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heme/themeOverride3.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notesSlides/notesSlide4.xml" ContentType="application/vnd.openxmlformats-officedocument.presentationml.notesSlide+xml"/>
  <Override PartName="/ppt/charts/chart18.xml" ContentType="application/vnd.openxmlformats-officedocument.drawingml.chart+xml"/>
  <Override PartName="/ppt/charts/style1.xml" ContentType="application/vnd.ms-office.chartstyle+xml"/>
  <Override PartName="/ppt/charts/colors1.xml" ContentType="application/vnd.ms-office.chartcolorstyle+xml"/>
  <Override PartName="/ppt/charts/chart19.xml" ContentType="application/vnd.openxmlformats-officedocument.drawingml.chart+xml"/>
  <Override PartName="/ppt/theme/themeOverride4.xml" ContentType="application/vnd.openxmlformats-officedocument.themeOverride+xml"/>
  <Override PartName="/ppt/charts/chart20.xml" ContentType="application/vnd.openxmlformats-officedocument.drawingml.chart+xml"/>
  <Override PartName="/ppt/notesSlides/notesSlide5.xml" ContentType="application/vnd.openxmlformats-officedocument.presentationml.notesSlide+xml"/>
  <Override PartName="/ppt/charts/chart21.xml" ContentType="application/vnd.openxmlformats-officedocument.drawingml.chart+xml"/>
  <Override PartName="/ppt/theme/themeOverride5.xml" ContentType="application/vnd.openxmlformats-officedocument.themeOverride+xml"/>
  <Override PartName="/ppt/charts/chart22.xml" ContentType="application/vnd.openxmlformats-officedocument.drawingml.chart+xml"/>
  <Override PartName="/ppt/theme/themeOverride6.xml" ContentType="application/vnd.openxmlformats-officedocument.themeOverride+xml"/>
  <Override PartName="/ppt/charts/chart23.xml" ContentType="application/vnd.openxmlformats-officedocument.drawingml.chart+xml"/>
  <Override PartName="/ppt/theme/themeOverride7.xml" ContentType="application/vnd.openxmlformats-officedocument.themeOverride+xml"/>
  <Override PartName="/ppt/charts/chart24.xml" ContentType="application/vnd.openxmlformats-officedocument.drawingml.chart+xml"/>
  <Override PartName="/ppt/theme/themeOverride8.xml" ContentType="application/vnd.openxmlformats-officedocument.themeOverride+xml"/>
  <Override PartName="/ppt/notesSlides/notesSlide6.xml" ContentType="application/vnd.openxmlformats-officedocument.presentationml.notesSlide+xml"/>
  <Override PartName="/ppt/charts/chart25.xml" ContentType="application/vnd.openxmlformats-officedocument.drawingml.chart+xml"/>
  <Override PartName="/ppt/theme/themeOverride9.xml" ContentType="application/vnd.openxmlformats-officedocument.themeOverride+xml"/>
  <Override PartName="/ppt/charts/chart26.xml" ContentType="application/vnd.openxmlformats-officedocument.drawingml.chart+xml"/>
  <Override PartName="/ppt/theme/themeOverride10.xml" ContentType="application/vnd.openxmlformats-officedocument.themeOverride+xml"/>
  <Override PartName="/ppt/charts/chart27.xml" ContentType="application/vnd.openxmlformats-officedocument.drawingml.chart+xml"/>
  <Override PartName="/ppt/theme/themeOverride1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2.xml" ContentType="application/vnd.openxmlformats-officedocument.themeOverride+xml"/>
  <Override PartName="/ppt/charts/chart2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3.xml" ContentType="application/vnd.openxmlformats-officedocument.themeOverride+xml"/>
  <Override PartName="/ppt/notesSlides/notesSlide9.xml" ContentType="application/vnd.openxmlformats-officedocument.presentationml.notesSlide+xml"/>
  <Override PartName="/ppt/charts/chart3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4.xml" ContentType="application/vnd.openxmlformats-officedocument.themeOverride+xml"/>
  <Override PartName="/ppt/charts/chart3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5.xml" ContentType="application/vnd.openxmlformats-officedocument.themeOverride+xml"/>
  <Override PartName="/ppt/notesSlides/notesSlide10.xml" ContentType="application/vnd.openxmlformats-officedocument.presentationml.notesSlide+xml"/>
  <Override PartName="/ppt/charts/chart32.xml" ContentType="application/vnd.openxmlformats-officedocument.drawingml.chart+xml"/>
  <Override PartName="/ppt/charts/style6.xml" ContentType="application/vnd.ms-office.chartstyle+xml"/>
  <Override PartName="/ppt/charts/colors6.xml" ContentType="application/vnd.ms-office.chartcolorstyle+xml"/>
  <Override PartName="/ppt/charts/chart33.xml" ContentType="application/vnd.openxmlformats-officedocument.drawingml.chart+xml"/>
  <Override PartName="/ppt/theme/themeOverride16.xml" ContentType="application/vnd.openxmlformats-officedocument.themeOverride+xml"/>
  <Override PartName="/ppt/charts/chart34.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7.xml" ContentType="application/vnd.openxmlformats-officedocument.themeOverride+xml"/>
  <Override PartName="/ppt/charts/chart35.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8.xml" ContentType="application/vnd.openxmlformats-officedocument.themeOverride+xml"/>
  <Override PartName="/ppt/notesSlides/notesSlide11.xml" ContentType="application/vnd.openxmlformats-officedocument.presentationml.notesSlide+xml"/>
  <Override PartName="/ppt/charts/chart36.xml" ContentType="application/vnd.openxmlformats-officedocument.drawingml.chart+xml"/>
  <Override PartName="/ppt/notesSlides/notesSlide12.xml" ContentType="application/vnd.openxmlformats-officedocument.presentationml.notesSlide+xml"/>
  <Override PartName="/ppt/charts/chart37.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9.xml" ContentType="application/vnd.openxmlformats-officedocument.themeOverride+xml"/>
  <Override PartName="/ppt/charts/chart38.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0.xml" ContentType="application/vnd.openxmlformats-officedocument.themeOverride+xml"/>
  <Override PartName="/ppt/notesSlides/notesSlide13.xml" ContentType="application/vnd.openxmlformats-officedocument.presentationml.notesSlide+xml"/>
  <Override PartName="/ppt/charts/chart39.xml" ContentType="application/vnd.openxmlformats-officedocument.drawingml.chart+xml"/>
  <Override PartName="/ppt/theme/themeOverride21.xml" ContentType="application/vnd.openxmlformats-officedocument.themeOverride+xml"/>
  <Override PartName="/ppt/charts/chart40.xml" ContentType="application/vnd.openxmlformats-officedocument.drawingml.chart+xml"/>
  <Override PartName="/ppt/theme/themeOverride22.xml" ContentType="application/vnd.openxmlformats-officedocument.themeOverride+xml"/>
  <Override PartName="/ppt/charts/chart41.xml" ContentType="application/vnd.openxmlformats-officedocument.drawingml.chart+xml"/>
  <Override PartName="/ppt/theme/themeOverride23.xml" ContentType="application/vnd.openxmlformats-officedocument.themeOverride+xml"/>
  <Override PartName="/ppt/charts/chart42.xml" ContentType="application/vnd.openxmlformats-officedocument.drawingml.chart+xml"/>
  <Override PartName="/ppt/theme/themeOverride24.xml" ContentType="application/vnd.openxmlformats-officedocument.themeOverride+xml"/>
  <Override PartName="/ppt/notesSlides/notesSlide14.xml" ContentType="application/vnd.openxmlformats-officedocument.presentationml.notesSlide+xml"/>
  <Override PartName="/ppt/charts/chart4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5.xml" ContentType="application/vnd.openxmlformats-officedocument.themeOverride+xml"/>
  <Override PartName="/ppt/notesSlides/notesSlide15.xml" ContentType="application/vnd.openxmlformats-officedocument.presentationml.notesSlide+xml"/>
  <Override PartName="/ppt/charts/chart4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6.xml" ContentType="application/vnd.openxmlformats-officedocument.themeOverride+xml"/>
  <Override PartName="/ppt/charts/chart4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7.xml" ContentType="application/vnd.openxmlformats-officedocument.themeOverride+xml"/>
  <Override PartName="/ppt/notesSlides/notesSlide16.xml" ContentType="application/vnd.openxmlformats-officedocument.presentationml.notesSlide+xml"/>
  <Override PartName="/ppt/charts/chart46.xml" ContentType="application/vnd.openxmlformats-officedocument.drawingml.chart+xml"/>
  <Override PartName="/ppt/theme/themeOverride28.xml" ContentType="application/vnd.openxmlformats-officedocument.themeOverride+xml"/>
  <Override PartName="/ppt/charts/chart47.xml" ContentType="application/vnd.openxmlformats-officedocument.drawingml.chart+xml"/>
  <Override PartName="/ppt/theme/themeOverride29.xml" ContentType="application/vnd.openxmlformats-officedocument.themeOverride+xml"/>
  <Override PartName="/ppt/charts/chart48.xml" ContentType="application/vnd.openxmlformats-officedocument.drawingml.chart+xml"/>
  <Override PartName="/ppt/theme/themeOverride30.xml" ContentType="application/vnd.openxmlformats-officedocument.themeOverride+xml"/>
  <Override PartName="/ppt/charts/chart49.xml" ContentType="application/vnd.openxmlformats-officedocument.drawingml.chart+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6" r:id="rId2"/>
    <p:sldMasterId id="2147483711" r:id="rId3"/>
  </p:sldMasterIdLst>
  <p:notesMasterIdLst>
    <p:notesMasterId r:id="rId32"/>
  </p:notesMasterIdLst>
  <p:handoutMasterIdLst>
    <p:handoutMasterId r:id="rId33"/>
  </p:handoutMasterIdLst>
  <p:sldIdLst>
    <p:sldId id="999" r:id="rId4"/>
    <p:sldId id="1113" r:id="rId5"/>
    <p:sldId id="1075" r:id="rId6"/>
    <p:sldId id="1076" r:id="rId7"/>
    <p:sldId id="1123" r:id="rId8"/>
    <p:sldId id="1124" r:id="rId9"/>
    <p:sldId id="1125" r:id="rId10"/>
    <p:sldId id="1126" r:id="rId11"/>
    <p:sldId id="1127" r:id="rId12"/>
    <p:sldId id="1043" r:id="rId13"/>
    <p:sldId id="1038" r:id="rId14"/>
    <p:sldId id="1057" r:id="rId15"/>
    <p:sldId id="1058" r:id="rId16"/>
    <p:sldId id="1059" r:id="rId17"/>
    <p:sldId id="1099" r:id="rId18"/>
    <p:sldId id="1102" r:id="rId19"/>
    <p:sldId id="1063" r:id="rId20"/>
    <p:sldId id="1064" r:id="rId21"/>
    <p:sldId id="1111" r:id="rId22"/>
    <p:sldId id="1060" r:id="rId23"/>
    <p:sldId id="1061" r:id="rId24"/>
    <p:sldId id="1110" r:id="rId25"/>
    <p:sldId id="1062" r:id="rId26"/>
    <p:sldId id="1136" r:id="rId27"/>
    <p:sldId id="1139" r:id="rId28"/>
    <p:sldId id="1137" r:id="rId29"/>
    <p:sldId id="1140" r:id="rId30"/>
    <p:sldId id="1048" r:id="rId3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orient="horz" pos="1003" userDrawn="1">
          <p15:clr>
            <a:srgbClr val="A4A3A4"/>
          </p15:clr>
        </p15:guide>
        <p15:guide id="3" orient="horz" pos="1434" userDrawn="1">
          <p15:clr>
            <a:srgbClr val="A4A3A4"/>
          </p15:clr>
        </p15:guide>
        <p15:guide id="6" pos="1655" userDrawn="1">
          <p15:clr>
            <a:srgbClr val="A4A3A4"/>
          </p15:clr>
        </p15:guide>
        <p15:guide id="7" pos="181" userDrawn="1">
          <p15:clr>
            <a:srgbClr val="A4A3A4"/>
          </p15:clr>
        </p15:guide>
        <p15:guide id="8" pos="3823" userDrawn="1">
          <p15:clr>
            <a:srgbClr val="A4A3A4"/>
          </p15:clr>
        </p15:guide>
        <p15:guide id="9" pos="4637" userDrawn="1">
          <p15:clr>
            <a:srgbClr val="A4A3A4"/>
          </p15:clr>
        </p15:guide>
        <p15:guide id="10" orient="horz" pos="3514" userDrawn="1">
          <p15:clr>
            <a:srgbClr val="A4A3A4"/>
          </p15:clr>
        </p15:guide>
        <p15:guide id="11" orient="horz" pos="686" userDrawn="1">
          <p15:clr>
            <a:srgbClr val="A4A3A4"/>
          </p15:clr>
        </p15:guide>
        <p15:guide id="12" orient="horz" userDrawn="1">
          <p15:clr>
            <a:srgbClr val="A4A3A4"/>
          </p15:clr>
        </p15:guide>
        <p15:guide id="14" pos="5239" userDrawn="1">
          <p15:clr>
            <a:srgbClr val="A4A3A4"/>
          </p15:clr>
        </p15:guide>
        <p15:guide id="15" pos="3560" userDrawn="1">
          <p15:clr>
            <a:srgbClr val="A4A3A4"/>
          </p15:clr>
        </p15:guide>
        <p15:guide id="16" orient="horz" pos="3240" userDrawn="1">
          <p15:clr>
            <a:srgbClr val="A4A3A4"/>
          </p15:clr>
        </p15:guide>
        <p15:guide id="17" pos="612" userDrawn="1">
          <p15:clr>
            <a:srgbClr val="A4A3A4"/>
          </p15:clr>
        </p15:guide>
        <p15:guide id="18" orient="horz" pos="845">
          <p15:clr>
            <a:srgbClr val="A4A3A4"/>
          </p15:clr>
        </p15:guide>
        <p15:guide id="19" orient="horz" pos="300" userDrawn="1">
          <p15:clr>
            <a:srgbClr val="A4A3A4"/>
          </p15:clr>
        </p15:guide>
        <p15:guide id="20" pos="2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gustowski Wojciech" initials="AW" lastIdx="34" clrIdx="6">
    <p:extLst>
      <p:ext uri="{19B8F6BF-5375-455C-9EA6-DF929625EA0E}">
        <p15:presenceInfo xmlns:p15="http://schemas.microsoft.com/office/powerpoint/2012/main" userId="Augustowski Wojciech" providerId="None"/>
      </p:ext>
    </p:extLst>
  </p:cmAuthor>
  <p:cmAuthor id="1" name="Elzbieta Mironiuk" initials="EM" lastIdx="14" clrIdx="0"/>
  <p:cmAuthor id="8" name="Edyta Dzwonkowska" initials="ED" lastIdx="3" clrIdx="7">
    <p:extLst>
      <p:ext uri="{19B8F6BF-5375-455C-9EA6-DF929625EA0E}">
        <p15:presenceInfo xmlns:p15="http://schemas.microsoft.com/office/powerpoint/2012/main" userId="S::edyta.dzwonkowska@pbs.pl::ef59fac1-a269-4824-9e29-051cabfd0319" providerId="AD"/>
      </p:ext>
    </p:extLst>
  </p:cmAuthor>
  <p:cmAuthor id="2" name="Julia Ziomek" initials="JZ" lastIdx="2" clrIdx="1">
    <p:extLst>
      <p:ext uri="{19B8F6BF-5375-455C-9EA6-DF929625EA0E}">
        <p15:presenceInfo xmlns:p15="http://schemas.microsoft.com/office/powerpoint/2012/main" userId="S-1-5-21-2018798418-2101171528-1845911597-10781" providerId="AD"/>
      </p:ext>
    </p:extLst>
  </p:cmAuthor>
  <p:cmAuthor id="9" name="Veranika Stopczyk" initials="VS" lastIdx="5" clrIdx="8">
    <p:extLst>
      <p:ext uri="{19B8F6BF-5375-455C-9EA6-DF929625EA0E}">
        <p15:presenceInfo xmlns:p15="http://schemas.microsoft.com/office/powerpoint/2012/main" userId="71aed066d5505f69" providerId="Windows Live"/>
      </p:ext>
    </p:extLst>
  </p:cmAuthor>
  <p:cmAuthor id="3" name="Julia Ziomek" initials="JZ [2]" lastIdx="77" clrIdx="2">
    <p:extLst>
      <p:ext uri="{19B8F6BF-5375-455C-9EA6-DF929625EA0E}">
        <p15:presenceInfo xmlns:p15="http://schemas.microsoft.com/office/powerpoint/2012/main" userId="S::julia.ziomek@pbs.pl::0ed5af89-02ab-40cd-8d81-c11d06408da9" providerId="AD"/>
      </p:ext>
    </p:extLst>
  </p:cmAuthor>
  <p:cmAuthor id="4" name="Anna Ringwelska" initials="AR" lastIdx="2" clrIdx="3">
    <p:extLst>
      <p:ext uri="{19B8F6BF-5375-455C-9EA6-DF929625EA0E}">
        <p15:presenceInfo xmlns:p15="http://schemas.microsoft.com/office/powerpoint/2012/main" userId="S::anna.ringwelska@pbs.pl::aad02c2a-46f2-43a4-9a36-76161476161e" providerId="AD"/>
      </p:ext>
    </p:extLst>
  </p:cmAuthor>
  <p:cmAuthor id="5" name="Katarzyna Kępka" initials="KK" lastIdx="24" clrIdx="4">
    <p:extLst>
      <p:ext uri="{19B8F6BF-5375-455C-9EA6-DF929625EA0E}">
        <p15:presenceInfo xmlns:p15="http://schemas.microsoft.com/office/powerpoint/2012/main" userId="S::katarzyna.kepka@pbs.pl::3211f38e-d85d-40b0-bc3a-d7996b5bb6a9" providerId="AD"/>
      </p:ext>
    </p:extLst>
  </p:cmAuthor>
  <p:cmAuthor id="6" name="Stopczyk Veranika" initials="SV" lastIdx="46" clrIdx="5">
    <p:extLst>
      <p:ext uri="{19B8F6BF-5375-455C-9EA6-DF929625EA0E}">
        <p15:presenceInfo xmlns:p15="http://schemas.microsoft.com/office/powerpoint/2012/main" userId="S-1-5-21-2039474230-1823947412-1586538214-10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912F"/>
    <a:srgbClr val="C3CC62"/>
    <a:srgbClr val="DD2B1D"/>
    <a:srgbClr val="47576D"/>
    <a:srgbClr val="A8A2A1"/>
    <a:srgbClr val="BFBFBF"/>
    <a:srgbClr val="E54337"/>
    <a:srgbClr val="EF8E87"/>
    <a:srgbClr val="48AA48"/>
    <a:srgbClr val="A0C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Styl ciemny 1 — Ak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25" autoAdjust="0"/>
  </p:normalViewPr>
  <p:slideViewPr>
    <p:cSldViewPr snapToGrid="0">
      <p:cViewPr varScale="1">
        <p:scale>
          <a:sx n="75" d="100"/>
          <a:sy n="75" d="100"/>
        </p:scale>
        <p:origin x="1666" y="58"/>
      </p:cViewPr>
      <p:guideLst>
        <p:guide pos="476"/>
        <p:guide orient="horz" pos="1003"/>
        <p:guide orient="horz" pos="1434"/>
        <p:guide pos="1655"/>
        <p:guide pos="181"/>
        <p:guide pos="3823"/>
        <p:guide pos="4637"/>
        <p:guide orient="horz" pos="3514"/>
        <p:guide orient="horz" pos="686"/>
        <p:guide orient="horz"/>
        <p:guide pos="5239"/>
        <p:guide pos="3560"/>
        <p:guide orient="horz" pos="3240"/>
        <p:guide pos="612"/>
        <p:guide orient="horz" pos="845"/>
        <p:guide orient="horz" pos="300"/>
        <p:guide pos="2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xml"/><Relationship Id="rId1" Type="http://schemas.microsoft.com/office/2011/relationships/chartStyle" Target="style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5.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6.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7.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8.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0.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1.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6.xml"/><Relationship Id="rId1" Type="http://schemas.microsoft.com/office/2011/relationships/chartStyle" Target="style6.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6.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2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2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24.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8.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9.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0.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3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380081551150955"/>
          <c:y val="0.55395542588443492"/>
          <c:w val="0.60306980611618555"/>
          <c:h val="0.35268286193861981"/>
        </c:manualLayout>
      </c:layout>
      <c:barChart>
        <c:barDir val="bar"/>
        <c:grouping val="percentStacked"/>
        <c:varyColors val="0"/>
        <c:ser>
          <c:idx val="8"/>
          <c:order val="0"/>
          <c:tx>
            <c:strRef>
              <c:f>Arkusz1!$B$1</c:f>
              <c:strCache>
                <c:ptCount val="1"/>
                <c:pt idx="0">
                  <c:v>zdecydowanie dobrze</c:v>
                </c:pt>
              </c:strCache>
            </c:strRef>
          </c:tx>
          <c:spPr>
            <a:solidFill>
              <a:srgbClr val="48AA48"/>
            </a:solidFill>
            <a:ln w="25527">
              <a:noFill/>
            </a:ln>
          </c:spPr>
          <c:invertIfNegative val="0"/>
          <c:dLbls>
            <c:numFmt formatCode="#,##0" sourceLinked="0"/>
            <c:spPr>
              <a:noFill/>
              <a:ln w="25527">
                <a:noFill/>
              </a:ln>
            </c:spPr>
            <c:txPr>
              <a:bodyPr wrap="square" lIns="38100" tIns="19050" rIns="38100" bIns="19050" anchor="ctr">
                <a:spAutoFit/>
              </a:bodyPr>
              <a:lstStyle/>
              <a:p>
                <a:pPr>
                  <a:defRPr sz="900" b="0">
                    <a:solidFill>
                      <a:schemeClr val="bg1"/>
                    </a:solidFill>
                    <a:latin typeface="Calibri" panose="020F0502020204030204" pitchFamily="34" charset="0"/>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Arkusz1!$B$2</c:f>
              <c:numCache>
                <c:formatCode>0</c:formatCode>
                <c:ptCount val="1"/>
                <c:pt idx="0">
                  <c:v>4</c:v>
                </c:pt>
              </c:numCache>
            </c:numRef>
          </c:val>
          <c:extLst>
            <c:ext xmlns:c16="http://schemas.microsoft.com/office/drawing/2014/chart" uri="{C3380CC4-5D6E-409C-BE32-E72D297353CC}">
              <c16:uniqueId val="{00000000-131C-47FF-BB38-622005F16B9D}"/>
            </c:ext>
          </c:extLst>
        </c:ser>
        <c:ser>
          <c:idx val="0"/>
          <c:order val="1"/>
          <c:tx>
            <c:strRef>
              <c:f>Arkusz1!$C$1</c:f>
              <c:strCache>
                <c:ptCount val="1"/>
                <c:pt idx="0">
                  <c:v>raczej dobrze</c:v>
                </c:pt>
              </c:strCache>
            </c:strRef>
          </c:tx>
          <c:spPr>
            <a:solidFill>
              <a:srgbClr val="A0CC1E"/>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900" b="0" i="0" u="none" strike="noStrike" kern="1200" baseline="0">
                    <a:solidFill>
                      <a:schemeClr val="bg1"/>
                    </a:solidFill>
                    <a:latin typeface="Calibri" panose="020F0502020204030204" pitchFamily="34" charset="0"/>
                    <a:ea typeface="Arial"/>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Arkusz1!$C$2</c:f>
              <c:numCache>
                <c:formatCode>0</c:formatCode>
                <c:ptCount val="1"/>
                <c:pt idx="0">
                  <c:v>47</c:v>
                </c:pt>
              </c:numCache>
            </c:numRef>
          </c:val>
          <c:extLst>
            <c:ext xmlns:c16="http://schemas.microsoft.com/office/drawing/2014/chart" uri="{C3380CC4-5D6E-409C-BE32-E72D297353CC}">
              <c16:uniqueId val="{00000001-131C-47FF-BB38-622005F16B9D}"/>
            </c:ext>
          </c:extLst>
        </c:ser>
        <c:ser>
          <c:idx val="1"/>
          <c:order val="2"/>
          <c:tx>
            <c:strRef>
              <c:f>Arkusz1!$D$1</c:f>
              <c:strCache>
                <c:ptCount val="1"/>
                <c:pt idx="0">
                  <c:v>raczej źle</c:v>
                </c:pt>
              </c:strCache>
            </c:strRef>
          </c:tx>
          <c:spPr>
            <a:solidFill>
              <a:srgbClr val="FFCA21"/>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900" b="0" i="0" u="none" strike="noStrike" kern="1200" baseline="0">
                    <a:solidFill>
                      <a:schemeClr val="bg1"/>
                    </a:solidFill>
                    <a:latin typeface="Calibri" panose="020F0502020204030204" pitchFamily="34" charset="0"/>
                    <a:ea typeface="Arial"/>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Arkusz1!$D$2</c:f>
              <c:numCache>
                <c:formatCode>0</c:formatCode>
                <c:ptCount val="1"/>
                <c:pt idx="0">
                  <c:v>34</c:v>
                </c:pt>
              </c:numCache>
            </c:numRef>
          </c:val>
          <c:extLst>
            <c:ext xmlns:c16="http://schemas.microsoft.com/office/drawing/2014/chart" uri="{C3380CC4-5D6E-409C-BE32-E72D297353CC}">
              <c16:uniqueId val="{00000002-131C-47FF-BB38-622005F16B9D}"/>
            </c:ext>
          </c:extLst>
        </c:ser>
        <c:ser>
          <c:idx val="2"/>
          <c:order val="3"/>
          <c:tx>
            <c:strRef>
              <c:f>Arkusz1!$E$1</c:f>
              <c:strCache>
                <c:ptCount val="1"/>
                <c:pt idx="0">
                  <c:v>zdecydowanie źle</c:v>
                </c:pt>
              </c:strCache>
            </c:strRef>
          </c:tx>
          <c:spPr>
            <a:solidFill>
              <a:srgbClr val="E54337"/>
            </a:solidFill>
          </c:spPr>
          <c:invertIfNegative val="0"/>
          <c:dLbls>
            <c:spPr>
              <a:noFill/>
              <a:ln>
                <a:noFill/>
              </a:ln>
              <a:effectLst/>
            </c:spPr>
            <c:txPr>
              <a:bodyPr anchorCtr="0"/>
              <a:lstStyle/>
              <a:p>
                <a:pPr algn="ctr">
                  <a:defRPr lang="en-US" sz="900" b="0" i="0" u="none" strike="noStrike" kern="1200" baseline="0">
                    <a:solidFill>
                      <a:schemeClr val="bg1"/>
                    </a:solidFill>
                    <a:latin typeface="Calibri" panose="020F0502020204030204" pitchFamily="34" charset="0"/>
                    <a:ea typeface="Arial"/>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Arkusz1!$E$2</c:f>
              <c:numCache>
                <c:formatCode>0</c:formatCode>
                <c:ptCount val="1"/>
                <c:pt idx="0">
                  <c:v>6</c:v>
                </c:pt>
              </c:numCache>
            </c:numRef>
          </c:val>
          <c:extLst>
            <c:ext xmlns:c16="http://schemas.microsoft.com/office/drawing/2014/chart" uri="{C3380CC4-5D6E-409C-BE32-E72D297353CC}">
              <c16:uniqueId val="{00000003-131C-47FF-BB38-622005F16B9D}"/>
            </c:ext>
          </c:extLst>
        </c:ser>
        <c:ser>
          <c:idx val="3"/>
          <c:order val="4"/>
          <c:tx>
            <c:strRef>
              <c:f>Arkusz1!$F$1</c:f>
              <c:strCache>
                <c:ptCount val="1"/>
                <c:pt idx="0">
                  <c:v>trudno powiedzieć</c:v>
                </c:pt>
              </c:strCache>
            </c:strRef>
          </c:tx>
          <c:spPr>
            <a:solidFill>
              <a:srgbClr val="CDCDCD"/>
            </a:solidFill>
          </c:spPr>
          <c:invertIfNegative val="0"/>
          <c:dLbls>
            <c:spPr>
              <a:noFill/>
              <a:ln>
                <a:noFill/>
              </a:ln>
              <a:effectLst/>
            </c:spPr>
            <c:txPr>
              <a:bodyPr anchorCtr="0"/>
              <a:lstStyle/>
              <a:p>
                <a:pPr algn="ctr">
                  <a:defRPr lang="en-US" sz="900" b="0" i="0" u="none" strike="noStrike" kern="1200" baseline="0">
                    <a:solidFill>
                      <a:schemeClr val="tx1"/>
                    </a:solidFill>
                    <a:latin typeface="Calibri" panose="020F0502020204030204" pitchFamily="34" charset="0"/>
                    <a:ea typeface="Arial"/>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c:f>
              <c:numCache>
                <c:formatCode>0</c:formatCode>
                <c:ptCount val="1"/>
              </c:numCache>
            </c:numRef>
          </c:cat>
          <c:val>
            <c:numRef>
              <c:f>Arkusz1!$F$2</c:f>
              <c:numCache>
                <c:formatCode>0</c:formatCode>
                <c:ptCount val="1"/>
                <c:pt idx="0">
                  <c:v>9</c:v>
                </c:pt>
              </c:numCache>
            </c:numRef>
          </c:val>
          <c:extLst>
            <c:ext xmlns:c16="http://schemas.microsoft.com/office/drawing/2014/chart" uri="{C3380CC4-5D6E-409C-BE32-E72D297353CC}">
              <c16:uniqueId val="{00000004-131C-47FF-BB38-622005F16B9D}"/>
            </c:ext>
          </c:extLst>
        </c:ser>
        <c:dLbls>
          <c:showLegendKey val="0"/>
          <c:showVal val="1"/>
          <c:showCatName val="0"/>
          <c:showSerName val="0"/>
          <c:showPercent val="0"/>
          <c:showBubbleSize val="0"/>
        </c:dLbls>
        <c:gapWidth val="100"/>
        <c:overlap val="100"/>
        <c:axId val="368709768"/>
        <c:axId val="368710160"/>
      </c:barChart>
      <c:catAx>
        <c:axId val="368709768"/>
        <c:scaling>
          <c:orientation val="maxMin"/>
        </c:scaling>
        <c:delete val="0"/>
        <c:axPos val="l"/>
        <c:numFmt formatCode="0" sourceLinked="1"/>
        <c:majorTickMark val="none"/>
        <c:minorTickMark val="none"/>
        <c:tickLblPos val="nextTo"/>
        <c:spPr>
          <a:ln w="9572">
            <a:noFill/>
          </a:ln>
        </c:spPr>
        <c:txPr>
          <a:bodyPr rot="0" vert="horz"/>
          <a:lstStyle/>
          <a:p>
            <a:pPr>
              <a:defRPr sz="900"/>
            </a:pPr>
            <a:endParaRPr lang="pl-PL"/>
          </a:p>
        </c:txPr>
        <c:crossAx val="368710160"/>
        <c:crosses val="autoZero"/>
        <c:auto val="1"/>
        <c:lblAlgn val="ctr"/>
        <c:lblOffset val="100"/>
        <c:tickLblSkip val="1"/>
        <c:tickMarkSkip val="1"/>
        <c:noMultiLvlLbl val="0"/>
      </c:catAx>
      <c:valAx>
        <c:axId val="368710160"/>
        <c:scaling>
          <c:orientation val="minMax"/>
        </c:scaling>
        <c:delete val="0"/>
        <c:axPos val="t"/>
        <c:numFmt formatCode="0%" sourceLinked="1"/>
        <c:majorTickMark val="none"/>
        <c:minorTickMark val="none"/>
        <c:tickLblPos val="none"/>
        <c:spPr>
          <a:ln w="9572">
            <a:noFill/>
          </a:ln>
        </c:spPr>
        <c:crossAx val="368709768"/>
        <c:crosses val="autoZero"/>
        <c:crossBetween val="between"/>
      </c:valAx>
      <c:spPr>
        <a:noFill/>
        <a:ln w="25527">
          <a:noFill/>
        </a:ln>
      </c:spPr>
    </c:plotArea>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3446123868949"/>
          <c:y val="0.16539417968137382"/>
          <c:w val="0.42006661433323367"/>
          <c:h val="0.66921164063725236"/>
        </c:manualLayout>
      </c:layout>
      <c:doughnutChart>
        <c:varyColors val="1"/>
        <c:ser>
          <c:idx val="0"/>
          <c:order val="0"/>
          <c:tx>
            <c:strRef>
              <c:f>Arkusz1!$B$1</c:f>
              <c:strCache>
                <c:ptCount val="1"/>
                <c:pt idx="0">
                  <c:v>segment finansowy</c:v>
                </c:pt>
              </c:strCache>
            </c:strRef>
          </c:tx>
          <c:spPr>
            <a:ln w="3175"/>
          </c:spPr>
          <c:dPt>
            <c:idx val="0"/>
            <c:bubble3D val="0"/>
            <c:spPr>
              <a:solidFill>
                <a:schemeClr val="tx2"/>
              </a:solidFill>
              <a:ln w="3175">
                <a:solidFill>
                  <a:schemeClr val="bg1"/>
                </a:solidFill>
              </a:ln>
              <a:effectLst/>
            </c:spPr>
            <c:extLst>
              <c:ext xmlns:c16="http://schemas.microsoft.com/office/drawing/2014/chart" uri="{C3380CC4-5D6E-409C-BE32-E72D297353CC}">
                <c16:uniqueId val="{00000001-22C5-4D6C-88C3-D90312CA511F}"/>
              </c:ext>
            </c:extLst>
          </c:dPt>
          <c:dPt>
            <c:idx val="1"/>
            <c:bubble3D val="0"/>
            <c:spPr>
              <a:solidFill>
                <a:schemeClr val="accent4"/>
              </a:solidFill>
              <a:ln w="3175">
                <a:solidFill>
                  <a:schemeClr val="bg1"/>
                </a:solidFill>
              </a:ln>
              <a:effectLst/>
            </c:spPr>
            <c:extLst>
              <c:ext xmlns:c16="http://schemas.microsoft.com/office/drawing/2014/chart" uri="{C3380CC4-5D6E-409C-BE32-E72D297353CC}">
                <c16:uniqueId val="{00000003-22C5-4D6C-88C3-D90312CA511F}"/>
              </c:ext>
            </c:extLst>
          </c:dPt>
          <c:dPt>
            <c:idx val="2"/>
            <c:bubble3D val="0"/>
            <c:spPr>
              <a:solidFill>
                <a:schemeClr val="accent5"/>
              </a:solidFill>
              <a:ln w="3175">
                <a:solidFill>
                  <a:schemeClr val="bg1"/>
                </a:solidFill>
              </a:ln>
              <a:effectLst/>
            </c:spPr>
            <c:extLst>
              <c:ext xmlns:c16="http://schemas.microsoft.com/office/drawing/2014/chart" uri="{C3380CC4-5D6E-409C-BE32-E72D297353CC}">
                <c16:uniqueId val="{00000005-22C5-4D6C-88C3-D90312CA511F}"/>
              </c:ext>
            </c:extLst>
          </c:dPt>
          <c:dPt>
            <c:idx val="3"/>
            <c:bubble3D val="0"/>
            <c:spPr>
              <a:solidFill>
                <a:schemeClr val="tx1"/>
              </a:solidFill>
              <a:ln w="3175">
                <a:solidFill>
                  <a:schemeClr val="bg1"/>
                </a:solidFill>
              </a:ln>
              <a:effectLst/>
            </c:spPr>
            <c:extLst>
              <c:ext xmlns:c16="http://schemas.microsoft.com/office/drawing/2014/chart" uri="{C3380CC4-5D6E-409C-BE32-E72D297353CC}">
                <c16:uniqueId val="{00000007-22C5-4D6C-88C3-D90312CA511F}"/>
              </c:ext>
            </c:extLst>
          </c:dPt>
          <c:dPt>
            <c:idx val="4"/>
            <c:bubble3D val="0"/>
            <c:spPr>
              <a:solidFill>
                <a:schemeClr val="accent1">
                  <a:lumMod val="20000"/>
                  <a:lumOff val="80000"/>
                </a:schemeClr>
              </a:solidFill>
              <a:ln w="3175">
                <a:solidFill>
                  <a:schemeClr val="bg1"/>
                </a:solidFill>
              </a:ln>
              <a:effectLst/>
            </c:spPr>
            <c:extLst>
              <c:ext xmlns:c16="http://schemas.microsoft.com/office/drawing/2014/chart" uri="{C3380CC4-5D6E-409C-BE32-E72D297353CC}">
                <c16:uniqueId val="{00000009-22C5-4D6C-88C3-D90312CA511F}"/>
              </c:ext>
            </c:extLst>
          </c:dPt>
          <c:dPt>
            <c:idx val="5"/>
            <c:bubble3D val="0"/>
            <c:spPr>
              <a:solidFill>
                <a:schemeClr val="accent1">
                  <a:lumMod val="60000"/>
                  <a:lumOff val="40000"/>
                </a:schemeClr>
              </a:solidFill>
              <a:ln w="3175">
                <a:solidFill>
                  <a:schemeClr val="bg1"/>
                </a:solidFill>
              </a:ln>
              <a:effectLst/>
            </c:spPr>
            <c:extLst>
              <c:ext xmlns:c16="http://schemas.microsoft.com/office/drawing/2014/chart" uri="{C3380CC4-5D6E-409C-BE32-E72D297353CC}">
                <c16:uniqueId val="{0000000B-22C5-4D6C-88C3-D90312CA511F}"/>
              </c:ext>
            </c:extLst>
          </c:dPt>
          <c:dPt>
            <c:idx val="6"/>
            <c:bubble3D val="0"/>
            <c:spPr>
              <a:solidFill>
                <a:schemeClr val="accent1"/>
              </a:solidFill>
              <a:ln w="3175"/>
            </c:spPr>
            <c:extLst>
              <c:ext xmlns:c16="http://schemas.microsoft.com/office/drawing/2014/chart" uri="{C3380CC4-5D6E-409C-BE32-E72D297353CC}">
                <c16:uniqueId val="{0000000E-22C5-4D6C-88C3-D90312CA511F}"/>
              </c:ext>
            </c:extLst>
          </c:dPt>
          <c:dPt>
            <c:idx val="7"/>
            <c:bubble3D val="0"/>
            <c:spPr>
              <a:solidFill>
                <a:schemeClr val="tx1"/>
              </a:solidFill>
              <a:ln w="3175"/>
            </c:spPr>
            <c:extLst>
              <c:ext xmlns:c16="http://schemas.microsoft.com/office/drawing/2014/chart" uri="{C3380CC4-5D6E-409C-BE32-E72D297353CC}">
                <c16:uniqueId val="{0000000F-22C5-4D6C-88C3-D90312CA511F}"/>
              </c:ext>
            </c:extLst>
          </c:dPt>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22C5-4D6C-88C3-D90312CA511F}"/>
                </c:ext>
              </c:extLst>
            </c:dLbl>
            <c:dLbl>
              <c:idx val="5"/>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pl-PL" sz="900" b="0" i="0" u="none" strike="noStrike" kern="1200" baseline="0">
                      <a:solidFill>
                        <a:srgbClr val="595959"/>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B-22C5-4D6C-88C3-D90312CA511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Arkusz1!$A$2:$A$5</c:f>
              <c:strCache>
                <c:ptCount val="4"/>
                <c:pt idx="0">
                  <c:v>do 1500 zł </c:v>
                </c:pt>
                <c:pt idx="1">
                  <c:v>1501-2500 zł</c:v>
                </c:pt>
                <c:pt idx="2">
                  <c:v>powyżej 2500 zł</c:v>
                </c:pt>
                <c:pt idx="3">
                  <c:v> odmowa odpowiedzi</c:v>
                </c:pt>
              </c:strCache>
            </c:strRef>
          </c:cat>
          <c:val>
            <c:numRef>
              <c:f>Arkusz1!$B$2:$B$5</c:f>
              <c:numCache>
                <c:formatCode>General</c:formatCode>
                <c:ptCount val="4"/>
              </c:numCache>
            </c:numRef>
          </c:val>
          <c:extLst>
            <c:ext xmlns:c16="http://schemas.microsoft.com/office/drawing/2014/chart" uri="{C3380CC4-5D6E-409C-BE32-E72D297353CC}">
              <c16:uniqueId val="{0000000C-22C5-4D6C-88C3-D90312CA511F}"/>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legend>
      <c:legendPos val="l"/>
      <c:layout>
        <c:manualLayout>
          <c:xMode val="edge"/>
          <c:yMode val="edge"/>
          <c:x val="1.3840146669228849E-2"/>
          <c:y val="0.30028976013046438"/>
          <c:w val="0.49680241755758825"/>
          <c:h val="0.69971023986953562"/>
        </c:manualLayout>
      </c:layout>
      <c:overlay val="0"/>
      <c:txPr>
        <a:bodyPr/>
        <a:lstStyle/>
        <a:p>
          <a:pPr>
            <a:defRPr sz="1000"/>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96149886201898"/>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chemeClr val="accent1"/>
              </a:solidFill>
              <a:ln w="6350">
                <a:solidFill>
                  <a:schemeClr val="bg1"/>
                </a:solidFill>
              </a:ln>
              <a:effectLst/>
            </c:spPr>
            <c:extLst>
              <c:ext xmlns:c16="http://schemas.microsoft.com/office/drawing/2014/chart" uri="{C3380CC4-5D6E-409C-BE32-E72D297353CC}">
                <c16:uniqueId val="{00000001-A74B-4A5F-96FE-F338666DDE82}"/>
              </c:ext>
            </c:extLst>
          </c:dPt>
          <c:dPt>
            <c:idx val="1"/>
            <c:bubble3D val="0"/>
            <c:spPr>
              <a:solidFill>
                <a:schemeClr val="tx2"/>
              </a:solidFill>
              <a:ln w="6350">
                <a:solidFill>
                  <a:schemeClr val="bg1"/>
                </a:solidFill>
              </a:ln>
              <a:effectLst/>
            </c:spPr>
            <c:extLst>
              <c:ext xmlns:c16="http://schemas.microsoft.com/office/drawing/2014/chart" uri="{C3380CC4-5D6E-409C-BE32-E72D297353CC}">
                <c16:uniqueId val="{00000003-A74B-4A5F-96FE-F338666DDE82}"/>
              </c:ext>
            </c:extLst>
          </c:dPt>
          <c:dPt>
            <c:idx val="2"/>
            <c:bubble3D val="0"/>
            <c:spPr>
              <a:solidFill>
                <a:schemeClr val="accent3"/>
              </a:solidFill>
              <a:ln w="6350">
                <a:solidFill>
                  <a:schemeClr val="bg1"/>
                </a:solidFill>
              </a:ln>
              <a:effectLst/>
            </c:spPr>
            <c:extLst>
              <c:ext xmlns:c16="http://schemas.microsoft.com/office/drawing/2014/chart" uri="{C3380CC4-5D6E-409C-BE32-E72D297353CC}">
                <c16:uniqueId val="{00000005-A74B-4A5F-96FE-F338666DDE82}"/>
              </c:ext>
            </c:extLst>
          </c:dPt>
          <c:dPt>
            <c:idx val="3"/>
            <c:bubble3D val="0"/>
            <c:spPr>
              <a:solidFill>
                <a:schemeClr val="accent4"/>
              </a:solidFill>
              <a:ln w="6350">
                <a:solidFill>
                  <a:schemeClr val="bg1"/>
                </a:solidFill>
              </a:ln>
              <a:effectLst/>
            </c:spPr>
            <c:extLst>
              <c:ext xmlns:c16="http://schemas.microsoft.com/office/drawing/2014/chart" uri="{C3380CC4-5D6E-409C-BE32-E72D297353CC}">
                <c16:uniqueId val="{00000007-A74B-4A5F-96FE-F338666DDE82}"/>
              </c:ext>
            </c:extLst>
          </c:dPt>
          <c:dPt>
            <c:idx val="4"/>
            <c:bubble3D val="0"/>
            <c:spPr>
              <a:solidFill>
                <a:schemeClr val="accent5"/>
              </a:solidFill>
              <a:ln w="6350">
                <a:solidFill>
                  <a:schemeClr val="bg1"/>
                </a:solidFill>
              </a:ln>
              <a:effectLst/>
            </c:spPr>
            <c:extLst>
              <c:ext xmlns:c16="http://schemas.microsoft.com/office/drawing/2014/chart" uri="{C3380CC4-5D6E-409C-BE32-E72D297353CC}">
                <c16:uniqueId val="{00000009-A74B-4A5F-96FE-F338666DDE82}"/>
              </c:ext>
            </c:extLst>
          </c:dPt>
          <c:dPt>
            <c:idx val="5"/>
            <c:bubble3D val="0"/>
            <c:spPr>
              <a:solidFill>
                <a:schemeClr val="tx1"/>
              </a:solidFill>
              <a:ln w="6350">
                <a:solidFill>
                  <a:schemeClr val="bg1"/>
                </a:solidFill>
              </a:ln>
              <a:effectLst/>
            </c:spPr>
            <c:extLst>
              <c:ext xmlns:c16="http://schemas.microsoft.com/office/drawing/2014/chart" uri="{C3380CC4-5D6E-409C-BE32-E72D297353CC}">
                <c16:uniqueId val="{0000000B-A74B-4A5F-96FE-F338666DDE82}"/>
              </c:ext>
            </c:extLst>
          </c:dPt>
          <c:dPt>
            <c:idx val="6"/>
            <c:bubble3D val="0"/>
            <c:spPr>
              <a:solidFill>
                <a:schemeClr val="tx1"/>
              </a:solidFill>
              <a:ln w="6350">
                <a:solidFill>
                  <a:schemeClr val="bg1"/>
                </a:solidFill>
              </a:ln>
              <a:effectLst/>
            </c:spPr>
            <c:extLst>
              <c:ext xmlns:c16="http://schemas.microsoft.com/office/drawing/2014/chart" uri="{C3380CC4-5D6E-409C-BE32-E72D297353CC}">
                <c16:uniqueId val="{0000000D-A74B-4A5F-96FE-F338666DDE82}"/>
              </c:ext>
            </c:extLst>
          </c:dPt>
          <c:dLbls>
            <c:dLbl>
              <c:idx val="0"/>
              <c:spPr>
                <a:noFill/>
                <a:ln>
                  <a:noFill/>
                </a:ln>
                <a:effectLst/>
              </c:spPr>
              <c:txPr>
                <a:bodyPr wrap="square" lIns="38100" tIns="19050" rIns="38100" bIns="19050" anchor="ctr">
                  <a:spAutoFit/>
                </a:bodyPr>
                <a:lstStyle/>
                <a:p>
                  <a:pPr>
                    <a:defRPr sz="900">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1-A74B-4A5F-96FE-F338666DDE82}"/>
                </c:ext>
              </c:extLst>
            </c:dLbl>
            <c:dLbl>
              <c:idx val="1"/>
              <c:spPr>
                <a:noFill/>
                <a:ln>
                  <a:noFill/>
                </a:ln>
                <a:effectLst/>
              </c:spPr>
              <c:txPr>
                <a:bodyPr wrap="square" lIns="38100" tIns="19050" rIns="38100" bIns="19050" anchor="ctr">
                  <a:spAutoFit/>
                </a:bodyPr>
                <a:lstStyle/>
                <a:p>
                  <a:pPr>
                    <a:defRPr sz="900">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3-A74B-4A5F-96FE-F338666DDE82}"/>
                </c:ext>
              </c:extLst>
            </c:dLbl>
            <c:dLbl>
              <c:idx val="2"/>
              <c:spPr>
                <a:noFill/>
                <a:ln>
                  <a:noFill/>
                </a:ln>
                <a:effectLst/>
              </c:spPr>
              <c:txPr>
                <a:bodyPr wrap="square" lIns="38100" tIns="19050" rIns="38100" bIns="19050" anchor="ctr">
                  <a:spAutoFit/>
                </a:bodyPr>
                <a:lstStyle/>
                <a:p>
                  <a:pPr>
                    <a:defRPr sz="900">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5-A74B-4A5F-96FE-F338666DDE82}"/>
                </c:ext>
              </c:extLst>
            </c:dLbl>
            <c:dLbl>
              <c:idx val="3"/>
              <c:spPr>
                <a:noFill/>
                <a:ln>
                  <a:noFill/>
                </a:ln>
                <a:effectLst/>
              </c:spPr>
              <c:txPr>
                <a:bodyPr wrap="square" lIns="38100" tIns="19050" rIns="38100" bIns="19050" anchor="ctr">
                  <a:spAutoFit/>
                </a:bodyPr>
                <a:lstStyle/>
                <a:p>
                  <a:pPr>
                    <a:defRPr sz="900">
                      <a:solidFill>
                        <a:schemeClr val="tx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7-A74B-4A5F-96FE-F338666DDE82}"/>
                </c:ext>
              </c:extLst>
            </c:dLbl>
            <c:dLbl>
              <c:idx val="4"/>
              <c:layout>
                <c:manualLayout>
                  <c:x val="-7.6690682323644543E-3"/>
                  <c:y val="-7.3496178488073657E-3"/>
                </c:manualLayout>
              </c:layout>
              <c:spPr>
                <a:noFill/>
                <a:ln>
                  <a:noFill/>
                </a:ln>
                <a:effectLst/>
              </c:spPr>
              <c:txPr>
                <a:bodyPr wrap="square" lIns="38100" tIns="19050" rIns="38100" bIns="19050" anchor="ctr">
                  <a:spAutoFit/>
                </a:bodyPr>
                <a:lstStyle/>
                <a:p>
                  <a:pPr>
                    <a:defRPr sz="9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4B-4A5F-96FE-F338666DDE82}"/>
                </c:ext>
              </c:extLst>
            </c:dLbl>
            <c:dLbl>
              <c:idx val="5"/>
              <c:layout>
                <c:manualLayout>
                  <c:x val="2.8671143711696035E-2"/>
                  <c:y val="-0.14699206762111389"/>
                </c:manualLayout>
              </c:layout>
              <c:spPr>
                <a:noFill/>
                <a:ln>
                  <a:noFill/>
                </a:ln>
                <a:effectLst/>
              </c:spPr>
              <c:txPr>
                <a:bodyPr wrap="square" lIns="38100" tIns="19050" rIns="38100" bIns="19050" anchor="ctr">
                  <a:noAutofit/>
                </a:bodyPr>
                <a:lstStyle/>
                <a:p>
                  <a:pPr>
                    <a:defRPr sz="900"/>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0282741033681703"/>
                      <c:h val="0.10311513841876732"/>
                    </c:manualLayout>
                  </c15:layout>
                </c:ext>
                <c:ext xmlns:c16="http://schemas.microsoft.com/office/drawing/2014/chart" uri="{C3380CC4-5D6E-409C-BE32-E72D297353CC}">
                  <c16:uniqueId val="{0000000B-A74B-4A5F-96FE-F338666DDE82}"/>
                </c:ext>
              </c:extLst>
            </c:dLbl>
            <c:dLbl>
              <c:idx val="6"/>
              <c:layout>
                <c:manualLayout>
                  <c:x val="0"/>
                  <c:y val="-0.117593885580917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74B-4A5F-96FE-F338666DDE82}"/>
                </c:ext>
              </c:extLst>
            </c:dLbl>
            <c:spPr>
              <a:noFill/>
              <a:ln>
                <a:noFill/>
              </a:ln>
              <a:effectLst/>
            </c:spPr>
            <c:txPr>
              <a:bodyPr wrap="square" lIns="38100" tIns="19050" rIns="38100" bIns="19050" anchor="ctr">
                <a:spAutoFit/>
              </a:bodyPr>
              <a:lstStyle/>
              <a:p>
                <a:pPr>
                  <a:defRPr sz="900"/>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Mieszkam sam(a)</c:v>
                </c:pt>
                <c:pt idx="1">
                  <c:v>2 osoby</c:v>
                </c:pt>
                <c:pt idx="2">
                  <c:v>3 osoby</c:v>
                </c:pt>
                <c:pt idx="3">
                  <c:v>4 osoby</c:v>
                </c:pt>
                <c:pt idx="4">
                  <c:v>5 i więcej osób</c:v>
                </c:pt>
                <c:pt idx="5">
                  <c:v>odmowa odpowiedzi</c:v>
                </c:pt>
              </c:strCache>
            </c:strRef>
          </c:cat>
          <c:val>
            <c:numRef>
              <c:f>Arkusz1!$B$2:$B$7</c:f>
              <c:numCache>
                <c:formatCode>General</c:formatCode>
                <c:ptCount val="6"/>
              </c:numCache>
            </c:numRef>
          </c:val>
          <c:extLst>
            <c:ext xmlns:c16="http://schemas.microsoft.com/office/drawing/2014/chart" uri="{C3380CC4-5D6E-409C-BE32-E72D297353CC}">
              <c16:uniqueId val="{0000000E-A74B-4A5F-96FE-F338666DDE82}"/>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7.8547259164516922E-3"/>
          <c:y val="1.5985206984059103E-2"/>
          <c:w val="0.9916739905285612"/>
          <c:h val="0.98001268857015855"/>
        </c:manualLayout>
      </c:layout>
      <c:overlay val="0"/>
      <c:txPr>
        <a:bodyPr/>
        <a:lstStyle/>
        <a:p>
          <a:pPr>
            <a:defRPr sz="1000"/>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8141424748731"/>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chemeClr val="accent1"/>
              </a:solidFill>
              <a:ln w="6350">
                <a:solidFill>
                  <a:schemeClr val="bg1"/>
                </a:solidFill>
              </a:ln>
              <a:effectLst/>
            </c:spPr>
            <c:extLst>
              <c:ext xmlns:c16="http://schemas.microsoft.com/office/drawing/2014/chart" uri="{C3380CC4-5D6E-409C-BE32-E72D297353CC}">
                <c16:uniqueId val="{00000001-7EA0-41FB-8573-D74E9210CE5F}"/>
              </c:ext>
            </c:extLst>
          </c:dPt>
          <c:dPt>
            <c:idx val="1"/>
            <c:bubble3D val="0"/>
            <c:spPr>
              <a:solidFill>
                <a:schemeClr val="tx2"/>
              </a:solidFill>
              <a:ln w="6350">
                <a:solidFill>
                  <a:schemeClr val="bg1"/>
                </a:solidFill>
              </a:ln>
              <a:effectLst/>
            </c:spPr>
            <c:extLst>
              <c:ext xmlns:c16="http://schemas.microsoft.com/office/drawing/2014/chart" uri="{C3380CC4-5D6E-409C-BE32-E72D297353CC}">
                <c16:uniqueId val="{00000003-7EA0-41FB-8573-D74E9210CE5F}"/>
              </c:ext>
            </c:extLst>
          </c:dPt>
          <c:dPt>
            <c:idx val="2"/>
            <c:bubble3D val="0"/>
            <c:spPr>
              <a:solidFill>
                <a:schemeClr val="bg2"/>
              </a:solidFill>
              <a:ln w="6350">
                <a:solidFill>
                  <a:schemeClr val="bg1"/>
                </a:solidFill>
              </a:ln>
              <a:effectLst/>
            </c:spPr>
            <c:extLst>
              <c:ext xmlns:c16="http://schemas.microsoft.com/office/drawing/2014/chart" uri="{C3380CC4-5D6E-409C-BE32-E72D297353CC}">
                <c16:uniqueId val="{00000005-7EA0-41FB-8573-D74E9210CE5F}"/>
              </c:ext>
            </c:extLst>
          </c:dPt>
          <c:dPt>
            <c:idx val="3"/>
            <c:bubble3D val="0"/>
            <c:spPr>
              <a:solidFill>
                <a:srgbClr val="41D9BE"/>
              </a:solidFill>
              <a:ln w="6350">
                <a:solidFill>
                  <a:schemeClr val="bg1"/>
                </a:solidFill>
              </a:ln>
              <a:effectLst/>
            </c:spPr>
            <c:extLst>
              <c:ext xmlns:c16="http://schemas.microsoft.com/office/drawing/2014/chart" uri="{C3380CC4-5D6E-409C-BE32-E72D297353CC}">
                <c16:uniqueId val="{00000007-7EA0-41FB-8573-D74E9210CE5F}"/>
              </c:ext>
            </c:extLst>
          </c:dPt>
          <c:dPt>
            <c:idx val="4"/>
            <c:bubble3D val="0"/>
            <c:spPr>
              <a:solidFill>
                <a:schemeClr val="accent3"/>
              </a:solidFill>
              <a:ln w="6350">
                <a:solidFill>
                  <a:schemeClr val="bg1"/>
                </a:solidFill>
              </a:ln>
              <a:effectLst/>
            </c:spPr>
            <c:extLst>
              <c:ext xmlns:c16="http://schemas.microsoft.com/office/drawing/2014/chart" uri="{C3380CC4-5D6E-409C-BE32-E72D297353CC}">
                <c16:uniqueId val="{00000009-7EA0-41FB-8573-D74E9210CE5F}"/>
              </c:ext>
            </c:extLst>
          </c:dPt>
          <c:dPt>
            <c:idx val="5"/>
            <c:bubble3D val="0"/>
            <c:spPr>
              <a:solidFill>
                <a:schemeClr val="accent4"/>
              </a:solidFill>
              <a:ln w="6350">
                <a:solidFill>
                  <a:schemeClr val="bg1"/>
                </a:solidFill>
              </a:ln>
              <a:effectLst/>
            </c:spPr>
            <c:extLst>
              <c:ext xmlns:c16="http://schemas.microsoft.com/office/drawing/2014/chart" uri="{C3380CC4-5D6E-409C-BE32-E72D297353CC}">
                <c16:uniqueId val="{0000000B-7EA0-41FB-8573-D74E9210CE5F}"/>
              </c:ext>
            </c:extLst>
          </c:dPt>
          <c:dPt>
            <c:idx val="6"/>
            <c:bubble3D val="0"/>
            <c:spPr>
              <a:solidFill>
                <a:schemeClr val="accent5"/>
              </a:solidFill>
              <a:ln w="6350">
                <a:solidFill>
                  <a:schemeClr val="bg1"/>
                </a:solidFill>
              </a:ln>
              <a:effectLst/>
            </c:spPr>
            <c:extLst>
              <c:ext xmlns:c16="http://schemas.microsoft.com/office/drawing/2014/chart" uri="{C3380CC4-5D6E-409C-BE32-E72D297353CC}">
                <c16:uniqueId val="{0000000D-7EA0-41FB-8573-D74E9210CE5F}"/>
              </c:ext>
            </c:extLst>
          </c:dPt>
          <c:dPt>
            <c:idx val="7"/>
            <c:bubble3D val="0"/>
            <c:spPr>
              <a:solidFill>
                <a:srgbClr val="CC9900"/>
              </a:solidFill>
              <a:ln w="6350">
                <a:solidFill>
                  <a:schemeClr val="bg1"/>
                </a:solidFill>
              </a:ln>
            </c:spPr>
            <c:extLst>
              <c:ext xmlns:c16="http://schemas.microsoft.com/office/drawing/2014/chart" uri="{C3380CC4-5D6E-409C-BE32-E72D297353CC}">
                <c16:uniqueId val="{0000000F-7EA0-41FB-8573-D74E9210CE5F}"/>
              </c:ext>
            </c:extLst>
          </c:dPt>
          <c:dPt>
            <c:idx val="8"/>
            <c:bubble3D val="0"/>
            <c:spPr>
              <a:solidFill>
                <a:schemeClr val="tx1"/>
              </a:solidFill>
              <a:ln w="6350">
                <a:solidFill>
                  <a:schemeClr val="bg1"/>
                </a:solidFill>
              </a:ln>
            </c:spPr>
            <c:extLst>
              <c:ext xmlns:c16="http://schemas.microsoft.com/office/drawing/2014/chart" uri="{C3380CC4-5D6E-409C-BE32-E72D297353CC}">
                <c16:uniqueId val="{00000011-7EA0-41FB-8573-D74E9210CE5F}"/>
              </c:ext>
            </c:extLst>
          </c:dPt>
          <c:dLbls>
            <c:dLbl>
              <c:idx val="4"/>
              <c:layout>
                <c:manualLayout>
                  <c:x val="0"/>
                  <c:y val="-4.4097707092844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A0-41FB-8573-D74E9210CE5F}"/>
                </c:ext>
              </c:extLst>
            </c:dLbl>
            <c:spPr>
              <a:noFill/>
              <a:ln>
                <a:noFill/>
              </a:ln>
              <a:effectLst/>
            </c:sp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Arkusz1!$A$2:$A$10</c:f>
              <c:strCache>
                <c:ptCount val="9"/>
                <c:pt idx="0">
                  <c:v>Praca na etacie </c:v>
                </c:pt>
                <c:pt idx="1">
                  <c:v>Praca na umowę zlecenie/dzieło</c:v>
                </c:pt>
                <c:pt idx="2">
                  <c:v>Własna działalność gospodarcza</c:v>
                </c:pt>
                <c:pt idx="3">
                  <c:v>Emeryt, rencista</c:v>
                </c:pt>
                <c:pt idx="4">
                  <c:v>Uczeń, student</c:v>
                </c:pt>
                <c:pt idx="5">
                  <c:v>Bezrobotny</c:v>
                </c:pt>
                <c:pt idx="6">
                  <c:v>Urlop macierzyński/wychowawczy</c:v>
                </c:pt>
                <c:pt idx="7">
                  <c:v>Nie pracuję – inny powód</c:v>
                </c:pt>
                <c:pt idx="8">
                  <c:v>odmowa odpowiedzi</c:v>
                </c:pt>
              </c:strCache>
            </c:strRef>
          </c:cat>
          <c:val>
            <c:numRef>
              <c:f>Arkusz1!$B$2:$B$10</c:f>
              <c:numCache>
                <c:formatCode>General</c:formatCode>
                <c:ptCount val="9"/>
              </c:numCache>
            </c:numRef>
          </c:val>
          <c:extLst>
            <c:ext xmlns:c16="http://schemas.microsoft.com/office/drawing/2014/chart" uri="{C3380CC4-5D6E-409C-BE32-E72D297353CC}">
              <c16:uniqueId val="{00000012-7EA0-41FB-8573-D74E9210CE5F}"/>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legend>
      <c:legendPos val="r"/>
      <c:layout>
        <c:manualLayout>
          <c:xMode val="edge"/>
          <c:yMode val="edge"/>
          <c:x val="3.0788488337748908E-2"/>
          <c:y val="0.20343480775604547"/>
          <c:w val="0.83066331414238093"/>
          <c:h val="0.69569009900489642"/>
        </c:manualLayout>
      </c:layout>
      <c:overlay val="0"/>
      <c:txPr>
        <a:bodyPr/>
        <a:lstStyle/>
        <a:p>
          <a:pPr>
            <a:defRPr sz="1050"/>
          </a:pPr>
          <a:endParaRPr lang="pl-PL"/>
        </a:p>
      </c:txPr>
    </c:legend>
    <c:plotVisOnly val="1"/>
    <c:dispBlanksAs val="gap"/>
    <c:showDLblsOverMax val="0"/>
  </c:chart>
  <c:spPr>
    <a:noFill/>
    <a:ln>
      <a:noFill/>
    </a:ln>
    <a:effectLst/>
  </c:spPr>
  <c:txPr>
    <a:bodyPr/>
    <a:lstStyle/>
    <a:p>
      <a:pPr>
        <a:defRPr sz="900">
          <a:solidFill>
            <a:schemeClr val="tx1"/>
          </a:solidFill>
        </a:defRPr>
      </a:pPr>
      <a:endParaRPr lang="pl-P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8141424748731"/>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chemeClr val="accent1"/>
              </a:solidFill>
              <a:ln w="6350">
                <a:solidFill>
                  <a:schemeClr val="bg1"/>
                </a:solidFill>
              </a:ln>
              <a:effectLst/>
            </c:spPr>
            <c:extLst>
              <c:ext xmlns:c16="http://schemas.microsoft.com/office/drawing/2014/chart" uri="{C3380CC4-5D6E-409C-BE32-E72D297353CC}">
                <c16:uniqueId val="{00000001-C3FE-4941-99B7-72C6817ACD25}"/>
              </c:ext>
            </c:extLst>
          </c:dPt>
          <c:dPt>
            <c:idx val="1"/>
            <c:bubble3D val="0"/>
            <c:spPr>
              <a:solidFill>
                <a:schemeClr val="tx2"/>
              </a:solidFill>
              <a:ln w="6350">
                <a:solidFill>
                  <a:schemeClr val="bg1"/>
                </a:solidFill>
              </a:ln>
              <a:effectLst/>
            </c:spPr>
            <c:extLst>
              <c:ext xmlns:c16="http://schemas.microsoft.com/office/drawing/2014/chart" uri="{C3380CC4-5D6E-409C-BE32-E72D297353CC}">
                <c16:uniqueId val="{00000003-C3FE-4941-99B7-72C6817ACD25}"/>
              </c:ext>
            </c:extLst>
          </c:dPt>
          <c:dPt>
            <c:idx val="2"/>
            <c:bubble3D val="0"/>
            <c:spPr>
              <a:solidFill>
                <a:schemeClr val="accent3"/>
              </a:solidFill>
              <a:ln w="6350">
                <a:solidFill>
                  <a:schemeClr val="bg1"/>
                </a:solidFill>
              </a:ln>
              <a:effectLst/>
            </c:spPr>
            <c:extLst>
              <c:ext xmlns:c16="http://schemas.microsoft.com/office/drawing/2014/chart" uri="{C3380CC4-5D6E-409C-BE32-E72D297353CC}">
                <c16:uniqueId val="{00000005-C3FE-4941-99B7-72C6817ACD25}"/>
              </c:ext>
            </c:extLst>
          </c:dPt>
          <c:dPt>
            <c:idx val="3"/>
            <c:bubble3D val="0"/>
            <c:spPr>
              <a:solidFill>
                <a:schemeClr val="accent4"/>
              </a:solidFill>
              <a:ln w="6350">
                <a:solidFill>
                  <a:schemeClr val="bg1"/>
                </a:solidFill>
              </a:ln>
              <a:effectLst/>
            </c:spPr>
            <c:extLst>
              <c:ext xmlns:c16="http://schemas.microsoft.com/office/drawing/2014/chart" uri="{C3380CC4-5D6E-409C-BE32-E72D297353CC}">
                <c16:uniqueId val="{00000007-C3FE-4941-99B7-72C6817ACD25}"/>
              </c:ext>
            </c:extLst>
          </c:dPt>
          <c:dPt>
            <c:idx val="4"/>
            <c:bubble3D val="0"/>
            <c:spPr>
              <a:solidFill>
                <a:schemeClr val="accent5"/>
              </a:solidFill>
              <a:ln w="6350">
                <a:solidFill>
                  <a:schemeClr val="bg1"/>
                </a:solidFill>
              </a:ln>
              <a:effectLst/>
            </c:spPr>
            <c:extLst>
              <c:ext xmlns:c16="http://schemas.microsoft.com/office/drawing/2014/chart" uri="{C3380CC4-5D6E-409C-BE32-E72D297353CC}">
                <c16:uniqueId val="{00000009-C3FE-4941-99B7-72C6817ACD25}"/>
              </c:ext>
            </c:extLst>
          </c:dPt>
          <c:dPt>
            <c:idx val="5"/>
            <c:bubble3D val="0"/>
            <c:spPr>
              <a:solidFill>
                <a:srgbClr val="CC9900"/>
              </a:solidFill>
              <a:ln w="6350">
                <a:solidFill>
                  <a:schemeClr val="bg1"/>
                </a:solidFill>
              </a:ln>
              <a:effectLst/>
            </c:spPr>
            <c:extLst>
              <c:ext xmlns:c16="http://schemas.microsoft.com/office/drawing/2014/chart" uri="{C3380CC4-5D6E-409C-BE32-E72D297353CC}">
                <c16:uniqueId val="{0000000B-C3FE-4941-99B7-72C6817ACD25}"/>
              </c:ext>
            </c:extLst>
          </c:dPt>
          <c:dPt>
            <c:idx val="6"/>
            <c:bubble3D val="0"/>
            <c:spPr>
              <a:solidFill>
                <a:schemeClr val="accent5"/>
              </a:solidFill>
              <a:ln w="6350">
                <a:solidFill>
                  <a:schemeClr val="bg1"/>
                </a:solidFill>
              </a:ln>
              <a:effectLst/>
            </c:spPr>
            <c:extLst>
              <c:ext xmlns:c16="http://schemas.microsoft.com/office/drawing/2014/chart" uri="{C3380CC4-5D6E-409C-BE32-E72D297353CC}">
                <c16:uniqueId val="{0000000D-C3FE-4941-99B7-72C6817ACD25}"/>
              </c:ext>
            </c:extLst>
          </c:dPt>
          <c:dPt>
            <c:idx val="7"/>
            <c:bubble3D val="0"/>
            <c:spPr>
              <a:solidFill>
                <a:schemeClr val="accent6"/>
              </a:solidFill>
              <a:ln w="6350">
                <a:solidFill>
                  <a:schemeClr val="bg1"/>
                </a:solidFill>
              </a:ln>
            </c:spPr>
            <c:extLst>
              <c:ext xmlns:c16="http://schemas.microsoft.com/office/drawing/2014/chart" uri="{C3380CC4-5D6E-409C-BE32-E72D297353CC}">
                <c16:uniqueId val="{0000000F-C3FE-4941-99B7-72C6817ACD25}"/>
              </c:ext>
            </c:extLst>
          </c:dPt>
          <c:dPt>
            <c:idx val="8"/>
            <c:bubble3D val="0"/>
            <c:spPr>
              <a:solidFill>
                <a:schemeClr val="tx1"/>
              </a:solidFill>
              <a:ln w="6350">
                <a:solidFill>
                  <a:schemeClr val="bg1"/>
                </a:solidFill>
              </a:ln>
            </c:spPr>
            <c:extLst>
              <c:ext xmlns:c16="http://schemas.microsoft.com/office/drawing/2014/chart" uri="{C3380CC4-5D6E-409C-BE32-E72D297353CC}">
                <c16:uniqueId val="{00000011-C3FE-4941-99B7-72C6817ACD25}"/>
              </c:ext>
            </c:extLst>
          </c:dPt>
          <c:dLbls>
            <c:dLbl>
              <c:idx val="0"/>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1-C3FE-4941-99B7-72C6817ACD25}"/>
                </c:ext>
              </c:extLst>
            </c:dLbl>
            <c:dLbl>
              <c:idx val="1"/>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3-C3FE-4941-99B7-72C6817ACD25}"/>
                </c:ext>
              </c:extLst>
            </c:dLbl>
            <c:dLbl>
              <c:idx val="2"/>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5-C3FE-4941-99B7-72C6817ACD25}"/>
                </c:ext>
              </c:extLst>
            </c:dLbl>
            <c:dLbl>
              <c:idx val="3"/>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7-C3FE-4941-99B7-72C6817ACD25}"/>
                </c:ext>
              </c:extLst>
            </c:dLbl>
            <c:dLbl>
              <c:idx val="4"/>
              <c:layout>
                <c:manualLayout>
                  <c:x val="0"/>
                  <c:y val="-4.4097707092844211E-2"/>
                </c:manualLayout>
              </c:layout>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FE-4941-99B7-72C6817ACD25}"/>
                </c:ext>
              </c:extLst>
            </c:dLbl>
            <c:spPr>
              <a:noFill/>
              <a:ln>
                <a:noFill/>
              </a:ln>
              <a:effectLst/>
            </c:sp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północny</c:v>
                </c:pt>
                <c:pt idx="1">
                  <c:v>wschodni</c:v>
                </c:pt>
                <c:pt idx="2">
                  <c:v>północno - zachodni</c:v>
                </c:pt>
                <c:pt idx="3">
                  <c:v>południowo - zachodni</c:v>
                </c:pt>
                <c:pt idx="4">
                  <c:v>centralny</c:v>
                </c:pt>
                <c:pt idx="5">
                  <c:v>południowy</c:v>
                </c:pt>
              </c:strCache>
            </c:strRef>
          </c:cat>
          <c:val>
            <c:numRef>
              <c:f>Arkusz1!$B$2:$B$7</c:f>
              <c:numCache>
                <c:formatCode>General</c:formatCode>
                <c:ptCount val="6"/>
              </c:numCache>
            </c:numRef>
          </c:val>
          <c:extLst>
            <c:ext xmlns:c16="http://schemas.microsoft.com/office/drawing/2014/chart" uri="{C3380CC4-5D6E-409C-BE32-E72D297353CC}">
              <c16:uniqueId val="{00000012-C3FE-4941-99B7-72C6817ACD25}"/>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legend>
      <c:legendPos val="r"/>
      <c:layout>
        <c:manualLayout>
          <c:xMode val="edge"/>
          <c:yMode val="edge"/>
          <c:x val="0"/>
          <c:y val="4.0863173125876444E-2"/>
          <c:w val="0.52330684561397611"/>
          <c:h val="0.6535019835067174"/>
        </c:manualLayout>
      </c:layout>
      <c:overlay val="0"/>
      <c:txPr>
        <a:bodyPr/>
        <a:lstStyle/>
        <a:p>
          <a:pPr>
            <a:defRPr lang="en-US" sz="1000" b="0" i="0" u="none" strike="noStrike" kern="1200" baseline="0">
              <a:solidFill>
                <a:schemeClr val="tx1"/>
              </a:solidFill>
              <a:latin typeface="+mn-lt"/>
              <a:ea typeface="+mn-ea"/>
              <a:cs typeface="+mn-cs"/>
            </a:defRPr>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8141424748731"/>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chemeClr val="accent1"/>
              </a:solidFill>
              <a:ln w="6350">
                <a:solidFill>
                  <a:schemeClr val="bg1"/>
                </a:solidFill>
              </a:ln>
              <a:effectLst/>
            </c:spPr>
            <c:extLst>
              <c:ext xmlns:c16="http://schemas.microsoft.com/office/drawing/2014/chart" uri="{C3380CC4-5D6E-409C-BE32-E72D297353CC}">
                <c16:uniqueId val="{00000001-92B5-4987-B1E2-F22648E62F46}"/>
              </c:ext>
            </c:extLst>
          </c:dPt>
          <c:dPt>
            <c:idx val="1"/>
            <c:bubble3D val="0"/>
            <c:spPr>
              <a:solidFill>
                <a:schemeClr val="tx2"/>
              </a:solidFill>
              <a:ln w="6350">
                <a:solidFill>
                  <a:schemeClr val="bg1"/>
                </a:solidFill>
              </a:ln>
              <a:effectLst/>
            </c:spPr>
            <c:extLst>
              <c:ext xmlns:c16="http://schemas.microsoft.com/office/drawing/2014/chart" uri="{C3380CC4-5D6E-409C-BE32-E72D297353CC}">
                <c16:uniqueId val="{00000003-92B5-4987-B1E2-F22648E62F46}"/>
              </c:ext>
            </c:extLst>
          </c:dPt>
          <c:dPt>
            <c:idx val="2"/>
            <c:bubble3D val="0"/>
            <c:spPr>
              <a:solidFill>
                <a:schemeClr val="accent3"/>
              </a:solidFill>
              <a:ln w="6350">
                <a:solidFill>
                  <a:schemeClr val="bg1"/>
                </a:solidFill>
              </a:ln>
              <a:effectLst/>
            </c:spPr>
            <c:extLst>
              <c:ext xmlns:c16="http://schemas.microsoft.com/office/drawing/2014/chart" uri="{C3380CC4-5D6E-409C-BE32-E72D297353CC}">
                <c16:uniqueId val="{00000005-92B5-4987-B1E2-F22648E62F46}"/>
              </c:ext>
            </c:extLst>
          </c:dPt>
          <c:dPt>
            <c:idx val="3"/>
            <c:bubble3D val="0"/>
            <c:spPr>
              <a:solidFill>
                <a:schemeClr val="accent4"/>
              </a:solidFill>
              <a:ln w="6350">
                <a:solidFill>
                  <a:schemeClr val="bg1"/>
                </a:solidFill>
              </a:ln>
              <a:effectLst/>
            </c:spPr>
            <c:extLst>
              <c:ext xmlns:c16="http://schemas.microsoft.com/office/drawing/2014/chart" uri="{C3380CC4-5D6E-409C-BE32-E72D297353CC}">
                <c16:uniqueId val="{00000007-92B5-4987-B1E2-F22648E62F46}"/>
              </c:ext>
            </c:extLst>
          </c:dPt>
          <c:dPt>
            <c:idx val="4"/>
            <c:bubble3D val="0"/>
            <c:spPr>
              <a:solidFill>
                <a:schemeClr val="accent5"/>
              </a:solidFill>
              <a:ln w="6350">
                <a:solidFill>
                  <a:schemeClr val="bg1"/>
                </a:solidFill>
              </a:ln>
              <a:effectLst/>
            </c:spPr>
            <c:extLst>
              <c:ext xmlns:c16="http://schemas.microsoft.com/office/drawing/2014/chart" uri="{C3380CC4-5D6E-409C-BE32-E72D297353CC}">
                <c16:uniqueId val="{00000009-92B5-4987-B1E2-F22648E62F46}"/>
              </c:ext>
            </c:extLst>
          </c:dPt>
          <c:dPt>
            <c:idx val="5"/>
            <c:bubble3D val="0"/>
            <c:spPr>
              <a:solidFill>
                <a:schemeClr val="accent5"/>
              </a:solidFill>
              <a:ln w="6350">
                <a:solidFill>
                  <a:schemeClr val="bg1"/>
                </a:solidFill>
              </a:ln>
              <a:effectLst/>
            </c:spPr>
            <c:extLst>
              <c:ext xmlns:c16="http://schemas.microsoft.com/office/drawing/2014/chart" uri="{C3380CC4-5D6E-409C-BE32-E72D297353CC}">
                <c16:uniqueId val="{0000000D-92B5-4987-B1E2-F22648E62F46}"/>
              </c:ext>
            </c:extLst>
          </c:dPt>
          <c:dPt>
            <c:idx val="6"/>
            <c:bubble3D val="0"/>
            <c:spPr>
              <a:solidFill>
                <a:schemeClr val="accent6"/>
              </a:solidFill>
              <a:ln w="6350">
                <a:solidFill>
                  <a:schemeClr val="bg1"/>
                </a:solidFill>
              </a:ln>
            </c:spPr>
            <c:extLst>
              <c:ext xmlns:c16="http://schemas.microsoft.com/office/drawing/2014/chart" uri="{C3380CC4-5D6E-409C-BE32-E72D297353CC}">
                <c16:uniqueId val="{0000000F-92B5-4987-B1E2-F22648E62F46}"/>
              </c:ext>
            </c:extLst>
          </c:dPt>
          <c:dPt>
            <c:idx val="7"/>
            <c:bubble3D val="0"/>
            <c:spPr>
              <a:solidFill>
                <a:schemeClr val="tx1"/>
              </a:solidFill>
              <a:ln w="6350">
                <a:solidFill>
                  <a:schemeClr val="bg1"/>
                </a:solidFill>
              </a:ln>
            </c:spPr>
            <c:extLst>
              <c:ext xmlns:c16="http://schemas.microsoft.com/office/drawing/2014/chart" uri="{C3380CC4-5D6E-409C-BE32-E72D297353CC}">
                <c16:uniqueId val="{00000011-92B5-4987-B1E2-F22648E62F46}"/>
              </c:ext>
            </c:extLst>
          </c:dPt>
          <c:dLbls>
            <c:dLbl>
              <c:idx val="0"/>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1-92B5-4987-B1E2-F22648E62F46}"/>
                </c:ext>
              </c:extLst>
            </c:dLbl>
            <c:dLbl>
              <c:idx val="1"/>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3-92B5-4987-B1E2-F22648E62F46}"/>
                </c:ext>
              </c:extLst>
            </c:dLbl>
            <c:dLbl>
              <c:idx val="2"/>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5-92B5-4987-B1E2-F22648E62F46}"/>
                </c:ext>
              </c:extLst>
            </c:dLbl>
            <c:dLbl>
              <c:idx val="3"/>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6="http://schemas.microsoft.com/office/drawing/2014/chart" uri="{C3380CC4-5D6E-409C-BE32-E72D297353CC}">
                  <c16:uniqueId val="{00000007-92B5-4987-B1E2-F22648E62F46}"/>
                </c:ext>
              </c:extLst>
            </c:dLbl>
            <c:dLbl>
              <c:idx val="4"/>
              <c:layout>
                <c:manualLayout>
                  <c:x val="0"/>
                  <c:y val="-4.4097707092844211E-2"/>
                </c:manualLayout>
              </c:layout>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B5-4987-B1E2-F22648E62F46}"/>
                </c:ext>
              </c:extLst>
            </c:dLbl>
            <c:spPr>
              <a:noFill/>
              <a:ln>
                <a:noFill/>
              </a:ln>
              <a:effectLst/>
            </c:sp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5"/>
                <c:pt idx="0">
                  <c:v>wieś</c:v>
                </c:pt>
                <c:pt idx="1">
                  <c:v>miasto do 19 tys.</c:v>
                </c:pt>
                <c:pt idx="2">
                  <c:v>miasto 20-99 tys.</c:v>
                </c:pt>
                <c:pt idx="3">
                  <c:v>miasto 100-500 tys.</c:v>
                </c:pt>
                <c:pt idx="4">
                  <c:v>miasto powyżej 500 tys. </c:v>
                </c:pt>
              </c:strCache>
            </c:strRef>
          </c:cat>
          <c:val>
            <c:numRef>
              <c:f>Arkusz1!$B$2:$B$7</c:f>
              <c:numCache>
                <c:formatCode>General</c:formatCode>
                <c:ptCount val="5"/>
              </c:numCache>
            </c:numRef>
          </c:val>
          <c:extLst>
            <c:ext xmlns:c16="http://schemas.microsoft.com/office/drawing/2014/chart" uri="{C3380CC4-5D6E-409C-BE32-E72D297353CC}">
              <c16:uniqueId val="{00000012-92B5-4987-B1E2-F22648E62F46}"/>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legend>
      <c:legendPos val="r"/>
      <c:layout>
        <c:manualLayout>
          <c:xMode val="edge"/>
          <c:yMode val="edge"/>
          <c:x val="0"/>
          <c:y val="4.0863173125876444E-2"/>
          <c:w val="0.52330684561397611"/>
          <c:h val="0.6535019835067174"/>
        </c:manualLayout>
      </c:layout>
      <c:overlay val="0"/>
      <c:txPr>
        <a:bodyPr/>
        <a:lstStyle/>
        <a:p>
          <a:pPr>
            <a:defRPr sz="1000"/>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179158094118431E-2"/>
          <c:y val="4.7254776965952372E-2"/>
          <c:w val="0.51483520794006632"/>
          <c:h val="0.93343471307071912"/>
        </c:manualLayout>
      </c:layout>
      <c:barChart>
        <c:barDir val="bar"/>
        <c:grouping val="clustered"/>
        <c:varyColors val="0"/>
        <c:ser>
          <c:idx val="0"/>
          <c:order val="0"/>
          <c:tx>
            <c:strRef>
              <c:f>Arkusz1!$B$1</c:f>
              <c:strCache>
                <c:ptCount val="1"/>
                <c:pt idx="0">
                  <c:v>2020</c:v>
                </c:pt>
              </c:strCache>
            </c:strRef>
          </c:tx>
          <c:spPr>
            <a:solidFill>
              <a:srgbClr val="987A68"/>
            </a:solidFill>
          </c:spPr>
          <c:invertIfNegative val="0"/>
          <c:dLbls>
            <c:numFmt formatCode="0%" sourceLinked="0"/>
            <c:spPr>
              <a:noFill/>
              <a:ln>
                <a:noFill/>
              </a:ln>
              <a:effectLst/>
            </c:spPr>
            <c:txPr>
              <a:bodyPr wrap="square" lIns="38100" tIns="19050" rIns="38100" bIns="19050" anchor="ctr">
                <a:spAutoFit/>
              </a:bodyPr>
              <a:lstStyle/>
              <a:p>
                <a:pPr>
                  <a:defRPr sz="1050" b="0">
                    <a:solidFill>
                      <a:schemeClr val="tx1"/>
                    </a:solidFill>
                    <a:latin typeface="Calibri" panose="020F0502020204030204" pitchFamily="34" charset="0"/>
                    <a:cs typeface="Calibri" panose="020F050202020403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Arkusz1!$A$2:$A$17</c:f>
              <c:strCache>
                <c:ptCount val="16"/>
                <c:pt idx="0">
                  <c:v>Dolnośląskie</c:v>
                </c:pt>
                <c:pt idx="1">
                  <c:v>Kujawsko-pomorskie</c:v>
                </c:pt>
                <c:pt idx="2">
                  <c:v>Lubelskie</c:v>
                </c:pt>
                <c:pt idx="3">
                  <c:v>Lubuskie</c:v>
                </c:pt>
                <c:pt idx="4">
                  <c:v>Łódzkie</c:v>
                </c:pt>
                <c:pt idx="5">
                  <c:v>Małopolskie</c:v>
                </c:pt>
                <c:pt idx="6">
                  <c:v>Mazowieckie</c:v>
                </c:pt>
                <c:pt idx="7">
                  <c:v>Opolskie</c:v>
                </c:pt>
                <c:pt idx="8">
                  <c:v>Podkarpackie</c:v>
                </c:pt>
                <c:pt idx="9">
                  <c:v>Podlaskie</c:v>
                </c:pt>
                <c:pt idx="10">
                  <c:v>Pomorskie</c:v>
                </c:pt>
                <c:pt idx="11">
                  <c:v>Śląskie</c:v>
                </c:pt>
                <c:pt idx="12">
                  <c:v>Świętokrzystkie</c:v>
                </c:pt>
                <c:pt idx="13">
                  <c:v>Warmińsko-mazurskie</c:v>
                </c:pt>
                <c:pt idx="14">
                  <c:v>Wielkopolskie</c:v>
                </c:pt>
                <c:pt idx="15">
                  <c:v>Zachodniopomorskie</c:v>
                </c:pt>
              </c:strCache>
            </c:strRef>
          </c:cat>
          <c:val>
            <c:numRef>
              <c:f>Arkusz1!$B$2:$B$17</c:f>
              <c:numCache>
                <c:formatCode>0%</c:formatCode>
                <c:ptCount val="16"/>
                <c:pt idx="0">
                  <c:v>8.7562189054726403E-2</c:v>
                </c:pt>
                <c:pt idx="1">
                  <c:v>5.1741293532338299E-2</c:v>
                </c:pt>
                <c:pt idx="2">
                  <c:v>4.3781094527363201E-2</c:v>
                </c:pt>
                <c:pt idx="3">
                  <c:v>2.2885572139303499E-2</c:v>
                </c:pt>
                <c:pt idx="4">
                  <c:v>6.3681592039801005E-2</c:v>
                </c:pt>
                <c:pt idx="5">
                  <c:v>7.7611940298507501E-2</c:v>
                </c:pt>
                <c:pt idx="6">
                  <c:v>0.19104477611940299</c:v>
                </c:pt>
                <c:pt idx="7">
                  <c:v>2.2885572139303499E-2</c:v>
                </c:pt>
                <c:pt idx="8">
                  <c:v>3.8805970149253702E-2</c:v>
                </c:pt>
                <c:pt idx="9">
                  <c:v>3.3830845771144299E-2</c:v>
                </c:pt>
                <c:pt idx="10">
                  <c:v>7.8606965174129295E-2</c:v>
                </c:pt>
                <c:pt idx="11">
                  <c:v>9.7512437810945304E-2</c:v>
                </c:pt>
                <c:pt idx="12">
                  <c:v>2.88557213930348E-2</c:v>
                </c:pt>
                <c:pt idx="13">
                  <c:v>4.3781094527363201E-2</c:v>
                </c:pt>
                <c:pt idx="14">
                  <c:v>6.6666666666666693E-2</c:v>
                </c:pt>
                <c:pt idx="15">
                  <c:v>5.0746268656716401E-2</c:v>
                </c:pt>
              </c:numCache>
            </c:numRef>
          </c:val>
          <c:extLst>
            <c:ext xmlns:c16="http://schemas.microsoft.com/office/drawing/2014/chart" uri="{C3380CC4-5D6E-409C-BE32-E72D297353CC}">
              <c16:uniqueId val="{00000000-D865-4DDF-83B8-C007C4F88523}"/>
            </c:ext>
          </c:extLst>
        </c:ser>
        <c:dLbls>
          <c:dLblPos val="outEnd"/>
          <c:showLegendKey val="0"/>
          <c:showVal val="1"/>
          <c:showCatName val="0"/>
          <c:showSerName val="0"/>
          <c:showPercent val="0"/>
          <c:showBubbleSize val="0"/>
        </c:dLbls>
        <c:gapWidth val="78"/>
        <c:axId val="368726624"/>
        <c:axId val="368724272"/>
      </c:barChart>
      <c:catAx>
        <c:axId val="368726624"/>
        <c:scaling>
          <c:orientation val="maxMin"/>
        </c:scaling>
        <c:delete val="1"/>
        <c:axPos val="l"/>
        <c:numFmt formatCode="General" sourceLinked="0"/>
        <c:majorTickMark val="none"/>
        <c:minorTickMark val="none"/>
        <c:tickLblPos val="nextTo"/>
        <c:crossAx val="368724272"/>
        <c:crosses val="autoZero"/>
        <c:auto val="1"/>
        <c:lblAlgn val="ctr"/>
        <c:lblOffset val="100"/>
        <c:noMultiLvlLbl val="0"/>
      </c:catAx>
      <c:valAx>
        <c:axId val="368724272"/>
        <c:scaling>
          <c:orientation val="minMax"/>
        </c:scaling>
        <c:delete val="1"/>
        <c:axPos val="t"/>
        <c:numFmt formatCode="0%" sourceLinked="1"/>
        <c:majorTickMark val="out"/>
        <c:minorTickMark val="none"/>
        <c:tickLblPos val="nextTo"/>
        <c:crossAx val="368726624"/>
        <c:crosses val="autoZero"/>
        <c:crossBetween val="between"/>
        <c:majorUnit val="1"/>
      </c:valAx>
    </c:plotArea>
    <c:plotVisOnly val="1"/>
    <c:dispBlanksAs val="gap"/>
    <c:showDLblsOverMax val="0"/>
  </c:chart>
  <c:txPr>
    <a:bodyPr/>
    <a:lstStyle/>
    <a:p>
      <a:pPr>
        <a:defRPr sz="1000">
          <a:solidFill>
            <a:srgbClr val="58595B"/>
          </a:solidFill>
          <a:latin typeface="Century Gothic" panose="020B0502020202020204" pitchFamily="34" charset="0"/>
        </a:defRPr>
      </a:pPr>
      <a:endParaRPr lang="pl-PL"/>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8141424748731"/>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rgbClr val="76C19C"/>
              </a:solidFill>
              <a:ln w="6350">
                <a:solidFill>
                  <a:schemeClr val="bg1"/>
                </a:solidFill>
              </a:ln>
              <a:effectLst/>
            </c:spPr>
            <c:extLst>
              <c:ext xmlns:c16="http://schemas.microsoft.com/office/drawing/2014/chart" uri="{C3380CC4-5D6E-409C-BE32-E72D297353CC}">
                <c16:uniqueId val="{00000001-80C4-46D2-86EF-B4597BF77009}"/>
              </c:ext>
            </c:extLst>
          </c:dPt>
          <c:dPt>
            <c:idx val="1"/>
            <c:bubble3D val="0"/>
            <c:spPr>
              <a:solidFill>
                <a:srgbClr val="D9CC87"/>
              </a:solidFill>
              <a:ln w="6350">
                <a:solidFill>
                  <a:schemeClr val="bg1"/>
                </a:solidFill>
              </a:ln>
              <a:effectLst/>
            </c:spPr>
            <c:extLst>
              <c:ext xmlns:c16="http://schemas.microsoft.com/office/drawing/2014/chart" uri="{C3380CC4-5D6E-409C-BE32-E72D297353CC}">
                <c16:uniqueId val="{00000003-80C4-46D2-86EF-B4597BF77009}"/>
              </c:ext>
            </c:extLst>
          </c:dPt>
          <c:dPt>
            <c:idx val="2"/>
            <c:bubble3D val="0"/>
            <c:spPr>
              <a:solidFill>
                <a:srgbClr val="3898A1"/>
              </a:solidFill>
              <a:ln w="6350">
                <a:solidFill>
                  <a:schemeClr val="bg1"/>
                </a:solidFill>
              </a:ln>
              <a:effectLst/>
            </c:spPr>
            <c:extLst>
              <c:ext xmlns:c16="http://schemas.microsoft.com/office/drawing/2014/chart" uri="{C3380CC4-5D6E-409C-BE32-E72D297353CC}">
                <c16:uniqueId val="{00000005-80C4-46D2-86EF-B4597BF77009}"/>
              </c:ext>
            </c:extLst>
          </c:dPt>
          <c:dPt>
            <c:idx val="3"/>
            <c:bubble3D val="0"/>
            <c:spPr>
              <a:solidFill>
                <a:srgbClr val="ECB248"/>
              </a:solidFill>
              <a:ln w="6350">
                <a:solidFill>
                  <a:schemeClr val="bg1"/>
                </a:solidFill>
              </a:ln>
              <a:effectLst/>
            </c:spPr>
            <c:extLst>
              <c:ext xmlns:c16="http://schemas.microsoft.com/office/drawing/2014/chart" uri="{C3380CC4-5D6E-409C-BE32-E72D297353CC}">
                <c16:uniqueId val="{00000007-80C4-46D2-86EF-B4597BF77009}"/>
              </c:ext>
            </c:extLst>
          </c:dPt>
          <c:dPt>
            <c:idx val="4"/>
            <c:bubble3D val="0"/>
            <c:spPr>
              <a:solidFill>
                <a:srgbClr val="006565"/>
              </a:solidFill>
              <a:ln w="6350">
                <a:solidFill>
                  <a:schemeClr val="bg1"/>
                </a:solidFill>
              </a:ln>
              <a:effectLst/>
            </c:spPr>
            <c:extLst>
              <c:ext xmlns:c16="http://schemas.microsoft.com/office/drawing/2014/chart" uri="{C3380CC4-5D6E-409C-BE32-E72D297353CC}">
                <c16:uniqueId val="{00000009-80C4-46D2-86EF-B4597BF77009}"/>
              </c:ext>
            </c:extLst>
          </c:dPt>
          <c:dPt>
            <c:idx val="5"/>
            <c:bubble3D val="0"/>
            <c:spPr>
              <a:solidFill>
                <a:schemeClr val="tx1"/>
              </a:solidFill>
              <a:ln w="6350">
                <a:solidFill>
                  <a:schemeClr val="bg1"/>
                </a:solidFill>
              </a:ln>
              <a:effectLst/>
            </c:spPr>
            <c:extLst>
              <c:ext xmlns:c16="http://schemas.microsoft.com/office/drawing/2014/chart" uri="{C3380CC4-5D6E-409C-BE32-E72D297353CC}">
                <c16:uniqueId val="{0000000B-80C4-46D2-86EF-B4597BF77009}"/>
              </c:ext>
            </c:extLst>
          </c:dPt>
          <c:dPt>
            <c:idx val="6"/>
            <c:bubble3D val="0"/>
            <c:spPr>
              <a:solidFill>
                <a:schemeClr val="accent5"/>
              </a:solidFill>
              <a:ln w="6350">
                <a:solidFill>
                  <a:schemeClr val="bg1"/>
                </a:solidFill>
              </a:ln>
              <a:effectLst/>
            </c:spPr>
            <c:extLst>
              <c:ext xmlns:c16="http://schemas.microsoft.com/office/drawing/2014/chart" uri="{C3380CC4-5D6E-409C-BE32-E72D297353CC}">
                <c16:uniqueId val="{0000000D-80C4-46D2-86EF-B4597BF77009}"/>
              </c:ext>
            </c:extLst>
          </c:dPt>
          <c:dPt>
            <c:idx val="7"/>
            <c:bubble3D val="0"/>
            <c:spPr>
              <a:solidFill>
                <a:schemeClr val="accent6"/>
              </a:solidFill>
              <a:ln w="6350">
                <a:solidFill>
                  <a:schemeClr val="bg1"/>
                </a:solidFill>
              </a:ln>
            </c:spPr>
            <c:extLst>
              <c:ext xmlns:c16="http://schemas.microsoft.com/office/drawing/2014/chart" uri="{C3380CC4-5D6E-409C-BE32-E72D297353CC}">
                <c16:uniqueId val="{0000000F-80C4-46D2-86EF-B4597BF77009}"/>
              </c:ext>
            </c:extLst>
          </c:dPt>
          <c:dPt>
            <c:idx val="8"/>
            <c:bubble3D val="0"/>
            <c:spPr>
              <a:solidFill>
                <a:schemeClr val="tx1"/>
              </a:solidFill>
              <a:ln w="6350">
                <a:solidFill>
                  <a:schemeClr val="bg1"/>
                </a:solidFill>
              </a:ln>
            </c:spPr>
            <c:extLst>
              <c:ext xmlns:c16="http://schemas.microsoft.com/office/drawing/2014/chart" uri="{C3380CC4-5D6E-409C-BE32-E72D297353CC}">
                <c16:uniqueId val="{00000011-80C4-46D2-86EF-B4597BF77009}"/>
              </c:ext>
            </c:extLst>
          </c:dPt>
          <c:dLbls>
            <c:dLbl>
              <c:idx val="4"/>
              <c:layout>
                <c:manualLayout>
                  <c:x val="0"/>
                  <c:y val="1.0826662524153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C4-46D2-86EF-B4597BF77009}"/>
                </c:ext>
              </c:extLst>
            </c:dLbl>
            <c:spPr>
              <a:noFill/>
              <a:ln>
                <a:noFill/>
              </a:ln>
              <a:effectLst/>
            </c:spPr>
            <c:txPr>
              <a:bodyPr wrap="square" lIns="38100" tIns="19050" rIns="38100" bIns="19050" anchor="ctr">
                <a:spAutoFit/>
              </a:bodyPr>
              <a:lstStyle/>
              <a:p>
                <a:pPr>
                  <a:defRPr sz="1100">
                    <a:solidFill>
                      <a:schemeClr val="bg1"/>
                    </a:solidFill>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1.    Wieś</c:v>
                </c:pt>
                <c:pt idx="1">
                  <c:v>2.    Miasto do 19 tys.</c:v>
                </c:pt>
                <c:pt idx="2">
                  <c:v>3.    Miasto 20-99 tys.</c:v>
                </c:pt>
                <c:pt idx="3">
                  <c:v>4.    Miasto 100-500 tys.</c:v>
                </c:pt>
                <c:pt idx="4">
                  <c:v>5.       Miasto powyżej 500 tys. </c:v>
                </c:pt>
              </c:strCache>
            </c:strRef>
          </c:cat>
          <c:val>
            <c:numRef>
              <c:f>Arkusz1!$B$2:$B$6</c:f>
              <c:numCache>
                <c:formatCode>0%</c:formatCode>
                <c:ptCount val="5"/>
                <c:pt idx="0">
                  <c:v>0.28159203980099501</c:v>
                </c:pt>
                <c:pt idx="1">
                  <c:v>0.12935323383084599</c:v>
                </c:pt>
                <c:pt idx="2">
                  <c:v>0.21990049751243801</c:v>
                </c:pt>
                <c:pt idx="3">
                  <c:v>0.16218905472636799</c:v>
                </c:pt>
                <c:pt idx="4">
                  <c:v>0.206965174129353</c:v>
                </c:pt>
              </c:numCache>
            </c:numRef>
          </c:val>
          <c:extLst>
            <c:ext xmlns:c16="http://schemas.microsoft.com/office/drawing/2014/chart" uri="{C3380CC4-5D6E-409C-BE32-E72D297353CC}">
              <c16:uniqueId val="{00000012-80C4-46D2-86EF-B4597BF77009}"/>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8141424748731"/>
          <c:y val="0.16408571622025936"/>
          <c:w val="0.4507208363741172"/>
          <c:h val="0.64977913530299236"/>
        </c:manualLayout>
      </c:layout>
      <c:doughnutChart>
        <c:varyColors val="1"/>
        <c:ser>
          <c:idx val="0"/>
          <c:order val="0"/>
          <c:tx>
            <c:strRef>
              <c:f>Arkusz1!$B$1</c:f>
              <c:strCache>
                <c:ptCount val="1"/>
                <c:pt idx="0">
                  <c:v>region</c:v>
                </c:pt>
              </c:strCache>
            </c:strRef>
          </c:tx>
          <c:spPr>
            <a:ln w="6350">
              <a:solidFill>
                <a:schemeClr val="bg1"/>
              </a:solidFill>
            </a:ln>
          </c:spPr>
          <c:dPt>
            <c:idx val="0"/>
            <c:bubble3D val="0"/>
            <c:spPr>
              <a:solidFill>
                <a:srgbClr val="76C19C"/>
              </a:solidFill>
              <a:ln w="6350">
                <a:solidFill>
                  <a:schemeClr val="bg1"/>
                </a:solidFill>
              </a:ln>
              <a:effectLst/>
            </c:spPr>
            <c:extLst>
              <c:ext xmlns:c16="http://schemas.microsoft.com/office/drawing/2014/chart" uri="{C3380CC4-5D6E-409C-BE32-E72D297353CC}">
                <c16:uniqueId val="{00000001-9D7F-4379-9685-E522885C9E57}"/>
              </c:ext>
            </c:extLst>
          </c:dPt>
          <c:dPt>
            <c:idx val="1"/>
            <c:bubble3D val="0"/>
            <c:spPr>
              <a:solidFill>
                <a:srgbClr val="D9CC87"/>
              </a:solidFill>
              <a:ln w="6350">
                <a:solidFill>
                  <a:schemeClr val="bg1"/>
                </a:solidFill>
              </a:ln>
              <a:effectLst/>
            </c:spPr>
            <c:extLst>
              <c:ext xmlns:c16="http://schemas.microsoft.com/office/drawing/2014/chart" uri="{C3380CC4-5D6E-409C-BE32-E72D297353CC}">
                <c16:uniqueId val="{00000003-9D7F-4379-9685-E522885C9E57}"/>
              </c:ext>
            </c:extLst>
          </c:dPt>
          <c:dPt>
            <c:idx val="2"/>
            <c:bubble3D val="0"/>
            <c:spPr>
              <a:solidFill>
                <a:srgbClr val="3898A1"/>
              </a:solidFill>
              <a:ln w="6350">
                <a:solidFill>
                  <a:schemeClr val="bg1"/>
                </a:solidFill>
              </a:ln>
              <a:effectLst/>
            </c:spPr>
            <c:extLst>
              <c:ext xmlns:c16="http://schemas.microsoft.com/office/drawing/2014/chart" uri="{C3380CC4-5D6E-409C-BE32-E72D297353CC}">
                <c16:uniqueId val="{00000005-9D7F-4379-9685-E522885C9E57}"/>
              </c:ext>
            </c:extLst>
          </c:dPt>
          <c:dPt>
            <c:idx val="3"/>
            <c:bubble3D val="0"/>
            <c:spPr>
              <a:solidFill>
                <a:srgbClr val="ECB248"/>
              </a:solidFill>
              <a:ln w="6350">
                <a:solidFill>
                  <a:schemeClr val="bg1"/>
                </a:solidFill>
              </a:ln>
              <a:effectLst/>
            </c:spPr>
            <c:extLst>
              <c:ext xmlns:c16="http://schemas.microsoft.com/office/drawing/2014/chart" uri="{C3380CC4-5D6E-409C-BE32-E72D297353CC}">
                <c16:uniqueId val="{00000007-9D7F-4379-9685-E522885C9E57}"/>
              </c:ext>
            </c:extLst>
          </c:dPt>
          <c:dPt>
            <c:idx val="4"/>
            <c:bubble3D val="0"/>
            <c:spPr>
              <a:solidFill>
                <a:srgbClr val="006565"/>
              </a:solidFill>
              <a:ln w="6350">
                <a:solidFill>
                  <a:schemeClr val="bg1"/>
                </a:solidFill>
              </a:ln>
              <a:effectLst/>
            </c:spPr>
            <c:extLst>
              <c:ext xmlns:c16="http://schemas.microsoft.com/office/drawing/2014/chart" uri="{C3380CC4-5D6E-409C-BE32-E72D297353CC}">
                <c16:uniqueId val="{00000009-9D7F-4379-9685-E522885C9E57}"/>
              </c:ext>
            </c:extLst>
          </c:dPt>
          <c:dPt>
            <c:idx val="5"/>
            <c:bubble3D val="0"/>
            <c:spPr>
              <a:solidFill>
                <a:srgbClr val="5C0000"/>
              </a:solidFill>
              <a:ln w="6350">
                <a:solidFill>
                  <a:schemeClr val="bg1"/>
                </a:solidFill>
              </a:ln>
              <a:effectLst/>
            </c:spPr>
            <c:extLst>
              <c:ext xmlns:c16="http://schemas.microsoft.com/office/drawing/2014/chart" uri="{C3380CC4-5D6E-409C-BE32-E72D297353CC}">
                <c16:uniqueId val="{0000000B-9D7F-4379-9685-E522885C9E57}"/>
              </c:ext>
            </c:extLst>
          </c:dPt>
          <c:dPt>
            <c:idx val="6"/>
            <c:bubble3D val="0"/>
            <c:spPr>
              <a:solidFill>
                <a:schemeClr val="accent5"/>
              </a:solidFill>
              <a:ln w="6350">
                <a:solidFill>
                  <a:schemeClr val="bg1"/>
                </a:solidFill>
              </a:ln>
              <a:effectLst/>
            </c:spPr>
            <c:extLst>
              <c:ext xmlns:c16="http://schemas.microsoft.com/office/drawing/2014/chart" uri="{C3380CC4-5D6E-409C-BE32-E72D297353CC}">
                <c16:uniqueId val="{0000000D-9D7F-4379-9685-E522885C9E57}"/>
              </c:ext>
            </c:extLst>
          </c:dPt>
          <c:dPt>
            <c:idx val="7"/>
            <c:bubble3D val="0"/>
            <c:spPr>
              <a:solidFill>
                <a:schemeClr val="accent6"/>
              </a:solidFill>
              <a:ln w="6350">
                <a:solidFill>
                  <a:schemeClr val="bg1"/>
                </a:solidFill>
              </a:ln>
            </c:spPr>
            <c:extLst>
              <c:ext xmlns:c16="http://schemas.microsoft.com/office/drawing/2014/chart" uri="{C3380CC4-5D6E-409C-BE32-E72D297353CC}">
                <c16:uniqueId val="{0000000F-9D7F-4379-9685-E522885C9E57}"/>
              </c:ext>
            </c:extLst>
          </c:dPt>
          <c:dPt>
            <c:idx val="8"/>
            <c:bubble3D val="0"/>
            <c:spPr>
              <a:solidFill>
                <a:schemeClr val="tx1"/>
              </a:solidFill>
              <a:ln w="6350">
                <a:solidFill>
                  <a:schemeClr val="bg1"/>
                </a:solidFill>
              </a:ln>
            </c:spPr>
            <c:extLst>
              <c:ext xmlns:c16="http://schemas.microsoft.com/office/drawing/2014/chart" uri="{C3380CC4-5D6E-409C-BE32-E72D297353CC}">
                <c16:uniqueId val="{00000011-9D7F-4379-9685-E522885C9E57}"/>
              </c:ext>
            </c:extLst>
          </c:dPt>
          <c:dLbls>
            <c:dLbl>
              <c:idx val="4"/>
              <c:layout>
                <c:manualLayout>
                  <c:x val="0"/>
                  <c:y val="1.0826662524153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7F-4379-9685-E522885C9E57}"/>
                </c:ext>
              </c:extLst>
            </c:dLbl>
            <c:spPr>
              <a:noFill/>
              <a:ln>
                <a:noFill/>
              </a:ln>
              <a:effectLst/>
            </c:spPr>
            <c:txPr>
              <a:bodyPr wrap="square" lIns="38100" tIns="19050" rIns="38100" bIns="19050" anchor="ctr">
                <a:spAutoFit/>
              </a:bodyPr>
              <a:lstStyle/>
              <a:p>
                <a:pPr>
                  <a:defRPr sz="1100">
                    <a:solidFill>
                      <a:schemeClr val="bg1"/>
                    </a:solidFill>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północny</c:v>
                </c:pt>
                <c:pt idx="1">
                  <c:v>wschodni</c:v>
                </c:pt>
                <c:pt idx="2">
                  <c:v>północno - zachodni</c:v>
                </c:pt>
                <c:pt idx="3">
                  <c:v>południowo - zachodni</c:v>
                </c:pt>
                <c:pt idx="4">
                  <c:v>centralny</c:v>
                </c:pt>
                <c:pt idx="5">
                  <c:v>południowy</c:v>
                </c:pt>
              </c:strCache>
            </c:strRef>
          </c:cat>
          <c:val>
            <c:numRef>
              <c:f>Arkusz1!$B$2:$B$7</c:f>
              <c:numCache>
                <c:formatCode>###0%</c:formatCode>
                <c:ptCount val="6"/>
                <c:pt idx="0">
                  <c:v>0.17412935323383086</c:v>
                </c:pt>
                <c:pt idx="1">
                  <c:v>0.14527363184079603</c:v>
                </c:pt>
                <c:pt idx="2">
                  <c:v>0.14029850746268657</c:v>
                </c:pt>
                <c:pt idx="3">
                  <c:v>0.11044776119402985</c:v>
                </c:pt>
                <c:pt idx="4">
                  <c:v>0.25472636815920396</c:v>
                </c:pt>
                <c:pt idx="5">
                  <c:v>0.17512437810945275</c:v>
                </c:pt>
              </c:numCache>
            </c:numRef>
          </c:val>
          <c:extLst>
            <c:ext xmlns:c16="http://schemas.microsoft.com/office/drawing/2014/chart" uri="{C3380CC4-5D6E-409C-BE32-E72D297353CC}">
              <c16:uniqueId val="{00000012-9D7F-4379-9685-E522885C9E57}"/>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Kolumna1</c:v>
                </c:pt>
              </c:strCache>
            </c:strRef>
          </c:tx>
          <c:spPr>
            <a:ln w="3175">
              <a:solidFill>
                <a:schemeClr val="bg1"/>
              </a:solidFill>
            </a:ln>
          </c:spPr>
          <c:dPt>
            <c:idx val="0"/>
            <c:bubble3D val="0"/>
            <c:spPr>
              <a:solidFill>
                <a:srgbClr val="509133"/>
              </a:solidFill>
              <a:ln w="3175">
                <a:solidFill>
                  <a:schemeClr val="bg1"/>
                </a:solidFill>
              </a:ln>
              <a:effectLst/>
            </c:spPr>
            <c:extLst>
              <c:ext xmlns:c16="http://schemas.microsoft.com/office/drawing/2014/chart" uri="{C3380CC4-5D6E-409C-BE32-E72D297353CC}">
                <c16:uniqueId val="{00000001-14E6-4D8C-B8BA-545F4CFB22E1}"/>
              </c:ext>
            </c:extLst>
          </c:dPt>
          <c:dPt>
            <c:idx val="1"/>
            <c:bubble3D val="0"/>
            <c:spPr>
              <a:solidFill>
                <a:srgbClr val="FFB24B"/>
              </a:solidFill>
              <a:ln w="3175">
                <a:solidFill>
                  <a:schemeClr val="bg1"/>
                </a:solidFill>
              </a:ln>
              <a:effectLst/>
            </c:spPr>
            <c:extLst>
              <c:ext xmlns:c16="http://schemas.microsoft.com/office/drawing/2014/chart" uri="{C3380CC4-5D6E-409C-BE32-E72D297353CC}">
                <c16:uniqueId val="{00000003-14E6-4D8C-B8BA-545F4CFB22E1}"/>
              </c:ext>
            </c:extLst>
          </c:dPt>
          <c:dPt>
            <c:idx val="2"/>
            <c:bubble3D val="0"/>
            <c:spPr>
              <a:solidFill>
                <a:srgbClr val="DD2B1D"/>
              </a:solidFill>
              <a:ln w="3175">
                <a:solidFill>
                  <a:schemeClr val="bg1"/>
                </a:solidFill>
              </a:ln>
              <a:effectLst/>
            </c:spPr>
            <c:extLst>
              <c:ext xmlns:c16="http://schemas.microsoft.com/office/drawing/2014/chart" uri="{C3380CC4-5D6E-409C-BE32-E72D297353CC}">
                <c16:uniqueId val="{00000005-14E6-4D8C-B8BA-545F4CFB22E1}"/>
              </c:ext>
            </c:extLst>
          </c:dPt>
          <c:dPt>
            <c:idx val="3"/>
            <c:bubble3D val="0"/>
            <c:spPr>
              <a:solidFill>
                <a:srgbClr val="595959"/>
              </a:solidFill>
              <a:ln w="3175">
                <a:solidFill>
                  <a:schemeClr val="bg1"/>
                </a:solidFill>
              </a:ln>
              <a:effectLst/>
            </c:spPr>
            <c:extLst>
              <c:ext xmlns:c16="http://schemas.microsoft.com/office/drawing/2014/chart" uri="{C3380CC4-5D6E-409C-BE32-E72D297353CC}">
                <c16:uniqueId val="{00000007-14E6-4D8C-B8BA-545F4CFB22E1}"/>
              </c:ext>
            </c:extLst>
          </c:dPt>
          <c:dPt>
            <c:idx val="4"/>
            <c:bubble3D val="0"/>
            <c:spPr>
              <a:solidFill>
                <a:schemeClr val="tx2"/>
              </a:solidFill>
              <a:ln w="3175">
                <a:solidFill>
                  <a:schemeClr val="bg1"/>
                </a:solidFill>
              </a:ln>
              <a:effectLst/>
            </c:spPr>
            <c:extLst>
              <c:ext xmlns:c16="http://schemas.microsoft.com/office/drawing/2014/chart" uri="{C3380CC4-5D6E-409C-BE32-E72D297353CC}">
                <c16:uniqueId val="{00000009-14E6-4D8C-B8BA-545F4CFB22E1}"/>
              </c:ext>
            </c:extLst>
          </c:dPt>
          <c:dPt>
            <c:idx val="5"/>
            <c:bubble3D val="0"/>
            <c:spPr>
              <a:solidFill>
                <a:schemeClr val="tx1"/>
              </a:solidFill>
              <a:ln w="3175">
                <a:solidFill>
                  <a:schemeClr val="bg1"/>
                </a:solidFill>
              </a:ln>
              <a:effectLst/>
            </c:spPr>
            <c:extLst>
              <c:ext xmlns:c16="http://schemas.microsoft.com/office/drawing/2014/chart" uri="{C3380CC4-5D6E-409C-BE32-E72D297353CC}">
                <c16:uniqueId val="{0000000B-14E6-4D8C-B8BA-545F4CFB22E1}"/>
              </c:ext>
            </c:extLst>
          </c:dPt>
          <c:dLbls>
            <c:dLbl>
              <c:idx val="4"/>
              <c:layout>
                <c:manualLayout>
                  <c:x val="-8.7901115167533534E-3"/>
                  <c:y val="-0.1320620987183945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E6-4D8C-B8BA-545F4CFB22E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Arkusz1!$A$2:$A$5</c:f>
              <c:strCache>
                <c:ptCount val="4"/>
                <c:pt idx="0">
                  <c:v>Pozytywne</c:v>
                </c:pt>
                <c:pt idx="1">
                  <c:v>Obojętne</c:v>
                </c:pt>
                <c:pt idx="2">
                  <c:v>Negatywne</c:v>
                </c:pt>
                <c:pt idx="3">
                  <c:v>Nie wiem, trudno powiedzieć</c:v>
                </c:pt>
              </c:strCache>
            </c:strRef>
          </c:cat>
          <c:val>
            <c:numRef>
              <c:f>Arkusz1!$B$2:$B$5</c:f>
              <c:numCache>
                <c:formatCode>###0</c:formatCode>
                <c:ptCount val="4"/>
                <c:pt idx="0">
                  <c:v>6.4226748165029202</c:v>
                </c:pt>
                <c:pt idx="1">
                  <c:v>14.059059088444412</c:v>
                </c:pt>
                <c:pt idx="2">
                  <c:v>76.349812773126743</c:v>
                </c:pt>
                <c:pt idx="3">
                  <c:v>3.1684533219259197</c:v>
                </c:pt>
              </c:numCache>
            </c:numRef>
          </c:val>
          <c:extLst>
            <c:ext xmlns:c16="http://schemas.microsoft.com/office/drawing/2014/chart" uri="{C3380CC4-5D6E-409C-BE32-E72D297353CC}">
              <c16:uniqueId val="{0000000C-14E6-4D8C-B8BA-545F4CFB22E1}"/>
            </c:ext>
          </c:extLst>
        </c:ser>
        <c:dLbls>
          <c:showLegendKey val="0"/>
          <c:showVal val="1"/>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162373459151744E-2"/>
          <c:y val="0"/>
          <c:w val="0.9786441850865969"/>
          <c:h val="1"/>
        </c:manualLayout>
      </c:layout>
      <c:barChart>
        <c:barDir val="bar"/>
        <c:grouping val="percentStacked"/>
        <c:varyColors val="0"/>
        <c:ser>
          <c:idx val="8"/>
          <c:order val="0"/>
          <c:tx>
            <c:strRef>
              <c:f>Arkusz1!$A$1</c:f>
              <c:strCache>
                <c:ptCount val="1"/>
                <c:pt idx="0">
                  <c:v>pozytywne</c:v>
                </c:pt>
              </c:strCache>
              <c:extLst xmlns:c15="http://schemas.microsoft.com/office/drawing/2012/chart"/>
            </c:strRef>
          </c:tx>
          <c:spPr>
            <a:solidFill>
              <a:srgbClr val="509133"/>
            </a:solidFill>
            <a:ln w="25527">
              <a:noFill/>
            </a:ln>
          </c:spPr>
          <c:invertIfNegative val="0"/>
          <c:dLbls>
            <c:numFmt formatCode="0%" sourceLinked="0"/>
            <c:spPr>
              <a:noFill/>
              <a:ln w="25527">
                <a:noFill/>
              </a:ln>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val>
            <c:numRef>
              <c:f>Arkusz1!$A$2</c:f>
              <c:numCache>
                <c:formatCode>0</c:formatCode>
                <c:ptCount val="1"/>
              </c:numCache>
              <c:extLst xmlns:c15="http://schemas.microsoft.com/office/drawing/2012/chart"/>
            </c:numRef>
          </c:val>
          <c:extLst xmlns:c15="http://schemas.microsoft.com/office/drawing/2012/chart">
            <c:ext xmlns:c16="http://schemas.microsoft.com/office/drawing/2014/chart" uri="{C3380CC4-5D6E-409C-BE32-E72D297353CC}">
              <c16:uniqueId val="{00000000-FADF-44C6-8B85-D3D78FBF585C}"/>
            </c:ext>
          </c:extLst>
        </c:ser>
        <c:ser>
          <c:idx val="0"/>
          <c:order val="1"/>
          <c:tx>
            <c:strRef>
              <c:f>Arkusz1!$B$1</c:f>
              <c:strCache>
                <c:ptCount val="1"/>
                <c:pt idx="0">
                  <c:v>Kolumna1</c:v>
                </c:pt>
              </c:strCache>
            </c:strRef>
          </c:tx>
          <c:spPr>
            <a:solidFill>
              <a:srgbClr val="509133"/>
            </a:solidFill>
            <a:ln w="25527">
              <a:noFill/>
            </a:ln>
          </c:spPr>
          <c:invertIfNegative val="0"/>
          <c:dLbls>
            <c:numFmt formatCode="0%" sourceLinked="0"/>
            <c:spPr>
              <a:noFill/>
              <a:ln w="25527">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Arkusz1!$B$2</c:f>
              <c:numCache>
                <c:formatCode>0%</c:formatCode>
                <c:ptCount val="1"/>
              </c:numCache>
            </c:numRef>
          </c:val>
          <c:extLst>
            <c:ext xmlns:c16="http://schemas.microsoft.com/office/drawing/2014/chart" uri="{C3380CC4-5D6E-409C-BE32-E72D297353CC}">
              <c16:uniqueId val="{00000001-FADF-44C6-8B85-D3D78FBF585C}"/>
            </c:ext>
          </c:extLst>
        </c:ser>
        <c:ser>
          <c:idx val="1"/>
          <c:order val="2"/>
          <c:tx>
            <c:strRef>
              <c:f>Arkusz1!$C$1</c:f>
              <c:strCache>
                <c:ptCount val="1"/>
                <c:pt idx="0">
                  <c:v>obojętne</c:v>
                </c:pt>
              </c:strCache>
            </c:strRef>
          </c:tx>
          <c:spPr>
            <a:solidFill>
              <a:srgbClr val="FFB24B"/>
            </a:solidFill>
            <a:ln w="25527">
              <a:noFill/>
            </a:ln>
          </c:spPr>
          <c:invertIfNegative val="0"/>
          <c:dLbls>
            <c:numFmt formatCode="0%" sourceLinked="0"/>
            <c:spPr>
              <a:noFill/>
              <a:ln w="25527">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Arkusz1!$C$2</c:f>
              <c:numCache>
                <c:formatCode>0%</c:formatCode>
                <c:ptCount val="1"/>
              </c:numCache>
            </c:numRef>
          </c:val>
          <c:extLst>
            <c:ext xmlns:c16="http://schemas.microsoft.com/office/drawing/2014/chart" uri="{C3380CC4-5D6E-409C-BE32-E72D297353CC}">
              <c16:uniqueId val="{00000002-FADF-44C6-8B85-D3D78FBF585C}"/>
            </c:ext>
          </c:extLst>
        </c:ser>
        <c:ser>
          <c:idx val="2"/>
          <c:order val="3"/>
          <c:tx>
            <c:strRef>
              <c:f>Arkusz1!$D$1</c:f>
              <c:strCache>
                <c:ptCount val="1"/>
                <c:pt idx="0">
                  <c:v>negatywne</c:v>
                </c:pt>
              </c:strCache>
            </c:strRef>
          </c:tx>
          <c:spPr>
            <a:solidFill>
              <a:srgbClr val="E54337"/>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val>
            <c:numRef>
              <c:f>Arkusz1!$D$2</c:f>
              <c:numCache>
                <c:formatCode>0%</c:formatCode>
                <c:ptCount val="1"/>
              </c:numCache>
            </c:numRef>
          </c:val>
          <c:extLst xmlns:c15="http://schemas.microsoft.com/office/drawing/2012/chart">
            <c:ext xmlns:c16="http://schemas.microsoft.com/office/drawing/2014/chart" uri="{C3380CC4-5D6E-409C-BE32-E72D297353CC}">
              <c16:uniqueId val="{00000003-FADF-44C6-8B85-D3D78FBF585C}"/>
            </c:ext>
          </c:extLst>
        </c:ser>
        <c:ser>
          <c:idx val="3"/>
          <c:order val="4"/>
          <c:tx>
            <c:strRef>
              <c:f>Arkusz1!$E$1</c:f>
              <c:strCache>
                <c:ptCount val="1"/>
                <c:pt idx="0">
                  <c:v>nie wiem, trudno powiedzieć</c:v>
                </c:pt>
              </c:strCache>
            </c:strRef>
          </c:tx>
          <c:spPr>
            <a:solidFill>
              <a:srgbClr val="595959"/>
            </a:solidFill>
          </c:spPr>
          <c:invertIfNegative val="0"/>
          <c:dLbls>
            <c:dLbl>
              <c:idx val="0"/>
              <c:layout>
                <c:manualLayout>
                  <c:x val="-1.602400281029177E-16"/>
                  <c:y val="0.12268600937878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DF-44C6-8B85-D3D78FBF585C}"/>
                </c:ext>
              </c:extLst>
            </c:dLbl>
            <c:spPr>
              <a:noFill/>
              <a:ln>
                <a:noFill/>
              </a:ln>
              <a:effectLst/>
            </c:spPr>
            <c:txPr>
              <a:bodyPr/>
              <a:lstStyle/>
              <a:p>
                <a:pPr algn="ctr">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Arkusz1!$E$2</c:f>
              <c:numCache>
                <c:formatCode>0%</c:formatCode>
                <c:ptCount val="1"/>
              </c:numCache>
            </c:numRef>
          </c:val>
          <c:extLst>
            <c:ext xmlns:c16="http://schemas.microsoft.com/office/drawing/2014/chart" uri="{C3380CC4-5D6E-409C-BE32-E72D297353CC}">
              <c16:uniqueId val="{00000005-FADF-44C6-8B85-D3D78FBF585C}"/>
            </c:ext>
          </c:extLst>
        </c:ser>
        <c:dLbls>
          <c:showLegendKey val="0"/>
          <c:showVal val="1"/>
          <c:showCatName val="0"/>
          <c:showSerName val="0"/>
          <c:showPercent val="0"/>
          <c:showBubbleSize val="0"/>
        </c:dLbls>
        <c:gapWidth val="100"/>
        <c:overlap val="100"/>
        <c:axId val="525547480"/>
        <c:axId val="525549440"/>
        <c:extLst/>
      </c:barChart>
      <c:catAx>
        <c:axId val="525547480"/>
        <c:scaling>
          <c:orientation val="maxMin"/>
        </c:scaling>
        <c:delete val="0"/>
        <c:axPos val="l"/>
        <c:numFmt formatCode="0" sourceLinked="1"/>
        <c:majorTickMark val="none"/>
        <c:minorTickMark val="none"/>
        <c:tickLblPos val="nextTo"/>
        <c:spPr>
          <a:ln w="9572">
            <a:noFill/>
          </a:ln>
        </c:spPr>
        <c:txPr>
          <a:bodyPr rot="0" vert="horz"/>
          <a:lstStyle/>
          <a:p>
            <a:pPr>
              <a:defRPr>
                <a:solidFill>
                  <a:schemeClr val="bg1"/>
                </a:solidFill>
              </a:defRPr>
            </a:pPr>
            <a:endParaRPr lang="pl-PL"/>
          </a:p>
        </c:txPr>
        <c:crossAx val="525549440"/>
        <c:crosses val="autoZero"/>
        <c:auto val="1"/>
        <c:lblAlgn val="ctr"/>
        <c:lblOffset val="100"/>
        <c:tickLblSkip val="1"/>
        <c:tickMarkSkip val="1"/>
        <c:noMultiLvlLbl val="0"/>
      </c:catAx>
      <c:valAx>
        <c:axId val="525549440"/>
        <c:scaling>
          <c:orientation val="minMax"/>
        </c:scaling>
        <c:delete val="0"/>
        <c:axPos val="t"/>
        <c:numFmt formatCode="0%" sourceLinked="1"/>
        <c:majorTickMark val="none"/>
        <c:minorTickMark val="none"/>
        <c:tickLblPos val="none"/>
        <c:spPr>
          <a:ln w="9572">
            <a:noFill/>
          </a:ln>
        </c:spPr>
        <c:crossAx val="525547480"/>
        <c:crosses val="autoZero"/>
        <c:crossBetween val="between"/>
      </c:valAx>
      <c:spPr>
        <a:noFill/>
        <a:ln w="25527">
          <a:noFill/>
        </a:ln>
      </c:spPr>
    </c:plotArea>
    <c:legend>
      <c:legendPos val="r"/>
      <c:legendEntry>
        <c:idx val="1"/>
        <c:delete val="1"/>
      </c:legendEntry>
      <c:layout>
        <c:manualLayout>
          <c:xMode val="edge"/>
          <c:yMode val="edge"/>
          <c:x val="4.0979432543333631E-4"/>
          <c:y val="0.20272292136354506"/>
          <c:w val="0.96738665652246125"/>
          <c:h val="0.74855529027827672"/>
        </c:manualLayout>
      </c:layout>
      <c:overlay val="0"/>
      <c:txPr>
        <a:bodyPr/>
        <a:lstStyle/>
        <a:p>
          <a:pPr algn="ctr">
            <a:defRPr>
              <a:solidFill>
                <a:srgbClr val="5A5A5A"/>
              </a:solidFill>
            </a:defRPr>
          </a:pPr>
          <a:endParaRPr lang="pl-PL"/>
        </a:p>
      </c:txPr>
    </c:legend>
    <c:plotVisOnly val="1"/>
    <c:dispBlanksAs val="gap"/>
    <c:showDLblsOverMax val="0"/>
  </c:chart>
  <c:spPr>
    <a:noFill/>
    <a:ln>
      <a:noFill/>
    </a:ln>
  </c:spPr>
  <c:txPr>
    <a:bodyPr/>
    <a:lstStyle/>
    <a:p>
      <a:pPr>
        <a:defRPr sz="1000" b="0" i="0" u="none" strike="noStrike" baseline="0">
          <a:solidFill>
            <a:schemeClr val="tx1"/>
          </a:solidFill>
          <a:latin typeface="+mj-lt"/>
          <a:ea typeface="Arial"/>
          <a:cs typeface="Arial"/>
        </a:defRPr>
      </a:pPr>
      <a:endParaRPr lang="pl-P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0913503649342"/>
          <c:y val="0.15668054220503583"/>
          <c:w val="0.45079790970698486"/>
          <c:h val="0.6498902476358247"/>
        </c:manualLayout>
      </c:layout>
      <c:doughnutChart>
        <c:varyColors val="1"/>
        <c:ser>
          <c:idx val="0"/>
          <c:order val="0"/>
          <c:tx>
            <c:strRef>
              <c:f>Arkusz1!$B$1</c:f>
              <c:strCache>
                <c:ptCount val="1"/>
                <c:pt idx="0">
                  <c:v>wynik</c:v>
                </c:pt>
              </c:strCache>
            </c:strRef>
          </c:tx>
          <c:spPr>
            <a:ln w="3175">
              <a:solidFill>
                <a:schemeClr val="bg1"/>
              </a:solidFill>
            </a:ln>
          </c:spPr>
          <c:dPt>
            <c:idx val="0"/>
            <c:bubble3D val="0"/>
            <c:spPr>
              <a:solidFill>
                <a:srgbClr val="76C19C"/>
              </a:solidFill>
              <a:ln w="3175">
                <a:solidFill>
                  <a:schemeClr val="bg1"/>
                </a:solidFill>
              </a:ln>
              <a:effectLst/>
            </c:spPr>
            <c:extLst>
              <c:ext xmlns:c16="http://schemas.microsoft.com/office/drawing/2014/chart" uri="{C3380CC4-5D6E-409C-BE32-E72D297353CC}">
                <c16:uniqueId val="{00000001-678B-4FEC-95D6-EE0744E0A76E}"/>
              </c:ext>
            </c:extLst>
          </c:dPt>
          <c:dPt>
            <c:idx val="1"/>
            <c:bubble3D val="0"/>
            <c:spPr>
              <a:solidFill>
                <a:srgbClr val="D9CC87"/>
              </a:solidFill>
              <a:ln w="3175">
                <a:solidFill>
                  <a:schemeClr val="bg1"/>
                </a:solidFill>
              </a:ln>
              <a:effectLst/>
            </c:spPr>
            <c:extLst>
              <c:ext xmlns:c16="http://schemas.microsoft.com/office/drawing/2014/chart" uri="{C3380CC4-5D6E-409C-BE32-E72D297353CC}">
                <c16:uniqueId val="{00000003-678B-4FEC-95D6-EE0744E0A76E}"/>
              </c:ext>
            </c:extLst>
          </c:dPt>
          <c:dPt>
            <c:idx val="2"/>
            <c:bubble3D val="0"/>
            <c:spPr>
              <a:solidFill>
                <a:srgbClr val="3898A1"/>
              </a:solidFill>
              <a:ln w="3175">
                <a:solidFill>
                  <a:schemeClr val="bg1"/>
                </a:solidFill>
              </a:ln>
              <a:effectLst/>
            </c:spPr>
            <c:extLst>
              <c:ext xmlns:c16="http://schemas.microsoft.com/office/drawing/2014/chart" uri="{C3380CC4-5D6E-409C-BE32-E72D297353CC}">
                <c16:uniqueId val="{00000005-678B-4FEC-95D6-EE0744E0A76E}"/>
              </c:ext>
            </c:extLst>
          </c:dPt>
          <c:dPt>
            <c:idx val="3"/>
            <c:bubble3D val="0"/>
            <c:spPr>
              <a:solidFill>
                <a:srgbClr val="ECB248"/>
              </a:solidFill>
              <a:ln w="3175">
                <a:solidFill>
                  <a:schemeClr val="bg1"/>
                </a:solidFill>
              </a:ln>
              <a:effectLst/>
            </c:spPr>
            <c:extLst>
              <c:ext xmlns:c16="http://schemas.microsoft.com/office/drawing/2014/chart" uri="{C3380CC4-5D6E-409C-BE32-E72D297353CC}">
                <c16:uniqueId val="{00000007-678B-4FEC-95D6-EE0744E0A76E}"/>
              </c:ext>
            </c:extLst>
          </c:dPt>
          <c:dPt>
            <c:idx val="4"/>
            <c:bubble3D val="0"/>
            <c:spPr>
              <a:solidFill>
                <a:srgbClr val="006666"/>
              </a:solidFill>
              <a:ln w="3175">
                <a:solidFill>
                  <a:schemeClr val="bg1"/>
                </a:solidFill>
              </a:ln>
              <a:effectLst/>
            </c:spPr>
            <c:extLst>
              <c:ext xmlns:c16="http://schemas.microsoft.com/office/drawing/2014/chart" uri="{C3380CC4-5D6E-409C-BE32-E72D297353CC}">
                <c16:uniqueId val="{00000009-678B-4FEC-95D6-EE0744E0A76E}"/>
              </c:ext>
            </c:extLst>
          </c:dPt>
          <c:dPt>
            <c:idx val="5"/>
            <c:bubble3D val="0"/>
            <c:spPr>
              <a:solidFill>
                <a:schemeClr val="tx1"/>
              </a:solidFill>
              <a:ln w="3175">
                <a:solidFill>
                  <a:schemeClr val="bg1"/>
                </a:solidFill>
              </a:ln>
              <a:effectLst/>
            </c:spPr>
            <c:extLst>
              <c:ext xmlns:c16="http://schemas.microsoft.com/office/drawing/2014/chart" uri="{C3380CC4-5D6E-409C-BE32-E72D297353CC}">
                <c16:uniqueId val="{0000000B-678B-4FEC-95D6-EE0744E0A76E}"/>
              </c:ext>
            </c:extLst>
          </c:dPt>
          <c:dPt>
            <c:idx val="6"/>
            <c:bubble3D val="0"/>
            <c:spPr>
              <a:solidFill>
                <a:schemeClr val="bg1">
                  <a:lumMod val="85000"/>
                </a:schemeClr>
              </a:solidFill>
              <a:ln w="3175">
                <a:solidFill>
                  <a:schemeClr val="bg1"/>
                </a:solidFill>
              </a:ln>
              <a:effectLst/>
            </c:spPr>
            <c:extLst>
              <c:ext xmlns:c16="http://schemas.microsoft.com/office/drawing/2014/chart" uri="{C3380CC4-5D6E-409C-BE32-E72D297353CC}">
                <c16:uniqueId val="{0000000D-678B-4FEC-95D6-EE0744E0A76E}"/>
              </c:ext>
            </c:extLst>
          </c:dPt>
          <c:dLbls>
            <c:dLbl>
              <c:idx val="0"/>
              <c:layout>
                <c:manualLayout>
                  <c:x val="2.0392319321240662E-2"/>
                  <c:y val="-7.34961784880736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8B-4FEC-95D6-EE0744E0A76E}"/>
                </c:ext>
              </c:extLst>
            </c:dLbl>
            <c:dLbl>
              <c:idx val="4"/>
              <c:layout>
                <c:manualLayout>
                  <c:x val="0"/>
                  <c:y val="0"/>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1702622179296658"/>
                      <c:h val="0.10311513841876734"/>
                    </c:manualLayout>
                  </c15:layout>
                </c:ext>
                <c:ext xmlns:c16="http://schemas.microsoft.com/office/drawing/2014/chart" uri="{C3380CC4-5D6E-409C-BE32-E72D297353CC}">
                  <c16:uniqueId val="{00000009-678B-4FEC-95D6-EE0744E0A76E}"/>
                </c:ext>
              </c:extLst>
            </c:dLbl>
            <c:dLbl>
              <c:idx val="6"/>
              <c:layout>
                <c:manualLayout>
                  <c:x val="-1.5294239490930636E-2"/>
                  <c:y val="-0.13229312127853257"/>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8B-4FEC-95D6-EE0744E0A76E}"/>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1.    15 – 24</c:v>
                </c:pt>
                <c:pt idx="1">
                  <c:v>2.    25 – 34</c:v>
                </c:pt>
                <c:pt idx="2">
                  <c:v>3.    35 – 44</c:v>
                </c:pt>
                <c:pt idx="3">
                  <c:v>4.    45 – 59 </c:v>
                </c:pt>
                <c:pt idx="4">
                  <c:v>5.    60 i więcej</c:v>
                </c:pt>
                <c:pt idx="5">
                  <c:v>odmowa</c:v>
                </c:pt>
              </c:strCache>
            </c:strRef>
          </c:cat>
          <c:val>
            <c:numRef>
              <c:f>Arkusz1!$B$2:$B$7</c:f>
              <c:numCache>
                <c:formatCode>###0%</c:formatCode>
                <c:ptCount val="6"/>
                <c:pt idx="0">
                  <c:v>3.1840796019900502E-2</c:v>
                </c:pt>
                <c:pt idx="1">
                  <c:v>0.14228855721392999</c:v>
                </c:pt>
                <c:pt idx="2">
                  <c:v>0.23283582089552199</c:v>
                </c:pt>
                <c:pt idx="3">
                  <c:v>0.27263681592039801</c:v>
                </c:pt>
                <c:pt idx="4">
                  <c:v>0.32039800995024897</c:v>
                </c:pt>
              </c:numCache>
            </c:numRef>
          </c:val>
          <c:extLst>
            <c:ext xmlns:c16="http://schemas.microsoft.com/office/drawing/2014/chart" uri="{C3380CC4-5D6E-409C-BE32-E72D297353CC}">
              <c16:uniqueId val="{0000000E-678B-4FEC-95D6-EE0744E0A76E}"/>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4249979349916"/>
          <c:y val="0"/>
          <c:w val="0.51787144698499166"/>
          <c:h val="0.96087031374043541"/>
        </c:manualLayout>
      </c:layout>
      <c:barChart>
        <c:barDir val="bar"/>
        <c:grouping val="clustered"/>
        <c:varyColors val="0"/>
        <c:ser>
          <c:idx val="0"/>
          <c:order val="0"/>
          <c:tx>
            <c:strRef>
              <c:f>Arkusz1!$C$3</c:f>
              <c:strCache>
                <c:ptCount val="1"/>
                <c:pt idx="0">
                  <c:v>Ogółem</c:v>
                </c:pt>
              </c:strCache>
            </c:strRef>
          </c:tx>
          <c:spPr>
            <a:solidFill>
              <a:srgbClr val="CDCDCD"/>
            </a:solidFill>
            <a:ln w="3175">
              <a:noFill/>
            </a:ln>
            <a:effectLst/>
          </c:spPr>
          <c:invertIfNegative val="0"/>
          <c:dPt>
            <c:idx val="0"/>
            <c:invertIfNegative val="0"/>
            <c:bubble3D val="0"/>
            <c:extLst>
              <c:ext xmlns:c16="http://schemas.microsoft.com/office/drawing/2014/chart" uri="{C3380CC4-5D6E-409C-BE32-E72D297353CC}">
                <c16:uniqueId val="{00000000-D7FB-4ACE-AF9D-4633B4699BFE}"/>
              </c:ext>
            </c:extLst>
          </c:dPt>
          <c:dPt>
            <c:idx val="1"/>
            <c:invertIfNegative val="0"/>
            <c:bubble3D val="0"/>
            <c:extLst>
              <c:ext xmlns:c16="http://schemas.microsoft.com/office/drawing/2014/chart" uri="{C3380CC4-5D6E-409C-BE32-E72D297353CC}">
                <c16:uniqueId val="{00000001-D7FB-4ACE-AF9D-4633B4699BFE}"/>
              </c:ext>
            </c:extLst>
          </c:dPt>
          <c:dPt>
            <c:idx val="2"/>
            <c:invertIfNegative val="0"/>
            <c:bubble3D val="0"/>
            <c:extLst>
              <c:ext xmlns:c16="http://schemas.microsoft.com/office/drawing/2014/chart" uri="{C3380CC4-5D6E-409C-BE32-E72D297353CC}">
                <c16:uniqueId val="{00000002-D7FB-4ACE-AF9D-4633B4699BFE}"/>
              </c:ext>
            </c:extLst>
          </c:dPt>
          <c:dPt>
            <c:idx val="4"/>
            <c:invertIfNegative val="0"/>
            <c:bubble3D val="0"/>
            <c:extLst>
              <c:ext xmlns:c16="http://schemas.microsoft.com/office/drawing/2014/chart" uri="{C3380CC4-5D6E-409C-BE32-E72D297353CC}">
                <c16:uniqueId val="{00000003-D7FB-4ACE-AF9D-4633B4699BFE}"/>
              </c:ext>
            </c:extLst>
          </c:dPt>
          <c:dPt>
            <c:idx val="5"/>
            <c:invertIfNegative val="0"/>
            <c:bubble3D val="0"/>
            <c:extLst>
              <c:ext xmlns:c16="http://schemas.microsoft.com/office/drawing/2014/chart" uri="{C3380CC4-5D6E-409C-BE32-E72D297353CC}">
                <c16:uniqueId val="{00000004-D7FB-4ACE-AF9D-4633B4699BFE}"/>
              </c:ext>
            </c:extLst>
          </c:dPt>
          <c:dPt>
            <c:idx val="6"/>
            <c:invertIfNegative val="0"/>
            <c:bubble3D val="0"/>
            <c:extLst>
              <c:ext xmlns:c16="http://schemas.microsoft.com/office/drawing/2014/chart" uri="{C3380CC4-5D6E-409C-BE32-E72D297353CC}">
                <c16:uniqueId val="{00000005-D7FB-4ACE-AF9D-4633B4699BFE}"/>
              </c:ext>
            </c:extLst>
          </c:dPt>
          <c:dPt>
            <c:idx val="8"/>
            <c:invertIfNegative val="0"/>
            <c:bubble3D val="0"/>
            <c:extLst>
              <c:ext xmlns:c16="http://schemas.microsoft.com/office/drawing/2014/chart" uri="{C3380CC4-5D6E-409C-BE32-E72D297353CC}">
                <c16:uniqueId val="{00000006-D7FB-4ACE-AF9D-4633B4699BFE}"/>
              </c:ext>
            </c:extLst>
          </c:dPt>
          <c:dPt>
            <c:idx val="9"/>
            <c:invertIfNegative val="0"/>
            <c:bubble3D val="0"/>
            <c:extLst>
              <c:ext xmlns:c16="http://schemas.microsoft.com/office/drawing/2014/chart" uri="{C3380CC4-5D6E-409C-BE32-E72D297353CC}">
                <c16:uniqueId val="{00000007-D7FB-4ACE-AF9D-4633B4699BFE}"/>
              </c:ext>
            </c:extLst>
          </c:dPt>
          <c:dPt>
            <c:idx val="10"/>
            <c:invertIfNegative val="0"/>
            <c:bubble3D val="0"/>
            <c:extLst>
              <c:ext xmlns:c16="http://schemas.microsoft.com/office/drawing/2014/chart" uri="{C3380CC4-5D6E-409C-BE32-E72D297353CC}">
                <c16:uniqueId val="{00000008-D7FB-4ACE-AF9D-4633B4699BFE}"/>
              </c:ext>
            </c:extLst>
          </c:dPt>
          <c:dPt>
            <c:idx val="11"/>
            <c:invertIfNegative val="0"/>
            <c:bubble3D val="0"/>
            <c:extLst>
              <c:ext xmlns:c16="http://schemas.microsoft.com/office/drawing/2014/chart" uri="{C3380CC4-5D6E-409C-BE32-E72D297353CC}">
                <c16:uniqueId val="{00000009-D7FB-4ACE-AF9D-4633B4699BFE}"/>
              </c:ext>
            </c:extLst>
          </c:dPt>
          <c:dLbls>
            <c:dLbl>
              <c:idx val="0"/>
              <c:spPr>
                <a:noFill/>
                <a:ln>
                  <a:noFill/>
                </a:ln>
                <a:effectLst/>
              </c:spPr>
              <c:txPr>
                <a:bodyPr wrap="square" lIns="38100" tIns="19050" rIns="38100" bIns="19050" anchor="ctr">
                  <a:noAutofit/>
                </a:bodyPr>
                <a:lstStyle/>
                <a:p>
                  <a:pPr>
                    <a:defRPr sz="1200" b="1">
                      <a:solidFill>
                        <a:schemeClr val="tx1"/>
                      </a:solidFill>
                    </a:defRPr>
                  </a:pPr>
                  <a:endParaRPr lang="pl-PL"/>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7FB-4ACE-AF9D-4633B4699BFE}"/>
                </c:ext>
              </c:extLst>
            </c:dLbl>
            <c:dLbl>
              <c:idx val="4"/>
              <c:layout>
                <c:manualLayout>
                  <c:x val="-2.2003811129173902E-2"/>
                  <c:y val="4.9549913367744858E-7"/>
                </c:manualLayout>
              </c:layout>
              <c:spPr>
                <a:noFill/>
                <a:ln>
                  <a:noFill/>
                </a:ln>
                <a:effectLst/>
              </c:spPr>
              <c:txPr>
                <a:bodyPr wrap="square" lIns="38100" tIns="19050" rIns="38100" bIns="19050" anchor="ctr">
                  <a:noAutofit/>
                </a:bodyPr>
                <a:lstStyle/>
                <a:p>
                  <a:pPr>
                    <a:defRPr sz="1050">
                      <a:solidFill>
                        <a:schemeClr val="tx1"/>
                      </a:solidFill>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10408965842870124"/>
                      <c:h val="6.3377312184769649E-2"/>
                    </c:manualLayout>
                  </c15:layout>
                </c:ext>
                <c:ext xmlns:c16="http://schemas.microsoft.com/office/drawing/2014/chart" uri="{C3380CC4-5D6E-409C-BE32-E72D297353CC}">
                  <c16:uniqueId val="{00000003-D7FB-4ACE-AF9D-4633B4699BFE}"/>
                </c:ext>
              </c:extLst>
            </c:dLbl>
            <c:spPr>
              <a:noFill/>
              <a:ln>
                <a:noFill/>
              </a:ln>
              <a:effectLst/>
            </c:spPr>
            <c:txPr>
              <a:bodyPr wrap="square" lIns="38100" tIns="19050" rIns="38100" bIns="19050" anchor="ctr">
                <a:spAutoFit/>
              </a:bodyPr>
              <a:lstStyle/>
              <a:p>
                <a:pPr>
                  <a:defRPr sz="1050">
                    <a:solidFill>
                      <a:schemeClr val="tx1"/>
                    </a:solidFil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Arkusz1!$B$4:$B$12</c:f>
              <c:strCache>
                <c:ptCount val="9"/>
                <c:pt idx="0">
                  <c:v>Ogółem</c:v>
                </c:pt>
                <c:pt idx="2">
                  <c:v>mężczyzna</c:v>
                </c:pt>
                <c:pt idx="3">
                  <c:v>kobieta </c:v>
                </c:pt>
                <c:pt idx="5">
                  <c:v>podstawowe, gimnazjalne*</c:v>
                </c:pt>
                <c:pt idx="6">
                  <c:v>zasadnicze zawodowe</c:v>
                </c:pt>
                <c:pt idx="7">
                  <c:v>średnie</c:v>
                </c:pt>
                <c:pt idx="8">
                  <c:v>wyższe</c:v>
                </c:pt>
              </c:strCache>
            </c:strRef>
          </c:cat>
          <c:val>
            <c:numRef>
              <c:f>Arkusz1!$C$4:$C$12</c:f>
              <c:numCache>
                <c:formatCode>General</c:formatCode>
                <c:ptCount val="9"/>
                <c:pt idx="0" formatCode="###0">
                  <c:v>76.349812773126743</c:v>
                </c:pt>
                <c:pt idx="2" formatCode="###0">
                  <c:v>69.612444812157918</c:v>
                </c:pt>
                <c:pt idx="3" formatCode="###0">
                  <c:v>82.528346833504088</c:v>
                </c:pt>
                <c:pt idx="5" formatCode="###0">
                  <c:v>54.408987135734201</c:v>
                </c:pt>
                <c:pt idx="6" formatCode="###0">
                  <c:v>71.275223256863256</c:v>
                </c:pt>
                <c:pt idx="7" formatCode="###0">
                  <c:v>75.092460324065556</c:v>
                </c:pt>
                <c:pt idx="8" formatCode="###0">
                  <c:v>84.604547673431057</c:v>
                </c:pt>
              </c:numCache>
            </c:numRef>
          </c:val>
          <c:extLst>
            <c:ext xmlns:c16="http://schemas.microsoft.com/office/drawing/2014/chart" uri="{C3380CC4-5D6E-409C-BE32-E72D297353CC}">
              <c16:uniqueId val="{0000000A-D7FB-4ACE-AF9D-4633B4699BFE}"/>
            </c:ext>
          </c:extLst>
        </c:ser>
        <c:dLbls>
          <c:dLblPos val="outEnd"/>
          <c:showLegendKey val="0"/>
          <c:showVal val="1"/>
          <c:showCatName val="0"/>
          <c:showSerName val="0"/>
          <c:showPercent val="0"/>
          <c:showBubbleSize val="0"/>
        </c:dLbls>
        <c:gapWidth val="80"/>
        <c:axId val="525545912"/>
        <c:axId val="525553752"/>
      </c:barChart>
      <c:catAx>
        <c:axId val="525545912"/>
        <c:scaling>
          <c:orientation val="maxMin"/>
        </c:scaling>
        <c:delete val="0"/>
        <c:axPos val="l"/>
        <c:numFmt formatCode="0.00%" sourceLinked="0"/>
        <c:majorTickMark val="out"/>
        <c:minorTickMark val="none"/>
        <c:tickLblPos val="nextTo"/>
        <c:spPr>
          <a:noFill/>
          <a:ln>
            <a:solidFill>
              <a:schemeClr val="accent1">
                <a:alpha val="42000"/>
              </a:schemeClr>
            </a:solidFill>
          </a:ln>
        </c:spPr>
        <c:txPr>
          <a:bodyPr/>
          <a:lstStyle/>
          <a:p>
            <a:pPr>
              <a:defRPr sz="1050"/>
            </a:pPr>
            <a:endParaRPr lang="pl-PL"/>
          </a:p>
        </c:txPr>
        <c:crossAx val="525553752"/>
        <c:crosses val="autoZero"/>
        <c:auto val="1"/>
        <c:lblAlgn val="ctr"/>
        <c:lblOffset val="100"/>
        <c:noMultiLvlLbl val="0"/>
      </c:catAx>
      <c:valAx>
        <c:axId val="525553752"/>
        <c:scaling>
          <c:orientation val="minMax"/>
        </c:scaling>
        <c:delete val="1"/>
        <c:axPos val="b"/>
        <c:numFmt formatCode="####%" sourceLinked="0"/>
        <c:majorTickMark val="out"/>
        <c:minorTickMark val="none"/>
        <c:tickLblPos val="nextTo"/>
        <c:crossAx val="525545912"/>
        <c:crosses val="max"/>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7186348618775"/>
          <c:y val="0.21227336860961921"/>
          <c:w val="0.75629872698460399"/>
          <c:h val="0.69436434040568284"/>
        </c:manualLayout>
      </c:layout>
      <c:barChart>
        <c:barDir val="bar"/>
        <c:grouping val="percentStacked"/>
        <c:varyColors val="0"/>
        <c:ser>
          <c:idx val="8"/>
          <c:order val="0"/>
          <c:tx>
            <c:strRef>
              <c:f>Arkusz1!$B$1</c:f>
              <c:strCache>
                <c:ptCount val="1"/>
                <c:pt idx="0">
                  <c:v>w ogóle</c:v>
                </c:pt>
              </c:strCache>
            </c:strRef>
          </c:tx>
          <c:spPr>
            <a:solidFill>
              <a:srgbClr val="509133"/>
            </a:solidFill>
            <a:ln w="25527">
              <a:noFill/>
            </a:ln>
          </c:spPr>
          <c:invertIfNegative val="0"/>
          <c:dLbls>
            <c:numFmt formatCode="#,##0" sourceLinked="0"/>
            <c:spPr>
              <a:noFill/>
              <a:ln w="25527">
                <a:noFill/>
              </a:ln>
            </c:spPr>
            <c:txPr>
              <a:bodyPr wrap="square" lIns="38100" tIns="19050" rIns="38100" bIns="19050" anchor="ctr">
                <a:spAutoFit/>
              </a:bodyPr>
              <a:lstStyle/>
              <a:p>
                <a:pPr>
                  <a:defRPr sz="900" b="0">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Arkusz1!$B$2:$B$7</c:f>
              <c:numCache>
                <c:formatCode>General</c:formatCode>
                <c:ptCount val="6"/>
              </c:numCache>
            </c:numRef>
          </c:val>
          <c:extLst>
            <c:ext xmlns:c16="http://schemas.microsoft.com/office/drawing/2014/chart" uri="{C3380CC4-5D6E-409C-BE32-E72D297353CC}">
              <c16:uniqueId val="{00000000-3024-4BA8-8DBA-CA83F8C38F6D}"/>
            </c:ext>
          </c:extLst>
        </c:ser>
        <c:ser>
          <c:idx val="0"/>
          <c:order val="1"/>
          <c:tx>
            <c:strRef>
              <c:f>Arkusz1!$C$1</c:f>
              <c:strCache>
                <c:ptCount val="1"/>
                <c:pt idx="0">
                  <c:v>nieznacznie</c:v>
                </c:pt>
              </c:strCache>
            </c:strRef>
          </c:tx>
          <c:spPr>
            <a:solidFill>
              <a:srgbClr val="81C761"/>
            </a:solidFill>
            <a:ln w="25527">
              <a:noFill/>
            </a:ln>
          </c:spPr>
          <c:invertIfNegative val="0"/>
          <c:dLbls>
            <c:numFmt formatCode="#,##0" sourceLinked="0"/>
            <c:spPr>
              <a:noFill/>
              <a:ln w="25527">
                <a:noFill/>
              </a:ln>
            </c:spPr>
            <c:txPr>
              <a:bodyPr wrap="square" lIns="38100" tIns="19050" rIns="38100" bIns="19050" anchor="ctr">
                <a:spAutoFit/>
              </a:bodyPr>
              <a:lstStyle/>
              <a:p>
                <a:pPr>
                  <a:defRPr sz="900">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Arkusz1!$C$2:$C$7</c:f>
              <c:numCache>
                <c:formatCode>General</c:formatCode>
                <c:ptCount val="6"/>
              </c:numCache>
            </c:numRef>
          </c:val>
          <c:extLst>
            <c:ext xmlns:c16="http://schemas.microsoft.com/office/drawing/2014/chart" uri="{C3380CC4-5D6E-409C-BE32-E72D297353CC}">
              <c16:uniqueId val="{00000001-3024-4BA8-8DBA-CA83F8C38F6D}"/>
            </c:ext>
          </c:extLst>
        </c:ser>
        <c:ser>
          <c:idx val="1"/>
          <c:order val="2"/>
          <c:tx>
            <c:strRef>
              <c:f>Arkusz1!$D$1</c:f>
              <c:strCache>
                <c:ptCount val="1"/>
                <c:pt idx="0">
                  <c:v>w umiarkowanym stopniu</c:v>
                </c:pt>
              </c:strCache>
            </c:strRef>
          </c:tx>
          <c:spPr>
            <a:solidFill>
              <a:srgbClr val="FFB24B"/>
            </a:solidFill>
            <a:ln w="25527">
              <a:noFill/>
            </a:ln>
          </c:spPr>
          <c:invertIfNegative val="0"/>
          <c:dLbls>
            <c:numFmt formatCode="#,##0" sourceLinked="0"/>
            <c:spPr>
              <a:noFill/>
              <a:ln w="25527">
                <a:noFill/>
              </a:ln>
            </c:spPr>
            <c:txPr>
              <a:bodyPr wrap="square" lIns="38100" tIns="19050" rIns="38100" bIns="19050" anchor="ctr">
                <a:spAutoFit/>
              </a:bodyPr>
              <a:lstStyle/>
              <a:p>
                <a:pPr>
                  <a:defRPr sz="900">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Arkusz1!$D$2:$D$7</c:f>
              <c:numCache>
                <c:formatCode>General</c:formatCode>
                <c:ptCount val="6"/>
              </c:numCache>
            </c:numRef>
          </c:val>
          <c:extLst>
            <c:ext xmlns:c16="http://schemas.microsoft.com/office/drawing/2014/chart" uri="{C3380CC4-5D6E-409C-BE32-E72D297353CC}">
              <c16:uniqueId val="{00000002-3024-4BA8-8DBA-CA83F8C38F6D}"/>
            </c:ext>
          </c:extLst>
        </c:ser>
        <c:ser>
          <c:idx val="2"/>
          <c:order val="3"/>
          <c:tx>
            <c:strRef>
              <c:f>Arkusz1!$E$1</c:f>
              <c:strCache>
                <c:ptCount val="1"/>
                <c:pt idx="0">
                  <c:v>bardzo</c:v>
                </c:pt>
              </c:strCache>
            </c:strRef>
          </c:tx>
          <c:spPr>
            <a:solidFill>
              <a:srgbClr val="DD2B1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Arkusz1!$E$2:$E$7</c:f>
              <c:numCache>
                <c:formatCode>General</c:formatCode>
                <c:ptCount val="6"/>
              </c:numCache>
            </c:numRef>
          </c:val>
          <c:extLst>
            <c:ext xmlns:c16="http://schemas.microsoft.com/office/drawing/2014/chart" uri="{C3380CC4-5D6E-409C-BE32-E72D297353CC}">
              <c16:uniqueId val="{00000003-3024-4BA8-8DBA-CA83F8C38F6D}"/>
            </c:ext>
          </c:extLst>
        </c:ser>
        <c:ser>
          <c:idx val="3"/>
          <c:order val="4"/>
          <c:tx>
            <c:strRef>
              <c:f>Arkusz1!$F$1</c:f>
              <c:strCache>
                <c:ptCount val="1"/>
                <c:pt idx="0">
                  <c:v>trudno powiedzieć</c:v>
                </c:pt>
              </c:strCache>
            </c:strRef>
          </c:tx>
          <c:spPr>
            <a:solidFill>
              <a:srgbClr val="595959"/>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Arkusz1!$F$2:$F$7</c:f>
              <c:numCache>
                <c:formatCode>General</c:formatCode>
                <c:ptCount val="6"/>
              </c:numCache>
            </c:numRef>
          </c:val>
          <c:extLst>
            <c:ext xmlns:c16="http://schemas.microsoft.com/office/drawing/2014/chart" uri="{C3380CC4-5D6E-409C-BE32-E72D297353CC}">
              <c16:uniqueId val="{00000004-3024-4BA8-8DBA-CA83F8C38F6D}"/>
            </c:ext>
          </c:extLst>
        </c:ser>
        <c:dLbls>
          <c:showLegendKey val="0"/>
          <c:showVal val="1"/>
          <c:showCatName val="0"/>
          <c:showSerName val="0"/>
          <c:showPercent val="0"/>
          <c:showBubbleSize val="0"/>
        </c:dLbls>
        <c:gapWidth val="100"/>
        <c:overlap val="100"/>
        <c:axId val="525535328"/>
        <c:axId val="525536504"/>
      </c:barChart>
      <c:catAx>
        <c:axId val="525535328"/>
        <c:scaling>
          <c:orientation val="maxMin"/>
        </c:scaling>
        <c:delete val="1"/>
        <c:axPos val="l"/>
        <c:numFmt formatCode="General" sourceLinked="1"/>
        <c:majorTickMark val="none"/>
        <c:minorTickMark val="none"/>
        <c:tickLblPos val="nextTo"/>
        <c:crossAx val="525536504"/>
        <c:crosses val="autoZero"/>
        <c:auto val="1"/>
        <c:lblAlgn val="ctr"/>
        <c:lblOffset val="100"/>
        <c:tickLblSkip val="1"/>
        <c:tickMarkSkip val="1"/>
        <c:noMultiLvlLbl val="0"/>
      </c:catAx>
      <c:valAx>
        <c:axId val="525536504"/>
        <c:scaling>
          <c:orientation val="minMax"/>
        </c:scaling>
        <c:delete val="0"/>
        <c:axPos val="t"/>
        <c:numFmt formatCode="0%" sourceLinked="1"/>
        <c:majorTickMark val="none"/>
        <c:minorTickMark val="none"/>
        <c:tickLblPos val="none"/>
        <c:spPr>
          <a:ln w="9572">
            <a:noFill/>
          </a:ln>
        </c:spPr>
        <c:crossAx val="525535328"/>
        <c:crosses val="autoZero"/>
        <c:crossBetween val="between"/>
      </c:valAx>
      <c:spPr>
        <a:noFill/>
        <a:ln w="25527">
          <a:noFill/>
        </a:ln>
      </c:spPr>
    </c:plotArea>
    <c:legend>
      <c:legendPos val="r"/>
      <c:legendEntry>
        <c:idx val="0"/>
        <c:txPr>
          <a:bodyPr/>
          <a:lstStyle/>
          <a:p>
            <a:pPr>
              <a:defRPr sz="1000">
                <a:latin typeface="+mj-lt"/>
              </a:defRPr>
            </a:pPr>
            <a:endParaRPr lang="pl-PL"/>
          </a:p>
        </c:txPr>
      </c:legendEntry>
      <c:legendEntry>
        <c:idx val="1"/>
        <c:txPr>
          <a:bodyPr/>
          <a:lstStyle/>
          <a:p>
            <a:pPr>
              <a:defRPr sz="1000">
                <a:latin typeface="+mj-lt"/>
              </a:defRPr>
            </a:pPr>
            <a:endParaRPr lang="pl-PL"/>
          </a:p>
        </c:txPr>
      </c:legendEntry>
      <c:legendEntry>
        <c:idx val="2"/>
        <c:txPr>
          <a:bodyPr/>
          <a:lstStyle/>
          <a:p>
            <a:pPr>
              <a:defRPr sz="1000">
                <a:latin typeface="+mj-lt"/>
              </a:defRPr>
            </a:pPr>
            <a:endParaRPr lang="pl-PL"/>
          </a:p>
        </c:txPr>
      </c:legendEntry>
      <c:legendEntry>
        <c:idx val="3"/>
        <c:txPr>
          <a:bodyPr/>
          <a:lstStyle/>
          <a:p>
            <a:pPr>
              <a:defRPr sz="1000">
                <a:latin typeface="+mj-lt"/>
              </a:defRPr>
            </a:pPr>
            <a:endParaRPr lang="pl-PL"/>
          </a:p>
        </c:txPr>
      </c:legendEntry>
      <c:legendEntry>
        <c:idx val="4"/>
        <c:txPr>
          <a:bodyPr/>
          <a:lstStyle/>
          <a:p>
            <a:pPr>
              <a:defRPr sz="1000">
                <a:latin typeface="+mj-lt"/>
              </a:defRPr>
            </a:pPr>
            <a:endParaRPr lang="pl-PL"/>
          </a:p>
        </c:txPr>
      </c:legendEntry>
      <c:layout>
        <c:manualLayout>
          <c:xMode val="edge"/>
          <c:yMode val="edge"/>
          <c:x val="3.6354996521943246E-2"/>
          <c:y val="0.28943888925095013"/>
          <c:w val="0.911709294160995"/>
          <c:h val="0.25707912877500205"/>
        </c:manualLayout>
      </c:layout>
      <c:overlay val="0"/>
      <c:txPr>
        <a:bodyPr/>
        <a:lstStyle/>
        <a:p>
          <a:pPr>
            <a:defRPr sz="900">
              <a:latin typeface="+mj-lt"/>
            </a:defRPr>
          </a:pPr>
          <a:endParaRPr lang="pl-PL"/>
        </a:p>
      </c:txPr>
    </c:legend>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17691102827128"/>
          <c:y val="0.21227336860961921"/>
          <c:w val="0.74266719886730936"/>
          <c:h val="0.69436434040568284"/>
        </c:manualLayout>
      </c:layout>
      <c:barChart>
        <c:barDir val="bar"/>
        <c:grouping val="percentStacked"/>
        <c:varyColors val="0"/>
        <c:ser>
          <c:idx val="8"/>
          <c:order val="0"/>
          <c:tx>
            <c:strRef>
              <c:f>Arkusz1!$B$1</c:f>
              <c:strCache>
                <c:ptCount val="1"/>
                <c:pt idx="0">
                  <c:v>Bardzo</c:v>
                </c:pt>
              </c:strCache>
            </c:strRef>
          </c:tx>
          <c:spPr>
            <a:solidFill>
              <a:srgbClr val="509133"/>
            </a:solidFill>
            <a:ln w="25527">
              <a:noFill/>
            </a:ln>
          </c:spPr>
          <c:invertIfNegative val="0"/>
          <c:dLbls>
            <c:numFmt formatCode="#,##0" sourceLinked="0"/>
            <c:spPr>
              <a:noFill/>
              <a:ln w="25527">
                <a:noFill/>
              </a:ln>
            </c:spPr>
            <c:txPr>
              <a:bodyPr wrap="square" lIns="38100" tIns="19050" rIns="38100" bIns="19050" anchor="ctr">
                <a:spAutoFit/>
              </a:bodyPr>
              <a:lstStyle/>
              <a:p>
                <a:pPr>
                  <a:defRPr sz="1000" b="0">
                    <a:solidFill>
                      <a:schemeClr val="bg1"/>
                    </a:solidFill>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mężczyzna</c:v>
                </c:pt>
                <c:pt idx="1">
                  <c:v>kobieta </c:v>
                </c:pt>
              </c:strCache>
            </c:strRef>
          </c:cat>
          <c:val>
            <c:numRef>
              <c:f>Arkusz1!$B$2:$B$3</c:f>
              <c:numCache>
                <c:formatCode>###0</c:formatCode>
                <c:ptCount val="2"/>
                <c:pt idx="0">
                  <c:v>11.654820670370611</c:v>
                </c:pt>
                <c:pt idx="1">
                  <c:v>8.5697854405635283</c:v>
                </c:pt>
              </c:numCache>
            </c:numRef>
          </c:val>
          <c:extLst>
            <c:ext xmlns:c16="http://schemas.microsoft.com/office/drawing/2014/chart" uri="{C3380CC4-5D6E-409C-BE32-E72D297353CC}">
              <c16:uniqueId val="{00000000-CBF9-47BF-8FEB-6829BA8242DB}"/>
            </c:ext>
          </c:extLst>
        </c:ser>
        <c:ser>
          <c:idx val="0"/>
          <c:order val="1"/>
          <c:tx>
            <c:strRef>
              <c:f>Arkusz1!$C$1</c:f>
              <c:strCache>
                <c:ptCount val="1"/>
                <c:pt idx="0">
                  <c:v>W umiarkowanym stopniu</c:v>
                </c:pt>
              </c:strCache>
            </c:strRef>
          </c:tx>
          <c:spPr>
            <a:solidFill>
              <a:srgbClr val="81C761"/>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mężczyzna</c:v>
                </c:pt>
                <c:pt idx="1">
                  <c:v>kobieta </c:v>
                </c:pt>
              </c:strCache>
            </c:strRef>
          </c:cat>
          <c:val>
            <c:numRef>
              <c:f>Arkusz1!$C$2:$C$3</c:f>
              <c:numCache>
                <c:formatCode>###0</c:formatCode>
                <c:ptCount val="2"/>
                <c:pt idx="0">
                  <c:v>25.130554445225794</c:v>
                </c:pt>
                <c:pt idx="1">
                  <c:v>13.683936635842207</c:v>
                </c:pt>
              </c:numCache>
            </c:numRef>
          </c:val>
          <c:extLst>
            <c:ext xmlns:c16="http://schemas.microsoft.com/office/drawing/2014/chart" uri="{C3380CC4-5D6E-409C-BE32-E72D297353CC}">
              <c16:uniqueId val="{00000001-CBF9-47BF-8FEB-6829BA8242DB}"/>
            </c:ext>
          </c:extLst>
        </c:ser>
        <c:ser>
          <c:idx val="1"/>
          <c:order val="2"/>
          <c:tx>
            <c:strRef>
              <c:f>Arkusz1!$D$1</c:f>
              <c:strCache>
                <c:ptCount val="1"/>
                <c:pt idx="0">
                  <c:v>Nieznacznie</c:v>
                </c:pt>
              </c:strCache>
            </c:strRef>
          </c:tx>
          <c:spPr>
            <a:solidFill>
              <a:srgbClr val="FFB24B"/>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mężczyzna</c:v>
                </c:pt>
                <c:pt idx="1">
                  <c:v>kobieta </c:v>
                </c:pt>
              </c:strCache>
            </c:strRef>
          </c:cat>
          <c:val>
            <c:numRef>
              <c:f>Arkusz1!$D$2:$D$3</c:f>
              <c:numCache>
                <c:formatCode>###0</c:formatCode>
                <c:ptCount val="2"/>
                <c:pt idx="0">
                  <c:v>38.816089771273283</c:v>
                </c:pt>
                <c:pt idx="1">
                  <c:v>45.233143830698538</c:v>
                </c:pt>
              </c:numCache>
            </c:numRef>
          </c:val>
          <c:extLst>
            <c:ext xmlns:c16="http://schemas.microsoft.com/office/drawing/2014/chart" uri="{C3380CC4-5D6E-409C-BE32-E72D297353CC}">
              <c16:uniqueId val="{00000002-CBF9-47BF-8FEB-6829BA8242DB}"/>
            </c:ext>
          </c:extLst>
        </c:ser>
        <c:ser>
          <c:idx val="2"/>
          <c:order val="3"/>
          <c:tx>
            <c:strRef>
              <c:f>Arkusz1!$E$1</c:f>
              <c:strCache>
                <c:ptCount val="1"/>
                <c:pt idx="0">
                  <c:v>W ogóle</c:v>
                </c:pt>
              </c:strCache>
            </c:strRef>
          </c:tx>
          <c:spPr>
            <a:solidFill>
              <a:srgbClr val="DD2B1D"/>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Arkusz1!$A$2:$A$3</c:f>
              <c:strCache>
                <c:ptCount val="2"/>
                <c:pt idx="0">
                  <c:v>mężczyzna</c:v>
                </c:pt>
                <c:pt idx="1">
                  <c:v>kobieta </c:v>
                </c:pt>
              </c:strCache>
            </c:strRef>
          </c:cat>
          <c:val>
            <c:numRef>
              <c:f>Arkusz1!$E$2:$E$3</c:f>
              <c:numCache>
                <c:formatCode>###0</c:formatCode>
                <c:ptCount val="2"/>
                <c:pt idx="0">
                  <c:v>20.340910990395166</c:v>
                </c:pt>
                <c:pt idx="1">
                  <c:v>29.58629566508003</c:v>
                </c:pt>
              </c:numCache>
            </c:numRef>
          </c:val>
          <c:extLst>
            <c:ext xmlns:c16="http://schemas.microsoft.com/office/drawing/2014/chart" uri="{C3380CC4-5D6E-409C-BE32-E72D297353CC}">
              <c16:uniqueId val="{00000003-CBF9-47BF-8FEB-6829BA8242DB}"/>
            </c:ext>
          </c:extLst>
        </c:ser>
        <c:ser>
          <c:idx val="3"/>
          <c:order val="4"/>
          <c:tx>
            <c:strRef>
              <c:f>Arkusz1!$F$1</c:f>
              <c:strCache>
                <c:ptCount val="1"/>
                <c:pt idx="0">
                  <c:v>trudno powiedzieć</c:v>
                </c:pt>
              </c:strCache>
            </c:strRef>
          </c:tx>
          <c:spPr>
            <a:solidFill>
              <a:srgbClr val="595959"/>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Arkusz1!$A$2:$A$3</c:f>
              <c:strCache>
                <c:ptCount val="2"/>
                <c:pt idx="0">
                  <c:v>mężczyzna</c:v>
                </c:pt>
                <c:pt idx="1">
                  <c:v>kobieta </c:v>
                </c:pt>
              </c:strCache>
            </c:strRef>
          </c:cat>
          <c:val>
            <c:numRef>
              <c:f>Arkusz1!$F$2:$F$3</c:f>
              <c:numCache>
                <c:formatCode>###0</c:formatCode>
                <c:ptCount val="2"/>
                <c:pt idx="0">
                  <c:v>4.0576241227351835</c:v>
                </c:pt>
                <c:pt idx="1">
                  <c:v>2.9268384278158224</c:v>
                </c:pt>
              </c:numCache>
            </c:numRef>
          </c:val>
          <c:extLst>
            <c:ext xmlns:c16="http://schemas.microsoft.com/office/drawing/2014/chart" uri="{C3380CC4-5D6E-409C-BE32-E72D297353CC}">
              <c16:uniqueId val="{00000004-CBF9-47BF-8FEB-6829BA8242DB}"/>
            </c:ext>
          </c:extLst>
        </c:ser>
        <c:dLbls>
          <c:showLegendKey val="0"/>
          <c:showVal val="1"/>
          <c:showCatName val="0"/>
          <c:showSerName val="0"/>
          <c:showPercent val="0"/>
          <c:showBubbleSize val="0"/>
        </c:dLbls>
        <c:gapWidth val="191"/>
        <c:overlap val="100"/>
        <c:axId val="525522000"/>
        <c:axId val="525544344"/>
      </c:barChart>
      <c:catAx>
        <c:axId val="525522000"/>
        <c:scaling>
          <c:orientation val="maxMin"/>
        </c:scaling>
        <c:delete val="0"/>
        <c:axPos val="l"/>
        <c:numFmt formatCode="General" sourceLinked="1"/>
        <c:majorTickMark val="none"/>
        <c:minorTickMark val="none"/>
        <c:tickLblPos val="nextTo"/>
        <c:spPr>
          <a:ln w="9572">
            <a:noFill/>
          </a:ln>
        </c:spPr>
        <c:txPr>
          <a:bodyPr rot="0" vert="horz"/>
          <a:lstStyle/>
          <a:p>
            <a:pPr>
              <a:defRPr sz="900">
                <a:latin typeface="+mn-lt"/>
              </a:defRPr>
            </a:pPr>
            <a:endParaRPr lang="pl-PL"/>
          </a:p>
        </c:txPr>
        <c:crossAx val="525544344"/>
        <c:crosses val="autoZero"/>
        <c:auto val="1"/>
        <c:lblAlgn val="ctr"/>
        <c:lblOffset val="100"/>
        <c:tickLblSkip val="1"/>
        <c:tickMarkSkip val="1"/>
        <c:noMultiLvlLbl val="0"/>
      </c:catAx>
      <c:valAx>
        <c:axId val="525544344"/>
        <c:scaling>
          <c:orientation val="minMax"/>
        </c:scaling>
        <c:delete val="0"/>
        <c:axPos val="t"/>
        <c:numFmt formatCode="0%" sourceLinked="1"/>
        <c:majorTickMark val="none"/>
        <c:minorTickMark val="none"/>
        <c:tickLblPos val="none"/>
        <c:spPr>
          <a:ln w="9572">
            <a:noFill/>
          </a:ln>
        </c:spPr>
        <c:crossAx val="525522000"/>
        <c:crosses val="autoZero"/>
        <c:crossBetween val="between"/>
      </c:valAx>
      <c:spPr>
        <a:noFill/>
        <a:ln w="25527">
          <a:noFill/>
        </a:ln>
      </c:spPr>
    </c:plotArea>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7186348618775"/>
          <c:y val="0.21227336860961921"/>
          <c:w val="0.75629872698460399"/>
          <c:h val="0.69436434040568284"/>
        </c:manualLayout>
      </c:layout>
      <c:barChart>
        <c:barDir val="bar"/>
        <c:grouping val="percentStacked"/>
        <c:varyColors val="0"/>
        <c:ser>
          <c:idx val="8"/>
          <c:order val="0"/>
          <c:tx>
            <c:strRef>
              <c:f>Arkusz1!$B$1</c:f>
              <c:strCache>
                <c:ptCount val="1"/>
                <c:pt idx="0">
                  <c:v>W ogóle</c:v>
                </c:pt>
              </c:strCache>
            </c:strRef>
          </c:tx>
          <c:spPr>
            <a:solidFill>
              <a:srgbClr val="509133"/>
            </a:solidFill>
            <a:ln w="25527">
              <a:noFill/>
            </a:ln>
          </c:spPr>
          <c:invertIfNegative val="0"/>
          <c:dLbls>
            <c:numFmt formatCode="#,##0" sourceLinked="0"/>
            <c:spPr>
              <a:noFill/>
              <a:ln w="25527">
                <a:noFill/>
              </a:ln>
            </c:spPr>
            <c:txPr>
              <a:bodyPr wrap="square" lIns="38100" tIns="19050" rIns="38100" bIns="19050" anchor="ctr">
                <a:spAutoFit/>
              </a:bodyPr>
              <a:lstStyle/>
              <a:p>
                <a:pPr>
                  <a:defRPr sz="1000" b="0">
                    <a:solidFill>
                      <a:schemeClr val="bg1"/>
                    </a:solidFill>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Arkusz1!$B$2:$B$7</c:f>
              <c:numCache>
                <c:formatCode>General</c:formatCode>
                <c:ptCount val="6"/>
                <c:pt idx="0" formatCode="###0">
                  <c:v>10.045562758580093</c:v>
                </c:pt>
              </c:numCache>
            </c:numRef>
          </c:val>
          <c:extLst>
            <c:ext xmlns:c16="http://schemas.microsoft.com/office/drawing/2014/chart" uri="{C3380CC4-5D6E-409C-BE32-E72D297353CC}">
              <c16:uniqueId val="{00000000-FD03-4A28-902E-E48775BB4D42}"/>
            </c:ext>
          </c:extLst>
        </c:ser>
        <c:ser>
          <c:idx val="0"/>
          <c:order val="1"/>
          <c:tx>
            <c:strRef>
              <c:f>Arkusz1!$C$1</c:f>
              <c:strCache>
                <c:ptCount val="1"/>
                <c:pt idx="0">
                  <c:v>Nieznacznie</c:v>
                </c:pt>
              </c:strCache>
            </c:strRef>
          </c:tx>
          <c:spPr>
            <a:solidFill>
              <a:srgbClr val="81C761"/>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Arkusz1!$C$2:$C$7</c:f>
              <c:numCache>
                <c:formatCode>General</c:formatCode>
                <c:ptCount val="6"/>
                <c:pt idx="0" formatCode="###0">
                  <c:v>19.15961443941438</c:v>
                </c:pt>
              </c:numCache>
            </c:numRef>
          </c:val>
          <c:extLst>
            <c:ext xmlns:c16="http://schemas.microsoft.com/office/drawing/2014/chart" uri="{C3380CC4-5D6E-409C-BE32-E72D297353CC}">
              <c16:uniqueId val="{00000001-FD03-4A28-902E-E48775BB4D42}"/>
            </c:ext>
          </c:extLst>
        </c:ser>
        <c:ser>
          <c:idx val="1"/>
          <c:order val="2"/>
          <c:tx>
            <c:strRef>
              <c:f>Arkusz1!$D$1</c:f>
              <c:strCache>
                <c:ptCount val="1"/>
                <c:pt idx="0">
                  <c:v>W umiarkowanym stopniu</c:v>
                </c:pt>
              </c:strCache>
            </c:strRef>
          </c:tx>
          <c:spPr>
            <a:solidFill>
              <a:srgbClr val="FFB24B"/>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Arkusz1!$D$2:$D$7</c:f>
              <c:numCache>
                <c:formatCode>General</c:formatCode>
                <c:ptCount val="6"/>
                <c:pt idx="0" formatCode="###0">
                  <c:v>42.163440529456643</c:v>
                </c:pt>
              </c:numCache>
            </c:numRef>
          </c:val>
          <c:extLst>
            <c:ext xmlns:c16="http://schemas.microsoft.com/office/drawing/2014/chart" uri="{C3380CC4-5D6E-409C-BE32-E72D297353CC}">
              <c16:uniqueId val="{00000002-FD03-4A28-902E-E48775BB4D42}"/>
            </c:ext>
          </c:extLst>
        </c:ser>
        <c:ser>
          <c:idx val="2"/>
          <c:order val="3"/>
          <c:tx>
            <c:strRef>
              <c:f>Arkusz1!$E$1</c:f>
              <c:strCache>
                <c:ptCount val="1"/>
                <c:pt idx="0">
                  <c:v>Bardzo</c:v>
                </c:pt>
              </c:strCache>
            </c:strRef>
          </c:tx>
          <c:spPr>
            <a:solidFill>
              <a:srgbClr val="DD2B1D"/>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Arkusz1!$E$2:$E$7</c:f>
              <c:numCache>
                <c:formatCode>General</c:formatCode>
                <c:ptCount val="6"/>
                <c:pt idx="0" formatCode="###0">
                  <c:v>25.163613918236194</c:v>
                </c:pt>
              </c:numCache>
            </c:numRef>
          </c:val>
          <c:extLst>
            <c:ext xmlns:c16="http://schemas.microsoft.com/office/drawing/2014/chart" uri="{C3380CC4-5D6E-409C-BE32-E72D297353CC}">
              <c16:uniqueId val="{00000003-FD03-4A28-902E-E48775BB4D42}"/>
            </c:ext>
          </c:extLst>
        </c:ser>
        <c:ser>
          <c:idx val="3"/>
          <c:order val="4"/>
          <c:tx>
            <c:strRef>
              <c:f>Arkusz1!$F$1</c:f>
              <c:strCache>
                <c:ptCount val="1"/>
                <c:pt idx="0">
                  <c:v>trudno powiedzieć</c:v>
                </c:pt>
              </c:strCache>
            </c:strRef>
          </c:tx>
          <c:spPr>
            <a:solidFill>
              <a:srgbClr val="595959"/>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Arkusz1!$F$2:$F$7</c:f>
              <c:numCache>
                <c:formatCode>General</c:formatCode>
                <c:ptCount val="6"/>
                <c:pt idx="0" formatCode="###0">
                  <c:v>3.4677683543126245</c:v>
                </c:pt>
              </c:numCache>
            </c:numRef>
          </c:val>
          <c:extLst>
            <c:ext xmlns:c16="http://schemas.microsoft.com/office/drawing/2014/chart" uri="{C3380CC4-5D6E-409C-BE32-E72D297353CC}">
              <c16:uniqueId val="{00000004-FD03-4A28-902E-E48775BB4D42}"/>
            </c:ext>
          </c:extLst>
        </c:ser>
        <c:dLbls>
          <c:showLegendKey val="0"/>
          <c:showVal val="1"/>
          <c:showCatName val="0"/>
          <c:showSerName val="0"/>
          <c:showPercent val="0"/>
          <c:showBubbleSize val="0"/>
        </c:dLbls>
        <c:gapWidth val="100"/>
        <c:overlap val="100"/>
        <c:axId val="525522000"/>
        <c:axId val="525544344"/>
      </c:barChart>
      <c:catAx>
        <c:axId val="525522000"/>
        <c:scaling>
          <c:orientation val="maxMin"/>
        </c:scaling>
        <c:delete val="0"/>
        <c:axPos val="l"/>
        <c:numFmt formatCode="General" sourceLinked="1"/>
        <c:majorTickMark val="none"/>
        <c:minorTickMark val="none"/>
        <c:tickLblPos val="nextTo"/>
        <c:spPr>
          <a:ln w="9572">
            <a:noFill/>
          </a:ln>
        </c:spPr>
        <c:txPr>
          <a:bodyPr rot="0" vert="horz"/>
          <a:lstStyle/>
          <a:p>
            <a:pPr>
              <a:defRPr sz="900"/>
            </a:pPr>
            <a:endParaRPr lang="pl-PL"/>
          </a:p>
        </c:txPr>
        <c:crossAx val="525544344"/>
        <c:crosses val="autoZero"/>
        <c:auto val="1"/>
        <c:lblAlgn val="ctr"/>
        <c:lblOffset val="100"/>
        <c:tickLblSkip val="1"/>
        <c:tickMarkSkip val="1"/>
        <c:noMultiLvlLbl val="0"/>
      </c:catAx>
      <c:valAx>
        <c:axId val="525544344"/>
        <c:scaling>
          <c:orientation val="minMax"/>
        </c:scaling>
        <c:delete val="0"/>
        <c:axPos val="t"/>
        <c:numFmt formatCode="0%" sourceLinked="1"/>
        <c:majorTickMark val="none"/>
        <c:minorTickMark val="none"/>
        <c:tickLblPos val="none"/>
        <c:spPr>
          <a:ln w="9572">
            <a:noFill/>
          </a:ln>
        </c:spPr>
        <c:crossAx val="525522000"/>
        <c:crosses val="autoZero"/>
        <c:crossBetween val="between"/>
      </c:valAx>
      <c:spPr>
        <a:noFill/>
        <a:ln w="25527">
          <a:noFill/>
        </a:ln>
      </c:spPr>
    </c:plotArea>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7186348618775"/>
          <c:y val="0.21227336860961921"/>
          <c:w val="0.38456419685290089"/>
          <c:h val="0.69436434040568284"/>
        </c:manualLayout>
      </c:layout>
      <c:barChart>
        <c:barDir val="bar"/>
        <c:grouping val="percentStacked"/>
        <c:varyColors val="0"/>
        <c:ser>
          <c:idx val="8"/>
          <c:order val="0"/>
          <c:tx>
            <c:strRef>
              <c:f>Arkusz1!$B$1</c:f>
              <c:strCache>
                <c:ptCount val="1"/>
                <c:pt idx="0">
                  <c:v>W ogóle	Nieznacznie	W umiarkowanym stopniu	Bardzo	trudno powiedzieć</c:v>
                </c:pt>
              </c:strCache>
            </c:strRef>
          </c:tx>
          <c:spPr>
            <a:solidFill>
              <a:srgbClr val="509133"/>
            </a:solidFill>
            <a:ln w="25527">
              <a:noFill/>
            </a:ln>
          </c:spPr>
          <c:invertIfNegative val="0"/>
          <c:dLbls>
            <c:numFmt formatCode="#,##0" sourceLinked="0"/>
            <c:spPr>
              <a:noFill/>
              <a:ln w="25527">
                <a:noFill/>
              </a:ln>
            </c:spPr>
            <c:txPr>
              <a:bodyPr wrap="square" lIns="38100" tIns="19050" rIns="38100" bIns="19050" anchor="ctr">
                <a:spAutoFit/>
              </a:bodyPr>
              <a:lstStyle/>
              <a:p>
                <a:pPr>
                  <a:defRPr sz="1000" b="0">
                    <a:solidFill>
                      <a:schemeClr val="bg1"/>
                    </a:solidFill>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*podstawowe, gimnazjalne</c:v>
                </c:pt>
                <c:pt idx="1">
                  <c:v>zasadnicze zawodowe</c:v>
                </c:pt>
                <c:pt idx="2">
                  <c:v>średnie</c:v>
                </c:pt>
                <c:pt idx="3">
                  <c:v>wyższe</c:v>
                </c:pt>
              </c:strCache>
            </c:strRef>
          </c:cat>
          <c:val>
            <c:numRef>
              <c:f>Arkusz1!$B$2:$B$5</c:f>
              <c:numCache>
                <c:formatCode>###0</c:formatCode>
                <c:ptCount val="4"/>
                <c:pt idx="0">
                  <c:v>34.644430009849003</c:v>
                </c:pt>
                <c:pt idx="1">
                  <c:v>13.676687123604101</c:v>
                </c:pt>
                <c:pt idx="2">
                  <c:v>8.4828099730725821</c:v>
                </c:pt>
                <c:pt idx="3">
                  <c:v>7.93286610795972</c:v>
                </c:pt>
              </c:numCache>
            </c:numRef>
          </c:val>
          <c:extLst>
            <c:ext xmlns:c16="http://schemas.microsoft.com/office/drawing/2014/chart" uri="{C3380CC4-5D6E-409C-BE32-E72D297353CC}">
              <c16:uniqueId val="{00000000-C449-4406-B1A2-C13B943EDA0C}"/>
            </c:ext>
          </c:extLst>
        </c:ser>
        <c:ser>
          <c:idx val="0"/>
          <c:order val="1"/>
          <c:tx>
            <c:strRef>
              <c:f>Arkusz1!$C$1</c:f>
              <c:strCache>
                <c:ptCount val="1"/>
                <c:pt idx="0">
                  <c:v>Nieznacznie</c:v>
                </c:pt>
              </c:strCache>
            </c:strRef>
          </c:tx>
          <c:spPr>
            <a:solidFill>
              <a:srgbClr val="81C761"/>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*podstawowe, gimnazjalne</c:v>
                </c:pt>
                <c:pt idx="1">
                  <c:v>zasadnicze zawodowe</c:v>
                </c:pt>
                <c:pt idx="2">
                  <c:v>średnie</c:v>
                </c:pt>
                <c:pt idx="3">
                  <c:v>wyższe</c:v>
                </c:pt>
              </c:strCache>
            </c:strRef>
          </c:cat>
          <c:val>
            <c:numRef>
              <c:f>Arkusz1!$C$2:$C$5</c:f>
              <c:numCache>
                <c:formatCode>###0</c:formatCode>
                <c:ptCount val="4"/>
                <c:pt idx="0">
                  <c:v>20.291073957576238</c:v>
                </c:pt>
                <c:pt idx="1">
                  <c:v>20.504236157598317</c:v>
                </c:pt>
                <c:pt idx="2">
                  <c:v>19.869170858931177</c:v>
                </c:pt>
                <c:pt idx="3">
                  <c:v>16.887757932365751</c:v>
                </c:pt>
              </c:numCache>
            </c:numRef>
          </c:val>
          <c:extLst>
            <c:ext xmlns:c16="http://schemas.microsoft.com/office/drawing/2014/chart" uri="{C3380CC4-5D6E-409C-BE32-E72D297353CC}">
              <c16:uniqueId val="{00000001-C449-4406-B1A2-C13B943EDA0C}"/>
            </c:ext>
          </c:extLst>
        </c:ser>
        <c:ser>
          <c:idx val="1"/>
          <c:order val="2"/>
          <c:tx>
            <c:strRef>
              <c:f>Arkusz1!$D$1</c:f>
              <c:strCache>
                <c:ptCount val="1"/>
                <c:pt idx="0">
                  <c:v>W umiarkowanym stopniu</c:v>
                </c:pt>
              </c:strCache>
            </c:strRef>
          </c:tx>
          <c:spPr>
            <a:solidFill>
              <a:srgbClr val="FFB24B"/>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*podstawowe, gimnazjalne</c:v>
                </c:pt>
                <c:pt idx="1">
                  <c:v>zasadnicze zawodowe</c:v>
                </c:pt>
                <c:pt idx="2">
                  <c:v>średnie</c:v>
                </c:pt>
                <c:pt idx="3">
                  <c:v>wyższe</c:v>
                </c:pt>
              </c:strCache>
            </c:strRef>
          </c:cat>
          <c:val>
            <c:numRef>
              <c:f>Arkusz1!$D$2:$D$5</c:f>
              <c:numCache>
                <c:formatCode>###0</c:formatCode>
                <c:ptCount val="4"/>
                <c:pt idx="0">
                  <c:v>17.444962788166553</c:v>
                </c:pt>
                <c:pt idx="1">
                  <c:v>42.223300752593943</c:v>
                </c:pt>
                <c:pt idx="2">
                  <c:v>43.743457046148322</c:v>
                </c:pt>
                <c:pt idx="3">
                  <c:v>41.800988069329755</c:v>
                </c:pt>
              </c:numCache>
            </c:numRef>
          </c:val>
          <c:extLst>
            <c:ext xmlns:c16="http://schemas.microsoft.com/office/drawing/2014/chart" uri="{C3380CC4-5D6E-409C-BE32-E72D297353CC}">
              <c16:uniqueId val="{00000002-C449-4406-B1A2-C13B943EDA0C}"/>
            </c:ext>
          </c:extLst>
        </c:ser>
        <c:ser>
          <c:idx val="2"/>
          <c:order val="3"/>
          <c:tx>
            <c:strRef>
              <c:f>Arkusz1!$E$1</c:f>
              <c:strCache>
                <c:ptCount val="1"/>
                <c:pt idx="0">
                  <c:v>Bardzo</c:v>
                </c:pt>
              </c:strCache>
            </c:strRef>
          </c:tx>
          <c:spPr>
            <a:solidFill>
              <a:srgbClr val="DD2B1D"/>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Arkusz1!$A$2:$A$5</c:f>
              <c:strCache>
                <c:ptCount val="4"/>
                <c:pt idx="0">
                  <c:v>*podstawowe, gimnazjalne</c:v>
                </c:pt>
                <c:pt idx="1">
                  <c:v>zasadnicze zawodowe</c:v>
                </c:pt>
                <c:pt idx="2">
                  <c:v>średnie</c:v>
                </c:pt>
                <c:pt idx="3">
                  <c:v>wyższe</c:v>
                </c:pt>
              </c:strCache>
            </c:strRef>
          </c:cat>
          <c:val>
            <c:numRef>
              <c:f>Arkusz1!$E$2:$E$5</c:f>
              <c:numCache>
                <c:formatCode>###0</c:formatCode>
                <c:ptCount val="4"/>
                <c:pt idx="0">
                  <c:v>18.808156523348675</c:v>
                </c:pt>
                <c:pt idx="1">
                  <c:v>18.656702526543096</c:v>
                </c:pt>
                <c:pt idx="2">
                  <c:v>24.305979774724239</c:v>
                </c:pt>
                <c:pt idx="3">
                  <c:v>31.527822839228296</c:v>
                </c:pt>
              </c:numCache>
            </c:numRef>
          </c:val>
          <c:extLst>
            <c:ext xmlns:c16="http://schemas.microsoft.com/office/drawing/2014/chart" uri="{C3380CC4-5D6E-409C-BE32-E72D297353CC}">
              <c16:uniqueId val="{00000003-C449-4406-B1A2-C13B943EDA0C}"/>
            </c:ext>
          </c:extLst>
        </c:ser>
        <c:ser>
          <c:idx val="3"/>
          <c:order val="4"/>
          <c:tx>
            <c:strRef>
              <c:f>Arkusz1!$F$1</c:f>
              <c:strCache>
                <c:ptCount val="1"/>
                <c:pt idx="0">
                  <c:v>trudno powiedzieć</c:v>
                </c:pt>
              </c:strCache>
            </c:strRef>
          </c:tx>
          <c:spPr>
            <a:solidFill>
              <a:srgbClr val="595959"/>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Arkusz1!$A$2:$A$5</c:f>
              <c:strCache>
                <c:ptCount val="4"/>
                <c:pt idx="0">
                  <c:v>*podstawowe, gimnazjalne</c:v>
                </c:pt>
                <c:pt idx="1">
                  <c:v>zasadnicze zawodowe</c:v>
                </c:pt>
                <c:pt idx="2">
                  <c:v>średnie</c:v>
                </c:pt>
                <c:pt idx="3">
                  <c:v>wyższe</c:v>
                </c:pt>
              </c:strCache>
            </c:strRef>
          </c:cat>
          <c:val>
            <c:numRef>
              <c:f>Arkusz1!$F$2:$F$5</c:f>
              <c:numCache>
                <c:formatCode>###0</c:formatCode>
                <c:ptCount val="4"/>
                <c:pt idx="0">
                  <c:v>8.8113767210595491</c:v>
                </c:pt>
                <c:pt idx="1">
                  <c:v>4.9390734396605662</c:v>
                </c:pt>
                <c:pt idx="2">
                  <c:v>3.5985823471237395</c:v>
                </c:pt>
                <c:pt idx="3">
                  <c:v>1.850565051116559</c:v>
                </c:pt>
              </c:numCache>
            </c:numRef>
          </c:val>
          <c:extLst>
            <c:ext xmlns:c16="http://schemas.microsoft.com/office/drawing/2014/chart" uri="{C3380CC4-5D6E-409C-BE32-E72D297353CC}">
              <c16:uniqueId val="{00000004-C449-4406-B1A2-C13B943EDA0C}"/>
            </c:ext>
          </c:extLst>
        </c:ser>
        <c:dLbls>
          <c:showLegendKey val="0"/>
          <c:showVal val="1"/>
          <c:showCatName val="0"/>
          <c:showSerName val="0"/>
          <c:showPercent val="0"/>
          <c:showBubbleSize val="0"/>
        </c:dLbls>
        <c:gapWidth val="100"/>
        <c:overlap val="100"/>
        <c:axId val="525522000"/>
        <c:axId val="525544344"/>
      </c:barChart>
      <c:catAx>
        <c:axId val="525522000"/>
        <c:scaling>
          <c:orientation val="maxMin"/>
        </c:scaling>
        <c:delete val="0"/>
        <c:axPos val="l"/>
        <c:numFmt formatCode="General" sourceLinked="1"/>
        <c:majorTickMark val="none"/>
        <c:minorTickMark val="none"/>
        <c:tickLblPos val="nextTo"/>
        <c:spPr>
          <a:ln w="9572">
            <a:noFill/>
          </a:ln>
        </c:spPr>
        <c:txPr>
          <a:bodyPr rot="0" vert="horz"/>
          <a:lstStyle/>
          <a:p>
            <a:pPr>
              <a:defRPr sz="900">
                <a:latin typeface="+mn-lt"/>
              </a:defRPr>
            </a:pPr>
            <a:endParaRPr lang="pl-PL"/>
          </a:p>
        </c:txPr>
        <c:crossAx val="525544344"/>
        <c:crosses val="autoZero"/>
        <c:auto val="1"/>
        <c:lblAlgn val="ctr"/>
        <c:lblOffset val="100"/>
        <c:tickLblSkip val="1"/>
        <c:tickMarkSkip val="1"/>
        <c:noMultiLvlLbl val="0"/>
      </c:catAx>
      <c:valAx>
        <c:axId val="525544344"/>
        <c:scaling>
          <c:orientation val="minMax"/>
        </c:scaling>
        <c:delete val="0"/>
        <c:axPos val="t"/>
        <c:numFmt formatCode="0%" sourceLinked="1"/>
        <c:majorTickMark val="none"/>
        <c:minorTickMark val="none"/>
        <c:tickLblPos val="none"/>
        <c:spPr>
          <a:ln w="9572">
            <a:noFill/>
          </a:ln>
        </c:spPr>
        <c:crossAx val="525522000"/>
        <c:crosses val="autoZero"/>
        <c:crossBetween val="between"/>
      </c:valAx>
      <c:spPr>
        <a:noFill/>
        <a:ln w="25527">
          <a:noFill/>
        </a:ln>
      </c:spPr>
    </c:plotArea>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7192055582182"/>
          <c:y val="0.18745639939145328"/>
          <c:w val="0.75629872698460399"/>
          <c:h val="0.11530275242106186"/>
        </c:manualLayout>
      </c:layout>
      <c:barChart>
        <c:barDir val="bar"/>
        <c:grouping val="percentStacked"/>
        <c:varyColors val="0"/>
        <c:ser>
          <c:idx val="8"/>
          <c:order val="0"/>
          <c:tx>
            <c:strRef>
              <c:f>Arkusz1!$A$1</c:f>
              <c:strCache>
                <c:ptCount val="1"/>
                <c:pt idx="0">
                  <c:v> </c:v>
                </c:pt>
              </c:strCache>
            </c:strRef>
          </c:tx>
          <c:spPr>
            <a:solidFill>
              <a:srgbClr val="509133"/>
            </a:solidFill>
            <a:ln w="25527">
              <a:noFill/>
            </a:ln>
          </c:spPr>
          <c:invertIfNegative val="0"/>
          <c:dLbls>
            <c:delete val="1"/>
          </c:dLbls>
          <c:val>
            <c:numRef>
              <c:f>Arkusz1!$A$2</c:f>
              <c:numCache>
                <c:formatCode>0</c:formatCode>
                <c:ptCount val="1"/>
                <c:pt idx="0">
                  <c:v>0</c:v>
                </c:pt>
              </c:numCache>
            </c:numRef>
          </c:val>
          <c:extLst>
            <c:ext xmlns:c16="http://schemas.microsoft.com/office/drawing/2014/chart" uri="{C3380CC4-5D6E-409C-BE32-E72D297353CC}">
              <c16:uniqueId val="{00000000-BCFE-493B-9614-FE7503A18936}"/>
            </c:ext>
          </c:extLst>
        </c:ser>
        <c:ser>
          <c:idx val="0"/>
          <c:order val="1"/>
          <c:tx>
            <c:strRef>
              <c:f>Arkusz1!$B$1</c:f>
              <c:strCache>
                <c:ptCount val="1"/>
                <c:pt idx="0">
                  <c:v>Codziennie</c:v>
                </c:pt>
              </c:strCache>
            </c:strRef>
          </c:tx>
          <c:spPr>
            <a:solidFill>
              <a:srgbClr val="996633"/>
            </a:solidFill>
            <a:ln w="25527">
              <a:noFill/>
            </a:ln>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Arkusz1!$B$2</c:f>
              <c:numCache>
                <c:formatCode>###0</c:formatCode>
                <c:ptCount val="1"/>
                <c:pt idx="0">
                  <c:v>3.7567366995416136</c:v>
                </c:pt>
              </c:numCache>
            </c:numRef>
          </c:val>
          <c:extLst>
            <c:ext xmlns:c16="http://schemas.microsoft.com/office/drawing/2014/chart" uri="{C3380CC4-5D6E-409C-BE32-E72D297353CC}">
              <c16:uniqueId val="{00000001-BCFE-493B-9614-FE7503A18936}"/>
            </c:ext>
          </c:extLst>
        </c:ser>
        <c:ser>
          <c:idx val="1"/>
          <c:order val="2"/>
          <c:tx>
            <c:strRef>
              <c:f>Arkusz1!$C$1</c:f>
              <c:strCache>
                <c:ptCount val="1"/>
                <c:pt idx="0">
                  <c:v>Kilka razy w tygodniu</c:v>
                </c:pt>
              </c:strCache>
            </c:strRef>
          </c:tx>
          <c:spPr>
            <a:solidFill>
              <a:srgbClr val="B0955A"/>
            </a:solidFill>
            <a:ln w="25527">
              <a:noFill/>
            </a:ln>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Arkusz1!$C$2</c:f>
              <c:numCache>
                <c:formatCode>###0</c:formatCode>
                <c:ptCount val="1"/>
                <c:pt idx="0">
                  <c:v>10.521309413823374</c:v>
                </c:pt>
              </c:numCache>
            </c:numRef>
          </c:val>
          <c:extLst>
            <c:ext xmlns:c16="http://schemas.microsoft.com/office/drawing/2014/chart" uri="{C3380CC4-5D6E-409C-BE32-E72D297353CC}">
              <c16:uniqueId val="{00000002-BCFE-493B-9614-FE7503A18936}"/>
            </c:ext>
          </c:extLst>
        </c:ser>
        <c:ser>
          <c:idx val="2"/>
          <c:order val="3"/>
          <c:tx>
            <c:strRef>
              <c:f>Arkusz1!$D$1</c:f>
              <c:strCache>
                <c:ptCount val="1"/>
                <c:pt idx="0">
                  <c:v>Kilka razy w miesiącu</c:v>
                </c:pt>
              </c:strCache>
            </c:strRef>
          </c:tx>
          <c:spPr>
            <a:solidFill>
              <a:srgbClr val="E6D7B7"/>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Arkusz1!$D$2</c:f>
              <c:numCache>
                <c:formatCode>###0</c:formatCode>
                <c:ptCount val="1"/>
                <c:pt idx="0">
                  <c:v>33.692471617106094</c:v>
                </c:pt>
              </c:numCache>
            </c:numRef>
          </c:val>
          <c:extLst>
            <c:ext xmlns:c16="http://schemas.microsoft.com/office/drawing/2014/chart" uri="{C3380CC4-5D6E-409C-BE32-E72D297353CC}">
              <c16:uniqueId val="{00000003-BCFE-493B-9614-FE7503A18936}"/>
            </c:ext>
          </c:extLst>
        </c:ser>
        <c:ser>
          <c:idx val="3"/>
          <c:order val="4"/>
          <c:tx>
            <c:strRef>
              <c:f>Arkusz1!$E$1</c:f>
              <c:strCache>
                <c:ptCount val="1"/>
                <c:pt idx="0">
                  <c:v>Kika razy w roku</c:v>
                </c:pt>
              </c:strCache>
            </c:strRef>
          </c:tx>
          <c:spPr>
            <a:solidFill>
              <a:srgbClr val="9BAB95"/>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Arkusz1!$E$2</c:f>
              <c:numCache>
                <c:formatCode>###0</c:formatCode>
                <c:ptCount val="1"/>
                <c:pt idx="0">
                  <c:v>40.495212735329908</c:v>
                </c:pt>
              </c:numCache>
            </c:numRef>
          </c:val>
          <c:extLst>
            <c:ext xmlns:c16="http://schemas.microsoft.com/office/drawing/2014/chart" uri="{C3380CC4-5D6E-409C-BE32-E72D297353CC}">
              <c16:uniqueId val="{00000004-BCFE-493B-9614-FE7503A18936}"/>
            </c:ext>
          </c:extLst>
        </c:ser>
        <c:ser>
          <c:idx val="4"/>
          <c:order val="5"/>
          <c:tx>
            <c:strRef>
              <c:f>Arkusz1!$F$1</c:f>
              <c:strCache>
                <c:ptCount val="1"/>
                <c:pt idx="0">
                  <c:v>Nigdy</c:v>
                </c:pt>
              </c:strCache>
            </c:strRef>
          </c:tx>
          <c:spPr>
            <a:solidFill>
              <a:srgbClr val="757D63"/>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Arkusz1!$F$2</c:f>
              <c:numCache>
                <c:formatCode>###0</c:formatCode>
                <c:ptCount val="1"/>
                <c:pt idx="0">
                  <c:v>9.033475726377219</c:v>
                </c:pt>
              </c:numCache>
            </c:numRef>
          </c:val>
          <c:extLst>
            <c:ext xmlns:c16="http://schemas.microsoft.com/office/drawing/2014/chart" uri="{C3380CC4-5D6E-409C-BE32-E72D297353CC}">
              <c16:uniqueId val="{00000006-BCFE-493B-9614-FE7503A18936}"/>
            </c:ext>
          </c:extLst>
        </c:ser>
        <c:ser>
          <c:idx val="5"/>
          <c:order val="6"/>
          <c:tx>
            <c:strRef>
              <c:f>Arkusz1!$G$1</c:f>
              <c:strCache>
                <c:ptCount val="1"/>
                <c:pt idx="0">
                  <c:v>Nie wiem, trudno powiedzieć</c:v>
                </c:pt>
              </c:strCache>
            </c:strRef>
          </c:tx>
          <c:spPr>
            <a:solidFill>
              <a:srgbClr val="595959"/>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A-BCFE-493B-9614-FE7503A18936}"/>
                </c:ext>
              </c:extLst>
            </c:dLbl>
            <c:dLbl>
              <c:idx val="3"/>
              <c:delete val="1"/>
              <c:extLst>
                <c:ext xmlns:c15="http://schemas.microsoft.com/office/drawing/2012/chart" uri="{CE6537A1-D6FC-4f65-9D91-7224C49458BB}"/>
                <c:ext xmlns:c16="http://schemas.microsoft.com/office/drawing/2014/chart" uri="{C3380CC4-5D6E-409C-BE32-E72D297353CC}">
                  <c16:uniqueId val="{0000000B-BCFE-493B-9614-FE7503A18936}"/>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Arkusz1!$G$2</c:f>
              <c:numCache>
                <c:formatCode>0</c:formatCode>
                <c:ptCount val="1"/>
                <c:pt idx="0">
                  <c:v>2.5007938078217542</c:v>
                </c:pt>
              </c:numCache>
            </c:numRef>
          </c:val>
          <c:extLst>
            <c:ext xmlns:c16="http://schemas.microsoft.com/office/drawing/2014/chart" uri="{C3380CC4-5D6E-409C-BE32-E72D297353CC}">
              <c16:uniqueId val="{00000009-BCFE-493B-9614-FE7503A18936}"/>
            </c:ext>
          </c:extLst>
        </c:ser>
        <c:dLbls>
          <c:showLegendKey val="0"/>
          <c:showVal val="1"/>
          <c:showCatName val="0"/>
          <c:showSerName val="0"/>
          <c:showPercent val="0"/>
          <c:showBubbleSize val="0"/>
        </c:dLbls>
        <c:gapWidth val="100"/>
        <c:overlap val="100"/>
        <c:axId val="525522000"/>
        <c:axId val="525544344"/>
      </c:barChart>
      <c:catAx>
        <c:axId val="525522000"/>
        <c:scaling>
          <c:orientation val="maxMin"/>
        </c:scaling>
        <c:delete val="1"/>
        <c:axPos val="l"/>
        <c:numFmt formatCode="General" sourceLinked="1"/>
        <c:majorTickMark val="none"/>
        <c:minorTickMark val="none"/>
        <c:tickLblPos val="nextTo"/>
        <c:crossAx val="525544344"/>
        <c:crosses val="autoZero"/>
        <c:auto val="1"/>
        <c:lblAlgn val="ctr"/>
        <c:lblOffset val="100"/>
        <c:tickLblSkip val="1"/>
        <c:tickMarkSkip val="1"/>
        <c:noMultiLvlLbl val="0"/>
      </c:catAx>
      <c:valAx>
        <c:axId val="525544344"/>
        <c:scaling>
          <c:orientation val="minMax"/>
        </c:scaling>
        <c:delete val="0"/>
        <c:axPos val="t"/>
        <c:numFmt formatCode="0%" sourceLinked="1"/>
        <c:majorTickMark val="none"/>
        <c:minorTickMark val="none"/>
        <c:tickLblPos val="none"/>
        <c:spPr>
          <a:ln w="9572">
            <a:noFill/>
          </a:ln>
        </c:spPr>
        <c:crossAx val="525522000"/>
        <c:crosses val="autoZero"/>
        <c:crossBetween val="between"/>
      </c:valAx>
      <c:spPr>
        <a:noFill/>
        <a:ln w="25527">
          <a:noFill/>
        </a:ln>
      </c:spPr>
    </c:plotArea>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7192055582182"/>
          <c:y val="0.27569436920599072"/>
          <c:w val="0.75629872698460399"/>
          <c:h val="0.36622947908115266"/>
        </c:manualLayout>
      </c:layout>
      <c:barChart>
        <c:barDir val="bar"/>
        <c:grouping val="percentStacked"/>
        <c:varyColors val="0"/>
        <c:ser>
          <c:idx val="8"/>
          <c:order val="0"/>
          <c:tx>
            <c:strRef>
              <c:f>Arkusz1!$A$1</c:f>
              <c:strCache>
                <c:ptCount val="1"/>
                <c:pt idx="0">
                  <c:v> </c:v>
                </c:pt>
              </c:strCache>
            </c:strRef>
          </c:tx>
          <c:spPr>
            <a:solidFill>
              <a:srgbClr val="509133"/>
            </a:solidFill>
            <a:ln w="25527">
              <a:noFill/>
            </a:ln>
          </c:spPr>
          <c:invertIfNegative val="0"/>
          <c:dLbls>
            <c:delete val="1"/>
          </c:dLbls>
          <c:val>
            <c:numRef>
              <c:f>Arkusz1!$A$4:$A$8</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6D28-42F1-8263-46A680F5BB83}"/>
            </c:ext>
          </c:extLst>
        </c:ser>
        <c:ser>
          <c:idx val="0"/>
          <c:order val="1"/>
          <c:tx>
            <c:strRef>
              <c:f>Arkusz1!$B$1</c:f>
              <c:strCache>
                <c:ptCount val="1"/>
                <c:pt idx="0">
                  <c:v>Codziennie</c:v>
                </c:pt>
              </c:strCache>
            </c:strRef>
          </c:tx>
          <c:spPr>
            <a:solidFill>
              <a:srgbClr val="996633"/>
            </a:solidFill>
            <a:ln w="25527">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6D28-42F1-8263-46A680F5BB8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Arkusz1!$B$4:$B$8</c:f>
              <c:numCache>
                <c:formatCode>###0</c:formatCode>
                <c:ptCount val="5"/>
                <c:pt idx="0" formatCode="General">
                  <c:v>0</c:v>
                </c:pt>
                <c:pt idx="1">
                  <c:v>3.448089471523947</c:v>
                </c:pt>
                <c:pt idx="2">
                  <c:v>3.160943220390851</c:v>
                </c:pt>
                <c:pt idx="3">
                  <c:v>4.1835713463775779</c:v>
                </c:pt>
                <c:pt idx="4">
                  <c:v>4.9502994791633119</c:v>
                </c:pt>
              </c:numCache>
            </c:numRef>
          </c:val>
          <c:extLst>
            <c:ext xmlns:c16="http://schemas.microsoft.com/office/drawing/2014/chart" uri="{C3380CC4-5D6E-409C-BE32-E72D297353CC}">
              <c16:uniqueId val="{00000001-6D28-42F1-8263-46A680F5BB83}"/>
            </c:ext>
          </c:extLst>
        </c:ser>
        <c:ser>
          <c:idx val="1"/>
          <c:order val="2"/>
          <c:tx>
            <c:strRef>
              <c:f>Arkusz1!$C$1</c:f>
              <c:strCache>
                <c:ptCount val="1"/>
                <c:pt idx="0">
                  <c:v>Kilka razy w tygodniu</c:v>
                </c:pt>
              </c:strCache>
            </c:strRef>
          </c:tx>
          <c:spPr>
            <a:solidFill>
              <a:srgbClr val="B0955A"/>
            </a:solidFill>
            <a:ln w="25527">
              <a:noFill/>
            </a:ln>
          </c:spPr>
          <c:invertIfNegative val="0"/>
          <c:dLbls>
            <c:spPr>
              <a:noFill/>
              <a:ln>
                <a:noFill/>
              </a:ln>
              <a:effectLst/>
            </c:spPr>
            <c:txPr>
              <a:bodyPr/>
              <a:lstStyle/>
              <a:p>
                <a:pPr algn="ctr">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Arkusz1!$C$4:$C$8</c:f>
              <c:numCache>
                <c:formatCode>###0</c:formatCode>
                <c:ptCount val="5"/>
                <c:pt idx="0">
                  <c:v>10.667362435358068</c:v>
                </c:pt>
                <c:pt idx="1">
                  <c:v>3.7589869096557802</c:v>
                </c:pt>
                <c:pt idx="2">
                  <c:v>9.6237162973466663</c:v>
                </c:pt>
                <c:pt idx="3">
                  <c:v>12.002146440160415</c:v>
                </c:pt>
                <c:pt idx="4">
                  <c:v>13.867394079433708</c:v>
                </c:pt>
              </c:numCache>
            </c:numRef>
          </c:val>
          <c:extLst>
            <c:ext xmlns:c16="http://schemas.microsoft.com/office/drawing/2014/chart" uri="{C3380CC4-5D6E-409C-BE32-E72D297353CC}">
              <c16:uniqueId val="{00000002-6D28-42F1-8263-46A680F5BB83}"/>
            </c:ext>
          </c:extLst>
        </c:ser>
        <c:ser>
          <c:idx val="2"/>
          <c:order val="3"/>
          <c:tx>
            <c:strRef>
              <c:f>Arkusz1!$D$1</c:f>
              <c:strCache>
                <c:ptCount val="1"/>
                <c:pt idx="0">
                  <c:v>Kilka razy w miesiącu</c:v>
                </c:pt>
              </c:strCache>
            </c:strRef>
          </c:tx>
          <c:spPr>
            <a:solidFill>
              <a:srgbClr val="E6D7B7"/>
            </a:solidFill>
          </c:spPr>
          <c:invertIfNegative val="0"/>
          <c:dLbls>
            <c:spPr>
              <a:noFill/>
              <a:ln>
                <a:noFill/>
              </a:ln>
              <a:effectLst/>
            </c:spPr>
            <c:txPr>
              <a:bodyPr/>
              <a:lstStyle/>
              <a:p>
                <a:pPr algn="ctr">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Arkusz1!$D$4:$D$8</c:f>
              <c:numCache>
                <c:formatCode>###0</c:formatCode>
                <c:ptCount val="5"/>
                <c:pt idx="0">
                  <c:v>23.791169490296213</c:v>
                </c:pt>
                <c:pt idx="1">
                  <c:v>33.076436347207341</c:v>
                </c:pt>
                <c:pt idx="2">
                  <c:v>34.018347196663647</c:v>
                </c:pt>
                <c:pt idx="3">
                  <c:v>35.851218975069401</c:v>
                </c:pt>
                <c:pt idx="4">
                  <c:v>34.406029074174917</c:v>
                </c:pt>
              </c:numCache>
            </c:numRef>
          </c:val>
          <c:extLst>
            <c:ext xmlns:c16="http://schemas.microsoft.com/office/drawing/2014/chart" uri="{C3380CC4-5D6E-409C-BE32-E72D297353CC}">
              <c16:uniqueId val="{00000003-6D28-42F1-8263-46A680F5BB83}"/>
            </c:ext>
          </c:extLst>
        </c:ser>
        <c:ser>
          <c:idx val="3"/>
          <c:order val="4"/>
          <c:tx>
            <c:strRef>
              <c:f>Arkusz1!$E$1</c:f>
              <c:strCache>
                <c:ptCount val="1"/>
                <c:pt idx="0">
                  <c:v>Kika razy w roku</c:v>
                </c:pt>
              </c:strCache>
            </c:strRef>
          </c:tx>
          <c:spPr>
            <a:solidFill>
              <a:srgbClr val="9BAB95"/>
            </a:solidFill>
          </c:spPr>
          <c:invertIfNegative val="0"/>
          <c:dLbls>
            <c:spPr>
              <a:noFill/>
              <a:ln>
                <a:noFill/>
              </a:ln>
              <a:effectLst/>
            </c:spPr>
            <c:txPr>
              <a:bodyPr/>
              <a:lstStyle/>
              <a:p>
                <a:pPr algn="ctr">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Arkusz1!$E$4:$E$8</c:f>
              <c:numCache>
                <c:formatCode>###0</c:formatCode>
                <c:ptCount val="5"/>
                <c:pt idx="0">
                  <c:v>51.425700484708891</c:v>
                </c:pt>
                <c:pt idx="1">
                  <c:v>55.518089534582757</c:v>
                </c:pt>
                <c:pt idx="2">
                  <c:v>40.725374128045658</c:v>
                </c:pt>
                <c:pt idx="3">
                  <c:v>40.464505718545368</c:v>
                </c:pt>
                <c:pt idx="4">
                  <c:v>29.497804348568945</c:v>
                </c:pt>
              </c:numCache>
            </c:numRef>
          </c:val>
          <c:extLst>
            <c:ext xmlns:c16="http://schemas.microsoft.com/office/drawing/2014/chart" uri="{C3380CC4-5D6E-409C-BE32-E72D297353CC}">
              <c16:uniqueId val="{00000004-6D28-42F1-8263-46A680F5BB83}"/>
            </c:ext>
          </c:extLst>
        </c:ser>
        <c:ser>
          <c:idx val="4"/>
          <c:order val="5"/>
          <c:tx>
            <c:strRef>
              <c:f>Arkusz1!$F$1</c:f>
              <c:strCache>
                <c:ptCount val="1"/>
                <c:pt idx="0">
                  <c:v>Nigdy</c:v>
                </c:pt>
              </c:strCache>
            </c:strRef>
          </c:tx>
          <c:spPr>
            <a:solidFill>
              <a:srgbClr val="757D63"/>
            </a:solidFill>
          </c:spPr>
          <c:invertIfNegative val="0"/>
          <c:dLbls>
            <c:spPr>
              <a:noFill/>
              <a:ln>
                <a:noFill/>
              </a:ln>
              <a:effectLst/>
            </c:spPr>
            <c:txPr>
              <a:bodyPr/>
              <a:lstStyle/>
              <a:p>
                <a:pPr algn="ctr">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Arkusz1!$F$4:$F$8</c:f>
              <c:numCache>
                <c:formatCode>###0</c:formatCode>
                <c:ptCount val="5"/>
                <c:pt idx="0">
                  <c:v>14.11576758963681</c:v>
                </c:pt>
                <c:pt idx="1">
                  <c:v>4.1983977370301826</c:v>
                </c:pt>
                <c:pt idx="2">
                  <c:v>10.15170293285032</c:v>
                </c:pt>
                <c:pt idx="3">
                  <c:v>6.5894222545973919</c:v>
                </c:pt>
                <c:pt idx="4">
                  <c:v>11.479359786077335</c:v>
                </c:pt>
              </c:numCache>
            </c:numRef>
          </c:val>
          <c:extLst>
            <c:ext xmlns:c16="http://schemas.microsoft.com/office/drawing/2014/chart" uri="{C3380CC4-5D6E-409C-BE32-E72D297353CC}">
              <c16:uniqueId val="{00000005-6D28-42F1-8263-46A680F5BB83}"/>
            </c:ext>
          </c:extLst>
        </c:ser>
        <c:ser>
          <c:idx val="5"/>
          <c:order val="6"/>
          <c:tx>
            <c:strRef>
              <c:f>Arkusz1!$G$1</c:f>
              <c:strCache>
                <c:ptCount val="1"/>
                <c:pt idx="0">
                  <c:v>Nie wiem, trudno powiedzieć</c:v>
                </c:pt>
              </c:strCache>
            </c:strRef>
          </c:tx>
          <c:spPr>
            <a:solidFill>
              <a:srgbClr val="595959"/>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6D28-42F1-8263-46A680F5BB83}"/>
                </c:ext>
              </c:extLst>
            </c:dLbl>
            <c:dLbl>
              <c:idx val="1"/>
              <c:delete val="1"/>
              <c:extLst>
                <c:ext xmlns:c15="http://schemas.microsoft.com/office/drawing/2012/chart" uri="{CE6537A1-D6FC-4f65-9D91-7224C49458BB}"/>
                <c:ext xmlns:c16="http://schemas.microsoft.com/office/drawing/2014/chart" uri="{C3380CC4-5D6E-409C-BE32-E72D297353CC}">
                  <c16:uniqueId val="{0000000B-6D28-42F1-8263-46A680F5BB8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Arkusz1!$G$4:$G$8</c:f>
              <c:numCache>
                <c:formatCode>General</c:formatCode>
                <c:ptCount val="5"/>
                <c:pt idx="0">
                  <c:v>0</c:v>
                </c:pt>
                <c:pt idx="1">
                  <c:v>0</c:v>
                </c:pt>
                <c:pt idx="2" formatCode="###0">
                  <c:v>2.3199162247028768</c:v>
                </c:pt>
                <c:pt idx="3" formatCode="###0">
                  <c:v>0.9091352652498419</c:v>
                </c:pt>
                <c:pt idx="4" formatCode="###0">
                  <c:v>5.7991132325818313</c:v>
                </c:pt>
              </c:numCache>
            </c:numRef>
          </c:val>
          <c:extLst>
            <c:ext xmlns:c16="http://schemas.microsoft.com/office/drawing/2014/chart" uri="{C3380CC4-5D6E-409C-BE32-E72D297353CC}">
              <c16:uniqueId val="{00000008-6D28-42F1-8263-46A680F5BB83}"/>
            </c:ext>
          </c:extLst>
        </c:ser>
        <c:dLbls>
          <c:showLegendKey val="0"/>
          <c:showVal val="1"/>
          <c:showCatName val="0"/>
          <c:showSerName val="0"/>
          <c:showPercent val="0"/>
          <c:showBubbleSize val="0"/>
        </c:dLbls>
        <c:gapWidth val="100"/>
        <c:overlap val="100"/>
        <c:axId val="525522000"/>
        <c:axId val="525544344"/>
      </c:barChart>
      <c:catAx>
        <c:axId val="525522000"/>
        <c:scaling>
          <c:orientation val="maxMin"/>
        </c:scaling>
        <c:delete val="1"/>
        <c:axPos val="l"/>
        <c:numFmt formatCode="General" sourceLinked="1"/>
        <c:majorTickMark val="none"/>
        <c:minorTickMark val="none"/>
        <c:tickLblPos val="nextTo"/>
        <c:crossAx val="525544344"/>
        <c:crosses val="autoZero"/>
        <c:auto val="1"/>
        <c:lblAlgn val="ctr"/>
        <c:lblOffset val="100"/>
        <c:tickLblSkip val="1"/>
        <c:tickMarkSkip val="1"/>
        <c:noMultiLvlLbl val="0"/>
      </c:catAx>
      <c:valAx>
        <c:axId val="525544344"/>
        <c:scaling>
          <c:orientation val="minMax"/>
        </c:scaling>
        <c:delete val="0"/>
        <c:axPos val="t"/>
        <c:numFmt formatCode="0%" sourceLinked="1"/>
        <c:majorTickMark val="none"/>
        <c:minorTickMark val="none"/>
        <c:tickLblPos val="none"/>
        <c:spPr>
          <a:ln w="9572">
            <a:noFill/>
          </a:ln>
        </c:spPr>
        <c:crossAx val="525522000"/>
        <c:crosses val="autoZero"/>
        <c:crossBetween val="between"/>
      </c:valAx>
      <c:spPr>
        <a:noFill/>
        <a:ln w="25527">
          <a:noFill/>
        </a:ln>
      </c:spPr>
    </c:plotArea>
    <c:plotVisOnly val="1"/>
    <c:dispBlanksAs val="gap"/>
    <c:showDLblsOverMax val="0"/>
  </c:chart>
  <c:spPr>
    <a:noFill/>
    <a:ln>
      <a:noFill/>
    </a:ln>
  </c:spPr>
  <c:txPr>
    <a:bodyPr/>
    <a:lstStyle/>
    <a:p>
      <a:pPr algn="ctr">
        <a:defRPr lang="en-US" sz="1000" b="0" i="0" u="none" strike="noStrike" kern="1200" baseline="0">
          <a:solidFill>
            <a:schemeClr val="bg1"/>
          </a:solidFill>
          <a:latin typeface="+mn-lt"/>
          <a:ea typeface="Arial"/>
          <a:cs typeface="Arial"/>
        </a:defRPr>
      </a:pPr>
      <a:endParaRPr lang="pl-PL"/>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7186348618775"/>
          <c:y val="4.4116139808342912E-2"/>
          <c:w val="0.75629872698460399"/>
          <c:h val="0.95588386019165705"/>
        </c:manualLayout>
      </c:layout>
      <c:barChart>
        <c:barDir val="bar"/>
        <c:grouping val="percentStacked"/>
        <c:varyColors val="0"/>
        <c:ser>
          <c:idx val="8"/>
          <c:order val="0"/>
          <c:tx>
            <c:strRef>
              <c:f>Arkusz1!$B$1</c:f>
              <c:strCache>
                <c:ptCount val="1"/>
                <c:pt idx="0">
                  <c:v>codziennie</c:v>
                </c:pt>
              </c:strCache>
            </c:strRef>
          </c:tx>
          <c:spPr>
            <a:solidFill>
              <a:srgbClr val="996633"/>
            </a:solidFill>
            <a:ln w="25527">
              <a:noFill/>
            </a:ln>
          </c:spPr>
          <c:invertIfNegative val="0"/>
          <c:dLbls>
            <c:numFmt formatCode="#,##0" sourceLinked="0"/>
            <c:spPr>
              <a:noFill/>
              <a:ln w="25527">
                <a:noFill/>
              </a:ln>
            </c:spPr>
            <c:txPr>
              <a:bodyPr wrap="square" lIns="38100" tIns="19050" rIns="38100" bIns="19050" anchor="ctr">
                <a:spAutoFit/>
              </a:bodyPr>
              <a:lstStyle/>
              <a:p>
                <a:pPr>
                  <a:defRPr sz="900" b="0">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Arkusz1!$B$2:$B$7</c:f>
              <c:numCache>
                <c:formatCode>General</c:formatCode>
                <c:ptCount val="6"/>
              </c:numCache>
            </c:numRef>
          </c:val>
          <c:extLst>
            <c:ext xmlns:c16="http://schemas.microsoft.com/office/drawing/2014/chart" uri="{C3380CC4-5D6E-409C-BE32-E72D297353CC}">
              <c16:uniqueId val="{00000000-D0D9-46A4-A5E0-8742B93CD6A9}"/>
            </c:ext>
          </c:extLst>
        </c:ser>
        <c:ser>
          <c:idx val="0"/>
          <c:order val="1"/>
          <c:tx>
            <c:strRef>
              <c:f>Arkusz1!$C$1</c:f>
              <c:strCache>
                <c:ptCount val="1"/>
                <c:pt idx="0">
                  <c:v>kilka razy w tygodniu</c:v>
                </c:pt>
              </c:strCache>
            </c:strRef>
          </c:tx>
          <c:spPr>
            <a:solidFill>
              <a:srgbClr val="B0955A"/>
            </a:solidFill>
            <a:ln w="25527">
              <a:noFill/>
            </a:ln>
          </c:spPr>
          <c:invertIfNegative val="0"/>
          <c:dLbls>
            <c:numFmt formatCode="#,##0" sourceLinked="0"/>
            <c:spPr>
              <a:noFill/>
              <a:ln w="25527">
                <a:noFill/>
              </a:ln>
            </c:spPr>
            <c:txPr>
              <a:bodyPr wrap="square" lIns="38100" tIns="19050" rIns="38100" bIns="19050" anchor="ctr">
                <a:spAutoFit/>
              </a:bodyPr>
              <a:lstStyle/>
              <a:p>
                <a:pPr>
                  <a:defRPr sz="900">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Arkusz1!$C$2:$C$7</c:f>
              <c:numCache>
                <c:formatCode>General</c:formatCode>
                <c:ptCount val="6"/>
              </c:numCache>
            </c:numRef>
          </c:val>
          <c:extLst>
            <c:ext xmlns:c16="http://schemas.microsoft.com/office/drawing/2014/chart" uri="{C3380CC4-5D6E-409C-BE32-E72D297353CC}">
              <c16:uniqueId val="{00000001-D0D9-46A4-A5E0-8742B93CD6A9}"/>
            </c:ext>
          </c:extLst>
        </c:ser>
        <c:ser>
          <c:idx val="1"/>
          <c:order val="2"/>
          <c:tx>
            <c:strRef>
              <c:f>Arkusz1!$D$1</c:f>
              <c:strCache>
                <c:ptCount val="1"/>
                <c:pt idx="0">
                  <c:v>kilka razy w miesiącu</c:v>
                </c:pt>
              </c:strCache>
            </c:strRef>
          </c:tx>
          <c:spPr>
            <a:solidFill>
              <a:srgbClr val="E6D7B7"/>
            </a:solidFill>
            <a:ln w="25527">
              <a:noFill/>
            </a:ln>
          </c:spPr>
          <c:invertIfNegative val="0"/>
          <c:dLbls>
            <c:numFmt formatCode="#,##0" sourceLinked="0"/>
            <c:spPr>
              <a:noFill/>
              <a:ln w="25527">
                <a:noFill/>
              </a:ln>
            </c:spPr>
            <c:txPr>
              <a:bodyPr wrap="square" lIns="38100" tIns="19050" rIns="38100" bIns="19050" anchor="ctr">
                <a:spAutoFit/>
              </a:bodyPr>
              <a:lstStyle/>
              <a:p>
                <a:pPr>
                  <a:defRPr sz="900">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Arkusz1!$D$2:$D$7</c:f>
              <c:numCache>
                <c:formatCode>General</c:formatCode>
                <c:ptCount val="6"/>
              </c:numCache>
            </c:numRef>
          </c:val>
          <c:extLst>
            <c:ext xmlns:c16="http://schemas.microsoft.com/office/drawing/2014/chart" uri="{C3380CC4-5D6E-409C-BE32-E72D297353CC}">
              <c16:uniqueId val="{00000002-D0D9-46A4-A5E0-8742B93CD6A9}"/>
            </c:ext>
          </c:extLst>
        </c:ser>
        <c:ser>
          <c:idx val="2"/>
          <c:order val="3"/>
          <c:tx>
            <c:strRef>
              <c:f>Arkusz1!$E$1</c:f>
              <c:strCache>
                <c:ptCount val="1"/>
                <c:pt idx="0">
                  <c:v>kika razy w roku</c:v>
                </c:pt>
              </c:strCache>
            </c:strRef>
          </c:tx>
          <c:spPr>
            <a:solidFill>
              <a:srgbClr val="9BAB95"/>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Arkusz1!$E$2:$E$7</c:f>
              <c:numCache>
                <c:formatCode>General</c:formatCode>
                <c:ptCount val="6"/>
              </c:numCache>
            </c:numRef>
          </c:val>
          <c:extLst>
            <c:ext xmlns:c16="http://schemas.microsoft.com/office/drawing/2014/chart" uri="{C3380CC4-5D6E-409C-BE32-E72D297353CC}">
              <c16:uniqueId val="{00000003-D0D9-46A4-A5E0-8742B93CD6A9}"/>
            </c:ext>
          </c:extLst>
        </c:ser>
        <c:ser>
          <c:idx val="3"/>
          <c:order val="4"/>
          <c:tx>
            <c:strRef>
              <c:f>Arkusz1!$F$1</c:f>
              <c:strCache>
                <c:ptCount val="1"/>
                <c:pt idx="0">
                  <c:v>nigdy</c:v>
                </c:pt>
              </c:strCache>
            </c:strRef>
          </c:tx>
          <c:spPr>
            <a:solidFill>
              <a:srgbClr val="757D63"/>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Arkusz1!$F$2:$F$7</c:f>
              <c:numCache>
                <c:formatCode>General</c:formatCode>
                <c:ptCount val="6"/>
              </c:numCache>
            </c:numRef>
          </c:val>
          <c:extLst>
            <c:ext xmlns:c16="http://schemas.microsoft.com/office/drawing/2014/chart" uri="{C3380CC4-5D6E-409C-BE32-E72D297353CC}">
              <c16:uniqueId val="{00000004-D0D9-46A4-A5E0-8742B93CD6A9}"/>
            </c:ext>
          </c:extLst>
        </c:ser>
        <c:ser>
          <c:idx val="4"/>
          <c:order val="5"/>
          <c:tx>
            <c:strRef>
              <c:f>Arkusz1!$G$1</c:f>
              <c:strCache>
                <c:ptCount val="1"/>
                <c:pt idx="0">
                  <c:v>nie wiem, trudno powiedzieć</c:v>
                </c:pt>
              </c:strCache>
            </c:strRef>
          </c:tx>
          <c:spPr>
            <a:solidFill>
              <a:srgbClr val="59595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Arkusz1!$G$2:$G$7</c:f>
              <c:numCache>
                <c:formatCode>General</c:formatCode>
                <c:ptCount val="6"/>
              </c:numCache>
            </c:numRef>
          </c:val>
          <c:extLst>
            <c:ext xmlns:c16="http://schemas.microsoft.com/office/drawing/2014/chart" uri="{C3380CC4-5D6E-409C-BE32-E72D297353CC}">
              <c16:uniqueId val="{00000006-D0D9-46A4-A5E0-8742B93CD6A9}"/>
            </c:ext>
          </c:extLst>
        </c:ser>
        <c:dLbls>
          <c:showLegendKey val="0"/>
          <c:showVal val="1"/>
          <c:showCatName val="0"/>
          <c:showSerName val="0"/>
          <c:showPercent val="0"/>
          <c:showBubbleSize val="0"/>
        </c:dLbls>
        <c:gapWidth val="100"/>
        <c:overlap val="100"/>
        <c:axId val="525535328"/>
        <c:axId val="525536504"/>
      </c:barChart>
      <c:catAx>
        <c:axId val="525535328"/>
        <c:scaling>
          <c:orientation val="maxMin"/>
        </c:scaling>
        <c:delete val="1"/>
        <c:axPos val="l"/>
        <c:numFmt formatCode="General" sourceLinked="1"/>
        <c:majorTickMark val="none"/>
        <c:minorTickMark val="none"/>
        <c:tickLblPos val="nextTo"/>
        <c:crossAx val="525536504"/>
        <c:crosses val="autoZero"/>
        <c:auto val="1"/>
        <c:lblAlgn val="ctr"/>
        <c:lblOffset val="100"/>
        <c:tickLblSkip val="1"/>
        <c:tickMarkSkip val="1"/>
        <c:noMultiLvlLbl val="0"/>
      </c:catAx>
      <c:valAx>
        <c:axId val="525536504"/>
        <c:scaling>
          <c:orientation val="minMax"/>
        </c:scaling>
        <c:delete val="0"/>
        <c:axPos val="t"/>
        <c:numFmt formatCode="0%" sourceLinked="1"/>
        <c:majorTickMark val="none"/>
        <c:minorTickMark val="none"/>
        <c:tickLblPos val="none"/>
        <c:spPr>
          <a:ln w="9572">
            <a:noFill/>
          </a:ln>
        </c:spPr>
        <c:crossAx val="525535328"/>
        <c:crosses val="autoZero"/>
        <c:crossBetween val="between"/>
      </c:valAx>
      <c:spPr>
        <a:noFill/>
        <a:ln w="25527">
          <a:noFill/>
        </a:ln>
      </c:spPr>
    </c:plotArea>
    <c:legend>
      <c:legendPos val="r"/>
      <c:legendEntry>
        <c:idx val="0"/>
        <c:txPr>
          <a:bodyPr/>
          <a:lstStyle/>
          <a:p>
            <a:pPr>
              <a:defRPr sz="900">
                <a:latin typeface="+mj-lt"/>
              </a:defRPr>
            </a:pPr>
            <a:endParaRPr lang="pl-PL"/>
          </a:p>
        </c:txPr>
      </c:legendEntry>
      <c:legendEntry>
        <c:idx val="1"/>
        <c:txPr>
          <a:bodyPr/>
          <a:lstStyle/>
          <a:p>
            <a:pPr>
              <a:defRPr sz="900">
                <a:latin typeface="+mj-lt"/>
              </a:defRPr>
            </a:pPr>
            <a:endParaRPr lang="pl-PL"/>
          </a:p>
        </c:txPr>
      </c:legendEntry>
      <c:legendEntry>
        <c:idx val="2"/>
        <c:txPr>
          <a:bodyPr/>
          <a:lstStyle/>
          <a:p>
            <a:pPr>
              <a:defRPr sz="900">
                <a:latin typeface="+mj-lt"/>
              </a:defRPr>
            </a:pPr>
            <a:endParaRPr lang="pl-PL"/>
          </a:p>
        </c:txPr>
      </c:legendEntry>
      <c:legendEntry>
        <c:idx val="3"/>
        <c:txPr>
          <a:bodyPr/>
          <a:lstStyle/>
          <a:p>
            <a:pPr>
              <a:defRPr sz="900">
                <a:latin typeface="+mj-lt"/>
              </a:defRPr>
            </a:pPr>
            <a:endParaRPr lang="pl-PL"/>
          </a:p>
        </c:txPr>
      </c:legendEntry>
      <c:legendEntry>
        <c:idx val="4"/>
        <c:txPr>
          <a:bodyPr/>
          <a:lstStyle/>
          <a:p>
            <a:pPr>
              <a:defRPr sz="900">
                <a:latin typeface="+mj-lt"/>
              </a:defRPr>
            </a:pPr>
            <a:endParaRPr lang="pl-PL"/>
          </a:p>
        </c:txPr>
      </c:legendEntry>
      <c:layout>
        <c:manualLayout>
          <c:xMode val="edge"/>
          <c:yMode val="edge"/>
          <c:x val="2.3762198246429764E-2"/>
          <c:y val="3.1790442553852022E-2"/>
          <c:w val="0.92693992245915835"/>
          <c:h val="0.90842909566326979"/>
        </c:manualLayout>
      </c:layout>
      <c:overlay val="0"/>
      <c:txPr>
        <a:bodyPr/>
        <a:lstStyle/>
        <a:p>
          <a:pPr>
            <a:defRPr sz="900">
              <a:latin typeface="+mj-lt"/>
            </a:defRPr>
          </a:pPr>
          <a:endParaRPr lang="pl-PL"/>
        </a:p>
      </c:txPr>
    </c:legend>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983028796893543E-2"/>
          <c:y val="0.51295042568476656"/>
          <c:w val="0.94517441554847614"/>
          <c:h val="0.43284849592134333"/>
        </c:manualLayout>
      </c:layout>
      <c:barChart>
        <c:barDir val="col"/>
        <c:grouping val="clustered"/>
        <c:varyColors val="0"/>
        <c:ser>
          <c:idx val="0"/>
          <c:order val="0"/>
          <c:spPr>
            <a:solidFill>
              <a:srgbClr val="006666"/>
            </a:solidFill>
            <a:ln w="3175">
              <a:noFill/>
            </a:ln>
            <a:effectLst/>
          </c:spPr>
          <c:invertIfNegative val="0"/>
          <c:dPt>
            <c:idx val="0"/>
            <c:invertIfNegative val="0"/>
            <c:bubble3D val="0"/>
            <c:spPr>
              <a:solidFill>
                <a:srgbClr val="006666"/>
              </a:solidFill>
              <a:ln w="3175" cap="rnd">
                <a:noFill/>
                <a:round/>
              </a:ln>
              <a:effectLst/>
            </c:spPr>
            <c:extLst>
              <c:ext xmlns:c16="http://schemas.microsoft.com/office/drawing/2014/chart" uri="{C3380CC4-5D6E-409C-BE32-E72D297353CC}">
                <c16:uniqueId val="{00000001-FC33-431F-B475-4A0BC0A81A16}"/>
              </c:ext>
            </c:extLst>
          </c:dPt>
          <c:dPt>
            <c:idx val="1"/>
            <c:invertIfNegative val="0"/>
            <c:bubble3D val="0"/>
            <c:spPr>
              <a:solidFill>
                <a:srgbClr val="006666"/>
              </a:solidFill>
              <a:ln w="3175" cap="rnd">
                <a:noFill/>
                <a:round/>
              </a:ln>
              <a:effectLst/>
            </c:spPr>
            <c:extLst>
              <c:ext xmlns:c16="http://schemas.microsoft.com/office/drawing/2014/chart" uri="{C3380CC4-5D6E-409C-BE32-E72D297353CC}">
                <c16:uniqueId val="{00000003-FC33-431F-B475-4A0BC0A81A16}"/>
              </c:ext>
            </c:extLst>
          </c:dPt>
          <c:dPt>
            <c:idx val="2"/>
            <c:invertIfNegative val="0"/>
            <c:bubble3D val="0"/>
            <c:spPr>
              <a:solidFill>
                <a:srgbClr val="006666"/>
              </a:solidFill>
              <a:ln w="3175" cap="rnd">
                <a:noFill/>
                <a:round/>
              </a:ln>
              <a:effectLst/>
            </c:spPr>
            <c:extLst>
              <c:ext xmlns:c16="http://schemas.microsoft.com/office/drawing/2014/chart" uri="{C3380CC4-5D6E-409C-BE32-E72D297353CC}">
                <c16:uniqueId val="{00000005-FC33-431F-B475-4A0BC0A81A16}"/>
              </c:ext>
            </c:extLst>
          </c:dPt>
          <c:dPt>
            <c:idx val="3"/>
            <c:invertIfNegative val="0"/>
            <c:bubble3D val="0"/>
            <c:spPr>
              <a:solidFill>
                <a:srgbClr val="006666"/>
              </a:solidFill>
              <a:ln w="3175" cap="rnd">
                <a:noFill/>
                <a:round/>
              </a:ln>
              <a:effectLst/>
            </c:spPr>
            <c:extLst>
              <c:ext xmlns:c16="http://schemas.microsoft.com/office/drawing/2014/chart" uri="{C3380CC4-5D6E-409C-BE32-E72D297353CC}">
                <c16:uniqueId val="{00000007-FC33-431F-B475-4A0BC0A81A16}"/>
              </c:ext>
            </c:extLst>
          </c:dPt>
          <c:dPt>
            <c:idx val="4"/>
            <c:invertIfNegative val="0"/>
            <c:bubble3D val="0"/>
            <c:spPr>
              <a:solidFill>
                <a:srgbClr val="006666"/>
              </a:solidFill>
              <a:ln w="3175" cap="rnd">
                <a:noFill/>
                <a:round/>
              </a:ln>
              <a:effectLst/>
            </c:spPr>
            <c:extLst>
              <c:ext xmlns:c16="http://schemas.microsoft.com/office/drawing/2014/chart" uri="{C3380CC4-5D6E-409C-BE32-E72D297353CC}">
                <c16:uniqueId val="{00000009-FC33-431F-B475-4A0BC0A81A16}"/>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Arkusz1!$A$10:$A$15</c:f>
              <c:strCache>
                <c:ptCount val="6"/>
                <c:pt idx="0">
                  <c:v>problemy zdrowtne, choroby</c:v>
                </c:pt>
                <c:pt idx="1">
                  <c:v>przemysł, budownictwo</c:v>
                </c:pt>
                <c:pt idx="2">
                  <c:v>problem z glebą, uprawami</c:v>
                </c:pt>
                <c:pt idx="3">
                  <c:v>problem owadów, szkodników (np. kleszcze, komary)</c:v>
                </c:pt>
                <c:pt idx="4">
                  <c:v>inne</c:v>
                </c:pt>
                <c:pt idx="5">
                  <c:v>nie wiem, trudno powiedzieć</c:v>
                </c:pt>
              </c:strCache>
            </c:strRef>
          </c:cat>
          <c:val>
            <c:numRef>
              <c:f>Arkusz1!$B$10:$B$15</c:f>
              <c:numCache>
                <c:formatCode>###0</c:formatCode>
                <c:ptCount val="6"/>
                <c:pt idx="0">
                  <c:v>4.8154189445016078</c:v>
                </c:pt>
                <c:pt idx="1">
                  <c:v>4.4023625070596424</c:v>
                </c:pt>
                <c:pt idx="2">
                  <c:v>3.7611530528935648</c:v>
                </c:pt>
                <c:pt idx="3">
                  <c:v>2.1185958342341125</c:v>
                </c:pt>
                <c:pt idx="4">
                  <c:v>5.7777076395293738</c:v>
                </c:pt>
                <c:pt idx="5">
                  <c:v>21.476440344502851</c:v>
                </c:pt>
              </c:numCache>
            </c:numRef>
          </c:val>
          <c:extLst>
            <c:ext xmlns:c16="http://schemas.microsoft.com/office/drawing/2014/chart" uri="{C3380CC4-5D6E-409C-BE32-E72D297353CC}">
              <c16:uniqueId val="{0000000A-FC33-431F-B475-4A0BC0A81A16}"/>
            </c:ext>
          </c:extLst>
        </c:ser>
        <c:ser>
          <c:idx val="1"/>
          <c:order val="1"/>
          <c:spPr>
            <a:solidFill>
              <a:srgbClr val="C2B0A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Arkusz1!$A$10:$A$15</c:f>
              <c:strCache>
                <c:ptCount val="6"/>
                <c:pt idx="0">
                  <c:v>problemy zdrowtne, choroby</c:v>
                </c:pt>
                <c:pt idx="1">
                  <c:v>przemysł, budownictwo</c:v>
                </c:pt>
                <c:pt idx="2">
                  <c:v>problem z glebą, uprawami</c:v>
                </c:pt>
                <c:pt idx="3">
                  <c:v>problem owadów, szkodników (np. kleszcze, komary)</c:v>
                </c:pt>
                <c:pt idx="4">
                  <c:v>inne</c:v>
                </c:pt>
                <c:pt idx="5">
                  <c:v>nie wiem, trudno powiedzieć</c:v>
                </c:pt>
              </c:strCache>
            </c:strRef>
          </c:cat>
          <c:val>
            <c:numRef>
              <c:f>Arkusz1!$C$10:$C$15</c:f>
              <c:numCache>
                <c:formatCode>General</c:formatCode>
                <c:ptCount val="6"/>
                <c:pt idx="0" formatCode="###0">
                  <c:v>5.5552700463928124</c:v>
                </c:pt>
                <c:pt idx="2" formatCode="###0">
                  <c:v>1.9720565608959635</c:v>
                </c:pt>
                <c:pt idx="3" formatCode="###0">
                  <c:v>7.3120714977050572</c:v>
                </c:pt>
                <c:pt idx="4" formatCode="###0">
                  <c:v>9.9316798544411924</c:v>
                </c:pt>
                <c:pt idx="5" formatCode="###0">
                  <c:v>39.397059117135584</c:v>
                </c:pt>
              </c:numCache>
            </c:numRef>
          </c:val>
          <c:extLst>
            <c:ext xmlns:c16="http://schemas.microsoft.com/office/drawing/2014/chart" uri="{C3380CC4-5D6E-409C-BE32-E72D297353CC}">
              <c16:uniqueId val="{0000000B-FC33-431F-B475-4A0BC0A81A16}"/>
            </c:ext>
          </c:extLst>
        </c:ser>
        <c:ser>
          <c:idx val="2"/>
          <c:order val="2"/>
          <c:spPr>
            <a:solidFill>
              <a:srgbClr val="60565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Arkusz1!$A$10:$A$15</c:f>
              <c:strCache>
                <c:ptCount val="6"/>
                <c:pt idx="0">
                  <c:v>problemy zdrowtne, choroby</c:v>
                </c:pt>
                <c:pt idx="1">
                  <c:v>przemysł, budownictwo</c:v>
                </c:pt>
                <c:pt idx="2">
                  <c:v>problem z glebą, uprawami</c:v>
                </c:pt>
                <c:pt idx="3">
                  <c:v>problem owadów, szkodników (np. kleszcze, komary)</c:v>
                </c:pt>
                <c:pt idx="4">
                  <c:v>inne</c:v>
                </c:pt>
                <c:pt idx="5">
                  <c:v>nie wiem, trudno powiedzieć</c:v>
                </c:pt>
              </c:strCache>
            </c:strRef>
          </c:cat>
          <c:val>
            <c:numRef>
              <c:f>Arkusz1!$D$10:$D$15</c:f>
              <c:numCache>
                <c:formatCode>###0</c:formatCode>
                <c:ptCount val="6"/>
                <c:pt idx="0">
                  <c:v>4.4788054465154739</c:v>
                </c:pt>
                <c:pt idx="1">
                  <c:v>4.6759433440018938</c:v>
                </c:pt>
                <c:pt idx="2">
                  <c:v>5.8228622370521297</c:v>
                </c:pt>
                <c:pt idx="3">
                  <c:v>2.109075112085157</c:v>
                </c:pt>
                <c:pt idx="4">
                  <c:v>4.7079700975019998</c:v>
                </c:pt>
                <c:pt idx="5">
                  <c:v>20.080594272312297</c:v>
                </c:pt>
              </c:numCache>
            </c:numRef>
          </c:val>
          <c:extLst>
            <c:ext xmlns:c16="http://schemas.microsoft.com/office/drawing/2014/chart" uri="{C3380CC4-5D6E-409C-BE32-E72D297353CC}">
              <c16:uniqueId val="{0000000C-FC33-431F-B475-4A0BC0A81A16}"/>
            </c:ext>
          </c:extLst>
        </c:ser>
        <c:ser>
          <c:idx val="3"/>
          <c:order val="3"/>
          <c:spPr>
            <a:solidFill>
              <a:srgbClr val="C07F8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Arkusz1!$A$10:$A$15</c:f>
              <c:strCache>
                <c:ptCount val="6"/>
                <c:pt idx="0">
                  <c:v>problemy zdrowtne, choroby</c:v>
                </c:pt>
                <c:pt idx="1">
                  <c:v>przemysł, budownictwo</c:v>
                </c:pt>
                <c:pt idx="2">
                  <c:v>problem z glebą, uprawami</c:v>
                </c:pt>
                <c:pt idx="3">
                  <c:v>problem owadów, szkodników (np. kleszcze, komary)</c:v>
                </c:pt>
                <c:pt idx="4">
                  <c:v>inne</c:v>
                </c:pt>
                <c:pt idx="5">
                  <c:v>nie wiem, trudno powiedzieć</c:v>
                </c:pt>
              </c:strCache>
            </c:strRef>
          </c:cat>
          <c:val>
            <c:numRef>
              <c:f>Arkusz1!$E$10:$E$15</c:f>
              <c:numCache>
                <c:formatCode>###0</c:formatCode>
                <c:ptCount val="6"/>
                <c:pt idx="0">
                  <c:v>2.5878957221075276</c:v>
                </c:pt>
                <c:pt idx="1">
                  <c:v>6.1100757449365064</c:v>
                </c:pt>
                <c:pt idx="2">
                  <c:v>4.7400454823256117</c:v>
                </c:pt>
                <c:pt idx="3" formatCode="###0.0">
                  <c:v>0.33757942066431768</c:v>
                </c:pt>
                <c:pt idx="4">
                  <c:v>5.037022652830629</c:v>
                </c:pt>
                <c:pt idx="5">
                  <c:v>19.889835726619783</c:v>
                </c:pt>
              </c:numCache>
            </c:numRef>
          </c:val>
          <c:extLst>
            <c:ext xmlns:c16="http://schemas.microsoft.com/office/drawing/2014/chart" uri="{C3380CC4-5D6E-409C-BE32-E72D297353CC}">
              <c16:uniqueId val="{0000000D-FC33-431F-B475-4A0BC0A81A16}"/>
            </c:ext>
          </c:extLst>
        </c:ser>
        <c:ser>
          <c:idx val="4"/>
          <c:order val="4"/>
          <c:spPr>
            <a:solidFill>
              <a:srgbClr val="94455B"/>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Arkusz1!$A$10:$A$15</c:f>
              <c:strCache>
                <c:ptCount val="6"/>
                <c:pt idx="0">
                  <c:v>problemy zdrowtne, choroby</c:v>
                </c:pt>
                <c:pt idx="1">
                  <c:v>przemysł, budownictwo</c:v>
                </c:pt>
                <c:pt idx="2">
                  <c:v>problem z glebą, uprawami</c:v>
                </c:pt>
                <c:pt idx="3">
                  <c:v>problem owadów, szkodników (np. kleszcze, komary)</c:v>
                </c:pt>
                <c:pt idx="4">
                  <c:v>inne</c:v>
                </c:pt>
                <c:pt idx="5">
                  <c:v>nie wiem, trudno powiedzieć</c:v>
                </c:pt>
              </c:strCache>
            </c:strRef>
          </c:cat>
          <c:val>
            <c:numRef>
              <c:f>Arkusz1!$F$10:$F$15</c:f>
              <c:numCache>
                <c:formatCode>###0</c:formatCode>
                <c:ptCount val="6"/>
                <c:pt idx="0">
                  <c:v>8.5934518083451525</c:v>
                </c:pt>
                <c:pt idx="1">
                  <c:v>2.878996266421038</c:v>
                </c:pt>
                <c:pt idx="2">
                  <c:v>3.5997425647049046</c:v>
                </c:pt>
                <c:pt idx="3">
                  <c:v>2.2849471949178843</c:v>
                </c:pt>
                <c:pt idx="4">
                  <c:v>6.1950154531586152</c:v>
                </c:pt>
                <c:pt idx="5">
                  <c:v>17.703185383538855</c:v>
                </c:pt>
              </c:numCache>
            </c:numRef>
          </c:val>
          <c:extLst>
            <c:ext xmlns:c16="http://schemas.microsoft.com/office/drawing/2014/chart" uri="{C3380CC4-5D6E-409C-BE32-E72D297353CC}">
              <c16:uniqueId val="{0000000E-FC33-431F-B475-4A0BC0A81A16}"/>
            </c:ext>
          </c:extLst>
        </c:ser>
        <c:ser>
          <c:idx val="5"/>
          <c:order val="5"/>
          <c:spPr>
            <a:solidFill>
              <a:srgbClr val="33364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Arkusz1!$A$10:$A$15</c:f>
              <c:strCache>
                <c:ptCount val="6"/>
                <c:pt idx="0">
                  <c:v>problemy zdrowtne, choroby</c:v>
                </c:pt>
                <c:pt idx="1">
                  <c:v>przemysł, budownictwo</c:v>
                </c:pt>
                <c:pt idx="2">
                  <c:v>problem z glebą, uprawami</c:v>
                </c:pt>
                <c:pt idx="3">
                  <c:v>problem owadów, szkodników (np. kleszcze, komary)</c:v>
                </c:pt>
                <c:pt idx="4">
                  <c:v>inne</c:v>
                </c:pt>
                <c:pt idx="5">
                  <c:v>nie wiem, trudno powiedzieć</c:v>
                </c:pt>
              </c:strCache>
            </c:strRef>
          </c:cat>
          <c:val>
            <c:numRef>
              <c:f>Arkusz1!$G$10:$G$15</c:f>
              <c:numCache>
                <c:formatCode>###0</c:formatCode>
                <c:ptCount val="6"/>
                <c:pt idx="0">
                  <c:v>3.8225912190003637</c:v>
                </c:pt>
                <c:pt idx="1">
                  <c:v>4.9996563878660556</c:v>
                </c:pt>
                <c:pt idx="2">
                  <c:v>2.3451424512357288</c:v>
                </c:pt>
                <c:pt idx="3">
                  <c:v>2.2708675817948856</c:v>
                </c:pt>
                <c:pt idx="4">
                  <c:v>5.7181164239392199</c:v>
                </c:pt>
                <c:pt idx="5">
                  <c:v>22.292994226626277</c:v>
                </c:pt>
              </c:numCache>
            </c:numRef>
          </c:val>
          <c:extLst>
            <c:ext xmlns:c16="http://schemas.microsoft.com/office/drawing/2014/chart" uri="{C3380CC4-5D6E-409C-BE32-E72D297353CC}">
              <c16:uniqueId val="{0000000F-FC33-431F-B475-4A0BC0A81A16}"/>
            </c:ext>
          </c:extLst>
        </c:ser>
        <c:dLbls>
          <c:showLegendKey val="0"/>
          <c:showVal val="1"/>
          <c:showCatName val="0"/>
          <c:showSerName val="0"/>
          <c:showPercent val="0"/>
          <c:showBubbleSize val="0"/>
        </c:dLbls>
        <c:gapWidth val="196"/>
        <c:overlap val="-10"/>
        <c:axId val="368725056"/>
        <c:axId val="368725448"/>
      </c:barChart>
      <c:catAx>
        <c:axId val="368725056"/>
        <c:scaling>
          <c:orientation val="minMax"/>
        </c:scaling>
        <c:delete val="1"/>
        <c:axPos val="b"/>
        <c:numFmt formatCode="General" sourceLinked="1"/>
        <c:majorTickMark val="out"/>
        <c:minorTickMark val="none"/>
        <c:tickLblPos val="nextTo"/>
        <c:crossAx val="368725448"/>
        <c:crosses val="autoZero"/>
        <c:auto val="1"/>
        <c:lblAlgn val="ctr"/>
        <c:lblOffset val="100"/>
        <c:noMultiLvlLbl val="0"/>
      </c:catAx>
      <c:valAx>
        <c:axId val="368725448"/>
        <c:scaling>
          <c:orientation val="minMax"/>
          <c:min val="0"/>
        </c:scaling>
        <c:delete val="1"/>
        <c:axPos val="l"/>
        <c:numFmt formatCode="###0" sourceLinked="1"/>
        <c:majorTickMark val="out"/>
        <c:minorTickMark val="none"/>
        <c:tickLblPos val="nextTo"/>
        <c:crossAx val="36872505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629833240702148E-2"/>
          <c:y val="0.33391358187594522"/>
          <c:w val="0.94517441554847614"/>
          <c:h val="0.64053123473957607"/>
        </c:manualLayout>
      </c:layout>
      <c:barChart>
        <c:barDir val="col"/>
        <c:grouping val="clustered"/>
        <c:varyColors val="0"/>
        <c:ser>
          <c:idx val="0"/>
          <c:order val="0"/>
          <c:tx>
            <c:strRef>
              <c:f>Arkusz1!$B$3</c:f>
              <c:strCache>
                <c:ptCount val="1"/>
                <c:pt idx="0">
                  <c:v>ogółem</c:v>
                </c:pt>
              </c:strCache>
            </c:strRef>
          </c:tx>
          <c:spPr>
            <a:solidFill>
              <a:srgbClr val="006666"/>
            </a:solidFill>
            <a:ln w="3175">
              <a:noFill/>
            </a:ln>
            <a:effectLst/>
          </c:spPr>
          <c:invertIfNegative val="0"/>
          <c:dPt>
            <c:idx val="0"/>
            <c:invertIfNegative val="0"/>
            <c:bubble3D val="0"/>
            <c:spPr>
              <a:solidFill>
                <a:srgbClr val="006666"/>
              </a:solidFill>
              <a:ln w="3175" cap="rnd">
                <a:noFill/>
                <a:round/>
              </a:ln>
              <a:effectLst/>
            </c:spPr>
            <c:extLst>
              <c:ext xmlns:c16="http://schemas.microsoft.com/office/drawing/2014/chart" uri="{C3380CC4-5D6E-409C-BE32-E72D297353CC}">
                <c16:uniqueId val="{00000001-2B5C-4327-A75E-266F61DA7288}"/>
              </c:ext>
            </c:extLst>
          </c:dPt>
          <c:dPt>
            <c:idx val="1"/>
            <c:invertIfNegative val="0"/>
            <c:bubble3D val="0"/>
            <c:spPr>
              <a:solidFill>
                <a:srgbClr val="006666"/>
              </a:solidFill>
              <a:ln w="3175" cap="rnd">
                <a:noFill/>
                <a:round/>
              </a:ln>
              <a:effectLst/>
            </c:spPr>
            <c:extLst>
              <c:ext xmlns:c16="http://schemas.microsoft.com/office/drawing/2014/chart" uri="{C3380CC4-5D6E-409C-BE32-E72D297353CC}">
                <c16:uniqueId val="{00000003-2B5C-4327-A75E-266F61DA7288}"/>
              </c:ext>
            </c:extLst>
          </c:dPt>
          <c:dPt>
            <c:idx val="2"/>
            <c:invertIfNegative val="0"/>
            <c:bubble3D val="0"/>
            <c:spPr>
              <a:solidFill>
                <a:srgbClr val="006666"/>
              </a:solidFill>
              <a:ln w="3175" cap="rnd">
                <a:noFill/>
                <a:round/>
              </a:ln>
              <a:effectLst/>
            </c:spPr>
            <c:extLst>
              <c:ext xmlns:c16="http://schemas.microsoft.com/office/drawing/2014/chart" uri="{C3380CC4-5D6E-409C-BE32-E72D297353CC}">
                <c16:uniqueId val="{00000005-2B5C-4327-A75E-266F61DA7288}"/>
              </c:ext>
            </c:extLst>
          </c:dPt>
          <c:dPt>
            <c:idx val="3"/>
            <c:invertIfNegative val="0"/>
            <c:bubble3D val="0"/>
            <c:spPr>
              <a:solidFill>
                <a:srgbClr val="006666"/>
              </a:solidFill>
              <a:ln w="3175" cap="rnd">
                <a:noFill/>
                <a:round/>
              </a:ln>
              <a:effectLst/>
            </c:spPr>
            <c:extLst>
              <c:ext xmlns:c16="http://schemas.microsoft.com/office/drawing/2014/chart" uri="{C3380CC4-5D6E-409C-BE32-E72D297353CC}">
                <c16:uniqueId val="{00000007-2B5C-4327-A75E-266F61DA7288}"/>
              </c:ext>
            </c:extLst>
          </c:dPt>
          <c:dPt>
            <c:idx val="4"/>
            <c:invertIfNegative val="0"/>
            <c:bubble3D val="0"/>
            <c:spPr>
              <a:solidFill>
                <a:srgbClr val="006666"/>
              </a:solidFill>
              <a:ln w="3175" cap="rnd">
                <a:noFill/>
                <a:round/>
              </a:ln>
              <a:effectLst/>
            </c:spPr>
            <c:extLst>
              <c:ext xmlns:c16="http://schemas.microsoft.com/office/drawing/2014/chart" uri="{C3380CC4-5D6E-409C-BE32-E72D297353CC}">
                <c16:uniqueId val="{00000009-2B5C-4327-A75E-266F61DA7288}"/>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katastrofy naturalne lub wywołane przez człowieka (np. powodzie, pożary, susze)</c:v>
                </c:pt>
                <c:pt idx="1">
                  <c:v>zanieczyszczenie powietrza, smog (np. przez samochody, fabryki, palenie węglem/śmieciami)</c:v>
                </c:pt>
                <c:pt idx="2">
                  <c:v>zanikanie gatunków roślin i zwierząt/ zanikanie terenów zielonych</c:v>
                </c:pt>
                <c:pt idx="3">
                  <c:v>ocieplenie klmiatu, podwyższenie temperatury</c:v>
                </c:pt>
                <c:pt idx="4">
                  <c:v>niedobór wody, niski poziom wód</c:v>
                </c:pt>
                <c:pt idx="5">
                  <c:v>problem odpadów i zanieczyszczenie środowiska</c:v>
                </c:pt>
              </c:strCache>
            </c:strRef>
          </c:cat>
          <c:val>
            <c:numRef>
              <c:f>Arkusz1!$B$4:$B$9</c:f>
              <c:numCache>
                <c:formatCode>###0</c:formatCode>
                <c:ptCount val="6"/>
                <c:pt idx="0">
                  <c:v>43.944176010792511</c:v>
                </c:pt>
                <c:pt idx="1">
                  <c:v>25.427898574075591</c:v>
                </c:pt>
                <c:pt idx="2">
                  <c:v>14.788016617258224</c:v>
                </c:pt>
                <c:pt idx="3">
                  <c:v>14.138017839613953</c:v>
                </c:pt>
                <c:pt idx="4">
                  <c:v>7.6148487690974793</c:v>
                </c:pt>
                <c:pt idx="5">
                  <c:v>6.9519755805472467</c:v>
                </c:pt>
              </c:numCache>
            </c:numRef>
          </c:val>
          <c:extLst>
            <c:ext xmlns:c16="http://schemas.microsoft.com/office/drawing/2014/chart" uri="{C3380CC4-5D6E-409C-BE32-E72D297353CC}">
              <c16:uniqueId val="{0000000A-2B5C-4327-A75E-266F61DA7288}"/>
            </c:ext>
          </c:extLst>
        </c:ser>
        <c:ser>
          <c:idx val="1"/>
          <c:order val="1"/>
          <c:tx>
            <c:strRef>
              <c:f>Arkusz1!$C$3</c:f>
              <c:strCache>
                <c:ptCount val="1"/>
                <c:pt idx="0">
                  <c:v>15 – 24 lat</c:v>
                </c:pt>
              </c:strCache>
            </c:strRef>
          </c:tx>
          <c:spPr>
            <a:solidFill>
              <a:srgbClr val="C2B0A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katastrofy naturalne lub wywołane przez człowieka (np. powodzie, pożary, susze)</c:v>
                </c:pt>
                <c:pt idx="1">
                  <c:v>zanieczyszczenie powietrza, smog (np. przez samochody, fabryki, palenie węglem/śmieciami)</c:v>
                </c:pt>
                <c:pt idx="2">
                  <c:v>zanikanie gatunków roślin i zwierząt/ zanikanie terenów zielonych</c:v>
                </c:pt>
                <c:pt idx="3">
                  <c:v>ocieplenie klmiatu, podwyższenie temperatury</c:v>
                </c:pt>
                <c:pt idx="4">
                  <c:v>niedobór wody, niski poziom wód</c:v>
                </c:pt>
                <c:pt idx="5">
                  <c:v>problem odpadów i zanieczyszczenie środowiska</c:v>
                </c:pt>
              </c:strCache>
            </c:strRef>
          </c:cat>
          <c:val>
            <c:numRef>
              <c:f>Arkusz1!$C$4:$C$9</c:f>
              <c:numCache>
                <c:formatCode>###0</c:formatCode>
                <c:ptCount val="6"/>
                <c:pt idx="0">
                  <c:v>19.081016783262424</c:v>
                </c:pt>
                <c:pt idx="1">
                  <c:v>14.409309461667075</c:v>
                </c:pt>
                <c:pt idx="2">
                  <c:v>10.326704981852156</c:v>
                </c:pt>
                <c:pt idx="3">
                  <c:v>28.440671048258331</c:v>
                </c:pt>
                <c:pt idx="4">
                  <c:v>0.6509154560046635</c:v>
                </c:pt>
                <c:pt idx="5">
                  <c:v>2.3307517850899484</c:v>
                </c:pt>
              </c:numCache>
            </c:numRef>
          </c:val>
          <c:extLst>
            <c:ext xmlns:c16="http://schemas.microsoft.com/office/drawing/2014/chart" uri="{C3380CC4-5D6E-409C-BE32-E72D297353CC}">
              <c16:uniqueId val="{0000000B-2B5C-4327-A75E-266F61DA7288}"/>
            </c:ext>
          </c:extLst>
        </c:ser>
        <c:ser>
          <c:idx val="2"/>
          <c:order val="2"/>
          <c:tx>
            <c:strRef>
              <c:f>Arkusz1!$D$3</c:f>
              <c:strCache>
                <c:ptCount val="1"/>
                <c:pt idx="0">
                  <c:v>25 – 34 lat</c:v>
                </c:pt>
              </c:strCache>
            </c:strRef>
          </c:tx>
          <c:spPr>
            <a:solidFill>
              <a:srgbClr val="60565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katastrofy naturalne lub wywołane przez człowieka (np. powodzie, pożary, susze)</c:v>
                </c:pt>
                <c:pt idx="1">
                  <c:v>zanieczyszczenie powietrza, smog (np. przez samochody, fabryki, palenie węglem/śmieciami)</c:v>
                </c:pt>
                <c:pt idx="2">
                  <c:v>zanikanie gatunków roślin i zwierząt/ zanikanie terenów zielonych</c:v>
                </c:pt>
                <c:pt idx="3">
                  <c:v>ocieplenie klmiatu, podwyższenie temperatury</c:v>
                </c:pt>
                <c:pt idx="4">
                  <c:v>niedobór wody, niski poziom wód</c:v>
                </c:pt>
                <c:pt idx="5">
                  <c:v>problem odpadów i zanieczyszczenie środowiska</c:v>
                </c:pt>
              </c:strCache>
            </c:strRef>
          </c:cat>
          <c:val>
            <c:numRef>
              <c:f>Arkusz1!$D$4:$D$9</c:f>
              <c:numCache>
                <c:formatCode>###0</c:formatCode>
                <c:ptCount val="6"/>
                <c:pt idx="0">
                  <c:v>47.892248061109278</c:v>
                </c:pt>
                <c:pt idx="1">
                  <c:v>20.943715690797944</c:v>
                </c:pt>
                <c:pt idx="2">
                  <c:v>15.549450820387008</c:v>
                </c:pt>
                <c:pt idx="3">
                  <c:v>22.889322845081409</c:v>
                </c:pt>
                <c:pt idx="4">
                  <c:v>5.2513774144709631</c:v>
                </c:pt>
                <c:pt idx="5">
                  <c:v>8.6767230882356348</c:v>
                </c:pt>
              </c:numCache>
            </c:numRef>
          </c:val>
          <c:extLst>
            <c:ext xmlns:c16="http://schemas.microsoft.com/office/drawing/2014/chart" uri="{C3380CC4-5D6E-409C-BE32-E72D297353CC}">
              <c16:uniqueId val="{0000000C-2B5C-4327-A75E-266F61DA7288}"/>
            </c:ext>
          </c:extLst>
        </c:ser>
        <c:ser>
          <c:idx val="3"/>
          <c:order val="3"/>
          <c:tx>
            <c:strRef>
              <c:f>Arkusz1!$E$3</c:f>
              <c:strCache>
                <c:ptCount val="1"/>
                <c:pt idx="0">
                  <c:v>35 – 44 lat</c:v>
                </c:pt>
              </c:strCache>
            </c:strRef>
          </c:tx>
          <c:spPr>
            <a:solidFill>
              <a:srgbClr val="C07F8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katastrofy naturalne lub wywołane przez człowieka (np. powodzie, pożary, susze)</c:v>
                </c:pt>
                <c:pt idx="1">
                  <c:v>zanieczyszczenie powietrza, smog (np. przez samochody, fabryki, palenie węglem/śmieciami)</c:v>
                </c:pt>
                <c:pt idx="2">
                  <c:v>zanikanie gatunków roślin i zwierząt/ zanikanie terenów zielonych</c:v>
                </c:pt>
                <c:pt idx="3">
                  <c:v>ocieplenie klmiatu, podwyższenie temperatury</c:v>
                </c:pt>
                <c:pt idx="4">
                  <c:v>niedobór wody, niski poziom wód</c:v>
                </c:pt>
                <c:pt idx="5">
                  <c:v>problem odpadów i zanieczyszczenie środowiska</c:v>
                </c:pt>
              </c:strCache>
            </c:strRef>
          </c:cat>
          <c:val>
            <c:numRef>
              <c:f>Arkusz1!$E$4:$E$9</c:f>
              <c:numCache>
                <c:formatCode>###0</c:formatCode>
                <c:ptCount val="6"/>
                <c:pt idx="0">
                  <c:v>49.730561781180363</c:v>
                </c:pt>
                <c:pt idx="1">
                  <c:v>26.329082073460704</c:v>
                </c:pt>
                <c:pt idx="2">
                  <c:v>16.870841097029889</c:v>
                </c:pt>
                <c:pt idx="3">
                  <c:v>10.217275782443386</c:v>
                </c:pt>
                <c:pt idx="4">
                  <c:v>8.6282037682000947</c:v>
                </c:pt>
                <c:pt idx="5">
                  <c:v>7.5451869286779161</c:v>
                </c:pt>
              </c:numCache>
            </c:numRef>
          </c:val>
          <c:extLst>
            <c:ext xmlns:c16="http://schemas.microsoft.com/office/drawing/2014/chart" uri="{C3380CC4-5D6E-409C-BE32-E72D297353CC}">
              <c16:uniqueId val="{0000000D-2B5C-4327-A75E-266F61DA7288}"/>
            </c:ext>
          </c:extLst>
        </c:ser>
        <c:ser>
          <c:idx val="4"/>
          <c:order val="4"/>
          <c:tx>
            <c:strRef>
              <c:f>Arkusz1!$F$3</c:f>
              <c:strCache>
                <c:ptCount val="1"/>
                <c:pt idx="0">
                  <c:v>45 – 59 lat</c:v>
                </c:pt>
              </c:strCache>
            </c:strRef>
          </c:tx>
          <c:spPr>
            <a:solidFill>
              <a:srgbClr val="94455B"/>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katastrofy naturalne lub wywołane przez człowieka (np. powodzie, pożary, susze)</c:v>
                </c:pt>
                <c:pt idx="1">
                  <c:v>zanieczyszczenie powietrza, smog (np. przez samochody, fabryki, palenie węglem/śmieciami)</c:v>
                </c:pt>
                <c:pt idx="2">
                  <c:v>zanikanie gatunków roślin i zwierząt/ zanikanie terenów zielonych</c:v>
                </c:pt>
                <c:pt idx="3">
                  <c:v>ocieplenie klmiatu, podwyższenie temperatury</c:v>
                </c:pt>
                <c:pt idx="4">
                  <c:v>niedobór wody, niski poziom wód</c:v>
                </c:pt>
                <c:pt idx="5">
                  <c:v>problem odpadów i zanieczyszczenie środowiska</c:v>
                </c:pt>
              </c:strCache>
            </c:strRef>
          </c:cat>
          <c:val>
            <c:numRef>
              <c:f>Arkusz1!$F$4:$F$9</c:f>
              <c:numCache>
                <c:formatCode>###0</c:formatCode>
                <c:ptCount val="6"/>
                <c:pt idx="0">
                  <c:v>50.510201845559585</c:v>
                </c:pt>
                <c:pt idx="1">
                  <c:v>21.040386756112163</c:v>
                </c:pt>
                <c:pt idx="2">
                  <c:v>16.329500995969035</c:v>
                </c:pt>
                <c:pt idx="3">
                  <c:v>14.789490127727067</c:v>
                </c:pt>
                <c:pt idx="4">
                  <c:v>14.652268690044703</c:v>
                </c:pt>
                <c:pt idx="5">
                  <c:v>6.8297250206944646</c:v>
                </c:pt>
              </c:numCache>
            </c:numRef>
          </c:val>
          <c:extLst>
            <c:ext xmlns:c16="http://schemas.microsoft.com/office/drawing/2014/chart" uri="{C3380CC4-5D6E-409C-BE32-E72D297353CC}">
              <c16:uniqueId val="{0000000E-2B5C-4327-A75E-266F61DA7288}"/>
            </c:ext>
          </c:extLst>
        </c:ser>
        <c:ser>
          <c:idx val="5"/>
          <c:order val="5"/>
          <c:tx>
            <c:strRef>
              <c:f>Arkusz1!$G$3</c:f>
              <c:strCache>
                <c:ptCount val="1"/>
                <c:pt idx="0">
                  <c:v>60 i więcej lat</c:v>
                </c:pt>
              </c:strCache>
            </c:strRef>
          </c:tx>
          <c:spPr>
            <a:solidFill>
              <a:srgbClr val="33364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katastrofy naturalne lub wywołane przez człowieka (np. powodzie, pożary, susze)</c:v>
                </c:pt>
                <c:pt idx="1">
                  <c:v>zanieczyszczenie powietrza, smog (np. przez samochody, fabryki, palenie węglem/śmieciami)</c:v>
                </c:pt>
                <c:pt idx="2">
                  <c:v>zanikanie gatunków roślin i zwierząt/ zanikanie terenów zielonych</c:v>
                </c:pt>
                <c:pt idx="3">
                  <c:v>ocieplenie klmiatu, podwyższenie temperatury</c:v>
                </c:pt>
                <c:pt idx="4">
                  <c:v>niedobór wody, niski poziom wód</c:v>
                </c:pt>
                <c:pt idx="5">
                  <c:v>problem odpadów i zanieczyszczenie środowiska</c:v>
                </c:pt>
              </c:strCache>
            </c:strRef>
          </c:cat>
          <c:val>
            <c:numRef>
              <c:f>Arkusz1!$G$4:$G$9</c:f>
              <c:numCache>
                <c:formatCode>###0</c:formatCode>
                <c:ptCount val="6"/>
                <c:pt idx="0">
                  <c:v>37.769930618727173</c:v>
                </c:pt>
                <c:pt idx="1">
                  <c:v>32.978137607187506</c:v>
                </c:pt>
                <c:pt idx="2">
                  <c:v>12.525698477696096</c:v>
                </c:pt>
                <c:pt idx="3">
                  <c:v>8.734062007809996</c:v>
                </c:pt>
                <c:pt idx="4">
                  <c:v>4.4142457559134751</c:v>
                </c:pt>
                <c:pt idx="5">
                  <c:v>6.6535628230461139</c:v>
                </c:pt>
              </c:numCache>
            </c:numRef>
          </c:val>
          <c:extLst>
            <c:ext xmlns:c16="http://schemas.microsoft.com/office/drawing/2014/chart" uri="{C3380CC4-5D6E-409C-BE32-E72D297353CC}">
              <c16:uniqueId val="{0000000F-2B5C-4327-A75E-266F61DA7288}"/>
            </c:ext>
          </c:extLst>
        </c:ser>
        <c:dLbls>
          <c:showLegendKey val="0"/>
          <c:showVal val="1"/>
          <c:showCatName val="0"/>
          <c:showSerName val="0"/>
          <c:showPercent val="0"/>
          <c:showBubbleSize val="0"/>
        </c:dLbls>
        <c:gapWidth val="196"/>
        <c:overlap val="-10"/>
        <c:axId val="368725056"/>
        <c:axId val="368725448"/>
      </c:barChart>
      <c:catAx>
        <c:axId val="368725056"/>
        <c:scaling>
          <c:orientation val="minMax"/>
        </c:scaling>
        <c:delete val="1"/>
        <c:axPos val="b"/>
        <c:numFmt formatCode="General" sourceLinked="1"/>
        <c:majorTickMark val="out"/>
        <c:minorTickMark val="none"/>
        <c:tickLblPos val="nextTo"/>
        <c:crossAx val="368725448"/>
        <c:crosses val="autoZero"/>
        <c:auto val="1"/>
        <c:lblAlgn val="ctr"/>
        <c:lblOffset val="100"/>
        <c:noMultiLvlLbl val="0"/>
      </c:catAx>
      <c:valAx>
        <c:axId val="368725448"/>
        <c:scaling>
          <c:orientation val="minMax"/>
          <c:min val="0"/>
        </c:scaling>
        <c:delete val="1"/>
        <c:axPos val="l"/>
        <c:numFmt formatCode="###0" sourceLinked="1"/>
        <c:majorTickMark val="out"/>
        <c:minorTickMark val="none"/>
        <c:tickLblPos val="nextTo"/>
        <c:crossAx val="36872505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63138606754864"/>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rgbClr val="76C19C"/>
              </a:solidFill>
              <a:ln w="6350">
                <a:solidFill>
                  <a:schemeClr val="bg1"/>
                </a:solidFill>
              </a:ln>
              <a:effectLst/>
            </c:spPr>
            <c:extLst>
              <c:ext xmlns:c16="http://schemas.microsoft.com/office/drawing/2014/chart" uri="{C3380CC4-5D6E-409C-BE32-E72D297353CC}">
                <c16:uniqueId val="{00000001-C125-4831-BF90-068DD76F89F0}"/>
              </c:ext>
            </c:extLst>
          </c:dPt>
          <c:dPt>
            <c:idx val="1"/>
            <c:bubble3D val="0"/>
            <c:spPr>
              <a:solidFill>
                <a:schemeClr val="tx2"/>
              </a:solidFill>
              <a:ln w="6350">
                <a:solidFill>
                  <a:schemeClr val="bg1"/>
                </a:solidFill>
              </a:ln>
              <a:effectLst/>
            </c:spPr>
            <c:extLst>
              <c:ext xmlns:c16="http://schemas.microsoft.com/office/drawing/2014/chart" uri="{C3380CC4-5D6E-409C-BE32-E72D297353CC}">
                <c16:uniqueId val="{00000003-C125-4831-BF90-068DD76F89F0}"/>
              </c:ext>
            </c:extLst>
          </c:dPt>
          <c:dPt>
            <c:idx val="2"/>
            <c:bubble3D val="0"/>
            <c:spPr>
              <a:solidFill>
                <a:srgbClr val="D9CC87"/>
              </a:solidFill>
              <a:ln w="6350">
                <a:solidFill>
                  <a:schemeClr val="bg1"/>
                </a:solidFill>
              </a:ln>
              <a:effectLst/>
            </c:spPr>
            <c:extLst>
              <c:ext xmlns:c16="http://schemas.microsoft.com/office/drawing/2014/chart" uri="{C3380CC4-5D6E-409C-BE32-E72D297353CC}">
                <c16:uniqueId val="{00000005-C125-4831-BF90-068DD76F89F0}"/>
              </c:ext>
            </c:extLst>
          </c:dPt>
          <c:dPt>
            <c:idx val="3"/>
            <c:bubble3D val="0"/>
            <c:spPr>
              <a:solidFill>
                <a:srgbClr val="3898A1"/>
              </a:solidFill>
              <a:ln w="6350">
                <a:solidFill>
                  <a:schemeClr val="bg1"/>
                </a:solidFill>
              </a:ln>
              <a:effectLst/>
            </c:spPr>
            <c:extLst>
              <c:ext xmlns:c16="http://schemas.microsoft.com/office/drawing/2014/chart" uri="{C3380CC4-5D6E-409C-BE32-E72D297353CC}">
                <c16:uniqueId val="{00000007-C125-4831-BF90-068DD76F89F0}"/>
              </c:ext>
            </c:extLst>
          </c:dPt>
          <c:dPt>
            <c:idx val="4"/>
            <c:bubble3D val="0"/>
            <c:spPr>
              <a:solidFill>
                <a:srgbClr val="ECB248"/>
              </a:solidFill>
              <a:ln w="6350">
                <a:solidFill>
                  <a:schemeClr val="bg1"/>
                </a:solidFill>
              </a:ln>
              <a:effectLst/>
            </c:spPr>
            <c:extLst>
              <c:ext xmlns:c16="http://schemas.microsoft.com/office/drawing/2014/chart" uri="{C3380CC4-5D6E-409C-BE32-E72D297353CC}">
                <c16:uniqueId val="{00000009-C125-4831-BF90-068DD76F89F0}"/>
              </c:ext>
            </c:extLst>
          </c:dPt>
          <c:dPt>
            <c:idx val="5"/>
            <c:bubble3D val="0"/>
            <c:spPr>
              <a:solidFill>
                <a:schemeClr val="tx1"/>
              </a:solidFill>
              <a:ln w="6350">
                <a:solidFill>
                  <a:schemeClr val="bg1"/>
                </a:solidFill>
              </a:ln>
              <a:effectLst/>
            </c:spPr>
            <c:extLst>
              <c:ext xmlns:c16="http://schemas.microsoft.com/office/drawing/2014/chart" uri="{C3380CC4-5D6E-409C-BE32-E72D297353CC}">
                <c16:uniqueId val="{0000000B-C125-4831-BF90-068DD76F89F0}"/>
              </c:ext>
            </c:extLst>
          </c:dPt>
          <c:dPt>
            <c:idx val="6"/>
            <c:bubble3D val="0"/>
            <c:spPr>
              <a:solidFill>
                <a:schemeClr val="bg1">
                  <a:lumMod val="85000"/>
                </a:schemeClr>
              </a:solidFill>
              <a:ln w="6350">
                <a:solidFill>
                  <a:schemeClr val="bg1"/>
                </a:solidFill>
              </a:ln>
              <a:effectLst/>
            </c:spPr>
            <c:extLst>
              <c:ext xmlns:c16="http://schemas.microsoft.com/office/drawing/2014/chart" uri="{C3380CC4-5D6E-409C-BE32-E72D297353CC}">
                <c16:uniqueId val="{0000000D-C125-4831-BF90-068DD76F89F0}"/>
              </c:ext>
            </c:extLst>
          </c:dPt>
          <c:dLbls>
            <c:dLbl>
              <c:idx val="0"/>
              <c:layout>
                <c:manualLayout>
                  <c:x val="1.8631665542531813E-2"/>
                  <c:y val="-0.1690412105225694"/>
                </c:manualLayout>
              </c:layout>
              <c:numFmt formatCode="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25-4831-BF90-068DD76F89F0}"/>
                </c:ext>
              </c:extLst>
            </c:dLbl>
            <c:dLbl>
              <c:idx val="1"/>
              <c:layout>
                <c:manualLayout>
                  <c:x val="0.16768498988278555"/>
                  <c:y val="-0.12494350342972521"/>
                </c:manualLayout>
              </c:layout>
              <c:numFmt formatCode="0.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25-4831-BF90-068DD76F89F0}"/>
                </c:ext>
              </c:extLst>
            </c:dLbl>
            <c:dLbl>
              <c:idx val="5"/>
              <c:layout>
                <c:manualLayout>
                  <c:x val="-0.10713207686955743"/>
                  <c:y val="-0.13964273912733993"/>
                </c:manualLayout>
              </c:layout>
              <c:numFmt formatCode="0.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25-4831-BF90-068DD76F89F0}"/>
                </c:ext>
              </c:extLst>
            </c:dLbl>
            <c:numFmt formatCode="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podstawowe</c:v>
                </c:pt>
                <c:pt idx="1">
                  <c:v>gimnazjalne</c:v>
                </c:pt>
                <c:pt idx="2">
                  <c:v>zasadnicze zawodowe</c:v>
                </c:pt>
                <c:pt idx="3">
                  <c:v>średnie i pomaturalne</c:v>
                </c:pt>
                <c:pt idx="4">
                  <c:v>wyższe</c:v>
                </c:pt>
                <c:pt idx="5">
                  <c:v>odmowa odpowiedzi</c:v>
                </c:pt>
              </c:strCache>
            </c:strRef>
          </c:cat>
          <c:val>
            <c:numRef>
              <c:f>Arkusz1!$B$2:$B$7</c:f>
              <c:numCache>
                <c:formatCode>0.0%</c:formatCode>
                <c:ptCount val="6"/>
                <c:pt idx="0" formatCode="0%">
                  <c:v>1.6915422885572101E-2</c:v>
                </c:pt>
                <c:pt idx="1">
                  <c:v>2.9850746268656699E-3</c:v>
                </c:pt>
                <c:pt idx="2" formatCode="0%">
                  <c:v>0.10547263681592001</c:v>
                </c:pt>
                <c:pt idx="3" formatCode="0%">
                  <c:v>0.34427860696517398</c:v>
                </c:pt>
                <c:pt idx="4" formatCode="0%">
                  <c:v>0.52636815920397995</c:v>
                </c:pt>
                <c:pt idx="5">
                  <c:v>3.9800995024875602E-3</c:v>
                </c:pt>
              </c:numCache>
            </c:numRef>
          </c:val>
          <c:extLst>
            <c:ext xmlns:c16="http://schemas.microsoft.com/office/drawing/2014/chart" uri="{C3380CC4-5D6E-409C-BE32-E72D297353CC}">
              <c16:uniqueId val="{0000000E-C125-4831-BF90-068DD76F89F0}"/>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983028796893543E-2"/>
          <c:y val="0.51295042568476656"/>
          <c:w val="0.94517441554847614"/>
          <c:h val="0.43284849592134333"/>
        </c:manualLayout>
      </c:layout>
      <c:barChart>
        <c:barDir val="col"/>
        <c:grouping val="clustered"/>
        <c:varyColors val="0"/>
        <c:ser>
          <c:idx val="0"/>
          <c:order val="0"/>
          <c:spPr>
            <a:solidFill>
              <a:srgbClr val="006666"/>
            </a:solidFill>
            <a:ln w="3175">
              <a:noFill/>
            </a:ln>
            <a:effectLst/>
          </c:spPr>
          <c:invertIfNegative val="0"/>
          <c:dPt>
            <c:idx val="0"/>
            <c:invertIfNegative val="0"/>
            <c:bubble3D val="0"/>
            <c:spPr>
              <a:solidFill>
                <a:srgbClr val="006666"/>
              </a:solidFill>
              <a:ln w="3175" cap="rnd">
                <a:noFill/>
                <a:round/>
              </a:ln>
              <a:effectLst/>
            </c:spPr>
            <c:extLst>
              <c:ext xmlns:c16="http://schemas.microsoft.com/office/drawing/2014/chart" uri="{C3380CC4-5D6E-409C-BE32-E72D297353CC}">
                <c16:uniqueId val="{00000001-4CD8-45F2-89C3-DA3F5C6A86A9}"/>
              </c:ext>
            </c:extLst>
          </c:dPt>
          <c:dPt>
            <c:idx val="1"/>
            <c:invertIfNegative val="0"/>
            <c:bubble3D val="0"/>
            <c:spPr>
              <a:solidFill>
                <a:srgbClr val="006666"/>
              </a:solidFill>
              <a:ln w="3175" cap="rnd">
                <a:noFill/>
                <a:round/>
              </a:ln>
              <a:effectLst/>
            </c:spPr>
            <c:extLst>
              <c:ext xmlns:c16="http://schemas.microsoft.com/office/drawing/2014/chart" uri="{C3380CC4-5D6E-409C-BE32-E72D297353CC}">
                <c16:uniqueId val="{00000003-4CD8-45F2-89C3-DA3F5C6A86A9}"/>
              </c:ext>
            </c:extLst>
          </c:dPt>
          <c:dPt>
            <c:idx val="2"/>
            <c:invertIfNegative val="0"/>
            <c:bubble3D val="0"/>
            <c:spPr>
              <a:solidFill>
                <a:srgbClr val="006666"/>
              </a:solidFill>
              <a:ln w="3175" cap="rnd">
                <a:noFill/>
                <a:round/>
              </a:ln>
              <a:effectLst/>
            </c:spPr>
            <c:extLst>
              <c:ext xmlns:c16="http://schemas.microsoft.com/office/drawing/2014/chart" uri="{C3380CC4-5D6E-409C-BE32-E72D297353CC}">
                <c16:uniqueId val="{00000005-4CD8-45F2-89C3-DA3F5C6A86A9}"/>
              </c:ext>
            </c:extLst>
          </c:dPt>
          <c:dPt>
            <c:idx val="3"/>
            <c:invertIfNegative val="0"/>
            <c:bubble3D val="0"/>
            <c:spPr>
              <a:solidFill>
                <a:srgbClr val="006666"/>
              </a:solidFill>
              <a:ln w="3175" cap="rnd">
                <a:noFill/>
                <a:round/>
              </a:ln>
              <a:effectLst/>
            </c:spPr>
            <c:extLst>
              <c:ext xmlns:c16="http://schemas.microsoft.com/office/drawing/2014/chart" uri="{C3380CC4-5D6E-409C-BE32-E72D297353CC}">
                <c16:uniqueId val="{00000007-4CD8-45F2-89C3-DA3F5C6A86A9}"/>
              </c:ext>
            </c:extLst>
          </c:dPt>
          <c:dPt>
            <c:idx val="4"/>
            <c:invertIfNegative val="0"/>
            <c:bubble3D val="0"/>
            <c:spPr>
              <a:solidFill>
                <a:srgbClr val="006666"/>
              </a:solidFill>
              <a:ln w="3175" cap="rnd">
                <a:noFill/>
                <a:round/>
              </a:ln>
              <a:effectLst/>
            </c:spPr>
            <c:extLst>
              <c:ext xmlns:c16="http://schemas.microsoft.com/office/drawing/2014/chart" uri="{C3380CC4-5D6E-409C-BE32-E72D297353CC}">
                <c16:uniqueId val="{00000009-4CD8-45F2-89C3-DA3F5C6A86A9}"/>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Arkusz1!$A$10:$A$15</c:f>
              <c:strCache>
                <c:ptCount val="6"/>
                <c:pt idx="0">
                  <c:v>problemy zdrowtne, choroby</c:v>
                </c:pt>
                <c:pt idx="1">
                  <c:v>przemysł, budownictwo</c:v>
                </c:pt>
                <c:pt idx="2">
                  <c:v>problem z glebą, uprawami</c:v>
                </c:pt>
                <c:pt idx="3">
                  <c:v>problem owadów, szkodników (np. kleszcze, komary)</c:v>
                </c:pt>
                <c:pt idx="4">
                  <c:v>inne</c:v>
                </c:pt>
                <c:pt idx="5">
                  <c:v>nie wiem, trudno powiedzieć</c:v>
                </c:pt>
              </c:strCache>
            </c:strRef>
          </c:cat>
          <c:val>
            <c:numRef>
              <c:f>Arkusz1!$B$10:$B$15</c:f>
              <c:numCache>
                <c:formatCode>###0</c:formatCode>
                <c:ptCount val="6"/>
                <c:pt idx="0">
                  <c:v>4.8154189445016078</c:v>
                </c:pt>
                <c:pt idx="1">
                  <c:v>4.4023625070596424</c:v>
                </c:pt>
                <c:pt idx="2">
                  <c:v>3.7611530528935648</c:v>
                </c:pt>
                <c:pt idx="3">
                  <c:v>2.1185958342341125</c:v>
                </c:pt>
                <c:pt idx="4">
                  <c:v>5.7777076395293738</c:v>
                </c:pt>
                <c:pt idx="5">
                  <c:v>21.476440344502851</c:v>
                </c:pt>
              </c:numCache>
            </c:numRef>
          </c:val>
          <c:extLst>
            <c:ext xmlns:c16="http://schemas.microsoft.com/office/drawing/2014/chart" uri="{C3380CC4-5D6E-409C-BE32-E72D297353CC}">
              <c16:uniqueId val="{0000000A-4CD8-45F2-89C3-DA3F5C6A86A9}"/>
            </c:ext>
          </c:extLst>
        </c:ser>
        <c:ser>
          <c:idx val="1"/>
          <c:order val="1"/>
          <c:spPr>
            <a:solidFill>
              <a:srgbClr val="D9CC8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Arkusz1!$A$10:$A$15</c:f>
              <c:strCache>
                <c:ptCount val="6"/>
                <c:pt idx="0">
                  <c:v>problemy zdrowtne, choroby</c:v>
                </c:pt>
                <c:pt idx="1">
                  <c:v>przemysł, budownictwo</c:v>
                </c:pt>
                <c:pt idx="2">
                  <c:v>problem z glebą, uprawami</c:v>
                </c:pt>
                <c:pt idx="3">
                  <c:v>problem owadów, szkodników (np. kleszcze, komary)</c:v>
                </c:pt>
                <c:pt idx="4">
                  <c:v>inne</c:v>
                </c:pt>
                <c:pt idx="5">
                  <c:v>nie wiem, trudno powiedzieć</c:v>
                </c:pt>
              </c:strCache>
            </c:strRef>
          </c:cat>
          <c:val>
            <c:numRef>
              <c:f>Arkusz1!$C$10:$C$15</c:f>
              <c:numCache>
                <c:formatCode>###0</c:formatCode>
                <c:ptCount val="6"/>
                <c:pt idx="0">
                  <c:v>5.8185523853955878</c:v>
                </c:pt>
                <c:pt idx="1">
                  <c:v>4.6068361026305507</c:v>
                </c:pt>
                <c:pt idx="2">
                  <c:v>4.605325898566309</c:v>
                </c:pt>
                <c:pt idx="3">
                  <c:v>2.5368952977510193</c:v>
                </c:pt>
                <c:pt idx="4">
                  <c:v>5.4817669185046558</c:v>
                </c:pt>
                <c:pt idx="5">
                  <c:v>20.348785789599425</c:v>
                </c:pt>
              </c:numCache>
            </c:numRef>
          </c:val>
          <c:extLst>
            <c:ext xmlns:c16="http://schemas.microsoft.com/office/drawing/2014/chart" uri="{C3380CC4-5D6E-409C-BE32-E72D297353CC}">
              <c16:uniqueId val="{0000000B-4CD8-45F2-89C3-DA3F5C6A86A9}"/>
            </c:ext>
          </c:extLst>
        </c:ser>
        <c:ser>
          <c:idx val="2"/>
          <c:order val="2"/>
          <c:spPr>
            <a:solidFill>
              <a:srgbClr val="ECB248"/>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Arkusz1!$A$10:$A$15</c:f>
              <c:strCache>
                <c:ptCount val="6"/>
                <c:pt idx="0">
                  <c:v>problemy zdrowtne, choroby</c:v>
                </c:pt>
                <c:pt idx="1">
                  <c:v>przemysł, budownictwo</c:v>
                </c:pt>
                <c:pt idx="2">
                  <c:v>problem z glebą, uprawami</c:v>
                </c:pt>
                <c:pt idx="3">
                  <c:v>problem owadów, szkodników (np. kleszcze, komary)</c:v>
                </c:pt>
                <c:pt idx="4">
                  <c:v>inne</c:v>
                </c:pt>
                <c:pt idx="5">
                  <c:v>nie wiem, trudno powiedzieć</c:v>
                </c:pt>
              </c:strCache>
            </c:strRef>
          </c:cat>
          <c:val>
            <c:numRef>
              <c:f>Arkusz1!$D$10:$D$15</c:f>
              <c:numCache>
                <c:formatCode>###0</c:formatCode>
                <c:ptCount val="6"/>
                <c:pt idx="0">
                  <c:v>3.7642641119563529</c:v>
                </c:pt>
                <c:pt idx="1">
                  <c:v>5.2271604243271961</c:v>
                </c:pt>
                <c:pt idx="2">
                  <c:v>2.5450922132374028</c:v>
                </c:pt>
                <c:pt idx="3">
                  <c:v>2.2683545629883275</c:v>
                </c:pt>
                <c:pt idx="4">
                  <c:v>5.1500747743480169</c:v>
                </c:pt>
                <c:pt idx="5">
                  <c:v>22.608749912619505</c:v>
                </c:pt>
              </c:numCache>
            </c:numRef>
          </c:val>
          <c:extLst>
            <c:ext xmlns:c16="http://schemas.microsoft.com/office/drawing/2014/chart" uri="{C3380CC4-5D6E-409C-BE32-E72D297353CC}">
              <c16:uniqueId val="{0000000C-4CD8-45F2-89C3-DA3F5C6A86A9}"/>
            </c:ext>
          </c:extLst>
        </c:ser>
        <c:ser>
          <c:idx val="3"/>
          <c:order val="3"/>
          <c:spPr>
            <a:solidFill>
              <a:srgbClr val="76C19C"/>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2-4CD8-45F2-89C3-DA3F5C6A86A9}"/>
                </c:ext>
              </c:extLst>
            </c:dLbl>
            <c:dLbl>
              <c:idx val="2"/>
              <c:delete val="1"/>
              <c:extLst>
                <c:ext xmlns:c15="http://schemas.microsoft.com/office/drawing/2012/chart" uri="{CE6537A1-D6FC-4f65-9D91-7224C49458BB}"/>
                <c:ext xmlns:c16="http://schemas.microsoft.com/office/drawing/2014/chart" uri="{C3380CC4-5D6E-409C-BE32-E72D297353CC}">
                  <c16:uniqueId val="{00000013-4CD8-45F2-89C3-DA3F5C6A86A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Arkusz1!$A$10:$A$15</c:f>
              <c:strCache>
                <c:ptCount val="6"/>
                <c:pt idx="0">
                  <c:v>problemy zdrowtne, choroby</c:v>
                </c:pt>
                <c:pt idx="1">
                  <c:v>przemysł, budownictwo</c:v>
                </c:pt>
                <c:pt idx="2">
                  <c:v>problem z glebą, uprawami</c:v>
                </c:pt>
                <c:pt idx="3">
                  <c:v>problem owadów, szkodników (np. kleszcze, komary)</c:v>
                </c:pt>
                <c:pt idx="4">
                  <c:v>inne</c:v>
                </c:pt>
                <c:pt idx="5">
                  <c:v>nie wiem, trudno powiedzieć</c:v>
                </c:pt>
              </c:strCache>
            </c:strRef>
          </c:cat>
          <c:val>
            <c:numRef>
              <c:f>Arkusz1!$E$10:$E$15</c:f>
              <c:numCache>
                <c:formatCode>###0</c:formatCode>
                <c:ptCount val="6"/>
                <c:pt idx="0">
                  <c:v>2.2746712020691882</c:v>
                </c:pt>
                <c:pt idx="1">
                  <c:v>0</c:v>
                </c:pt>
                <c:pt idx="2">
                  <c:v>0</c:v>
                </c:pt>
                <c:pt idx="3">
                  <c:v>3.1869072598646899</c:v>
                </c:pt>
                <c:pt idx="4">
                  <c:v>16.853868010966224</c:v>
                </c:pt>
                <c:pt idx="5">
                  <c:v>41.96580993776179</c:v>
                </c:pt>
              </c:numCache>
            </c:numRef>
          </c:val>
          <c:extLst>
            <c:ext xmlns:c16="http://schemas.microsoft.com/office/drawing/2014/chart" uri="{C3380CC4-5D6E-409C-BE32-E72D297353CC}">
              <c16:uniqueId val="{0000000D-4CD8-45F2-89C3-DA3F5C6A86A9}"/>
            </c:ext>
          </c:extLst>
        </c:ser>
        <c:ser>
          <c:idx val="4"/>
          <c:order val="4"/>
          <c:spPr>
            <a:solidFill>
              <a:srgbClr val="3898A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11-4CD8-45F2-89C3-DA3F5C6A86A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Arkusz1!$A$10:$A$15</c:f>
              <c:strCache>
                <c:ptCount val="6"/>
                <c:pt idx="0">
                  <c:v>problemy zdrowtne, choroby</c:v>
                </c:pt>
                <c:pt idx="1">
                  <c:v>przemysł, budownictwo</c:v>
                </c:pt>
                <c:pt idx="2">
                  <c:v>problem z glebą, uprawami</c:v>
                </c:pt>
                <c:pt idx="3">
                  <c:v>problem owadów, szkodników (np. kleszcze, komary)</c:v>
                </c:pt>
                <c:pt idx="4">
                  <c:v>inne</c:v>
                </c:pt>
                <c:pt idx="5">
                  <c:v>nie wiem, trudno powiedzieć</c:v>
                </c:pt>
              </c:strCache>
            </c:strRef>
          </c:cat>
          <c:val>
            <c:numRef>
              <c:f>Arkusz1!$F$10:$F$15</c:f>
              <c:numCache>
                <c:formatCode>###0</c:formatCode>
                <c:ptCount val="6"/>
                <c:pt idx="0">
                  <c:v>2.6428544320695515</c:v>
                </c:pt>
                <c:pt idx="1">
                  <c:v>1.9879732645702393</c:v>
                </c:pt>
                <c:pt idx="2">
                  <c:v>2.6794396011627293</c:v>
                </c:pt>
                <c:pt idx="3">
                  <c:v>0</c:v>
                </c:pt>
                <c:pt idx="4">
                  <c:v>3.5964920550089206</c:v>
                </c:pt>
                <c:pt idx="5">
                  <c:v>17.327979225268685</c:v>
                </c:pt>
              </c:numCache>
            </c:numRef>
          </c:val>
          <c:extLst>
            <c:ext xmlns:c16="http://schemas.microsoft.com/office/drawing/2014/chart" uri="{C3380CC4-5D6E-409C-BE32-E72D297353CC}">
              <c16:uniqueId val="{0000000E-4CD8-45F2-89C3-DA3F5C6A86A9}"/>
            </c:ext>
          </c:extLst>
        </c:ser>
        <c:dLbls>
          <c:showLegendKey val="0"/>
          <c:showVal val="1"/>
          <c:showCatName val="0"/>
          <c:showSerName val="0"/>
          <c:showPercent val="0"/>
          <c:showBubbleSize val="0"/>
        </c:dLbls>
        <c:gapWidth val="196"/>
        <c:overlap val="-10"/>
        <c:axId val="368725056"/>
        <c:axId val="368725448"/>
        <c:extLst>
          <c:ext xmlns:c15="http://schemas.microsoft.com/office/drawing/2012/chart" uri="{02D57815-91ED-43cb-92C2-25804820EDAC}">
            <c15:filteredBarSeries>
              <c15:ser>
                <c:idx val="5"/>
                <c:order val="5"/>
                <c:spPr>
                  <a:solidFill>
                    <a:srgbClr val="33364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Arkusz1!$A$10:$A$15</c15:sqref>
                        </c15:formulaRef>
                      </c:ext>
                    </c:extLst>
                    <c:strCache>
                      <c:ptCount val="6"/>
                      <c:pt idx="0">
                        <c:v>problemy zdrowtne, choroby</c:v>
                      </c:pt>
                      <c:pt idx="1">
                        <c:v>przemysł, budownictwo</c:v>
                      </c:pt>
                      <c:pt idx="2">
                        <c:v>problem z glebą, uprawami</c:v>
                      </c:pt>
                      <c:pt idx="3">
                        <c:v>problem owadów, szkodników (np. kleszcze, komary)</c:v>
                      </c:pt>
                      <c:pt idx="4">
                        <c:v>inne</c:v>
                      </c:pt>
                      <c:pt idx="5">
                        <c:v>nie wiem, trudno powiedzieć</c:v>
                      </c:pt>
                    </c:strCache>
                  </c:strRef>
                </c:cat>
                <c:val>
                  <c:numRef>
                    <c:extLst>
                      <c:ext uri="{02D57815-91ED-43cb-92C2-25804820EDAC}">
                        <c15:formulaRef>
                          <c15:sqref>Arkusz1!$G$10:$G$15</c15:sqref>
                        </c15:formulaRef>
                      </c:ext>
                    </c:extLst>
                    <c:numCache>
                      <c:formatCode>General</c:formatCode>
                      <c:ptCount val="6"/>
                    </c:numCache>
                  </c:numRef>
                </c:val>
                <c:extLst>
                  <c:ext xmlns:c16="http://schemas.microsoft.com/office/drawing/2014/chart" uri="{C3380CC4-5D6E-409C-BE32-E72D297353CC}">
                    <c16:uniqueId val="{0000000F-4CD8-45F2-89C3-DA3F5C6A86A9}"/>
                  </c:ext>
                </c:extLst>
              </c15:ser>
            </c15:filteredBarSeries>
          </c:ext>
        </c:extLst>
      </c:barChart>
      <c:catAx>
        <c:axId val="368725056"/>
        <c:scaling>
          <c:orientation val="minMax"/>
        </c:scaling>
        <c:delete val="1"/>
        <c:axPos val="b"/>
        <c:numFmt formatCode="General" sourceLinked="1"/>
        <c:majorTickMark val="out"/>
        <c:minorTickMark val="none"/>
        <c:tickLblPos val="nextTo"/>
        <c:crossAx val="368725448"/>
        <c:crosses val="autoZero"/>
        <c:auto val="1"/>
        <c:lblAlgn val="ctr"/>
        <c:lblOffset val="100"/>
        <c:noMultiLvlLbl val="0"/>
      </c:catAx>
      <c:valAx>
        <c:axId val="368725448"/>
        <c:scaling>
          <c:orientation val="minMax"/>
          <c:min val="0"/>
        </c:scaling>
        <c:delete val="1"/>
        <c:axPos val="l"/>
        <c:numFmt formatCode="###0" sourceLinked="1"/>
        <c:majorTickMark val="out"/>
        <c:minorTickMark val="none"/>
        <c:tickLblPos val="nextTo"/>
        <c:crossAx val="36872505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629833240702148E-2"/>
          <c:y val="0.33391358187594522"/>
          <c:w val="0.94517441554847614"/>
          <c:h val="0.64053123473957607"/>
        </c:manualLayout>
      </c:layout>
      <c:barChart>
        <c:barDir val="col"/>
        <c:grouping val="clustered"/>
        <c:varyColors val="0"/>
        <c:ser>
          <c:idx val="0"/>
          <c:order val="0"/>
          <c:tx>
            <c:strRef>
              <c:f>Arkusz1!$B$3</c:f>
              <c:strCache>
                <c:ptCount val="1"/>
                <c:pt idx="0">
                  <c:v>ogółem</c:v>
                </c:pt>
              </c:strCache>
            </c:strRef>
          </c:tx>
          <c:spPr>
            <a:solidFill>
              <a:srgbClr val="006666"/>
            </a:solidFill>
            <a:ln w="3175">
              <a:noFill/>
            </a:ln>
            <a:effectLst/>
          </c:spPr>
          <c:invertIfNegative val="0"/>
          <c:dPt>
            <c:idx val="0"/>
            <c:invertIfNegative val="0"/>
            <c:bubble3D val="0"/>
            <c:spPr>
              <a:solidFill>
                <a:srgbClr val="006666"/>
              </a:solidFill>
              <a:ln w="3175" cap="rnd">
                <a:noFill/>
                <a:round/>
              </a:ln>
              <a:effectLst/>
            </c:spPr>
            <c:extLst>
              <c:ext xmlns:c16="http://schemas.microsoft.com/office/drawing/2014/chart" uri="{C3380CC4-5D6E-409C-BE32-E72D297353CC}">
                <c16:uniqueId val="{00000001-2C03-40F6-934D-6DCBB4911405}"/>
              </c:ext>
            </c:extLst>
          </c:dPt>
          <c:dPt>
            <c:idx val="1"/>
            <c:invertIfNegative val="0"/>
            <c:bubble3D val="0"/>
            <c:spPr>
              <a:solidFill>
                <a:srgbClr val="006666"/>
              </a:solidFill>
              <a:ln w="3175" cap="rnd">
                <a:noFill/>
                <a:round/>
              </a:ln>
              <a:effectLst/>
            </c:spPr>
            <c:extLst>
              <c:ext xmlns:c16="http://schemas.microsoft.com/office/drawing/2014/chart" uri="{C3380CC4-5D6E-409C-BE32-E72D297353CC}">
                <c16:uniqueId val="{00000003-2C03-40F6-934D-6DCBB4911405}"/>
              </c:ext>
            </c:extLst>
          </c:dPt>
          <c:dPt>
            <c:idx val="2"/>
            <c:invertIfNegative val="0"/>
            <c:bubble3D val="0"/>
            <c:spPr>
              <a:solidFill>
                <a:srgbClr val="006666"/>
              </a:solidFill>
              <a:ln w="3175" cap="rnd">
                <a:noFill/>
                <a:round/>
              </a:ln>
              <a:effectLst/>
            </c:spPr>
            <c:extLst>
              <c:ext xmlns:c16="http://schemas.microsoft.com/office/drawing/2014/chart" uri="{C3380CC4-5D6E-409C-BE32-E72D297353CC}">
                <c16:uniqueId val="{00000005-2C03-40F6-934D-6DCBB4911405}"/>
              </c:ext>
            </c:extLst>
          </c:dPt>
          <c:dPt>
            <c:idx val="3"/>
            <c:invertIfNegative val="0"/>
            <c:bubble3D val="0"/>
            <c:spPr>
              <a:solidFill>
                <a:srgbClr val="006666"/>
              </a:solidFill>
              <a:ln w="3175" cap="rnd">
                <a:noFill/>
                <a:round/>
              </a:ln>
              <a:effectLst/>
            </c:spPr>
            <c:extLst>
              <c:ext xmlns:c16="http://schemas.microsoft.com/office/drawing/2014/chart" uri="{C3380CC4-5D6E-409C-BE32-E72D297353CC}">
                <c16:uniqueId val="{00000007-2C03-40F6-934D-6DCBB4911405}"/>
              </c:ext>
            </c:extLst>
          </c:dPt>
          <c:dPt>
            <c:idx val="4"/>
            <c:invertIfNegative val="0"/>
            <c:bubble3D val="0"/>
            <c:spPr>
              <a:solidFill>
                <a:srgbClr val="006666"/>
              </a:solidFill>
              <a:ln w="3175" cap="rnd">
                <a:noFill/>
                <a:round/>
              </a:ln>
              <a:effectLst/>
            </c:spPr>
            <c:extLst>
              <c:ext xmlns:c16="http://schemas.microsoft.com/office/drawing/2014/chart" uri="{C3380CC4-5D6E-409C-BE32-E72D297353CC}">
                <c16:uniqueId val="{00000009-2C03-40F6-934D-6DCBB4911405}"/>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katastrofy naturalne lub wywołane przez człowieka (np. powodzie, pożary, susze)</c:v>
                </c:pt>
                <c:pt idx="1">
                  <c:v>zanieczyszczenie powietrza, smog (np. przez samochody, fabryki, palenie węglem/śmieciami)</c:v>
                </c:pt>
                <c:pt idx="2">
                  <c:v>zanikanie gatunków roślin i zwierząt/ zanikanie terenów zielonych</c:v>
                </c:pt>
                <c:pt idx="3">
                  <c:v>ocieplenie klmiatu, podwyższenie temperatury</c:v>
                </c:pt>
                <c:pt idx="4">
                  <c:v>niedobór wody, niski poziom wód</c:v>
                </c:pt>
                <c:pt idx="5">
                  <c:v>problem odpadów i zanieczyszczenie środowiska</c:v>
                </c:pt>
              </c:strCache>
            </c:strRef>
          </c:cat>
          <c:val>
            <c:numRef>
              <c:f>Arkusz1!$B$4:$B$9</c:f>
              <c:numCache>
                <c:formatCode>###0</c:formatCode>
                <c:ptCount val="6"/>
                <c:pt idx="0">
                  <c:v>43.944176010792511</c:v>
                </c:pt>
                <c:pt idx="1">
                  <c:v>25.427898574075591</c:v>
                </c:pt>
                <c:pt idx="2">
                  <c:v>14.788016617258224</c:v>
                </c:pt>
                <c:pt idx="3">
                  <c:v>14.138017839613953</c:v>
                </c:pt>
                <c:pt idx="4">
                  <c:v>7.6148487690974793</c:v>
                </c:pt>
                <c:pt idx="5">
                  <c:v>6.9519755805472467</c:v>
                </c:pt>
              </c:numCache>
            </c:numRef>
          </c:val>
          <c:extLst>
            <c:ext xmlns:c16="http://schemas.microsoft.com/office/drawing/2014/chart" uri="{C3380CC4-5D6E-409C-BE32-E72D297353CC}">
              <c16:uniqueId val="{0000000A-2C03-40F6-934D-6DCBB4911405}"/>
            </c:ext>
          </c:extLst>
        </c:ser>
        <c:ser>
          <c:idx val="1"/>
          <c:order val="1"/>
          <c:tx>
            <c:strRef>
              <c:f>Arkusz1!$C$3</c:f>
              <c:strCache>
                <c:ptCount val="1"/>
                <c:pt idx="0">
                  <c:v>Pracujący</c:v>
                </c:pt>
              </c:strCache>
            </c:strRef>
          </c:tx>
          <c:spPr>
            <a:solidFill>
              <a:srgbClr val="D9CC8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katastrofy naturalne lub wywołane przez człowieka (np. powodzie, pożary, susze)</c:v>
                </c:pt>
                <c:pt idx="1">
                  <c:v>zanieczyszczenie powietrza, smog (np. przez samochody, fabryki, palenie węglem/śmieciami)</c:v>
                </c:pt>
                <c:pt idx="2">
                  <c:v>zanikanie gatunków roślin i zwierząt/ zanikanie terenów zielonych</c:v>
                </c:pt>
                <c:pt idx="3">
                  <c:v>ocieplenie klmiatu, podwyższenie temperatury</c:v>
                </c:pt>
                <c:pt idx="4">
                  <c:v>niedobór wody, niski poziom wód</c:v>
                </c:pt>
                <c:pt idx="5">
                  <c:v>problem odpadów i zanieczyszczenie środowiska</c:v>
                </c:pt>
              </c:strCache>
            </c:strRef>
          </c:cat>
          <c:val>
            <c:numRef>
              <c:f>Arkusz1!$C$4:$C$9</c:f>
              <c:numCache>
                <c:formatCode>###0</c:formatCode>
                <c:ptCount val="6"/>
                <c:pt idx="0">
                  <c:v>49.878455986241995</c:v>
                </c:pt>
                <c:pt idx="1">
                  <c:v>21.870546353869631</c:v>
                </c:pt>
                <c:pt idx="2">
                  <c:v>14.008755923772211</c:v>
                </c:pt>
                <c:pt idx="3">
                  <c:v>16.946321523844173</c:v>
                </c:pt>
                <c:pt idx="4">
                  <c:v>10.005678307847312</c:v>
                </c:pt>
                <c:pt idx="5">
                  <c:v>6.5419119638513292</c:v>
                </c:pt>
              </c:numCache>
            </c:numRef>
          </c:val>
          <c:extLst>
            <c:ext xmlns:c16="http://schemas.microsoft.com/office/drawing/2014/chart" uri="{C3380CC4-5D6E-409C-BE32-E72D297353CC}">
              <c16:uniqueId val="{00000012-2C03-40F6-934D-6DCBB4911405}"/>
            </c:ext>
          </c:extLst>
        </c:ser>
        <c:ser>
          <c:idx val="2"/>
          <c:order val="2"/>
          <c:tx>
            <c:strRef>
              <c:f>Arkusz1!$D$3</c:f>
              <c:strCache>
                <c:ptCount val="1"/>
                <c:pt idx="0">
                  <c:v>Emeryt, rencista</c:v>
                </c:pt>
              </c:strCache>
            </c:strRef>
          </c:tx>
          <c:spPr>
            <a:solidFill>
              <a:srgbClr val="ECB248"/>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katastrofy naturalne lub wywołane przez człowieka (np. powodzie, pożary, susze)</c:v>
                </c:pt>
                <c:pt idx="1">
                  <c:v>zanieczyszczenie powietrza, smog (np. przez samochody, fabryki, palenie węglem/śmieciami)</c:v>
                </c:pt>
                <c:pt idx="2">
                  <c:v>zanikanie gatunków roślin i zwierząt/ zanikanie terenów zielonych</c:v>
                </c:pt>
                <c:pt idx="3">
                  <c:v>ocieplenie klmiatu, podwyższenie temperatury</c:v>
                </c:pt>
                <c:pt idx="4">
                  <c:v>niedobór wody, niski poziom wód</c:v>
                </c:pt>
                <c:pt idx="5">
                  <c:v>problem odpadów i zanieczyszczenie środowiska</c:v>
                </c:pt>
              </c:strCache>
            </c:strRef>
          </c:cat>
          <c:val>
            <c:numRef>
              <c:f>Arkusz1!$D$4:$D$9</c:f>
              <c:numCache>
                <c:formatCode>###0</c:formatCode>
                <c:ptCount val="6"/>
                <c:pt idx="0">
                  <c:v>35.103011746581146</c:v>
                </c:pt>
                <c:pt idx="1">
                  <c:v>35.43077860869812</c:v>
                </c:pt>
                <c:pt idx="2">
                  <c:v>13.222108101787821</c:v>
                </c:pt>
                <c:pt idx="3">
                  <c:v>8.8568138486853591</c:v>
                </c:pt>
                <c:pt idx="4">
                  <c:v>3.6460663124997192</c:v>
                </c:pt>
                <c:pt idx="5">
                  <c:v>7.4025653814843331</c:v>
                </c:pt>
              </c:numCache>
            </c:numRef>
          </c:val>
          <c:extLst>
            <c:ext xmlns:c16="http://schemas.microsoft.com/office/drawing/2014/chart" uri="{C3380CC4-5D6E-409C-BE32-E72D297353CC}">
              <c16:uniqueId val="{00000013-2C03-40F6-934D-6DCBB4911405}"/>
            </c:ext>
          </c:extLst>
        </c:ser>
        <c:ser>
          <c:idx val="3"/>
          <c:order val="3"/>
          <c:tx>
            <c:strRef>
              <c:f>Arkusz1!$E$3</c:f>
              <c:strCache>
                <c:ptCount val="1"/>
                <c:pt idx="0">
                  <c:v>Uczeń, student</c:v>
                </c:pt>
              </c:strCache>
            </c:strRef>
          </c:tx>
          <c:spPr>
            <a:solidFill>
              <a:srgbClr val="76C19C"/>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2C03-40F6-934D-6DCBB4911405}"/>
                </c:ext>
              </c:extLst>
            </c:dLbl>
            <c:dLbl>
              <c:idx val="5"/>
              <c:delete val="1"/>
              <c:extLst>
                <c:ext xmlns:c15="http://schemas.microsoft.com/office/drawing/2012/chart" uri="{CE6537A1-D6FC-4f65-9D91-7224C49458BB}"/>
                <c:ext xmlns:c16="http://schemas.microsoft.com/office/drawing/2014/chart" uri="{C3380CC4-5D6E-409C-BE32-E72D297353CC}">
                  <c16:uniqueId val="{00000016-2C03-40F6-934D-6DCBB4911405}"/>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katastrofy naturalne lub wywołane przez człowieka (np. powodzie, pożary, susze)</c:v>
                </c:pt>
                <c:pt idx="1">
                  <c:v>zanieczyszczenie powietrza, smog (np. przez samochody, fabryki, palenie węglem/śmieciami)</c:v>
                </c:pt>
                <c:pt idx="2">
                  <c:v>zanikanie gatunków roślin i zwierząt/ zanikanie terenów zielonych</c:v>
                </c:pt>
                <c:pt idx="3">
                  <c:v>ocieplenie klmiatu, podwyższenie temperatury</c:v>
                </c:pt>
                <c:pt idx="4">
                  <c:v>niedobór wody, niski poziom wód</c:v>
                </c:pt>
                <c:pt idx="5">
                  <c:v>problem odpadów i zanieczyszczenie środowiska</c:v>
                </c:pt>
              </c:strCache>
            </c:strRef>
          </c:cat>
          <c:val>
            <c:numRef>
              <c:f>Arkusz1!$E$4:$E$9</c:f>
              <c:numCache>
                <c:formatCode>###0</c:formatCode>
                <c:ptCount val="6"/>
                <c:pt idx="0">
                  <c:v>32.181064305183455</c:v>
                </c:pt>
                <c:pt idx="1">
                  <c:v>5.6317454113047249</c:v>
                </c:pt>
                <c:pt idx="2">
                  <c:v>15.019592720173346</c:v>
                </c:pt>
                <c:pt idx="3">
                  <c:v>25.91271451083848</c:v>
                </c:pt>
                <c:pt idx="4">
                  <c:v>0</c:v>
                </c:pt>
                <c:pt idx="5">
                  <c:v>0</c:v>
                </c:pt>
              </c:numCache>
            </c:numRef>
          </c:val>
          <c:extLst>
            <c:ext xmlns:c16="http://schemas.microsoft.com/office/drawing/2014/chart" uri="{C3380CC4-5D6E-409C-BE32-E72D297353CC}">
              <c16:uniqueId val="{00000014-2C03-40F6-934D-6DCBB4911405}"/>
            </c:ext>
          </c:extLst>
        </c:ser>
        <c:ser>
          <c:idx val="4"/>
          <c:order val="4"/>
          <c:tx>
            <c:strRef>
              <c:f>Arkusz1!$F$3</c:f>
              <c:strCache>
                <c:ptCount val="1"/>
                <c:pt idx="0">
                  <c:v>Niepracujący</c:v>
                </c:pt>
              </c:strCache>
            </c:strRef>
          </c:tx>
          <c:spPr>
            <a:solidFill>
              <a:srgbClr val="3898A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katastrofy naturalne lub wywołane przez człowieka (np. powodzie, pożary, susze)</c:v>
                </c:pt>
                <c:pt idx="1">
                  <c:v>zanieczyszczenie powietrza, smog (np. przez samochody, fabryki, palenie węglem/śmieciami)</c:v>
                </c:pt>
                <c:pt idx="2">
                  <c:v>zanikanie gatunków roślin i zwierząt/ zanikanie terenów zielonych</c:v>
                </c:pt>
                <c:pt idx="3">
                  <c:v>ocieplenie klmiatu, podwyższenie temperatury</c:v>
                </c:pt>
                <c:pt idx="4">
                  <c:v>niedobór wody, niski poziom wód</c:v>
                </c:pt>
                <c:pt idx="5">
                  <c:v>problem odpadów i zanieczyszczenie środowiska</c:v>
                </c:pt>
              </c:strCache>
            </c:strRef>
          </c:cat>
          <c:val>
            <c:numRef>
              <c:f>Arkusz1!$F$4:$F$9</c:f>
              <c:numCache>
                <c:formatCode>###0</c:formatCode>
                <c:ptCount val="6"/>
                <c:pt idx="0">
                  <c:v>42.645258329114149</c:v>
                </c:pt>
                <c:pt idx="1">
                  <c:v>25.274413678329331</c:v>
                </c:pt>
                <c:pt idx="2">
                  <c:v>19.817286680018949</c:v>
                </c:pt>
                <c:pt idx="3">
                  <c:v>9.2059503407531125</c:v>
                </c:pt>
                <c:pt idx="4">
                  <c:v>6.428458212231317</c:v>
                </c:pt>
                <c:pt idx="5">
                  <c:v>10.394161524485373</c:v>
                </c:pt>
              </c:numCache>
            </c:numRef>
          </c:val>
          <c:extLst>
            <c:ext xmlns:c16="http://schemas.microsoft.com/office/drawing/2014/chart" uri="{C3380CC4-5D6E-409C-BE32-E72D297353CC}">
              <c16:uniqueId val="{00000015-2C03-40F6-934D-6DCBB4911405}"/>
            </c:ext>
          </c:extLst>
        </c:ser>
        <c:dLbls>
          <c:showLegendKey val="0"/>
          <c:showVal val="1"/>
          <c:showCatName val="0"/>
          <c:showSerName val="0"/>
          <c:showPercent val="0"/>
          <c:showBubbleSize val="0"/>
        </c:dLbls>
        <c:gapWidth val="196"/>
        <c:overlap val="-10"/>
        <c:axId val="368725056"/>
        <c:axId val="368725448"/>
      </c:barChart>
      <c:catAx>
        <c:axId val="368725056"/>
        <c:scaling>
          <c:orientation val="minMax"/>
        </c:scaling>
        <c:delete val="1"/>
        <c:axPos val="b"/>
        <c:numFmt formatCode="General" sourceLinked="1"/>
        <c:majorTickMark val="out"/>
        <c:minorTickMark val="none"/>
        <c:tickLblPos val="nextTo"/>
        <c:crossAx val="368725448"/>
        <c:crosses val="autoZero"/>
        <c:auto val="1"/>
        <c:lblAlgn val="ctr"/>
        <c:lblOffset val="100"/>
        <c:noMultiLvlLbl val="0"/>
      </c:catAx>
      <c:valAx>
        <c:axId val="368725448"/>
        <c:scaling>
          <c:orientation val="minMax"/>
          <c:min val="0"/>
        </c:scaling>
        <c:delete val="1"/>
        <c:axPos val="l"/>
        <c:numFmt formatCode="###0" sourceLinked="1"/>
        <c:majorTickMark val="out"/>
        <c:minorTickMark val="none"/>
        <c:tickLblPos val="nextTo"/>
        <c:crossAx val="36872505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410544811572"/>
          <c:y val="0.23359185615671418"/>
          <c:w val="0.42440065743574223"/>
          <c:h val="0.76514034769558914"/>
        </c:manualLayout>
      </c:layout>
      <c:doughnutChart>
        <c:varyColors val="1"/>
        <c:ser>
          <c:idx val="0"/>
          <c:order val="0"/>
          <c:tx>
            <c:strRef>
              <c:f>Arkusz1!$B$1</c:f>
              <c:strCache>
                <c:ptCount val="1"/>
                <c:pt idx="0">
                  <c:v>Kolumna1</c:v>
                </c:pt>
              </c:strCache>
            </c:strRef>
          </c:tx>
          <c:spPr>
            <a:ln w="3175">
              <a:solidFill>
                <a:schemeClr val="bg1"/>
              </a:solidFill>
            </a:ln>
          </c:spPr>
          <c:dPt>
            <c:idx val="0"/>
            <c:bubble3D val="0"/>
            <c:spPr>
              <a:solidFill>
                <a:schemeClr val="accent6"/>
              </a:solidFill>
              <a:ln w="3175">
                <a:solidFill>
                  <a:schemeClr val="bg1"/>
                </a:solidFill>
              </a:ln>
              <a:effectLst/>
            </c:spPr>
            <c:extLst>
              <c:ext xmlns:c16="http://schemas.microsoft.com/office/drawing/2014/chart" uri="{C3380CC4-5D6E-409C-BE32-E72D297353CC}">
                <c16:uniqueId val="{00000001-B22B-4B4C-B4AB-64FECDD58779}"/>
              </c:ext>
            </c:extLst>
          </c:dPt>
          <c:dPt>
            <c:idx val="1"/>
            <c:bubble3D val="0"/>
            <c:spPr>
              <a:solidFill>
                <a:srgbClr val="509133"/>
              </a:solidFill>
              <a:ln w="3175">
                <a:solidFill>
                  <a:schemeClr val="bg1"/>
                </a:solidFill>
              </a:ln>
              <a:effectLst/>
            </c:spPr>
            <c:extLst>
              <c:ext xmlns:c16="http://schemas.microsoft.com/office/drawing/2014/chart" uri="{C3380CC4-5D6E-409C-BE32-E72D297353CC}">
                <c16:uniqueId val="{00000003-B22B-4B4C-B4AB-64FECDD58779}"/>
              </c:ext>
            </c:extLst>
          </c:dPt>
          <c:dPt>
            <c:idx val="2"/>
            <c:bubble3D val="0"/>
            <c:spPr>
              <a:solidFill>
                <a:srgbClr val="595959"/>
              </a:solidFill>
              <a:ln w="3175">
                <a:solidFill>
                  <a:schemeClr val="bg1"/>
                </a:solidFill>
              </a:ln>
              <a:effectLst/>
            </c:spPr>
            <c:extLst>
              <c:ext xmlns:c16="http://schemas.microsoft.com/office/drawing/2014/chart" uri="{C3380CC4-5D6E-409C-BE32-E72D297353CC}">
                <c16:uniqueId val="{00000005-B22B-4B4C-B4AB-64FECDD58779}"/>
              </c:ext>
            </c:extLst>
          </c:dPt>
          <c:dPt>
            <c:idx val="3"/>
            <c:bubble3D val="0"/>
            <c:spPr>
              <a:solidFill>
                <a:srgbClr val="595959"/>
              </a:solidFill>
              <a:ln w="3175">
                <a:solidFill>
                  <a:schemeClr val="bg1"/>
                </a:solidFill>
              </a:ln>
              <a:effectLst/>
            </c:spPr>
            <c:extLst>
              <c:ext xmlns:c16="http://schemas.microsoft.com/office/drawing/2014/chart" uri="{C3380CC4-5D6E-409C-BE32-E72D297353CC}">
                <c16:uniqueId val="{00000007-B22B-4B4C-B4AB-64FECDD58779}"/>
              </c:ext>
            </c:extLst>
          </c:dPt>
          <c:dPt>
            <c:idx val="4"/>
            <c:bubble3D val="0"/>
            <c:spPr>
              <a:solidFill>
                <a:schemeClr val="tx2"/>
              </a:solidFill>
              <a:ln w="3175">
                <a:solidFill>
                  <a:schemeClr val="bg1"/>
                </a:solidFill>
              </a:ln>
              <a:effectLst/>
            </c:spPr>
            <c:extLst>
              <c:ext xmlns:c16="http://schemas.microsoft.com/office/drawing/2014/chart" uri="{C3380CC4-5D6E-409C-BE32-E72D297353CC}">
                <c16:uniqueId val="{00000009-B22B-4B4C-B4AB-64FECDD58779}"/>
              </c:ext>
            </c:extLst>
          </c:dPt>
          <c:dPt>
            <c:idx val="5"/>
            <c:bubble3D val="0"/>
            <c:spPr>
              <a:solidFill>
                <a:schemeClr val="tx1"/>
              </a:solidFill>
              <a:ln w="3175">
                <a:solidFill>
                  <a:schemeClr val="bg1"/>
                </a:solidFill>
              </a:ln>
              <a:effectLst/>
            </c:spPr>
            <c:extLst>
              <c:ext xmlns:c16="http://schemas.microsoft.com/office/drawing/2014/chart" uri="{C3380CC4-5D6E-409C-BE32-E72D297353CC}">
                <c16:uniqueId val="{0000000B-B22B-4B4C-B4AB-64FECDD58779}"/>
              </c:ext>
            </c:extLst>
          </c:dPt>
          <c:dLbls>
            <c:dLbl>
              <c:idx val="4"/>
              <c:layout>
                <c:manualLayout>
                  <c:x val="-8.7901115167533534E-3"/>
                  <c:y val="-0.1320620987183945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2B-4B4C-B4AB-64FECDD5877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Nie, Polska ma problem z zasobami wodnymi</c:v>
                </c:pt>
                <c:pt idx="1">
                  <c:v>Tak, mamy wystarczająco zasobów wodnych</c:v>
                </c:pt>
                <c:pt idx="2">
                  <c:v>Nie wiem, trudno powiedzieć</c:v>
                </c:pt>
              </c:strCache>
            </c:strRef>
          </c:cat>
          <c:val>
            <c:numRef>
              <c:f>Arkusz1!$B$2:$B$4</c:f>
              <c:numCache>
                <c:formatCode>###0</c:formatCode>
                <c:ptCount val="3"/>
                <c:pt idx="0">
                  <c:v>61.421661737471453</c:v>
                </c:pt>
                <c:pt idx="1">
                  <c:v>30.580509491804463</c:v>
                </c:pt>
                <c:pt idx="2">
                  <c:v>7.9978287707240598</c:v>
                </c:pt>
              </c:numCache>
            </c:numRef>
          </c:val>
          <c:extLst>
            <c:ext xmlns:c16="http://schemas.microsoft.com/office/drawing/2014/chart" uri="{C3380CC4-5D6E-409C-BE32-E72D297353CC}">
              <c16:uniqueId val="{0000000C-B22B-4B4C-B4AB-64FECDD58779}"/>
            </c:ext>
          </c:extLst>
        </c:ser>
        <c:dLbls>
          <c:showLegendKey val="0"/>
          <c:showVal val="1"/>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162373459151744E-2"/>
          <c:y val="0"/>
          <c:w val="0.9786441850865969"/>
          <c:h val="1"/>
        </c:manualLayout>
      </c:layout>
      <c:barChart>
        <c:barDir val="bar"/>
        <c:grouping val="percentStacked"/>
        <c:varyColors val="0"/>
        <c:ser>
          <c:idx val="8"/>
          <c:order val="0"/>
          <c:tx>
            <c:strRef>
              <c:f>Arkusz1!$A$1</c:f>
              <c:strCache>
                <c:ptCount val="1"/>
                <c:pt idx="0">
                  <c:v>tak, mamy wystarczająco zasobów wodnych</c:v>
                </c:pt>
              </c:strCache>
              <c:extLst xmlns:c15="http://schemas.microsoft.com/office/drawing/2012/chart"/>
            </c:strRef>
          </c:tx>
          <c:spPr>
            <a:solidFill>
              <a:srgbClr val="509133"/>
            </a:solidFill>
            <a:ln w="25527">
              <a:noFill/>
            </a:ln>
          </c:spPr>
          <c:invertIfNegative val="0"/>
          <c:dLbls>
            <c:numFmt formatCode="0%" sourceLinked="0"/>
            <c:spPr>
              <a:noFill/>
              <a:ln w="25527">
                <a:noFill/>
              </a:ln>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val>
            <c:numRef>
              <c:f>Arkusz1!$A$2</c:f>
              <c:numCache>
                <c:formatCode>0</c:formatCode>
                <c:ptCount val="1"/>
              </c:numCache>
              <c:extLst xmlns:c15="http://schemas.microsoft.com/office/drawing/2012/chart"/>
            </c:numRef>
          </c:val>
          <c:extLst xmlns:c15="http://schemas.microsoft.com/office/drawing/2012/chart">
            <c:ext xmlns:c16="http://schemas.microsoft.com/office/drawing/2014/chart" uri="{C3380CC4-5D6E-409C-BE32-E72D297353CC}">
              <c16:uniqueId val="{00000000-7C2F-4A3C-A94D-1FC00C428729}"/>
            </c:ext>
          </c:extLst>
        </c:ser>
        <c:ser>
          <c:idx val="0"/>
          <c:order val="1"/>
          <c:tx>
            <c:strRef>
              <c:f>Arkusz1!$B$1</c:f>
              <c:strCache>
                <c:ptCount val="1"/>
                <c:pt idx="0">
                  <c:v>Kolumna1</c:v>
                </c:pt>
              </c:strCache>
            </c:strRef>
          </c:tx>
          <c:spPr>
            <a:solidFill>
              <a:srgbClr val="509133"/>
            </a:solidFill>
            <a:ln w="25527">
              <a:noFill/>
            </a:ln>
          </c:spPr>
          <c:invertIfNegative val="0"/>
          <c:dLbls>
            <c:numFmt formatCode="0%" sourceLinked="0"/>
            <c:spPr>
              <a:noFill/>
              <a:ln w="25527">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Arkusz1!$B$2</c:f>
              <c:numCache>
                <c:formatCode>0%</c:formatCode>
                <c:ptCount val="1"/>
              </c:numCache>
            </c:numRef>
          </c:val>
          <c:extLst>
            <c:ext xmlns:c16="http://schemas.microsoft.com/office/drawing/2014/chart" uri="{C3380CC4-5D6E-409C-BE32-E72D297353CC}">
              <c16:uniqueId val="{00000001-7C2F-4A3C-A94D-1FC00C428729}"/>
            </c:ext>
          </c:extLst>
        </c:ser>
        <c:ser>
          <c:idx val="2"/>
          <c:order val="3"/>
          <c:tx>
            <c:strRef>
              <c:f>Arkusz1!$D$1</c:f>
              <c:strCache>
                <c:ptCount val="1"/>
                <c:pt idx="0">
                  <c:v>nie, Polska ma problem z zasobami wodnymi</c:v>
                </c:pt>
              </c:strCache>
            </c:strRef>
          </c:tx>
          <c:spPr>
            <a:solidFill>
              <a:srgbClr val="E54337"/>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val>
            <c:numRef>
              <c:f>Arkusz1!$D$2</c:f>
              <c:numCache>
                <c:formatCode>0%</c:formatCode>
                <c:ptCount val="1"/>
              </c:numCache>
            </c:numRef>
          </c:val>
          <c:extLst xmlns:c15="http://schemas.microsoft.com/office/drawing/2012/chart">
            <c:ext xmlns:c16="http://schemas.microsoft.com/office/drawing/2014/chart" uri="{C3380CC4-5D6E-409C-BE32-E72D297353CC}">
              <c16:uniqueId val="{00000003-7C2F-4A3C-A94D-1FC00C428729}"/>
            </c:ext>
          </c:extLst>
        </c:ser>
        <c:ser>
          <c:idx val="3"/>
          <c:order val="4"/>
          <c:tx>
            <c:strRef>
              <c:f>Arkusz1!$E$1</c:f>
              <c:strCache>
                <c:ptCount val="1"/>
                <c:pt idx="0">
                  <c:v>nie wiem, trudno powiedzieć</c:v>
                </c:pt>
              </c:strCache>
            </c:strRef>
          </c:tx>
          <c:spPr>
            <a:solidFill>
              <a:srgbClr val="595959"/>
            </a:solidFill>
          </c:spPr>
          <c:invertIfNegative val="0"/>
          <c:dLbls>
            <c:dLbl>
              <c:idx val="0"/>
              <c:layout>
                <c:manualLayout>
                  <c:x val="-1.602400281029177E-16"/>
                  <c:y val="0.12268600937878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2F-4A3C-A94D-1FC00C428729}"/>
                </c:ext>
              </c:extLst>
            </c:dLbl>
            <c:spPr>
              <a:noFill/>
              <a:ln>
                <a:noFill/>
              </a:ln>
              <a:effectLst/>
            </c:spPr>
            <c:txPr>
              <a:bodyPr/>
              <a:lstStyle/>
              <a:p>
                <a:pPr algn="ctr">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Arkusz1!$E$2</c:f>
              <c:numCache>
                <c:formatCode>0%</c:formatCode>
                <c:ptCount val="1"/>
              </c:numCache>
            </c:numRef>
          </c:val>
          <c:extLst>
            <c:ext xmlns:c16="http://schemas.microsoft.com/office/drawing/2014/chart" uri="{C3380CC4-5D6E-409C-BE32-E72D297353CC}">
              <c16:uniqueId val="{00000005-7C2F-4A3C-A94D-1FC00C428729}"/>
            </c:ext>
          </c:extLst>
        </c:ser>
        <c:dLbls>
          <c:showLegendKey val="0"/>
          <c:showVal val="1"/>
          <c:showCatName val="0"/>
          <c:showSerName val="0"/>
          <c:showPercent val="0"/>
          <c:showBubbleSize val="0"/>
        </c:dLbls>
        <c:gapWidth val="100"/>
        <c:overlap val="100"/>
        <c:axId val="525547480"/>
        <c:axId val="525549440"/>
        <c:extLst>
          <c:ext xmlns:c15="http://schemas.microsoft.com/office/drawing/2012/chart" uri="{02D57815-91ED-43cb-92C2-25804820EDAC}">
            <c15:filteredBarSeries>
              <c15:ser>
                <c:idx val="1"/>
                <c:order val="2"/>
                <c:tx>
                  <c:strRef>
                    <c:extLst>
                      <c:ext uri="{02D57815-91ED-43cb-92C2-25804820EDAC}">
                        <c15:formulaRef>
                          <c15:sqref>Arkusz1!$C$1</c15:sqref>
                        </c15:formulaRef>
                      </c:ext>
                    </c:extLst>
                    <c:strCache>
                      <c:ptCount val="1"/>
                      <c:pt idx="0">
                        <c:v>obojętne</c:v>
                      </c:pt>
                    </c:strCache>
                  </c:strRef>
                </c:tx>
                <c:spPr>
                  <a:solidFill>
                    <a:srgbClr val="FFB24B"/>
                  </a:solidFill>
                  <a:ln w="25527">
                    <a:noFill/>
                  </a:ln>
                </c:spPr>
                <c:invertIfNegative val="0"/>
                <c:dLbls>
                  <c:numFmt formatCode="0%" sourceLinked="0"/>
                  <c:spPr>
                    <a:noFill/>
                    <a:ln w="25527">
                      <a:noFill/>
                    </a:ln>
                  </c:spPr>
                  <c:showLegendKey val="0"/>
                  <c:showVal val="1"/>
                  <c:showCatName val="0"/>
                  <c:showSerName val="0"/>
                  <c:showPercent val="0"/>
                  <c:showBubbleSize val="0"/>
                  <c:showLeaderLines val="0"/>
                  <c:extLst>
                    <c:ext uri="{CE6537A1-D6FC-4f65-9D91-7224C49458BB}">
                      <c15:showLeaderLines val="0"/>
                    </c:ext>
                  </c:extLst>
                </c:dLbls>
                <c:val>
                  <c:numRef>
                    <c:extLst>
                      <c:ext uri="{02D57815-91ED-43cb-92C2-25804820EDAC}">
                        <c15:formulaRef>
                          <c15:sqref>Arkusz1!$C$2</c15:sqref>
                        </c15:formulaRef>
                      </c:ext>
                    </c:extLst>
                    <c:numCache>
                      <c:formatCode>0%</c:formatCode>
                      <c:ptCount val="1"/>
                    </c:numCache>
                  </c:numRef>
                </c:val>
                <c:extLst>
                  <c:ext xmlns:c16="http://schemas.microsoft.com/office/drawing/2014/chart" uri="{C3380CC4-5D6E-409C-BE32-E72D297353CC}">
                    <c16:uniqueId val="{00000002-7C2F-4A3C-A94D-1FC00C428729}"/>
                  </c:ext>
                </c:extLst>
              </c15:ser>
            </c15:filteredBarSeries>
          </c:ext>
        </c:extLst>
      </c:barChart>
      <c:catAx>
        <c:axId val="525547480"/>
        <c:scaling>
          <c:orientation val="maxMin"/>
        </c:scaling>
        <c:delete val="0"/>
        <c:axPos val="l"/>
        <c:numFmt formatCode="0" sourceLinked="1"/>
        <c:majorTickMark val="none"/>
        <c:minorTickMark val="none"/>
        <c:tickLblPos val="nextTo"/>
        <c:spPr>
          <a:ln w="9572">
            <a:noFill/>
          </a:ln>
        </c:spPr>
        <c:txPr>
          <a:bodyPr rot="0" vert="horz"/>
          <a:lstStyle/>
          <a:p>
            <a:pPr>
              <a:defRPr>
                <a:solidFill>
                  <a:schemeClr val="bg1"/>
                </a:solidFill>
              </a:defRPr>
            </a:pPr>
            <a:endParaRPr lang="pl-PL"/>
          </a:p>
        </c:txPr>
        <c:crossAx val="525549440"/>
        <c:crosses val="autoZero"/>
        <c:auto val="1"/>
        <c:lblAlgn val="ctr"/>
        <c:lblOffset val="100"/>
        <c:tickLblSkip val="1"/>
        <c:tickMarkSkip val="1"/>
        <c:noMultiLvlLbl val="0"/>
      </c:catAx>
      <c:valAx>
        <c:axId val="525549440"/>
        <c:scaling>
          <c:orientation val="minMax"/>
        </c:scaling>
        <c:delete val="0"/>
        <c:axPos val="t"/>
        <c:numFmt formatCode="0%" sourceLinked="1"/>
        <c:majorTickMark val="none"/>
        <c:minorTickMark val="none"/>
        <c:tickLblPos val="none"/>
        <c:spPr>
          <a:ln w="9572">
            <a:noFill/>
          </a:ln>
        </c:spPr>
        <c:crossAx val="525547480"/>
        <c:crosses val="autoZero"/>
        <c:crossBetween val="between"/>
      </c:valAx>
      <c:spPr>
        <a:noFill/>
        <a:ln w="25527">
          <a:noFill/>
        </a:ln>
      </c:spPr>
    </c:plotArea>
    <c:legend>
      <c:legendPos val="r"/>
      <c:legendEntry>
        <c:idx val="1"/>
        <c:delete val="1"/>
      </c:legendEntry>
      <c:layout>
        <c:manualLayout>
          <c:xMode val="edge"/>
          <c:yMode val="edge"/>
          <c:x val="4.0979432543333631E-4"/>
          <c:y val="0.35700858449777562"/>
          <c:w val="0.96738665652246125"/>
          <c:h val="0.5942696271440463"/>
        </c:manualLayout>
      </c:layout>
      <c:overlay val="0"/>
      <c:txPr>
        <a:bodyPr/>
        <a:lstStyle/>
        <a:p>
          <a:pPr algn="ctr">
            <a:defRPr>
              <a:solidFill>
                <a:srgbClr val="5A5A5A"/>
              </a:solidFill>
            </a:defRPr>
          </a:pPr>
          <a:endParaRPr lang="pl-PL"/>
        </a:p>
      </c:txPr>
    </c:legend>
    <c:plotVisOnly val="1"/>
    <c:dispBlanksAs val="gap"/>
    <c:showDLblsOverMax val="0"/>
  </c:chart>
  <c:spPr>
    <a:noFill/>
    <a:ln>
      <a:noFill/>
    </a:ln>
  </c:spPr>
  <c:txPr>
    <a:bodyPr/>
    <a:lstStyle/>
    <a:p>
      <a:pPr>
        <a:defRPr sz="1000" b="0" i="0" u="none" strike="noStrike" baseline="0">
          <a:solidFill>
            <a:schemeClr val="tx1"/>
          </a:solidFill>
          <a:latin typeface="+mj-lt"/>
          <a:ea typeface="Arial"/>
          <a:cs typeface="Arial"/>
        </a:defRPr>
      </a:pPr>
      <a:endParaRPr lang="pl-PL"/>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81864633909169E-2"/>
          <c:y val="0.13399845200888399"/>
          <c:w val="0.88403087995441709"/>
          <c:h val="0.4819725632629816"/>
        </c:manualLayout>
      </c:layout>
      <c:barChart>
        <c:barDir val="col"/>
        <c:grouping val="clustered"/>
        <c:varyColors val="0"/>
        <c:ser>
          <c:idx val="0"/>
          <c:order val="0"/>
          <c:tx>
            <c:strRef>
              <c:f>Arkusz1!$B$3</c:f>
              <c:strCache>
                <c:ptCount val="1"/>
                <c:pt idx="0">
                  <c:v>2020</c:v>
                </c:pt>
              </c:strCache>
            </c:strRef>
          </c:tx>
          <c:spPr>
            <a:solidFill>
              <a:srgbClr val="C2B0A5"/>
            </a:solidFill>
            <a:ln w="3175">
              <a:noFill/>
            </a:ln>
            <a:effectLst/>
          </c:spPr>
          <c:invertIfNegative val="0"/>
          <c:dPt>
            <c:idx val="0"/>
            <c:invertIfNegative val="0"/>
            <c:bubble3D val="0"/>
            <c:spPr>
              <a:solidFill>
                <a:srgbClr val="E54337"/>
              </a:solidFill>
              <a:ln w="3175" cap="rnd">
                <a:noFill/>
                <a:round/>
              </a:ln>
              <a:effectLst/>
            </c:spPr>
            <c:extLst>
              <c:ext xmlns:c16="http://schemas.microsoft.com/office/drawing/2014/chart" uri="{C3380CC4-5D6E-409C-BE32-E72D297353CC}">
                <c16:uniqueId val="{00000001-A4A5-49A8-AC9F-0CB1AD17A385}"/>
              </c:ext>
            </c:extLst>
          </c:dPt>
          <c:dPt>
            <c:idx val="1"/>
            <c:invertIfNegative val="0"/>
            <c:bubble3D val="0"/>
            <c:spPr>
              <a:solidFill>
                <a:srgbClr val="C2B0A5"/>
              </a:solidFill>
              <a:ln w="3175" cap="rnd">
                <a:noFill/>
                <a:round/>
              </a:ln>
              <a:effectLst/>
            </c:spPr>
            <c:extLst>
              <c:ext xmlns:c16="http://schemas.microsoft.com/office/drawing/2014/chart" uri="{C3380CC4-5D6E-409C-BE32-E72D297353CC}">
                <c16:uniqueId val="{00000003-A4A5-49A8-AC9F-0CB1AD17A385}"/>
              </c:ext>
            </c:extLst>
          </c:dPt>
          <c:dPt>
            <c:idx val="2"/>
            <c:invertIfNegative val="0"/>
            <c:bubble3D val="0"/>
            <c:spPr>
              <a:solidFill>
                <a:srgbClr val="C2B0A5"/>
              </a:solidFill>
              <a:ln w="3175" cap="rnd">
                <a:noFill/>
                <a:round/>
              </a:ln>
              <a:effectLst/>
            </c:spPr>
            <c:extLst>
              <c:ext xmlns:c16="http://schemas.microsoft.com/office/drawing/2014/chart" uri="{C3380CC4-5D6E-409C-BE32-E72D297353CC}">
                <c16:uniqueId val="{00000005-A4A5-49A8-AC9F-0CB1AD17A385}"/>
              </c:ext>
            </c:extLst>
          </c:dPt>
          <c:dPt>
            <c:idx val="3"/>
            <c:invertIfNegative val="0"/>
            <c:bubble3D val="0"/>
            <c:spPr>
              <a:solidFill>
                <a:srgbClr val="C2B0A5"/>
              </a:solidFill>
              <a:ln w="3175" cap="rnd">
                <a:noFill/>
                <a:round/>
              </a:ln>
              <a:effectLst/>
            </c:spPr>
            <c:extLst>
              <c:ext xmlns:c16="http://schemas.microsoft.com/office/drawing/2014/chart" uri="{C3380CC4-5D6E-409C-BE32-E72D297353CC}">
                <c16:uniqueId val="{00000007-A4A5-49A8-AC9F-0CB1AD17A385}"/>
              </c:ext>
            </c:extLst>
          </c:dPt>
          <c:dPt>
            <c:idx val="4"/>
            <c:invertIfNegative val="0"/>
            <c:bubble3D val="0"/>
            <c:spPr>
              <a:solidFill>
                <a:srgbClr val="C2B0A5"/>
              </a:solidFill>
              <a:ln w="3175" cap="rnd">
                <a:noFill/>
                <a:round/>
              </a:ln>
              <a:effectLst/>
            </c:spPr>
            <c:extLst>
              <c:ext xmlns:c16="http://schemas.microsoft.com/office/drawing/2014/chart" uri="{C3380CC4-5D6E-409C-BE32-E72D297353CC}">
                <c16:uniqueId val="{00000009-A4A5-49A8-AC9F-0CB1AD17A385}"/>
              </c:ext>
            </c:extLst>
          </c:dPt>
          <c:dPt>
            <c:idx val="5"/>
            <c:invertIfNegative val="0"/>
            <c:bubble3D val="0"/>
            <c:spPr>
              <a:solidFill>
                <a:srgbClr val="C2B0A5"/>
              </a:solidFill>
              <a:ln w="3175">
                <a:noFill/>
              </a:ln>
              <a:effectLst/>
            </c:spPr>
            <c:extLst>
              <c:ext xmlns:c16="http://schemas.microsoft.com/office/drawing/2014/chart" uri="{C3380CC4-5D6E-409C-BE32-E72D297353CC}">
                <c16:uniqueId val="{0000000B-A4A5-49A8-AC9F-0CB1AD17A385}"/>
              </c:ext>
            </c:extLst>
          </c:dPt>
          <c:dPt>
            <c:idx val="6"/>
            <c:invertIfNegative val="0"/>
            <c:bubble3D val="0"/>
            <c:spPr>
              <a:solidFill>
                <a:srgbClr val="C2B0A5"/>
              </a:solidFill>
              <a:ln w="3175">
                <a:noFill/>
              </a:ln>
              <a:effectLst/>
            </c:spPr>
            <c:extLst>
              <c:ext xmlns:c16="http://schemas.microsoft.com/office/drawing/2014/chart" uri="{C3380CC4-5D6E-409C-BE32-E72D297353CC}">
                <c16:uniqueId val="{0000000D-A4A5-49A8-AC9F-0CB1AD17A385}"/>
              </c:ext>
            </c:extLst>
          </c:dPt>
          <c:dPt>
            <c:idx val="8"/>
            <c:invertIfNegative val="0"/>
            <c:bubble3D val="0"/>
            <c:spPr>
              <a:solidFill>
                <a:srgbClr val="C2B0A5"/>
              </a:solidFill>
              <a:ln w="3175">
                <a:noFill/>
              </a:ln>
              <a:effectLst/>
            </c:spPr>
            <c:extLst>
              <c:ext xmlns:c16="http://schemas.microsoft.com/office/drawing/2014/chart" uri="{C3380CC4-5D6E-409C-BE32-E72D297353CC}">
                <c16:uniqueId val="{0000000F-A4A5-49A8-AC9F-0CB1AD17A385}"/>
              </c:ext>
            </c:extLst>
          </c:dPt>
          <c:dPt>
            <c:idx val="9"/>
            <c:invertIfNegative val="0"/>
            <c:bubble3D val="0"/>
            <c:spPr>
              <a:solidFill>
                <a:srgbClr val="C2B0A5"/>
              </a:solidFill>
              <a:ln w="3175">
                <a:noFill/>
              </a:ln>
              <a:effectLst/>
            </c:spPr>
            <c:extLst>
              <c:ext xmlns:c16="http://schemas.microsoft.com/office/drawing/2014/chart" uri="{C3380CC4-5D6E-409C-BE32-E72D297353CC}">
                <c16:uniqueId val="{00000011-A4A5-49A8-AC9F-0CB1AD17A385}"/>
              </c:ext>
            </c:extLst>
          </c:dPt>
          <c:dPt>
            <c:idx val="10"/>
            <c:invertIfNegative val="0"/>
            <c:bubble3D val="0"/>
            <c:spPr>
              <a:solidFill>
                <a:srgbClr val="C2B0A5"/>
              </a:solidFill>
              <a:ln w="3175">
                <a:noFill/>
              </a:ln>
              <a:effectLst/>
            </c:spPr>
            <c:extLst>
              <c:ext xmlns:c16="http://schemas.microsoft.com/office/drawing/2014/chart" uri="{C3380CC4-5D6E-409C-BE32-E72D297353CC}">
                <c16:uniqueId val="{00000013-A4A5-49A8-AC9F-0CB1AD17A385}"/>
              </c:ext>
            </c:extLst>
          </c:dPt>
          <c:dPt>
            <c:idx val="11"/>
            <c:invertIfNegative val="0"/>
            <c:bubble3D val="0"/>
            <c:spPr>
              <a:solidFill>
                <a:srgbClr val="C2B0A5"/>
              </a:solidFill>
              <a:ln w="3175">
                <a:noFill/>
              </a:ln>
              <a:effectLst/>
            </c:spPr>
            <c:extLst>
              <c:ext xmlns:c16="http://schemas.microsoft.com/office/drawing/2014/chart" uri="{C3380CC4-5D6E-409C-BE32-E72D297353CC}">
                <c16:uniqueId val="{00000015-A4A5-49A8-AC9F-0CB1AD17A385}"/>
              </c:ext>
            </c:extLst>
          </c:dPt>
          <c:dPt>
            <c:idx val="12"/>
            <c:invertIfNegative val="0"/>
            <c:bubble3D val="0"/>
            <c:spPr>
              <a:solidFill>
                <a:srgbClr val="C2B0A5"/>
              </a:solidFill>
              <a:ln w="3175">
                <a:noFill/>
              </a:ln>
              <a:effectLst/>
            </c:spPr>
            <c:extLst>
              <c:ext xmlns:c16="http://schemas.microsoft.com/office/drawing/2014/chart" uri="{C3380CC4-5D6E-409C-BE32-E72D297353CC}">
                <c16:uniqueId val="{00000017-A4A5-49A8-AC9F-0CB1AD17A385}"/>
              </c:ext>
            </c:extLst>
          </c:dPt>
          <c:dPt>
            <c:idx val="13"/>
            <c:invertIfNegative val="0"/>
            <c:bubble3D val="0"/>
            <c:spPr>
              <a:solidFill>
                <a:srgbClr val="C2B0A5"/>
              </a:solidFill>
              <a:ln w="3175">
                <a:noFill/>
              </a:ln>
              <a:effectLst/>
            </c:spPr>
            <c:extLst>
              <c:ext xmlns:c16="http://schemas.microsoft.com/office/drawing/2014/chart" uri="{C3380CC4-5D6E-409C-BE32-E72D297353CC}">
                <c16:uniqueId val="{00000019-A4A5-49A8-AC9F-0CB1AD17A385}"/>
              </c:ext>
            </c:extLst>
          </c:dPt>
          <c:dPt>
            <c:idx val="14"/>
            <c:invertIfNegative val="0"/>
            <c:bubble3D val="0"/>
            <c:spPr>
              <a:solidFill>
                <a:srgbClr val="C2B0A5"/>
              </a:solidFill>
              <a:ln w="3175">
                <a:noFill/>
              </a:ln>
              <a:effectLst/>
            </c:spPr>
            <c:extLst>
              <c:ext xmlns:c16="http://schemas.microsoft.com/office/drawing/2014/chart" uri="{C3380CC4-5D6E-409C-BE32-E72D297353CC}">
                <c16:uniqueId val="{0000001B-A4A5-49A8-AC9F-0CB1AD17A385}"/>
              </c:ext>
            </c:extLst>
          </c:dPt>
          <c:dPt>
            <c:idx val="15"/>
            <c:invertIfNegative val="0"/>
            <c:bubble3D val="0"/>
            <c:spPr>
              <a:solidFill>
                <a:srgbClr val="C2B0A5"/>
              </a:solidFill>
              <a:ln w="3175">
                <a:noFill/>
              </a:ln>
              <a:effectLst/>
            </c:spPr>
            <c:extLst>
              <c:ext xmlns:c16="http://schemas.microsoft.com/office/drawing/2014/chart" uri="{C3380CC4-5D6E-409C-BE32-E72D297353CC}">
                <c16:uniqueId val="{0000001D-A4A5-49A8-AC9F-0CB1AD17A385}"/>
              </c:ext>
            </c:extLst>
          </c:dPt>
          <c:dPt>
            <c:idx val="16"/>
            <c:invertIfNegative val="0"/>
            <c:bubble3D val="0"/>
            <c:spPr>
              <a:solidFill>
                <a:srgbClr val="C2B0A5"/>
              </a:solidFill>
              <a:ln w="3175">
                <a:noFill/>
              </a:ln>
              <a:effectLst/>
            </c:spPr>
            <c:extLst>
              <c:ext xmlns:c16="http://schemas.microsoft.com/office/drawing/2014/chart" uri="{C3380CC4-5D6E-409C-BE32-E72D297353CC}">
                <c16:uniqueId val="{0000001F-A4A5-49A8-AC9F-0CB1AD17A385}"/>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A4A5-49A8-AC9F-0CB1AD17A385}"/>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Arkusz1!$A$4:$A$10</c:f>
              <c:strCache>
                <c:ptCount val="7"/>
                <c:pt idx="0">
                  <c:v>ogół</c:v>
                </c:pt>
                <c:pt idx="2">
                  <c:v>15 – 24 lat*</c:v>
                </c:pt>
                <c:pt idx="3">
                  <c:v>25 – 34 lat</c:v>
                </c:pt>
                <c:pt idx="4">
                  <c:v>35 – 44 lat</c:v>
                </c:pt>
                <c:pt idx="5">
                  <c:v>45 – 59 lat</c:v>
                </c:pt>
                <c:pt idx="6">
                  <c:v>60 i więcej lat</c:v>
                </c:pt>
              </c:strCache>
            </c:strRef>
          </c:cat>
          <c:val>
            <c:numRef>
              <c:f>Arkusz1!$B$4:$B$10</c:f>
              <c:numCache>
                <c:formatCode>General</c:formatCode>
                <c:ptCount val="7"/>
                <c:pt idx="0" formatCode="###0">
                  <c:v>61.421661737471453</c:v>
                </c:pt>
                <c:pt idx="2" formatCode="###0">
                  <c:v>43.045311929951303</c:v>
                </c:pt>
                <c:pt idx="3" formatCode="###0">
                  <c:v>52.640689469237586</c:v>
                </c:pt>
                <c:pt idx="4" formatCode="###0">
                  <c:v>62.907102573983842</c:v>
                </c:pt>
                <c:pt idx="5" formatCode="###0">
                  <c:v>65.445158047927222</c:v>
                </c:pt>
                <c:pt idx="6" formatCode="###0">
                  <c:v>66.256146640981328</c:v>
                </c:pt>
              </c:numCache>
            </c:numRef>
          </c:val>
          <c:extLst>
            <c:ext xmlns:c16="http://schemas.microsoft.com/office/drawing/2014/chart" uri="{C3380CC4-5D6E-409C-BE32-E72D297353CC}">
              <c16:uniqueId val="{00000020-A4A5-49A8-AC9F-0CB1AD17A385}"/>
            </c:ext>
          </c:extLst>
        </c:ser>
        <c:dLbls>
          <c:showLegendKey val="0"/>
          <c:showVal val="1"/>
          <c:showCatName val="0"/>
          <c:showSerName val="0"/>
          <c:showPercent val="0"/>
          <c:showBubbleSize val="0"/>
        </c:dLbls>
        <c:gapWidth val="98"/>
        <c:overlap val="-10"/>
        <c:axId val="525572568"/>
        <c:axId val="525585504"/>
      </c:barChart>
      <c:catAx>
        <c:axId val="525572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525585504"/>
        <c:crosses val="autoZero"/>
        <c:auto val="1"/>
        <c:lblAlgn val="ctr"/>
        <c:lblOffset val="100"/>
        <c:noMultiLvlLbl val="0"/>
      </c:catAx>
      <c:valAx>
        <c:axId val="525585504"/>
        <c:scaling>
          <c:orientation val="minMax"/>
        </c:scaling>
        <c:delete val="1"/>
        <c:axPos val="l"/>
        <c:numFmt formatCode="###0" sourceLinked="1"/>
        <c:majorTickMark val="out"/>
        <c:minorTickMark val="none"/>
        <c:tickLblPos val="nextTo"/>
        <c:crossAx val="52557256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069980916497051E-2"/>
          <c:y val="0.22142871041135356"/>
          <c:w val="0.87532644487339628"/>
          <c:h val="0.4992481989988064"/>
        </c:manualLayout>
      </c:layout>
      <c:barChart>
        <c:barDir val="col"/>
        <c:grouping val="clustered"/>
        <c:varyColors val="0"/>
        <c:ser>
          <c:idx val="0"/>
          <c:order val="0"/>
          <c:tx>
            <c:strRef>
              <c:f>Arkusz1!$B$3</c:f>
              <c:strCache>
                <c:ptCount val="1"/>
                <c:pt idx="0">
                  <c:v>2020</c:v>
                </c:pt>
              </c:strCache>
            </c:strRef>
          </c:tx>
          <c:spPr>
            <a:solidFill>
              <a:srgbClr val="D9CC87"/>
            </a:solidFill>
            <a:ln w="3175">
              <a:noFill/>
            </a:ln>
            <a:effectLst/>
          </c:spPr>
          <c:invertIfNegative val="0"/>
          <c:dPt>
            <c:idx val="0"/>
            <c:invertIfNegative val="0"/>
            <c:bubble3D val="0"/>
            <c:spPr>
              <a:solidFill>
                <a:srgbClr val="E54337"/>
              </a:solidFill>
              <a:ln w="3175" cap="rnd">
                <a:noFill/>
                <a:round/>
              </a:ln>
              <a:effectLst/>
            </c:spPr>
            <c:extLst>
              <c:ext xmlns:c16="http://schemas.microsoft.com/office/drawing/2014/chart" uri="{C3380CC4-5D6E-409C-BE32-E72D297353CC}">
                <c16:uniqueId val="{00000001-2405-4759-A08A-2D1CDD20321A}"/>
              </c:ext>
            </c:extLst>
          </c:dPt>
          <c:dPt>
            <c:idx val="1"/>
            <c:invertIfNegative val="0"/>
            <c:bubble3D val="0"/>
            <c:spPr>
              <a:solidFill>
                <a:srgbClr val="D9CC87"/>
              </a:solidFill>
              <a:ln w="3175" cap="rnd">
                <a:noFill/>
                <a:round/>
              </a:ln>
              <a:effectLst/>
            </c:spPr>
            <c:extLst>
              <c:ext xmlns:c16="http://schemas.microsoft.com/office/drawing/2014/chart" uri="{C3380CC4-5D6E-409C-BE32-E72D297353CC}">
                <c16:uniqueId val="{00000003-2405-4759-A08A-2D1CDD20321A}"/>
              </c:ext>
            </c:extLst>
          </c:dPt>
          <c:dPt>
            <c:idx val="2"/>
            <c:invertIfNegative val="0"/>
            <c:bubble3D val="0"/>
            <c:spPr>
              <a:solidFill>
                <a:srgbClr val="D9CC87"/>
              </a:solidFill>
              <a:ln w="3175" cap="rnd">
                <a:noFill/>
                <a:round/>
              </a:ln>
              <a:effectLst/>
            </c:spPr>
            <c:extLst>
              <c:ext xmlns:c16="http://schemas.microsoft.com/office/drawing/2014/chart" uri="{C3380CC4-5D6E-409C-BE32-E72D297353CC}">
                <c16:uniqueId val="{00000005-2405-4759-A08A-2D1CDD20321A}"/>
              </c:ext>
            </c:extLst>
          </c:dPt>
          <c:dPt>
            <c:idx val="3"/>
            <c:invertIfNegative val="0"/>
            <c:bubble3D val="0"/>
            <c:spPr>
              <a:solidFill>
                <a:srgbClr val="D9CC87"/>
              </a:solidFill>
              <a:ln w="3175" cap="rnd">
                <a:noFill/>
                <a:round/>
              </a:ln>
              <a:effectLst/>
            </c:spPr>
            <c:extLst>
              <c:ext xmlns:c16="http://schemas.microsoft.com/office/drawing/2014/chart" uri="{C3380CC4-5D6E-409C-BE32-E72D297353CC}">
                <c16:uniqueId val="{00000007-2405-4759-A08A-2D1CDD20321A}"/>
              </c:ext>
            </c:extLst>
          </c:dPt>
          <c:dPt>
            <c:idx val="4"/>
            <c:invertIfNegative val="0"/>
            <c:bubble3D val="0"/>
            <c:spPr>
              <a:solidFill>
                <a:srgbClr val="D9CC87"/>
              </a:solidFill>
              <a:ln w="3175" cap="rnd">
                <a:noFill/>
                <a:round/>
              </a:ln>
              <a:effectLst/>
            </c:spPr>
            <c:extLst>
              <c:ext xmlns:c16="http://schemas.microsoft.com/office/drawing/2014/chart" uri="{C3380CC4-5D6E-409C-BE32-E72D297353CC}">
                <c16:uniqueId val="{00000009-2405-4759-A08A-2D1CDD20321A}"/>
              </c:ext>
            </c:extLst>
          </c:dPt>
          <c:dPt>
            <c:idx val="5"/>
            <c:invertIfNegative val="0"/>
            <c:bubble3D val="0"/>
            <c:spPr>
              <a:solidFill>
                <a:srgbClr val="D9CC87"/>
              </a:solidFill>
              <a:ln w="3175">
                <a:noFill/>
              </a:ln>
              <a:effectLst/>
            </c:spPr>
            <c:extLst>
              <c:ext xmlns:c16="http://schemas.microsoft.com/office/drawing/2014/chart" uri="{C3380CC4-5D6E-409C-BE32-E72D297353CC}">
                <c16:uniqueId val="{0000000B-2405-4759-A08A-2D1CDD20321A}"/>
              </c:ext>
            </c:extLst>
          </c:dPt>
          <c:dPt>
            <c:idx val="6"/>
            <c:invertIfNegative val="0"/>
            <c:bubble3D val="0"/>
            <c:spPr>
              <a:solidFill>
                <a:srgbClr val="D9CC87"/>
              </a:solidFill>
              <a:ln w="3175">
                <a:noFill/>
              </a:ln>
              <a:effectLst/>
            </c:spPr>
            <c:extLst>
              <c:ext xmlns:c16="http://schemas.microsoft.com/office/drawing/2014/chart" uri="{C3380CC4-5D6E-409C-BE32-E72D297353CC}">
                <c16:uniqueId val="{0000000D-2405-4759-A08A-2D1CDD20321A}"/>
              </c:ext>
            </c:extLst>
          </c:dPt>
          <c:dPt>
            <c:idx val="8"/>
            <c:invertIfNegative val="0"/>
            <c:bubble3D val="0"/>
            <c:spPr>
              <a:solidFill>
                <a:srgbClr val="D9CC87"/>
              </a:solidFill>
              <a:ln w="3175">
                <a:noFill/>
              </a:ln>
              <a:effectLst/>
            </c:spPr>
            <c:extLst>
              <c:ext xmlns:c16="http://schemas.microsoft.com/office/drawing/2014/chart" uri="{C3380CC4-5D6E-409C-BE32-E72D297353CC}">
                <c16:uniqueId val="{0000000F-2405-4759-A08A-2D1CDD20321A}"/>
              </c:ext>
            </c:extLst>
          </c:dPt>
          <c:dPt>
            <c:idx val="9"/>
            <c:invertIfNegative val="0"/>
            <c:bubble3D val="0"/>
            <c:spPr>
              <a:solidFill>
                <a:srgbClr val="D9CC87"/>
              </a:solidFill>
              <a:ln w="3175">
                <a:noFill/>
              </a:ln>
              <a:effectLst/>
            </c:spPr>
            <c:extLst>
              <c:ext xmlns:c16="http://schemas.microsoft.com/office/drawing/2014/chart" uri="{C3380CC4-5D6E-409C-BE32-E72D297353CC}">
                <c16:uniqueId val="{00000011-2405-4759-A08A-2D1CDD20321A}"/>
              </c:ext>
            </c:extLst>
          </c:dPt>
          <c:dPt>
            <c:idx val="10"/>
            <c:invertIfNegative val="0"/>
            <c:bubble3D val="0"/>
            <c:spPr>
              <a:solidFill>
                <a:srgbClr val="D9CC87"/>
              </a:solidFill>
              <a:ln w="3175">
                <a:noFill/>
              </a:ln>
              <a:effectLst/>
            </c:spPr>
            <c:extLst>
              <c:ext xmlns:c16="http://schemas.microsoft.com/office/drawing/2014/chart" uri="{C3380CC4-5D6E-409C-BE32-E72D297353CC}">
                <c16:uniqueId val="{00000013-2405-4759-A08A-2D1CDD20321A}"/>
              </c:ext>
            </c:extLst>
          </c:dPt>
          <c:dPt>
            <c:idx val="11"/>
            <c:invertIfNegative val="0"/>
            <c:bubble3D val="0"/>
            <c:spPr>
              <a:solidFill>
                <a:srgbClr val="D9CC87"/>
              </a:solidFill>
              <a:ln w="3175">
                <a:noFill/>
              </a:ln>
              <a:effectLst/>
            </c:spPr>
            <c:extLst>
              <c:ext xmlns:c16="http://schemas.microsoft.com/office/drawing/2014/chart" uri="{C3380CC4-5D6E-409C-BE32-E72D297353CC}">
                <c16:uniqueId val="{00000015-2405-4759-A08A-2D1CDD20321A}"/>
              </c:ext>
            </c:extLst>
          </c:dPt>
          <c:dPt>
            <c:idx val="12"/>
            <c:invertIfNegative val="0"/>
            <c:bubble3D val="0"/>
            <c:spPr>
              <a:solidFill>
                <a:srgbClr val="D9CC87"/>
              </a:solidFill>
              <a:ln w="3175">
                <a:noFill/>
              </a:ln>
              <a:effectLst/>
            </c:spPr>
            <c:extLst>
              <c:ext xmlns:c16="http://schemas.microsoft.com/office/drawing/2014/chart" uri="{C3380CC4-5D6E-409C-BE32-E72D297353CC}">
                <c16:uniqueId val="{00000017-2405-4759-A08A-2D1CDD20321A}"/>
              </c:ext>
            </c:extLst>
          </c:dPt>
          <c:dPt>
            <c:idx val="13"/>
            <c:invertIfNegative val="0"/>
            <c:bubble3D val="0"/>
            <c:spPr>
              <a:solidFill>
                <a:srgbClr val="D9CC87"/>
              </a:solidFill>
              <a:ln w="3175">
                <a:noFill/>
              </a:ln>
              <a:effectLst/>
            </c:spPr>
            <c:extLst>
              <c:ext xmlns:c16="http://schemas.microsoft.com/office/drawing/2014/chart" uri="{C3380CC4-5D6E-409C-BE32-E72D297353CC}">
                <c16:uniqueId val="{00000019-2405-4759-A08A-2D1CDD20321A}"/>
              </c:ext>
            </c:extLst>
          </c:dPt>
          <c:dPt>
            <c:idx val="14"/>
            <c:invertIfNegative val="0"/>
            <c:bubble3D val="0"/>
            <c:spPr>
              <a:solidFill>
                <a:srgbClr val="D9CC87"/>
              </a:solidFill>
              <a:ln w="3175">
                <a:noFill/>
              </a:ln>
              <a:effectLst/>
            </c:spPr>
            <c:extLst>
              <c:ext xmlns:c16="http://schemas.microsoft.com/office/drawing/2014/chart" uri="{C3380CC4-5D6E-409C-BE32-E72D297353CC}">
                <c16:uniqueId val="{0000001B-2405-4759-A08A-2D1CDD20321A}"/>
              </c:ext>
            </c:extLst>
          </c:dPt>
          <c:dPt>
            <c:idx val="15"/>
            <c:invertIfNegative val="0"/>
            <c:bubble3D val="0"/>
            <c:spPr>
              <a:solidFill>
                <a:srgbClr val="D9CC87"/>
              </a:solidFill>
              <a:ln w="3175">
                <a:noFill/>
              </a:ln>
              <a:effectLst/>
            </c:spPr>
            <c:extLst>
              <c:ext xmlns:c16="http://schemas.microsoft.com/office/drawing/2014/chart" uri="{C3380CC4-5D6E-409C-BE32-E72D297353CC}">
                <c16:uniqueId val="{0000001D-2405-4759-A08A-2D1CDD20321A}"/>
              </c:ext>
            </c:extLst>
          </c:dPt>
          <c:dPt>
            <c:idx val="16"/>
            <c:invertIfNegative val="0"/>
            <c:bubble3D val="0"/>
            <c:spPr>
              <a:solidFill>
                <a:srgbClr val="D9CC87"/>
              </a:solidFill>
              <a:ln w="3175">
                <a:noFill/>
              </a:ln>
              <a:effectLst/>
            </c:spPr>
            <c:extLst>
              <c:ext xmlns:c16="http://schemas.microsoft.com/office/drawing/2014/chart" uri="{C3380CC4-5D6E-409C-BE32-E72D297353CC}">
                <c16:uniqueId val="{0000001F-2405-4759-A08A-2D1CDD20321A}"/>
              </c:ext>
            </c:extLst>
          </c:dPt>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1-2405-4759-A08A-2D1CDD20321A}"/>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ogół</c:v>
                </c:pt>
                <c:pt idx="2">
                  <c:v>Pracujący</c:v>
                </c:pt>
                <c:pt idx="3">
                  <c:v>Emeryt, rencista</c:v>
                </c:pt>
                <c:pt idx="4">
                  <c:v>Uczeń, student*</c:v>
                </c:pt>
                <c:pt idx="5">
                  <c:v>Niepracujący</c:v>
                </c:pt>
              </c:strCache>
            </c:strRef>
          </c:cat>
          <c:val>
            <c:numRef>
              <c:f>Arkusz1!$B$4:$B$9</c:f>
              <c:numCache>
                <c:formatCode>General</c:formatCode>
                <c:ptCount val="6"/>
                <c:pt idx="0" formatCode="###0">
                  <c:v>61.421661737471453</c:v>
                </c:pt>
                <c:pt idx="2" formatCode="###0">
                  <c:v>63.716018655328476</c:v>
                </c:pt>
                <c:pt idx="3" formatCode="###0">
                  <c:v>65.136547346512046</c:v>
                </c:pt>
                <c:pt idx="4" formatCode="###0">
                  <c:v>42.327609544982884</c:v>
                </c:pt>
                <c:pt idx="5" formatCode="###0">
                  <c:v>46.446192209321374</c:v>
                </c:pt>
              </c:numCache>
            </c:numRef>
          </c:val>
          <c:extLst>
            <c:ext xmlns:c16="http://schemas.microsoft.com/office/drawing/2014/chart" uri="{C3380CC4-5D6E-409C-BE32-E72D297353CC}">
              <c16:uniqueId val="{00000020-2405-4759-A08A-2D1CDD20321A}"/>
            </c:ext>
          </c:extLst>
        </c:ser>
        <c:dLbls>
          <c:showLegendKey val="0"/>
          <c:showVal val="1"/>
          <c:showCatName val="0"/>
          <c:showSerName val="0"/>
          <c:showPercent val="0"/>
          <c:showBubbleSize val="0"/>
        </c:dLbls>
        <c:gapWidth val="98"/>
        <c:overlap val="-10"/>
        <c:axId val="525572568"/>
        <c:axId val="525585504"/>
      </c:barChart>
      <c:catAx>
        <c:axId val="525572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crossAx val="525585504"/>
        <c:crosses val="autoZero"/>
        <c:auto val="1"/>
        <c:lblAlgn val="ctr"/>
        <c:lblOffset val="100"/>
        <c:noMultiLvlLbl val="0"/>
      </c:catAx>
      <c:valAx>
        <c:axId val="525585504"/>
        <c:scaling>
          <c:orientation val="minMax"/>
        </c:scaling>
        <c:delete val="1"/>
        <c:axPos val="l"/>
        <c:numFmt formatCode="###0" sourceLinked="1"/>
        <c:majorTickMark val="out"/>
        <c:minorTickMark val="none"/>
        <c:tickLblPos val="nextTo"/>
        <c:crossAx val="52557256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4393940968073E-2"/>
          <c:y val="3.5975052025635328E-3"/>
          <c:w val="0.73232046206514034"/>
          <c:h val="0.96433349188594164"/>
        </c:manualLayout>
      </c:layout>
      <c:barChart>
        <c:barDir val="bar"/>
        <c:grouping val="clustered"/>
        <c:varyColors val="0"/>
        <c:ser>
          <c:idx val="0"/>
          <c:order val="0"/>
          <c:tx>
            <c:strRef>
              <c:f>Arkusz1!$C$3</c:f>
              <c:strCache>
                <c:ptCount val="1"/>
                <c:pt idx="0">
                  <c:v>Ogółem</c:v>
                </c:pt>
              </c:strCache>
            </c:strRef>
          </c:tx>
          <c:spPr>
            <a:solidFill>
              <a:srgbClr val="47576D"/>
            </a:solidFill>
            <a:ln w="3175">
              <a:noFill/>
            </a:ln>
            <a:effectLst/>
          </c:spPr>
          <c:invertIfNegative val="0"/>
          <c:dPt>
            <c:idx val="0"/>
            <c:invertIfNegative val="0"/>
            <c:bubble3D val="0"/>
            <c:extLst>
              <c:ext xmlns:c16="http://schemas.microsoft.com/office/drawing/2014/chart" uri="{C3380CC4-5D6E-409C-BE32-E72D297353CC}">
                <c16:uniqueId val="{00000000-D200-4A8B-A8B2-F1E18CDC5ED6}"/>
              </c:ext>
            </c:extLst>
          </c:dPt>
          <c:dPt>
            <c:idx val="1"/>
            <c:invertIfNegative val="0"/>
            <c:bubble3D val="0"/>
            <c:extLst>
              <c:ext xmlns:c16="http://schemas.microsoft.com/office/drawing/2014/chart" uri="{C3380CC4-5D6E-409C-BE32-E72D297353CC}">
                <c16:uniqueId val="{00000001-D200-4A8B-A8B2-F1E18CDC5ED6}"/>
              </c:ext>
            </c:extLst>
          </c:dPt>
          <c:dPt>
            <c:idx val="2"/>
            <c:invertIfNegative val="0"/>
            <c:bubble3D val="0"/>
            <c:extLst>
              <c:ext xmlns:c16="http://schemas.microsoft.com/office/drawing/2014/chart" uri="{C3380CC4-5D6E-409C-BE32-E72D297353CC}">
                <c16:uniqueId val="{00000002-D200-4A8B-A8B2-F1E18CDC5ED6}"/>
              </c:ext>
            </c:extLst>
          </c:dPt>
          <c:dPt>
            <c:idx val="4"/>
            <c:invertIfNegative val="0"/>
            <c:bubble3D val="0"/>
            <c:extLst>
              <c:ext xmlns:c16="http://schemas.microsoft.com/office/drawing/2014/chart" uri="{C3380CC4-5D6E-409C-BE32-E72D297353CC}">
                <c16:uniqueId val="{00000003-D200-4A8B-A8B2-F1E18CDC5ED6}"/>
              </c:ext>
            </c:extLst>
          </c:dPt>
          <c:dPt>
            <c:idx val="5"/>
            <c:invertIfNegative val="0"/>
            <c:bubble3D val="0"/>
            <c:extLst>
              <c:ext xmlns:c16="http://schemas.microsoft.com/office/drawing/2014/chart" uri="{C3380CC4-5D6E-409C-BE32-E72D297353CC}">
                <c16:uniqueId val="{00000004-D200-4A8B-A8B2-F1E18CDC5ED6}"/>
              </c:ext>
            </c:extLst>
          </c:dPt>
          <c:dPt>
            <c:idx val="6"/>
            <c:invertIfNegative val="0"/>
            <c:bubble3D val="0"/>
            <c:extLst>
              <c:ext xmlns:c16="http://schemas.microsoft.com/office/drawing/2014/chart" uri="{C3380CC4-5D6E-409C-BE32-E72D297353CC}">
                <c16:uniqueId val="{00000005-D200-4A8B-A8B2-F1E18CDC5ED6}"/>
              </c:ext>
            </c:extLst>
          </c:dPt>
          <c:dPt>
            <c:idx val="8"/>
            <c:invertIfNegative val="0"/>
            <c:bubble3D val="0"/>
            <c:extLst>
              <c:ext xmlns:c16="http://schemas.microsoft.com/office/drawing/2014/chart" uri="{C3380CC4-5D6E-409C-BE32-E72D297353CC}">
                <c16:uniqueId val="{00000006-D200-4A8B-A8B2-F1E18CDC5ED6}"/>
              </c:ext>
            </c:extLst>
          </c:dPt>
          <c:dPt>
            <c:idx val="9"/>
            <c:invertIfNegative val="0"/>
            <c:bubble3D val="0"/>
            <c:extLst>
              <c:ext xmlns:c16="http://schemas.microsoft.com/office/drawing/2014/chart" uri="{C3380CC4-5D6E-409C-BE32-E72D297353CC}">
                <c16:uniqueId val="{00000007-D200-4A8B-A8B2-F1E18CDC5ED6}"/>
              </c:ext>
            </c:extLst>
          </c:dPt>
          <c:dPt>
            <c:idx val="10"/>
            <c:invertIfNegative val="0"/>
            <c:bubble3D val="0"/>
            <c:extLst>
              <c:ext xmlns:c16="http://schemas.microsoft.com/office/drawing/2014/chart" uri="{C3380CC4-5D6E-409C-BE32-E72D297353CC}">
                <c16:uniqueId val="{00000008-D200-4A8B-A8B2-F1E18CDC5ED6}"/>
              </c:ext>
            </c:extLst>
          </c:dPt>
          <c:dPt>
            <c:idx val="11"/>
            <c:invertIfNegative val="0"/>
            <c:bubble3D val="0"/>
            <c:extLst>
              <c:ext xmlns:c16="http://schemas.microsoft.com/office/drawing/2014/chart" uri="{C3380CC4-5D6E-409C-BE32-E72D297353CC}">
                <c16:uniqueId val="{0000000A-D200-4A8B-A8B2-F1E18CDC5ED6}"/>
              </c:ext>
            </c:extLst>
          </c:dPt>
          <c:dPt>
            <c:idx val="12"/>
            <c:invertIfNegative val="0"/>
            <c:bubble3D val="0"/>
            <c:spPr>
              <a:solidFill>
                <a:srgbClr val="BFBFBF"/>
              </a:solidFill>
              <a:ln w="3175">
                <a:noFill/>
              </a:ln>
              <a:effectLst/>
            </c:spPr>
            <c:extLst>
              <c:ext xmlns:c16="http://schemas.microsoft.com/office/drawing/2014/chart" uri="{C3380CC4-5D6E-409C-BE32-E72D297353CC}">
                <c16:uniqueId val="{0000000C-D200-4A8B-A8B2-F1E18CDC5ED6}"/>
              </c:ext>
            </c:extLst>
          </c:dPt>
          <c:dPt>
            <c:idx val="13"/>
            <c:invertIfNegative val="0"/>
            <c:bubble3D val="0"/>
            <c:spPr>
              <a:solidFill>
                <a:srgbClr val="595959"/>
              </a:solidFill>
              <a:ln w="3175">
                <a:noFill/>
              </a:ln>
              <a:effectLst/>
            </c:spPr>
            <c:extLst>
              <c:ext xmlns:c16="http://schemas.microsoft.com/office/drawing/2014/chart" uri="{C3380CC4-5D6E-409C-BE32-E72D297353CC}">
                <c16:uniqueId val="{0000000F-D200-4A8B-A8B2-F1E18CDC5ED6}"/>
              </c:ext>
            </c:extLst>
          </c:dPt>
          <c:dLbls>
            <c:dLbl>
              <c:idx val="0"/>
              <c:spPr>
                <a:noFill/>
                <a:ln>
                  <a:noFill/>
                </a:ln>
                <a:effectLst/>
              </c:spPr>
              <c:txPr>
                <a:bodyPr wrap="square" lIns="38100" tIns="19050" rIns="38100" bIns="19050" anchor="ctr">
                  <a:noAutofit/>
                </a:bodyPr>
                <a:lstStyle/>
                <a:p>
                  <a:pPr>
                    <a:defRPr sz="1050">
                      <a:solidFill>
                        <a:schemeClr val="tx1"/>
                      </a:solidFill>
                    </a:defRPr>
                  </a:pPr>
                  <a:endParaRPr lang="pl-PL"/>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200-4A8B-A8B2-F1E18CDC5ED6}"/>
                </c:ext>
              </c:extLst>
            </c:dLbl>
            <c:dLbl>
              <c:idx val="4"/>
              <c:layout>
                <c:manualLayout>
                  <c:x val="-7.3587698663147641E-2"/>
                  <c:y val="5.7535902981497038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1737764017744898"/>
                      <c:h val="0.22699105927006721"/>
                    </c:manualLayout>
                  </c15:layout>
                </c:ext>
                <c:ext xmlns:c16="http://schemas.microsoft.com/office/drawing/2014/chart" uri="{C3380CC4-5D6E-409C-BE32-E72D297353CC}">
                  <c16:uniqueId val="{00000003-D200-4A8B-A8B2-F1E18CDC5ED6}"/>
                </c:ext>
              </c:extLst>
            </c:dLbl>
            <c:spPr>
              <a:noFill/>
              <a:ln>
                <a:noFill/>
              </a:ln>
              <a:effectLst/>
            </c:spPr>
            <c:txPr>
              <a:bodyPr wrap="square" lIns="38100" tIns="19050" rIns="38100" bIns="19050" anchor="ctr">
                <a:spAutoFit/>
              </a:bodyPr>
              <a:lstStyle/>
              <a:p>
                <a:pPr>
                  <a:defRPr sz="1050">
                    <a:solidFill>
                      <a:schemeClr val="tx1"/>
                    </a:solidFill>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Arkusz1!$B$4:$B$17</c:f>
              <c:strCache>
                <c:ptCount val="14"/>
                <c:pt idx="0">
                  <c:v>Tworzenie zbiorników retencyjnych</c:v>
                </c:pt>
                <c:pt idx="1">
                  <c:v>Zbieranie i wykorzystywanie wody deszczowej</c:v>
                </c:pt>
                <c:pt idx="2">
                  <c:v>Oszczędzanie wody w gospodarstwie domowym</c:v>
                </c:pt>
                <c:pt idx="3">
                  <c:v>Budowa lub rozbudowa systemów melioracyjnych</c:v>
                </c:pt>
                <c:pt idx="4">
                  <c:v>Sadzenie drzew i krzewów</c:v>
                </c:pt>
                <c:pt idx="5">
                  <c:v>Zwiększenie retencji glebowej poprzez odpowiednie zabiegi agrotechniczne (np. orka w poprzek stoku)</c:v>
                </c:pt>
                <c:pt idx="6">
                  <c:v>Zaprzestanie marnowaniu żywności</c:v>
                </c:pt>
                <c:pt idx="7">
                  <c:v>ograniczenie betonowania miast</c:v>
                </c:pt>
                <c:pt idx="8">
                  <c:v>zrównoważenie przemysłu, gospodarki</c:v>
                </c:pt>
                <c:pt idx="9">
                  <c:v>ogólne zapobieganie zmianom klimatycznym</c:v>
                </c:pt>
                <c:pt idx="10">
                  <c:v>obiżenie emisji gazów cieplarnianych</c:v>
                </c:pt>
                <c:pt idx="11">
                  <c:v>zwiększanie świadomości, edukacja</c:v>
                </c:pt>
                <c:pt idx="12">
                  <c:v>Inne działania</c:v>
                </c:pt>
                <c:pt idx="13">
                  <c:v>Nie wiem, trudno powiedzieć</c:v>
                </c:pt>
              </c:strCache>
            </c:strRef>
          </c:cat>
          <c:val>
            <c:numRef>
              <c:f>Arkusz1!$C$4:$C$17</c:f>
              <c:numCache>
                <c:formatCode>###0</c:formatCode>
                <c:ptCount val="14"/>
                <c:pt idx="0">
                  <c:v>35.54115523748159</c:v>
                </c:pt>
                <c:pt idx="1">
                  <c:v>33.612565461027792</c:v>
                </c:pt>
                <c:pt idx="2">
                  <c:v>27.894238520981613</c:v>
                </c:pt>
                <c:pt idx="3">
                  <c:v>16.777919054397813</c:v>
                </c:pt>
                <c:pt idx="4">
                  <c:v>16.312803910793846</c:v>
                </c:pt>
                <c:pt idx="5">
                  <c:v>8.3634440421186387</c:v>
                </c:pt>
                <c:pt idx="6">
                  <c:v>4.0643801074517745</c:v>
                </c:pt>
                <c:pt idx="7">
                  <c:v>3.9638765741403628</c:v>
                </c:pt>
                <c:pt idx="8">
                  <c:v>3.4464261930333584</c:v>
                </c:pt>
                <c:pt idx="9">
                  <c:v>3.1152024750037475</c:v>
                </c:pt>
                <c:pt idx="10">
                  <c:v>2.0999948986455181</c:v>
                </c:pt>
                <c:pt idx="11">
                  <c:v>1.6722991260751705</c:v>
                </c:pt>
                <c:pt idx="12">
                  <c:v>5.8977288000867079</c:v>
                </c:pt>
                <c:pt idx="13">
                  <c:v>20.757168090253227</c:v>
                </c:pt>
              </c:numCache>
            </c:numRef>
          </c:val>
          <c:extLst>
            <c:ext xmlns:c16="http://schemas.microsoft.com/office/drawing/2014/chart" uri="{C3380CC4-5D6E-409C-BE32-E72D297353CC}">
              <c16:uniqueId val="{0000000D-D200-4A8B-A8B2-F1E18CDC5ED6}"/>
            </c:ext>
          </c:extLst>
        </c:ser>
        <c:dLbls>
          <c:dLblPos val="outEnd"/>
          <c:showLegendKey val="0"/>
          <c:showVal val="1"/>
          <c:showCatName val="0"/>
          <c:showSerName val="0"/>
          <c:showPercent val="0"/>
          <c:showBubbleSize val="0"/>
        </c:dLbls>
        <c:gapWidth val="80"/>
        <c:axId val="525545912"/>
        <c:axId val="525553752"/>
      </c:barChart>
      <c:catAx>
        <c:axId val="525545912"/>
        <c:scaling>
          <c:orientation val="maxMin"/>
        </c:scaling>
        <c:delete val="1"/>
        <c:axPos val="l"/>
        <c:numFmt formatCode="0.00%" sourceLinked="0"/>
        <c:majorTickMark val="none"/>
        <c:minorTickMark val="none"/>
        <c:tickLblPos val="nextTo"/>
        <c:crossAx val="525553752"/>
        <c:crosses val="autoZero"/>
        <c:auto val="1"/>
        <c:lblAlgn val="ctr"/>
        <c:lblOffset val="100"/>
        <c:noMultiLvlLbl val="0"/>
      </c:catAx>
      <c:valAx>
        <c:axId val="525553752"/>
        <c:scaling>
          <c:orientation val="minMax"/>
        </c:scaling>
        <c:delete val="1"/>
        <c:axPos val="b"/>
        <c:numFmt formatCode="####%" sourceLinked="0"/>
        <c:majorTickMark val="out"/>
        <c:minorTickMark val="none"/>
        <c:tickLblPos val="nextTo"/>
        <c:crossAx val="525545912"/>
        <c:crosses val="max"/>
        <c:crossBetween val="between"/>
      </c:valAx>
    </c:plotArea>
    <c:plotVisOnly val="1"/>
    <c:dispBlanksAs val="gap"/>
    <c:showDLblsOverMax val="0"/>
  </c:chart>
  <c:txPr>
    <a:bodyPr/>
    <a:lstStyle/>
    <a:p>
      <a:pPr>
        <a:defRPr sz="1800"/>
      </a:pPr>
      <a:endParaRPr lang="pl-PL"/>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983028796893543E-2"/>
          <c:y val="0.51295042568476656"/>
          <c:w val="0.94517441554847614"/>
          <c:h val="0.43284849592134333"/>
        </c:manualLayout>
      </c:layout>
      <c:barChart>
        <c:barDir val="col"/>
        <c:grouping val="clustered"/>
        <c:varyColors val="0"/>
        <c:ser>
          <c:idx val="0"/>
          <c:order val="0"/>
          <c:tx>
            <c:strRef>
              <c:f>Arkusz1!$B$3</c:f>
              <c:strCache>
                <c:ptCount val="1"/>
                <c:pt idx="0">
                  <c:v>ogółem</c:v>
                </c:pt>
              </c:strCache>
            </c:strRef>
          </c:tx>
          <c:spPr>
            <a:solidFill>
              <a:srgbClr val="006666"/>
            </a:solidFill>
            <a:ln w="3175">
              <a:noFill/>
            </a:ln>
            <a:effectLst/>
          </c:spPr>
          <c:invertIfNegative val="0"/>
          <c:dPt>
            <c:idx val="0"/>
            <c:invertIfNegative val="0"/>
            <c:bubble3D val="0"/>
            <c:spPr>
              <a:solidFill>
                <a:srgbClr val="006666"/>
              </a:solidFill>
              <a:ln w="3175" cap="rnd">
                <a:noFill/>
                <a:round/>
              </a:ln>
              <a:effectLst/>
            </c:spPr>
            <c:extLst>
              <c:ext xmlns:c16="http://schemas.microsoft.com/office/drawing/2014/chart" uri="{C3380CC4-5D6E-409C-BE32-E72D297353CC}">
                <c16:uniqueId val="{00000001-5F30-4EB5-BDFE-59BF0CEF1F6E}"/>
              </c:ext>
            </c:extLst>
          </c:dPt>
          <c:dPt>
            <c:idx val="1"/>
            <c:invertIfNegative val="0"/>
            <c:bubble3D val="0"/>
            <c:spPr>
              <a:solidFill>
                <a:srgbClr val="006666"/>
              </a:solidFill>
              <a:ln w="3175" cap="rnd">
                <a:noFill/>
                <a:round/>
              </a:ln>
              <a:effectLst/>
            </c:spPr>
            <c:extLst>
              <c:ext xmlns:c16="http://schemas.microsoft.com/office/drawing/2014/chart" uri="{C3380CC4-5D6E-409C-BE32-E72D297353CC}">
                <c16:uniqueId val="{00000003-5F30-4EB5-BDFE-59BF0CEF1F6E}"/>
              </c:ext>
            </c:extLst>
          </c:dPt>
          <c:dPt>
            <c:idx val="2"/>
            <c:invertIfNegative val="0"/>
            <c:bubble3D val="0"/>
            <c:spPr>
              <a:solidFill>
                <a:srgbClr val="006666"/>
              </a:solidFill>
              <a:ln w="3175" cap="rnd">
                <a:noFill/>
                <a:round/>
              </a:ln>
              <a:effectLst/>
            </c:spPr>
            <c:extLst>
              <c:ext xmlns:c16="http://schemas.microsoft.com/office/drawing/2014/chart" uri="{C3380CC4-5D6E-409C-BE32-E72D297353CC}">
                <c16:uniqueId val="{00000005-5F30-4EB5-BDFE-59BF0CEF1F6E}"/>
              </c:ext>
            </c:extLst>
          </c:dPt>
          <c:dPt>
            <c:idx val="3"/>
            <c:invertIfNegative val="0"/>
            <c:bubble3D val="0"/>
            <c:spPr>
              <a:solidFill>
                <a:srgbClr val="006666"/>
              </a:solidFill>
              <a:ln w="3175" cap="rnd">
                <a:noFill/>
                <a:round/>
              </a:ln>
              <a:effectLst/>
            </c:spPr>
            <c:extLst>
              <c:ext xmlns:c16="http://schemas.microsoft.com/office/drawing/2014/chart" uri="{C3380CC4-5D6E-409C-BE32-E72D297353CC}">
                <c16:uniqueId val="{00000007-5F30-4EB5-BDFE-59BF0CEF1F6E}"/>
              </c:ext>
            </c:extLst>
          </c:dPt>
          <c:dPt>
            <c:idx val="4"/>
            <c:invertIfNegative val="0"/>
            <c:bubble3D val="0"/>
            <c:spPr>
              <a:solidFill>
                <a:srgbClr val="006666"/>
              </a:solidFill>
              <a:ln w="3175" cap="rnd">
                <a:noFill/>
                <a:round/>
              </a:ln>
              <a:effectLst/>
            </c:spPr>
            <c:extLst>
              <c:ext xmlns:c16="http://schemas.microsoft.com/office/drawing/2014/chart" uri="{C3380CC4-5D6E-409C-BE32-E72D297353CC}">
                <c16:uniqueId val="{00000009-5F30-4EB5-BDFE-59BF0CEF1F6E}"/>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Tworzenie zbiorników retencyjnych</c:v>
                </c:pt>
                <c:pt idx="1">
                  <c:v>Zbieranie i wykorzystywanie wody deszczowej</c:v>
                </c:pt>
                <c:pt idx="2">
                  <c:v>Oszczędzanie wody w gospodarstwie domowym</c:v>
                </c:pt>
                <c:pt idx="3">
                  <c:v>Nie wiem, trudno powiedzieć</c:v>
                </c:pt>
                <c:pt idx="4">
                  <c:v>Budowa lub rozbudowa systemów melioracyjnych</c:v>
                </c:pt>
              </c:strCache>
            </c:strRef>
          </c:cat>
          <c:val>
            <c:numRef>
              <c:f>Arkusz1!$B$4:$B$8</c:f>
              <c:numCache>
                <c:formatCode>###0</c:formatCode>
                <c:ptCount val="5"/>
                <c:pt idx="0">
                  <c:v>35.54115523748159</c:v>
                </c:pt>
                <c:pt idx="1">
                  <c:v>33.612565461027792</c:v>
                </c:pt>
                <c:pt idx="2">
                  <c:v>27.894238520981613</c:v>
                </c:pt>
                <c:pt idx="3">
                  <c:v>20.757168090253227</c:v>
                </c:pt>
                <c:pt idx="4">
                  <c:v>16.777919054397813</c:v>
                </c:pt>
              </c:numCache>
            </c:numRef>
          </c:val>
          <c:extLst>
            <c:ext xmlns:c16="http://schemas.microsoft.com/office/drawing/2014/chart" uri="{C3380CC4-5D6E-409C-BE32-E72D297353CC}">
              <c16:uniqueId val="{0000000A-5F30-4EB5-BDFE-59BF0CEF1F6E}"/>
            </c:ext>
          </c:extLst>
        </c:ser>
        <c:ser>
          <c:idx val="1"/>
          <c:order val="1"/>
          <c:tx>
            <c:strRef>
              <c:f>Arkusz1!$C$3</c:f>
              <c:strCache>
                <c:ptCount val="1"/>
                <c:pt idx="0">
                  <c:v>Pracujący</c:v>
                </c:pt>
              </c:strCache>
            </c:strRef>
          </c:tx>
          <c:spPr>
            <a:solidFill>
              <a:srgbClr val="D9CC8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Tworzenie zbiorników retencyjnych</c:v>
                </c:pt>
                <c:pt idx="1">
                  <c:v>Zbieranie i wykorzystywanie wody deszczowej</c:v>
                </c:pt>
                <c:pt idx="2">
                  <c:v>Oszczędzanie wody w gospodarstwie domowym</c:v>
                </c:pt>
                <c:pt idx="3">
                  <c:v>Nie wiem, trudno powiedzieć</c:v>
                </c:pt>
                <c:pt idx="4">
                  <c:v>Budowa lub rozbudowa systemów melioracyjnych</c:v>
                </c:pt>
              </c:strCache>
            </c:strRef>
          </c:cat>
          <c:val>
            <c:numRef>
              <c:f>Arkusz1!$C$4:$C$8</c:f>
              <c:numCache>
                <c:formatCode>###0</c:formatCode>
                <c:ptCount val="5"/>
                <c:pt idx="0">
                  <c:v>40.555908765111909</c:v>
                </c:pt>
                <c:pt idx="1">
                  <c:v>35.095834008812972</c:v>
                </c:pt>
                <c:pt idx="2">
                  <c:v>28.142521300540977</c:v>
                </c:pt>
                <c:pt idx="3">
                  <c:v>19.117633984721859</c:v>
                </c:pt>
                <c:pt idx="4">
                  <c:v>17.274403988579117</c:v>
                </c:pt>
              </c:numCache>
            </c:numRef>
          </c:val>
          <c:extLst>
            <c:ext xmlns:c16="http://schemas.microsoft.com/office/drawing/2014/chart" uri="{C3380CC4-5D6E-409C-BE32-E72D297353CC}">
              <c16:uniqueId val="{0000000B-5F30-4EB5-BDFE-59BF0CEF1F6E}"/>
            </c:ext>
          </c:extLst>
        </c:ser>
        <c:ser>
          <c:idx val="2"/>
          <c:order val="2"/>
          <c:tx>
            <c:strRef>
              <c:f>Arkusz1!$D$3</c:f>
              <c:strCache>
                <c:ptCount val="1"/>
                <c:pt idx="0">
                  <c:v>Emeryt, rencista</c:v>
                </c:pt>
              </c:strCache>
            </c:strRef>
          </c:tx>
          <c:spPr>
            <a:solidFill>
              <a:srgbClr val="ECB248"/>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Tworzenie zbiorników retencyjnych</c:v>
                </c:pt>
                <c:pt idx="1">
                  <c:v>Zbieranie i wykorzystywanie wody deszczowej</c:v>
                </c:pt>
                <c:pt idx="2">
                  <c:v>Oszczędzanie wody w gospodarstwie domowym</c:v>
                </c:pt>
                <c:pt idx="3">
                  <c:v>Nie wiem, trudno powiedzieć</c:v>
                </c:pt>
                <c:pt idx="4">
                  <c:v>Budowa lub rozbudowa systemów melioracyjnych</c:v>
                </c:pt>
              </c:strCache>
            </c:strRef>
          </c:cat>
          <c:val>
            <c:numRef>
              <c:f>Arkusz1!$D$4:$D$8</c:f>
              <c:numCache>
                <c:formatCode>###0</c:formatCode>
                <c:ptCount val="5"/>
                <c:pt idx="0">
                  <c:v>31.662459329959162</c:v>
                </c:pt>
                <c:pt idx="1">
                  <c:v>29.573447222271682</c:v>
                </c:pt>
                <c:pt idx="2">
                  <c:v>24.042408083869159</c:v>
                </c:pt>
                <c:pt idx="3">
                  <c:v>23.267457791949216</c:v>
                </c:pt>
                <c:pt idx="4">
                  <c:v>17.707242106747088</c:v>
                </c:pt>
              </c:numCache>
            </c:numRef>
          </c:val>
          <c:extLst>
            <c:ext xmlns:c16="http://schemas.microsoft.com/office/drawing/2014/chart" uri="{C3380CC4-5D6E-409C-BE32-E72D297353CC}">
              <c16:uniqueId val="{0000000C-5F30-4EB5-BDFE-59BF0CEF1F6E}"/>
            </c:ext>
          </c:extLst>
        </c:ser>
        <c:ser>
          <c:idx val="3"/>
          <c:order val="3"/>
          <c:tx>
            <c:strRef>
              <c:f>Arkusz1!$E$3</c:f>
              <c:strCache>
                <c:ptCount val="1"/>
                <c:pt idx="0">
                  <c:v>Uczeń, student</c:v>
                </c:pt>
              </c:strCache>
            </c:strRef>
          </c:tx>
          <c:spPr>
            <a:solidFill>
              <a:srgbClr val="76C19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Tworzenie zbiorników retencyjnych</c:v>
                </c:pt>
                <c:pt idx="1">
                  <c:v>Zbieranie i wykorzystywanie wody deszczowej</c:v>
                </c:pt>
                <c:pt idx="2">
                  <c:v>Oszczędzanie wody w gospodarstwie domowym</c:v>
                </c:pt>
                <c:pt idx="3">
                  <c:v>Nie wiem, trudno powiedzieć</c:v>
                </c:pt>
                <c:pt idx="4">
                  <c:v>Budowa lub rozbudowa systemów melioracyjnych</c:v>
                </c:pt>
              </c:strCache>
            </c:strRef>
          </c:cat>
          <c:val>
            <c:numRef>
              <c:f>Arkusz1!$E$4:$E$8</c:f>
              <c:numCache>
                <c:formatCode>###0</c:formatCode>
                <c:ptCount val="5"/>
                <c:pt idx="0">
                  <c:v>23.582641741150674</c:v>
                </c:pt>
                <c:pt idx="1">
                  <c:v>36.725948297876734</c:v>
                </c:pt>
                <c:pt idx="2">
                  <c:v>46.130862024300718</c:v>
                </c:pt>
                <c:pt idx="3">
                  <c:v>17.381449377753516</c:v>
                </c:pt>
                <c:pt idx="4">
                  <c:v>17.587558212349247</c:v>
                </c:pt>
              </c:numCache>
            </c:numRef>
          </c:val>
          <c:extLst>
            <c:ext xmlns:c16="http://schemas.microsoft.com/office/drawing/2014/chart" uri="{C3380CC4-5D6E-409C-BE32-E72D297353CC}">
              <c16:uniqueId val="{0000000F-5F30-4EB5-BDFE-59BF0CEF1F6E}"/>
            </c:ext>
          </c:extLst>
        </c:ser>
        <c:ser>
          <c:idx val="4"/>
          <c:order val="4"/>
          <c:tx>
            <c:strRef>
              <c:f>Arkusz1!$F$3</c:f>
              <c:strCache>
                <c:ptCount val="1"/>
                <c:pt idx="0">
                  <c:v>Niepracujący</c:v>
                </c:pt>
              </c:strCache>
            </c:strRef>
          </c:tx>
          <c:spPr>
            <a:solidFill>
              <a:srgbClr val="3898A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Tworzenie zbiorników retencyjnych</c:v>
                </c:pt>
                <c:pt idx="1">
                  <c:v>Zbieranie i wykorzystywanie wody deszczowej</c:v>
                </c:pt>
                <c:pt idx="2">
                  <c:v>Oszczędzanie wody w gospodarstwie domowym</c:v>
                </c:pt>
                <c:pt idx="3">
                  <c:v>Nie wiem, trudno powiedzieć</c:v>
                </c:pt>
                <c:pt idx="4">
                  <c:v>Budowa lub rozbudowa systemów melioracyjnych</c:v>
                </c:pt>
              </c:strCache>
            </c:strRef>
          </c:cat>
          <c:val>
            <c:numRef>
              <c:f>Arkusz1!$F$4:$F$8</c:f>
              <c:numCache>
                <c:formatCode>###0</c:formatCode>
                <c:ptCount val="5"/>
                <c:pt idx="0">
                  <c:v>25.477695721643212</c:v>
                </c:pt>
                <c:pt idx="1">
                  <c:v>28.389571783531387</c:v>
                </c:pt>
                <c:pt idx="2">
                  <c:v>24.56244093604198</c:v>
                </c:pt>
                <c:pt idx="3">
                  <c:v>27.769896465243765</c:v>
                </c:pt>
                <c:pt idx="4">
                  <c:v>12.025462253615785</c:v>
                </c:pt>
              </c:numCache>
            </c:numRef>
          </c:val>
          <c:extLst>
            <c:ext xmlns:c16="http://schemas.microsoft.com/office/drawing/2014/chart" uri="{C3380CC4-5D6E-409C-BE32-E72D297353CC}">
              <c16:uniqueId val="{00000011-5F30-4EB5-BDFE-59BF0CEF1F6E}"/>
            </c:ext>
          </c:extLst>
        </c:ser>
        <c:dLbls>
          <c:showLegendKey val="0"/>
          <c:showVal val="1"/>
          <c:showCatName val="0"/>
          <c:showSerName val="0"/>
          <c:showPercent val="0"/>
          <c:showBubbleSize val="0"/>
        </c:dLbls>
        <c:gapWidth val="196"/>
        <c:overlap val="-10"/>
        <c:axId val="368725056"/>
        <c:axId val="368725448"/>
        <c:extLst/>
      </c:barChart>
      <c:catAx>
        <c:axId val="368725056"/>
        <c:scaling>
          <c:orientation val="minMax"/>
        </c:scaling>
        <c:delete val="1"/>
        <c:axPos val="b"/>
        <c:numFmt formatCode="General" sourceLinked="1"/>
        <c:majorTickMark val="out"/>
        <c:minorTickMark val="none"/>
        <c:tickLblPos val="nextTo"/>
        <c:crossAx val="368725448"/>
        <c:crosses val="autoZero"/>
        <c:auto val="1"/>
        <c:lblAlgn val="ctr"/>
        <c:lblOffset val="100"/>
        <c:noMultiLvlLbl val="0"/>
      </c:catAx>
      <c:valAx>
        <c:axId val="368725448"/>
        <c:scaling>
          <c:orientation val="minMax"/>
          <c:min val="0"/>
        </c:scaling>
        <c:delete val="1"/>
        <c:axPos val="l"/>
        <c:numFmt formatCode="###0" sourceLinked="1"/>
        <c:majorTickMark val="out"/>
        <c:minorTickMark val="none"/>
        <c:tickLblPos val="nextTo"/>
        <c:crossAx val="36872505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629833240702148E-2"/>
          <c:y val="0.54875779444653083"/>
          <c:w val="0.94517441554847614"/>
          <c:h val="0.42568702216899046"/>
        </c:manualLayout>
      </c:layout>
      <c:barChart>
        <c:barDir val="col"/>
        <c:grouping val="clustered"/>
        <c:varyColors val="0"/>
        <c:ser>
          <c:idx val="0"/>
          <c:order val="0"/>
          <c:tx>
            <c:strRef>
              <c:f>Arkusz1!$B$3</c:f>
              <c:strCache>
                <c:ptCount val="1"/>
                <c:pt idx="0">
                  <c:v>ogółem</c:v>
                </c:pt>
              </c:strCache>
            </c:strRef>
          </c:tx>
          <c:spPr>
            <a:solidFill>
              <a:srgbClr val="006666"/>
            </a:solidFill>
            <a:ln w="3175">
              <a:noFill/>
            </a:ln>
            <a:effectLst/>
          </c:spPr>
          <c:invertIfNegative val="0"/>
          <c:dPt>
            <c:idx val="0"/>
            <c:invertIfNegative val="0"/>
            <c:bubble3D val="0"/>
            <c:spPr>
              <a:solidFill>
                <a:srgbClr val="006666"/>
              </a:solidFill>
              <a:ln w="3175" cap="rnd">
                <a:noFill/>
                <a:round/>
              </a:ln>
              <a:effectLst/>
            </c:spPr>
            <c:extLst>
              <c:ext xmlns:c16="http://schemas.microsoft.com/office/drawing/2014/chart" uri="{C3380CC4-5D6E-409C-BE32-E72D297353CC}">
                <c16:uniqueId val="{00000001-5080-49BD-A967-2AEB11EBD247}"/>
              </c:ext>
            </c:extLst>
          </c:dPt>
          <c:dPt>
            <c:idx val="1"/>
            <c:invertIfNegative val="0"/>
            <c:bubble3D val="0"/>
            <c:spPr>
              <a:solidFill>
                <a:srgbClr val="006666"/>
              </a:solidFill>
              <a:ln w="3175" cap="rnd">
                <a:noFill/>
                <a:round/>
              </a:ln>
              <a:effectLst/>
            </c:spPr>
            <c:extLst>
              <c:ext xmlns:c16="http://schemas.microsoft.com/office/drawing/2014/chart" uri="{C3380CC4-5D6E-409C-BE32-E72D297353CC}">
                <c16:uniqueId val="{00000003-5080-49BD-A967-2AEB11EBD247}"/>
              </c:ext>
            </c:extLst>
          </c:dPt>
          <c:dPt>
            <c:idx val="2"/>
            <c:invertIfNegative val="0"/>
            <c:bubble3D val="0"/>
            <c:spPr>
              <a:solidFill>
                <a:srgbClr val="006666"/>
              </a:solidFill>
              <a:ln w="3175" cap="rnd">
                <a:noFill/>
                <a:round/>
              </a:ln>
              <a:effectLst/>
            </c:spPr>
            <c:extLst>
              <c:ext xmlns:c16="http://schemas.microsoft.com/office/drawing/2014/chart" uri="{C3380CC4-5D6E-409C-BE32-E72D297353CC}">
                <c16:uniqueId val="{00000005-5080-49BD-A967-2AEB11EBD247}"/>
              </c:ext>
            </c:extLst>
          </c:dPt>
          <c:dPt>
            <c:idx val="3"/>
            <c:invertIfNegative val="0"/>
            <c:bubble3D val="0"/>
            <c:spPr>
              <a:solidFill>
                <a:srgbClr val="006666"/>
              </a:solidFill>
              <a:ln w="3175" cap="rnd">
                <a:noFill/>
                <a:round/>
              </a:ln>
              <a:effectLst/>
            </c:spPr>
            <c:extLst>
              <c:ext xmlns:c16="http://schemas.microsoft.com/office/drawing/2014/chart" uri="{C3380CC4-5D6E-409C-BE32-E72D297353CC}">
                <c16:uniqueId val="{00000007-5080-49BD-A967-2AEB11EBD247}"/>
              </c:ext>
            </c:extLst>
          </c:dPt>
          <c:dPt>
            <c:idx val="4"/>
            <c:invertIfNegative val="0"/>
            <c:bubble3D val="0"/>
            <c:spPr>
              <a:solidFill>
                <a:srgbClr val="006666"/>
              </a:solidFill>
              <a:ln w="3175" cap="rnd">
                <a:noFill/>
                <a:round/>
              </a:ln>
              <a:effectLst/>
            </c:spPr>
            <c:extLst>
              <c:ext xmlns:c16="http://schemas.microsoft.com/office/drawing/2014/chart" uri="{C3380CC4-5D6E-409C-BE32-E72D297353CC}">
                <c16:uniqueId val="{00000009-5080-49BD-A967-2AEB11EBD247}"/>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Tworzenie zbiorników retencyjnych</c:v>
                </c:pt>
                <c:pt idx="1">
                  <c:v>Zbieranie i wykorzystywanie wody deszczowej</c:v>
                </c:pt>
                <c:pt idx="2">
                  <c:v>Oszczędzanie wody w gospodarstwie domowym</c:v>
                </c:pt>
                <c:pt idx="3">
                  <c:v>Nie wiem, trudno powiedzieć</c:v>
                </c:pt>
                <c:pt idx="4">
                  <c:v>Budowa lub rozbudowa systemów melioracyjnych</c:v>
                </c:pt>
              </c:strCache>
            </c:strRef>
          </c:cat>
          <c:val>
            <c:numRef>
              <c:f>Arkusz1!$B$4:$B$8</c:f>
              <c:numCache>
                <c:formatCode>###0</c:formatCode>
                <c:ptCount val="5"/>
                <c:pt idx="0">
                  <c:v>35.54115523748159</c:v>
                </c:pt>
                <c:pt idx="1">
                  <c:v>33.612565461027792</c:v>
                </c:pt>
                <c:pt idx="2">
                  <c:v>27.894238520981613</c:v>
                </c:pt>
                <c:pt idx="3">
                  <c:v>20.757168090253227</c:v>
                </c:pt>
                <c:pt idx="4">
                  <c:v>16.777919054397813</c:v>
                </c:pt>
              </c:numCache>
            </c:numRef>
          </c:val>
          <c:extLst>
            <c:ext xmlns:c16="http://schemas.microsoft.com/office/drawing/2014/chart" uri="{C3380CC4-5D6E-409C-BE32-E72D297353CC}">
              <c16:uniqueId val="{0000000A-5080-49BD-A967-2AEB11EBD247}"/>
            </c:ext>
          </c:extLst>
        </c:ser>
        <c:ser>
          <c:idx val="1"/>
          <c:order val="1"/>
          <c:tx>
            <c:strRef>
              <c:f>Arkusz1!$C$3</c:f>
              <c:strCache>
                <c:ptCount val="1"/>
                <c:pt idx="0">
                  <c:v>mężczyzna</c:v>
                </c:pt>
              </c:strCache>
            </c:strRef>
          </c:tx>
          <c:spPr>
            <a:solidFill>
              <a:srgbClr val="FFA85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Tworzenie zbiorników retencyjnych</c:v>
                </c:pt>
                <c:pt idx="1">
                  <c:v>Zbieranie i wykorzystywanie wody deszczowej</c:v>
                </c:pt>
                <c:pt idx="2">
                  <c:v>Oszczędzanie wody w gospodarstwie domowym</c:v>
                </c:pt>
                <c:pt idx="3">
                  <c:v>Nie wiem, trudno powiedzieć</c:v>
                </c:pt>
                <c:pt idx="4">
                  <c:v>Budowa lub rozbudowa systemów melioracyjnych</c:v>
                </c:pt>
              </c:strCache>
            </c:strRef>
          </c:cat>
          <c:val>
            <c:numRef>
              <c:f>Arkusz1!$C$4:$C$8</c:f>
              <c:numCache>
                <c:formatCode>###0</c:formatCode>
                <c:ptCount val="5"/>
                <c:pt idx="0">
                  <c:v>44.251043321460024</c:v>
                </c:pt>
                <c:pt idx="1">
                  <c:v>32.815836984987065</c:v>
                </c:pt>
                <c:pt idx="2">
                  <c:v>23.175557950418181</c:v>
                </c:pt>
                <c:pt idx="3">
                  <c:v>18.956751516818915</c:v>
                </c:pt>
                <c:pt idx="4">
                  <c:v>20.649894450731921</c:v>
                </c:pt>
              </c:numCache>
            </c:numRef>
          </c:val>
          <c:extLst>
            <c:ext xmlns:c16="http://schemas.microsoft.com/office/drawing/2014/chart" uri="{C3380CC4-5D6E-409C-BE32-E72D297353CC}">
              <c16:uniqueId val="{0000000B-5080-49BD-A967-2AEB11EBD247}"/>
            </c:ext>
          </c:extLst>
        </c:ser>
        <c:ser>
          <c:idx val="2"/>
          <c:order val="2"/>
          <c:tx>
            <c:strRef>
              <c:f>Arkusz1!$D$3</c:f>
              <c:strCache>
                <c:ptCount val="1"/>
                <c:pt idx="0">
                  <c:v>kobieta </c:v>
                </c:pt>
              </c:strCache>
            </c:strRef>
          </c:tx>
          <c:spPr>
            <a:solidFill>
              <a:srgbClr val="BC3F4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Arkusz1!$A$4:$A$8</c:f>
              <c:strCache>
                <c:ptCount val="5"/>
                <c:pt idx="0">
                  <c:v>Tworzenie zbiorników retencyjnych</c:v>
                </c:pt>
                <c:pt idx="1">
                  <c:v>Zbieranie i wykorzystywanie wody deszczowej</c:v>
                </c:pt>
                <c:pt idx="2">
                  <c:v>Oszczędzanie wody w gospodarstwie domowym</c:v>
                </c:pt>
                <c:pt idx="3">
                  <c:v>Nie wiem, trudno powiedzieć</c:v>
                </c:pt>
                <c:pt idx="4">
                  <c:v>Budowa lub rozbudowa systemów melioracyjnych</c:v>
                </c:pt>
              </c:strCache>
            </c:strRef>
          </c:cat>
          <c:val>
            <c:numRef>
              <c:f>Arkusz1!$D$4:$D$8</c:f>
              <c:numCache>
                <c:formatCode>###0</c:formatCode>
                <c:ptCount val="5"/>
                <c:pt idx="0">
                  <c:v>27.553712589151552</c:v>
                </c:pt>
                <c:pt idx="1">
                  <c:v>34.343208948901484</c:v>
                </c:pt>
                <c:pt idx="2">
                  <c:v>32.221526089979825</c:v>
                </c:pt>
                <c:pt idx="3">
                  <c:v>22.408248332014637</c:v>
                </c:pt>
                <c:pt idx="4">
                  <c:v>13.227106332607105</c:v>
                </c:pt>
              </c:numCache>
            </c:numRef>
          </c:val>
          <c:extLst>
            <c:ext xmlns:c16="http://schemas.microsoft.com/office/drawing/2014/chart" uri="{C3380CC4-5D6E-409C-BE32-E72D297353CC}">
              <c16:uniqueId val="{0000000C-5080-49BD-A967-2AEB11EBD247}"/>
            </c:ext>
          </c:extLst>
        </c:ser>
        <c:dLbls>
          <c:showLegendKey val="0"/>
          <c:showVal val="1"/>
          <c:showCatName val="0"/>
          <c:showSerName val="0"/>
          <c:showPercent val="0"/>
          <c:showBubbleSize val="0"/>
        </c:dLbls>
        <c:gapWidth val="365"/>
        <c:overlap val="-10"/>
        <c:axId val="368725056"/>
        <c:axId val="368725448"/>
      </c:barChart>
      <c:catAx>
        <c:axId val="368725056"/>
        <c:scaling>
          <c:orientation val="minMax"/>
        </c:scaling>
        <c:delete val="1"/>
        <c:axPos val="b"/>
        <c:numFmt formatCode="General" sourceLinked="1"/>
        <c:majorTickMark val="out"/>
        <c:minorTickMark val="none"/>
        <c:tickLblPos val="nextTo"/>
        <c:crossAx val="368725448"/>
        <c:crosses val="autoZero"/>
        <c:auto val="1"/>
        <c:lblAlgn val="ctr"/>
        <c:lblOffset val="100"/>
        <c:noMultiLvlLbl val="0"/>
      </c:catAx>
      <c:valAx>
        <c:axId val="368725448"/>
        <c:scaling>
          <c:orientation val="minMax"/>
          <c:min val="0"/>
        </c:scaling>
        <c:delete val="1"/>
        <c:axPos val="l"/>
        <c:numFmt formatCode="###0" sourceLinked="1"/>
        <c:majorTickMark val="out"/>
        <c:minorTickMark val="none"/>
        <c:tickLblPos val="nextTo"/>
        <c:crossAx val="36872505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7186348618775"/>
          <c:y val="0.21227336860961921"/>
          <c:w val="0.75629872698460399"/>
          <c:h val="0.69436434040568284"/>
        </c:manualLayout>
      </c:layout>
      <c:barChart>
        <c:barDir val="bar"/>
        <c:grouping val="percentStacked"/>
        <c:varyColors val="0"/>
        <c:ser>
          <c:idx val="8"/>
          <c:order val="0"/>
          <c:tx>
            <c:strRef>
              <c:f>Arkusz1!$B$1</c:f>
              <c:strCache>
                <c:ptCount val="1"/>
                <c:pt idx="0">
                  <c:v>Jest konieczna i powinna być traktowana priorytetowo</c:v>
                </c:pt>
              </c:strCache>
            </c:strRef>
          </c:tx>
          <c:spPr>
            <a:solidFill>
              <a:srgbClr val="88912F"/>
            </a:solidFill>
            <a:ln w="25527">
              <a:noFill/>
            </a:ln>
          </c:spPr>
          <c:invertIfNegative val="0"/>
          <c:dLbls>
            <c:numFmt formatCode="#,##0" sourceLinked="0"/>
            <c:spPr>
              <a:noFill/>
              <a:ln w="25527">
                <a:noFill/>
              </a:ln>
            </c:spPr>
            <c:txPr>
              <a:bodyPr wrap="square" lIns="38100" tIns="19050" rIns="38100" bIns="19050" anchor="ctr">
                <a:spAutoFit/>
              </a:bodyPr>
              <a:lstStyle/>
              <a:p>
                <a:pPr>
                  <a:defRPr sz="1000" b="0">
                    <a:solidFill>
                      <a:schemeClr val="bg1"/>
                    </a:solidFill>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Arkusz1!$B$2:$B$7</c:f>
              <c:numCache>
                <c:formatCode>General</c:formatCode>
                <c:ptCount val="6"/>
                <c:pt idx="0" formatCode="###0">
                  <c:v>57.858470394374038</c:v>
                </c:pt>
              </c:numCache>
            </c:numRef>
          </c:val>
          <c:extLst>
            <c:ext xmlns:c16="http://schemas.microsoft.com/office/drawing/2014/chart" uri="{C3380CC4-5D6E-409C-BE32-E72D297353CC}">
              <c16:uniqueId val="{00000000-6A5C-4D8C-BA5F-E6EA51FD1691}"/>
            </c:ext>
          </c:extLst>
        </c:ser>
        <c:ser>
          <c:idx val="0"/>
          <c:order val="1"/>
          <c:tx>
            <c:strRef>
              <c:f>Arkusz1!$C$1</c:f>
              <c:strCache>
                <c:ptCount val="1"/>
                <c:pt idx="0">
                  <c:v>Jest konieczna, ale nie jest priorytetem</c:v>
                </c:pt>
              </c:strCache>
            </c:strRef>
          </c:tx>
          <c:spPr>
            <a:solidFill>
              <a:srgbClr val="C3CC62"/>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Arkusz1!$C$2:$C$7</c:f>
              <c:numCache>
                <c:formatCode>General</c:formatCode>
                <c:ptCount val="6"/>
                <c:pt idx="0" formatCode="###0">
                  <c:v>28.86332354508815</c:v>
                </c:pt>
              </c:numCache>
            </c:numRef>
          </c:val>
          <c:extLst>
            <c:ext xmlns:c16="http://schemas.microsoft.com/office/drawing/2014/chart" uri="{C3380CC4-5D6E-409C-BE32-E72D297353CC}">
              <c16:uniqueId val="{00000001-6A5C-4D8C-BA5F-E6EA51FD1691}"/>
            </c:ext>
          </c:extLst>
        </c:ser>
        <c:ser>
          <c:idx val="1"/>
          <c:order val="2"/>
          <c:tx>
            <c:strRef>
              <c:f>Arkusz1!$D$1</c:f>
              <c:strCache>
                <c:ptCount val="1"/>
                <c:pt idx="0">
                  <c:v>Jest niepotrzebna, bo działalność ludzka nie ma wpływu na zmiany klimatu</c:v>
                </c:pt>
              </c:strCache>
            </c:strRef>
          </c:tx>
          <c:spPr>
            <a:solidFill>
              <a:srgbClr val="5D8199"/>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Arkusz1!$D$2:$D$7</c:f>
              <c:numCache>
                <c:formatCode>General</c:formatCode>
                <c:ptCount val="6"/>
                <c:pt idx="0" formatCode="###0">
                  <c:v>3.1310723292617588</c:v>
                </c:pt>
              </c:numCache>
            </c:numRef>
          </c:val>
          <c:extLst>
            <c:ext xmlns:c16="http://schemas.microsoft.com/office/drawing/2014/chart" uri="{C3380CC4-5D6E-409C-BE32-E72D297353CC}">
              <c16:uniqueId val="{00000002-6A5C-4D8C-BA5F-E6EA51FD1691}"/>
            </c:ext>
          </c:extLst>
        </c:ser>
        <c:ser>
          <c:idx val="2"/>
          <c:order val="3"/>
          <c:tx>
            <c:strRef>
              <c:f>Arkusz1!$E$1</c:f>
              <c:strCache>
                <c:ptCount val="1"/>
                <c:pt idx="0">
                  <c:v>Jest niepotrzebna, bo i tak nie uda się zahamować tempa niekorzystnych zmian</c:v>
                </c:pt>
              </c:strCache>
            </c:strRef>
          </c:tx>
          <c:spPr>
            <a:solidFill>
              <a:srgbClr val="0F5486"/>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Arkusz1!$E$2:$E$7</c:f>
              <c:numCache>
                <c:formatCode>General</c:formatCode>
                <c:ptCount val="6"/>
                <c:pt idx="0" formatCode="###0">
                  <c:v>6.5113987401472864</c:v>
                </c:pt>
              </c:numCache>
            </c:numRef>
          </c:val>
          <c:extLst>
            <c:ext xmlns:c16="http://schemas.microsoft.com/office/drawing/2014/chart" uri="{C3380CC4-5D6E-409C-BE32-E72D297353CC}">
              <c16:uniqueId val="{00000003-6A5C-4D8C-BA5F-E6EA51FD1691}"/>
            </c:ext>
          </c:extLst>
        </c:ser>
        <c:ser>
          <c:idx val="3"/>
          <c:order val="4"/>
          <c:tx>
            <c:strRef>
              <c:f>Arkusz1!$F$1</c:f>
              <c:strCache>
                <c:ptCount val="1"/>
                <c:pt idx="0">
                  <c:v>Nie wiem, trudno powiedzieć</c:v>
                </c:pt>
              </c:strCache>
            </c:strRef>
          </c:tx>
          <c:spPr>
            <a:solidFill>
              <a:srgbClr val="595959"/>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Arkusz1!$F$2:$F$7</c:f>
              <c:numCache>
                <c:formatCode>General</c:formatCode>
                <c:ptCount val="6"/>
                <c:pt idx="0" formatCode="###0">
                  <c:v>3.6357349911287264</c:v>
                </c:pt>
              </c:numCache>
            </c:numRef>
          </c:val>
          <c:extLst>
            <c:ext xmlns:c16="http://schemas.microsoft.com/office/drawing/2014/chart" uri="{C3380CC4-5D6E-409C-BE32-E72D297353CC}">
              <c16:uniqueId val="{00000004-6A5C-4D8C-BA5F-E6EA51FD1691}"/>
            </c:ext>
          </c:extLst>
        </c:ser>
        <c:dLbls>
          <c:showLegendKey val="0"/>
          <c:showVal val="1"/>
          <c:showCatName val="0"/>
          <c:showSerName val="0"/>
          <c:showPercent val="0"/>
          <c:showBubbleSize val="0"/>
        </c:dLbls>
        <c:gapWidth val="100"/>
        <c:overlap val="100"/>
        <c:axId val="525522000"/>
        <c:axId val="525544344"/>
      </c:barChart>
      <c:catAx>
        <c:axId val="525522000"/>
        <c:scaling>
          <c:orientation val="maxMin"/>
        </c:scaling>
        <c:delete val="0"/>
        <c:axPos val="l"/>
        <c:numFmt formatCode="General" sourceLinked="1"/>
        <c:majorTickMark val="none"/>
        <c:minorTickMark val="none"/>
        <c:tickLblPos val="nextTo"/>
        <c:spPr>
          <a:ln w="9572">
            <a:noFill/>
          </a:ln>
        </c:spPr>
        <c:txPr>
          <a:bodyPr rot="0" vert="horz"/>
          <a:lstStyle/>
          <a:p>
            <a:pPr>
              <a:defRPr sz="900"/>
            </a:pPr>
            <a:endParaRPr lang="pl-PL"/>
          </a:p>
        </c:txPr>
        <c:crossAx val="525544344"/>
        <c:crosses val="autoZero"/>
        <c:auto val="1"/>
        <c:lblAlgn val="ctr"/>
        <c:lblOffset val="100"/>
        <c:tickLblSkip val="1"/>
        <c:tickMarkSkip val="1"/>
        <c:noMultiLvlLbl val="0"/>
      </c:catAx>
      <c:valAx>
        <c:axId val="525544344"/>
        <c:scaling>
          <c:orientation val="minMax"/>
        </c:scaling>
        <c:delete val="0"/>
        <c:axPos val="t"/>
        <c:numFmt formatCode="0%" sourceLinked="1"/>
        <c:majorTickMark val="none"/>
        <c:minorTickMark val="none"/>
        <c:tickLblPos val="none"/>
        <c:spPr>
          <a:ln w="9572">
            <a:noFill/>
          </a:ln>
        </c:spPr>
        <c:crossAx val="525522000"/>
        <c:crosses val="autoZero"/>
        <c:crossBetween val="between"/>
      </c:valAx>
      <c:spPr>
        <a:noFill/>
        <a:ln w="25527">
          <a:noFill/>
        </a:ln>
      </c:spPr>
    </c:plotArea>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63903726540238"/>
          <c:y val="8.8027766187270332E-3"/>
          <c:w val="0.28190909480560383"/>
          <c:h val="0.56638878569523843"/>
        </c:manualLayout>
      </c:layout>
      <c:doughnutChart>
        <c:varyColors val="1"/>
        <c:ser>
          <c:idx val="0"/>
          <c:order val="0"/>
          <c:tx>
            <c:strRef>
              <c:f>Arkusz1!$B$1</c:f>
              <c:strCache>
                <c:ptCount val="1"/>
                <c:pt idx="0">
                  <c:v>Płeć</c:v>
                </c:pt>
              </c:strCache>
            </c:strRef>
          </c:tx>
          <c:spPr>
            <a:ln w="6350">
              <a:solidFill>
                <a:schemeClr val="bg1"/>
              </a:solidFill>
            </a:ln>
          </c:spPr>
          <c:dPt>
            <c:idx val="0"/>
            <c:bubble3D val="0"/>
            <c:spPr>
              <a:solidFill>
                <a:srgbClr val="76C19C"/>
              </a:solidFill>
              <a:ln w="6350">
                <a:solidFill>
                  <a:schemeClr val="bg1"/>
                </a:solidFill>
              </a:ln>
              <a:effectLst/>
            </c:spPr>
            <c:extLst>
              <c:ext xmlns:c16="http://schemas.microsoft.com/office/drawing/2014/chart" uri="{C3380CC4-5D6E-409C-BE32-E72D297353CC}">
                <c16:uniqueId val="{00000001-C006-43B4-B780-A63C9D0A91EA}"/>
              </c:ext>
            </c:extLst>
          </c:dPt>
          <c:dPt>
            <c:idx val="1"/>
            <c:bubble3D val="0"/>
            <c:spPr>
              <a:solidFill>
                <a:srgbClr val="D9CC87"/>
              </a:solidFill>
              <a:ln w="6350">
                <a:solidFill>
                  <a:schemeClr val="bg1"/>
                </a:solidFill>
              </a:ln>
              <a:effectLst/>
            </c:spPr>
            <c:extLst>
              <c:ext xmlns:c16="http://schemas.microsoft.com/office/drawing/2014/chart" uri="{C3380CC4-5D6E-409C-BE32-E72D297353CC}">
                <c16:uniqueId val="{00000003-C006-43B4-B780-A63C9D0A91EA}"/>
              </c:ext>
            </c:extLst>
          </c:dPt>
          <c:dLbls>
            <c:dLbl>
              <c:idx val="1"/>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C006-43B4-B780-A63C9D0A91E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Arkusz1!$A$2:$A$3</c:f>
              <c:strCache>
                <c:ptCount val="2"/>
                <c:pt idx="0">
                  <c:v>kobieta</c:v>
                </c:pt>
                <c:pt idx="1">
                  <c:v>mężczyzna</c:v>
                </c:pt>
              </c:strCache>
            </c:strRef>
          </c:cat>
          <c:val>
            <c:numRef>
              <c:f>Arkusz1!$B$2:$B$3</c:f>
              <c:numCache>
                <c:formatCode>###0%</c:formatCode>
                <c:ptCount val="2"/>
                <c:pt idx="0">
                  <c:v>0.53034825870646796</c:v>
                </c:pt>
                <c:pt idx="1">
                  <c:v>0.46965174129353199</c:v>
                </c:pt>
              </c:numCache>
            </c:numRef>
          </c:val>
          <c:extLst>
            <c:ext xmlns:c16="http://schemas.microsoft.com/office/drawing/2014/chart" uri="{C3380CC4-5D6E-409C-BE32-E72D297353CC}">
              <c16:uniqueId val="{00000004-C006-43B4-B780-A63C9D0A91EA}"/>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l"/>
      <c:layout>
        <c:manualLayout>
          <c:xMode val="edge"/>
          <c:yMode val="edge"/>
          <c:x val="0.34944910366367649"/>
          <c:y val="0.80511376423951053"/>
          <c:w val="0.19460676307016081"/>
          <c:h val="0.18960248973806748"/>
        </c:manualLayout>
      </c:layout>
      <c:overlay val="0"/>
      <c:txPr>
        <a:bodyPr/>
        <a:lstStyle/>
        <a:p>
          <a:pPr>
            <a:defRPr sz="1000"/>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7186348618775"/>
          <c:y val="0.21227336860961921"/>
          <c:w val="0.38456419685290089"/>
          <c:h val="0.69436434040568284"/>
        </c:manualLayout>
      </c:layout>
      <c:barChart>
        <c:barDir val="bar"/>
        <c:grouping val="percentStacked"/>
        <c:varyColors val="0"/>
        <c:ser>
          <c:idx val="8"/>
          <c:order val="0"/>
          <c:tx>
            <c:strRef>
              <c:f>Arkusz1!$B$1</c:f>
              <c:strCache>
                <c:ptCount val="1"/>
                <c:pt idx="0">
                  <c:v>Jest konieczna i powinna być traktowana priorytetowo</c:v>
                </c:pt>
              </c:strCache>
            </c:strRef>
          </c:tx>
          <c:spPr>
            <a:solidFill>
              <a:srgbClr val="88912F"/>
            </a:solidFill>
            <a:ln w="25527">
              <a:noFill/>
            </a:ln>
          </c:spPr>
          <c:invertIfNegative val="0"/>
          <c:dLbls>
            <c:numFmt formatCode="#,##0" sourceLinked="0"/>
            <c:spPr>
              <a:noFill/>
              <a:ln w="25527">
                <a:noFill/>
              </a:ln>
            </c:spPr>
            <c:txPr>
              <a:bodyPr wrap="square" lIns="38100" tIns="19050" rIns="38100" bIns="19050" anchor="ctr">
                <a:spAutoFit/>
              </a:bodyPr>
              <a:lstStyle/>
              <a:p>
                <a:pPr>
                  <a:defRPr sz="1000" b="0">
                    <a:solidFill>
                      <a:schemeClr val="bg1"/>
                    </a:solidFill>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*podstawowe, gimnazjalne</c:v>
                </c:pt>
                <c:pt idx="1">
                  <c:v>zasadnicze zawodowe</c:v>
                </c:pt>
                <c:pt idx="2">
                  <c:v>średnie</c:v>
                </c:pt>
                <c:pt idx="3">
                  <c:v>wyższe</c:v>
                </c:pt>
              </c:strCache>
            </c:strRef>
          </c:cat>
          <c:val>
            <c:numRef>
              <c:f>Arkusz1!$B$2:$B$5</c:f>
              <c:numCache>
                <c:formatCode>###0</c:formatCode>
                <c:ptCount val="4"/>
                <c:pt idx="0">
                  <c:v>29.561727922196862</c:v>
                </c:pt>
                <c:pt idx="1">
                  <c:v>50.129317209213028</c:v>
                </c:pt>
                <c:pt idx="2">
                  <c:v>58.057415485288821</c:v>
                </c:pt>
                <c:pt idx="3">
                  <c:v>65.719196618092511</c:v>
                </c:pt>
              </c:numCache>
            </c:numRef>
          </c:val>
          <c:extLst>
            <c:ext xmlns:c16="http://schemas.microsoft.com/office/drawing/2014/chart" uri="{C3380CC4-5D6E-409C-BE32-E72D297353CC}">
              <c16:uniqueId val="{00000000-C2EC-4EDF-9792-99561A6D175A}"/>
            </c:ext>
          </c:extLst>
        </c:ser>
        <c:ser>
          <c:idx val="0"/>
          <c:order val="1"/>
          <c:tx>
            <c:strRef>
              <c:f>Arkusz1!$C$1</c:f>
              <c:strCache>
                <c:ptCount val="1"/>
                <c:pt idx="0">
                  <c:v>Jest konieczna, ale nie jest priorytetem</c:v>
                </c:pt>
              </c:strCache>
            </c:strRef>
          </c:tx>
          <c:spPr>
            <a:solidFill>
              <a:srgbClr val="C3CC62"/>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*podstawowe, gimnazjalne</c:v>
                </c:pt>
                <c:pt idx="1">
                  <c:v>zasadnicze zawodowe</c:v>
                </c:pt>
                <c:pt idx="2">
                  <c:v>średnie</c:v>
                </c:pt>
                <c:pt idx="3">
                  <c:v>wyższe</c:v>
                </c:pt>
              </c:strCache>
            </c:strRef>
          </c:cat>
          <c:val>
            <c:numRef>
              <c:f>Arkusz1!$C$2:$C$5</c:f>
              <c:numCache>
                <c:formatCode>###0</c:formatCode>
                <c:ptCount val="4"/>
                <c:pt idx="0">
                  <c:v>29.391787120158032</c:v>
                </c:pt>
                <c:pt idx="1">
                  <c:v>29.272236610213078</c:v>
                </c:pt>
                <c:pt idx="2">
                  <c:v>29.218838573036315</c:v>
                </c:pt>
                <c:pt idx="3">
                  <c:v>27.763616647271395</c:v>
                </c:pt>
              </c:numCache>
            </c:numRef>
          </c:val>
          <c:extLst>
            <c:ext xmlns:c16="http://schemas.microsoft.com/office/drawing/2014/chart" uri="{C3380CC4-5D6E-409C-BE32-E72D297353CC}">
              <c16:uniqueId val="{00000001-C2EC-4EDF-9792-99561A6D175A}"/>
            </c:ext>
          </c:extLst>
        </c:ser>
        <c:ser>
          <c:idx val="1"/>
          <c:order val="2"/>
          <c:tx>
            <c:strRef>
              <c:f>Arkusz1!$D$1</c:f>
              <c:strCache>
                <c:ptCount val="1"/>
                <c:pt idx="0">
                  <c:v>Jest niepotrzebna, bo działalność ludzka nie ma wpływu na zmiany klimatu</c:v>
                </c:pt>
              </c:strCache>
            </c:strRef>
          </c:tx>
          <c:spPr>
            <a:solidFill>
              <a:srgbClr val="5D8199"/>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*podstawowe, gimnazjalne</c:v>
                </c:pt>
                <c:pt idx="1">
                  <c:v>zasadnicze zawodowe</c:v>
                </c:pt>
                <c:pt idx="2">
                  <c:v>średnie</c:v>
                </c:pt>
                <c:pt idx="3">
                  <c:v>wyższe</c:v>
                </c:pt>
              </c:strCache>
            </c:strRef>
          </c:cat>
          <c:val>
            <c:numRef>
              <c:f>Arkusz1!$D$2:$D$5</c:f>
              <c:numCache>
                <c:formatCode>###0</c:formatCode>
                <c:ptCount val="4"/>
                <c:pt idx="0">
                  <c:v>3.8027134365126365</c:v>
                </c:pt>
                <c:pt idx="1">
                  <c:v>5.1100363548949979</c:v>
                </c:pt>
                <c:pt idx="2">
                  <c:v>3.6315253728640418</c:v>
                </c:pt>
                <c:pt idx="3">
                  <c:v>1.0891898628059504</c:v>
                </c:pt>
              </c:numCache>
            </c:numRef>
          </c:val>
          <c:extLst>
            <c:ext xmlns:c16="http://schemas.microsoft.com/office/drawing/2014/chart" uri="{C3380CC4-5D6E-409C-BE32-E72D297353CC}">
              <c16:uniqueId val="{00000002-C2EC-4EDF-9792-99561A6D175A}"/>
            </c:ext>
          </c:extLst>
        </c:ser>
        <c:ser>
          <c:idx val="2"/>
          <c:order val="3"/>
          <c:tx>
            <c:strRef>
              <c:f>Arkusz1!$E$1</c:f>
              <c:strCache>
                <c:ptCount val="1"/>
                <c:pt idx="0">
                  <c:v>Jest niepotrzebna, bo i tak nie uda się zahamować tempa niekorzystnych zmian</c:v>
                </c:pt>
              </c:strCache>
            </c:strRef>
          </c:tx>
          <c:spPr>
            <a:solidFill>
              <a:srgbClr val="0F5486"/>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Arkusz1!$A$2:$A$5</c:f>
              <c:strCache>
                <c:ptCount val="4"/>
                <c:pt idx="0">
                  <c:v>*podstawowe, gimnazjalne</c:v>
                </c:pt>
                <c:pt idx="1">
                  <c:v>zasadnicze zawodowe</c:v>
                </c:pt>
                <c:pt idx="2">
                  <c:v>średnie</c:v>
                </c:pt>
                <c:pt idx="3">
                  <c:v>wyższe</c:v>
                </c:pt>
              </c:strCache>
            </c:strRef>
          </c:cat>
          <c:val>
            <c:numRef>
              <c:f>Arkusz1!$E$2:$E$5</c:f>
              <c:numCache>
                <c:formatCode>###0</c:formatCode>
                <c:ptCount val="4"/>
                <c:pt idx="0">
                  <c:v>13.395285943772645</c:v>
                </c:pt>
                <c:pt idx="1">
                  <c:v>11.263268852050304</c:v>
                </c:pt>
                <c:pt idx="2">
                  <c:v>6.8745048062488197</c:v>
                </c:pt>
                <c:pt idx="3">
                  <c:v>2.5968181849528738</c:v>
                </c:pt>
              </c:numCache>
            </c:numRef>
          </c:val>
          <c:extLst>
            <c:ext xmlns:c16="http://schemas.microsoft.com/office/drawing/2014/chart" uri="{C3380CC4-5D6E-409C-BE32-E72D297353CC}">
              <c16:uniqueId val="{00000003-C2EC-4EDF-9792-99561A6D175A}"/>
            </c:ext>
          </c:extLst>
        </c:ser>
        <c:ser>
          <c:idx val="3"/>
          <c:order val="4"/>
          <c:tx>
            <c:strRef>
              <c:f>Arkusz1!$F$1</c:f>
              <c:strCache>
                <c:ptCount val="1"/>
                <c:pt idx="0">
                  <c:v>Nie wiem, trudno powiedzieć</c:v>
                </c:pt>
              </c:strCache>
            </c:strRef>
          </c:tx>
          <c:spPr>
            <a:solidFill>
              <a:srgbClr val="595959"/>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Arkusz1!$A$2:$A$5</c:f>
              <c:strCache>
                <c:ptCount val="4"/>
                <c:pt idx="0">
                  <c:v>*podstawowe, gimnazjalne</c:v>
                </c:pt>
                <c:pt idx="1">
                  <c:v>zasadnicze zawodowe</c:v>
                </c:pt>
                <c:pt idx="2">
                  <c:v>średnie</c:v>
                </c:pt>
                <c:pt idx="3">
                  <c:v>wyższe</c:v>
                </c:pt>
              </c:strCache>
            </c:strRef>
          </c:cat>
          <c:val>
            <c:numRef>
              <c:f>Arkusz1!$F$2:$F$5</c:f>
              <c:numCache>
                <c:formatCode>###0</c:formatCode>
                <c:ptCount val="4"/>
                <c:pt idx="0">
                  <c:v>23.848485577359835</c:v>
                </c:pt>
                <c:pt idx="1">
                  <c:v>4.2251409736286174</c:v>
                </c:pt>
                <c:pt idx="2">
                  <c:v>2.2177157625619586</c:v>
                </c:pt>
                <c:pt idx="3">
                  <c:v>2.8311786868773163</c:v>
                </c:pt>
              </c:numCache>
            </c:numRef>
          </c:val>
          <c:extLst>
            <c:ext xmlns:c16="http://schemas.microsoft.com/office/drawing/2014/chart" uri="{C3380CC4-5D6E-409C-BE32-E72D297353CC}">
              <c16:uniqueId val="{00000004-C2EC-4EDF-9792-99561A6D175A}"/>
            </c:ext>
          </c:extLst>
        </c:ser>
        <c:dLbls>
          <c:showLegendKey val="0"/>
          <c:showVal val="1"/>
          <c:showCatName val="0"/>
          <c:showSerName val="0"/>
          <c:showPercent val="0"/>
          <c:showBubbleSize val="0"/>
        </c:dLbls>
        <c:gapWidth val="100"/>
        <c:overlap val="100"/>
        <c:axId val="525522000"/>
        <c:axId val="525544344"/>
      </c:barChart>
      <c:catAx>
        <c:axId val="525522000"/>
        <c:scaling>
          <c:orientation val="maxMin"/>
        </c:scaling>
        <c:delete val="0"/>
        <c:axPos val="l"/>
        <c:numFmt formatCode="General" sourceLinked="1"/>
        <c:majorTickMark val="none"/>
        <c:minorTickMark val="none"/>
        <c:tickLblPos val="nextTo"/>
        <c:spPr>
          <a:ln w="9572">
            <a:noFill/>
          </a:ln>
        </c:spPr>
        <c:txPr>
          <a:bodyPr rot="0" vert="horz"/>
          <a:lstStyle/>
          <a:p>
            <a:pPr>
              <a:defRPr sz="900">
                <a:latin typeface="+mn-lt"/>
              </a:defRPr>
            </a:pPr>
            <a:endParaRPr lang="pl-PL"/>
          </a:p>
        </c:txPr>
        <c:crossAx val="525544344"/>
        <c:crosses val="autoZero"/>
        <c:auto val="1"/>
        <c:lblAlgn val="ctr"/>
        <c:lblOffset val="100"/>
        <c:tickLblSkip val="1"/>
        <c:tickMarkSkip val="1"/>
        <c:noMultiLvlLbl val="0"/>
      </c:catAx>
      <c:valAx>
        <c:axId val="525544344"/>
        <c:scaling>
          <c:orientation val="minMax"/>
        </c:scaling>
        <c:delete val="0"/>
        <c:axPos val="t"/>
        <c:numFmt formatCode="0%" sourceLinked="1"/>
        <c:majorTickMark val="none"/>
        <c:minorTickMark val="none"/>
        <c:tickLblPos val="none"/>
        <c:spPr>
          <a:ln w="9572">
            <a:noFill/>
          </a:ln>
        </c:spPr>
        <c:crossAx val="525522000"/>
        <c:crosses val="autoZero"/>
        <c:crossBetween val="between"/>
      </c:valAx>
      <c:spPr>
        <a:noFill/>
        <a:ln w="25527">
          <a:noFill/>
        </a:ln>
      </c:spPr>
    </c:plotArea>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17691102827128"/>
          <c:y val="0.21227336860961921"/>
          <c:w val="0.74266719886730936"/>
          <c:h val="0.69436434040568284"/>
        </c:manualLayout>
      </c:layout>
      <c:barChart>
        <c:barDir val="bar"/>
        <c:grouping val="percentStacked"/>
        <c:varyColors val="0"/>
        <c:ser>
          <c:idx val="8"/>
          <c:order val="0"/>
          <c:tx>
            <c:strRef>
              <c:f>Arkusz1!$B$1</c:f>
              <c:strCache>
                <c:ptCount val="1"/>
                <c:pt idx="0">
                  <c:v>Jest konieczna i powinna być traktowana priorytetowo</c:v>
                </c:pt>
              </c:strCache>
            </c:strRef>
          </c:tx>
          <c:spPr>
            <a:solidFill>
              <a:srgbClr val="88912F"/>
            </a:solidFill>
            <a:ln w="25527">
              <a:noFill/>
            </a:ln>
          </c:spPr>
          <c:invertIfNegative val="0"/>
          <c:dLbls>
            <c:numFmt formatCode="#,##0" sourceLinked="0"/>
            <c:spPr>
              <a:noFill/>
              <a:ln w="25527">
                <a:noFill/>
              </a:ln>
            </c:spPr>
            <c:txPr>
              <a:bodyPr wrap="square" lIns="38100" tIns="19050" rIns="38100" bIns="19050" anchor="ctr">
                <a:spAutoFit/>
              </a:bodyPr>
              <a:lstStyle/>
              <a:p>
                <a:pPr>
                  <a:defRPr sz="1000" b="0">
                    <a:solidFill>
                      <a:schemeClr val="bg1"/>
                    </a:solidFill>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Arkusz1!$A$2:$A$6</c:f>
              <c:strCache>
                <c:ptCount val="5"/>
                <c:pt idx="0">
                  <c:v>15 – 24 lat*</c:v>
                </c:pt>
                <c:pt idx="1">
                  <c:v>25 – 34 lat</c:v>
                </c:pt>
                <c:pt idx="2">
                  <c:v>35 – 44 lat</c:v>
                </c:pt>
                <c:pt idx="3">
                  <c:v>45 – 59 lat</c:v>
                </c:pt>
                <c:pt idx="4">
                  <c:v>60 i więcej lat</c:v>
                </c:pt>
              </c:strCache>
            </c:strRef>
          </c:cat>
          <c:val>
            <c:numRef>
              <c:f>Arkusz1!$B$2:$B$6</c:f>
              <c:numCache>
                <c:formatCode>###0</c:formatCode>
                <c:ptCount val="5"/>
                <c:pt idx="0">
                  <c:v>52.174442709020873</c:v>
                </c:pt>
                <c:pt idx="1">
                  <c:v>61.844590275094987</c:v>
                </c:pt>
                <c:pt idx="2">
                  <c:v>54.936924011360802</c:v>
                </c:pt>
                <c:pt idx="3">
                  <c:v>57.174728511773139</c:v>
                </c:pt>
                <c:pt idx="4">
                  <c:v>59.836448124945619</c:v>
                </c:pt>
              </c:numCache>
            </c:numRef>
          </c:val>
          <c:extLst>
            <c:ext xmlns:c16="http://schemas.microsoft.com/office/drawing/2014/chart" uri="{C3380CC4-5D6E-409C-BE32-E72D297353CC}">
              <c16:uniqueId val="{00000000-7498-4FE7-BF47-8B23ED9C4152}"/>
            </c:ext>
          </c:extLst>
        </c:ser>
        <c:ser>
          <c:idx val="0"/>
          <c:order val="1"/>
          <c:tx>
            <c:strRef>
              <c:f>Arkusz1!$C$1</c:f>
              <c:strCache>
                <c:ptCount val="1"/>
                <c:pt idx="0">
                  <c:v>Jest konieczna, ale nie jest priorytetem</c:v>
                </c:pt>
              </c:strCache>
            </c:strRef>
          </c:tx>
          <c:spPr>
            <a:solidFill>
              <a:srgbClr val="C3CC62"/>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Arkusz1!$A$2:$A$6</c:f>
              <c:strCache>
                <c:ptCount val="5"/>
                <c:pt idx="0">
                  <c:v>15 – 24 lat*</c:v>
                </c:pt>
                <c:pt idx="1">
                  <c:v>25 – 34 lat</c:v>
                </c:pt>
                <c:pt idx="2">
                  <c:v>35 – 44 lat</c:v>
                </c:pt>
                <c:pt idx="3">
                  <c:v>45 – 59 lat</c:v>
                </c:pt>
                <c:pt idx="4">
                  <c:v>60 i więcej lat</c:v>
                </c:pt>
              </c:strCache>
            </c:strRef>
          </c:cat>
          <c:val>
            <c:numRef>
              <c:f>Arkusz1!$C$2:$C$6</c:f>
              <c:numCache>
                <c:formatCode>###0</c:formatCode>
                <c:ptCount val="5"/>
                <c:pt idx="0">
                  <c:v>47.825557290979106</c:v>
                </c:pt>
                <c:pt idx="1">
                  <c:v>27.7738612384397</c:v>
                </c:pt>
                <c:pt idx="2">
                  <c:v>30.474055784708181</c:v>
                </c:pt>
                <c:pt idx="3">
                  <c:v>33.863850953918011</c:v>
                </c:pt>
                <c:pt idx="4">
                  <c:v>20.089717890289108</c:v>
                </c:pt>
              </c:numCache>
            </c:numRef>
          </c:val>
          <c:extLst>
            <c:ext xmlns:c16="http://schemas.microsoft.com/office/drawing/2014/chart" uri="{C3380CC4-5D6E-409C-BE32-E72D297353CC}">
              <c16:uniqueId val="{00000001-7498-4FE7-BF47-8B23ED9C4152}"/>
            </c:ext>
          </c:extLst>
        </c:ser>
        <c:ser>
          <c:idx val="1"/>
          <c:order val="2"/>
          <c:tx>
            <c:strRef>
              <c:f>Arkusz1!$D$1</c:f>
              <c:strCache>
                <c:ptCount val="1"/>
                <c:pt idx="0">
                  <c:v>Jest niepotrzebna, bo działalność ludzka nie ma wpływu na zmiany klimatu</c:v>
                </c:pt>
              </c:strCache>
            </c:strRef>
          </c:tx>
          <c:spPr>
            <a:solidFill>
              <a:srgbClr val="5D8199"/>
            </a:solidFill>
            <a:ln w="25527">
              <a:noFill/>
            </a:ln>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Arkusz1!$A$2:$A$6</c:f>
              <c:strCache>
                <c:ptCount val="5"/>
                <c:pt idx="0">
                  <c:v>15 – 24 lat*</c:v>
                </c:pt>
                <c:pt idx="1">
                  <c:v>25 – 34 lat</c:v>
                </c:pt>
                <c:pt idx="2">
                  <c:v>35 – 44 lat</c:v>
                </c:pt>
                <c:pt idx="3">
                  <c:v>45 – 59 lat</c:v>
                </c:pt>
                <c:pt idx="4">
                  <c:v>60 i więcej lat</c:v>
                </c:pt>
              </c:strCache>
            </c:strRef>
          </c:cat>
          <c:val>
            <c:numRef>
              <c:f>Arkusz1!$D$2:$D$6</c:f>
              <c:numCache>
                <c:formatCode>###0</c:formatCode>
                <c:ptCount val="5"/>
                <c:pt idx="1">
                  <c:v>3.3055926422010065</c:v>
                </c:pt>
                <c:pt idx="2" formatCode="###0.0">
                  <c:v>0.2084533642514908</c:v>
                </c:pt>
                <c:pt idx="3">
                  <c:v>2.5626573052012525</c:v>
                </c:pt>
                <c:pt idx="4">
                  <c:v>6.5591509135511279</c:v>
                </c:pt>
              </c:numCache>
            </c:numRef>
          </c:val>
          <c:extLst>
            <c:ext xmlns:c16="http://schemas.microsoft.com/office/drawing/2014/chart" uri="{C3380CC4-5D6E-409C-BE32-E72D297353CC}">
              <c16:uniqueId val="{00000002-7498-4FE7-BF47-8B23ED9C4152}"/>
            </c:ext>
          </c:extLst>
        </c:ser>
        <c:ser>
          <c:idx val="2"/>
          <c:order val="3"/>
          <c:tx>
            <c:strRef>
              <c:f>Arkusz1!$E$1</c:f>
              <c:strCache>
                <c:ptCount val="1"/>
                <c:pt idx="0">
                  <c:v>Jest niepotrzebna, bo i tak nie uda się zahamować tempa niekorzystnych zmian</c:v>
                </c:pt>
              </c:strCache>
            </c:strRef>
          </c:tx>
          <c:spPr>
            <a:solidFill>
              <a:srgbClr val="0F5486"/>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Arkusz1!$A$2:$A$6</c:f>
              <c:strCache>
                <c:ptCount val="5"/>
                <c:pt idx="0">
                  <c:v>15 – 24 lat*</c:v>
                </c:pt>
                <c:pt idx="1">
                  <c:v>25 – 34 lat</c:v>
                </c:pt>
                <c:pt idx="2">
                  <c:v>35 – 44 lat</c:v>
                </c:pt>
                <c:pt idx="3">
                  <c:v>45 – 59 lat</c:v>
                </c:pt>
                <c:pt idx="4">
                  <c:v>60 i więcej lat</c:v>
                </c:pt>
              </c:strCache>
            </c:strRef>
          </c:cat>
          <c:val>
            <c:numRef>
              <c:f>Arkusz1!$E$2:$E$6</c:f>
              <c:numCache>
                <c:formatCode>###0</c:formatCode>
                <c:ptCount val="5"/>
                <c:pt idx="1">
                  <c:v>6.1050482861379631</c:v>
                </c:pt>
                <c:pt idx="2">
                  <c:v>11.947562439124376</c:v>
                </c:pt>
                <c:pt idx="3">
                  <c:v>3.0096957283386643</c:v>
                </c:pt>
                <c:pt idx="4">
                  <c:v>6.4042764624960116</c:v>
                </c:pt>
              </c:numCache>
            </c:numRef>
          </c:val>
          <c:extLst>
            <c:ext xmlns:c16="http://schemas.microsoft.com/office/drawing/2014/chart" uri="{C3380CC4-5D6E-409C-BE32-E72D297353CC}">
              <c16:uniqueId val="{00000003-7498-4FE7-BF47-8B23ED9C4152}"/>
            </c:ext>
          </c:extLst>
        </c:ser>
        <c:ser>
          <c:idx val="3"/>
          <c:order val="4"/>
          <c:tx>
            <c:strRef>
              <c:f>Arkusz1!$F$1</c:f>
              <c:strCache>
                <c:ptCount val="1"/>
                <c:pt idx="0">
                  <c:v>Nie wiem, trudno powiedzieć</c:v>
                </c:pt>
              </c:strCache>
            </c:strRef>
          </c:tx>
          <c:spPr>
            <a:solidFill>
              <a:srgbClr val="595959"/>
            </a:solidFill>
          </c:spPr>
          <c:invertIfNegative val="0"/>
          <c:dLbls>
            <c:dLbl>
              <c:idx val="1"/>
              <c:layout>
                <c:manualLayout>
                  <c:x val="0"/>
                  <c:y val="4.805574137976740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0A-4AA0-96B6-E11B4F12AB8E}"/>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Arkusz1!$A$2:$A$6</c:f>
              <c:strCache>
                <c:ptCount val="5"/>
                <c:pt idx="0">
                  <c:v>15 – 24 lat*</c:v>
                </c:pt>
                <c:pt idx="1">
                  <c:v>25 – 34 lat</c:v>
                </c:pt>
                <c:pt idx="2">
                  <c:v>35 – 44 lat</c:v>
                </c:pt>
                <c:pt idx="3">
                  <c:v>45 – 59 lat</c:v>
                </c:pt>
                <c:pt idx="4">
                  <c:v>60 i więcej lat</c:v>
                </c:pt>
              </c:strCache>
            </c:strRef>
          </c:cat>
          <c:val>
            <c:numRef>
              <c:f>Arkusz1!$F$2:$F$6</c:f>
              <c:numCache>
                <c:formatCode>###0</c:formatCode>
                <c:ptCount val="5"/>
                <c:pt idx="1">
                  <c:v>0.97090755812639273</c:v>
                </c:pt>
                <c:pt idx="2">
                  <c:v>2.4330044005551774</c:v>
                </c:pt>
                <c:pt idx="3">
                  <c:v>3.3890675007689137</c:v>
                </c:pt>
                <c:pt idx="4">
                  <c:v>7.1104066087182174</c:v>
                </c:pt>
              </c:numCache>
            </c:numRef>
          </c:val>
          <c:extLst>
            <c:ext xmlns:c16="http://schemas.microsoft.com/office/drawing/2014/chart" uri="{C3380CC4-5D6E-409C-BE32-E72D297353CC}">
              <c16:uniqueId val="{00000004-7498-4FE7-BF47-8B23ED9C4152}"/>
            </c:ext>
          </c:extLst>
        </c:ser>
        <c:dLbls>
          <c:showLegendKey val="0"/>
          <c:showVal val="1"/>
          <c:showCatName val="0"/>
          <c:showSerName val="0"/>
          <c:showPercent val="0"/>
          <c:showBubbleSize val="0"/>
        </c:dLbls>
        <c:gapWidth val="67"/>
        <c:overlap val="100"/>
        <c:axId val="525522000"/>
        <c:axId val="525544344"/>
      </c:barChart>
      <c:catAx>
        <c:axId val="525522000"/>
        <c:scaling>
          <c:orientation val="maxMin"/>
        </c:scaling>
        <c:delete val="0"/>
        <c:axPos val="l"/>
        <c:numFmt formatCode="General" sourceLinked="1"/>
        <c:majorTickMark val="none"/>
        <c:minorTickMark val="none"/>
        <c:tickLblPos val="nextTo"/>
        <c:spPr>
          <a:ln w="9572">
            <a:noFill/>
          </a:ln>
        </c:spPr>
        <c:txPr>
          <a:bodyPr rot="0" vert="horz"/>
          <a:lstStyle/>
          <a:p>
            <a:pPr>
              <a:defRPr sz="900">
                <a:latin typeface="+mn-lt"/>
              </a:defRPr>
            </a:pPr>
            <a:endParaRPr lang="pl-PL"/>
          </a:p>
        </c:txPr>
        <c:crossAx val="525544344"/>
        <c:crosses val="autoZero"/>
        <c:auto val="1"/>
        <c:lblAlgn val="ctr"/>
        <c:lblOffset val="100"/>
        <c:tickLblSkip val="1"/>
        <c:tickMarkSkip val="1"/>
        <c:noMultiLvlLbl val="0"/>
      </c:catAx>
      <c:valAx>
        <c:axId val="525544344"/>
        <c:scaling>
          <c:orientation val="minMax"/>
        </c:scaling>
        <c:delete val="0"/>
        <c:axPos val="t"/>
        <c:numFmt formatCode="0%" sourceLinked="1"/>
        <c:majorTickMark val="none"/>
        <c:minorTickMark val="none"/>
        <c:tickLblPos val="none"/>
        <c:spPr>
          <a:ln w="9572">
            <a:noFill/>
          </a:ln>
        </c:spPr>
        <c:crossAx val="525522000"/>
        <c:crosses val="autoZero"/>
        <c:crossBetween val="between"/>
      </c:valAx>
      <c:spPr>
        <a:noFill/>
        <a:ln w="25527">
          <a:noFill/>
        </a:ln>
      </c:spPr>
    </c:plotArea>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7186348618775"/>
          <c:y val="4.4116139808342912E-2"/>
          <c:w val="0.75629872698460399"/>
          <c:h val="0.95588386019165705"/>
        </c:manualLayout>
      </c:layout>
      <c:barChart>
        <c:barDir val="bar"/>
        <c:grouping val="percentStacked"/>
        <c:varyColors val="0"/>
        <c:ser>
          <c:idx val="8"/>
          <c:order val="0"/>
          <c:tx>
            <c:strRef>
              <c:f>Arkusz1!$B$1</c:f>
              <c:strCache>
                <c:ptCount val="1"/>
                <c:pt idx="0">
                  <c:v>Jest konieczna i powinna być traktowana priorytetowo</c:v>
                </c:pt>
              </c:strCache>
            </c:strRef>
          </c:tx>
          <c:spPr>
            <a:solidFill>
              <a:srgbClr val="88912F"/>
            </a:solidFill>
            <a:ln w="25527">
              <a:noFill/>
            </a:ln>
          </c:spPr>
          <c:invertIfNegative val="0"/>
          <c:dLbls>
            <c:numFmt formatCode="#,##0" sourceLinked="0"/>
            <c:spPr>
              <a:noFill/>
              <a:ln w="25527">
                <a:noFill/>
              </a:ln>
            </c:spPr>
            <c:txPr>
              <a:bodyPr wrap="square" lIns="38100" tIns="19050" rIns="38100" bIns="19050" anchor="ctr">
                <a:spAutoFit/>
              </a:bodyPr>
              <a:lstStyle/>
              <a:p>
                <a:pPr>
                  <a:defRPr sz="900" b="0">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Arkusz1!$B$2:$B$7</c:f>
              <c:numCache>
                <c:formatCode>General</c:formatCode>
                <c:ptCount val="6"/>
              </c:numCache>
            </c:numRef>
          </c:val>
          <c:extLst>
            <c:ext xmlns:c16="http://schemas.microsoft.com/office/drawing/2014/chart" uri="{C3380CC4-5D6E-409C-BE32-E72D297353CC}">
              <c16:uniqueId val="{00000000-5326-46C9-A592-4A9EE792776B}"/>
            </c:ext>
          </c:extLst>
        </c:ser>
        <c:ser>
          <c:idx val="0"/>
          <c:order val="1"/>
          <c:tx>
            <c:strRef>
              <c:f>Arkusz1!$C$1</c:f>
              <c:strCache>
                <c:ptCount val="1"/>
                <c:pt idx="0">
                  <c:v>Jest konieczna, ale nie jest priorytetem</c:v>
                </c:pt>
              </c:strCache>
            </c:strRef>
          </c:tx>
          <c:spPr>
            <a:solidFill>
              <a:srgbClr val="C3CC62"/>
            </a:solidFill>
            <a:ln w="25527">
              <a:noFill/>
            </a:ln>
          </c:spPr>
          <c:invertIfNegative val="0"/>
          <c:dLbls>
            <c:numFmt formatCode="#,##0" sourceLinked="0"/>
            <c:spPr>
              <a:noFill/>
              <a:ln w="25527">
                <a:noFill/>
              </a:ln>
            </c:spPr>
            <c:txPr>
              <a:bodyPr wrap="square" lIns="38100" tIns="19050" rIns="38100" bIns="19050" anchor="ctr">
                <a:spAutoFit/>
              </a:bodyPr>
              <a:lstStyle/>
              <a:p>
                <a:pPr>
                  <a:defRPr sz="900">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Arkusz1!$C$2:$C$7</c:f>
              <c:numCache>
                <c:formatCode>General</c:formatCode>
                <c:ptCount val="6"/>
              </c:numCache>
            </c:numRef>
          </c:val>
          <c:extLst>
            <c:ext xmlns:c16="http://schemas.microsoft.com/office/drawing/2014/chart" uri="{C3380CC4-5D6E-409C-BE32-E72D297353CC}">
              <c16:uniqueId val="{00000001-5326-46C9-A592-4A9EE792776B}"/>
            </c:ext>
          </c:extLst>
        </c:ser>
        <c:ser>
          <c:idx val="1"/>
          <c:order val="2"/>
          <c:tx>
            <c:strRef>
              <c:f>Arkusz1!$D$1</c:f>
              <c:strCache>
                <c:ptCount val="1"/>
                <c:pt idx="0">
                  <c:v>Jest niepotrzebna, bo działalność ludzka nie ma wpływu na zmiany klimatu</c:v>
                </c:pt>
              </c:strCache>
            </c:strRef>
          </c:tx>
          <c:spPr>
            <a:solidFill>
              <a:srgbClr val="5D8199"/>
            </a:solidFill>
            <a:ln w="25527">
              <a:noFill/>
            </a:ln>
          </c:spPr>
          <c:invertIfNegative val="0"/>
          <c:dLbls>
            <c:numFmt formatCode="#,##0" sourceLinked="0"/>
            <c:spPr>
              <a:noFill/>
              <a:ln w="25527">
                <a:noFill/>
              </a:ln>
            </c:spPr>
            <c:txPr>
              <a:bodyPr wrap="square" lIns="38100" tIns="19050" rIns="38100" bIns="19050" anchor="ctr">
                <a:spAutoFit/>
              </a:bodyPr>
              <a:lstStyle/>
              <a:p>
                <a:pPr>
                  <a:defRPr sz="900">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Arkusz1!$D$2:$D$7</c:f>
              <c:numCache>
                <c:formatCode>General</c:formatCode>
                <c:ptCount val="6"/>
              </c:numCache>
            </c:numRef>
          </c:val>
          <c:extLst>
            <c:ext xmlns:c16="http://schemas.microsoft.com/office/drawing/2014/chart" uri="{C3380CC4-5D6E-409C-BE32-E72D297353CC}">
              <c16:uniqueId val="{00000002-5326-46C9-A592-4A9EE792776B}"/>
            </c:ext>
          </c:extLst>
        </c:ser>
        <c:ser>
          <c:idx val="2"/>
          <c:order val="3"/>
          <c:tx>
            <c:strRef>
              <c:f>Arkusz1!$E$1</c:f>
              <c:strCache>
                <c:ptCount val="1"/>
                <c:pt idx="0">
                  <c:v>Jest niepotrzebna, bo i tak nie uda się zahamować tempa niekorzystnych zmian</c:v>
                </c:pt>
              </c:strCache>
            </c:strRef>
          </c:tx>
          <c:spPr>
            <a:solidFill>
              <a:srgbClr val="0F5486"/>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Arkusz1!$E$2:$E$7</c:f>
              <c:numCache>
                <c:formatCode>General</c:formatCode>
                <c:ptCount val="6"/>
              </c:numCache>
            </c:numRef>
          </c:val>
          <c:extLst>
            <c:ext xmlns:c16="http://schemas.microsoft.com/office/drawing/2014/chart" uri="{C3380CC4-5D6E-409C-BE32-E72D297353CC}">
              <c16:uniqueId val="{00000003-5326-46C9-A592-4A9EE792776B}"/>
            </c:ext>
          </c:extLst>
        </c:ser>
        <c:ser>
          <c:idx val="3"/>
          <c:order val="4"/>
          <c:tx>
            <c:strRef>
              <c:f>Arkusz1!$F$1</c:f>
              <c:strCache>
                <c:ptCount val="1"/>
                <c:pt idx="0">
                  <c:v>Nie wiem, trudno powiedzieć</c:v>
                </c:pt>
              </c:strCache>
            </c:strRef>
          </c:tx>
          <c:spPr>
            <a:solidFill>
              <a:srgbClr val="595959"/>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Arkusz1!$F$2:$F$7</c:f>
              <c:numCache>
                <c:formatCode>General</c:formatCode>
                <c:ptCount val="6"/>
              </c:numCache>
            </c:numRef>
          </c:val>
          <c:extLst>
            <c:ext xmlns:c16="http://schemas.microsoft.com/office/drawing/2014/chart" uri="{C3380CC4-5D6E-409C-BE32-E72D297353CC}">
              <c16:uniqueId val="{00000004-5326-46C9-A592-4A9EE792776B}"/>
            </c:ext>
          </c:extLst>
        </c:ser>
        <c:dLbls>
          <c:showLegendKey val="0"/>
          <c:showVal val="1"/>
          <c:showCatName val="0"/>
          <c:showSerName val="0"/>
          <c:showPercent val="0"/>
          <c:showBubbleSize val="0"/>
        </c:dLbls>
        <c:gapWidth val="100"/>
        <c:overlap val="100"/>
        <c:axId val="525535328"/>
        <c:axId val="525536504"/>
        <c:extLst>
          <c:ext xmlns:c15="http://schemas.microsoft.com/office/drawing/2012/chart" uri="{02D57815-91ED-43cb-92C2-25804820EDAC}">
            <c15:filteredBarSeries>
              <c15:ser>
                <c:idx val="4"/>
                <c:order val="5"/>
                <c:tx>
                  <c:strRef>
                    <c:extLst>
                      <c:ext uri="{02D57815-91ED-43cb-92C2-25804820EDAC}">
                        <c15:formulaRef>
                          <c15:sqref>Arkusz1!$G$1</c15:sqref>
                        </c15:formulaRef>
                      </c:ext>
                    </c:extLst>
                    <c:strCache>
                      <c:ptCount val="1"/>
                      <c:pt idx="0">
                        <c:v>Kolumna1</c:v>
                      </c:pt>
                    </c:strCache>
                  </c:strRef>
                </c:tx>
                <c:spPr>
                  <a:solidFill>
                    <a:srgbClr val="595959"/>
                  </a:solidFill>
                </c:spPr>
                <c:invertIfNegative val="0"/>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numRef>
                    <c:extLst>
                      <c:ext uri="{02D57815-91ED-43cb-92C2-25804820EDAC}">
                        <c15:formulaRef>
                          <c15:sqref>Arkusz1!$A$2:$A$7</c15:sqref>
                        </c15:formulaRef>
                      </c:ext>
                    </c:extLst>
                    <c:numCache>
                      <c:formatCode>General</c:formatCode>
                      <c:ptCount val="6"/>
                    </c:numCache>
                  </c:numRef>
                </c:cat>
                <c:val>
                  <c:numRef>
                    <c:extLst>
                      <c:ext uri="{02D57815-91ED-43cb-92C2-25804820EDAC}">
                        <c15:formulaRef>
                          <c15:sqref>Arkusz1!$G$2:$G$7</c15:sqref>
                        </c15:formulaRef>
                      </c:ext>
                    </c:extLst>
                    <c:numCache>
                      <c:formatCode>General</c:formatCode>
                      <c:ptCount val="6"/>
                    </c:numCache>
                  </c:numRef>
                </c:val>
                <c:extLst>
                  <c:ext xmlns:c16="http://schemas.microsoft.com/office/drawing/2014/chart" uri="{C3380CC4-5D6E-409C-BE32-E72D297353CC}">
                    <c16:uniqueId val="{00000005-5326-46C9-A592-4A9EE792776B}"/>
                  </c:ext>
                </c:extLst>
              </c15:ser>
            </c15:filteredBarSeries>
          </c:ext>
        </c:extLst>
      </c:barChart>
      <c:catAx>
        <c:axId val="525535328"/>
        <c:scaling>
          <c:orientation val="maxMin"/>
        </c:scaling>
        <c:delete val="1"/>
        <c:axPos val="l"/>
        <c:numFmt formatCode="General" sourceLinked="1"/>
        <c:majorTickMark val="none"/>
        <c:minorTickMark val="none"/>
        <c:tickLblPos val="nextTo"/>
        <c:crossAx val="525536504"/>
        <c:crosses val="autoZero"/>
        <c:auto val="1"/>
        <c:lblAlgn val="ctr"/>
        <c:lblOffset val="100"/>
        <c:tickLblSkip val="1"/>
        <c:tickMarkSkip val="1"/>
        <c:noMultiLvlLbl val="0"/>
      </c:catAx>
      <c:valAx>
        <c:axId val="525536504"/>
        <c:scaling>
          <c:orientation val="minMax"/>
        </c:scaling>
        <c:delete val="0"/>
        <c:axPos val="t"/>
        <c:numFmt formatCode="0%" sourceLinked="1"/>
        <c:majorTickMark val="none"/>
        <c:minorTickMark val="none"/>
        <c:tickLblPos val="none"/>
        <c:spPr>
          <a:ln w="9572">
            <a:noFill/>
          </a:ln>
        </c:spPr>
        <c:crossAx val="525535328"/>
        <c:crosses val="autoZero"/>
        <c:crossBetween val="between"/>
      </c:valAx>
      <c:spPr>
        <a:noFill/>
        <a:ln w="25527">
          <a:noFill/>
        </a:ln>
      </c:spPr>
    </c:plotArea>
    <c:legend>
      <c:legendPos val="r"/>
      <c:legendEntry>
        <c:idx val="0"/>
        <c:txPr>
          <a:bodyPr/>
          <a:lstStyle/>
          <a:p>
            <a:pPr>
              <a:defRPr sz="1000">
                <a:latin typeface="+mj-lt"/>
              </a:defRPr>
            </a:pPr>
            <a:endParaRPr lang="pl-PL"/>
          </a:p>
        </c:txPr>
      </c:legendEntry>
      <c:legendEntry>
        <c:idx val="1"/>
        <c:txPr>
          <a:bodyPr/>
          <a:lstStyle/>
          <a:p>
            <a:pPr>
              <a:defRPr sz="1000">
                <a:latin typeface="+mj-lt"/>
              </a:defRPr>
            </a:pPr>
            <a:endParaRPr lang="pl-PL"/>
          </a:p>
        </c:txPr>
      </c:legendEntry>
      <c:legendEntry>
        <c:idx val="2"/>
        <c:txPr>
          <a:bodyPr/>
          <a:lstStyle/>
          <a:p>
            <a:pPr>
              <a:defRPr sz="1000">
                <a:latin typeface="+mj-lt"/>
              </a:defRPr>
            </a:pPr>
            <a:endParaRPr lang="pl-PL"/>
          </a:p>
        </c:txPr>
      </c:legendEntry>
      <c:legendEntry>
        <c:idx val="3"/>
        <c:txPr>
          <a:bodyPr/>
          <a:lstStyle/>
          <a:p>
            <a:pPr>
              <a:defRPr sz="1000">
                <a:latin typeface="+mj-lt"/>
              </a:defRPr>
            </a:pPr>
            <a:endParaRPr lang="pl-PL"/>
          </a:p>
        </c:txPr>
      </c:legendEntry>
      <c:legendEntry>
        <c:idx val="4"/>
        <c:txPr>
          <a:bodyPr/>
          <a:lstStyle/>
          <a:p>
            <a:pPr>
              <a:defRPr sz="1000">
                <a:latin typeface="+mj-lt"/>
              </a:defRPr>
            </a:pPr>
            <a:endParaRPr lang="pl-PL"/>
          </a:p>
        </c:txPr>
      </c:legendEntry>
      <c:layout>
        <c:manualLayout>
          <c:xMode val="edge"/>
          <c:yMode val="edge"/>
          <c:x val="2.3762198246429764E-2"/>
          <c:y val="3.1790442553852022E-2"/>
          <c:w val="0.92693992245915835"/>
          <c:h val="0.90842909566326979"/>
        </c:manualLayout>
      </c:layout>
      <c:overlay val="0"/>
      <c:txPr>
        <a:bodyPr/>
        <a:lstStyle/>
        <a:p>
          <a:pPr>
            <a:defRPr sz="1000">
              <a:latin typeface="+mj-lt"/>
            </a:defRPr>
          </a:pPr>
          <a:endParaRPr lang="pl-PL"/>
        </a:p>
      </c:txPr>
    </c:legend>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629833240702148E-2"/>
          <c:y val="0.4771430569230023"/>
          <c:w val="0.94517441554847614"/>
          <c:h val="0.497301759692519"/>
        </c:manualLayout>
      </c:layout>
      <c:barChart>
        <c:barDir val="col"/>
        <c:grouping val="clustered"/>
        <c:varyColors val="0"/>
        <c:ser>
          <c:idx val="0"/>
          <c:order val="0"/>
          <c:tx>
            <c:strRef>
              <c:f>Arkusz1!$B$3</c:f>
              <c:strCache>
                <c:ptCount val="1"/>
                <c:pt idx="0">
                  <c:v>ogółem</c:v>
                </c:pt>
              </c:strCache>
            </c:strRef>
          </c:tx>
          <c:spPr>
            <a:solidFill>
              <a:srgbClr val="006666"/>
            </a:solidFill>
            <a:ln w="3175">
              <a:noFill/>
            </a:ln>
            <a:effectLst/>
          </c:spPr>
          <c:invertIfNegative val="0"/>
          <c:dPt>
            <c:idx val="0"/>
            <c:invertIfNegative val="0"/>
            <c:bubble3D val="0"/>
            <c:spPr>
              <a:solidFill>
                <a:srgbClr val="006666"/>
              </a:solidFill>
              <a:ln w="3175" cap="rnd">
                <a:noFill/>
                <a:round/>
              </a:ln>
              <a:effectLst/>
            </c:spPr>
            <c:extLst>
              <c:ext xmlns:c16="http://schemas.microsoft.com/office/drawing/2014/chart" uri="{C3380CC4-5D6E-409C-BE32-E72D297353CC}">
                <c16:uniqueId val="{00000001-2F8C-4EC3-8F5D-6BADF67136B3}"/>
              </c:ext>
            </c:extLst>
          </c:dPt>
          <c:dPt>
            <c:idx val="1"/>
            <c:invertIfNegative val="0"/>
            <c:bubble3D val="0"/>
            <c:spPr>
              <a:solidFill>
                <a:srgbClr val="006666"/>
              </a:solidFill>
              <a:ln w="3175" cap="rnd">
                <a:noFill/>
                <a:round/>
              </a:ln>
              <a:effectLst/>
            </c:spPr>
            <c:extLst>
              <c:ext xmlns:c16="http://schemas.microsoft.com/office/drawing/2014/chart" uri="{C3380CC4-5D6E-409C-BE32-E72D297353CC}">
                <c16:uniqueId val="{00000003-2F8C-4EC3-8F5D-6BADF67136B3}"/>
              </c:ext>
            </c:extLst>
          </c:dPt>
          <c:dPt>
            <c:idx val="2"/>
            <c:invertIfNegative val="0"/>
            <c:bubble3D val="0"/>
            <c:spPr>
              <a:solidFill>
                <a:srgbClr val="006666"/>
              </a:solidFill>
              <a:ln w="3175" cap="rnd">
                <a:noFill/>
                <a:round/>
              </a:ln>
              <a:effectLst/>
            </c:spPr>
            <c:extLst>
              <c:ext xmlns:c16="http://schemas.microsoft.com/office/drawing/2014/chart" uri="{C3380CC4-5D6E-409C-BE32-E72D297353CC}">
                <c16:uniqueId val="{00000005-2F8C-4EC3-8F5D-6BADF67136B3}"/>
              </c:ext>
            </c:extLst>
          </c:dPt>
          <c:dPt>
            <c:idx val="3"/>
            <c:invertIfNegative val="0"/>
            <c:bubble3D val="0"/>
            <c:spPr>
              <a:solidFill>
                <a:srgbClr val="006666"/>
              </a:solidFill>
              <a:ln w="3175" cap="rnd">
                <a:noFill/>
                <a:round/>
              </a:ln>
              <a:effectLst/>
            </c:spPr>
            <c:extLst>
              <c:ext xmlns:c16="http://schemas.microsoft.com/office/drawing/2014/chart" uri="{C3380CC4-5D6E-409C-BE32-E72D297353CC}">
                <c16:uniqueId val="{00000007-2F8C-4EC3-8F5D-6BADF67136B3}"/>
              </c:ext>
            </c:extLst>
          </c:dPt>
          <c:dPt>
            <c:idx val="4"/>
            <c:invertIfNegative val="0"/>
            <c:bubble3D val="0"/>
            <c:spPr>
              <a:solidFill>
                <a:srgbClr val="006666"/>
              </a:solidFill>
              <a:ln w="3175" cap="rnd">
                <a:noFill/>
                <a:round/>
              </a:ln>
              <a:effectLst/>
            </c:spPr>
            <c:extLst>
              <c:ext xmlns:c16="http://schemas.microsoft.com/office/drawing/2014/chart" uri="{C3380CC4-5D6E-409C-BE32-E72D297353CC}">
                <c16:uniqueId val="{00000009-2F8C-4EC3-8F5D-6BADF67136B3}"/>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Arkusz1!$B$4:$B$9</c:f>
              <c:numCache>
                <c:formatCode>###0</c:formatCode>
                <c:ptCount val="6"/>
                <c:pt idx="0">
                  <c:v>72.48138366667088</c:v>
                </c:pt>
                <c:pt idx="1">
                  <c:v>53.717367859980804</c:v>
                </c:pt>
                <c:pt idx="2">
                  <c:v>40.68050517765375</c:v>
                </c:pt>
                <c:pt idx="3">
                  <c:v>39.093532724926384</c:v>
                </c:pt>
                <c:pt idx="4">
                  <c:v>28.730356432355169</c:v>
                </c:pt>
                <c:pt idx="5">
                  <c:v>22.163151568808495</c:v>
                </c:pt>
              </c:numCache>
            </c:numRef>
          </c:val>
          <c:extLst>
            <c:ext xmlns:c16="http://schemas.microsoft.com/office/drawing/2014/chart" uri="{C3380CC4-5D6E-409C-BE32-E72D297353CC}">
              <c16:uniqueId val="{0000000A-2F8C-4EC3-8F5D-6BADF67136B3}"/>
            </c:ext>
          </c:extLst>
        </c:ser>
        <c:ser>
          <c:idx val="1"/>
          <c:order val="1"/>
          <c:tx>
            <c:strRef>
              <c:f>Arkusz1!$C$3</c:f>
              <c:strCache>
                <c:ptCount val="1"/>
                <c:pt idx="0">
                  <c:v>podstawowe, gimnazjalne</c:v>
                </c:pt>
              </c:strCache>
            </c:strRef>
          </c:tx>
          <c:spPr>
            <a:solidFill>
              <a:srgbClr val="FFA85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Arkusz1!$C$4:$C$9</c:f>
              <c:numCache>
                <c:formatCode>###0</c:formatCode>
                <c:ptCount val="6"/>
                <c:pt idx="0">
                  <c:v>69.299730333565606</c:v>
                </c:pt>
                <c:pt idx="1">
                  <c:v>45.631065435573056</c:v>
                </c:pt>
                <c:pt idx="2">
                  <c:v>34.205491975754853</c:v>
                </c:pt>
                <c:pt idx="3">
                  <c:v>36.097146824267355</c:v>
                </c:pt>
                <c:pt idx="4">
                  <c:v>30.074425590003923</c:v>
                </c:pt>
                <c:pt idx="5">
                  <c:v>36.489825653115751</c:v>
                </c:pt>
              </c:numCache>
            </c:numRef>
          </c:val>
          <c:extLst>
            <c:ext xmlns:c16="http://schemas.microsoft.com/office/drawing/2014/chart" uri="{C3380CC4-5D6E-409C-BE32-E72D297353CC}">
              <c16:uniqueId val="{0000000B-2F8C-4EC3-8F5D-6BADF67136B3}"/>
            </c:ext>
          </c:extLst>
        </c:ser>
        <c:ser>
          <c:idx val="2"/>
          <c:order val="2"/>
          <c:tx>
            <c:strRef>
              <c:f>Arkusz1!$D$3</c:f>
              <c:strCache>
                <c:ptCount val="1"/>
                <c:pt idx="0">
                  <c:v>zasadnicze zawodowe</c:v>
                </c:pt>
              </c:strCache>
            </c:strRef>
          </c:tx>
          <c:spPr>
            <a:solidFill>
              <a:srgbClr val="BC3F4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Arkusz1!$D$4:$D$9</c:f>
              <c:numCache>
                <c:formatCode>###0</c:formatCode>
                <c:ptCount val="6"/>
                <c:pt idx="0">
                  <c:v>75.399133387450192</c:v>
                </c:pt>
                <c:pt idx="1">
                  <c:v>61.132948431081289</c:v>
                </c:pt>
                <c:pt idx="2">
                  <c:v>46.618445607965839</c:v>
                </c:pt>
                <c:pt idx="3">
                  <c:v>41.841382100603767</c:v>
                </c:pt>
                <c:pt idx="4">
                  <c:v>27.497771672528454</c:v>
                </c:pt>
                <c:pt idx="5">
                  <c:v>9.0248096651716061</c:v>
                </c:pt>
              </c:numCache>
            </c:numRef>
          </c:val>
          <c:extLst>
            <c:ext xmlns:c16="http://schemas.microsoft.com/office/drawing/2014/chart" uri="{C3380CC4-5D6E-409C-BE32-E72D297353CC}">
              <c16:uniqueId val="{0000000C-2F8C-4EC3-8F5D-6BADF67136B3}"/>
            </c:ext>
          </c:extLst>
        </c:ser>
        <c:ser>
          <c:idx val="3"/>
          <c:order val="3"/>
          <c:tx>
            <c:strRef>
              <c:f>Arkusz1!$E$3</c:f>
              <c:strCache>
                <c:ptCount val="1"/>
              </c:strCache>
            </c:strRef>
          </c:tx>
          <c:spPr>
            <a:solidFill>
              <a:srgbClr val="76C19C"/>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D-2F8C-4EC3-8F5D-6BADF67136B3}"/>
                </c:ext>
              </c:extLst>
            </c:dLbl>
            <c:dLbl>
              <c:idx val="5"/>
              <c:delete val="1"/>
              <c:extLst>
                <c:ext xmlns:c15="http://schemas.microsoft.com/office/drawing/2012/chart" uri="{CE6537A1-D6FC-4f65-9D91-7224C49458BB}"/>
                <c:ext xmlns:c16="http://schemas.microsoft.com/office/drawing/2014/chart" uri="{C3380CC4-5D6E-409C-BE32-E72D297353CC}">
                  <c16:uniqueId val="{0000000E-2F8C-4EC3-8F5D-6BADF67136B3}"/>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Arkusz1!$E$4:$E$9</c:f>
              <c:numCache>
                <c:formatCode>General</c:formatCode>
                <c:ptCount val="6"/>
              </c:numCache>
            </c:numRef>
          </c:val>
          <c:extLst>
            <c:ext xmlns:c16="http://schemas.microsoft.com/office/drawing/2014/chart" uri="{C3380CC4-5D6E-409C-BE32-E72D297353CC}">
              <c16:uniqueId val="{0000000F-2F8C-4EC3-8F5D-6BADF67136B3}"/>
            </c:ext>
          </c:extLst>
        </c:ser>
        <c:ser>
          <c:idx val="4"/>
          <c:order val="4"/>
          <c:tx>
            <c:strRef>
              <c:f>Arkusz1!$F$3</c:f>
              <c:strCache>
                <c:ptCount val="1"/>
              </c:strCache>
            </c:strRef>
          </c:tx>
          <c:spPr>
            <a:solidFill>
              <a:srgbClr val="3898A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Arkusz1!$F$4:$F$9</c:f>
              <c:numCache>
                <c:formatCode>General</c:formatCode>
                <c:ptCount val="6"/>
              </c:numCache>
            </c:numRef>
          </c:val>
          <c:extLst>
            <c:ext xmlns:c16="http://schemas.microsoft.com/office/drawing/2014/chart" uri="{C3380CC4-5D6E-409C-BE32-E72D297353CC}">
              <c16:uniqueId val="{00000010-2F8C-4EC3-8F5D-6BADF67136B3}"/>
            </c:ext>
          </c:extLst>
        </c:ser>
        <c:dLbls>
          <c:showLegendKey val="0"/>
          <c:showVal val="1"/>
          <c:showCatName val="0"/>
          <c:showSerName val="0"/>
          <c:showPercent val="0"/>
          <c:showBubbleSize val="0"/>
        </c:dLbls>
        <c:gapWidth val="196"/>
        <c:overlap val="-10"/>
        <c:axId val="368725056"/>
        <c:axId val="368725448"/>
      </c:barChart>
      <c:catAx>
        <c:axId val="368725056"/>
        <c:scaling>
          <c:orientation val="minMax"/>
        </c:scaling>
        <c:delete val="1"/>
        <c:axPos val="b"/>
        <c:numFmt formatCode="General" sourceLinked="1"/>
        <c:majorTickMark val="out"/>
        <c:minorTickMark val="none"/>
        <c:tickLblPos val="nextTo"/>
        <c:crossAx val="368725448"/>
        <c:crosses val="autoZero"/>
        <c:auto val="1"/>
        <c:lblAlgn val="ctr"/>
        <c:lblOffset val="100"/>
        <c:noMultiLvlLbl val="0"/>
      </c:catAx>
      <c:valAx>
        <c:axId val="368725448"/>
        <c:scaling>
          <c:orientation val="minMax"/>
          <c:min val="0"/>
        </c:scaling>
        <c:delete val="1"/>
        <c:axPos val="l"/>
        <c:numFmt formatCode="###0" sourceLinked="1"/>
        <c:majorTickMark val="out"/>
        <c:minorTickMark val="none"/>
        <c:tickLblPos val="nextTo"/>
        <c:crossAx val="36872505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983028796893543E-2"/>
          <c:y val="0.30526768686653383"/>
          <c:w val="0.94517441554847614"/>
          <c:h val="0.64053123473957607"/>
        </c:manualLayout>
      </c:layout>
      <c:barChart>
        <c:barDir val="col"/>
        <c:grouping val="clustered"/>
        <c:varyColors val="0"/>
        <c:ser>
          <c:idx val="0"/>
          <c:order val="0"/>
          <c:tx>
            <c:strRef>
              <c:f>Arkusz1!$B$3</c:f>
              <c:strCache>
                <c:ptCount val="1"/>
                <c:pt idx="0">
                  <c:v>ogółem</c:v>
                </c:pt>
              </c:strCache>
            </c:strRef>
          </c:tx>
          <c:spPr>
            <a:solidFill>
              <a:srgbClr val="006666"/>
            </a:solidFill>
            <a:ln w="3175">
              <a:noFill/>
            </a:ln>
            <a:effectLst/>
          </c:spPr>
          <c:invertIfNegative val="0"/>
          <c:dPt>
            <c:idx val="0"/>
            <c:invertIfNegative val="0"/>
            <c:bubble3D val="0"/>
            <c:spPr>
              <a:solidFill>
                <a:srgbClr val="006666"/>
              </a:solidFill>
              <a:ln w="3175" cap="rnd">
                <a:noFill/>
                <a:round/>
              </a:ln>
              <a:effectLst/>
            </c:spPr>
            <c:extLst>
              <c:ext xmlns:c16="http://schemas.microsoft.com/office/drawing/2014/chart" uri="{C3380CC4-5D6E-409C-BE32-E72D297353CC}">
                <c16:uniqueId val="{00000001-B8C3-4D95-9A26-D97422D59A73}"/>
              </c:ext>
            </c:extLst>
          </c:dPt>
          <c:dPt>
            <c:idx val="1"/>
            <c:invertIfNegative val="0"/>
            <c:bubble3D val="0"/>
            <c:spPr>
              <a:solidFill>
                <a:srgbClr val="006666"/>
              </a:solidFill>
              <a:ln w="3175" cap="rnd">
                <a:noFill/>
                <a:round/>
              </a:ln>
              <a:effectLst/>
            </c:spPr>
            <c:extLst>
              <c:ext xmlns:c16="http://schemas.microsoft.com/office/drawing/2014/chart" uri="{C3380CC4-5D6E-409C-BE32-E72D297353CC}">
                <c16:uniqueId val="{00000003-B8C3-4D95-9A26-D97422D59A73}"/>
              </c:ext>
            </c:extLst>
          </c:dPt>
          <c:dPt>
            <c:idx val="2"/>
            <c:invertIfNegative val="0"/>
            <c:bubble3D val="0"/>
            <c:spPr>
              <a:solidFill>
                <a:srgbClr val="006666"/>
              </a:solidFill>
              <a:ln w="3175" cap="rnd">
                <a:noFill/>
                <a:round/>
              </a:ln>
              <a:effectLst/>
            </c:spPr>
            <c:extLst>
              <c:ext xmlns:c16="http://schemas.microsoft.com/office/drawing/2014/chart" uri="{C3380CC4-5D6E-409C-BE32-E72D297353CC}">
                <c16:uniqueId val="{00000005-B8C3-4D95-9A26-D97422D59A73}"/>
              </c:ext>
            </c:extLst>
          </c:dPt>
          <c:dPt>
            <c:idx val="3"/>
            <c:invertIfNegative val="0"/>
            <c:bubble3D val="0"/>
            <c:spPr>
              <a:solidFill>
                <a:srgbClr val="006666"/>
              </a:solidFill>
              <a:ln w="3175" cap="rnd">
                <a:noFill/>
                <a:round/>
              </a:ln>
              <a:effectLst/>
            </c:spPr>
            <c:extLst>
              <c:ext xmlns:c16="http://schemas.microsoft.com/office/drawing/2014/chart" uri="{C3380CC4-5D6E-409C-BE32-E72D297353CC}">
                <c16:uniqueId val="{00000007-B8C3-4D95-9A26-D97422D59A73}"/>
              </c:ext>
            </c:extLst>
          </c:dPt>
          <c:dPt>
            <c:idx val="4"/>
            <c:invertIfNegative val="0"/>
            <c:bubble3D val="0"/>
            <c:spPr>
              <a:solidFill>
                <a:srgbClr val="006666"/>
              </a:solidFill>
              <a:ln w="3175" cap="rnd">
                <a:noFill/>
                <a:round/>
              </a:ln>
              <a:effectLst/>
            </c:spPr>
            <c:extLst>
              <c:ext xmlns:c16="http://schemas.microsoft.com/office/drawing/2014/chart" uri="{C3380CC4-5D6E-409C-BE32-E72D297353CC}">
                <c16:uniqueId val="{00000009-B8C3-4D95-9A26-D97422D59A73}"/>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Arkusz1!$B$4:$B$9</c:f>
              <c:numCache>
                <c:formatCode>###0</c:formatCode>
                <c:ptCount val="6"/>
                <c:pt idx="0">
                  <c:v>72.48138366667088</c:v>
                </c:pt>
                <c:pt idx="1">
                  <c:v>53.717367859980804</c:v>
                </c:pt>
                <c:pt idx="2">
                  <c:v>40.68050517765375</c:v>
                </c:pt>
                <c:pt idx="3">
                  <c:v>39.093532724926384</c:v>
                </c:pt>
                <c:pt idx="4">
                  <c:v>28.730356432355169</c:v>
                </c:pt>
                <c:pt idx="5">
                  <c:v>22.163151568808495</c:v>
                </c:pt>
              </c:numCache>
            </c:numRef>
          </c:val>
          <c:extLst>
            <c:ext xmlns:c16="http://schemas.microsoft.com/office/drawing/2014/chart" uri="{C3380CC4-5D6E-409C-BE32-E72D297353CC}">
              <c16:uniqueId val="{0000000A-B8C3-4D95-9A26-D97422D59A73}"/>
            </c:ext>
          </c:extLst>
        </c:ser>
        <c:ser>
          <c:idx val="1"/>
          <c:order val="1"/>
          <c:tx>
            <c:strRef>
              <c:f>Arkusz1!$C$3</c:f>
              <c:strCache>
                <c:ptCount val="1"/>
                <c:pt idx="0">
                  <c:v>Pracujący</c:v>
                </c:pt>
              </c:strCache>
            </c:strRef>
          </c:tx>
          <c:spPr>
            <a:solidFill>
              <a:srgbClr val="D9CC8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Arkusz1!$C$4:$C$9</c:f>
              <c:numCache>
                <c:formatCode>###0</c:formatCode>
                <c:ptCount val="6"/>
                <c:pt idx="0">
                  <c:v>74.706452758635663</c:v>
                </c:pt>
                <c:pt idx="1">
                  <c:v>57.977222620278333</c:v>
                </c:pt>
                <c:pt idx="2">
                  <c:v>35.783962108486605</c:v>
                </c:pt>
                <c:pt idx="3">
                  <c:v>38.257702434551867</c:v>
                </c:pt>
                <c:pt idx="4">
                  <c:v>32.466331260963685</c:v>
                </c:pt>
                <c:pt idx="5">
                  <c:v>28.022330067522955</c:v>
                </c:pt>
              </c:numCache>
            </c:numRef>
          </c:val>
          <c:extLst>
            <c:ext xmlns:c16="http://schemas.microsoft.com/office/drawing/2014/chart" uri="{C3380CC4-5D6E-409C-BE32-E72D297353CC}">
              <c16:uniqueId val="{0000000B-B8C3-4D95-9A26-D97422D59A73}"/>
            </c:ext>
          </c:extLst>
        </c:ser>
        <c:ser>
          <c:idx val="2"/>
          <c:order val="2"/>
          <c:tx>
            <c:strRef>
              <c:f>Arkusz1!$D$3</c:f>
              <c:strCache>
                <c:ptCount val="1"/>
                <c:pt idx="0">
                  <c:v>Emeryt, rencista</c:v>
                </c:pt>
              </c:strCache>
            </c:strRef>
          </c:tx>
          <c:spPr>
            <a:solidFill>
              <a:srgbClr val="ECB248"/>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Arkusz1!$D$4:$D$9</c:f>
              <c:numCache>
                <c:formatCode>###0</c:formatCode>
                <c:ptCount val="6"/>
                <c:pt idx="0">
                  <c:v>66.028847989058875</c:v>
                </c:pt>
                <c:pt idx="1">
                  <c:v>37.903740481138932</c:v>
                </c:pt>
                <c:pt idx="2">
                  <c:v>47.822127201582155</c:v>
                </c:pt>
                <c:pt idx="3">
                  <c:v>44.606585539513354</c:v>
                </c:pt>
                <c:pt idx="4">
                  <c:v>21.767338986751565</c:v>
                </c:pt>
                <c:pt idx="5">
                  <c:v>14.645481362650914</c:v>
                </c:pt>
              </c:numCache>
            </c:numRef>
          </c:val>
          <c:extLst>
            <c:ext xmlns:c16="http://schemas.microsoft.com/office/drawing/2014/chart" uri="{C3380CC4-5D6E-409C-BE32-E72D297353CC}">
              <c16:uniqueId val="{0000000C-B8C3-4D95-9A26-D97422D59A73}"/>
            </c:ext>
          </c:extLst>
        </c:ser>
        <c:ser>
          <c:idx val="3"/>
          <c:order val="3"/>
          <c:tx>
            <c:strRef>
              <c:f>Arkusz1!$E$3</c:f>
              <c:strCache>
                <c:ptCount val="1"/>
                <c:pt idx="0">
                  <c:v>Uczeń, student</c:v>
                </c:pt>
              </c:strCache>
            </c:strRef>
          </c:tx>
          <c:spPr>
            <a:solidFill>
              <a:srgbClr val="76C19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Arkusz1!$E$4:$E$9</c:f>
              <c:numCache>
                <c:formatCode>###0</c:formatCode>
                <c:ptCount val="6"/>
                <c:pt idx="0">
                  <c:v>73.140667913888137</c:v>
                </c:pt>
                <c:pt idx="1">
                  <c:v>77.258339873623356</c:v>
                </c:pt>
                <c:pt idx="2">
                  <c:v>32.778084690000867</c:v>
                </c:pt>
                <c:pt idx="3">
                  <c:v>29.944101742686087</c:v>
                </c:pt>
                <c:pt idx="4">
                  <c:v>43.441086911103433</c:v>
                </c:pt>
                <c:pt idx="5">
                  <c:v>23.474378778118016</c:v>
                </c:pt>
              </c:numCache>
            </c:numRef>
          </c:val>
          <c:extLst>
            <c:ext xmlns:c16="http://schemas.microsoft.com/office/drawing/2014/chart" uri="{C3380CC4-5D6E-409C-BE32-E72D297353CC}">
              <c16:uniqueId val="{0000000F-B8C3-4D95-9A26-D97422D59A73}"/>
            </c:ext>
          </c:extLst>
        </c:ser>
        <c:ser>
          <c:idx val="4"/>
          <c:order val="4"/>
          <c:tx>
            <c:strRef>
              <c:f>Arkusz1!$F$3</c:f>
              <c:strCache>
                <c:ptCount val="1"/>
                <c:pt idx="0">
                  <c:v>Niepracujący</c:v>
                </c:pt>
              </c:strCache>
            </c:strRef>
          </c:tx>
          <c:spPr>
            <a:solidFill>
              <a:srgbClr val="3898A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Arkusz1!$F$4:$F$9</c:f>
              <c:numCache>
                <c:formatCode>###0</c:formatCode>
                <c:ptCount val="6"/>
                <c:pt idx="0">
                  <c:v>80.106645350053384</c:v>
                </c:pt>
                <c:pt idx="1">
                  <c:v>55.064553921962379</c:v>
                </c:pt>
                <c:pt idx="2">
                  <c:v>59.461333594076571</c:v>
                </c:pt>
                <c:pt idx="3">
                  <c:v>37.904998555700232</c:v>
                </c:pt>
                <c:pt idx="4">
                  <c:v>21.34655338032848</c:v>
                </c:pt>
                <c:pt idx="5">
                  <c:v>5.2292256636868313</c:v>
                </c:pt>
              </c:numCache>
            </c:numRef>
          </c:val>
          <c:extLst>
            <c:ext xmlns:c16="http://schemas.microsoft.com/office/drawing/2014/chart" uri="{C3380CC4-5D6E-409C-BE32-E72D297353CC}">
              <c16:uniqueId val="{00000011-B8C3-4D95-9A26-D97422D59A73}"/>
            </c:ext>
          </c:extLst>
        </c:ser>
        <c:dLbls>
          <c:showLegendKey val="0"/>
          <c:showVal val="1"/>
          <c:showCatName val="0"/>
          <c:showSerName val="0"/>
          <c:showPercent val="0"/>
          <c:showBubbleSize val="0"/>
        </c:dLbls>
        <c:gapWidth val="196"/>
        <c:overlap val="-10"/>
        <c:axId val="368725056"/>
        <c:axId val="368725448"/>
        <c:extLst/>
      </c:barChart>
      <c:catAx>
        <c:axId val="368725056"/>
        <c:scaling>
          <c:orientation val="minMax"/>
        </c:scaling>
        <c:delete val="1"/>
        <c:axPos val="b"/>
        <c:numFmt formatCode="General" sourceLinked="1"/>
        <c:majorTickMark val="out"/>
        <c:minorTickMark val="none"/>
        <c:tickLblPos val="nextTo"/>
        <c:crossAx val="368725448"/>
        <c:crosses val="autoZero"/>
        <c:auto val="1"/>
        <c:lblAlgn val="ctr"/>
        <c:lblOffset val="100"/>
        <c:noMultiLvlLbl val="0"/>
      </c:catAx>
      <c:valAx>
        <c:axId val="368725448"/>
        <c:scaling>
          <c:orientation val="minMax"/>
          <c:min val="0"/>
        </c:scaling>
        <c:delete val="1"/>
        <c:axPos val="l"/>
        <c:numFmt formatCode="###0" sourceLinked="1"/>
        <c:majorTickMark val="out"/>
        <c:minorTickMark val="none"/>
        <c:tickLblPos val="nextTo"/>
        <c:crossAx val="36872505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629833240702148E-2"/>
          <c:y val="0.33391358187594522"/>
          <c:w val="0.94517441554847614"/>
          <c:h val="0.64053123473957607"/>
        </c:manualLayout>
      </c:layout>
      <c:barChart>
        <c:barDir val="col"/>
        <c:grouping val="clustered"/>
        <c:varyColors val="0"/>
        <c:ser>
          <c:idx val="0"/>
          <c:order val="0"/>
          <c:tx>
            <c:strRef>
              <c:f>Arkusz1!$B$3</c:f>
              <c:strCache>
                <c:ptCount val="1"/>
                <c:pt idx="0">
                  <c:v>ogółem</c:v>
                </c:pt>
              </c:strCache>
            </c:strRef>
          </c:tx>
          <c:spPr>
            <a:solidFill>
              <a:srgbClr val="006666"/>
            </a:solidFill>
            <a:ln w="3175">
              <a:noFill/>
            </a:ln>
            <a:effectLst/>
          </c:spPr>
          <c:invertIfNegative val="0"/>
          <c:dPt>
            <c:idx val="0"/>
            <c:invertIfNegative val="0"/>
            <c:bubble3D val="0"/>
            <c:spPr>
              <a:solidFill>
                <a:srgbClr val="006666"/>
              </a:solidFill>
              <a:ln w="3175" cap="rnd">
                <a:noFill/>
                <a:round/>
              </a:ln>
              <a:effectLst/>
            </c:spPr>
            <c:extLst>
              <c:ext xmlns:c16="http://schemas.microsoft.com/office/drawing/2014/chart" uri="{C3380CC4-5D6E-409C-BE32-E72D297353CC}">
                <c16:uniqueId val="{00000001-3172-4190-BC94-211D12886A27}"/>
              </c:ext>
            </c:extLst>
          </c:dPt>
          <c:dPt>
            <c:idx val="1"/>
            <c:invertIfNegative val="0"/>
            <c:bubble3D val="0"/>
            <c:spPr>
              <a:solidFill>
                <a:srgbClr val="006666"/>
              </a:solidFill>
              <a:ln w="3175" cap="rnd">
                <a:noFill/>
                <a:round/>
              </a:ln>
              <a:effectLst/>
            </c:spPr>
            <c:extLst>
              <c:ext xmlns:c16="http://schemas.microsoft.com/office/drawing/2014/chart" uri="{C3380CC4-5D6E-409C-BE32-E72D297353CC}">
                <c16:uniqueId val="{00000003-3172-4190-BC94-211D12886A27}"/>
              </c:ext>
            </c:extLst>
          </c:dPt>
          <c:dPt>
            <c:idx val="2"/>
            <c:invertIfNegative val="0"/>
            <c:bubble3D val="0"/>
            <c:spPr>
              <a:solidFill>
                <a:srgbClr val="006666"/>
              </a:solidFill>
              <a:ln w="3175" cap="rnd">
                <a:noFill/>
                <a:round/>
              </a:ln>
              <a:effectLst/>
            </c:spPr>
            <c:extLst>
              <c:ext xmlns:c16="http://schemas.microsoft.com/office/drawing/2014/chart" uri="{C3380CC4-5D6E-409C-BE32-E72D297353CC}">
                <c16:uniqueId val="{00000005-3172-4190-BC94-211D12886A27}"/>
              </c:ext>
            </c:extLst>
          </c:dPt>
          <c:dPt>
            <c:idx val="3"/>
            <c:invertIfNegative val="0"/>
            <c:bubble3D val="0"/>
            <c:spPr>
              <a:solidFill>
                <a:srgbClr val="006666"/>
              </a:solidFill>
              <a:ln w="3175" cap="rnd">
                <a:noFill/>
                <a:round/>
              </a:ln>
              <a:effectLst/>
            </c:spPr>
            <c:extLst>
              <c:ext xmlns:c16="http://schemas.microsoft.com/office/drawing/2014/chart" uri="{C3380CC4-5D6E-409C-BE32-E72D297353CC}">
                <c16:uniqueId val="{00000007-3172-4190-BC94-211D12886A27}"/>
              </c:ext>
            </c:extLst>
          </c:dPt>
          <c:dPt>
            <c:idx val="4"/>
            <c:invertIfNegative val="0"/>
            <c:bubble3D val="0"/>
            <c:spPr>
              <a:solidFill>
                <a:srgbClr val="006666"/>
              </a:solidFill>
              <a:ln w="3175" cap="rnd">
                <a:noFill/>
                <a:round/>
              </a:ln>
              <a:effectLst/>
            </c:spPr>
            <c:extLst>
              <c:ext xmlns:c16="http://schemas.microsoft.com/office/drawing/2014/chart" uri="{C3380CC4-5D6E-409C-BE32-E72D297353CC}">
                <c16:uniqueId val="{00000009-3172-4190-BC94-211D12886A27}"/>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Arkusz1!$B$4:$B$9</c:f>
              <c:numCache>
                <c:formatCode>###0</c:formatCode>
                <c:ptCount val="6"/>
                <c:pt idx="0">
                  <c:v>72.48138366667088</c:v>
                </c:pt>
                <c:pt idx="1">
                  <c:v>53.717367859980804</c:v>
                </c:pt>
                <c:pt idx="2">
                  <c:v>40.68050517765375</c:v>
                </c:pt>
                <c:pt idx="3">
                  <c:v>39.093532724926384</c:v>
                </c:pt>
                <c:pt idx="4">
                  <c:v>28.730356432355169</c:v>
                </c:pt>
                <c:pt idx="5">
                  <c:v>22.163151568808495</c:v>
                </c:pt>
              </c:numCache>
            </c:numRef>
          </c:val>
          <c:extLst>
            <c:ext xmlns:c16="http://schemas.microsoft.com/office/drawing/2014/chart" uri="{C3380CC4-5D6E-409C-BE32-E72D297353CC}">
              <c16:uniqueId val="{0000000A-3172-4190-BC94-211D12886A27}"/>
            </c:ext>
          </c:extLst>
        </c:ser>
        <c:ser>
          <c:idx val="1"/>
          <c:order val="1"/>
          <c:tx>
            <c:strRef>
              <c:f>Arkusz1!$C$3</c:f>
              <c:strCache>
                <c:ptCount val="1"/>
                <c:pt idx="0">
                  <c:v>podstawowe, gimnazjalne</c:v>
                </c:pt>
              </c:strCache>
            </c:strRef>
          </c:tx>
          <c:spPr>
            <a:solidFill>
              <a:srgbClr val="956B3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Arkusz1!$C$4:$C$9</c:f>
              <c:numCache>
                <c:formatCode>###0</c:formatCode>
                <c:ptCount val="6"/>
                <c:pt idx="0">
                  <c:v>36.441078488020992</c:v>
                </c:pt>
                <c:pt idx="1">
                  <c:v>38.748378468523804</c:v>
                </c:pt>
                <c:pt idx="2">
                  <c:v>37.766069692470076</c:v>
                </c:pt>
                <c:pt idx="3">
                  <c:v>55.139680783115232</c:v>
                </c:pt>
                <c:pt idx="4">
                  <c:v>12.890100662947123</c:v>
                </c:pt>
                <c:pt idx="5">
                  <c:v>10.994764024893792</c:v>
                </c:pt>
              </c:numCache>
            </c:numRef>
          </c:val>
          <c:extLst>
            <c:ext xmlns:c16="http://schemas.microsoft.com/office/drawing/2014/chart" uri="{C3380CC4-5D6E-409C-BE32-E72D297353CC}">
              <c16:uniqueId val="{0000000B-3172-4190-BC94-211D12886A27}"/>
            </c:ext>
          </c:extLst>
        </c:ser>
        <c:ser>
          <c:idx val="2"/>
          <c:order val="2"/>
          <c:tx>
            <c:strRef>
              <c:f>Arkusz1!$D$3</c:f>
              <c:strCache>
                <c:ptCount val="1"/>
                <c:pt idx="0">
                  <c:v>zasadnicze zawodowe</c:v>
                </c:pt>
              </c:strCache>
            </c:strRef>
          </c:tx>
          <c:spPr>
            <a:solidFill>
              <a:srgbClr val="959B5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Arkusz1!$D$4:$D$9</c:f>
              <c:numCache>
                <c:formatCode>###0</c:formatCode>
                <c:ptCount val="6"/>
                <c:pt idx="0">
                  <c:v>59.897391943191323</c:v>
                </c:pt>
                <c:pt idx="1">
                  <c:v>43.020848787574259</c:v>
                </c:pt>
                <c:pt idx="2">
                  <c:v>44.272820892876609</c:v>
                </c:pt>
                <c:pt idx="3">
                  <c:v>40.862178819748799</c:v>
                </c:pt>
                <c:pt idx="4">
                  <c:v>20.444118710256038</c:v>
                </c:pt>
                <c:pt idx="5">
                  <c:v>18.499906103531607</c:v>
                </c:pt>
              </c:numCache>
            </c:numRef>
          </c:val>
          <c:extLst>
            <c:ext xmlns:c16="http://schemas.microsoft.com/office/drawing/2014/chart" uri="{C3380CC4-5D6E-409C-BE32-E72D297353CC}">
              <c16:uniqueId val="{0000000C-3172-4190-BC94-211D12886A27}"/>
            </c:ext>
          </c:extLst>
        </c:ser>
        <c:ser>
          <c:idx val="3"/>
          <c:order val="3"/>
          <c:tx>
            <c:strRef>
              <c:f>Arkusz1!$E$3</c:f>
              <c:strCache>
                <c:ptCount val="1"/>
                <c:pt idx="0">
                  <c:v>średnie</c:v>
                </c:pt>
              </c:strCache>
            </c:strRef>
          </c:tx>
          <c:spPr>
            <a:solidFill>
              <a:srgbClr val="C4B79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Arkusz1!$E$4:$E$9</c:f>
              <c:numCache>
                <c:formatCode>###0</c:formatCode>
                <c:ptCount val="6"/>
                <c:pt idx="0">
                  <c:v>75.426034221127082</c:v>
                </c:pt>
                <c:pt idx="1">
                  <c:v>52.95254626065374</c:v>
                </c:pt>
                <c:pt idx="2">
                  <c:v>41.02109131609933</c:v>
                </c:pt>
                <c:pt idx="3">
                  <c:v>39.355763724000596</c:v>
                </c:pt>
                <c:pt idx="4">
                  <c:v>30.507170327504983</c:v>
                </c:pt>
                <c:pt idx="5">
                  <c:v>21.519338536646295</c:v>
                </c:pt>
              </c:numCache>
            </c:numRef>
          </c:val>
          <c:extLst>
            <c:ext xmlns:c16="http://schemas.microsoft.com/office/drawing/2014/chart" uri="{C3380CC4-5D6E-409C-BE32-E72D297353CC}">
              <c16:uniqueId val="{0000000F-3172-4190-BC94-211D12886A27}"/>
            </c:ext>
          </c:extLst>
        </c:ser>
        <c:ser>
          <c:idx val="4"/>
          <c:order val="4"/>
          <c:tx>
            <c:strRef>
              <c:f>Arkusz1!$F$3</c:f>
              <c:strCache>
                <c:ptCount val="1"/>
                <c:pt idx="0">
                  <c:v>wyższe</c:v>
                </c:pt>
              </c:strCache>
            </c:strRef>
          </c:tx>
          <c:spPr>
            <a:solidFill>
              <a:srgbClr val="8B5F6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Arkusz1!$A$4:$A$9</c:f>
              <c:strCache>
                <c:ptCount val="6"/>
                <c:pt idx="0">
                  <c:v>Wymianę wysokoemisyjnych elektrowni na Odnawialne Źródła Energii</c:v>
                </c:pt>
                <c:pt idx="1">
                  <c:v>Zmiana codziennych nawyków konsumenckich</c:v>
                </c:pt>
                <c:pt idx="2">
                  <c:v>Ekologiczne rolnictwo</c:v>
                </c:pt>
                <c:pt idx="3">
                  <c:v>Ocieplanie budynków</c:v>
                </c:pt>
                <c:pt idx="4">
                  <c:v>Rozwój elektromobilności</c:v>
                </c:pt>
                <c:pt idx="5">
                  <c:v>Rozwój energetyki jądrowej</c:v>
                </c:pt>
              </c:strCache>
            </c:strRef>
          </c:cat>
          <c:val>
            <c:numRef>
              <c:f>Arkusz1!$F$4:$F$9</c:f>
              <c:numCache>
                <c:formatCode>###0</c:formatCode>
                <c:ptCount val="6"/>
                <c:pt idx="0">
                  <c:v>77.992364875028684</c:v>
                </c:pt>
                <c:pt idx="1">
                  <c:v>63.300106777749477</c:v>
                </c:pt>
                <c:pt idx="2">
                  <c:v>38.612244474833346</c:v>
                </c:pt>
                <c:pt idx="3">
                  <c:v>35.280650222169783</c:v>
                </c:pt>
                <c:pt idx="4">
                  <c:v>31.643837118967323</c:v>
                </c:pt>
                <c:pt idx="5">
                  <c:v>27.160799242819568</c:v>
                </c:pt>
              </c:numCache>
            </c:numRef>
          </c:val>
          <c:extLst>
            <c:ext xmlns:c16="http://schemas.microsoft.com/office/drawing/2014/chart" uri="{C3380CC4-5D6E-409C-BE32-E72D297353CC}">
              <c16:uniqueId val="{00000010-3172-4190-BC94-211D12886A27}"/>
            </c:ext>
          </c:extLst>
        </c:ser>
        <c:dLbls>
          <c:showLegendKey val="0"/>
          <c:showVal val="1"/>
          <c:showCatName val="0"/>
          <c:showSerName val="0"/>
          <c:showPercent val="0"/>
          <c:showBubbleSize val="0"/>
        </c:dLbls>
        <c:gapWidth val="196"/>
        <c:overlap val="-10"/>
        <c:axId val="368725056"/>
        <c:axId val="368725448"/>
      </c:barChart>
      <c:catAx>
        <c:axId val="368725056"/>
        <c:scaling>
          <c:orientation val="minMax"/>
        </c:scaling>
        <c:delete val="1"/>
        <c:axPos val="b"/>
        <c:numFmt formatCode="General" sourceLinked="1"/>
        <c:majorTickMark val="out"/>
        <c:minorTickMark val="none"/>
        <c:tickLblPos val="nextTo"/>
        <c:crossAx val="368725448"/>
        <c:crosses val="autoZero"/>
        <c:auto val="1"/>
        <c:lblAlgn val="ctr"/>
        <c:lblOffset val="100"/>
        <c:noMultiLvlLbl val="0"/>
      </c:catAx>
      <c:valAx>
        <c:axId val="368725448"/>
        <c:scaling>
          <c:orientation val="minMax"/>
          <c:min val="0"/>
        </c:scaling>
        <c:delete val="1"/>
        <c:axPos val="l"/>
        <c:numFmt formatCode="###0" sourceLinked="1"/>
        <c:majorTickMark val="out"/>
        <c:minorTickMark val="none"/>
        <c:tickLblPos val="nextTo"/>
        <c:crossAx val="368725056"/>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pl-PL"/>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7186348618775"/>
          <c:y val="0.21227336860961921"/>
          <c:w val="0.75629872698460399"/>
          <c:h val="0.69436434040568284"/>
        </c:manualLayout>
      </c:layout>
      <c:barChart>
        <c:barDir val="bar"/>
        <c:grouping val="percentStacked"/>
        <c:varyColors val="0"/>
        <c:ser>
          <c:idx val="8"/>
          <c:order val="0"/>
          <c:tx>
            <c:strRef>
              <c:f>Arkusz1!$B$1</c:f>
              <c:strCache>
                <c:ptCount val="1"/>
                <c:pt idx="0">
                  <c:v>zdecydowanie tak</c:v>
                </c:pt>
              </c:strCache>
            </c:strRef>
          </c:tx>
          <c:spPr>
            <a:solidFill>
              <a:srgbClr val="509133"/>
            </a:solidFill>
            <a:ln w="25527">
              <a:noFill/>
            </a:ln>
          </c:spPr>
          <c:invertIfNegative val="0"/>
          <c:dLbls>
            <c:numFmt formatCode="#,##0" sourceLinked="0"/>
            <c:spPr>
              <a:noFill/>
              <a:ln w="25527">
                <a:noFill/>
              </a:ln>
            </c:spPr>
            <c:txPr>
              <a:bodyPr wrap="square" lIns="38100" tIns="19050" rIns="38100" bIns="19050" anchor="ctr">
                <a:spAutoFit/>
              </a:bodyPr>
              <a:lstStyle/>
              <a:p>
                <a:pPr>
                  <a:defRPr sz="900" b="0">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Arkusz1!$B$2:$B$7</c:f>
              <c:numCache>
                <c:formatCode>General</c:formatCode>
                <c:ptCount val="6"/>
              </c:numCache>
            </c:numRef>
          </c:val>
          <c:extLst>
            <c:ext xmlns:c16="http://schemas.microsoft.com/office/drawing/2014/chart" uri="{C3380CC4-5D6E-409C-BE32-E72D297353CC}">
              <c16:uniqueId val="{00000000-D569-499D-A547-DF577285EA97}"/>
            </c:ext>
          </c:extLst>
        </c:ser>
        <c:ser>
          <c:idx val="0"/>
          <c:order val="1"/>
          <c:tx>
            <c:strRef>
              <c:f>Arkusz1!$C$1</c:f>
              <c:strCache>
                <c:ptCount val="1"/>
                <c:pt idx="0">
                  <c:v>raczej tak</c:v>
                </c:pt>
              </c:strCache>
            </c:strRef>
          </c:tx>
          <c:spPr>
            <a:solidFill>
              <a:srgbClr val="81C761"/>
            </a:solidFill>
            <a:ln w="25527">
              <a:noFill/>
            </a:ln>
          </c:spPr>
          <c:invertIfNegative val="0"/>
          <c:dLbls>
            <c:numFmt formatCode="#,##0" sourceLinked="0"/>
            <c:spPr>
              <a:noFill/>
              <a:ln w="25527">
                <a:noFill/>
              </a:ln>
            </c:spPr>
            <c:txPr>
              <a:bodyPr wrap="square" lIns="38100" tIns="19050" rIns="38100" bIns="19050" anchor="ctr">
                <a:spAutoFit/>
              </a:bodyPr>
              <a:lstStyle/>
              <a:p>
                <a:pPr>
                  <a:defRPr sz="900">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Arkusz1!$C$2:$C$7</c:f>
              <c:numCache>
                <c:formatCode>General</c:formatCode>
                <c:ptCount val="6"/>
              </c:numCache>
            </c:numRef>
          </c:val>
          <c:extLst>
            <c:ext xmlns:c16="http://schemas.microsoft.com/office/drawing/2014/chart" uri="{C3380CC4-5D6E-409C-BE32-E72D297353CC}">
              <c16:uniqueId val="{00000001-D569-499D-A547-DF577285EA97}"/>
            </c:ext>
          </c:extLst>
        </c:ser>
        <c:ser>
          <c:idx val="1"/>
          <c:order val="2"/>
          <c:tx>
            <c:strRef>
              <c:f>Arkusz1!$D$1</c:f>
              <c:strCache>
                <c:ptCount val="1"/>
                <c:pt idx="0">
                  <c:v>raczej nie</c:v>
                </c:pt>
              </c:strCache>
            </c:strRef>
          </c:tx>
          <c:spPr>
            <a:solidFill>
              <a:srgbClr val="FFB24B"/>
            </a:solidFill>
            <a:ln w="25527">
              <a:noFill/>
            </a:ln>
          </c:spPr>
          <c:invertIfNegative val="0"/>
          <c:dLbls>
            <c:numFmt formatCode="#,##0" sourceLinked="0"/>
            <c:spPr>
              <a:noFill/>
              <a:ln w="25527">
                <a:noFill/>
              </a:ln>
            </c:spPr>
            <c:txPr>
              <a:bodyPr wrap="square" lIns="38100" tIns="19050" rIns="38100" bIns="19050" anchor="ctr">
                <a:spAutoFit/>
              </a:bodyPr>
              <a:lstStyle/>
              <a:p>
                <a:pPr>
                  <a:defRPr sz="900">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Arkusz1!$D$2:$D$7</c:f>
              <c:numCache>
                <c:formatCode>General</c:formatCode>
                <c:ptCount val="6"/>
              </c:numCache>
            </c:numRef>
          </c:val>
          <c:extLst>
            <c:ext xmlns:c16="http://schemas.microsoft.com/office/drawing/2014/chart" uri="{C3380CC4-5D6E-409C-BE32-E72D297353CC}">
              <c16:uniqueId val="{00000002-D569-499D-A547-DF577285EA97}"/>
            </c:ext>
          </c:extLst>
        </c:ser>
        <c:ser>
          <c:idx val="2"/>
          <c:order val="3"/>
          <c:tx>
            <c:strRef>
              <c:f>Arkusz1!$E$1</c:f>
              <c:strCache>
                <c:ptCount val="1"/>
                <c:pt idx="0">
                  <c:v>zdecydowanie nie</c:v>
                </c:pt>
              </c:strCache>
            </c:strRef>
          </c:tx>
          <c:spPr>
            <a:solidFill>
              <a:srgbClr val="DD2B1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Arkusz1!$E$2:$E$7</c:f>
              <c:numCache>
                <c:formatCode>General</c:formatCode>
                <c:ptCount val="6"/>
              </c:numCache>
            </c:numRef>
          </c:val>
          <c:extLst>
            <c:ext xmlns:c16="http://schemas.microsoft.com/office/drawing/2014/chart" uri="{C3380CC4-5D6E-409C-BE32-E72D297353CC}">
              <c16:uniqueId val="{00000003-D569-499D-A547-DF577285EA97}"/>
            </c:ext>
          </c:extLst>
        </c:ser>
        <c:ser>
          <c:idx val="3"/>
          <c:order val="4"/>
          <c:tx>
            <c:strRef>
              <c:f>Arkusz1!$F$1</c:f>
              <c:strCache>
                <c:ptCount val="1"/>
                <c:pt idx="0">
                  <c:v>nie wiem, trudno powiedzieć</c:v>
                </c:pt>
              </c:strCache>
            </c:strRef>
          </c:tx>
          <c:spPr>
            <a:solidFill>
              <a:srgbClr val="595959"/>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Arkusz1!$F$2:$F$7</c:f>
              <c:numCache>
                <c:formatCode>General</c:formatCode>
                <c:ptCount val="6"/>
              </c:numCache>
            </c:numRef>
          </c:val>
          <c:extLst>
            <c:ext xmlns:c16="http://schemas.microsoft.com/office/drawing/2014/chart" uri="{C3380CC4-5D6E-409C-BE32-E72D297353CC}">
              <c16:uniqueId val="{00000004-D569-499D-A547-DF577285EA97}"/>
            </c:ext>
          </c:extLst>
        </c:ser>
        <c:dLbls>
          <c:showLegendKey val="0"/>
          <c:showVal val="1"/>
          <c:showCatName val="0"/>
          <c:showSerName val="0"/>
          <c:showPercent val="0"/>
          <c:showBubbleSize val="0"/>
        </c:dLbls>
        <c:gapWidth val="100"/>
        <c:overlap val="100"/>
        <c:axId val="525535328"/>
        <c:axId val="525536504"/>
      </c:barChart>
      <c:catAx>
        <c:axId val="525535328"/>
        <c:scaling>
          <c:orientation val="maxMin"/>
        </c:scaling>
        <c:delete val="1"/>
        <c:axPos val="l"/>
        <c:numFmt formatCode="General" sourceLinked="1"/>
        <c:majorTickMark val="none"/>
        <c:minorTickMark val="none"/>
        <c:tickLblPos val="nextTo"/>
        <c:crossAx val="525536504"/>
        <c:crosses val="autoZero"/>
        <c:auto val="1"/>
        <c:lblAlgn val="ctr"/>
        <c:lblOffset val="100"/>
        <c:tickLblSkip val="1"/>
        <c:tickMarkSkip val="1"/>
        <c:noMultiLvlLbl val="0"/>
      </c:catAx>
      <c:valAx>
        <c:axId val="525536504"/>
        <c:scaling>
          <c:orientation val="minMax"/>
        </c:scaling>
        <c:delete val="0"/>
        <c:axPos val="t"/>
        <c:numFmt formatCode="0%" sourceLinked="1"/>
        <c:majorTickMark val="none"/>
        <c:minorTickMark val="none"/>
        <c:tickLblPos val="none"/>
        <c:spPr>
          <a:ln w="9572">
            <a:noFill/>
          </a:ln>
        </c:spPr>
        <c:crossAx val="525535328"/>
        <c:crosses val="autoZero"/>
        <c:crossBetween val="between"/>
      </c:valAx>
      <c:spPr>
        <a:noFill/>
        <a:ln w="25527">
          <a:noFill/>
        </a:ln>
      </c:spPr>
    </c:plotArea>
    <c:legend>
      <c:legendPos val="r"/>
      <c:legendEntry>
        <c:idx val="0"/>
        <c:txPr>
          <a:bodyPr/>
          <a:lstStyle/>
          <a:p>
            <a:pPr>
              <a:defRPr sz="1000">
                <a:latin typeface="+mj-lt"/>
              </a:defRPr>
            </a:pPr>
            <a:endParaRPr lang="pl-PL"/>
          </a:p>
        </c:txPr>
      </c:legendEntry>
      <c:legendEntry>
        <c:idx val="1"/>
        <c:txPr>
          <a:bodyPr/>
          <a:lstStyle/>
          <a:p>
            <a:pPr>
              <a:defRPr sz="1000">
                <a:latin typeface="+mj-lt"/>
              </a:defRPr>
            </a:pPr>
            <a:endParaRPr lang="pl-PL"/>
          </a:p>
        </c:txPr>
      </c:legendEntry>
      <c:legendEntry>
        <c:idx val="2"/>
        <c:txPr>
          <a:bodyPr/>
          <a:lstStyle/>
          <a:p>
            <a:pPr>
              <a:defRPr sz="1000">
                <a:latin typeface="+mj-lt"/>
              </a:defRPr>
            </a:pPr>
            <a:endParaRPr lang="pl-PL"/>
          </a:p>
        </c:txPr>
      </c:legendEntry>
      <c:legendEntry>
        <c:idx val="3"/>
        <c:txPr>
          <a:bodyPr/>
          <a:lstStyle/>
          <a:p>
            <a:pPr>
              <a:defRPr sz="1000">
                <a:latin typeface="+mj-lt"/>
              </a:defRPr>
            </a:pPr>
            <a:endParaRPr lang="pl-PL"/>
          </a:p>
        </c:txPr>
      </c:legendEntry>
      <c:legendEntry>
        <c:idx val="4"/>
        <c:txPr>
          <a:bodyPr/>
          <a:lstStyle/>
          <a:p>
            <a:pPr>
              <a:defRPr sz="1000">
                <a:latin typeface="+mj-lt"/>
              </a:defRPr>
            </a:pPr>
            <a:endParaRPr lang="pl-PL"/>
          </a:p>
        </c:txPr>
      </c:legendEntry>
      <c:layout>
        <c:manualLayout>
          <c:xMode val="edge"/>
          <c:yMode val="edge"/>
          <c:x val="3.6354996521943246E-2"/>
          <c:y val="0.28943888925095013"/>
          <c:w val="0.911709294160995"/>
          <c:h val="0.25707912877500205"/>
        </c:manualLayout>
      </c:layout>
      <c:overlay val="0"/>
      <c:txPr>
        <a:bodyPr/>
        <a:lstStyle/>
        <a:p>
          <a:pPr>
            <a:defRPr sz="900">
              <a:latin typeface="+mj-lt"/>
            </a:defRPr>
          </a:pPr>
          <a:endParaRPr lang="pl-PL"/>
        </a:p>
      </c:txPr>
    </c:legend>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7186348618775"/>
          <c:y val="0.21227336860961921"/>
          <c:w val="0.75629872698460399"/>
          <c:h val="0.69436434040568284"/>
        </c:manualLayout>
      </c:layout>
      <c:barChart>
        <c:barDir val="bar"/>
        <c:grouping val="percentStacked"/>
        <c:varyColors val="0"/>
        <c:ser>
          <c:idx val="8"/>
          <c:order val="0"/>
          <c:tx>
            <c:strRef>
              <c:f>Arkusz1!$B$1</c:f>
              <c:strCache>
                <c:ptCount val="1"/>
                <c:pt idx="0">
                  <c:v>Zdecydowanie tak</c:v>
                </c:pt>
              </c:strCache>
            </c:strRef>
          </c:tx>
          <c:spPr>
            <a:solidFill>
              <a:srgbClr val="509133"/>
            </a:solidFill>
            <a:ln w="25527">
              <a:noFill/>
            </a:ln>
          </c:spPr>
          <c:invertIfNegative val="0"/>
          <c:dLbls>
            <c:numFmt formatCode="#,##0" sourceLinked="0"/>
            <c:spPr>
              <a:noFill/>
              <a:ln w="25527">
                <a:noFill/>
              </a:ln>
            </c:spPr>
            <c:txPr>
              <a:bodyPr wrap="square" lIns="38100" tIns="19050" rIns="38100" bIns="19050" anchor="ctr">
                <a:spAutoFit/>
              </a:bodyPr>
              <a:lstStyle/>
              <a:p>
                <a:pPr>
                  <a:defRPr sz="1000" b="0">
                    <a:solidFill>
                      <a:schemeClr val="bg1"/>
                    </a:solidFill>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Arkusz1!$B$2:$B$7</c:f>
              <c:numCache>
                <c:formatCode>General</c:formatCode>
                <c:ptCount val="6"/>
                <c:pt idx="0" formatCode="###0">
                  <c:v>10.294135641439865</c:v>
                </c:pt>
              </c:numCache>
            </c:numRef>
          </c:val>
          <c:extLst>
            <c:ext xmlns:c16="http://schemas.microsoft.com/office/drawing/2014/chart" uri="{C3380CC4-5D6E-409C-BE32-E72D297353CC}">
              <c16:uniqueId val="{00000000-BCDD-4ECC-9614-13053DE7837F}"/>
            </c:ext>
          </c:extLst>
        </c:ser>
        <c:ser>
          <c:idx val="0"/>
          <c:order val="1"/>
          <c:tx>
            <c:strRef>
              <c:f>Arkusz1!$C$1</c:f>
              <c:strCache>
                <c:ptCount val="1"/>
                <c:pt idx="0">
                  <c:v>Raczej tak</c:v>
                </c:pt>
              </c:strCache>
            </c:strRef>
          </c:tx>
          <c:spPr>
            <a:solidFill>
              <a:srgbClr val="81C761"/>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Arkusz1!$C$2:$C$7</c:f>
              <c:numCache>
                <c:formatCode>General</c:formatCode>
                <c:ptCount val="6"/>
                <c:pt idx="0" formatCode="###0">
                  <c:v>48.129874252013039</c:v>
                </c:pt>
              </c:numCache>
            </c:numRef>
          </c:val>
          <c:extLst>
            <c:ext xmlns:c16="http://schemas.microsoft.com/office/drawing/2014/chart" uri="{C3380CC4-5D6E-409C-BE32-E72D297353CC}">
              <c16:uniqueId val="{00000001-BCDD-4ECC-9614-13053DE7837F}"/>
            </c:ext>
          </c:extLst>
        </c:ser>
        <c:ser>
          <c:idx val="1"/>
          <c:order val="2"/>
          <c:tx>
            <c:strRef>
              <c:f>Arkusz1!$D$1</c:f>
              <c:strCache>
                <c:ptCount val="1"/>
                <c:pt idx="0">
                  <c:v>Raczej nie</c:v>
                </c:pt>
              </c:strCache>
            </c:strRef>
          </c:tx>
          <c:spPr>
            <a:solidFill>
              <a:srgbClr val="FFB24B"/>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Arkusz1!$A$2:$A$7</c:f>
              <c:numCache>
                <c:formatCode>General</c:formatCode>
                <c:ptCount val="6"/>
              </c:numCache>
            </c:numRef>
          </c:cat>
          <c:val>
            <c:numRef>
              <c:f>Arkusz1!$D$2:$D$7</c:f>
              <c:numCache>
                <c:formatCode>General</c:formatCode>
                <c:ptCount val="6"/>
                <c:pt idx="0" formatCode="###0">
                  <c:v>24.638245408683364</c:v>
                </c:pt>
              </c:numCache>
            </c:numRef>
          </c:val>
          <c:extLst>
            <c:ext xmlns:c16="http://schemas.microsoft.com/office/drawing/2014/chart" uri="{C3380CC4-5D6E-409C-BE32-E72D297353CC}">
              <c16:uniqueId val="{00000002-BCDD-4ECC-9614-13053DE7837F}"/>
            </c:ext>
          </c:extLst>
        </c:ser>
        <c:ser>
          <c:idx val="2"/>
          <c:order val="3"/>
          <c:tx>
            <c:strRef>
              <c:f>Arkusz1!$E$1</c:f>
              <c:strCache>
                <c:ptCount val="1"/>
                <c:pt idx="0">
                  <c:v>Zdecydowanie nie</c:v>
                </c:pt>
              </c:strCache>
            </c:strRef>
          </c:tx>
          <c:spPr>
            <a:solidFill>
              <a:srgbClr val="DD2B1D"/>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Arkusz1!$E$2:$E$7</c:f>
              <c:numCache>
                <c:formatCode>General</c:formatCode>
                <c:ptCount val="6"/>
                <c:pt idx="0" formatCode="###0">
                  <c:v>12.524244471359058</c:v>
                </c:pt>
              </c:numCache>
            </c:numRef>
          </c:val>
          <c:extLst>
            <c:ext xmlns:c16="http://schemas.microsoft.com/office/drawing/2014/chart" uri="{C3380CC4-5D6E-409C-BE32-E72D297353CC}">
              <c16:uniqueId val="{00000003-BCDD-4ECC-9614-13053DE7837F}"/>
            </c:ext>
          </c:extLst>
        </c:ser>
        <c:ser>
          <c:idx val="3"/>
          <c:order val="4"/>
          <c:tx>
            <c:strRef>
              <c:f>Arkusz1!$F$1</c:f>
              <c:strCache>
                <c:ptCount val="1"/>
                <c:pt idx="0">
                  <c:v>Nie wiem, trudno powiedzieć</c:v>
                </c:pt>
              </c:strCache>
            </c:strRef>
          </c:tx>
          <c:spPr>
            <a:solidFill>
              <a:srgbClr val="595959"/>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Arkusz1!$A$2:$A$7</c:f>
              <c:numCache>
                <c:formatCode>General</c:formatCode>
                <c:ptCount val="6"/>
              </c:numCache>
            </c:numRef>
          </c:cat>
          <c:val>
            <c:numRef>
              <c:f>Arkusz1!$F$2:$F$7</c:f>
              <c:numCache>
                <c:formatCode>General</c:formatCode>
                <c:ptCount val="6"/>
                <c:pt idx="0" formatCode="###0">
                  <c:v>4.4135002265046266</c:v>
                </c:pt>
              </c:numCache>
            </c:numRef>
          </c:val>
          <c:extLst>
            <c:ext xmlns:c16="http://schemas.microsoft.com/office/drawing/2014/chart" uri="{C3380CC4-5D6E-409C-BE32-E72D297353CC}">
              <c16:uniqueId val="{00000004-BCDD-4ECC-9614-13053DE7837F}"/>
            </c:ext>
          </c:extLst>
        </c:ser>
        <c:dLbls>
          <c:showLegendKey val="0"/>
          <c:showVal val="1"/>
          <c:showCatName val="0"/>
          <c:showSerName val="0"/>
          <c:showPercent val="0"/>
          <c:showBubbleSize val="0"/>
        </c:dLbls>
        <c:gapWidth val="100"/>
        <c:overlap val="100"/>
        <c:axId val="525522000"/>
        <c:axId val="525544344"/>
      </c:barChart>
      <c:catAx>
        <c:axId val="525522000"/>
        <c:scaling>
          <c:orientation val="maxMin"/>
        </c:scaling>
        <c:delete val="0"/>
        <c:axPos val="l"/>
        <c:numFmt formatCode="General" sourceLinked="1"/>
        <c:majorTickMark val="none"/>
        <c:minorTickMark val="none"/>
        <c:tickLblPos val="nextTo"/>
        <c:spPr>
          <a:ln w="9572">
            <a:noFill/>
          </a:ln>
        </c:spPr>
        <c:txPr>
          <a:bodyPr rot="0" vert="horz"/>
          <a:lstStyle/>
          <a:p>
            <a:pPr>
              <a:defRPr sz="900"/>
            </a:pPr>
            <a:endParaRPr lang="pl-PL"/>
          </a:p>
        </c:txPr>
        <c:crossAx val="525544344"/>
        <c:crosses val="autoZero"/>
        <c:auto val="1"/>
        <c:lblAlgn val="ctr"/>
        <c:lblOffset val="100"/>
        <c:tickLblSkip val="1"/>
        <c:tickMarkSkip val="1"/>
        <c:noMultiLvlLbl val="0"/>
      </c:catAx>
      <c:valAx>
        <c:axId val="525544344"/>
        <c:scaling>
          <c:orientation val="minMax"/>
        </c:scaling>
        <c:delete val="0"/>
        <c:axPos val="t"/>
        <c:numFmt formatCode="0%" sourceLinked="1"/>
        <c:majorTickMark val="none"/>
        <c:minorTickMark val="none"/>
        <c:tickLblPos val="none"/>
        <c:spPr>
          <a:ln w="9572">
            <a:noFill/>
          </a:ln>
        </c:spPr>
        <c:crossAx val="525522000"/>
        <c:crosses val="autoZero"/>
        <c:crossBetween val="between"/>
      </c:valAx>
      <c:spPr>
        <a:noFill/>
        <a:ln w="25527">
          <a:noFill/>
        </a:ln>
      </c:spPr>
    </c:plotArea>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7186348618775"/>
          <c:y val="0.21227336860961921"/>
          <c:w val="0.38456419685290089"/>
          <c:h val="0.69436434040568284"/>
        </c:manualLayout>
      </c:layout>
      <c:barChart>
        <c:barDir val="bar"/>
        <c:grouping val="percentStacked"/>
        <c:varyColors val="0"/>
        <c:ser>
          <c:idx val="8"/>
          <c:order val="0"/>
          <c:tx>
            <c:strRef>
              <c:f>Arkusz1!$B$1</c:f>
              <c:strCache>
                <c:ptCount val="1"/>
                <c:pt idx="0">
                  <c:v>W ogóle	Nieznacznie	W umiarkowanym stopniu	Bardzo	trudno powiedzieć</c:v>
                </c:pt>
              </c:strCache>
            </c:strRef>
          </c:tx>
          <c:spPr>
            <a:solidFill>
              <a:srgbClr val="509133"/>
            </a:solidFill>
            <a:ln w="25527">
              <a:no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6-52AA-4834-9239-D9335827D5CC}"/>
                </c:ext>
              </c:extLst>
            </c:dLbl>
            <c:numFmt formatCode="#,##0" sourceLinked="0"/>
            <c:spPr>
              <a:noFill/>
              <a:ln w="25527">
                <a:noFill/>
              </a:ln>
            </c:spPr>
            <c:txPr>
              <a:bodyPr wrap="square" lIns="38100" tIns="19050" rIns="38100" bIns="19050" anchor="ctr">
                <a:spAutoFit/>
              </a:bodyPr>
              <a:lstStyle/>
              <a:p>
                <a:pPr>
                  <a:defRPr sz="1000" b="0">
                    <a:solidFill>
                      <a:schemeClr val="bg1"/>
                    </a:solidFill>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Pracujący</c:v>
                </c:pt>
                <c:pt idx="1">
                  <c:v>Emeryt, rencista</c:v>
                </c:pt>
                <c:pt idx="2">
                  <c:v>Uczeń,
student*</c:v>
                </c:pt>
                <c:pt idx="3">
                  <c:v>Niepracujący</c:v>
                </c:pt>
              </c:strCache>
            </c:strRef>
          </c:cat>
          <c:val>
            <c:numRef>
              <c:f>Arkusz1!$B$2:$B$5</c:f>
              <c:numCache>
                <c:formatCode>###0</c:formatCode>
                <c:ptCount val="4"/>
                <c:pt idx="0">
                  <c:v>10.697601123038661</c:v>
                </c:pt>
                <c:pt idx="1">
                  <c:v>13.742701681293228</c:v>
                </c:pt>
                <c:pt idx="2">
                  <c:v>0</c:v>
                </c:pt>
                <c:pt idx="3">
                  <c:v>6.1012086506276768</c:v>
                </c:pt>
              </c:numCache>
            </c:numRef>
          </c:val>
          <c:extLst>
            <c:ext xmlns:c16="http://schemas.microsoft.com/office/drawing/2014/chart" uri="{C3380CC4-5D6E-409C-BE32-E72D297353CC}">
              <c16:uniqueId val="{00000000-52AA-4834-9239-D9335827D5CC}"/>
            </c:ext>
          </c:extLst>
        </c:ser>
        <c:ser>
          <c:idx val="0"/>
          <c:order val="1"/>
          <c:tx>
            <c:strRef>
              <c:f>Arkusz1!$C$1</c:f>
              <c:strCache>
                <c:ptCount val="1"/>
                <c:pt idx="0">
                  <c:v>Nieznacznie</c:v>
                </c:pt>
              </c:strCache>
            </c:strRef>
          </c:tx>
          <c:spPr>
            <a:solidFill>
              <a:srgbClr val="81C761"/>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Pracujący</c:v>
                </c:pt>
                <c:pt idx="1">
                  <c:v>Emeryt, rencista</c:v>
                </c:pt>
                <c:pt idx="2">
                  <c:v>Uczeń,
student*</c:v>
                </c:pt>
                <c:pt idx="3">
                  <c:v>Niepracujący</c:v>
                </c:pt>
              </c:strCache>
            </c:strRef>
          </c:cat>
          <c:val>
            <c:numRef>
              <c:f>Arkusz1!$C$2:$C$5</c:f>
              <c:numCache>
                <c:formatCode>###0</c:formatCode>
                <c:ptCount val="4"/>
                <c:pt idx="0">
                  <c:v>47.984981593393719</c:v>
                </c:pt>
                <c:pt idx="1">
                  <c:v>42.211376929378616</c:v>
                </c:pt>
                <c:pt idx="2">
                  <c:v>85.411001131050853</c:v>
                </c:pt>
                <c:pt idx="3">
                  <c:v>48.166028369613301</c:v>
                </c:pt>
              </c:numCache>
            </c:numRef>
          </c:val>
          <c:extLst>
            <c:ext xmlns:c16="http://schemas.microsoft.com/office/drawing/2014/chart" uri="{C3380CC4-5D6E-409C-BE32-E72D297353CC}">
              <c16:uniqueId val="{00000001-52AA-4834-9239-D9335827D5CC}"/>
            </c:ext>
          </c:extLst>
        </c:ser>
        <c:ser>
          <c:idx val="1"/>
          <c:order val="2"/>
          <c:tx>
            <c:strRef>
              <c:f>Arkusz1!$D$1</c:f>
              <c:strCache>
                <c:ptCount val="1"/>
                <c:pt idx="0">
                  <c:v>W umiarkowanym stopniu</c:v>
                </c:pt>
              </c:strCache>
            </c:strRef>
          </c:tx>
          <c:spPr>
            <a:solidFill>
              <a:srgbClr val="FFB24B"/>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Pracujący</c:v>
                </c:pt>
                <c:pt idx="1">
                  <c:v>Emeryt, rencista</c:v>
                </c:pt>
                <c:pt idx="2">
                  <c:v>Uczeń,
student*</c:v>
                </c:pt>
                <c:pt idx="3">
                  <c:v>Niepracujący</c:v>
                </c:pt>
              </c:strCache>
            </c:strRef>
          </c:cat>
          <c:val>
            <c:numRef>
              <c:f>Arkusz1!$D$2:$D$5</c:f>
              <c:numCache>
                <c:formatCode>###0</c:formatCode>
                <c:ptCount val="4"/>
                <c:pt idx="0">
                  <c:v>26.708761399642732</c:v>
                </c:pt>
                <c:pt idx="1">
                  <c:v>23.236940535198848</c:v>
                </c:pt>
                <c:pt idx="2">
                  <c:v>6.7082837090179064</c:v>
                </c:pt>
                <c:pt idx="3">
                  <c:v>22.604983140035973</c:v>
                </c:pt>
              </c:numCache>
            </c:numRef>
          </c:val>
          <c:extLst>
            <c:ext xmlns:c16="http://schemas.microsoft.com/office/drawing/2014/chart" uri="{C3380CC4-5D6E-409C-BE32-E72D297353CC}">
              <c16:uniqueId val="{00000002-52AA-4834-9239-D9335827D5CC}"/>
            </c:ext>
          </c:extLst>
        </c:ser>
        <c:ser>
          <c:idx val="2"/>
          <c:order val="3"/>
          <c:tx>
            <c:strRef>
              <c:f>Arkusz1!$E$1</c:f>
              <c:strCache>
                <c:ptCount val="1"/>
                <c:pt idx="0">
                  <c:v>Bardzo</c:v>
                </c:pt>
              </c:strCache>
            </c:strRef>
          </c:tx>
          <c:spPr>
            <a:solidFill>
              <a:srgbClr val="DD2B1D"/>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Arkusz1!$A$2:$A$5</c:f>
              <c:strCache>
                <c:ptCount val="4"/>
                <c:pt idx="0">
                  <c:v>Pracujący</c:v>
                </c:pt>
                <c:pt idx="1">
                  <c:v>Emeryt, rencista</c:v>
                </c:pt>
                <c:pt idx="2">
                  <c:v>Uczeń,
student*</c:v>
                </c:pt>
                <c:pt idx="3">
                  <c:v>Niepracujący</c:v>
                </c:pt>
              </c:strCache>
            </c:strRef>
          </c:cat>
          <c:val>
            <c:numRef>
              <c:f>Arkusz1!$E$2:$E$5</c:f>
              <c:numCache>
                <c:formatCode>###0</c:formatCode>
                <c:ptCount val="4"/>
                <c:pt idx="0">
                  <c:v>11.300057268064105</c:v>
                </c:pt>
                <c:pt idx="1">
                  <c:v>13.186948397961338</c:v>
                </c:pt>
                <c:pt idx="2">
                  <c:v>7.8807151599312411</c:v>
                </c:pt>
                <c:pt idx="3">
                  <c:v>20.064273491594331</c:v>
                </c:pt>
              </c:numCache>
            </c:numRef>
          </c:val>
          <c:extLst>
            <c:ext xmlns:c16="http://schemas.microsoft.com/office/drawing/2014/chart" uri="{C3380CC4-5D6E-409C-BE32-E72D297353CC}">
              <c16:uniqueId val="{00000003-52AA-4834-9239-D9335827D5CC}"/>
            </c:ext>
          </c:extLst>
        </c:ser>
        <c:ser>
          <c:idx val="3"/>
          <c:order val="4"/>
          <c:tx>
            <c:strRef>
              <c:f>Arkusz1!$F$1</c:f>
              <c:strCache>
                <c:ptCount val="1"/>
                <c:pt idx="0">
                  <c:v>trudno powiedzieć</c:v>
                </c:pt>
              </c:strCache>
            </c:strRef>
          </c:tx>
          <c:spPr>
            <a:solidFill>
              <a:srgbClr val="595959"/>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52AA-4834-9239-D9335827D5CC}"/>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Arkusz1!$A$2:$A$5</c:f>
              <c:strCache>
                <c:ptCount val="4"/>
                <c:pt idx="0">
                  <c:v>Pracujący</c:v>
                </c:pt>
                <c:pt idx="1">
                  <c:v>Emeryt, rencista</c:v>
                </c:pt>
                <c:pt idx="2">
                  <c:v>Uczeń,
student*</c:v>
                </c:pt>
                <c:pt idx="3">
                  <c:v>Niepracujący</c:v>
                </c:pt>
              </c:strCache>
            </c:strRef>
          </c:cat>
          <c:val>
            <c:numRef>
              <c:f>Arkusz1!$F$2:$F$5</c:f>
              <c:numCache>
                <c:formatCode>###0</c:formatCode>
                <c:ptCount val="4"/>
                <c:pt idx="0">
                  <c:v>3.3085986158606695</c:v>
                </c:pt>
                <c:pt idx="1">
                  <c:v>7.6220324561679362</c:v>
                </c:pt>
                <c:pt idx="2">
                  <c:v>0</c:v>
                </c:pt>
                <c:pt idx="3">
                  <c:v>3.0635063481287408</c:v>
                </c:pt>
              </c:numCache>
            </c:numRef>
          </c:val>
          <c:extLst>
            <c:ext xmlns:c16="http://schemas.microsoft.com/office/drawing/2014/chart" uri="{C3380CC4-5D6E-409C-BE32-E72D297353CC}">
              <c16:uniqueId val="{00000004-52AA-4834-9239-D9335827D5CC}"/>
            </c:ext>
          </c:extLst>
        </c:ser>
        <c:dLbls>
          <c:showLegendKey val="0"/>
          <c:showVal val="1"/>
          <c:showCatName val="0"/>
          <c:showSerName val="0"/>
          <c:showPercent val="0"/>
          <c:showBubbleSize val="0"/>
        </c:dLbls>
        <c:gapWidth val="100"/>
        <c:overlap val="100"/>
        <c:axId val="525522000"/>
        <c:axId val="525544344"/>
      </c:barChart>
      <c:catAx>
        <c:axId val="525522000"/>
        <c:scaling>
          <c:orientation val="maxMin"/>
        </c:scaling>
        <c:delete val="0"/>
        <c:axPos val="l"/>
        <c:numFmt formatCode="General" sourceLinked="1"/>
        <c:majorTickMark val="none"/>
        <c:minorTickMark val="none"/>
        <c:tickLblPos val="nextTo"/>
        <c:spPr>
          <a:ln w="9572">
            <a:noFill/>
          </a:ln>
        </c:spPr>
        <c:txPr>
          <a:bodyPr rot="0" vert="horz"/>
          <a:lstStyle/>
          <a:p>
            <a:pPr>
              <a:defRPr sz="900">
                <a:latin typeface="+mn-lt"/>
              </a:defRPr>
            </a:pPr>
            <a:endParaRPr lang="pl-PL"/>
          </a:p>
        </c:txPr>
        <c:crossAx val="525544344"/>
        <c:crosses val="autoZero"/>
        <c:auto val="1"/>
        <c:lblAlgn val="ctr"/>
        <c:lblOffset val="100"/>
        <c:tickLblSkip val="1"/>
        <c:tickMarkSkip val="1"/>
        <c:noMultiLvlLbl val="0"/>
      </c:catAx>
      <c:valAx>
        <c:axId val="525544344"/>
        <c:scaling>
          <c:orientation val="minMax"/>
        </c:scaling>
        <c:delete val="0"/>
        <c:axPos val="t"/>
        <c:numFmt formatCode="0%" sourceLinked="1"/>
        <c:majorTickMark val="none"/>
        <c:minorTickMark val="none"/>
        <c:tickLblPos val="none"/>
        <c:spPr>
          <a:ln w="9572">
            <a:noFill/>
          </a:ln>
        </c:spPr>
        <c:crossAx val="525522000"/>
        <c:crosses val="autoZero"/>
        <c:crossBetween val="between"/>
      </c:valAx>
      <c:spPr>
        <a:noFill/>
        <a:ln w="25527">
          <a:noFill/>
        </a:ln>
      </c:spPr>
    </c:plotArea>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17691102827128"/>
          <c:y val="0.21227336860961921"/>
          <c:w val="0.74266719886730936"/>
          <c:h val="0.69436434040568284"/>
        </c:manualLayout>
      </c:layout>
      <c:barChart>
        <c:barDir val="bar"/>
        <c:grouping val="percentStacked"/>
        <c:varyColors val="0"/>
        <c:ser>
          <c:idx val="8"/>
          <c:order val="0"/>
          <c:tx>
            <c:strRef>
              <c:f>Arkusz1!$B$1</c:f>
              <c:strCache>
                <c:ptCount val="1"/>
                <c:pt idx="0">
                  <c:v>Bardzo</c:v>
                </c:pt>
              </c:strCache>
            </c:strRef>
          </c:tx>
          <c:spPr>
            <a:solidFill>
              <a:srgbClr val="509133"/>
            </a:solidFill>
            <a:ln w="25527">
              <a:noFill/>
            </a:ln>
          </c:spPr>
          <c:invertIfNegative val="0"/>
          <c:dLbls>
            <c:numFmt formatCode="#,##0" sourceLinked="0"/>
            <c:spPr>
              <a:noFill/>
              <a:ln w="25527">
                <a:noFill/>
              </a:ln>
            </c:spPr>
            <c:txPr>
              <a:bodyPr wrap="square" lIns="38100" tIns="19050" rIns="38100" bIns="19050" anchor="ctr">
                <a:spAutoFit/>
              </a:bodyPr>
              <a:lstStyle/>
              <a:p>
                <a:pPr>
                  <a:defRPr sz="1000" b="0">
                    <a:solidFill>
                      <a:schemeClr val="bg1"/>
                    </a:solidFill>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Arkusz1!$A$2:$A$4</c:f>
              <c:strCache>
                <c:ptCount val="3"/>
                <c:pt idx="0">
                  <c:v>Do 1500 zł</c:v>
                </c:pt>
                <c:pt idx="1">
                  <c:v>1501-2500 zł</c:v>
                </c:pt>
                <c:pt idx="2">
                  <c:v>Powyżej
2500 zł</c:v>
                </c:pt>
              </c:strCache>
            </c:strRef>
          </c:cat>
          <c:val>
            <c:numRef>
              <c:f>Arkusz1!$B$2:$B$4</c:f>
              <c:numCache>
                <c:formatCode>###0</c:formatCode>
                <c:ptCount val="3"/>
                <c:pt idx="0">
                  <c:v>9.3115523940294249</c:v>
                </c:pt>
                <c:pt idx="1">
                  <c:v>7.7309685486260857</c:v>
                </c:pt>
                <c:pt idx="2">
                  <c:v>15.053286106311898</c:v>
                </c:pt>
              </c:numCache>
            </c:numRef>
          </c:val>
          <c:extLst>
            <c:ext xmlns:c16="http://schemas.microsoft.com/office/drawing/2014/chart" uri="{C3380CC4-5D6E-409C-BE32-E72D297353CC}">
              <c16:uniqueId val="{00000000-1F8F-466F-826E-562556F52902}"/>
            </c:ext>
          </c:extLst>
        </c:ser>
        <c:ser>
          <c:idx val="0"/>
          <c:order val="1"/>
          <c:tx>
            <c:strRef>
              <c:f>Arkusz1!$C$1</c:f>
              <c:strCache>
                <c:ptCount val="1"/>
                <c:pt idx="0">
                  <c:v>W umiarkowanym stopniu</c:v>
                </c:pt>
              </c:strCache>
            </c:strRef>
          </c:tx>
          <c:spPr>
            <a:solidFill>
              <a:srgbClr val="81C761"/>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Arkusz1!$A$2:$A$4</c:f>
              <c:strCache>
                <c:ptCount val="3"/>
                <c:pt idx="0">
                  <c:v>Do 1500 zł</c:v>
                </c:pt>
                <c:pt idx="1">
                  <c:v>1501-2500 zł</c:v>
                </c:pt>
                <c:pt idx="2">
                  <c:v>Powyżej
2500 zł</c:v>
                </c:pt>
              </c:strCache>
            </c:strRef>
          </c:cat>
          <c:val>
            <c:numRef>
              <c:f>Arkusz1!$C$2:$C$4</c:f>
              <c:numCache>
                <c:formatCode>###0</c:formatCode>
                <c:ptCount val="3"/>
                <c:pt idx="0">
                  <c:v>40.734685030349674</c:v>
                </c:pt>
                <c:pt idx="1">
                  <c:v>51.64693813447505</c:v>
                </c:pt>
                <c:pt idx="2">
                  <c:v>53.955838709375591</c:v>
                </c:pt>
              </c:numCache>
            </c:numRef>
          </c:val>
          <c:extLst>
            <c:ext xmlns:c16="http://schemas.microsoft.com/office/drawing/2014/chart" uri="{C3380CC4-5D6E-409C-BE32-E72D297353CC}">
              <c16:uniqueId val="{00000001-1F8F-466F-826E-562556F52902}"/>
            </c:ext>
          </c:extLst>
        </c:ser>
        <c:ser>
          <c:idx val="1"/>
          <c:order val="2"/>
          <c:tx>
            <c:strRef>
              <c:f>Arkusz1!$D$1</c:f>
              <c:strCache>
                <c:ptCount val="1"/>
                <c:pt idx="0">
                  <c:v>Nieznacznie</c:v>
                </c:pt>
              </c:strCache>
            </c:strRef>
          </c:tx>
          <c:spPr>
            <a:solidFill>
              <a:srgbClr val="FFB24B"/>
            </a:solidFill>
            <a:ln w="25527">
              <a:noFill/>
            </a:ln>
          </c:spPr>
          <c:invertIfNegative val="0"/>
          <c:dLbls>
            <c:numFmt formatCode="#,##0" sourceLinked="0"/>
            <c:spPr>
              <a:noFill/>
              <a:ln w="25527">
                <a:noFill/>
              </a:ln>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Arkusz1!$A$2:$A$4</c:f>
              <c:strCache>
                <c:ptCount val="3"/>
                <c:pt idx="0">
                  <c:v>Do 1500 zł</c:v>
                </c:pt>
                <c:pt idx="1">
                  <c:v>1501-2500 zł</c:v>
                </c:pt>
                <c:pt idx="2">
                  <c:v>Powyżej
2500 zł</c:v>
                </c:pt>
              </c:strCache>
            </c:strRef>
          </c:cat>
          <c:val>
            <c:numRef>
              <c:f>Arkusz1!$D$2:$D$4</c:f>
              <c:numCache>
                <c:formatCode>###0</c:formatCode>
                <c:ptCount val="3"/>
                <c:pt idx="0">
                  <c:v>29.634670715530216</c:v>
                </c:pt>
                <c:pt idx="1">
                  <c:v>24.81571398682587</c:v>
                </c:pt>
                <c:pt idx="2">
                  <c:v>18.850877520464607</c:v>
                </c:pt>
              </c:numCache>
            </c:numRef>
          </c:val>
          <c:extLst>
            <c:ext xmlns:c16="http://schemas.microsoft.com/office/drawing/2014/chart" uri="{C3380CC4-5D6E-409C-BE32-E72D297353CC}">
              <c16:uniqueId val="{00000002-1F8F-466F-826E-562556F52902}"/>
            </c:ext>
          </c:extLst>
        </c:ser>
        <c:ser>
          <c:idx val="2"/>
          <c:order val="3"/>
          <c:tx>
            <c:strRef>
              <c:f>Arkusz1!$E$1</c:f>
              <c:strCache>
                <c:ptCount val="1"/>
                <c:pt idx="0">
                  <c:v>W ogóle</c:v>
                </c:pt>
              </c:strCache>
            </c:strRef>
          </c:tx>
          <c:spPr>
            <a:solidFill>
              <a:srgbClr val="DD2B1D"/>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Arkusz1!$A$2:$A$4</c:f>
              <c:strCache>
                <c:ptCount val="3"/>
                <c:pt idx="0">
                  <c:v>Do 1500 zł</c:v>
                </c:pt>
                <c:pt idx="1">
                  <c:v>1501-2500 zł</c:v>
                </c:pt>
                <c:pt idx="2">
                  <c:v>Powyżej
2500 zł</c:v>
                </c:pt>
              </c:strCache>
            </c:strRef>
          </c:cat>
          <c:val>
            <c:numRef>
              <c:f>Arkusz1!$E$2:$E$4</c:f>
              <c:numCache>
                <c:formatCode>###0</c:formatCode>
                <c:ptCount val="3"/>
                <c:pt idx="0">
                  <c:v>14.818778387225709</c:v>
                </c:pt>
                <c:pt idx="1">
                  <c:v>9.7915399958853921</c:v>
                </c:pt>
                <c:pt idx="2">
                  <c:v>9.7408748699277243</c:v>
                </c:pt>
              </c:numCache>
            </c:numRef>
          </c:val>
          <c:extLst>
            <c:ext xmlns:c16="http://schemas.microsoft.com/office/drawing/2014/chart" uri="{C3380CC4-5D6E-409C-BE32-E72D297353CC}">
              <c16:uniqueId val="{00000003-1F8F-466F-826E-562556F52902}"/>
            </c:ext>
          </c:extLst>
        </c:ser>
        <c:ser>
          <c:idx val="3"/>
          <c:order val="4"/>
          <c:tx>
            <c:strRef>
              <c:f>Arkusz1!$F$1</c:f>
              <c:strCache>
                <c:ptCount val="1"/>
                <c:pt idx="0">
                  <c:v>trudno powiedzieć</c:v>
                </c:pt>
              </c:strCache>
            </c:strRef>
          </c:tx>
          <c:spPr>
            <a:solidFill>
              <a:srgbClr val="595959"/>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mn-lt"/>
                    <a:ea typeface="Arial"/>
                    <a:cs typeface="Aria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Arkusz1!$A$2:$A$4</c:f>
              <c:strCache>
                <c:ptCount val="3"/>
                <c:pt idx="0">
                  <c:v>Do 1500 zł</c:v>
                </c:pt>
                <c:pt idx="1">
                  <c:v>1501-2500 zł</c:v>
                </c:pt>
                <c:pt idx="2">
                  <c:v>Powyżej
2500 zł</c:v>
                </c:pt>
              </c:strCache>
            </c:strRef>
          </c:cat>
          <c:val>
            <c:numRef>
              <c:f>Arkusz1!$F$2:$F$4</c:f>
              <c:numCache>
                <c:formatCode>###0</c:formatCode>
                <c:ptCount val="3"/>
                <c:pt idx="0">
                  <c:v>5.5003134728649687</c:v>
                </c:pt>
                <c:pt idx="1">
                  <c:v>6.0148393341876698</c:v>
                </c:pt>
                <c:pt idx="2">
                  <c:v>2.3991227939202275</c:v>
                </c:pt>
              </c:numCache>
            </c:numRef>
          </c:val>
          <c:extLst>
            <c:ext xmlns:c16="http://schemas.microsoft.com/office/drawing/2014/chart" uri="{C3380CC4-5D6E-409C-BE32-E72D297353CC}">
              <c16:uniqueId val="{00000004-1F8F-466F-826E-562556F52902}"/>
            </c:ext>
          </c:extLst>
        </c:ser>
        <c:dLbls>
          <c:showLegendKey val="0"/>
          <c:showVal val="1"/>
          <c:showCatName val="0"/>
          <c:showSerName val="0"/>
          <c:showPercent val="0"/>
          <c:showBubbleSize val="0"/>
        </c:dLbls>
        <c:gapWidth val="100"/>
        <c:overlap val="100"/>
        <c:axId val="525522000"/>
        <c:axId val="525544344"/>
      </c:barChart>
      <c:catAx>
        <c:axId val="525522000"/>
        <c:scaling>
          <c:orientation val="maxMin"/>
        </c:scaling>
        <c:delete val="0"/>
        <c:axPos val="l"/>
        <c:numFmt formatCode="General" sourceLinked="1"/>
        <c:majorTickMark val="none"/>
        <c:minorTickMark val="none"/>
        <c:tickLblPos val="nextTo"/>
        <c:spPr>
          <a:ln w="9572">
            <a:noFill/>
          </a:ln>
        </c:spPr>
        <c:txPr>
          <a:bodyPr rot="0" vert="horz"/>
          <a:lstStyle/>
          <a:p>
            <a:pPr>
              <a:defRPr sz="900">
                <a:latin typeface="+mn-lt"/>
              </a:defRPr>
            </a:pPr>
            <a:endParaRPr lang="pl-PL"/>
          </a:p>
        </c:txPr>
        <c:crossAx val="525544344"/>
        <c:crosses val="autoZero"/>
        <c:auto val="1"/>
        <c:lblAlgn val="ctr"/>
        <c:lblOffset val="100"/>
        <c:tickLblSkip val="1"/>
        <c:tickMarkSkip val="1"/>
        <c:noMultiLvlLbl val="0"/>
      </c:catAx>
      <c:valAx>
        <c:axId val="525544344"/>
        <c:scaling>
          <c:orientation val="minMax"/>
        </c:scaling>
        <c:delete val="0"/>
        <c:axPos val="t"/>
        <c:numFmt formatCode="0%" sourceLinked="1"/>
        <c:majorTickMark val="none"/>
        <c:minorTickMark val="none"/>
        <c:tickLblPos val="none"/>
        <c:spPr>
          <a:ln w="9572">
            <a:noFill/>
          </a:ln>
        </c:spPr>
        <c:crossAx val="525522000"/>
        <c:crosses val="autoZero"/>
        <c:crossBetween val="between"/>
      </c:valAx>
      <c:spPr>
        <a:noFill/>
        <a:ln w="25527">
          <a:noFill/>
        </a:ln>
      </c:spPr>
    </c:plotArea>
    <c:plotVisOnly val="1"/>
    <c:dispBlanksAs val="gap"/>
    <c:showDLblsOverMax val="0"/>
  </c:chart>
  <c:spPr>
    <a:noFill/>
    <a:ln>
      <a:noFill/>
    </a:ln>
  </c:spPr>
  <c:txPr>
    <a:bodyPr/>
    <a:lstStyle/>
    <a:p>
      <a:pPr>
        <a:defRPr sz="1000" b="0" i="0" u="none" strike="noStrike" baseline="0">
          <a:solidFill>
            <a:srgbClr val="58595B"/>
          </a:solidFill>
          <a:latin typeface="Century Gothic" panose="020B0502020202020204" pitchFamily="34" charset="0"/>
          <a:ea typeface="Arial"/>
          <a:cs typeface="Arial"/>
        </a:defRPr>
      </a:pPr>
      <a:endParaRPr lang="pl-P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4137256365974"/>
          <c:y val="0.1880796887806"/>
          <c:w val="0.45079790970698486"/>
          <c:h val="0.6498902476358247"/>
        </c:manualLayout>
      </c:layout>
      <c:doughnutChart>
        <c:varyColors val="1"/>
        <c:ser>
          <c:idx val="0"/>
          <c:order val="0"/>
          <c:tx>
            <c:strRef>
              <c:f>Arkusz1!$B$1</c:f>
              <c:strCache>
                <c:ptCount val="1"/>
                <c:pt idx="0">
                  <c:v>wynik</c:v>
                </c:pt>
              </c:strCache>
            </c:strRef>
          </c:tx>
          <c:spPr>
            <a:ln w="3175">
              <a:solidFill>
                <a:schemeClr val="bg1"/>
              </a:solidFill>
            </a:ln>
          </c:spPr>
          <c:dPt>
            <c:idx val="0"/>
            <c:bubble3D val="0"/>
            <c:spPr>
              <a:solidFill>
                <a:schemeClr val="accent1"/>
              </a:solidFill>
              <a:ln w="3175">
                <a:solidFill>
                  <a:schemeClr val="bg1"/>
                </a:solidFill>
              </a:ln>
              <a:effectLst/>
            </c:spPr>
            <c:extLst>
              <c:ext xmlns:c16="http://schemas.microsoft.com/office/drawing/2014/chart" uri="{C3380CC4-5D6E-409C-BE32-E72D297353CC}">
                <c16:uniqueId val="{00000001-386C-4200-B759-05E925D775F8}"/>
              </c:ext>
            </c:extLst>
          </c:dPt>
          <c:dPt>
            <c:idx val="1"/>
            <c:bubble3D val="0"/>
            <c:spPr>
              <a:solidFill>
                <a:schemeClr val="tx2"/>
              </a:solidFill>
              <a:ln w="3175">
                <a:solidFill>
                  <a:schemeClr val="bg1"/>
                </a:solidFill>
              </a:ln>
              <a:effectLst/>
            </c:spPr>
            <c:extLst>
              <c:ext xmlns:c16="http://schemas.microsoft.com/office/drawing/2014/chart" uri="{C3380CC4-5D6E-409C-BE32-E72D297353CC}">
                <c16:uniqueId val="{00000003-386C-4200-B759-05E925D775F8}"/>
              </c:ext>
            </c:extLst>
          </c:dPt>
          <c:dPt>
            <c:idx val="2"/>
            <c:bubble3D val="0"/>
            <c:spPr>
              <a:solidFill>
                <a:schemeClr val="accent3"/>
              </a:solidFill>
              <a:ln w="3175">
                <a:solidFill>
                  <a:schemeClr val="bg1"/>
                </a:solidFill>
              </a:ln>
              <a:effectLst/>
            </c:spPr>
            <c:extLst>
              <c:ext xmlns:c16="http://schemas.microsoft.com/office/drawing/2014/chart" uri="{C3380CC4-5D6E-409C-BE32-E72D297353CC}">
                <c16:uniqueId val="{00000005-386C-4200-B759-05E925D775F8}"/>
              </c:ext>
            </c:extLst>
          </c:dPt>
          <c:dPt>
            <c:idx val="3"/>
            <c:bubble3D val="0"/>
            <c:spPr>
              <a:solidFill>
                <a:schemeClr val="accent4"/>
              </a:solidFill>
              <a:ln w="3175">
                <a:solidFill>
                  <a:schemeClr val="bg1"/>
                </a:solidFill>
              </a:ln>
              <a:effectLst/>
            </c:spPr>
            <c:extLst>
              <c:ext xmlns:c16="http://schemas.microsoft.com/office/drawing/2014/chart" uri="{C3380CC4-5D6E-409C-BE32-E72D297353CC}">
                <c16:uniqueId val="{00000007-386C-4200-B759-05E925D775F8}"/>
              </c:ext>
            </c:extLst>
          </c:dPt>
          <c:dPt>
            <c:idx val="4"/>
            <c:bubble3D val="0"/>
            <c:spPr>
              <a:solidFill>
                <a:schemeClr val="accent5"/>
              </a:solidFill>
              <a:ln w="3175">
                <a:solidFill>
                  <a:schemeClr val="bg1"/>
                </a:solidFill>
              </a:ln>
              <a:effectLst/>
            </c:spPr>
            <c:extLst>
              <c:ext xmlns:c16="http://schemas.microsoft.com/office/drawing/2014/chart" uri="{C3380CC4-5D6E-409C-BE32-E72D297353CC}">
                <c16:uniqueId val="{00000009-386C-4200-B759-05E925D775F8}"/>
              </c:ext>
            </c:extLst>
          </c:dPt>
          <c:dPt>
            <c:idx val="5"/>
            <c:bubble3D val="0"/>
            <c:spPr>
              <a:solidFill>
                <a:schemeClr val="bg1">
                  <a:lumMod val="85000"/>
                </a:schemeClr>
              </a:solidFill>
              <a:ln w="3175">
                <a:solidFill>
                  <a:schemeClr val="bg1"/>
                </a:solidFill>
              </a:ln>
              <a:effectLst/>
            </c:spPr>
            <c:extLst>
              <c:ext xmlns:c16="http://schemas.microsoft.com/office/drawing/2014/chart" uri="{C3380CC4-5D6E-409C-BE32-E72D297353CC}">
                <c16:uniqueId val="{0000000D-386C-4200-B759-05E925D775F8}"/>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386C-4200-B759-05E925D775F8}"/>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386C-4200-B759-05E925D775F8}"/>
                </c:ext>
              </c:extLst>
            </c:dLbl>
            <c:dLbl>
              <c:idx val="4"/>
              <c:layout>
                <c:manualLayout>
                  <c:x val="-4.5882718472791913E-2"/>
                  <c:y val="-0.11759388558091785"/>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900" b="0" i="0" u="none" strike="noStrike" kern="1200" baseline="0">
                      <a:solidFill>
                        <a:srgbClr val="595959"/>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6C-4200-B759-05E925D775F8}"/>
                </c:ext>
              </c:extLst>
            </c:dLbl>
            <c:dLbl>
              <c:idx val="5"/>
              <c:layout>
                <c:manualLayout>
                  <c:x val="-1.5294239490930636E-2"/>
                  <c:y val="-0.13229312127853257"/>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900" b="0" i="0" u="none" strike="noStrike" kern="1200" baseline="0">
                      <a:solidFill>
                        <a:srgbClr val="595959"/>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6C-4200-B759-05E925D775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5"/>
                <c:pt idx="0">
                  <c:v>15 – 24 lat</c:v>
                </c:pt>
                <c:pt idx="1">
                  <c:v>25 – 34 lat</c:v>
                </c:pt>
                <c:pt idx="2">
                  <c:v>35 – 44 lat</c:v>
                </c:pt>
                <c:pt idx="3">
                  <c:v>45 – 59 lat</c:v>
                </c:pt>
                <c:pt idx="4">
                  <c:v>60 i więcej lat</c:v>
                </c:pt>
              </c:strCache>
            </c:strRef>
          </c:cat>
          <c:val>
            <c:numRef>
              <c:f>Arkusz1!$B$2:$B$7</c:f>
              <c:numCache>
                <c:formatCode>General</c:formatCode>
                <c:ptCount val="5"/>
              </c:numCache>
            </c:numRef>
          </c:val>
          <c:extLst>
            <c:ext xmlns:c16="http://schemas.microsoft.com/office/drawing/2014/chart" uri="{C3380CC4-5D6E-409C-BE32-E72D297353CC}">
              <c16:uniqueId val="{0000000E-386C-4200-B759-05E925D775F8}"/>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legend>
      <c:legendPos val="l"/>
      <c:legendEntry>
        <c:idx val="0"/>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Entry>
      <c:legendEntry>
        <c:idx val="1"/>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Entry>
      <c:legendEntry>
        <c:idx val="2"/>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Entry>
      <c:legendEntry>
        <c:idx val="3"/>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Entry>
      <c:layout>
        <c:manualLayout>
          <c:xMode val="edge"/>
          <c:yMode val="edge"/>
          <c:x val="0"/>
          <c:y val="0"/>
          <c:w val="0.85321039218235706"/>
          <c:h val="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63138606754864"/>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chemeClr val="accent1"/>
              </a:solidFill>
              <a:ln w="6350">
                <a:solidFill>
                  <a:schemeClr val="bg1"/>
                </a:solidFill>
              </a:ln>
              <a:effectLst/>
            </c:spPr>
            <c:extLst>
              <c:ext xmlns:c16="http://schemas.microsoft.com/office/drawing/2014/chart" uri="{C3380CC4-5D6E-409C-BE32-E72D297353CC}">
                <c16:uniqueId val="{00000001-75E5-4E88-965F-4CEFDBD58996}"/>
              </c:ext>
            </c:extLst>
          </c:dPt>
          <c:dPt>
            <c:idx val="1"/>
            <c:bubble3D val="0"/>
            <c:spPr>
              <a:solidFill>
                <a:schemeClr val="tx2"/>
              </a:solidFill>
              <a:ln w="6350">
                <a:solidFill>
                  <a:schemeClr val="bg1"/>
                </a:solidFill>
              </a:ln>
              <a:effectLst/>
            </c:spPr>
            <c:extLst>
              <c:ext xmlns:c16="http://schemas.microsoft.com/office/drawing/2014/chart" uri="{C3380CC4-5D6E-409C-BE32-E72D297353CC}">
                <c16:uniqueId val="{00000003-75E5-4E88-965F-4CEFDBD58996}"/>
              </c:ext>
            </c:extLst>
          </c:dPt>
          <c:dPt>
            <c:idx val="2"/>
            <c:bubble3D val="0"/>
            <c:spPr>
              <a:solidFill>
                <a:schemeClr val="accent3"/>
              </a:solidFill>
              <a:ln w="6350">
                <a:solidFill>
                  <a:schemeClr val="bg1"/>
                </a:solidFill>
              </a:ln>
              <a:effectLst/>
            </c:spPr>
            <c:extLst>
              <c:ext xmlns:c16="http://schemas.microsoft.com/office/drawing/2014/chart" uri="{C3380CC4-5D6E-409C-BE32-E72D297353CC}">
                <c16:uniqueId val="{00000005-75E5-4E88-965F-4CEFDBD58996}"/>
              </c:ext>
            </c:extLst>
          </c:dPt>
          <c:dPt>
            <c:idx val="3"/>
            <c:bubble3D val="0"/>
            <c:spPr>
              <a:solidFill>
                <a:schemeClr val="accent4"/>
              </a:solidFill>
              <a:ln w="6350">
                <a:solidFill>
                  <a:schemeClr val="bg1"/>
                </a:solidFill>
              </a:ln>
              <a:effectLst/>
            </c:spPr>
            <c:extLst>
              <c:ext xmlns:c16="http://schemas.microsoft.com/office/drawing/2014/chart" uri="{C3380CC4-5D6E-409C-BE32-E72D297353CC}">
                <c16:uniqueId val="{00000007-75E5-4E88-965F-4CEFDBD58996}"/>
              </c:ext>
            </c:extLst>
          </c:dPt>
          <c:dPt>
            <c:idx val="4"/>
            <c:bubble3D val="0"/>
            <c:spPr>
              <a:solidFill>
                <a:schemeClr val="accent5"/>
              </a:solidFill>
              <a:ln w="6350">
                <a:solidFill>
                  <a:schemeClr val="bg1"/>
                </a:solidFill>
              </a:ln>
              <a:effectLst/>
            </c:spPr>
            <c:extLst>
              <c:ext xmlns:c16="http://schemas.microsoft.com/office/drawing/2014/chart" uri="{C3380CC4-5D6E-409C-BE32-E72D297353CC}">
                <c16:uniqueId val="{00000009-75E5-4E88-965F-4CEFDBD58996}"/>
              </c:ext>
            </c:extLst>
          </c:dPt>
          <c:dPt>
            <c:idx val="5"/>
            <c:bubble3D val="0"/>
            <c:spPr>
              <a:solidFill>
                <a:schemeClr val="tx1"/>
              </a:solidFill>
              <a:ln w="6350">
                <a:solidFill>
                  <a:schemeClr val="bg1"/>
                </a:solidFill>
              </a:ln>
              <a:effectLst/>
            </c:spPr>
            <c:extLst>
              <c:ext xmlns:c16="http://schemas.microsoft.com/office/drawing/2014/chart" uri="{C3380CC4-5D6E-409C-BE32-E72D297353CC}">
                <c16:uniqueId val="{0000000B-75E5-4E88-965F-4CEFDBD58996}"/>
              </c:ext>
            </c:extLst>
          </c:dPt>
          <c:dPt>
            <c:idx val="6"/>
            <c:bubble3D val="0"/>
            <c:spPr>
              <a:solidFill>
                <a:schemeClr val="bg1">
                  <a:lumMod val="85000"/>
                </a:schemeClr>
              </a:solidFill>
              <a:ln w="6350">
                <a:solidFill>
                  <a:schemeClr val="bg1"/>
                </a:solidFill>
              </a:ln>
              <a:effectLst/>
            </c:spPr>
            <c:extLst>
              <c:ext xmlns:c16="http://schemas.microsoft.com/office/drawing/2014/chart" uri="{C3380CC4-5D6E-409C-BE32-E72D297353CC}">
                <c16:uniqueId val="{0000000D-75E5-4E88-965F-4CEFDBD58996}"/>
              </c:ext>
            </c:extLst>
          </c:dPt>
          <c:cat>
            <c:strRef>
              <c:f>Arkusz1!$A$2:$A$7</c:f>
              <c:strCache>
                <c:ptCount val="6"/>
                <c:pt idx="0">
                  <c:v>podstawowe</c:v>
                </c:pt>
                <c:pt idx="1">
                  <c:v>gimnazjalne</c:v>
                </c:pt>
                <c:pt idx="2">
                  <c:v>zasadnicze zawodowe</c:v>
                </c:pt>
                <c:pt idx="3">
                  <c:v>średnie i pomaturalne</c:v>
                </c:pt>
                <c:pt idx="4">
                  <c:v>wyższe</c:v>
                </c:pt>
                <c:pt idx="5">
                  <c:v>odmowa odpowiedzi</c:v>
                </c:pt>
              </c:strCache>
            </c:strRef>
          </c:cat>
          <c:val>
            <c:numRef>
              <c:f>Arkusz1!$B$2:$B$7</c:f>
              <c:numCache>
                <c:formatCode>###0.0%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E-75E5-4E88-965F-4CEFDBD58996}"/>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1.3973749156898797E-2"/>
          <c:y val="1.3723530524930543E-2"/>
          <c:w val="0.52984532416714081"/>
          <c:h val="0.93482914453341792"/>
        </c:manualLayout>
      </c:layout>
      <c:overlay val="0"/>
      <c:txPr>
        <a:bodyPr/>
        <a:lstStyle/>
        <a:p>
          <a:pPr>
            <a:defRPr sz="1000"/>
          </a:pPr>
          <a:endParaRPr lang="pl-PL"/>
        </a:p>
      </c:txPr>
    </c:legend>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8141424748731"/>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rgbClr val="76C19C"/>
              </a:solidFill>
              <a:ln w="6350">
                <a:solidFill>
                  <a:schemeClr val="bg1"/>
                </a:solidFill>
              </a:ln>
              <a:effectLst/>
            </c:spPr>
            <c:extLst>
              <c:ext xmlns:c16="http://schemas.microsoft.com/office/drawing/2014/chart" uri="{C3380CC4-5D6E-409C-BE32-E72D297353CC}">
                <c16:uniqueId val="{00000001-3470-4571-A78D-0319A50C8349}"/>
              </c:ext>
            </c:extLst>
          </c:dPt>
          <c:dPt>
            <c:idx val="1"/>
            <c:bubble3D val="0"/>
            <c:spPr>
              <a:solidFill>
                <a:schemeClr val="tx2"/>
              </a:solidFill>
              <a:ln w="6350">
                <a:solidFill>
                  <a:schemeClr val="bg1"/>
                </a:solidFill>
              </a:ln>
              <a:effectLst/>
            </c:spPr>
            <c:extLst>
              <c:ext xmlns:c16="http://schemas.microsoft.com/office/drawing/2014/chart" uri="{C3380CC4-5D6E-409C-BE32-E72D297353CC}">
                <c16:uniqueId val="{00000003-3470-4571-A78D-0319A50C8349}"/>
              </c:ext>
            </c:extLst>
          </c:dPt>
          <c:dPt>
            <c:idx val="2"/>
            <c:bubble3D val="0"/>
            <c:spPr>
              <a:solidFill>
                <a:srgbClr val="D9CC87"/>
              </a:solidFill>
              <a:ln w="6350">
                <a:solidFill>
                  <a:schemeClr val="bg1"/>
                </a:solidFill>
              </a:ln>
              <a:effectLst/>
            </c:spPr>
            <c:extLst>
              <c:ext xmlns:c16="http://schemas.microsoft.com/office/drawing/2014/chart" uri="{C3380CC4-5D6E-409C-BE32-E72D297353CC}">
                <c16:uniqueId val="{00000005-3470-4571-A78D-0319A50C8349}"/>
              </c:ext>
            </c:extLst>
          </c:dPt>
          <c:dPt>
            <c:idx val="3"/>
            <c:bubble3D val="0"/>
            <c:spPr>
              <a:solidFill>
                <a:srgbClr val="3898A1"/>
              </a:solidFill>
              <a:ln w="6350">
                <a:solidFill>
                  <a:schemeClr val="bg1"/>
                </a:solidFill>
              </a:ln>
              <a:effectLst/>
            </c:spPr>
            <c:extLst>
              <c:ext xmlns:c16="http://schemas.microsoft.com/office/drawing/2014/chart" uri="{C3380CC4-5D6E-409C-BE32-E72D297353CC}">
                <c16:uniqueId val="{00000007-3470-4571-A78D-0319A50C8349}"/>
              </c:ext>
            </c:extLst>
          </c:dPt>
          <c:dPt>
            <c:idx val="4"/>
            <c:bubble3D val="0"/>
            <c:spPr>
              <a:solidFill>
                <a:srgbClr val="ECB147"/>
              </a:solidFill>
              <a:ln w="6350">
                <a:solidFill>
                  <a:schemeClr val="bg1"/>
                </a:solidFill>
              </a:ln>
              <a:effectLst/>
            </c:spPr>
            <c:extLst>
              <c:ext xmlns:c16="http://schemas.microsoft.com/office/drawing/2014/chart" uri="{C3380CC4-5D6E-409C-BE32-E72D297353CC}">
                <c16:uniqueId val="{00000009-3470-4571-A78D-0319A50C8349}"/>
              </c:ext>
            </c:extLst>
          </c:dPt>
          <c:dPt>
            <c:idx val="5"/>
            <c:bubble3D val="0"/>
            <c:spPr>
              <a:solidFill>
                <a:srgbClr val="006666"/>
              </a:solidFill>
              <a:ln w="6350">
                <a:solidFill>
                  <a:schemeClr val="bg1"/>
                </a:solidFill>
              </a:ln>
              <a:effectLst/>
            </c:spPr>
            <c:extLst>
              <c:ext xmlns:c16="http://schemas.microsoft.com/office/drawing/2014/chart" uri="{C3380CC4-5D6E-409C-BE32-E72D297353CC}">
                <c16:uniqueId val="{0000000B-3470-4571-A78D-0319A50C8349}"/>
              </c:ext>
            </c:extLst>
          </c:dPt>
          <c:dPt>
            <c:idx val="6"/>
            <c:bubble3D val="0"/>
            <c:spPr>
              <a:solidFill>
                <a:schemeClr val="accent4"/>
              </a:solidFill>
              <a:ln w="6350">
                <a:solidFill>
                  <a:schemeClr val="bg1"/>
                </a:solidFill>
              </a:ln>
              <a:effectLst/>
            </c:spPr>
            <c:extLst>
              <c:ext xmlns:c16="http://schemas.microsoft.com/office/drawing/2014/chart" uri="{C3380CC4-5D6E-409C-BE32-E72D297353CC}">
                <c16:uniqueId val="{0000000D-3470-4571-A78D-0319A50C8349}"/>
              </c:ext>
            </c:extLst>
          </c:dPt>
          <c:dPt>
            <c:idx val="7"/>
            <c:bubble3D val="0"/>
            <c:spPr>
              <a:solidFill>
                <a:srgbClr val="5C0000"/>
              </a:solidFill>
              <a:ln w="6350">
                <a:solidFill>
                  <a:schemeClr val="bg1"/>
                </a:solidFill>
              </a:ln>
            </c:spPr>
            <c:extLst>
              <c:ext xmlns:c16="http://schemas.microsoft.com/office/drawing/2014/chart" uri="{C3380CC4-5D6E-409C-BE32-E72D297353CC}">
                <c16:uniqueId val="{0000000F-3470-4571-A78D-0319A50C8349}"/>
              </c:ext>
            </c:extLst>
          </c:dPt>
          <c:dPt>
            <c:idx val="8"/>
            <c:bubble3D val="0"/>
            <c:spPr>
              <a:solidFill>
                <a:schemeClr val="tx1"/>
              </a:solidFill>
              <a:ln w="6350">
                <a:solidFill>
                  <a:schemeClr val="bg1"/>
                </a:solidFill>
              </a:ln>
            </c:spPr>
            <c:extLst>
              <c:ext xmlns:c16="http://schemas.microsoft.com/office/drawing/2014/chart" uri="{C3380CC4-5D6E-409C-BE32-E72D297353CC}">
                <c16:uniqueId val="{00000011-3470-4571-A78D-0319A50C8349}"/>
              </c:ext>
            </c:extLst>
          </c:dPt>
          <c:dLbls>
            <c:dLbl>
              <c:idx val="0"/>
              <c:spPr>
                <a:noFill/>
                <a:ln>
                  <a:noFill/>
                </a:ln>
                <a:effectLst/>
              </c:spPr>
              <c:txPr>
                <a:bodyPr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3470-4571-A78D-0319A50C8349}"/>
                </c:ext>
              </c:extLst>
            </c:dLbl>
            <c:dLbl>
              <c:idx val="1"/>
              <c:layout>
                <c:manualLayout>
                  <c:x val="8.4384092469018748E-3"/>
                  <c:y val="-1.5060089162842847E-2"/>
                </c:manualLayout>
              </c:layout>
              <c:spPr>
                <a:noFill/>
                <a:ln>
                  <a:noFill/>
                </a:ln>
                <a:effectLst/>
              </c:spPr>
              <c:txPr>
                <a:bodyPr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70-4571-A78D-0319A50C8349}"/>
                </c:ext>
              </c:extLst>
            </c:dLbl>
            <c:dLbl>
              <c:idx val="2"/>
              <c:spPr>
                <a:noFill/>
                <a:ln>
                  <a:noFill/>
                </a:ln>
                <a:effectLst/>
              </c:spPr>
              <c:txPr>
                <a:bodyPr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3470-4571-A78D-0319A50C8349}"/>
                </c:ext>
              </c:extLst>
            </c:dLbl>
            <c:dLbl>
              <c:idx val="4"/>
              <c:layout>
                <c:manualLayout>
                  <c:x val="-0.13501454795043"/>
                  <c:y val="-1.3977422910427452E-2"/>
                </c:manualLayout>
              </c:layout>
              <c:spPr>
                <a:noFill/>
                <a:ln>
                  <a:noFill/>
                </a:ln>
                <a:effectLst/>
              </c:spPr>
              <c:txPr>
                <a:bodyPr wrap="square" lIns="38100" tIns="19050" rIns="38100" bIns="19050" anchor="ctr">
                  <a:spAutoFit/>
                </a:bodyPr>
                <a:lstStyle/>
                <a:p>
                  <a:pPr>
                    <a:defRPr sz="11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70-4571-A78D-0319A50C8349}"/>
                </c:ext>
              </c:extLst>
            </c:dLbl>
            <c:dLbl>
              <c:idx val="5"/>
              <c:layout>
                <c:manualLayout>
                  <c:x val="-0.1012609109628225"/>
                  <c:y val="-0.11295066872132135"/>
                </c:manualLayout>
              </c:layout>
              <c:spPr>
                <a:noFill/>
                <a:ln>
                  <a:noFill/>
                </a:ln>
                <a:effectLst/>
              </c:spPr>
              <c:txPr>
                <a:bodyPr wrap="square" lIns="38100" tIns="19050" rIns="38100" bIns="19050" anchor="ctr">
                  <a:spAutoFit/>
                </a:bodyPr>
                <a:lstStyle/>
                <a:p>
                  <a:pPr>
                    <a:defRPr sz="11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70-4571-A78D-0319A50C8349}"/>
                </c:ext>
              </c:extLst>
            </c:dLbl>
            <c:dLbl>
              <c:idx val="6"/>
              <c:layout>
                <c:manualLayout>
                  <c:x val="-3.3753636987607499E-2"/>
                  <c:y val="-0.15813093620984989"/>
                </c:manualLayout>
              </c:layout>
              <c:spPr>
                <a:noFill/>
                <a:ln>
                  <a:noFill/>
                </a:ln>
                <a:effectLst/>
              </c:spPr>
              <c:txPr>
                <a:bodyPr wrap="square" lIns="38100" tIns="19050" rIns="38100" bIns="19050" anchor="ctr">
                  <a:spAutoFit/>
                </a:bodyPr>
                <a:lstStyle/>
                <a:p>
                  <a:pPr>
                    <a:defRPr sz="11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470-4571-A78D-0319A50C8349}"/>
                </c:ext>
              </c:extLst>
            </c:dLbl>
            <c:dLbl>
              <c:idx val="7"/>
              <c:layout>
                <c:manualLayout>
                  <c:x val="8.4384092469018748E-3"/>
                  <c:y val="-0.15060089162842846"/>
                </c:manualLayout>
              </c:layout>
              <c:spPr>
                <a:noFill/>
                <a:ln>
                  <a:noFill/>
                </a:ln>
                <a:effectLst/>
              </c:spPr>
              <c:txPr>
                <a:bodyPr wrap="square" lIns="38100" tIns="19050" rIns="38100" bIns="19050" anchor="ctr">
                  <a:spAutoFit/>
                </a:bodyPr>
                <a:lstStyle/>
                <a:p>
                  <a:pPr>
                    <a:defRPr sz="11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470-4571-A78D-0319A50C8349}"/>
                </c:ext>
              </c:extLst>
            </c:dLbl>
            <c:dLbl>
              <c:idx val="8"/>
              <c:layout>
                <c:manualLayout>
                  <c:x val="0.12657613870352813"/>
                  <c:y val="-0.12801075788416419"/>
                </c:manualLayout>
              </c:layout>
              <c:spPr>
                <a:noFill/>
                <a:ln>
                  <a:noFill/>
                </a:ln>
                <a:effectLst/>
              </c:spPr>
              <c:txPr>
                <a:bodyPr wrap="square" lIns="38100" tIns="19050" rIns="38100" bIns="19050" anchor="ctr">
                  <a:spAutoFit/>
                </a:bodyPr>
                <a:lstStyle/>
                <a:p>
                  <a:pPr>
                    <a:defRPr sz="1100">
                      <a:solidFill>
                        <a:schemeClr val="tx1"/>
                      </a:solidFill>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470-4571-A78D-0319A50C8349}"/>
                </c:ext>
              </c:extLst>
            </c:dLbl>
            <c:spPr>
              <a:noFill/>
              <a:ln>
                <a:noFill/>
              </a:ln>
              <a:effectLst/>
            </c:spPr>
            <c:txPr>
              <a:bodyPr wrap="square" lIns="38100" tIns="19050" rIns="38100" bIns="19050" anchor="ctr">
                <a:spAutoFit/>
              </a:bodyPr>
              <a:lstStyle/>
              <a:p>
                <a:pPr>
                  <a:defRPr sz="1100">
                    <a:solidFill>
                      <a:schemeClr val="bg1"/>
                    </a:solidFill>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Arkusz1!$A$2:$A$10</c:f>
              <c:strCache>
                <c:ptCount val="9"/>
                <c:pt idx="0">
                  <c:v>Praca na etacie </c:v>
                </c:pt>
                <c:pt idx="1">
                  <c:v>Praca na umowę zlecenie/dzieło</c:v>
                </c:pt>
                <c:pt idx="2">
                  <c:v>Własna działalność gospodarcza, prowadzę firmę</c:v>
                </c:pt>
                <c:pt idx="3">
                  <c:v>Emeryt, rencista</c:v>
                </c:pt>
                <c:pt idx="4">
                  <c:v>Uczeń, student</c:v>
                </c:pt>
                <c:pt idx="5">
                  <c:v>Nie pracuję – bezrobotny</c:v>
                </c:pt>
                <c:pt idx="6">
                  <c:v>Nie pracuję – urlop macierzyński/wychowawczy</c:v>
                </c:pt>
                <c:pt idx="7">
                  <c:v>Nie pracuję – inny powód</c:v>
                </c:pt>
                <c:pt idx="8">
                  <c:v>odmowa odpowiedzi</c:v>
                </c:pt>
              </c:strCache>
            </c:strRef>
          </c:cat>
          <c:val>
            <c:numRef>
              <c:f>Arkusz1!$B$2:$B$10</c:f>
              <c:numCache>
                <c:formatCode>###0%</c:formatCode>
                <c:ptCount val="9"/>
                <c:pt idx="0">
                  <c:v>0.45870646766169154</c:v>
                </c:pt>
                <c:pt idx="1">
                  <c:v>4.0796019900497506E-2</c:v>
                </c:pt>
                <c:pt idx="2">
                  <c:v>0.17014925373134329</c:v>
                </c:pt>
                <c:pt idx="3">
                  <c:v>0.28955223880597014</c:v>
                </c:pt>
                <c:pt idx="4">
                  <c:v>2.0895522388059706E-2</c:v>
                </c:pt>
                <c:pt idx="5">
                  <c:v>2.3880597014925377E-2</c:v>
                </c:pt>
                <c:pt idx="6">
                  <c:v>1.0945273631840797E-2</c:v>
                </c:pt>
                <c:pt idx="7">
                  <c:v>3.2835820895522387E-2</c:v>
                </c:pt>
                <c:pt idx="8" formatCode="###0.0%">
                  <c:v>2.9850746268656721E-3</c:v>
                </c:pt>
              </c:numCache>
            </c:numRef>
          </c:val>
          <c:extLst>
            <c:ext xmlns:c16="http://schemas.microsoft.com/office/drawing/2014/chart" uri="{C3380CC4-5D6E-409C-BE32-E72D297353CC}">
              <c16:uniqueId val="{00000012-3470-4571-A78D-0319A50C8349}"/>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96149886201898"/>
          <c:y val="0.16408571622025936"/>
          <c:w val="0.4507208363741172"/>
          <c:h val="0.64977913530299236"/>
        </c:manualLayout>
      </c:layout>
      <c:doughnutChart>
        <c:varyColors val="1"/>
        <c:ser>
          <c:idx val="0"/>
          <c:order val="0"/>
          <c:tx>
            <c:strRef>
              <c:f>Arkusz1!$B$1</c:f>
              <c:strCache>
                <c:ptCount val="1"/>
                <c:pt idx="0">
                  <c:v>wykształcenie</c:v>
                </c:pt>
              </c:strCache>
            </c:strRef>
          </c:tx>
          <c:spPr>
            <a:ln w="6350">
              <a:solidFill>
                <a:schemeClr val="bg1"/>
              </a:solidFill>
            </a:ln>
          </c:spPr>
          <c:dPt>
            <c:idx val="0"/>
            <c:bubble3D val="0"/>
            <c:spPr>
              <a:solidFill>
                <a:srgbClr val="76C19C"/>
              </a:solidFill>
              <a:ln w="6350">
                <a:solidFill>
                  <a:schemeClr val="bg1"/>
                </a:solidFill>
              </a:ln>
              <a:effectLst/>
            </c:spPr>
            <c:extLst>
              <c:ext xmlns:c16="http://schemas.microsoft.com/office/drawing/2014/chart" uri="{C3380CC4-5D6E-409C-BE32-E72D297353CC}">
                <c16:uniqueId val="{00000001-5529-4010-8F83-35253C99DAF4}"/>
              </c:ext>
            </c:extLst>
          </c:dPt>
          <c:dPt>
            <c:idx val="1"/>
            <c:bubble3D val="0"/>
            <c:spPr>
              <a:solidFill>
                <a:srgbClr val="D9CC87"/>
              </a:solidFill>
              <a:ln w="6350">
                <a:solidFill>
                  <a:schemeClr val="bg1"/>
                </a:solidFill>
              </a:ln>
              <a:effectLst/>
            </c:spPr>
            <c:extLst>
              <c:ext xmlns:c16="http://schemas.microsoft.com/office/drawing/2014/chart" uri="{C3380CC4-5D6E-409C-BE32-E72D297353CC}">
                <c16:uniqueId val="{00000003-5529-4010-8F83-35253C99DAF4}"/>
              </c:ext>
            </c:extLst>
          </c:dPt>
          <c:dPt>
            <c:idx val="2"/>
            <c:bubble3D val="0"/>
            <c:spPr>
              <a:solidFill>
                <a:srgbClr val="3898A1"/>
              </a:solidFill>
              <a:ln w="6350">
                <a:solidFill>
                  <a:schemeClr val="bg1"/>
                </a:solidFill>
              </a:ln>
              <a:effectLst/>
            </c:spPr>
            <c:extLst>
              <c:ext xmlns:c16="http://schemas.microsoft.com/office/drawing/2014/chart" uri="{C3380CC4-5D6E-409C-BE32-E72D297353CC}">
                <c16:uniqueId val="{00000005-5529-4010-8F83-35253C99DAF4}"/>
              </c:ext>
            </c:extLst>
          </c:dPt>
          <c:dPt>
            <c:idx val="3"/>
            <c:bubble3D val="0"/>
            <c:spPr>
              <a:solidFill>
                <a:srgbClr val="ECB248"/>
              </a:solidFill>
              <a:ln w="6350">
                <a:solidFill>
                  <a:schemeClr val="bg1"/>
                </a:solidFill>
              </a:ln>
              <a:effectLst/>
            </c:spPr>
            <c:extLst>
              <c:ext xmlns:c16="http://schemas.microsoft.com/office/drawing/2014/chart" uri="{C3380CC4-5D6E-409C-BE32-E72D297353CC}">
                <c16:uniqueId val="{00000007-5529-4010-8F83-35253C99DAF4}"/>
              </c:ext>
            </c:extLst>
          </c:dPt>
          <c:dPt>
            <c:idx val="4"/>
            <c:bubble3D val="0"/>
            <c:spPr>
              <a:solidFill>
                <a:srgbClr val="006666"/>
              </a:solidFill>
              <a:ln w="6350">
                <a:solidFill>
                  <a:schemeClr val="bg1"/>
                </a:solidFill>
              </a:ln>
              <a:effectLst/>
            </c:spPr>
            <c:extLst>
              <c:ext xmlns:c16="http://schemas.microsoft.com/office/drawing/2014/chart" uri="{C3380CC4-5D6E-409C-BE32-E72D297353CC}">
                <c16:uniqueId val="{00000009-5529-4010-8F83-35253C99DAF4}"/>
              </c:ext>
            </c:extLst>
          </c:dPt>
          <c:dPt>
            <c:idx val="5"/>
            <c:bubble3D val="0"/>
            <c:spPr>
              <a:solidFill>
                <a:schemeClr val="tx1"/>
              </a:solidFill>
              <a:ln w="6350">
                <a:solidFill>
                  <a:schemeClr val="bg1"/>
                </a:solidFill>
              </a:ln>
              <a:effectLst/>
            </c:spPr>
            <c:extLst>
              <c:ext xmlns:c16="http://schemas.microsoft.com/office/drawing/2014/chart" uri="{C3380CC4-5D6E-409C-BE32-E72D297353CC}">
                <c16:uniqueId val="{0000000B-5529-4010-8F83-35253C99DAF4}"/>
              </c:ext>
            </c:extLst>
          </c:dPt>
          <c:dPt>
            <c:idx val="6"/>
            <c:bubble3D val="0"/>
            <c:spPr>
              <a:solidFill>
                <a:schemeClr val="tx1"/>
              </a:solidFill>
              <a:ln w="6350">
                <a:solidFill>
                  <a:schemeClr val="bg1"/>
                </a:solidFill>
              </a:ln>
              <a:effectLst/>
            </c:spPr>
            <c:extLst>
              <c:ext xmlns:c16="http://schemas.microsoft.com/office/drawing/2014/chart" uri="{C3380CC4-5D6E-409C-BE32-E72D297353CC}">
                <c16:uniqueId val="{0000000D-5529-4010-8F83-35253C99DAF4}"/>
              </c:ext>
            </c:extLst>
          </c:dPt>
          <c:dLbls>
            <c:dLbl>
              <c:idx val="1"/>
              <c:spPr>
                <a:noFill/>
                <a:ln>
                  <a:noFill/>
                </a:ln>
                <a:effectLst/>
              </c:spPr>
              <c:txPr>
                <a:bodyPr wrap="square" lIns="38100" tIns="19050" rIns="38100" bIns="19050" anchor="ctr" anchorCtr="0">
                  <a:spAutoFit/>
                </a:bodyPr>
                <a:lstStyle/>
                <a:p>
                  <a:pPr algn="ctr">
                    <a:defRPr lang="en-US"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5529-4010-8F83-35253C99DAF4}"/>
                </c:ext>
              </c:extLst>
            </c:dLbl>
            <c:dLbl>
              <c:idx val="2"/>
              <c:spPr>
                <a:noFill/>
                <a:ln>
                  <a:noFill/>
                </a:ln>
                <a:effectLst/>
              </c:spPr>
              <c:txPr>
                <a:bodyPr wrap="square" lIns="38100" tIns="19050" rIns="38100" bIns="19050" anchor="ctr" anchorCtr="0">
                  <a:spAutoFit/>
                </a:bodyPr>
                <a:lstStyle/>
                <a:p>
                  <a:pPr algn="ctr">
                    <a:defRPr lang="en-US"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5529-4010-8F83-35253C99DAF4}"/>
                </c:ext>
              </c:extLst>
            </c:dLbl>
            <c:dLbl>
              <c:idx val="3"/>
              <c:spPr>
                <a:noFill/>
                <a:ln>
                  <a:noFill/>
                </a:ln>
                <a:effectLst/>
              </c:spPr>
              <c:txPr>
                <a:bodyPr wrap="square" lIns="38100" tIns="19050" rIns="38100" bIns="19050" anchor="ctr" anchorCtr="0">
                  <a:spAutoFit/>
                </a:bodyPr>
                <a:lstStyle/>
                <a:p>
                  <a:pPr algn="ctr">
                    <a:defRPr lang="en-US"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5529-4010-8F83-35253C99DAF4}"/>
                </c:ext>
              </c:extLst>
            </c:dLbl>
            <c:dLbl>
              <c:idx val="4"/>
              <c:layout>
                <c:manualLayout>
                  <c:x val="-7.6690682323644543E-3"/>
                  <c:y val="-7.34961784880736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29-4010-8F83-35253C99DAF4}"/>
                </c:ext>
              </c:extLst>
            </c:dLbl>
            <c:dLbl>
              <c:idx val="5"/>
              <c:layout>
                <c:manualLayout>
                  <c:x val="4.7843814292606958E-2"/>
                  <c:y val="-0.13964244977230653"/>
                </c:manualLayout>
              </c:layout>
              <c:spPr>
                <a:noFill/>
                <a:ln>
                  <a:noFill/>
                </a:ln>
                <a:effectLst/>
              </c:spPr>
              <c:txPr>
                <a:bodyPr wrap="square" lIns="38100" tIns="19050" rIns="38100" bIns="19050" anchor="ctr" anchorCtr="0">
                  <a:noAutofit/>
                </a:bodyPr>
                <a:lstStyle/>
                <a:p>
                  <a:pPr algn="ctr">
                    <a:defRPr lang="en-US"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0282741033681703"/>
                      <c:h val="0.10311513841876732"/>
                    </c:manualLayout>
                  </c15:layout>
                </c:ext>
                <c:ext xmlns:c16="http://schemas.microsoft.com/office/drawing/2014/chart" uri="{C3380CC4-5D6E-409C-BE32-E72D297353CC}">
                  <c16:uniqueId val="{0000000B-5529-4010-8F83-35253C99DAF4}"/>
                </c:ext>
              </c:extLst>
            </c:dLbl>
            <c:dLbl>
              <c:idx val="6"/>
              <c:layout>
                <c:manualLayout>
                  <c:x val="0"/>
                  <c:y val="-0.117593885580917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29-4010-8F83-35253C99DAF4}"/>
                </c:ext>
              </c:extLst>
            </c:dLbl>
            <c:spPr>
              <a:noFill/>
              <a:ln>
                <a:noFill/>
              </a:ln>
              <a:effectLst/>
            </c:spPr>
            <c:txPr>
              <a:bodyPr wrap="square" lIns="38100" tIns="19050" rIns="38100" bIns="19050" anchor="ctr" anchorCtr="0">
                <a:spAutoFit/>
              </a:bodyPr>
              <a:lstStyle/>
              <a:p>
                <a:pPr algn="ctr">
                  <a:defRPr lang="en-US"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Mieszkam sam(a)</c:v>
                </c:pt>
                <c:pt idx="1">
                  <c:v>2 osoby</c:v>
                </c:pt>
                <c:pt idx="2">
                  <c:v>3 osoby</c:v>
                </c:pt>
                <c:pt idx="3">
                  <c:v>4 osoby</c:v>
                </c:pt>
                <c:pt idx="4">
                  <c:v>5 i więcej osób</c:v>
                </c:pt>
                <c:pt idx="5">
                  <c:v>odmowa odpowiedzi</c:v>
                </c:pt>
              </c:strCache>
            </c:strRef>
          </c:cat>
          <c:val>
            <c:numRef>
              <c:f>Arkusz1!$B$2:$B$7</c:f>
              <c:numCache>
                <c:formatCode>0%</c:formatCode>
                <c:ptCount val="6"/>
                <c:pt idx="0">
                  <c:v>0.143283582089552</c:v>
                </c:pt>
                <c:pt idx="1">
                  <c:v>0.30049751243781098</c:v>
                </c:pt>
                <c:pt idx="2">
                  <c:v>0.18805970149253701</c:v>
                </c:pt>
                <c:pt idx="3">
                  <c:v>0.22089552238806001</c:v>
                </c:pt>
                <c:pt idx="4">
                  <c:v>0.14029850746268699</c:v>
                </c:pt>
                <c:pt idx="5">
                  <c:v>6.9651741293532297E-3</c:v>
                </c:pt>
              </c:numCache>
            </c:numRef>
          </c:val>
          <c:extLst>
            <c:ext xmlns:c16="http://schemas.microsoft.com/office/drawing/2014/chart" uri="{C3380CC4-5D6E-409C-BE32-E72D297353CC}">
              <c16:uniqueId val="{0000000E-5529-4010-8F83-35253C99DAF4}"/>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3446123868949"/>
          <c:y val="0.16539417968137382"/>
          <c:w val="0.42006661433323367"/>
          <c:h val="0.66921164063725236"/>
        </c:manualLayout>
      </c:layout>
      <c:doughnutChart>
        <c:varyColors val="1"/>
        <c:ser>
          <c:idx val="0"/>
          <c:order val="0"/>
          <c:tx>
            <c:strRef>
              <c:f>Arkusz1!$B$1</c:f>
              <c:strCache>
                <c:ptCount val="1"/>
                <c:pt idx="0">
                  <c:v>segment finansowy</c:v>
                </c:pt>
              </c:strCache>
            </c:strRef>
          </c:tx>
          <c:spPr>
            <a:ln w="3175"/>
          </c:spPr>
          <c:dPt>
            <c:idx val="0"/>
            <c:bubble3D val="0"/>
            <c:spPr>
              <a:solidFill>
                <a:srgbClr val="76C19C"/>
              </a:solidFill>
              <a:ln w="3175">
                <a:solidFill>
                  <a:schemeClr val="bg1"/>
                </a:solidFill>
              </a:ln>
              <a:effectLst/>
            </c:spPr>
            <c:extLst>
              <c:ext xmlns:c16="http://schemas.microsoft.com/office/drawing/2014/chart" uri="{C3380CC4-5D6E-409C-BE32-E72D297353CC}">
                <c16:uniqueId val="{00000001-AA26-488D-A261-24D3D2020B07}"/>
              </c:ext>
            </c:extLst>
          </c:dPt>
          <c:dPt>
            <c:idx val="1"/>
            <c:bubble3D val="0"/>
            <c:spPr>
              <a:solidFill>
                <a:srgbClr val="D9CC87"/>
              </a:solidFill>
              <a:ln w="3175">
                <a:solidFill>
                  <a:schemeClr val="bg1"/>
                </a:solidFill>
              </a:ln>
              <a:effectLst/>
            </c:spPr>
            <c:extLst>
              <c:ext xmlns:c16="http://schemas.microsoft.com/office/drawing/2014/chart" uri="{C3380CC4-5D6E-409C-BE32-E72D297353CC}">
                <c16:uniqueId val="{00000003-AA26-488D-A261-24D3D2020B07}"/>
              </c:ext>
            </c:extLst>
          </c:dPt>
          <c:dPt>
            <c:idx val="2"/>
            <c:bubble3D val="0"/>
            <c:spPr>
              <a:solidFill>
                <a:srgbClr val="3898A1"/>
              </a:solidFill>
              <a:ln w="3175">
                <a:solidFill>
                  <a:schemeClr val="bg1"/>
                </a:solidFill>
              </a:ln>
              <a:effectLst/>
            </c:spPr>
            <c:extLst>
              <c:ext xmlns:c16="http://schemas.microsoft.com/office/drawing/2014/chart" uri="{C3380CC4-5D6E-409C-BE32-E72D297353CC}">
                <c16:uniqueId val="{00000005-AA26-488D-A261-24D3D2020B07}"/>
              </c:ext>
            </c:extLst>
          </c:dPt>
          <c:dPt>
            <c:idx val="3"/>
            <c:bubble3D val="0"/>
            <c:spPr>
              <a:solidFill>
                <a:schemeClr val="tx1"/>
              </a:solidFill>
              <a:ln w="3175">
                <a:solidFill>
                  <a:schemeClr val="bg1"/>
                </a:solidFill>
              </a:ln>
              <a:effectLst/>
            </c:spPr>
            <c:extLst>
              <c:ext xmlns:c16="http://schemas.microsoft.com/office/drawing/2014/chart" uri="{C3380CC4-5D6E-409C-BE32-E72D297353CC}">
                <c16:uniqueId val="{00000007-AA26-488D-A261-24D3D2020B07}"/>
              </c:ext>
            </c:extLst>
          </c:dPt>
          <c:dPt>
            <c:idx val="4"/>
            <c:bubble3D val="0"/>
            <c:spPr>
              <a:solidFill>
                <a:schemeClr val="accent1">
                  <a:lumMod val="20000"/>
                  <a:lumOff val="80000"/>
                </a:schemeClr>
              </a:solidFill>
              <a:ln w="3175">
                <a:solidFill>
                  <a:schemeClr val="bg1"/>
                </a:solidFill>
              </a:ln>
              <a:effectLst/>
            </c:spPr>
            <c:extLst>
              <c:ext xmlns:c16="http://schemas.microsoft.com/office/drawing/2014/chart" uri="{C3380CC4-5D6E-409C-BE32-E72D297353CC}">
                <c16:uniqueId val="{00000009-AA26-488D-A261-24D3D2020B07}"/>
              </c:ext>
            </c:extLst>
          </c:dPt>
          <c:dPt>
            <c:idx val="5"/>
            <c:bubble3D val="0"/>
            <c:spPr>
              <a:solidFill>
                <a:schemeClr val="accent1">
                  <a:lumMod val="60000"/>
                  <a:lumOff val="40000"/>
                </a:schemeClr>
              </a:solidFill>
              <a:ln w="3175">
                <a:solidFill>
                  <a:schemeClr val="bg1"/>
                </a:solidFill>
              </a:ln>
              <a:effectLst/>
            </c:spPr>
            <c:extLst>
              <c:ext xmlns:c16="http://schemas.microsoft.com/office/drawing/2014/chart" uri="{C3380CC4-5D6E-409C-BE32-E72D297353CC}">
                <c16:uniqueId val="{0000000B-AA26-488D-A261-24D3D2020B07}"/>
              </c:ext>
            </c:extLst>
          </c:dPt>
          <c:dPt>
            <c:idx val="6"/>
            <c:bubble3D val="0"/>
            <c:spPr>
              <a:solidFill>
                <a:schemeClr val="accent1"/>
              </a:solidFill>
              <a:ln w="3175"/>
            </c:spPr>
            <c:extLst>
              <c:ext xmlns:c16="http://schemas.microsoft.com/office/drawing/2014/chart" uri="{C3380CC4-5D6E-409C-BE32-E72D297353CC}">
                <c16:uniqueId val="{0000000E-AA26-488D-A261-24D3D2020B07}"/>
              </c:ext>
            </c:extLst>
          </c:dPt>
          <c:dPt>
            <c:idx val="7"/>
            <c:bubble3D val="0"/>
            <c:spPr>
              <a:solidFill>
                <a:schemeClr val="tx1"/>
              </a:solidFill>
              <a:ln w="3175"/>
            </c:spPr>
            <c:extLst>
              <c:ext xmlns:c16="http://schemas.microsoft.com/office/drawing/2014/chart" uri="{C3380CC4-5D6E-409C-BE32-E72D297353CC}">
                <c16:uniqueId val="{0000000F-AA26-488D-A261-24D3D2020B07}"/>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AA26-488D-A261-24D3D2020B07}"/>
                </c:ext>
              </c:extLst>
            </c:dLbl>
            <c:dLbl>
              <c:idx val="5"/>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pl-PL" sz="1100" b="0" i="0" u="none" strike="noStrike" kern="1200" baseline="0">
                      <a:solidFill>
                        <a:srgbClr val="595959"/>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B-AA26-488D-A261-24D3D2020B0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Arkusz1!$A$2:$A$5</c:f>
              <c:strCache>
                <c:ptCount val="4"/>
                <c:pt idx="0">
                  <c:v>do 1500 zł </c:v>
                </c:pt>
                <c:pt idx="1">
                  <c:v>1501-2500 zł</c:v>
                </c:pt>
                <c:pt idx="2">
                  <c:v>powyżej 2500 zł</c:v>
                </c:pt>
                <c:pt idx="3">
                  <c:v> odmowa odpowiedzi</c:v>
                </c:pt>
              </c:strCache>
            </c:strRef>
          </c:cat>
          <c:val>
            <c:numRef>
              <c:f>Arkusz1!$B$2:$B$5</c:f>
              <c:numCache>
                <c:formatCode>0%</c:formatCode>
                <c:ptCount val="4"/>
                <c:pt idx="0">
                  <c:v>0.19800995024875601</c:v>
                </c:pt>
                <c:pt idx="1">
                  <c:v>0.33532338308457699</c:v>
                </c:pt>
                <c:pt idx="2">
                  <c:v>0.39502487562189098</c:v>
                </c:pt>
                <c:pt idx="3">
                  <c:v>7.1641791044776096E-2</c:v>
                </c:pt>
              </c:numCache>
            </c:numRef>
          </c:val>
          <c:extLst>
            <c:ext xmlns:c16="http://schemas.microsoft.com/office/drawing/2014/chart" uri="{C3380CC4-5D6E-409C-BE32-E72D297353CC}">
              <c16:uniqueId val="{0000000C-AA26-488D-A261-24D3D2020B07}"/>
            </c:ext>
          </c:extLst>
        </c:ser>
        <c:dLbls>
          <c:showLegendKey val="0"/>
          <c:showVal val="1"/>
          <c:showCatName val="0"/>
          <c:showSerName val="0"/>
          <c:showPercent val="0"/>
          <c:showBubbleSize val="0"/>
          <c:showLeaderLines val="1"/>
        </c:dLbls>
        <c:firstSliceAng val="0"/>
        <c:holeSize val="55"/>
      </c:doughnutChart>
      <c:spPr>
        <a:noFill/>
        <a:ln w="3175">
          <a:noFill/>
        </a:ln>
        <a:effectLst/>
      </c:spPr>
    </c:plotArea>
    <c:plotVisOnly val="1"/>
    <c:dispBlanksAs val="gap"/>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7294F2-C501-4609-BDE1-B4CC50C56E4C}" type="datetimeFigureOut">
              <a:rPr lang="pl-PL" smtClean="0"/>
              <a:t>07.12.2020</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F6CDF0-F4B7-4AC7-8A8D-7136BD94635E}" type="slidenum">
              <a:rPr lang="pl-PL" smtClean="0"/>
              <a:t>‹#›</a:t>
            </a:fld>
            <a:endParaRPr lang="pl-PL"/>
          </a:p>
        </p:txBody>
      </p:sp>
    </p:spTree>
    <p:extLst>
      <p:ext uri="{BB962C8B-B14F-4D97-AF65-F5344CB8AC3E}">
        <p14:creationId xmlns:p14="http://schemas.microsoft.com/office/powerpoint/2010/main" val="3954624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995F6-1FBB-483D-A095-5E29A4CFAF2C}" type="datetimeFigureOut">
              <a:rPr lang="pl-PL" smtClean="0"/>
              <a:t>07.12.2020</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8581A-8A97-4CAC-8E62-ACEA7CCA5A39}" type="slidenum">
              <a:rPr lang="pl-PL" smtClean="0"/>
              <a:t>‹#›</a:t>
            </a:fld>
            <a:endParaRPr lang="pl-PL"/>
          </a:p>
        </p:txBody>
      </p:sp>
    </p:spTree>
    <p:extLst>
      <p:ext uri="{BB962C8B-B14F-4D97-AF65-F5344CB8AC3E}">
        <p14:creationId xmlns:p14="http://schemas.microsoft.com/office/powerpoint/2010/main" val="1643346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r>
              <a:rPr lang="pl-PL" dirty="0"/>
              <a:t>W badaniu wzięło udział nieco mniej mężczyzn niż kobiet.</a:t>
            </a:r>
          </a:p>
          <a:p>
            <a:pPr marL="171450" indent="-171450">
              <a:buFont typeface="Arial" panose="020B0604020202020204" pitchFamily="34" charset="0"/>
              <a:buChar char="•"/>
            </a:pPr>
            <a:r>
              <a:rPr lang="pl-PL" dirty="0"/>
              <a:t>Najliczniejszą grupę stanowili respondenci w wieku powyżej 60 roku życia (32%), następnie w wieku 45-59 lat (27%) oraz w wieku 35-44 lat (23%).</a:t>
            </a:r>
          </a:p>
          <a:p>
            <a:pPr marL="171450" indent="-171450">
              <a:buFont typeface="Arial" panose="020B0604020202020204" pitchFamily="34" charset="0"/>
              <a:buChar char="•"/>
            </a:pPr>
            <a:r>
              <a:rPr lang="pl-PL" dirty="0"/>
              <a:t>Pod względem wykształcenia ponad połowę badanych (53%) stanowiła grupa z wykształceniem wyższym, 34% respondentów z wykształceniem średnim i pomaturalnym, 11% respondentów to osoby z wykształceniem zasadniczym zawodowym. Pozostałe 2,7% badanych ma wykształcenie gimnazjalne, podstawowe, bądź odmówiło udzielenia odpowiedzi.</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7</a:t>
            </a:fld>
            <a:endParaRPr lang="pl-PL"/>
          </a:p>
        </p:txBody>
      </p:sp>
    </p:spTree>
    <p:extLst>
      <p:ext uri="{BB962C8B-B14F-4D97-AF65-F5344CB8AC3E}">
        <p14:creationId xmlns:p14="http://schemas.microsoft.com/office/powerpoint/2010/main" val="145084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Problem Polski z zasobami wodnymi dostrzega już ponad 60% mieszkańców kraju. Trzech na dziesięciu uważa, że mamy wystarczająco dostępnej wody powierzchniowej.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Wraz z wiekiem wzrasta odsetek osób, które nie są przekonane o wystarczającej ilości zasobów wodnych. W przypadku sytuacji zawodowej pracujący oraz emeryci i renciści podobnie wysoko wskazali na negatywną ocenę. Tylko 42% uczniów lub studentów jest przekonanych o niewystarczającej ilości zasobów wodnych w Polsce, co stanowi najmniejszą ilość wskazań w tym segmencie.</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17</a:t>
            </a:fld>
            <a:endParaRPr lang="pl-PL"/>
          </a:p>
        </p:txBody>
      </p:sp>
    </p:spTree>
    <p:extLst>
      <p:ext uri="{BB962C8B-B14F-4D97-AF65-F5344CB8AC3E}">
        <p14:creationId xmlns:p14="http://schemas.microsoft.com/office/powerpoint/2010/main" val="3574253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Co najmniej co trzeci respondent tworzenie zbiorników retencyjnych oraz zbieranie i wykorzystywanie wody deszczowej wskazuje jako główne działania, które według niego przeciwdziałają zjawisku suszy. Również często wymienianymi sposobami jest oszczędzanie wody w domach badanych, budowa lub rozbudowa systemów melioracyjnych, a także sadzenie drzew i krzewów.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Najmniej skuteczne według badanych jest obniżenie emisji gazów cieplarnianych oraz zwiększanie świadomości i edukacja.</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18</a:t>
            </a:fld>
            <a:endParaRPr lang="pl-PL"/>
          </a:p>
        </p:txBody>
      </p:sp>
    </p:spTree>
    <p:extLst>
      <p:ext uri="{BB962C8B-B14F-4D97-AF65-F5344CB8AC3E}">
        <p14:creationId xmlns:p14="http://schemas.microsoft.com/office/powerpoint/2010/main" val="382282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Kobiety częściej zwracają uwagę na oszczędzanie wody w gospodarstwie domowym oraz budowę lub rozbudowę systemów melioracyjnych, natomiast mężczyźni na tworzenie zbiorników retencyjnych oraz sadzenie drzew i krzewów.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Tworzenie zbiorników retencyjnych jest najbardziej skutecznym działaniem według pracujących. Natomiast niepracujący uważają budowę lub rozbudowę systemów melioracyjnych za najbardziej przeciwdziałające suszy. Największą różnice w przypadku sytuacji zawodowej badanych można zauważyć przy oszczędzaniu wody, gdzie ponad 45% uczniów uważa ten sposób za najbardziej skuteczny. To różnica o 28 </a:t>
            </a:r>
            <a:r>
              <a:rPr lang="pl-PL" err="1"/>
              <a:t>p.p</a:t>
            </a:r>
            <a:r>
              <a:rPr lang="pl-PL"/>
              <a:t>. w stosunku do ogółu respondentów. </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19</a:t>
            </a:fld>
            <a:endParaRPr lang="pl-PL"/>
          </a:p>
        </p:txBody>
      </p:sp>
    </p:spTree>
    <p:extLst>
      <p:ext uri="{BB962C8B-B14F-4D97-AF65-F5344CB8AC3E}">
        <p14:creationId xmlns:p14="http://schemas.microsoft.com/office/powerpoint/2010/main" val="4245078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Konieczność ograniczania emisji gazów cieplarnianych zaznacza prawie 90% respondentów. Ponad połowa z nich jest zdania, że transformacja niskoemisyjna powinna być traktowana priorytetowo. Tylko jedna osoba z dziesięciu uważa za całkowicie niepotrzebne takie działania.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Osoby z wykształceniem podstawowym rzadziej wskazują na konieczność takich działań niż osoby z wyższymi ukończonymi szkołami. Największą różnicę można zauważyć w stosunku do osób z najwyższym wykształceniem (35 </a:t>
            </a:r>
            <a:r>
              <a:rPr lang="pl-PL" dirty="0" err="1"/>
              <a:t>p.p</a:t>
            </a:r>
            <a:r>
              <a:rPr lang="pl-PL"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Wszyscy respondenci od 15 do 24 roku życia uważają za konieczne ograniczanie emisji gazów cieplarnianych.  Najmniej pewni tego zdania są badani mający 60 lat i więcej. </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20</a:t>
            </a:fld>
            <a:endParaRPr lang="pl-PL"/>
          </a:p>
        </p:txBody>
      </p:sp>
    </p:spTree>
    <p:extLst>
      <p:ext uri="{BB962C8B-B14F-4D97-AF65-F5344CB8AC3E}">
        <p14:creationId xmlns:p14="http://schemas.microsoft.com/office/powerpoint/2010/main" val="326252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Za najpotrzebniejsze działanie przy transformacji niskoemisyjnej badani uważają wymianę wysokoemisyjnych elektrowni na odnawialne źródła energii. Kolejne wymieniali zmianę codziennych nawyków konsumenckich, ekologiczne rolnictwo oraz ocieplanie budynków. Dwa ostatnie wskazania, które wskazało mniej niż 30% badanych to rozwój elektromobilności oraz rozwój energetyki jądrowej.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Rozkład wyników według płci pokazuje, że kobiety większość działań oceniają lepiej niż mężczyźni. Za potrzebniejsze działania w transformacji niskoemisyjnej mężczyźni częściej niż kobiety uważają rozwój energetyki jądrowej (różnica 27 </a:t>
            </a:r>
            <a:r>
              <a:rPr lang="pl-PL" err="1"/>
              <a:t>p.p</a:t>
            </a:r>
            <a:r>
              <a:rPr lang="pl-PL"/>
              <a:t>.) oraz rozwój elektromobilności (różnica 3 </a:t>
            </a:r>
            <a:r>
              <a:rPr lang="pl-PL" err="1"/>
              <a:t>p.p</a:t>
            </a:r>
            <a:r>
              <a:rPr lang="pl-PL"/>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a:p>
        </p:txBody>
      </p:sp>
      <p:sp>
        <p:nvSpPr>
          <p:cNvPr id="4" name="Symbol zastępczy numeru slajdu 3"/>
          <p:cNvSpPr>
            <a:spLocks noGrp="1"/>
          </p:cNvSpPr>
          <p:nvPr>
            <p:ph type="sldNum" sz="quarter" idx="5"/>
          </p:nvPr>
        </p:nvSpPr>
        <p:spPr/>
        <p:txBody>
          <a:bodyPr/>
          <a:lstStyle/>
          <a:p>
            <a:fld id="{BDC8581A-8A97-4CAC-8E62-ACEA7CCA5A39}" type="slidenum">
              <a:rPr lang="pl-PL" smtClean="0"/>
              <a:t>21</a:t>
            </a:fld>
            <a:endParaRPr lang="pl-PL"/>
          </a:p>
        </p:txBody>
      </p:sp>
    </p:spTree>
    <p:extLst>
      <p:ext uri="{BB962C8B-B14F-4D97-AF65-F5344CB8AC3E}">
        <p14:creationId xmlns:p14="http://schemas.microsoft.com/office/powerpoint/2010/main" val="106435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Badani z wykształceniem wyższym częściej wskazują na wymianę wysokoemisyjnych elektrowni na odnawialne źródła energii oraz na zmianę codziennych nawyków konsumenckich. Natomiast z wykształceniem najniższym za najpotrzebniejsze w transformacji niskoemisyjnej uważają ocieplanie budynków.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W przypadku statusu zawodowego badanych, wymianę wysokoemisyjnych elektrowni najczęściej wskazują niepracujący, podobnie ekologiczne rolnictwo było popularnym działaniem wśród tej grupy. Zmianę codziennych nawyków za najpotrzebniejszą uważają uczniowie i studenci, rozwój elektromobilności również dostał najwięcej wskazań w tej grupie. Ocieplanie budynków wskazało za najpotrzebniejsze działanie najwięcej osób o statusie emeryta lub rencisty. Działania związane z rozwojem energetyki jądrowej były najpopularniejsze wśród pracujących.  </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22</a:t>
            </a:fld>
            <a:endParaRPr lang="pl-PL"/>
          </a:p>
        </p:txBody>
      </p:sp>
    </p:spTree>
    <p:extLst>
      <p:ext uri="{BB962C8B-B14F-4D97-AF65-F5344CB8AC3E}">
        <p14:creationId xmlns:p14="http://schemas.microsoft.com/office/powerpoint/2010/main" val="235678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Ponad 55% badanych jest gotowych ponieść wyższe koszty energii i paliwa, zakładając, że będą one stanowiły źródło finansowania transformacji niskoemisyjnej. Zdecydowanie częściej gotowi ponosić wyższe koszty są uczniowie i studenci. W przypadku emerytów i rencistów ta gotowość ma miejsce najrzadziej.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Wraz ze wzrostem dochodów badanych maleje odsetek negatywnego nastawienia do ponoszenia wyższych kosztów finansujących transformację niskoemisyjną. </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23</a:t>
            </a:fld>
            <a:endParaRPr lang="pl-PL"/>
          </a:p>
        </p:txBody>
      </p:sp>
    </p:spTree>
    <p:extLst>
      <p:ext uri="{BB962C8B-B14F-4D97-AF65-F5344CB8AC3E}">
        <p14:creationId xmlns:p14="http://schemas.microsoft.com/office/powerpoint/2010/main" val="261424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r>
              <a:rPr lang="pl-PL" b="0" i="0" dirty="0">
                <a:solidFill>
                  <a:srgbClr val="000000"/>
                </a:solidFill>
                <a:effectLst/>
                <a:latin typeface="Calibri" panose="020F0502020204030204" pitchFamily="34" charset="0"/>
              </a:rPr>
              <a:t>Największa grupa badanych posiada średni całkowity dochód na 1 członka rodziny powyżej 2500 zł </a:t>
            </a:r>
            <a:r>
              <a:rPr lang="pl-PL" dirty="0"/>
              <a:t>(40% badanych). Drugim pod względem częstości wskazań był przedział 1501-2500 zł (34%). Dochód do1500 zł na 1 członka rodziny zanotowano dla 20% badanych. Jedynie 7% badanych odmówiło wskazania odpowiedzi.</a:t>
            </a:r>
          </a:p>
          <a:p>
            <a:pPr marL="171450" indent="-171450">
              <a:buFont typeface="Arial" panose="020B0604020202020204" pitchFamily="34" charset="0"/>
              <a:buChar char="•"/>
            </a:pPr>
            <a:r>
              <a:rPr lang="pl-PL" dirty="0"/>
              <a:t>Najliczniejszą grupę respondentów stanowiły osoby zamieszkujące w dwuosobowych gospodarstwach domowych (30%). Do nieco mniej licznych grup należą gospodarstwa domowe składające się z 4 osób (22%) i 3 osób (19%). Najmniej liczną grupę stanowili badani mieszkający samotnie oraz w gospodarstwach z 5 osobami i więcej (po 14%).</a:t>
            </a:r>
          </a:p>
          <a:p>
            <a:pPr marL="171450" indent="-171450">
              <a:buFont typeface="Arial" panose="020B0604020202020204" pitchFamily="34" charset="0"/>
              <a:buChar char="•"/>
            </a:pPr>
            <a:r>
              <a:rPr lang="pl-PL" dirty="0"/>
              <a:t>W przypadku sytuacji zawodowej najwięcej respondentów deklaruje pracę na etacie (46%). 29% badanych stanowili emeryci i renciści, a 17% prowadzi własną działalność gospodarczą. Pozostałe 12,3% badanych znajduje się w innej sytuacji zawodowej.</a:t>
            </a:r>
          </a:p>
          <a:p>
            <a:endParaRPr lang="pl-PL" dirty="0"/>
          </a:p>
        </p:txBody>
      </p:sp>
      <p:sp>
        <p:nvSpPr>
          <p:cNvPr id="4" name="Symbol zastępczy numeru slajdu 3"/>
          <p:cNvSpPr>
            <a:spLocks noGrp="1"/>
          </p:cNvSpPr>
          <p:nvPr>
            <p:ph type="sldNum" sz="quarter" idx="5"/>
          </p:nvPr>
        </p:nvSpPr>
        <p:spPr/>
        <p:txBody>
          <a:bodyPr/>
          <a:lstStyle/>
          <a:p>
            <a:fld id="{BDC8581A-8A97-4CAC-8E62-ACEA7CCA5A39}" type="slidenum">
              <a:rPr lang="pl-PL" smtClean="0"/>
              <a:t>8</a:t>
            </a:fld>
            <a:endParaRPr lang="pl-PL"/>
          </a:p>
        </p:txBody>
      </p:sp>
    </p:spTree>
    <p:extLst>
      <p:ext uri="{BB962C8B-B14F-4D97-AF65-F5344CB8AC3E}">
        <p14:creationId xmlns:p14="http://schemas.microsoft.com/office/powerpoint/2010/main" val="371433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85750" indent="-285750" algn="l" rtl="0" fontAlgn="base">
              <a:buFont typeface="Arial" panose="020B0604020202020204" pitchFamily="34" charset="0"/>
              <a:buChar char="•"/>
            </a:pPr>
            <a:r>
              <a:rPr lang="pl-PL" sz="1200" b="0" i="0" u="none" strike="noStrike" dirty="0">
                <a:solidFill>
                  <a:srgbClr val="000000"/>
                </a:solidFill>
                <a:effectLst/>
                <a:latin typeface="Calibri" panose="020F0502020204030204" pitchFamily="34" charset="0"/>
              </a:rPr>
              <a:t>W przypadku podziału na miejsce zamieszkania 28% stanowili mieszkańcy wsi, natomiast 72% miast.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pl-PL" sz="1200" b="0" i="0" u="none" strike="noStrike" dirty="0">
                <a:solidFill>
                  <a:srgbClr val="000000"/>
                </a:solidFill>
                <a:effectLst/>
                <a:latin typeface="Calibri" panose="020F0502020204030204" pitchFamily="34" charset="0"/>
              </a:rPr>
              <a:t>Najliczniejszy jest region centralny (25%). Najmniej licznym regionem okazał się południowo-zachodni, który zamieszkuje 11% badanych.</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pl-PL" sz="1200" b="0" i="0" u="none" strike="noStrike" dirty="0">
                <a:solidFill>
                  <a:srgbClr val="000000"/>
                </a:solidFill>
                <a:effectLst/>
                <a:latin typeface="Calibri" panose="020F0502020204030204" pitchFamily="34" charset="0"/>
              </a:rPr>
              <a:t>Analiza miejsc zamieszkania respondentów wskazała, że najliczniejszą grupę stanowili mieszkańcy województwa mazowieckiego (19%), a następnie śląskiego (10%).</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p:txBody>
      </p:sp>
      <p:sp>
        <p:nvSpPr>
          <p:cNvPr id="4" name="Symbol zastępczy numeru slajdu 3"/>
          <p:cNvSpPr>
            <a:spLocks noGrp="1"/>
          </p:cNvSpPr>
          <p:nvPr>
            <p:ph type="sldNum" sz="quarter" idx="5"/>
          </p:nvPr>
        </p:nvSpPr>
        <p:spPr/>
        <p:txBody>
          <a:bodyPr/>
          <a:lstStyle/>
          <a:p>
            <a:fld id="{BDC8581A-8A97-4CAC-8E62-ACEA7CCA5A39}" type="slidenum">
              <a:rPr lang="pl-PL" smtClean="0"/>
              <a:t>9</a:t>
            </a:fld>
            <a:endParaRPr lang="pl-PL"/>
          </a:p>
        </p:txBody>
      </p:sp>
    </p:spTree>
    <p:extLst>
      <p:ext uri="{BB962C8B-B14F-4D97-AF65-F5344CB8AC3E}">
        <p14:creationId xmlns:p14="http://schemas.microsoft.com/office/powerpoint/2010/main" val="1046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Ponad ¾ mieszkańców Polski uważa, że aktualne zmiany klimatu przynoszą negatywne skutki. Twierdzi tak 83% kobiet oraz 70% mężczyzn.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Najczęściej problem ten dostrzegają badani z wykształceniem wyższym (85%), najrzadziej natomiast osoby z wykształceniem podstawowym i gimnazjalnym (54%).</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11</a:t>
            </a:fld>
            <a:endParaRPr lang="pl-PL"/>
          </a:p>
        </p:txBody>
      </p:sp>
    </p:spTree>
    <p:extLst>
      <p:ext uri="{BB962C8B-B14F-4D97-AF65-F5344CB8AC3E}">
        <p14:creationId xmlns:p14="http://schemas.microsoft.com/office/powerpoint/2010/main" val="100634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Niemal 30% badanych uważa, że zmiany klimatu nie zaszkodzą mu osobiście.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Ponad połowa badanych z wykształceniem podstawowym i gimnazjalnym uważa, że zmiany klimatu nieznacznie bądź wcale go nie dotyczą. Im wyższe wykształcenie, tym badani bardziej zauważają szkodliwy wpływ zmiany klimatu.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a:t>Mężczyźni częściej niż kobiety uważają, że zmiany klimatu nie zaszkodzą im osobiście (27% mężczyzn i 23% kobiet).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a:p>
        </p:txBody>
      </p:sp>
      <p:sp>
        <p:nvSpPr>
          <p:cNvPr id="4" name="Symbol zastępczy numeru slajdu 3"/>
          <p:cNvSpPr>
            <a:spLocks noGrp="1"/>
          </p:cNvSpPr>
          <p:nvPr>
            <p:ph type="sldNum" sz="quarter" idx="5"/>
          </p:nvPr>
        </p:nvSpPr>
        <p:spPr/>
        <p:txBody>
          <a:bodyPr/>
          <a:lstStyle/>
          <a:p>
            <a:fld id="{BDC8581A-8A97-4CAC-8E62-ACEA7CCA5A39}" type="slidenum">
              <a:rPr lang="pl-PL" smtClean="0"/>
              <a:t>12</a:t>
            </a:fld>
            <a:endParaRPr lang="pl-PL"/>
          </a:p>
        </p:txBody>
      </p:sp>
    </p:spTree>
    <p:extLst>
      <p:ext uri="{BB962C8B-B14F-4D97-AF65-F5344CB8AC3E}">
        <p14:creationId xmlns:p14="http://schemas.microsoft.com/office/powerpoint/2010/main" val="337056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a:p>
        </p:txBody>
      </p:sp>
      <p:sp>
        <p:nvSpPr>
          <p:cNvPr id="4" name="Symbol zastępczy numeru slajdu 3"/>
          <p:cNvSpPr>
            <a:spLocks noGrp="1"/>
          </p:cNvSpPr>
          <p:nvPr>
            <p:ph type="sldNum" sz="quarter" idx="5"/>
          </p:nvPr>
        </p:nvSpPr>
        <p:spPr/>
        <p:txBody>
          <a:bodyPr/>
          <a:lstStyle/>
          <a:p>
            <a:fld id="{BDC8581A-8A97-4CAC-8E62-ACEA7CCA5A39}" type="slidenum">
              <a:rPr lang="pl-PL" smtClean="0"/>
              <a:t>13</a:t>
            </a:fld>
            <a:endParaRPr lang="pl-PL"/>
          </a:p>
        </p:txBody>
      </p:sp>
    </p:spTree>
    <p:extLst>
      <p:ext uri="{BB962C8B-B14F-4D97-AF65-F5344CB8AC3E}">
        <p14:creationId xmlns:p14="http://schemas.microsoft.com/office/powerpoint/2010/main" val="76359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Respondenci jako zagrożenia dla okolicy, które wiążą się ze zmianą klimatu najczęściej wskazują katastrofy naturalne lub wywołane przez człowieka (44%), zanieczyszczenie powietrza i smog (25%) oraz zanikanie gatunków zwierząt i roślin (15%).</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14</a:t>
            </a:fld>
            <a:endParaRPr lang="pl-PL"/>
          </a:p>
        </p:txBody>
      </p:sp>
    </p:spTree>
    <p:extLst>
      <p:ext uri="{BB962C8B-B14F-4D97-AF65-F5344CB8AC3E}">
        <p14:creationId xmlns:p14="http://schemas.microsoft.com/office/powerpoint/2010/main" val="14928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Wśród wszystkich grup ze względu na wiek respondentów najmłodsi najrzadziej wskazują na top 3 zagrożenia. Katastrofy naturalne lub wywołane przez człowieka są najpopularniejsze wśród grupy wiekowej 25-59 lat (po ok. 50% wskazań), a zanieczyszczenie powietrza i smog jest częstszym zagrożeniem dla najstarszej grupy wiekowej. Przy trzecim wskazaniu nie odnotowano znacznych różnic wskazań </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15</a:t>
            </a:fld>
            <a:endParaRPr lang="pl-PL"/>
          </a:p>
        </p:txBody>
      </p:sp>
    </p:spTree>
    <p:extLst>
      <p:ext uri="{BB962C8B-B14F-4D97-AF65-F5344CB8AC3E}">
        <p14:creationId xmlns:p14="http://schemas.microsoft.com/office/powerpoint/2010/main" val="81897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Analizując pod względem statusu zawodowego zagrożenia dla okolicy zamieszkania wiążące się ze zmieniającym się klimatem przy pierwszym wskazaniu wyróżnia się odsetek grupy pracujących badanych. Jest najwyższy wśród wszystkich grup. Drugie wskazanie, czyli zanieczyszczenie powietrza i smog, jest najczęściej wymienianym zagrożeniem przez grupę emerytów i rencistów. Natomiast zanikanie gatunków zwierząt i roślin wskazywali najczęściej respondenci z grupy niepracujących. </a:t>
            </a:r>
          </a:p>
        </p:txBody>
      </p:sp>
      <p:sp>
        <p:nvSpPr>
          <p:cNvPr id="4" name="Symbol zastępczy numeru slajdu 3"/>
          <p:cNvSpPr>
            <a:spLocks noGrp="1"/>
          </p:cNvSpPr>
          <p:nvPr>
            <p:ph type="sldNum" sz="quarter" idx="5"/>
          </p:nvPr>
        </p:nvSpPr>
        <p:spPr/>
        <p:txBody>
          <a:bodyPr/>
          <a:lstStyle/>
          <a:p>
            <a:fld id="{BDC8581A-8A97-4CAC-8E62-ACEA7CCA5A39}" type="slidenum">
              <a:rPr lang="pl-PL" smtClean="0"/>
              <a:t>16</a:t>
            </a:fld>
            <a:endParaRPr lang="pl-PL"/>
          </a:p>
        </p:txBody>
      </p:sp>
    </p:spTree>
    <p:extLst>
      <p:ext uri="{BB962C8B-B14F-4D97-AF65-F5344CB8AC3E}">
        <p14:creationId xmlns:p14="http://schemas.microsoft.com/office/powerpoint/2010/main" val="1586178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ona tytułowa_ciemny">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8AD2EE7-4162-4C34-9D2F-B7A6AA6260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7077" y="6045590"/>
            <a:ext cx="6849846" cy="702298"/>
          </a:xfrm>
          <a:prstGeom prst="rect">
            <a:avLst/>
          </a:prstGeom>
        </p:spPr>
      </p:pic>
    </p:spTree>
    <p:extLst>
      <p:ext uri="{BB962C8B-B14F-4D97-AF65-F5344CB8AC3E}">
        <p14:creationId xmlns:p14="http://schemas.microsoft.com/office/powerpoint/2010/main" val="17675224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komendacje 3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1544362" y="908050"/>
            <a:ext cx="7275788" cy="1415612"/>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Century Gothic" panose="020B0502020202020204" pitchFamily="34" charset="0"/>
              <a:buChar char="◦"/>
              <a:defRPr sz="1000"/>
            </a:lvl2pPr>
            <a:lvl3pPr marL="1143000" indent="-228600">
              <a:buClr>
                <a:schemeClr val="tx1">
                  <a:lumMod val="60000"/>
                  <a:lumOff val="40000"/>
                </a:schemeClr>
              </a:buClr>
              <a:buFont typeface="Century Gothic" panose="020B0502020202020204" pitchFamily="34" charset="0"/>
              <a:buChar char="◦"/>
              <a:defRPr sz="1000"/>
            </a:lvl3pPr>
            <a:lvl4pPr>
              <a:defRPr sz="1000"/>
            </a:lvl4pPr>
            <a:lvl5pPr>
              <a:defRPr sz="1000"/>
            </a:lvl5pPr>
          </a:lstStyle>
          <a:p>
            <a:pPr lvl="0"/>
            <a:r>
              <a:rPr lang="pl-PL"/>
              <a:t>Rekomendacja 1</a:t>
            </a:r>
          </a:p>
          <a:p>
            <a:pPr lvl="0"/>
            <a:endParaRPr lang="pl-PL"/>
          </a:p>
          <a:p>
            <a:pPr lvl="0"/>
            <a:r>
              <a:rPr lang="pl-PL"/>
              <a:t>Punkt kolejny</a:t>
            </a:r>
          </a:p>
          <a:p>
            <a:pPr lvl="1"/>
            <a:r>
              <a:rPr lang="pl-PL"/>
              <a:t>Drugi poziom</a:t>
            </a:r>
          </a:p>
          <a:p>
            <a:pPr lvl="2"/>
            <a:r>
              <a:rPr lang="pl-PL"/>
              <a:t>I jeszcze jeden</a:t>
            </a:r>
          </a:p>
          <a:p>
            <a:pPr lvl="0"/>
            <a:endParaRPr lang="pl-PL"/>
          </a:p>
          <a:p>
            <a:pPr lvl="0"/>
            <a:endParaRPr lang="pl-PL"/>
          </a:p>
        </p:txBody>
      </p:sp>
      <p:sp>
        <p:nvSpPr>
          <p:cNvPr id="51" name="Symbol zastępczy tekstu 58"/>
          <p:cNvSpPr>
            <a:spLocks noGrp="1"/>
          </p:cNvSpPr>
          <p:nvPr>
            <p:ph type="body" sz="quarter" idx="14" hasCustomPrompt="1"/>
          </p:nvPr>
        </p:nvSpPr>
        <p:spPr>
          <a:xfrm>
            <a:off x="1544362" y="4213678"/>
            <a:ext cx="7275788" cy="1415612"/>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3</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49" name="Symbol zastępczy obrazu 48"/>
          <p:cNvSpPr>
            <a:spLocks noGrp="1"/>
          </p:cNvSpPr>
          <p:nvPr>
            <p:ph type="pic" sz="quarter" idx="16" hasCustomPrompt="1"/>
          </p:nvPr>
        </p:nvSpPr>
        <p:spPr>
          <a:xfrm>
            <a:off x="467544" y="1124744"/>
            <a:ext cx="936104" cy="936104"/>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1544362" y="2560864"/>
            <a:ext cx="7275788" cy="1415612"/>
          </a:xfrm>
          <a:prstGeom prst="rect">
            <a:avLst/>
          </a:prstGeom>
        </p:spPr>
        <p:txBody>
          <a:bodyPr/>
          <a:lstStyle>
            <a:lvl1pPr marL="342900" indent="-342900">
              <a:buFont typeface="Courier New" panose="02070309020205020404" pitchFamily="49" charset="0"/>
              <a:buChar char="o"/>
              <a:defRPr lang="pl-PL" sz="1000" b="0" i="0" baseline="0" dirty="0" smtClean="0">
                <a:solidFill>
                  <a:srgbClr val="595959"/>
                </a:solidFill>
                <a:effectLst/>
                <a:latin typeface="+mj-lt"/>
              </a:defRPr>
            </a:lvl1pPr>
            <a:lvl2pPr marL="628650" indent="-171450">
              <a:buFont typeface="Arial" panose="020B0604020202020204" pitchFamily="34" charset="0"/>
              <a:buChar char="•"/>
              <a:defRPr lang="pl-PL" sz="1000" kern="1200" dirty="0" smtClean="0">
                <a:solidFill>
                  <a:schemeClr val="tx1"/>
                </a:solidFill>
                <a:latin typeface="+mn-lt"/>
                <a:ea typeface="+mn-ea"/>
                <a:cs typeface="+mn-cs"/>
              </a:defRPr>
            </a:lvl2pPr>
            <a:lvl3pPr marL="1143000" indent="-228600">
              <a:buFont typeface="Century Gothic" panose="020B0502020202020204" pitchFamily="34" charset="0"/>
              <a:buChar char="◦"/>
              <a:defRPr lang="pl-PL" sz="1000" kern="1200" dirty="0" smtClean="0">
                <a:solidFill>
                  <a:schemeClr val="tx1"/>
                </a:solidFill>
                <a:latin typeface="+mn-lt"/>
                <a:ea typeface="+mn-ea"/>
                <a:cs typeface="+mn-cs"/>
              </a:defRPr>
            </a:lvl3pPr>
          </a:lstStyle>
          <a:p>
            <a:pPr marL="171450" lvl="0" indent="-171450" algn="just">
              <a:lnSpc>
                <a:spcPct val="114000"/>
              </a:lnSpc>
              <a:spcBef>
                <a:spcPts val="0"/>
              </a:spcBef>
              <a:spcAft>
                <a:spcPts val="0"/>
              </a:spcAft>
              <a:buFont typeface="Courier New" panose="02070309020205020404" pitchFamily="49" charset="0"/>
              <a:buChar char="o"/>
            </a:pPr>
            <a:r>
              <a:rPr lang="pl-PL"/>
              <a:t>Rekomendacja 2</a:t>
            </a:r>
          </a:p>
          <a:p>
            <a:pPr marL="171450" lvl="0" indent="-171450" algn="just">
              <a:lnSpc>
                <a:spcPct val="114000"/>
              </a:lnSpc>
              <a:spcBef>
                <a:spcPts val="0"/>
              </a:spcBef>
              <a:spcAft>
                <a:spcPts val="0"/>
              </a:spcAft>
              <a:buFont typeface="Courier New" panose="02070309020205020404" pitchFamily="49" charset="0"/>
              <a:buChar char="o"/>
            </a:pPr>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marL="171450" lvl="0" indent="-171450" algn="just">
              <a:lnSpc>
                <a:spcPct val="114000"/>
              </a:lnSpc>
              <a:spcBef>
                <a:spcPts val="0"/>
              </a:spcBef>
              <a:spcAft>
                <a:spcPts val="0"/>
              </a:spcAft>
              <a:buFont typeface="Courier New" panose="02070309020205020404" pitchFamily="49" charset="0"/>
              <a:buChar char="o"/>
            </a:pPr>
            <a:endParaRPr lang="pl-PL"/>
          </a:p>
        </p:txBody>
      </p:sp>
      <p:sp>
        <p:nvSpPr>
          <p:cNvPr id="78" name="Symbol zastępczy obrazu 48"/>
          <p:cNvSpPr>
            <a:spLocks noGrp="1"/>
          </p:cNvSpPr>
          <p:nvPr>
            <p:ph type="pic" sz="quarter" idx="21" hasCustomPrompt="1"/>
          </p:nvPr>
        </p:nvSpPr>
        <p:spPr>
          <a:xfrm>
            <a:off x="467544" y="2780928"/>
            <a:ext cx="936104" cy="936104"/>
          </a:xfrm>
          <a:prstGeom prst="rect">
            <a:avLst/>
          </a:prstGeom>
        </p:spPr>
        <p:txBody>
          <a:bodyPr/>
          <a:lstStyle>
            <a:lvl1pPr marL="0" indent="0">
              <a:buNone/>
              <a:defRPr sz="1200"/>
            </a:lvl1pPr>
          </a:lstStyle>
          <a:p>
            <a:r>
              <a:rPr lang="pl-PL"/>
              <a:t>Ikona</a:t>
            </a:r>
          </a:p>
        </p:txBody>
      </p:sp>
      <p:sp>
        <p:nvSpPr>
          <p:cNvPr id="79" name="Symbol zastępczy obrazu 48"/>
          <p:cNvSpPr>
            <a:spLocks noGrp="1"/>
          </p:cNvSpPr>
          <p:nvPr>
            <p:ph type="pic" sz="quarter" idx="22" hasCustomPrompt="1"/>
          </p:nvPr>
        </p:nvSpPr>
        <p:spPr>
          <a:xfrm>
            <a:off x="467544" y="4437112"/>
            <a:ext cx="936104" cy="936104"/>
          </a:xfrm>
          <a:prstGeom prst="rect">
            <a:avLst/>
          </a:prstGeom>
        </p:spPr>
        <p:txBody>
          <a:bodyPr/>
          <a:lstStyle>
            <a:lvl1pPr marL="0" indent="0">
              <a:buNone/>
              <a:defRPr sz="1200"/>
            </a:lvl1pPr>
          </a:lstStyle>
          <a:p>
            <a:r>
              <a:rPr lang="pl-PL"/>
              <a:t>Ikona</a:t>
            </a:r>
          </a:p>
        </p:txBody>
      </p:sp>
      <p:cxnSp>
        <p:nvCxnSpPr>
          <p:cNvPr id="57" name="Łącznik prostoliniowy 47"/>
          <p:cNvCxnSpPr/>
          <p:nvPr userDrawn="1"/>
        </p:nvCxnSpPr>
        <p:spPr>
          <a:xfrm>
            <a:off x="335866" y="2420888"/>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58" name="Łącznik prostoliniowy 47"/>
          <p:cNvCxnSpPr/>
          <p:nvPr userDrawn="1"/>
        </p:nvCxnSpPr>
        <p:spPr>
          <a:xfrm>
            <a:off x="335866" y="4077072"/>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59" name="Symbol zastępczy tekstu 49"/>
          <p:cNvSpPr>
            <a:spLocks noGrp="1"/>
          </p:cNvSpPr>
          <p:nvPr>
            <p:ph type="body" sz="quarter" idx="23"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13" name="Symbol zastępczy tekstu 48"/>
          <p:cNvSpPr>
            <a:spLocks noGrp="1"/>
          </p:cNvSpPr>
          <p:nvPr>
            <p:ph type="body" sz="quarter" idx="2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2"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1092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komendacje 4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1544362" y="908050"/>
            <a:ext cx="7275788" cy="1037591"/>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1</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51" name="Symbol zastępczy tekstu 58"/>
          <p:cNvSpPr>
            <a:spLocks noGrp="1"/>
          </p:cNvSpPr>
          <p:nvPr>
            <p:ph type="body" sz="quarter" idx="14" hasCustomPrompt="1"/>
          </p:nvPr>
        </p:nvSpPr>
        <p:spPr>
          <a:xfrm>
            <a:off x="1544362" y="3311704"/>
            <a:ext cx="7275788" cy="1037591"/>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3</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49" name="Symbol zastępczy obrazu 48"/>
          <p:cNvSpPr>
            <a:spLocks noGrp="1"/>
          </p:cNvSpPr>
          <p:nvPr>
            <p:ph type="pic" sz="quarter" idx="16" hasCustomPrompt="1"/>
          </p:nvPr>
        </p:nvSpPr>
        <p:spPr>
          <a:xfrm>
            <a:off x="488129" y="1016182"/>
            <a:ext cx="821325" cy="821325"/>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1544362" y="2109877"/>
            <a:ext cx="7275788" cy="1037591"/>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2</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78" name="Symbol zastępczy obrazu 48"/>
          <p:cNvSpPr>
            <a:spLocks noGrp="1"/>
          </p:cNvSpPr>
          <p:nvPr>
            <p:ph type="pic" sz="quarter" idx="21" hasCustomPrompt="1"/>
          </p:nvPr>
        </p:nvSpPr>
        <p:spPr>
          <a:xfrm>
            <a:off x="488129" y="2220072"/>
            <a:ext cx="821325" cy="821325"/>
          </a:xfrm>
          <a:prstGeom prst="rect">
            <a:avLst/>
          </a:prstGeom>
        </p:spPr>
        <p:txBody>
          <a:bodyPr/>
          <a:lstStyle>
            <a:lvl1pPr marL="0" indent="0">
              <a:buNone/>
              <a:defRPr sz="1200"/>
            </a:lvl1pPr>
          </a:lstStyle>
          <a:p>
            <a:r>
              <a:rPr lang="pl-PL"/>
              <a:t>Ikona</a:t>
            </a:r>
          </a:p>
        </p:txBody>
      </p:sp>
      <p:sp>
        <p:nvSpPr>
          <p:cNvPr id="79" name="Symbol zastępczy obrazu 48"/>
          <p:cNvSpPr>
            <a:spLocks noGrp="1"/>
          </p:cNvSpPr>
          <p:nvPr>
            <p:ph type="pic" sz="quarter" idx="22" hasCustomPrompt="1"/>
          </p:nvPr>
        </p:nvSpPr>
        <p:spPr>
          <a:xfrm>
            <a:off x="488128" y="3414056"/>
            <a:ext cx="821325" cy="821325"/>
          </a:xfrm>
          <a:prstGeom prst="rect">
            <a:avLst/>
          </a:prstGeom>
        </p:spPr>
        <p:txBody>
          <a:bodyPr/>
          <a:lstStyle>
            <a:lvl1pPr marL="0" indent="0">
              <a:buNone/>
              <a:defRPr sz="1200"/>
            </a:lvl1pPr>
          </a:lstStyle>
          <a:p>
            <a:r>
              <a:rPr lang="pl-PL"/>
              <a:t>Ikona</a:t>
            </a:r>
          </a:p>
        </p:txBody>
      </p:sp>
      <p:cxnSp>
        <p:nvCxnSpPr>
          <p:cNvPr id="57" name="Łącznik prostoliniowy 47"/>
          <p:cNvCxnSpPr/>
          <p:nvPr userDrawn="1"/>
        </p:nvCxnSpPr>
        <p:spPr>
          <a:xfrm>
            <a:off x="401623" y="2032634"/>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58" name="Łącznik prostoliniowy 47"/>
          <p:cNvCxnSpPr/>
          <p:nvPr userDrawn="1"/>
        </p:nvCxnSpPr>
        <p:spPr>
          <a:xfrm>
            <a:off x="401623" y="3237395"/>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59" name="Symbol zastępczy tekstu 49"/>
          <p:cNvSpPr>
            <a:spLocks noGrp="1"/>
          </p:cNvSpPr>
          <p:nvPr>
            <p:ph type="body" sz="quarter" idx="23"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61" name="Symbol zastępczy tekstu 58"/>
          <p:cNvSpPr>
            <a:spLocks noGrp="1"/>
          </p:cNvSpPr>
          <p:nvPr>
            <p:ph type="body" sz="quarter" idx="24" hasCustomPrompt="1"/>
          </p:nvPr>
        </p:nvSpPr>
        <p:spPr>
          <a:xfrm>
            <a:off x="1544362" y="4513532"/>
            <a:ext cx="7275788" cy="1037591"/>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4</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62" name="Symbol zastępczy obrazu 48"/>
          <p:cNvSpPr>
            <a:spLocks noGrp="1"/>
          </p:cNvSpPr>
          <p:nvPr>
            <p:ph type="pic" sz="quarter" idx="25" hasCustomPrompt="1"/>
          </p:nvPr>
        </p:nvSpPr>
        <p:spPr>
          <a:xfrm>
            <a:off x="486803" y="4621664"/>
            <a:ext cx="821325" cy="821325"/>
          </a:xfrm>
          <a:prstGeom prst="rect">
            <a:avLst/>
          </a:prstGeom>
        </p:spPr>
        <p:txBody>
          <a:bodyPr/>
          <a:lstStyle>
            <a:lvl1pPr marL="0" indent="0">
              <a:buNone/>
              <a:defRPr sz="1200"/>
            </a:lvl1pPr>
          </a:lstStyle>
          <a:p>
            <a:r>
              <a:rPr lang="pl-PL"/>
              <a:t>Ikona</a:t>
            </a:r>
          </a:p>
        </p:txBody>
      </p:sp>
      <p:cxnSp>
        <p:nvCxnSpPr>
          <p:cNvPr id="63" name="Łącznik prostoliniowy 47"/>
          <p:cNvCxnSpPr/>
          <p:nvPr userDrawn="1"/>
        </p:nvCxnSpPr>
        <p:spPr>
          <a:xfrm>
            <a:off x="401623" y="4442156"/>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16" name="Symbol zastępczy tekstu 48"/>
          <p:cNvSpPr>
            <a:spLocks noGrp="1"/>
          </p:cNvSpPr>
          <p:nvPr>
            <p:ph type="body" sz="quarter" idx="26"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5"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181775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komendacje 5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1547664" y="908051"/>
            <a:ext cx="7275788"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1</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51" name="Symbol zastępczy tekstu 58"/>
          <p:cNvSpPr>
            <a:spLocks noGrp="1"/>
          </p:cNvSpPr>
          <p:nvPr>
            <p:ph type="body" sz="quarter" idx="14" hasCustomPrompt="1"/>
          </p:nvPr>
        </p:nvSpPr>
        <p:spPr>
          <a:xfrm>
            <a:off x="1544362" y="2877485"/>
            <a:ext cx="7275788"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3</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49" name="Symbol zastępczy obrazu 48"/>
          <p:cNvSpPr>
            <a:spLocks noGrp="1"/>
          </p:cNvSpPr>
          <p:nvPr>
            <p:ph type="pic" sz="quarter" idx="16" hasCustomPrompt="1"/>
          </p:nvPr>
        </p:nvSpPr>
        <p:spPr>
          <a:xfrm>
            <a:off x="539552" y="980728"/>
            <a:ext cx="719696" cy="719696"/>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1545641" y="1892768"/>
            <a:ext cx="7275788"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2</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78" name="Symbol zastępczy obrazu 48"/>
          <p:cNvSpPr>
            <a:spLocks noGrp="1"/>
          </p:cNvSpPr>
          <p:nvPr>
            <p:ph type="pic" sz="quarter" idx="21" hasCustomPrompt="1"/>
          </p:nvPr>
        </p:nvSpPr>
        <p:spPr>
          <a:xfrm>
            <a:off x="539552" y="1952836"/>
            <a:ext cx="719696" cy="719696"/>
          </a:xfrm>
          <a:prstGeom prst="rect">
            <a:avLst/>
          </a:prstGeom>
        </p:spPr>
        <p:txBody>
          <a:bodyPr/>
          <a:lstStyle>
            <a:lvl1pPr marL="0" indent="0">
              <a:buNone/>
              <a:defRPr sz="1200"/>
            </a:lvl1pPr>
          </a:lstStyle>
          <a:p>
            <a:r>
              <a:rPr lang="pl-PL"/>
              <a:t>Ikona</a:t>
            </a:r>
          </a:p>
        </p:txBody>
      </p:sp>
      <p:sp>
        <p:nvSpPr>
          <p:cNvPr id="79" name="Symbol zastępczy obrazu 48"/>
          <p:cNvSpPr>
            <a:spLocks noGrp="1"/>
          </p:cNvSpPr>
          <p:nvPr>
            <p:ph type="pic" sz="quarter" idx="22" hasCustomPrompt="1"/>
          </p:nvPr>
        </p:nvSpPr>
        <p:spPr>
          <a:xfrm>
            <a:off x="539552" y="2924944"/>
            <a:ext cx="719696" cy="719696"/>
          </a:xfrm>
          <a:prstGeom prst="rect">
            <a:avLst/>
          </a:prstGeom>
        </p:spPr>
        <p:txBody>
          <a:bodyPr/>
          <a:lstStyle>
            <a:lvl1pPr marL="0" indent="0">
              <a:buNone/>
              <a:defRPr sz="1200"/>
            </a:lvl1pPr>
          </a:lstStyle>
          <a:p>
            <a:r>
              <a:rPr lang="pl-PL"/>
              <a:t>Ikona</a:t>
            </a:r>
          </a:p>
        </p:txBody>
      </p:sp>
      <p:sp>
        <p:nvSpPr>
          <p:cNvPr id="80" name="Symbol zastępczy obrazu 48"/>
          <p:cNvSpPr>
            <a:spLocks noGrp="1"/>
          </p:cNvSpPr>
          <p:nvPr>
            <p:ph type="pic" sz="quarter" idx="23" hasCustomPrompt="1"/>
          </p:nvPr>
        </p:nvSpPr>
        <p:spPr>
          <a:xfrm>
            <a:off x="539552" y="3897052"/>
            <a:ext cx="719696" cy="719696"/>
          </a:xfrm>
          <a:prstGeom prst="rect">
            <a:avLst/>
          </a:prstGeom>
        </p:spPr>
        <p:txBody>
          <a:bodyPr/>
          <a:lstStyle>
            <a:lvl1pPr marL="0" indent="0">
              <a:buNone/>
              <a:defRPr sz="1200"/>
            </a:lvl1pPr>
          </a:lstStyle>
          <a:p>
            <a:r>
              <a:rPr lang="pl-PL"/>
              <a:t>Ikona</a:t>
            </a:r>
          </a:p>
        </p:txBody>
      </p:sp>
      <p:sp>
        <p:nvSpPr>
          <p:cNvPr id="81" name="Symbol zastępczy obrazu 48"/>
          <p:cNvSpPr>
            <a:spLocks noGrp="1"/>
          </p:cNvSpPr>
          <p:nvPr>
            <p:ph type="pic" sz="quarter" idx="24" hasCustomPrompt="1"/>
          </p:nvPr>
        </p:nvSpPr>
        <p:spPr>
          <a:xfrm>
            <a:off x="539552" y="4869160"/>
            <a:ext cx="719696" cy="719696"/>
          </a:xfrm>
          <a:prstGeom prst="rect">
            <a:avLst/>
          </a:prstGeom>
        </p:spPr>
        <p:txBody>
          <a:bodyPr/>
          <a:lstStyle>
            <a:lvl1pPr marL="0" indent="0">
              <a:buNone/>
              <a:defRPr sz="1200"/>
            </a:lvl1pPr>
          </a:lstStyle>
          <a:p>
            <a:r>
              <a:rPr lang="pl-PL"/>
              <a:t>Ikona</a:t>
            </a:r>
          </a:p>
        </p:txBody>
      </p:sp>
      <p:sp>
        <p:nvSpPr>
          <p:cNvPr id="82" name="Symbol zastępczy tekstu 58"/>
          <p:cNvSpPr>
            <a:spLocks noGrp="1"/>
          </p:cNvSpPr>
          <p:nvPr>
            <p:ph type="body" sz="quarter" idx="25" hasCustomPrompt="1"/>
          </p:nvPr>
        </p:nvSpPr>
        <p:spPr>
          <a:xfrm>
            <a:off x="1536287" y="4846920"/>
            <a:ext cx="7275788"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5</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83" name="Symbol zastępczy tekstu 58"/>
          <p:cNvSpPr>
            <a:spLocks noGrp="1"/>
          </p:cNvSpPr>
          <p:nvPr>
            <p:ph type="body" sz="quarter" idx="26" hasCustomPrompt="1"/>
          </p:nvPr>
        </p:nvSpPr>
        <p:spPr>
          <a:xfrm>
            <a:off x="1544362" y="3862202"/>
            <a:ext cx="7275788"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4</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cxnSp>
        <p:nvCxnSpPr>
          <p:cNvPr id="63" name="Łącznik prostoliniowy 47"/>
          <p:cNvCxnSpPr/>
          <p:nvPr userDrawn="1"/>
        </p:nvCxnSpPr>
        <p:spPr>
          <a:xfrm>
            <a:off x="323440" y="1802313"/>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64" name="Łącznik prostoliniowy 47"/>
          <p:cNvCxnSpPr/>
          <p:nvPr userDrawn="1"/>
        </p:nvCxnSpPr>
        <p:spPr>
          <a:xfrm>
            <a:off x="323440" y="2780928"/>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66" name="Łącznik prostoliniowy 47"/>
          <p:cNvCxnSpPr/>
          <p:nvPr userDrawn="1"/>
        </p:nvCxnSpPr>
        <p:spPr>
          <a:xfrm>
            <a:off x="323440" y="3769375"/>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68" name="Łącznik prostoliniowy 47"/>
          <p:cNvCxnSpPr/>
          <p:nvPr userDrawn="1"/>
        </p:nvCxnSpPr>
        <p:spPr>
          <a:xfrm>
            <a:off x="340891" y="4757823"/>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65" name="Symbol zastępczy tekstu 49"/>
          <p:cNvSpPr>
            <a:spLocks noGrp="1"/>
          </p:cNvSpPr>
          <p:nvPr>
            <p:ph type="body" sz="quarter" idx="27"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19" name="Symbol zastępczy tekstu 48"/>
          <p:cNvSpPr>
            <a:spLocks noGrp="1"/>
          </p:cNvSpPr>
          <p:nvPr>
            <p:ph type="body" sz="quarter" idx="28"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8"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3802238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awartość i hasła">
    <p:spTree>
      <p:nvGrpSpPr>
        <p:cNvPr id="1" name=""/>
        <p:cNvGrpSpPr/>
        <p:nvPr/>
      </p:nvGrpSpPr>
      <p:grpSpPr>
        <a:xfrm>
          <a:off x="0" y="0"/>
          <a:ext cx="0" cy="0"/>
          <a:chOff x="0" y="0"/>
          <a:chExt cx="0" cy="0"/>
        </a:xfrm>
      </p:grpSpPr>
      <p:sp>
        <p:nvSpPr>
          <p:cNvPr id="50" name="Symbol zastępczy tekstu 49"/>
          <p:cNvSpPr>
            <a:spLocks noGrp="1"/>
          </p:cNvSpPr>
          <p:nvPr>
            <p:ph type="body" sz="quarter" idx="15" hasCustomPrompt="1"/>
          </p:nvPr>
        </p:nvSpPr>
        <p:spPr>
          <a:xfrm>
            <a:off x="5952620" y="2588907"/>
            <a:ext cx="1698625" cy="287337"/>
          </a:xfrm>
          <a:prstGeom prst="rect">
            <a:avLst/>
          </a:prstGeom>
        </p:spPr>
        <p:txBody>
          <a:bodyPr/>
          <a:lstStyle>
            <a:lvl1pPr marL="0" indent="0">
              <a:buNone/>
              <a:defRPr sz="1200"/>
            </a:lvl1pPr>
          </a:lstStyle>
          <a:p>
            <a:pPr lvl="0"/>
            <a:r>
              <a:rPr lang="pl-PL"/>
              <a:t>zagadnienie</a:t>
            </a:r>
          </a:p>
        </p:txBody>
      </p:sp>
      <p:sp>
        <p:nvSpPr>
          <p:cNvPr id="57" name="Symbol zastępczy tekstu 49"/>
          <p:cNvSpPr>
            <a:spLocks noGrp="1"/>
          </p:cNvSpPr>
          <p:nvPr>
            <p:ph type="body" sz="quarter" idx="16" hasCustomPrompt="1"/>
          </p:nvPr>
        </p:nvSpPr>
        <p:spPr>
          <a:xfrm>
            <a:off x="6037728" y="3332990"/>
            <a:ext cx="1698625" cy="287337"/>
          </a:xfrm>
          <a:prstGeom prst="rect">
            <a:avLst/>
          </a:prstGeom>
        </p:spPr>
        <p:txBody>
          <a:bodyPr/>
          <a:lstStyle>
            <a:lvl1pPr marL="0" indent="0">
              <a:buNone/>
              <a:defRPr sz="1200"/>
            </a:lvl1pPr>
          </a:lstStyle>
          <a:p>
            <a:pPr lvl="0"/>
            <a:r>
              <a:rPr lang="pl-PL"/>
              <a:t>zagadnienie</a:t>
            </a:r>
          </a:p>
        </p:txBody>
      </p:sp>
      <p:sp>
        <p:nvSpPr>
          <p:cNvPr id="58" name="Symbol zastępczy tekstu 49"/>
          <p:cNvSpPr>
            <a:spLocks noGrp="1"/>
          </p:cNvSpPr>
          <p:nvPr>
            <p:ph type="body" sz="quarter" idx="17" hasCustomPrompt="1"/>
          </p:nvPr>
        </p:nvSpPr>
        <p:spPr>
          <a:xfrm>
            <a:off x="5729363" y="4077072"/>
            <a:ext cx="1698625" cy="287337"/>
          </a:xfrm>
          <a:prstGeom prst="rect">
            <a:avLst/>
          </a:prstGeom>
        </p:spPr>
        <p:txBody>
          <a:bodyPr/>
          <a:lstStyle>
            <a:lvl1pPr marL="0" indent="0">
              <a:buNone/>
              <a:defRPr sz="1200"/>
            </a:lvl1pPr>
          </a:lstStyle>
          <a:p>
            <a:pPr lvl="0"/>
            <a:r>
              <a:rPr lang="pl-PL"/>
              <a:t>zagadnienie</a:t>
            </a:r>
          </a:p>
        </p:txBody>
      </p:sp>
      <p:sp>
        <p:nvSpPr>
          <p:cNvPr id="59" name="Symbol zastępczy tekstu 49"/>
          <p:cNvSpPr>
            <a:spLocks noGrp="1"/>
          </p:cNvSpPr>
          <p:nvPr>
            <p:ph type="body" sz="quarter" idx="18" hasCustomPrompt="1"/>
          </p:nvPr>
        </p:nvSpPr>
        <p:spPr>
          <a:xfrm>
            <a:off x="5718287" y="1844824"/>
            <a:ext cx="1698625" cy="287337"/>
          </a:xfrm>
          <a:prstGeom prst="rect">
            <a:avLst/>
          </a:prstGeom>
        </p:spPr>
        <p:txBody>
          <a:bodyPr/>
          <a:lstStyle>
            <a:lvl1pPr marL="0" indent="0">
              <a:buNone/>
              <a:defRPr sz="1200"/>
            </a:lvl1pPr>
          </a:lstStyle>
          <a:p>
            <a:pPr lvl="0"/>
            <a:r>
              <a:rPr lang="pl-PL"/>
              <a:t>zagadnienie</a:t>
            </a:r>
          </a:p>
        </p:txBody>
      </p:sp>
      <p:sp>
        <p:nvSpPr>
          <p:cNvPr id="60" name="Symbol zastępczy tekstu 49"/>
          <p:cNvSpPr>
            <a:spLocks noGrp="1"/>
          </p:cNvSpPr>
          <p:nvPr>
            <p:ph type="body" sz="quarter" idx="19" hasCustomPrompt="1"/>
          </p:nvPr>
        </p:nvSpPr>
        <p:spPr>
          <a:xfrm>
            <a:off x="1731575" y="4005064"/>
            <a:ext cx="1698625" cy="287337"/>
          </a:xfrm>
          <a:prstGeom prst="rect">
            <a:avLst/>
          </a:prstGeom>
        </p:spPr>
        <p:txBody>
          <a:bodyPr/>
          <a:lstStyle>
            <a:lvl1pPr marL="0" indent="0">
              <a:buNone/>
              <a:defRPr sz="1200"/>
            </a:lvl1pPr>
          </a:lstStyle>
          <a:p>
            <a:pPr lvl="0"/>
            <a:r>
              <a:rPr lang="pl-PL"/>
              <a:t>zagadnienie</a:t>
            </a:r>
          </a:p>
        </p:txBody>
      </p:sp>
      <p:sp>
        <p:nvSpPr>
          <p:cNvPr id="65" name="Symbol zastępczy tekstu 49"/>
          <p:cNvSpPr>
            <a:spLocks noGrp="1"/>
          </p:cNvSpPr>
          <p:nvPr>
            <p:ph type="body" sz="quarter" idx="24" hasCustomPrompt="1"/>
          </p:nvPr>
        </p:nvSpPr>
        <p:spPr>
          <a:xfrm>
            <a:off x="3742934" y="1412776"/>
            <a:ext cx="1698625" cy="287337"/>
          </a:xfrm>
          <a:prstGeom prst="rect">
            <a:avLst/>
          </a:prstGeom>
        </p:spPr>
        <p:txBody>
          <a:bodyPr/>
          <a:lstStyle>
            <a:lvl1pPr marL="0" indent="0">
              <a:buNone/>
              <a:defRPr sz="1200"/>
            </a:lvl1pPr>
          </a:lstStyle>
          <a:p>
            <a:pPr lvl="0"/>
            <a:r>
              <a:rPr lang="pl-PL"/>
              <a:t>zagadnienie</a:t>
            </a:r>
          </a:p>
        </p:txBody>
      </p:sp>
      <p:sp>
        <p:nvSpPr>
          <p:cNvPr id="66" name="Symbol zastępczy tekstu 49"/>
          <p:cNvSpPr>
            <a:spLocks noGrp="1"/>
          </p:cNvSpPr>
          <p:nvPr>
            <p:ph type="body" sz="quarter" idx="25" hasCustomPrompt="1"/>
          </p:nvPr>
        </p:nvSpPr>
        <p:spPr>
          <a:xfrm>
            <a:off x="3742934" y="4365104"/>
            <a:ext cx="1698625" cy="287337"/>
          </a:xfrm>
          <a:prstGeom prst="rect">
            <a:avLst/>
          </a:prstGeom>
        </p:spPr>
        <p:txBody>
          <a:bodyPr/>
          <a:lstStyle>
            <a:lvl1pPr marL="0" indent="0">
              <a:buNone/>
              <a:defRPr sz="1200"/>
            </a:lvl1pPr>
          </a:lstStyle>
          <a:p>
            <a:pPr lvl="0"/>
            <a:r>
              <a:rPr lang="pl-PL"/>
              <a:t>zagadnienie</a:t>
            </a:r>
          </a:p>
        </p:txBody>
      </p:sp>
      <p:sp>
        <p:nvSpPr>
          <p:cNvPr id="67" name="Symbol zastępczy tekstu 49"/>
          <p:cNvSpPr>
            <a:spLocks noGrp="1"/>
          </p:cNvSpPr>
          <p:nvPr>
            <p:ph type="body" sz="quarter" idx="26" hasCustomPrompt="1"/>
          </p:nvPr>
        </p:nvSpPr>
        <p:spPr>
          <a:xfrm>
            <a:off x="1621806" y="1772816"/>
            <a:ext cx="1698625" cy="287337"/>
          </a:xfrm>
          <a:prstGeom prst="rect">
            <a:avLst/>
          </a:prstGeom>
        </p:spPr>
        <p:txBody>
          <a:bodyPr/>
          <a:lstStyle>
            <a:lvl1pPr marL="0" indent="0">
              <a:buNone/>
              <a:defRPr sz="1200"/>
            </a:lvl1pPr>
          </a:lstStyle>
          <a:p>
            <a:pPr lvl="0"/>
            <a:r>
              <a:rPr lang="pl-PL"/>
              <a:t>zagadnienie</a:t>
            </a:r>
          </a:p>
        </p:txBody>
      </p:sp>
      <p:sp>
        <p:nvSpPr>
          <p:cNvPr id="68" name="Symbol zastępczy tekstu 49"/>
          <p:cNvSpPr>
            <a:spLocks noGrp="1"/>
          </p:cNvSpPr>
          <p:nvPr>
            <p:ph type="body" sz="quarter" idx="27" hasCustomPrompt="1"/>
          </p:nvPr>
        </p:nvSpPr>
        <p:spPr>
          <a:xfrm>
            <a:off x="1442658" y="3260982"/>
            <a:ext cx="1698625" cy="287337"/>
          </a:xfrm>
          <a:prstGeom prst="rect">
            <a:avLst/>
          </a:prstGeom>
        </p:spPr>
        <p:txBody>
          <a:bodyPr/>
          <a:lstStyle>
            <a:lvl1pPr marL="0" indent="0">
              <a:buNone/>
              <a:defRPr sz="1200"/>
            </a:lvl1pPr>
          </a:lstStyle>
          <a:p>
            <a:pPr lvl="0"/>
            <a:r>
              <a:rPr lang="pl-PL"/>
              <a:t>zagadnienie</a:t>
            </a:r>
          </a:p>
        </p:txBody>
      </p:sp>
      <p:sp>
        <p:nvSpPr>
          <p:cNvPr id="69" name="Symbol zastępczy tekstu 49"/>
          <p:cNvSpPr>
            <a:spLocks noGrp="1"/>
          </p:cNvSpPr>
          <p:nvPr>
            <p:ph type="body" sz="quarter" idx="28" hasCustomPrompt="1"/>
          </p:nvPr>
        </p:nvSpPr>
        <p:spPr>
          <a:xfrm>
            <a:off x="1403648" y="2516899"/>
            <a:ext cx="1698625" cy="287337"/>
          </a:xfrm>
          <a:prstGeom prst="rect">
            <a:avLst/>
          </a:prstGeom>
        </p:spPr>
        <p:txBody>
          <a:bodyPr/>
          <a:lstStyle>
            <a:lvl1pPr marL="0" indent="0">
              <a:buNone/>
              <a:defRPr sz="1200"/>
            </a:lvl1pPr>
          </a:lstStyle>
          <a:p>
            <a:pPr lvl="0"/>
            <a:r>
              <a:rPr lang="pl-PL"/>
              <a:t>zagadnienie</a:t>
            </a:r>
          </a:p>
        </p:txBody>
      </p:sp>
      <p:sp>
        <p:nvSpPr>
          <p:cNvPr id="54" name="Symbol zastępczy zawartości 53"/>
          <p:cNvSpPr>
            <a:spLocks noGrp="1"/>
          </p:cNvSpPr>
          <p:nvPr>
            <p:ph sz="quarter" idx="29" hasCustomPrompt="1"/>
          </p:nvPr>
        </p:nvSpPr>
        <p:spPr>
          <a:xfrm>
            <a:off x="3702050" y="2276872"/>
            <a:ext cx="1739900" cy="1512888"/>
          </a:xfrm>
          <a:prstGeom prst="rect">
            <a:avLst/>
          </a:prstGeom>
        </p:spPr>
        <p:txBody>
          <a:bodyPr/>
          <a:lstStyle>
            <a:lvl1pPr marL="0" indent="0">
              <a:buNone/>
              <a:defRPr sz="2400"/>
            </a:lvl1pPr>
          </a:lstStyle>
          <a:p>
            <a:pPr lvl="0"/>
            <a:r>
              <a:rPr lang="pl-PL"/>
              <a:t>Zawartość</a:t>
            </a:r>
          </a:p>
        </p:txBody>
      </p:sp>
      <p:sp>
        <p:nvSpPr>
          <p:cNvPr id="61"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16"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5"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1176218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oxy">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323850" y="1634491"/>
            <a:ext cx="4103688" cy="4026534"/>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Stosuj, gdy jest dużo tekstu</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a:p>
            <a:pPr lvl="0"/>
            <a:endParaRPr lang="pl-PL"/>
          </a:p>
        </p:txBody>
      </p:sp>
      <p:sp>
        <p:nvSpPr>
          <p:cNvPr id="50" name="Symbol zastępczy tekstu 49"/>
          <p:cNvSpPr>
            <a:spLocks noGrp="1"/>
          </p:cNvSpPr>
          <p:nvPr>
            <p:ph type="body" sz="quarter" idx="11" hasCustomPrompt="1"/>
          </p:nvPr>
        </p:nvSpPr>
        <p:spPr>
          <a:xfrm>
            <a:off x="4716463" y="1634490"/>
            <a:ext cx="4103687" cy="4026534"/>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sz="1000" baseline="0"/>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stStyle>
          <a:p>
            <a:pPr lvl="0"/>
            <a:r>
              <a:rPr lang="pl-PL"/>
              <a:t>Miejsce na drugą kolumnę tekstu</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51" name="Symbol zastępczy tekstu 49"/>
          <p:cNvSpPr>
            <a:spLocks noGrp="1"/>
          </p:cNvSpPr>
          <p:nvPr>
            <p:ph type="body" sz="quarter" idx="12"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cxnSp>
        <p:nvCxnSpPr>
          <p:cNvPr id="53" name="Łącznik prosty 52"/>
          <p:cNvCxnSpPr/>
          <p:nvPr userDrawn="1"/>
        </p:nvCxnSpPr>
        <p:spPr>
          <a:xfrm>
            <a:off x="4576854" y="908049"/>
            <a:ext cx="0" cy="494461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4" name="Symbol zastępczy tekstu 68"/>
          <p:cNvSpPr>
            <a:spLocks noGrp="1"/>
          </p:cNvSpPr>
          <p:nvPr>
            <p:ph type="body" sz="quarter" idx="17"/>
          </p:nvPr>
        </p:nvSpPr>
        <p:spPr>
          <a:xfrm>
            <a:off x="323850" y="987238"/>
            <a:ext cx="4113396"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55" name="Symbol zastępczy tekstu 68"/>
          <p:cNvSpPr>
            <a:spLocks noGrp="1"/>
          </p:cNvSpPr>
          <p:nvPr>
            <p:ph type="body" sz="quarter" idx="18"/>
          </p:nvPr>
        </p:nvSpPr>
        <p:spPr>
          <a:xfrm>
            <a:off x="4716463" y="987237"/>
            <a:ext cx="4103687"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10"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9"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279158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boxy_ikona">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323850" y="2276475"/>
            <a:ext cx="4103688" cy="3384550"/>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50" name="Symbol zastępczy tekstu 49"/>
          <p:cNvSpPr>
            <a:spLocks noGrp="1"/>
          </p:cNvSpPr>
          <p:nvPr>
            <p:ph type="body" sz="quarter" idx="11" hasCustomPrompt="1"/>
          </p:nvPr>
        </p:nvSpPr>
        <p:spPr>
          <a:xfrm>
            <a:off x="4716463" y="2276474"/>
            <a:ext cx="4103687" cy="3384550"/>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sz="1000" baseline="0"/>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1" name="Symbol zastępczy tekstu 49"/>
          <p:cNvSpPr>
            <a:spLocks noGrp="1"/>
          </p:cNvSpPr>
          <p:nvPr>
            <p:ph type="body" sz="quarter" idx="12"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cxnSp>
        <p:nvCxnSpPr>
          <p:cNvPr id="53" name="Łącznik prosty 52"/>
          <p:cNvCxnSpPr/>
          <p:nvPr userDrawn="1"/>
        </p:nvCxnSpPr>
        <p:spPr>
          <a:xfrm>
            <a:off x="4576854" y="908049"/>
            <a:ext cx="0" cy="494461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8"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7"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3163543745"/>
      </p:ext>
    </p:extLst>
  </p:cSld>
  <p:clrMapOvr>
    <a:masterClrMapping/>
  </p:clrMapOvr>
  <p:extLst>
    <p:ext uri="{DCECCB84-F9BA-43D5-87BE-67443E8EF086}">
      <p15:sldGuideLst xmlns:p15="http://schemas.microsoft.com/office/powerpoint/2012/main">
        <p15:guide id="1" orient="horz" pos="1434">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48" name="Symbol zastępczy tekstu 47"/>
          <p:cNvSpPr>
            <a:spLocks noGrp="1"/>
          </p:cNvSpPr>
          <p:nvPr>
            <p:ph type="body" sz="quarter" idx="14" hasCustomPrompt="1"/>
          </p:nvPr>
        </p:nvSpPr>
        <p:spPr>
          <a:xfrm>
            <a:off x="419419" y="1920239"/>
            <a:ext cx="2615502"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3" name="Symbol zastępczy tekstu 47"/>
          <p:cNvSpPr>
            <a:spLocks noGrp="1"/>
          </p:cNvSpPr>
          <p:nvPr>
            <p:ph type="body" sz="quarter" idx="15" hasCustomPrompt="1"/>
          </p:nvPr>
        </p:nvSpPr>
        <p:spPr>
          <a:xfrm>
            <a:off x="3314981" y="1920239"/>
            <a:ext cx="2615502"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4" name="Symbol zastępczy tekstu 47"/>
          <p:cNvSpPr>
            <a:spLocks noGrp="1"/>
          </p:cNvSpPr>
          <p:nvPr>
            <p:ph type="body" sz="quarter" idx="16" hasCustomPrompt="1"/>
          </p:nvPr>
        </p:nvSpPr>
        <p:spPr>
          <a:xfrm>
            <a:off x="6185599" y="1920239"/>
            <a:ext cx="2615502"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cxnSp>
        <p:nvCxnSpPr>
          <p:cNvPr id="64" name="Łącznik prosty 63"/>
          <p:cNvCxnSpPr/>
          <p:nvPr userDrawn="1"/>
        </p:nvCxnSpPr>
        <p:spPr>
          <a:xfrm>
            <a:off x="3165375" y="1842146"/>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userDrawn="1"/>
        </p:nvCxnSpPr>
        <p:spPr>
          <a:xfrm>
            <a:off x="6065348" y="1842146"/>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69" name="Symbol zastępczy tekstu 68"/>
          <p:cNvSpPr>
            <a:spLocks noGrp="1"/>
          </p:cNvSpPr>
          <p:nvPr>
            <p:ph type="body" sz="quarter" idx="17"/>
          </p:nvPr>
        </p:nvSpPr>
        <p:spPr>
          <a:xfrm>
            <a:off x="419100" y="1282287"/>
            <a:ext cx="2616200"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70" name="Symbol zastępczy tekstu 68"/>
          <p:cNvSpPr>
            <a:spLocks noGrp="1"/>
          </p:cNvSpPr>
          <p:nvPr>
            <p:ph type="body" sz="quarter" idx="18"/>
          </p:nvPr>
        </p:nvSpPr>
        <p:spPr>
          <a:xfrm>
            <a:off x="3302349" y="1282287"/>
            <a:ext cx="2616200"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71" name="Symbol zastępczy tekstu 68"/>
          <p:cNvSpPr>
            <a:spLocks noGrp="1"/>
          </p:cNvSpPr>
          <p:nvPr>
            <p:ph type="body" sz="quarter" idx="19"/>
          </p:nvPr>
        </p:nvSpPr>
        <p:spPr>
          <a:xfrm>
            <a:off x="6185599" y="1282287"/>
            <a:ext cx="2616200"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13" name="Symbol zastępczy tekstu 48"/>
          <p:cNvSpPr>
            <a:spLocks noGrp="1"/>
          </p:cNvSpPr>
          <p:nvPr>
            <p:ph type="body" sz="quarter" idx="20"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2"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65211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oxy_ikony">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48" name="Symbol zastępczy tekstu 47"/>
          <p:cNvSpPr>
            <a:spLocks noGrp="1"/>
          </p:cNvSpPr>
          <p:nvPr>
            <p:ph type="body" sz="quarter" idx="14" hasCustomPrompt="1"/>
          </p:nvPr>
        </p:nvSpPr>
        <p:spPr>
          <a:xfrm>
            <a:off x="419419" y="2286000"/>
            <a:ext cx="2615502" cy="3280092"/>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3" name="Symbol zastępczy tekstu 47"/>
          <p:cNvSpPr>
            <a:spLocks noGrp="1"/>
          </p:cNvSpPr>
          <p:nvPr>
            <p:ph type="body" sz="quarter" idx="15" hasCustomPrompt="1"/>
          </p:nvPr>
        </p:nvSpPr>
        <p:spPr>
          <a:xfrm>
            <a:off x="3314981" y="2286000"/>
            <a:ext cx="2615502" cy="3280092"/>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4" name="Symbol zastępczy tekstu 47"/>
          <p:cNvSpPr>
            <a:spLocks noGrp="1"/>
          </p:cNvSpPr>
          <p:nvPr>
            <p:ph type="body" sz="quarter" idx="16" hasCustomPrompt="1"/>
          </p:nvPr>
        </p:nvSpPr>
        <p:spPr>
          <a:xfrm>
            <a:off x="6185599" y="2286000"/>
            <a:ext cx="2615502" cy="3280092"/>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cxnSp>
        <p:nvCxnSpPr>
          <p:cNvPr id="64" name="Łącznik prosty 63"/>
          <p:cNvCxnSpPr/>
          <p:nvPr userDrawn="1"/>
        </p:nvCxnSpPr>
        <p:spPr>
          <a:xfrm>
            <a:off x="3165375" y="2246785"/>
            <a:ext cx="0" cy="3628741"/>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userDrawn="1"/>
        </p:nvCxnSpPr>
        <p:spPr>
          <a:xfrm>
            <a:off x="6065348" y="2246785"/>
            <a:ext cx="0" cy="3628741"/>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0" name="Symbol zastępczy tekstu 48"/>
          <p:cNvSpPr>
            <a:spLocks noGrp="1"/>
          </p:cNvSpPr>
          <p:nvPr>
            <p:ph type="body" sz="quarter" idx="17"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9"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698323130"/>
      </p:ext>
    </p:extLst>
  </p:cSld>
  <p:clrMapOvr>
    <a:masterClrMapping/>
  </p:clrMapOvr>
  <p:extLst>
    <p:ext uri="{DCECCB84-F9BA-43D5-87BE-67443E8EF086}">
      <p15:sldGuideLst xmlns:p15="http://schemas.microsoft.com/office/powerpoint/2012/main">
        <p15:guide id="1" orient="horz" pos="1434">
          <p15:clr>
            <a:srgbClr val="FBAE40"/>
          </p15:clr>
        </p15:guide>
        <p15:guide id="2" pos="2880">
          <p15:clr>
            <a:srgbClr val="FBAE40"/>
          </p15:clr>
        </p15:guide>
        <p15:guide id="3" pos="192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boxy">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48" name="Symbol zastępczy tekstu 47"/>
          <p:cNvSpPr>
            <a:spLocks noGrp="1"/>
          </p:cNvSpPr>
          <p:nvPr>
            <p:ph type="body" sz="quarter" idx="14" hasCustomPrompt="1"/>
          </p:nvPr>
        </p:nvSpPr>
        <p:spPr>
          <a:xfrm>
            <a:off x="499430" y="1908809"/>
            <a:ext cx="1798120"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3" name="Symbol zastępczy tekstu 47"/>
          <p:cNvSpPr>
            <a:spLocks noGrp="1"/>
          </p:cNvSpPr>
          <p:nvPr>
            <p:ph type="body" sz="quarter" idx="15" hasCustomPrompt="1"/>
          </p:nvPr>
        </p:nvSpPr>
        <p:spPr>
          <a:xfrm>
            <a:off x="2576417" y="1908809"/>
            <a:ext cx="1798120"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4" name="Symbol zastępczy tekstu 47"/>
          <p:cNvSpPr>
            <a:spLocks noGrp="1"/>
          </p:cNvSpPr>
          <p:nvPr>
            <p:ph type="body" sz="quarter" idx="16" hasCustomPrompt="1"/>
          </p:nvPr>
        </p:nvSpPr>
        <p:spPr>
          <a:xfrm>
            <a:off x="4667864" y="1908809"/>
            <a:ext cx="1798120"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cxnSp>
        <p:nvCxnSpPr>
          <p:cNvPr id="64" name="Łącznik prosty 63"/>
          <p:cNvCxnSpPr/>
          <p:nvPr userDrawn="1"/>
        </p:nvCxnSpPr>
        <p:spPr>
          <a:xfrm>
            <a:off x="2433855" y="1832198"/>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userDrawn="1"/>
        </p:nvCxnSpPr>
        <p:spPr>
          <a:xfrm>
            <a:off x="4525303" y="1770489"/>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69" name="Symbol zastępczy tekstu 68"/>
          <p:cNvSpPr>
            <a:spLocks noGrp="1"/>
          </p:cNvSpPr>
          <p:nvPr>
            <p:ph type="body" sz="quarter" idx="17"/>
          </p:nvPr>
        </p:nvSpPr>
        <p:spPr>
          <a:xfrm>
            <a:off x="499110" y="1270857"/>
            <a:ext cx="1798599"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70" name="Symbol zastępczy tekstu 68"/>
          <p:cNvSpPr>
            <a:spLocks noGrp="1"/>
          </p:cNvSpPr>
          <p:nvPr>
            <p:ph type="body" sz="quarter" idx="18"/>
          </p:nvPr>
        </p:nvSpPr>
        <p:spPr>
          <a:xfrm>
            <a:off x="2563784" y="1270857"/>
            <a:ext cx="1798599"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71" name="Symbol zastępczy tekstu 68"/>
          <p:cNvSpPr>
            <a:spLocks noGrp="1"/>
          </p:cNvSpPr>
          <p:nvPr>
            <p:ph type="body" sz="quarter" idx="19"/>
          </p:nvPr>
        </p:nvSpPr>
        <p:spPr>
          <a:xfrm>
            <a:off x="4667863" y="1270857"/>
            <a:ext cx="1798599"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57" name="Symbol zastępczy tekstu 47"/>
          <p:cNvSpPr>
            <a:spLocks noGrp="1"/>
          </p:cNvSpPr>
          <p:nvPr>
            <p:ph type="body" sz="quarter" idx="20" hasCustomPrompt="1"/>
          </p:nvPr>
        </p:nvSpPr>
        <p:spPr>
          <a:xfrm>
            <a:off x="6771942" y="1908809"/>
            <a:ext cx="1798120"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8" name="Symbol zastępczy tekstu 68"/>
          <p:cNvSpPr>
            <a:spLocks noGrp="1"/>
          </p:cNvSpPr>
          <p:nvPr>
            <p:ph type="body" sz="quarter" idx="21"/>
          </p:nvPr>
        </p:nvSpPr>
        <p:spPr>
          <a:xfrm>
            <a:off x="6771941" y="1270857"/>
            <a:ext cx="1798599"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cxnSp>
        <p:nvCxnSpPr>
          <p:cNvPr id="59" name="Łącznik prosty 58"/>
          <p:cNvCxnSpPr/>
          <p:nvPr userDrawn="1"/>
        </p:nvCxnSpPr>
        <p:spPr>
          <a:xfrm>
            <a:off x="6632233" y="1832198"/>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6" name="Symbol zastępczy tekstu 48"/>
          <p:cNvSpPr>
            <a:spLocks noGrp="1"/>
          </p:cNvSpPr>
          <p:nvPr>
            <p:ph type="body" sz="quarter" idx="22"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5"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3803932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boxy_ikona">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cxnSp>
        <p:nvCxnSpPr>
          <p:cNvPr id="64" name="Łącznik prosty 63"/>
          <p:cNvCxnSpPr/>
          <p:nvPr userDrawn="1"/>
        </p:nvCxnSpPr>
        <p:spPr>
          <a:xfrm>
            <a:off x="2433855" y="2274771"/>
            <a:ext cx="0" cy="359080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userDrawn="1"/>
        </p:nvCxnSpPr>
        <p:spPr>
          <a:xfrm>
            <a:off x="4525303" y="2213062"/>
            <a:ext cx="0" cy="359080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9" name="Łącznik prosty 58"/>
          <p:cNvCxnSpPr/>
          <p:nvPr userDrawn="1"/>
        </p:nvCxnSpPr>
        <p:spPr>
          <a:xfrm>
            <a:off x="6632233" y="2274771"/>
            <a:ext cx="0" cy="359080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6" name="Symbol zastępczy tekstu 47"/>
          <p:cNvSpPr>
            <a:spLocks noGrp="1"/>
          </p:cNvSpPr>
          <p:nvPr>
            <p:ph type="body" sz="quarter" idx="21" hasCustomPrompt="1"/>
          </p:nvPr>
        </p:nvSpPr>
        <p:spPr>
          <a:xfrm>
            <a:off x="499430" y="2276475"/>
            <a:ext cx="1798120" cy="3278187"/>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8" name="Symbol zastępczy tekstu 47"/>
          <p:cNvSpPr>
            <a:spLocks noGrp="1"/>
          </p:cNvSpPr>
          <p:nvPr>
            <p:ph type="body" sz="quarter" idx="22" hasCustomPrompt="1"/>
          </p:nvPr>
        </p:nvSpPr>
        <p:spPr>
          <a:xfrm>
            <a:off x="2576417" y="2276475"/>
            <a:ext cx="1798120" cy="3278187"/>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60" name="Symbol zastępczy tekstu 47"/>
          <p:cNvSpPr>
            <a:spLocks noGrp="1"/>
          </p:cNvSpPr>
          <p:nvPr>
            <p:ph type="body" sz="quarter" idx="23" hasCustomPrompt="1"/>
          </p:nvPr>
        </p:nvSpPr>
        <p:spPr>
          <a:xfrm>
            <a:off x="4667864" y="2276475"/>
            <a:ext cx="1798120" cy="3278187"/>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61" name="Symbol zastępczy tekstu 47"/>
          <p:cNvSpPr>
            <a:spLocks noGrp="1"/>
          </p:cNvSpPr>
          <p:nvPr>
            <p:ph type="body" sz="quarter" idx="24" hasCustomPrompt="1"/>
          </p:nvPr>
        </p:nvSpPr>
        <p:spPr>
          <a:xfrm>
            <a:off x="6771942" y="2276475"/>
            <a:ext cx="1798120" cy="3278187"/>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12"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11"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1478977558"/>
      </p:ext>
    </p:extLst>
  </p:cSld>
  <p:clrMapOvr>
    <a:masterClrMapping/>
  </p:clrMapOvr>
  <p:extLst>
    <p:ext uri="{DCECCB84-F9BA-43D5-87BE-67443E8EF086}">
      <p15:sldGuideLst xmlns:p15="http://schemas.microsoft.com/office/powerpoint/2012/main">
        <p15:guide id="1" orient="horz" pos="1434">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układ niestandardowy">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5"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4"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cxnSp>
        <p:nvCxnSpPr>
          <p:cNvPr id="6" name="Łącznik prosty 86">
            <a:extLst>
              <a:ext uri="{FF2B5EF4-FFF2-40B4-BE49-F238E27FC236}">
                <a16:creationId xmlns:a16="http://schemas.microsoft.com/office/drawing/2014/main" id="{64AA20EF-1E05-452F-9856-A81ECE8123BE}"/>
              </a:ext>
            </a:extLst>
          </p:cNvPr>
          <p:cNvCxnSpPr/>
          <p:nvPr userDrawn="1"/>
        </p:nvCxnSpPr>
        <p:spPr>
          <a:xfrm>
            <a:off x="755576"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cxnSp>
        <p:nvCxnSpPr>
          <p:cNvPr id="7" name="Łącznik prosty 82">
            <a:extLst>
              <a:ext uri="{FF2B5EF4-FFF2-40B4-BE49-F238E27FC236}">
                <a16:creationId xmlns:a16="http://schemas.microsoft.com/office/drawing/2014/main" id="{28311624-A00D-4660-BCFC-6E66CD44819D}"/>
              </a:ext>
            </a:extLst>
          </p:cNvPr>
          <p:cNvCxnSpPr/>
          <p:nvPr userDrawn="1"/>
        </p:nvCxnSpPr>
        <p:spPr>
          <a:xfrm>
            <a:off x="251520" y="787946"/>
            <a:ext cx="8712968" cy="0"/>
          </a:xfrm>
          <a:prstGeom prst="line">
            <a:avLst/>
          </a:prstGeom>
          <a:ln w="3175">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177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5"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4"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2698377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zieci">
    <p:spTree>
      <p:nvGrpSpPr>
        <p:cNvPr id="1" name=""/>
        <p:cNvGrpSpPr/>
        <p:nvPr/>
      </p:nvGrpSpPr>
      <p:grpSpPr>
        <a:xfrm>
          <a:off x="0" y="0"/>
          <a:ext cx="0" cy="0"/>
          <a:chOff x="0" y="0"/>
          <a:chExt cx="0" cy="0"/>
        </a:xfrm>
      </p:grpSpPr>
      <p:sp>
        <p:nvSpPr>
          <p:cNvPr id="49"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5"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cxnSp>
        <p:nvCxnSpPr>
          <p:cNvPr id="11" name="Łącznik prosty 86"/>
          <p:cNvCxnSpPr/>
          <p:nvPr userDrawn="1"/>
        </p:nvCxnSpPr>
        <p:spPr>
          <a:xfrm>
            <a:off x="755576"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2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sty slajd">
    <p:spTree>
      <p:nvGrpSpPr>
        <p:cNvPr id="1" name=""/>
        <p:cNvGrpSpPr/>
        <p:nvPr/>
      </p:nvGrpSpPr>
      <p:grpSpPr>
        <a:xfrm>
          <a:off x="0" y="0"/>
          <a:ext cx="0" cy="0"/>
          <a:chOff x="0" y="0"/>
          <a:chExt cx="0" cy="0"/>
        </a:xfrm>
      </p:grpSpPr>
      <p:sp>
        <p:nvSpPr>
          <p:cNvPr id="3" name="Prostokąt 2"/>
          <p:cNvSpPr/>
          <p:nvPr userDrawn="1"/>
        </p:nvSpPr>
        <p:spPr>
          <a:xfrm>
            <a:off x="176841" y="116632"/>
            <a:ext cx="879031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val="2901087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rona koncowa_jasny">
    <p:spTree>
      <p:nvGrpSpPr>
        <p:cNvPr id="1" name=""/>
        <p:cNvGrpSpPr/>
        <p:nvPr/>
      </p:nvGrpSpPr>
      <p:grpSpPr>
        <a:xfrm>
          <a:off x="0" y="0"/>
          <a:ext cx="0" cy="0"/>
          <a:chOff x="0" y="0"/>
          <a:chExt cx="0" cy="0"/>
        </a:xfrm>
      </p:grpSpPr>
      <p:grpSp>
        <p:nvGrpSpPr>
          <p:cNvPr id="41" name="Grupa 40"/>
          <p:cNvGrpSpPr/>
          <p:nvPr userDrawn="1"/>
        </p:nvGrpSpPr>
        <p:grpSpPr>
          <a:xfrm>
            <a:off x="611560" y="5517232"/>
            <a:ext cx="709945" cy="792088"/>
            <a:chOff x="3951130" y="2132856"/>
            <a:chExt cx="2298915" cy="2564904"/>
          </a:xfrm>
        </p:grpSpPr>
        <p:sp>
          <p:nvSpPr>
            <p:cNvPr id="42" name="Freeform 164"/>
            <p:cNvSpPr>
              <a:spLocks noEditPoints="1"/>
            </p:cNvSpPr>
            <p:nvPr/>
          </p:nvSpPr>
          <p:spPr bwMode="auto">
            <a:xfrm>
              <a:off x="4744350" y="3897415"/>
              <a:ext cx="112215" cy="179306"/>
            </a:xfrm>
            <a:custGeom>
              <a:avLst/>
              <a:gdLst>
                <a:gd name="T0" fmla="*/ 198 w 567"/>
                <a:gd name="T1" fmla="*/ 547 h 906"/>
                <a:gd name="T2" fmla="*/ 109 w 567"/>
                <a:gd name="T3" fmla="*/ 881 h 906"/>
                <a:gd name="T4" fmla="*/ 107 w 567"/>
                <a:gd name="T5" fmla="*/ 890 h 906"/>
                <a:gd name="T6" fmla="*/ 100 w 567"/>
                <a:gd name="T7" fmla="*/ 901 h 906"/>
                <a:gd name="T8" fmla="*/ 87 w 567"/>
                <a:gd name="T9" fmla="*/ 906 h 906"/>
                <a:gd name="T10" fmla="*/ 17 w 567"/>
                <a:gd name="T11" fmla="*/ 905 h 906"/>
                <a:gd name="T12" fmla="*/ 6 w 567"/>
                <a:gd name="T13" fmla="*/ 898 h 906"/>
                <a:gd name="T14" fmla="*/ 0 w 567"/>
                <a:gd name="T15" fmla="*/ 886 h 906"/>
                <a:gd name="T16" fmla="*/ 0 w 567"/>
                <a:gd name="T17" fmla="*/ 40 h 906"/>
                <a:gd name="T18" fmla="*/ 4 w 567"/>
                <a:gd name="T19" fmla="*/ 24 h 906"/>
                <a:gd name="T20" fmla="*/ 16 w 567"/>
                <a:gd name="T21" fmla="*/ 13 h 906"/>
                <a:gd name="T22" fmla="*/ 29 w 567"/>
                <a:gd name="T23" fmla="*/ 10 h 906"/>
                <a:gd name="T24" fmla="*/ 175 w 567"/>
                <a:gd name="T25" fmla="*/ 1 h 906"/>
                <a:gd name="T26" fmla="*/ 265 w 567"/>
                <a:gd name="T27" fmla="*/ 1 h 906"/>
                <a:gd name="T28" fmla="*/ 365 w 567"/>
                <a:gd name="T29" fmla="*/ 13 h 906"/>
                <a:gd name="T30" fmla="*/ 435 w 567"/>
                <a:gd name="T31" fmla="*/ 38 h 906"/>
                <a:gd name="T32" fmla="*/ 471 w 567"/>
                <a:gd name="T33" fmla="*/ 58 h 906"/>
                <a:gd name="T34" fmla="*/ 502 w 567"/>
                <a:gd name="T35" fmla="*/ 83 h 906"/>
                <a:gd name="T36" fmla="*/ 528 w 567"/>
                <a:gd name="T37" fmla="*/ 116 h 906"/>
                <a:gd name="T38" fmla="*/ 547 w 567"/>
                <a:gd name="T39" fmla="*/ 152 h 906"/>
                <a:gd name="T40" fmla="*/ 561 w 567"/>
                <a:gd name="T41" fmla="*/ 195 h 906"/>
                <a:gd name="T42" fmla="*/ 567 w 567"/>
                <a:gd name="T43" fmla="*/ 244 h 906"/>
                <a:gd name="T44" fmla="*/ 567 w 567"/>
                <a:gd name="T45" fmla="*/ 277 h 906"/>
                <a:gd name="T46" fmla="*/ 563 w 567"/>
                <a:gd name="T47" fmla="*/ 331 h 906"/>
                <a:gd name="T48" fmla="*/ 553 w 567"/>
                <a:gd name="T49" fmla="*/ 377 h 906"/>
                <a:gd name="T50" fmla="*/ 536 w 567"/>
                <a:gd name="T51" fmla="*/ 417 h 906"/>
                <a:gd name="T52" fmla="*/ 511 w 567"/>
                <a:gd name="T53" fmla="*/ 452 h 906"/>
                <a:gd name="T54" fmla="*/ 483 w 567"/>
                <a:gd name="T55" fmla="*/ 480 h 906"/>
                <a:gd name="T56" fmla="*/ 447 w 567"/>
                <a:gd name="T57" fmla="*/ 503 h 906"/>
                <a:gd name="T58" fmla="*/ 394 w 567"/>
                <a:gd name="T59" fmla="*/ 526 h 906"/>
                <a:gd name="T60" fmla="*/ 299 w 567"/>
                <a:gd name="T61" fmla="*/ 544 h 906"/>
                <a:gd name="T62" fmla="*/ 229 w 567"/>
                <a:gd name="T63" fmla="*/ 548 h 906"/>
                <a:gd name="T64" fmla="*/ 456 w 567"/>
                <a:gd name="T65" fmla="*/ 239 h 906"/>
                <a:gd name="T66" fmla="*/ 444 w 567"/>
                <a:gd name="T67" fmla="*/ 184 h 906"/>
                <a:gd name="T68" fmla="*/ 415 w 567"/>
                <a:gd name="T69" fmla="*/ 143 h 906"/>
                <a:gd name="T70" fmla="*/ 369 w 567"/>
                <a:gd name="T71" fmla="*/ 114 h 906"/>
                <a:gd name="T72" fmla="*/ 308 w 567"/>
                <a:gd name="T73" fmla="*/ 98 h 906"/>
                <a:gd name="T74" fmla="*/ 229 w 567"/>
                <a:gd name="T75" fmla="*/ 93 h 906"/>
                <a:gd name="T76" fmla="*/ 109 w 567"/>
                <a:gd name="T77" fmla="*/ 97 h 906"/>
                <a:gd name="T78" fmla="*/ 167 w 567"/>
                <a:gd name="T79" fmla="*/ 454 h 906"/>
                <a:gd name="T80" fmla="*/ 229 w 567"/>
                <a:gd name="T81" fmla="*/ 456 h 906"/>
                <a:gd name="T82" fmla="*/ 312 w 567"/>
                <a:gd name="T83" fmla="*/ 450 h 906"/>
                <a:gd name="T84" fmla="*/ 374 w 567"/>
                <a:gd name="T85" fmla="*/ 433 h 906"/>
                <a:gd name="T86" fmla="*/ 417 w 567"/>
                <a:gd name="T87" fmla="*/ 402 h 906"/>
                <a:gd name="T88" fmla="*/ 445 w 567"/>
                <a:gd name="T89" fmla="*/ 359 h 906"/>
                <a:gd name="T90" fmla="*/ 456 w 567"/>
                <a:gd name="T91" fmla="*/ 30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7" h="906">
                  <a:moveTo>
                    <a:pt x="229" y="548"/>
                  </a:moveTo>
                  <a:lnTo>
                    <a:pt x="229" y="548"/>
                  </a:lnTo>
                  <a:lnTo>
                    <a:pt x="198" y="547"/>
                  </a:lnTo>
                  <a:lnTo>
                    <a:pt x="166" y="546"/>
                  </a:lnTo>
                  <a:lnTo>
                    <a:pt x="109" y="542"/>
                  </a:lnTo>
                  <a:lnTo>
                    <a:pt x="109" y="881"/>
                  </a:lnTo>
                  <a:lnTo>
                    <a:pt x="109" y="881"/>
                  </a:lnTo>
                  <a:lnTo>
                    <a:pt x="108" y="885"/>
                  </a:lnTo>
                  <a:lnTo>
                    <a:pt x="107" y="890"/>
                  </a:lnTo>
                  <a:lnTo>
                    <a:pt x="105" y="894"/>
                  </a:lnTo>
                  <a:lnTo>
                    <a:pt x="102" y="898"/>
                  </a:lnTo>
                  <a:lnTo>
                    <a:pt x="100" y="901"/>
                  </a:lnTo>
                  <a:lnTo>
                    <a:pt x="95" y="904"/>
                  </a:lnTo>
                  <a:lnTo>
                    <a:pt x="92" y="905"/>
                  </a:lnTo>
                  <a:lnTo>
                    <a:pt x="87" y="906"/>
                  </a:lnTo>
                  <a:lnTo>
                    <a:pt x="22" y="906"/>
                  </a:lnTo>
                  <a:lnTo>
                    <a:pt x="22" y="906"/>
                  </a:lnTo>
                  <a:lnTo>
                    <a:pt x="17" y="905"/>
                  </a:lnTo>
                  <a:lnTo>
                    <a:pt x="12" y="904"/>
                  </a:lnTo>
                  <a:lnTo>
                    <a:pt x="9" y="901"/>
                  </a:lnTo>
                  <a:lnTo>
                    <a:pt x="6" y="898"/>
                  </a:lnTo>
                  <a:lnTo>
                    <a:pt x="3" y="894"/>
                  </a:lnTo>
                  <a:lnTo>
                    <a:pt x="1" y="891"/>
                  </a:lnTo>
                  <a:lnTo>
                    <a:pt x="0" y="886"/>
                  </a:lnTo>
                  <a:lnTo>
                    <a:pt x="0" y="881"/>
                  </a:lnTo>
                  <a:lnTo>
                    <a:pt x="0" y="40"/>
                  </a:lnTo>
                  <a:lnTo>
                    <a:pt x="0" y="40"/>
                  </a:lnTo>
                  <a:lnTo>
                    <a:pt x="0" y="34"/>
                  </a:lnTo>
                  <a:lnTo>
                    <a:pt x="2" y="28"/>
                  </a:lnTo>
                  <a:lnTo>
                    <a:pt x="4" y="24"/>
                  </a:lnTo>
                  <a:lnTo>
                    <a:pt x="8" y="19"/>
                  </a:lnTo>
                  <a:lnTo>
                    <a:pt x="11" y="16"/>
                  </a:lnTo>
                  <a:lnTo>
                    <a:pt x="16" y="13"/>
                  </a:lnTo>
                  <a:lnTo>
                    <a:pt x="22" y="11"/>
                  </a:lnTo>
                  <a:lnTo>
                    <a:pt x="29" y="10"/>
                  </a:lnTo>
                  <a:lnTo>
                    <a:pt x="29" y="10"/>
                  </a:lnTo>
                  <a:lnTo>
                    <a:pt x="72" y="5"/>
                  </a:lnTo>
                  <a:lnTo>
                    <a:pt x="123" y="2"/>
                  </a:lnTo>
                  <a:lnTo>
                    <a:pt x="175" y="1"/>
                  </a:lnTo>
                  <a:lnTo>
                    <a:pt x="229" y="0"/>
                  </a:lnTo>
                  <a:lnTo>
                    <a:pt x="229" y="0"/>
                  </a:lnTo>
                  <a:lnTo>
                    <a:pt x="265" y="1"/>
                  </a:lnTo>
                  <a:lnTo>
                    <a:pt x="299" y="3"/>
                  </a:lnTo>
                  <a:lnTo>
                    <a:pt x="333" y="8"/>
                  </a:lnTo>
                  <a:lnTo>
                    <a:pt x="365" y="13"/>
                  </a:lnTo>
                  <a:lnTo>
                    <a:pt x="394" y="21"/>
                  </a:lnTo>
                  <a:lnTo>
                    <a:pt x="422" y="32"/>
                  </a:lnTo>
                  <a:lnTo>
                    <a:pt x="435" y="38"/>
                  </a:lnTo>
                  <a:lnTo>
                    <a:pt x="447" y="43"/>
                  </a:lnTo>
                  <a:lnTo>
                    <a:pt x="460" y="50"/>
                  </a:lnTo>
                  <a:lnTo>
                    <a:pt x="471" y="58"/>
                  </a:lnTo>
                  <a:lnTo>
                    <a:pt x="483" y="66"/>
                  </a:lnTo>
                  <a:lnTo>
                    <a:pt x="493" y="74"/>
                  </a:lnTo>
                  <a:lnTo>
                    <a:pt x="502" y="83"/>
                  </a:lnTo>
                  <a:lnTo>
                    <a:pt x="511" y="94"/>
                  </a:lnTo>
                  <a:lnTo>
                    <a:pt x="521" y="104"/>
                  </a:lnTo>
                  <a:lnTo>
                    <a:pt x="528" y="116"/>
                  </a:lnTo>
                  <a:lnTo>
                    <a:pt x="536" y="127"/>
                  </a:lnTo>
                  <a:lnTo>
                    <a:pt x="541" y="138"/>
                  </a:lnTo>
                  <a:lnTo>
                    <a:pt x="547" y="152"/>
                  </a:lnTo>
                  <a:lnTo>
                    <a:pt x="553" y="166"/>
                  </a:lnTo>
                  <a:lnTo>
                    <a:pt x="557" y="180"/>
                  </a:lnTo>
                  <a:lnTo>
                    <a:pt x="561" y="195"/>
                  </a:lnTo>
                  <a:lnTo>
                    <a:pt x="563" y="211"/>
                  </a:lnTo>
                  <a:lnTo>
                    <a:pt x="565" y="227"/>
                  </a:lnTo>
                  <a:lnTo>
                    <a:pt x="567" y="244"/>
                  </a:lnTo>
                  <a:lnTo>
                    <a:pt x="567" y="262"/>
                  </a:lnTo>
                  <a:lnTo>
                    <a:pt x="567" y="277"/>
                  </a:lnTo>
                  <a:lnTo>
                    <a:pt x="567" y="277"/>
                  </a:lnTo>
                  <a:lnTo>
                    <a:pt x="567" y="296"/>
                  </a:lnTo>
                  <a:lnTo>
                    <a:pt x="565" y="314"/>
                  </a:lnTo>
                  <a:lnTo>
                    <a:pt x="563" y="331"/>
                  </a:lnTo>
                  <a:lnTo>
                    <a:pt x="561" y="347"/>
                  </a:lnTo>
                  <a:lnTo>
                    <a:pt x="557" y="362"/>
                  </a:lnTo>
                  <a:lnTo>
                    <a:pt x="553" y="377"/>
                  </a:lnTo>
                  <a:lnTo>
                    <a:pt x="547" y="392"/>
                  </a:lnTo>
                  <a:lnTo>
                    <a:pt x="541" y="405"/>
                  </a:lnTo>
                  <a:lnTo>
                    <a:pt x="536" y="417"/>
                  </a:lnTo>
                  <a:lnTo>
                    <a:pt x="528" y="430"/>
                  </a:lnTo>
                  <a:lnTo>
                    <a:pt x="521" y="441"/>
                  </a:lnTo>
                  <a:lnTo>
                    <a:pt x="511" y="452"/>
                  </a:lnTo>
                  <a:lnTo>
                    <a:pt x="502" y="462"/>
                  </a:lnTo>
                  <a:lnTo>
                    <a:pt x="493" y="471"/>
                  </a:lnTo>
                  <a:lnTo>
                    <a:pt x="483" y="480"/>
                  </a:lnTo>
                  <a:lnTo>
                    <a:pt x="471" y="488"/>
                  </a:lnTo>
                  <a:lnTo>
                    <a:pt x="460" y="496"/>
                  </a:lnTo>
                  <a:lnTo>
                    <a:pt x="447" y="503"/>
                  </a:lnTo>
                  <a:lnTo>
                    <a:pt x="435" y="510"/>
                  </a:lnTo>
                  <a:lnTo>
                    <a:pt x="422" y="516"/>
                  </a:lnTo>
                  <a:lnTo>
                    <a:pt x="394" y="526"/>
                  </a:lnTo>
                  <a:lnTo>
                    <a:pt x="365" y="534"/>
                  </a:lnTo>
                  <a:lnTo>
                    <a:pt x="333" y="540"/>
                  </a:lnTo>
                  <a:lnTo>
                    <a:pt x="299" y="544"/>
                  </a:lnTo>
                  <a:lnTo>
                    <a:pt x="265" y="547"/>
                  </a:lnTo>
                  <a:lnTo>
                    <a:pt x="229" y="548"/>
                  </a:lnTo>
                  <a:lnTo>
                    <a:pt x="229" y="548"/>
                  </a:lnTo>
                  <a:close/>
                  <a:moveTo>
                    <a:pt x="458" y="262"/>
                  </a:moveTo>
                  <a:lnTo>
                    <a:pt x="458" y="262"/>
                  </a:lnTo>
                  <a:lnTo>
                    <a:pt x="456" y="239"/>
                  </a:lnTo>
                  <a:lnTo>
                    <a:pt x="454" y="220"/>
                  </a:lnTo>
                  <a:lnTo>
                    <a:pt x="450" y="202"/>
                  </a:lnTo>
                  <a:lnTo>
                    <a:pt x="444" y="184"/>
                  </a:lnTo>
                  <a:lnTo>
                    <a:pt x="436" y="168"/>
                  </a:lnTo>
                  <a:lnTo>
                    <a:pt x="427" y="155"/>
                  </a:lnTo>
                  <a:lnTo>
                    <a:pt x="415" y="143"/>
                  </a:lnTo>
                  <a:lnTo>
                    <a:pt x="401" y="132"/>
                  </a:lnTo>
                  <a:lnTo>
                    <a:pt x="386" y="122"/>
                  </a:lnTo>
                  <a:lnTo>
                    <a:pt x="369" y="114"/>
                  </a:lnTo>
                  <a:lnTo>
                    <a:pt x="351" y="107"/>
                  </a:lnTo>
                  <a:lnTo>
                    <a:pt x="330" y="102"/>
                  </a:lnTo>
                  <a:lnTo>
                    <a:pt x="308" y="98"/>
                  </a:lnTo>
                  <a:lnTo>
                    <a:pt x="283" y="95"/>
                  </a:lnTo>
                  <a:lnTo>
                    <a:pt x="257" y="94"/>
                  </a:lnTo>
                  <a:lnTo>
                    <a:pt x="229" y="93"/>
                  </a:lnTo>
                  <a:lnTo>
                    <a:pt x="229" y="93"/>
                  </a:lnTo>
                  <a:lnTo>
                    <a:pt x="165" y="95"/>
                  </a:lnTo>
                  <a:lnTo>
                    <a:pt x="109" y="97"/>
                  </a:lnTo>
                  <a:lnTo>
                    <a:pt x="109" y="452"/>
                  </a:lnTo>
                  <a:lnTo>
                    <a:pt x="109" y="452"/>
                  </a:lnTo>
                  <a:lnTo>
                    <a:pt x="167" y="454"/>
                  </a:lnTo>
                  <a:lnTo>
                    <a:pt x="201" y="456"/>
                  </a:lnTo>
                  <a:lnTo>
                    <a:pt x="229" y="456"/>
                  </a:lnTo>
                  <a:lnTo>
                    <a:pt x="229" y="456"/>
                  </a:lnTo>
                  <a:lnTo>
                    <a:pt x="259" y="456"/>
                  </a:lnTo>
                  <a:lnTo>
                    <a:pt x="287" y="454"/>
                  </a:lnTo>
                  <a:lnTo>
                    <a:pt x="312" y="450"/>
                  </a:lnTo>
                  <a:lnTo>
                    <a:pt x="335" y="446"/>
                  </a:lnTo>
                  <a:lnTo>
                    <a:pt x="355" y="440"/>
                  </a:lnTo>
                  <a:lnTo>
                    <a:pt x="374" y="433"/>
                  </a:lnTo>
                  <a:lnTo>
                    <a:pt x="391" y="424"/>
                  </a:lnTo>
                  <a:lnTo>
                    <a:pt x="405" y="414"/>
                  </a:lnTo>
                  <a:lnTo>
                    <a:pt x="417" y="402"/>
                  </a:lnTo>
                  <a:lnTo>
                    <a:pt x="429" y="390"/>
                  </a:lnTo>
                  <a:lnTo>
                    <a:pt x="438" y="375"/>
                  </a:lnTo>
                  <a:lnTo>
                    <a:pt x="445" y="359"/>
                  </a:lnTo>
                  <a:lnTo>
                    <a:pt x="451" y="340"/>
                  </a:lnTo>
                  <a:lnTo>
                    <a:pt x="454" y="321"/>
                  </a:lnTo>
                  <a:lnTo>
                    <a:pt x="456" y="300"/>
                  </a:lnTo>
                  <a:lnTo>
                    <a:pt x="458" y="277"/>
                  </a:lnTo>
                  <a:lnTo>
                    <a:pt x="458" y="26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3" name="Freeform 165"/>
            <p:cNvSpPr>
              <a:spLocks noEditPoints="1"/>
            </p:cNvSpPr>
            <p:nvPr/>
          </p:nvSpPr>
          <p:spPr bwMode="auto">
            <a:xfrm>
              <a:off x="4873190" y="3943726"/>
              <a:ext cx="96778" cy="134776"/>
            </a:xfrm>
            <a:custGeom>
              <a:avLst/>
              <a:gdLst>
                <a:gd name="T0" fmla="*/ 408 w 487"/>
                <a:gd name="T1" fmla="*/ 673 h 681"/>
                <a:gd name="T2" fmla="*/ 394 w 487"/>
                <a:gd name="T3" fmla="*/ 668 h 681"/>
                <a:gd name="T4" fmla="*/ 385 w 487"/>
                <a:gd name="T5" fmla="*/ 658 h 681"/>
                <a:gd name="T6" fmla="*/ 382 w 487"/>
                <a:gd name="T7" fmla="*/ 621 h 681"/>
                <a:gd name="T8" fmla="*/ 339 w 487"/>
                <a:gd name="T9" fmla="*/ 645 h 681"/>
                <a:gd name="T10" fmla="*/ 270 w 487"/>
                <a:gd name="T11" fmla="*/ 671 h 681"/>
                <a:gd name="T12" fmla="*/ 197 w 487"/>
                <a:gd name="T13" fmla="*/ 681 h 681"/>
                <a:gd name="T14" fmla="*/ 159 w 487"/>
                <a:gd name="T15" fmla="*/ 679 h 681"/>
                <a:gd name="T16" fmla="*/ 106 w 487"/>
                <a:gd name="T17" fmla="*/ 666 h 681"/>
                <a:gd name="T18" fmla="*/ 60 w 487"/>
                <a:gd name="T19" fmla="*/ 640 h 681"/>
                <a:gd name="T20" fmla="*/ 26 w 487"/>
                <a:gd name="T21" fmla="*/ 597 h 681"/>
                <a:gd name="T22" fmla="*/ 5 w 487"/>
                <a:gd name="T23" fmla="*/ 537 h 681"/>
                <a:gd name="T24" fmla="*/ 0 w 487"/>
                <a:gd name="T25" fmla="*/ 471 h 681"/>
                <a:gd name="T26" fmla="*/ 4 w 487"/>
                <a:gd name="T27" fmla="*/ 425 h 681"/>
                <a:gd name="T28" fmla="*/ 24 w 487"/>
                <a:gd name="T29" fmla="*/ 368 h 681"/>
                <a:gd name="T30" fmla="*/ 42 w 487"/>
                <a:gd name="T31" fmla="*/ 344 h 681"/>
                <a:gd name="T32" fmla="*/ 65 w 487"/>
                <a:gd name="T33" fmla="*/ 324 h 681"/>
                <a:gd name="T34" fmla="*/ 129 w 487"/>
                <a:gd name="T35" fmla="*/ 294 h 681"/>
                <a:gd name="T36" fmla="*/ 217 w 487"/>
                <a:gd name="T37" fmla="*/ 278 h 681"/>
                <a:gd name="T38" fmla="*/ 380 w 487"/>
                <a:gd name="T39" fmla="*/ 275 h 681"/>
                <a:gd name="T40" fmla="*/ 380 w 487"/>
                <a:gd name="T41" fmla="*/ 208 h 681"/>
                <a:gd name="T42" fmla="*/ 373 w 487"/>
                <a:gd name="T43" fmla="*/ 162 h 681"/>
                <a:gd name="T44" fmla="*/ 358 w 487"/>
                <a:gd name="T45" fmla="*/ 129 h 681"/>
                <a:gd name="T46" fmla="*/ 333 w 487"/>
                <a:gd name="T47" fmla="*/ 107 h 681"/>
                <a:gd name="T48" fmla="*/ 299 w 487"/>
                <a:gd name="T49" fmla="*/ 95 h 681"/>
                <a:gd name="T50" fmla="*/ 252 w 487"/>
                <a:gd name="T51" fmla="*/ 90 h 681"/>
                <a:gd name="T52" fmla="*/ 147 w 487"/>
                <a:gd name="T53" fmla="*/ 94 h 681"/>
                <a:gd name="T54" fmla="*/ 67 w 487"/>
                <a:gd name="T55" fmla="*/ 100 h 681"/>
                <a:gd name="T56" fmla="*/ 52 w 487"/>
                <a:gd name="T57" fmla="*/ 99 h 681"/>
                <a:gd name="T58" fmla="*/ 43 w 487"/>
                <a:gd name="T59" fmla="*/ 94 h 681"/>
                <a:gd name="T60" fmla="*/ 38 w 487"/>
                <a:gd name="T61" fmla="*/ 81 h 681"/>
                <a:gd name="T62" fmla="*/ 39 w 487"/>
                <a:gd name="T63" fmla="*/ 34 h 681"/>
                <a:gd name="T64" fmla="*/ 45 w 487"/>
                <a:gd name="T65" fmla="*/ 22 h 681"/>
                <a:gd name="T66" fmla="*/ 65 w 487"/>
                <a:gd name="T67" fmla="*/ 16 h 681"/>
                <a:gd name="T68" fmla="*/ 146 w 487"/>
                <a:gd name="T69" fmla="*/ 4 h 681"/>
                <a:gd name="T70" fmla="*/ 252 w 487"/>
                <a:gd name="T71" fmla="*/ 0 h 681"/>
                <a:gd name="T72" fmla="*/ 310 w 487"/>
                <a:gd name="T73" fmla="*/ 4 h 681"/>
                <a:gd name="T74" fmla="*/ 380 w 487"/>
                <a:gd name="T75" fmla="*/ 24 h 681"/>
                <a:gd name="T76" fmla="*/ 432 w 487"/>
                <a:gd name="T77" fmla="*/ 60 h 681"/>
                <a:gd name="T78" fmla="*/ 466 w 487"/>
                <a:gd name="T79" fmla="*/ 111 h 681"/>
                <a:gd name="T80" fmla="*/ 483 w 487"/>
                <a:gd name="T81" fmla="*/ 176 h 681"/>
                <a:gd name="T82" fmla="*/ 487 w 487"/>
                <a:gd name="T83" fmla="*/ 648 h 681"/>
                <a:gd name="T84" fmla="*/ 484 w 487"/>
                <a:gd name="T85" fmla="*/ 658 h 681"/>
                <a:gd name="T86" fmla="*/ 476 w 487"/>
                <a:gd name="T87" fmla="*/ 668 h 681"/>
                <a:gd name="T88" fmla="*/ 463 w 487"/>
                <a:gd name="T89" fmla="*/ 673 h 681"/>
                <a:gd name="T90" fmla="*/ 291 w 487"/>
                <a:gd name="T91" fmla="*/ 352 h 681"/>
                <a:gd name="T92" fmla="*/ 241 w 487"/>
                <a:gd name="T93" fmla="*/ 353 h 681"/>
                <a:gd name="T94" fmla="*/ 184 w 487"/>
                <a:gd name="T95" fmla="*/ 361 h 681"/>
                <a:gd name="T96" fmla="*/ 144 w 487"/>
                <a:gd name="T97" fmla="*/ 378 h 681"/>
                <a:gd name="T98" fmla="*/ 120 w 487"/>
                <a:gd name="T99" fmla="*/ 404 h 681"/>
                <a:gd name="T100" fmla="*/ 108 w 487"/>
                <a:gd name="T101" fmla="*/ 440 h 681"/>
                <a:gd name="T102" fmla="*/ 106 w 487"/>
                <a:gd name="T103" fmla="*/ 484 h 681"/>
                <a:gd name="T104" fmla="*/ 108 w 487"/>
                <a:gd name="T105" fmla="*/ 513 h 681"/>
                <a:gd name="T106" fmla="*/ 119 w 487"/>
                <a:gd name="T107" fmla="*/ 548 h 681"/>
                <a:gd name="T108" fmla="*/ 136 w 487"/>
                <a:gd name="T109" fmla="*/ 572 h 681"/>
                <a:gd name="T110" fmla="*/ 161 w 487"/>
                <a:gd name="T111" fmla="*/ 586 h 681"/>
                <a:gd name="T112" fmla="*/ 193 w 487"/>
                <a:gd name="T113" fmla="*/ 593 h 681"/>
                <a:gd name="T114" fmla="*/ 238 w 487"/>
                <a:gd name="T115" fmla="*/ 593 h 681"/>
                <a:gd name="T116" fmla="*/ 299 w 487"/>
                <a:gd name="T117" fmla="*/ 581 h 681"/>
                <a:gd name="T118" fmla="*/ 359 w 487"/>
                <a:gd name="T119" fmla="*/ 55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7" h="681">
                  <a:moveTo>
                    <a:pt x="463" y="673"/>
                  </a:moveTo>
                  <a:lnTo>
                    <a:pt x="408" y="673"/>
                  </a:lnTo>
                  <a:lnTo>
                    <a:pt x="408" y="673"/>
                  </a:lnTo>
                  <a:lnTo>
                    <a:pt x="402" y="672"/>
                  </a:lnTo>
                  <a:lnTo>
                    <a:pt x="397" y="671"/>
                  </a:lnTo>
                  <a:lnTo>
                    <a:pt x="394" y="668"/>
                  </a:lnTo>
                  <a:lnTo>
                    <a:pt x="390" y="665"/>
                  </a:lnTo>
                  <a:lnTo>
                    <a:pt x="387" y="661"/>
                  </a:lnTo>
                  <a:lnTo>
                    <a:pt x="385" y="658"/>
                  </a:lnTo>
                  <a:lnTo>
                    <a:pt x="384" y="653"/>
                  </a:lnTo>
                  <a:lnTo>
                    <a:pt x="382" y="648"/>
                  </a:lnTo>
                  <a:lnTo>
                    <a:pt x="382" y="621"/>
                  </a:lnTo>
                  <a:lnTo>
                    <a:pt x="382" y="621"/>
                  </a:lnTo>
                  <a:lnTo>
                    <a:pt x="361" y="634"/>
                  </a:lnTo>
                  <a:lnTo>
                    <a:pt x="339" y="645"/>
                  </a:lnTo>
                  <a:lnTo>
                    <a:pt x="317" y="656"/>
                  </a:lnTo>
                  <a:lnTo>
                    <a:pt x="294" y="664"/>
                  </a:lnTo>
                  <a:lnTo>
                    <a:pt x="270" y="671"/>
                  </a:lnTo>
                  <a:lnTo>
                    <a:pt x="246" y="676"/>
                  </a:lnTo>
                  <a:lnTo>
                    <a:pt x="222" y="680"/>
                  </a:lnTo>
                  <a:lnTo>
                    <a:pt x="197" y="681"/>
                  </a:lnTo>
                  <a:lnTo>
                    <a:pt x="197" y="681"/>
                  </a:lnTo>
                  <a:lnTo>
                    <a:pt x="178" y="680"/>
                  </a:lnTo>
                  <a:lnTo>
                    <a:pt x="159" y="679"/>
                  </a:lnTo>
                  <a:lnTo>
                    <a:pt x="140" y="675"/>
                  </a:lnTo>
                  <a:lnTo>
                    <a:pt x="123" y="672"/>
                  </a:lnTo>
                  <a:lnTo>
                    <a:pt x="106" y="666"/>
                  </a:lnTo>
                  <a:lnTo>
                    <a:pt x="90" y="659"/>
                  </a:lnTo>
                  <a:lnTo>
                    <a:pt x="74" y="650"/>
                  </a:lnTo>
                  <a:lnTo>
                    <a:pt x="60" y="640"/>
                  </a:lnTo>
                  <a:lnTo>
                    <a:pt x="47" y="627"/>
                  </a:lnTo>
                  <a:lnTo>
                    <a:pt x="36" y="613"/>
                  </a:lnTo>
                  <a:lnTo>
                    <a:pt x="26" y="597"/>
                  </a:lnTo>
                  <a:lnTo>
                    <a:pt x="16" y="580"/>
                  </a:lnTo>
                  <a:lnTo>
                    <a:pt x="10" y="559"/>
                  </a:lnTo>
                  <a:lnTo>
                    <a:pt x="5" y="537"/>
                  </a:lnTo>
                  <a:lnTo>
                    <a:pt x="2" y="512"/>
                  </a:lnTo>
                  <a:lnTo>
                    <a:pt x="0" y="485"/>
                  </a:lnTo>
                  <a:lnTo>
                    <a:pt x="0" y="471"/>
                  </a:lnTo>
                  <a:lnTo>
                    <a:pt x="0" y="471"/>
                  </a:lnTo>
                  <a:lnTo>
                    <a:pt x="2" y="447"/>
                  </a:lnTo>
                  <a:lnTo>
                    <a:pt x="4" y="425"/>
                  </a:lnTo>
                  <a:lnTo>
                    <a:pt x="8" y="404"/>
                  </a:lnTo>
                  <a:lnTo>
                    <a:pt x="15" y="385"/>
                  </a:lnTo>
                  <a:lnTo>
                    <a:pt x="24" y="368"/>
                  </a:lnTo>
                  <a:lnTo>
                    <a:pt x="30" y="360"/>
                  </a:lnTo>
                  <a:lnTo>
                    <a:pt x="36" y="352"/>
                  </a:lnTo>
                  <a:lnTo>
                    <a:pt x="42" y="344"/>
                  </a:lnTo>
                  <a:lnTo>
                    <a:pt x="49" y="337"/>
                  </a:lnTo>
                  <a:lnTo>
                    <a:pt x="57" y="330"/>
                  </a:lnTo>
                  <a:lnTo>
                    <a:pt x="65" y="324"/>
                  </a:lnTo>
                  <a:lnTo>
                    <a:pt x="84" y="313"/>
                  </a:lnTo>
                  <a:lnTo>
                    <a:pt x="105" y="302"/>
                  </a:lnTo>
                  <a:lnTo>
                    <a:pt x="129" y="294"/>
                  </a:lnTo>
                  <a:lnTo>
                    <a:pt x="155" y="287"/>
                  </a:lnTo>
                  <a:lnTo>
                    <a:pt x="184" y="282"/>
                  </a:lnTo>
                  <a:lnTo>
                    <a:pt x="217" y="278"/>
                  </a:lnTo>
                  <a:lnTo>
                    <a:pt x="253" y="276"/>
                  </a:lnTo>
                  <a:lnTo>
                    <a:pt x="291" y="275"/>
                  </a:lnTo>
                  <a:lnTo>
                    <a:pt x="380" y="275"/>
                  </a:lnTo>
                  <a:lnTo>
                    <a:pt x="380" y="227"/>
                  </a:lnTo>
                  <a:lnTo>
                    <a:pt x="380" y="227"/>
                  </a:lnTo>
                  <a:lnTo>
                    <a:pt x="380" y="208"/>
                  </a:lnTo>
                  <a:lnTo>
                    <a:pt x="379" y="192"/>
                  </a:lnTo>
                  <a:lnTo>
                    <a:pt x="377" y="176"/>
                  </a:lnTo>
                  <a:lnTo>
                    <a:pt x="373" y="162"/>
                  </a:lnTo>
                  <a:lnTo>
                    <a:pt x="370" y="150"/>
                  </a:lnTo>
                  <a:lnTo>
                    <a:pt x="364" y="139"/>
                  </a:lnTo>
                  <a:lnTo>
                    <a:pt x="358" y="129"/>
                  </a:lnTo>
                  <a:lnTo>
                    <a:pt x="351" y="121"/>
                  </a:lnTo>
                  <a:lnTo>
                    <a:pt x="343" y="113"/>
                  </a:lnTo>
                  <a:lnTo>
                    <a:pt x="333" y="107"/>
                  </a:lnTo>
                  <a:lnTo>
                    <a:pt x="323" y="102"/>
                  </a:lnTo>
                  <a:lnTo>
                    <a:pt x="311" y="97"/>
                  </a:lnTo>
                  <a:lnTo>
                    <a:pt x="299" y="95"/>
                  </a:lnTo>
                  <a:lnTo>
                    <a:pt x="284" y="92"/>
                  </a:lnTo>
                  <a:lnTo>
                    <a:pt x="269" y="91"/>
                  </a:lnTo>
                  <a:lnTo>
                    <a:pt x="252" y="90"/>
                  </a:lnTo>
                  <a:lnTo>
                    <a:pt x="252" y="90"/>
                  </a:lnTo>
                  <a:lnTo>
                    <a:pt x="197" y="91"/>
                  </a:lnTo>
                  <a:lnTo>
                    <a:pt x="147" y="94"/>
                  </a:lnTo>
                  <a:lnTo>
                    <a:pt x="105" y="97"/>
                  </a:lnTo>
                  <a:lnTo>
                    <a:pt x="67" y="100"/>
                  </a:lnTo>
                  <a:lnTo>
                    <a:pt x="67" y="100"/>
                  </a:lnTo>
                  <a:lnTo>
                    <a:pt x="60" y="100"/>
                  </a:lnTo>
                  <a:lnTo>
                    <a:pt x="60" y="100"/>
                  </a:lnTo>
                  <a:lnTo>
                    <a:pt x="52" y="99"/>
                  </a:lnTo>
                  <a:lnTo>
                    <a:pt x="49" y="98"/>
                  </a:lnTo>
                  <a:lnTo>
                    <a:pt x="45" y="96"/>
                  </a:lnTo>
                  <a:lnTo>
                    <a:pt x="43" y="94"/>
                  </a:lnTo>
                  <a:lnTo>
                    <a:pt x="41" y="90"/>
                  </a:lnTo>
                  <a:lnTo>
                    <a:pt x="39" y="87"/>
                  </a:lnTo>
                  <a:lnTo>
                    <a:pt x="38" y="81"/>
                  </a:lnTo>
                  <a:lnTo>
                    <a:pt x="38" y="39"/>
                  </a:lnTo>
                  <a:lnTo>
                    <a:pt x="38" y="39"/>
                  </a:lnTo>
                  <a:lnTo>
                    <a:pt x="39" y="34"/>
                  </a:lnTo>
                  <a:lnTo>
                    <a:pt x="41" y="29"/>
                  </a:lnTo>
                  <a:lnTo>
                    <a:pt x="43" y="26"/>
                  </a:lnTo>
                  <a:lnTo>
                    <a:pt x="45" y="22"/>
                  </a:lnTo>
                  <a:lnTo>
                    <a:pt x="49" y="20"/>
                  </a:lnTo>
                  <a:lnTo>
                    <a:pt x="53" y="18"/>
                  </a:lnTo>
                  <a:lnTo>
                    <a:pt x="65" y="16"/>
                  </a:lnTo>
                  <a:lnTo>
                    <a:pt x="65" y="16"/>
                  </a:lnTo>
                  <a:lnTo>
                    <a:pt x="102" y="10"/>
                  </a:lnTo>
                  <a:lnTo>
                    <a:pt x="146" y="4"/>
                  </a:lnTo>
                  <a:lnTo>
                    <a:pt x="194" y="1"/>
                  </a:lnTo>
                  <a:lnTo>
                    <a:pt x="222" y="1"/>
                  </a:lnTo>
                  <a:lnTo>
                    <a:pt x="252" y="0"/>
                  </a:lnTo>
                  <a:lnTo>
                    <a:pt x="252" y="0"/>
                  </a:lnTo>
                  <a:lnTo>
                    <a:pt x="281" y="1"/>
                  </a:lnTo>
                  <a:lnTo>
                    <a:pt x="310" y="4"/>
                  </a:lnTo>
                  <a:lnTo>
                    <a:pt x="335" y="9"/>
                  </a:lnTo>
                  <a:lnTo>
                    <a:pt x="359" y="16"/>
                  </a:lnTo>
                  <a:lnTo>
                    <a:pt x="380" y="24"/>
                  </a:lnTo>
                  <a:lnTo>
                    <a:pt x="400" y="34"/>
                  </a:lnTo>
                  <a:lnTo>
                    <a:pt x="417" y="47"/>
                  </a:lnTo>
                  <a:lnTo>
                    <a:pt x="432" y="60"/>
                  </a:lnTo>
                  <a:lnTo>
                    <a:pt x="445" y="75"/>
                  </a:lnTo>
                  <a:lnTo>
                    <a:pt x="457" y="92"/>
                  </a:lnTo>
                  <a:lnTo>
                    <a:pt x="466" y="111"/>
                  </a:lnTo>
                  <a:lnTo>
                    <a:pt x="473" y="131"/>
                  </a:lnTo>
                  <a:lnTo>
                    <a:pt x="480" y="153"/>
                  </a:lnTo>
                  <a:lnTo>
                    <a:pt x="483" y="176"/>
                  </a:lnTo>
                  <a:lnTo>
                    <a:pt x="486" y="200"/>
                  </a:lnTo>
                  <a:lnTo>
                    <a:pt x="487" y="227"/>
                  </a:lnTo>
                  <a:lnTo>
                    <a:pt x="487" y="648"/>
                  </a:lnTo>
                  <a:lnTo>
                    <a:pt x="487" y="648"/>
                  </a:lnTo>
                  <a:lnTo>
                    <a:pt x="487" y="653"/>
                  </a:lnTo>
                  <a:lnTo>
                    <a:pt x="484" y="658"/>
                  </a:lnTo>
                  <a:lnTo>
                    <a:pt x="482" y="661"/>
                  </a:lnTo>
                  <a:lnTo>
                    <a:pt x="480" y="665"/>
                  </a:lnTo>
                  <a:lnTo>
                    <a:pt x="476" y="668"/>
                  </a:lnTo>
                  <a:lnTo>
                    <a:pt x="472" y="671"/>
                  </a:lnTo>
                  <a:lnTo>
                    <a:pt x="467" y="672"/>
                  </a:lnTo>
                  <a:lnTo>
                    <a:pt x="463" y="673"/>
                  </a:lnTo>
                  <a:lnTo>
                    <a:pt x="463" y="673"/>
                  </a:lnTo>
                  <a:close/>
                  <a:moveTo>
                    <a:pt x="380" y="352"/>
                  </a:moveTo>
                  <a:lnTo>
                    <a:pt x="291" y="352"/>
                  </a:lnTo>
                  <a:lnTo>
                    <a:pt x="291" y="352"/>
                  </a:lnTo>
                  <a:lnTo>
                    <a:pt x="265" y="352"/>
                  </a:lnTo>
                  <a:lnTo>
                    <a:pt x="241" y="353"/>
                  </a:lnTo>
                  <a:lnTo>
                    <a:pt x="219" y="355"/>
                  </a:lnTo>
                  <a:lnTo>
                    <a:pt x="201" y="357"/>
                  </a:lnTo>
                  <a:lnTo>
                    <a:pt x="184" y="361"/>
                  </a:lnTo>
                  <a:lnTo>
                    <a:pt x="169" y="365"/>
                  </a:lnTo>
                  <a:lnTo>
                    <a:pt x="155" y="371"/>
                  </a:lnTo>
                  <a:lnTo>
                    <a:pt x="144" y="378"/>
                  </a:lnTo>
                  <a:lnTo>
                    <a:pt x="135" y="386"/>
                  </a:lnTo>
                  <a:lnTo>
                    <a:pt x="127" y="394"/>
                  </a:lnTo>
                  <a:lnTo>
                    <a:pt x="120" y="404"/>
                  </a:lnTo>
                  <a:lnTo>
                    <a:pt x="115" y="415"/>
                  </a:lnTo>
                  <a:lnTo>
                    <a:pt x="111" y="426"/>
                  </a:lnTo>
                  <a:lnTo>
                    <a:pt x="108" y="440"/>
                  </a:lnTo>
                  <a:lnTo>
                    <a:pt x="107" y="454"/>
                  </a:lnTo>
                  <a:lnTo>
                    <a:pt x="106" y="470"/>
                  </a:lnTo>
                  <a:lnTo>
                    <a:pt x="106" y="484"/>
                  </a:lnTo>
                  <a:lnTo>
                    <a:pt x="106" y="484"/>
                  </a:lnTo>
                  <a:lnTo>
                    <a:pt x="107" y="500"/>
                  </a:lnTo>
                  <a:lnTo>
                    <a:pt x="108" y="513"/>
                  </a:lnTo>
                  <a:lnTo>
                    <a:pt x="111" y="526"/>
                  </a:lnTo>
                  <a:lnTo>
                    <a:pt x="114" y="537"/>
                  </a:lnTo>
                  <a:lnTo>
                    <a:pt x="119" y="548"/>
                  </a:lnTo>
                  <a:lnTo>
                    <a:pt x="123" y="557"/>
                  </a:lnTo>
                  <a:lnTo>
                    <a:pt x="129" y="565"/>
                  </a:lnTo>
                  <a:lnTo>
                    <a:pt x="136" y="572"/>
                  </a:lnTo>
                  <a:lnTo>
                    <a:pt x="144" y="578"/>
                  </a:lnTo>
                  <a:lnTo>
                    <a:pt x="152" y="582"/>
                  </a:lnTo>
                  <a:lnTo>
                    <a:pt x="161" y="586"/>
                  </a:lnTo>
                  <a:lnTo>
                    <a:pt x="170" y="589"/>
                  </a:lnTo>
                  <a:lnTo>
                    <a:pt x="182" y="591"/>
                  </a:lnTo>
                  <a:lnTo>
                    <a:pt x="193" y="593"/>
                  </a:lnTo>
                  <a:lnTo>
                    <a:pt x="217" y="594"/>
                  </a:lnTo>
                  <a:lnTo>
                    <a:pt x="217" y="594"/>
                  </a:lnTo>
                  <a:lnTo>
                    <a:pt x="238" y="593"/>
                  </a:lnTo>
                  <a:lnTo>
                    <a:pt x="258" y="590"/>
                  </a:lnTo>
                  <a:lnTo>
                    <a:pt x="278" y="587"/>
                  </a:lnTo>
                  <a:lnTo>
                    <a:pt x="299" y="581"/>
                  </a:lnTo>
                  <a:lnTo>
                    <a:pt x="318" y="574"/>
                  </a:lnTo>
                  <a:lnTo>
                    <a:pt x="339" y="566"/>
                  </a:lnTo>
                  <a:lnTo>
                    <a:pt x="359" y="557"/>
                  </a:lnTo>
                  <a:lnTo>
                    <a:pt x="380" y="545"/>
                  </a:lnTo>
                  <a:lnTo>
                    <a:pt x="380" y="35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4" name="Freeform 166"/>
            <p:cNvSpPr>
              <a:spLocks/>
            </p:cNvSpPr>
            <p:nvPr/>
          </p:nvSpPr>
          <p:spPr bwMode="auto">
            <a:xfrm>
              <a:off x="5002028" y="3943726"/>
              <a:ext cx="59373" cy="132995"/>
            </a:xfrm>
            <a:custGeom>
              <a:avLst/>
              <a:gdLst>
                <a:gd name="T0" fmla="*/ 273 w 298"/>
                <a:gd name="T1" fmla="*/ 91 h 673"/>
                <a:gd name="T2" fmla="*/ 231 w 298"/>
                <a:gd name="T3" fmla="*/ 95 h 673"/>
                <a:gd name="T4" fmla="*/ 191 w 298"/>
                <a:gd name="T5" fmla="*/ 104 h 673"/>
                <a:gd name="T6" fmla="*/ 150 w 298"/>
                <a:gd name="T7" fmla="*/ 119 h 673"/>
                <a:gd name="T8" fmla="*/ 106 w 298"/>
                <a:gd name="T9" fmla="*/ 142 h 673"/>
                <a:gd name="T10" fmla="*/ 106 w 298"/>
                <a:gd name="T11" fmla="*/ 648 h 673"/>
                <a:gd name="T12" fmla="*/ 104 w 298"/>
                <a:gd name="T13" fmla="*/ 657 h 673"/>
                <a:gd name="T14" fmla="*/ 98 w 298"/>
                <a:gd name="T15" fmla="*/ 665 h 673"/>
                <a:gd name="T16" fmla="*/ 92 w 298"/>
                <a:gd name="T17" fmla="*/ 671 h 673"/>
                <a:gd name="T18" fmla="*/ 82 w 298"/>
                <a:gd name="T19" fmla="*/ 673 h 673"/>
                <a:gd name="T20" fmla="*/ 23 w 298"/>
                <a:gd name="T21" fmla="*/ 673 h 673"/>
                <a:gd name="T22" fmla="*/ 14 w 298"/>
                <a:gd name="T23" fmla="*/ 671 h 673"/>
                <a:gd name="T24" fmla="*/ 7 w 298"/>
                <a:gd name="T25" fmla="*/ 665 h 673"/>
                <a:gd name="T26" fmla="*/ 2 w 298"/>
                <a:gd name="T27" fmla="*/ 658 h 673"/>
                <a:gd name="T28" fmla="*/ 0 w 298"/>
                <a:gd name="T29" fmla="*/ 648 h 673"/>
                <a:gd name="T30" fmla="*/ 0 w 298"/>
                <a:gd name="T31" fmla="*/ 33 h 673"/>
                <a:gd name="T32" fmla="*/ 2 w 298"/>
                <a:gd name="T33" fmla="*/ 24 h 673"/>
                <a:gd name="T34" fmla="*/ 7 w 298"/>
                <a:gd name="T35" fmla="*/ 16 h 673"/>
                <a:gd name="T36" fmla="*/ 14 w 298"/>
                <a:gd name="T37" fmla="*/ 10 h 673"/>
                <a:gd name="T38" fmla="*/ 23 w 298"/>
                <a:gd name="T39" fmla="*/ 9 h 673"/>
                <a:gd name="T40" fmla="*/ 79 w 298"/>
                <a:gd name="T41" fmla="*/ 9 h 673"/>
                <a:gd name="T42" fmla="*/ 89 w 298"/>
                <a:gd name="T43" fmla="*/ 10 h 673"/>
                <a:gd name="T44" fmla="*/ 96 w 298"/>
                <a:gd name="T45" fmla="*/ 16 h 673"/>
                <a:gd name="T46" fmla="*/ 101 w 298"/>
                <a:gd name="T47" fmla="*/ 24 h 673"/>
                <a:gd name="T48" fmla="*/ 103 w 298"/>
                <a:gd name="T49" fmla="*/ 33 h 673"/>
                <a:gd name="T50" fmla="*/ 103 w 298"/>
                <a:gd name="T51" fmla="*/ 58 h 673"/>
                <a:gd name="T52" fmla="*/ 147 w 298"/>
                <a:gd name="T53" fmla="*/ 30 h 673"/>
                <a:gd name="T54" fmla="*/ 190 w 298"/>
                <a:gd name="T55" fmla="*/ 13 h 673"/>
                <a:gd name="T56" fmla="*/ 231 w 298"/>
                <a:gd name="T57" fmla="*/ 3 h 673"/>
                <a:gd name="T58" fmla="*/ 273 w 298"/>
                <a:gd name="T59" fmla="*/ 0 h 673"/>
                <a:gd name="T60" fmla="*/ 278 w 298"/>
                <a:gd name="T61" fmla="*/ 1 h 673"/>
                <a:gd name="T62" fmla="*/ 288 w 298"/>
                <a:gd name="T63" fmla="*/ 3 h 673"/>
                <a:gd name="T64" fmla="*/ 295 w 298"/>
                <a:gd name="T65" fmla="*/ 9 h 673"/>
                <a:gd name="T66" fmla="*/ 298 w 298"/>
                <a:gd name="T67" fmla="*/ 17 h 673"/>
                <a:gd name="T68" fmla="*/ 298 w 298"/>
                <a:gd name="T69" fmla="*/ 71 h 673"/>
                <a:gd name="T70" fmla="*/ 298 w 298"/>
                <a:gd name="T71" fmla="*/ 76 h 673"/>
                <a:gd name="T72" fmla="*/ 295 w 298"/>
                <a:gd name="T73" fmla="*/ 83 h 673"/>
                <a:gd name="T74" fmla="*/ 288 w 298"/>
                <a:gd name="T75" fmla="*/ 89 h 673"/>
                <a:gd name="T76" fmla="*/ 278 w 298"/>
                <a:gd name="T77" fmla="*/ 91 h 673"/>
                <a:gd name="T78" fmla="*/ 273 w 298"/>
                <a:gd name="T79"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3">
                  <a:moveTo>
                    <a:pt x="273" y="91"/>
                  </a:moveTo>
                  <a:lnTo>
                    <a:pt x="273" y="91"/>
                  </a:lnTo>
                  <a:lnTo>
                    <a:pt x="252" y="92"/>
                  </a:lnTo>
                  <a:lnTo>
                    <a:pt x="231" y="95"/>
                  </a:lnTo>
                  <a:lnTo>
                    <a:pt x="212" y="98"/>
                  </a:lnTo>
                  <a:lnTo>
                    <a:pt x="191" y="104"/>
                  </a:lnTo>
                  <a:lnTo>
                    <a:pt x="171" y="111"/>
                  </a:lnTo>
                  <a:lnTo>
                    <a:pt x="150" y="119"/>
                  </a:lnTo>
                  <a:lnTo>
                    <a:pt x="128" y="130"/>
                  </a:lnTo>
                  <a:lnTo>
                    <a:pt x="106" y="142"/>
                  </a:lnTo>
                  <a:lnTo>
                    <a:pt x="106" y="648"/>
                  </a:lnTo>
                  <a:lnTo>
                    <a:pt x="106" y="648"/>
                  </a:lnTo>
                  <a:lnTo>
                    <a:pt x="105" y="652"/>
                  </a:lnTo>
                  <a:lnTo>
                    <a:pt x="104" y="657"/>
                  </a:lnTo>
                  <a:lnTo>
                    <a:pt x="102" y="661"/>
                  </a:lnTo>
                  <a:lnTo>
                    <a:pt x="98" y="665"/>
                  </a:lnTo>
                  <a:lnTo>
                    <a:pt x="95" y="668"/>
                  </a:lnTo>
                  <a:lnTo>
                    <a:pt x="92" y="671"/>
                  </a:lnTo>
                  <a:lnTo>
                    <a:pt x="87" y="672"/>
                  </a:lnTo>
                  <a:lnTo>
                    <a:pt x="82" y="673"/>
                  </a:lnTo>
                  <a:lnTo>
                    <a:pt x="23" y="673"/>
                  </a:lnTo>
                  <a:lnTo>
                    <a:pt x="23" y="673"/>
                  </a:lnTo>
                  <a:lnTo>
                    <a:pt x="18" y="672"/>
                  </a:lnTo>
                  <a:lnTo>
                    <a:pt x="14" y="671"/>
                  </a:lnTo>
                  <a:lnTo>
                    <a:pt x="10" y="668"/>
                  </a:lnTo>
                  <a:lnTo>
                    <a:pt x="7" y="665"/>
                  </a:lnTo>
                  <a:lnTo>
                    <a:pt x="4" y="661"/>
                  </a:lnTo>
                  <a:lnTo>
                    <a:pt x="2" y="658"/>
                  </a:lnTo>
                  <a:lnTo>
                    <a:pt x="0" y="653"/>
                  </a:lnTo>
                  <a:lnTo>
                    <a:pt x="0" y="648"/>
                  </a:lnTo>
                  <a:lnTo>
                    <a:pt x="0" y="33"/>
                  </a:lnTo>
                  <a:lnTo>
                    <a:pt x="0" y="33"/>
                  </a:lnTo>
                  <a:lnTo>
                    <a:pt x="0" y="28"/>
                  </a:lnTo>
                  <a:lnTo>
                    <a:pt x="2" y="24"/>
                  </a:lnTo>
                  <a:lnTo>
                    <a:pt x="3" y="19"/>
                  </a:lnTo>
                  <a:lnTo>
                    <a:pt x="7" y="16"/>
                  </a:lnTo>
                  <a:lnTo>
                    <a:pt x="10" y="12"/>
                  </a:lnTo>
                  <a:lnTo>
                    <a:pt x="14" y="10"/>
                  </a:lnTo>
                  <a:lnTo>
                    <a:pt x="18" y="9"/>
                  </a:lnTo>
                  <a:lnTo>
                    <a:pt x="23" y="9"/>
                  </a:lnTo>
                  <a:lnTo>
                    <a:pt x="79" y="9"/>
                  </a:lnTo>
                  <a:lnTo>
                    <a:pt x="79" y="9"/>
                  </a:lnTo>
                  <a:lnTo>
                    <a:pt x="85" y="9"/>
                  </a:lnTo>
                  <a:lnTo>
                    <a:pt x="89" y="10"/>
                  </a:lnTo>
                  <a:lnTo>
                    <a:pt x="93" y="12"/>
                  </a:lnTo>
                  <a:lnTo>
                    <a:pt x="96" y="16"/>
                  </a:lnTo>
                  <a:lnTo>
                    <a:pt x="98" y="19"/>
                  </a:lnTo>
                  <a:lnTo>
                    <a:pt x="101" y="24"/>
                  </a:lnTo>
                  <a:lnTo>
                    <a:pt x="102" y="28"/>
                  </a:lnTo>
                  <a:lnTo>
                    <a:pt x="103" y="33"/>
                  </a:lnTo>
                  <a:lnTo>
                    <a:pt x="103" y="58"/>
                  </a:lnTo>
                  <a:lnTo>
                    <a:pt x="103" y="58"/>
                  </a:lnTo>
                  <a:lnTo>
                    <a:pt x="125" y="43"/>
                  </a:lnTo>
                  <a:lnTo>
                    <a:pt x="147" y="30"/>
                  </a:lnTo>
                  <a:lnTo>
                    <a:pt x="168" y="21"/>
                  </a:lnTo>
                  <a:lnTo>
                    <a:pt x="190" y="13"/>
                  </a:lnTo>
                  <a:lnTo>
                    <a:pt x="211" y="8"/>
                  </a:lnTo>
                  <a:lnTo>
                    <a:pt x="231" y="3"/>
                  </a:lnTo>
                  <a:lnTo>
                    <a:pt x="252" y="1"/>
                  </a:lnTo>
                  <a:lnTo>
                    <a:pt x="273" y="0"/>
                  </a:lnTo>
                  <a:lnTo>
                    <a:pt x="273" y="0"/>
                  </a:lnTo>
                  <a:lnTo>
                    <a:pt x="278" y="1"/>
                  </a:lnTo>
                  <a:lnTo>
                    <a:pt x="284" y="1"/>
                  </a:lnTo>
                  <a:lnTo>
                    <a:pt x="288" y="3"/>
                  </a:lnTo>
                  <a:lnTo>
                    <a:pt x="291" y="5"/>
                  </a:lnTo>
                  <a:lnTo>
                    <a:pt x="295" y="9"/>
                  </a:lnTo>
                  <a:lnTo>
                    <a:pt x="297" y="12"/>
                  </a:lnTo>
                  <a:lnTo>
                    <a:pt x="298" y="17"/>
                  </a:lnTo>
                  <a:lnTo>
                    <a:pt x="298" y="21"/>
                  </a:lnTo>
                  <a:lnTo>
                    <a:pt x="298" y="71"/>
                  </a:lnTo>
                  <a:lnTo>
                    <a:pt x="298" y="71"/>
                  </a:lnTo>
                  <a:lnTo>
                    <a:pt x="298" y="76"/>
                  </a:lnTo>
                  <a:lnTo>
                    <a:pt x="297" y="80"/>
                  </a:lnTo>
                  <a:lnTo>
                    <a:pt x="295" y="83"/>
                  </a:lnTo>
                  <a:lnTo>
                    <a:pt x="291" y="87"/>
                  </a:lnTo>
                  <a:lnTo>
                    <a:pt x="288" y="89"/>
                  </a:lnTo>
                  <a:lnTo>
                    <a:pt x="284" y="90"/>
                  </a:lnTo>
                  <a:lnTo>
                    <a:pt x="278" y="91"/>
                  </a:lnTo>
                  <a:lnTo>
                    <a:pt x="273" y="91"/>
                  </a:lnTo>
                  <a:lnTo>
                    <a:pt x="273" y="9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5" name="Freeform 167"/>
            <p:cNvSpPr>
              <a:spLocks/>
            </p:cNvSpPr>
            <p:nvPr/>
          </p:nvSpPr>
          <p:spPr bwMode="auto">
            <a:xfrm>
              <a:off x="5073870" y="3915227"/>
              <a:ext cx="79560" cy="163275"/>
            </a:xfrm>
            <a:custGeom>
              <a:avLst/>
              <a:gdLst>
                <a:gd name="T0" fmla="*/ 382 w 404"/>
                <a:gd name="T1" fmla="*/ 819 h 825"/>
                <a:gd name="T2" fmla="*/ 343 w 404"/>
                <a:gd name="T3" fmla="*/ 823 h 825"/>
                <a:gd name="T4" fmla="*/ 304 w 404"/>
                <a:gd name="T5" fmla="*/ 825 h 825"/>
                <a:gd name="T6" fmla="*/ 283 w 404"/>
                <a:gd name="T7" fmla="*/ 825 h 825"/>
                <a:gd name="T8" fmla="*/ 248 w 404"/>
                <a:gd name="T9" fmla="*/ 821 h 825"/>
                <a:gd name="T10" fmla="*/ 217 w 404"/>
                <a:gd name="T11" fmla="*/ 815 h 825"/>
                <a:gd name="T12" fmla="*/ 190 w 404"/>
                <a:gd name="T13" fmla="*/ 802 h 825"/>
                <a:gd name="T14" fmla="*/ 171 w 404"/>
                <a:gd name="T15" fmla="*/ 784 h 825"/>
                <a:gd name="T16" fmla="*/ 155 w 404"/>
                <a:gd name="T17" fmla="*/ 759 h 825"/>
                <a:gd name="T18" fmla="*/ 146 w 404"/>
                <a:gd name="T19" fmla="*/ 727 h 825"/>
                <a:gd name="T20" fmla="*/ 140 w 404"/>
                <a:gd name="T21" fmla="*/ 687 h 825"/>
                <a:gd name="T22" fmla="*/ 140 w 404"/>
                <a:gd name="T23" fmla="*/ 242 h 825"/>
                <a:gd name="T24" fmla="*/ 23 w 404"/>
                <a:gd name="T25" fmla="*/ 228 h 825"/>
                <a:gd name="T26" fmla="*/ 9 w 404"/>
                <a:gd name="T27" fmla="*/ 225 h 825"/>
                <a:gd name="T28" fmla="*/ 4 w 404"/>
                <a:gd name="T29" fmla="*/ 219 h 825"/>
                <a:gd name="T30" fmla="*/ 0 w 404"/>
                <a:gd name="T31" fmla="*/ 211 h 825"/>
                <a:gd name="T32" fmla="*/ 0 w 404"/>
                <a:gd name="T33" fmla="*/ 174 h 825"/>
                <a:gd name="T34" fmla="*/ 0 w 404"/>
                <a:gd name="T35" fmla="*/ 169 h 825"/>
                <a:gd name="T36" fmla="*/ 4 w 404"/>
                <a:gd name="T37" fmla="*/ 162 h 825"/>
                <a:gd name="T38" fmla="*/ 9 w 404"/>
                <a:gd name="T39" fmla="*/ 156 h 825"/>
                <a:gd name="T40" fmla="*/ 17 w 404"/>
                <a:gd name="T41" fmla="*/ 153 h 825"/>
                <a:gd name="T42" fmla="*/ 140 w 404"/>
                <a:gd name="T43" fmla="*/ 153 h 825"/>
                <a:gd name="T44" fmla="*/ 140 w 404"/>
                <a:gd name="T45" fmla="*/ 33 h 825"/>
                <a:gd name="T46" fmla="*/ 141 w 404"/>
                <a:gd name="T47" fmla="*/ 25 h 825"/>
                <a:gd name="T48" fmla="*/ 146 w 404"/>
                <a:gd name="T49" fmla="*/ 18 h 825"/>
                <a:gd name="T50" fmla="*/ 153 w 404"/>
                <a:gd name="T51" fmla="*/ 13 h 825"/>
                <a:gd name="T52" fmla="*/ 162 w 404"/>
                <a:gd name="T53" fmla="*/ 9 h 825"/>
                <a:gd name="T54" fmla="*/ 224 w 404"/>
                <a:gd name="T55" fmla="*/ 0 h 825"/>
                <a:gd name="T56" fmla="*/ 228 w 404"/>
                <a:gd name="T57" fmla="*/ 0 h 825"/>
                <a:gd name="T58" fmla="*/ 235 w 404"/>
                <a:gd name="T59" fmla="*/ 1 h 825"/>
                <a:gd name="T60" fmla="*/ 241 w 404"/>
                <a:gd name="T61" fmla="*/ 6 h 825"/>
                <a:gd name="T62" fmla="*/ 244 w 404"/>
                <a:gd name="T63" fmla="*/ 13 h 825"/>
                <a:gd name="T64" fmla="*/ 246 w 404"/>
                <a:gd name="T65" fmla="*/ 21 h 825"/>
                <a:gd name="T66" fmla="*/ 376 w 404"/>
                <a:gd name="T67" fmla="*/ 153 h 825"/>
                <a:gd name="T68" fmla="*/ 381 w 404"/>
                <a:gd name="T69" fmla="*/ 153 h 825"/>
                <a:gd name="T70" fmla="*/ 390 w 404"/>
                <a:gd name="T71" fmla="*/ 156 h 825"/>
                <a:gd name="T72" fmla="*/ 397 w 404"/>
                <a:gd name="T73" fmla="*/ 163 h 825"/>
                <a:gd name="T74" fmla="*/ 400 w 404"/>
                <a:gd name="T75" fmla="*/ 172 h 825"/>
                <a:gd name="T76" fmla="*/ 400 w 404"/>
                <a:gd name="T77" fmla="*/ 218 h 825"/>
                <a:gd name="T78" fmla="*/ 400 w 404"/>
                <a:gd name="T79" fmla="*/ 223 h 825"/>
                <a:gd name="T80" fmla="*/ 397 w 404"/>
                <a:gd name="T81" fmla="*/ 231 h 825"/>
                <a:gd name="T82" fmla="*/ 390 w 404"/>
                <a:gd name="T83" fmla="*/ 238 h 825"/>
                <a:gd name="T84" fmla="*/ 381 w 404"/>
                <a:gd name="T85" fmla="*/ 241 h 825"/>
                <a:gd name="T86" fmla="*/ 246 w 404"/>
                <a:gd name="T87" fmla="*/ 242 h 825"/>
                <a:gd name="T88" fmla="*/ 246 w 404"/>
                <a:gd name="T89" fmla="*/ 663 h 825"/>
                <a:gd name="T90" fmla="*/ 249 w 404"/>
                <a:gd name="T91" fmla="*/ 703 h 825"/>
                <a:gd name="T92" fmla="*/ 254 w 404"/>
                <a:gd name="T93" fmla="*/ 716 h 825"/>
                <a:gd name="T94" fmla="*/ 260 w 404"/>
                <a:gd name="T95" fmla="*/ 726 h 825"/>
                <a:gd name="T96" fmla="*/ 270 w 404"/>
                <a:gd name="T97" fmla="*/ 733 h 825"/>
                <a:gd name="T98" fmla="*/ 281 w 404"/>
                <a:gd name="T99" fmla="*/ 737 h 825"/>
                <a:gd name="T100" fmla="*/ 311 w 404"/>
                <a:gd name="T101" fmla="*/ 739 h 825"/>
                <a:gd name="T102" fmla="*/ 379 w 404"/>
                <a:gd name="T103" fmla="*/ 739 h 825"/>
                <a:gd name="T104" fmla="*/ 395 w 404"/>
                <a:gd name="T105" fmla="*/ 741 h 825"/>
                <a:gd name="T106" fmla="*/ 400 w 404"/>
                <a:gd name="T107" fmla="*/ 746 h 825"/>
                <a:gd name="T108" fmla="*/ 404 w 404"/>
                <a:gd name="T109" fmla="*/ 751 h 825"/>
                <a:gd name="T110" fmla="*/ 404 w 404"/>
                <a:gd name="T111" fmla="*/ 798 h 825"/>
                <a:gd name="T112" fmla="*/ 403 w 404"/>
                <a:gd name="T113" fmla="*/ 805 h 825"/>
                <a:gd name="T114" fmla="*/ 399 w 404"/>
                <a:gd name="T115" fmla="*/ 812 h 825"/>
                <a:gd name="T116" fmla="*/ 392 w 404"/>
                <a:gd name="T117" fmla="*/ 816 h 825"/>
                <a:gd name="T118" fmla="*/ 382 w 404"/>
                <a:gd name="T119" fmla="*/ 819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2" y="819"/>
                  </a:moveTo>
                  <a:lnTo>
                    <a:pt x="382" y="819"/>
                  </a:lnTo>
                  <a:lnTo>
                    <a:pt x="364" y="821"/>
                  </a:lnTo>
                  <a:lnTo>
                    <a:pt x="343" y="823"/>
                  </a:lnTo>
                  <a:lnTo>
                    <a:pt x="322" y="825"/>
                  </a:lnTo>
                  <a:lnTo>
                    <a:pt x="304" y="825"/>
                  </a:lnTo>
                  <a:lnTo>
                    <a:pt x="304" y="825"/>
                  </a:lnTo>
                  <a:lnTo>
                    <a:pt x="283" y="825"/>
                  </a:lnTo>
                  <a:lnTo>
                    <a:pt x="265" y="824"/>
                  </a:lnTo>
                  <a:lnTo>
                    <a:pt x="248" y="821"/>
                  </a:lnTo>
                  <a:lnTo>
                    <a:pt x="232" y="818"/>
                  </a:lnTo>
                  <a:lnTo>
                    <a:pt x="217" y="815"/>
                  </a:lnTo>
                  <a:lnTo>
                    <a:pt x="203" y="809"/>
                  </a:lnTo>
                  <a:lnTo>
                    <a:pt x="190" y="802"/>
                  </a:lnTo>
                  <a:lnTo>
                    <a:pt x="180" y="794"/>
                  </a:lnTo>
                  <a:lnTo>
                    <a:pt x="171" y="784"/>
                  </a:lnTo>
                  <a:lnTo>
                    <a:pt x="163" y="772"/>
                  </a:lnTo>
                  <a:lnTo>
                    <a:pt x="155" y="759"/>
                  </a:lnTo>
                  <a:lnTo>
                    <a:pt x="149" y="745"/>
                  </a:lnTo>
                  <a:lnTo>
                    <a:pt x="146" y="727"/>
                  </a:lnTo>
                  <a:lnTo>
                    <a:pt x="142" y="708"/>
                  </a:lnTo>
                  <a:lnTo>
                    <a:pt x="140" y="687"/>
                  </a:lnTo>
                  <a:lnTo>
                    <a:pt x="140" y="663"/>
                  </a:lnTo>
                  <a:lnTo>
                    <a:pt x="140" y="242"/>
                  </a:lnTo>
                  <a:lnTo>
                    <a:pt x="23" y="228"/>
                  </a:lnTo>
                  <a:lnTo>
                    <a:pt x="23" y="228"/>
                  </a:lnTo>
                  <a:lnTo>
                    <a:pt x="14" y="226"/>
                  </a:lnTo>
                  <a:lnTo>
                    <a:pt x="9" y="225"/>
                  </a:lnTo>
                  <a:lnTo>
                    <a:pt x="6" y="222"/>
                  </a:lnTo>
                  <a:lnTo>
                    <a:pt x="4" y="219"/>
                  </a:lnTo>
                  <a:lnTo>
                    <a:pt x="1" y="216"/>
                  </a:lnTo>
                  <a:lnTo>
                    <a:pt x="0" y="211"/>
                  </a:lnTo>
                  <a:lnTo>
                    <a:pt x="0" y="207"/>
                  </a:lnTo>
                  <a:lnTo>
                    <a:pt x="0" y="174"/>
                  </a:lnTo>
                  <a:lnTo>
                    <a:pt x="0" y="174"/>
                  </a:lnTo>
                  <a:lnTo>
                    <a:pt x="0" y="169"/>
                  </a:lnTo>
                  <a:lnTo>
                    <a:pt x="1" y="165"/>
                  </a:lnTo>
                  <a:lnTo>
                    <a:pt x="4" y="162"/>
                  </a:lnTo>
                  <a:lnTo>
                    <a:pt x="6" y="158"/>
                  </a:lnTo>
                  <a:lnTo>
                    <a:pt x="9" y="156"/>
                  </a:lnTo>
                  <a:lnTo>
                    <a:pt x="14" y="154"/>
                  </a:lnTo>
                  <a:lnTo>
                    <a:pt x="17" y="153"/>
                  </a:lnTo>
                  <a:lnTo>
                    <a:pt x="23" y="153"/>
                  </a:lnTo>
                  <a:lnTo>
                    <a:pt x="140" y="153"/>
                  </a:lnTo>
                  <a:lnTo>
                    <a:pt x="140" y="33"/>
                  </a:lnTo>
                  <a:lnTo>
                    <a:pt x="140" y="33"/>
                  </a:lnTo>
                  <a:lnTo>
                    <a:pt x="140" y="30"/>
                  </a:lnTo>
                  <a:lnTo>
                    <a:pt x="141" y="25"/>
                  </a:lnTo>
                  <a:lnTo>
                    <a:pt x="143" y="22"/>
                  </a:lnTo>
                  <a:lnTo>
                    <a:pt x="146" y="18"/>
                  </a:lnTo>
                  <a:lnTo>
                    <a:pt x="149" y="15"/>
                  </a:lnTo>
                  <a:lnTo>
                    <a:pt x="153" y="13"/>
                  </a:lnTo>
                  <a:lnTo>
                    <a:pt x="157" y="12"/>
                  </a:lnTo>
                  <a:lnTo>
                    <a:pt x="162" y="9"/>
                  </a:lnTo>
                  <a:lnTo>
                    <a:pt x="224" y="0"/>
                  </a:lnTo>
                  <a:lnTo>
                    <a:pt x="224" y="0"/>
                  </a:lnTo>
                  <a:lnTo>
                    <a:pt x="228" y="0"/>
                  </a:lnTo>
                  <a:lnTo>
                    <a:pt x="228" y="0"/>
                  </a:lnTo>
                  <a:lnTo>
                    <a:pt x="232" y="0"/>
                  </a:lnTo>
                  <a:lnTo>
                    <a:pt x="235" y="1"/>
                  </a:lnTo>
                  <a:lnTo>
                    <a:pt x="238" y="4"/>
                  </a:lnTo>
                  <a:lnTo>
                    <a:pt x="241" y="6"/>
                  </a:lnTo>
                  <a:lnTo>
                    <a:pt x="243" y="9"/>
                  </a:lnTo>
                  <a:lnTo>
                    <a:pt x="244" y="13"/>
                  </a:lnTo>
                  <a:lnTo>
                    <a:pt x="246" y="16"/>
                  </a:lnTo>
                  <a:lnTo>
                    <a:pt x="246" y="21"/>
                  </a:lnTo>
                  <a:lnTo>
                    <a:pt x="246" y="153"/>
                  </a:lnTo>
                  <a:lnTo>
                    <a:pt x="376" y="153"/>
                  </a:lnTo>
                  <a:lnTo>
                    <a:pt x="376" y="153"/>
                  </a:lnTo>
                  <a:lnTo>
                    <a:pt x="381" y="153"/>
                  </a:lnTo>
                  <a:lnTo>
                    <a:pt x="385" y="154"/>
                  </a:lnTo>
                  <a:lnTo>
                    <a:pt x="390" y="156"/>
                  </a:lnTo>
                  <a:lnTo>
                    <a:pt x="394" y="160"/>
                  </a:lnTo>
                  <a:lnTo>
                    <a:pt x="397" y="163"/>
                  </a:lnTo>
                  <a:lnTo>
                    <a:pt x="398" y="168"/>
                  </a:lnTo>
                  <a:lnTo>
                    <a:pt x="400" y="172"/>
                  </a:lnTo>
                  <a:lnTo>
                    <a:pt x="400" y="177"/>
                  </a:lnTo>
                  <a:lnTo>
                    <a:pt x="400" y="218"/>
                  </a:lnTo>
                  <a:lnTo>
                    <a:pt x="400" y="218"/>
                  </a:lnTo>
                  <a:lnTo>
                    <a:pt x="400" y="223"/>
                  </a:lnTo>
                  <a:lnTo>
                    <a:pt x="398" y="227"/>
                  </a:lnTo>
                  <a:lnTo>
                    <a:pt x="397" y="231"/>
                  </a:lnTo>
                  <a:lnTo>
                    <a:pt x="394" y="234"/>
                  </a:lnTo>
                  <a:lnTo>
                    <a:pt x="390" y="238"/>
                  </a:lnTo>
                  <a:lnTo>
                    <a:pt x="385" y="240"/>
                  </a:lnTo>
                  <a:lnTo>
                    <a:pt x="381" y="241"/>
                  </a:lnTo>
                  <a:lnTo>
                    <a:pt x="376" y="242"/>
                  </a:lnTo>
                  <a:lnTo>
                    <a:pt x="246" y="242"/>
                  </a:lnTo>
                  <a:lnTo>
                    <a:pt x="246" y="663"/>
                  </a:lnTo>
                  <a:lnTo>
                    <a:pt x="246" y="663"/>
                  </a:lnTo>
                  <a:lnTo>
                    <a:pt x="247" y="685"/>
                  </a:lnTo>
                  <a:lnTo>
                    <a:pt x="249" y="703"/>
                  </a:lnTo>
                  <a:lnTo>
                    <a:pt x="251" y="710"/>
                  </a:lnTo>
                  <a:lnTo>
                    <a:pt x="254" y="716"/>
                  </a:lnTo>
                  <a:lnTo>
                    <a:pt x="257" y="722"/>
                  </a:lnTo>
                  <a:lnTo>
                    <a:pt x="260" y="726"/>
                  </a:lnTo>
                  <a:lnTo>
                    <a:pt x="265" y="730"/>
                  </a:lnTo>
                  <a:lnTo>
                    <a:pt x="270" y="733"/>
                  </a:lnTo>
                  <a:lnTo>
                    <a:pt x="274" y="735"/>
                  </a:lnTo>
                  <a:lnTo>
                    <a:pt x="281" y="737"/>
                  </a:lnTo>
                  <a:lnTo>
                    <a:pt x="295" y="739"/>
                  </a:lnTo>
                  <a:lnTo>
                    <a:pt x="311" y="739"/>
                  </a:lnTo>
                  <a:lnTo>
                    <a:pt x="379" y="739"/>
                  </a:lnTo>
                  <a:lnTo>
                    <a:pt x="379" y="739"/>
                  </a:lnTo>
                  <a:lnTo>
                    <a:pt x="390" y="740"/>
                  </a:lnTo>
                  <a:lnTo>
                    <a:pt x="395" y="741"/>
                  </a:lnTo>
                  <a:lnTo>
                    <a:pt x="398" y="743"/>
                  </a:lnTo>
                  <a:lnTo>
                    <a:pt x="400" y="746"/>
                  </a:lnTo>
                  <a:lnTo>
                    <a:pt x="403" y="748"/>
                  </a:lnTo>
                  <a:lnTo>
                    <a:pt x="404" y="751"/>
                  </a:lnTo>
                  <a:lnTo>
                    <a:pt x="404" y="756"/>
                  </a:lnTo>
                  <a:lnTo>
                    <a:pt x="404" y="798"/>
                  </a:lnTo>
                  <a:lnTo>
                    <a:pt x="404" y="798"/>
                  </a:lnTo>
                  <a:lnTo>
                    <a:pt x="403" y="805"/>
                  </a:lnTo>
                  <a:lnTo>
                    <a:pt x="402" y="809"/>
                  </a:lnTo>
                  <a:lnTo>
                    <a:pt x="399" y="812"/>
                  </a:lnTo>
                  <a:lnTo>
                    <a:pt x="396" y="815"/>
                  </a:lnTo>
                  <a:lnTo>
                    <a:pt x="392" y="816"/>
                  </a:lnTo>
                  <a:lnTo>
                    <a:pt x="382" y="819"/>
                  </a:lnTo>
                  <a:lnTo>
                    <a:pt x="382" y="819"/>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6" name="Freeform 168"/>
            <p:cNvSpPr>
              <a:spLocks/>
            </p:cNvSpPr>
            <p:nvPr/>
          </p:nvSpPr>
          <p:spPr bwMode="auto">
            <a:xfrm>
              <a:off x="5175991" y="3943726"/>
              <a:ext cx="100340" cy="132995"/>
            </a:xfrm>
            <a:custGeom>
              <a:avLst/>
              <a:gdLst>
                <a:gd name="T0" fmla="*/ 427 w 508"/>
                <a:gd name="T1" fmla="*/ 673 h 673"/>
                <a:gd name="T2" fmla="*/ 421 w 508"/>
                <a:gd name="T3" fmla="*/ 672 h 673"/>
                <a:gd name="T4" fmla="*/ 413 w 508"/>
                <a:gd name="T5" fmla="*/ 668 h 673"/>
                <a:gd name="T6" fmla="*/ 406 w 508"/>
                <a:gd name="T7" fmla="*/ 661 h 673"/>
                <a:gd name="T8" fmla="*/ 403 w 508"/>
                <a:gd name="T9" fmla="*/ 653 h 673"/>
                <a:gd name="T10" fmla="*/ 403 w 508"/>
                <a:gd name="T11" fmla="*/ 251 h 673"/>
                <a:gd name="T12" fmla="*/ 402 w 508"/>
                <a:gd name="T13" fmla="*/ 229 h 673"/>
                <a:gd name="T14" fmla="*/ 398 w 508"/>
                <a:gd name="T15" fmla="*/ 191 h 673"/>
                <a:gd name="T16" fmla="*/ 390 w 508"/>
                <a:gd name="T17" fmla="*/ 160 h 673"/>
                <a:gd name="T18" fmla="*/ 378 w 508"/>
                <a:gd name="T19" fmla="*/ 136 h 673"/>
                <a:gd name="T20" fmla="*/ 362 w 508"/>
                <a:gd name="T21" fmla="*/ 118 h 673"/>
                <a:gd name="T22" fmla="*/ 341 w 508"/>
                <a:gd name="T23" fmla="*/ 104 h 673"/>
                <a:gd name="T24" fmla="*/ 316 w 508"/>
                <a:gd name="T25" fmla="*/ 96 h 673"/>
                <a:gd name="T26" fmla="*/ 286 w 508"/>
                <a:gd name="T27" fmla="*/ 92 h 673"/>
                <a:gd name="T28" fmla="*/ 270 w 508"/>
                <a:gd name="T29" fmla="*/ 91 h 673"/>
                <a:gd name="T30" fmla="*/ 231 w 508"/>
                <a:gd name="T31" fmla="*/ 95 h 673"/>
                <a:gd name="T32" fmla="*/ 190 w 508"/>
                <a:gd name="T33" fmla="*/ 105 h 673"/>
                <a:gd name="T34" fmla="*/ 148 w 508"/>
                <a:gd name="T35" fmla="*/ 120 h 673"/>
                <a:gd name="T36" fmla="*/ 107 w 508"/>
                <a:gd name="T37" fmla="*/ 138 h 673"/>
                <a:gd name="T38" fmla="*/ 107 w 508"/>
                <a:gd name="T39" fmla="*/ 648 h 673"/>
                <a:gd name="T40" fmla="*/ 105 w 508"/>
                <a:gd name="T41" fmla="*/ 657 h 673"/>
                <a:gd name="T42" fmla="*/ 100 w 508"/>
                <a:gd name="T43" fmla="*/ 665 h 673"/>
                <a:gd name="T44" fmla="*/ 92 w 508"/>
                <a:gd name="T45" fmla="*/ 671 h 673"/>
                <a:gd name="T46" fmla="*/ 83 w 508"/>
                <a:gd name="T47" fmla="*/ 673 h 673"/>
                <a:gd name="T48" fmla="*/ 23 w 508"/>
                <a:gd name="T49" fmla="*/ 673 h 673"/>
                <a:gd name="T50" fmla="*/ 14 w 508"/>
                <a:gd name="T51" fmla="*/ 671 h 673"/>
                <a:gd name="T52" fmla="*/ 7 w 508"/>
                <a:gd name="T53" fmla="*/ 665 h 673"/>
                <a:gd name="T54" fmla="*/ 3 w 508"/>
                <a:gd name="T55" fmla="*/ 658 h 673"/>
                <a:gd name="T56" fmla="*/ 0 w 508"/>
                <a:gd name="T57" fmla="*/ 648 h 673"/>
                <a:gd name="T58" fmla="*/ 0 w 508"/>
                <a:gd name="T59" fmla="*/ 33 h 673"/>
                <a:gd name="T60" fmla="*/ 3 w 508"/>
                <a:gd name="T61" fmla="*/ 24 h 673"/>
                <a:gd name="T62" fmla="*/ 7 w 508"/>
                <a:gd name="T63" fmla="*/ 16 h 673"/>
                <a:gd name="T64" fmla="*/ 14 w 508"/>
                <a:gd name="T65" fmla="*/ 10 h 673"/>
                <a:gd name="T66" fmla="*/ 23 w 508"/>
                <a:gd name="T67" fmla="*/ 9 h 673"/>
                <a:gd name="T68" fmla="*/ 84 w 508"/>
                <a:gd name="T69" fmla="*/ 9 h 673"/>
                <a:gd name="T70" fmla="*/ 93 w 508"/>
                <a:gd name="T71" fmla="*/ 10 h 673"/>
                <a:gd name="T72" fmla="*/ 100 w 508"/>
                <a:gd name="T73" fmla="*/ 16 h 673"/>
                <a:gd name="T74" fmla="*/ 105 w 508"/>
                <a:gd name="T75" fmla="*/ 24 h 673"/>
                <a:gd name="T76" fmla="*/ 107 w 508"/>
                <a:gd name="T77" fmla="*/ 33 h 673"/>
                <a:gd name="T78" fmla="*/ 107 w 508"/>
                <a:gd name="T79" fmla="*/ 56 h 673"/>
                <a:gd name="T80" fmla="*/ 155 w 508"/>
                <a:gd name="T81" fmla="*/ 30 h 673"/>
                <a:gd name="T82" fmla="*/ 201 w 508"/>
                <a:gd name="T83" fmla="*/ 13 h 673"/>
                <a:gd name="T84" fmla="*/ 248 w 508"/>
                <a:gd name="T85" fmla="*/ 3 h 673"/>
                <a:gd name="T86" fmla="*/ 298 w 508"/>
                <a:gd name="T87" fmla="*/ 0 h 673"/>
                <a:gd name="T88" fmla="*/ 325 w 508"/>
                <a:gd name="T89" fmla="*/ 1 h 673"/>
                <a:gd name="T90" fmla="*/ 372 w 508"/>
                <a:gd name="T91" fmla="*/ 9 h 673"/>
                <a:gd name="T92" fmla="*/ 411 w 508"/>
                <a:gd name="T93" fmla="*/ 26 h 673"/>
                <a:gd name="T94" fmla="*/ 444 w 508"/>
                <a:gd name="T95" fmla="*/ 50 h 673"/>
                <a:gd name="T96" fmla="*/ 469 w 508"/>
                <a:gd name="T97" fmla="*/ 82 h 673"/>
                <a:gd name="T98" fmla="*/ 489 w 508"/>
                <a:gd name="T99" fmla="*/ 121 h 673"/>
                <a:gd name="T100" fmla="*/ 501 w 508"/>
                <a:gd name="T101" fmla="*/ 168 h 673"/>
                <a:gd name="T102" fmla="*/ 508 w 508"/>
                <a:gd name="T103" fmla="*/ 222 h 673"/>
                <a:gd name="T104" fmla="*/ 508 w 508"/>
                <a:gd name="T105" fmla="*/ 648 h 673"/>
                <a:gd name="T106" fmla="*/ 508 w 508"/>
                <a:gd name="T107" fmla="*/ 653 h 673"/>
                <a:gd name="T108" fmla="*/ 505 w 508"/>
                <a:gd name="T109" fmla="*/ 661 h 673"/>
                <a:gd name="T110" fmla="*/ 498 w 508"/>
                <a:gd name="T111" fmla="*/ 668 h 673"/>
                <a:gd name="T112" fmla="*/ 489 w 508"/>
                <a:gd name="T113" fmla="*/ 672 h 673"/>
                <a:gd name="T114" fmla="*/ 484 w 508"/>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4" y="673"/>
                  </a:moveTo>
                  <a:lnTo>
                    <a:pt x="427" y="673"/>
                  </a:lnTo>
                  <a:lnTo>
                    <a:pt x="427" y="673"/>
                  </a:lnTo>
                  <a:lnTo>
                    <a:pt x="421" y="672"/>
                  </a:lnTo>
                  <a:lnTo>
                    <a:pt x="417" y="671"/>
                  </a:lnTo>
                  <a:lnTo>
                    <a:pt x="413" y="668"/>
                  </a:lnTo>
                  <a:lnTo>
                    <a:pt x="410" y="665"/>
                  </a:lnTo>
                  <a:lnTo>
                    <a:pt x="406" y="661"/>
                  </a:lnTo>
                  <a:lnTo>
                    <a:pt x="404" y="658"/>
                  </a:lnTo>
                  <a:lnTo>
                    <a:pt x="403" y="653"/>
                  </a:lnTo>
                  <a:lnTo>
                    <a:pt x="403" y="648"/>
                  </a:lnTo>
                  <a:lnTo>
                    <a:pt x="403" y="251"/>
                  </a:lnTo>
                  <a:lnTo>
                    <a:pt x="403" y="251"/>
                  </a:lnTo>
                  <a:lnTo>
                    <a:pt x="402" y="229"/>
                  </a:lnTo>
                  <a:lnTo>
                    <a:pt x="401" y="209"/>
                  </a:lnTo>
                  <a:lnTo>
                    <a:pt x="398" y="191"/>
                  </a:lnTo>
                  <a:lnTo>
                    <a:pt x="395" y="175"/>
                  </a:lnTo>
                  <a:lnTo>
                    <a:pt x="390" y="160"/>
                  </a:lnTo>
                  <a:lnTo>
                    <a:pt x="384" y="147"/>
                  </a:lnTo>
                  <a:lnTo>
                    <a:pt x="378" y="136"/>
                  </a:lnTo>
                  <a:lnTo>
                    <a:pt x="371" y="126"/>
                  </a:lnTo>
                  <a:lnTo>
                    <a:pt x="362" y="118"/>
                  </a:lnTo>
                  <a:lnTo>
                    <a:pt x="352" y="110"/>
                  </a:lnTo>
                  <a:lnTo>
                    <a:pt x="341" y="104"/>
                  </a:lnTo>
                  <a:lnTo>
                    <a:pt x="329" y="99"/>
                  </a:lnTo>
                  <a:lnTo>
                    <a:pt x="316" y="96"/>
                  </a:lnTo>
                  <a:lnTo>
                    <a:pt x="302" y="94"/>
                  </a:lnTo>
                  <a:lnTo>
                    <a:pt x="286" y="92"/>
                  </a:lnTo>
                  <a:lnTo>
                    <a:pt x="270" y="91"/>
                  </a:lnTo>
                  <a:lnTo>
                    <a:pt x="270" y="91"/>
                  </a:lnTo>
                  <a:lnTo>
                    <a:pt x="250" y="92"/>
                  </a:lnTo>
                  <a:lnTo>
                    <a:pt x="231" y="95"/>
                  </a:lnTo>
                  <a:lnTo>
                    <a:pt x="210" y="99"/>
                  </a:lnTo>
                  <a:lnTo>
                    <a:pt x="190" y="105"/>
                  </a:lnTo>
                  <a:lnTo>
                    <a:pt x="169" y="112"/>
                  </a:lnTo>
                  <a:lnTo>
                    <a:pt x="148" y="120"/>
                  </a:lnTo>
                  <a:lnTo>
                    <a:pt x="128" y="129"/>
                  </a:lnTo>
                  <a:lnTo>
                    <a:pt x="107" y="138"/>
                  </a:lnTo>
                  <a:lnTo>
                    <a:pt x="107" y="648"/>
                  </a:lnTo>
                  <a:lnTo>
                    <a:pt x="107" y="648"/>
                  </a:lnTo>
                  <a:lnTo>
                    <a:pt x="106" y="652"/>
                  </a:lnTo>
                  <a:lnTo>
                    <a:pt x="105" y="657"/>
                  </a:lnTo>
                  <a:lnTo>
                    <a:pt x="102" y="661"/>
                  </a:lnTo>
                  <a:lnTo>
                    <a:pt x="100" y="665"/>
                  </a:lnTo>
                  <a:lnTo>
                    <a:pt x="95" y="668"/>
                  </a:lnTo>
                  <a:lnTo>
                    <a:pt x="92" y="671"/>
                  </a:lnTo>
                  <a:lnTo>
                    <a:pt x="87" y="672"/>
                  </a:lnTo>
                  <a:lnTo>
                    <a:pt x="83" y="673"/>
                  </a:lnTo>
                  <a:lnTo>
                    <a:pt x="23" y="673"/>
                  </a:lnTo>
                  <a:lnTo>
                    <a:pt x="23" y="673"/>
                  </a:lnTo>
                  <a:lnTo>
                    <a:pt x="19" y="672"/>
                  </a:lnTo>
                  <a:lnTo>
                    <a:pt x="14" y="671"/>
                  </a:lnTo>
                  <a:lnTo>
                    <a:pt x="11" y="668"/>
                  </a:lnTo>
                  <a:lnTo>
                    <a:pt x="7" y="665"/>
                  </a:lnTo>
                  <a:lnTo>
                    <a:pt x="5" y="661"/>
                  </a:lnTo>
                  <a:lnTo>
                    <a:pt x="3" y="658"/>
                  </a:lnTo>
                  <a:lnTo>
                    <a:pt x="1" y="653"/>
                  </a:lnTo>
                  <a:lnTo>
                    <a:pt x="0" y="648"/>
                  </a:lnTo>
                  <a:lnTo>
                    <a:pt x="0" y="33"/>
                  </a:lnTo>
                  <a:lnTo>
                    <a:pt x="0" y="33"/>
                  </a:lnTo>
                  <a:lnTo>
                    <a:pt x="0" y="28"/>
                  </a:lnTo>
                  <a:lnTo>
                    <a:pt x="3" y="24"/>
                  </a:lnTo>
                  <a:lnTo>
                    <a:pt x="4" y="19"/>
                  </a:lnTo>
                  <a:lnTo>
                    <a:pt x="7" y="16"/>
                  </a:lnTo>
                  <a:lnTo>
                    <a:pt x="11" y="12"/>
                  </a:lnTo>
                  <a:lnTo>
                    <a:pt x="14" y="10"/>
                  </a:lnTo>
                  <a:lnTo>
                    <a:pt x="19" y="9"/>
                  </a:lnTo>
                  <a:lnTo>
                    <a:pt x="23" y="9"/>
                  </a:lnTo>
                  <a:lnTo>
                    <a:pt x="84" y="9"/>
                  </a:lnTo>
                  <a:lnTo>
                    <a:pt x="84" y="9"/>
                  </a:lnTo>
                  <a:lnTo>
                    <a:pt x="89" y="9"/>
                  </a:lnTo>
                  <a:lnTo>
                    <a:pt x="93" y="10"/>
                  </a:lnTo>
                  <a:lnTo>
                    <a:pt x="97" y="12"/>
                  </a:lnTo>
                  <a:lnTo>
                    <a:pt x="100" y="16"/>
                  </a:lnTo>
                  <a:lnTo>
                    <a:pt x="102" y="19"/>
                  </a:lnTo>
                  <a:lnTo>
                    <a:pt x="105" y="24"/>
                  </a:lnTo>
                  <a:lnTo>
                    <a:pt x="106" y="28"/>
                  </a:lnTo>
                  <a:lnTo>
                    <a:pt x="107" y="33"/>
                  </a:lnTo>
                  <a:lnTo>
                    <a:pt x="107" y="56"/>
                  </a:lnTo>
                  <a:lnTo>
                    <a:pt x="107" y="56"/>
                  </a:lnTo>
                  <a:lnTo>
                    <a:pt x="131" y="42"/>
                  </a:lnTo>
                  <a:lnTo>
                    <a:pt x="155" y="30"/>
                  </a:lnTo>
                  <a:lnTo>
                    <a:pt x="178" y="21"/>
                  </a:lnTo>
                  <a:lnTo>
                    <a:pt x="201" y="13"/>
                  </a:lnTo>
                  <a:lnTo>
                    <a:pt x="224" y="8"/>
                  </a:lnTo>
                  <a:lnTo>
                    <a:pt x="248" y="3"/>
                  </a:lnTo>
                  <a:lnTo>
                    <a:pt x="272" y="1"/>
                  </a:lnTo>
                  <a:lnTo>
                    <a:pt x="298" y="0"/>
                  </a:lnTo>
                  <a:lnTo>
                    <a:pt x="298" y="0"/>
                  </a:lnTo>
                  <a:lnTo>
                    <a:pt x="325" y="1"/>
                  </a:lnTo>
                  <a:lnTo>
                    <a:pt x="349" y="4"/>
                  </a:lnTo>
                  <a:lnTo>
                    <a:pt x="372" y="9"/>
                  </a:lnTo>
                  <a:lnTo>
                    <a:pt x="393" y="17"/>
                  </a:lnTo>
                  <a:lnTo>
                    <a:pt x="411" y="26"/>
                  </a:lnTo>
                  <a:lnTo>
                    <a:pt x="428" y="37"/>
                  </a:lnTo>
                  <a:lnTo>
                    <a:pt x="444" y="50"/>
                  </a:lnTo>
                  <a:lnTo>
                    <a:pt x="458" y="65"/>
                  </a:lnTo>
                  <a:lnTo>
                    <a:pt x="469" y="82"/>
                  </a:lnTo>
                  <a:lnTo>
                    <a:pt x="481" y="100"/>
                  </a:lnTo>
                  <a:lnTo>
                    <a:pt x="489" y="121"/>
                  </a:lnTo>
                  <a:lnTo>
                    <a:pt x="496" y="144"/>
                  </a:lnTo>
                  <a:lnTo>
                    <a:pt x="501" y="168"/>
                  </a:lnTo>
                  <a:lnTo>
                    <a:pt x="505" y="194"/>
                  </a:lnTo>
                  <a:lnTo>
                    <a:pt x="508" y="222"/>
                  </a:lnTo>
                  <a:lnTo>
                    <a:pt x="508" y="251"/>
                  </a:lnTo>
                  <a:lnTo>
                    <a:pt x="508" y="648"/>
                  </a:lnTo>
                  <a:lnTo>
                    <a:pt x="508" y="648"/>
                  </a:lnTo>
                  <a:lnTo>
                    <a:pt x="508" y="653"/>
                  </a:lnTo>
                  <a:lnTo>
                    <a:pt x="507" y="658"/>
                  </a:lnTo>
                  <a:lnTo>
                    <a:pt x="505" y="661"/>
                  </a:lnTo>
                  <a:lnTo>
                    <a:pt x="501" y="665"/>
                  </a:lnTo>
                  <a:lnTo>
                    <a:pt x="498" y="668"/>
                  </a:lnTo>
                  <a:lnTo>
                    <a:pt x="493" y="671"/>
                  </a:lnTo>
                  <a:lnTo>
                    <a:pt x="489" y="672"/>
                  </a:lnTo>
                  <a:lnTo>
                    <a:pt x="484" y="673"/>
                  </a:lnTo>
                  <a:lnTo>
                    <a:pt x="484" y="67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7" name="Freeform 169"/>
            <p:cNvSpPr>
              <a:spLocks noEditPoints="1"/>
            </p:cNvSpPr>
            <p:nvPr/>
          </p:nvSpPr>
          <p:spPr bwMode="auto">
            <a:xfrm>
              <a:off x="5304830" y="3943726"/>
              <a:ext cx="105090" cy="134776"/>
            </a:xfrm>
            <a:custGeom>
              <a:avLst/>
              <a:gdLst>
                <a:gd name="T0" fmla="*/ 106 w 533"/>
                <a:gd name="T1" fmla="*/ 391 h 681"/>
                <a:gd name="T2" fmla="*/ 109 w 533"/>
                <a:gd name="T3" fmla="*/ 441 h 681"/>
                <a:gd name="T4" fmla="*/ 122 w 533"/>
                <a:gd name="T5" fmla="*/ 501 h 681"/>
                <a:gd name="T6" fmla="*/ 149 w 533"/>
                <a:gd name="T7" fmla="*/ 543 h 681"/>
                <a:gd name="T8" fmla="*/ 185 w 533"/>
                <a:gd name="T9" fmla="*/ 571 h 681"/>
                <a:gd name="T10" fmla="*/ 235 w 533"/>
                <a:gd name="T11" fmla="*/ 586 h 681"/>
                <a:gd name="T12" fmla="*/ 274 w 533"/>
                <a:gd name="T13" fmla="*/ 588 h 681"/>
                <a:gd name="T14" fmla="*/ 441 w 533"/>
                <a:gd name="T15" fmla="*/ 580 h 681"/>
                <a:gd name="T16" fmla="*/ 495 w 533"/>
                <a:gd name="T17" fmla="*/ 574 h 681"/>
                <a:gd name="T18" fmla="*/ 508 w 533"/>
                <a:gd name="T19" fmla="*/ 579 h 681"/>
                <a:gd name="T20" fmla="*/ 513 w 533"/>
                <a:gd name="T21" fmla="*/ 587 h 681"/>
                <a:gd name="T22" fmla="*/ 515 w 533"/>
                <a:gd name="T23" fmla="*/ 633 h 681"/>
                <a:gd name="T24" fmla="*/ 509 w 533"/>
                <a:gd name="T25" fmla="*/ 651 h 681"/>
                <a:gd name="T26" fmla="*/ 496 w 533"/>
                <a:gd name="T27" fmla="*/ 659 h 681"/>
                <a:gd name="T28" fmla="*/ 439 w 533"/>
                <a:gd name="T29" fmla="*/ 669 h 681"/>
                <a:gd name="T30" fmla="*/ 332 w 533"/>
                <a:gd name="T31" fmla="*/ 680 h 681"/>
                <a:gd name="T32" fmla="*/ 274 w 533"/>
                <a:gd name="T33" fmla="*/ 681 h 681"/>
                <a:gd name="T34" fmla="*/ 197 w 533"/>
                <a:gd name="T35" fmla="*/ 673 h 681"/>
                <a:gd name="T36" fmla="*/ 126 w 533"/>
                <a:gd name="T37" fmla="*/ 649 h 681"/>
                <a:gd name="T38" fmla="*/ 95 w 533"/>
                <a:gd name="T39" fmla="*/ 628 h 681"/>
                <a:gd name="T40" fmla="*/ 66 w 533"/>
                <a:gd name="T41" fmla="*/ 602 h 681"/>
                <a:gd name="T42" fmla="*/ 42 w 533"/>
                <a:gd name="T43" fmla="*/ 570 h 681"/>
                <a:gd name="T44" fmla="*/ 24 w 533"/>
                <a:gd name="T45" fmla="*/ 531 h 681"/>
                <a:gd name="T46" fmla="*/ 9 w 533"/>
                <a:gd name="T47" fmla="*/ 485 h 681"/>
                <a:gd name="T48" fmla="*/ 2 w 533"/>
                <a:gd name="T49" fmla="*/ 431 h 681"/>
                <a:gd name="T50" fmla="*/ 0 w 533"/>
                <a:gd name="T51" fmla="*/ 283 h 681"/>
                <a:gd name="T52" fmla="*/ 4 w 533"/>
                <a:gd name="T53" fmla="*/ 221 h 681"/>
                <a:gd name="T54" fmla="*/ 27 w 533"/>
                <a:gd name="T55" fmla="*/ 141 h 681"/>
                <a:gd name="T56" fmla="*/ 54 w 533"/>
                <a:gd name="T57" fmla="*/ 96 h 681"/>
                <a:gd name="T58" fmla="*/ 78 w 533"/>
                <a:gd name="T59" fmla="*/ 67 h 681"/>
                <a:gd name="T60" fmla="*/ 107 w 533"/>
                <a:gd name="T61" fmla="*/ 44 h 681"/>
                <a:gd name="T62" fmla="*/ 141 w 533"/>
                <a:gd name="T63" fmla="*/ 25 h 681"/>
                <a:gd name="T64" fmla="*/ 180 w 533"/>
                <a:gd name="T65" fmla="*/ 11 h 681"/>
                <a:gd name="T66" fmla="*/ 237 w 533"/>
                <a:gd name="T67" fmla="*/ 1 h 681"/>
                <a:gd name="T68" fmla="*/ 300 w 533"/>
                <a:gd name="T69" fmla="*/ 1 h 681"/>
                <a:gd name="T70" fmla="*/ 357 w 533"/>
                <a:gd name="T71" fmla="*/ 11 h 681"/>
                <a:gd name="T72" fmla="*/ 396 w 533"/>
                <a:gd name="T73" fmla="*/ 25 h 681"/>
                <a:gd name="T74" fmla="*/ 430 w 533"/>
                <a:gd name="T75" fmla="*/ 44 h 681"/>
                <a:gd name="T76" fmla="*/ 458 w 533"/>
                <a:gd name="T77" fmla="*/ 68 h 681"/>
                <a:gd name="T78" fmla="*/ 483 w 533"/>
                <a:gd name="T79" fmla="*/ 96 h 681"/>
                <a:gd name="T80" fmla="*/ 508 w 533"/>
                <a:gd name="T81" fmla="*/ 141 h 681"/>
                <a:gd name="T82" fmla="*/ 530 w 533"/>
                <a:gd name="T83" fmla="*/ 221 h 681"/>
                <a:gd name="T84" fmla="*/ 533 w 533"/>
                <a:gd name="T85" fmla="*/ 347 h 681"/>
                <a:gd name="T86" fmla="*/ 532 w 533"/>
                <a:gd name="T87" fmla="*/ 359 h 681"/>
                <a:gd name="T88" fmla="*/ 524 w 533"/>
                <a:gd name="T89" fmla="*/ 370 h 681"/>
                <a:gd name="T90" fmla="*/ 510 w 533"/>
                <a:gd name="T91" fmla="*/ 375 h 681"/>
                <a:gd name="T92" fmla="*/ 426 w 533"/>
                <a:gd name="T93" fmla="*/ 283 h 681"/>
                <a:gd name="T94" fmla="*/ 421 w 533"/>
                <a:gd name="T95" fmla="*/ 214 h 681"/>
                <a:gd name="T96" fmla="*/ 405 w 533"/>
                <a:gd name="T97" fmla="*/ 162 h 681"/>
                <a:gd name="T98" fmla="*/ 376 w 533"/>
                <a:gd name="T99" fmla="*/ 126 h 681"/>
                <a:gd name="T100" fmla="*/ 338 w 533"/>
                <a:gd name="T101" fmla="*/ 103 h 681"/>
                <a:gd name="T102" fmla="*/ 288 w 533"/>
                <a:gd name="T103" fmla="*/ 94 h 681"/>
                <a:gd name="T104" fmla="*/ 249 w 533"/>
                <a:gd name="T105" fmla="*/ 94 h 681"/>
                <a:gd name="T106" fmla="*/ 199 w 533"/>
                <a:gd name="T107" fmla="*/ 104 h 681"/>
                <a:gd name="T108" fmla="*/ 159 w 533"/>
                <a:gd name="T109" fmla="*/ 128 h 681"/>
                <a:gd name="T110" fmla="*/ 130 w 533"/>
                <a:gd name="T111" fmla="*/ 165 h 681"/>
                <a:gd name="T112" fmla="*/ 112 w 533"/>
                <a:gd name="T113" fmla="*/ 216 h 681"/>
                <a:gd name="T114" fmla="*/ 106 w 533"/>
                <a:gd name="T115" fmla="*/ 283 h 681"/>
                <a:gd name="T116" fmla="*/ 426 w 533"/>
                <a:gd name="T117" fmla="*/ 2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681">
                  <a:moveTo>
                    <a:pt x="510" y="375"/>
                  </a:moveTo>
                  <a:lnTo>
                    <a:pt x="106" y="375"/>
                  </a:lnTo>
                  <a:lnTo>
                    <a:pt x="106" y="391"/>
                  </a:lnTo>
                  <a:lnTo>
                    <a:pt x="106" y="391"/>
                  </a:lnTo>
                  <a:lnTo>
                    <a:pt x="106" y="417"/>
                  </a:lnTo>
                  <a:lnTo>
                    <a:pt x="109" y="441"/>
                  </a:lnTo>
                  <a:lnTo>
                    <a:pt x="112" y="463"/>
                  </a:lnTo>
                  <a:lnTo>
                    <a:pt x="117" y="482"/>
                  </a:lnTo>
                  <a:lnTo>
                    <a:pt x="122" y="501"/>
                  </a:lnTo>
                  <a:lnTo>
                    <a:pt x="130" y="517"/>
                  </a:lnTo>
                  <a:lnTo>
                    <a:pt x="138" y="531"/>
                  </a:lnTo>
                  <a:lnTo>
                    <a:pt x="149" y="543"/>
                  </a:lnTo>
                  <a:lnTo>
                    <a:pt x="159" y="555"/>
                  </a:lnTo>
                  <a:lnTo>
                    <a:pt x="172" y="564"/>
                  </a:lnTo>
                  <a:lnTo>
                    <a:pt x="185" y="571"/>
                  </a:lnTo>
                  <a:lnTo>
                    <a:pt x="200" y="578"/>
                  </a:lnTo>
                  <a:lnTo>
                    <a:pt x="218" y="582"/>
                  </a:lnTo>
                  <a:lnTo>
                    <a:pt x="235" y="586"/>
                  </a:lnTo>
                  <a:lnTo>
                    <a:pt x="254" y="587"/>
                  </a:lnTo>
                  <a:lnTo>
                    <a:pt x="274" y="588"/>
                  </a:lnTo>
                  <a:lnTo>
                    <a:pt x="274" y="588"/>
                  </a:lnTo>
                  <a:lnTo>
                    <a:pt x="329" y="587"/>
                  </a:lnTo>
                  <a:lnTo>
                    <a:pt x="387" y="584"/>
                  </a:lnTo>
                  <a:lnTo>
                    <a:pt x="441" y="580"/>
                  </a:lnTo>
                  <a:lnTo>
                    <a:pt x="489" y="574"/>
                  </a:lnTo>
                  <a:lnTo>
                    <a:pt x="489" y="574"/>
                  </a:lnTo>
                  <a:lnTo>
                    <a:pt x="495" y="574"/>
                  </a:lnTo>
                  <a:lnTo>
                    <a:pt x="495" y="574"/>
                  </a:lnTo>
                  <a:lnTo>
                    <a:pt x="502" y="575"/>
                  </a:lnTo>
                  <a:lnTo>
                    <a:pt x="508" y="579"/>
                  </a:lnTo>
                  <a:lnTo>
                    <a:pt x="511" y="581"/>
                  </a:lnTo>
                  <a:lnTo>
                    <a:pt x="512" y="583"/>
                  </a:lnTo>
                  <a:lnTo>
                    <a:pt x="513" y="587"/>
                  </a:lnTo>
                  <a:lnTo>
                    <a:pt x="515" y="591"/>
                  </a:lnTo>
                  <a:lnTo>
                    <a:pt x="515" y="633"/>
                  </a:lnTo>
                  <a:lnTo>
                    <a:pt x="515" y="633"/>
                  </a:lnTo>
                  <a:lnTo>
                    <a:pt x="513" y="643"/>
                  </a:lnTo>
                  <a:lnTo>
                    <a:pt x="511" y="648"/>
                  </a:lnTo>
                  <a:lnTo>
                    <a:pt x="509" y="651"/>
                  </a:lnTo>
                  <a:lnTo>
                    <a:pt x="507" y="654"/>
                  </a:lnTo>
                  <a:lnTo>
                    <a:pt x="502" y="657"/>
                  </a:lnTo>
                  <a:lnTo>
                    <a:pt x="496" y="659"/>
                  </a:lnTo>
                  <a:lnTo>
                    <a:pt x="491" y="660"/>
                  </a:lnTo>
                  <a:lnTo>
                    <a:pt x="491" y="660"/>
                  </a:lnTo>
                  <a:lnTo>
                    <a:pt x="439" y="669"/>
                  </a:lnTo>
                  <a:lnTo>
                    <a:pt x="386" y="675"/>
                  </a:lnTo>
                  <a:lnTo>
                    <a:pt x="360" y="677"/>
                  </a:lnTo>
                  <a:lnTo>
                    <a:pt x="332" y="680"/>
                  </a:lnTo>
                  <a:lnTo>
                    <a:pt x="304" y="681"/>
                  </a:lnTo>
                  <a:lnTo>
                    <a:pt x="274" y="681"/>
                  </a:lnTo>
                  <a:lnTo>
                    <a:pt x="274" y="681"/>
                  </a:lnTo>
                  <a:lnTo>
                    <a:pt x="249" y="680"/>
                  </a:lnTo>
                  <a:lnTo>
                    <a:pt x="222" y="677"/>
                  </a:lnTo>
                  <a:lnTo>
                    <a:pt x="197" y="673"/>
                  </a:lnTo>
                  <a:lnTo>
                    <a:pt x="173" y="667"/>
                  </a:lnTo>
                  <a:lnTo>
                    <a:pt x="149" y="659"/>
                  </a:lnTo>
                  <a:lnTo>
                    <a:pt x="126" y="649"/>
                  </a:lnTo>
                  <a:lnTo>
                    <a:pt x="115" y="642"/>
                  </a:lnTo>
                  <a:lnTo>
                    <a:pt x="105" y="635"/>
                  </a:lnTo>
                  <a:lnTo>
                    <a:pt x="95" y="628"/>
                  </a:lnTo>
                  <a:lnTo>
                    <a:pt x="84" y="620"/>
                  </a:lnTo>
                  <a:lnTo>
                    <a:pt x="75" y="611"/>
                  </a:lnTo>
                  <a:lnTo>
                    <a:pt x="66" y="602"/>
                  </a:lnTo>
                  <a:lnTo>
                    <a:pt x="58" y="593"/>
                  </a:lnTo>
                  <a:lnTo>
                    <a:pt x="50" y="581"/>
                  </a:lnTo>
                  <a:lnTo>
                    <a:pt x="42" y="570"/>
                  </a:lnTo>
                  <a:lnTo>
                    <a:pt x="35" y="558"/>
                  </a:lnTo>
                  <a:lnTo>
                    <a:pt x="29" y="544"/>
                  </a:lnTo>
                  <a:lnTo>
                    <a:pt x="24" y="531"/>
                  </a:lnTo>
                  <a:lnTo>
                    <a:pt x="18" y="517"/>
                  </a:lnTo>
                  <a:lnTo>
                    <a:pt x="13" y="501"/>
                  </a:lnTo>
                  <a:lnTo>
                    <a:pt x="9" y="485"/>
                  </a:lnTo>
                  <a:lnTo>
                    <a:pt x="6" y="467"/>
                  </a:lnTo>
                  <a:lnTo>
                    <a:pt x="3" y="450"/>
                  </a:lnTo>
                  <a:lnTo>
                    <a:pt x="2" y="431"/>
                  </a:lnTo>
                  <a:lnTo>
                    <a:pt x="1" y="411"/>
                  </a:lnTo>
                  <a:lnTo>
                    <a:pt x="0" y="391"/>
                  </a:lnTo>
                  <a:lnTo>
                    <a:pt x="0" y="283"/>
                  </a:lnTo>
                  <a:lnTo>
                    <a:pt x="0" y="283"/>
                  </a:lnTo>
                  <a:lnTo>
                    <a:pt x="1" y="251"/>
                  </a:lnTo>
                  <a:lnTo>
                    <a:pt x="4" y="221"/>
                  </a:lnTo>
                  <a:lnTo>
                    <a:pt x="10" y="192"/>
                  </a:lnTo>
                  <a:lnTo>
                    <a:pt x="18" y="166"/>
                  </a:lnTo>
                  <a:lnTo>
                    <a:pt x="27" y="141"/>
                  </a:lnTo>
                  <a:lnTo>
                    <a:pt x="40" y="118"/>
                  </a:lnTo>
                  <a:lnTo>
                    <a:pt x="45" y="106"/>
                  </a:lnTo>
                  <a:lnTo>
                    <a:pt x="54" y="96"/>
                  </a:lnTo>
                  <a:lnTo>
                    <a:pt x="60" y="86"/>
                  </a:lnTo>
                  <a:lnTo>
                    <a:pt x="70" y="76"/>
                  </a:lnTo>
                  <a:lnTo>
                    <a:pt x="78" y="67"/>
                  </a:lnTo>
                  <a:lnTo>
                    <a:pt x="87" y="59"/>
                  </a:lnTo>
                  <a:lnTo>
                    <a:pt x="97" y="51"/>
                  </a:lnTo>
                  <a:lnTo>
                    <a:pt x="107" y="44"/>
                  </a:lnTo>
                  <a:lnTo>
                    <a:pt x="118" y="37"/>
                  </a:lnTo>
                  <a:lnTo>
                    <a:pt x="129" y="30"/>
                  </a:lnTo>
                  <a:lnTo>
                    <a:pt x="141" y="25"/>
                  </a:lnTo>
                  <a:lnTo>
                    <a:pt x="153" y="20"/>
                  </a:lnTo>
                  <a:lnTo>
                    <a:pt x="166" y="16"/>
                  </a:lnTo>
                  <a:lnTo>
                    <a:pt x="180" y="11"/>
                  </a:lnTo>
                  <a:lnTo>
                    <a:pt x="192" y="8"/>
                  </a:lnTo>
                  <a:lnTo>
                    <a:pt x="207" y="5"/>
                  </a:lnTo>
                  <a:lnTo>
                    <a:pt x="237" y="1"/>
                  </a:lnTo>
                  <a:lnTo>
                    <a:pt x="268" y="0"/>
                  </a:lnTo>
                  <a:lnTo>
                    <a:pt x="268" y="0"/>
                  </a:lnTo>
                  <a:lnTo>
                    <a:pt x="300" y="1"/>
                  </a:lnTo>
                  <a:lnTo>
                    <a:pt x="330" y="5"/>
                  </a:lnTo>
                  <a:lnTo>
                    <a:pt x="344" y="8"/>
                  </a:lnTo>
                  <a:lnTo>
                    <a:pt x="357" y="11"/>
                  </a:lnTo>
                  <a:lnTo>
                    <a:pt x="371" y="16"/>
                  </a:lnTo>
                  <a:lnTo>
                    <a:pt x="384" y="20"/>
                  </a:lnTo>
                  <a:lnTo>
                    <a:pt x="396" y="25"/>
                  </a:lnTo>
                  <a:lnTo>
                    <a:pt x="408" y="30"/>
                  </a:lnTo>
                  <a:lnTo>
                    <a:pt x="418" y="37"/>
                  </a:lnTo>
                  <a:lnTo>
                    <a:pt x="430" y="44"/>
                  </a:lnTo>
                  <a:lnTo>
                    <a:pt x="440" y="51"/>
                  </a:lnTo>
                  <a:lnTo>
                    <a:pt x="449" y="59"/>
                  </a:lnTo>
                  <a:lnTo>
                    <a:pt x="458" y="68"/>
                  </a:lnTo>
                  <a:lnTo>
                    <a:pt x="466" y="76"/>
                  </a:lnTo>
                  <a:lnTo>
                    <a:pt x="474" y="87"/>
                  </a:lnTo>
                  <a:lnTo>
                    <a:pt x="483" y="96"/>
                  </a:lnTo>
                  <a:lnTo>
                    <a:pt x="489" y="106"/>
                  </a:lnTo>
                  <a:lnTo>
                    <a:pt x="496" y="118"/>
                  </a:lnTo>
                  <a:lnTo>
                    <a:pt x="508" y="141"/>
                  </a:lnTo>
                  <a:lnTo>
                    <a:pt x="517" y="166"/>
                  </a:lnTo>
                  <a:lnTo>
                    <a:pt x="524" y="192"/>
                  </a:lnTo>
                  <a:lnTo>
                    <a:pt x="530" y="221"/>
                  </a:lnTo>
                  <a:lnTo>
                    <a:pt x="533" y="251"/>
                  </a:lnTo>
                  <a:lnTo>
                    <a:pt x="533" y="283"/>
                  </a:lnTo>
                  <a:lnTo>
                    <a:pt x="533" y="347"/>
                  </a:lnTo>
                  <a:lnTo>
                    <a:pt x="533" y="347"/>
                  </a:lnTo>
                  <a:lnTo>
                    <a:pt x="533" y="353"/>
                  </a:lnTo>
                  <a:lnTo>
                    <a:pt x="532" y="359"/>
                  </a:lnTo>
                  <a:lnTo>
                    <a:pt x="530" y="363"/>
                  </a:lnTo>
                  <a:lnTo>
                    <a:pt x="527" y="367"/>
                  </a:lnTo>
                  <a:lnTo>
                    <a:pt x="524" y="370"/>
                  </a:lnTo>
                  <a:lnTo>
                    <a:pt x="520" y="372"/>
                  </a:lnTo>
                  <a:lnTo>
                    <a:pt x="516" y="373"/>
                  </a:lnTo>
                  <a:lnTo>
                    <a:pt x="510" y="375"/>
                  </a:lnTo>
                  <a:lnTo>
                    <a:pt x="510" y="375"/>
                  </a:lnTo>
                  <a:close/>
                  <a:moveTo>
                    <a:pt x="426" y="283"/>
                  </a:moveTo>
                  <a:lnTo>
                    <a:pt x="426" y="283"/>
                  </a:lnTo>
                  <a:lnTo>
                    <a:pt x="425" y="258"/>
                  </a:lnTo>
                  <a:lnTo>
                    <a:pt x="424" y="235"/>
                  </a:lnTo>
                  <a:lnTo>
                    <a:pt x="421" y="214"/>
                  </a:lnTo>
                  <a:lnTo>
                    <a:pt x="416" y="196"/>
                  </a:lnTo>
                  <a:lnTo>
                    <a:pt x="410" y="178"/>
                  </a:lnTo>
                  <a:lnTo>
                    <a:pt x="405" y="162"/>
                  </a:lnTo>
                  <a:lnTo>
                    <a:pt x="396" y="149"/>
                  </a:lnTo>
                  <a:lnTo>
                    <a:pt x="387" y="136"/>
                  </a:lnTo>
                  <a:lnTo>
                    <a:pt x="376" y="126"/>
                  </a:lnTo>
                  <a:lnTo>
                    <a:pt x="364" y="116"/>
                  </a:lnTo>
                  <a:lnTo>
                    <a:pt x="352" y="110"/>
                  </a:lnTo>
                  <a:lnTo>
                    <a:pt x="338" y="103"/>
                  </a:lnTo>
                  <a:lnTo>
                    <a:pt x="322" y="98"/>
                  </a:lnTo>
                  <a:lnTo>
                    <a:pt x="305" y="96"/>
                  </a:lnTo>
                  <a:lnTo>
                    <a:pt x="288" y="94"/>
                  </a:lnTo>
                  <a:lnTo>
                    <a:pt x="268" y="92"/>
                  </a:lnTo>
                  <a:lnTo>
                    <a:pt x="268" y="92"/>
                  </a:lnTo>
                  <a:lnTo>
                    <a:pt x="249" y="94"/>
                  </a:lnTo>
                  <a:lnTo>
                    <a:pt x="231" y="96"/>
                  </a:lnTo>
                  <a:lnTo>
                    <a:pt x="214" y="99"/>
                  </a:lnTo>
                  <a:lnTo>
                    <a:pt x="199" y="104"/>
                  </a:lnTo>
                  <a:lnTo>
                    <a:pt x="184" y="111"/>
                  </a:lnTo>
                  <a:lnTo>
                    <a:pt x="171" y="119"/>
                  </a:lnTo>
                  <a:lnTo>
                    <a:pt x="159" y="128"/>
                  </a:lnTo>
                  <a:lnTo>
                    <a:pt x="148" y="138"/>
                  </a:lnTo>
                  <a:lnTo>
                    <a:pt x="138" y="151"/>
                  </a:lnTo>
                  <a:lnTo>
                    <a:pt x="130" y="165"/>
                  </a:lnTo>
                  <a:lnTo>
                    <a:pt x="122" y="181"/>
                  </a:lnTo>
                  <a:lnTo>
                    <a:pt x="117" y="198"/>
                  </a:lnTo>
                  <a:lnTo>
                    <a:pt x="112" y="216"/>
                  </a:lnTo>
                  <a:lnTo>
                    <a:pt x="109" y="237"/>
                  </a:lnTo>
                  <a:lnTo>
                    <a:pt x="106" y="259"/>
                  </a:lnTo>
                  <a:lnTo>
                    <a:pt x="106" y="283"/>
                  </a:lnTo>
                  <a:lnTo>
                    <a:pt x="106" y="293"/>
                  </a:lnTo>
                  <a:lnTo>
                    <a:pt x="426" y="293"/>
                  </a:lnTo>
                  <a:lnTo>
                    <a:pt x="426" y="28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8" name="Freeform 170"/>
            <p:cNvSpPr>
              <a:spLocks/>
            </p:cNvSpPr>
            <p:nvPr/>
          </p:nvSpPr>
          <p:spPr bwMode="auto">
            <a:xfrm>
              <a:off x="5439012" y="3943726"/>
              <a:ext cx="58779" cy="132995"/>
            </a:xfrm>
            <a:custGeom>
              <a:avLst/>
              <a:gdLst>
                <a:gd name="T0" fmla="*/ 271 w 298"/>
                <a:gd name="T1" fmla="*/ 91 h 673"/>
                <a:gd name="T2" fmla="*/ 231 w 298"/>
                <a:gd name="T3" fmla="*/ 95 h 673"/>
                <a:gd name="T4" fmla="*/ 190 w 298"/>
                <a:gd name="T5" fmla="*/ 104 h 673"/>
                <a:gd name="T6" fmla="*/ 149 w 298"/>
                <a:gd name="T7" fmla="*/ 119 h 673"/>
                <a:gd name="T8" fmla="*/ 105 w 298"/>
                <a:gd name="T9" fmla="*/ 142 h 673"/>
                <a:gd name="T10" fmla="*/ 105 w 298"/>
                <a:gd name="T11" fmla="*/ 648 h 673"/>
                <a:gd name="T12" fmla="*/ 104 w 298"/>
                <a:gd name="T13" fmla="*/ 657 h 673"/>
                <a:gd name="T14" fmla="*/ 98 w 298"/>
                <a:gd name="T15" fmla="*/ 665 h 673"/>
                <a:gd name="T16" fmla="*/ 90 w 298"/>
                <a:gd name="T17" fmla="*/ 671 h 673"/>
                <a:gd name="T18" fmla="*/ 81 w 298"/>
                <a:gd name="T19" fmla="*/ 673 h 673"/>
                <a:gd name="T20" fmla="*/ 23 w 298"/>
                <a:gd name="T21" fmla="*/ 673 h 673"/>
                <a:gd name="T22" fmla="*/ 13 w 298"/>
                <a:gd name="T23" fmla="*/ 671 h 673"/>
                <a:gd name="T24" fmla="*/ 7 w 298"/>
                <a:gd name="T25" fmla="*/ 665 h 673"/>
                <a:gd name="T26" fmla="*/ 1 w 298"/>
                <a:gd name="T27" fmla="*/ 658 h 673"/>
                <a:gd name="T28" fmla="*/ 0 w 298"/>
                <a:gd name="T29" fmla="*/ 648 h 673"/>
                <a:gd name="T30" fmla="*/ 0 w 298"/>
                <a:gd name="T31" fmla="*/ 33 h 673"/>
                <a:gd name="T32" fmla="*/ 1 w 298"/>
                <a:gd name="T33" fmla="*/ 24 h 673"/>
                <a:gd name="T34" fmla="*/ 5 w 298"/>
                <a:gd name="T35" fmla="*/ 16 h 673"/>
                <a:gd name="T36" fmla="*/ 13 w 298"/>
                <a:gd name="T37" fmla="*/ 10 h 673"/>
                <a:gd name="T38" fmla="*/ 23 w 298"/>
                <a:gd name="T39" fmla="*/ 9 h 673"/>
                <a:gd name="T40" fmla="*/ 79 w 298"/>
                <a:gd name="T41" fmla="*/ 9 h 673"/>
                <a:gd name="T42" fmla="*/ 88 w 298"/>
                <a:gd name="T43" fmla="*/ 10 h 673"/>
                <a:gd name="T44" fmla="*/ 95 w 298"/>
                <a:gd name="T45" fmla="*/ 16 h 673"/>
                <a:gd name="T46" fmla="*/ 101 w 298"/>
                <a:gd name="T47" fmla="*/ 24 h 673"/>
                <a:gd name="T48" fmla="*/ 102 w 298"/>
                <a:gd name="T49" fmla="*/ 33 h 673"/>
                <a:gd name="T50" fmla="*/ 102 w 298"/>
                <a:gd name="T51" fmla="*/ 58 h 673"/>
                <a:gd name="T52" fmla="*/ 146 w 298"/>
                <a:gd name="T53" fmla="*/ 30 h 673"/>
                <a:gd name="T54" fmla="*/ 189 w 298"/>
                <a:gd name="T55" fmla="*/ 13 h 673"/>
                <a:gd name="T56" fmla="*/ 231 w 298"/>
                <a:gd name="T57" fmla="*/ 3 h 673"/>
                <a:gd name="T58" fmla="*/ 271 w 298"/>
                <a:gd name="T59" fmla="*/ 0 h 673"/>
                <a:gd name="T60" fmla="*/ 278 w 298"/>
                <a:gd name="T61" fmla="*/ 1 h 673"/>
                <a:gd name="T62" fmla="*/ 288 w 298"/>
                <a:gd name="T63" fmla="*/ 3 h 673"/>
                <a:gd name="T64" fmla="*/ 293 w 298"/>
                <a:gd name="T65" fmla="*/ 9 h 673"/>
                <a:gd name="T66" fmla="*/ 297 w 298"/>
                <a:gd name="T67" fmla="*/ 17 h 673"/>
                <a:gd name="T68" fmla="*/ 298 w 298"/>
                <a:gd name="T69" fmla="*/ 71 h 673"/>
                <a:gd name="T70" fmla="*/ 297 w 298"/>
                <a:gd name="T71" fmla="*/ 76 h 673"/>
                <a:gd name="T72" fmla="*/ 293 w 298"/>
                <a:gd name="T73" fmla="*/ 83 h 673"/>
                <a:gd name="T74" fmla="*/ 288 w 298"/>
                <a:gd name="T75" fmla="*/ 89 h 673"/>
                <a:gd name="T76" fmla="*/ 278 w 298"/>
                <a:gd name="T77" fmla="*/ 91 h 673"/>
                <a:gd name="T78" fmla="*/ 271 w 298"/>
                <a:gd name="T79"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3">
                  <a:moveTo>
                    <a:pt x="271" y="91"/>
                  </a:moveTo>
                  <a:lnTo>
                    <a:pt x="271" y="91"/>
                  </a:lnTo>
                  <a:lnTo>
                    <a:pt x="251" y="92"/>
                  </a:lnTo>
                  <a:lnTo>
                    <a:pt x="231" y="95"/>
                  </a:lnTo>
                  <a:lnTo>
                    <a:pt x="211" y="98"/>
                  </a:lnTo>
                  <a:lnTo>
                    <a:pt x="190" y="104"/>
                  </a:lnTo>
                  <a:lnTo>
                    <a:pt x="171" y="111"/>
                  </a:lnTo>
                  <a:lnTo>
                    <a:pt x="149" y="119"/>
                  </a:lnTo>
                  <a:lnTo>
                    <a:pt x="128" y="130"/>
                  </a:lnTo>
                  <a:lnTo>
                    <a:pt x="105" y="142"/>
                  </a:lnTo>
                  <a:lnTo>
                    <a:pt x="105" y="648"/>
                  </a:lnTo>
                  <a:lnTo>
                    <a:pt x="105" y="648"/>
                  </a:lnTo>
                  <a:lnTo>
                    <a:pt x="105" y="652"/>
                  </a:lnTo>
                  <a:lnTo>
                    <a:pt x="104" y="657"/>
                  </a:lnTo>
                  <a:lnTo>
                    <a:pt x="102" y="661"/>
                  </a:lnTo>
                  <a:lnTo>
                    <a:pt x="98" y="665"/>
                  </a:lnTo>
                  <a:lnTo>
                    <a:pt x="95" y="668"/>
                  </a:lnTo>
                  <a:lnTo>
                    <a:pt x="90" y="671"/>
                  </a:lnTo>
                  <a:lnTo>
                    <a:pt x="86" y="672"/>
                  </a:lnTo>
                  <a:lnTo>
                    <a:pt x="81" y="673"/>
                  </a:lnTo>
                  <a:lnTo>
                    <a:pt x="23" y="673"/>
                  </a:lnTo>
                  <a:lnTo>
                    <a:pt x="23" y="673"/>
                  </a:lnTo>
                  <a:lnTo>
                    <a:pt x="18" y="672"/>
                  </a:lnTo>
                  <a:lnTo>
                    <a:pt x="13" y="671"/>
                  </a:lnTo>
                  <a:lnTo>
                    <a:pt x="10" y="668"/>
                  </a:lnTo>
                  <a:lnTo>
                    <a:pt x="7" y="665"/>
                  </a:lnTo>
                  <a:lnTo>
                    <a:pt x="3" y="661"/>
                  </a:lnTo>
                  <a:lnTo>
                    <a:pt x="1" y="658"/>
                  </a:lnTo>
                  <a:lnTo>
                    <a:pt x="0" y="653"/>
                  </a:lnTo>
                  <a:lnTo>
                    <a:pt x="0" y="648"/>
                  </a:lnTo>
                  <a:lnTo>
                    <a:pt x="0" y="33"/>
                  </a:lnTo>
                  <a:lnTo>
                    <a:pt x="0" y="33"/>
                  </a:lnTo>
                  <a:lnTo>
                    <a:pt x="0" y="28"/>
                  </a:lnTo>
                  <a:lnTo>
                    <a:pt x="1" y="24"/>
                  </a:lnTo>
                  <a:lnTo>
                    <a:pt x="3" y="19"/>
                  </a:lnTo>
                  <a:lnTo>
                    <a:pt x="5" y="16"/>
                  </a:lnTo>
                  <a:lnTo>
                    <a:pt x="9" y="12"/>
                  </a:lnTo>
                  <a:lnTo>
                    <a:pt x="13" y="10"/>
                  </a:lnTo>
                  <a:lnTo>
                    <a:pt x="17" y="9"/>
                  </a:lnTo>
                  <a:lnTo>
                    <a:pt x="23" y="9"/>
                  </a:lnTo>
                  <a:lnTo>
                    <a:pt x="79" y="9"/>
                  </a:lnTo>
                  <a:lnTo>
                    <a:pt x="79" y="9"/>
                  </a:lnTo>
                  <a:lnTo>
                    <a:pt x="83" y="9"/>
                  </a:lnTo>
                  <a:lnTo>
                    <a:pt x="88" y="10"/>
                  </a:lnTo>
                  <a:lnTo>
                    <a:pt x="93" y="12"/>
                  </a:lnTo>
                  <a:lnTo>
                    <a:pt x="95" y="16"/>
                  </a:lnTo>
                  <a:lnTo>
                    <a:pt x="98" y="19"/>
                  </a:lnTo>
                  <a:lnTo>
                    <a:pt x="101" y="24"/>
                  </a:lnTo>
                  <a:lnTo>
                    <a:pt x="102" y="28"/>
                  </a:lnTo>
                  <a:lnTo>
                    <a:pt x="102" y="33"/>
                  </a:lnTo>
                  <a:lnTo>
                    <a:pt x="102" y="58"/>
                  </a:lnTo>
                  <a:lnTo>
                    <a:pt x="102" y="58"/>
                  </a:lnTo>
                  <a:lnTo>
                    <a:pt x="125" y="43"/>
                  </a:lnTo>
                  <a:lnTo>
                    <a:pt x="146" y="30"/>
                  </a:lnTo>
                  <a:lnTo>
                    <a:pt x="168" y="21"/>
                  </a:lnTo>
                  <a:lnTo>
                    <a:pt x="189" y="13"/>
                  </a:lnTo>
                  <a:lnTo>
                    <a:pt x="211" y="8"/>
                  </a:lnTo>
                  <a:lnTo>
                    <a:pt x="231" y="3"/>
                  </a:lnTo>
                  <a:lnTo>
                    <a:pt x="252" y="1"/>
                  </a:lnTo>
                  <a:lnTo>
                    <a:pt x="271" y="0"/>
                  </a:lnTo>
                  <a:lnTo>
                    <a:pt x="271" y="0"/>
                  </a:lnTo>
                  <a:lnTo>
                    <a:pt x="278" y="1"/>
                  </a:lnTo>
                  <a:lnTo>
                    <a:pt x="283" y="1"/>
                  </a:lnTo>
                  <a:lnTo>
                    <a:pt x="288" y="3"/>
                  </a:lnTo>
                  <a:lnTo>
                    <a:pt x="291" y="5"/>
                  </a:lnTo>
                  <a:lnTo>
                    <a:pt x="293" y="9"/>
                  </a:lnTo>
                  <a:lnTo>
                    <a:pt x="296" y="12"/>
                  </a:lnTo>
                  <a:lnTo>
                    <a:pt x="297" y="17"/>
                  </a:lnTo>
                  <a:lnTo>
                    <a:pt x="298" y="21"/>
                  </a:lnTo>
                  <a:lnTo>
                    <a:pt x="298" y="71"/>
                  </a:lnTo>
                  <a:lnTo>
                    <a:pt x="298" y="71"/>
                  </a:lnTo>
                  <a:lnTo>
                    <a:pt x="297" y="76"/>
                  </a:lnTo>
                  <a:lnTo>
                    <a:pt x="296" y="80"/>
                  </a:lnTo>
                  <a:lnTo>
                    <a:pt x="293" y="83"/>
                  </a:lnTo>
                  <a:lnTo>
                    <a:pt x="291" y="87"/>
                  </a:lnTo>
                  <a:lnTo>
                    <a:pt x="288" y="89"/>
                  </a:lnTo>
                  <a:lnTo>
                    <a:pt x="283" y="90"/>
                  </a:lnTo>
                  <a:lnTo>
                    <a:pt x="278" y="91"/>
                  </a:lnTo>
                  <a:lnTo>
                    <a:pt x="271" y="91"/>
                  </a:lnTo>
                  <a:lnTo>
                    <a:pt x="271" y="9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9" name="Freeform 171"/>
            <p:cNvSpPr>
              <a:spLocks noEditPoints="1"/>
            </p:cNvSpPr>
            <p:nvPr/>
          </p:nvSpPr>
          <p:spPr bwMode="auto">
            <a:xfrm>
              <a:off x="5582101" y="3895634"/>
              <a:ext cx="21375" cy="181088"/>
            </a:xfrm>
            <a:custGeom>
              <a:avLst/>
              <a:gdLst>
                <a:gd name="T0" fmla="*/ 24 w 110"/>
                <a:gd name="T1" fmla="*/ 145 h 916"/>
                <a:gd name="T2" fmla="*/ 20 w 110"/>
                <a:gd name="T3" fmla="*/ 145 h 916"/>
                <a:gd name="T4" fmla="*/ 11 w 110"/>
                <a:gd name="T5" fmla="*/ 142 h 916"/>
                <a:gd name="T6" fmla="*/ 5 w 110"/>
                <a:gd name="T7" fmla="*/ 135 h 916"/>
                <a:gd name="T8" fmla="*/ 0 w 110"/>
                <a:gd name="T9" fmla="*/ 126 h 916"/>
                <a:gd name="T10" fmla="*/ 0 w 110"/>
                <a:gd name="T11" fmla="*/ 25 h 916"/>
                <a:gd name="T12" fmla="*/ 0 w 110"/>
                <a:gd name="T13" fmla="*/ 20 h 916"/>
                <a:gd name="T14" fmla="*/ 5 w 110"/>
                <a:gd name="T15" fmla="*/ 11 h 916"/>
                <a:gd name="T16" fmla="*/ 11 w 110"/>
                <a:gd name="T17" fmla="*/ 4 h 916"/>
                <a:gd name="T18" fmla="*/ 20 w 110"/>
                <a:gd name="T19" fmla="*/ 0 h 916"/>
                <a:gd name="T20" fmla="*/ 86 w 110"/>
                <a:gd name="T21" fmla="*/ 0 h 916"/>
                <a:gd name="T22" fmla="*/ 91 w 110"/>
                <a:gd name="T23" fmla="*/ 0 h 916"/>
                <a:gd name="T24" fmla="*/ 99 w 110"/>
                <a:gd name="T25" fmla="*/ 4 h 916"/>
                <a:gd name="T26" fmla="*/ 106 w 110"/>
                <a:gd name="T27" fmla="*/ 11 h 916"/>
                <a:gd name="T28" fmla="*/ 109 w 110"/>
                <a:gd name="T29" fmla="*/ 20 h 916"/>
                <a:gd name="T30" fmla="*/ 110 w 110"/>
                <a:gd name="T31" fmla="*/ 121 h 916"/>
                <a:gd name="T32" fmla="*/ 109 w 110"/>
                <a:gd name="T33" fmla="*/ 126 h 916"/>
                <a:gd name="T34" fmla="*/ 106 w 110"/>
                <a:gd name="T35" fmla="*/ 135 h 916"/>
                <a:gd name="T36" fmla="*/ 99 w 110"/>
                <a:gd name="T37" fmla="*/ 142 h 916"/>
                <a:gd name="T38" fmla="*/ 91 w 110"/>
                <a:gd name="T39" fmla="*/ 145 h 916"/>
                <a:gd name="T40" fmla="*/ 86 w 110"/>
                <a:gd name="T41" fmla="*/ 145 h 916"/>
                <a:gd name="T42" fmla="*/ 26 w 110"/>
                <a:gd name="T43" fmla="*/ 916 h 916"/>
                <a:gd name="T44" fmla="*/ 21 w 110"/>
                <a:gd name="T45" fmla="*/ 915 h 916"/>
                <a:gd name="T46" fmla="*/ 12 w 110"/>
                <a:gd name="T47" fmla="*/ 911 h 916"/>
                <a:gd name="T48" fmla="*/ 6 w 110"/>
                <a:gd name="T49" fmla="*/ 904 h 916"/>
                <a:gd name="T50" fmla="*/ 1 w 110"/>
                <a:gd name="T51" fmla="*/ 896 h 916"/>
                <a:gd name="T52" fmla="*/ 1 w 110"/>
                <a:gd name="T53" fmla="*/ 276 h 916"/>
                <a:gd name="T54" fmla="*/ 1 w 110"/>
                <a:gd name="T55" fmla="*/ 271 h 916"/>
                <a:gd name="T56" fmla="*/ 6 w 110"/>
                <a:gd name="T57" fmla="*/ 262 h 916"/>
                <a:gd name="T58" fmla="*/ 12 w 110"/>
                <a:gd name="T59" fmla="*/ 255 h 916"/>
                <a:gd name="T60" fmla="*/ 21 w 110"/>
                <a:gd name="T61" fmla="*/ 252 h 916"/>
                <a:gd name="T62" fmla="*/ 84 w 110"/>
                <a:gd name="T63" fmla="*/ 252 h 916"/>
                <a:gd name="T64" fmla="*/ 89 w 110"/>
                <a:gd name="T65" fmla="*/ 252 h 916"/>
                <a:gd name="T66" fmla="*/ 97 w 110"/>
                <a:gd name="T67" fmla="*/ 255 h 916"/>
                <a:gd name="T68" fmla="*/ 104 w 110"/>
                <a:gd name="T69" fmla="*/ 262 h 916"/>
                <a:gd name="T70" fmla="*/ 107 w 110"/>
                <a:gd name="T71" fmla="*/ 271 h 916"/>
                <a:gd name="T72" fmla="*/ 108 w 110"/>
                <a:gd name="T73" fmla="*/ 891 h 916"/>
                <a:gd name="T74" fmla="*/ 107 w 110"/>
                <a:gd name="T75" fmla="*/ 896 h 916"/>
                <a:gd name="T76" fmla="*/ 104 w 110"/>
                <a:gd name="T77" fmla="*/ 904 h 916"/>
                <a:gd name="T78" fmla="*/ 97 w 110"/>
                <a:gd name="T79" fmla="*/ 911 h 916"/>
                <a:gd name="T80" fmla="*/ 89 w 110"/>
                <a:gd name="T81" fmla="*/ 915 h 916"/>
                <a:gd name="T82" fmla="*/ 84 w 110"/>
                <a:gd name="T83"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6">
                  <a:moveTo>
                    <a:pt x="86" y="145"/>
                  </a:moveTo>
                  <a:lnTo>
                    <a:pt x="24" y="145"/>
                  </a:lnTo>
                  <a:lnTo>
                    <a:pt x="24" y="145"/>
                  </a:lnTo>
                  <a:lnTo>
                    <a:pt x="20" y="145"/>
                  </a:lnTo>
                  <a:lnTo>
                    <a:pt x="15" y="143"/>
                  </a:lnTo>
                  <a:lnTo>
                    <a:pt x="11" y="142"/>
                  </a:lnTo>
                  <a:lnTo>
                    <a:pt x="7" y="138"/>
                  </a:lnTo>
                  <a:lnTo>
                    <a:pt x="5" y="135"/>
                  </a:lnTo>
                  <a:lnTo>
                    <a:pt x="3" y="130"/>
                  </a:lnTo>
                  <a:lnTo>
                    <a:pt x="0" y="126"/>
                  </a:lnTo>
                  <a:lnTo>
                    <a:pt x="0" y="121"/>
                  </a:lnTo>
                  <a:lnTo>
                    <a:pt x="0" y="25"/>
                  </a:lnTo>
                  <a:lnTo>
                    <a:pt x="0" y="25"/>
                  </a:lnTo>
                  <a:lnTo>
                    <a:pt x="0" y="20"/>
                  </a:lnTo>
                  <a:lnTo>
                    <a:pt x="3" y="15"/>
                  </a:lnTo>
                  <a:lnTo>
                    <a:pt x="5" y="11"/>
                  </a:lnTo>
                  <a:lnTo>
                    <a:pt x="7" y="7"/>
                  </a:lnTo>
                  <a:lnTo>
                    <a:pt x="11" y="4"/>
                  </a:lnTo>
                  <a:lnTo>
                    <a:pt x="15" y="2"/>
                  </a:lnTo>
                  <a:lnTo>
                    <a:pt x="20" y="0"/>
                  </a:lnTo>
                  <a:lnTo>
                    <a:pt x="24" y="0"/>
                  </a:lnTo>
                  <a:lnTo>
                    <a:pt x="86" y="0"/>
                  </a:lnTo>
                  <a:lnTo>
                    <a:pt x="86" y="0"/>
                  </a:lnTo>
                  <a:lnTo>
                    <a:pt x="91" y="0"/>
                  </a:lnTo>
                  <a:lnTo>
                    <a:pt x="95" y="2"/>
                  </a:lnTo>
                  <a:lnTo>
                    <a:pt x="99" y="4"/>
                  </a:lnTo>
                  <a:lnTo>
                    <a:pt x="104" y="7"/>
                  </a:lnTo>
                  <a:lnTo>
                    <a:pt x="106" y="11"/>
                  </a:lnTo>
                  <a:lnTo>
                    <a:pt x="108" y="15"/>
                  </a:lnTo>
                  <a:lnTo>
                    <a:pt x="109" y="20"/>
                  </a:lnTo>
                  <a:lnTo>
                    <a:pt x="110" y="25"/>
                  </a:lnTo>
                  <a:lnTo>
                    <a:pt x="110" y="121"/>
                  </a:lnTo>
                  <a:lnTo>
                    <a:pt x="110" y="121"/>
                  </a:lnTo>
                  <a:lnTo>
                    <a:pt x="109" y="126"/>
                  </a:lnTo>
                  <a:lnTo>
                    <a:pt x="108" y="130"/>
                  </a:lnTo>
                  <a:lnTo>
                    <a:pt x="106" y="135"/>
                  </a:lnTo>
                  <a:lnTo>
                    <a:pt x="104" y="138"/>
                  </a:lnTo>
                  <a:lnTo>
                    <a:pt x="99" y="142"/>
                  </a:lnTo>
                  <a:lnTo>
                    <a:pt x="95" y="143"/>
                  </a:lnTo>
                  <a:lnTo>
                    <a:pt x="91" y="145"/>
                  </a:lnTo>
                  <a:lnTo>
                    <a:pt x="86" y="145"/>
                  </a:lnTo>
                  <a:lnTo>
                    <a:pt x="86" y="145"/>
                  </a:lnTo>
                  <a:close/>
                  <a:moveTo>
                    <a:pt x="84" y="916"/>
                  </a:moveTo>
                  <a:lnTo>
                    <a:pt x="26" y="916"/>
                  </a:lnTo>
                  <a:lnTo>
                    <a:pt x="26" y="916"/>
                  </a:lnTo>
                  <a:lnTo>
                    <a:pt x="21" y="915"/>
                  </a:lnTo>
                  <a:lnTo>
                    <a:pt x="16" y="914"/>
                  </a:lnTo>
                  <a:lnTo>
                    <a:pt x="12" y="911"/>
                  </a:lnTo>
                  <a:lnTo>
                    <a:pt x="8" y="908"/>
                  </a:lnTo>
                  <a:lnTo>
                    <a:pt x="6" y="904"/>
                  </a:lnTo>
                  <a:lnTo>
                    <a:pt x="4" y="901"/>
                  </a:lnTo>
                  <a:lnTo>
                    <a:pt x="1" y="896"/>
                  </a:lnTo>
                  <a:lnTo>
                    <a:pt x="1" y="891"/>
                  </a:lnTo>
                  <a:lnTo>
                    <a:pt x="1" y="276"/>
                  </a:lnTo>
                  <a:lnTo>
                    <a:pt x="1" y="276"/>
                  </a:lnTo>
                  <a:lnTo>
                    <a:pt x="1" y="271"/>
                  </a:lnTo>
                  <a:lnTo>
                    <a:pt x="4" y="267"/>
                  </a:lnTo>
                  <a:lnTo>
                    <a:pt x="6" y="262"/>
                  </a:lnTo>
                  <a:lnTo>
                    <a:pt x="8" y="259"/>
                  </a:lnTo>
                  <a:lnTo>
                    <a:pt x="12" y="255"/>
                  </a:lnTo>
                  <a:lnTo>
                    <a:pt x="16" y="253"/>
                  </a:lnTo>
                  <a:lnTo>
                    <a:pt x="21" y="252"/>
                  </a:lnTo>
                  <a:lnTo>
                    <a:pt x="26" y="252"/>
                  </a:lnTo>
                  <a:lnTo>
                    <a:pt x="84" y="252"/>
                  </a:lnTo>
                  <a:lnTo>
                    <a:pt x="84" y="252"/>
                  </a:lnTo>
                  <a:lnTo>
                    <a:pt x="89" y="252"/>
                  </a:lnTo>
                  <a:lnTo>
                    <a:pt x="93" y="253"/>
                  </a:lnTo>
                  <a:lnTo>
                    <a:pt x="97" y="255"/>
                  </a:lnTo>
                  <a:lnTo>
                    <a:pt x="100" y="259"/>
                  </a:lnTo>
                  <a:lnTo>
                    <a:pt x="104" y="262"/>
                  </a:lnTo>
                  <a:lnTo>
                    <a:pt x="106" y="267"/>
                  </a:lnTo>
                  <a:lnTo>
                    <a:pt x="107" y="271"/>
                  </a:lnTo>
                  <a:lnTo>
                    <a:pt x="108" y="276"/>
                  </a:lnTo>
                  <a:lnTo>
                    <a:pt x="108" y="891"/>
                  </a:lnTo>
                  <a:lnTo>
                    <a:pt x="108" y="891"/>
                  </a:lnTo>
                  <a:lnTo>
                    <a:pt x="107" y="896"/>
                  </a:lnTo>
                  <a:lnTo>
                    <a:pt x="106" y="901"/>
                  </a:lnTo>
                  <a:lnTo>
                    <a:pt x="104" y="904"/>
                  </a:lnTo>
                  <a:lnTo>
                    <a:pt x="100" y="908"/>
                  </a:lnTo>
                  <a:lnTo>
                    <a:pt x="97" y="911"/>
                  </a:lnTo>
                  <a:lnTo>
                    <a:pt x="93" y="914"/>
                  </a:lnTo>
                  <a:lnTo>
                    <a:pt x="89" y="915"/>
                  </a:lnTo>
                  <a:lnTo>
                    <a:pt x="84" y="916"/>
                  </a:lnTo>
                  <a:lnTo>
                    <a:pt x="84" y="916"/>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0" name="Freeform 172"/>
            <p:cNvSpPr>
              <a:spLocks/>
            </p:cNvSpPr>
            <p:nvPr/>
          </p:nvSpPr>
          <p:spPr bwMode="auto">
            <a:xfrm>
              <a:off x="5638505" y="3943726"/>
              <a:ext cx="100340" cy="132995"/>
            </a:xfrm>
            <a:custGeom>
              <a:avLst/>
              <a:gdLst>
                <a:gd name="T0" fmla="*/ 427 w 508"/>
                <a:gd name="T1" fmla="*/ 673 h 673"/>
                <a:gd name="T2" fmla="*/ 422 w 508"/>
                <a:gd name="T3" fmla="*/ 672 h 673"/>
                <a:gd name="T4" fmla="*/ 413 w 508"/>
                <a:gd name="T5" fmla="*/ 668 h 673"/>
                <a:gd name="T6" fmla="*/ 406 w 508"/>
                <a:gd name="T7" fmla="*/ 661 h 673"/>
                <a:gd name="T8" fmla="*/ 403 w 508"/>
                <a:gd name="T9" fmla="*/ 653 h 673"/>
                <a:gd name="T10" fmla="*/ 403 w 508"/>
                <a:gd name="T11" fmla="*/ 251 h 673"/>
                <a:gd name="T12" fmla="*/ 401 w 508"/>
                <a:gd name="T13" fmla="*/ 229 h 673"/>
                <a:gd name="T14" fmla="*/ 398 w 508"/>
                <a:gd name="T15" fmla="*/ 191 h 673"/>
                <a:gd name="T16" fmla="*/ 390 w 508"/>
                <a:gd name="T17" fmla="*/ 160 h 673"/>
                <a:gd name="T18" fmla="*/ 378 w 508"/>
                <a:gd name="T19" fmla="*/ 136 h 673"/>
                <a:gd name="T20" fmla="*/ 361 w 508"/>
                <a:gd name="T21" fmla="*/ 118 h 673"/>
                <a:gd name="T22" fmla="*/ 341 w 508"/>
                <a:gd name="T23" fmla="*/ 104 h 673"/>
                <a:gd name="T24" fmla="*/ 315 w 508"/>
                <a:gd name="T25" fmla="*/ 96 h 673"/>
                <a:gd name="T26" fmla="*/ 287 w 508"/>
                <a:gd name="T27" fmla="*/ 92 h 673"/>
                <a:gd name="T28" fmla="*/ 269 w 508"/>
                <a:gd name="T29" fmla="*/ 91 h 673"/>
                <a:gd name="T30" fmla="*/ 230 w 508"/>
                <a:gd name="T31" fmla="*/ 95 h 673"/>
                <a:gd name="T32" fmla="*/ 190 w 508"/>
                <a:gd name="T33" fmla="*/ 105 h 673"/>
                <a:gd name="T34" fmla="*/ 148 w 508"/>
                <a:gd name="T35" fmla="*/ 120 h 673"/>
                <a:gd name="T36" fmla="*/ 107 w 508"/>
                <a:gd name="T37" fmla="*/ 138 h 673"/>
                <a:gd name="T38" fmla="*/ 107 w 508"/>
                <a:gd name="T39" fmla="*/ 648 h 673"/>
                <a:gd name="T40" fmla="*/ 104 w 508"/>
                <a:gd name="T41" fmla="*/ 657 h 673"/>
                <a:gd name="T42" fmla="*/ 100 w 508"/>
                <a:gd name="T43" fmla="*/ 665 h 673"/>
                <a:gd name="T44" fmla="*/ 92 w 508"/>
                <a:gd name="T45" fmla="*/ 671 h 673"/>
                <a:gd name="T46" fmla="*/ 82 w 508"/>
                <a:gd name="T47" fmla="*/ 673 h 673"/>
                <a:gd name="T48" fmla="*/ 23 w 508"/>
                <a:gd name="T49" fmla="*/ 673 h 673"/>
                <a:gd name="T50" fmla="*/ 15 w 508"/>
                <a:gd name="T51" fmla="*/ 671 h 673"/>
                <a:gd name="T52" fmla="*/ 7 w 508"/>
                <a:gd name="T53" fmla="*/ 665 h 673"/>
                <a:gd name="T54" fmla="*/ 2 w 508"/>
                <a:gd name="T55" fmla="*/ 658 h 673"/>
                <a:gd name="T56" fmla="*/ 0 w 508"/>
                <a:gd name="T57" fmla="*/ 648 h 673"/>
                <a:gd name="T58" fmla="*/ 0 w 508"/>
                <a:gd name="T59" fmla="*/ 33 h 673"/>
                <a:gd name="T60" fmla="*/ 2 w 508"/>
                <a:gd name="T61" fmla="*/ 24 h 673"/>
                <a:gd name="T62" fmla="*/ 7 w 508"/>
                <a:gd name="T63" fmla="*/ 16 h 673"/>
                <a:gd name="T64" fmla="*/ 14 w 508"/>
                <a:gd name="T65" fmla="*/ 10 h 673"/>
                <a:gd name="T66" fmla="*/ 23 w 508"/>
                <a:gd name="T67" fmla="*/ 9 h 673"/>
                <a:gd name="T68" fmla="*/ 84 w 508"/>
                <a:gd name="T69" fmla="*/ 9 h 673"/>
                <a:gd name="T70" fmla="*/ 93 w 508"/>
                <a:gd name="T71" fmla="*/ 10 h 673"/>
                <a:gd name="T72" fmla="*/ 100 w 508"/>
                <a:gd name="T73" fmla="*/ 16 h 673"/>
                <a:gd name="T74" fmla="*/ 104 w 508"/>
                <a:gd name="T75" fmla="*/ 24 h 673"/>
                <a:gd name="T76" fmla="*/ 107 w 508"/>
                <a:gd name="T77" fmla="*/ 33 h 673"/>
                <a:gd name="T78" fmla="*/ 107 w 508"/>
                <a:gd name="T79" fmla="*/ 56 h 673"/>
                <a:gd name="T80" fmla="*/ 155 w 508"/>
                <a:gd name="T81" fmla="*/ 30 h 673"/>
                <a:gd name="T82" fmla="*/ 201 w 508"/>
                <a:gd name="T83" fmla="*/ 13 h 673"/>
                <a:gd name="T84" fmla="*/ 248 w 508"/>
                <a:gd name="T85" fmla="*/ 3 h 673"/>
                <a:gd name="T86" fmla="*/ 298 w 508"/>
                <a:gd name="T87" fmla="*/ 0 h 673"/>
                <a:gd name="T88" fmla="*/ 325 w 508"/>
                <a:gd name="T89" fmla="*/ 1 h 673"/>
                <a:gd name="T90" fmla="*/ 372 w 508"/>
                <a:gd name="T91" fmla="*/ 9 h 673"/>
                <a:gd name="T92" fmla="*/ 412 w 508"/>
                <a:gd name="T93" fmla="*/ 26 h 673"/>
                <a:gd name="T94" fmla="*/ 444 w 508"/>
                <a:gd name="T95" fmla="*/ 50 h 673"/>
                <a:gd name="T96" fmla="*/ 470 w 508"/>
                <a:gd name="T97" fmla="*/ 82 h 673"/>
                <a:gd name="T98" fmla="*/ 489 w 508"/>
                <a:gd name="T99" fmla="*/ 121 h 673"/>
                <a:gd name="T100" fmla="*/ 501 w 508"/>
                <a:gd name="T101" fmla="*/ 168 h 673"/>
                <a:gd name="T102" fmla="*/ 508 w 508"/>
                <a:gd name="T103" fmla="*/ 222 h 673"/>
                <a:gd name="T104" fmla="*/ 508 w 508"/>
                <a:gd name="T105" fmla="*/ 648 h 673"/>
                <a:gd name="T106" fmla="*/ 508 w 508"/>
                <a:gd name="T107" fmla="*/ 653 h 673"/>
                <a:gd name="T108" fmla="*/ 505 w 508"/>
                <a:gd name="T109" fmla="*/ 661 h 673"/>
                <a:gd name="T110" fmla="*/ 498 w 508"/>
                <a:gd name="T111" fmla="*/ 668 h 673"/>
                <a:gd name="T112" fmla="*/ 490 w 508"/>
                <a:gd name="T113" fmla="*/ 672 h 673"/>
                <a:gd name="T114" fmla="*/ 484 w 508"/>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4" y="673"/>
                  </a:moveTo>
                  <a:lnTo>
                    <a:pt x="427" y="673"/>
                  </a:lnTo>
                  <a:lnTo>
                    <a:pt x="427" y="673"/>
                  </a:lnTo>
                  <a:lnTo>
                    <a:pt x="422" y="672"/>
                  </a:lnTo>
                  <a:lnTo>
                    <a:pt x="417" y="671"/>
                  </a:lnTo>
                  <a:lnTo>
                    <a:pt x="413" y="668"/>
                  </a:lnTo>
                  <a:lnTo>
                    <a:pt x="409" y="665"/>
                  </a:lnTo>
                  <a:lnTo>
                    <a:pt x="406" y="661"/>
                  </a:lnTo>
                  <a:lnTo>
                    <a:pt x="405" y="658"/>
                  </a:lnTo>
                  <a:lnTo>
                    <a:pt x="403" y="653"/>
                  </a:lnTo>
                  <a:lnTo>
                    <a:pt x="403" y="648"/>
                  </a:lnTo>
                  <a:lnTo>
                    <a:pt x="403" y="251"/>
                  </a:lnTo>
                  <a:lnTo>
                    <a:pt x="403" y="251"/>
                  </a:lnTo>
                  <a:lnTo>
                    <a:pt x="401" y="229"/>
                  </a:lnTo>
                  <a:lnTo>
                    <a:pt x="400" y="209"/>
                  </a:lnTo>
                  <a:lnTo>
                    <a:pt x="398" y="191"/>
                  </a:lnTo>
                  <a:lnTo>
                    <a:pt x="394" y="175"/>
                  </a:lnTo>
                  <a:lnTo>
                    <a:pt x="390" y="160"/>
                  </a:lnTo>
                  <a:lnTo>
                    <a:pt x="384" y="147"/>
                  </a:lnTo>
                  <a:lnTo>
                    <a:pt x="378" y="136"/>
                  </a:lnTo>
                  <a:lnTo>
                    <a:pt x="370" y="126"/>
                  </a:lnTo>
                  <a:lnTo>
                    <a:pt x="361" y="118"/>
                  </a:lnTo>
                  <a:lnTo>
                    <a:pt x="352" y="110"/>
                  </a:lnTo>
                  <a:lnTo>
                    <a:pt x="341" y="104"/>
                  </a:lnTo>
                  <a:lnTo>
                    <a:pt x="329" y="99"/>
                  </a:lnTo>
                  <a:lnTo>
                    <a:pt x="315" y="96"/>
                  </a:lnTo>
                  <a:lnTo>
                    <a:pt x="302" y="94"/>
                  </a:lnTo>
                  <a:lnTo>
                    <a:pt x="287" y="92"/>
                  </a:lnTo>
                  <a:lnTo>
                    <a:pt x="269" y="91"/>
                  </a:lnTo>
                  <a:lnTo>
                    <a:pt x="269" y="91"/>
                  </a:lnTo>
                  <a:lnTo>
                    <a:pt x="250" y="92"/>
                  </a:lnTo>
                  <a:lnTo>
                    <a:pt x="230" y="95"/>
                  </a:lnTo>
                  <a:lnTo>
                    <a:pt x="210" y="99"/>
                  </a:lnTo>
                  <a:lnTo>
                    <a:pt x="190" y="105"/>
                  </a:lnTo>
                  <a:lnTo>
                    <a:pt x="170" y="112"/>
                  </a:lnTo>
                  <a:lnTo>
                    <a:pt x="148" y="120"/>
                  </a:lnTo>
                  <a:lnTo>
                    <a:pt x="127" y="129"/>
                  </a:lnTo>
                  <a:lnTo>
                    <a:pt x="107" y="138"/>
                  </a:lnTo>
                  <a:lnTo>
                    <a:pt x="107" y="648"/>
                  </a:lnTo>
                  <a:lnTo>
                    <a:pt x="107" y="648"/>
                  </a:lnTo>
                  <a:lnTo>
                    <a:pt x="107" y="652"/>
                  </a:lnTo>
                  <a:lnTo>
                    <a:pt x="104" y="657"/>
                  </a:lnTo>
                  <a:lnTo>
                    <a:pt x="102" y="661"/>
                  </a:lnTo>
                  <a:lnTo>
                    <a:pt x="100" y="665"/>
                  </a:lnTo>
                  <a:lnTo>
                    <a:pt x="96" y="668"/>
                  </a:lnTo>
                  <a:lnTo>
                    <a:pt x="92" y="671"/>
                  </a:lnTo>
                  <a:lnTo>
                    <a:pt x="87" y="672"/>
                  </a:lnTo>
                  <a:lnTo>
                    <a:pt x="82" y="673"/>
                  </a:lnTo>
                  <a:lnTo>
                    <a:pt x="23" y="673"/>
                  </a:lnTo>
                  <a:lnTo>
                    <a:pt x="23" y="673"/>
                  </a:lnTo>
                  <a:lnTo>
                    <a:pt x="18" y="672"/>
                  </a:lnTo>
                  <a:lnTo>
                    <a:pt x="15" y="671"/>
                  </a:lnTo>
                  <a:lnTo>
                    <a:pt x="10" y="668"/>
                  </a:lnTo>
                  <a:lnTo>
                    <a:pt x="7" y="665"/>
                  </a:lnTo>
                  <a:lnTo>
                    <a:pt x="4" y="661"/>
                  </a:lnTo>
                  <a:lnTo>
                    <a:pt x="2" y="658"/>
                  </a:lnTo>
                  <a:lnTo>
                    <a:pt x="1" y="653"/>
                  </a:lnTo>
                  <a:lnTo>
                    <a:pt x="0" y="648"/>
                  </a:lnTo>
                  <a:lnTo>
                    <a:pt x="0" y="33"/>
                  </a:lnTo>
                  <a:lnTo>
                    <a:pt x="0" y="33"/>
                  </a:lnTo>
                  <a:lnTo>
                    <a:pt x="1" y="28"/>
                  </a:lnTo>
                  <a:lnTo>
                    <a:pt x="2" y="24"/>
                  </a:lnTo>
                  <a:lnTo>
                    <a:pt x="4" y="19"/>
                  </a:lnTo>
                  <a:lnTo>
                    <a:pt x="7" y="16"/>
                  </a:lnTo>
                  <a:lnTo>
                    <a:pt x="10" y="12"/>
                  </a:lnTo>
                  <a:lnTo>
                    <a:pt x="14" y="10"/>
                  </a:lnTo>
                  <a:lnTo>
                    <a:pt x="18" y="9"/>
                  </a:lnTo>
                  <a:lnTo>
                    <a:pt x="23" y="9"/>
                  </a:lnTo>
                  <a:lnTo>
                    <a:pt x="84" y="9"/>
                  </a:lnTo>
                  <a:lnTo>
                    <a:pt x="84" y="9"/>
                  </a:lnTo>
                  <a:lnTo>
                    <a:pt x="88" y="9"/>
                  </a:lnTo>
                  <a:lnTo>
                    <a:pt x="93" y="10"/>
                  </a:lnTo>
                  <a:lnTo>
                    <a:pt x="96" y="12"/>
                  </a:lnTo>
                  <a:lnTo>
                    <a:pt x="100" y="16"/>
                  </a:lnTo>
                  <a:lnTo>
                    <a:pt x="103" y="19"/>
                  </a:lnTo>
                  <a:lnTo>
                    <a:pt x="104" y="24"/>
                  </a:lnTo>
                  <a:lnTo>
                    <a:pt x="107" y="28"/>
                  </a:lnTo>
                  <a:lnTo>
                    <a:pt x="107" y="33"/>
                  </a:lnTo>
                  <a:lnTo>
                    <a:pt x="107" y="56"/>
                  </a:lnTo>
                  <a:lnTo>
                    <a:pt x="107" y="56"/>
                  </a:lnTo>
                  <a:lnTo>
                    <a:pt x="131" y="42"/>
                  </a:lnTo>
                  <a:lnTo>
                    <a:pt x="155" y="30"/>
                  </a:lnTo>
                  <a:lnTo>
                    <a:pt x="178" y="21"/>
                  </a:lnTo>
                  <a:lnTo>
                    <a:pt x="201" y="13"/>
                  </a:lnTo>
                  <a:lnTo>
                    <a:pt x="224" y="8"/>
                  </a:lnTo>
                  <a:lnTo>
                    <a:pt x="248" y="3"/>
                  </a:lnTo>
                  <a:lnTo>
                    <a:pt x="273" y="1"/>
                  </a:lnTo>
                  <a:lnTo>
                    <a:pt x="298" y="0"/>
                  </a:lnTo>
                  <a:lnTo>
                    <a:pt x="298" y="0"/>
                  </a:lnTo>
                  <a:lnTo>
                    <a:pt x="325" y="1"/>
                  </a:lnTo>
                  <a:lnTo>
                    <a:pt x="349" y="4"/>
                  </a:lnTo>
                  <a:lnTo>
                    <a:pt x="372" y="9"/>
                  </a:lnTo>
                  <a:lnTo>
                    <a:pt x="392" y="17"/>
                  </a:lnTo>
                  <a:lnTo>
                    <a:pt x="412" y="26"/>
                  </a:lnTo>
                  <a:lnTo>
                    <a:pt x="429" y="37"/>
                  </a:lnTo>
                  <a:lnTo>
                    <a:pt x="444" y="50"/>
                  </a:lnTo>
                  <a:lnTo>
                    <a:pt x="458" y="65"/>
                  </a:lnTo>
                  <a:lnTo>
                    <a:pt x="470" y="82"/>
                  </a:lnTo>
                  <a:lnTo>
                    <a:pt x="481" y="100"/>
                  </a:lnTo>
                  <a:lnTo>
                    <a:pt x="489" y="121"/>
                  </a:lnTo>
                  <a:lnTo>
                    <a:pt x="497" y="144"/>
                  </a:lnTo>
                  <a:lnTo>
                    <a:pt x="501" y="168"/>
                  </a:lnTo>
                  <a:lnTo>
                    <a:pt x="506" y="194"/>
                  </a:lnTo>
                  <a:lnTo>
                    <a:pt x="508" y="222"/>
                  </a:lnTo>
                  <a:lnTo>
                    <a:pt x="508" y="251"/>
                  </a:lnTo>
                  <a:lnTo>
                    <a:pt x="508" y="648"/>
                  </a:lnTo>
                  <a:lnTo>
                    <a:pt x="508" y="648"/>
                  </a:lnTo>
                  <a:lnTo>
                    <a:pt x="508" y="653"/>
                  </a:lnTo>
                  <a:lnTo>
                    <a:pt x="507" y="658"/>
                  </a:lnTo>
                  <a:lnTo>
                    <a:pt x="505" y="661"/>
                  </a:lnTo>
                  <a:lnTo>
                    <a:pt x="501" y="665"/>
                  </a:lnTo>
                  <a:lnTo>
                    <a:pt x="498" y="668"/>
                  </a:lnTo>
                  <a:lnTo>
                    <a:pt x="494" y="671"/>
                  </a:lnTo>
                  <a:lnTo>
                    <a:pt x="490" y="672"/>
                  </a:lnTo>
                  <a:lnTo>
                    <a:pt x="484" y="673"/>
                  </a:lnTo>
                  <a:lnTo>
                    <a:pt x="484" y="67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1" name="Freeform 173"/>
            <p:cNvSpPr>
              <a:spLocks noEditPoints="1"/>
            </p:cNvSpPr>
            <p:nvPr/>
          </p:nvSpPr>
          <p:spPr bwMode="auto">
            <a:xfrm>
              <a:off x="4744350" y="4184186"/>
              <a:ext cx="116371" cy="180494"/>
            </a:xfrm>
            <a:custGeom>
              <a:avLst/>
              <a:gdLst>
                <a:gd name="T0" fmla="*/ 125 w 588"/>
                <a:gd name="T1" fmla="*/ 911 h 914"/>
                <a:gd name="T2" fmla="*/ 30 w 588"/>
                <a:gd name="T3" fmla="*/ 902 h 914"/>
                <a:gd name="T4" fmla="*/ 4 w 588"/>
                <a:gd name="T5" fmla="*/ 885 h 914"/>
                <a:gd name="T6" fmla="*/ 0 w 588"/>
                <a:gd name="T7" fmla="*/ 54 h 914"/>
                <a:gd name="T8" fmla="*/ 6 w 588"/>
                <a:gd name="T9" fmla="*/ 29 h 914"/>
                <a:gd name="T10" fmla="*/ 30 w 588"/>
                <a:gd name="T11" fmla="*/ 12 h 914"/>
                <a:gd name="T12" fmla="*/ 120 w 588"/>
                <a:gd name="T13" fmla="*/ 4 h 914"/>
                <a:gd name="T14" fmla="*/ 266 w 588"/>
                <a:gd name="T15" fmla="*/ 0 h 914"/>
                <a:gd name="T16" fmla="*/ 398 w 588"/>
                <a:gd name="T17" fmla="*/ 18 h 914"/>
                <a:gd name="T18" fmla="*/ 479 w 588"/>
                <a:gd name="T19" fmla="*/ 49 h 914"/>
                <a:gd name="T20" fmla="*/ 523 w 588"/>
                <a:gd name="T21" fmla="*/ 79 h 914"/>
                <a:gd name="T22" fmla="*/ 556 w 588"/>
                <a:gd name="T23" fmla="*/ 120 h 914"/>
                <a:gd name="T24" fmla="*/ 577 w 588"/>
                <a:gd name="T25" fmla="*/ 171 h 914"/>
                <a:gd name="T26" fmla="*/ 584 w 588"/>
                <a:gd name="T27" fmla="*/ 233 h 914"/>
                <a:gd name="T28" fmla="*/ 581 w 588"/>
                <a:gd name="T29" fmla="*/ 285 h 914"/>
                <a:gd name="T30" fmla="*/ 564 w 588"/>
                <a:gd name="T31" fmla="*/ 343 h 914"/>
                <a:gd name="T32" fmla="*/ 532 w 588"/>
                <a:gd name="T33" fmla="*/ 391 h 914"/>
                <a:gd name="T34" fmla="*/ 484 w 588"/>
                <a:gd name="T35" fmla="*/ 428 h 914"/>
                <a:gd name="T36" fmla="*/ 470 w 588"/>
                <a:gd name="T37" fmla="*/ 448 h 914"/>
                <a:gd name="T38" fmla="*/ 523 w 588"/>
                <a:gd name="T39" fmla="*/ 482 h 914"/>
                <a:gd name="T40" fmla="*/ 561 w 588"/>
                <a:gd name="T41" fmla="*/ 529 h 914"/>
                <a:gd name="T42" fmla="*/ 584 w 588"/>
                <a:gd name="T43" fmla="*/ 588 h 914"/>
                <a:gd name="T44" fmla="*/ 588 w 588"/>
                <a:gd name="T45" fmla="*/ 659 h 914"/>
                <a:gd name="T46" fmla="*/ 585 w 588"/>
                <a:gd name="T47" fmla="*/ 711 h 914"/>
                <a:gd name="T48" fmla="*/ 567 w 588"/>
                <a:gd name="T49" fmla="*/ 771 h 914"/>
                <a:gd name="T50" fmla="*/ 537 w 588"/>
                <a:gd name="T51" fmla="*/ 818 h 914"/>
                <a:gd name="T52" fmla="*/ 495 w 588"/>
                <a:gd name="T53" fmla="*/ 855 h 914"/>
                <a:gd name="T54" fmla="*/ 445 w 588"/>
                <a:gd name="T55" fmla="*/ 881 h 914"/>
                <a:gd name="T56" fmla="*/ 338 w 588"/>
                <a:gd name="T57" fmla="*/ 908 h 914"/>
                <a:gd name="T58" fmla="*/ 236 w 588"/>
                <a:gd name="T59" fmla="*/ 914 h 914"/>
                <a:gd name="T60" fmla="*/ 470 w 588"/>
                <a:gd name="T61" fmla="*/ 194 h 914"/>
                <a:gd name="T62" fmla="*/ 436 w 588"/>
                <a:gd name="T63" fmla="*/ 138 h 914"/>
                <a:gd name="T64" fmla="*/ 373 w 588"/>
                <a:gd name="T65" fmla="*/ 107 h 914"/>
                <a:gd name="T66" fmla="*/ 283 w 588"/>
                <a:gd name="T67" fmla="*/ 94 h 914"/>
                <a:gd name="T68" fmla="*/ 167 w 588"/>
                <a:gd name="T69" fmla="*/ 94 h 914"/>
                <a:gd name="T70" fmla="*/ 297 w 588"/>
                <a:gd name="T71" fmla="*/ 396 h 914"/>
                <a:gd name="T72" fmla="*/ 383 w 588"/>
                <a:gd name="T73" fmla="*/ 385 h 914"/>
                <a:gd name="T74" fmla="*/ 438 w 588"/>
                <a:gd name="T75" fmla="*/ 352 h 914"/>
                <a:gd name="T76" fmla="*/ 466 w 588"/>
                <a:gd name="T77" fmla="*/ 307 h 914"/>
                <a:gd name="T78" fmla="*/ 474 w 588"/>
                <a:gd name="T79" fmla="*/ 253 h 914"/>
                <a:gd name="T80" fmla="*/ 478 w 588"/>
                <a:gd name="T81" fmla="*/ 623 h 914"/>
                <a:gd name="T82" fmla="*/ 466 w 588"/>
                <a:gd name="T83" fmla="*/ 567 h 914"/>
                <a:gd name="T84" fmla="*/ 430 w 588"/>
                <a:gd name="T85" fmla="*/ 521 h 914"/>
                <a:gd name="T86" fmla="*/ 367 w 588"/>
                <a:gd name="T87" fmla="*/ 491 h 914"/>
                <a:gd name="T88" fmla="*/ 111 w 588"/>
                <a:gd name="T89" fmla="*/ 484 h 914"/>
                <a:gd name="T90" fmla="*/ 204 w 588"/>
                <a:gd name="T91" fmla="*/ 820 h 914"/>
                <a:gd name="T92" fmla="*/ 290 w 588"/>
                <a:gd name="T93" fmla="*/ 819 h 914"/>
                <a:gd name="T94" fmla="*/ 378 w 588"/>
                <a:gd name="T95" fmla="*/ 804 h 914"/>
                <a:gd name="T96" fmla="*/ 441 w 588"/>
                <a:gd name="T97" fmla="*/ 768 h 914"/>
                <a:gd name="T98" fmla="*/ 475 w 588"/>
                <a:gd name="T99" fmla="*/ 70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8" h="914">
                  <a:moveTo>
                    <a:pt x="236" y="914"/>
                  </a:moveTo>
                  <a:lnTo>
                    <a:pt x="236" y="914"/>
                  </a:lnTo>
                  <a:lnTo>
                    <a:pt x="179" y="913"/>
                  </a:lnTo>
                  <a:lnTo>
                    <a:pt x="125" y="911"/>
                  </a:lnTo>
                  <a:lnTo>
                    <a:pt x="78" y="908"/>
                  </a:lnTo>
                  <a:lnTo>
                    <a:pt x="40" y="903"/>
                  </a:lnTo>
                  <a:lnTo>
                    <a:pt x="40" y="903"/>
                  </a:lnTo>
                  <a:lnTo>
                    <a:pt x="30" y="902"/>
                  </a:lnTo>
                  <a:lnTo>
                    <a:pt x="22" y="900"/>
                  </a:lnTo>
                  <a:lnTo>
                    <a:pt x="15" y="895"/>
                  </a:lnTo>
                  <a:lnTo>
                    <a:pt x="9" y="890"/>
                  </a:lnTo>
                  <a:lnTo>
                    <a:pt x="4" y="885"/>
                  </a:lnTo>
                  <a:lnTo>
                    <a:pt x="2" y="878"/>
                  </a:lnTo>
                  <a:lnTo>
                    <a:pt x="0" y="869"/>
                  </a:lnTo>
                  <a:lnTo>
                    <a:pt x="0" y="858"/>
                  </a:lnTo>
                  <a:lnTo>
                    <a:pt x="0" y="54"/>
                  </a:lnTo>
                  <a:lnTo>
                    <a:pt x="0" y="54"/>
                  </a:lnTo>
                  <a:lnTo>
                    <a:pt x="0" y="45"/>
                  </a:lnTo>
                  <a:lnTo>
                    <a:pt x="2" y="36"/>
                  </a:lnTo>
                  <a:lnTo>
                    <a:pt x="6" y="29"/>
                  </a:lnTo>
                  <a:lnTo>
                    <a:pt x="9" y="23"/>
                  </a:lnTo>
                  <a:lnTo>
                    <a:pt x="15" y="18"/>
                  </a:lnTo>
                  <a:lnTo>
                    <a:pt x="22" y="14"/>
                  </a:lnTo>
                  <a:lnTo>
                    <a:pt x="30" y="12"/>
                  </a:lnTo>
                  <a:lnTo>
                    <a:pt x="38" y="10"/>
                  </a:lnTo>
                  <a:lnTo>
                    <a:pt x="38" y="10"/>
                  </a:lnTo>
                  <a:lnTo>
                    <a:pt x="74" y="6"/>
                  </a:lnTo>
                  <a:lnTo>
                    <a:pt x="120" y="4"/>
                  </a:lnTo>
                  <a:lnTo>
                    <a:pt x="173" y="1"/>
                  </a:lnTo>
                  <a:lnTo>
                    <a:pt x="230" y="0"/>
                  </a:lnTo>
                  <a:lnTo>
                    <a:pt x="230" y="0"/>
                  </a:lnTo>
                  <a:lnTo>
                    <a:pt x="266" y="0"/>
                  </a:lnTo>
                  <a:lnTo>
                    <a:pt x="300" y="3"/>
                  </a:lnTo>
                  <a:lnTo>
                    <a:pt x="334" y="6"/>
                  </a:lnTo>
                  <a:lnTo>
                    <a:pt x="367" y="11"/>
                  </a:lnTo>
                  <a:lnTo>
                    <a:pt x="398" y="18"/>
                  </a:lnTo>
                  <a:lnTo>
                    <a:pt x="427" y="26"/>
                  </a:lnTo>
                  <a:lnTo>
                    <a:pt x="454" y="36"/>
                  </a:lnTo>
                  <a:lnTo>
                    <a:pt x="467" y="42"/>
                  </a:lnTo>
                  <a:lnTo>
                    <a:pt x="479" y="49"/>
                  </a:lnTo>
                  <a:lnTo>
                    <a:pt x="491" y="55"/>
                  </a:lnTo>
                  <a:lnTo>
                    <a:pt x="502" y="62"/>
                  </a:lnTo>
                  <a:lnTo>
                    <a:pt x="513" y="71"/>
                  </a:lnTo>
                  <a:lnTo>
                    <a:pt x="523" y="79"/>
                  </a:lnTo>
                  <a:lnTo>
                    <a:pt x="532" y="89"/>
                  </a:lnTo>
                  <a:lnTo>
                    <a:pt x="540" y="99"/>
                  </a:lnTo>
                  <a:lnTo>
                    <a:pt x="548" y="109"/>
                  </a:lnTo>
                  <a:lnTo>
                    <a:pt x="556" y="120"/>
                  </a:lnTo>
                  <a:lnTo>
                    <a:pt x="562" y="132"/>
                  </a:lnTo>
                  <a:lnTo>
                    <a:pt x="568" y="144"/>
                  </a:lnTo>
                  <a:lnTo>
                    <a:pt x="572" y="157"/>
                  </a:lnTo>
                  <a:lnTo>
                    <a:pt x="577" y="171"/>
                  </a:lnTo>
                  <a:lnTo>
                    <a:pt x="580" y="185"/>
                  </a:lnTo>
                  <a:lnTo>
                    <a:pt x="583" y="201"/>
                  </a:lnTo>
                  <a:lnTo>
                    <a:pt x="584" y="217"/>
                  </a:lnTo>
                  <a:lnTo>
                    <a:pt x="584" y="233"/>
                  </a:lnTo>
                  <a:lnTo>
                    <a:pt x="584" y="253"/>
                  </a:lnTo>
                  <a:lnTo>
                    <a:pt x="584" y="253"/>
                  </a:lnTo>
                  <a:lnTo>
                    <a:pt x="584" y="269"/>
                  </a:lnTo>
                  <a:lnTo>
                    <a:pt x="581" y="285"/>
                  </a:lnTo>
                  <a:lnTo>
                    <a:pt x="579" y="301"/>
                  </a:lnTo>
                  <a:lnTo>
                    <a:pt x="576" y="316"/>
                  </a:lnTo>
                  <a:lnTo>
                    <a:pt x="571" y="330"/>
                  </a:lnTo>
                  <a:lnTo>
                    <a:pt x="564" y="343"/>
                  </a:lnTo>
                  <a:lnTo>
                    <a:pt x="558" y="357"/>
                  </a:lnTo>
                  <a:lnTo>
                    <a:pt x="550" y="369"/>
                  </a:lnTo>
                  <a:lnTo>
                    <a:pt x="541" y="381"/>
                  </a:lnTo>
                  <a:lnTo>
                    <a:pt x="532" y="391"/>
                  </a:lnTo>
                  <a:lnTo>
                    <a:pt x="521" y="402"/>
                  </a:lnTo>
                  <a:lnTo>
                    <a:pt x="509" y="412"/>
                  </a:lnTo>
                  <a:lnTo>
                    <a:pt x="498" y="420"/>
                  </a:lnTo>
                  <a:lnTo>
                    <a:pt x="484" y="428"/>
                  </a:lnTo>
                  <a:lnTo>
                    <a:pt x="470" y="436"/>
                  </a:lnTo>
                  <a:lnTo>
                    <a:pt x="455" y="442"/>
                  </a:lnTo>
                  <a:lnTo>
                    <a:pt x="455" y="442"/>
                  </a:lnTo>
                  <a:lnTo>
                    <a:pt x="470" y="448"/>
                  </a:lnTo>
                  <a:lnTo>
                    <a:pt x="484" y="455"/>
                  </a:lnTo>
                  <a:lnTo>
                    <a:pt x="498" y="463"/>
                  </a:lnTo>
                  <a:lnTo>
                    <a:pt x="510" y="472"/>
                  </a:lnTo>
                  <a:lnTo>
                    <a:pt x="523" y="482"/>
                  </a:lnTo>
                  <a:lnTo>
                    <a:pt x="533" y="492"/>
                  </a:lnTo>
                  <a:lnTo>
                    <a:pt x="544" y="504"/>
                  </a:lnTo>
                  <a:lnTo>
                    <a:pt x="553" y="516"/>
                  </a:lnTo>
                  <a:lnTo>
                    <a:pt x="561" y="529"/>
                  </a:lnTo>
                  <a:lnTo>
                    <a:pt x="569" y="543"/>
                  </a:lnTo>
                  <a:lnTo>
                    <a:pt x="575" y="557"/>
                  </a:lnTo>
                  <a:lnTo>
                    <a:pt x="579" y="572"/>
                  </a:lnTo>
                  <a:lnTo>
                    <a:pt x="584" y="588"/>
                  </a:lnTo>
                  <a:lnTo>
                    <a:pt x="586" y="604"/>
                  </a:lnTo>
                  <a:lnTo>
                    <a:pt x="588" y="621"/>
                  </a:lnTo>
                  <a:lnTo>
                    <a:pt x="588" y="638"/>
                  </a:lnTo>
                  <a:lnTo>
                    <a:pt x="588" y="659"/>
                  </a:lnTo>
                  <a:lnTo>
                    <a:pt x="588" y="659"/>
                  </a:lnTo>
                  <a:lnTo>
                    <a:pt x="588" y="677"/>
                  </a:lnTo>
                  <a:lnTo>
                    <a:pt x="587" y="694"/>
                  </a:lnTo>
                  <a:lnTo>
                    <a:pt x="585" y="711"/>
                  </a:lnTo>
                  <a:lnTo>
                    <a:pt x="581" y="728"/>
                  </a:lnTo>
                  <a:lnTo>
                    <a:pt x="577" y="742"/>
                  </a:lnTo>
                  <a:lnTo>
                    <a:pt x="572" y="757"/>
                  </a:lnTo>
                  <a:lnTo>
                    <a:pt x="567" y="771"/>
                  </a:lnTo>
                  <a:lnTo>
                    <a:pt x="561" y="784"/>
                  </a:lnTo>
                  <a:lnTo>
                    <a:pt x="553" y="796"/>
                  </a:lnTo>
                  <a:lnTo>
                    <a:pt x="545" y="808"/>
                  </a:lnTo>
                  <a:lnTo>
                    <a:pt x="537" y="818"/>
                  </a:lnTo>
                  <a:lnTo>
                    <a:pt x="526" y="828"/>
                  </a:lnTo>
                  <a:lnTo>
                    <a:pt x="517" y="838"/>
                  </a:lnTo>
                  <a:lnTo>
                    <a:pt x="506" y="847"/>
                  </a:lnTo>
                  <a:lnTo>
                    <a:pt x="495" y="855"/>
                  </a:lnTo>
                  <a:lnTo>
                    <a:pt x="483" y="862"/>
                  </a:lnTo>
                  <a:lnTo>
                    <a:pt x="471" y="869"/>
                  </a:lnTo>
                  <a:lnTo>
                    <a:pt x="458" y="875"/>
                  </a:lnTo>
                  <a:lnTo>
                    <a:pt x="445" y="881"/>
                  </a:lnTo>
                  <a:lnTo>
                    <a:pt x="431" y="887"/>
                  </a:lnTo>
                  <a:lnTo>
                    <a:pt x="401" y="896"/>
                  </a:lnTo>
                  <a:lnTo>
                    <a:pt x="370" y="903"/>
                  </a:lnTo>
                  <a:lnTo>
                    <a:pt x="338" y="908"/>
                  </a:lnTo>
                  <a:lnTo>
                    <a:pt x="305" y="911"/>
                  </a:lnTo>
                  <a:lnTo>
                    <a:pt x="272" y="913"/>
                  </a:lnTo>
                  <a:lnTo>
                    <a:pt x="236" y="914"/>
                  </a:lnTo>
                  <a:lnTo>
                    <a:pt x="236" y="914"/>
                  </a:lnTo>
                  <a:close/>
                  <a:moveTo>
                    <a:pt x="474" y="233"/>
                  </a:moveTo>
                  <a:lnTo>
                    <a:pt x="474" y="233"/>
                  </a:lnTo>
                  <a:lnTo>
                    <a:pt x="472" y="213"/>
                  </a:lnTo>
                  <a:lnTo>
                    <a:pt x="470" y="194"/>
                  </a:lnTo>
                  <a:lnTo>
                    <a:pt x="464" y="177"/>
                  </a:lnTo>
                  <a:lnTo>
                    <a:pt x="456" y="162"/>
                  </a:lnTo>
                  <a:lnTo>
                    <a:pt x="447" y="149"/>
                  </a:lnTo>
                  <a:lnTo>
                    <a:pt x="436" y="138"/>
                  </a:lnTo>
                  <a:lnTo>
                    <a:pt x="422" y="128"/>
                  </a:lnTo>
                  <a:lnTo>
                    <a:pt x="407" y="120"/>
                  </a:lnTo>
                  <a:lnTo>
                    <a:pt x="391" y="113"/>
                  </a:lnTo>
                  <a:lnTo>
                    <a:pt x="373" y="107"/>
                  </a:lnTo>
                  <a:lnTo>
                    <a:pt x="352" y="102"/>
                  </a:lnTo>
                  <a:lnTo>
                    <a:pt x="330" y="99"/>
                  </a:lnTo>
                  <a:lnTo>
                    <a:pt x="307" y="97"/>
                  </a:lnTo>
                  <a:lnTo>
                    <a:pt x="283" y="94"/>
                  </a:lnTo>
                  <a:lnTo>
                    <a:pt x="257" y="93"/>
                  </a:lnTo>
                  <a:lnTo>
                    <a:pt x="230" y="93"/>
                  </a:lnTo>
                  <a:lnTo>
                    <a:pt x="230" y="93"/>
                  </a:lnTo>
                  <a:lnTo>
                    <a:pt x="167" y="94"/>
                  </a:lnTo>
                  <a:lnTo>
                    <a:pt x="111" y="97"/>
                  </a:lnTo>
                  <a:lnTo>
                    <a:pt x="111" y="396"/>
                  </a:lnTo>
                  <a:lnTo>
                    <a:pt x="297" y="396"/>
                  </a:lnTo>
                  <a:lnTo>
                    <a:pt x="297" y="396"/>
                  </a:lnTo>
                  <a:lnTo>
                    <a:pt x="322" y="395"/>
                  </a:lnTo>
                  <a:lnTo>
                    <a:pt x="344" y="393"/>
                  </a:lnTo>
                  <a:lnTo>
                    <a:pt x="365" y="389"/>
                  </a:lnTo>
                  <a:lnTo>
                    <a:pt x="383" y="385"/>
                  </a:lnTo>
                  <a:lnTo>
                    <a:pt x="400" y="378"/>
                  </a:lnTo>
                  <a:lnTo>
                    <a:pt x="414" y="371"/>
                  </a:lnTo>
                  <a:lnTo>
                    <a:pt x="427" y="363"/>
                  </a:lnTo>
                  <a:lnTo>
                    <a:pt x="438" y="352"/>
                  </a:lnTo>
                  <a:lnTo>
                    <a:pt x="447" y="342"/>
                  </a:lnTo>
                  <a:lnTo>
                    <a:pt x="455" y="332"/>
                  </a:lnTo>
                  <a:lnTo>
                    <a:pt x="461" y="319"/>
                  </a:lnTo>
                  <a:lnTo>
                    <a:pt x="466" y="307"/>
                  </a:lnTo>
                  <a:lnTo>
                    <a:pt x="470" y="294"/>
                  </a:lnTo>
                  <a:lnTo>
                    <a:pt x="472" y="280"/>
                  </a:lnTo>
                  <a:lnTo>
                    <a:pt x="474" y="266"/>
                  </a:lnTo>
                  <a:lnTo>
                    <a:pt x="474" y="253"/>
                  </a:lnTo>
                  <a:lnTo>
                    <a:pt x="474" y="233"/>
                  </a:lnTo>
                  <a:close/>
                  <a:moveTo>
                    <a:pt x="479" y="638"/>
                  </a:moveTo>
                  <a:lnTo>
                    <a:pt x="479" y="638"/>
                  </a:lnTo>
                  <a:lnTo>
                    <a:pt x="478" y="623"/>
                  </a:lnTo>
                  <a:lnTo>
                    <a:pt x="477" y="608"/>
                  </a:lnTo>
                  <a:lnTo>
                    <a:pt x="475" y="594"/>
                  </a:lnTo>
                  <a:lnTo>
                    <a:pt x="470" y="580"/>
                  </a:lnTo>
                  <a:lnTo>
                    <a:pt x="466" y="567"/>
                  </a:lnTo>
                  <a:lnTo>
                    <a:pt x="459" y="554"/>
                  </a:lnTo>
                  <a:lnTo>
                    <a:pt x="451" y="542"/>
                  </a:lnTo>
                  <a:lnTo>
                    <a:pt x="441" y="531"/>
                  </a:lnTo>
                  <a:lnTo>
                    <a:pt x="430" y="521"/>
                  </a:lnTo>
                  <a:lnTo>
                    <a:pt x="417" y="512"/>
                  </a:lnTo>
                  <a:lnTo>
                    <a:pt x="402" y="504"/>
                  </a:lnTo>
                  <a:lnTo>
                    <a:pt x="385" y="497"/>
                  </a:lnTo>
                  <a:lnTo>
                    <a:pt x="367" y="491"/>
                  </a:lnTo>
                  <a:lnTo>
                    <a:pt x="345" y="488"/>
                  </a:lnTo>
                  <a:lnTo>
                    <a:pt x="322" y="486"/>
                  </a:lnTo>
                  <a:lnTo>
                    <a:pt x="297" y="484"/>
                  </a:lnTo>
                  <a:lnTo>
                    <a:pt x="111" y="484"/>
                  </a:lnTo>
                  <a:lnTo>
                    <a:pt x="111" y="816"/>
                  </a:lnTo>
                  <a:lnTo>
                    <a:pt x="111" y="816"/>
                  </a:lnTo>
                  <a:lnTo>
                    <a:pt x="173" y="819"/>
                  </a:lnTo>
                  <a:lnTo>
                    <a:pt x="204" y="820"/>
                  </a:lnTo>
                  <a:lnTo>
                    <a:pt x="236" y="822"/>
                  </a:lnTo>
                  <a:lnTo>
                    <a:pt x="236" y="822"/>
                  </a:lnTo>
                  <a:lnTo>
                    <a:pt x="264" y="820"/>
                  </a:lnTo>
                  <a:lnTo>
                    <a:pt x="290" y="819"/>
                  </a:lnTo>
                  <a:lnTo>
                    <a:pt x="314" y="817"/>
                  </a:lnTo>
                  <a:lnTo>
                    <a:pt x="337" y="814"/>
                  </a:lnTo>
                  <a:lnTo>
                    <a:pt x="359" y="810"/>
                  </a:lnTo>
                  <a:lnTo>
                    <a:pt x="378" y="804"/>
                  </a:lnTo>
                  <a:lnTo>
                    <a:pt x="397" y="797"/>
                  </a:lnTo>
                  <a:lnTo>
                    <a:pt x="414" y="788"/>
                  </a:lnTo>
                  <a:lnTo>
                    <a:pt x="429" y="779"/>
                  </a:lnTo>
                  <a:lnTo>
                    <a:pt x="441" y="768"/>
                  </a:lnTo>
                  <a:lnTo>
                    <a:pt x="453" y="754"/>
                  </a:lnTo>
                  <a:lnTo>
                    <a:pt x="462" y="739"/>
                  </a:lnTo>
                  <a:lnTo>
                    <a:pt x="469" y="722"/>
                  </a:lnTo>
                  <a:lnTo>
                    <a:pt x="475" y="702"/>
                  </a:lnTo>
                  <a:lnTo>
                    <a:pt x="478" y="682"/>
                  </a:lnTo>
                  <a:lnTo>
                    <a:pt x="479" y="659"/>
                  </a:lnTo>
                  <a:lnTo>
                    <a:pt x="479" y="6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2" name="Freeform 174"/>
            <p:cNvSpPr>
              <a:spLocks/>
            </p:cNvSpPr>
            <p:nvPr/>
          </p:nvSpPr>
          <p:spPr bwMode="auto">
            <a:xfrm>
              <a:off x="4889220" y="4231684"/>
              <a:ext cx="100934" cy="132995"/>
            </a:xfrm>
            <a:custGeom>
              <a:avLst/>
              <a:gdLst>
                <a:gd name="T0" fmla="*/ 424 w 508"/>
                <a:gd name="T1" fmla="*/ 664 h 673"/>
                <a:gd name="T2" fmla="*/ 420 w 508"/>
                <a:gd name="T3" fmla="*/ 664 h 673"/>
                <a:gd name="T4" fmla="*/ 411 w 508"/>
                <a:gd name="T5" fmla="*/ 661 h 673"/>
                <a:gd name="T6" fmla="*/ 405 w 508"/>
                <a:gd name="T7" fmla="*/ 654 h 673"/>
                <a:gd name="T8" fmla="*/ 401 w 508"/>
                <a:gd name="T9" fmla="*/ 646 h 673"/>
                <a:gd name="T10" fmla="*/ 401 w 508"/>
                <a:gd name="T11" fmla="*/ 617 h 673"/>
                <a:gd name="T12" fmla="*/ 377 w 508"/>
                <a:gd name="T13" fmla="*/ 631 h 673"/>
                <a:gd name="T14" fmla="*/ 330 w 508"/>
                <a:gd name="T15" fmla="*/ 652 h 673"/>
                <a:gd name="T16" fmla="*/ 284 w 508"/>
                <a:gd name="T17" fmla="*/ 665 h 673"/>
                <a:gd name="T18" fmla="*/ 235 w 508"/>
                <a:gd name="T19" fmla="*/ 672 h 673"/>
                <a:gd name="T20" fmla="*/ 210 w 508"/>
                <a:gd name="T21" fmla="*/ 673 h 673"/>
                <a:gd name="T22" fmla="*/ 159 w 508"/>
                <a:gd name="T23" fmla="*/ 669 h 673"/>
                <a:gd name="T24" fmla="*/ 116 w 508"/>
                <a:gd name="T25" fmla="*/ 656 h 673"/>
                <a:gd name="T26" fmla="*/ 79 w 508"/>
                <a:gd name="T27" fmla="*/ 636 h 673"/>
                <a:gd name="T28" fmla="*/ 50 w 508"/>
                <a:gd name="T29" fmla="*/ 608 h 673"/>
                <a:gd name="T30" fmla="*/ 27 w 508"/>
                <a:gd name="T31" fmla="*/ 573 h 673"/>
                <a:gd name="T32" fmla="*/ 11 w 508"/>
                <a:gd name="T33" fmla="*/ 529 h 673"/>
                <a:gd name="T34" fmla="*/ 2 w 508"/>
                <a:gd name="T35" fmla="*/ 479 h 673"/>
                <a:gd name="T36" fmla="*/ 0 w 508"/>
                <a:gd name="T37" fmla="*/ 422 h 673"/>
                <a:gd name="T38" fmla="*/ 0 w 508"/>
                <a:gd name="T39" fmla="*/ 25 h 673"/>
                <a:gd name="T40" fmla="*/ 1 w 508"/>
                <a:gd name="T41" fmla="*/ 15 h 673"/>
                <a:gd name="T42" fmla="*/ 7 w 508"/>
                <a:gd name="T43" fmla="*/ 8 h 673"/>
                <a:gd name="T44" fmla="*/ 13 w 508"/>
                <a:gd name="T45" fmla="*/ 2 h 673"/>
                <a:gd name="T46" fmla="*/ 24 w 508"/>
                <a:gd name="T47" fmla="*/ 0 h 673"/>
                <a:gd name="T48" fmla="*/ 81 w 508"/>
                <a:gd name="T49" fmla="*/ 0 h 673"/>
                <a:gd name="T50" fmla="*/ 90 w 508"/>
                <a:gd name="T51" fmla="*/ 2 h 673"/>
                <a:gd name="T52" fmla="*/ 98 w 508"/>
                <a:gd name="T53" fmla="*/ 8 h 673"/>
                <a:gd name="T54" fmla="*/ 104 w 508"/>
                <a:gd name="T55" fmla="*/ 15 h 673"/>
                <a:gd name="T56" fmla="*/ 105 w 508"/>
                <a:gd name="T57" fmla="*/ 25 h 673"/>
                <a:gd name="T58" fmla="*/ 105 w 508"/>
                <a:gd name="T59" fmla="*/ 422 h 673"/>
                <a:gd name="T60" fmla="*/ 108 w 508"/>
                <a:gd name="T61" fmla="*/ 464 h 673"/>
                <a:gd name="T62" fmla="*/ 113 w 508"/>
                <a:gd name="T63" fmla="*/ 498 h 673"/>
                <a:gd name="T64" fmla="*/ 124 w 508"/>
                <a:gd name="T65" fmla="*/ 526 h 673"/>
                <a:gd name="T66" fmla="*/ 137 w 508"/>
                <a:gd name="T67" fmla="*/ 547 h 673"/>
                <a:gd name="T68" fmla="*/ 156 w 508"/>
                <a:gd name="T69" fmla="*/ 563 h 673"/>
                <a:gd name="T70" fmla="*/ 179 w 508"/>
                <a:gd name="T71" fmla="*/ 574 h 673"/>
                <a:gd name="T72" fmla="*/ 206 w 508"/>
                <a:gd name="T73" fmla="*/ 579 h 673"/>
                <a:gd name="T74" fmla="*/ 238 w 508"/>
                <a:gd name="T75" fmla="*/ 582 h 673"/>
                <a:gd name="T76" fmla="*/ 258 w 508"/>
                <a:gd name="T77" fmla="*/ 581 h 673"/>
                <a:gd name="T78" fmla="*/ 298 w 508"/>
                <a:gd name="T79" fmla="*/ 574 h 673"/>
                <a:gd name="T80" fmla="*/ 338 w 508"/>
                <a:gd name="T81" fmla="*/ 561 h 673"/>
                <a:gd name="T82" fmla="*/ 381 w 508"/>
                <a:gd name="T83" fmla="*/ 544 h 673"/>
                <a:gd name="T84" fmla="*/ 401 w 508"/>
                <a:gd name="T85" fmla="*/ 25 h 673"/>
                <a:gd name="T86" fmla="*/ 401 w 508"/>
                <a:gd name="T87" fmla="*/ 21 h 673"/>
                <a:gd name="T88" fmla="*/ 406 w 508"/>
                <a:gd name="T89" fmla="*/ 12 h 673"/>
                <a:gd name="T90" fmla="*/ 411 w 508"/>
                <a:gd name="T91" fmla="*/ 5 h 673"/>
                <a:gd name="T92" fmla="*/ 421 w 508"/>
                <a:gd name="T93" fmla="*/ 1 h 673"/>
                <a:gd name="T94" fmla="*/ 485 w 508"/>
                <a:gd name="T95" fmla="*/ 0 h 673"/>
                <a:gd name="T96" fmla="*/ 489 w 508"/>
                <a:gd name="T97" fmla="*/ 1 h 673"/>
                <a:gd name="T98" fmla="*/ 497 w 508"/>
                <a:gd name="T99" fmla="*/ 5 h 673"/>
                <a:gd name="T100" fmla="*/ 503 w 508"/>
                <a:gd name="T101" fmla="*/ 12 h 673"/>
                <a:gd name="T102" fmla="*/ 507 w 508"/>
                <a:gd name="T103" fmla="*/ 20 h 673"/>
                <a:gd name="T104" fmla="*/ 508 w 508"/>
                <a:gd name="T105" fmla="*/ 640 h 673"/>
                <a:gd name="T106" fmla="*/ 507 w 508"/>
                <a:gd name="T107" fmla="*/ 646 h 673"/>
                <a:gd name="T108" fmla="*/ 503 w 508"/>
                <a:gd name="T109" fmla="*/ 654 h 673"/>
                <a:gd name="T110" fmla="*/ 497 w 508"/>
                <a:gd name="T111" fmla="*/ 661 h 673"/>
                <a:gd name="T112" fmla="*/ 489 w 508"/>
                <a:gd name="T113" fmla="*/ 664 h 673"/>
                <a:gd name="T114" fmla="*/ 485 w 508"/>
                <a:gd name="T115" fmla="*/ 66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5" y="664"/>
                  </a:moveTo>
                  <a:lnTo>
                    <a:pt x="424" y="664"/>
                  </a:lnTo>
                  <a:lnTo>
                    <a:pt x="424" y="664"/>
                  </a:lnTo>
                  <a:lnTo>
                    <a:pt x="420" y="664"/>
                  </a:lnTo>
                  <a:lnTo>
                    <a:pt x="415" y="663"/>
                  </a:lnTo>
                  <a:lnTo>
                    <a:pt x="411" y="661"/>
                  </a:lnTo>
                  <a:lnTo>
                    <a:pt x="408" y="657"/>
                  </a:lnTo>
                  <a:lnTo>
                    <a:pt x="405" y="654"/>
                  </a:lnTo>
                  <a:lnTo>
                    <a:pt x="403" y="649"/>
                  </a:lnTo>
                  <a:lnTo>
                    <a:pt x="401" y="646"/>
                  </a:lnTo>
                  <a:lnTo>
                    <a:pt x="401" y="640"/>
                  </a:lnTo>
                  <a:lnTo>
                    <a:pt x="401" y="617"/>
                  </a:lnTo>
                  <a:lnTo>
                    <a:pt x="401" y="617"/>
                  </a:lnTo>
                  <a:lnTo>
                    <a:pt x="377" y="631"/>
                  </a:lnTo>
                  <a:lnTo>
                    <a:pt x="353" y="643"/>
                  </a:lnTo>
                  <a:lnTo>
                    <a:pt x="330" y="652"/>
                  </a:lnTo>
                  <a:lnTo>
                    <a:pt x="307" y="660"/>
                  </a:lnTo>
                  <a:lnTo>
                    <a:pt x="284" y="665"/>
                  </a:lnTo>
                  <a:lnTo>
                    <a:pt x="260" y="670"/>
                  </a:lnTo>
                  <a:lnTo>
                    <a:pt x="235" y="672"/>
                  </a:lnTo>
                  <a:lnTo>
                    <a:pt x="210" y="673"/>
                  </a:lnTo>
                  <a:lnTo>
                    <a:pt x="210" y="673"/>
                  </a:lnTo>
                  <a:lnTo>
                    <a:pt x="183" y="672"/>
                  </a:lnTo>
                  <a:lnTo>
                    <a:pt x="159" y="669"/>
                  </a:lnTo>
                  <a:lnTo>
                    <a:pt x="136" y="663"/>
                  </a:lnTo>
                  <a:lnTo>
                    <a:pt x="116" y="656"/>
                  </a:lnTo>
                  <a:lnTo>
                    <a:pt x="96" y="647"/>
                  </a:lnTo>
                  <a:lnTo>
                    <a:pt x="79" y="636"/>
                  </a:lnTo>
                  <a:lnTo>
                    <a:pt x="64" y="623"/>
                  </a:lnTo>
                  <a:lnTo>
                    <a:pt x="50" y="608"/>
                  </a:lnTo>
                  <a:lnTo>
                    <a:pt x="38" y="591"/>
                  </a:lnTo>
                  <a:lnTo>
                    <a:pt x="27" y="573"/>
                  </a:lnTo>
                  <a:lnTo>
                    <a:pt x="19" y="552"/>
                  </a:lnTo>
                  <a:lnTo>
                    <a:pt x="11" y="529"/>
                  </a:lnTo>
                  <a:lnTo>
                    <a:pt x="7" y="505"/>
                  </a:lnTo>
                  <a:lnTo>
                    <a:pt x="2" y="479"/>
                  </a:lnTo>
                  <a:lnTo>
                    <a:pt x="0" y="451"/>
                  </a:lnTo>
                  <a:lnTo>
                    <a:pt x="0" y="422"/>
                  </a:lnTo>
                  <a:lnTo>
                    <a:pt x="0" y="25"/>
                  </a:lnTo>
                  <a:lnTo>
                    <a:pt x="0" y="25"/>
                  </a:lnTo>
                  <a:lnTo>
                    <a:pt x="0" y="20"/>
                  </a:lnTo>
                  <a:lnTo>
                    <a:pt x="1" y="15"/>
                  </a:lnTo>
                  <a:lnTo>
                    <a:pt x="3" y="12"/>
                  </a:lnTo>
                  <a:lnTo>
                    <a:pt x="7" y="8"/>
                  </a:lnTo>
                  <a:lnTo>
                    <a:pt x="10" y="5"/>
                  </a:lnTo>
                  <a:lnTo>
                    <a:pt x="13" y="2"/>
                  </a:lnTo>
                  <a:lnTo>
                    <a:pt x="18" y="1"/>
                  </a:lnTo>
                  <a:lnTo>
                    <a:pt x="24" y="0"/>
                  </a:lnTo>
                  <a:lnTo>
                    <a:pt x="81" y="0"/>
                  </a:lnTo>
                  <a:lnTo>
                    <a:pt x="81" y="0"/>
                  </a:lnTo>
                  <a:lnTo>
                    <a:pt x="86" y="1"/>
                  </a:lnTo>
                  <a:lnTo>
                    <a:pt x="90" y="2"/>
                  </a:lnTo>
                  <a:lnTo>
                    <a:pt x="95" y="5"/>
                  </a:lnTo>
                  <a:lnTo>
                    <a:pt x="98" y="8"/>
                  </a:lnTo>
                  <a:lnTo>
                    <a:pt x="102" y="12"/>
                  </a:lnTo>
                  <a:lnTo>
                    <a:pt x="104" y="15"/>
                  </a:lnTo>
                  <a:lnTo>
                    <a:pt x="105" y="20"/>
                  </a:lnTo>
                  <a:lnTo>
                    <a:pt x="105" y="25"/>
                  </a:lnTo>
                  <a:lnTo>
                    <a:pt x="105" y="422"/>
                  </a:lnTo>
                  <a:lnTo>
                    <a:pt x="105" y="422"/>
                  </a:lnTo>
                  <a:lnTo>
                    <a:pt x="106" y="444"/>
                  </a:lnTo>
                  <a:lnTo>
                    <a:pt x="108" y="464"/>
                  </a:lnTo>
                  <a:lnTo>
                    <a:pt x="110" y="482"/>
                  </a:lnTo>
                  <a:lnTo>
                    <a:pt x="113" y="498"/>
                  </a:lnTo>
                  <a:lnTo>
                    <a:pt x="118" y="513"/>
                  </a:lnTo>
                  <a:lnTo>
                    <a:pt x="124" y="526"/>
                  </a:lnTo>
                  <a:lnTo>
                    <a:pt x="129" y="537"/>
                  </a:lnTo>
                  <a:lnTo>
                    <a:pt x="137" y="547"/>
                  </a:lnTo>
                  <a:lnTo>
                    <a:pt x="147" y="556"/>
                  </a:lnTo>
                  <a:lnTo>
                    <a:pt x="156" y="563"/>
                  </a:lnTo>
                  <a:lnTo>
                    <a:pt x="167" y="569"/>
                  </a:lnTo>
                  <a:lnTo>
                    <a:pt x="179" y="574"/>
                  </a:lnTo>
                  <a:lnTo>
                    <a:pt x="192" y="577"/>
                  </a:lnTo>
                  <a:lnTo>
                    <a:pt x="206" y="579"/>
                  </a:lnTo>
                  <a:lnTo>
                    <a:pt x="221" y="581"/>
                  </a:lnTo>
                  <a:lnTo>
                    <a:pt x="238" y="582"/>
                  </a:lnTo>
                  <a:lnTo>
                    <a:pt x="238" y="582"/>
                  </a:lnTo>
                  <a:lnTo>
                    <a:pt x="258" y="581"/>
                  </a:lnTo>
                  <a:lnTo>
                    <a:pt x="277" y="578"/>
                  </a:lnTo>
                  <a:lnTo>
                    <a:pt x="298" y="574"/>
                  </a:lnTo>
                  <a:lnTo>
                    <a:pt x="317" y="568"/>
                  </a:lnTo>
                  <a:lnTo>
                    <a:pt x="338" y="561"/>
                  </a:lnTo>
                  <a:lnTo>
                    <a:pt x="360" y="553"/>
                  </a:lnTo>
                  <a:lnTo>
                    <a:pt x="381" y="544"/>
                  </a:lnTo>
                  <a:lnTo>
                    <a:pt x="401" y="535"/>
                  </a:lnTo>
                  <a:lnTo>
                    <a:pt x="401" y="25"/>
                  </a:lnTo>
                  <a:lnTo>
                    <a:pt x="401" y="25"/>
                  </a:lnTo>
                  <a:lnTo>
                    <a:pt x="401" y="21"/>
                  </a:lnTo>
                  <a:lnTo>
                    <a:pt x="403" y="16"/>
                  </a:lnTo>
                  <a:lnTo>
                    <a:pt x="406" y="12"/>
                  </a:lnTo>
                  <a:lnTo>
                    <a:pt x="408" y="8"/>
                  </a:lnTo>
                  <a:lnTo>
                    <a:pt x="411" y="5"/>
                  </a:lnTo>
                  <a:lnTo>
                    <a:pt x="416" y="2"/>
                  </a:lnTo>
                  <a:lnTo>
                    <a:pt x="421" y="1"/>
                  </a:lnTo>
                  <a:lnTo>
                    <a:pt x="425" y="0"/>
                  </a:lnTo>
                  <a:lnTo>
                    <a:pt x="485" y="0"/>
                  </a:lnTo>
                  <a:lnTo>
                    <a:pt x="485" y="0"/>
                  </a:lnTo>
                  <a:lnTo>
                    <a:pt x="489" y="1"/>
                  </a:lnTo>
                  <a:lnTo>
                    <a:pt x="493" y="2"/>
                  </a:lnTo>
                  <a:lnTo>
                    <a:pt x="497" y="5"/>
                  </a:lnTo>
                  <a:lnTo>
                    <a:pt x="501" y="8"/>
                  </a:lnTo>
                  <a:lnTo>
                    <a:pt x="503" y="12"/>
                  </a:lnTo>
                  <a:lnTo>
                    <a:pt x="506" y="15"/>
                  </a:lnTo>
                  <a:lnTo>
                    <a:pt x="507" y="20"/>
                  </a:lnTo>
                  <a:lnTo>
                    <a:pt x="508" y="25"/>
                  </a:lnTo>
                  <a:lnTo>
                    <a:pt x="508" y="640"/>
                  </a:lnTo>
                  <a:lnTo>
                    <a:pt x="508" y="640"/>
                  </a:lnTo>
                  <a:lnTo>
                    <a:pt x="507" y="646"/>
                  </a:lnTo>
                  <a:lnTo>
                    <a:pt x="506" y="649"/>
                  </a:lnTo>
                  <a:lnTo>
                    <a:pt x="503" y="654"/>
                  </a:lnTo>
                  <a:lnTo>
                    <a:pt x="501" y="657"/>
                  </a:lnTo>
                  <a:lnTo>
                    <a:pt x="497" y="661"/>
                  </a:lnTo>
                  <a:lnTo>
                    <a:pt x="494" y="663"/>
                  </a:lnTo>
                  <a:lnTo>
                    <a:pt x="489" y="664"/>
                  </a:lnTo>
                  <a:lnTo>
                    <a:pt x="485" y="664"/>
                  </a:lnTo>
                  <a:lnTo>
                    <a:pt x="485" y="66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3" name="Freeform 175"/>
            <p:cNvSpPr>
              <a:spLocks/>
            </p:cNvSpPr>
            <p:nvPr/>
          </p:nvSpPr>
          <p:spPr bwMode="auto">
            <a:xfrm>
              <a:off x="5018059" y="4229903"/>
              <a:ext cx="87278" cy="134776"/>
            </a:xfrm>
            <a:custGeom>
              <a:avLst/>
              <a:gdLst>
                <a:gd name="T0" fmla="*/ 176 w 442"/>
                <a:gd name="T1" fmla="*/ 680 h 681"/>
                <a:gd name="T2" fmla="*/ 73 w 442"/>
                <a:gd name="T3" fmla="*/ 672 h 681"/>
                <a:gd name="T4" fmla="*/ 25 w 442"/>
                <a:gd name="T5" fmla="*/ 663 h 681"/>
                <a:gd name="T6" fmla="*/ 7 w 442"/>
                <a:gd name="T7" fmla="*/ 655 h 681"/>
                <a:gd name="T8" fmla="*/ 0 w 442"/>
                <a:gd name="T9" fmla="*/ 644 h 681"/>
                <a:gd name="T10" fmla="*/ 0 w 442"/>
                <a:gd name="T11" fmla="*/ 597 h 681"/>
                <a:gd name="T12" fmla="*/ 3 w 442"/>
                <a:gd name="T13" fmla="*/ 586 h 681"/>
                <a:gd name="T14" fmla="*/ 13 w 442"/>
                <a:gd name="T15" fmla="*/ 579 h 681"/>
                <a:gd name="T16" fmla="*/ 26 w 442"/>
                <a:gd name="T17" fmla="*/ 578 h 681"/>
                <a:gd name="T18" fmla="*/ 126 w 442"/>
                <a:gd name="T19" fmla="*/ 587 h 681"/>
                <a:gd name="T20" fmla="*/ 216 w 442"/>
                <a:gd name="T21" fmla="*/ 592 h 681"/>
                <a:gd name="T22" fmla="*/ 267 w 442"/>
                <a:gd name="T23" fmla="*/ 587 h 681"/>
                <a:gd name="T24" fmla="*/ 297 w 442"/>
                <a:gd name="T25" fmla="*/ 578 h 681"/>
                <a:gd name="T26" fmla="*/ 318 w 442"/>
                <a:gd name="T27" fmla="*/ 562 h 681"/>
                <a:gd name="T28" fmla="*/ 332 w 442"/>
                <a:gd name="T29" fmla="*/ 538 h 681"/>
                <a:gd name="T30" fmla="*/ 335 w 442"/>
                <a:gd name="T31" fmla="*/ 506 h 681"/>
                <a:gd name="T32" fmla="*/ 330 w 442"/>
                <a:gd name="T33" fmla="*/ 481 h 681"/>
                <a:gd name="T34" fmla="*/ 304 w 442"/>
                <a:gd name="T35" fmla="*/ 446 h 681"/>
                <a:gd name="T36" fmla="*/ 244 w 442"/>
                <a:gd name="T37" fmla="*/ 406 h 681"/>
                <a:gd name="T38" fmla="*/ 96 w 442"/>
                <a:gd name="T39" fmla="*/ 317 h 681"/>
                <a:gd name="T40" fmla="*/ 52 w 442"/>
                <a:gd name="T41" fmla="*/ 280 h 681"/>
                <a:gd name="T42" fmla="*/ 26 w 442"/>
                <a:gd name="T43" fmla="*/ 249 h 681"/>
                <a:gd name="T44" fmla="*/ 9 w 442"/>
                <a:gd name="T45" fmla="*/ 214 h 681"/>
                <a:gd name="T46" fmla="*/ 0 w 442"/>
                <a:gd name="T47" fmla="*/ 175 h 681"/>
                <a:gd name="T48" fmla="*/ 1 w 442"/>
                <a:gd name="T49" fmla="*/ 138 h 681"/>
                <a:gd name="T50" fmla="*/ 16 w 442"/>
                <a:gd name="T51" fmla="*/ 83 h 681"/>
                <a:gd name="T52" fmla="*/ 48 w 442"/>
                <a:gd name="T53" fmla="*/ 44 h 681"/>
                <a:gd name="T54" fmla="*/ 94 w 442"/>
                <a:gd name="T55" fmla="*/ 19 h 681"/>
                <a:gd name="T56" fmla="*/ 151 w 442"/>
                <a:gd name="T57" fmla="*/ 5 h 681"/>
                <a:gd name="T58" fmla="*/ 218 w 442"/>
                <a:gd name="T59" fmla="*/ 0 h 681"/>
                <a:gd name="T60" fmla="*/ 317 w 442"/>
                <a:gd name="T61" fmla="*/ 5 h 681"/>
                <a:gd name="T62" fmla="*/ 406 w 442"/>
                <a:gd name="T63" fmla="*/ 16 h 681"/>
                <a:gd name="T64" fmla="*/ 421 w 442"/>
                <a:gd name="T65" fmla="*/ 21 h 681"/>
                <a:gd name="T66" fmla="*/ 428 w 442"/>
                <a:gd name="T67" fmla="*/ 31 h 681"/>
                <a:gd name="T68" fmla="*/ 429 w 442"/>
                <a:gd name="T69" fmla="*/ 80 h 681"/>
                <a:gd name="T70" fmla="*/ 428 w 442"/>
                <a:gd name="T71" fmla="*/ 90 h 681"/>
                <a:gd name="T72" fmla="*/ 421 w 442"/>
                <a:gd name="T73" fmla="*/ 98 h 681"/>
                <a:gd name="T74" fmla="*/ 410 w 442"/>
                <a:gd name="T75" fmla="*/ 100 h 681"/>
                <a:gd name="T76" fmla="*/ 321 w 442"/>
                <a:gd name="T77" fmla="*/ 94 h 681"/>
                <a:gd name="T78" fmla="*/ 218 w 442"/>
                <a:gd name="T79" fmla="*/ 91 h 681"/>
                <a:gd name="T80" fmla="*/ 153 w 442"/>
                <a:gd name="T81" fmla="*/ 97 h 681"/>
                <a:gd name="T82" fmla="*/ 130 w 442"/>
                <a:gd name="T83" fmla="*/ 107 h 681"/>
                <a:gd name="T84" fmla="*/ 114 w 442"/>
                <a:gd name="T85" fmla="*/ 124 h 681"/>
                <a:gd name="T86" fmla="*/ 107 w 442"/>
                <a:gd name="T87" fmla="*/ 150 h 681"/>
                <a:gd name="T88" fmla="*/ 107 w 442"/>
                <a:gd name="T89" fmla="*/ 173 h 681"/>
                <a:gd name="T90" fmla="*/ 126 w 442"/>
                <a:gd name="T91" fmla="*/ 208 h 681"/>
                <a:gd name="T92" fmla="*/ 170 w 442"/>
                <a:gd name="T93" fmla="*/ 241 h 681"/>
                <a:gd name="T94" fmla="*/ 309 w 442"/>
                <a:gd name="T95" fmla="*/ 324 h 681"/>
                <a:gd name="T96" fmla="*/ 358 w 442"/>
                <a:gd name="T97" fmla="*/ 357 h 681"/>
                <a:gd name="T98" fmla="*/ 395 w 442"/>
                <a:gd name="T99" fmla="*/ 389 h 681"/>
                <a:gd name="T100" fmla="*/ 420 w 442"/>
                <a:gd name="T101" fmla="*/ 421 h 681"/>
                <a:gd name="T102" fmla="*/ 435 w 442"/>
                <a:gd name="T103" fmla="*/ 456 h 681"/>
                <a:gd name="T104" fmla="*/ 442 w 442"/>
                <a:gd name="T105" fmla="*/ 493 h 681"/>
                <a:gd name="T106" fmla="*/ 441 w 442"/>
                <a:gd name="T107" fmla="*/ 529 h 681"/>
                <a:gd name="T108" fmla="*/ 426 w 442"/>
                <a:gd name="T109" fmla="*/ 585 h 681"/>
                <a:gd name="T110" fmla="*/ 393 w 442"/>
                <a:gd name="T111" fmla="*/ 629 h 681"/>
                <a:gd name="T112" fmla="*/ 346 w 442"/>
                <a:gd name="T113" fmla="*/ 659 h 681"/>
                <a:gd name="T114" fmla="*/ 287 w 442"/>
                <a:gd name="T115" fmla="*/ 676 h 681"/>
                <a:gd name="T116" fmla="*/ 216 w 442"/>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2" h="681">
                  <a:moveTo>
                    <a:pt x="216" y="681"/>
                  </a:moveTo>
                  <a:lnTo>
                    <a:pt x="216" y="681"/>
                  </a:lnTo>
                  <a:lnTo>
                    <a:pt x="176" y="680"/>
                  </a:lnTo>
                  <a:lnTo>
                    <a:pt x="126" y="678"/>
                  </a:lnTo>
                  <a:lnTo>
                    <a:pt x="100" y="675"/>
                  </a:lnTo>
                  <a:lnTo>
                    <a:pt x="73" y="672"/>
                  </a:lnTo>
                  <a:lnTo>
                    <a:pt x="48" y="668"/>
                  </a:lnTo>
                  <a:lnTo>
                    <a:pt x="25" y="663"/>
                  </a:lnTo>
                  <a:lnTo>
                    <a:pt x="25" y="663"/>
                  </a:lnTo>
                  <a:lnTo>
                    <a:pt x="15" y="660"/>
                  </a:lnTo>
                  <a:lnTo>
                    <a:pt x="10" y="657"/>
                  </a:lnTo>
                  <a:lnTo>
                    <a:pt x="7" y="655"/>
                  </a:lnTo>
                  <a:lnTo>
                    <a:pt x="3" y="652"/>
                  </a:lnTo>
                  <a:lnTo>
                    <a:pt x="1" y="648"/>
                  </a:lnTo>
                  <a:lnTo>
                    <a:pt x="0" y="644"/>
                  </a:lnTo>
                  <a:lnTo>
                    <a:pt x="0" y="639"/>
                  </a:lnTo>
                  <a:lnTo>
                    <a:pt x="0" y="597"/>
                  </a:lnTo>
                  <a:lnTo>
                    <a:pt x="0" y="597"/>
                  </a:lnTo>
                  <a:lnTo>
                    <a:pt x="0" y="593"/>
                  </a:lnTo>
                  <a:lnTo>
                    <a:pt x="1" y="590"/>
                  </a:lnTo>
                  <a:lnTo>
                    <a:pt x="3" y="586"/>
                  </a:lnTo>
                  <a:lnTo>
                    <a:pt x="6" y="584"/>
                  </a:lnTo>
                  <a:lnTo>
                    <a:pt x="9" y="582"/>
                  </a:lnTo>
                  <a:lnTo>
                    <a:pt x="13" y="579"/>
                  </a:lnTo>
                  <a:lnTo>
                    <a:pt x="22" y="578"/>
                  </a:lnTo>
                  <a:lnTo>
                    <a:pt x="22" y="578"/>
                  </a:lnTo>
                  <a:lnTo>
                    <a:pt x="26" y="578"/>
                  </a:lnTo>
                  <a:lnTo>
                    <a:pt x="26" y="578"/>
                  </a:lnTo>
                  <a:lnTo>
                    <a:pt x="75" y="584"/>
                  </a:lnTo>
                  <a:lnTo>
                    <a:pt x="126" y="587"/>
                  </a:lnTo>
                  <a:lnTo>
                    <a:pt x="176" y="591"/>
                  </a:lnTo>
                  <a:lnTo>
                    <a:pt x="216" y="592"/>
                  </a:lnTo>
                  <a:lnTo>
                    <a:pt x="216" y="592"/>
                  </a:lnTo>
                  <a:lnTo>
                    <a:pt x="243" y="591"/>
                  </a:lnTo>
                  <a:lnTo>
                    <a:pt x="256" y="590"/>
                  </a:lnTo>
                  <a:lnTo>
                    <a:pt x="267" y="587"/>
                  </a:lnTo>
                  <a:lnTo>
                    <a:pt x="279" y="585"/>
                  </a:lnTo>
                  <a:lnTo>
                    <a:pt x="288" y="582"/>
                  </a:lnTo>
                  <a:lnTo>
                    <a:pt x="297" y="578"/>
                  </a:lnTo>
                  <a:lnTo>
                    <a:pt x="305" y="574"/>
                  </a:lnTo>
                  <a:lnTo>
                    <a:pt x="312" y="568"/>
                  </a:lnTo>
                  <a:lnTo>
                    <a:pt x="318" y="562"/>
                  </a:lnTo>
                  <a:lnTo>
                    <a:pt x="324" y="555"/>
                  </a:lnTo>
                  <a:lnTo>
                    <a:pt x="328" y="547"/>
                  </a:lnTo>
                  <a:lnTo>
                    <a:pt x="332" y="538"/>
                  </a:lnTo>
                  <a:lnTo>
                    <a:pt x="334" y="529"/>
                  </a:lnTo>
                  <a:lnTo>
                    <a:pt x="335" y="517"/>
                  </a:lnTo>
                  <a:lnTo>
                    <a:pt x="335" y="506"/>
                  </a:lnTo>
                  <a:lnTo>
                    <a:pt x="335" y="506"/>
                  </a:lnTo>
                  <a:lnTo>
                    <a:pt x="334" y="493"/>
                  </a:lnTo>
                  <a:lnTo>
                    <a:pt x="330" y="481"/>
                  </a:lnTo>
                  <a:lnTo>
                    <a:pt x="325" y="469"/>
                  </a:lnTo>
                  <a:lnTo>
                    <a:pt x="315" y="458"/>
                  </a:lnTo>
                  <a:lnTo>
                    <a:pt x="304" y="446"/>
                  </a:lnTo>
                  <a:lnTo>
                    <a:pt x="288" y="434"/>
                  </a:lnTo>
                  <a:lnTo>
                    <a:pt x="268" y="420"/>
                  </a:lnTo>
                  <a:lnTo>
                    <a:pt x="244" y="406"/>
                  </a:lnTo>
                  <a:lnTo>
                    <a:pt x="123" y="334"/>
                  </a:lnTo>
                  <a:lnTo>
                    <a:pt x="123" y="334"/>
                  </a:lnTo>
                  <a:lnTo>
                    <a:pt x="96" y="317"/>
                  </a:lnTo>
                  <a:lnTo>
                    <a:pt x="72" y="298"/>
                  </a:lnTo>
                  <a:lnTo>
                    <a:pt x="62" y="289"/>
                  </a:lnTo>
                  <a:lnTo>
                    <a:pt x="52" y="280"/>
                  </a:lnTo>
                  <a:lnTo>
                    <a:pt x="42" y="270"/>
                  </a:lnTo>
                  <a:lnTo>
                    <a:pt x="33" y="259"/>
                  </a:lnTo>
                  <a:lnTo>
                    <a:pt x="26" y="249"/>
                  </a:lnTo>
                  <a:lnTo>
                    <a:pt x="20" y="238"/>
                  </a:lnTo>
                  <a:lnTo>
                    <a:pt x="14" y="226"/>
                  </a:lnTo>
                  <a:lnTo>
                    <a:pt x="9" y="214"/>
                  </a:lnTo>
                  <a:lnTo>
                    <a:pt x="5" y="201"/>
                  </a:lnTo>
                  <a:lnTo>
                    <a:pt x="2" y="188"/>
                  </a:lnTo>
                  <a:lnTo>
                    <a:pt x="0" y="175"/>
                  </a:lnTo>
                  <a:lnTo>
                    <a:pt x="0" y="161"/>
                  </a:lnTo>
                  <a:lnTo>
                    <a:pt x="0" y="161"/>
                  </a:lnTo>
                  <a:lnTo>
                    <a:pt x="1" y="138"/>
                  </a:lnTo>
                  <a:lnTo>
                    <a:pt x="5" y="118"/>
                  </a:lnTo>
                  <a:lnTo>
                    <a:pt x="9" y="100"/>
                  </a:lnTo>
                  <a:lnTo>
                    <a:pt x="16" y="83"/>
                  </a:lnTo>
                  <a:lnTo>
                    <a:pt x="25" y="68"/>
                  </a:lnTo>
                  <a:lnTo>
                    <a:pt x="36" y="55"/>
                  </a:lnTo>
                  <a:lnTo>
                    <a:pt x="48" y="44"/>
                  </a:lnTo>
                  <a:lnTo>
                    <a:pt x="62" y="33"/>
                  </a:lnTo>
                  <a:lnTo>
                    <a:pt x="78" y="25"/>
                  </a:lnTo>
                  <a:lnTo>
                    <a:pt x="94" y="19"/>
                  </a:lnTo>
                  <a:lnTo>
                    <a:pt x="112" y="13"/>
                  </a:lnTo>
                  <a:lnTo>
                    <a:pt x="132" y="8"/>
                  </a:lnTo>
                  <a:lnTo>
                    <a:pt x="151" y="5"/>
                  </a:lnTo>
                  <a:lnTo>
                    <a:pt x="173" y="2"/>
                  </a:lnTo>
                  <a:lnTo>
                    <a:pt x="195" y="1"/>
                  </a:lnTo>
                  <a:lnTo>
                    <a:pt x="218" y="0"/>
                  </a:lnTo>
                  <a:lnTo>
                    <a:pt x="218" y="0"/>
                  </a:lnTo>
                  <a:lnTo>
                    <a:pt x="268" y="1"/>
                  </a:lnTo>
                  <a:lnTo>
                    <a:pt x="317" y="5"/>
                  </a:lnTo>
                  <a:lnTo>
                    <a:pt x="363" y="9"/>
                  </a:lnTo>
                  <a:lnTo>
                    <a:pt x="406" y="16"/>
                  </a:lnTo>
                  <a:lnTo>
                    <a:pt x="406" y="16"/>
                  </a:lnTo>
                  <a:lnTo>
                    <a:pt x="412" y="17"/>
                  </a:lnTo>
                  <a:lnTo>
                    <a:pt x="416" y="19"/>
                  </a:lnTo>
                  <a:lnTo>
                    <a:pt x="421" y="21"/>
                  </a:lnTo>
                  <a:lnTo>
                    <a:pt x="424" y="24"/>
                  </a:lnTo>
                  <a:lnTo>
                    <a:pt x="427" y="28"/>
                  </a:lnTo>
                  <a:lnTo>
                    <a:pt x="428" y="31"/>
                  </a:lnTo>
                  <a:lnTo>
                    <a:pt x="429" y="36"/>
                  </a:lnTo>
                  <a:lnTo>
                    <a:pt x="429" y="40"/>
                  </a:lnTo>
                  <a:lnTo>
                    <a:pt x="429" y="80"/>
                  </a:lnTo>
                  <a:lnTo>
                    <a:pt x="429" y="80"/>
                  </a:lnTo>
                  <a:lnTo>
                    <a:pt x="429" y="85"/>
                  </a:lnTo>
                  <a:lnTo>
                    <a:pt x="428" y="90"/>
                  </a:lnTo>
                  <a:lnTo>
                    <a:pt x="427" y="93"/>
                  </a:lnTo>
                  <a:lnTo>
                    <a:pt x="423" y="95"/>
                  </a:lnTo>
                  <a:lnTo>
                    <a:pt x="421" y="98"/>
                  </a:lnTo>
                  <a:lnTo>
                    <a:pt x="418" y="99"/>
                  </a:lnTo>
                  <a:lnTo>
                    <a:pt x="410" y="100"/>
                  </a:lnTo>
                  <a:lnTo>
                    <a:pt x="410" y="100"/>
                  </a:lnTo>
                  <a:lnTo>
                    <a:pt x="405" y="100"/>
                  </a:lnTo>
                  <a:lnTo>
                    <a:pt x="405" y="100"/>
                  </a:lnTo>
                  <a:lnTo>
                    <a:pt x="321" y="94"/>
                  </a:lnTo>
                  <a:lnTo>
                    <a:pt x="270" y="92"/>
                  </a:lnTo>
                  <a:lnTo>
                    <a:pt x="218" y="91"/>
                  </a:lnTo>
                  <a:lnTo>
                    <a:pt x="218" y="91"/>
                  </a:lnTo>
                  <a:lnTo>
                    <a:pt x="194" y="91"/>
                  </a:lnTo>
                  <a:lnTo>
                    <a:pt x="172" y="93"/>
                  </a:lnTo>
                  <a:lnTo>
                    <a:pt x="153" y="97"/>
                  </a:lnTo>
                  <a:lnTo>
                    <a:pt x="145" y="100"/>
                  </a:lnTo>
                  <a:lnTo>
                    <a:pt x="137" y="102"/>
                  </a:lnTo>
                  <a:lnTo>
                    <a:pt x="130" y="107"/>
                  </a:lnTo>
                  <a:lnTo>
                    <a:pt x="124" y="111"/>
                  </a:lnTo>
                  <a:lnTo>
                    <a:pt x="118" y="117"/>
                  </a:lnTo>
                  <a:lnTo>
                    <a:pt x="114" y="124"/>
                  </a:lnTo>
                  <a:lnTo>
                    <a:pt x="110" y="131"/>
                  </a:lnTo>
                  <a:lnTo>
                    <a:pt x="108" y="140"/>
                  </a:lnTo>
                  <a:lnTo>
                    <a:pt x="107" y="150"/>
                  </a:lnTo>
                  <a:lnTo>
                    <a:pt x="106" y="161"/>
                  </a:lnTo>
                  <a:lnTo>
                    <a:pt x="106" y="161"/>
                  </a:lnTo>
                  <a:lnTo>
                    <a:pt x="107" y="173"/>
                  </a:lnTo>
                  <a:lnTo>
                    <a:pt x="111" y="186"/>
                  </a:lnTo>
                  <a:lnTo>
                    <a:pt x="118" y="197"/>
                  </a:lnTo>
                  <a:lnTo>
                    <a:pt x="126" y="208"/>
                  </a:lnTo>
                  <a:lnTo>
                    <a:pt x="139" y="219"/>
                  </a:lnTo>
                  <a:lnTo>
                    <a:pt x="153" y="230"/>
                  </a:lnTo>
                  <a:lnTo>
                    <a:pt x="170" y="241"/>
                  </a:lnTo>
                  <a:lnTo>
                    <a:pt x="189" y="253"/>
                  </a:lnTo>
                  <a:lnTo>
                    <a:pt x="309" y="324"/>
                  </a:lnTo>
                  <a:lnTo>
                    <a:pt x="309" y="324"/>
                  </a:lnTo>
                  <a:lnTo>
                    <a:pt x="327" y="335"/>
                  </a:lnTo>
                  <a:lnTo>
                    <a:pt x="343" y="345"/>
                  </a:lnTo>
                  <a:lnTo>
                    <a:pt x="358" y="357"/>
                  </a:lnTo>
                  <a:lnTo>
                    <a:pt x="372" y="367"/>
                  </a:lnTo>
                  <a:lnTo>
                    <a:pt x="384" y="378"/>
                  </a:lnTo>
                  <a:lnTo>
                    <a:pt x="395" y="389"/>
                  </a:lnTo>
                  <a:lnTo>
                    <a:pt x="405" y="399"/>
                  </a:lnTo>
                  <a:lnTo>
                    <a:pt x="413" y="411"/>
                  </a:lnTo>
                  <a:lnTo>
                    <a:pt x="420" y="421"/>
                  </a:lnTo>
                  <a:lnTo>
                    <a:pt x="426" y="433"/>
                  </a:lnTo>
                  <a:lnTo>
                    <a:pt x="431" y="444"/>
                  </a:lnTo>
                  <a:lnTo>
                    <a:pt x="435" y="456"/>
                  </a:lnTo>
                  <a:lnTo>
                    <a:pt x="438" y="468"/>
                  </a:lnTo>
                  <a:lnTo>
                    <a:pt x="441" y="481"/>
                  </a:lnTo>
                  <a:lnTo>
                    <a:pt x="442" y="493"/>
                  </a:lnTo>
                  <a:lnTo>
                    <a:pt x="442" y="506"/>
                  </a:lnTo>
                  <a:lnTo>
                    <a:pt x="442" y="506"/>
                  </a:lnTo>
                  <a:lnTo>
                    <a:pt x="441" y="529"/>
                  </a:lnTo>
                  <a:lnTo>
                    <a:pt x="437" y="548"/>
                  </a:lnTo>
                  <a:lnTo>
                    <a:pt x="432" y="568"/>
                  </a:lnTo>
                  <a:lnTo>
                    <a:pt x="426" y="585"/>
                  </a:lnTo>
                  <a:lnTo>
                    <a:pt x="416" y="601"/>
                  </a:lnTo>
                  <a:lnTo>
                    <a:pt x="406" y="616"/>
                  </a:lnTo>
                  <a:lnTo>
                    <a:pt x="393" y="629"/>
                  </a:lnTo>
                  <a:lnTo>
                    <a:pt x="380" y="640"/>
                  </a:lnTo>
                  <a:lnTo>
                    <a:pt x="364" y="649"/>
                  </a:lnTo>
                  <a:lnTo>
                    <a:pt x="346" y="659"/>
                  </a:lnTo>
                  <a:lnTo>
                    <a:pt x="328" y="665"/>
                  </a:lnTo>
                  <a:lnTo>
                    <a:pt x="309" y="671"/>
                  </a:lnTo>
                  <a:lnTo>
                    <a:pt x="287" y="676"/>
                  </a:lnTo>
                  <a:lnTo>
                    <a:pt x="264" y="678"/>
                  </a:lnTo>
                  <a:lnTo>
                    <a:pt x="241" y="680"/>
                  </a:lnTo>
                  <a:lnTo>
                    <a:pt x="216" y="681"/>
                  </a:lnTo>
                  <a:lnTo>
                    <a:pt x="216"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4" name="Freeform 176"/>
            <p:cNvSpPr>
              <a:spLocks noEditPoints="1"/>
            </p:cNvSpPr>
            <p:nvPr/>
          </p:nvSpPr>
          <p:spPr bwMode="auto">
            <a:xfrm>
              <a:off x="5135618" y="4182405"/>
              <a:ext cx="21968" cy="180494"/>
            </a:xfrm>
            <a:custGeom>
              <a:avLst/>
              <a:gdLst>
                <a:gd name="T0" fmla="*/ 26 w 110"/>
                <a:gd name="T1" fmla="*/ 145 h 914"/>
                <a:gd name="T2" fmla="*/ 20 w 110"/>
                <a:gd name="T3" fmla="*/ 144 h 914"/>
                <a:gd name="T4" fmla="*/ 12 w 110"/>
                <a:gd name="T5" fmla="*/ 140 h 914"/>
                <a:gd name="T6" fmla="*/ 5 w 110"/>
                <a:gd name="T7" fmla="*/ 134 h 914"/>
                <a:gd name="T8" fmla="*/ 2 w 110"/>
                <a:gd name="T9" fmla="*/ 125 h 914"/>
                <a:gd name="T10" fmla="*/ 0 w 110"/>
                <a:gd name="T11" fmla="*/ 24 h 914"/>
                <a:gd name="T12" fmla="*/ 2 w 110"/>
                <a:gd name="T13" fmla="*/ 19 h 914"/>
                <a:gd name="T14" fmla="*/ 5 w 110"/>
                <a:gd name="T15" fmla="*/ 10 h 914"/>
                <a:gd name="T16" fmla="*/ 12 w 110"/>
                <a:gd name="T17" fmla="*/ 4 h 914"/>
                <a:gd name="T18" fmla="*/ 20 w 110"/>
                <a:gd name="T19" fmla="*/ 0 h 914"/>
                <a:gd name="T20" fmla="*/ 86 w 110"/>
                <a:gd name="T21" fmla="*/ 0 h 914"/>
                <a:gd name="T22" fmla="*/ 92 w 110"/>
                <a:gd name="T23" fmla="*/ 0 h 914"/>
                <a:gd name="T24" fmla="*/ 100 w 110"/>
                <a:gd name="T25" fmla="*/ 4 h 914"/>
                <a:gd name="T26" fmla="*/ 107 w 110"/>
                <a:gd name="T27" fmla="*/ 10 h 914"/>
                <a:gd name="T28" fmla="*/ 110 w 110"/>
                <a:gd name="T29" fmla="*/ 19 h 914"/>
                <a:gd name="T30" fmla="*/ 110 w 110"/>
                <a:gd name="T31" fmla="*/ 121 h 914"/>
                <a:gd name="T32" fmla="*/ 110 w 110"/>
                <a:gd name="T33" fmla="*/ 125 h 914"/>
                <a:gd name="T34" fmla="*/ 107 w 110"/>
                <a:gd name="T35" fmla="*/ 134 h 914"/>
                <a:gd name="T36" fmla="*/ 100 w 110"/>
                <a:gd name="T37" fmla="*/ 140 h 914"/>
                <a:gd name="T38" fmla="*/ 92 w 110"/>
                <a:gd name="T39" fmla="*/ 144 h 914"/>
                <a:gd name="T40" fmla="*/ 86 w 110"/>
                <a:gd name="T41" fmla="*/ 145 h 914"/>
                <a:gd name="T42" fmla="*/ 27 w 110"/>
                <a:gd name="T43" fmla="*/ 914 h 914"/>
                <a:gd name="T44" fmla="*/ 21 w 110"/>
                <a:gd name="T45" fmla="*/ 914 h 914"/>
                <a:gd name="T46" fmla="*/ 13 w 110"/>
                <a:gd name="T47" fmla="*/ 911 h 914"/>
                <a:gd name="T48" fmla="*/ 6 w 110"/>
                <a:gd name="T49" fmla="*/ 904 h 914"/>
                <a:gd name="T50" fmla="*/ 3 w 110"/>
                <a:gd name="T51" fmla="*/ 896 h 914"/>
                <a:gd name="T52" fmla="*/ 3 w 110"/>
                <a:gd name="T53" fmla="*/ 275 h 914"/>
                <a:gd name="T54" fmla="*/ 3 w 110"/>
                <a:gd name="T55" fmla="*/ 270 h 914"/>
                <a:gd name="T56" fmla="*/ 6 w 110"/>
                <a:gd name="T57" fmla="*/ 262 h 914"/>
                <a:gd name="T58" fmla="*/ 13 w 110"/>
                <a:gd name="T59" fmla="*/ 255 h 914"/>
                <a:gd name="T60" fmla="*/ 21 w 110"/>
                <a:gd name="T61" fmla="*/ 251 h 914"/>
                <a:gd name="T62" fmla="*/ 84 w 110"/>
                <a:gd name="T63" fmla="*/ 250 h 914"/>
                <a:gd name="T64" fmla="*/ 89 w 110"/>
                <a:gd name="T65" fmla="*/ 251 h 914"/>
                <a:gd name="T66" fmla="*/ 98 w 110"/>
                <a:gd name="T67" fmla="*/ 255 h 914"/>
                <a:gd name="T68" fmla="*/ 105 w 110"/>
                <a:gd name="T69" fmla="*/ 262 h 914"/>
                <a:gd name="T70" fmla="*/ 108 w 110"/>
                <a:gd name="T71" fmla="*/ 270 h 914"/>
                <a:gd name="T72" fmla="*/ 108 w 110"/>
                <a:gd name="T73" fmla="*/ 890 h 914"/>
                <a:gd name="T74" fmla="*/ 108 w 110"/>
                <a:gd name="T75" fmla="*/ 896 h 914"/>
                <a:gd name="T76" fmla="*/ 105 w 110"/>
                <a:gd name="T77" fmla="*/ 904 h 914"/>
                <a:gd name="T78" fmla="*/ 98 w 110"/>
                <a:gd name="T79" fmla="*/ 911 h 914"/>
                <a:gd name="T80" fmla="*/ 89 w 110"/>
                <a:gd name="T81" fmla="*/ 914 h 914"/>
                <a:gd name="T82" fmla="*/ 84 w 110"/>
                <a:gd name="T83"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4">
                  <a:moveTo>
                    <a:pt x="86" y="145"/>
                  </a:moveTo>
                  <a:lnTo>
                    <a:pt x="26" y="145"/>
                  </a:lnTo>
                  <a:lnTo>
                    <a:pt x="26" y="145"/>
                  </a:lnTo>
                  <a:lnTo>
                    <a:pt x="20" y="144"/>
                  </a:lnTo>
                  <a:lnTo>
                    <a:pt x="15" y="142"/>
                  </a:lnTo>
                  <a:lnTo>
                    <a:pt x="12" y="140"/>
                  </a:lnTo>
                  <a:lnTo>
                    <a:pt x="8" y="138"/>
                  </a:lnTo>
                  <a:lnTo>
                    <a:pt x="5" y="134"/>
                  </a:lnTo>
                  <a:lnTo>
                    <a:pt x="3" y="130"/>
                  </a:lnTo>
                  <a:lnTo>
                    <a:pt x="2" y="125"/>
                  </a:lnTo>
                  <a:lnTo>
                    <a:pt x="0" y="121"/>
                  </a:lnTo>
                  <a:lnTo>
                    <a:pt x="0" y="24"/>
                  </a:lnTo>
                  <a:lnTo>
                    <a:pt x="0" y="24"/>
                  </a:lnTo>
                  <a:lnTo>
                    <a:pt x="2" y="19"/>
                  </a:lnTo>
                  <a:lnTo>
                    <a:pt x="3" y="14"/>
                  </a:lnTo>
                  <a:lnTo>
                    <a:pt x="5" y="10"/>
                  </a:lnTo>
                  <a:lnTo>
                    <a:pt x="8" y="7"/>
                  </a:lnTo>
                  <a:lnTo>
                    <a:pt x="12" y="4"/>
                  </a:lnTo>
                  <a:lnTo>
                    <a:pt x="15" y="1"/>
                  </a:lnTo>
                  <a:lnTo>
                    <a:pt x="20" y="0"/>
                  </a:lnTo>
                  <a:lnTo>
                    <a:pt x="26" y="0"/>
                  </a:lnTo>
                  <a:lnTo>
                    <a:pt x="86" y="0"/>
                  </a:lnTo>
                  <a:lnTo>
                    <a:pt x="86" y="0"/>
                  </a:lnTo>
                  <a:lnTo>
                    <a:pt x="92" y="0"/>
                  </a:lnTo>
                  <a:lnTo>
                    <a:pt x="96" y="1"/>
                  </a:lnTo>
                  <a:lnTo>
                    <a:pt x="100" y="4"/>
                  </a:lnTo>
                  <a:lnTo>
                    <a:pt x="104" y="7"/>
                  </a:lnTo>
                  <a:lnTo>
                    <a:pt x="107" y="10"/>
                  </a:lnTo>
                  <a:lnTo>
                    <a:pt x="109" y="14"/>
                  </a:lnTo>
                  <a:lnTo>
                    <a:pt x="110" y="19"/>
                  </a:lnTo>
                  <a:lnTo>
                    <a:pt x="110" y="24"/>
                  </a:lnTo>
                  <a:lnTo>
                    <a:pt x="110" y="121"/>
                  </a:lnTo>
                  <a:lnTo>
                    <a:pt x="110" y="121"/>
                  </a:lnTo>
                  <a:lnTo>
                    <a:pt x="110" y="125"/>
                  </a:lnTo>
                  <a:lnTo>
                    <a:pt x="109" y="130"/>
                  </a:lnTo>
                  <a:lnTo>
                    <a:pt x="107" y="134"/>
                  </a:lnTo>
                  <a:lnTo>
                    <a:pt x="104" y="138"/>
                  </a:lnTo>
                  <a:lnTo>
                    <a:pt x="100" y="140"/>
                  </a:lnTo>
                  <a:lnTo>
                    <a:pt x="96" y="142"/>
                  </a:lnTo>
                  <a:lnTo>
                    <a:pt x="92" y="144"/>
                  </a:lnTo>
                  <a:lnTo>
                    <a:pt x="86" y="145"/>
                  </a:lnTo>
                  <a:lnTo>
                    <a:pt x="86" y="145"/>
                  </a:lnTo>
                  <a:close/>
                  <a:moveTo>
                    <a:pt x="84" y="914"/>
                  </a:moveTo>
                  <a:lnTo>
                    <a:pt x="27" y="914"/>
                  </a:lnTo>
                  <a:lnTo>
                    <a:pt x="27" y="914"/>
                  </a:lnTo>
                  <a:lnTo>
                    <a:pt x="21" y="914"/>
                  </a:lnTo>
                  <a:lnTo>
                    <a:pt x="16" y="913"/>
                  </a:lnTo>
                  <a:lnTo>
                    <a:pt x="13" y="911"/>
                  </a:lnTo>
                  <a:lnTo>
                    <a:pt x="10" y="907"/>
                  </a:lnTo>
                  <a:lnTo>
                    <a:pt x="6" y="904"/>
                  </a:lnTo>
                  <a:lnTo>
                    <a:pt x="4" y="899"/>
                  </a:lnTo>
                  <a:lnTo>
                    <a:pt x="3" y="896"/>
                  </a:lnTo>
                  <a:lnTo>
                    <a:pt x="3" y="890"/>
                  </a:lnTo>
                  <a:lnTo>
                    <a:pt x="3" y="275"/>
                  </a:lnTo>
                  <a:lnTo>
                    <a:pt x="3" y="275"/>
                  </a:lnTo>
                  <a:lnTo>
                    <a:pt x="3" y="270"/>
                  </a:lnTo>
                  <a:lnTo>
                    <a:pt x="4" y="265"/>
                  </a:lnTo>
                  <a:lnTo>
                    <a:pt x="6" y="262"/>
                  </a:lnTo>
                  <a:lnTo>
                    <a:pt x="10" y="258"/>
                  </a:lnTo>
                  <a:lnTo>
                    <a:pt x="13" y="255"/>
                  </a:lnTo>
                  <a:lnTo>
                    <a:pt x="16" y="252"/>
                  </a:lnTo>
                  <a:lnTo>
                    <a:pt x="21" y="251"/>
                  </a:lnTo>
                  <a:lnTo>
                    <a:pt x="27" y="250"/>
                  </a:lnTo>
                  <a:lnTo>
                    <a:pt x="84" y="250"/>
                  </a:lnTo>
                  <a:lnTo>
                    <a:pt x="84" y="250"/>
                  </a:lnTo>
                  <a:lnTo>
                    <a:pt x="89" y="251"/>
                  </a:lnTo>
                  <a:lnTo>
                    <a:pt x="93" y="252"/>
                  </a:lnTo>
                  <a:lnTo>
                    <a:pt x="98" y="255"/>
                  </a:lnTo>
                  <a:lnTo>
                    <a:pt x="101" y="258"/>
                  </a:lnTo>
                  <a:lnTo>
                    <a:pt x="105" y="262"/>
                  </a:lnTo>
                  <a:lnTo>
                    <a:pt x="107" y="265"/>
                  </a:lnTo>
                  <a:lnTo>
                    <a:pt x="108" y="270"/>
                  </a:lnTo>
                  <a:lnTo>
                    <a:pt x="108" y="275"/>
                  </a:lnTo>
                  <a:lnTo>
                    <a:pt x="108" y="890"/>
                  </a:lnTo>
                  <a:lnTo>
                    <a:pt x="108" y="890"/>
                  </a:lnTo>
                  <a:lnTo>
                    <a:pt x="108" y="896"/>
                  </a:lnTo>
                  <a:lnTo>
                    <a:pt x="107" y="899"/>
                  </a:lnTo>
                  <a:lnTo>
                    <a:pt x="105" y="904"/>
                  </a:lnTo>
                  <a:lnTo>
                    <a:pt x="101" y="907"/>
                  </a:lnTo>
                  <a:lnTo>
                    <a:pt x="98" y="911"/>
                  </a:lnTo>
                  <a:lnTo>
                    <a:pt x="93" y="913"/>
                  </a:lnTo>
                  <a:lnTo>
                    <a:pt x="89" y="914"/>
                  </a:lnTo>
                  <a:lnTo>
                    <a:pt x="84" y="914"/>
                  </a:lnTo>
                  <a:lnTo>
                    <a:pt x="84" y="9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5" name="Freeform 177"/>
            <p:cNvSpPr>
              <a:spLocks/>
            </p:cNvSpPr>
            <p:nvPr/>
          </p:nvSpPr>
          <p:spPr bwMode="auto">
            <a:xfrm>
              <a:off x="5192616" y="4229903"/>
              <a:ext cx="100340" cy="132995"/>
            </a:xfrm>
            <a:custGeom>
              <a:avLst/>
              <a:gdLst>
                <a:gd name="T0" fmla="*/ 426 w 508"/>
                <a:gd name="T1" fmla="*/ 672 h 672"/>
                <a:gd name="T2" fmla="*/ 421 w 508"/>
                <a:gd name="T3" fmla="*/ 672 h 672"/>
                <a:gd name="T4" fmla="*/ 413 w 508"/>
                <a:gd name="T5" fmla="*/ 669 h 672"/>
                <a:gd name="T6" fmla="*/ 406 w 508"/>
                <a:gd name="T7" fmla="*/ 662 h 672"/>
                <a:gd name="T8" fmla="*/ 403 w 508"/>
                <a:gd name="T9" fmla="*/ 654 h 672"/>
                <a:gd name="T10" fmla="*/ 402 w 508"/>
                <a:gd name="T11" fmla="*/ 251 h 672"/>
                <a:gd name="T12" fmla="*/ 402 w 508"/>
                <a:gd name="T13" fmla="*/ 230 h 672"/>
                <a:gd name="T14" fmla="*/ 398 w 508"/>
                <a:gd name="T15" fmla="*/ 192 h 672"/>
                <a:gd name="T16" fmla="*/ 390 w 508"/>
                <a:gd name="T17" fmla="*/ 161 h 672"/>
                <a:gd name="T18" fmla="*/ 377 w 508"/>
                <a:gd name="T19" fmla="*/ 136 h 672"/>
                <a:gd name="T20" fmla="*/ 361 w 508"/>
                <a:gd name="T21" fmla="*/ 117 h 672"/>
                <a:gd name="T22" fmla="*/ 341 w 508"/>
                <a:gd name="T23" fmla="*/ 105 h 672"/>
                <a:gd name="T24" fmla="*/ 316 w 508"/>
                <a:gd name="T25" fmla="*/ 97 h 672"/>
                <a:gd name="T26" fmla="*/ 286 w 508"/>
                <a:gd name="T27" fmla="*/ 93 h 672"/>
                <a:gd name="T28" fmla="*/ 270 w 508"/>
                <a:gd name="T29" fmla="*/ 92 h 672"/>
                <a:gd name="T30" fmla="*/ 231 w 508"/>
                <a:gd name="T31" fmla="*/ 95 h 672"/>
                <a:gd name="T32" fmla="*/ 189 w 508"/>
                <a:gd name="T33" fmla="*/ 106 h 672"/>
                <a:gd name="T34" fmla="*/ 148 w 508"/>
                <a:gd name="T35" fmla="*/ 121 h 672"/>
                <a:gd name="T36" fmla="*/ 107 w 508"/>
                <a:gd name="T37" fmla="*/ 139 h 672"/>
                <a:gd name="T38" fmla="*/ 107 w 508"/>
                <a:gd name="T39" fmla="*/ 648 h 672"/>
                <a:gd name="T40" fmla="*/ 105 w 508"/>
                <a:gd name="T41" fmla="*/ 657 h 672"/>
                <a:gd name="T42" fmla="*/ 99 w 508"/>
                <a:gd name="T43" fmla="*/ 665 h 672"/>
                <a:gd name="T44" fmla="*/ 92 w 508"/>
                <a:gd name="T45" fmla="*/ 671 h 672"/>
                <a:gd name="T46" fmla="*/ 82 w 508"/>
                <a:gd name="T47" fmla="*/ 672 h 672"/>
                <a:gd name="T48" fmla="*/ 23 w 508"/>
                <a:gd name="T49" fmla="*/ 672 h 672"/>
                <a:gd name="T50" fmla="*/ 14 w 508"/>
                <a:gd name="T51" fmla="*/ 671 h 672"/>
                <a:gd name="T52" fmla="*/ 7 w 508"/>
                <a:gd name="T53" fmla="*/ 665 h 672"/>
                <a:gd name="T54" fmla="*/ 2 w 508"/>
                <a:gd name="T55" fmla="*/ 657 h 672"/>
                <a:gd name="T56" fmla="*/ 0 w 508"/>
                <a:gd name="T57" fmla="*/ 648 h 672"/>
                <a:gd name="T58" fmla="*/ 0 w 508"/>
                <a:gd name="T59" fmla="*/ 33 h 672"/>
                <a:gd name="T60" fmla="*/ 1 w 508"/>
                <a:gd name="T61" fmla="*/ 23 h 672"/>
                <a:gd name="T62" fmla="*/ 7 w 508"/>
                <a:gd name="T63" fmla="*/ 16 h 672"/>
                <a:gd name="T64" fmla="*/ 14 w 508"/>
                <a:gd name="T65" fmla="*/ 10 h 672"/>
                <a:gd name="T66" fmla="*/ 23 w 508"/>
                <a:gd name="T67" fmla="*/ 8 h 672"/>
                <a:gd name="T68" fmla="*/ 84 w 508"/>
                <a:gd name="T69" fmla="*/ 8 h 672"/>
                <a:gd name="T70" fmla="*/ 93 w 508"/>
                <a:gd name="T71" fmla="*/ 10 h 672"/>
                <a:gd name="T72" fmla="*/ 100 w 508"/>
                <a:gd name="T73" fmla="*/ 16 h 672"/>
                <a:gd name="T74" fmla="*/ 105 w 508"/>
                <a:gd name="T75" fmla="*/ 23 h 672"/>
                <a:gd name="T76" fmla="*/ 107 w 508"/>
                <a:gd name="T77" fmla="*/ 33 h 672"/>
                <a:gd name="T78" fmla="*/ 107 w 508"/>
                <a:gd name="T79" fmla="*/ 55 h 672"/>
                <a:gd name="T80" fmla="*/ 154 w 508"/>
                <a:gd name="T81" fmla="*/ 31 h 672"/>
                <a:gd name="T82" fmla="*/ 201 w 508"/>
                <a:gd name="T83" fmla="*/ 14 h 672"/>
                <a:gd name="T84" fmla="*/ 248 w 508"/>
                <a:gd name="T85" fmla="*/ 4 h 672"/>
                <a:gd name="T86" fmla="*/ 298 w 508"/>
                <a:gd name="T87" fmla="*/ 0 h 672"/>
                <a:gd name="T88" fmla="*/ 325 w 508"/>
                <a:gd name="T89" fmla="*/ 1 h 672"/>
                <a:gd name="T90" fmla="*/ 372 w 508"/>
                <a:gd name="T91" fmla="*/ 9 h 672"/>
                <a:gd name="T92" fmla="*/ 411 w 508"/>
                <a:gd name="T93" fmla="*/ 27 h 672"/>
                <a:gd name="T94" fmla="*/ 444 w 508"/>
                <a:gd name="T95" fmla="*/ 51 h 672"/>
                <a:gd name="T96" fmla="*/ 469 w 508"/>
                <a:gd name="T97" fmla="*/ 83 h 672"/>
                <a:gd name="T98" fmla="*/ 489 w 508"/>
                <a:gd name="T99" fmla="*/ 122 h 672"/>
                <a:gd name="T100" fmla="*/ 501 w 508"/>
                <a:gd name="T101" fmla="*/ 169 h 672"/>
                <a:gd name="T102" fmla="*/ 507 w 508"/>
                <a:gd name="T103" fmla="*/ 222 h 672"/>
                <a:gd name="T104" fmla="*/ 508 w 508"/>
                <a:gd name="T105" fmla="*/ 648 h 672"/>
                <a:gd name="T106" fmla="*/ 508 w 508"/>
                <a:gd name="T107" fmla="*/ 654 h 672"/>
                <a:gd name="T108" fmla="*/ 504 w 508"/>
                <a:gd name="T109" fmla="*/ 662 h 672"/>
                <a:gd name="T110" fmla="*/ 498 w 508"/>
                <a:gd name="T111" fmla="*/ 669 h 672"/>
                <a:gd name="T112" fmla="*/ 489 w 508"/>
                <a:gd name="T113" fmla="*/ 672 h 672"/>
                <a:gd name="T114" fmla="*/ 484 w 508"/>
                <a:gd name="T115" fmla="*/ 67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2">
                  <a:moveTo>
                    <a:pt x="484" y="672"/>
                  </a:moveTo>
                  <a:lnTo>
                    <a:pt x="426" y="672"/>
                  </a:lnTo>
                  <a:lnTo>
                    <a:pt x="426" y="672"/>
                  </a:lnTo>
                  <a:lnTo>
                    <a:pt x="421" y="672"/>
                  </a:lnTo>
                  <a:lnTo>
                    <a:pt x="416" y="671"/>
                  </a:lnTo>
                  <a:lnTo>
                    <a:pt x="413" y="669"/>
                  </a:lnTo>
                  <a:lnTo>
                    <a:pt x="410" y="665"/>
                  </a:lnTo>
                  <a:lnTo>
                    <a:pt x="406" y="662"/>
                  </a:lnTo>
                  <a:lnTo>
                    <a:pt x="404" y="657"/>
                  </a:lnTo>
                  <a:lnTo>
                    <a:pt x="403" y="654"/>
                  </a:lnTo>
                  <a:lnTo>
                    <a:pt x="402" y="648"/>
                  </a:lnTo>
                  <a:lnTo>
                    <a:pt x="402" y="251"/>
                  </a:lnTo>
                  <a:lnTo>
                    <a:pt x="402" y="251"/>
                  </a:lnTo>
                  <a:lnTo>
                    <a:pt x="402" y="230"/>
                  </a:lnTo>
                  <a:lnTo>
                    <a:pt x="400" y="210"/>
                  </a:lnTo>
                  <a:lnTo>
                    <a:pt x="398" y="192"/>
                  </a:lnTo>
                  <a:lnTo>
                    <a:pt x="395" y="175"/>
                  </a:lnTo>
                  <a:lnTo>
                    <a:pt x="390" y="161"/>
                  </a:lnTo>
                  <a:lnTo>
                    <a:pt x="384" y="147"/>
                  </a:lnTo>
                  <a:lnTo>
                    <a:pt x="377" y="136"/>
                  </a:lnTo>
                  <a:lnTo>
                    <a:pt x="369" y="126"/>
                  </a:lnTo>
                  <a:lnTo>
                    <a:pt x="361" y="117"/>
                  </a:lnTo>
                  <a:lnTo>
                    <a:pt x="351" y="110"/>
                  </a:lnTo>
                  <a:lnTo>
                    <a:pt x="341" y="105"/>
                  </a:lnTo>
                  <a:lnTo>
                    <a:pt x="328" y="100"/>
                  </a:lnTo>
                  <a:lnTo>
                    <a:pt x="316" y="97"/>
                  </a:lnTo>
                  <a:lnTo>
                    <a:pt x="302" y="94"/>
                  </a:lnTo>
                  <a:lnTo>
                    <a:pt x="286" y="93"/>
                  </a:lnTo>
                  <a:lnTo>
                    <a:pt x="270" y="92"/>
                  </a:lnTo>
                  <a:lnTo>
                    <a:pt x="270" y="92"/>
                  </a:lnTo>
                  <a:lnTo>
                    <a:pt x="250" y="93"/>
                  </a:lnTo>
                  <a:lnTo>
                    <a:pt x="231" y="95"/>
                  </a:lnTo>
                  <a:lnTo>
                    <a:pt x="210" y="100"/>
                  </a:lnTo>
                  <a:lnTo>
                    <a:pt x="189" y="106"/>
                  </a:lnTo>
                  <a:lnTo>
                    <a:pt x="169" y="113"/>
                  </a:lnTo>
                  <a:lnTo>
                    <a:pt x="148" y="121"/>
                  </a:lnTo>
                  <a:lnTo>
                    <a:pt x="127" y="129"/>
                  </a:lnTo>
                  <a:lnTo>
                    <a:pt x="107" y="139"/>
                  </a:lnTo>
                  <a:lnTo>
                    <a:pt x="107" y="648"/>
                  </a:lnTo>
                  <a:lnTo>
                    <a:pt x="107" y="648"/>
                  </a:lnTo>
                  <a:lnTo>
                    <a:pt x="106" y="653"/>
                  </a:lnTo>
                  <a:lnTo>
                    <a:pt x="105" y="657"/>
                  </a:lnTo>
                  <a:lnTo>
                    <a:pt x="102" y="662"/>
                  </a:lnTo>
                  <a:lnTo>
                    <a:pt x="99" y="665"/>
                  </a:lnTo>
                  <a:lnTo>
                    <a:pt x="95" y="668"/>
                  </a:lnTo>
                  <a:lnTo>
                    <a:pt x="92" y="671"/>
                  </a:lnTo>
                  <a:lnTo>
                    <a:pt x="87" y="672"/>
                  </a:lnTo>
                  <a:lnTo>
                    <a:pt x="82" y="672"/>
                  </a:lnTo>
                  <a:lnTo>
                    <a:pt x="23" y="672"/>
                  </a:lnTo>
                  <a:lnTo>
                    <a:pt x="23" y="672"/>
                  </a:lnTo>
                  <a:lnTo>
                    <a:pt x="18" y="672"/>
                  </a:lnTo>
                  <a:lnTo>
                    <a:pt x="14" y="671"/>
                  </a:lnTo>
                  <a:lnTo>
                    <a:pt x="10" y="669"/>
                  </a:lnTo>
                  <a:lnTo>
                    <a:pt x="7" y="665"/>
                  </a:lnTo>
                  <a:lnTo>
                    <a:pt x="4" y="662"/>
                  </a:lnTo>
                  <a:lnTo>
                    <a:pt x="2" y="657"/>
                  </a:lnTo>
                  <a:lnTo>
                    <a:pt x="0" y="654"/>
                  </a:lnTo>
                  <a:lnTo>
                    <a:pt x="0" y="648"/>
                  </a:lnTo>
                  <a:lnTo>
                    <a:pt x="0" y="33"/>
                  </a:lnTo>
                  <a:lnTo>
                    <a:pt x="0" y="33"/>
                  </a:lnTo>
                  <a:lnTo>
                    <a:pt x="0" y="28"/>
                  </a:lnTo>
                  <a:lnTo>
                    <a:pt x="1" y="23"/>
                  </a:lnTo>
                  <a:lnTo>
                    <a:pt x="4" y="20"/>
                  </a:lnTo>
                  <a:lnTo>
                    <a:pt x="7" y="16"/>
                  </a:lnTo>
                  <a:lnTo>
                    <a:pt x="9" y="13"/>
                  </a:lnTo>
                  <a:lnTo>
                    <a:pt x="14" y="10"/>
                  </a:lnTo>
                  <a:lnTo>
                    <a:pt x="18" y="9"/>
                  </a:lnTo>
                  <a:lnTo>
                    <a:pt x="23" y="8"/>
                  </a:lnTo>
                  <a:lnTo>
                    <a:pt x="84" y="8"/>
                  </a:lnTo>
                  <a:lnTo>
                    <a:pt x="84" y="8"/>
                  </a:lnTo>
                  <a:lnTo>
                    <a:pt x="88" y="9"/>
                  </a:lnTo>
                  <a:lnTo>
                    <a:pt x="93" y="10"/>
                  </a:lnTo>
                  <a:lnTo>
                    <a:pt x="96" y="13"/>
                  </a:lnTo>
                  <a:lnTo>
                    <a:pt x="100" y="16"/>
                  </a:lnTo>
                  <a:lnTo>
                    <a:pt x="102" y="20"/>
                  </a:lnTo>
                  <a:lnTo>
                    <a:pt x="105" y="23"/>
                  </a:lnTo>
                  <a:lnTo>
                    <a:pt x="106" y="28"/>
                  </a:lnTo>
                  <a:lnTo>
                    <a:pt x="107" y="33"/>
                  </a:lnTo>
                  <a:lnTo>
                    <a:pt x="107" y="55"/>
                  </a:lnTo>
                  <a:lnTo>
                    <a:pt x="107" y="55"/>
                  </a:lnTo>
                  <a:lnTo>
                    <a:pt x="131" y="43"/>
                  </a:lnTo>
                  <a:lnTo>
                    <a:pt x="154" y="31"/>
                  </a:lnTo>
                  <a:lnTo>
                    <a:pt x="178" y="22"/>
                  </a:lnTo>
                  <a:lnTo>
                    <a:pt x="201" y="14"/>
                  </a:lnTo>
                  <a:lnTo>
                    <a:pt x="224" y="8"/>
                  </a:lnTo>
                  <a:lnTo>
                    <a:pt x="248" y="4"/>
                  </a:lnTo>
                  <a:lnTo>
                    <a:pt x="272" y="1"/>
                  </a:lnTo>
                  <a:lnTo>
                    <a:pt x="298" y="0"/>
                  </a:lnTo>
                  <a:lnTo>
                    <a:pt x="298" y="0"/>
                  </a:lnTo>
                  <a:lnTo>
                    <a:pt x="325" y="1"/>
                  </a:lnTo>
                  <a:lnTo>
                    <a:pt x="349" y="5"/>
                  </a:lnTo>
                  <a:lnTo>
                    <a:pt x="372" y="9"/>
                  </a:lnTo>
                  <a:lnTo>
                    <a:pt x="392" y="17"/>
                  </a:lnTo>
                  <a:lnTo>
                    <a:pt x="411" y="27"/>
                  </a:lnTo>
                  <a:lnTo>
                    <a:pt x="428" y="37"/>
                  </a:lnTo>
                  <a:lnTo>
                    <a:pt x="444" y="51"/>
                  </a:lnTo>
                  <a:lnTo>
                    <a:pt x="458" y="66"/>
                  </a:lnTo>
                  <a:lnTo>
                    <a:pt x="469" y="83"/>
                  </a:lnTo>
                  <a:lnTo>
                    <a:pt x="480" y="101"/>
                  </a:lnTo>
                  <a:lnTo>
                    <a:pt x="489" y="122"/>
                  </a:lnTo>
                  <a:lnTo>
                    <a:pt x="496" y="145"/>
                  </a:lnTo>
                  <a:lnTo>
                    <a:pt x="501" y="169"/>
                  </a:lnTo>
                  <a:lnTo>
                    <a:pt x="505" y="194"/>
                  </a:lnTo>
                  <a:lnTo>
                    <a:pt x="507" y="222"/>
                  </a:lnTo>
                  <a:lnTo>
                    <a:pt x="508" y="251"/>
                  </a:lnTo>
                  <a:lnTo>
                    <a:pt x="508" y="648"/>
                  </a:lnTo>
                  <a:lnTo>
                    <a:pt x="508" y="648"/>
                  </a:lnTo>
                  <a:lnTo>
                    <a:pt x="508" y="654"/>
                  </a:lnTo>
                  <a:lnTo>
                    <a:pt x="506" y="657"/>
                  </a:lnTo>
                  <a:lnTo>
                    <a:pt x="504" y="662"/>
                  </a:lnTo>
                  <a:lnTo>
                    <a:pt x="501" y="665"/>
                  </a:lnTo>
                  <a:lnTo>
                    <a:pt x="498" y="669"/>
                  </a:lnTo>
                  <a:lnTo>
                    <a:pt x="493" y="671"/>
                  </a:lnTo>
                  <a:lnTo>
                    <a:pt x="489" y="672"/>
                  </a:lnTo>
                  <a:lnTo>
                    <a:pt x="484" y="672"/>
                  </a:lnTo>
                  <a:lnTo>
                    <a:pt x="484" y="67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6" name="Freeform 178"/>
            <p:cNvSpPr>
              <a:spLocks noEditPoints="1"/>
            </p:cNvSpPr>
            <p:nvPr/>
          </p:nvSpPr>
          <p:spPr bwMode="auto">
            <a:xfrm>
              <a:off x="5321454" y="4229903"/>
              <a:ext cx="105684" cy="134776"/>
            </a:xfrm>
            <a:custGeom>
              <a:avLst/>
              <a:gdLst>
                <a:gd name="T0" fmla="*/ 107 w 534"/>
                <a:gd name="T1" fmla="*/ 391 h 681"/>
                <a:gd name="T2" fmla="*/ 109 w 534"/>
                <a:gd name="T3" fmla="*/ 441 h 681"/>
                <a:gd name="T4" fmla="*/ 123 w 534"/>
                <a:gd name="T5" fmla="*/ 500 h 681"/>
                <a:gd name="T6" fmla="*/ 150 w 534"/>
                <a:gd name="T7" fmla="*/ 544 h 681"/>
                <a:gd name="T8" fmla="*/ 186 w 534"/>
                <a:gd name="T9" fmla="*/ 571 h 681"/>
                <a:gd name="T10" fmla="*/ 236 w 534"/>
                <a:gd name="T11" fmla="*/ 585 h 681"/>
                <a:gd name="T12" fmla="*/ 275 w 534"/>
                <a:gd name="T13" fmla="*/ 589 h 681"/>
                <a:gd name="T14" fmla="*/ 442 w 534"/>
                <a:gd name="T15" fmla="*/ 581 h 681"/>
                <a:gd name="T16" fmla="*/ 496 w 534"/>
                <a:gd name="T17" fmla="*/ 575 h 681"/>
                <a:gd name="T18" fmla="*/ 509 w 534"/>
                <a:gd name="T19" fmla="*/ 578 h 681"/>
                <a:gd name="T20" fmla="*/ 514 w 534"/>
                <a:gd name="T21" fmla="*/ 587 h 681"/>
                <a:gd name="T22" fmla="*/ 514 w 534"/>
                <a:gd name="T23" fmla="*/ 633 h 681"/>
                <a:gd name="T24" fmla="*/ 510 w 534"/>
                <a:gd name="T25" fmla="*/ 652 h 681"/>
                <a:gd name="T26" fmla="*/ 497 w 534"/>
                <a:gd name="T27" fmla="*/ 659 h 681"/>
                <a:gd name="T28" fmla="*/ 440 w 534"/>
                <a:gd name="T29" fmla="*/ 669 h 681"/>
                <a:gd name="T30" fmla="*/ 333 w 534"/>
                <a:gd name="T31" fmla="*/ 679 h 681"/>
                <a:gd name="T32" fmla="*/ 275 w 534"/>
                <a:gd name="T33" fmla="*/ 681 h 681"/>
                <a:gd name="T34" fmla="*/ 198 w 534"/>
                <a:gd name="T35" fmla="*/ 673 h 681"/>
                <a:gd name="T36" fmla="*/ 127 w 534"/>
                <a:gd name="T37" fmla="*/ 648 h 681"/>
                <a:gd name="T38" fmla="*/ 96 w 534"/>
                <a:gd name="T39" fmla="*/ 629 h 681"/>
                <a:gd name="T40" fmla="*/ 67 w 534"/>
                <a:gd name="T41" fmla="*/ 602 h 681"/>
                <a:gd name="T42" fmla="*/ 43 w 534"/>
                <a:gd name="T43" fmla="*/ 570 h 681"/>
                <a:gd name="T44" fmla="*/ 23 w 534"/>
                <a:gd name="T45" fmla="*/ 531 h 681"/>
                <a:gd name="T46" fmla="*/ 10 w 534"/>
                <a:gd name="T47" fmla="*/ 485 h 681"/>
                <a:gd name="T48" fmla="*/ 3 w 534"/>
                <a:gd name="T49" fmla="*/ 431 h 681"/>
                <a:gd name="T50" fmla="*/ 0 w 534"/>
                <a:gd name="T51" fmla="*/ 282 h 681"/>
                <a:gd name="T52" fmla="*/ 5 w 534"/>
                <a:gd name="T53" fmla="*/ 222 h 681"/>
                <a:gd name="T54" fmla="*/ 28 w 534"/>
                <a:gd name="T55" fmla="*/ 141 h 681"/>
                <a:gd name="T56" fmla="*/ 54 w 534"/>
                <a:gd name="T57" fmla="*/ 97 h 681"/>
                <a:gd name="T58" fmla="*/ 78 w 534"/>
                <a:gd name="T59" fmla="*/ 68 h 681"/>
                <a:gd name="T60" fmla="*/ 108 w 534"/>
                <a:gd name="T61" fmla="*/ 44 h 681"/>
                <a:gd name="T62" fmla="*/ 142 w 534"/>
                <a:gd name="T63" fmla="*/ 25 h 681"/>
                <a:gd name="T64" fmla="*/ 179 w 534"/>
                <a:gd name="T65" fmla="*/ 12 h 681"/>
                <a:gd name="T66" fmla="*/ 237 w 534"/>
                <a:gd name="T67" fmla="*/ 1 h 681"/>
                <a:gd name="T68" fmla="*/ 301 w 534"/>
                <a:gd name="T69" fmla="*/ 1 h 681"/>
                <a:gd name="T70" fmla="*/ 358 w 534"/>
                <a:gd name="T71" fmla="*/ 12 h 681"/>
                <a:gd name="T72" fmla="*/ 396 w 534"/>
                <a:gd name="T73" fmla="*/ 25 h 681"/>
                <a:gd name="T74" fmla="*/ 431 w 534"/>
                <a:gd name="T75" fmla="*/ 45 h 681"/>
                <a:gd name="T76" fmla="*/ 459 w 534"/>
                <a:gd name="T77" fmla="*/ 68 h 681"/>
                <a:gd name="T78" fmla="*/ 483 w 534"/>
                <a:gd name="T79" fmla="*/ 97 h 681"/>
                <a:gd name="T80" fmla="*/ 509 w 534"/>
                <a:gd name="T81" fmla="*/ 141 h 681"/>
                <a:gd name="T82" fmla="*/ 530 w 534"/>
                <a:gd name="T83" fmla="*/ 222 h 681"/>
                <a:gd name="T84" fmla="*/ 534 w 534"/>
                <a:gd name="T85" fmla="*/ 348 h 681"/>
                <a:gd name="T86" fmla="*/ 533 w 534"/>
                <a:gd name="T87" fmla="*/ 359 h 681"/>
                <a:gd name="T88" fmla="*/ 525 w 534"/>
                <a:gd name="T89" fmla="*/ 371 h 681"/>
                <a:gd name="T90" fmla="*/ 511 w 534"/>
                <a:gd name="T91" fmla="*/ 374 h 681"/>
                <a:gd name="T92" fmla="*/ 427 w 534"/>
                <a:gd name="T93" fmla="*/ 282 h 681"/>
                <a:gd name="T94" fmla="*/ 421 w 534"/>
                <a:gd name="T95" fmla="*/ 215 h 681"/>
                <a:gd name="T96" fmla="*/ 404 w 534"/>
                <a:gd name="T97" fmla="*/ 163 h 681"/>
                <a:gd name="T98" fmla="*/ 377 w 534"/>
                <a:gd name="T99" fmla="*/ 126 h 681"/>
                <a:gd name="T100" fmla="*/ 338 w 534"/>
                <a:gd name="T101" fmla="*/ 103 h 681"/>
                <a:gd name="T102" fmla="*/ 288 w 534"/>
                <a:gd name="T103" fmla="*/ 94 h 681"/>
                <a:gd name="T104" fmla="*/ 249 w 534"/>
                <a:gd name="T105" fmla="*/ 94 h 681"/>
                <a:gd name="T106" fmla="*/ 200 w 534"/>
                <a:gd name="T107" fmla="*/ 105 h 681"/>
                <a:gd name="T108" fmla="*/ 160 w 534"/>
                <a:gd name="T109" fmla="*/ 129 h 681"/>
                <a:gd name="T110" fmla="*/ 131 w 534"/>
                <a:gd name="T111" fmla="*/ 165 h 681"/>
                <a:gd name="T112" fmla="*/ 113 w 534"/>
                <a:gd name="T113" fmla="*/ 217 h 681"/>
                <a:gd name="T114" fmla="*/ 107 w 534"/>
                <a:gd name="T115" fmla="*/ 282 h 681"/>
                <a:gd name="T116" fmla="*/ 427 w 534"/>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681">
                  <a:moveTo>
                    <a:pt x="511" y="374"/>
                  </a:moveTo>
                  <a:lnTo>
                    <a:pt x="107" y="374"/>
                  </a:lnTo>
                  <a:lnTo>
                    <a:pt x="107" y="391"/>
                  </a:lnTo>
                  <a:lnTo>
                    <a:pt x="107" y="391"/>
                  </a:lnTo>
                  <a:lnTo>
                    <a:pt x="107" y="418"/>
                  </a:lnTo>
                  <a:lnTo>
                    <a:pt x="109" y="441"/>
                  </a:lnTo>
                  <a:lnTo>
                    <a:pt x="113" y="462"/>
                  </a:lnTo>
                  <a:lnTo>
                    <a:pt x="117" y="483"/>
                  </a:lnTo>
                  <a:lnTo>
                    <a:pt x="123" y="500"/>
                  </a:lnTo>
                  <a:lnTo>
                    <a:pt x="131" y="516"/>
                  </a:lnTo>
                  <a:lnTo>
                    <a:pt x="139" y="531"/>
                  </a:lnTo>
                  <a:lnTo>
                    <a:pt x="150" y="544"/>
                  </a:lnTo>
                  <a:lnTo>
                    <a:pt x="160" y="554"/>
                  </a:lnTo>
                  <a:lnTo>
                    <a:pt x="173" y="563"/>
                  </a:lnTo>
                  <a:lnTo>
                    <a:pt x="186" y="571"/>
                  </a:lnTo>
                  <a:lnTo>
                    <a:pt x="201" y="577"/>
                  </a:lnTo>
                  <a:lnTo>
                    <a:pt x="218" y="583"/>
                  </a:lnTo>
                  <a:lnTo>
                    <a:pt x="236" y="585"/>
                  </a:lnTo>
                  <a:lnTo>
                    <a:pt x="254" y="587"/>
                  </a:lnTo>
                  <a:lnTo>
                    <a:pt x="275" y="589"/>
                  </a:lnTo>
                  <a:lnTo>
                    <a:pt x="275" y="589"/>
                  </a:lnTo>
                  <a:lnTo>
                    <a:pt x="330" y="587"/>
                  </a:lnTo>
                  <a:lnTo>
                    <a:pt x="387" y="585"/>
                  </a:lnTo>
                  <a:lnTo>
                    <a:pt x="442" y="581"/>
                  </a:lnTo>
                  <a:lnTo>
                    <a:pt x="489" y="575"/>
                  </a:lnTo>
                  <a:lnTo>
                    <a:pt x="489" y="575"/>
                  </a:lnTo>
                  <a:lnTo>
                    <a:pt x="496" y="575"/>
                  </a:lnTo>
                  <a:lnTo>
                    <a:pt x="496" y="575"/>
                  </a:lnTo>
                  <a:lnTo>
                    <a:pt x="503" y="576"/>
                  </a:lnTo>
                  <a:lnTo>
                    <a:pt x="509" y="578"/>
                  </a:lnTo>
                  <a:lnTo>
                    <a:pt x="511" y="582"/>
                  </a:lnTo>
                  <a:lnTo>
                    <a:pt x="513" y="584"/>
                  </a:lnTo>
                  <a:lnTo>
                    <a:pt x="514" y="587"/>
                  </a:lnTo>
                  <a:lnTo>
                    <a:pt x="514" y="592"/>
                  </a:lnTo>
                  <a:lnTo>
                    <a:pt x="514" y="633"/>
                  </a:lnTo>
                  <a:lnTo>
                    <a:pt x="514" y="633"/>
                  </a:lnTo>
                  <a:lnTo>
                    <a:pt x="514" y="644"/>
                  </a:lnTo>
                  <a:lnTo>
                    <a:pt x="512" y="647"/>
                  </a:lnTo>
                  <a:lnTo>
                    <a:pt x="510" y="652"/>
                  </a:lnTo>
                  <a:lnTo>
                    <a:pt x="506" y="654"/>
                  </a:lnTo>
                  <a:lnTo>
                    <a:pt x="503" y="657"/>
                  </a:lnTo>
                  <a:lnTo>
                    <a:pt x="497" y="659"/>
                  </a:lnTo>
                  <a:lnTo>
                    <a:pt x="490" y="661"/>
                  </a:lnTo>
                  <a:lnTo>
                    <a:pt x="490" y="661"/>
                  </a:lnTo>
                  <a:lnTo>
                    <a:pt x="440" y="669"/>
                  </a:lnTo>
                  <a:lnTo>
                    <a:pt x="387" y="676"/>
                  </a:lnTo>
                  <a:lnTo>
                    <a:pt x="361" y="678"/>
                  </a:lnTo>
                  <a:lnTo>
                    <a:pt x="333" y="679"/>
                  </a:lnTo>
                  <a:lnTo>
                    <a:pt x="304" y="680"/>
                  </a:lnTo>
                  <a:lnTo>
                    <a:pt x="275" y="681"/>
                  </a:lnTo>
                  <a:lnTo>
                    <a:pt x="275" y="681"/>
                  </a:lnTo>
                  <a:lnTo>
                    <a:pt x="248" y="680"/>
                  </a:lnTo>
                  <a:lnTo>
                    <a:pt x="223" y="678"/>
                  </a:lnTo>
                  <a:lnTo>
                    <a:pt x="198" y="673"/>
                  </a:lnTo>
                  <a:lnTo>
                    <a:pt x="174" y="668"/>
                  </a:lnTo>
                  <a:lnTo>
                    <a:pt x="150" y="660"/>
                  </a:lnTo>
                  <a:lnTo>
                    <a:pt x="127" y="648"/>
                  </a:lnTo>
                  <a:lnTo>
                    <a:pt x="116" y="642"/>
                  </a:lnTo>
                  <a:lnTo>
                    <a:pt x="106" y="636"/>
                  </a:lnTo>
                  <a:lnTo>
                    <a:pt x="96" y="629"/>
                  </a:lnTo>
                  <a:lnTo>
                    <a:pt x="85" y="621"/>
                  </a:lnTo>
                  <a:lnTo>
                    <a:pt x="76" y="612"/>
                  </a:lnTo>
                  <a:lnTo>
                    <a:pt x="67" y="602"/>
                  </a:lnTo>
                  <a:lnTo>
                    <a:pt x="59" y="592"/>
                  </a:lnTo>
                  <a:lnTo>
                    <a:pt x="51" y="582"/>
                  </a:lnTo>
                  <a:lnTo>
                    <a:pt x="43" y="570"/>
                  </a:lnTo>
                  <a:lnTo>
                    <a:pt x="36" y="558"/>
                  </a:lnTo>
                  <a:lnTo>
                    <a:pt x="30" y="545"/>
                  </a:lnTo>
                  <a:lnTo>
                    <a:pt x="23" y="531"/>
                  </a:lnTo>
                  <a:lnTo>
                    <a:pt x="19" y="517"/>
                  </a:lnTo>
                  <a:lnTo>
                    <a:pt x="14" y="501"/>
                  </a:lnTo>
                  <a:lnTo>
                    <a:pt x="10" y="485"/>
                  </a:lnTo>
                  <a:lnTo>
                    <a:pt x="6" y="468"/>
                  </a:lnTo>
                  <a:lnTo>
                    <a:pt x="4" y="451"/>
                  </a:lnTo>
                  <a:lnTo>
                    <a:pt x="3" y="431"/>
                  </a:lnTo>
                  <a:lnTo>
                    <a:pt x="2" y="412"/>
                  </a:lnTo>
                  <a:lnTo>
                    <a:pt x="0" y="391"/>
                  </a:lnTo>
                  <a:lnTo>
                    <a:pt x="0" y="282"/>
                  </a:lnTo>
                  <a:lnTo>
                    <a:pt x="0" y="282"/>
                  </a:lnTo>
                  <a:lnTo>
                    <a:pt x="2" y="251"/>
                  </a:lnTo>
                  <a:lnTo>
                    <a:pt x="5" y="222"/>
                  </a:lnTo>
                  <a:lnTo>
                    <a:pt x="11" y="193"/>
                  </a:lnTo>
                  <a:lnTo>
                    <a:pt x="19" y="165"/>
                  </a:lnTo>
                  <a:lnTo>
                    <a:pt x="28" y="141"/>
                  </a:lnTo>
                  <a:lnTo>
                    <a:pt x="39" y="117"/>
                  </a:lnTo>
                  <a:lnTo>
                    <a:pt x="46" y="107"/>
                  </a:lnTo>
                  <a:lnTo>
                    <a:pt x="54" y="97"/>
                  </a:lnTo>
                  <a:lnTo>
                    <a:pt x="61" y="86"/>
                  </a:lnTo>
                  <a:lnTo>
                    <a:pt x="70" y="77"/>
                  </a:lnTo>
                  <a:lnTo>
                    <a:pt x="78" y="68"/>
                  </a:lnTo>
                  <a:lnTo>
                    <a:pt x="88" y="60"/>
                  </a:lnTo>
                  <a:lnTo>
                    <a:pt x="98" y="52"/>
                  </a:lnTo>
                  <a:lnTo>
                    <a:pt x="108" y="44"/>
                  </a:lnTo>
                  <a:lnTo>
                    <a:pt x="119" y="37"/>
                  </a:lnTo>
                  <a:lnTo>
                    <a:pt x="130" y="31"/>
                  </a:lnTo>
                  <a:lnTo>
                    <a:pt x="142" y="25"/>
                  </a:lnTo>
                  <a:lnTo>
                    <a:pt x="154" y="20"/>
                  </a:lnTo>
                  <a:lnTo>
                    <a:pt x="167" y="15"/>
                  </a:lnTo>
                  <a:lnTo>
                    <a:pt x="179" y="12"/>
                  </a:lnTo>
                  <a:lnTo>
                    <a:pt x="193" y="8"/>
                  </a:lnTo>
                  <a:lnTo>
                    <a:pt x="208" y="6"/>
                  </a:lnTo>
                  <a:lnTo>
                    <a:pt x="237" y="1"/>
                  </a:lnTo>
                  <a:lnTo>
                    <a:pt x="269" y="0"/>
                  </a:lnTo>
                  <a:lnTo>
                    <a:pt x="269" y="0"/>
                  </a:lnTo>
                  <a:lnTo>
                    <a:pt x="301" y="1"/>
                  </a:lnTo>
                  <a:lnTo>
                    <a:pt x="331" y="6"/>
                  </a:lnTo>
                  <a:lnTo>
                    <a:pt x="345" y="8"/>
                  </a:lnTo>
                  <a:lnTo>
                    <a:pt x="358" y="12"/>
                  </a:lnTo>
                  <a:lnTo>
                    <a:pt x="372" y="16"/>
                  </a:lnTo>
                  <a:lnTo>
                    <a:pt x="385" y="21"/>
                  </a:lnTo>
                  <a:lnTo>
                    <a:pt x="396" y="25"/>
                  </a:lnTo>
                  <a:lnTo>
                    <a:pt x="409" y="31"/>
                  </a:lnTo>
                  <a:lnTo>
                    <a:pt x="419" y="38"/>
                  </a:lnTo>
                  <a:lnTo>
                    <a:pt x="431" y="45"/>
                  </a:lnTo>
                  <a:lnTo>
                    <a:pt x="440" y="52"/>
                  </a:lnTo>
                  <a:lnTo>
                    <a:pt x="450" y="60"/>
                  </a:lnTo>
                  <a:lnTo>
                    <a:pt x="459" y="68"/>
                  </a:lnTo>
                  <a:lnTo>
                    <a:pt x="467" y="77"/>
                  </a:lnTo>
                  <a:lnTo>
                    <a:pt x="475" y="86"/>
                  </a:lnTo>
                  <a:lnTo>
                    <a:pt x="483" y="97"/>
                  </a:lnTo>
                  <a:lnTo>
                    <a:pt x="490" y="107"/>
                  </a:lnTo>
                  <a:lnTo>
                    <a:pt x="497" y="118"/>
                  </a:lnTo>
                  <a:lnTo>
                    <a:pt x="509" y="141"/>
                  </a:lnTo>
                  <a:lnTo>
                    <a:pt x="518" y="166"/>
                  </a:lnTo>
                  <a:lnTo>
                    <a:pt x="525" y="193"/>
                  </a:lnTo>
                  <a:lnTo>
                    <a:pt x="530" y="222"/>
                  </a:lnTo>
                  <a:lnTo>
                    <a:pt x="533" y="251"/>
                  </a:lnTo>
                  <a:lnTo>
                    <a:pt x="534" y="282"/>
                  </a:lnTo>
                  <a:lnTo>
                    <a:pt x="534" y="348"/>
                  </a:lnTo>
                  <a:lnTo>
                    <a:pt x="534" y="348"/>
                  </a:lnTo>
                  <a:lnTo>
                    <a:pt x="534" y="353"/>
                  </a:lnTo>
                  <a:lnTo>
                    <a:pt x="533" y="359"/>
                  </a:lnTo>
                  <a:lnTo>
                    <a:pt x="530" y="364"/>
                  </a:lnTo>
                  <a:lnTo>
                    <a:pt x="528" y="367"/>
                  </a:lnTo>
                  <a:lnTo>
                    <a:pt x="525" y="371"/>
                  </a:lnTo>
                  <a:lnTo>
                    <a:pt x="521" y="373"/>
                  </a:lnTo>
                  <a:lnTo>
                    <a:pt x="517" y="374"/>
                  </a:lnTo>
                  <a:lnTo>
                    <a:pt x="511" y="374"/>
                  </a:lnTo>
                  <a:lnTo>
                    <a:pt x="511" y="374"/>
                  </a:lnTo>
                  <a:close/>
                  <a:moveTo>
                    <a:pt x="427" y="282"/>
                  </a:moveTo>
                  <a:lnTo>
                    <a:pt x="427" y="282"/>
                  </a:lnTo>
                  <a:lnTo>
                    <a:pt x="426" y="258"/>
                  </a:lnTo>
                  <a:lnTo>
                    <a:pt x="425" y="235"/>
                  </a:lnTo>
                  <a:lnTo>
                    <a:pt x="421" y="215"/>
                  </a:lnTo>
                  <a:lnTo>
                    <a:pt x="417" y="195"/>
                  </a:lnTo>
                  <a:lnTo>
                    <a:pt x="411" y="178"/>
                  </a:lnTo>
                  <a:lnTo>
                    <a:pt x="404" y="163"/>
                  </a:lnTo>
                  <a:lnTo>
                    <a:pt x="397" y="149"/>
                  </a:lnTo>
                  <a:lnTo>
                    <a:pt x="387" y="137"/>
                  </a:lnTo>
                  <a:lnTo>
                    <a:pt x="377" y="126"/>
                  </a:lnTo>
                  <a:lnTo>
                    <a:pt x="365" y="117"/>
                  </a:lnTo>
                  <a:lnTo>
                    <a:pt x="353" y="109"/>
                  </a:lnTo>
                  <a:lnTo>
                    <a:pt x="338" y="103"/>
                  </a:lnTo>
                  <a:lnTo>
                    <a:pt x="323" y="99"/>
                  </a:lnTo>
                  <a:lnTo>
                    <a:pt x="306" y="95"/>
                  </a:lnTo>
                  <a:lnTo>
                    <a:pt x="288" y="94"/>
                  </a:lnTo>
                  <a:lnTo>
                    <a:pt x="269" y="93"/>
                  </a:lnTo>
                  <a:lnTo>
                    <a:pt x="269" y="93"/>
                  </a:lnTo>
                  <a:lnTo>
                    <a:pt x="249" y="94"/>
                  </a:lnTo>
                  <a:lnTo>
                    <a:pt x="232" y="97"/>
                  </a:lnTo>
                  <a:lnTo>
                    <a:pt x="215" y="100"/>
                  </a:lnTo>
                  <a:lnTo>
                    <a:pt x="200" y="105"/>
                  </a:lnTo>
                  <a:lnTo>
                    <a:pt x="185" y="111"/>
                  </a:lnTo>
                  <a:lnTo>
                    <a:pt x="171" y="118"/>
                  </a:lnTo>
                  <a:lnTo>
                    <a:pt x="160" y="129"/>
                  </a:lnTo>
                  <a:lnTo>
                    <a:pt x="148" y="139"/>
                  </a:lnTo>
                  <a:lnTo>
                    <a:pt x="139" y="152"/>
                  </a:lnTo>
                  <a:lnTo>
                    <a:pt x="131" y="165"/>
                  </a:lnTo>
                  <a:lnTo>
                    <a:pt x="123" y="181"/>
                  </a:lnTo>
                  <a:lnTo>
                    <a:pt x="117" y="199"/>
                  </a:lnTo>
                  <a:lnTo>
                    <a:pt x="113" y="217"/>
                  </a:lnTo>
                  <a:lnTo>
                    <a:pt x="109" y="238"/>
                  </a:lnTo>
                  <a:lnTo>
                    <a:pt x="107" y="259"/>
                  </a:lnTo>
                  <a:lnTo>
                    <a:pt x="107" y="282"/>
                  </a:lnTo>
                  <a:lnTo>
                    <a:pt x="107" y="294"/>
                  </a:lnTo>
                  <a:lnTo>
                    <a:pt x="427" y="294"/>
                  </a:lnTo>
                  <a:lnTo>
                    <a:pt x="427"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7" name="Freeform 179"/>
            <p:cNvSpPr>
              <a:spLocks/>
            </p:cNvSpPr>
            <p:nvPr/>
          </p:nvSpPr>
          <p:spPr bwMode="auto">
            <a:xfrm>
              <a:off x="5451481" y="4229903"/>
              <a:ext cx="87278" cy="134776"/>
            </a:xfrm>
            <a:custGeom>
              <a:avLst/>
              <a:gdLst>
                <a:gd name="T0" fmla="*/ 175 w 441"/>
                <a:gd name="T1" fmla="*/ 680 h 681"/>
                <a:gd name="T2" fmla="*/ 73 w 441"/>
                <a:gd name="T3" fmla="*/ 672 h 681"/>
                <a:gd name="T4" fmla="*/ 25 w 441"/>
                <a:gd name="T5" fmla="*/ 663 h 681"/>
                <a:gd name="T6" fmla="*/ 5 w 441"/>
                <a:gd name="T7" fmla="*/ 655 h 681"/>
                <a:gd name="T8" fmla="*/ 0 w 441"/>
                <a:gd name="T9" fmla="*/ 644 h 681"/>
                <a:gd name="T10" fmla="*/ 0 w 441"/>
                <a:gd name="T11" fmla="*/ 597 h 681"/>
                <a:gd name="T12" fmla="*/ 3 w 441"/>
                <a:gd name="T13" fmla="*/ 586 h 681"/>
                <a:gd name="T14" fmla="*/ 12 w 441"/>
                <a:gd name="T15" fmla="*/ 579 h 681"/>
                <a:gd name="T16" fmla="*/ 26 w 441"/>
                <a:gd name="T17" fmla="*/ 578 h 681"/>
                <a:gd name="T18" fmla="*/ 126 w 441"/>
                <a:gd name="T19" fmla="*/ 587 h 681"/>
                <a:gd name="T20" fmla="*/ 215 w 441"/>
                <a:gd name="T21" fmla="*/ 592 h 681"/>
                <a:gd name="T22" fmla="*/ 267 w 441"/>
                <a:gd name="T23" fmla="*/ 587 h 681"/>
                <a:gd name="T24" fmla="*/ 297 w 441"/>
                <a:gd name="T25" fmla="*/ 578 h 681"/>
                <a:gd name="T26" fmla="*/ 317 w 441"/>
                <a:gd name="T27" fmla="*/ 562 h 681"/>
                <a:gd name="T28" fmla="*/ 330 w 441"/>
                <a:gd name="T29" fmla="*/ 538 h 681"/>
                <a:gd name="T30" fmla="*/ 335 w 441"/>
                <a:gd name="T31" fmla="*/ 506 h 681"/>
                <a:gd name="T32" fmla="*/ 330 w 441"/>
                <a:gd name="T33" fmla="*/ 481 h 681"/>
                <a:gd name="T34" fmla="*/ 304 w 441"/>
                <a:gd name="T35" fmla="*/ 446 h 681"/>
                <a:gd name="T36" fmla="*/ 244 w 441"/>
                <a:gd name="T37" fmla="*/ 406 h 681"/>
                <a:gd name="T38" fmla="*/ 96 w 441"/>
                <a:gd name="T39" fmla="*/ 317 h 681"/>
                <a:gd name="T40" fmla="*/ 51 w 441"/>
                <a:gd name="T41" fmla="*/ 280 h 681"/>
                <a:gd name="T42" fmla="*/ 25 w 441"/>
                <a:gd name="T43" fmla="*/ 249 h 681"/>
                <a:gd name="T44" fmla="*/ 8 w 441"/>
                <a:gd name="T45" fmla="*/ 214 h 681"/>
                <a:gd name="T46" fmla="*/ 0 w 441"/>
                <a:gd name="T47" fmla="*/ 175 h 681"/>
                <a:gd name="T48" fmla="*/ 0 w 441"/>
                <a:gd name="T49" fmla="*/ 138 h 681"/>
                <a:gd name="T50" fmla="*/ 16 w 441"/>
                <a:gd name="T51" fmla="*/ 83 h 681"/>
                <a:gd name="T52" fmla="*/ 48 w 441"/>
                <a:gd name="T53" fmla="*/ 44 h 681"/>
                <a:gd name="T54" fmla="*/ 94 w 441"/>
                <a:gd name="T55" fmla="*/ 19 h 681"/>
                <a:gd name="T56" fmla="*/ 151 w 441"/>
                <a:gd name="T57" fmla="*/ 5 h 681"/>
                <a:gd name="T58" fmla="*/ 218 w 441"/>
                <a:gd name="T59" fmla="*/ 0 h 681"/>
                <a:gd name="T60" fmla="*/ 316 w 441"/>
                <a:gd name="T61" fmla="*/ 5 h 681"/>
                <a:gd name="T62" fmla="*/ 406 w 441"/>
                <a:gd name="T63" fmla="*/ 16 h 681"/>
                <a:gd name="T64" fmla="*/ 421 w 441"/>
                <a:gd name="T65" fmla="*/ 21 h 681"/>
                <a:gd name="T66" fmla="*/ 428 w 441"/>
                <a:gd name="T67" fmla="*/ 31 h 681"/>
                <a:gd name="T68" fmla="*/ 429 w 441"/>
                <a:gd name="T69" fmla="*/ 80 h 681"/>
                <a:gd name="T70" fmla="*/ 428 w 441"/>
                <a:gd name="T71" fmla="*/ 90 h 681"/>
                <a:gd name="T72" fmla="*/ 421 w 441"/>
                <a:gd name="T73" fmla="*/ 98 h 681"/>
                <a:gd name="T74" fmla="*/ 408 w 441"/>
                <a:gd name="T75" fmla="*/ 100 h 681"/>
                <a:gd name="T76" fmla="*/ 321 w 441"/>
                <a:gd name="T77" fmla="*/ 94 h 681"/>
                <a:gd name="T78" fmla="*/ 218 w 441"/>
                <a:gd name="T79" fmla="*/ 91 h 681"/>
                <a:gd name="T80" fmla="*/ 152 w 441"/>
                <a:gd name="T81" fmla="*/ 97 h 681"/>
                <a:gd name="T82" fmla="*/ 129 w 441"/>
                <a:gd name="T83" fmla="*/ 107 h 681"/>
                <a:gd name="T84" fmla="*/ 113 w 441"/>
                <a:gd name="T85" fmla="*/ 124 h 681"/>
                <a:gd name="T86" fmla="*/ 106 w 441"/>
                <a:gd name="T87" fmla="*/ 150 h 681"/>
                <a:gd name="T88" fmla="*/ 106 w 441"/>
                <a:gd name="T89" fmla="*/ 173 h 681"/>
                <a:gd name="T90" fmla="*/ 126 w 441"/>
                <a:gd name="T91" fmla="*/ 208 h 681"/>
                <a:gd name="T92" fmla="*/ 169 w 441"/>
                <a:gd name="T93" fmla="*/ 241 h 681"/>
                <a:gd name="T94" fmla="*/ 308 w 441"/>
                <a:gd name="T95" fmla="*/ 324 h 681"/>
                <a:gd name="T96" fmla="*/ 358 w 441"/>
                <a:gd name="T97" fmla="*/ 357 h 681"/>
                <a:gd name="T98" fmla="*/ 394 w 441"/>
                <a:gd name="T99" fmla="*/ 389 h 681"/>
                <a:gd name="T100" fmla="*/ 420 w 441"/>
                <a:gd name="T101" fmla="*/ 421 h 681"/>
                <a:gd name="T102" fmla="*/ 434 w 441"/>
                <a:gd name="T103" fmla="*/ 456 h 681"/>
                <a:gd name="T104" fmla="*/ 440 w 441"/>
                <a:gd name="T105" fmla="*/ 493 h 681"/>
                <a:gd name="T106" fmla="*/ 440 w 441"/>
                <a:gd name="T107" fmla="*/ 529 h 681"/>
                <a:gd name="T108" fmla="*/ 425 w 441"/>
                <a:gd name="T109" fmla="*/ 585 h 681"/>
                <a:gd name="T110" fmla="*/ 393 w 441"/>
                <a:gd name="T111" fmla="*/ 629 h 681"/>
                <a:gd name="T112" fmla="*/ 346 w 441"/>
                <a:gd name="T113" fmla="*/ 659 h 681"/>
                <a:gd name="T114" fmla="*/ 286 w 441"/>
                <a:gd name="T115" fmla="*/ 676 h 681"/>
                <a:gd name="T116" fmla="*/ 215 w 441"/>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681">
                  <a:moveTo>
                    <a:pt x="215" y="681"/>
                  </a:moveTo>
                  <a:lnTo>
                    <a:pt x="215" y="681"/>
                  </a:lnTo>
                  <a:lnTo>
                    <a:pt x="175" y="680"/>
                  </a:lnTo>
                  <a:lnTo>
                    <a:pt x="126" y="678"/>
                  </a:lnTo>
                  <a:lnTo>
                    <a:pt x="100" y="675"/>
                  </a:lnTo>
                  <a:lnTo>
                    <a:pt x="73" y="672"/>
                  </a:lnTo>
                  <a:lnTo>
                    <a:pt x="48" y="668"/>
                  </a:lnTo>
                  <a:lnTo>
                    <a:pt x="25" y="663"/>
                  </a:lnTo>
                  <a:lnTo>
                    <a:pt x="25" y="663"/>
                  </a:lnTo>
                  <a:lnTo>
                    <a:pt x="14" y="660"/>
                  </a:lnTo>
                  <a:lnTo>
                    <a:pt x="10" y="657"/>
                  </a:lnTo>
                  <a:lnTo>
                    <a:pt x="5" y="655"/>
                  </a:lnTo>
                  <a:lnTo>
                    <a:pt x="3" y="652"/>
                  </a:lnTo>
                  <a:lnTo>
                    <a:pt x="1" y="648"/>
                  </a:lnTo>
                  <a:lnTo>
                    <a:pt x="0" y="644"/>
                  </a:lnTo>
                  <a:lnTo>
                    <a:pt x="0" y="639"/>
                  </a:lnTo>
                  <a:lnTo>
                    <a:pt x="0" y="597"/>
                  </a:lnTo>
                  <a:lnTo>
                    <a:pt x="0" y="597"/>
                  </a:lnTo>
                  <a:lnTo>
                    <a:pt x="0" y="593"/>
                  </a:lnTo>
                  <a:lnTo>
                    <a:pt x="1" y="590"/>
                  </a:lnTo>
                  <a:lnTo>
                    <a:pt x="3" y="586"/>
                  </a:lnTo>
                  <a:lnTo>
                    <a:pt x="5" y="584"/>
                  </a:lnTo>
                  <a:lnTo>
                    <a:pt x="9" y="582"/>
                  </a:lnTo>
                  <a:lnTo>
                    <a:pt x="12" y="579"/>
                  </a:lnTo>
                  <a:lnTo>
                    <a:pt x="20" y="578"/>
                  </a:lnTo>
                  <a:lnTo>
                    <a:pt x="20" y="578"/>
                  </a:lnTo>
                  <a:lnTo>
                    <a:pt x="26" y="578"/>
                  </a:lnTo>
                  <a:lnTo>
                    <a:pt x="26" y="578"/>
                  </a:lnTo>
                  <a:lnTo>
                    <a:pt x="73" y="584"/>
                  </a:lnTo>
                  <a:lnTo>
                    <a:pt x="126" y="587"/>
                  </a:lnTo>
                  <a:lnTo>
                    <a:pt x="175" y="591"/>
                  </a:lnTo>
                  <a:lnTo>
                    <a:pt x="215" y="592"/>
                  </a:lnTo>
                  <a:lnTo>
                    <a:pt x="215" y="592"/>
                  </a:lnTo>
                  <a:lnTo>
                    <a:pt x="243" y="591"/>
                  </a:lnTo>
                  <a:lnTo>
                    <a:pt x="256" y="590"/>
                  </a:lnTo>
                  <a:lnTo>
                    <a:pt x="267" y="587"/>
                  </a:lnTo>
                  <a:lnTo>
                    <a:pt x="277" y="585"/>
                  </a:lnTo>
                  <a:lnTo>
                    <a:pt x="288" y="582"/>
                  </a:lnTo>
                  <a:lnTo>
                    <a:pt x="297" y="578"/>
                  </a:lnTo>
                  <a:lnTo>
                    <a:pt x="305" y="574"/>
                  </a:lnTo>
                  <a:lnTo>
                    <a:pt x="312" y="568"/>
                  </a:lnTo>
                  <a:lnTo>
                    <a:pt x="317" y="562"/>
                  </a:lnTo>
                  <a:lnTo>
                    <a:pt x="323" y="555"/>
                  </a:lnTo>
                  <a:lnTo>
                    <a:pt x="327" y="547"/>
                  </a:lnTo>
                  <a:lnTo>
                    <a:pt x="330" y="538"/>
                  </a:lnTo>
                  <a:lnTo>
                    <a:pt x="332" y="529"/>
                  </a:lnTo>
                  <a:lnTo>
                    <a:pt x="335" y="517"/>
                  </a:lnTo>
                  <a:lnTo>
                    <a:pt x="335" y="506"/>
                  </a:lnTo>
                  <a:lnTo>
                    <a:pt x="335" y="506"/>
                  </a:lnTo>
                  <a:lnTo>
                    <a:pt x="334" y="493"/>
                  </a:lnTo>
                  <a:lnTo>
                    <a:pt x="330" y="481"/>
                  </a:lnTo>
                  <a:lnTo>
                    <a:pt x="324" y="469"/>
                  </a:lnTo>
                  <a:lnTo>
                    <a:pt x="315" y="458"/>
                  </a:lnTo>
                  <a:lnTo>
                    <a:pt x="304" y="446"/>
                  </a:lnTo>
                  <a:lnTo>
                    <a:pt x="288" y="434"/>
                  </a:lnTo>
                  <a:lnTo>
                    <a:pt x="268" y="420"/>
                  </a:lnTo>
                  <a:lnTo>
                    <a:pt x="244" y="406"/>
                  </a:lnTo>
                  <a:lnTo>
                    <a:pt x="122" y="334"/>
                  </a:lnTo>
                  <a:lnTo>
                    <a:pt x="122" y="334"/>
                  </a:lnTo>
                  <a:lnTo>
                    <a:pt x="96" y="317"/>
                  </a:lnTo>
                  <a:lnTo>
                    <a:pt x="72" y="298"/>
                  </a:lnTo>
                  <a:lnTo>
                    <a:pt x="62" y="289"/>
                  </a:lnTo>
                  <a:lnTo>
                    <a:pt x="51" y="280"/>
                  </a:lnTo>
                  <a:lnTo>
                    <a:pt x="42" y="270"/>
                  </a:lnTo>
                  <a:lnTo>
                    <a:pt x="33" y="259"/>
                  </a:lnTo>
                  <a:lnTo>
                    <a:pt x="25" y="249"/>
                  </a:lnTo>
                  <a:lnTo>
                    <a:pt x="19" y="238"/>
                  </a:lnTo>
                  <a:lnTo>
                    <a:pt x="14" y="226"/>
                  </a:lnTo>
                  <a:lnTo>
                    <a:pt x="8" y="214"/>
                  </a:lnTo>
                  <a:lnTo>
                    <a:pt x="4" y="201"/>
                  </a:lnTo>
                  <a:lnTo>
                    <a:pt x="2" y="188"/>
                  </a:lnTo>
                  <a:lnTo>
                    <a:pt x="0" y="175"/>
                  </a:lnTo>
                  <a:lnTo>
                    <a:pt x="0" y="161"/>
                  </a:lnTo>
                  <a:lnTo>
                    <a:pt x="0" y="161"/>
                  </a:lnTo>
                  <a:lnTo>
                    <a:pt x="0" y="138"/>
                  </a:lnTo>
                  <a:lnTo>
                    <a:pt x="3" y="118"/>
                  </a:lnTo>
                  <a:lnTo>
                    <a:pt x="9" y="100"/>
                  </a:lnTo>
                  <a:lnTo>
                    <a:pt x="16" y="83"/>
                  </a:lnTo>
                  <a:lnTo>
                    <a:pt x="25" y="68"/>
                  </a:lnTo>
                  <a:lnTo>
                    <a:pt x="35" y="55"/>
                  </a:lnTo>
                  <a:lnTo>
                    <a:pt x="48" y="44"/>
                  </a:lnTo>
                  <a:lnTo>
                    <a:pt x="62" y="33"/>
                  </a:lnTo>
                  <a:lnTo>
                    <a:pt x="78" y="25"/>
                  </a:lnTo>
                  <a:lnTo>
                    <a:pt x="94" y="19"/>
                  </a:lnTo>
                  <a:lnTo>
                    <a:pt x="112" y="13"/>
                  </a:lnTo>
                  <a:lnTo>
                    <a:pt x="132" y="8"/>
                  </a:lnTo>
                  <a:lnTo>
                    <a:pt x="151" y="5"/>
                  </a:lnTo>
                  <a:lnTo>
                    <a:pt x="173" y="2"/>
                  </a:lnTo>
                  <a:lnTo>
                    <a:pt x="195" y="1"/>
                  </a:lnTo>
                  <a:lnTo>
                    <a:pt x="218" y="0"/>
                  </a:lnTo>
                  <a:lnTo>
                    <a:pt x="218" y="0"/>
                  </a:lnTo>
                  <a:lnTo>
                    <a:pt x="268" y="1"/>
                  </a:lnTo>
                  <a:lnTo>
                    <a:pt x="316" y="5"/>
                  </a:lnTo>
                  <a:lnTo>
                    <a:pt x="362" y="9"/>
                  </a:lnTo>
                  <a:lnTo>
                    <a:pt x="406" y="16"/>
                  </a:lnTo>
                  <a:lnTo>
                    <a:pt x="406" y="16"/>
                  </a:lnTo>
                  <a:lnTo>
                    <a:pt x="412" y="17"/>
                  </a:lnTo>
                  <a:lnTo>
                    <a:pt x="416" y="19"/>
                  </a:lnTo>
                  <a:lnTo>
                    <a:pt x="421" y="21"/>
                  </a:lnTo>
                  <a:lnTo>
                    <a:pt x="423" y="24"/>
                  </a:lnTo>
                  <a:lnTo>
                    <a:pt x="426" y="28"/>
                  </a:lnTo>
                  <a:lnTo>
                    <a:pt x="428" y="31"/>
                  </a:lnTo>
                  <a:lnTo>
                    <a:pt x="429" y="36"/>
                  </a:lnTo>
                  <a:lnTo>
                    <a:pt x="429" y="40"/>
                  </a:lnTo>
                  <a:lnTo>
                    <a:pt x="429" y="80"/>
                  </a:lnTo>
                  <a:lnTo>
                    <a:pt x="429" y="80"/>
                  </a:lnTo>
                  <a:lnTo>
                    <a:pt x="429" y="85"/>
                  </a:lnTo>
                  <a:lnTo>
                    <a:pt x="428" y="90"/>
                  </a:lnTo>
                  <a:lnTo>
                    <a:pt x="425" y="93"/>
                  </a:lnTo>
                  <a:lnTo>
                    <a:pt x="423" y="95"/>
                  </a:lnTo>
                  <a:lnTo>
                    <a:pt x="421" y="98"/>
                  </a:lnTo>
                  <a:lnTo>
                    <a:pt x="417" y="99"/>
                  </a:lnTo>
                  <a:lnTo>
                    <a:pt x="408" y="100"/>
                  </a:lnTo>
                  <a:lnTo>
                    <a:pt x="408" y="100"/>
                  </a:lnTo>
                  <a:lnTo>
                    <a:pt x="405" y="100"/>
                  </a:lnTo>
                  <a:lnTo>
                    <a:pt x="405" y="100"/>
                  </a:lnTo>
                  <a:lnTo>
                    <a:pt x="321" y="94"/>
                  </a:lnTo>
                  <a:lnTo>
                    <a:pt x="269" y="92"/>
                  </a:lnTo>
                  <a:lnTo>
                    <a:pt x="218" y="91"/>
                  </a:lnTo>
                  <a:lnTo>
                    <a:pt x="218" y="91"/>
                  </a:lnTo>
                  <a:lnTo>
                    <a:pt x="194" y="91"/>
                  </a:lnTo>
                  <a:lnTo>
                    <a:pt x="172" y="93"/>
                  </a:lnTo>
                  <a:lnTo>
                    <a:pt x="152" y="97"/>
                  </a:lnTo>
                  <a:lnTo>
                    <a:pt x="144" y="100"/>
                  </a:lnTo>
                  <a:lnTo>
                    <a:pt x="136" y="102"/>
                  </a:lnTo>
                  <a:lnTo>
                    <a:pt x="129" y="107"/>
                  </a:lnTo>
                  <a:lnTo>
                    <a:pt x="124" y="111"/>
                  </a:lnTo>
                  <a:lnTo>
                    <a:pt x="118" y="117"/>
                  </a:lnTo>
                  <a:lnTo>
                    <a:pt x="113" y="124"/>
                  </a:lnTo>
                  <a:lnTo>
                    <a:pt x="110" y="131"/>
                  </a:lnTo>
                  <a:lnTo>
                    <a:pt x="108" y="140"/>
                  </a:lnTo>
                  <a:lnTo>
                    <a:pt x="106" y="150"/>
                  </a:lnTo>
                  <a:lnTo>
                    <a:pt x="105" y="161"/>
                  </a:lnTo>
                  <a:lnTo>
                    <a:pt x="105" y="161"/>
                  </a:lnTo>
                  <a:lnTo>
                    <a:pt x="106" y="173"/>
                  </a:lnTo>
                  <a:lnTo>
                    <a:pt x="111" y="186"/>
                  </a:lnTo>
                  <a:lnTo>
                    <a:pt x="117" y="197"/>
                  </a:lnTo>
                  <a:lnTo>
                    <a:pt x="126" y="208"/>
                  </a:lnTo>
                  <a:lnTo>
                    <a:pt x="137" y="219"/>
                  </a:lnTo>
                  <a:lnTo>
                    <a:pt x="152" y="230"/>
                  </a:lnTo>
                  <a:lnTo>
                    <a:pt x="169" y="241"/>
                  </a:lnTo>
                  <a:lnTo>
                    <a:pt x="189" y="253"/>
                  </a:lnTo>
                  <a:lnTo>
                    <a:pt x="308" y="324"/>
                  </a:lnTo>
                  <a:lnTo>
                    <a:pt x="308" y="324"/>
                  </a:lnTo>
                  <a:lnTo>
                    <a:pt x="327" y="335"/>
                  </a:lnTo>
                  <a:lnTo>
                    <a:pt x="343" y="345"/>
                  </a:lnTo>
                  <a:lnTo>
                    <a:pt x="358" y="357"/>
                  </a:lnTo>
                  <a:lnTo>
                    <a:pt x="371" y="367"/>
                  </a:lnTo>
                  <a:lnTo>
                    <a:pt x="384" y="378"/>
                  </a:lnTo>
                  <a:lnTo>
                    <a:pt x="394" y="389"/>
                  </a:lnTo>
                  <a:lnTo>
                    <a:pt x="403" y="399"/>
                  </a:lnTo>
                  <a:lnTo>
                    <a:pt x="413" y="411"/>
                  </a:lnTo>
                  <a:lnTo>
                    <a:pt x="420" y="421"/>
                  </a:lnTo>
                  <a:lnTo>
                    <a:pt x="425" y="433"/>
                  </a:lnTo>
                  <a:lnTo>
                    <a:pt x="431" y="444"/>
                  </a:lnTo>
                  <a:lnTo>
                    <a:pt x="434" y="456"/>
                  </a:lnTo>
                  <a:lnTo>
                    <a:pt x="438" y="468"/>
                  </a:lnTo>
                  <a:lnTo>
                    <a:pt x="439" y="481"/>
                  </a:lnTo>
                  <a:lnTo>
                    <a:pt x="440" y="493"/>
                  </a:lnTo>
                  <a:lnTo>
                    <a:pt x="441" y="506"/>
                  </a:lnTo>
                  <a:lnTo>
                    <a:pt x="441" y="506"/>
                  </a:lnTo>
                  <a:lnTo>
                    <a:pt x="440" y="529"/>
                  </a:lnTo>
                  <a:lnTo>
                    <a:pt x="437" y="548"/>
                  </a:lnTo>
                  <a:lnTo>
                    <a:pt x="432" y="568"/>
                  </a:lnTo>
                  <a:lnTo>
                    <a:pt x="425" y="585"/>
                  </a:lnTo>
                  <a:lnTo>
                    <a:pt x="416" y="601"/>
                  </a:lnTo>
                  <a:lnTo>
                    <a:pt x="406" y="616"/>
                  </a:lnTo>
                  <a:lnTo>
                    <a:pt x="393" y="629"/>
                  </a:lnTo>
                  <a:lnTo>
                    <a:pt x="379" y="640"/>
                  </a:lnTo>
                  <a:lnTo>
                    <a:pt x="363" y="649"/>
                  </a:lnTo>
                  <a:lnTo>
                    <a:pt x="346" y="659"/>
                  </a:lnTo>
                  <a:lnTo>
                    <a:pt x="328" y="665"/>
                  </a:lnTo>
                  <a:lnTo>
                    <a:pt x="307" y="671"/>
                  </a:lnTo>
                  <a:lnTo>
                    <a:pt x="286" y="676"/>
                  </a:lnTo>
                  <a:lnTo>
                    <a:pt x="264" y="678"/>
                  </a:lnTo>
                  <a:lnTo>
                    <a:pt x="241" y="680"/>
                  </a:lnTo>
                  <a:lnTo>
                    <a:pt x="215" y="681"/>
                  </a:lnTo>
                  <a:lnTo>
                    <a:pt x="215"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8" name="Freeform 180"/>
            <p:cNvSpPr>
              <a:spLocks/>
            </p:cNvSpPr>
            <p:nvPr/>
          </p:nvSpPr>
          <p:spPr bwMode="auto">
            <a:xfrm>
              <a:off x="5562508" y="4229903"/>
              <a:ext cx="87278" cy="134776"/>
            </a:xfrm>
            <a:custGeom>
              <a:avLst/>
              <a:gdLst>
                <a:gd name="T0" fmla="*/ 175 w 441"/>
                <a:gd name="T1" fmla="*/ 680 h 681"/>
                <a:gd name="T2" fmla="*/ 73 w 441"/>
                <a:gd name="T3" fmla="*/ 672 h 681"/>
                <a:gd name="T4" fmla="*/ 25 w 441"/>
                <a:gd name="T5" fmla="*/ 663 h 681"/>
                <a:gd name="T6" fmla="*/ 7 w 441"/>
                <a:gd name="T7" fmla="*/ 655 h 681"/>
                <a:gd name="T8" fmla="*/ 0 w 441"/>
                <a:gd name="T9" fmla="*/ 644 h 681"/>
                <a:gd name="T10" fmla="*/ 0 w 441"/>
                <a:gd name="T11" fmla="*/ 597 h 681"/>
                <a:gd name="T12" fmla="*/ 3 w 441"/>
                <a:gd name="T13" fmla="*/ 586 h 681"/>
                <a:gd name="T14" fmla="*/ 12 w 441"/>
                <a:gd name="T15" fmla="*/ 579 h 681"/>
                <a:gd name="T16" fmla="*/ 26 w 441"/>
                <a:gd name="T17" fmla="*/ 578 h 681"/>
                <a:gd name="T18" fmla="*/ 126 w 441"/>
                <a:gd name="T19" fmla="*/ 587 h 681"/>
                <a:gd name="T20" fmla="*/ 215 w 441"/>
                <a:gd name="T21" fmla="*/ 592 h 681"/>
                <a:gd name="T22" fmla="*/ 267 w 441"/>
                <a:gd name="T23" fmla="*/ 587 h 681"/>
                <a:gd name="T24" fmla="*/ 297 w 441"/>
                <a:gd name="T25" fmla="*/ 578 h 681"/>
                <a:gd name="T26" fmla="*/ 319 w 441"/>
                <a:gd name="T27" fmla="*/ 562 h 681"/>
                <a:gd name="T28" fmla="*/ 331 w 441"/>
                <a:gd name="T29" fmla="*/ 538 h 681"/>
                <a:gd name="T30" fmla="*/ 336 w 441"/>
                <a:gd name="T31" fmla="*/ 506 h 681"/>
                <a:gd name="T32" fmla="*/ 331 w 441"/>
                <a:gd name="T33" fmla="*/ 481 h 681"/>
                <a:gd name="T34" fmla="*/ 304 w 441"/>
                <a:gd name="T35" fmla="*/ 446 h 681"/>
                <a:gd name="T36" fmla="*/ 245 w 441"/>
                <a:gd name="T37" fmla="*/ 406 h 681"/>
                <a:gd name="T38" fmla="*/ 96 w 441"/>
                <a:gd name="T39" fmla="*/ 317 h 681"/>
                <a:gd name="T40" fmla="*/ 51 w 441"/>
                <a:gd name="T41" fmla="*/ 280 h 681"/>
                <a:gd name="T42" fmla="*/ 26 w 441"/>
                <a:gd name="T43" fmla="*/ 249 h 681"/>
                <a:gd name="T44" fmla="*/ 9 w 441"/>
                <a:gd name="T45" fmla="*/ 214 h 681"/>
                <a:gd name="T46" fmla="*/ 0 w 441"/>
                <a:gd name="T47" fmla="*/ 175 h 681"/>
                <a:gd name="T48" fmla="*/ 1 w 441"/>
                <a:gd name="T49" fmla="*/ 138 h 681"/>
                <a:gd name="T50" fmla="*/ 16 w 441"/>
                <a:gd name="T51" fmla="*/ 83 h 681"/>
                <a:gd name="T52" fmla="*/ 48 w 441"/>
                <a:gd name="T53" fmla="*/ 44 h 681"/>
                <a:gd name="T54" fmla="*/ 95 w 441"/>
                <a:gd name="T55" fmla="*/ 19 h 681"/>
                <a:gd name="T56" fmla="*/ 152 w 441"/>
                <a:gd name="T57" fmla="*/ 5 h 681"/>
                <a:gd name="T58" fmla="*/ 218 w 441"/>
                <a:gd name="T59" fmla="*/ 0 h 681"/>
                <a:gd name="T60" fmla="*/ 316 w 441"/>
                <a:gd name="T61" fmla="*/ 5 h 681"/>
                <a:gd name="T62" fmla="*/ 407 w 441"/>
                <a:gd name="T63" fmla="*/ 16 h 681"/>
                <a:gd name="T64" fmla="*/ 421 w 441"/>
                <a:gd name="T65" fmla="*/ 21 h 681"/>
                <a:gd name="T66" fmla="*/ 428 w 441"/>
                <a:gd name="T67" fmla="*/ 31 h 681"/>
                <a:gd name="T68" fmla="*/ 430 w 441"/>
                <a:gd name="T69" fmla="*/ 80 h 681"/>
                <a:gd name="T70" fmla="*/ 428 w 441"/>
                <a:gd name="T71" fmla="*/ 90 h 681"/>
                <a:gd name="T72" fmla="*/ 421 w 441"/>
                <a:gd name="T73" fmla="*/ 98 h 681"/>
                <a:gd name="T74" fmla="*/ 409 w 441"/>
                <a:gd name="T75" fmla="*/ 100 h 681"/>
                <a:gd name="T76" fmla="*/ 321 w 441"/>
                <a:gd name="T77" fmla="*/ 94 h 681"/>
                <a:gd name="T78" fmla="*/ 218 w 441"/>
                <a:gd name="T79" fmla="*/ 91 h 681"/>
                <a:gd name="T80" fmla="*/ 153 w 441"/>
                <a:gd name="T81" fmla="*/ 97 h 681"/>
                <a:gd name="T82" fmla="*/ 129 w 441"/>
                <a:gd name="T83" fmla="*/ 107 h 681"/>
                <a:gd name="T84" fmla="*/ 114 w 441"/>
                <a:gd name="T85" fmla="*/ 124 h 681"/>
                <a:gd name="T86" fmla="*/ 106 w 441"/>
                <a:gd name="T87" fmla="*/ 150 h 681"/>
                <a:gd name="T88" fmla="*/ 108 w 441"/>
                <a:gd name="T89" fmla="*/ 173 h 681"/>
                <a:gd name="T90" fmla="*/ 127 w 441"/>
                <a:gd name="T91" fmla="*/ 208 h 681"/>
                <a:gd name="T92" fmla="*/ 170 w 441"/>
                <a:gd name="T93" fmla="*/ 241 h 681"/>
                <a:gd name="T94" fmla="*/ 308 w 441"/>
                <a:gd name="T95" fmla="*/ 324 h 681"/>
                <a:gd name="T96" fmla="*/ 358 w 441"/>
                <a:gd name="T97" fmla="*/ 357 h 681"/>
                <a:gd name="T98" fmla="*/ 394 w 441"/>
                <a:gd name="T99" fmla="*/ 389 h 681"/>
                <a:gd name="T100" fmla="*/ 420 w 441"/>
                <a:gd name="T101" fmla="*/ 421 h 681"/>
                <a:gd name="T102" fmla="*/ 435 w 441"/>
                <a:gd name="T103" fmla="*/ 456 h 681"/>
                <a:gd name="T104" fmla="*/ 441 w 441"/>
                <a:gd name="T105" fmla="*/ 493 h 681"/>
                <a:gd name="T106" fmla="*/ 440 w 441"/>
                <a:gd name="T107" fmla="*/ 529 h 681"/>
                <a:gd name="T108" fmla="*/ 425 w 441"/>
                <a:gd name="T109" fmla="*/ 585 h 681"/>
                <a:gd name="T110" fmla="*/ 393 w 441"/>
                <a:gd name="T111" fmla="*/ 629 h 681"/>
                <a:gd name="T112" fmla="*/ 346 w 441"/>
                <a:gd name="T113" fmla="*/ 659 h 681"/>
                <a:gd name="T114" fmla="*/ 287 w 441"/>
                <a:gd name="T115" fmla="*/ 676 h 681"/>
                <a:gd name="T116" fmla="*/ 215 w 441"/>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681">
                  <a:moveTo>
                    <a:pt x="215" y="681"/>
                  </a:moveTo>
                  <a:lnTo>
                    <a:pt x="215" y="681"/>
                  </a:lnTo>
                  <a:lnTo>
                    <a:pt x="175" y="680"/>
                  </a:lnTo>
                  <a:lnTo>
                    <a:pt x="126" y="678"/>
                  </a:lnTo>
                  <a:lnTo>
                    <a:pt x="100" y="675"/>
                  </a:lnTo>
                  <a:lnTo>
                    <a:pt x="73" y="672"/>
                  </a:lnTo>
                  <a:lnTo>
                    <a:pt x="48" y="668"/>
                  </a:lnTo>
                  <a:lnTo>
                    <a:pt x="25" y="663"/>
                  </a:lnTo>
                  <a:lnTo>
                    <a:pt x="25" y="663"/>
                  </a:lnTo>
                  <a:lnTo>
                    <a:pt x="15" y="660"/>
                  </a:lnTo>
                  <a:lnTo>
                    <a:pt x="10" y="657"/>
                  </a:lnTo>
                  <a:lnTo>
                    <a:pt x="7" y="655"/>
                  </a:lnTo>
                  <a:lnTo>
                    <a:pt x="3" y="652"/>
                  </a:lnTo>
                  <a:lnTo>
                    <a:pt x="1" y="648"/>
                  </a:lnTo>
                  <a:lnTo>
                    <a:pt x="0" y="644"/>
                  </a:lnTo>
                  <a:lnTo>
                    <a:pt x="0" y="639"/>
                  </a:lnTo>
                  <a:lnTo>
                    <a:pt x="0" y="597"/>
                  </a:lnTo>
                  <a:lnTo>
                    <a:pt x="0" y="597"/>
                  </a:lnTo>
                  <a:lnTo>
                    <a:pt x="0" y="593"/>
                  </a:lnTo>
                  <a:lnTo>
                    <a:pt x="1" y="590"/>
                  </a:lnTo>
                  <a:lnTo>
                    <a:pt x="3" y="586"/>
                  </a:lnTo>
                  <a:lnTo>
                    <a:pt x="6" y="584"/>
                  </a:lnTo>
                  <a:lnTo>
                    <a:pt x="9" y="582"/>
                  </a:lnTo>
                  <a:lnTo>
                    <a:pt x="12" y="579"/>
                  </a:lnTo>
                  <a:lnTo>
                    <a:pt x="22" y="578"/>
                  </a:lnTo>
                  <a:lnTo>
                    <a:pt x="22" y="578"/>
                  </a:lnTo>
                  <a:lnTo>
                    <a:pt x="26" y="578"/>
                  </a:lnTo>
                  <a:lnTo>
                    <a:pt x="26" y="578"/>
                  </a:lnTo>
                  <a:lnTo>
                    <a:pt x="74" y="584"/>
                  </a:lnTo>
                  <a:lnTo>
                    <a:pt x="126" y="587"/>
                  </a:lnTo>
                  <a:lnTo>
                    <a:pt x="176" y="591"/>
                  </a:lnTo>
                  <a:lnTo>
                    <a:pt x="215" y="592"/>
                  </a:lnTo>
                  <a:lnTo>
                    <a:pt x="215" y="592"/>
                  </a:lnTo>
                  <a:lnTo>
                    <a:pt x="243" y="591"/>
                  </a:lnTo>
                  <a:lnTo>
                    <a:pt x="256" y="590"/>
                  </a:lnTo>
                  <a:lnTo>
                    <a:pt x="267" y="587"/>
                  </a:lnTo>
                  <a:lnTo>
                    <a:pt x="279" y="585"/>
                  </a:lnTo>
                  <a:lnTo>
                    <a:pt x="288" y="582"/>
                  </a:lnTo>
                  <a:lnTo>
                    <a:pt x="297" y="578"/>
                  </a:lnTo>
                  <a:lnTo>
                    <a:pt x="305" y="574"/>
                  </a:lnTo>
                  <a:lnTo>
                    <a:pt x="312" y="568"/>
                  </a:lnTo>
                  <a:lnTo>
                    <a:pt x="319" y="562"/>
                  </a:lnTo>
                  <a:lnTo>
                    <a:pt x="323" y="555"/>
                  </a:lnTo>
                  <a:lnTo>
                    <a:pt x="328" y="547"/>
                  </a:lnTo>
                  <a:lnTo>
                    <a:pt x="331" y="538"/>
                  </a:lnTo>
                  <a:lnTo>
                    <a:pt x="334" y="529"/>
                  </a:lnTo>
                  <a:lnTo>
                    <a:pt x="335" y="517"/>
                  </a:lnTo>
                  <a:lnTo>
                    <a:pt x="336" y="506"/>
                  </a:lnTo>
                  <a:lnTo>
                    <a:pt x="336" y="506"/>
                  </a:lnTo>
                  <a:lnTo>
                    <a:pt x="335" y="493"/>
                  </a:lnTo>
                  <a:lnTo>
                    <a:pt x="331" y="481"/>
                  </a:lnTo>
                  <a:lnTo>
                    <a:pt x="324" y="469"/>
                  </a:lnTo>
                  <a:lnTo>
                    <a:pt x="316" y="458"/>
                  </a:lnTo>
                  <a:lnTo>
                    <a:pt x="304" y="446"/>
                  </a:lnTo>
                  <a:lnTo>
                    <a:pt x="288" y="434"/>
                  </a:lnTo>
                  <a:lnTo>
                    <a:pt x="268" y="420"/>
                  </a:lnTo>
                  <a:lnTo>
                    <a:pt x="245" y="406"/>
                  </a:lnTo>
                  <a:lnTo>
                    <a:pt x="123" y="334"/>
                  </a:lnTo>
                  <a:lnTo>
                    <a:pt x="123" y="334"/>
                  </a:lnTo>
                  <a:lnTo>
                    <a:pt x="96" y="317"/>
                  </a:lnTo>
                  <a:lnTo>
                    <a:pt x="72" y="298"/>
                  </a:lnTo>
                  <a:lnTo>
                    <a:pt x="62" y="289"/>
                  </a:lnTo>
                  <a:lnTo>
                    <a:pt x="51" y="280"/>
                  </a:lnTo>
                  <a:lnTo>
                    <a:pt x="42" y="270"/>
                  </a:lnTo>
                  <a:lnTo>
                    <a:pt x="34" y="259"/>
                  </a:lnTo>
                  <a:lnTo>
                    <a:pt x="26" y="249"/>
                  </a:lnTo>
                  <a:lnTo>
                    <a:pt x="19" y="238"/>
                  </a:lnTo>
                  <a:lnTo>
                    <a:pt x="14" y="226"/>
                  </a:lnTo>
                  <a:lnTo>
                    <a:pt x="9" y="214"/>
                  </a:lnTo>
                  <a:lnTo>
                    <a:pt x="4" y="201"/>
                  </a:lnTo>
                  <a:lnTo>
                    <a:pt x="2" y="188"/>
                  </a:lnTo>
                  <a:lnTo>
                    <a:pt x="0" y="175"/>
                  </a:lnTo>
                  <a:lnTo>
                    <a:pt x="0" y="161"/>
                  </a:lnTo>
                  <a:lnTo>
                    <a:pt x="0" y="161"/>
                  </a:lnTo>
                  <a:lnTo>
                    <a:pt x="1" y="138"/>
                  </a:lnTo>
                  <a:lnTo>
                    <a:pt x="4" y="118"/>
                  </a:lnTo>
                  <a:lnTo>
                    <a:pt x="9" y="100"/>
                  </a:lnTo>
                  <a:lnTo>
                    <a:pt x="16" y="83"/>
                  </a:lnTo>
                  <a:lnTo>
                    <a:pt x="25" y="68"/>
                  </a:lnTo>
                  <a:lnTo>
                    <a:pt x="36" y="55"/>
                  </a:lnTo>
                  <a:lnTo>
                    <a:pt x="48" y="44"/>
                  </a:lnTo>
                  <a:lnTo>
                    <a:pt x="63" y="33"/>
                  </a:lnTo>
                  <a:lnTo>
                    <a:pt x="78" y="25"/>
                  </a:lnTo>
                  <a:lnTo>
                    <a:pt x="95" y="19"/>
                  </a:lnTo>
                  <a:lnTo>
                    <a:pt x="112" y="13"/>
                  </a:lnTo>
                  <a:lnTo>
                    <a:pt x="132" y="8"/>
                  </a:lnTo>
                  <a:lnTo>
                    <a:pt x="152" y="5"/>
                  </a:lnTo>
                  <a:lnTo>
                    <a:pt x="173" y="2"/>
                  </a:lnTo>
                  <a:lnTo>
                    <a:pt x="195" y="1"/>
                  </a:lnTo>
                  <a:lnTo>
                    <a:pt x="218" y="0"/>
                  </a:lnTo>
                  <a:lnTo>
                    <a:pt x="218" y="0"/>
                  </a:lnTo>
                  <a:lnTo>
                    <a:pt x="268" y="1"/>
                  </a:lnTo>
                  <a:lnTo>
                    <a:pt x="316" y="5"/>
                  </a:lnTo>
                  <a:lnTo>
                    <a:pt x="362" y="9"/>
                  </a:lnTo>
                  <a:lnTo>
                    <a:pt x="407" y="16"/>
                  </a:lnTo>
                  <a:lnTo>
                    <a:pt x="407" y="16"/>
                  </a:lnTo>
                  <a:lnTo>
                    <a:pt x="412" y="17"/>
                  </a:lnTo>
                  <a:lnTo>
                    <a:pt x="416" y="19"/>
                  </a:lnTo>
                  <a:lnTo>
                    <a:pt x="421" y="21"/>
                  </a:lnTo>
                  <a:lnTo>
                    <a:pt x="424" y="24"/>
                  </a:lnTo>
                  <a:lnTo>
                    <a:pt x="426" y="28"/>
                  </a:lnTo>
                  <a:lnTo>
                    <a:pt x="428" y="31"/>
                  </a:lnTo>
                  <a:lnTo>
                    <a:pt x="429" y="36"/>
                  </a:lnTo>
                  <a:lnTo>
                    <a:pt x="430" y="40"/>
                  </a:lnTo>
                  <a:lnTo>
                    <a:pt x="430" y="80"/>
                  </a:lnTo>
                  <a:lnTo>
                    <a:pt x="430" y="80"/>
                  </a:lnTo>
                  <a:lnTo>
                    <a:pt x="429" y="85"/>
                  </a:lnTo>
                  <a:lnTo>
                    <a:pt x="428" y="90"/>
                  </a:lnTo>
                  <a:lnTo>
                    <a:pt x="426" y="93"/>
                  </a:lnTo>
                  <a:lnTo>
                    <a:pt x="424" y="95"/>
                  </a:lnTo>
                  <a:lnTo>
                    <a:pt x="421" y="98"/>
                  </a:lnTo>
                  <a:lnTo>
                    <a:pt x="417" y="99"/>
                  </a:lnTo>
                  <a:lnTo>
                    <a:pt x="409" y="100"/>
                  </a:lnTo>
                  <a:lnTo>
                    <a:pt x="409" y="100"/>
                  </a:lnTo>
                  <a:lnTo>
                    <a:pt x="406" y="100"/>
                  </a:lnTo>
                  <a:lnTo>
                    <a:pt x="406" y="100"/>
                  </a:lnTo>
                  <a:lnTo>
                    <a:pt x="321" y="94"/>
                  </a:lnTo>
                  <a:lnTo>
                    <a:pt x="270" y="92"/>
                  </a:lnTo>
                  <a:lnTo>
                    <a:pt x="218" y="91"/>
                  </a:lnTo>
                  <a:lnTo>
                    <a:pt x="218" y="91"/>
                  </a:lnTo>
                  <a:lnTo>
                    <a:pt x="194" y="91"/>
                  </a:lnTo>
                  <a:lnTo>
                    <a:pt x="172" y="93"/>
                  </a:lnTo>
                  <a:lnTo>
                    <a:pt x="153" y="97"/>
                  </a:lnTo>
                  <a:lnTo>
                    <a:pt x="144" y="100"/>
                  </a:lnTo>
                  <a:lnTo>
                    <a:pt x="136" y="102"/>
                  </a:lnTo>
                  <a:lnTo>
                    <a:pt x="129" y="107"/>
                  </a:lnTo>
                  <a:lnTo>
                    <a:pt x="124" y="111"/>
                  </a:lnTo>
                  <a:lnTo>
                    <a:pt x="118" y="117"/>
                  </a:lnTo>
                  <a:lnTo>
                    <a:pt x="114" y="124"/>
                  </a:lnTo>
                  <a:lnTo>
                    <a:pt x="111" y="131"/>
                  </a:lnTo>
                  <a:lnTo>
                    <a:pt x="108" y="140"/>
                  </a:lnTo>
                  <a:lnTo>
                    <a:pt x="106" y="150"/>
                  </a:lnTo>
                  <a:lnTo>
                    <a:pt x="106" y="161"/>
                  </a:lnTo>
                  <a:lnTo>
                    <a:pt x="106" y="161"/>
                  </a:lnTo>
                  <a:lnTo>
                    <a:pt x="108" y="173"/>
                  </a:lnTo>
                  <a:lnTo>
                    <a:pt x="111" y="186"/>
                  </a:lnTo>
                  <a:lnTo>
                    <a:pt x="118" y="197"/>
                  </a:lnTo>
                  <a:lnTo>
                    <a:pt x="127" y="208"/>
                  </a:lnTo>
                  <a:lnTo>
                    <a:pt x="139" y="219"/>
                  </a:lnTo>
                  <a:lnTo>
                    <a:pt x="152" y="230"/>
                  </a:lnTo>
                  <a:lnTo>
                    <a:pt x="170" y="241"/>
                  </a:lnTo>
                  <a:lnTo>
                    <a:pt x="189" y="253"/>
                  </a:lnTo>
                  <a:lnTo>
                    <a:pt x="308" y="324"/>
                  </a:lnTo>
                  <a:lnTo>
                    <a:pt x="308" y="324"/>
                  </a:lnTo>
                  <a:lnTo>
                    <a:pt x="327" y="335"/>
                  </a:lnTo>
                  <a:lnTo>
                    <a:pt x="343" y="345"/>
                  </a:lnTo>
                  <a:lnTo>
                    <a:pt x="358" y="357"/>
                  </a:lnTo>
                  <a:lnTo>
                    <a:pt x="371" y="367"/>
                  </a:lnTo>
                  <a:lnTo>
                    <a:pt x="384" y="378"/>
                  </a:lnTo>
                  <a:lnTo>
                    <a:pt x="394" y="389"/>
                  </a:lnTo>
                  <a:lnTo>
                    <a:pt x="405" y="399"/>
                  </a:lnTo>
                  <a:lnTo>
                    <a:pt x="413" y="411"/>
                  </a:lnTo>
                  <a:lnTo>
                    <a:pt x="420" y="421"/>
                  </a:lnTo>
                  <a:lnTo>
                    <a:pt x="425" y="433"/>
                  </a:lnTo>
                  <a:lnTo>
                    <a:pt x="431" y="444"/>
                  </a:lnTo>
                  <a:lnTo>
                    <a:pt x="435" y="456"/>
                  </a:lnTo>
                  <a:lnTo>
                    <a:pt x="438" y="468"/>
                  </a:lnTo>
                  <a:lnTo>
                    <a:pt x="440" y="481"/>
                  </a:lnTo>
                  <a:lnTo>
                    <a:pt x="441" y="493"/>
                  </a:lnTo>
                  <a:lnTo>
                    <a:pt x="441" y="506"/>
                  </a:lnTo>
                  <a:lnTo>
                    <a:pt x="441" y="506"/>
                  </a:lnTo>
                  <a:lnTo>
                    <a:pt x="440" y="529"/>
                  </a:lnTo>
                  <a:lnTo>
                    <a:pt x="437" y="548"/>
                  </a:lnTo>
                  <a:lnTo>
                    <a:pt x="432" y="568"/>
                  </a:lnTo>
                  <a:lnTo>
                    <a:pt x="425" y="585"/>
                  </a:lnTo>
                  <a:lnTo>
                    <a:pt x="416" y="601"/>
                  </a:lnTo>
                  <a:lnTo>
                    <a:pt x="406" y="616"/>
                  </a:lnTo>
                  <a:lnTo>
                    <a:pt x="393" y="629"/>
                  </a:lnTo>
                  <a:lnTo>
                    <a:pt x="379" y="640"/>
                  </a:lnTo>
                  <a:lnTo>
                    <a:pt x="363" y="649"/>
                  </a:lnTo>
                  <a:lnTo>
                    <a:pt x="346" y="659"/>
                  </a:lnTo>
                  <a:lnTo>
                    <a:pt x="328" y="665"/>
                  </a:lnTo>
                  <a:lnTo>
                    <a:pt x="308" y="671"/>
                  </a:lnTo>
                  <a:lnTo>
                    <a:pt x="287" y="676"/>
                  </a:lnTo>
                  <a:lnTo>
                    <a:pt x="265" y="678"/>
                  </a:lnTo>
                  <a:lnTo>
                    <a:pt x="241" y="680"/>
                  </a:lnTo>
                  <a:lnTo>
                    <a:pt x="215" y="681"/>
                  </a:lnTo>
                  <a:lnTo>
                    <a:pt x="215"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9" name="Freeform 181"/>
            <p:cNvSpPr>
              <a:spLocks/>
            </p:cNvSpPr>
            <p:nvPr/>
          </p:nvSpPr>
          <p:spPr bwMode="auto">
            <a:xfrm>
              <a:off x="4737819" y="4470956"/>
              <a:ext cx="107465" cy="180494"/>
            </a:xfrm>
            <a:custGeom>
              <a:avLst/>
              <a:gdLst>
                <a:gd name="T0" fmla="*/ 186 w 544"/>
                <a:gd name="T1" fmla="*/ 912 h 914"/>
                <a:gd name="T2" fmla="*/ 45 w 544"/>
                <a:gd name="T3" fmla="*/ 897 h 914"/>
                <a:gd name="T4" fmla="*/ 25 w 544"/>
                <a:gd name="T5" fmla="*/ 887 h 914"/>
                <a:gd name="T6" fmla="*/ 22 w 544"/>
                <a:gd name="T7" fmla="*/ 827 h 914"/>
                <a:gd name="T8" fmla="*/ 29 w 544"/>
                <a:gd name="T9" fmla="*/ 812 h 914"/>
                <a:gd name="T10" fmla="*/ 43 w 544"/>
                <a:gd name="T11" fmla="*/ 807 h 914"/>
                <a:gd name="T12" fmla="*/ 146 w 544"/>
                <a:gd name="T13" fmla="*/ 813 h 914"/>
                <a:gd name="T14" fmla="*/ 272 w 544"/>
                <a:gd name="T15" fmla="*/ 814 h 914"/>
                <a:gd name="T16" fmla="*/ 353 w 544"/>
                <a:gd name="T17" fmla="*/ 798 h 914"/>
                <a:gd name="T18" fmla="*/ 402 w 544"/>
                <a:gd name="T19" fmla="*/ 765 h 914"/>
                <a:gd name="T20" fmla="*/ 425 w 544"/>
                <a:gd name="T21" fmla="*/ 717 h 914"/>
                <a:gd name="T22" fmla="*/ 429 w 544"/>
                <a:gd name="T23" fmla="*/ 672 h 914"/>
                <a:gd name="T24" fmla="*/ 423 w 544"/>
                <a:gd name="T25" fmla="*/ 631 h 914"/>
                <a:gd name="T26" fmla="*/ 398 w 544"/>
                <a:gd name="T27" fmla="*/ 594 h 914"/>
                <a:gd name="T28" fmla="*/ 323 w 544"/>
                <a:gd name="T29" fmla="*/ 534 h 914"/>
                <a:gd name="T30" fmla="*/ 129 w 544"/>
                <a:gd name="T31" fmla="*/ 414 h 914"/>
                <a:gd name="T32" fmla="*/ 66 w 544"/>
                <a:gd name="T33" fmla="*/ 364 h 914"/>
                <a:gd name="T34" fmla="*/ 25 w 544"/>
                <a:gd name="T35" fmla="*/ 310 h 914"/>
                <a:gd name="T36" fmla="*/ 4 w 544"/>
                <a:gd name="T37" fmla="*/ 248 h 914"/>
                <a:gd name="T38" fmla="*/ 2 w 544"/>
                <a:gd name="T39" fmla="*/ 187 h 914"/>
                <a:gd name="T40" fmla="*/ 20 w 544"/>
                <a:gd name="T41" fmla="*/ 118 h 914"/>
                <a:gd name="T42" fmla="*/ 44 w 544"/>
                <a:gd name="T43" fmla="*/ 81 h 914"/>
                <a:gd name="T44" fmla="*/ 96 w 544"/>
                <a:gd name="T45" fmla="*/ 39 h 914"/>
                <a:gd name="T46" fmla="*/ 194 w 544"/>
                <a:gd name="T47" fmla="*/ 7 h 914"/>
                <a:gd name="T48" fmla="*/ 290 w 544"/>
                <a:gd name="T49" fmla="*/ 0 h 914"/>
                <a:gd name="T50" fmla="*/ 499 w 544"/>
                <a:gd name="T51" fmla="*/ 14 h 914"/>
                <a:gd name="T52" fmla="*/ 517 w 544"/>
                <a:gd name="T53" fmla="*/ 24 h 914"/>
                <a:gd name="T54" fmla="*/ 520 w 544"/>
                <a:gd name="T55" fmla="*/ 87 h 914"/>
                <a:gd name="T56" fmla="*/ 517 w 544"/>
                <a:gd name="T57" fmla="*/ 99 h 914"/>
                <a:gd name="T58" fmla="*/ 504 w 544"/>
                <a:gd name="T59" fmla="*/ 106 h 914"/>
                <a:gd name="T60" fmla="*/ 497 w 544"/>
                <a:gd name="T61" fmla="*/ 106 h 914"/>
                <a:gd name="T62" fmla="*/ 290 w 544"/>
                <a:gd name="T63" fmla="*/ 99 h 914"/>
                <a:gd name="T64" fmla="*/ 226 w 544"/>
                <a:gd name="T65" fmla="*/ 102 h 914"/>
                <a:gd name="T66" fmla="*/ 166 w 544"/>
                <a:gd name="T67" fmla="*/ 117 h 914"/>
                <a:gd name="T68" fmla="*/ 128 w 544"/>
                <a:gd name="T69" fmla="*/ 148 h 914"/>
                <a:gd name="T70" fmla="*/ 113 w 544"/>
                <a:gd name="T71" fmla="*/ 197 h 914"/>
                <a:gd name="T72" fmla="*/ 114 w 544"/>
                <a:gd name="T73" fmla="*/ 234 h 914"/>
                <a:gd name="T74" fmla="*/ 129 w 544"/>
                <a:gd name="T75" fmla="*/ 270 h 914"/>
                <a:gd name="T76" fmla="*/ 161 w 544"/>
                <a:gd name="T77" fmla="*/ 304 h 914"/>
                <a:gd name="T78" fmla="*/ 355 w 544"/>
                <a:gd name="T79" fmla="*/ 426 h 914"/>
                <a:gd name="T80" fmla="*/ 424 w 544"/>
                <a:gd name="T81" fmla="*/ 471 h 914"/>
                <a:gd name="T82" fmla="*/ 490 w 544"/>
                <a:gd name="T83" fmla="*/ 530 h 914"/>
                <a:gd name="T84" fmla="*/ 528 w 544"/>
                <a:gd name="T85" fmla="*/ 588 h 914"/>
                <a:gd name="T86" fmla="*/ 543 w 544"/>
                <a:gd name="T87" fmla="*/ 655 h 914"/>
                <a:gd name="T88" fmla="*/ 541 w 544"/>
                <a:gd name="T89" fmla="*/ 716 h 914"/>
                <a:gd name="T90" fmla="*/ 512 w 544"/>
                <a:gd name="T91" fmla="*/ 799 h 914"/>
                <a:gd name="T92" fmla="*/ 475 w 544"/>
                <a:gd name="T93" fmla="*/ 844 h 914"/>
                <a:gd name="T94" fmla="*/ 433 w 544"/>
                <a:gd name="T95" fmla="*/ 874 h 914"/>
                <a:gd name="T96" fmla="*/ 378 w 544"/>
                <a:gd name="T97" fmla="*/ 897 h 914"/>
                <a:gd name="T98" fmla="*/ 308 w 544"/>
                <a:gd name="T99" fmla="*/ 911 h 914"/>
                <a:gd name="T100" fmla="*/ 246 w 544"/>
                <a:gd name="T101"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4" h="914">
                  <a:moveTo>
                    <a:pt x="246" y="914"/>
                  </a:moveTo>
                  <a:lnTo>
                    <a:pt x="246" y="914"/>
                  </a:lnTo>
                  <a:lnTo>
                    <a:pt x="215" y="913"/>
                  </a:lnTo>
                  <a:lnTo>
                    <a:pt x="186" y="912"/>
                  </a:lnTo>
                  <a:lnTo>
                    <a:pt x="134" y="908"/>
                  </a:lnTo>
                  <a:lnTo>
                    <a:pt x="88" y="903"/>
                  </a:lnTo>
                  <a:lnTo>
                    <a:pt x="45" y="897"/>
                  </a:lnTo>
                  <a:lnTo>
                    <a:pt x="45" y="897"/>
                  </a:lnTo>
                  <a:lnTo>
                    <a:pt x="34" y="894"/>
                  </a:lnTo>
                  <a:lnTo>
                    <a:pt x="29" y="891"/>
                  </a:lnTo>
                  <a:lnTo>
                    <a:pt x="27" y="889"/>
                  </a:lnTo>
                  <a:lnTo>
                    <a:pt x="25" y="887"/>
                  </a:lnTo>
                  <a:lnTo>
                    <a:pt x="23" y="883"/>
                  </a:lnTo>
                  <a:lnTo>
                    <a:pt x="22" y="875"/>
                  </a:lnTo>
                  <a:lnTo>
                    <a:pt x="22" y="827"/>
                  </a:lnTo>
                  <a:lnTo>
                    <a:pt x="22" y="827"/>
                  </a:lnTo>
                  <a:lnTo>
                    <a:pt x="23" y="822"/>
                  </a:lnTo>
                  <a:lnTo>
                    <a:pt x="25" y="818"/>
                  </a:lnTo>
                  <a:lnTo>
                    <a:pt x="26" y="814"/>
                  </a:lnTo>
                  <a:lnTo>
                    <a:pt x="29" y="812"/>
                  </a:lnTo>
                  <a:lnTo>
                    <a:pt x="31" y="810"/>
                  </a:lnTo>
                  <a:lnTo>
                    <a:pt x="35" y="809"/>
                  </a:lnTo>
                  <a:lnTo>
                    <a:pt x="43" y="807"/>
                  </a:lnTo>
                  <a:lnTo>
                    <a:pt x="43" y="807"/>
                  </a:lnTo>
                  <a:lnTo>
                    <a:pt x="46" y="807"/>
                  </a:lnTo>
                  <a:lnTo>
                    <a:pt x="46" y="807"/>
                  </a:lnTo>
                  <a:lnTo>
                    <a:pt x="93" y="811"/>
                  </a:lnTo>
                  <a:lnTo>
                    <a:pt x="146" y="813"/>
                  </a:lnTo>
                  <a:lnTo>
                    <a:pt x="199" y="814"/>
                  </a:lnTo>
                  <a:lnTo>
                    <a:pt x="246" y="814"/>
                  </a:lnTo>
                  <a:lnTo>
                    <a:pt x="246" y="814"/>
                  </a:lnTo>
                  <a:lnTo>
                    <a:pt x="272" y="814"/>
                  </a:lnTo>
                  <a:lnTo>
                    <a:pt x="295" y="812"/>
                  </a:lnTo>
                  <a:lnTo>
                    <a:pt x="317" y="809"/>
                  </a:lnTo>
                  <a:lnTo>
                    <a:pt x="335" y="804"/>
                  </a:lnTo>
                  <a:lnTo>
                    <a:pt x="353" y="798"/>
                  </a:lnTo>
                  <a:lnTo>
                    <a:pt x="368" y="791"/>
                  </a:lnTo>
                  <a:lnTo>
                    <a:pt x="381" y="783"/>
                  </a:lnTo>
                  <a:lnTo>
                    <a:pt x="392" y="775"/>
                  </a:lnTo>
                  <a:lnTo>
                    <a:pt x="402" y="765"/>
                  </a:lnTo>
                  <a:lnTo>
                    <a:pt x="410" y="755"/>
                  </a:lnTo>
                  <a:lnTo>
                    <a:pt x="416" y="742"/>
                  </a:lnTo>
                  <a:lnTo>
                    <a:pt x="421" y="729"/>
                  </a:lnTo>
                  <a:lnTo>
                    <a:pt x="425" y="717"/>
                  </a:lnTo>
                  <a:lnTo>
                    <a:pt x="427" y="703"/>
                  </a:lnTo>
                  <a:lnTo>
                    <a:pt x="429" y="688"/>
                  </a:lnTo>
                  <a:lnTo>
                    <a:pt x="429" y="672"/>
                  </a:lnTo>
                  <a:lnTo>
                    <a:pt x="429" y="672"/>
                  </a:lnTo>
                  <a:lnTo>
                    <a:pt x="429" y="661"/>
                  </a:lnTo>
                  <a:lnTo>
                    <a:pt x="428" y="650"/>
                  </a:lnTo>
                  <a:lnTo>
                    <a:pt x="426" y="641"/>
                  </a:lnTo>
                  <a:lnTo>
                    <a:pt x="423" y="631"/>
                  </a:lnTo>
                  <a:lnTo>
                    <a:pt x="418" y="622"/>
                  </a:lnTo>
                  <a:lnTo>
                    <a:pt x="412" y="612"/>
                  </a:lnTo>
                  <a:lnTo>
                    <a:pt x="407" y="603"/>
                  </a:lnTo>
                  <a:lnTo>
                    <a:pt x="398" y="594"/>
                  </a:lnTo>
                  <a:lnTo>
                    <a:pt x="389" y="585"/>
                  </a:lnTo>
                  <a:lnTo>
                    <a:pt x="379" y="576"/>
                  </a:lnTo>
                  <a:lnTo>
                    <a:pt x="354" y="555"/>
                  </a:lnTo>
                  <a:lnTo>
                    <a:pt x="323" y="534"/>
                  </a:lnTo>
                  <a:lnTo>
                    <a:pt x="285" y="510"/>
                  </a:lnTo>
                  <a:lnTo>
                    <a:pt x="168" y="439"/>
                  </a:lnTo>
                  <a:lnTo>
                    <a:pt x="168" y="439"/>
                  </a:lnTo>
                  <a:lnTo>
                    <a:pt x="129" y="414"/>
                  </a:lnTo>
                  <a:lnTo>
                    <a:pt x="111" y="401"/>
                  </a:lnTo>
                  <a:lnTo>
                    <a:pt x="95" y="389"/>
                  </a:lnTo>
                  <a:lnTo>
                    <a:pt x="80" y="376"/>
                  </a:lnTo>
                  <a:lnTo>
                    <a:pt x="66" y="364"/>
                  </a:lnTo>
                  <a:lnTo>
                    <a:pt x="53" y="351"/>
                  </a:lnTo>
                  <a:lnTo>
                    <a:pt x="43" y="337"/>
                  </a:lnTo>
                  <a:lnTo>
                    <a:pt x="33" y="323"/>
                  </a:lnTo>
                  <a:lnTo>
                    <a:pt x="25" y="310"/>
                  </a:lnTo>
                  <a:lnTo>
                    <a:pt x="18" y="295"/>
                  </a:lnTo>
                  <a:lnTo>
                    <a:pt x="11" y="280"/>
                  </a:lnTo>
                  <a:lnTo>
                    <a:pt x="6" y="264"/>
                  </a:lnTo>
                  <a:lnTo>
                    <a:pt x="4" y="248"/>
                  </a:lnTo>
                  <a:lnTo>
                    <a:pt x="2" y="232"/>
                  </a:lnTo>
                  <a:lnTo>
                    <a:pt x="0" y="213"/>
                  </a:lnTo>
                  <a:lnTo>
                    <a:pt x="0" y="213"/>
                  </a:lnTo>
                  <a:lnTo>
                    <a:pt x="2" y="187"/>
                  </a:lnTo>
                  <a:lnTo>
                    <a:pt x="6" y="162"/>
                  </a:lnTo>
                  <a:lnTo>
                    <a:pt x="12" y="140"/>
                  </a:lnTo>
                  <a:lnTo>
                    <a:pt x="15" y="128"/>
                  </a:lnTo>
                  <a:lnTo>
                    <a:pt x="20" y="118"/>
                  </a:lnTo>
                  <a:lnTo>
                    <a:pt x="26" y="109"/>
                  </a:lnTo>
                  <a:lnTo>
                    <a:pt x="30" y="99"/>
                  </a:lnTo>
                  <a:lnTo>
                    <a:pt x="37" y="91"/>
                  </a:lnTo>
                  <a:lnTo>
                    <a:pt x="44" y="81"/>
                  </a:lnTo>
                  <a:lnTo>
                    <a:pt x="51" y="73"/>
                  </a:lnTo>
                  <a:lnTo>
                    <a:pt x="59" y="65"/>
                  </a:lnTo>
                  <a:lnTo>
                    <a:pt x="76" y="52"/>
                  </a:lnTo>
                  <a:lnTo>
                    <a:pt x="96" y="39"/>
                  </a:lnTo>
                  <a:lnTo>
                    <a:pt x="117" y="29"/>
                  </a:lnTo>
                  <a:lnTo>
                    <a:pt x="142" y="19"/>
                  </a:lnTo>
                  <a:lnTo>
                    <a:pt x="167" y="13"/>
                  </a:lnTo>
                  <a:lnTo>
                    <a:pt x="194" y="7"/>
                  </a:lnTo>
                  <a:lnTo>
                    <a:pt x="224" y="2"/>
                  </a:lnTo>
                  <a:lnTo>
                    <a:pt x="256" y="0"/>
                  </a:lnTo>
                  <a:lnTo>
                    <a:pt x="290" y="0"/>
                  </a:lnTo>
                  <a:lnTo>
                    <a:pt x="290" y="0"/>
                  </a:lnTo>
                  <a:lnTo>
                    <a:pt x="346" y="1"/>
                  </a:lnTo>
                  <a:lnTo>
                    <a:pt x="404" y="5"/>
                  </a:lnTo>
                  <a:lnTo>
                    <a:pt x="457" y="9"/>
                  </a:lnTo>
                  <a:lnTo>
                    <a:pt x="499" y="14"/>
                  </a:lnTo>
                  <a:lnTo>
                    <a:pt x="499" y="14"/>
                  </a:lnTo>
                  <a:lnTo>
                    <a:pt x="507" y="17"/>
                  </a:lnTo>
                  <a:lnTo>
                    <a:pt x="514" y="21"/>
                  </a:lnTo>
                  <a:lnTo>
                    <a:pt x="517" y="24"/>
                  </a:lnTo>
                  <a:lnTo>
                    <a:pt x="519" y="26"/>
                  </a:lnTo>
                  <a:lnTo>
                    <a:pt x="520" y="31"/>
                  </a:lnTo>
                  <a:lnTo>
                    <a:pt x="520" y="34"/>
                  </a:lnTo>
                  <a:lnTo>
                    <a:pt x="520" y="87"/>
                  </a:lnTo>
                  <a:lnTo>
                    <a:pt x="520" y="87"/>
                  </a:lnTo>
                  <a:lnTo>
                    <a:pt x="520" y="91"/>
                  </a:lnTo>
                  <a:lnTo>
                    <a:pt x="519" y="95"/>
                  </a:lnTo>
                  <a:lnTo>
                    <a:pt x="517" y="99"/>
                  </a:lnTo>
                  <a:lnTo>
                    <a:pt x="514" y="101"/>
                  </a:lnTo>
                  <a:lnTo>
                    <a:pt x="511" y="103"/>
                  </a:lnTo>
                  <a:lnTo>
                    <a:pt x="507" y="104"/>
                  </a:lnTo>
                  <a:lnTo>
                    <a:pt x="504" y="106"/>
                  </a:lnTo>
                  <a:lnTo>
                    <a:pt x="499" y="106"/>
                  </a:lnTo>
                  <a:lnTo>
                    <a:pt x="499" y="106"/>
                  </a:lnTo>
                  <a:lnTo>
                    <a:pt x="497" y="106"/>
                  </a:lnTo>
                  <a:lnTo>
                    <a:pt x="497" y="106"/>
                  </a:lnTo>
                  <a:lnTo>
                    <a:pt x="452" y="103"/>
                  </a:lnTo>
                  <a:lnTo>
                    <a:pt x="400" y="101"/>
                  </a:lnTo>
                  <a:lnTo>
                    <a:pt x="343" y="100"/>
                  </a:lnTo>
                  <a:lnTo>
                    <a:pt x="290" y="99"/>
                  </a:lnTo>
                  <a:lnTo>
                    <a:pt x="290" y="99"/>
                  </a:lnTo>
                  <a:lnTo>
                    <a:pt x="267" y="99"/>
                  </a:lnTo>
                  <a:lnTo>
                    <a:pt x="246" y="100"/>
                  </a:lnTo>
                  <a:lnTo>
                    <a:pt x="226" y="102"/>
                  </a:lnTo>
                  <a:lnTo>
                    <a:pt x="209" y="104"/>
                  </a:lnTo>
                  <a:lnTo>
                    <a:pt x="193" y="108"/>
                  </a:lnTo>
                  <a:lnTo>
                    <a:pt x="178" y="111"/>
                  </a:lnTo>
                  <a:lnTo>
                    <a:pt x="166" y="117"/>
                  </a:lnTo>
                  <a:lnTo>
                    <a:pt x="154" y="123"/>
                  </a:lnTo>
                  <a:lnTo>
                    <a:pt x="144" y="130"/>
                  </a:lnTo>
                  <a:lnTo>
                    <a:pt x="136" y="139"/>
                  </a:lnTo>
                  <a:lnTo>
                    <a:pt x="128" y="148"/>
                  </a:lnTo>
                  <a:lnTo>
                    <a:pt x="122" y="158"/>
                  </a:lnTo>
                  <a:lnTo>
                    <a:pt x="117" y="170"/>
                  </a:lnTo>
                  <a:lnTo>
                    <a:pt x="114" y="184"/>
                  </a:lnTo>
                  <a:lnTo>
                    <a:pt x="113" y="197"/>
                  </a:lnTo>
                  <a:lnTo>
                    <a:pt x="112" y="213"/>
                  </a:lnTo>
                  <a:lnTo>
                    <a:pt x="112" y="213"/>
                  </a:lnTo>
                  <a:lnTo>
                    <a:pt x="113" y="224"/>
                  </a:lnTo>
                  <a:lnTo>
                    <a:pt x="114" y="234"/>
                  </a:lnTo>
                  <a:lnTo>
                    <a:pt x="116" y="243"/>
                  </a:lnTo>
                  <a:lnTo>
                    <a:pt x="120" y="252"/>
                  </a:lnTo>
                  <a:lnTo>
                    <a:pt x="124" y="262"/>
                  </a:lnTo>
                  <a:lnTo>
                    <a:pt x="129" y="270"/>
                  </a:lnTo>
                  <a:lnTo>
                    <a:pt x="136" y="279"/>
                  </a:lnTo>
                  <a:lnTo>
                    <a:pt x="144" y="287"/>
                  </a:lnTo>
                  <a:lnTo>
                    <a:pt x="152" y="295"/>
                  </a:lnTo>
                  <a:lnTo>
                    <a:pt x="161" y="304"/>
                  </a:lnTo>
                  <a:lnTo>
                    <a:pt x="184" y="321"/>
                  </a:lnTo>
                  <a:lnTo>
                    <a:pt x="212" y="340"/>
                  </a:lnTo>
                  <a:lnTo>
                    <a:pt x="244" y="359"/>
                  </a:lnTo>
                  <a:lnTo>
                    <a:pt x="355" y="426"/>
                  </a:lnTo>
                  <a:lnTo>
                    <a:pt x="355" y="426"/>
                  </a:lnTo>
                  <a:lnTo>
                    <a:pt x="380" y="442"/>
                  </a:lnTo>
                  <a:lnTo>
                    <a:pt x="403" y="457"/>
                  </a:lnTo>
                  <a:lnTo>
                    <a:pt x="424" y="471"/>
                  </a:lnTo>
                  <a:lnTo>
                    <a:pt x="443" y="486"/>
                  </a:lnTo>
                  <a:lnTo>
                    <a:pt x="460" y="500"/>
                  </a:lnTo>
                  <a:lnTo>
                    <a:pt x="476" y="515"/>
                  </a:lnTo>
                  <a:lnTo>
                    <a:pt x="490" y="530"/>
                  </a:lnTo>
                  <a:lnTo>
                    <a:pt x="502" y="544"/>
                  </a:lnTo>
                  <a:lnTo>
                    <a:pt x="512" y="559"/>
                  </a:lnTo>
                  <a:lnTo>
                    <a:pt x="521" y="573"/>
                  </a:lnTo>
                  <a:lnTo>
                    <a:pt x="528" y="588"/>
                  </a:lnTo>
                  <a:lnTo>
                    <a:pt x="534" y="604"/>
                  </a:lnTo>
                  <a:lnTo>
                    <a:pt x="538" y="621"/>
                  </a:lnTo>
                  <a:lnTo>
                    <a:pt x="542" y="638"/>
                  </a:lnTo>
                  <a:lnTo>
                    <a:pt x="543" y="655"/>
                  </a:lnTo>
                  <a:lnTo>
                    <a:pt x="544" y="672"/>
                  </a:lnTo>
                  <a:lnTo>
                    <a:pt x="544" y="672"/>
                  </a:lnTo>
                  <a:lnTo>
                    <a:pt x="543" y="694"/>
                  </a:lnTo>
                  <a:lnTo>
                    <a:pt x="541" y="716"/>
                  </a:lnTo>
                  <a:lnTo>
                    <a:pt x="537" y="738"/>
                  </a:lnTo>
                  <a:lnTo>
                    <a:pt x="532" y="759"/>
                  </a:lnTo>
                  <a:lnTo>
                    <a:pt x="522" y="780"/>
                  </a:lnTo>
                  <a:lnTo>
                    <a:pt x="512" y="799"/>
                  </a:lnTo>
                  <a:lnTo>
                    <a:pt x="499" y="819"/>
                  </a:lnTo>
                  <a:lnTo>
                    <a:pt x="493" y="827"/>
                  </a:lnTo>
                  <a:lnTo>
                    <a:pt x="485" y="836"/>
                  </a:lnTo>
                  <a:lnTo>
                    <a:pt x="475" y="844"/>
                  </a:lnTo>
                  <a:lnTo>
                    <a:pt x="466" y="853"/>
                  </a:lnTo>
                  <a:lnTo>
                    <a:pt x="456" y="860"/>
                  </a:lnTo>
                  <a:lnTo>
                    <a:pt x="444" y="868"/>
                  </a:lnTo>
                  <a:lnTo>
                    <a:pt x="433" y="874"/>
                  </a:lnTo>
                  <a:lnTo>
                    <a:pt x="420" y="881"/>
                  </a:lnTo>
                  <a:lnTo>
                    <a:pt x="408" y="887"/>
                  </a:lnTo>
                  <a:lnTo>
                    <a:pt x="393" y="892"/>
                  </a:lnTo>
                  <a:lnTo>
                    <a:pt x="378" y="897"/>
                  </a:lnTo>
                  <a:lnTo>
                    <a:pt x="362" y="902"/>
                  </a:lnTo>
                  <a:lnTo>
                    <a:pt x="345" y="905"/>
                  </a:lnTo>
                  <a:lnTo>
                    <a:pt x="327" y="908"/>
                  </a:lnTo>
                  <a:lnTo>
                    <a:pt x="308" y="911"/>
                  </a:lnTo>
                  <a:lnTo>
                    <a:pt x="288" y="912"/>
                  </a:lnTo>
                  <a:lnTo>
                    <a:pt x="268" y="913"/>
                  </a:lnTo>
                  <a:lnTo>
                    <a:pt x="246" y="914"/>
                  </a:lnTo>
                  <a:lnTo>
                    <a:pt x="246" y="9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0" name="Freeform 182"/>
            <p:cNvSpPr>
              <a:spLocks/>
            </p:cNvSpPr>
            <p:nvPr/>
          </p:nvSpPr>
          <p:spPr bwMode="auto">
            <a:xfrm>
              <a:off x="4854190" y="4488174"/>
              <a:ext cx="79560" cy="163275"/>
            </a:xfrm>
            <a:custGeom>
              <a:avLst/>
              <a:gdLst>
                <a:gd name="T0" fmla="*/ 382 w 404"/>
                <a:gd name="T1" fmla="*/ 818 h 825"/>
                <a:gd name="T2" fmla="*/ 343 w 404"/>
                <a:gd name="T3" fmla="*/ 823 h 825"/>
                <a:gd name="T4" fmla="*/ 304 w 404"/>
                <a:gd name="T5" fmla="*/ 825 h 825"/>
                <a:gd name="T6" fmla="*/ 283 w 404"/>
                <a:gd name="T7" fmla="*/ 824 h 825"/>
                <a:gd name="T8" fmla="*/ 248 w 404"/>
                <a:gd name="T9" fmla="*/ 821 h 825"/>
                <a:gd name="T10" fmla="*/ 217 w 404"/>
                <a:gd name="T11" fmla="*/ 814 h 825"/>
                <a:gd name="T12" fmla="*/ 191 w 404"/>
                <a:gd name="T13" fmla="*/ 802 h 825"/>
                <a:gd name="T14" fmla="*/ 171 w 404"/>
                <a:gd name="T15" fmla="*/ 784 h 825"/>
                <a:gd name="T16" fmla="*/ 155 w 404"/>
                <a:gd name="T17" fmla="*/ 759 h 825"/>
                <a:gd name="T18" fmla="*/ 145 w 404"/>
                <a:gd name="T19" fmla="*/ 727 h 825"/>
                <a:gd name="T20" fmla="*/ 140 w 404"/>
                <a:gd name="T21" fmla="*/ 686 h 825"/>
                <a:gd name="T22" fmla="*/ 140 w 404"/>
                <a:gd name="T23" fmla="*/ 241 h 825"/>
                <a:gd name="T24" fmla="*/ 23 w 404"/>
                <a:gd name="T25" fmla="*/ 229 h 825"/>
                <a:gd name="T26" fmla="*/ 9 w 404"/>
                <a:gd name="T27" fmla="*/ 224 h 825"/>
                <a:gd name="T28" fmla="*/ 3 w 404"/>
                <a:gd name="T29" fmla="*/ 218 h 825"/>
                <a:gd name="T30" fmla="*/ 0 w 404"/>
                <a:gd name="T31" fmla="*/ 212 h 825"/>
                <a:gd name="T32" fmla="*/ 0 w 404"/>
                <a:gd name="T33" fmla="*/ 174 h 825"/>
                <a:gd name="T34" fmla="*/ 0 w 404"/>
                <a:gd name="T35" fmla="*/ 169 h 825"/>
                <a:gd name="T36" fmla="*/ 3 w 404"/>
                <a:gd name="T37" fmla="*/ 161 h 825"/>
                <a:gd name="T38" fmla="*/ 9 w 404"/>
                <a:gd name="T39" fmla="*/ 155 h 825"/>
                <a:gd name="T40" fmla="*/ 18 w 404"/>
                <a:gd name="T41" fmla="*/ 153 h 825"/>
                <a:gd name="T42" fmla="*/ 140 w 404"/>
                <a:gd name="T43" fmla="*/ 152 h 825"/>
                <a:gd name="T44" fmla="*/ 140 w 404"/>
                <a:gd name="T45" fmla="*/ 34 h 825"/>
                <a:gd name="T46" fmla="*/ 141 w 404"/>
                <a:gd name="T47" fmla="*/ 26 h 825"/>
                <a:gd name="T48" fmla="*/ 145 w 404"/>
                <a:gd name="T49" fmla="*/ 18 h 825"/>
                <a:gd name="T50" fmla="*/ 152 w 404"/>
                <a:gd name="T51" fmla="*/ 13 h 825"/>
                <a:gd name="T52" fmla="*/ 161 w 404"/>
                <a:gd name="T53" fmla="*/ 10 h 825"/>
                <a:gd name="T54" fmla="*/ 225 w 404"/>
                <a:gd name="T55" fmla="*/ 0 h 825"/>
                <a:gd name="T56" fmla="*/ 228 w 404"/>
                <a:gd name="T57" fmla="*/ 0 h 825"/>
                <a:gd name="T58" fmla="*/ 235 w 404"/>
                <a:gd name="T59" fmla="*/ 2 h 825"/>
                <a:gd name="T60" fmla="*/ 241 w 404"/>
                <a:gd name="T61" fmla="*/ 6 h 825"/>
                <a:gd name="T62" fmla="*/ 244 w 404"/>
                <a:gd name="T63" fmla="*/ 12 h 825"/>
                <a:gd name="T64" fmla="*/ 245 w 404"/>
                <a:gd name="T65" fmla="*/ 20 h 825"/>
                <a:gd name="T66" fmla="*/ 376 w 404"/>
                <a:gd name="T67" fmla="*/ 152 h 825"/>
                <a:gd name="T68" fmla="*/ 381 w 404"/>
                <a:gd name="T69" fmla="*/ 153 h 825"/>
                <a:gd name="T70" fmla="*/ 390 w 404"/>
                <a:gd name="T71" fmla="*/ 156 h 825"/>
                <a:gd name="T72" fmla="*/ 397 w 404"/>
                <a:gd name="T73" fmla="*/ 163 h 825"/>
                <a:gd name="T74" fmla="*/ 400 w 404"/>
                <a:gd name="T75" fmla="*/ 171 h 825"/>
                <a:gd name="T76" fmla="*/ 400 w 404"/>
                <a:gd name="T77" fmla="*/ 217 h 825"/>
                <a:gd name="T78" fmla="*/ 400 w 404"/>
                <a:gd name="T79" fmla="*/ 222 h 825"/>
                <a:gd name="T80" fmla="*/ 397 w 404"/>
                <a:gd name="T81" fmla="*/ 231 h 825"/>
                <a:gd name="T82" fmla="*/ 390 w 404"/>
                <a:gd name="T83" fmla="*/ 238 h 825"/>
                <a:gd name="T84" fmla="*/ 381 w 404"/>
                <a:gd name="T85" fmla="*/ 241 h 825"/>
                <a:gd name="T86" fmla="*/ 245 w 404"/>
                <a:gd name="T87" fmla="*/ 241 h 825"/>
                <a:gd name="T88" fmla="*/ 245 w 404"/>
                <a:gd name="T89" fmla="*/ 662 h 825"/>
                <a:gd name="T90" fmla="*/ 249 w 404"/>
                <a:gd name="T91" fmla="*/ 702 h 825"/>
                <a:gd name="T92" fmla="*/ 253 w 404"/>
                <a:gd name="T93" fmla="*/ 716 h 825"/>
                <a:gd name="T94" fmla="*/ 260 w 404"/>
                <a:gd name="T95" fmla="*/ 725 h 825"/>
                <a:gd name="T96" fmla="*/ 269 w 404"/>
                <a:gd name="T97" fmla="*/ 732 h 825"/>
                <a:gd name="T98" fmla="*/ 281 w 404"/>
                <a:gd name="T99" fmla="*/ 737 h 825"/>
                <a:gd name="T100" fmla="*/ 311 w 404"/>
                <a:gd name="T101" fmla="*/ 739 h 825"/>
                <a:gd name="T102" fmla="*/ 378 w 404"/>
                <a:gd name="T103" fmla="*/ 739 h 825"/>
                <a:gd name="T104" fmla="*/ 394 w 404"/>
                <a:gd name="T105" fmla="*/ 741 h 825"/>
                <a:gd name="T106" fmla="*/ 400 w 404"/>
                <a:gd name="T107" fmla="*/ 745 h 825"/>
                <a:gd name="T108" fmla="*/ 404 w 404"/>
                <a:gd name="T109" fmla="*/ 752 h 825"/>
                <a:gd name="T110" fmla="*/ 404 w 404"/>
                <a:gd name="T111" fmla="*/ 798 h 825"/>
                <a:gd name="T112" fmla="*/ 402 w 404"/>
                <a:gd name="T113" fmla="*/ 806 h 825"/>
                <a:gd name="T114" fmla="*/ 399 w 404"/>
                <a:gd name="T115" fmla="*/ 811 h 825"/>
                <a:gd name="T116" fmla="*/ 392 w 404"/>
                <a:gd name="T117" fmla="*/ 816 h 825"/>
                <a:gd name="T118" fmla="*/ 382 w 404"/>
                <a:gd name="T119" fmla="*/ 81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2" y="818"/>
                  </a:moveTo>
                  <a:lnTo>
                    <a:pt x="382" y="818"/>
                  </a:lnTo>
                  <a:lnTo>
                    <a:pt x="363" y="821"/>
                  </a:lnTo>
                  <a:lnTo>
                    <a:pt x="343" y="823"/>
                  </a:lnTo>
                  <a:lnTo>
                    <a:pt x="322" y="824"/>
                  </a:lnTo>
                  <a:lnTo>
                    <a:pt x="304" y="825"/>
                  </a:lnTo>
                  <a:lnTo>
                    <a:pt x="304" y="825"/>
                  </a:lnTo>
                  <a:lnTo>
                    <a:pt x="283" y="824"/>
                  </a:lnTo>
                  <a:lnTo>
                    <a:pt x="265" y="823"/>
                  </a:lnTo>
                  <a:lnTo>
                    <a:pt x="248" y="821"/>
                  </a:lnTo>
                  <a:lnTo>
                    <a:pt x="231" y="818"/>
                  </a:lnTo>
                  <a:lnTo>
                    <a:pt x="217" y="814"/>
                  </a:lnTo>
                  <a:lnTo>
                    <a:pt x="203" y="808"/>
                  </a:lnTo>
                  <a:lnTo>
                    <a:pt x="191" y="802"/>
                  </a:lnTo>
                  <a:lnTo>
                    <a:pt x="180" y="793"/>
                  </a:lnTo>
                  <a:lnTo>
                    <a:pt x="171" y="784"/>
                  </a:lnTo>
                  <a:lnTo>
                    <a:pt x="163" y="772"/>
                  </a:lnTo>
                  <a:lnTo>
                    <a:pt x="155" y="759"/>
                  </a:lnTo>
                  <a:lnTo>
                    <a:pt x="150" y="744"/>
                  </a:lnTo>
                  <a:lnTo>
                    <a:pt x="145" y="727"/>
                  </a:lnTo>
                  <a:lnTo>
                    <a:pt x="142" y="708"/>
                  </a:lnTo>
                  <a:lnTo>
                    <a:pt x="140" y="686"/>
                  </a:lnTo>
                  <a:lnTo>
                    <a:pt x="140" y="662"/>
                  </a:lnTo>
                  <a:lnTo>
                    <a:pt x="140" y="241"/>
                  </a:lnTo>
                  <a:lnTo>
                    <a:pt x="23" y="229"/>
                  </a:lnTo>
                  <a:lnTo>
                    <a:pt x="23" y="229"/>
                  </a:lnTo>
                  <a:lnTo>
                    <a:pt x="14" y="226"/>
                  </a:lnTo>
                  <a:lnTo>
                    <a:pt x="9" y="224"/>
                  </a:lnTo>
                  <a:lnTo>
                    <a:pt x="5" y="222"/>
                  </a:lnTo>
                  <a:lnTo>
                    <a:pt x="3" y="218"/>
                  </a:lnTo>
                  <a:lnTo>
                    <a:pt x="1" y="215"/>
                  </a:lnTo>
                  <a:lnTo>
                    <a:pt x="0" y="212"/>
                  </a:lnTo>
                  <a:lnTo>
                    <a:pt x="0" y="207"/>
                  </a:lnTo>
                  <a:lnTo>
                    <a:pt x="0" y="174"/>
                  </a:lnTo>
                  <a:lnTo>
                    <a:pt x="0" y="174"/>
                  </a:lnTo>
                  <a:lnTo>
                    <a:pt x="0" y="169"/>
                  </a:lnTo>
                  <a:lnTo>
                    <a:pt x="1" y="164"/>
                  </a:lnTo>
                  <a:lnTo>
                    <a:pt x="3" y="161"/>
                  </a:lnTo>
                  <a:lnTo>
                    <a:pt x="5" y="158"/>
                  </a:lnTo>
                  <a:lnTo>
                    <a:pt x="9" y="155"/>
                  </a:lnTo>
                  <a:lnTo>
                    <a:pt x="14" y="154"/>
                  </a:lnTo>
                  <a:lnTo>
                    <a:pt x="18" y="153"/>
                  </a:lnTo>
                  <a:lnTo>
                    <a:pt x="23" y="152"/>
                  </a:lnTo>
                  <a:lnTo>
                    <a:pt x="140" y="152"/>
                  </a:lnTo>
                  <a:lnTo>
                    <a:pt x="140" y="34"/>
                  </a:lnTo>
                  <a:lnTo>
                    <a:pt x="140" y="34"/>
                  </a:lnTo>
                  <a:lnTo>
                    <a:pt x="140" y="29"/>
                  </a:lnTo>
                  <a:lnTo>
                    <a:pt x="141" y="26"/>
                  </a:lnTo>
                  <a:lnTo>
                    <a:pt x="143" y="21"/>
                  </a:lnTo>
                  <a:lnTo>
                    <a:pt x="145" y="18"/>
                  </a:lnTo>
                  <a:lnTo>
                    <a:pt x="149" y="15"/>
                  </a:lnTo>
                  <a:lnTo>
                    <a:pt x="152" y="13"/>
                  </a:lnTo>
                  <a:lnTo>
                    <a:pt x="157" y="11"/>
                  </a:lnTo>
                  <a:lnTo>
                    <a:pt x="161" y="10"/>
                  </a:lnTo>
                  <a:lnTo>
                    <a:pt x="225" y="0"/>
                  </a:lnTo>
                  <a:lnTo>
                    <a:pt x="225" y="0"/>
                  </a:lnTo>
                  <a:lnTo>
                    <a:pt x="228" y="0"/>
                  </a:lnTo>
                  <a:lnTo>
                    <a:pt x="228" y="0"/>
                  </a:lnTo>
                  <a:lnTo>
                    <a:pt x="231" y="0"/>
                  </a:lnTo>
                  <a:lnTo>
                    <a:pt x="235" y="2"/>
                  </a:lnTo>
                  <a:lnTo>
                    <a:pt x="237" y="4"/>
                  </a:lnTo>
                  <a:lnTo>
                    <a:pt x="241" y="6"/>
                  </a:lnTo>
                  <a:lnTo>
                    <a:pt x="243" y="8"/>
                  </a:lnTo>
                  <a:lnTo>
                    <a:pt x="244" y="12"/>
                  </a:lnTo>
                  <a:lnTo>
                    <a:pt x="245" y="17"/>
                  </a:lnTo>
                  <a:lnTo>
                    <a:pt x="245" y="20"/>
                  </a:lnTo>
                  <a:lnTo>
                    <a:pt x="245" y="152"/>
                  </a:lnTo>
                  <a:lnTo>
                    <a:pt x="376" y="152"/>
                  </a:lnTo>
                  <a:lnTo>
                    <a:pt x="376" y="152"/>
                  </a:lnTo>
                  <a:lnTo>
                    <a:pt x="381" y="153"/>
                  </a:lnTo>
                  <a:lnTo>
                    <a:pt x="385" y="154"/>
                  </a:lnTo>
                  <a:lnTo>
                    <a:pt x="390" y="156"/>
                  </a:lnTo>
                  <a:lnTo>
                    <a:pt x="393" y="159"/>
                  </a:lnTo>
                  <a:lnTo>
                    <a:pt x="397" y="163"/>
                  </a:lnTo>
                  <a:lnTo>
                    <a:pt x="398" y="167"/>
                  </a:lnTo>
                  <a:lnTo>
                    <a:pt x="400" y="171"/>
                  </a:lnTo>
                  <a:lnTo>
                    <a:pt x="400" y="176"/>
                  </a:lnTo>
                  <a:lnTo>
                    <a:pt x="400" y="217"/>
                  </a:lnTo>
                  <a:lnTo>
                    <a:pt x="400" y="217"/>
                  </a:lnTo>
                  <a:lnTo>
                    <a:pt x="400" y="222"/>
                  </a:lnTo>
                  <a:lnTo>
                    <a:pt x="398" y="226"/>
                  </a:lnTo>
                  <a:lnTo>
                    <a:pt x="397" y="231"/>
                  </a:lnTo>
                  <a:lnTo>
                    <a:pt x="393" y="234"/>
                  </a:lnTo>
                  <a:lnTo>
                    <a:pt x="390" y="238"/>
                  </a:lnTo>
                  <a:lnTo>
                    <a:pt x="385" y="239"/>
                  </a:lnTo>
                  <a:lnTo>
                    <a:pt x="381" y="241"/>
                  </a:lnTo>
                  <a:lnTo>
                    <a:pt x="376" y="241"/>
                  </a:lnTo>
                  <a:lnTo>
                    <a:pt x="245" y="241"/>
                  </a:lnTo>
                  <a:lnTo>
                    <a:pt x="245" y="662"/>
                  </a:lnTo>
                  <a:lnTo>
                    <a:pt x="245" y="662"/>
                  </a:lnTo>
                  <a:lnTo>
                    <a:pt x="246" y="685"/>
                  </a:lnTo>
                  <a:lnTo>
                    <a:pt x="249" y="702"/>
                  </a:lnTo>
                  <a:lnTo>
                    <a:pt x="251" y="709"/>
                  </a:lnTo>
                  <a:lnTo>
                    <a:pt x="253" y="716"/>
                  </a:lnTo>
                  <a:lnTo>
                    <a:pt x="257" y="721"/>
                  </a:lnTo>
                  <a:lnTo>
                    <a:pt x="260" y="725"/>
                  </a:lnTo>
                  <a:lnTo>
                    <a:pt x="265" y="729"/>
                  </a:lnTo>
                  <a:lnTo>
                    <a:pt x="269" y="732"/>
                  </a:lnTo>
                  <a:lnTo>
                    <a:pt x="274" y="735"/>
                  </a:lnTo>
                  <a:lnTo>
                    <a:pt x="281" y="737"/>
                  </a:lnTo>
                  <a:lnTo>
                    <a:pt x="295" y="738"/>
                  </a:lnTo>
                  <a:lnTo>
                    <a:pt x="311" y="739"/>
                  </a:lnTo>
                  <a:lnTo>
                    <a:pt x="378" y="739"/>
                  </a:lnTo>
                  <a:lnTo>
                    <a:pt x="378" y="739"/>
                  </a:lnTo>
                  <a:lnTo>
                    <a:pt x="390" y="740"/>
                  </a:lnTo>
                  <a:lnTo>
                    <a:pt x="394" y="741"/>
                  </a:lnTo>
                  <a:lnTo>
                    <a:pt x="398" y="743"/>
                  </a:lnTo>
                  <a:lnTo>
                    <a:pt x="400" y="745"/>
                  </a:lnTo>
                  <a:lnTo>
                    <a:pt x="402" y="748"/>
                  </a:lnTo>
                  <a:lnTo>
                    <a:pt x="404" y="752"/>
                  </a:lnTo>
                  <a:lnTo>
                    <a:pt x="404" y="755"/>
                  </a:lnTo>
                  <a:lnTo>
                    <a:pt x="404" y="798"/>
                  </a:lnTo>
                  <a:lnTo>
                    <a:pt x="404" y="798"/>
                  </a:lnTo>
                  <a:lnTo>
                    <a:pt x="402" y="806"/>
                  </a:lnTo>
                  <a:lnTo>
                    <a:pt x="401" y="809"/>
                  </a:lnTo>
                  <a:lnTo>
                    <a:pt x="399" y="811"/>
                  </a:lnTo>
                  <a:lnTo>
                    <a:pt x="395" y="814"/>
                  </a:lnTo>
                  <a:lnTo>
                    <a:pt x="392" y="816"/>
                  </a:lnTo>
                  <a:lnTo>
                    <a:pt x="382" y="818"/>
                  </a:lnTo>
                  <a:lnTo>
                    <a:pt x="382" y="81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1" name="Freeform 183"/>
            <p:cNvSpPr>
              <a:spLocks/>
            </p:cNvSpPr>
            <p:nvPr/>
          </p:nvSpPr>
          <p:spPr bwMode="auto">
            <a:xfrm>
              <a:off x="4956311" y="4516673"/>
              <a:ext cx="58779" cy="132995"/>
            </a:xfrm>
            <a:custGeom>
              <a:avLst/>
              <a:gdLst>
                <a:gd name="T0" fmla="*/ 273 w 298"/>
                <a:gd name="T1" fmla="*/ 92 h 672"/>
                <a:gd name="T2" fmla="*/ 232 w 298"/>
                <a:gd name="T3" fmla="*/ 94 h 672"/>
                <a:gd name="T4" fmla="*/ 191 w 298"/>
                <a:gd name="T5" fmla="*/ 103 h 672"/>
                <a:gd name="T6" fmla="*/ 150 w 298"/>
                <a:gd name="T7" fmla="*/ 119 h 672"/>
                <a:gd name="T8" fmla="*/ 107 w 298"/>
                <a:gd name="T9" fmla="*/ 142 h 672"/>
                <a:gd name="T10" fmla="*/ 107 w 298"/>
                <a:gd name="T11" fmla="*/ 648 h 672"/>
                <a:gd name="T12" fmla="*/ 104 w 298"/>
                <a:gd name="T13" fmla="*/ 657 h 672"/>
                <a:gd name="T14" fmla="*/ 100 w 298"/>
                <a:gd name="T15" fmla="*/ 665 h 672"/>
                <a:gd name="T16" fmla="*/ 92 w 298"/>
                <a:gd name="T17" fmla="*/ 670 h 672"/>
                <a:gd name="T18" fmla="*/ 83 w 298"/>
                <a:gd name="T19" fmla="*/ 672 h 672"/>
                <a:gd name="T20" fmla="*/ 23 w 298"/>
                <a:gd name="T21" fmla="*/ 672 h 672"/>
                <a:gd name="T22" fmla="*/ 15 w 298"/>
                <a:gd name="T23" fmla="*/ 670 h 672"/>
                <a:gd name="T24" fmla="*/ 7 w 298"/>
                <a:gd name="T25" fmla="*/ 665 h 672"/>
                <a:gd name="T26" fmla="*/ 2 w 298"/>
                <a:gd name="T27" fmla="*/ 657 h 672"/>
                <a:gd name="T28" fmla="*/ 0 w 298"/>
                <a:gd name="T29" fmla="*/ 648 h 672"/>
                <a:gd name="T30" fmla="*/ 0 w 298"/>
                <a:gd name="T31" fmla="*/ 32 h 672"/>
                <a:gd name="T32" fmla="*/ 2 w 298"/>
                <a:gd name="T33" fmla="*/ 23 h 672"/>
                <a:gd name="T34" fmla="*/ 7 w 298"/>
                <a:gd name="T35" fmla="*/ 15 h 672"/>
                <a:gd name="T36" fmla="*/ 14 w 298"/>
                <a:gd name="T37" fmla="*/ 10 h 672"/>
                <a:gd name="T38" fmla="*/ 23 w 298"/>
                <a:gd name="T39" fmla="*/ 8 h 672"/>
                <a:gd name="T40" fmla="*/ 80 w 298"/>
                <a:gd name="T41" fmla="*/ 8 h 672"/>
                <a:gd name="T42" fmla="*/ 89 w 298"/>
                <a:gd name="T43" fmla="*/ 10 h 672"/>
                <a:gd name="T44" fmla="*/ 96 w 298"/>
                <a:gd name="T45" fmla="*/ 15 h 672"/>
                <a:gd name="T46" fmla="*/ 101 w 298"/>
                <a:gd name="T47" fmla="*/ 23 h 672"/>
                <a:gd name="T48" fmla="*/ 103 w 298"/>
                <a:gd name="T49" fmla="*/ 32 h 672"/>
                <a:gd name="T50" fmla="*/ 103 w 298"/>
                <a:gd name="T51" fmla="*/ 57 h 672"/>
                <a:gd name="T52" fmla="*/ 147 w 298"/>
                <a:gd name="T53" fmla="*/ 31 h 672"/>
                <a:gd name="T54" fmla="*/ 190 w 298"/>
                <a:gd name="T55" fmla="*/ 12 h 672"/>
                <a:gd name="T56" fmla="*/ 232 w 298"/>
                <a:gd name="T57" fmla="*/ 3 h 672"/>
                <a:gd name="T58" fmla="*/ 273 w 298"/>
                <a:gd name="T59" fmla="*/ 0 h 672"/>
                <a:gd name="T60" fmla="*/ 279 w 298"/>
                <a:gd name="T61" fmla="*/ 0 h 672"/>
                <a:gd name="T62" fmla="*/ 288 w 298"/>
                <a:gd name="T63" fmla="*/ 3 h 672"/>
                <a:gd name="T64" fmla="*/ 295 w 298"/>
                <a:gd name="T65" fmla="*/ 8 h 672"/>
                <a:gd name="T66" fmla="*/ 298 w 298"/>
                <a:gd name="T67" fmla="*/ 16 h 672"/>
                <a:gd name="T68" fmla="*/ 298 w 298"/>
                <a:gd name="T69" fmla="*/ 71 h 672"/>
                <a:gd name="T70" fmla="*/ 298 w 298"/>
                <a:gd name="T71" fmla="*/ 76 h 672"/>
                <a:gd name="T72" fmla="*/ 295 w 298"/>
                <a:gd name="T73" fmla="*/ 84 h 672"/>
                <a:gd name="T74" fmla="*/ 288 w 298"/>
                <a:gd name="T75" fmla="*/ 88 h 672"/>
                <a:gd name="T76" fmla="*/ 279 w 298"/>
                <a:gd name="T77" fmla="*/ 92 h 672"/>
                <a:gd name="T78" fmla="*/ 273 w 298"/>
                <a:gd name="T79" fmla="*/ 9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2">
                  <a:moveTo>
                    <a:pt x="273" y="92"/>
                  </a:moveTo>
                  <a:lnTo>
                    <a:pt x="273" y="92"/>
                  </a:lnTo>
                  <a:lnTo>
                    <a:pt x="252" y="92"/>
                  </a:lnTo>
                  <a:lnTo>
                    <a:pt x="232" y="94"/>
                  </a:lnTo>
                  <a:lnTo>
                    <a:pt x="212" y="98"/>
                  </a:lnTo>
                  <a:lnTo>
                    <a:pt x="191" y="103"/>
                  </a:lnTo>
                  <a:lnTo>
                    <a:pt x="171" y="110"/>
                  </a:lnTo>
                  <a:lnTo>
                    <a:pt x="150" y="119"/>
                  </a:lnTo>
                  <a:lnTo>
                    <a:pt x="128" y="129"/>
                  </a:lnTo>
                  <a:lnTo>
                    <a:pt x="107" y="142"/>
                  </a:lnTo>
                  <a:lnTo>
                    <a:pt x="107" y="648"/>
                  </a:lnTo>
                  <a:lnTo>
                    <a:pt x="107" y="648"/>
                  </a:lnTo>
                  <a:lnTo>
                    <a:pt x="105" y="652"/>
                  </a:lnTo>
                  <a:lnTo>
                    <a:pt x="104" y="657"/>
                  </a:lnTo>
                  <a:lnTo>
                    <a:pt x="102" y="661"/>
                  </a:lnTo>
                  <a:lnTo>
                    <a:pt x="100" y="665"/>
                  </a:lnTo>
                  <a:lnTo>
                    <a:pt x="95" y="667"/>
                  </a:lnTo>
                  <a:lnTo>
                    <a:pt x="92" y="670"/>
                  </a:lnTo>
                  <a:lnTo>
                    <a:pt x="87" y="672"/>
                  </a:lnTo>
                  <a:lnTo>
                    <a:pt x="83" y="672"/>
                  </a:lnTo>
                  <a:lnTo>
                    <a:pt x="23" y="672"/>
                  </a:lnTo>
                  <a:lnTo>
                    <a:pt x="23" y="672"/>
                  </a:lnTo>
                  <a:lnTo>
                    <a:pt x="18" y="672"/>
                  </a:lnTo>
                  <a:lnTo>
                    <a:pt x="15" y="670"/>
                  </a:lnTo>
                  <a:lnTo>
                    <a:pt x="10" y="667"/>
                  </a:lnTo>
                  <a:lnTo>
                    <a:pt x="7" y="665"/>
                  </a:lnTo>
                  <a:lnTo>
                    <a:pt x="5" y="662"/>
                  </a:lnTo>
                  <a:lnTo>
                    <a:pt x="2" y="657"/>
                  </a:lnTo>
                  <a:lnTo>
                    <a:pt x="1" y="652"/>
                  </a:lnTo>
                  <a:lnTo>
                    <a:pt x="0" y="648"/>
                  </a:lnTo>
                  <a:lnTo>
                    <a:pt x="0" y="32"/>
                  </a:lnTo>
                  <a:lnTo>
                    <a:pt x="0" y="32"/>
                  </a:lnTo>
                  <a:lnTo>
                    <a:pt x="0" y="27"/>
                  </a:lnTo>
                  <a:lnTo>
                    <a:pt x="2" y="23"/>
                  </a:lnTo>
                  <a:lnTo>
                    <a:pt x="3" y="19"/>
                  </a:lnTo>
                  <a:lnTo>
                    <a:pt x="7" y="15"/>
                  </a:lnTo>
                  <a:lnTo>
                    <a:pt x="10" y="12"/>
                  </a:lnTo>
                  <a:lnTo>
                    <a:pt x="14" y="10"/>
                  </a:lnTo>
                  <a:lnTo>
                    <a:pt x="18" y="9"/>
                  </a:lnTo>
                  <a:lnTo>
                    <a:pt x="23" y="8"/>
                  </a:lnTo>
                  <a:lnTo>
                    <a:pt x="80" y="8"/>
                  </a:lnTo>
                  <a:lnTo>
                    <a:pt x="80" y="8"/>
                  </a:lnTo>
                  <a:lnTo>
                    <a:pt x="85" y="9"/>
                  </a:lnTo>
                  <a:lnTo>
                    <a:pt x="89" y="10"/>
                  </a:lnTo>
                  <a:lnTo>
                    <a:pt x="93" y="12"/>
                  </a:lnTo>
                  <a:lnTo>
                    <a:pt x="96" y="15"/>
                  </a:lnTo>
                  <a:lnTo>
                    <a:pt x="99" y="19"/>
                  </a:lnTo>
                  <a:lnTo>
                    <a:pt x="101" y="23"/>
                  </a:lnTo>
                  <a:lnTo>
                    <a:pt x="102" y="27"/>
                  </a:lnTo>
                  <a:lnTo>
                    <a:pt x="103" y="32"/>
                  </a:lnTo>
                  <a:lnTo>
                    <a:pt x="103" y="57"/>
                  </a:lnTo>
                  <a:lnTo>
                    <a:pt x="103" y="57"/>
                  </a:lnTo>
                  <a:lnTo>
                    <a:pt x="125" y="43"/>
                  </a:lnTo>
                  <a:lnTo>
                    <a:pt x="147" y="31"/>
                  </a:lnTo>
                  <a:lnTo>
                    <a:pt x="169" y="20"/>
                  </a:lnTo>
                  <a:lnTo>
                    <a:pt x="190" y="12"/>
                  </a:lnTo>
                  <a:lnTo>
                    <a:pt x="211" y="7"/>
                  </a:lnTo>
                  <a:lnTo>
                    <a:pt x="232" y="3"/>
                  </a:lnTo>
                  <a:lnTo>
                    <a:pt x="252" y="1"/>
                  </a:lnTo>
                  <a:lnTo>
                    <a:pt x="273" y="0"/>
                  </a:lnTo>
                  <a:lnTo>
                    <a:pt x="273" y="0"/>
                  </a:lnTo>
                  <a:lnTo>
                    <a:pt x="279" y="0"/>
                  </a:lnTo>
                  <a:lnTo>
                    <a:pt x="284" y="1"/>
                  </a:lnTo>
                  <a:lnTo>
                    <a:pt x="288" y="3"/>
                  </a:lnTo>
                  <a:lnTo>
                    <a:pt x="292" y="6"/>
                  </a:lnTo>
                  <a:lnTo>
                    <a:pt x="295" y="8"/>
                  </a:lnTo>
                  <a:lnTo>
                    <a:pt x="297" y="12"/>
                  </a:lnTo>
                  <a:lnTo>
                    <a:pt x="298" y="16"/>
                  </a:lnTo>
                  <a:lnTo>
                    <a:pt x="298" y="22"/>
                  </a:lnTo>
                  <a:lnTo>
                    <a:pt x="298" y="71"/>
                  </a:lnTo>
                  <a:lnTo>
                    <a:pt x="298" y="71"/>
                  </a:lnTo>
                  <a:lnTo>
                    <a:pt x="298" y="76"/>
                  </a:lnTo>
                  <a:lnTo>
                    <a:pt x="297" y="80"/>
                  </a:lnTo>
                  <a:lnTo>
                    <a:pt x="295" y="84"/>
                  </a:lnTo>
                  <a:lnTo>
                    <a:pt x="292" y="86"/>
                  </a:lnTo>
                  <a:lnTo>
                    <a:pt x="288" y="88"/>
                  </a:lnTo>
                  <a:lnTo>
                    <a:pt x="284" y="90"/>
                  </a:lnTo>
                  <a:lnTo>
                    <a:pt x="279" y="92"/>
                  </a:lnTo>
                  <a:lnTo>
                    <a:pt x="273" y="92"/>
                  </a:lnTo>
                  <a:lnTo>
                    <a:pt x="273" y="9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2" name="Freeform 184"/>
            <p:cNvSpPr>
              <a:spLocks noEditPoints="1"/>
            </p:cNvSpPr>
            <p:nvPr/>
          </p:nvSpPr>
          <p:spPr bwMode="auto">
            <a:xfrm>
              <a:off x="5026372" y="4516673"/>
              <a:ext cx="96778" cy="134776"/>
            </a:xfrm>
            <a:custGeom>
              <a:avLst/>
              <a:gdLst>
                <a:gd name="T0" fmla="*/ 408 w 488"/>
                <a:gd name="T1" fmla="*/ 672 h 681"/>
                <a:gd name="T2" fmla="*/ 394 w 488"/>
                <a:gd name="T3" fmla="*/ 667 h 681"/>
                <a:gd name="T4" fmla="*/ 386 w 488"/>
                <a:gd name="T5" fmla="*/ 657 h 681"/>
                <a:gd name="T6" fmla="*/ 384 w 488"/>
                <a:gd name="T7" fmla="*/ 622 h 681"/>
                <a:gd name="T8" fmla="*/ 340 w 488"/>
                <a:gd name="T9" fmla="*/ 644 h 681"/>
                <a:gd name="T10" fmla="*/ 271 w 488"/>
                <a:gd name="T11" fmla="*/ 671 h 681"/>
                <a:gd name="T12" fmla="*/ 198 w 488"/>
                <a:gd name="T13" fmla="*/ 681 h 681"/>
                <a:gd name="T14" fmla="*/ 160 w 488"/>
                <a:gd name="T15" fmla="*/ 679 h 681"/>
                <a:gd name="T16" fmla="*/ 107 w 488"/>
                <a:gd name="T17" fmla="*/ 665 h 681"/>
                <a:gd name="T18" fmla="*/ 61 w 488"/>
                <a:gd name="T19" fmla="*/ 640 h 681"/>
                <a:gd name="T20" fmla="*/ 26 w 488"/>
                <a:gd name="T21" fmla="*/ 597 h 681"/>
                <a:gd name="T22" fmla="*/ 5 w 488"/>
                <a:gd name="T23" fmla="*/ 537 h 681"/>
                <a:gd name="T24" fmla="*/ 0 w 488"/>
                <a:gd name="T25" fmla="*/ 470 h 681"/>
                <a:gd name="T26" fmla="*/ 5 w 488"/>
                <a:gd name="T27" fmla="*/ 424 h 681"/>
                <a:gd name="T28" fmla="*/ 26 w 488"/>
                <a:gd name="T29" fmla="*/ 367 h 681"/>
                <a:gd name="T30" fmla="*/ 43 w 488"/>
                <a:gd name="T31" fmla="*/ 344 h 681"/>
                <a:gd name="T32" fmla="*/ 66 w 488"/>
                <a:gd name="T33" fmla="*/ 323 h 681"/>
                <a:gd name="T34" fmla="*/ 129 w 488"/>
                <a:gd name="T35" fmla="*/ 293 h 681"/>
                <a:gd name="T36" fmla="*/ 217 w 488"/>
                <a:gd name="T37" fmla="*/ 277 h 681"/>
                <a:gd name="T38" fmla="*/ 381 w 488"/>
                <a:gd name="T39" fmla="*/ 275 h 681"/>
                <a:gd name="T40" fmla="*/ 381 w 488"/>
                <a:gd name="T41" fmla="*/ 209 h 681"/>
                <a:gd name="T42" fmla="*/ 374 w 488"/>
                <a:gd name="T43" fmla="*/ 163 h 681"/>
                <a:gd name="T44" fmla="*/ 360 w 488"/>
                <a:gd name="T45" fmla="*/ 129 h 681"/>
                <a:gd name="T46" fmla="*/ 334 w 488"/>
                <a:gd name="T47" fmla="*/ 107 h 681"/>
                <a:gd name="T48" fmla="*/ 299 w 488"/>
                <a:gd name="T49" fmla="*/ 94 h 681"/>
                <a:gd name="T50" fmla="*/ 252 w 488"/>
                <a:gd name="T51" fmla="*/ 90 h 681"/>
                <a:gd name="T52" fmla="*/ 148 w 488"/>
                <a:gd name="T53" fmla="*/ 93 h 681"/>
                <a:gd name="T54" fmla="*/ 67 w 488"/>
                <a:gd name="T55" fmla="*/ 100 h 681"/>
                <a:gd name="T56" fmla="*/ 53 w 488"/>
                <a:gd name="T57" fmla="*/ 100 h 681"/>
                <a:gd name="T58" fmla="*/ 44 w 488"/>
                <a:gd name="T59" fmla="*/ 94 h 681"/>
                <a:gd name="T60" fmla="*/ 39 w 488"/>
                <a:gd name="T61" fmla="*/ 80 h 681"/>
                <a:gd name="T62" fmla="*/ 39 w 488"/>
                <a:gd name="T63" fmla="*/ 33 h 681"/>
                <a:gd name="T64" fmla="*/ 46 w 488"/>
                <a:gd name="T65" fmla="*/ 23 h 681"/>
                <a:gd name="T66" fmla="*/ 65 w 488"/>
                <a:gd name="T67" fmla="*/ 16 h 681"/>
                <a:gd name="T68" fmla="*/ 146 w 488"/>
                <a:gd name="T69" fmla="*/ 4 h 681"/>
                <a:gd name="T70" fmla="*/ 252 w 488"/>
                <a:gd name="T71" fmla="*/ 0 h 681"/>
                <a:gd name="T72" fmla="*/ 337 w 488"/>
                <a:gd name="T73" fmla="*/ 9 h 681"/>
                <a:gd name="T74" fmla="*/ 401 w 488"/>
                <a:gd name="T75" fmla="*/ 34 h 681"/>
                <a:gd name="T76" fmla="*/ 446 w 488"/>
                <a:gd name="T77" fmla="*/ 76 h 681"/>
                <a:gd name="T78" fmla="*/ 474 w 488"/>
                <a:gd name="T79" fmla="*/ 131 h 681"/>
                <a:gd name="T80" fmla="*/ 487 w 488"/>
                <a:gd name="T81" fmla="*/ 201 h 681"/>
                <a:gd name="T82" fmla="*/ 488 w 488"/>
                <a:gd name="T83" fmla="*/ 648 h 681"/>
                <a:gd name="T84" fmla="*/ 483 w 488"/>
                <a:gd name="T85" fmla="*/ 662 h 681"/>
                <a:gd name="T86" fmla="*/ 473 w 488"/>
                <a:gd name="T87" fmla="*/ 670 h 681"/>
                <a:gd name="T88" fmla="*/ 463 w 488"/>
                <a:gd name="T89" fmla="*/ 672 h 681"/>
                <a:gd name="T90" fmla="*/ 292 w 488"/>
                <a:gd name="T91" fmla="*/ 351 h 681"/>
                <a:gd name="T92" fmla="*/ 221 w 488"/>
                <a:gd name="T93" fmla="*/ 354 h 681"/>
                <a:gd name="T94" fmla="*/ 169 w 488"/>
                <a:gd name="T95" fmla="*/ 366 h 681"/>
                <a:gd name="T96" fmla="*/ 135 w 488"/>
                <a:gd name="T97" fmla="*/ 385 h 681"/>
                <a:gd name="T98" fmla="*/ 115 w 488"/>
                <a:gd name="T99" fmla="*/ 415 h 681"/>
                <a:gd name="T100" fmla="*/ 107 w 488"/>
                <a:gd name="T101" fmla="*/ 454 h 681"/>
                <a:gd name="T102" fmla="*/ 107 w 488"/>
                <a:gd name="T103" fmla="*/ 484 h 681"/>
                <a:gd name="T104" fmla="*/ 112 w 488"/>
                <a:gd name="T105" fmla="*/ 526 h 681"/>
                <a:gd name="T106" fmla="*/ 124 w 488"/>
                <a:gd name="T107" fmla="*/ 557 h 681"/>
                <a:gd name="T108" fmla="*/ 144 w 488"/>
                <a:gd name="T109" fmla="*/ 577 h 681"/>
                <a:gd name="T110" fmla="*/ 171 w 488"/>
                <a:gd name="T111" fmla="*/ 588 h 681"/>
                <a:gd name="T112" fmla="*/ 218 w 488"/>
                <a:gd name="T113" fmla="*/ 594 h 681"/>
                <a:gd name="T114" fmla="*/ 259 w 488"/>
                <a:gd name="T115" fmla="*/ 591 h 681"/>
                <a:gd name="T116" fmla="*/ 319 w 488"/>
                <a:gd name="T117" fmla="*/ 574 h 681"/>
                <a:gd name="T118" fmla="*/ 381 w 488"/>
                <a:gd name="T119" fmla="*/ 54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 h="681">
                  <a:moveTo>
                    <a:pt x="463" y="672"/>
                  </a:moveTo>
                  <a:lnTo>
                    <a:pt x="408" y="672"/>
                  </a:lnTo>
                  <a:lnTo>
                    <a:pt x="408" y="672"/>
                  </a:lnTo>
                  <a:lnTo>
                    <a:pt x="403" y="672"/>
                  </a:lnTo>
                  <a:lnTo>
                    <a:pt x="399" y="670"/>
                  </a:lnTo>
                  <a:lnTo>
                    <a:pt x="394" y="667"/>
                  </a:lnTo>
                  <a:lnTo>
                    <a:pt x="390" y="665"/>
                  </a:lnTo>
                  <a:lnTo>
                    <a:pt x="388" y="662"/>
                  </a:lnTo>
                  <a:lnTo>
                    <a:pt x="386" y="657"/>
                  </a:lnTo>
                  <a:lnTo>
                    <a:pt x="384" y="652"/>
                  </a:lnTo>
                  <a:lnTo>
                    <a:pt x="384" y="648"/>
                  </a:lnTo>
                  <a:lnTo>
                    <a:pt x="384" y="622"/>
                  </a:lnTo>
                  <a:lnTo>
                    <a:pt x="384" y="622"/>
                  </a:lnTo>
                  <a:lnTo>
                    <a:pt x="362" y="634"/>
                  </a:lnTo>
                  <a:lnTo>
                    <a:pt x="340" y="644"/>
                  </a:lnTo>
                  <a:lnTo>
                    <a:pt x="317" y="655"/>
                  </a:lnTo>
                  <a:lnTo>
                    <a:pt x="294" y="664"/>
                  </a:lnTo>
                  <a:lnTo>
                    <a:pt x="271" y="671"/>
                  </a:lnTo>
                  <a:lnTo>
                    <a:pt x="247" y="677"/>
                  </a:lnTo>
                  <a:lnTo>
                    <a:pt x="223" y="680"/>
                  </a:lnTo>
                  <a:lnTo>
                    <a:pt x="198" y="681"/>
                  </a:lnTo>
                  <a:lnTo>
                    <a:pt x="198" y="681"/>
                  </a:lnTo>
                  <a:lnTo>
                    <a:pt x="178" y="680"/>
                  </a:lnTo>
                  <a:lnTo>
                    <a:pt x="160" y="679"/>
                  </a:lnTo>
                  <a:lnTo>
                    <a:pt x="142" y="675"/>
                  </a:lnTo>
                  <a:lnTo>
                    <a:pt x="123" y="671"/>
                  </a:lnTo>
                  <a:lnTo>
                    <a:pt x="107" y="665"/>
                  </a:lnTo>
                  <a:lnTo>
                    <a:pt x="90" y="658"/>
                  </a:lnTo>
                  <a:lnTo>
                    <a:pt x="75" y="650"/>
                  </a:lnTo>
                  <a:lnTo>
                    <a:pt x="61" y="640"/>
                  </a:lnTo>
                  <a:lnTo>
                    <a:pt x="48" y="627"/>
                  </a:lnTo>
                  <a:lnTo>
                    <a:pt x="36" y="613"/>
                  </a:lnTo>
                  <a:lnTo>
                    <a:pt x="26" y="597"/>
                  </a:lnTo>
                  <a:lnTo>
                    <a:pt x="18" y="579"/>
                  </a:lnTo>
                  <a:lnTo>
                    <a:pt x="11" y="560"/>
                  </a:lnTo>
                  <a:lnTo>
                    <a:pt x="5" y="537"/>
                  </a:lnTo>
                  <a:lnTo>
                    <a:pt x="2" y="513"/>
                  </a:lnTo>
                  <a:lnTo>
                    <a:pt x="0" y="485"/>
                  </a:lnTo>
                  <a:lnTo>
                    <a:pt x="0" y="470"/>
                  </a:lnTo>
                  <a:lnTo>
                    <a:pt x="0" y="470"/>
                  </a:lnTo>
                  <a:lnTo>
                    <a:pt x="2" y="447"/>
                  </a:lnTo>
                  <a:lnTo>
                    <a:pt x="5" y="424"/>
                  </a:lnTo>
                  <a:lnTo>
                    <a:pt x="10" y="404"/>
                  </a:lnTo>
                  <a:lnTo>
                    <a:pt x="17" y="385"/>
                  </a:lnTo>
                  <a:lnTo>
                    <a:pt x="26" y="367"/>
                  </a:lnTo>
                  <a:lnTo>
                    <a:pt x="30" y="359"/>
                  </a:lnTo>
                  <a:lnTo>
                    <a:pt x="36" y="351"/>
                  </a:lnTo>
                  <a:lnTo>
                    <a:pt x="43" y="344"/>
                  </a:lnTo>
                  <a:lnTo>
                    <a:pt x="50" y="337"/>
                  </a:lnTo>
                  <a:lnTo>
                    <a:pt x="58" y="330"/>
                  </a:lnTo>
                  <a:lnTo>
                    <a:pt x="66" y="323"/>
                  </a:lnTo>
                  <a:lnTo>
                    <a:pt x="84" y="312"/>
                  </a:lnTo>
                  <a:lnTo>
                    <a:pt x="105" y="303"/>
                  </a:lnTo>
                  <a:lnTo>
                    <a:pt x="129" y="293"/>
                  </a:lnTo>
                  <a:lnTo>
                    <a:pt x="155" y="287"/>
                  </a:lnTo>
                  <a:lnTo>
                    <a:pt x="185" y="282"/>
                  </a:lnTo>
                  <a:lnTo>
                    <a:pt x="217" y="277"/>
                  </a:lnTo>
                  <a:lnTo>
                    <a:pt x="253" y="275"/>
                  </a:lnTo>
                  <a:lnTo>
                    <a:pt x="292" y="275"/>
                  </a:lnTo>
                  <a:lnTo>
                    <a:pt x="381" y="275"/>
                  </a:lnTo>
                  <a:lnTo>
                    <a:pt x="381" y="227"/>
                  </a:lnTo>
                  <a:lnTo>
                    <a:pt x="381" y="227"/>
                  </a:lnTo>
                  <a:lnTo>
                    <a:pt x="381" y="209"/>
                  </a:lnTo>
                  <a:lnTo>
                    <a:pt x="379" y="191"/>
                  </a:lnTo>
                  <a:lnTo>
                    <a:pt x="378" y="176"/>
                  </a:lnTo>
                  <a:lnTo>
                    <a:pt x="374" y="163"/>
                  </a:lnTo>
                  <a:lnTo>
                    <a:pt x="370" y="150"/>
                  </a:lnTo>
                  <a:lnTo>
                    <a:pt x="365" y="139"/>
                  </a:lnTo>
                  <a:lnTo>
                    <a:pt x="360" y="129"/>
                  </a:lnTo>
                  <a:lnTo>
                    <a:pt x="351" y="120"/>
                  </a:lnTo>
                  <a:lnTo>
                    <a:pt x="343" y="113"/>
                  </a:lnTo>
                  <a:lnTo>
                    <a:pt x="334" y="107"/>
                  </a:lnTo>
                  <a:lnTo>
                    <a:pt x="324" y="102"/>
                  </a:lnTo>
                  <a:lnTo>
                    <a:pt x="312" y="97"/>
                  </a:lnTo>
                  <a:lnTo>
                    <a:pt x="299" y="94"/>
                  </a:lnTo>
                  <a:lnTo>
                    <a:pt x="285" y="92"/>
                  </a:lnTo>
                  <a:lnTo>
                    <a:pt x="269" y="90"/>
                  </a:lnTo>
                  <a:lnTo>
                    <a:pt x="252" y="90"/>
                  </a:lnTo>
                  <a:lnTo>
                    <a:pt x="252" y="90"/>
                  </a:lnTo>
                  <a:lnTo>
                    <a:pt x="197" y="92"/>
                  </a:lnTo>
                  <a:lnTo>
                    <a:pt x="148" y="93"/>
                  </a:lnTo>
                  <a:lnTo>
                    <a:pt x="106" y="96"/>
                  </a:lnTo>
                  <a:lnTo>
                    <a:pt x="67" y="100"/>
                  </a:lnTo>
                  <a:lnTo>
                    <a:pt x="67" y="100"/>
                  </a:lnTo>
                  <a:lnTo>
                    <a:pt x="61" y="100"/>
                  </a:lnTo>
                  <a:lnTo>
                    <a:pt x="61" y="100"/>
                  </a:lnTo>
                  <a:lnTo>
                    <a:pt x="53" y="100"/>
                  </a:lnTo>
                  <a:lnTo>
                    <a:pt x="50" y="98"/>
                  </a:lnTo>
                  <a:lnTo>
                    <a:pt x="46" y="96"/>
                  </a:lnTo>
                  <a:lnTo>
                    <a:pt x="44" y="94"/>
                  </a:lnTo>
                  <a:lnTo>
                    <a:pt x="42" y="90"/>
                  </a:lnTo>
                  <a:lnTo>
                    <a:pt x="39" y="86"/>
                  </a:lnTo>
                  <a:lnTo>
                    <a:pt x="39" y="80"/>
                  </a:lnTo>
                  <a:lnTo>
                    <a:pt x="39" y="38"/>
                  </a:lnTo>
                  <a:lnTo>
                    <a:pt x="39" y="38"/>
                  </a:lnTo>
                  <a:lnTo>
                    <a:pt x="39" y="33"/>
                  </a:lnTo>
                  <a:lnTo>
                    <a:pt x="41" y="30"/>
                  </a:lnTo>
                  <a:lnTo>
                    <a:pt x="43" y="26"/>
                  </a:lnTo>
                  <a:lnTo>
                    <a:pt x="46" y="23"/>
                  </a:lnTo>
                  <a:lnTo>
                    <a:pt x="50" y="20"/>
                  </a:lnTo>
                  <a:lnTo>
                    <a:pt x="54" y="18"/>
                  </a:lnTo>
                  <a:lnTo>
                    <a:pt x="65" y="16"/>
                  </a:lnTo>
                  <a:lnTo>
                    <a:pt x="65" y="16"/>
                  </a:lnTo>
                  <a:lnTo>
                    <a:pt x="104" y="9"/>
                  </a:lnTo>
                  <a:lnTo>
                    <a:pt x="146" y="4"/>
                  </a:lnTo>
                  <a:lnTo>
                    <a:pt x="195" y="1"/>
                  </a:lnTo>
                  <a:lnTo>
                    <a:pt x="252" y="0"/>
                  </a:lnTo>
                  <a:lnTo>
                    <a:pt x="252" y="0"/>
                  </a:lnTo>
                  <a:lnTo>
                    <a:pt x="283" y="1"/>
                  </a:lnTo>
                  <a:lnTo>
                    <a:pt x="310" y="3"/>
                  </a:lnTo>
                  <a:lnTo>
                    <a:pt x="337" y="9"/>
                  </a:lnTo>
                  <a:lnTo>
                    <a:pt x="360" y="15"/>
                  </a:lnTo>
                  <a:lnTo>
                    <a:pt x="381" y="24"/>
                  </a:lnTo>
                  <a:lnTo>
                    <a:pt x="401" y="34"/>
                  </a:lnTo>
                  <a:lnTo>
                    <a:pt x="418" y="46"/>
                  </a:lnTo>
                  <a:lnTo>
                    <a:pt x="433" y="59"/>
                  </a:lnTo>
                  <a:lnTo>
                    <a:pt x="446" y="76"/>
                  </a:lnTo>
                  <a:lnTo>
                    <a:pt x="457" y="93"/>
                  </a:lnTo>
                  <a:lnTo>
                    <a:pt x="466" y="111"/>
                  </a:lnTo>
                  <a:lnTo>
                    <a:pt x="474" y="131"/>
                  </a:lnTo>
                  <a:lnTo>
                    <a:pt x="480" y="152"/>
                  </a:lnTo>
                  <a:lnTo>
                    <a:pt x="485" y="176"/>
                  </a:lnTo>
                  <a:lnTo>
                    <a:pt x="487" y="201"/>
                  </a:lnTo>
                  <a:lnTo>
                    <a:pt x="488" y="227"/>
                  </a:lnTo>
                  <a:lnTo>
                    <a:pt x="488" y="648"/>
                  </a:lnTo>
                  <a:lnTo>
                    <a:pt x="488" y="648"/>
                  </a:lnTo>
                  <a:lnTo>
                    <a:pt x="487" y="652"/>
                  </a:lnTo>
                  <a:lnTo>
                    <a:pt x="486" y="657"/>
                  </a:lnTo>
                  <a:lnTo>
                    <a:pt x="483" y="662"/>
                  </a:lnTo>
                  <a:lnTo>
                    <a:pt x="480" y="665"/>
                  </a:lnTo>
                  <a:lnTo>
                    <a:pt x="477" y="667"/>
                  </a:lnTo>
                  <a:lnTo>
                    <a:pt x="473" y="670"/>
                  </a:lnTo>
                  <a:lnTo>
                    <a:pt x="468" y="672"/>
                  </a:lnTo>
                  <a:lnTo>
                    <a:pt x="463" y="672"/>
                  </a:lnTo>
                  <a:lnTo>
                    <a:pt x="463" y="672"/>
                  </a:lnTo>
                  <a:close/>
                  <a:moveTo>
                    <a:pt x="381" y="351"/>
                  </a:moveTo>
                  <a:lnTo>
                    <a:pt x="292" y="351"/>
                  </a:lnTo>
                  <a:lnTo>
                    <a:pt x="292" y="351"/>
                  </a:lnTo>
                  <a:lnTo>
                    <a:pt x="265" y="351"/>
                  </a:lnTo>
                  <a:lnTo>
                    <a:pt x="243" y="353"/>
                  </a:lnTo>
                  <a:lnTo>
                    <a:pt x="221" y="354"/>
                  </a:lnTo>
                  <a:lnTo>
                    <a:pt x="201" y="358"/>
                  </a:lnTo>
                  <a:lnTo>
                    <a:pt x="184" y="361"/>
                  </a:lnTo>
                  <a:lnTo>
                    <a:pt x="169" y="366"/>
                  </a:lnTo>
                  <a:lnTo>
                    <a:pt x="156" y="371"/>
                  </a:lnTo>
                  <a:lnTo>
                    <a:pt x="145" y="378"/>
                  </a:lnTo>
                  <a:lnTo>
                    <a:pt x="135" y="385"/>
                  </a:lnTo>
                  <a:lnTo>
                    <a:pt x="127" y="394"/>
                  </a:lnTo>
                  <a:lnTo>
                    <a:pt x="121" y="404"/>
                  </a:lnTo>
                  <a:lnTo>
                    <a:pt x="115" y="415"/>
                  </a:lnTo>
                  <a:lnTo>
                    <a:pt x="112" y="427"/>
                  </a:lnTo>
                  <a:lnTo>
                    <a:pt x="109" y="439"/>
                  </a:lnTo>
                  <a:lnTo>
                    <a:pt x="107" y="454"/>
                  </a:lnTo>
                  <a:lnTo>
                    <a:pt x="107" y="469"/>
                  </a:lnTo>
                  <a:lnTo>
                    <a:pt x="107" y="484"/>
                  </a:lnTo>
                  <a:lnTo>
                    <a:pt x="107" y="484"/>
                  </a:lnTo>
                  <a:lnTo>
                    <a:pt x="107" y="500"/>
                  </a:lnTo>
                  <a:lnTo>
                    <a:pt x="109" y="514"/>
                  </a:lnTo>
                  <a:lnTo>
                    <a:pt x="112" y="526"/>
                  </a:lnTo>
                  <a:lnTo>
                    <a:pt x="115" y="538"/>
                  </a:lnTo>
                  <a:lnTo>
                    <a:pt x="119" y="548"/>
                  </a:lnTo>
                  <a:lnTo>
                    <a:pt x="124" y="557"/>
                  </a:lnTo>
                  <a:lnTo>
                    <a:pt x="130" y="564"/>
                  </a:lnTo>
                  <a:lnTo>
                    <a:pt x="137" y="571"/>
                  </a:lnTo>
                  <a:lnTo>
                    <a:pt x="144" y="577"/>
                  </a:lnTo>
                  <a:lnTo>
                    <a:pt x="152" y="581"/>
                  </a:lnTo>
                  <a:lnTo>
                    <a:pt x="161" y="586"/>
                  </a:lnTo>
                  <a:lnTo>
                    <a:pt x="171" y="588"/>
                  </a:lnTo>
                  <a:lnTo>
                    <a:pt x="182" y="591"/>
                  </a:lnTo>
                  <a:lnTo>
                    <a:pt x="193" y="593"/>
                  </a:lnTo>
                  <a:lnTo>
                    <a:pt x="218" y="594"/>
                  </a:lnTo>
                  <a:lnTo>
                    <a:pt x="218" y="594"/>
                  </a:lnTo>
                  <a:lnTo>
                    <a:pt x="239" y="593"/>
                  </a:lnTo>
                  <a:lnTo>
                    <a:pt x="259" y="591"/>
                  </a:lnTo>
                  <a:lnTo>
                    <a:pt x="279" y="587"/>
                  </a:lnTo>
                  <a:lnTo>
                    <a:pt x="299" y="581"/>
                  </a:lnTo>
                  <a:lnTo>
                    <a:pt x="319" y="574"/>
                  </a:lnTo>
                  <a:lnTo>
                    <a:pt x="339" y="566"/>
                  </a:lnTo>
                  <a:lnTo>
                    <a:pt x="360" y="556"/>
                  </a:lnTo>
                  <a:lnTo>
                    <a:pt x="381" y="546"/>
                  </a:lnTo>
                  <a:lnTo>
                    <a:pt x="381" y="35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3" name="Freeform 185"/>
            <p:cNvSpPr>
              <a:spLocks/>
            </p:cNvSpPr>
            <p:nvPr/>
          </p:nvSpPr>
          <p:spPr bwMode="auto">
            <a:xfrm>
              <a:off x="5139180" y="4488174"/>
              <a:ext cx="80153" cy="163275"/>
            </a:xfrm>
            <a:custGeom>
              <a:avLst/>
              <a:gdLst>
                <a:gd name="T0" fmla="*/ 383 w 404"/>
                <a:gd name="T1" fmla="*/ 818 h 825"/>
                <a:gd name="T2" fmla="*/ 343 w 404"/>
                <a:gd name="T3" fmla="*/ 823 h 825"/>
                <a:gd name="T4" fmla="*/ 304 w 404"/>
                <a:gd name="T5" fmla="*/ 825 h 825"/>
                <a:gd name="T6" fmla="*/ 284 w 404"/>
                <a:gd name="T7" fmla="*/ 824 h 825"/>
                <a:gd name="T8" fmla="*/ 247 w 404"/>
                <a:gd name="T9" fmla="*/ 821 h 825"/>
                <a:gd name="T10" fmla="*/ 216 w 404"/>
                <a:gd name="T11" fmla="*/ 814 h 825"/>
                <a:gd name="T12" fmla="*/ 191 w 404"/>
                <a:gd name="T13" fmla="*/ 802 h 825"/>
                <a:gd name="T14" fmla="*/ 170 w 404"/>
                <a:gd name="T15" fmla="*/ 784 h 825"/>
                <a:gd name="T16" fmla="*/ 156 w 404"/>
                <a:gd name="T17" fmla="*/ 759 h 825"/>
                <a:gd name="T18" fmla="*/ 145 w 404"/>
                <a:gd name="T19" fmla="*/ 727 h 825"/>
                <a:gd name="T20" fmla="*/ 141 w 404"/>
                <a:gd name="T21" fmla="*/ 686 h 825"/>
                <a:gd name="T22" fmla="*/ 140 w 404"/>
                <a:gd name="T23" fmla="*/ 241 h 825"/>
                <a:gd name="T24" fmla="*/ 23 w 404"/>
                <a:gd name="T25" fmla="*/ 229 h 825"/>
                <a:gd name="T26" fmla="*/ 9 w 404"/>
                <a:gd name="T27" fmla="*/ 224 h 825"/>
                <a:gd name="T28" fmla="*/ 3 w 404"/>
                <a:gd name="T29" fmla="*/ 218 h 825"/>
                <a:gd name="T30" fmla="*/ 0 w 404"/>
                <a:gd name="T31" fmla="*/ 212 h 825"/>
                <a:gd name="T32" fmla="*/ 0 w 404"/>
                <a:gd name="T33" fmla="*/ 174 h 825"/>
                <a:gd name="T34" fmla="*/ 0 w 404"/>
                <a:gd name="T35" fmla="*/ 169 h 825"/>
                <a:gd name="T36" fmla="*/ 3 w 404"/>
                <a:gd name="T37" fmla="*/ 161 h 825"/>
                <a:gd name="T38" fmla="*/ 9 w 404"/>
                <a:gd name="T39" fmla="*/ 155 h 825"/>
                <a:gd name="T40" fmla="*/ 18 w 404"/>
                <a:gd name="T41" fmla="*/ 153 h 825"/>
                <a:gd name="T42" fmla="*/ 140 w 404"/>
                <a:gd name="T43" fmla="*/ 152 h 825"/>
                <a:gd name="T44" fmla="*/ 140 w 404"/>
                <a:gd name="T45" fmla="*/ 34 h 825"/>
                <a:gd name="T46" fmla="*/ 141 w 404"/>
                <a:gd name="T47" fmla="*/ 26 h 825"/>
                <a:gd name="T48" fmla="*/ 145 w 404"/>
                <a:gd name="T49" fmla="*/ 18 h 825"/>
                <a:gd name="T50" fmla="*/ 152 w 404"/>
                <a:gd name="T51" fmla="*/ 13 h 825"/>
                <a:gd name="T52" fmla="*/ 161 w 404"/>
                <a:gd name="T53" fmla="*/ 10 h 825"/>
                <a:gd name="T54" fmla="*/ 224 w 404"/>
                <a:gd name="T55" fmla="*/ 0 h 825"/>
                <a:gd name="T56" fmla="*/ 228 w 404"/>
                <a:gd name="T57" fmla="*/ 0 h 825"/>
                <a:gd name="T58" fmla="*/ 235 w 404"/>
                <a:gd name="T59" fmla="*/ 2 h 825"/>
                <a:gd name="T60" fmla="*/ 240 w 404"/>
                <a:gd name="T61" fmla="*/ 6 h 825"/>
                <a:gd name="T62" fmla="*/ 244 w 404"/>
                <a:gd name="T63" fmla="*/ 12 h 825"/>
                <a:gd name="T64" fmla="*/ 246 w 404"/>
                <a:gd name="T65" fmla="*/ 20 h 825"/>
                <a:gd name="T66" fmla="*/ 376 w 404"/>
                <a:gd name="T67" fmla="*/ 152 h 825"/>
                <a:gd name="T68" fmla="*/ 382 w 404"/>
                <a:gd name="T69" fmla="*/ 153 h 825"/>
                <a:gd name="T70" fmla="*/ 390 w 404"/>
                <a:gd name="T71" fmla="*/ 156 h 825"/>
                <a:gd name="T72" fmla="*/ 396 w 404"/>
                <a:gd name="T73" fmla="*/ 163 h 825"/>
                <a:gd name="T74" fmla="*/ 400 w 404"/>
                <a:gd name="T75" fmla="*/ 171 h 825"/>
                <a:gd name="T76" fmla="*/ 400 w 404"/>
                <a:gd name="T77" fmla="*/ 217 h 825"/>
                <a:gd name="T78" fmla="*/ 400 w 404"/>
                <a:gd name="T79" fmla="*/ 222 h 825"/>
                <a:gd name="T80" fmla="*/ 396 w 404"/>
                <a:gd name="T81" fmla="*/ 231 h 825"/>
                <a:gd name="T82" fmla="*/ 390 w 404"/>
                <a:gd name="T83" fmla="*/ 238 h 825"/>
                <a:gd name="T84" fmla="*/ 382 w 404"/>
                <a:gd name="T85" fmla="*/ 241 h 825"/>
                <a:gd name="T86" fmla="*/ 246 w 404"/>
                <a:gd name="T87" fmla="*/ 241 h 825"/>
                <a:gd name="T88" fmla="*/ 246 w 404"/>
                <a:gd name="T89" fmla="*/ 662 h 825"/>
                <a:gd name="T90" fmla="*/ 250 w 404"/>
                <a:gd name="T91" fmla="*/ 702 h 825"/>
                <a:gd name="T92" fmla="*/ 254 w 404"/>
                <a:gd name="T93" fmla="*/ 716 h 825"/>
                <a:gd name="T94" fmla="*/ 260 w 404"/>
                <a:gd name="T95" fmla="*/ 725 h 825"/>
                <a:gd name="T96" fmla="*/ 269 w 404"/>
                <a:gd name="T97" fmla="*/ 732 h 825"/>
                <a:gd name="T98" fmla="*/ 281 w 404"/>
                <a:gd name="T99" fmla="*/ 737 h 825"/>
                <a:gd name="T100" fmla="*/ 310 w 404"/>
                <a:gd name="T101" fmla="*/ 739 h 825"/>
                <a:gd name="T102" fmla="*/ 378 w 404"/>
                <a:gd name="T103" fmla="*/ 739 h 825"/>
                <a:gd name="T104" fmla="*/ 394 w 404"/>
                <a:gd name="T105" fmla="*/ 741 h 825"/>
                <a:gd name="T106" fmla="*/ 400 w 404"/>
                <a:gd name="T107" fmla="*/ 745 h 825"/>
                <a:gd name="T108" fmla="*/ 403 w 404"/>
                <a:gd name="T109" fmla="*/ 752 h 825"/>
                <a:gd name="T110" fmla="*/ 404 w 404"/>
                <a:gd name="T111" fmla="*/ 798 h 825"/>
                <a:gd name="T112" fmla="*/ 402 w 404"/>
                <a:gd name="T113" fmla="*/ 806 h 825"/>
                <a:gd name="T114" fmla="*/ 399 w 404"/>
                <a:gd name="T115" fmla="*/ 811 h 825"/>
                <a:gd name="T116" fmla="*/ 392 w 404"/>
                <a:gd name="T117" fmla="*/ 816 h 825"/>
                <a:gd name="T118" fmla="*/ 383 w 404"/>
                <a:gd name="T119" fmla="*/ 81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3" y="818"/>
                  </a:moveTo>
                  <a:lnTo>
                    <a:pt x="383" y="818"/>
                  </a:lnTo>
                  <a:lnTo>
                    <a:pt x="363" y="821"/>
                  </a:lnTo>
                  <a:lnTo>
                    <a:pt x="343" y="823"/>
                  </a:lnTo>
                  <a:lnTo>
                    <a:pt x="322" y="824"/>
                  </a:lnTo>
                  <a:lnTo>
                    <a:pt x="304" y="825"/>
                  </a:lnTo>
                  <a:lnTo>
                    <a:pt x="304" y="825"/>
                  </a:lnTo>
                  <a:lnTo>
                    <a:pt x="284" y="824"/>
                  </a:lnTo>
                  <a:lnTo>
                    <a:pt x="265" y="823"/>
                  </a:lnTo>
                  <a:lnTo>
                    <a:pt x="247" y="821"/>
                  </a:lnTo>
                  <a:lnTo>
                    <a:pt x="231" y="818"/>
                  </a:lnTo>
                  <a:lnTo>
                    <a:pt x="216" y="814"/>
                  </a:lnTo>
                  <a:lnTo>
                    <a:pt x="203" y="808"/>
                  </a:lnTo>
                  <a:lnTo>
                    <a:pt x="191" y="802"/>
                  </a:lnTo>
                  <a:lnTo>
                    <a:pt x="180" y="793"/>
                  </a:lnTo>
                  <a:lnTo>
                    <a:pt x="170" y="784"/>
                  </a:lnTo>
                  <a:lnTo>
                    <a:pt x="162" y="772"/>
                  </a:lnTo>
                  <a:lnTo>
                    <a:pt x="156" y="759"/>
                  </a:lnTo>
                  <a:lnTo>
                    <a:pt x="150" y="744"/>
                  </a:lnTo>
                  <a:lnTo>
                    <a:pt x="145" y="727"/>
                  </a:lnTo>
                  <a:lnTo>
                    <a:pt x="142" y="708"/>
                  </a:lnTo>
                  <a:lnTo>
                    <a:pt x="141" y="686"/>
                  </a:lnTo>
                  <a:lnTo>
                    <a:pt x="140" y="662"/>
                  </a:lnTo>
                  <a:lnTo>
                    <a:pt x="140" y="241"/>
                  </a:lnTo>
                  <a:lnTo>
                    <a:pt x="23" y="229"/>
                  </a:lnTo>
                  <a:lnTo>
                    <a:pt x="23" y="229"/>
                  </a:lnTo>
                  <a:lnTo>
                    <a:pt x="13" y="226"/>
                  </a:lnTo>
                  <a:lnTo>
                    <a:pt x="9" y="224"/>
                  </a:lnTo>
                  <a:lnTo>
                    <a:pt x="6" y="222"/>
                  </a:lnTo>
                  <a:lnTo>
                    <a:pt x="3" y="218"/>
                  </a:lnTo>
                  <a:lnTo>
                    <a:pt x="1" y="215"/>
                  </a:lnTo>
                  <a:lnTo>
                    <a:pt x="0" y="212"/>
                  </a:lnTo>
                  <a:lnTo>
                    <a:pt x="0" y="207"/>
                  </a:lnTo>
                  <a:lnTo>
                    <a:pt x="0" y="174"/>
                  </a:lnTo>
                  <a:lnTo>
                    <a:pt x="0" y="174"/>
                  </a:lnTo>
                  <a:lnTo>
                    <a:pt x="0" y="169"/>
                  </a:lnTo>
                  <a:lnTo>
                    <a:pt x="1" y="164"/>
                  </a:lnTo>
                  <a:lnTo>
                    <a:pt x="3" y="161"/>
                  </a:lnTo>
                  <a:lnTo>
                    <a:pt x="6" y="158"/>
                  </a:lnTo>
                  <a:lnTo>
                    <a:pt x="9" y="155"/>
                  </a:lnTo>
                  <a:lnTo>
                    <a:pt x="13" y="154"/>
                  </a:lnTo>
                  <a:lnTo>
                    <a:pt x="18" y="153"/>
                  </a:lnTo>
                  <a:lnTo>
                    <a:pt x="23" y="152"/>
                  </a:lnTo>
                  <a:lnTo>
                    <a:pt x="140" y="152"/>
                  </a:lnTo>
                  <a:lnTo>
                    <a:pt x="140" y="34"/>
                  </a:lnTo>
                  <a:lnTo>
                    <a:pt x="140" y="34"/>
                  </a:lnTo>
                  <a:lnTo>
                    <a:pt x="140" y="29"/>
                  </a:lnTo>
                  <a:lnTo>
                    <a:pt x="141" y="26"/>
                  </a:lnTo>
                  <a:lnTo>
                    <a:pt x="143" y="21"/>
                  </a:lnTo>
                  <a:lnTo>
                    <a:pt x="145" y="18"/>
                  </a:lnTo>
                  <a:lnTo>
                    <a:pt x="149" y="15"/>
                  </a:lnTo>
                  <a:lnTo>
                    <a:pt x="152" y="13"/>
                  </a:lnTo>
                  <a:lnTo>
                    <a:pt x="157" y="11"/>
                  </a:lnTo>
                  <a:lnTo>
                    <a:pt x="161" y="10"/>
                  </a:lnTo>
                  <a:lnTo>
                    <a:pt x="224" y="0"/>
                  </a:lnTo>
                  <a:lnTo>
                    <a:pt x="224" y="0"/>
                  </a:lnTo>
                  <a:lnTo>
                    <a:pt x="228" y="0"/>
                  </a:lnTo>
                  <a:lnTo>
                    <a:pt x="228" y="0"/>
                  </a:lnTo>
                  <a:lnTo>
                    <a:pt x="231" y="0"/>
                  </a:lnTo>
                  <a:lnTo>
                    <a:pt x="235" y="2"/>
                  </a:lnTo>
                  <a:lnTo>
                    <a:pt x="238" y="4"/>
                  </a:lnTo>
                  <a:lnTo>
                    <a:pt x="240" y="6"/>
                  </a:lnTo>
                  <a:lnTo>
                    <a:pt x="243" y="8"/>
                  </a:lnTo>
                  <a:lnTo>
                    <a:pt x="244" y="12"/>
                  </a:lnTo>
                  <a:lnTo>
                    <a:pt x="245" y="17"/>
                  </a:lnTo>
                  <a:lnTo>
                    <a:pt x="246" y="20"/>
                  </a:lnTo>
                  <a:lnTo>
                    <a:pt x="246" y="152"/>
                  </a:lnTo>
                  <a:lnTo>
                    <a:pt x="376" y="152"/>
                  </a:lnTo>
                  <a:lnTo>
                    <a:pt x="376" y="152"/>
                  </a:lnTo>
                  <a:lnTo>
                    <a:pt x="382" y="153"/>
                  </a:lnTo>
                  <a:lnTo>
                    <a:pt x="385" y="154"/>
                  </a:lnTo>
                  <a:lnTo>
                    <a:pt x="390" y="156"/>
                  </a:lnTo>
                  <a:lnTo>
                    <a:pt x="393" y="159"/>
                  </a:lnTo>
                  <a:lnTo>
                    <a:pt x="396" y="163"/>
                  </a:lnTo>
                  <a:lnTo>
                    <a:pt x="399" y="167"/>
                  </a:lnTo>
                  <a:lnTo>
                    <a:pt x="400" y="171"/>
                  </a:lnTo>
                  <a:lnTo>
                    <a:pt x="400" y="176"/>
                  </a:lnTo>
                  <a:lnTo>
                    <a:pt x="400" y="217"/>
                  </a:lnTo>
                  <a:lnTo>
                    <a:pt x="400" y="217"/>
                  </a:lnTo>
                  <a:lnTo>
                    <a:pt x="400" y="222"/>
                  </a:lnTo>
                  <a:lnTo>
                    <a:pt x="399" y="226"/>
                  </a:lnTo>
                  <a:lnTo>
                    <a:pt x="396" y="231"/>
                  </a:lnTo>
                  <a:lnTo>
                    <a:pt x="393" y="234"/>
                  </a:lnTo>
                  <a:lnTo>
                    <a:pt x="390" y="238"/>
                  </a:lnTo>
                  <a:lnTo>
                    <a:pt x="385" y="239"/>
                  </a:lnTo>
                  <a:lnTo>
                    <a:pt x="382" y="241"/>
                  </a:lnTo>
                  <a:lnTo>
                    <a:pt x="376" y="241"/>
                  </a:lnTo>
                  <a:lnTo>
                    <a:pt x="246" y="241"/>
                  </a:lnTo>
                  <a:lnTo>
                    <a:pt x="246" y="662"/>
                  </a:lnTo>
                  <a:lnTo>
                    <a:pt x="246" y="662"/>
                  </a:lnTo>
                  <a:lnTo>
                    <a:pt x="246" y="685"/>
                  </a:lnTo>
                  <a:lnTo>
                    <a:pt x="250" y="702"/>
                  </a:lnTo>
                  <a:lnTo>
                    <a:pt x="251" y="709"/>
                  </a:lnTo>
                  <a:lnTo>
                    <a:pt x="254" y="716"/>
                  </a:lnTo>
                  <a:lnTo>
                    <a:pt x="257" y="721"/>
                  </a:lnTo>
                  <a:lnTo>
                    <a:pt x="260" y="725"/>
                  </a:lnTo>
                  <a:lnTo>
                    <a:pt x="265" y="729"/>
                  </a:lnTo>
                  <a:lnTo>
                    <a:pt x="269" y="732"/>
                  </a:lnTo>
                  <a:lnTo>
                    <a:pt x="275" y="735"/>
                  </a:lnTo>
                  <a:lnTo>
                    <a:pt x="281" y="737"/>
                  </a:lnTo>
                  <a:lnTo>
                    <a:pt x="294" y="738"/>
                  </a:lnTo>
                  <a:lnTo>
                    <a:pt x="310" y="739"/>
                  </a:lnTo>
                  <a:lnTo>
                    <a:pt x="378" y="739"/>
                  </a:lnTo>
                  <a:lnTo>
                    <a:pt x="378" y="739"/>
                  </a:lnTo>
                  <a:lnTo>
                    <a:pt x="390" y="740"/>
                  </a:lnTo>
                  <a:lnTo>
                    <a:pt x="394" y="741"/>
                  </a:lnTo>
                  <a:lnTo>
                    <a:pt x="398" y="743"/>
                  </a:lnTo>
                  <a:lnTo>
                    <a:pt x="400" y="745"/>
                  </a:lnTo>
                  <a:lnTo>
                    <a:pt x="402" y="748"/>
                  </a:lnTo>
                  <a:lnTo>
                    <a:pt x="403" y="752"/>
                  </a:lnTo>
                  <a:lnTo>
                    <a:pt x="404" y="755"/>
                  </a:lnTo>
                  <a:lnTo>
                    <a:pt x="404" y="798"/>
                  </a:lnTo>
                  <a:lnTo>
                    <a:pt x="404" y="798"/>
                  </a:lnTo>
                  <a:lnTo>
                    <a:pt x="402" y="806"/>
                  </a:lnTo>
                  <a:lnTo>
                    <a:pt x="401" y="809"/>
                  </a:lnTo>
                  <a:lnTo>
                    <a:pt x="399" y="811"/>
                  </a:lnTo>
                  <a:lnTo>
                    <a:pt x="396" y="814"/>
                  </a:lnTo>
                  <a:lnTo>
                    <a:pt x="392" y="816"/>
                  </a:lnTo>
                  <a:lnTo>
                    <a:pt x="383" y="818"/>
                  </a:lnTo>
                  <a:lnTo>
                    <a:pt x="383" y="81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4" name="Freeform 186"/>
            <p:cNvSpPr>
              <a:spLocks noEditPoints="1"/>
            </p:cNvSpPr>
            <p:nvPr/>
          </p:nvSpPr>
          <p:spPr bwMode="auto">
            <a:xfrm>
              <a:off x="5237145" y="4516673"/>
              <a:ext cx="105684" cy="134776"/>
            </a:xfrm>
            <a:custGeom>
              <a:avLst/>
              <a:gdLst>
                <a:gd name="T0" fmla="*/ 107 w 534"/>
                <a:gd name="T1" fmla="*/ 391 h 681"/>
                <a:gd name="T2" fmla="*/ 109 w 534"/>
                <a:gd name="T3" fmla="*/ 440 h 681"/>
                <a:gd name="T4" fmla="*/ 123 w 534"/>
                <a:gd name="T5" fmla="*/ 500 h 681"/>
                <a:gd name="T6" fmla="*/ 149 w 534"/>
                <a:gd name="T7" fmla="*/ 544 h 681"/>
                <a:gd name="T8" fmla="*/ 186 w 534"/>
                <a:gd name="T9" fmla="*/ 571 h 681"/>
                <a:gd name="T10" fmla="*/ 235 w 534"/>
                <a:gd name="T11" fmla="*/ 585 h 681"/>
                <a:gd name="T12" fmla="*/ 274 w 534"/>
                <a:gd name="T13" fmla="*/ 587 h 681"/>
                <a:gd name="T14" fmla="*/ 443 w 534"/>
                <a:gd name="T15" fmla="*/ 580 h 681"/>
                <a:gd name="T16" fmla="*/ 495 w 534"/>
                <a:gd name="T17" fmla="*/ 574 h 681"/>
                <a:gd name="T18" fmla="*/ 509 w 534"/>
                <a:gd name="T19" fmla="*/ 578 h 681"/>
                <a:gd name="T20" fmla="*/ 514 w 534"/>
                <a:gd name="T21" fmla="*/ 587 h 681"/>
                <a:gd name="T22" fmla="*/ 515 w 534"/>
                <a:gd name="T23" fmla="*/ 632 h 681"/>
                <a:gd name="T24" fmla="*/ 510 w 534"/>
                <a:gd name="T25" fmla="*/ 650 h 681"/>
                <a:gd name="T26" fmla="*/ 497 w 534"/>
                <a:gd name="T27" fmla="*/ 658 h 681"/>
                <a:gd name="T28" fmla="*/ 439 w 534"/>
                <a:gd name="T29" fmla="*/ 669 h 681"/>
                <a:gd name="T30" fmla="*/ 333 w 534"/>
                <a:gd name="T31" fmla="*/ 679 h 681"/>
                <a:gd name="T32" fmla="*/ 274 w 534"/>
                <a:gd name="T33" fmla="*/ 681 h 681"/>
                <a:gd name="T34" fmla="*/ 197 w 534"/>
                <a:gd name="T35" fmla="*/ 673 h 681"/>
                <a:gd name="T36" fmla="*/ 127 w 534"/>
                <a:gd name="T37" fmla="*/ 648 h 681"/>
                <a:gd name="T38" fmla="*/ 95 w 534"/>
                <a:gd name="T39" fmla="*/ 628 h 681"/>
                <a:gd name="T40" fmla="*/ 66 w 534"/>
                <a:gd name="T41" fmla="*/ 602 h 681"/>
                <a:gd name="T42" fmla="*/ 44 w 534"/>
                <a:gd name="T43" fmla="*/ 570 h 681"/>
                <a:gd name="T44" fmla="*/ 24 w 534"/>
                <a:gd name="T45" fmla="*/ 531 h 681"/>
                <a:gd name="T46" fmla="*/ 10 w 534"/>
                <a:gd name="T47" fmla="*/ 485 h 681"/>
                <a:gd name="T48" fmla="*/ 2 w 534"/>
                <a:gd name="T49" fmla="*/ 431 h 681"/>
                <a:gd name="T50" fmla="*/ 0 w 534"/>
                <a:gd name="T51" fmla="*/ 282 h 681"/>
                <a:gd name="T52" fmla="*/ 5 w 534"/>
                <a:gd name="T53" fmla="*/ 220 h 681"/>
                <a:gd name="T54" fmla="*/ 27 w 534"/>
                <a:gd name="T55" fmla="*/ 140 h 681"/>
                <a:gd name="T56" fmla="*/ 54 w 534"/>
                <a:gd name="T57" fmla="*/ 96 h 681"/>
                <a:gd name="T58" fmla="*/ 78 w 534"/>
                <a:gd name="T59" fmla="*/ 68 h 681"/>
                <a:gd name="T60" fmla="*/ 108 w 534"/>
                <a:gd name="T61" fmla="*/ 43 h 681"/>
                <a:gd name="T62" fmla="*/ 141 w 534"/>
                <a:gd name="T63" fmla="*/ 25 h 681"/>
                <a:gd name="T64" fmla="*/ 180 w 534"/>
                <a:gd name="T65" fmla="*/ 11 h 681"/>
                <a:gd name="T66" fmla="*/ 237 w 534"/>
                <a:gd name="T67" fmla="*/ 1 h 681"/>
                <a:gd name="T68" fmla="*/ 300 w 534"/>
                <a:gd name="T69" fmla="*/ 1 h 681"/>
                <a:gd name="T70" fmla="*/ 359 w 534"/>
                <a:gd name="T71" fmla="*/ 11 h 681"/>
                <a:gd name="T72" fmla="*/ 397 w 534"/>
                <a:gd name="T73" fmla="*/ 25 h 681"/>
                <a:gd name="T74" fmla="*/ 430 w 534"/>
                <a:gd name="T75" fmla="*/ 43 h 681"/>
                <a:gd name="T76" fmla="*/ 459 w 534"/>
                <a:gd name="T77" fmla="*/ 68 h 681"/>
                <a:gd name="T78" fmla="*/ 483 w 534"/>
                <a:gd name="T79" fmla="*/ 96 h 681"/>
                <a:gd name="T80" fmla="*/ 508 w 534"/>
                <a:gd name="T81" fmla="*/ 141 h 681"/>
                <a:gd name="T82" fmla="*/ 530 w 534"/>
                <a:gd name="T83" fmla="*/ 221 h 681"/>
                <a:gd name="T84" fmla="*/ 534 w 534"/>
                <a:gd name="T85" fmla="*/ 347 h 681"/>
                <a:gd name="T86" fmla="*/ 532 w 534"/>
                <a:gd name="T87" fmla="*/ 358 h 681"/>
                <a:gd name="T88" fmla="*/ 524 w 534"/>
                <a:gd name="T89" fmla="*/ 369 h 681"/>
                <a:gd name="T90" fmla="*/ 512 w 534"/>
                <a:gd name="T91" fmla="*/ 374 h 681"/>
                <a:gd name="T92" fmla="*/ 427 w 534"/>
                <a:gd name="T93" fmla="*/ 282 h 681"/>
                <a:gd name="T94" fmla="*/ 421 w 534"/>
                <a:gd name="T95" fmla="*/ 214 h 681"/>
                <a:gd name="T96" fmla="*/ 405 w 534"/>
                <a:gd name="T97" fmla="*/ 163 h 681"/>
                <a:gd name="T98" fmla="*/ 377 w 534"/>
                <a:gd name="T99" fmla="*/ 126 h 681"/>
                <a:gd name="T100" fmla="*/ 338 w 534"/>
                <a:gd name="T101" fmla="*/ 103 h 681"/>
                <a:gd name="T102" fmla="*/ 288 w 534"/>
                <a:gd name="T103" fmla="*/ 94 h 681"/>
                <a:gd name="T104" fmla="*/ 250 w 534"/>
                <a:gd name="T105" fmla="*/ 94 h 681"/>
                <a:gd name="T106" fmla="*/ 200 w 534"/>
                <a:gd name="T107" fmla="*/ 104 h 681"/>
                <a:gd name="T108" fmla="*/ 159 w 534"/>
                <a:gd name="T109" fmla="*/ 127 h 681"/>
                <a:gd name="T110" fmla="*/ 131 w 534"/>
                <a:gd name="T111" fmla="*/ 165 h 681"/>
                <a:gd name="T112" fmla="*/ 112 w 534"/>
                <a:gd name="T113" fmla="*/ 217 h 681"/>
                <a:gd name="T114" fmla="*/ 107 w 534"/>
                <a:gd name="T115" fmla="*/ 282 h 681"/>
                <a:gd name="T116" fmla="*/ 427 w 534"/>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681">
                  <a:moveTo>
                    <a:pt x="512" y="374"/>
                  </a:moveTo>
                  <a:lnTo>
                    <a:pt x="107" y="374"/>
                  </a:lnTo>
                  <a:lnTo>
                    <a:pt x="107" y="391"/>
                  </a:lnTo>
                  <a:lnTo>
                    <a:pt x="107" y="391"/>
                  </a:lnTo>
                  <a:lnTo>
                    <a:pt x="108" y="416"/>
                  </a:lnTo>
                  <a:lnTo>
                    <a:pt x="109" y="440"/>
                  </a:lnTo>
                  <a:lnTo>
                    <a:pt x="112" y="462"/>
                  </a:lnTo>
                  <a:lnTo>
                    <a:pt x="117" y="483"/>
                  </a:lnTo>
                  <a:lnTo>
                    <a:pt x="123" y="500"/>
                  </a:lnTo>
                  <a:lnTo>
                    <a:pt x="131" y="516"/>
                  </a:lnTo>
                  <a:lnTo>
                    <a:pt x="139" y="531"/>
                  </a:lnTo>
                  <a:lnTo>
                    <a:pt x="149" y="544"/>
                  </a:lnTo>
                  <a:lnTo>
                    <a:pt x="161" y="554"/>
                  </a:lnTo>
                  <a:lnTo>
                    <a:pt x="172" y="563"/>
                  </a:lnTo>
                  <a:lnTo>
                    <a:pt x="186" y="571"/>
                  </a:lnTo>
                  <a:lnTo>
                    <a:pt x="202" y="577"/>
                  </a:lnTo>
                  <a:lnTo>
                    <a:pt x="218" y="581"/>
                  </a:lnTo>
                  <a:lnTo>
                    <a:pt x="235" y="585"/>
                  </a:lnTo>
                  <a:lnTo>
                    <a:pt x="255" y="587"/>
                  </a:lnTo>
                  <a:lnTo>
                    <a:pt x="274" y="587"/>
                  </a:lnTo>
                  <a:lnTo>
                    <a:pt x="274" y="587"/>
                  </a:lnTo>
                  <a:lnTo>
                    <a:pt x="330" y="587"/>
                  </a:lnTo>
                  <a:lnTo>
                    <a:pt x="388" y="584"/>
                  </a:lnTo>
                  <a:lnTo>
                    <a:pt x="443" y="580"/>
                  </a:lnTo>
                  <a:lnTo>
                    <a:pt x="490" y="574"/>
                  </a:lnTo>
                  <a:lnTo>
                    <a:pt x="490" y="574"/>
                  </a:lnTo>
                  <a:lnTo>
                    <a:pt x="495" y="574"/>
                  </a:lnTo>
                  <a:lnTo>
                    <a:pt x="495" y="574"/>
                  </a:lnTo>
                  <a:lnTo>
                    <a:pt x="502" y="576"/>
                  </a:lnTo>
                  <a:lnTo>
                    <a:pt x="509" y="578"/>
                  </a:lnTo>
                  <a:lnTo>
                    <a:pt x="512" y="580"/>
                  </a:lnTo>
                  <a:lnTo>
                    <a:pt x="513" y="584"/>
                  </a:lnTo>
                  <a:lnTo>
                    <a:pt x="514" y="587"/>
                  </a:lnTo>
                  <a:lnTo>
                    <a:pt x="515" y="592"/>
                  </a:lnTo>
                  <a:lnTo>
                    <a:pt x="515" y="632"/>
                  </a:lnTo>
                  <a:lnTo>
                    <a:pt x="515" y="632"/>
                  </a:lnTo>
                  <a:lnTo>
                    <a:pt x="514" y="642"/>
                  </a:lnTo>
                  <a:lnTo>
                    <a:pt x="513" y="647"/>
                  </a:lnTo>
                  <a:lnTo>
                    <a:pt x="510" y="650"/>
                  </a:lnTo>
                  <a:lnTo>
                    <a:pt x="507" y="654"/>
                  </a:lnTo>
                  <a:lnTo>
                    <a:pt x="502" y="656"/>
                  </a:lnTo>
                  <a:lnTo>
                    <a:pt x="497" y="658"/>
                  </a:lnTo>
                  <a:lnTo>
                    <a:pt x="491" y="661"/>
                  </a:lnTo>
                  <a:lnTo>
                    <a:pt x="491" y="661"/>
                  </a:lnTo>
                  <a:lnTo>
                    <a:pt x="439" y="669"/>
                  </a:lnTo>
                  <a:lnTo>
                    <a:pt x="386" y="675"/>
                  </a:lnTo>
                  <a:lnTo>
                    <a:pt x="360" y="678"/>
                  </a:lnTo>
                  <a:lnTo>
                    <a:pt x="333" y="679"/>
                  </a:lnTo>
                  <a:lnTo>
                    <a:pt x="304" y="680"/>
                  </a:lnTo>
                  <a:lnTo>
                    <a:pt x="274" y="681"/>
                  </a:lnTo>
                  <a:lnTo>
                    <a:pt x="274" y="681"/>
                  </a:lnTo>
                  <a:lnTo>
                    <a:pt x="249" y="680"/>
                  </a:lnTo>
                  <a:lnTo>
                    <a:pt x="222" y="678"/>
                  </a:lnTo>
                  <a:lnTo>
                    <a:pt x="197" y="673"/>
                  </a:lnTo>
                  <a:lnTo>
                    <a:pt x="173" y="667"/>
                  </a:lnTo>
                  <a:lnTo>
                    <a:pt x="149" y="658"/>
                  </a:lnTo>
                  <a:lnTo>
                    <a:pt x="127" y="648"/>
                  </a:lnTo>
                  <a:lnTo>
                    <a:pt x="116" y="642"/>
                  </a:lnTo>
                  <a:lnTo>
                    <a:pt x="105" y="635"/>
                  </a:lnTo>
                  <a:lnTo>
                    <a:pt x="95" y="628"/>
                  </a:lnTo>
                  <a:lnTo>
                    <a:pt x="85" y="620"/>
                  </a:lnTo>
                  <a:lnTo>
                    <a:pt x="76" y="611"/>
                  </a:lnTo>
                  <a:lnTo>
                    <a:pt x="66" y="602"/>
                  </a:lnTo>
                  <a:lnTo>
                    <a:pt x="58" y="592"/>
                  </a:lnTo>
                  <a:lnTo>
                    <a:pt x="50" y="581"/>
                  </a:lnTo>
                  <a:lnTo>
                    <a:pt x="44" y="570"/>
                  </a:lnTo>
                  <a:lnTo>
                    <a:pt x="35" y="557"/>
                  </a:lnTo>
                  <a:lnTo>
                    <a:pt x="30" y="545"/>
                  </a:lnTo>
                  <a:lnTo>
                    <a:pt x="24" y="531"/>
                  </a:lnTo>
                  <a:lnTo>
                    <a:pt x="18" y="516"/>
                  </a:lnTo>
                  <a:lnTo>
                    <a:pt x="14" y="501"/>
                  </a:lnTo>
                  <a:lnTo>
                    <a:pt x="10" y="485"/>
                  </a:lnTo>
                  <a:lnTo>
                    <a:pt x="7" y="468"/>
                  </a:lnTo>
                  <a:lnTo>
                    <a:pt x="3" y="449"/>
                  </a:lnTo>
                  <a:lnTo>
                    <a:pt x="2" y="431"/>
                  </a:lnTo>
                  <a:lnTo>
                    <a:pt x="1" y="412"/>
                  </a:lnTo>
                  <a:lnTo>
                    <a:pt x="0" y="391"/>
                  </a:lnTo>
                  <a:lnTo>
                    <a:pt x="0" y="282"/>
                  </a:lnTo>
                  <a:lnTo>
                    <a:pt x="0" y="282"/>
                  </a:lnTo>
                  <a:lnTo>
                    <a:pt x="1" y="251"/>
                  </a:lnTo>
                  <a:lnTo>
                    <a:pt x="5" y="220"/>
                  </a:lnTo>
                  <a:lnTo>
                    <a:pt x="10" y="193"/>
                  </a:lnTo>
                  <a:lnTo>
                    <a:pt x="18" y="165"/>
                  </a:lnTo>
                  <a:lnTo>
                    <a:pt x="27" y="140"/>
                  </a:lnTo>
                  <a:lnTo>
                    <a:pt x="40" y="117"/>
                  </a:lnTo>
                  <a:lnTo>
                    <a:pt x="46" y="107"/>
                  </a:lnTo>
                  <a:lnTo>
                    <a:pt x="54" y="96"/>
                  </a:lnTo>
                  <a:lnTo>
                    <a:pt x="62" y="86"/>
                  </a:lnTo>
                  <a:lnTo>
                    <a:pt x="70" y="77"/>
                  </a:lnTo>
                  <a:lnTo>
                    <a:pt x="78" y="68"/>
                  </a:lnTo>
                  <a:lnTo>
                    <a:pt x="88" y="58"/>
                  </a:lnTo>
                  <a:lnTo>
                    <a:pt x="97" y="51"/>
                  </a:lnTo>
                  <a:lnTo>
                    <a:pt x="108" y="43"/>
                  </a:lnTo>
                  <a:lnTo>
                    <a:pt x="118" y="37"/>
                  </a:lnTo>
                  <a:lnTo>
                    <a:pt x="130" y="31"/>
                  </a:lnTo>
                  <a:lnTo>
                    <a:pt x="141" y="25"/>
                  </a:lnTo>
                  <a:lnTo>
                    <a:pt x="154" y="19"/>
                  </a:lnTo>
                  <a:lnTo>
                    <a:pt x="166" y="15"/>
                  </a:lnTo>
                  <a:lnTo>
                    <a:pt x="180" y="11"/>
                  </a:lnTo>
                  <a:lnTo>
                    <a:pt x="194" y="8"/>
                  </a:lnTo>
                  <a:lnTo>
                    <a:pt x="208" y="4"/>
                  </a:lnTo>
                  <a:lnTo>
                    <a:pt x="237" y="1"/>
                  </a:lnTo>
                  <a:lnTo>
                    <a:pt x="268" y="0"/>
                  </a:lnTo>
                  <a:lnTo>
                    <a:pt x="268" y="0"/>
                  </a:lnTo>
                  <a:lnTo>
                    <a:pt x="300" y="1"/>
                  </a:lnTo>
                  <a:lnTo>
                    <a:pt x="330" y="4"/>
                  </a:lnTo>
                  <a:lnTo>
                    <a:pt x="345" y="8"/>
                  </a:lnTo>
                  <a:lnTo>
                    <a:pt x="359" y="11"/>
                  </a:lnTo>
                  <a:lnTo>
                    <a:pt x="372" y="15"/>
                  </a:lnTo>
                  <a:lnTo>
                    <a:pt x="384" y="19"/>
                  </a:lnTo>
                  <a:lnTo>
                    <a:pt x="397" y="25"/>
                  </a:lnTo>
                  <a:lnTo>
                    <a:pt x="408" y="31"/>
                  </a:lnTo>
                  <a:lnTo>
                    <a:pt x="420" y="37"/>
                  </a:lnTo>
                  <a:lnTo>
                    <a:pt x="430" y="43"/>
                  </a:lnTo>
                  <a:lnTo>
                    <a:pt x="440" y="51"/>
                  </a:lnTo>
                  <a:lnTo>
                    <a:pt x="450" y="59"/>
                  </a:lnTo>
                  <a:lnTo>
                    <a:pt x="459" y="68"/>
                  </a:lnTo>
                  <a:lnTo>
                    <a:pt x="467" y="77"/>
                  </a:lnTo>
                  <a:lnTo>
                    <a:pt x="475" y="86"/>
                  </a:lnTo>
                  <a:lnTo>
                    <a:pt x="483" y="96"/>
                  </a:lnTo>
                  <a:lnTo>
                    <a:pt x="490" y="107"/>
                  </a:lnTo>
                  <a:lnTo>
                    <a:pt x="497" y="118"/>
                  </a:lnTo>
                  <a:lnTo>
                    <a:pt x="508" y="141"/>
                  </a:lnTo>
                  <a:lnTo>
                    <a:pt x="517" y="166"/>
                  </a:lnTo>
                  <a:lnTo>
                    <a:pt x="524" y="193"/>
                  </a:lnTo>
                  <a:lnTo>
                    <a:pt x="530" y="221"/>
                  </a:lnTo>
                  <a:lnTo>
                    <a:pt x="533" y="251"/>
                  </a:lnTo>
                  <a:lnTo>
                    <a:pt x="534" y="282"/>
                  </a:lnTo>
                  <a:lnTo>
                    <a:pt x="534" y="347"/>
                  </a:lnTo>
                  <a:lnTo>
                    <a:pt x="534" y="347"/>
                  </a:lnTo>
                  <a:lnTo>
                    <a:pt x="533" y="353"/>
                  </a:lnTo>
                  <a:lnTo>
                    <a:pt x="532" y="358"/>
                  </a:lnTo>
                  <a:lnTo>
                    <a:pt x="531" y="362"/>
                  </a:lnTo>
                  <a:lnTo>
                    <a:pt x="528" y="367"/>
                  </a:lnTo>
                  <a:lnTo>
                    <a:pt x="524" y="369"/>
                  </a:lnTo>
                  <a:lnTo>
                    <a:pt x="521" y="371"/>
                  </a:lnTo>
                  <a:lnTo>
                    <a:pt x="516" y="374"/>
                  </a:lnTo>
                  <a:lnTo>
                    <a:pt x="512" y="374"/>
                  </a:lnTo>
                  <a:lnTo>
                    <a:pt x="512" y="374"/>
                  </a:lnTo>
                  <a:close/>
                  <a:moveTo>
                    <a:pt x="427" y="282"/>
                  </a:moveTo>
                  <a:lnTo>
                    <a:pt x="427" y="282"/>
                  </a:lnTo>
                  <a:lnTo>
                    <a:pt x="425" y="258"/>
                  </a:lnTo>
                  <a:lnTo>
                    <a:pt x="424" y="235"/>
                  </a:lnTo>
                  <a:lnTo>
                    <a:pt x="421" y="214"/>
                  </a:lnTo>
                  <a:lnTo>
                    <a:pt x="416" y="195"/>
                  </a:lnTo>
                  <a:lnTo>
                    <a:pt x="412" y="178"/>
                  </a:lnTo>
                  <a:lnTo>
                    <a:pt x="405" y="163"/>
                  </a:lnTo>
                  <a:lnTo>
                    <a:pt x="397" y="149"/>
                  </a:lnTo>
                  <a:lnTo>
                    <a:pt x="388" y="136"/>
                  </a:lnTo>
                  <a:lnTo>
                    <a:pt x="377" y="126"/>
                  </a:lnTo>
                  <a:lnTo>
                    <a:pt x="365" y="117"/>
                  </a:lnTo>
                  <a:lnTo>
                    <a:pt x="352" y="109"/>
                  </a:lnTo>
                  <a:lnTo>
                    <a:pt x="338" y="103"/>
                  </a:lnTo>
                  <a:lnTo>
                    <a:pt x="322" y="98"/>
                  </a:lnTo>
                  <a:lnTo>
                    <a:pt x="306" y="95"/>
                  </a:lnTo>
                  <a:lnTo>
                    <a:pt x="288" y="94"/>
                  </a:lnTo>
                  <a:lnTo>
                    <a:pt x="268" y="93"/>
                  </a:lnTo>
                  <a:lnTo>
                    <a:pt x="268" y="93"/>
                  </a:lnTo>
                  <a:lnTo>
                    <a:pt x="250" y="94"/>
                  </a:lnTo>
                  <a:lnTo>
                    <a:pt x="232" y="95"/>
                  </a:lnTo>
                  <a:lnTo>
                    <a:pt x="214" y="98"/>
                  </a:lnTo>
                  <a:lnTo>
                    <a:pt x="200" y="104"/>
                  </a:lnTo>
                  <a:lnTo>
                    <a:pt x="185" y="110"/>
                  </a:lnTo>
                  <a:lnTo>
                    <a:pt x="172" y="118"/>
                  </a:lnTo>
                  <a:lnTo>
                    <a:pt x="159" y="127"/>
                  </a:lnTo>
                  <a:lnTo>
                    <a:pt x="149" y="139"/>
                  </a:lnTo>
                  <a:lnTo>
                    <a:pt x="139" y="151"/>
                  </a:lnTo>
                  <a:lnTo>
                    <a:pt x="131" y="165"/>
                  </a:lnTo>
                  <a:lnTo>
                    <a:pt x="123" y="181"/>
                  </a:lnTo>
                  <a:lnTo>
                    <a:pt x="117" y="197"/>
                  </a:lnTo>
                  <a:lnTo>
                    <a:pt x="112" y="217"/>
                  </a:lnTo>
                  <a:lnTo>
                    <a:pt x="109" y="236"/>
                  </a:lnTo>
                  <a:lnTo>
                    <a:pt x="108" y="259"/>
                  </a:lnTo>
                  <a:lnTo>
                    <a:pt x="107" y="282"/>
                  </a:lnTo>
                  <a:lnTo>
                    <a:pt x="107" y="293"/>
                  </a:lnTo>
                  <a:lnTo>
                    <a:pt x="427" y="293"/>
                  </a:lnTo>
                  <a:lnTo>
                    <a:pt x="427"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5" name="Freeform 187"/>
            <p:cNvSpPr>
              <a:spLocks noEditPoints="1"/>
            </p:cNvSpPr>
            <p:nvPr/>
          </p:nvSpPr>
          <p:spPr bwMode="auto">
            <a:xfrm>
              <a:off x="5368359" y="4518454"/>
              <a:ext cx="111621" cy="179306"/>
            </a:xfrm>
            <a:custGeom>
              <a:avLst/>
              <a:gdLst>
                <a:gd name="T0" fmla="*/ 523 w 566"/>
                <a:gd name="T1" fmla="*/ 121 h 906"/>
                <a:gd name="T2" fmla="*/ 542 w 566"/>
                <a:gd name="T3" fmla="*/ 224 h 906"/>
                <a:gd name="T4" fmla="*/ 517 w 566"/>
                <a:gd name="T5" fmla="*/ 330 h 906"/>
                <a:gd name="T6" fmla="*/ 418 w 566"/>
                <a:gd name="T7" fmla="*/ 409 h 906"/>
                <a:gd name="T8" fmla="*/ 274 w 566"/>
                <a:gd name="T9" fmla="*/ 430 h 906"/>
                <a:gd name="T10" fmla="*/ 162 w 566"/>
                <a:gd name="T11" fmla="*/ 416 h 906"/>
                <a:gd name="T12" fmla="*/ 116 w 566"/>
                <a:gd name="T13" fmla="*/ 419 h 906"/>
                <a:gd name="T14" fmla="*/ 104 w 566"/>
                <a:gd name="T15" fmla="*/ 447 h 906"/>
                <a:gd name="T16" fmla="*/ 124 w 566"/>
                <a:gd name="T17" fmla="*/ 479 h 906"/>
                <a:gd name="T18" fmla="*/ 407 w 566"/>
                <a:gd name="T19" fmla="*/ 556 h 906"/>
                <a:gd name="T20" fmla="*/ 510 w 566"/>
                <a:gd name="T21" fmla="*/ 611 h 906"/>
                <a:gd name="T22" fmla="*/ 553 w 566"/>
                <a:gd name="T23" fmla="*/ 709 h 906"/>
                <a:gd name="T24" fmla="*/ 538 w 566"/>
                <a:gd name="T25" fmla="*/ 797 h 906"/>
                <a:gd name="T26" fmla="*/ 452 w 566"/>
                <a:gd name="T27" fmla="*/ 877 h 906"/>
                <a:gd name="T28" fmla="*/ 277 w 566"/>
                <a:gd name="T29" fmla="*/ 906 h 906"/>
                <a:gd name="T30" fmla="*/ 128 w 566"/>
                <a:gd name="T31" fmla="*/ 885 h 906"/>
                <a:gd name="T32" fmla="*/ 26 w 566"/>
                <a:gd name="T33" fmla="*/ 811 h 906"/>
                <a:gd name="T34" fmla="*/ 0 w 566"/>
                <a:gd name="T35" fmla="*/ 703 h 906"/>
                <a:gd name="T36" fmla="*/ 9 w 566"/>
                <a:gd name="T37" fmla="*/ 643 h 906"/>
                <a:gd name="T38" fmla="*/ 75 w 566"/>
                <a:gd name="T39" fmla="*/ 549 h 906"/>
                <a:gd name="T40" fmla="*/ 33 w 566"/>
                <a:gd name="T41" fmla="*/ 518 h 906"/>
                <a:gd name="T42" fmla="*/ 12 w 566"/>
                <a:gd name="T43" fmla="*/ 451 h 906"/>
                <a:gd name="T44" fmla="*/ 31 w 566"/>
                <a:gd name="T45" fmla="*/ 391 h 906"/>
                <a:gd name="T46" fmla="*/ 36 w 566"/>
                <a:gd name="T47" fmla="*/ 336 h 906"/>
                <a:gd name="T48" fmla="*/ 6 w 566"/>
                <a:gd name="T49" fmla="*/ 224 h 906"/>
                <a:gd name="T50" fmla="*/ 18 w 566"/>
                <a:gd name="T51" fmla="*/ 135 h 906"/>
                <a:gd name="T52" fmla="*/ 97 w 566"/>
                <a:gd name="T53" fmla="*/ 40 h 906"/>
                <a:gd name="T54" fmla="*/ 236 w 566"/>
                <a:gd name="T55" fmla="*/ 1 h 906"/>
                <a:gd name="T56" fmla="*/ 554 w 566"/>
                <a:gd name="T57" fmla="*/ 4 h 906"/>
                <a:gd name="T58" fmla="*/ 566 w 566"/>
                <a:gd name="T59" fmla="*/ 58 h 906"/>
                <a:gd name="T60" fmla="*/ 557 w 566"/>
                <a:gd name="T61" fmla="*/ 77 h 906"/>
                <a:gd name="T62" fmla="*/ 446 w 566"/>
                <a:gd name="T63" fmla="*/ 701 h 906"/>
                <a:gd name="T64" fmla="*/ 422 w 566"/>
                <a:gd name="T65" fmla="*/ 659 h 906"/>
                <a:gd name="T66" fmla="*/ 299 w 566"/>
                <a:gd name="T67" fmla="*/ 615 h 906"/>
                <a:gd name="T68" fmla="*/ 120 w 566"/>
                <a:gd name="T69" fmla="*/ 628 h 906"/>
                <a:gd name="T70" fmla="*/ 104 w 566"/>
                <a:gd name="T71" fmla="*/ 713 h 906"/>
                <a:gd name="T72" fmla="*/ 124 w 566"/>
                <a:gd name="T73" fmla="*/ 778 h 906"/>
                <a:gd name="T74" fmla="*/ 194 w 566"/>
                <a:gd name="T75" fmla="*/ 815 h 906"/>
                <a:gd name="T76" fmla="*/ 301 w 566"/>
                <a:gd name="T77" fmla="*/ 823 h 906"/>
                <a:gd name="T78" fmla="*/ 404 w 566"/>
                <a:gd name="T79" fmla="*/ 802 h 906"/>
                <a:gd name="T80" fmla="*/ 443 w 566"/>
                <a:gd name="T81" fmla="*/ 752 h 906"/>
                <a:gd name="T82" fmla="*/ 437 w 566"/>
                <a:gd name="T83" fmla="*/ 214 h 906"/>
                <a:gd name="T84" fmla="*/ 420 w 566"/>
                <a:gd name="T85" fmla="*/ 141 h 906"/>
                <a:gd name="T86" fmla="*/ 354 w 566"/>
                <a:gd name="T87" fmla="*/ 95 h 906"/>
                <a:gd name="T88" fmla="*/ 250 w 566"/>
                <a:gd name="T89" fmla="*/ 86 h 906"/>
                <a:gd name="T90" fmla="*/ 151 w 566"/>
                <a:gd name="T91" fmla="*/ 116 h 906"/>
                <a:gd name="T92" fmla="*/ 114 w 566"/>
                <a:gd name="T93" fmla="*/ 177 h 906"/>
                <a:gd name="T94" fmla="*/ 111 w 566"/>
                <a:gd name="T95" fmla="*/ 234 h 906"/>
                <a:gd name="T96" fmla="*/ 133 w 566"/>
                <a:gd name="T97" fmla="*/ 296 h 906"/>
                <a:gd name="T98" fmla="*/ 207 w 566"/>
                <a:gd name="T99" fmla="*/ 339 h 906"/>
                <a:gd name="T100" fmla="*/ 319 w 566"/>
                <a:gd name="T101" fmla="*/ 344 h 906"/>
                <a:gd name="T102" fmla="*/ 405 w 566"/>
                <a:gd name="T103" fmla="*/ 312 h 906"/>
                <a:gd name="T104" fmla="*/ 436 w 566"/>
                <a:gd name="T105" fmla="*/ 25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6" h="906">
                  <a:moveTo>
                    <a:pt x="545" y="81"/>
                  </a:moveTo>
                  <a:lnTo>
                    <a:pt x="501" y="89"/>
                  </a:lnTo>
                  <a:lnTo>
                    <a:pt x="501" y="89"/>
                  </a:lnTo>
                  <a:lnTo>
                    <a:pt x="509" y="99"/>
                  </a:lnTo>
                  <a:lnTo>
                    <a:pt x="516" y="110"/>
                  </a:lnTo>
                  <a:lnTo>
                    <a:pt x="523" y="121"/>
                  </a:lnTo>
                  <a:lnTo>
                    <a:pt x="530" y="136"/>
                  </a:lnTo>
                  <a:lnTo>
                    <a:pt x="534" y="152"/>
                  </a:lnTo>
                  <a:lnTo>
                    <a:pt x="539" y="170"/>
                  </a:lnTo>
                  <a:lnTo>
                    <a:pt x="541" y="190"/>
                  </a:lnTo>
                  <a:lnTo>
                    <a:pt x="542" y="214"/>
                  </a:lnTo>
                  <a:lnTo>
                    <a:pt x="542" y="224"/>
                  </a:lnTo>
                  <a:lnTo>
                    <a:pt x="542" y="224"/>
                  </a:lnTo>
                  <a:lnTo>
                    <a:pt x="541" y="248"/>
                  </a:lnTo>
                  <a:lnTo>
                    <a:pt x="538" y="271"/>
                  </a:lnTo>
                  <a:lnTo>
                    <a:pt x="533" y="292"/>
                  </a:lnTo>
                  <a:lnTo>
                    <a:pt x="526" y="312"/>
                  </a:lnTo>
                  <a:lnTo>
                    <a:pt x="517" y="330"/>
                  </a:lnTo>
                  <a:lnTo>
                    <a:pt x="506" y="347"/>
                  </a:lnTo>
                  <a:lnTo>
                    <a:pt x="493" y="362"/>
                  </a:lnTo>
                  <a:lnTo>
                    <a:pt x="478" y="376"/>
                  </a:lnTo>
                  <a:lnTo>
                    <a:pt x="460" y="389"/>
                  </a:lnTo>
                  <a:lnTo>
                    <a:pt x="440" y="400"/>
                  </a:lnTo>
                  <a:lnTo>
                    <a:pt x="418" y="409"/>
                  </a:lnTo>
                  <a:lnTo>
                    <a:pt x="394" y="416"/>
                  </a:lnTo>
                  <a:lnTo>
                    <a:pt x="368" y="422"/>
                  </a:lnTo>
                  <a:lnTo>
                    <a:pt x="339" y="427"/>
                  </a:lnTo>
                  <a:lnTo>
                    <a:pt x="307" y="429"/>
                  </a:lnTo>
                  <a:lnTo>
                    <a:pt x="274" y="430"/>
                  </a:lnTo>
                  <a:lnTo>
                    <a:pt x="274" y="430"/>
                  </a:lnTo>
                  <a:lnTo>
                    <a:pt x="251" y="430"/>
                  </a:lnTo>
                  <a:lnTo>
                    <a:pt x="230" y="428"/>
                  </a:lnTo>
                  <a:lnTo>
                    <a:pt x="211" y="427"/>
                  </a:lnTo>
                  <a:lnTo>
                    <a:pt x="192" y="423"/>
                  </a:lnTo>
                  <a:lnTo>
                    <a:pt x="176" y="420"/>
                  </a:lnTo>
                  <a:lnTo>
                    <a:pt x="162" y="416"/>
                  </a:lnTo>
                  <a:lnTo>
                    <a:pt x="148" y="410"/>
                  </a:lnTo>
                  <a:lnTo>
                    <a:pt x="134" y="406"/>
                  </a:lnTo>
                  <a:lnTo>
                    <a:pt x="134" y="406"/>
                  </a:lnTo>
                  <a:lnTo>
                    <a:pt x="127" y="409"/>
                  </a:lnTo>
                  <a:lnTo>
                    <a:pt x="120" y="414"/>
                  </a:lnTo>
                  <a:lnTo>
                    <a:pt x="116" y="419"/>
                  </a:lnTo>
                  <a:lnTo>
                    <a:pt x="111" y="423"/>
                  </a:lnTo>
                  <a:lnTo>
                    <a:pt x="108" y="429"/>
                  </a:lnTo>
                  <a:lnTo>
                    <a:pt x="105" y="435"/>
                  </a:lnTo>
                  <a:lnTo>
                    <a:pt x="104" y="440"/>
                  </a:lnTo>
                  <a:lnTo>
                    <a:pt x="104" y="447"/>
                  </a:lnTo>
                  <a:lnTo>
                    <a:pt x="104" y="447"/>
                  </a:lnTo>
                  <a:lnTo>
                    <a:pt x="104" y="454"/>
                  </a:lnTo>
                  <a:lnTo>
                    <a:pt x="105" y="461"/>
                  </a:lnTo>
                  <a:lnTo>
                    <a:pt x="108" y="467"/>
                  </a:lnTo>
                  <a:lnTo>
                    <a:pt x="112" y="471"/>
                  </a:lnTo>
                  <a:lnTo>
                    <a:pt x="117" y="476"/>
                  </a:lnTo>
                  <a:lnTo>
                    <a:pt x="124" y="479"/>
                  </a:lnTo>
                  <a:lnTo>
                    <a:pt x="132" y="483"/>
                  </a:lnTo>
                  <a:lnTo>
                    <a:pt x="141" y="485"/>
                  </a:lnTo>
                  <a:lnTo>
                    <a:pt x="321" y="531"/>
                  </a:lnTo>
                  <a:lnTo>
                    <a:pt x="321" y="531"/>
                  </a:lnTo>
                  <a:lnTo>
                    <a:pt x="365" y="542"/>
                  </a:lnTo>
                  <a:lnTo>
                    <a:pt x="407" y="556"/>
                  </a:lnTo>
                  <a:lnTo>
                    <a:pt x="428" y="563"/>
                  </a:lnTo>
                  <a:lnTo>
                    <a:pt x="446" y="571"/>
                  </a:lnTo>
                  <a:lnTo>
                    <a:pt x="464" y="579"/>
                  </a:lnTo>
                  <a:lnTo>
                    <a:pt x="482" y="588"/>
                  </a:lnTo>
                  <a:lnTo>
                    <a:pt x="496" y="600"/>
                  </a:lnTo>
                  <a:lnTo>
                    <a:pt x="510" y="611"/>
                  </a:lnTo>
                  <a:lnTo>
                    <a:pt x="523" y="624"/>
                  </a:lnTo>
                  <a:lnTo>
                    <a:pt x="533" y="638"/>
                  </a:lnTo>
                  <a:lnTo>
                    <a:pt x="541" y="653"/>
                  </a:lnTo>
                  <a:lnTo>
                    <a:pt x="548" y="670"/>
                  </a:lnTo>
                  <a:lnTo>
                    <a:pt x="552" y="688"/>
                  </a:lnTo>
                  <a:lnTo>
                    <a:pt x="553" y="709"/>
                  </a:lnTo>
                  <a:lnTo>
                    <a:pt x="553" y="718"/>
                  </a:lnTo>
                  <a:lnTo>
                    <a:pt x="553" y="718"/>
                  </a:lnTo>
                  <a:lnTo>
                    <a:pt x="552" y="740"/>
                  </a:lnTo>
                  <a:lnTo>
                    <a:pt x="549" y="759"/>
                  </a:lnTo>
                  <a:lnTo>
                    <a:pt x="545" y="779"/>
                  </a:lnTo>
                  <a:lnTo>
                    <a:pt x="538" y="797"/>
                  </a:lnTo>
                  <a:lnTo>
                    <a:pt x="529" y="813"/>
                  </a:lnTo>
                  <a:lnTo>
                    <a:pt x="518" y="828"/>
                  </a:lnTo>
                  <a:lnTo>
                    <a:pt x="504" y="843"/>
                  </a:lnTo>
                  <a:lnTo>
                    <a:pt x="490" y="856"/>
                  </a:lnTo>
                  <a:lnTo>
                    <a:pt x="471" y="867"/>
                  </a:lnTo>
                  <a:lnTo>
                    <a:pt x="452" y="877"/>
                  </a:lnTo>
                  <a:lnTo>
                    <a:pt x="429" y="885"/>
                  </a:lnTo>
                  <a:lnTo>
                    <a:pt x="404" y="892"/>
                  </a:lnTo>
                  <a:lnTo>
                    <a:pt x="376" y="898"/>
                  </a:lnTo>
                  <a:lnTo>
                    <a:pt x="346" y="903"/>
                  </a:lnTo>
                  <a:lnTo>
                    <a:pt x="313" y="905"/>
                  </a:lnTo>
                  <a:lnTo>
                    <a:pt x="277" y="906"/>
                  </a:lnTo>
                  <a:lnTo>
                    <a:pt x="277" y="906"/>
                  </a:lnTo>
                  <a:lnTo>
                    <a:pt x="243" y="905"/>
                  </a:lnTo>
                  <a:lnTo>
                    <a:pt x="211" y="903"/>
                  </a:lnTo>
                  <a:lnTo>
                    <a:pt x="181" y="898"/>
                  </a:lnTo>
                  <a:lnTo>
                    <a:pt x="153" y="892"/>
                  </a:lnTo>
                  <a:lnTo>
                    <a:pt x="128" y="885"/>
                  </a:lnTo>
                  <a:lnTo>
                    <a:pt x="105" y="876"/>
                  </a:lnTo>
                  <a:lnTo>
                    <a:pt x="86" y="866"/>
                  </a:lnTo>
                  <a:lnTo>
                    <a:pt x="67" y="854"/>
                  </a:lnTo>
                  <a:lnTo>
                    <a:pt x="51" y="841"/>
                  </a:lnTo>
                  <a:lnTo>
                    <a:pt x="38" y="827"/>
                  </a:lnTo>
                  <a:lnTo>
                    <a:pt x="26" y="811"/>
                  </a:lnTo>
                  <a:lnTo>
                    <a:pt x="16" y="794"/>
                  </a:lnTo>
                  <a:lnTo>
                    <a:pt x="9" y="775"/>
                  </a:lnTo>
                  <a:lnTo>
                    <a:pt x="4" y="756"/>
                  </a:lnTo>
                  <a:lnTo>
                    <a:pt x="1" y="735"/>
                  </a:lnTo>
                  <a:lnTo>
                    <a:pt x="0" y="713"/>
                  </a:lnTo>
                  <a:lnTo>
                    <a:pt x="0" y="703"/>
                  </a:lnTo>
                  <a:lnTo>
                    <a:pt x="0" y="703"/>
                  </a:lnTo>
                  <a:lnTo>
                    <a:pt x="0" y="690"/>
                  </a:lnTo>
                  <a:lnTo>
                    <a:pt x="1" y="678"/>
                  </a:lnTo>
                  <a:lnTo>
                    <a:pt x="3" y="666"/>
                  </a:lnTo>
                  <a:lnTo>
                    <a:pt x="7" y="655"/>
                  </a:lnTo>
                  <a:lnTo>
                    <a:pt x="9" y="643"/>
                  </a:lnTo>
                  <a:lnTo>
                    <a:pt x="14" y="633"/>
                  </a:lnTo>
                  <a:lnTo>
                    <a:pt x="23" y="612"/>
                  </a:lnTo>
                  <a:lnTo>
                    <a:pt x="34" y="593"/>
                  </a:lnTo>
                  <a:lnTo>
                    <a:pt x="47" y="577"/>
                  </a:lnTo>
                  <a:lnTo>
                    <a:pt x="61" y="562"/>
                  </a:lnTo>
                  <a:lnTo>
                    <a:pt x="75" y="549"/>
                  </a:lnTo>
                  <a:lnTo>
                    <a:pt x="67" y="546"/>
                  </a:lnTo>
                  <a:lnTo>
                    <a:pt x="67" y="546"/>
                  </a:lnTo>
                  <a:lnTo>
                    <a:pt x="61" y="542"/>
                  </a:lnTo>
                  <a:lnTo>
                    <a:pt x="54" y="539"/>
                  </a:lnTo>
                  <a:lnTo>
                    <a:pt x="42" y="530"/>
                  </a:lnTo>
                  <a:lnTo>
                    <a:pt x="33" y="518"/>
                  </a:lnTo>
                  <a:lnTo>
                    <a:pt x="25" y="507"/>
                  </a:lnTo>
                  <a:lnTo>
                    <a:pt x="19" y="493"/>
                  </a:lnTo>
                  <a:lnTo>
                    <a:pt x="15" y="479"/>
                  </a:lnTo>
                  <a:lnTo>
                    <a:pt x="12" y="466"/>
                  </a:lnTo>
                  <a:lnTo>
                    <a:pt x="12" y="452"/>
                  </a:lnTo>
                  <a:lnTo>
                    <a:pt x="12" y="451"/>
                  </a:lnTo>
                  <a:lnTo>
                    <a:pt x="12" y="451"/>
                  </a:lnTo>
                  <a:lnTo>
                    <a:pt x="12" y="438"/>
                  </a:lnTo>
                  <a:lnTo>
                    <a:pt x="15" y="425"/>
                  </a:lnTo>
                  <a:lnTo>
                    <a:pt x="18" y="414"/>
                  </a:lnTo>
                  <a:lnTo>
                    <a:pt x="24" y="402"/>
                  </a:lnTo>
                  <a:lnTo>
                    <a:pt x="31" y="391"/>
                  </a:lnTo>
                  <a:lnTo>
                    <a:pt x="39" y="381"/>
                  </a:lnTo>
                  <a:lnTo>
                    <a:pt x="49" y="371"/>
                  </a:lnTo>
                  <a:lnTo>
                    <a:pt x="62" y="363"/>
                  </a:lnTo>
                  <a:lnTo>
                    <a:pt x="62" y="363"/>
                  </a:lnTo>
                  <a:lnTo>
                    <a:pt x="48" y="350"/>
                  </a:lnTo>
                  <a:lnTo>
                    <a:pt x="36" y="336"/>
                  </a:lnTo>
                  <a:lnTo>
                    <a:pt x="27" y="320"/>
                  </a:lnTo>
                  <a:lnTo>
                    <a:pt x="19" y="304"/>
                  </a:lnTo>
                  <a:lnTo>
                    <a:pt x="14" y="285"/>
                  </a:lnTo>
                  <a:lnTo>
                    <a:pt x="9" y="266"/>
                  </a:lnTo>
                  <a:lnTo>
                    <a:pt x="7" y="245"/>
                  </a:lnTo>
                  <a:lnTo>
                    <a:pt x="6" y="224"/>
                  </a:lnTo>
                  <a:lnTo>
                    <a:pt x="6" y="214"/>
                  </a:lnTo>
                  <a:lnTo>
                    <a:pt x="6" y="214"/>
                  </a:lnTo>
                  <a:lnTo>
                    <a:pt x="7" y="194"/>
                  </a:lnTo>
                  <a:lnTo>
                    <a:pt x="9" y="174"/>
                  </a:lnTo>
                  <a:lnTo>
                    <a:pt x="12" y="155"/>
                  </a:lnTo>
                  <a:lnTo>
                    <a:pt x="18" y="135"/>
                  </a:lnTo>
                  <a:lnTo>
                    <a:pt x="26" y="117"/>
                  </a:lnTo>
                  <a:lnTo>
                    <a:pt x="35" y="99"/>
                  </a:lnTo>
                  <a:lnTo>
                    <a:pt x="48" y="82"/>
                  </a:lnTo>
                  <a:lnTo>
                    <a:pt x="62" y="66"/>
                  </a:lnTo>
                  <a:lnTo>
                    <a:pt x="79" y="53"/>
                  </a:lnTo>
                  <a:lnTo>
                    <a:pt x="97" y="40"/>
                  </a:lnTo>
                  <a:lnTo>
                    <a:pt x="109" y="33"/>
                  </a:lnTo>
                  <a:lnTo>
                    <a:pt x="120" y="29"/>
                  </a:lnTo>
                  <a:lnTo>
                    <a:pt x="144" y="18"/>
                  </a:lnTo>
                  <a:lnTo>
                    <a:pt x="172" y="10"/>
                  </a:lnTo>
                  <a:lnTo>
                    <a:pt x="203" y="4"/>
                  </a:lnTo>
                  <a:lnTo>
                    <a:pt x="236" y="1"/>
                  </a:lnTo>
                  <a:lnTo>
                    <a:pt x="274" y="0"/>
                  </a:lnTo>
                  <a:lnTo>
                    <a:pt x="538" y="0"/>
                  </a:lnTo>
                  <a:lnTo>
                    <a:pt x="538" y="0"/>
                  </a:lnTo>
                  <a:lnTo>
                    <a:pt x="543" y="1"/>
                  </a:lnTo>
                  <a:lnTo>
                    <a:pt x="549" y="2"/>
                  </a:lnTo>
                  <a:lnTo>
                    <a:pt x="554" y="4"/>
                  </a:lnTo>
                  <a:lnTo>
                    <a:pt x="557" y="8"/>
                  </a:lnTo>
                  <a:lnTo>
                    <a:pt x="561" y="12"/>
                  </a:lnTo>
                  <a:lnTo>
                    <a:pt x="564" y="16"/>
                  </a:lnTo>
                  <a:lnTo>
                    <a:pt x="565" y="22"/>
                  </a:lnTo>
                  <a:lnTo>
                    <a:pt x="566" y="26"/>
                  </a:lnTo>
                  <a:lnTo>
                    <a:pt x="566" y="58"/>
                  </a:lnTo>
                  <a:lnTo>
                    <a:pt x="566" y="58"/>
                  </a:lnTo>
                  <a:lnTo>
                    <a:pt x="565" y="63"/>
                  </a:lnTo>
                  <a:lnTo>
                    <a:pt x="564" y="68"/>
                  </a:lnTo>
                  <a:lnTo>
                    <a:pt x="563" y="72"/>
                  </a:lnTo>
                  <a:lnTo>
                    <a:pt x="560" y="74"/>
                  </a:lnTo>
                  <a:lnTo>
                    <a:pt x="557" y="77"/>
                  </a:lnTo>
                  <a:lnTo>
                    <a:pt x="554" y="79"/>
                  </a:lnTo>
                  <a:lnTo>
                    <a:pt x="545" y="81"/>
                  </a:lnTo>
                  <a:lnTo>
                    <a:pt x="545" y="81"/>
                  </a:lnTo>
                  <a:close/>
                  <a:moveTo>
                    <a:pt x="446" y="709"/>
                  </a:moveTo>
                  <a:lnTo>
                    <a:pt x="446" y="709"/>
                  </a:lnTo>
                  <a:lnTo>
                    <a:pt x="446" y="701"/>
                  </a:lnTo>
                  <a:lnTo>
                    <a:pt x="445" y="693"/>
                  </a:lnTo>
                  <a:lnTo>
                    <a:pt x="443" y="685"/>
                  </a:lnTo>
                  <a:lnTo>
                    <a:pt x="439" y="678"/>
                  </a:lnTo>
                  <a:lnTo>
                    <a:pt x="435" y="672"/>
                  </a:lnTo>
                  <a:lnTo>
                    <a:pt x="429" y="665"/>
                  </a:lnTo>
                  <a:lnTo>
                    <a:pt x="422" y="659"/>
                  </a:lnTo>
                  <a:lnTo>
                    <a:pt x="414" y="655"/>
                  </a:lnTo>
                  <a:lnTo>
                    <a:pt x="405" y="649"/>
                  </a:lnTo>
                  <a:lnTo>
                    <a:pt x="393" y="644"/>
                  </a:lnTo>
                  <a:lnTo>
                    <a:pt x="368" y="634"/>
                  </a:lnTo>
                  <a:lnTo>
                    <a:pt x="337" y="625"/>
                  </a:lnTo>
                  <a:lnTo>
                    <a:pt x="299" y="615"/>
                  </a:lnTo>
                  <a:lnTo>
                    <a:pt x="163" y="579"/>
                  </a:lnTo>
                  <a:lnTo>
                    <a:pt x="163" y="579"/>
                  </a:lnTo>
                  <a:lnTo>
                    <a:pt x="150" y="591"/>
                  </a:lnTo>
                  <a:lnTo>
                    <a:pt x="139" y="603"/>
                  </a:lnTo>
                  <a:lnTo>
                    <a:pt x="128" y="616"/>
                  </a:lnTo>
                  <a:lnTo>
                    <a:pt x="120" y="628"/>
                  </a:lnTo>
                  <a:lnTo>
                    <a:pt x="113" y="644"/>
                  </a:lnTo>
                  <a:lnTo>
                    <a:pt x="108" y="662"/>
                  </a:lnTo>
                  <a:lnTo>
                    <a:pt x="104" y="681"/>
                  </a:lnTo>
                  <a:lnTo>
                    <a:pt x="104" y="703"/>
                  </a:lnTo>
                  <a:lnTo>
                    <a:pt x="104" y="713"/>
                  </a:lnTo>
                  <a:lnTo>
                    <a:pt x="104" y="713"/>
                  </a:lnTo>
                  <a:lnTo>
                    <a:pt x="104" y="726"/>
                  </a:lnTo>
                  <a:lnTo>
                    <a:pt x="105" y="737"/>
                  </a:lnTo>
                  <a:lnTo>
                    <a:pt x="108" y="749"/>
                  </a:lnTo>
                  <a:lnTo>
                    <a:pt x="112" y="759"/>
                  </a:lnTo>
                  <a:lnTo>
                    <a:pt x="117" y="770"/>
                  </a:lnTo>
                  <a:lnTo>
                    <a:pt x="124" y="778"/>
                  </a:lnTo>
                  <a:lnTo>
                    <a:pt x="131" y="787"/>
                  </a:lnTo>
                  <a:lnTo>
                    <a:pt x="140" y="794"/>
                  </a:lnTo>
                  <a:lnTo>
                    <a:pt x="151" y="800"/>
                  </a:lnTo>
                  <a:lnTo>
                    <a:pt x="164" y="806"/>
                  </a:lnTo>
                  <a:lnTo>
                    <a:pt x="178" y="812"/>
                  </a:lnTo>
                  <a:lnTo>
                    <a:pt x="194" y="815"/>
                  </a:lnTo>
                  <a:lnTo>
                    <a:pt x="212" y="819"/>
                  </a:lnTo>
                  <a:lnTo>
                    <a:pt x="231" y="821"/>
                  </a:lnTo>
                  <a:lnTo>
                    <a:pt x="253" y="823"/>
                  </a:lnTo>
                  <a:lnTo>
                    <a:pt x="277" y="823"/>
                  </a:lnTo>
                  <a:lnTo>
                    <a:pt x="277" y="823"/>
                  </a:lnTo>
                  <a:lnTo>
                    <a:pt x="301" y="823"/>
                  </a:lnTo>
                  <a:lnTo>
                    <a:pt x="324" y="821"/>
                  </a:lnTo>
                  <a:lnTo>
                    <a:pt x="344" y="820"/>
                  </a:lnTo>
                  <a:lnTo>
                    <a:pt x="362" y="817"/>
                  </a:lnTo>
                  <a:lnTo>
                    <a:pt x="377" y="812"/>
                  </a:lnTo>
                  <a:lnTo>
                    <a:pt x="391" y="807"/>
                  </a:lnTo>
                  <a:lnTo>
                    <a:pt x="404" y="802"/>
                  </a:lnTo>
                  <a:lnTo>
                    <a:pt x="414" y="796"/>
                  </a:lnTo>
                  <a:lnTo>
                    <a:pt x="422" y="789"/>
                  </a:lnTo>
                  <a:lnTo>
                    <a:pt x="429" y="781"/>
                  </a:lnTo>
                  <a:lnTo>
                    <a:pt x="435" y="772"/>
                  </a:lnTo>
                  <a:lnTo>
                    <a:pt x="439" y="763"/>
                  </a:lnTo>
                  <a:lnTo>
                    <a:pt x="443" y="752"/>
                  </a:lnTo>
                  <a:lnTo>
                    <a:pt x="445" y="742"/>
                  </a:lnTo>
                  <a:lnTo>
                    <a:pt x="446" y="731"/>
                  </a:lnTo>
                  <a:lnTo>
                    <a:pt x="446" y="718"/>
                  </a:lnTo>
                  <a:lnTo>
                    <a:pt x="446" y="709"/>
                  </a:lnTo>
                  <a:close/>
                  <a:moveTo>
                    <a:pt x="437" y="214"/>
                  </a:moveTo>
                  <a:lnTo>
                    <a:pt x="437" y="214"/>
                  </a:lnTo>
                  <a:lnTo>
                    <a:pt x="437" y="201"/>
                  </a:lnTo>
                  <a:lnTo>
                    <a:pt x="436" y="188"/>
                  </a:lnTo>
                  <a:lnTo>
                    <a:pt x="433" y="175"/>
                  </a:lnTo>
                  <a:lnTo>
                    <a:pt x="430" y="163"/>
                  </a:lnTo>
                  <a:lnTo>
                    <a:pt x="425" y="151"/>
                  </a:lnTo>
                  <a:lnTo>
                    <a:pt x="420" y="141"/>
                  </a:lnTo>
                  <a:lnTo>
                    <a:pt x="413" y="132"/>
                  </a:lnTo>
                  <a:lnTo>
                    <a:pt x="405" y="123"/>
                  </a:lnTo>
                  <a:lnTo>
                    <a:pt x="394" y="113"/>
                  </a:lnTo>
                  <a:lnTo>
                    <a:pt x="383" y="107"/>
                  </a:lnTo>
                  <a:lnTo>
                    <a:pt x="369" y="100"/>
                  </a:lnTo>
                  <a:lnTo>
                    <a:pt x="354" y="95"/>
                  </a:lnTo>
                  <a:lnTo>
                    <a:pt x="337" y="90"/>
                  </a:lnTo>
                  <a:lnTo>
                    <a:pt x="319" y="87"/>
                  </a:lnTo>
                  <a:lnTo>
                    <a:pt x="297" y="86"/>
                  </a:lnTo>
                  <a:lnTo>
                    <a:pt x="274" y="85"/>
                  </a:lnTo>
                  <a:lnTo>
                    <a:pt x="274" y="85"/>
                  </a:lnTo>
                  <a:lnTo>
                    <a:pt x="250" y="86"/>
                  </a:lnTo>
                  <a:lnTo>
                    <a:pt x="228" y="87"/>
                  </a:lnTo>
                  <a:lnTo>
                    <a:pt x="209" y="90"/>
                  </a:lnTo>
                  <a:lnTo>
                    <a:pt x="191" y="95"/>
                  </a:lnTo>
                  <a:lnTo>
                    <a:pt x="176" y="101"/>
                  </a:lnTo>
                  <a:lnTo>
                    <a:pt x="163" y="108"/>
                  </a:lnTo>
                  <a:lnTo>
                    <a:pt x="151" y="116"/>
                  </a:lnTo>
                  <a:lnTo>
                    <a:pt x="142" y="124"/>
                  </a:lnTo>
                  <a:lnTo>
                    <a:pt x="134" y="133"/>
                  </a:lnTo>
                  <a:lnTo>
                    <a:pt x="127" y="143"/>
                  </a:lnTo>
                  <a:lnTo>
                    <a:pt x="121" y="154"/>
                  </a:lnTo>
                  <a:lnTo>
                    <a:pt x="117" y="165"/>
                  </a:lnTo>
                  <a:lnTo>
                    <a:pt x="114" y="177"/>
                  </a:lnTo>
                  <a:lnTo>
                    <a:pt x="112" y="189"/>
                  </a:lnTo>
                  <a:lnTo>
                    <a:pt x="111" y="202"/>
                  </a:lnTo>
                  <a:lnTo>
                    <a:pt x="111" y="214"/>
                  </a:lnTo>
                  <a:lnTo>
                    <a:pt x="111" y="224"/>
                  </a:lnTo>
                  <a:lnTo>
                    <a:pt x="111" y="224"/>
                  </a:lnTo>
                  <a:lnTo>
                    <a:pt x="111" y="234"/>
                  </a:lnTo>
                  <a:lnTo>
                    <a:pt x="112" y="244"/>
                  </a:lnTo>
                  <a:lnTo>
                    <a:pt x="114" y="255"/>
                  </a:lnTo>
                  <a:lnTo>
                    <a:pt x="117" y="265"/>
                  </a:lnTo>
                  <a:lnTo>
                    <a:pt x="120" y="275"/>
                  </a:lnTo>
                  <a:lnTo>
                    <a:pt x="126" y="285"/>
                  </a:lnTo>
                  <a:lnTo>
                    <a:pt x="133" y="296"/>
                  </a:lnTo>
                  <a:lnTo>
                    <a:pt x="140" y="305"/>
                  </a:lnTo>
                  <a:lnTo>
                    <a:pt x="150" y="314"/>
                  </a:lnTo>
                  <a:lnTo>
                    <a:pt x="162" y="322"/>
                  </a:lnTo>
                  <a:lnTo>
                    <a:pt x="174" y="329"/>
                  </a:lnTo>
                  <a:lnTo>
                    <a:pt x="190" y="335"/>
                  </a:lnTo>
                  <a:lnTo>
                    <a:pt x="207" y="339"/>
                  </a:lnTo>
                  <a:lnTo>
                    <a:pt x="227" y="344"/>
                  </a:lnTo>
                  <a:lnTo>
                    <a:pt x="249" y="346"/>
                  </a:lnTo>
                  <a:lnTo>
                    <a:pt x="274" y="346"/>
                  </a:lnTo>
                  <a:lnTo>
                    <a:pt x="274" y="346"/>
                  </a:lnTo>
                  <a:lnTo>
                    <a:pt x="297" y="346"/>
                  </a:lnTo>
                  <a:lnTo>
                    <a:pt x="319" y="344"/>
                  </a:lnTo>
                  <a:lnTo>
                    <a:pt x="337" y="342"/>
                  </a:lnTo>
                  <a:lnTo>
                    <a:pt x="354" y="337"/>
                  </a:lnTo>
                  <a:lnTo>
                    <a:pt x="369" y="332"/>
                  </a:lnTo>
                  <a:lnTo>
                    <a:pt x="383" y="327"/>
                  </a:lnTo>
                  <a:lnTo>
                    <a:pt x="394" y="320"/>
                  </a:lnTo>
                  <a:lnTo>
                    <a:pt x="405" y="312"/>
                  </a:lnTo>
                  <a:lnTo>
                    <a:pt x="413" y="304"/>
                  </a:lnTo>
                  <a:lnTo>
                    <a:pt x="420" y="295"/>
                  </a:lnTo>
                  <a:lnTo>
                    <a:pt x="425" y="284"/>
                  </a:lnTo>
                  <a:lnTo>
                    <a:pt x="430" y="273"/>
                  </a:lnTo>
                  <a:lnTo>
                    <a:pt x="433" y="261"/>
                  </a:lnTo>
                  <a:lnTo>
                    <a:pt x="436" y="250"/>
                  </a:lnTo>
                  <a:lnTo>
                    <a:pt x="437" y="237"/>
                  </a:lnTo>
                  <a:lnTo>
                    <a:pt x="437" y="224"/>
                  </a:lnTo>
                  <a:lnTo>
                    <a:pt x="437" y="2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6" name="Freeform 188"/>
            <p:cNvSpPr>
              <a:spLocks noEditPoints="1"/>
            </p:cNvSpPr>
            <p:nvPr/>
          </p:nvSpPr>
          <p:spPr bwMode="auto">
            <a:xfrm>
              <a:off x="5507291" y="4468581"/>
              <a:ext cx="21968" cy="181088"/>
            </a:xfrm>
            <a:custGeom>
              <a:avLst/>
              <a:gdLst>
                <a:gd name="T0" fmla="*/ 25 w 110"/>
                <a:gd name="T1" fmla="*/ 145 h 915"/>
                <a:gd name="T2" fmla="*/ 19 w 110"/>
                <a:gd name="T3" fmla="*/ 144 h 915"/>
                <a:gd name="T4" fmla="*/ 11 w 110"/>
                <a:gd name="T5" fmla="*/ 141 h 915"/>
                <a:gd name="T6" fmla="*/ 4 w 110"/>
                <a:gd name="T7" fmla="*/ 134 h 915"/>
                <a:gd name="T8" fmla="*/ 1 w 110"/>
                <a:gd name="T9" fmla="*/ 126 h 915"/>
                <a:gd name="T10" fmla="*/ 0 w 110"/>
                <a:gd name="T11" fmla="*/ 24 h 915"/>
                <a:gd name="T12" fmla="*/ 1 w 110"/>
                <a:gd name="T13" fmla="*/ 19 h 915"/>
                <a:gd name="T14" fmla="*/ 4 w 110"/>
                <a:gd name="T15" fmla="*/ 11 h 915"/>
                <a:gd name="T16" fmla="*/ 11 w 110"/>
                <a:gd name="T17" fmla="*/ 4 h 915"/>
                <a:gd name="T18" fmla="*/ 19 w 110"/>
                <a:gd name="T19" fmla="*/ 1 h 915"/>
                <a:gd name="T20" fmla="*/ 86 w 110"/>
                <a:gd name="T21" fmla="*/ 0 h 915"/>
                <a:gd name="T22" fmla="*/ 91 w 110"/>
                <a:gd name="T23" fmla="*/ 1 h 915"/>
                <a:gd name="T24" fmla="*/ 100 w 110"/>
                <a:gd name="T25" fmla="*/ 4 h 915"/>
                <a:gd name="T26" fmla="*/ 107 w 110"/>
                <a:gd name="T27" fmla="*/ 11 h 915"/>
                <a:gd name="T28" fmla="*/ 110 w 110"/>
                <a:gd name="T29" fmla="*/ 19 h 915"/>
                <a:gd name="T30" fmla="*/ 110 w 110"/>
                <a:gd name="T31" fmla="*/ 121 h 915"/>
                <a:gd name="T32" fmla="*/ 110 w 110"/>
                <a:gd name="T33" fmla="*/ 126 h 915"/>
                <a:gd name="T34" fmla="*/ 107 w 110"/>
                <a:gd name="T35" fmla="*/ 134 h 915"/>
                <a:gd name="T36" fmla="*/ 100 w 110"/>
                <a:gd name="T37" fmla="*/ 141 h 915"/>
                <a:gd name="T38" fmla="*/ 91 w 110"/>
                <a:gd name="T39" fmla="*/ 144 h 915"/>
                <a:gd name="T40" fmla="*/ 86 w 110"/>
                <a:gd name="T41" fmla="*/ 145 h 915"/>
                <a:gd name="T42" fmla="*/ 26 w 110"/>
                <a:gd name="T43" fmla="*/ 915 h 915"/>
                <a:gd name="T44" fmla="*/ 21 w 110"/>
                <a:gd name="T45" fmla="*/ 915 h 915"/>
                <a:gd name="T46" fmla="*/ 13 w 110"/>
                <a:gd name="T47" fmla="*/ 910 h 915"/>
                <a:gd name="T48" fmla="*/ 6 w 110"/>
                <a:gd name="T49" fmla="*/ 905 h 915"/>
                <a:gd name="T50" fmla="*/ 2 w 110"/>
                <a:gd name="T51" fmla="*/ 895 h 915"/>
                <a:gd name="T52" fmla="*/ 2 w 110"/>
                <a:gd name="T53" fmla="*/ 275 h 915"/>
                <a:gd name="T54" fmla="*/ 2 w 110"/>
                <a:gd name="T55" fmla="*/ 270 h 915"/>
                <a:gd name="T56" fmla="*/ 6 w 110"/>
                <a:gd name="T57" fmla="*/ 262 h 915"/>
                <a:gd name="T58" fmla="*/ 13 w 110"/>
                <a:gd name="T59" fmla="*/ 255 h 915"/>
                <a:gd name="T60" fmla="*/ 21 w 110"/>
                <a:gd name="T61" fmla="*/ 252 h 915"/>
                <a:gd name="T62" fmla="*/ 84 w 110"/>
                <a:gd name="T63" fmla="*/ 251 h 915"/>
                <a:gd name="T64" fmla="*/ 88 w 110"/>
                <a:gd name="T65" fmla="*/ 252 h 915"/>
                <a:gd name="T66" fmla="*/ 97 w 110"/>
                <a:gd name="T67" fmla="*/ 255 h 915"/>
                <a:gd name="T68" fmla="*/ 104 w 110"/>
                <a:gd name="T69" fmla="*/ 262 h 915"/>
                <a:gd name="T70" fmla="*/ 108 w 110"/>
                <a:gd name="T71" fmla="*/ 270 h 915"/>
                <a:gd name="T72" fmla="*/ 108 w 110"/>
                <a:gd name="T73" fmla="*/ 891 h 915"/>
                <a:gd name="T74" fmla="*/ 108 w 110"/>
                <a:gd name="T75" fmla="*/ 895 h 915"/>
                <a:gd name="T76" fmla="*/ 104 w 110"/>
                <a:gd name="T77" fmla="*/ 905 h 915"/>
                <a:gd name="T78" fmla="*/ 97 w 110"/>
                <a:gd name="T79" fmla="*/ 910 h 915"/>
                <a:gd name="T80" fmla="*/ 88 w 110"/>
                <a:gd name="T81" fmla="*/ 915 h 915"/>
                <a:gd name="T82" fmla="*/ 84 w 110"/>
                <a:gd name="T83"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5">
                  <a:moveTo>
                    <a:pt x="86" y="145"/>
                  </a:moveTo>
                  <a:lnTo>
                    <a:pt x="25" y="145"/>
                  </a:lnTo>
                  <a:lnTo>
                    <a:pt x="25" y="145"/>
                  </a:lnTo>
                  <a:lnTo>
                    <a:pt x="19" y="144"/>
                  </a:lnTo>
                  <a:lnTo>
                    <a:pt x="15" y="143"/>
                  </a:lnTo>
                  <a:lnTo>
                    <a:pt x="11" y="141"/>
                  </a:lnTo>
                  <a:lnTo>
                    <a:pt x="8" y="137"/>
                  </a:lnTo>
                  <a:lnTo>
                    <a:pt x="4" y="134"/>
                  </a:lnTo>
                  <a:lnTo>
                    <a:pt x="2" y="130"/>
                  </a:lnTo>
                  <a:lnTo>
                    <a:pt x="1" y="126"/>
                  </a:lnTo>
                  <a:lnTo>
                    <a:pt x="0" y="121"/>
                  </a:lnTo>
                  <a:lnTo>
                    <a:pt x="0" y="24"/>
                  </a:lnTo>
                  <a:lnTo>
                    <a:pt x="0" y="24"/>
                  </a:lnTo>
                  <a:lnTo>
                    <a:pt x="1" y="19"/>
                  </a:lnTo>
                  <a:lnTo>
                    <a:pt x="2" y="15"/>
                  </a:lnTo>
                  <a:lnTo>
                    <a:pt x="4" y="11"/>
                  </a:lnTo>
                  <a:lnTo>
                    <a:pt x="8" y="8"/>
                  </a:lnTo>
                  <a:lnTo>
                    <a:pt x="11" y="4"/>
                  </a:lnTo>
                  <a:lnTo>
                    <a:pt x="15" y="2"/>
                  </a:lnTo>
                  <a:lnTo>
                    <a:pt x="19" y="1"/>
                  </a:lnTo>
                  <a:lnTo>
                    <a:pt x="25" y="0"/>
                  </a:lnTo>
                  <a:lnTo>
                    <a:pt x="86" y="0"/>
                  </a:lnTo>
                  <a:lnTo>
                    <a:pt x="86" y="0"/>
                  </a:lnTo>
                  <a:lnTo>
                    <a:pt x="91" y="1"/>
                  </a:lnTo>
                  <a:lnTo>
                    <a:pt x="95" y="2"/>
                  </a:lnTo>
                  <a:lnTo>
                    <a:pt x="100" y="4"/>
                  </a:lnTo>
                  <a:lnTo>
                    <a:pt x="103" y="8"/>
                  </a:lnTo>
                  <a:lnTo>
                    <a:pt x="107" y="11"/>
                  </a:lnTo>
                  <a:lnTo>
                    <a:pt x="109" y="15"/>
                  </a:lnTo>
                  <a:lnTo>
                    <a:pt x="110" y="19"/>
                  </a:lnTo>
                  <a:lnTo>
                    <a:pt x="110" y="24"/>
                  </a:lnTo>
                  <a:lnTo>
                    <a:pt x="110" y="121"/>
                  </a:lnTo>
                  <a:lnTo>
                    <a:pt x="110" y="121"/>
                  </a:lnTo>
                  <a:lnTo>
                    <a:pt x="110" y="126"/>
                  </a:lnTo>
                  <a:lnTo>
                    <a:pt x="109" y="130"/>
                  </a:lnTo>
                  <a:lnTo>
                    <a:pt x="107" y="134"/>
                  </a:lnTo>
                  <a:lnTo>
                    <a:pt x="103" y="137"/>
                  </a:lnTo>
                  <a:lnTo>
                    <a:pt x="100" y="141"/>
                  </a:lnTo>
                  <a:lnTo>
                    <a:pt x="95" y="143"/>
                  </a:lnTo>
                  <a:lnTo>
                    <a:pt x="91" y="144"/>
                  </a:lnTo>
                  <a:lnTo>
                    <a:pt x="86" y="145"/>
                  </a:lnTo>
                  <a:lnTo>
                    <a:pt x="86" y="145"/>
                  </a:lnTo>
                  <a:close/>
                  <a:moveTo>
                    <a:pt x="84" y="915"/>
                  </a:moveTo>
                  <a:lnTo>
                    <a:pt x="26" y="915"/>
                  </a:lnTo>
                  <a:lnTo>
                    <a:pt x="26" y="915"/>
                  </a:lnTo>
                  <a:lnTo>
                    <a:pt x="21" y="915"/>
                  </a:lnTo>
                  <a:lnTo>
                    <a:pt x="16" y="913"/>
                  </a:lnTo>
                  <a:lnTo>
                    <a:pt x="13" y="910"/>
                  </a:lnTo>
                  <a:lnTo>
                    <a:pt x="9" y="908"/>
                  </a:lnTo>
                  <a:lnTo>
                    <a:pt x="6" y="905"/>
                  </a:lnTo>
                  <a:lnTo>
                    <a:pt x="3" y="900"/>
                  </a:lnTo>
                  <a:lnTo>
                    <a:pt x="2" y="895"/>
                  </a:lnTo>
                  <a:lnTo>
                    <a:pt x="2" y="891"/>
                  </a:lnTo>
                  <a:lnTo>
                    <a:pt x="2" y="275"/>
                  </a:lnTo>
                  <a:lnTo>
                    <a:pt x="2" y="275"/>
                  </a:lnTo>
                  <a:lnTo>
                    <a:pt x="2" y="270"/>
                  </a:lnTo>
                  <a:lnTo>
                    <a:pt x="3" y="266"/>
                  </a:lnTo>
                  <a:lnTo>
                    <a:pt x="6" y="262"/>
                  </a:lnTo>
                  <a:lnTo>
                    <a:pt x="9" y="258"/>
                  </a:lnTo>
                  <a:lnTo>
                    <a:pt x="13" y="255"/>
                  </a:lnTo>
                  <a:lnTo>
                    <a:pt x="16" y="253"/>
                  </a:lnTo>
                  <a:lnTo>
                    <a:pt x="21" y="252"/>
                  </a:lnTo>
                  <a:lnTo>
                    <a:pt x="26" y="251"/>
                  </a:lnTo>
                  <a:lnTo>
                    <a:pt x="84" y="251"/>
                  </a:lnTo>
                  <a:lnTo>
                    <a:pt x="84" y="251"/>
                  </a:lnTo>
                  <a:lnTo>
                    <a:pt x="88" y="252"/>
                  </a:lnTo>
                  <a:lnTo>
                    <a:pt x="93" y="253"/>
                  </a:lnTo>
                  <a:lnTo>
                    <a:pt x="97" y="255"/>
                  </a:lnTo>
                  <a:lnTo>
                    <a:pt x="101" y="258"/>
                  </a:lnTo>
                  <a:lnTo>
                    <a:pt x="104" y="262"/>
                  </a:lnTo>
                  <a:lnTo>
                    <a:pt x="105" y="266"/>
                  </a:lnTo>
                  <a:lnTo>
                    <a:pt x="108" y="270"/>
                  </a:lnTo>
                  <a:lnTo>
                    <a:pt x="108" y="275"/>
                  </a:lnTo>
                  <a:lnTo>
                    <a:pt x="108" y="891"/>
                  </a:lnTo>
                  <a:lnTo>
                    <a:pt x="108" y="891"/>
                  </a:lnTo>
                  <a:lnTo>
                    <a:pt x="108" y="895"/>
                  </a:lnTo>
                  <a:lnTo>
                    <a:pt x="105" y="900"/>
                  </a:lnTo>
                  <a:lnTo>
                    <a:pt x="104" y="905"/>
                  </a:lnTo>
                  <a:lnTo>
                    <a:pt x="101" y="908"/>
                  </a:lnTo>
                  <a:lnTo>
                    <a:pt x="97" y="910"/>
                  </a:lnTo>
                  <a:lnTo>
                    <a:pt x="93" y="913"/>
                  </a:lnTo>
                  <a:lnTo>
                    <a:pt x="88" y="915"/>
                  </a:lnTo>
                  <a:lnTo>
                    <a:pt x="84" y="915"/>
                  </a:lnTo>
                  <a:lnTo>
                    <a:pt x="84" y="915"/>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7" name="Freeform 189"/>
            <p:cNvSpPr>
              <a:spLocks noEditPoints="1"/>
            </p:cNvSpPr>
            <p:nvPr/>
          </p:nvSpPr>
          <p:spPr bwMode="auto">
            <a:xfrm>
              <a:off x="5559539" y="4516673"/>
              <a:ext cx="105684" cy="134776"/>
            </a:xfrm>
            <a:custGeom>
              <a:avLst/>
              <a:gdLst>
                <a:gd name="T0" fmla="*/ 107 w 533"/>
                <a:gd name="T1" fmla="*/ 391 h 681"/>
                <a:gd name="T2" fmla="*/ 109 w 533"/>
                <a:gd name="T3" fmla="*/ 440 h 681"/>
                <a:gd name="T4" fmla="*/ 123 w 533"/>
                <a:gd name="T5" fmla="*/ 500 h 681"/>
                <a:gd name="T6" fmla="*/ 148 w 533"/>
                <a:gd name="T7" fmla="*/ 544 h 681"/>
                <a:gd name="T8" fmla="*/ 186 w 533"/>
                <a:gd name="T9" fmla="*/ 571 h 681"/>
                <a:gd name="T10" fmla="*/ 235 w 533"/>
                <a:gd name="T11" fmla="*/ 585 h 681"/>
                <a:gd name="T12" fmla="*/ 274 w 533"/>
                <a:gd name="T13" fmla="*/ 587 h 681"/>
                <a:gd name="T14" fmla="*/ 441 w 533"/>
                <a:gd name="T15" fmla="*/ 580 h 681"/>
                <a:gd name="T16" fmla="*/ 494 w 533"/>
                <a:gd name="T17" fmla="*/ 574 h 681"/>
                <a:gd name="T18" fmla="*/ 508 w 533"/>
                <a:gd name="T19" fmla="*/ 578 h 681"/>
                <a:gd name="T20" fmla="*/ 514 w 533"/>
                <a:gd name="T21" fmla="*/ 587 h 681"/>
                <a:gd name="T22" fmla="*/ 514 w 533"/>
                <a:gd name="T23" fmla="*/ 632 h 681"/>
                <a:gd name="T24" fmla="*/ 509 w 533"/>
                <a:gd name="T25" fmla="*/ 650 h 681"/>
                <a:gd name="T26" fmla="*/ 497 w 533"/>
                <a:gd name="T27" fmla="*/ 658 h 681"/>
                <a:gd name="T28" fmla="*/ 438 w 533"/>
                <a:gd name="T29" fmla="*/ 669 h 681"/>
                <a:gd name="T30" fmla="*/ 333 w 533"/>
                <a:gd name="T31" fmla="*/ 679 h 681"/>
                <a:gd name="T32" fmla="*/ 274 w 533"/>
                <a:gd name="T33" fmla="*/ 681 h 681"/>
                <a:gd name="T34" fmla="*/ 197 w 533"/>
                <a:gd name="T35" fmla="*/ 673 h 681"/>
                <a:gd name="T36" fmla="*/ 126 w 533"/>
                <a:gd name="T37" fmla="*/ 648 h 681"/>
                <a:gd name="T38" fmla="*/ 95 w 533"/>
                <a:gd name="T39" fmla="*/ 628 h 681"/>
                <a:gd name="T40" fmla="*/ 66 w 533"/>
                <a:gd name="T41" fmla="*/ 602 h 681"/>
                <a:gd name="T42" fmla="*/ 42 w 533"/>
                <a:gd name="T43" fmla="*/ 570 h 681"/>
                <a:gd name="T44" fmla="*/ 23 w 533"/>
                <a:gd name="T45" fmla="*/ 531 h 681"/>
                <a:gd name="T46" fmla="*/ 9 w 533"/>
                <a:gd name="T47" fmla="*/ 485 h 681"/>
                <a:gd name="T48" fmla="*/ 1 w 533"/>
                <a:gd name="T49" fmla="*/ 431 h 681"/>
                <a:gd name="T50" fmla="*/ 0 w 533"/>
                <a:gd name="T51" fmla="*/ 282 h 681"/>
                <a:gd name="T52" fmla="*/ 4 w 533"/>
                <a:gd name="T53" fmla="*/ 220 h 681"/>
                <a:gd name="T54" fmla="*/ 27 w 533"/>
                <a:gd name="T55" fmla="*/ 140 h 681"/>
                <a:gd name="T56" fmla="*/ 53 w 533"/>
                <a:gd name="T57" fmla="*/ 96 h 681"/>
                <a:gd name="T58" fmla="*/ 78 w 533"/>
                <a:gd name="T59" fmla="*/ 68 h 681"/>
                <a:gd name="T60" fmla="*/ 108 w 533"/>
                <a:gd name="T61" fmla="*/ 43 h 681"/>
                <a:gd name="T62" fmla="*/ 141 w 533"/>
                <a:gd name="T63" fmla="*/ 25 h 681"/>
                <a:gd name="T64" fmla="*/ 179 w 533"/>
                <a:gd name="T65" fmla="*/ 11 h 681"/>
                <a:gd name="T66" fmla="*/ 236 w 533"/>
                <a:gd name="T67" fmla="*/ 1 h 681"/>
                <a:gd name="T68" fmla="*/ 300 w 533"/>
                <a:gd name="T69" fmla="*/ 1 h 681"/>
                <a:gd name="T70" fmla="*/ 358 w 533"/>
                <a:gd name="T71" fmla="*/ 11 h 681"/>
                <a:gd name="T72" fmla="*/ 396 w 533"/>
                <a:gd name="T73" fmla="*/ 25 h 681"/>
                <a:gd name="T74" fmla="*/ 429 w 533"/>
                <a:gd name="T75" fmla="*/ 43 h 681"/>
                <a:gd name="T76" fmla="*/ 459 w 533"/>
                <a:gd name="T77" fmla="*/ 68 h 681"/>
                <a:gd name="T78" fmla="*/ 483 w 533"/>
                <a:gd name="T79" fmla="*/ 96 h 681"/>
                <a:gd name="T80" fmla="*/ 507 w 533"/>
                <a:gd name="T81" fmla="*/ 141 h 681"/>
                <a:gd name="T82" fmla="*/ 529 w 533"/>
                <a:gd name="T83" fmla="*/ 221 h 681"/>
                <a:gd name="T84" fmla="*/ 533 w 533"/>
                <a:gd name="T85" fmla="*/ 347 h 681"/>
                <a:gd name="T86" fmla="*/ 532 w 533"/>
                <a:gd name="T87" fmla="*/ 358 h 681"/>
                <a:gd name="T88" fmla="*/ 524 w 533"/>
                <a:gd name="T89" fmla="*/ 369 h 681"/>
                <a:gd name="T90" fmla="*/ 510 w 533"/>
                <a:gd name="T91" fmla="*/ 374 h 681"/>
                <a:gd name="T92" fmla="*/ 425 w 533"/>
                <a:gd name="T93" fmla="*/ 282 h 681"/>
                <a:gd name="T94" fmla="*/ 421 w 533"/>
                <a:gd name="T95" fmla="*/ 214 h 681"/>
                <a:gd name="T96" fmla="*/ 404 w 533"/>
                <a:gd name="T97" fmla="*/ 163 h 681"/>
                <a:gd name="T98" fmla="*/ 376 w 533"/>
                <a:gd name="T99" fmla="*/ 126 h 681"/>
                <a:gd name="T100" fmla="*/ 337 w 533"/>
                <a:gd name="T101" fmla="*/ 103 h 681"/>
                <a:gd name="T102" fmla="*/ 287 w 533"/>
                <a:gd name="T103" fmla="*/ 94 h 681"/>
                <a:gd name="T104" fmla="*/ 249 w 533"/>
                <a:gd name="T105" fmla="*/ 94 h 681"/>
                <a:gd name="T106" fmla="*/ 198 w 533"/>
                <a:gd name="T107" fmla="*/ 104 h 681"/>
                <a:gd name="T108" fmla="*/ 159 w 533"/>
                <a:gd name="T109" fmla="*/ 127 h 681"/>
                <a:gd name="T110" fmla="*/ 129 w 533"/>
                <a:gd name="T111" fmla="*/ 165 h 681"/>
                <a:gd name="T112" fmla="*/ 112 w 533"/>
                <a:gd name="T113" fmla="*/ 217 h 681"/>
                <a:gd name="T114" fmla="*/ 107 w 533"/>
                <a:gd name="T115" fmla="*/ 282 h 681"/>
                <a:gd name="T116" fmla="*/ 425 w 533"/>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681">
                  <a:moveTo>
                    <a:pt x="510" y="374"/>
                  </a:moveTo>
                  <a:lnTo>
                    <a:pt x="107" y="374"/>
                  </a:lnTo>
                  <a:lnTo>
                    <a:pt x="107" y="391"/>
                  </a:lnTo>
                  <a:lnTo>
                    <a:pt x="107" y="391"/>
                  </a:lnTo>
                  <a:lnTo>
                    <a:pt x="107" y="416"/>
                  </a:lnTo>
                  <a:lnTo>
                    <a:pt x="109" y="440"/>
                  </a:lnTo>
                  <a:lnTo>
                    <a:pt x="112" y="462"/>
                  </a:lnTo>
                  <a:lnTo>
                    <a:pt x="117" y="483"/>
                  </a:lnTo>
                  <a:lnTo>
                    <a:pt x="123" y="500"/>
                  </a:lnTo>
                  <a:lnTo>
                    <a:pt x="129" y="516"/>
                  </a:lnTo>
                  <a:lnTo>
                    <a:pt x="139" y="531"/>
                  </a:lnTo>
                  <a:lnTo>
                    <a:pt x="148" y="544"/>
                  </a:lnTo>
                  <a:lnTo>
                    <a:pt x="159" y="554"/>
                  </a:lnTo>
                  <a:lnTo>
                    <a:pt x="172" y="563"/>
                  </a:lnTo>
                  <a:lnTo>
                    <a:pt x="186" y="571"/>
                  </a:lnTo>
                  <a:lnTo>
                    <a:pt x="201" y="577"/>
                  </a:lnTo>
                  <a:lnTo>
                    <a:pt x="217" y="581"/>
                  </a:lnTo>
                  <a:lnTo>
                    <a:pt x="235" y="585"/>
                  </a:lnTo>
                  <a:lnTo>
                    <a:pt x="253" y="587"/>
                  </a:lnTo>
                  <a:lnTo>
                    <a:pt x="274" y="587"/>
                  </a:lnTo>
                  <a:lnTo>
                    <a:pt x="274" y="587"/>
                  </a:lnTo>
                  <a:lnTo>
                    <a:pt x="329" y="587"/>
                  </a:lnTo>
                  <a:lnTo>
                    <a:pt x="386" y="584"/>
                  </a:lnTo>
                  <a:lnTo>
                    <a:pt x="441" y="580"/>
                  </a:lnTo>
                  <a:lnTo>
                    <a:pt x="489" y="574"/>
                  </a:lnTo>
                  <a:lnTo>
                    <a:pt x="489" y="574"/>
                  </a:lnTo>
                  <a:lnTo>
                    <a:pt x="494" y="574"/>
                  </a:lnTo>
                  <a:lnTo>
                    <a:pt x="494" y="574"/>
                  </a:lnTo>
                  <a:lnTo>
                    <a:pt x="502" y="576"/>
                  </a:lnTo>
                  <a:lnTo>
                    <a:pt x="508" y="578"/>
                  </a:lnTo>
                  <a:lnTo>
                    <a:pt x="510" y="580"/>
                  </a:lnTo>
                  <a:lnTo>
                    <a:pt x="513" y="584"/>
                  </a:lnTo>
                  <a:lnTo>
                    <a:pt x="514" y="587"/>
                  </a:lnTo>
                  <a:lnTo>
                    <a:pt x="514" y="592"/>
                  </a:lnTo>
                  <a:lnTo>
                    <a:pt x="514" y="632"/>
                  </a:lnTo>
                  <a:lnTo>
                    <a:pt x="514" y="632"/>
                  </a:lnTo>
                  <a:lnTo>
                    <a:pt x="513" y="642"/>
                  </a:lnTo>
                  <a:lnTo>
                    <a:pt x="511" y="647"/>
                  </a:lnTo>
                  <a:lnTo>
                    <a:pt x="509" y="650"/>
                  </a:lnTo>
                  <a:lnTo>
                    <a:pt x="506" y="654"/>
                  </a:lnTo>
                  <a:lnTo>
                    <a:pt x="502" y="656"/>
                  </a:lnTo>
                  <a:lnTo>
                    <a:pt x="497" y="658"/>
                  </a:lnTo>
                  <a:lnTo>
                    <a:pt x="490" y="661"/>
                  </a:lnTo>
                  <a:lnTo>
                    <a:pt x="490" y="661"/>
                  </a:lnTo>
                  <a:lnTo>
                    <a:pt x="438" y="669"/>
                  </a:lnTo>
                  <a:lnTo>
                    <a:pt x="386" y="675"/>
                  </a:lnTo>
                  <a:lnTo>
                    <a:pt x="360" y="678"/>
                  </a:lnTo>
                  <a:lnTo>
                    <a:pt x="333" y="679"/>
                  </a:lnTo>
                  <a:lnTo>
                    <a:pt x="304" y="680"/>
                  </a:lnTo>
                  <a:lnTo>
                    <a:pt x="274" y="681"/>
                  </a:lnTo>
                  <a:lnTo>
                    <a:pt x="274" y="681"/>
                  </a:lnTo>
                  <a:lnTo>
                    <a:pt x="248" y="680"/>
                  </a:lnTo>
                  <a:lnTo>
                    <a:pt x="222" y="678"/>
                  </a:lnTo>
                  <a:lnTo>
                    <a:pt x="197" y="673"/>
                  </a:lnTo>
                  <a:lnTo>
                    <a:pt x="172" y="667"/>
                  </a:lnTo>
                  <a:lnTo>
                    <a:pt x="149" y="658"/>
                  </a:lnTo>
                  <a:lnTo>
                    <a:pt x="126" y="648"/>
                  </a:lnTo>
                  <a:lnTo>
                    <a:pt x="116" y="642"/>
                  </a:lnTo>
                  <a:lnTo>
                    <a:pt x="104" y="635"/>
                  </a:lnTo>
                  <a:lnTo>
                    <a:pt x="95" y="628"/>
                  </a:lnTo>
                  <a:lnTo>
                    <a:pt x="85" y="620"/>
                  </a:lnTo>
                  <a:lnTo>
                    <a:pt x="76" y="611"/>
                  </a:lnTo>
                  <a:lnTo>
                    <a:pt x="66" y="602"/>
                  </a:lnTo>
                  <a:lnTo>
                    <a:pt x="58" y="592"/>
                  </a:lnTo>
                  <a:lnTo>
                    <a:pt x="50" y="581"/>
                  </a:lnTo>
                  <a:lnTo>
                    <a:pt x="42" y="570"/>
                  </a:lnTo>
                  <a:lnTo>
                    <a:pt x="35" y="557"/>
                  </a:lnTo>
                  <a:lnTo>
                    <a:pt x="29" y="545"/>
                  </a:lnTo>
                  <a:lnTo>
                    <a:pt x="23" y="531"/>
                  </a:lnTo>
                  <a:lnTo>
                    <a:pt x="18" y="516"/>
                  </a:lnTo>
                  <a:lnTo>
                    <a:pt x="14" y="501"/>
                  </a:lnTo>
                  <a:lnTo>
                    <a:pt x="9" y="485"/>
                  </a:lnTo>
                  <a:lnTo>
                    <a:pt x="6" y="468"/>
                  </a:lnTo>
                  <a:lnTo>
                    <a:pt x="3" y="449"/>
                  </a:lnTo>
                  <a:lnTo>
                    <a:pt x="1" y="431"/>
                  </a:lnTo>
                  <a:lnTo>
                    <a:pt x="0" y="412"/>
                  </a:lnTo>
                  <a:lnTo>
                    <a:pt x="0" y="391"/>
                  </a:lnTo>
                  <a:lnTo>
                    <a:pt x="0" y="282"/>
                  </a:lnTo>
                  <a:lnTo>
                    <a:pt x="0" y="282"/>
                  </a:lnTo>
                  <a:lnTo>
                    <a:pt x="1" y="251"/>
                  </a:lnTo>
                  <a:lnTo>
                    <a:pt x="4" y="220"/>
                  </a:lnTo>
                  <a:lnTo>
                    <a:pt x="10" y="193"/>
                  </a:lnTo>
                  <a:lnTo>
                    <a:pt x="17" y="165"/>
                  </a:lnTo>
                  <a:lnTo>
                    <a:pt x="27" y="140"/>
                  </a:lnTo>
                  <a:lnTo>
                    <a:pt x="39" y="117"/>
                  </a:lnTo>
                  <a:lnTo>
                    <a:pt x="46" y="107"/>
                  </a:lnTo>
                  <a:lnTo>
                    <a:pt x="53" y="96"/>
                  </a:lnTo>
                  <a:lnTo>
                    <a:pt x="61" y="86"/>
                  </a:lnTo>
                  <a:lnTo>
                    <a:pt x="69" y="77"/>
                  </a:lnTo>
                  <a:lnTo>
                    <a:pt x="78" y="68"/>
                  </a:lnTo>
                  <a:lnTo>
                    <a:pt x="87" y="58"/>
                  </a:lnTo>
                  <a:lnTo>
                    <a:pt x="97" y="51"/>
                  </a:lnTo>
                  <a:lnTo>
                    <a:pt x="108" y="43"/>
                  </a:lnTo>
                  <a:lnTo>
                    <a:pt x="118" y="37"/>
                  </a:lnTo>
                  <a:lnTo>
                    <a:pt x="129" y="31"/>
                  </a:lnTo>
                  <a:lnTo>
                    <a:pt x="141" y="25"/>
                  </a:lnTo>
                  <a:lnTo>
                    <a:pt x="154" y="19"/>
                  </a:lnTo>
                  <a:lnTo>
                    <a:pt x="166" y="15"/>
                  </a:lnTo>
                  <a:lnTo>
                    <a:pt x="179" y="11"/>
                  </a:lnTo>
                  <a:lnTo>
                    <a:pt x="193" y="8"/>
                  </a:lnTo>
                  <a:lnTo>
                    <a:pt x="206" y="4"/>
                  </a:lnTo>
                  <a:lnTo>
                    <a:pt x="236" y="1"/>
                  </a:lnTo>
                  <a:lnTo>
                    <a:pt x="268" y="0"/>
                  </a:lnTo>
                  <a:lnTo>
                    <a:pt x="268" y="0"/>
                  </a:lnTo>
                  <a:lnTo>
                    <a:pt x="300" y="1"/>
                  </a:lnTo>
                  <a:lnTo>
                    <a:pt x="330" y="4"/>
                  </a:lnTo>
                  <a:lnTo>
                    <a:pt x="344" y="8"/>
                  </a:lnTo>
                  <a:lnTo>
                    <a:pt x="358" y="11"/>
                  </a:lnTo>
                  <a:lnTo>
                    <a:pt x="372" y="15"/>
                  </a:lnTo>
                  <a:lnTo>
                    <a:pt x="384" y="19"/>
                  </a:lnTo>
                  <a:lnTo>
                    <a:pt x="396" y="25"/>
                  </a:lnTo>
                  <a:lnTo>
                    <a:pt x="407" y="31"/>
                  </a:lnTo>
                  <a:lnTo>
                    <a:pt x="419" y="37"/>
                  </a:lnTo>
                  <a:lnTo>
                    <a:pt x="429" y="43"/>
                  </a:lnTo>
                  <a:lnTo>
                    <a:pt x="439" y="51"/>
                  </a:lnTo>
                  <a:lnTo>
                    <a:pt x="450" y="59"/>
                  </a:lnTo>
                  <a:lnTo>
                    <a:pt x="459" y="68"/>
                  </a:lnTo>
                  <a:lnTo>
                    <a:pt x="467" y="77"/>
                  </a:lnTo>
                  <a:lnTo>
                    <a:pt x="475" y="86"/>
                  </a:lnTo>
                  <a:lnTo>
                    <a:pt x="483" y="96"/>
                  </a:lnTo>
                  <a:lnTo>
                    <a:pt x="490" y="107"/>
                  </a:lnTo>
                  <a:lnTo>
                    <a:pt x="495" y="118"/>
                  </a:lnTo>
                  <a:lnTo>
                    <a:pt x="507" y="141"/>
                  </a:lnTo>
                  <a:lnTo>
                    <a:pt x="517" y="166"/>
                  </a:lnTo>
                  <a:lnTo>
                    <a:pt x="524" y="193"/>
                  </a:lnTo>
                  <a:lnTo>
                    <a:pt x="529" y="221"/>
                  </a:lnTo>
                  <a:lnTo>
                    <a:pt x="532" y="251"/>
                  </a:lnTo>
                  <a:lnTo>
                    <a:pt x="533" y="282"/>
                  </a:lnTo>
                  <a:lnTo>
                    <a:pt x="533" y="347"/>
                  </a:lnTo>
                  <a:lnTo>
                    <a:pt x="533" y="347"/>
                  </a:lnTo>
                  <a:lnTo>
                    <a:pt x="533" y="353"/>
                  </a:lnTo>
                  <a:lnTo>
                    <a:pt x="532" y="358"/>
                  </a:lnTo>
                  <a:lnTo>
                    <a:pt x="530" y="362"/>
                  </a:lnTo>
                  <a:lnTo>
                    <a:pt x="528" y="367"/>
                  </a:lnTo>
                  <a:lnTo>
                    <a:pt x="524" y="369"/>
                  </a:lnTo>
                  <a:lnTo>
                    <a:pt x="521" y="371"/>
                  </a:lnTo>
                  <a:lnTo>
                    <a:pt x="516" y="374"/>
                  </a:lnTo>
                  <a:lnTo>
                    <a:pt x="510" y="374"/>
                  </a:lnTo>
                  <a:lnTo>
                    <a:pt x="510" y="374"/>
                  </a:lnTo>
                  <a:close/>
                  <a:moveTo>
                    <a:pt x="425" y="282"/>
                  </a:moveTo>
                  <a:lnTo>
                    <a:pt x="425" y="282"/>
                  </a:lnTo>
                  <a:lnTo>
                    <a:pt x="425" y="258"/>
                  </a:lnTo>
                  <a:lnTo>
                    <a:pt x="423" y="235"/>
                  </a:lnTo>
                  <a:lnTo>
                    <a:pt x="421" y="214"/>
                  </a:lnTo>
                  <a:lnTo>
                    <a:pt x="416" y="195"/>
                  </a:lnTo>
                  <a:lnTo>
                    <a:pt x="411" y="178"/>
                  </a:lnTo>
                  <a:lnTo>
                    <a:pt x="404" y="163"/>
                  </a:lnTo>
                  <a:lnTo>
                    <a:pt x="396" y="149"/>
                  </a:lnTo>
                  <a:lnTo>
                    <a:pt x="386" y="136"/>
                  </a:lnTo>
                  <a:lnTo>
                    <a:pt x="376" y="126"/>
                  </a:lnTo>
                  <a:lnTo>
                    <a:pt x="365" y="117"/>
                  </a:lnTo>
                  <a:lnTo>
                    <a:pt x="352" y="109"/>
                  </a:lnTo>
                  <a:lnTo>
                    <a:pt x="337" y="103"/>
                  </a:lnTo>
                  <a:lnTo>
                    <a:pt x="322" y="98"/>
                  </a:lnTo>
                  <a:lnTo>
                    <a:pt x="305" y="95"/>
                  </a:lnTo>
                  <a:lnTo>
                    <a:pt x="287" y="94"/>
                  </a:lnTo>
                  <a:lnTo>
                    <a:pt x="268" y="93"/>
                  </a:lnTo>
                  <a:lnTo>
                    <a:pt x="268" y="93"/>
                  </a:lnTo>
                  <a:lnTo>
                    <a:pt x="249" y="94"/>
                  </a:lnTo>
                  <a:lnTo>
                    <a:pt x="232" y="95"/>
                  </a:lnTo>
                  <a:lnTo>
                    <a:pt x="214" y="98"/>
                  </a:lnTo>
                  <a:lnTo>
                    <a:pt x="198" y="104"/>
                  </a:lnTo>
                  <a:lnTo>
                    <a:pt x="185" y="110"/>
                  </a:lnTo>
                  <a:lnTo>
                    <a:pt x="171" y="118"/>
                  </a:lnTo>
                  <a:lnTo>
                    <a:pt x="159" y="127"/>
                  </a:lnTo>
                  <a:lnTo>
                    <a:pt x="148" y="139"/>
                  </a:lnTo>
                  <a:lnTo>
                    <a:pt x="139" y="151"/>
                  </a:lnTo>
                  <a:lnTo>
                    <a:pt x="129" y="165"/>
                  </a:lnTo>
                  <a:lnTo>
                    <a:pt x="123" y="181"/>
                  </a:lnTo>
                  <a:lnTo>
                    <a:pt x="117" y="197"/>
                  </a:lnTo>
                  <a:lnTo>
                    <a:pt x="112" y="217"/>
                  </a:lnTo>
                  <a:lnTo>
                    <a:pt x="109" y="236"/>
                  </a:lnTo>
                  <a:lnTo>
                    <a:pt x="107" y="259"/>
                  </a:lnTo>
                  <a:lnTo>
                    <a:pt x="107" y="282"/>
                  </a:lnTo>
                  <a:lnTo>
                    <a:pt x="107" y="293"/>
                  </a:lnTo>
                  <a:lnTo>
                    <a:pt x="425" y="293"/>
                  </a:lnTo>
                  <a:lnTo>
                    <a:pt x="425"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8" name="Freeform 190"/>
            <p:cNvSpPr>
              <a:spLocks/>
            </p:cNvSpPr>
            <p:nvPr/>
          </p:nvSpPr>
          <p:spPr bwMode="auto">
            <a:xfrm>
              <a:off x="5689566" y="4516673"/>
              <a:ext cx="87871" cy="134776"/>
            </a:xfrm>
            <a:custGeom>
              <a:avLst/>
              <a:gdLst>
                <a:gd name="T0" fmla="*/ 177 w 443"/>
                <a:gd name="T1" fmla="*/ 680 h 681"/>
                <a:gd name="T2" fmla="*/ 75 w 443"/>
                <a:gd name="T3" fmla="*/ 671 h 681"/>
                <a:gd name="T4" fmla="*/ 25 w 443"/>
                <a:gd name="T5" fmla="*/ 663 h 681"/>
                <a:gd name="T6" fmla="*/ 7 w 443"/>
                <a:gd name="T7" fmla="*/ 654 h 681"/>
                <a:gd name="T8" fmla="*/ 1 w 443"/>
                <a:gd name="T9" fmla="*/ 643 h 681"/>
                <a:gd name="T10" fmla="*/ 0 w 443"/>
                <a:gd name="T11" fmla="*/ 596 h 681"/>
                <a:gd name="T12" fmla="*/ 5 w 443"/>
                <a:gd name="T13" fmla="*/ 586 h 681"/>
                <a:gd name="T14" fmla="*/ 14 w 443"/>
                <a:gd name="T15" fmla="*/ 579 h 681"/>
                <a:gd name="T16" fmla="*/ 28 w 443"/>
                <a:gd name="T17" fmla="*/ 578 h 681"/>
                <a:gd name="T18" fmla="*/ 127 w 443"/>
                <a:gd name="T19" fmla="*/ 587 h 681"/>
                <a:gd name="T20" fmla="*/ 217 w 443"/>
                <a:gd name="T21" fmla="*/ 592 h 681"/>
                <a:gd name="T22" fmla="*/ 268 w 443"/>
                <a:gd name="T23" fmla="*/ 587 h 681"/>
                <a:gd name="T24" fmla="*/ 298 w 443"/>
                <a:gd name="T25" fmla="*/ 578 h 681"/>
                <a:gd name="T26" fmla="*/ 319 w 443"/>
                <a:gd name="T27" fmla="*/ 562 h 681"/>
                <a:gd name="T28" fmla="*/ 331 w 443"/>
                <a:gd name="T29" fmla="*/ 538 h 681"/>
                <a:gd name="T30" fmla="*/ 336 w 443"/>
                <a:gd name="T31" fmla="*/ 506 h 681"/>
                <a:gd name="T32" fmla="*/ 331 w 443"/>
                <a:gd name="T33" fmla="*/ 480 h 681"/>
                <a:gd name="T34" fmla="*/ 304 w 443"/>
                <a:gd name="T35" fmla="*/ 446 h 681"/>
                <a:gd name="T36" fmla="*/ 245 w 443"/>
                <a:gd name="T37" fmla="*/ 405 h 681"/>
                <a:gd name="T38" fmla="*/ 97 w 443"/>
                <a:gd name="T39" fmla="*/ 316 h 681"/>
                <a:gd name="T40" fmla="*/ 53 w 443"/>
                <a:gd name="T41" fmla="*/ 280 h 681"/>
                <a:gd name="T42" fmla="*/ 26 w 443"/>
                <a:gd name="T43" fmla="*/ 248 h 681"/>
                <a:gd name="T44" fmla="*/ 9 w 443"/>
                <a:gd name="T45" fmla="*/ 213 h 681"/>
                <a:gd name="T46" fmla="*/ 1 w 443"/>
                <a:gd name="T47" fmla="*/ 174 h 681"/>
                <a:gd name="T48" fmla="*/ 1 w 443"/>
                <a:gd name="T49" fmla="*/ 137 h 681"/>
                <a:gd name="T50" fmla="*/ 17 w 443"/>
                <a:gd name="T51" fmla="*/ 82 h 681"/>
                <a:gd name="T52" fmla="*/ 49 w 443"/>
                <a:gd name="T53" fmla="*/ 42 h 681"/>
                <a:gd name="T54" fmla="*/ 95 w 443"/>
                <a:gd name="T55" fmla="*/ 17 h 681"/>
                <a:gd name="T56" fmla="*/ 153 w 443"/>
                <a:gd name="T57" fmla="*/ 3 h 681"/>
                <a:gd name="T58" fmla="*/ 219 w 443"/>
                <a:gd name="T59" fmla="*/ 0 h 681"/>
                <a:gd name="T60" fmla="*/ 318 w 443"/>
                <a:gd name="T61" fmla="*/ 4 h 681"/>
                <a:gd name="T62" fmla="*/ 407 w 443"/>
                <a:gd name="T63" fmla="*/ 16 h 681"/>
                <a:gd name="T64" fmla="*/ 421 w 443"/>
                <a:gd name="T65" fmla="*/ 20 h 681"/>
                <a:gd name="T66" fmla="*/ 429 w 443"/>
                <a:gd name="T67" fmla="*/ 31 h 681"/>
                <a:gd name="T68" fmla="*/ 430 w 443"/>
                <a:gd name="T69" fmla="*/ 79 h 681"/>
                <a:gd name="T70" fmla="*/ 429 w 443"/>
                <a:gd name="T71" fmla="*/ 88 h 681"/>
                <a:gd name="T72" fmla="*/ 421 w 443"/>
                <a:gd name="T73" fmla="*/ 97 h 681"/>
                <a:gd name="T74" fmla="*/ 409 w 443"/>
                <a:gd name="T75" fmla="*/ 100 h 681"/>
                <a:gd name="T76" fmla="*/ 368 w 443"/>
                <a:gd name="T77" fmla="*/ 97 h 681"/>
                <a:gd name="T78" fmla="*/ 219 w 443"/>
                <a:gd name="T79" fmla="*/ 90 h 681"/>
                <a:gd name="T80" fmla="*/ 173 w 443"/>
                <a:gd name="T81" fmla="*/ 93 h 681"/>
                <a:gd name="T82" fmla="*/ 138 w 443"/>
                <a:gd name="T83" fmla="*/ 102 h 681"/>
                <a:gd name="T84" fmla="*/ 119 w 443"/>
                <a:gd name="T85" fmla="*/ 117 h 681"/>
                <a:gd name="T86" fmla="*/ 109 w 443"/>
                <a:gd name="T87" fmla="*/ 140 h 681"/>
                <a:gd name="T88" fmla="*/ 107 w 443"/>
                <a:gd name="T89" fmla="*/ 160 h 681"/>
                <a:gd name="T90" fmla="*/ 118 w 443"/>
                <a:gd name="T91" fmla="*/ 197 h 681"/>
                <a:gd name="T92" fmla="*/ 154 w 443"/>
                <a:gd name="T93" fmla="*/ 229 h 681"/>
                <a:gd name="T94" fmla="*/ 310 w 443"/>
                <a:gd name="T95" fmla="*/ 323 h 681"/>
                <a:gd name="T96" fmla="*/ 344 w 443"/>
                <a:gd name="T97" fmla="*/ 345 h 681"/>
                <a:gd name="T98" fmla="*/ 384 w 443"/>
                <a:gd name="T99" fmla="*/ 377 h 681"/>
                <a:gd name="T100" fmla="*/ 413 w 443"/>
                <a:gd name="T101" fmla="*/ 409 h 681"/>
                <a:gd name="T102" fmla="*/ 431 w 443"/>
                <a:gd name="T103" fmla="*/ 444 h 681"/>
                <a:gd name="T104" fmla="*/ 440 w 443"/>
                <a:gd name="T105" fmla="*/ 479 h 681"/>
                <a:gd name="T106" fmla="*/ 443 w 443"/>
                <a:gd name="T107" fmla="*/ 506 h 681"/>
                <a:gd name="T108" fmla="*/ 432 w 443"/>
                <a:gd name="T109" fmla="*/ 568 h 681"/>
                <a:gd name="T110" fmla="*/ 406 w 443"/>
                <a:gd name="T111" fmla="*/ 615 h 681"/>
                <a:gd name="T112" fmla="*/ 365 w 443"/>
                <a:gd name="T113" fmla="*/ 649 h 681"/>
                <a:gd name="T114" fmla="*/ 309 w 443"/>
                <a:gd name="T115" fmla="*/ 671 h 681"/>
                <a:gd name="T116" fmla="*/ 241 w 443"/>
                <a:gd name="T117" fmla="*/ 68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3" h="681">
                  <a:moveTo>
                    <a:pt x="217" y="681"/>
                  </a:moveTo>
                  <a:lnTo>
                    <a:pt x="217" y="681"/>
                  </a:lnTo>
                  <a:lnTo>
                    <a:pt x="177" y="680"/>
                  </a:lnTo>
                  <a:lnTo>
                    <a:pt x="126" y="677"/>
                  </a:lnTo>
                  <a:lnTo>
                    <a:pt x="100" y="674"/>
                  </a:lnTo>
                  <a:lnTo>
                    <a:pt x="75" y="671"/>
                  </a:lnTo>
                  <a:lnTo>
                    <a:pt x="49" y="667"/>
                  </a:lnTo>
                  <a:lnTo>
                    <a:pt x="25" y="663"/>
                  </a:lnTo>
                  <a:lnTo>
                    <a:pt x="25" y="663"/>
                  </a:lnTo>
                  <a:lnTo>
                    <a:pt x="15" y="659"/>
                  </a:lnTo>
                  <a:lnTo>
                    <a:pt x="10" y="657"/>
                  </a:lnTo>
                  <a:lnTo>
                    <a:pt x="7" y="654"/>
                  </a:lnTo>
                  <a:lnTo>
                    <a:pt x="5" y="651"/>
                  </a:lnTo>
                  <a:lnTo>
                    <a:pt x="2" y="647"/>
                  </a:lnTo>
                  <a:lnTo>
                    <a:pt x="1" y="643"/>
                  </a:lnTo>
                  <a:lnTo>
                    <a:pt x="0" y="639"/>
                  </a:lnTo>
                  <a:lnTo>
                    <a:pt x="0" y="596"/>
                  </a:lnTo>
                  <a:lnTo>
                    <a:pt x="0" y="596"/>
                  </a:lnTo>
                  <a:lnTo>
                    <a:pt x="1" y="592"/>
                  </a:lnTo>
                  <a:lnTo>
                    <a:pt x="2" y="588"/>
                  </a:lnTo>
                  <a:lnTo>
                    <a:pt x="5" y="586"/>
                  </a:lnTo>
                  <a:lnTo>
                    <a:pt x="7" y="583"/>
                  </a:lnTo>
                  <a:lnTo>
                    <a:pt x="10" y="581"/>
                  </a:lnTo>
                  <a:lnTo>
                    <a:pt x="14" y="579"/>
                  </a:lnTo>
                  <a:lnTo>
                    <a:pt x="22" y="578"/>
                  </a:lnTo>
                  <a:lnTo>
                    <a:pt x="22" y="578"/>
                  </a:lnTo>
                  <a:lnTo>
                    <a:pt x="28" y="578"/>
                  </a:lnTo>
                  <a:lnTo>
                    <a:pt x="28" y="578"/>
                  </a:lnTo>
                  <a:lnTo>
                    <a:pt x="75" y="584"/>
                  </a:lnTo>
                  <a:lnTo>
                    <a:pt x="127" y="587"/>
                  </a:lnTo>
                  <a:lnTo>
                    <a:pt x="177" y="591"/>
                  </a:lnTo>
                  <a:lnTo>
                    <a:pt x="217" y="592"/>
                  </a:lnTo>
                  <a:lnTo>
                    <a:pt x="217" y="592"/>
                  </a:lnTo>
                  <a:lnTo>
                    <a:pt x="244" y="591"/>
                  </a:lnTo>
                  <a:lnTo>
                    <a:pt x="257" y="589"/>
                  </a:lnTo>
                  <a:lnTo>
                    <a:pt x="268" y="587"/>
                  </a:lnTo>
                  <a:lnTo>
                    <a:pt x="279" y="585"/>
                  </a:lnTo>
                  <a:lnTo>
                    <a:pt x="289" y="581"/>
                  </a:lnTo>
                  <a:lnTo>
                    <a:pt x="298" y="578"/>
                  </a:lnTo>
                  <a:lnTo>
                    <a:pt x="305" y="573"/>
                  </a:lnTo>
                  <a:lnTo>
                    <a:pt x="313" y="568"/>
                  </a:lnTo>
                  <a:lnTo>
                    <a:pt x="319" y="562"/>
                  </a:lnTo>
                  <a:lnTo>
                    <a:pt x="325" y="554"/>
                  </a:lnTo>
                  <a:lnTo>
                    <a:pt x="328" y="547"/>
                  </a:lnTo>
                  <a:lnTo>
                    <a:pt x="331" y="538"/>
                  </a:lnTo>
                  <a:lnTo>
                    <a:pt x="334" y="527"/>
                  </a:lnTo>
                  <a:lnTo>
                    <a:pt x="336" y="517"/>
                  </a:lnTo>
                  <a:lnTo>
                    <a:pt x="336" y="506"/>
                  </a:lnTo>
                  <a:lnTo>
                    <a:pt x="336" y="506"/>
                  </a:lnTo>
                  <a:lnTo>
                    <a:pt x="335" y="493"/>
                  </a:lnTo>
                  <a:lnTo>
                    <a:pt x="331" y="480"/>
                  </a:lnTo>
                  <a:lnTo>
                    <a:pt x="326" y="469"/>
                  </a:lnTo>
                  <a:lnTo>
                    <a:pt x="317" y="457"/>
                  </a:lnTo>
                  <a:lnTo>
                    <a:pt x="304" y="446"/>
                  </a:lnTo>
                  <a:lnTo>
                    <a:pt x="289" y="433"/>
                  </a:lnTo>
                  <a:lnTo>
                    <a:pt x="270" y="420"/>
                  </a:lnTo>
                  <a:lnTo>
                    <a:pt x="245" y="405"/>
                  </a:lnTo>
                  <a:lnTo>
                    <a:pt x="124" y="332"/>
                  </a:lnTo>
                  <a:lnTo>
                    <a:pt x="124" y="332"/>
                  </a:lnTo>
                  <a:lnTo>
                    <a:pt x="97" y="316"/>
                  </a:lnTo>
                  <a:lnTo>
                    <a:pt x="73" y="298"/>
                  </a:lnTo>
                  <a:lnTo>
                    <a:pt x="62" y="289"/>
                  </a:lnTo>
                  <a:lnTo>
                    <a:pt x="53" y="280"/>
                  </a:lnTo>
                  <a:lnTo>
                    <a:pt x="42" y="269"/>
                  </a:lnTo>
                  <a:lnTo>
                    <a:pt x="34" y="259"/>
                  </a:lnTo>
                  <a:lnTo>
                    <a:pt x="26" y="248"/>
                  </a:lnTo>
                  <a:lnTo>
                    <a:pt x="19" y="237"/>
                  </a:lnTo>
                  <a:lnTo>
                    <a:pt x="14" y="226"/>
                  </a:lnTo>
                  <a:lnTo>
                    <a:pt x="9" y="213"/>
                  </a:lnTo>
                  <a:lnTo>
                    <a:pt x="6" y="201"/>
                  </a:lnTo>
                  <a:lnTo>
                    <a:pt x="2" y="188"/>
                  </a:lnTo>
                  <a:lnTo>
                    <a:pt x="1" y="174"/>
                  </a:lnTo>
                  <a:lnTo>
                    <a:pt x="0" y="160"/>
                  </a:lnTo>
                  <a:lnTo>
                    <a:pt x="0" y="160"/>
                  </a:lnTo>
                  <a:lnTo>
                    <a:pt x="1" y="137"/>
                  </a:lnTo>
                  <a:lnTo>
                    <a:pt x="5" y="117"/>
                  </a:lnTo>
                  <a:lnTo>
                    <a:pt x="10" y="98"/>
                  </a:lnTo>
                  <a:lnTo>
                    <a:pt x="17" y="82"/>
                  </a:lnTo>
                  <a:lnTo>
                    <a:pt x="26" y="68"/>
                  </a:lnTo>
                  <a:lnTo>
                    <a:pt x="37" y="54"/>
                  </a:lnTo>
                  <a:lnTo>
                    <a:pt x="49" y="42"/>
                  </a:lnTo>
                  <a:lnTo>
                    <a:pt x="63" y="33"/>
                  </a:lnTo>
                  <a:lnTo>
                    <a:pt x="78" y="24"/>
                  </a:lnTo>
                  <a:lnTo>
                    <a:pt x="95" y="17"/>
                  </a:lnTo>
                  <a:lnTo>
                    <a:pt x="114" y="11"/>
                  </a:lnTo>
                  <a:lnTo>
                    <a:pt x="132" y="7"/>
                  </a:lnTo>
                  <a:lnTo>
                    <a:pt x="153" y="3"/>
                  </a:lnTo>
                  <a:lnTo>
                    <a:pt x="174" y="1"/>
                  </a:lnTo>
                  <a:lnTo>
                    <a:pt x="196" y="0"/>
                  </a:lnTo>
                  <a:lnTo>
                    <a:pt x="219" y="0"/>
                  </a:lnTo>
                  <a:lnTo>
                    <a:pt x="219" y="0"/>
                  </a:lnTo>
                  <a:lnTo>
                    <a:pt x="268" y="1"/>
                  </a:lnTo>
                  <a:lnTo>
                    <a:pt x="318" y="4"/>
                  </a:lnTo>
                  <a:lnTo>
                    <a:pt x="364" y="9"/>
                  </a:lnTo>
                  <a:lnTo>
                    <a:pt x="407" y="16"/>
                  </a:lnTo>
                  <a:lnTo>
                    <a:pt x="407" y="16"/>
                  </a:lnTo>
                  <a:lnTo>
                    <a:pt x="413" y="17"/>
                  </a:lnTo>
                  <a:lnTo>
                    <a:pt x="417" y="18"/>
                  </a:lnTo>
                  <a:lnTo>
                    <a:pt x="421" y="20"/>
                  </a:lnTo>
                  <a:lnTo>
                    <a:pt x="424" y="24"/>
                  </a:lnTo>
                  <a:lnTo>
                    <a:pt x="427" y="26"/>
                  </a:lnTo>
                  <a:lnTo>
                    <a:pt x="429" y="31"/>
                  </a:lnTo>
                  <a:lnTo>
                    <a:pt x="430" y="34"/>
                  </a:lnTo>
                  <a:lnTo>
                    <a:pt x="430" y="40"/>
                  </a:lnTo>
                  <a:lnTo>
                    <a:pt x="430" y="79"/>
                  </a:lnTo>
                  <a:lnTo>
                    <a:pt x="430" y="79"/>
                  </a:lnTo>
                  <a:lnTo>
                    <a:pt x="430" y="85"/>
                  </a:lnTo>
                  <a:lnTo>
                    <a:pt x="429" y="88"/>
                  </a:lnTo>
                  <a:lnTo>
                    <a:pt x="427" y="93"/>
                  </a:lnTo>
                  <a:lnTo>
                    <a:pt x="424" y="95"/>
                  </a:lnTo>
                  <a:lnTo>
                    <a:pt x="421" y="97"/>
                  </a:lnTo>
                  <a:lnTo>
                    <a:pt x="417" y="98"/>
                  </a:lnTo>
                  <a:lnTo>
                    <a:pt x="409" y="100"/>
                  </a:lnTo>
                  <a:lnTo>
                    <a:pt x="409" y="100"/>
                  </a:lnTo>
                  <a:lnTo>
                    <a:pt x="406" y="100"/>
                  </a:lnTo>
                  <a:lnTo>
                    <a:pt x="406" y="100"/>
                  </a:lnTo>
                  <a:lnTo>
                    <a:pt x="368" y="97"/>
                  </a:lnTo>
                  <a:lnTo>
                    <a:pt x="322" y="94"/>
                  </a:lnTo>
                  <a:lnTo>
                    <a:pt x="271" y="92"/>
                  </a:lnTo>
                  <a:lnTo>
                    <a:pt x="219" y="90"/>
                  </a:lnTo>
                  <a:lnTo>
                    <a:pt x="219" y="90"/>
                  </a:lnTo>
                  <a:lnTo>
                    <a:pt x="195" y="90"/>
                  </a:lnTo>
                  <a:lnTo>
                    <a:pt x="173" y="93"/>
                  </a:lnTo>
                  <a:lnTo>
                    <a:pt x="154" y="96"/>
                  </a:lnTo>
                  <a:lnTo>
                    <a:pt x="146" y="98"/>
                  </a:lnTo>
                  <a:lnTo>
                    <a:pt x="138" y="102"/>
                  </a:lnTo>
                  <a:lnTo>
                    <a:pt x="131" y="107"/>
                  </a:lnTo>
                  <a:lnTo>
                    <a:pt x="124" y="111"/>
                  </a:lnTo>
                  <a:lnTo>
                    <a:pt x="119" y="117"/>
                  </a:lnTo>
                  <a:lnTo>
                    <a:pt x="115" y="124"/>
                  </a:lnTo>
                  <a:lnTo>
                    <a:pt x="111" y="131"/>
                  </a:lnTo>
                  <a:lnTo>
                    <a:pt x="109" y="140"/>
                  </a:lnTo>
                  <a:lnTo>
                    <a:pt x="107" y="149"/>
                  </a:lnTo>
                  <a:lnTo>
                    <a:pt x="107" y="160"/>
                  </a:lnTo>
                  <a:lnTo>
                    <a:pt x="107" y="160"/>
                  </a:lnTo>
                  <a:lnTo>
                    <a:pt x="108" y="173"/>
                  </a:lnTo>
                  <a:lnTo>
                    <a:pt x="112" y="186"/>
                  </a:lnTo>
                  <a:lnTo>
                    <a:pt x="118" y="197"/>
                  </a:lnTo>
                  <a:lnTo>
                    <a:pt x="127" y="207"/>
                  </a:lnTo>
                  <a:lnTo>
                    <a:pt x="139" y="218"/>
                  </a:lnTo>
                  <a:lnTo>
                    <a:pt x="154" y="229"/>
                  </a:lnTo>
                  <a:lnTo>
                    <a:pt x="171" y="241"/>
                  </a:lnTo>
                  <a:lnTo>
                    <a:pt x="190" y="252"/>
                  </a:lnTo>
                  <a:lnTo>
                    <a:pt x="310" y="323"/>
                  </a:lnTo>
                  <a:lnTo>
                    <a:pt x="310" y="323"/>
                  </a:lnTo>
                  <a:lnTo>
                    <a:pt x="328" y="335"/>
                  </a:lnTo>
                  <a:lnTo>
                    <a:pt x="344" y="345"/>
                  </a:lnTo>
                  <a:lnTo>
                    <a:pt x="359" y="355"/>
                  </a:lnTo>
                  <a:lnTo>
                    <a:pt x="373" y="367"/>
                  </a:lnTo>
                  <a:lnTo>
                    <a:pt x="384" y="377"/>
                  </a:lnTo>
                  <a:lnTo>
                    <a:pt x="396" y="389"/>
                  </a:lnTo>
                  <a:lnTo>
                    <a:pt x="405" y="399"/>
                  </a:lnTo>
                  <a:lnTo>
                    <a:pt x="413" y="409"/>
                  </a:lnTo>
                  <a:lnTo>
                    <a:pt x="421" y="421"/>
                  </a:lnTo>
                  <a:lnTo>
                    <a:pt x="427" y="432"/>
                  </a:lnTo>
                  <a:lnTo>
                    <a:pt x="431" y="444"/>
                  </a:lnTo>
                  <a:lnTo>
                    <a:pt x="436" y="455"/>
                  </a:lnTo>
                  <a:lnTo>
                    <a:pt x="438" y="468"/>
                  </a:lnTo>
                  <a:lnTo>
                    <a:pt x="440" y="479"/>
                  </a:lnTo>
                  <a:lnTo>
                    <a:pt x="442" y="492"/>
                  </a:lnTo>
                  <a:lnTo>
                    <a:pt x="443" y="506"/>
                  </a:lnTo>
                  <a:lnTo>
                    <a:pt x="443" y="506"/>
                  </a:lnTo>
                  <a:lnTo>
                    <a:pt x="442" y="527"/>
                  </a:lnTo>
                  <a:lnTo>
                    <a:pt x="438" y="548"/>
                  </a:lnTo>
                  <a:lnTo>
                    <a:pt x="432" y="568"/>
                  </a:lnTo>
                  <a:lnTo>
                    <a:pt x="426" y="585"/>
                  </a:lnTo>
                  <a:lnTo>
                    <a:pt x="417" y="601"/>
                  </a:lnTo>
                  <a:lnTo>
                    <a:pt x="406" y="615"/>
                  </a:lnTo>
                  <a:lnTo>
                    <a:pt x="395" y="628"/>
                  </a:lnTo>
                  <a:lnTo>
                    <a:pt x="380" y="639"/>
                  </a:lnTo>
                  <a:lnTo>
                    <a:pt x="365" y="649"/>
                  </a:lnTo>
                  <a:lnTo>
                    <a:pt x="348" y="658"/>
                  </a:lnTo>
                  <a:lnTo>
                    <a:pt x="329" y="665"/>
                  </a:lnTo>
                  <a:lnTo>
                    <a:pt x="309" y="671"/>
                  </a:lnTo>
                  <a:lnTo>
                    <a:pt x="288" y="675"/>
                  </a:lnTo>
                  <a:lnTo>
                    <a:pt x="265" y="678"/>
                  </a:lnTo>
                  <a:lnTo>
                    <a:pt x="241" y="680"/>
                  </a:lnTo>
                  <a:lnTo>
                    <a:pt x="217" y="681"/>
                  </a:lnTo>
                  <a:lnTo>
                    <a:pt x="217"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9" name="Freeform 192"/>
            <p:cNvSpPr>
              <a:spLocks noEditPoints="1"/>
            </p:cNvSpPr>
            <p:nvPr/>
          </p:nvSpPr>
          <p:spPr bwMode="auto">
            <a:xfrm>
              <a:off x="3951130" y="2395283"/>
              <a:ext cx="1497382" cy="1517569"/>
            </a:xfrm>
            <a:custGeom>
              <a:avLst/>
              <a:gdLst>
                <a:gd name="T0" fmla="*/ 6426 w 7566"/>
                <a:gd name="T1" fmla="*/ 3577 h 7669"/>
                <a:gd name="T2" fmla="*/ 6030 w 7566"/>
                <a:gd name="T3" fmla="*/ 3166 h 7669"/>
                <a:gd name="T4" fmla="*/ 5444 w 7566"/>
                <a:gd name="T5" fmla="*/ 3147 h 7669"/>
                <a:gd name="T6" fmla="*/ 5018 w 7566"/>
                <a:gd name="T7" fmla="*/ 3524 h 7669"/>
                <a:gd name="T8" fmla="*/ 4873 w 7566"/>
                <a:gd name="T9" fmla="*/ 4239 h 7669"/>
                <a:gd name="T10" fmla="*/ 5030 w 7566"/>
                <a:gd name="T11" fmla="*/ 5062 h 7669"/>
                <a:gd name="T12" fmla="*/ 5325 w 7566"/>
                <a:gd name="T13" fmla="*/ 5359 h 7669"/>
                <a:gd name="T14" fmla="*/ 5844 w 7566"/>
                <a:gd name="T15" fmla="*/ 5436 h 7669"/>
                <a:gd name="T16" fmla="*/ 6191 w 7566"/>
                <a:gd name="T17" fmla="*/ 5286 h 7669"/>
                <a:gd name="T18" fmla="*/ 6464 w 7566"/>
                <a:gd name="T19" fmla="*/ 4867 h 7669"/>
                <a:gd name="T20" fmla="*/ 2676 w 7566"/>
                <a:gd name="T21" fmla="*/ 4144 h 7669"/>
                <a:gd name="T22" fmla="*/ 2458 w 7566"/>
                <a:gd name="T23" fmla="*/ 3401 h 7669"/>
                <a:gd name="T24" fmla="*/ 2209 w 7566"/>
                <a:gd name="T25" fmla="*/ 3178 h 7669"/>
                <a:gd name="T26" fmla="*/ 1729 w 7566"/>
                <a:gd name="T27" fmla="*/ 3096 h 7669"/>
                <a:gd name="T28" fmla="*/ 1328 w 7566"/>
                <a:gd name="T29" fmla="*/ 3265 h 7669"/>
                <a:gd name="T30" fmla="*/ 1053 w 7566"/>
                <a:gd name="T31" fmla="*/ 3761 h 7669"/>
                <a:gd name="T32" fmla="*/ 1022 w 7566"/>
                <a:gd name="T33" fmla="*/ 4605 h 7669"/>
                <a:gd name="T34" fmla="*/ 1280 w 7566"/>
                <a:gd name="T35" fmla="*/ 5195 h 7669"/>
                <a:gd name="T36" fmla="*/ 1552 w 7566"/>
                <a:gd name="T37" fmla="*/ 5381 h 7669"/>
                <a:gd name="T38" fmla="*/ 2120 w 7566"/>
                <a:gd name="T39" fmla="*/ 5389 h 7669"/>
                <a:gd name="T40" fmla="*/ 2533 w 7566"/>
                <a:gd name="T41" fmla="*/ 4999 h 7669"/>
                <a:gd name="T42" fmla="*/ 2679 w 7566"/>
                <a:gd name="T43" fmla="*/ 4283 h 7669"/>
                <a:gd name="T44" fmla="*/ 4634 w 7566"/>
                <a:gd name="T45" fmla="*/ 57 h 7669"/>
                <a:gd name="T46" fmla="*/ 4850 w 7566"/>
                <a:gd name="T47" fmla="*/ 259 h 7669"/>
                <a:gd name="T48" fmla="*/ 4995 w 7566"/>
                <a:gd name="T49" fmla="*/ 2653 h 7669"/>
                <a:gd name="T50" fmla="*/ 5412 w 7566"/>
                <a:gd name="T51" fmla="*/ 2335 h 7669"/>
                <a:gd name="T52" fmla="*/ 5992 w 7566"/>
                <a:gd name="T53" fmla="*/ 2222 h 7669"/>
                <a:gd name="T54" fmla="*/ 6512 w 7566"/>
                <a:gd name="T55" fmla="*/ 2317 h 7669"/>
                <a:gd name="T56" fmla="*/ 6981 w 7566"/>
                <a:gd name="T57" fmla="*/ 2632 h 7669"/>
                <a:gd name="T58" fmla="*/ 7318 w 7566"/>
                <a:gd name="T59" fmla="*/ 3105 h 7669"/>
                <a:gd name="T60" fmla="*/ 7522 w 7566"/>
                <a:gd name="T61" fmla="*/ 3746 h 7669"/>
                <a:gd name="T62" fmla="*/ 7561 w 7566"/>
                <a:gd name="T63" fmla="*/ 4451 h 7669"/>
                <a:gd name="T64" fmla="*/ 7441 w 7566"/>
                <a:gd name="T65" fmla="*/ 5157 h 7669"/>
                <a:gd name="T66" fmla="*/ 7152 w 7566"/>
                <a:gd name="T67" fmla="*/ 5734 h 7669"/>
                <a:gd name="T68" fmla="*/ 6706 w 7566"/>
                <a:gd name="T69" fmla="*/ 6103 h 7669"/>
                <a:gd name="T70" fmla="*/ 6108 w 7566"/>
                <a:gd name="T71" fmla="*/ 6276 h 7669"/>
                <a:gd name="T72" fmla="*/ 5474 w 7566"/>
                <a:gd name="T73" fmla="*/ 6284 h 7669"/>
                <a:gd name="T74" fmla="*/ 4835 w 7566"/>
                <a:gd name="T75" fmla="*/ 6126 h 7669"/>
                <a:gd name="T76" fmla="*/ 4339 w 7566"/>
                <a:gd name="T77" fmla="*/ 5797 h 7669"/>
                <a:gd name="T78" fmla="*/ 4010 w 7566"/>
                <a:gd name="T79" fmla="*/ 5298 h 7669"/>
                <a:gd name="T80" fmla="*/ 3874 w 7566"/>
                <a:gd name="T81" fmla="*/ 4629 h 7669"/>
                <a:gd name="T82" fmla="*/ 3869 w 7566"/>
                <a:gd name="T83" fmla="*/ 315 h 7669"/>
                <a:gd name="T84" fmla="*/ 4046 w 7566"/>
                <a:gd name="T85" fmla="*/ 91 h 7669"/>
                <a:gd name="T86" fmla="*/ 4370 w 7566"/>
                <a:gd name="T87" fmla="*/ 0 h 7669"/>
                <a:gd name="T88" fmla="*/ 931 w 7566"/>
                <a:gd name="T89" fmla="*/ 7423 h 7669"/>
                <a:gd name="T90" fmla="*/ 692 w 7566"/>
                <a:gd name="T91" fmla="*/ 7632 h 7669"/>
                <a:gd name="T92" fmla="*/ 5 w 7566"/>
                <a:gd name="T93" fmla="*/ 3841 h 7669"/>
                <a:gd name="T94" fmla="*/ 157 w 7566"/>
                <a:gd name="T95" fmla="*/ 3187 h 7669"/>
                <a:gd name="T96" fmla="*/ 501 w 7566"/>
                <a:gd name="T97" fmla="*/ 2700 h 7669"/>
                <a:gd name="T98" fmla="*/ 1009 w 7566"/>
                <a:gd name="T99" fmla="*/ 2381 h 7669"/>
                <a:gd name="T100" fmla="*/ 1654 w 7566"/>
                <a:gd name="T101" fmla="*/ 2233 h 7669"/>
                <a:gd name="T102" fmla="*/ 2284 w 7566"/>
                <a:gd name="T103" fmla="*/ 2257 h 7669"/>
                <a:gd name="T104" fmla="*/ 2876 w 7566"/>
                <a:gd name="T105" fmla="*/ 2463 h 7669"/>
                <a:gd name="T106" fmla="*/ 3307 w 7566"/>
                <a:gd name="T107" fmla="*/ 2840 h 7669"/>
                <a:gd name="T108" fmla="*/ 3584 w 7566"/>
                <a:gd name="T109" fmla="*/ 3423 h 7669"/>
                <a:gd name="T110" fmla="*/ 3692 w 7566"/>
                <a:gd name="T111" fmla="*/ 4128 h 7669"/>
                <a:gd name="T112" fmla="*/ 3642 w 7566"/>
                <a:gd name="T113" fmla="*/ 4836 h 7669"/>
                <a:gd name="T114" fmla="*/ 3425 w 7566"/>
                <a:gd name="T115" fmla="*/ 5472 h 7669"/>
                <a:gd name="T116" fmla="*/ 3079 w 7566"/>
                <a:gd name="T117" fmla="*/ 5930 h 7669"/>
                <a:gd name="T118" fmla="*/ 2604 w 7566"/>
                <a:gd name="T119" fmla="*/ 6221 h 7669"/>
                <a:gd name="T120" fmla="*/ 2075 w 7566"/>
                <a:gd name="T121" fmla="*/ 6300 h 7669"/>
                <a:gd name="T122" fmla="*/ 1507 w 7566"/>
                <a:gd name="T123" fmla="*/ 6183 h 7669"/>
                <a:gd name="T124" fmla="*/ 1097 w 7566"/>
                <a:gd name="T125" fmla="*/ 5855 h 7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6" h="7669">
                  <a:moveTo>
                    <a:pt x="6551" y="4239"/>
                  </a:moveTo>
                  <a:lnTo>
                    <a:pt x="6551" y="4239"/>
                  </a:lnTo>
                  <a:lnTo>
                    <a:pt x="6550" y="4174"/>
                  </a:lnTo>
                  <a:lnTo>
                    <a:pt x="6547" y="4111"/>
                  </a:lnTo>
                  <a:lnTo>
                    <a:pt x="6543" y="4049"/>
                  </a:lnTo>
                  <a:lnTo>
                    <a:pt x="6537" y="3989"/>
                  </a:lnTo>
                  <a:lnTo>
                    <a:pt x="6529" y="3932"/>
                  </a:lnTo>
                  <a:lnTo>
                    <a:pt x="6520" y="3876"/>
                  </a:lnTo>
                  <a:lnTo>
                    <a:pt x="6508" y="3821"/>
                  </a:lnTo>
                  <a:lnTo>
                    <a:pt x="6496" y="3769"/>
                  </a:lnTo>
                  <a:lnTo>
                    <a:pt x="6481" y="3717"/>
                  </a:lnTo>
                  <a:lnTo>
                    <a:pt x="6464" y="3669"/>
                  </a:lnTo>
                  <a:lnTo>
                    <a:pt x="6446" y="3622"/>
                  </a:lnTo>
                  <a:lnTo>
                    <a:pt x="6426" y="3577"/>
                  </a:lnTo>
                  <a:lnTo>
                    <a:pt x="6405" y="3534"/>
                  </a:lnTo>
                  <a:lnTo>
                    <a:pt x="6381" y="3493"/>
                  </a:lnTo>
                  <a:lnTo>
                    <a:pt x="6356" y="3452"/>
                  </a:lnTo>
                  <a:lnTo>
                    <a:pt x="6329" y="3416"/>
                  </a:lnTo>
                  <a:lnTo>
                    <a:pt x="6329" y="3416"/>
                  </a:lnTo>
                  <a:lnTo>
                    <a:pt x="6302" y="3378"/>
                  </a:lnTo>
                  <a:lnTo>
                    <a:pt x="6272" y="3342"/>
                  </a:lnTo>
                  <a:lnTo>
                    <a:pt x="6241" y="3310"/>
                  </a:lnTo>
                  <a:lnTo>
                    <a:pt x="6209" y="3280"/>
                  </a:lnTo>
                  <a:lnTo>
                    <a:pt x="6176" y="3253"/>
                  </a:lnTo>
                  <a:lnTo>
                    <a:pt x="6141" y="3226"/>
                  </a:lnTo>
                  <a:lnTo>
                    <a:pt x="6106" y="3204"/>
                  </a:lnTo>
                  <a:lnTo>
                    <a:pt x="6069" y="3184"/>
                  </a:lnTo>
                  <a:lnTo>
                    <a:pt x="6030" y="3166"/>
                  </a:lnTo>
                  <a:lnTo>
                    <a:pt x="5991" y="3150"/>
                  </a:lnTo>
                  <a:lnTo>
                    <a:pt x="5950" y="3137"/>
                  </a:lnTo>
                  <a:lnTo>
                    <a:pt x="5907" y="3126"/>
                  </a:lnTo>
                  <a:lnTo>
                    <a:pt x="5865" y="3117"/>
                  </a:lnTo>
                  <a:lnTo>
                    <a:pt x="5820" y="3111"/>
                  </a:lnTo>
                  <a:lnTo>
                    <a:pt x="5774" y="3107"/>
                  </a:lnTo>
                  <a:lnTo>
                    <a:pt x="5726" y="3106"/>
                  </a:lnTo>
                  <a:lnTo>
                    <a:pt x="5726" y="3106"/>
                  </a:lnTo>
                  <a:lnTo>
                    <a:pt x="5676" y="3107"/>
                  </a:lnTo>
                  <a:lnTo>
                    <a:pt x="5626" y="3111"/>
                  </a:lnTo>
                  <a:lnTo>
                    <a:pt x="5578" y="3116"/>
                  </a:lnTo>
                  <a:lnTo>
                    <a:pt x="5532" y="3124"/>
                  </a:lnTo>
                  <a:lnTo>
                    <a:pt x="5487" y="3135"/>
                  </a:lnTo>
                  <a:lnTo>
                    <a:pt x="5444" y="3147"/>
                  </a:lnTo>
                  <a:lnTo>
                    <a:pt x="5403" y="3162"/>
                  </a:lnTo>
                  <a:lnTo>
                    <a:pt x="5362" y="3179"/>
                  </a:lnTo>
                  <a:lnTo>
                    <a:pt x="5323" y="3199"/>
                  </a:lnTo>
                  <a:lnTo>
                    <a:pt x="5286" y="3221"/>
                  </a:lnTo>
                  <a:lnTo>
                    <a:pt x="5250" y="3245"/>
                  </a:lnTo>
                  <a:lnTo>
                    <a:pt x="5216" y="3271"/>
                  </a:lnTo>
                  <a:lnTo>
                    <a:pt x="5183" y="3300"/>
                  </a:lnTo>
                  <a:lnTo>
                    <a:pt x="5151" y="3331"/>
                  </a:lnTo>
                  <a:lnTo>
                    <a:pt x="5122" y="3364"/>
                  </a:lnTo>
                  <a:lnTo>
                    <a:pt x="5094" y="3401"/>
                  </a:lnTo>
                  <a:lnTo>
                    <a:pt x="5094" y="3401"/>
                  </a:lnTo>
                  <a:lnTo>
                    <a:pt x="5066" y="3440"/>
                  </a:lnTo>
                  <a:lnTo>
                    <a:pt x="5041" y="3481"/>
                  </a:lnTo>
                  <a:lnTo>
                    <a:pt x="5018" y="3524"/>
                  </a:lnTo>
                  <a:lnTo>
                    <a:pt x="4996" y="3568"/>
                  </a:lnTo>
                  <a:lnTo>
                    <a:pt x="4977" y="3615"/>
                  </a:lnTo>
                  <a:lnTo>
                    <a:pt x="4959" y="3663"/>
                  </a:lnTo>
                  <a:lnTo>
                    <a:pt x="4943" y="3713"/>
                  </a:lnTo>
                  <a:lnTo>
                    <a:pt x="4928" y="3764"/>
                  </a:lnTo>
                  <a:lnTo>
                    <a:pt x="4915" y="3818"/>
                  </a:lnTo>
                  <a:lnTo>
                    <a:pt x="4904" y="3873"/>
                  </a:lnTo>
                  <a:lnTo>
                    <a:pt x="4894" y="3930"/>
                  </a:lnTo>
                  <a:lnTo>
                    <a:pt x="4886" y="3988"/>
                  </a:lnTo>
                  <a:lnTo>
                    <a:pt x="4881" y="4049"/>
                  </a:lnTo>
                  <a:lnTo>
                    <a:pt x="4876" y="4111"/>
                  </a:lnTo>
                  <a:lnTo>
                    <a:pt x="4874" y="4174"/>
                  </a:lnTo>
                  <a:lnTo>
                    <a:pt x="4873" y="4239"/>
                  </a:lnTo>
                  <a:lnTo>
                    <a:pt x="4873" y="4239"/>
                  </a:lnTo>
                  <a:lnTo>
                    <a:pt x="4874" y="4315"/>
                  </a:lnTo>
                  <a:lnTo>
                    <a:pt x="4876" y="4388"/>
                  </a:lnTo>
                  <a:lnTo>
                    <a:pt x="4879" y="4459"/>
                  </a:lnTo>
                  <a:lnTo>
                    <a:pt x="4885" y="4527"/>
                  </a:lnTo>
                  <a:lnTo>
                    <a:pt x="4892" y="4593"/>
                  </a:lnTo>
                  <a:lnTo>
                    <a:pt x="4901" y="4656"/>
                  </a:lnTo>
                  <a:lnTo>
                    <a:pt x="4912" y="4715"/>
                  </a:lnTo>
                  <a:lnTo>
                    <a:pt x="4924" y="4773"/>
                  </a:lnTo>
                  <a:lnTo>
                    <a:pt x="4938" y="4828"/>
                  </a:lnTo>
                  <a:lnTo>
                    <a:pt x="4953" y="4879"/>
                  </a:lnTo>
                  <a:lnTo>
                    <a:pt x="4970" y="4929"/>
                  </a:lnTo>
                  <a:lnTo>
                    <a:pt x="4988" y="4976"/>
                  </a:lnTo>
                  <a:lnTo>
                    <a:pt x="5009" y="5020"/>
                  </a:lnTo>
                  <a:lnTo>
                    <a:pt x="5030" y="5062"/>
                  </a:lnTo>
                  <a:lnTo>
                    <a:pt x="5054" y="5101"/>
                  </a:lnTo>
                  <a:lnTo>
                    <a:pt x="5065" y="5119"/>
                  </a:lnTo>
                  <a:lnTo>
                    <a:pt x="5078" y="5137"/>
                  </a:lnTo>
                  <a:lnTo>
                    <a:pt x="5078" y="5137"/>
                  </a:lnTo>
                  <a:lnTo>
                    <a:pt x="5107" y="5175"/>
                  </a:lnTo>
                  <a:lnTo>
                    <a:pt x="5136" y="5210"/>
                  </a:lnTo>
                  <a:lnTo>
                    <a:pt x="5167" y="5243"/>
                  </a:lnTo>
                  <a:lnTo>
                    <a:pt x="5199" y="5273"/>
                  </a:lnTo>
                  <a:lnTo>
                    <a:pt x="5234" y="5300"/>
                  </a:lnTo>
                  <a:lnTo>
                    <a:pt x="5251" y="5313"/>
                  </a:lnTo>
                  <a:lnTo>
                    <a:pt x="5268" y="5325"/>
                  </a:lnTo>
                  <a:lnTo>
                    <a:pt x="5287" y="5337"/>
                  </a:lnTo>
                  <a:lnTo>
                    <a:pt x="5305" y="5348"/>
                  </a:lnTo>
                  <a:lnTo>
                    <a:pt x="5325" y="5359"/>
                  </a:lnTo>
                  <a:lnTo>
                    <a:pt x="5343" y="5369"/>
                  </a:lnTo>
                  <a:lnTo>
                    <a:pt x="5362" y="5378"/>
                  </a:lnTo>
                  <a:lnTo>
                    <a:pt x="5382" y="5387"/>
                  </a:lnTo>
                  <a:lnTo>
                    <a:pt x="5423" y="5403"/>
                  </a:lnTo>
                  <a:lnTo>
                    <a:pt x="5466" y="5416"/>
                  </a:lnTo>
                  <a:lnTo>
                    <a:pt x="5509" y="5428"/>
                  </a:lnTo>
                  <a:lnTo>
                    <a:pt x="5554" y="5436"/>
                  </a:lnTo>
                  <a:lnTo>
                    <a:pt x="5600" y="5441"/>
                  </a:lnTo>
                  <a:lnTo>
                    <a:pt x="5648" y="5445"/>
                  </a:lnTo>
                  <a:lnTo>
                    <a:pt x="5696" y="5446"/>
                  </a:lnTo>
                  <a:lnTo>
                    <a:pt x="5696" y="5446"/>
                  </a:lnTo>
                  <a:lnTo>
                    <a:pt x="5748" y="5445"/>
                  </a:lnTo>
                  <a:lnTo>
                    <a:pt x="5797" y="5441"/>
                  </a:lnTo>
                  <a:lnTo>
                    <a:pt x="5844" y="5436"/>
                  </a:lnTo>
                  <a:lnTo>
                    <a:pt x="5891" y="5428"/>
                  </a:lnTo>
                  <a:lnTo>
                    <a:pt x="5936" y="5416"/>
                  </a:lnTo>
                  <a:lnTo>
                    <a:pt x="5978" y="5403"/>
                  </a:lnTo>
                  <a:lnTo>
                    <a:pt x="6000" y="5395"/>
                  </a:lnTo>
                  <a:lnTo>
                    <a:pt x="6021" y="5387"/>
                  </a:lnTo>
                  <a:lnTo>
                    <a:pt x="6041" y="5378"/>
                  </a:lnTo>
                  <a:lnTo>
                    <a:pt x="6061" y="5369"/>
                  </a:lnTo>
                  <a:lnTo>
                    <a:pt x="6080" y="5359"/>
                  </a:lnTo>
                  <a:lnTo>
                    <a:pt x="6100" y="5348"/>
                  </a:lnTo>
                  <a:lnTo>
                    <a:pt x="6118" y="5337"/>
                  </a:lnTo>
                  <a:lnTo>
                    <a:pt x="6137" y="5325"/>
                  </a:lnTo>
                  <a:lnTo>
                    <a:pt x="6155" y="5313"/>
                  </a:lnTo>
                  <a:lnTo>
                    <a:pt x="6173" y="5300"/>
                  </a:lnTo>
                  <a:lnTo>
                    <a:pt x="6191" y="5286"/>
                  </a:lnTo>
                  <a:lnTo>
                    <a:pt x="6208" y="5273"/>
                  </a:lnTo>
                  <a:lnTo>
                    <a:pt x="6224" y="5258"/>
                  </a:lnTo>
                  <a:lnTo>
                    <a:pt x="6240" y="5243"/>
                  </a:lnTo>
                  <a:lnTo>
                    <a:pt x="6256" y="5227"/>
                  </a:lnTo>
                  <a:lnTo>
                    <a:pt x="6272" y="5210"/>
                  </a:lnTo>
                  <a:lnTo>
                    <a:pt x="6302" y="5175"/>
                  </a:lnTo>
                  <a:lnTo>
                    <a:pt x="6329" y="5137"/>
                  </a:lnTo>
                  <a:lnTo>
                    <a:pt x="6329" y="5137"/>
                  </a:lnTo>
                  <a:lnTo>
                    <a:pt x="6356" y="5097"/>
                  </a:lnTo>
                  <a:lnTo>
                    <a:pt x="6381" y="5056"/>
                  </a:lnTo>
                  <a:lnTo>
                    <a:pt x="6405" y="5011"/>
                  </a:lnTo>
                  <a:lnTo>
                    <a:pt x="6426" y="4965"/>
                  </a:lnTo>
                  <a:lnTo>
                    <a:pt x="6446" y="4917"/>
                  </a:lnTo>
                  <a:lnTo>
                    <a:pt x="6464" y="4867"/>
                  </a:lnTo>
                  <a:lnTo>
                    <a:pt x="6481" y="4813"/>
                  </a:lnTo>
                  <a:lnTo>
                    <a:pt x="6496" y="4758"/>
                  </a:lnTo>
                  <a:lnTo>
                    <a:pt x="6508" y="4702"/>
                  </a:lnTo>
                  <a:lnTo>
                    <a:pt x="6520" y="4642"/>
                  </a:lnTo>
                  <a:lnTo>
                    <a:pt x="6529" y="4580"/>
                  </a:lnTo>
                  <a:lnTo>
                    <a:pt x="6537" y="4516"/>
                  </a:lnTo>
                  <a:lnTo>
                    <a:pt x="6543" y="4450"/>
                  </a:lnTo>
                  <a:lnTo>
                    <a:pt x="6547" y="4383"/>
                  </a:lnTo>
                  <a:lnTo>
                    <a:pt x="6550" y="4312"/>
                  </a:lnTo>
                  <a:lnTo>
                    <a:pt x="6551" y="4239"/>
                  </a:lnTo>
                  <a:close/>
                  <a:moveTo>
                    <a:pt x="2679" y="4283"/>
                  </a:moveTo>
                  <a:lnTo>
                    <a:pt x="2679" y="4283"/>
                  </a:lnTo>
                  <a:lnTo>
                    <a:pt x="2678" y="4213"/>
                  </a:lnTo>
                  <a:lnTo>
                    <a:pt x="2676" y="4144"/>
                  </a:lnTo>
                  <a:lnTo>
                    <a:pt x="2671" y="4078"/>
                  </a:lnTo>
                  <a:lnTo>
                    <a:pt x="2666" y="4012"/>
                  </a:lnTo>
                  <a:lnTo>
                    <a:pt x="2658" y="3950"/>
                  </a:lnTo>
                  <a:lnTo>
                    <a:pt x="2648" y="3889"/>
                  </a:lnTo>
                  <a:lnTo>
                    <a:pt x="2637" y="3832"/>
                  </a:lnTo>
                  <a:lnTo>
                    <a:pt x="2623" y="3776"/>
                  </a:lnTo>
                  <a:lnTo>
                    <a:pt x="2609" y="3721"/>
                  </a:lnTo>
                  <a:lnTo>
                    <a:pt x="2592" y="3669"/>
                  </a:lnTo>
                  <a:lnTo>
                    <a:pt x="2575" y="3619"/>
                  </a:lnTo>
                  <a:lnTo>
                    <a:pt x="2554" y="3572"/>
                  </a:lnTo>
                  <a:lnTo>
                    <a:pt x="2533" y="3526"/>
                  </a:lnTo>
                  <a:lnTo>
                    <a:pt x="2510" y="3481"/>
                  </a:lnTo>
                  <a:lnTo>
                    <a:pt x="2484" y="3440"/>
                  </a:lnTo>
                  <a:lnTo>
                    <a:pt x="2458" y="3401"/>
                  </a:lnTo>
                  <a:lnTo>
                    <a:pt x="2458" y="3401"/>
                  </a:lnTo>
                  <a:lnTo>
                    <a:pt x="2429" y="3363"/>
                  </a:lnTo>
                  <a:lnTo>
                    <a:pt x="2400" y="3327"/>
                  </a:lnTo>
                  <a:lnTo>
                    <a:pt x="2385" y="3311"/>
                  </a:lnTo>
                  <a:lnTo>
                    <a:pt x="2369" y="3295"/>
                  </a:lnTo>
                  <a:lnTo>
                    <a:pt x="2353" y="3280"/>
                  </a:lnTo>
                  <a:lnTo>
                    <a:pt x="2335" y="3265"/>
                  </a:lnTo>
                  <a:lnTo>
                    <a:pt x="2319" y="3251"/>
                  </a:lnTo>
                  <a:lnTo>
                    <a:pt x="2302" y="3237"/>
                  </a:lnTo>
                  <a:lnTo>
                    <a:pt x="2284" y="3224"/>
                  </a:lnTo>
                  <a:lnTo>
                    <a:pt x="2265" y="3212"/>
                  </a:lnTo>
                  <a:lnTo>
                    <a:pt x="2247" y="3200"/>
                  </a:lnTo>
                  <a:lnTo>
                    <a:pt x="2229" y="3189"/>
                  </a:lnTo>
                  <a:lnTo>
                    <a:pt x="2209" y="3178"/>
                  </a:lnTo>
                  <a:lnTo>
                    <a:pt x="2190" y="3168"/>
                  </a:lnTo>
                  <a:lnTo>
                    <a:pt x="2170" y="3159"/>
                  </a:lnTo>
                  <a:lnTo>
                    <a:pt x="2150" y="3151"/>
                  </a:lnTo>
                  <a:lnTo>
                    <a:pt x="2129" y="3143"/>
                  </a:lnTo>
                  <a:lnTo>
                    <a:pt x="2107" y="3135"/>
                  </a:lnTo>
                  <a:lnTo>
                    <a:pt x="2065" y="3121"/>
                  </a:lnTo>
                  <a:lnTo>
                    <a:pt x="2020" y="3111"/>
                  </a:lnTo>
                  <a:lnTo>
                    <a:pt x="1973" y="3103"/>
                  </a:lnTo>
                  <a:lnTo>
                    <a:pt x="1925" y="3096"/>
                  </a:lnTo>
                  <a:lnTo>
                    <a:pt x="1875" y="3092"/>
                  </a:lnTo>
                  <a:lnTo>
                    <a:pt x="1825" y="3091"/>
                  </a:lnTo>
                  <a:lnTo>
                    <a:pt x="1825" y="3091"/>
                  </a:lnTo>
                  <a:lnTo>
                    <a:pt x="1776" y="3092"/>
                  </a:lnTo>
                  <a:lnTo>
                    <a:pt x="1729" y="3096"/>
                  </a:lnTo>
                  <a:lnTo>
                    <a:pt x="1683" y="3103"/>
                  </a:lnTo>
                  <a:lnTo>
                    <a:pt x="1637" y="3111"/>
                  </a:lnTo>
                  <a:lnTo>
                    <a:pt x="1594" y="3121"/>
                  </a:lnTo>
                  <a:lnTo>
                    <a:pt x="1552" y="3135"/>
                  </a:lnTo>
                  <a:lnTo>
                    <a:pt x="1511" y="3151"/>
                  </a:lnTo>
                  <a:lnTo>
                    <a:pt x="1491" y="3159"/>
                  </a:lnTo>
                  <a:lnTo>
                    <a:pt x="1472" y="3168"/>
                  </a:lnTo>
                  <a:lnTo>
                    <a:pt x="1452" y="3178"/>
                  </a:lnTo>
                  <a:lnTo>
                    <a:pt x="1434" y="3189"/>
                  </a:lnTo>
                  <a:lnTo>
                    <a:pt x="1415" y="3200"/>
                  </a:lnTo>
                  <a:lnTo>
                    <a:pt x="1397" y="3212"/>
                  </a:lnTo>
                  <a:lnTo>
                    <a:pt x="1380" y="3224"/>
                  </a:lnTo>
                  <a:lnTo>
                    <a:pt x="1363" y="3237"/>
                  </a:lnTo>
                  <a:lnTo>
                    <a:pt x="1328" y="3265"/>
                  </a:lnTo>
                  <a:lnTo>
                    <a:pt x="1296" y="3295"/>
                  </a:lnTo>
                  <a:lnTo>
                    <a:pt x="1265" y="3327"/>
                  </a:lnTo>
                  <a:lnTo>
                    <a:pt x="1235" y="3363"/>
                  </a:lnTo>
                  <a:lnTo>
                    <a:pt x="1207" y="3401"/>
                  </a:lnTo>
                  <a:lnTo>
                    <a:pt x="1207" y="3401"/>
                  </a:lnTo>
                  <a:lnTo>
                    <a:pt x="1194" y="3418"/>
                  </a:lnTo>
                  <a:lnTo>
                    <a:pt x="1183" y="3436"/>
                  </a:lnTo>
                  <a:lnTo>
                    <a:pt x="1159" y="3475"/>
                  </a:lnTo>
                  <a:lnTo>
                    <a:pt x="1137" y="3517"/>
                  </a:lnTo>
                  <a:lnTo>
                    <a:pt x="1117" y="3560"/>
                  </a:lnTo>
                  <a:lnTo>
                    <a:pt x="1099" y="3606"/>
                  </a:lnTo>
                  <a:lnTo>
                    <a:pt x="1082" y="3655"/>
                  </a:lnTo>
                  <a:lnTo>
                    <a:pt x="1067" y="3707"/>
                  </a:lnTo>
                  <a:lnTo>
                    <a:pt x="1053" y="3761"/>
                  </a:lnTo>
                  <a:lnTo>
                    <a:pt x="1040" y="3817"/>
                  </a:lnTo>
                  <a:lnTo>
                    <a:pt x="1030" y="3877"/>
                  </a:lnTo>
                  <a:lnTo>
                    <a:pt x="1021" y="3938"/>
                  </a:lnTo>
                  <a:lnTo>
                    <a:pt x="1014" y="4002"/>
                  </a:lnTo>
                  <a:lnTo>
                    <a:pt x="1008" y="4068"/>
                  </a:lnTo>
                  <a:lnTo>
                    <a:pt x="1005" y="4137"/>
                  </a:lnTo>
                  <a:lnTo>
                    <a:pt x="1001" y="4209"/>
                  </a:lnTo>
                  <a:lnTo>
                    <a:pt x="1001" y="4283"/>
                  </a:lnTo>
                  <a:lnTo>
                    <a:pt x="1001" y="4283"/>
                  </a:lnTo>
                  <a:lnTo>
                    <a:pt x="1001" y="4352"/>
                  </a:lnTo>
                  <a:lnTo>
                    <a:pt x="1005" y="4419"/>
                  </a:lnTo>
                  <a:lnTo>
                    <a:pt x="1008" y="4484"/>
                  </a:lnTo>
                  <a:lnTo>
                    <a:pt x="1015" y="4546"/>
                  </a:lnTo>
                  <a:lnTo>
                    <a:pt x="1022" y="4605"/>
                  </a:lnTo>
                  <a:lnTo>
                    <a:pt x="1032" y="4664"/>
                  </a:lnTo>
                  <a:lnTo>
                    <a:pt x="1043" y="4720"/>
                  </a:lnTo>
                  <a:lnTo>
                    <a:pt x="1056" y="4773"/>
                  </a:lnTo>
                  <a:lnTo>
                    <a:pt x="1070" y="4824"/>
                  </a:lnTo>
                  <a:lnTo>
                    <a:pt x="1087" y="4874"/>
                  </a:lnTo>
                  <a:lnTo>
                    <a:pt x="1106" y="4921"/>
                  </a:lnTo>
                  <a:lnTo>
                    <a:pt x="1125" y="4965"/>
                  </a:lnTo>
                  <a:lnTo>
                    <a:pt x="1147" y="5008"/>
                  </a:lnTo>
                  <a:lnTo>
                    <a:pt x="1170" y="5048"/>
                  </a:lnTo>
                  <a:lnTo>
                    <a:pt x="1195" y="5086"/>
                  </a:lnTo>
                  <a:lnTo>
                    <a:pt x="1222" y="5122"/>
                  </a:lnTo>
                  <a:lnTo>
                    <a:pt x="1222" y="5122"/>
                  </a:lnTo>
                  <a:lnTo>
                    <a:pt x="1250" y="5159"/>
                  </a:lnTo>
                  <a:lnTo>
                    <a:pt x="1280" y="5195"/>
                  </a:lnTo>
                  <a:lnTo>
                    <a:pt x="1311" y="5227"/>
                  </a:lnTo>
                  <a:lnTo>
                    <a:pt x="1328" y="5243"/>
                  </a:lnTo>
                  <a:lnTo>
                    <a:pt x="1344" y="5258"/>
                  </a:lnTo>
                  <a:lnTo>
                    <a:pt x="1362" y="5272"/>
                  </a:lnTo>
                  <a:lnTo>
                    <a:pt x="1379" y="5285"/>
                  </a:lnTo>
                  <a:lnTo>
                    <a:pt x="1396" y="5298"/>
                  </a:lnTo>
                  <a:lnTo>
                    <a:pt x="1414" y="5311"/>
                  </a:lnTo>
                  <a:lnTo>
                    <a:pt x="1433" y="5322"/>
                  </a:lnTo>
                  <a:lnTo>
                    <a:pt x="1452" y="5334"/>
                  </a:lnTo>
                  <a:lnTo>
                    <a:pt x="1470" y="5344"/>
                  </a:lnTo>
                  <a:lnTo>
                    <a:pt x="1491" y="5354"/>
                  </a:lnTo>
                  <a:lnTo>
                    <a:pt x="1511" y="5363"/>
                  </a:lnTo>
                  <a:lnTo>
                    <a:pt x="1531" y="5373"/>
                  </a:lnTo>
                  <a:lnTo>
                    <a:pt x="1552" y="5381"/>
                  </a:lnTo>
                  <a:lnTo>
                    <a:pt x="1573" y="5389"/>
                  </a:lnTo>
                  <a:lnTo>
                    <a:pt x="1616" y="5401"/>
                  </a:lnTo>
                  <a:lnTo>
                    <a:pt x="1661" y="5413"/>
                  </a:lnTo>
                  <a:lnTo>
                    <a:pt x="1707" y="5421"/>
                  </a:lnTo>
                  <a:lnTo>
                    <a:pt x="1755" y="5426"/>
                  </a:lnTo>
                  <a:lnTo>
                    <a:pt x="1804" y="5430"/>
                  </a:lnTo>
                  <a:lnTo>
                    <a:pt x="1855" y="5432"/>
                  </a:lnTo>
                  <a:lnTo>
                    <a:pt x="1855" y="5432"/>
                  </a:lnTo>
                  <a:lnTo>
                    <a:pt x="1902" y="5430"/>
                  </a:lnTo>
                  <a:lnTo>
                    <a:pt x="1949" y="5426"/>
                  </a:lnTo>
                  <a:lnTo>
                    <a:pt x="1992" y="5421"/>
                  </a:lnTo>
                  <a:lnTo>
                    <a:pt x="2036" y="5413"/>
                  </a:lnTo>
                  <a:lnTo>
                    <a:pt x="2078" y="5401"/>
                  </a:lnTo>
                  <a:lnTo>
                    <a:pt x="2120" y="5389"/>
                  </a:lnTo>
                  <a:lnTo>
                    <a:pt x="2159" y="5373"/>
                  </a:lnTo>
                  <a:lnTo>
                    <a:pt x="2198" y="5354"/>
                  </a:lnTo>
                  <a:lnTo>
                    <a:pt x="2234" y="5334"/>
                  </a:lnTo>
                  <a:lnTo>
                    <a:pt x="2270" y="5311"/>
                  </a:lnTo>
                  <a:lnTo>
                    <a:pt x="2304" y="5285"/>
                  </a:lnTo>
                  <a:lnTo>
                    <a:pt x="2338" y="5258"/>
                  </a:lnTo>
                  <a:lnTo>
                    <a:pt x="2370" y="5227"/>
                  </a:lnTo>
                  <a:lnTo>
                    <a:pt x="2401" y="5195"/>
                  </a:lnTo>
                  <a:lnTo>
                    <a:pt x="2429" y="5159"/>
                  </a:lnTo>
                  <a:lnTo>
                    <a:pt x="2458" y="5122"/>
                  </a:lnTo>
                  <a:lnTo>
                    <a:pt x="2458" y="5122"/>
                  </a:lnTo>
                  <a:lnTo>
                    <a:pt x="2484" y="5082"/>
                  </a:lnTo>
                  <a:lnTo>
                    <a:pt x="2510" y="5041"/>
                  </a:lnTo>
                  <a:lnTo>
                    <a:pt x="2533" y="4999"/>
                  </a:lnTo>
                  <a:lnTo>
                    <a:pt x="2554" y="4954"/>
                  </a:lnTo>
                  <a:lnTo>
                    <a:pt x="2575" y="4908"/>
                  </a:lnTo>
                  <a:lnTo>
                    <a:pt x="2592" y="4860"/>
                  </a:lnTo>
                  <a:lnTo>
                    <a:pt x="2609" y="4809"/>
                  </a:lnTo>
                  <a:lnTo>
                    <a:pt x="2623" y="4758"/>
                  </a:lnTo>
                  <a:lnTo>
                    <a:pt x="2637" y="4705"/>
                  </a:lnTo>
                  <a:lnTo>
                    <a:pt x="2648" y="4650"/>
                  </a:lnTo>
                  <a:lnTo>
                    <a:pt x="2658" y="4593"/>
                  </a:lnTo>
                  <a:lnTo>
                    <a:pt x="2666" y="4534"/>
                  </a:lnTo>
                  <a:lnTo>
                    <a:pt x="2671" y="4474"/>
                  </a:lnTo>
                  <a:lnTo>
                    <a:pt x="2676" y="4412"/>
                  </a:lnTo>
                  <a:lnTo>
                    <a:pt x="2678" y="4348"/>
                  </a:lnTo>
                  <a:lnTo>
                    <a:pt x="2679" y="4283"/>
                  </a:lnTo>
                  <a:lnTo>
                    <a:pt x="2679" y="4283"/>
                  </a:lnTo>
                  <a:close/>
                  <a:moveTo>
                    <a:pt x="4370" y="0"/>
                  </a:moveTo>
                  <a:lnTo>
                    <a:pt x="4370" y="0"/>
                  </a:lnTo>
                  <a:lnTo>
                    <a:pt x="4370" y="0"/>
                  </a:lnTo>
                  <a:lnTo>
                    <a:pt x="4397" y="1"/>
                  </a:lnTo>
                  <a:lnTo>
                    <a:pt x="4422" y="2"/>
                  </a:lnTo>
                  <a:lnTo>
                    <a:pt x="4447" y="5"/>
                  </a:lnTo>
                  <a:lnTo>
                    <a:pt x="4472" y="8"/>
                  </a:lnTo>
                  <a:lnTo>
                    <a:pt x="4498" y="13"/>
                  </a:lnTo>
                  <a:lnTo>
                    <a:pt x="4522" y="18"/>
                  </a:lnTo>
                  <a:lnTo>
                    <a:pt x="4546" y="24"/>
                  </a:lnTo>
                  <a:lnTo>
                    <a:pt x="4569" y="31"/>
                  </a:lnTo>
                  <a:lnTo>
                    <a:pt x="4590" y="39"/>
                  </a:lnTo>
                  <a:lnTo>
                    <a:pt x="4613" y="48"/>
                  </a:lnTo>
                  <a:lnTo>
                    <a:pt x="4634" y="57"/>
                  </a:lnTo>
                  <a:lnTo>
                    <a:pt x="4655" y="68"/>
                  </a:lnTo>
                  <a:lnTo>
                    <a:pt x="4675" y="79"/>
                  </a:lnTo>
                  <a:lnTo>
                    <a:pt x="4695" y="91"/>
                  </a:lnTo>
                  <a:lnTo>
                    <a:pt x="4713" y="103"/>
                  </a:lnTo>
                  <a:lnTo>
                    <a:pt x="4730" y="116"/>
                  </a:lnTo>
                  <a:lnTo>
                    <a:pt x="4748" y="130"/>
                  </a:lnTo>
                  <a:lnTo>
                    <a:pt x="4764" y="144"/>
                  </a:lnTo>
                  <a:lnTo>
                    <a:pt x="4779" y="158"/>
                  </a:lnTo>
                  <a:lnTo>
                    <a:pt x="4793" y="174"/>
                  </a:lnTo>
                  <a:lnTo>
                    <a:pt x="4807" y="190"/>
                  </a:lnTo>
                  <a:lnTo>
                    <a:pt x="4819" y="206"/>
                  </a:lnTo>
                  <a:lnTo>
                    <a:pt x="4830" y="224"/>
                  </a:lnTo>
                  <a:lnTo>
                    <a:pt x="4840" y="241"/>
                  </a:lnTo>
                  <a:lnTo>
                    <a:pt x="4850" y="259"/>
                  </a:lnTo>
                  <a:lnTo>
                    <a:pt x="4858" y="278"/>
                  </a:lnTo>
                  <a:lnTo>
                    <a:pt x="4865" y="296"/>
                  </a:lnTo>
                  <a:lnTo>
                    <a:pt x="4870" y="315"/>
                  </a:lnTo>
                  <a:lnTo>
                    <a:pt x="4875" y="334"/>
                  </a:lnTo>
                  <a:lnTo>
                    <a:pt x="4878" y="354"/>
                  </a:lnTo>
                  <a:lnTo>
                    <a:pt x="4881" y="374"/>
                  </a:lnTo>
                  <a:lnTo>
                    <a:pt x="4881" y="395"/>
                  </a:lnTo>
                  <a:lnTo>
                    <a:pt x="4881" y="2811"/>
                  </a:lnTo>
                  <a:lnTo>
                    <a:pt x="4881" y="2811"/>
                  </a:lnTo>
                  <a:lnTo>
                    <a:pt x="4901" y="2778"/>
                  </a:lnTo>
                  <a:lnTo>
                    <a:pt x="4923" y="2746"/>
                  </a:lnTo>
                  <a:lnTo>
                    <a:pt x="4946" y="2714"/>
                  </a:lnTo>
                  <a:lnTo>
                    <a:pt x="4970" y="2683"/>
                  </a:lnTo>
                  <a:lnTo>
                    <a:pt x="4995" y="2653"/>
                  </a:lnTo>
                  <a:lnTo>
                    <a:pt x="5022" y="2623"/>
                  </a:lnTo>
                  <a:lnTo>
                    <a:pt x="5049" y="2594"/>
                  </a:lnTo>
                  <a:lnTo>
                    <a:pt x="5078" y="2566"/>
                  </a:lnTo>
                  <a:lnTo>
                    <a:pt x="5107" y="2539"/>
                  </a:lnTo>
                  <a:lnTo>
                    <a:pt x="5138" y="2513"/>
                  </a:lnTo>
                  <a:lnTo>
                    <a:pt x="5169" y="2487"/>
                  </a:lnTo>
                  <a:lnTo>
                    <a:pt x="5202" y="2461"/>
                  </a:lnTo>
                  <a:lnTo>
                    <a:pt x="5235" y="2437"/>
                  </a:lnTo>
                  <a:lnTo>
                    <a:pt x="5271" y="2414"/>
                  </a:lnTo>
                  <a:lnTo>
                    <a:pt x="5306" y="2391"/>
                  </a:lnTo>
                  <a:lnTo>
                    <a:pt x="5344" y="2370"/>
                  </a:lnTo>
                  <a:lnTo>
                    <a:pt x="5344" y="2370"/>
                  </a:lnTo>
                  <a:lnTo>
                    <a:pt x="5377" y="2352"/>
                  </a:lnTo>
                  <a:lnTo>
                    <a:pt x="5412" y="2335"/>
                  </a:lnTo>
                  <a:lnTo>
                    <a:pt x="5447" y="2320"/>
                  </a:lnTo>
                  <a:lnTo>
                    <a:pt x="5484" y="2305"/>
                  </a:lnTo>
                  <a:lnTo>
                    <a:pt x="5521" y="2293"/>
                  </a:lnTo>
                  <a:lnTo>
                    <a:pt x="5559" y="2280"/>
                  </a:lnTo>
                  <a:lnTo>
                    <a:pt x="5598" y="2269"/>
                  </a:lnTo>
                  <a:lnTo>
                    <a:pt x="5638" y="2260"/>
                  </a:lnTo>
                  <a:lnTo>
                    <a:pt x="5679" y="2250"/>
                  </a:lnTo>
                  <a:lnTo>
                    <a:pt x="5720" y="2243"/>
                  </a:lnTo>
                  <a:lnTo>
                    <a:pt x="5764" y="2237"/>
                  </a:lnTo>
                  <a:lnTo>
                    <a:pt x="5807" y="2231"/>
                  </a:lnTo>
                  <a:lnTo>
                    <a:pt x="5852" y="2227"/>
                  </a:lnTo>
                  <a:lnTo>
                    <a:pt x="5897" y="2224"/>
                  </a:lnTo>
                  <a:lnTo>
                    <a:pt x="5944" y="2223"/>
                  </a:lnTo>
                  <a:lnTo>
                    <a:pt x="5992" y="2222"/>
                  </a:lnTo>
                  <a:lnTo>
                    <a:pt x="5992" y="2222"/>
                  </a:lnTo>
                  <a:lnTo>
                    <a:pt x="6035" y="2223"/>
                  </a:lnTo>
                  <a:lnTo>
                    <a:pt x="6077" y="2224"/>
                  </a:lnTo>
                  <a:lnTo>
                    <a:pt x="6119" y="2227"/>
                  </a:lnTo>
                  <a:lnTo>
                    <a:pt x="6161" y="2231"/>
                  </a:lnTo>
                  <a:lnTo>
                    <a:pt x="6202" y="2235"/>
                  </a:lnTo>
                  <a:lnTo>
                    <a:pt x="6242" y="2242"/>
                  </a:lnTo>
                  <a:lnTo>
                    <a:pt x="6282" y="2249"/>
                  </a:lnTo>
                  <a:lnTo>
                    <a:pt x="6321" y="2258"/>
                  </a:lnTo>
                  <a:lnTo>
                    <a:pt x="6360" y="2268"/>
                  </a:lnTo>
                  <a:lnTo>
                    <a:pt x="6399" y="2278"/>
                  </a:lnTo>
                  <a:lnTo>
                    <a:pt x="6437" y="2291"/>
                  </a:lnTo>
                  <a:lnTo>
                    <a:pt x="6475" y="2303"/>
                  </a:lnTo>
                  <a:lnTo>
                    <a:pt x="6512" y="2317"/>
                  </a:lnTo>
                  <a:lnTo>
                    <a:pt x="6548" y="2332"/>
                  </a:lnTo>
                  <a:lnTo>
                    <a:pt x="6585" y="2349"/>
                  </a:lnTo>
                  <a:lnTo>
                    <a:pt x="6621" y="2366"/>
                  </a:lnTo>
                  <a:lnTo>
                    <a:pt x="6655" y="2385"/>
                  </a:lnTo>
                  <a:lnTo>
                    <a:pt x="6691" y="2404"/>
                  </a:lnTo>
                  <a:lnTo>
                    <a:pt x="6724" y="2425"/>
                  </a:lnTo>
                  <a:lnTo>
                    <a:pt x="6758" y="2446"/>
                  </a:lnTo>
                  <a:lnTo>
                    <a:pt x="6792" y="2469"/>
                  </a:lnTo>
                  <a:lnTo>
                    <a:pt x="6824" y="2495"/>
                  </a:lnTo>
                  <a:lnTo>
                    <a:pt x="6856" y="2520"/>
                  </a:lnTo>
                  <a:lnTo>
                    <a:pt x="6888" y="2546"/>
                  </a:lnTo>
                  <a:lnTo>
                    <a:pt x="6919" y="2574"/>
                  </a:lnTo>
                  <a:lnTo>
                    <a:pt x="6950" y="2602"/>
                  </a:lnTo>
                  <a:lnTo>
                    <a:pt x="6981" y="2632"/>
                  </a:lnTo>
                  <a:lnTo>
                    <a:pt x="7011" y="2662"/>
                  </a:lnTo>
                  <a:lnTo>
                    <a:pt x="7039" y="2694"/>
                  </a:lnTo>
                  <a:lnTo>
                    <a:pt x="7068" y="2728"/>
                  </a:lnTo>
                  <a:lnTo>
                    <a:pt x="7097" y="2762"/>
                  </a:lnTo>
                  <a:lnTo>
                    <a:pt x="7124" y="2797"/>
                  </a:lnTo>
                  <a:lnTo>
                    <a:pt x="7124" y="2797"/>
                  </a:lnTo>
                  <a:lnTo>
                    <a:pt x="7152" y="2833"/>
                  </a:lnTo>
                  <a:lnTo>
                    <a:pt x="7178" y="2871"/>
                  </a:lnTo>
                  <a:lnTo>
                    <a:pt x="7203" y="2908"/>
                  </a:lnTo>
                  <a:lnTo>
                    <a:pt x="7227" y="2945"/>
                  </a:lnTo>
                  <a:lnTo>
                    <a:pt x="7252" y="2984"/>
                  </a:lnTo>
                  <a:lnTo>
                    <a:pt x="7274" y="3025"/>
                  </a:lnTo>
                  <a:lnTo>
                    <a:pt x="7296" y="3065"/>
                  </a:lnTo>
                  <a:lnTo>
                    <a:pt x="7318" y="3105"/>
                  </a:lnTo>
                  <a:lnTo>
                    <a:pt x="7338" y="3146"/>
                  </a:lnTo>
                  <a:lnTo>
                    <a:pt x="7357" y="3189"/>
                  </a:lnTo>
                  <a:lnTo>
                    <a:pt x="7375" y="3231"/>
                  </a:lnTo>
                  <a:lnTo>
                    <a:pt x="7394" y="3275"/>
                  </a:lnTo>
                  <a:lnTo>
                    <a:pt x="7410" y="3319"/>
                  </a:lnTo>
                  <a:lnTo>
                    <a:pt x="7426" y="3364"/>
                  </a:lnTo>
                  <a:lnTo>
                    <a:pt x="7441" y="3409"/>
                  </a:lnTo>
                  <a:lnTo>
                    <a:pt x="7456" y="3456"/>
                  </a:lnTo>
                  <a:lnTo>
                    <a:pt x="7468" y="3502"/>
                  </a:lnTo>
                  <a:lnTo>
                    <a:pt x="7481" y="3550"/>
                  </a:lnTo>
                  <a:lnTo>
                    <a:pt x="7492" y="3598"/>
                  </a:lnTo>
                  <a:lnTo>
                    <a:pt x="7504" y="3646"/>
                  </a:lnTo>
                  <a:lnTo>
                    <a:pt x="7513" y="3696"/>
                  </a:lnTo>
                  <a:lnTo>
                    <a:pt x="7522" y="3746"/>
                  </a:lnTo>
                  <a:lnTo>
                    <a:pt x="7530" y="3797"/>
                  </a:lnTo>
                  <a:lnTo>
                    <a:pt x="7538" y="3848"/>
                  </a:lnTo>
                  <a:lnTo>
                    <a:pt x="7544" y="3901"/>
                  </a:lnTo>
                  <a:lnTo>
                    <a:pt x="7550" y="3953"/>
                  </a:lnTo>
                  <a:lnTo>
                    <a:pt x="7554" y="4006"/>
                  </a:lnTo>
                  <a:lnTo>
                    <a:pt x="7559" y="4060"/>
                  </a:lnTo>
                  <a:lnTo>
                    <a:pt x="7561" y="4115"/>
                  </a:lnTo>
                  <a:lnTo>
                    <a:pt x="7564" y="4170"/>
                  </a:lnTo>
                  <a:lnTo>
                    <a:pt x="7565" y="4227"/>
                  </a:lnTo>
                  <a:lnTo>
                    <a:pt x="7566" y="4283"/>
                  </a:lnTo>
                  <a:lnTo>
                    <a:pt x="7566" y="4283"/>
                  </a:lnTo>
                  <a:lnTo>
                    <a:pt x="7565" y="4340"/>
                  </a:lnTo>
                  <a:lnTo>
                    <a:pt x="7564" y="4396"/>
                  </a:lnTo>
                  <a:lnTo>
                    <a:pt x="7561" y="4451"/>
                  </a:lnTo>
                  <a:lnTo>
                    <a:pt x="7559" y="4507"/>
                  </a:lnTo>
                  <a:lnTo>
                    <a:pt x="7554" y="4560"/>
                  </a:lnTo>
                  <a:lnTo>
                    <a:pt x="7550" y="4613"/>
                  </a:lnTo>
                  <a:lnTo>
                    <a:pt x="7544" y="4666"/>
                  </a:lnTo>
                  <a:lnTo>
                    <a:pt x="7538" y="4719"/>
                  </a:lnTo>
                  <a:lnTo>
                    <a:pt x="7530" y="4769"/>
                  </a:lnTo>
                  <a:lnTo>
                    <a:pt x="7522" y="4821"/>
                  </a:lnTo>
                  <a:lnTo>
                    <a:pt x="7513" y="4870"/>
                  </a:lnTo>
                  <a:lnTo>
                    <a:pt x="7504" y="4919"/>
                  </a:lnTo>
                  <a:lnTo>
                    <a:pt x="7492" y="4969"/>
                  </a:lnTo>
                  <a:lnTo>
                    <a:pt x="7481" y="5017"/>
                  </a:lnTo>
                  <a:lnTo>
                    <a:pt x="7468" y="5064"/>
                  </a:lnTo>
                  <a:lnTo>
                    <a:pt x="7456" y="5111"/>
                  </a:lnTo>
                  <a:lnTo>
                    <a:pt x="7441" y="5157"/>
                  </a:lnTo>
                  <a:lnTo>
                    <a:pt x="7426" y="5203"/>
                  </a:lnTo>
                  <a:lnTo>
                    <a:pt x="7410" y="5247"/>
                  </a:lnTo>
                  <a:lnTo>
                    <a:pt x="7394" y="5292"/>
                  </a:lnTo>
                  <a:lnTo>
                    <a:pt x="7375" y="5336"/>
                  </a:lnTo>
                  <a:lnTo>
                    <a:pt x="7357" y="5378"/>
                  </a:lnTo>
                  <a:lnTo>
                    <a:pt x="7338" y="5421"/>
                  </a:lnTo>
                  <a:lnTo>
                    <a:pt x="7318" y="5462"/>
                  </a:lnTo>
                  <a:lnTo>
                    <a:pt x="7296" y="5503"/>
                  </a:lnTo>
                  <a:lnTo>
                    <a:pt x="7274" y="5543"/>
                  </a:lnTo>
                  <a:lnTo>
                    <a:pt x="7252" y="5582"/>
                  </a:lnTo>
                  <a:lnTo>
                    <a:pt x="7227" y="5621"/>
                  </a:lnTo>
                  <a:lnTo>
                    <a:pt x="7203" y="5659"/>
                  </a:lnTo>
                  <a:lnTo>
                    <a:pt x="7178" y="5697"/>
                  </a:lnTo>
                  <a:lnTo>
                    <a:pt x="7152" y="5734"/>
                  </a:lnTo>
                  <a:lnTo>
                    <a:pt x="7124" y="5771"/>
                  </a:lnTo>
                  <a:lnTo>
                    <a:pt x="7124" y="5771"/>
                  </a:lnTo>
                  <a:lnTo>
                    <a:pt x="7097" y="5805"/>
                  </a:lnTo>
                  <a:lnTo>
                    <a:pt x="7067" y="5838"/>
                  </a:lnTo>
                  <a:lnTo>
                    <a:pt x="7036" y="5870"/>
                  </a:lnTo>
                  <a:lnTo>
                    <a:pt x="7005" y="5900"/>
                  </a:lnTo>
                  <a:lnTo>
                    <a:pt x="6972" y="5930"/>
                  </a:lnTo>
                  <a:lnTo>
                    <a:pt x="6937" y="5959"/>
                  </a:lnTo>
                  <a:lnTo>
                    <a:pt x="6902" y="5985"/>
                  </a:lnTo>
                  <a:lnTo>
                    <a:pt x="6865" y="6011"/>
                  </a:lnTo>
                  <a:lnTo>
                    <a:pt x="6827" y="6037"/>
                  </a:lnTo>
                  <a:lnTo>
                    <a:pt x="6788" y="6060"/>
                  </a:lnTo>
                  <a:lnTo>
                    <a:pt x="6748" y="6081"/>
                  </a:lnTo>
                  <a:lnTo>
                    <a:pt x="6706" y="6103"/>
                  </a:lnTo>
                  <a:lnTo>
                    <a:pt x="6663" y="6123"/>
                  </a:lnTo>
                  <a:lnTo>
                    <a:pt x="6620" y="6141"/>
                  </a:lnTo>
                  <a:lnTo>
                    <a:pt x="6574" y="6159"/>
                  </a:lnTo>
                  <a:lnTo>
                    <a:pt x="6528" y="6175"/>
                  </a:lnTo>
                  <a:lnTo>
                    <a:pt x="6528" y="6175"/>
                  </a:lnTo>
                  <a:lnTo>
                    <a:pt x="6481" y="6190"/>
                  </a:lnTo>
                  <a:lnTo>
                    <a:pt x="6435" y="6204"/>
                  </a:lnTo>
                  <a:lnTo>
                    <a:pt x="6388" y="6218"/>
                  </a:lnTo>
                  <a:lnTo>
                    <a:pt x="6341" y="6229"/>
                  </a:lnTo>
                  <a:lnTo>
                    <a:pt x="6294" y="6241"/>
                  </a:lnTo>
                  <a:lnTo>
                    <a:pt x="6248" y="6251"/>
                  </a:lnTo>
                  <a:lnTo>
                    <a:pt x="6201" y="6260"/>
                  </a:lnTo>
                  <a:lnTo>
                    <a:pt x="6155" y="6268"/>
                  </a:lnTo>
                  <a:lnTo>
                    <a:pt x="6108" y="6276"/>
                  </a:lnTo>
                  <a:lnTo>
                    <a:pt x="6062" y="6283"/>
                  </a:lnTo>
                  <a:lnTo>
                    <a:pt x="6015" y="6288"/>
                  </a:lnTo>
                  <a:lnTo>
                    <a:pt x="5969" y="6292"/>
                  </a:lnTo>
                  <a:lnTo>
                    <a:pt x="5923" y="6296"/>
                  </a:lnTo>
                  <a:lnTo>
                    <a:pt x="5876" y="6298"/>
                  </a:lnTo>
                  <a:lnTo>
                    <a:pt x="5830" y="6300"/>
                  </a:lnTo>
                  <a:lnTo>
                    <a:pt x="5784" y="6300"/>
                  </a:lnTo>
                  <a:lnTo>
                    <a:pt x="5784" y="6300"/>
                  </a:lnTo>
                  <a:lnTo>
                    <a:pt x="5731" y="6300"/>
                  </a:lnTo>
                  <a:lnTo>
                    <a:pt x="5679" y="6299"/>
                  </a:lnTo>
                  <a:lnTo>
                    <a:pt x="5626" y="6297"/>
                  </a:lnTo>
                  <a:lnTo>
                    <a:pt x="5575" y="6294"/>
                  </a:lnTo>
                  <a:lnTo>
                    <a:pt x="5524" y="6290"/>
                  </a:lnTo>
                  <a:lnTo>
                    <a:pt x="5474" y="6284"/>
                  </a:lnTo>
                  <a:lnTo>
                    <a:pt x="5424" y="6279"/>
                  </a:lnTo>
                  <a:lnTo>
                    <a:pt x="5375" y="6273"/>
                  </a:lnTo>
                  <a:lnTo>
                    <a:pt x="5326" y="6265"/>
                  </a:lnTo>
                  <a:lnTo>
                    <a:pt x="5279" y="6257"/>
                  </a:lnTo>
                  <a:lnTo>
                    <a:pt x="5230" y="6248"/>
                  </a:lnTo>
                  <a:lnTo>
                    <a:pt x="5185" y="6237"/>
                  </a:lnTo>
                  <a:lnTo>
                    <a:pt x="5139" y="6227"/>
                  </a:lnTo>
                  <a:lnTo>
                    <a:pt x="5093" y="6216"/>
                  </a:lnTo>
                  <a:lnTo>
                    <a:pt x="5048" y="6203"/>
                  </a:lnTo>
                  <a:lnTo>
                    <a:pt x="5005" y="6189"/>
                  </a:lnTo>
                  <a:lnTo>
                    <a:pt x="4961" y="6174"/>
                  </a:lnTo>
                  <a:lnTo>
                    <a:pt x="4918" y="6159"/>
                  </a:lnTo>
                  <a:lnTo>
                    <a:pt x="4876" y="6143"/>
                  </a:lnTo>
                  <a:lnTo>
                    <a:pt x="4835" y="6126"/>
                  </a:lnTo>
                  <a:lnTo>
                    <a:pt x="4795" y="6109"/>
                  </a:lnTo>
                  <a:lnTo>
                    <a:pt x="4754" y="6089"/>
                  </a:lnTo>
                  <a:lnTo>
                    <a:pt x="4717" y="6070"/>
                  </a:lnTo>
                  <a:lnTo>
                    <a:pt x="4678" y="6049"/>
                  </a:lnTo>
                  <a:lnTo>
                    <a:pt x="4640" y="6029"/>
                  </a:lnTo>
                  <a:lnTo>
                    <a:pt x="4603" y="6006"/>
                  </a:lnTo>
                  <a:lnTo>
                    <a:pt x="4567" y="5983"/>
                  </a:lnTo>
                  <a:lnTo>
                    <a:pt x="4533" y="5959"/>
                  </a:lnTo>
                  <a:lnTo>
                    <a:pt x="4499" y="5935"/>
                  </a:lnTo>
                  <a:lnTo>
                    <a:pt x="4464" y="5908"/>
                  </a:lnTo>
                  <a:lnTo>
                    <a:pt x="4432" y="5882"/>
                  </a:lnTo>
                  <a:lnTo>
                    <a:pt x="4400" y="5854"/>
                  </a:lnTo>
                  <a:lnTo>
                    <a:pt x="4369" y="5827"/>
                  </a:lnTo>
                  <a:lnTo>
                    <a:pt x="4339" y="5797"/>
                  </a:lnTo>
                  <a:lnTo>
                    <a:pt x="4309" y="5767"/>
                  </a:lnTo>
                  <a:lnTo>
                    <a:pt x="4281" y="5736"/>
                  </a:lnTo>
                  <a:lnTo>
                    <a:pt x="4253" y="5704"/>
                  </a:lnTo>
                  <a:lnTo>
                    <a:pt x="4227" y="5672"/>
                  </a:lnTo>
                  <a:lnTo>
                    <a:pt x="4200" y="5639"/>
                  </a:lnTo>
                  <a:lnTo>
                    <a:pt x="4176" y="5604"/>
                  </a:lnTo>
                  <a:lnTo>
                    <a:pt x="4152" y="5569"/>
                  </a:lnTo>
                  <a:lnTo>
                    <a:pt x="4128" y="5533"/>
                  </a:lnTo>
                  <a:lnTo>
                    <a:pt x="4106" y="5495"/>
                  </a:lnTo>
                  <a:lnTo>
                    <a:pt x="4086" y="5457"/>
                  </a:lnTo>
                  <a:lnTo>
                    <a:pt x="4065" y="5420"/>
                  </a:lnTo>
                  <a:lnTo>
                    <a:pt x="4046" y="5379"/>
                  </a:lnTo>
                  <a:lnTo>
                    <a:pt x="4027" y="5339"/>
                  </a:lnTo>
                  <a:lnTo>
                    <a:pt x="4010" y="5298"/>
                  </a:lnTo>
                  <a:lnTo>
                    <a:pt x="3993" y="5256"/>
                  </a:lnTo>
                  <a:lnTo>
                    <a:pt x="3978" y="5213"/>
                  </a:lnTo>
                  <a:lnTo>
                    <a:pt x="3963" y="5168"/>
                  </a:lnTo>
                  <a:lnTo>
                    <a:pt x="3950" y="5124"/>
                  </a:lnTo>
                  <a:lnTo>
                    <a:pt x="3938" y="5079"/>
                  </a:lnTo>
                  <a:lnTo>
                    <a:pt x="3926" y="5032"/>
                  </a:lnTo>
                  <a:lnTo>
                    <a:pt x="3916" y="4985"/>
                  </a:lnTo>
                  <a:lnTo>
                    <a:pt x="3907" y="4937"/>
                  </a:lnTo>
                  <a:lnTo>
                    <a:pt x="3899" y="4887"/>
                  </a:lnTo>
                  <a:lnTo>
                    <a:pt x="3891" y="4837"/>
                  </a:lnTo>
                  <a:lnTo>
                    <a:pt x="3885" y="4786"/>
                  </a:lnTo>
                  <a:lnTo>
                    <a:pt x="3880" y="4735"/>
                  </a:lnTo>
                  <a:lnTo>
                    <a:pt x="3876" y="4682"/>
                  </a:lnTo>
                  <a:lnTo>
                    <a:pt x="3874" y="4629"/>
                  </a:lnTo>
                  <a:lnTo>
                    <a:pt x="3871" y="4574"/>
                  </a:lnTo>
                  <a:lnTo>
                    <a:pt x="3871" y="4519"/>
                  </a:lnTo>
                  <a:lnTo>
                    <a:pt x="3871" y="4519"/>
                  </a:lnTo>
                  <a:lnTo>
                    <a:pt x="3871" y="4004"/>
                  </a:lnTo>
                  <a:lnTo>
                    <a:pt x="3869" y="3488"/>
                  </a:lnTo>
                  <a:lnTo>
                    <a:pt x="3866" y="2457"/>
                  </a:lnTo>
                  <a:lnTo>
                    <a:pt x="3861" y="1426"/>
                  </a:lnTo>
                  <a:lnTo>
                    <a:pt x="3860" y="910"/>
                  </a:lnTo>
                  <a:lnTo>
                    <a:pt x="3859" y="395"/>
                  </a:lnTo>
                  <a:lnTo>
                    <a:pt x="3859" y="395"/>
                  </a:lnTo>
                  <a:lnTo>
                    <a:pt x="3860" y="374"/>
                  </a:lnTo>
                  <a:lnTo>
                    <a:pt x="3861" y="354"/>
                  </a:lnTo>
                  <a:lnTo>
                    <a:pt x="3864" y="334"/>
                  </a:lnTo>
                  <a:lnTo>
                    <a:pt x="3869" y="315"/>
                  </a:lnTo>
                  <a:lnTo>
                    <a:pt x="3875" y="296"/>
                  </a:lnTo>
                  <a:lnTo>
                    <a:pt x="3882" y="278"/>
                  </a:lnTo>
                  <a:lnTo>
                    <a:pt x="3890" y="259"/>
                  </a:lnTo>
                  <a:lnTo>
                    <a:pt x="3899" y="241"/>
                  </a:lnTo>
                  <a:lnTo>
                    <a:pt x="3909" y="224"/>
                  </a:lnTo>
                  <a:lnTo>
                    <a:pt x="3921" y="206"/>
                  </a:lnTo>
                  <a:lnTo>
                    <a:pt x="3933" y="190"/>
                  </a:lnTo>
                  <a:lnTo>
                    <a:pt x="3946" y="174"/>
                  </a:lnTo>
                  <a:lnTo>
                    <a:pt x="3961" y="158"/>
                  </a:lnTo>
                  <a:lnTo>
                    <a:pt x="3976" y="144"/>
                  </a:lnTo>
                  <a:lnTo>
                    <a:pt x="3992" y="130"/>
                  </a:lnTo>
                  <a:lnTo>
                    <a:pt x="4009" y="116"/>
                  </a:lnTo>
                  <a:lnTo>
                    <a:pt x="4026" y="103"/>
                  </a:lnTo>
                  <a:lnTo>
                    <a:pt x="4046" y="91"/>
                  </a:lnTo>
                  <a:lnTo>
                    <a:pt x="4064" y="79"/>
                  </a:lnTo>
                  <a:lnTo>
                    <a:pt x="4085" y="68"/>
                  </a:lnTo>
                  <a:lnTo>
                    <a:pt x="4105" y="57"/>
                  </a:lnTo>
                  <a:lnTo>
                    <a:pt x="4127" y="48"/>
                  </a:lnTo>
                  <a:lnTo>
                    <a:pt x="4149" y="39"/>
                  </a:lnTo>
                  <a:lnTo>
                    <a:pt x="4172" y="31"/>
                  </a:lnTo>
                  <a:lnTo>
                    <a:pt x="4195" y="24"/>
                  </a:lnTo>
                  <a:lnTo>
                    <a:pt x="4219" y="18"/>
                  </a:lnTo>
                  <a:lnTo>
                    <a:pt x="4243" y="13"/>
                  </a:lnTo>
                  <a:lnTo>
                    <a:pt x="4267" y="8"/>
                  </a:lnTo>
                  <a:lnTo>
                    <a:pt x="4292" y="5"/>
                  </a:lnTo>
                  <a:lnTo>
                    <a:pt x="4317" y="2"/>
                  </a:lnTo>
                  <a:lnTo>
                    <a:pt x="4344" y="1"/>
                  </a:lnTo>
                  <a:lnTo>
                    <a:pt x="4370" y="0"/>
                  </a:lnTo>
                  <a:lnTo>
                    <a:pt x="4370" y="0"/>
                  </a:lnTo>
                  <a:close/>
                  <a:moveTo>
                    <a:pt x="1001" y="7169"/>
                  </a:moveTo>
                  <a:lnTo>
                    <a:pt x="1001" y="7169"/>
                  </a:lnTo>
                  <a:lnTo>
                    <a:pt x="1000" y="7194"/>
                  </a:lnTo>
                  <a:lnTo>
                    <a:pt x="999" y="7219"/>
                  </a:lnTo>
                  <a:lnTo>
                    <a:pt x="996" y="7243"/>
                  </a:lnTo>
                  <a:lnTo>
                    <a:pt x="992" y="7267"/>
                  </a:lnTo>
                  <a:lnTo>
                    <a:pt x="986" y="7291"/>
                  </a:lnTo>
                  <a:lnTo>
                    <a:pt x="981" y="7314"/>
                  </a:lnTo>
                  <a:lnTo>
                    <a:pt x="973" y="7337"/>
                  </a:lnTo>
                  <a:lnTo>
                    <a:pt x="965" y="7359"/>
                  </a:lnTo>
                  <a:lnTo>
                    <a:pt x="954" y="7381"/>
                  </a:lnTo>
                  <a:lnTo>
                    <a:pt x="944" y="7403"/>
                  </a:lnTo>
                  <a:lnTo>
                    <a:pt x="931" y="7423"/>
                  </a:lnTo>
                  <a:lnTo>
                    <a:pt x="919" y="7444"/>
                  </a:lnTo>
                  <a:lnTo>
                    <a:pt x="904" y="7465"/>
                  </a:lnTo>
                  <a:lnTo>
                    <a:pt x="889" y="7484"/>
                  </a:lnTo>
                  <a:lnTo>
                    <a:pt x="872" y="7502"/>
                  </a:lnTo>
                  <a:lnTo>
                    <a:pt x="855" y="7522"/>
                  </a:lnTo>
                  <a:lnTo>
                    <a:pt x="855" y="7522"/>
                  </a:lnTo>
                  <a:lnTo>
                    <a:pt x="835" y="7539"/>
                  </a:lnTo>
                  <a:lnTo>
                    <a:pt x="817" y="7556"/>
                  </a:lnTo>
                  <a:lnTo>
                    <a:pt x="797" y="7571"/>
                  </a:lnTo>
                  <a:lnTo>
                    <a:pt x="777" y="7586"/>
                  </a:lnTo>
                  <a:lnTo>
                    <a:pt x="756" y="7599"/>
                  </a:lnTo>
                  <a:lnTo>
                    <a:pt x="735" y="7611"/>
                  </a:lnTo>
                  <a:lnTo>
                    <a:pt x="713" y="7622"/>
                  </a:lnTo>
                  <a:lnTo>
                    <a:pt x="692" y="7632"/>
                  </a:lnTo>
                  <a:lnTo>
                    <a:pt x="670" y="7640"/>
                  </a:lnTo>
                  <a:lnTo>
                    <a:pt x="647" y="7648"/>
                  </a:lnTo>
                  <a:lnTo>
                    <a:pt x="624" y="7654"/>
                  </a:lnTo>
                  <a:lnTo>
                    <a:pt x="600" y="7660"/>
                  </a:lnTo>
                  <a:lnTo>
                    <a:pt x="576" y="7663"/>
                  </a:lnTo>
                  <a:lnTo>
                    <a:pt x="551" y="7667"/>
                  </a:lnTo>
                  <a:lnTo>
                    <a:pt x="525" y="7668"/>
                  </a:lnTo>
                  <a:lnTo>
                    <a:pt x="500" y="7669"/>
                  </a:lnTo>
                  <a:lnTo>
                    <a:pt x="0" y="7669"/>
                  </a:lnTo>
                  <a:lnTo>
                    <a:pt x="0" y="4003"/>
                  </a:lnTo>
                  <a:lnTo>
                    <a:pt x="0" y="4003"/>
                  </a:lnTo>
                  <a:lnTo>
                    <a:pt x="1" y="3948"/>
                  </a:lnTo>
                  <a:lnTo>
                    <a:pt x="2" y="3895"/>
                  </a:lnTo>
                  <a:lnTo>
                    <a:pt x="5" y="3841"/>
                  </a:lnTo>
                  <a:lnTo>
                    <a:pt x="9" y="3790"/>
                  </a:lnTo>
                  <a:lnTo>
                    <a:pt x="14" y="3738"/>
                  </a:lnTo>
                  <a:lnTo>
                    <a:pt x="21" y="3688"/>
                  </a:lnTo>
                  <a:lnTo>
                    <a:pt x="28" y="3638"/>
                  </a:lnTo>
                  <a:lnTo>
                    <a:pt x="36" y="3589"/>
                  </a:lnTo>
                  <a:lnTo>
                    <a:pt x="45" y="3541"/>
                  </a:lnTo>
                  <a:lnTo>
                    <a:pt x="55" y="3494"/>
                  </a:lnTo>
                  <a:lnTo>
                    <a:pt x="68" y="3448"/>
                  </a:lnTo>
                  <a:lnTo>
                    <a:pt x="79" y="3402"/>
                  </a:lnTo>
                  <a:lnTo>
                    <a:pt x="93" y="3358"/>
                  </a:lnTo>
                  <a:lnTo>
                    <a:pt x="108" y="3314"/>
                  </a:lnTo>
                  <a:lnTo>
                    <a:pt x="123" y="3271"/>
                  </a:lnTo>
                  <a:lnTo>
                    <a:pt x="140" y="3229"/>
                  </a:lnTo>
                  <a:lnTo>
                    <a:pt x="157" y="3187"/>
                  </a:lnTo>
                  <a:lnTo>
                    <a:pt x="175" y="3147"/>
                  </a:lnTo>
                  <a:lnTo>
                    <a:pt x="195" y="3108"/>
                  </a:lnTo>
                  <a:lnTo>
                    <a:pt x="216" y="3069"/>
                  </a:lnTo>
                  <a:lnTo>
                    <a:pt x="237" y="3031"/>
                  </a:lnTo>
                  <a:lnTo>
                    <a:pt x="259" y="2995"/>
                  </a:lnTo>
                  <a:lnTo>
                    <a:pt x="283" y="2958"/>
                  </a:lnTo>
                  <a:lnTo>
                    <a:pt x="307" y="2924"/>
                  </a:lnTo>
                  <a:lnTo>
                    <a:pt x="331" y="2889"/>
                  </a:lnTo>
                  <a:lnTo>
                    <a:pt x="358" y="2855"/>
                  </a:lnTo>
                  <a:lnTo>
                    <a:pt x="385" y="2823"/>
                  </a:lnTo>
                  <a:lnTo>
                    <a:pt x="413" y="2791"/>
                  </a:lnTo>
                  <a:lnTo>
                    <a:pt x="442" y="2760"/>
                  </a:lnTo>
                  <a:lnTo>
                    <a:pt x="470" y="2730"/>
                  </a:lnTo>
                  <a:lnTo>
                    <a:pt x="501" y="2700"/>
                  </a:lnTo>
                  <a:lnTo>
                    <a:pt x="532" y="2671"/>
                  </a:lnTo>
                  <a:lnTo>
                    <a:pt x="564" y="2644"/>
                  </a:lnTo>
                  <a:lnTo>
                    <a:pt x="596" y="2617"/>
                  </a:lnTo>
                  <a:lnTo>
                    <a:pt x="631" y="2592"/>
                  </a:lnTo>
                  <a:lnTo>
                    <a:pt x="665" y="2567"/>
                  </a:lnTo>
                  <a:lnTo>
                    <a:pt x="700" y="2543"/>
                  </a:lnTo>
                  <a:lnTo>
                    <a:pt x="736" y="2520"/>
                  </a:lnTo>
                  <a:lnTo>
                    <a:pt x="773" y="2497"/>
                  </a:lnTo>
                  <a:lnTo>
                    <a:pt x="811" y="2475"/>
                  </a:lnTo>
                  <a:lnTo>
                    <a:pt x="849" y="2455"/>
                  </a:lnTo>
                  <a:lnTo>
                    <a:pt x="888" y="2435"/>
                  </a:lnTo>
                  <a:lnTo>
                    <a:pt x="928" y="2417"/>
                  </a:lnTo>
                  <a:lnTo>
                    <a:pt x="968" y="2398"/>
                  </a:lnTo>
                  <a:lnTo>
                    <a:pt x="1009" y="2381"/>
                  </a:lnTo>
                  <a:lnTo>
                    <a:pt x="1051" y="2365"/>
                  </a:lnTo>
                  <a:lnTo>
                    <a:pt x="1093" y="2349"/>
                  </a:lnTo>
                  <a:lnTo>
                    <a:pt x="1137" y="2335"/>
                  </a:lnTo>
                  <a:lnTo>
                    <a:pt x="1180" y="2321"/>
                  </a:lnTo>
                  <a:lnTo>
                    <a:pt x="1225" y="2309"/>
                  </a:lnTo>
                  <a:lnTo>
                    <a:pt x="1271" y="2296"/>
                  </a:lnTo>
                  <a:lnTo>
                    <a:pt x="1317" y="2286"/>
                  </a:lnTo>
                  <a:lnTo>
                    <a:pt x="1363" y="2276"/>
                  </a:lnTo>
                  <a:lnTo>
                    <a:pt x="1410" y="2266"/>
                  </a:lnTo>
                  <a:lnTo>
                    <a:pt x="1458" y="2257"/>
                  </a:lnTo>
                  <a:lnTo>
                    <a:pt x="1506" y="2250"/>
                  </a:lnTo>
                  <a:lnTo>
                    <a:pt x="1554" y="2243"/>
                  </a:lnTo>
                  <a:lnTo>
                    <a:pt x="1605" y="2238"/>
                  </a:lnTo>
                  <a:lnTo>
                    <a:pt x="1654" y="2233"/>
                  </a:lnTo>
                  <a:lnTo>
                    <a:pt x="1704" y="2229"/>
                  </a:lnTo>
                  <a:lnTo>
                    <a:pt x="1756" y="2226"/>
                  </a:lnTo>
                  <a:lnTo>
                    <a:pt x="1808" y="2224"/>
                  </a:lnTo>
                  <a:lnTo>
                    <a:pt x="1860" y="2223"/>
                  </a:lnTo>
                  <a:lnTo>
                    <a:pt x="1913" y="2222"/>
                  </a:lnTo>
                  <a:lnTo>
                    <a:pt x="1913" y="2222"/>
                  </a:lnTo>
                  <a:lnTo>
                    <a:pt x="1959" y="2223"/>
                  </a:lnTo>
                  <a:lnTo>
                    <a:pt x="2005" y="2224"/>
                  </a:lnTo>
                  <a:lnTo>
                    <a:pt x="2052" y="2227"/>
                  </a:lnTo>
                  <a:lnTo>
                    <a:pt x="2098" y="2231"/>
                  </a:lnTo>
                  <a:lnTo>
                    <a:pt x="2144" y="2235"/>
                  </a:lnTo>
                  <a:lnTo>
                    <a:pt x="2191" y="2242"/>
                  </a:lnTo>
                  <a:lnTo>
                    <a:pt x="2237" y="2249"/>
                  </a:lnTo>
                  <a:lnTo>
                    <a:pt x="2284" y="2257"/>
                  </a:lnTo>
                  <a:lnTo>
                    <a:pt x="2330" y="2266"/>
                  </a:lnTo>
                  <a:lnTo>
                    <a:pt x="2377" y="2278"/>
                  </a:lnTo>
                  <a:lnTo>
                    <a:pt x="2423" y="2289"/>
                  </a:lnTo>
                  <a:lnTo>
                    <a:pt x="2470" y="2302"/>
                  </a:lnTo>
                  <a:lnTo>
                    <a:pt x="2517" y="2316"/>
                  </a:lnTo>
                  <a:lnTo>
                    <a:pt x="2562" y="2330"/>
                  </a:lnTo>
                  <a:lnTo>
                    <a:pt x="2609" y="2346"/>
                  </a:lnTo>
                  <a:lnTo>
                    <a:pt x="2657" y="2363"/>
                  </a:lnTo>
                  <a:lnTo>
                    <a:pt x="2657" y="2363"/>
                  </a:lnTo>
                  <a:lnTo>
                    <a:pt x="2702" y="2381"/>
                  </a:lnTo>
                  <a:lnTo>
                    <a:pt x="2748" y="2399"/>
                  </a:lnTo>
                  <a:lnTo>
                    <a:pt x="2792" y="2419"/>
                  </a:lnTo>
                  <a:lnTo>
                    <a:pt x="2834" y="2441"/>
                  </a:lnTo>
                  <a:lnTo>
                    <a:pt x="2876" y="2463"/>
                  </a:lnTo>
                  <a:lnTo>
                    <a:pt x="2917" y="2484"/>
                  </a:lnTo>
                  <a:lnTo>
                    <a:pt x="2956" y="2508"/>
                  </a:lnTo>
                  <a:lnTo>
                    <a:pt x="2994" y="2534"/>
                  </a:lnTo>
                  <a:lnTo>
                    <a:pt x="3030" y="2559"/>
                  </a:lnTo>
                  <a:lnTo>
                    <a:pt x="3066" y="2585"/>
                  </a:lnTo>
                  <a:lnTo>
                    <a:pt x="3100" y="2614"/>
                  </a:lnTo>
                  <a:lnTo>
                    <a:pt x="3134" y="2643"/>
                  </a:lnTo>
                  <a:lnTo>
                    <a:pt x="3165" y="2672"/>
                  </a:lnTo>
                  <a:lnTo>
                    <a:pt x="3196" y="2702"/>
                  </a:lnTo>
                  <a:lnTo>
                    <a:pt x="3225" y="2734"/>
                  </a:lnTo>
                  <a:lnTo>
                    <a:pt x="3253" y="2767"/>
                  </a:lnTo>
                  <a:lnTo>
                    <a:pt x="3253" y="2767"/>
                  </a:lnTo>
                  <a:lnTo>
                    <a:pt x="3281" y="2803"/>
                  </a:lnTo>
                  <a:lnTo>
                    <a:pt x="3307" y="2840"/>
                  </a:lnTo>
                  <a:lnTo>
                    <a:pt x="3332" y="2878"/>
                  </a:lnTo>
                  <a:lnTo>
                    <a:pt x="3356" y="2916"/>
                  </a:lnTo>
                  <a:lnTo>
                    <a:pt x="3380" y="2955"/>
                  </a:lnTo>
                  <a:lnTo>
                    <a:pt x="3403" y="2994"/>
                  </a:lnTo>
                  <a:lnTo>
                    <a:pt x="3425" y="3034"/>
                  </a:lnTo>
                  <a:lnTo>
                    <a:pt x="3446" y="3075"/>
                  </a:lnTo>
                  <a:lnTo>
                    <a:pt x="3466" y="3116"/>
                  </a:lnTo>
                  <a:lnTo>
                    <a:pt x="3486" y="3158"/>
                  </a:lnTo>
                  <a:lnTo>
                    <a:pt x="3504" y="3200"/>
                  </a:lnTo>
                  <a:lnTo>
                    <a:pt x="3523" y="3244"/>
                  </a:lnTo>
                  <a:lnTo>
                    <a:pt x="3539" y="3287"/>
                  </a:lnTo>
                  <a:lnTo>
                    <a:pt x="3555" y="3332"/>
                  </a:lnTo>
                  <a:lnTo>
                    <a:pt x="3570" y="3377"/>
                  </a:lnTo>
                  <a:lnTo>
                    <a:pt x="3584" y="3423"/>
                  </a:lnTo>
                  <a:lnTo>
                    <a:pt x="3597" y="3468"/>
                  </a:lnTo>
                  <a:lnTo>
                    <a:pt x="3610" y="3516"/>
                  </a:lnTo>
                  <a:lnTo>
                    <a:pt x="3621" y="3563"/>
                  </a:lnTo>
                  <a:lnTo>
                    <a:pt x="3633" y="3611"/>
                  </a:lnTo>
                  <a:lnTo>
                    <a:pt x="3642" y="3660"/>
                  </a:lnTo>
                  <a:lnTo>
                    <a:pt x="3651" y="3709"/>
                  </a:lnTo>
                  <a:lnTo>
                    <a:pt x="3659" y="3760"/>
                  </a:lnTo>
                  <a:lnTo>
                    <a:pt x="3667" y="3810"/>
                  </a:lnTo>
                  <a:lnTo>
                    <a:pt x="3673" y="3862"/>
                  </a:lnTo>
                  <a:lnTo>
                    <a:pt x="3679" y="3914"/>
                  </a:lnTo>
                  <a:lnTo>
                    <a:pt x="3683" y="3966"/>
                  </a:lnTo>
                  <a:lnTo>
                    <a:pt x="3688" y="4020"/>
                  </a:lnTo>
                  <a:lnTo>
                    <a:pt x="3690" y="4074"/>
                  </a:lnTo>
                  <a:lnTo>
                    <a:pt x="3692" y="4128"/>
                  </a:lnTo>
                  <a:lnTo>
                    <a:pt x="3693" y="4183"/>
                  </a:lnTo>
                  <a:lnTo>
                    <a:pt x="3695" y="4239"/>
                  </a:lnTo>
                  <a:lnTo>
                    <a:pt x="3695" y="4239"/>
                  </a:lnTo>
                  <a:lnTo>
                    <a:pt x="3693" y="4297"/>
                  </a:lnTo>
                  <a:lnTo>
                    <a:pt x="3692" y="4354"/>
                  </a:lnTo>
                  <a:lnTo>
                    <a:pt x="3690" y="4410"/>
                  </a:lnTo>
                  <a:lnTo>
                    <a:pt x="3688" y="4465"/>
                  </a:lnTo>
                  <a:lnTo>
                    <a:pt x="3683" y="4520"/>
                  </a:lnTo>
                  <a:lnTo>
                    <a:pt x="3679" y="4574"/>
                  </a:lnTo>
                  <a:lnTo>
                    <a:pt x="3673" y="4628"/>
                  </a:lnTo>
                  <a:lnTo>
                    <a:pt x="3667" y="4681"/>
                  </a:lnTo>
                  <a:lnTo>
                    <a:pt x="3659" y="4732"/>
                  </a:lnTo>
                  <a:lnTo>
                    <a:pt x="3651" y="4784"/>
                  </a:lnTo>
                  <a:lnTo>
                    <a:pt x="3642" y="4836"/>
                  </a:lnTo>
                  <a:lnTo>
                    <a:pt x="3633" y="4885"/>
                  </a:lnTo>
                  <a:lnTo>
                    <a:pt x="3621" y="4934"/>
                  </a:lnTo>
                  <a:lnTo>
                    <a:pt x="3610" y="4984"/>
                  </a:lnTo>
                  <a:lnTo>
                    <a:pt x="3597" y="5031"/>
                  </a:lnTo>
                  <a:lnTo>
                    <a:pt x="3584" y="5079"/>
                  </a:lnTo>
                  <a:lnTo>
                    <a:pt x="3570" y="5125"/>
                  </a:lnTo>
                  <a:lnTo>
                    <a:pt x="3555" y="5171"/>
                  </a:lnTo>
                  <a:lnTo>
                    <a:pt x="3539" y="5217"/>
                  </a:lnTo>
                  <a:lnTo>
                    <a:pt x="3523" y="5260"/>
                  </a:lnTo>
                  <a:lnTo>
                    <a:pt x="3504" y="5305"/>
                  </a:lnTo>
                  <a:lnTo>
                    <a:pt x="3486" y="5347"/>
                  </a:lnTo>
                  <a:lnTo>
                    <a:pt x="3466" y="5390"/>
                  </a:lnTo>
                  <a:lnTo>
                    <a:pt x="3446" y="5432"/>
                  </a:lnTo>
                  <a:lnTo>
                    <a:pt x="3425" y="5472"/>
                  </a:lnTo>
                  <a:lnTo>
                    <a:pt x="3403" y="5512"/>
                  </a:lnTo>
                  <a:lnTo>
                    <a:pt x="3380" y="5553"/>
                  </a:lnTo>
                  <a:lnTo>
                    <a:pt x="3356" y="5592"/>
                  </a:lnTo>
                  <a:lnTo>
                    <a:pt x="3332" y="5629"/>
                  </a:lnTo>
                  <a:lnTo>
                    <a:pt x="3307" y="5667"/>
                  </a:lnTo>
                  <a:lnTo>
                    <a:pt x="3281" y="5704"/>
                  </a:lnTo>
                  <a:lnTo>
                    <a:pt x="3253" y="5741"/>
                  </a:lnTo>
                  <a:lnTo>
                    <a:pt x="3253" y="5741"/>
                  </a:lnTo>
                  <a:lnTo>
                    <a:pt x="3225" y="5775"/>
                  </a:lnTo>
                  <a:lnTo>
                    <a:pt x="3197" y="5808"/>
                  </a:lnTo>
                  <a:lnTo>
                    <a:pt x="3168" y="5840"/>
                  </a:lnTo>
                  <a:lnTo>
                    <a:pt x="3138" y="5871"/>
                  </a:lnTo>
                  <a:lnTo>
                    <a:pt x="3108" y="5901"/>
                  </a:lnTo>
                  <a:lnTo>
                    <a:pt x="3079" y="5930"/>
                  </a:lnTo>
                  <a:lnTo>
                    <a:pt x="3048" y="5959"/>
                  </a:lnTo>
                  <a:lnTo>
                    <a:pt x="3017" y="5985"/>
                  </a:lnTo>
                  <a:lnTo>
                    <a:pt x="2985" y="6011"/>
                  </a:lnTo>
                  <a:lnTo>
                    <a:pt x="2952" y="6035"/>
                  </a:lnTo>
                  <a:lnTo>
                    <a:pt x="2920" y="6060"/>
                  </a:lnTo>
                  <a:lnTo>
                    <a:pt x="2887" y="6081"/>
                  </a:lnTo>
                  <a:lnTo>
                    <a:pt x="2853" y="6103"/>
                  </a:lnTo>
                  <a:lnTo>
                    <a:pt x="2818" y="6123"/>
                  </a:lnTo>
                  <a:lnTo>
                    <a:pt x="2784" y="6142"/>
                  </a:lnTo>
                  <a:lnTo>
                    <a:pt x="2749" y="6160"/>
                  </a:lnTo>
                  <a:lnTo>
                    <a:pt x="2714" y="6178"/>
                  </a:lnTo>
                  <a:lnTo>
                    <a:pt x="2677" y="6193"/>
                  </a:lnTo>
                  <a:lnTo>
                    <a:pt x="2640" y="6208"/>
                  </a:lnTo>
                  <a:lnTo>
                    <a:pt x="2604" y="6221"/>
                  </a:lnTo>
                  <a:lnTo>
                    <a:pt x="2566" y="6234"/>
                  </a:lnTo>
                  <a:lnTo>
                    <a:pt x="2528" y="6245"/>
                  </a:lnTo>
                  <a:lnTo>
                    <a:pt x="2489" y="6256"/>
                  </a:lnTo>
                  <a:lnTo>
                    <a:pt x="2450" y="6266"/>
                  </a:lnTo>
                  <a:lnTo>
                    <a:pt x="2411" y="6274"/>
                  </a:lnTo>
                  <a:lnTo>
                    <a:pt x="2371" y="6281"/>
                  </a:lnTo>
                  <a:lnTo>
                    <a:pt x="2331" y="6287"/>
                  </a:lnTo>
                  <a:lnTo>
                    <a:pt x="2289" y="6291"/>
                  </a:lnTo>
                  <a:lnTo>
                    <a:pt x="2248" y="6296"/>
                  </a:lnTo>
                  <a:lnTo>
                    <a:pt x="2206" y="6298"/>
                  </a:lnTo>
                  <a:lnTo>
                    <a:pt x="2163" y="6300"/>
                  </a:lnTo>
                  <a:lnTo>
                    <a:pt x="2120" y="6300"/>
                  </a:lnTo>
                  <a:lnTo>
                    <a:pt x="2120" y="6300"/>
                  </a:lnTo>
                  <a:lnTo>
                    <a:pt x="2075" y="6300"/>
                  </a:lnTo>
                  <a:lnTo>
                    <a:pt x="2029" y="6298"/>
                  </a:lnTo>
                  <a:lnTo>
                    <a:pt x="1986" y="6296"/>
                  </a:lnTo>
                  <a:lnTo>
                    <a:pt x="1941" y="6292"/>
                  </a:lnTo>
                  <a:lnTo>
                    <a:pt x="1898" y="6288"/>
                  </a:lnTo>
                  <a:lnTo>
                    <a:pt x="1856" y="6282"/>
                  </a:lnTo>
                  <a:lnTo>
                    <a:pt x="1815" y="6275"/>
                  </a:lnTo>
                  <a:lnTo>
                    <a:pt x="1773" y="6267"/>
                  </a:lnTo>
                  <a:lnTo>
                    <a:pt x="1733" y="6258"/>
                  </a:lnTo>
                  <a:lnTo>
                    <a:pt x="1694" y="6248"/>
                  </a:lnTo>
                  <a:lnTo>
                    <a:pt x="1655" y="6237"/>
                  </a:lnTo>
                  <a:lnTo>
                    <a:pt x="1617" y="6225"/>
                  </a:lnTo>
                  <a:lnTo>
                    <a:pt x="1579" y="6212"/>
                  </a:lnTo>
                  <a:lnTo>
                    <a:pt x="1543" y="6198"/>
                  </a:lnTo>
                  <a:lnTo>
                    <a:pt x="1507" y="6183"/>
                  </a:lnTo>
                  <a:lnTo>
                    <a:pt x="1472" y="6167"/>
                  </a:lnTo>
                  <a:lnTo>
                    <a:pt x="1472" y="6167"/>
                  </a:lnTo>
                  <a:lnTo>
                    <a:pt x="1436" y="6148"/>
                  </a:lnTo>
                  <a:lnTo>
                    <a:pt x="1401" y="6128"/>
                  </a:lnTo>
                  <a:lnTo>
                    <a:pt x="1366" y="6107"/>
                  </a:lnTo>
                  <a:lnTo>
                    <a:pt x="1333" y="6084"/>
                  </a:lnTo>
                  <a:lnTo>
                    <a:pt x="1300" y="6060"/>
                  </a:lnTo>
                  <a:lnTo>
                    <a:pt x="1267" y="6034"/>
                  </a:lnTo>
                  <a:lnTo>
                    <a:pt x="1238" y="6008"/>
                  </a:lnTo>
                  <a:lnTo>
                    <a:pt x="1208" y="5980"/>
                  </a:lnTo>
                  <a:lnTo>
                    <a:pt x="1178" y="5951"/>
                  </a:lnTo>
                  <a:lnTo>
                    <a:pt x="1150" y="5921"/>
                  </a:lnTo>
                  <a:lnTo>
                    <a:pt x="1123" y="5889"/>
                  </a:lnTo>
                  <a:lnTo>
                    <a:pt x="1097" y="5855"/>
                  </a:lnTo>
                  <a:lnTo>
                    <a:pt x="1071" y="5822"/>
                  </a:lnTo>
                  <a:lnTo>
                    <a:pt x="1047" y="5787"/>
                  </a:lnTo>
                  <a:lnTo>
                    <a:pt x="1023" y="5750"/>
                  </a:lnTo>
                  <a:lnTo>
                    <a:pt x="1001" y="5712"/>
                  </a:lnTo>
                  <a:lnTo>
                    <a:pt x="1001" y="7169"/>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0" name="Freeform 198"/>
            <p:cNvSpPr>
              <a:spLocks/>
            </p:cNvSpPr>
            <p:nvPr/>
          </p:nvSpPr>
          <p:spPr bwMode="auto">
            <a:xfrm>
              <a:off x="4715258" y="2132856"/>
              <a:ext cx="202461" cy="202461"/>
            </a:xfrm>
            <a:custGeom>
              <a:avLst/>
              <a:gdLst>
                <a:gd name="T0" fmla="*/ 538 w 1022"/>
                <a:gd name="T1" fmla="*/ 1 h 1023"/>
                <a:gd name="T2" fmla="*/ 615 w 1022"/>
                <a:gd name="T3" fmla="*/ 10 h 1023"/>
                <a:gd name="T4" fmla="*/ 687 w 1022"/>
                <a:gd name="T5" fmla="*/ 31 h 1023"/>
                <a:gd name="T6" fmla="*/ 755 w 1022"/>
                <a:gd name="T7" fmla="*/ 62 h 1023"/>
                <a:gd name="T8" fmla="*/ 817 w 1022"/>
                <a:gd name="T9" fmla="*/ 102 h 1023"/>
                <a:gd name="T10" fmla="*/ 873 w 1022"/>
                <a:gd name="T11" fmla="*/ 150 h 1023"/>
                <a:gd name="T12" fmla="*/ 921 w 1022"/>
                <a:gd name="T13" fmla="*/ 205 h 1023"/>
                <a:gd name="T14" fmla="*/ 961 w 1022"/>
                <a:gd name="T15" fmla="*/ 268 h 1023"/>
                <a:gd name="T16" fmla="*/ 991 w 1022"/>
                <a:gd name="T17" fmla="*/ 336 h 1023"/>
                <a:gd name="T18" fmla="*/ 1012 w 1022"/>
                <a:gd name="T19" fmla="*/ 408 h 1023"/>
                <a:gd name="T20" fmla="*/ 1022 w 1022"/>
                <a:gd name="T21" fmla="*/ 485 h 1023"/>
                <a:gd name="T22" fmla="*/ 1022 w 1022"/>
                <a:gd name="T23" fmla="*/ 538 h 1023"/>
                <a:gd name="T24" fmla="*/ 1012 w 1022"/>
                <a:gd name="T25" fmla="*/ 615 h 1023"/>
                <a:gd name="T26" fmla="*/ 991 w 1022"/>
                <a:gd name="T27" fmla="*/ 687 h 1023"/>
                <a:gd name="T28" fmla="*/ 961 w 1022"/>
                <a:gd name="T29" fmla="*/ 755 h 1023"/>
                <a:gd name="T30" fmla="*/ 921 w 1022"/>
                <a:gd name="T31" fmla="*/ 818 h 1023"/>
                <a:gd name="T32" fmla="*/ 873 w 1022"/>
                <a:gd name="T33" fmla="*/ 873 h 1023"/>
                <a:gd name="T34" fmla="*/ 817 w 1022"/>
                <a:gd name="T35" fmla="*/ 921 h 1023"/>
                <a:gd name="T36" fmla="*/ 755 w 1022"/>
                <a:gd name="T37" fmla="*/ 961 h 1023"/>
                <a:gd name="T38" fmla="*/ 687 w 1022"/>
                <a:gd name="T39" fmla="*/ 992 h 1023"/>
                <a:gd name="T40" fmla="*/ 615 w 1022"/>
                <a:gd name="T41" fmla="*/ 1013 h 1023"/>
                <a:gd name="T42" fmla="*/ 538 w 1022"/>
                <a:gd name="T43" fmla="*/ 1022 h 1023"/>
                <a:gd name="T44" fmla="*/ 485 w 1022"/>
                <a:gd name="T45" fmla="*/ 1022 h 1023"/>
                <a:gd name="T46" fmla="*/ 408 w 1022"/>
                <a:gd name="T47" fmla="*/ 1013 h 1023"/>
                <a:gd name="T48" fmla="*/ 336 w 1022"/>
                <a:gd name="T49" fmla="*/ 992 h 1023"/>
                <a:gd name="T50" fmla="*/ 267 w 1022"/>
                <a:gd name="T51" fmla="*/ 961 h 1023"/>
                <a:gd name="T52" fmla="*/ 205 w 1022"/>
                <a:gd name="T53" fmla="*/ 921 h 1023"/>
                <a:gd name="T54" fmla="*/ 150 w 1022"/>
                <a:gd name="T55" fmla="*/ 873 h 1023"/>
                <a:gd name="T56" fmla="*/ 102 w 1022"/>
                <a:gd name="T57" fmla="*/ 818 h 1023"/>
                <a:gd name="T58" fmla="*/ 62 w 1022"/>
                <a:gd name="T59" fmla="*/ 755 h 1023"/>
                <a:gd name="T60" fmla="*/ 31 w 1022"/>
                <a:gd name="T61" fmla="*/ 687 h 1023"/>
                <a:gd name="T62" fmla="*/ 10 w 1022"/>
                <a:gd name="T63" fmla="*/ 615 h 1023"/>
                <a:gd name="T64" fmla="*/ 1 w 1022"/>
                <a:gd name="T65" fmla="*/ 538 h 1023"/>
                <a:gd name="T66" fmla="*/ 1 w 1022"/>
                <a:gd name="T67" fmla="*/ 485 h 1023"/>
                <a:gd name="T68" fmla="*/ 10 w 1022"/>
                <a:gd name="T69" fmla="*/ 408 h 1023"/>
                <a:gd name="T70" fmla="*/ 31 w 1022"/>
                <a:gd name="T71" fmla="*/ 336 h 1023"/>
                <a:gd name="T72" fmla="*/ 62 w 1022"/>
                <a:gd name="T73" fmla="*/ 268 h 1023"/>
                <a:gd name="T74" fmla="*/ 102 w 1022"/>
                <a:gd name="T75" fmla="*/ 205 h 1023"/>
                <a:gd name="T76" fmla="*/ 150 w 1022"/>
                <a:gd name="T77" fmla="*/ 150 h 1023"/>
                <a:gd name="T78" fmla="*/ 205 w 1022"/>
                <a:gd name="T79" fmla="*/ 102 h 1023"/>
                <a:gd name="T80" fmla="*/ 267 w 1022"/>
                <a:gd name="T81" fmla="*/ 62 h 1023"/>
                <a:gd name="T82" fmla="*/ 336 w 1022"/>
                <a:gd name="T83" fmla="*/ 31 h 1023"/>
                <a:gd name="T84" fmla="*/ 408 w 1022"/>
                <a:gd name="T85" fmla="*/ 10 h 1023"/>
                <a:gd name="T86" fmla="*/ 485 w 1022"/>
                <a:gd name="T87" fmla="*/ 1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3">
                  <a:moveTo>
                    <a:pt x="512" y="0"/>
                  </a:moveTo>
                  <a:lnTo>
                    <a:pt x="512" y="0"/>
                  </a:lnTo>
                  <a:lnTo>
                    <a:pt x="538" y="1"/>
                  </a:lnTo>
                  <a:lnTo>
                    <a:pt x="563" y="3"/>
                  </a:lnTo>
                  <a:lnTo>
                    <a:pt x="590" y="7"/>
                  </a:lnTo>
                  <a:lnTo>
                    <a:pt x="615" y="10"/>
                  </a:lnTo>
                  <a:lnTo>
                    <a:pt x="639" y="16"/>
                  </a:lnTo>
                  <a:lnTo>
                    <a:pt x="663" y="23"/>
                  </a:lnTo>
                  <a:lnTo>
                    <a:pt x="687" y="31"/>
                  </a:lnTo>
                  <a:lnTo>
                    <a:pt x="710" y="40"/>
                  </a:lnTo>
                  <a:lnTo>
                    <a:pt x="733" y="50"/>
                  </a:lnTo>
                  <a:lnTo>
                    <a:pt x="755" y="62"/>
                  </a:lnTo>
                  <a:lnTo>
                    <a:pt x="777" y="75"/>
                  </a:lnTo>
                  <a:lnTo>
                    <a:pt x="797" y="88"/>
                  </a:lnTo>
                  <a:lnTo>
                    <a:pt x="817" y="102"/>
                  </a:lnTo>
                  <a:lnTo>
                    <a:pt x="836" y="117"/>
                  </a:lnTo>
                  <a:lnTo>
                    <a:pt x="855" y="133"/>
                  </a:lnTo>
                  <a:lnTo>
                    <a:pt x="873" y="150"/>
                  </a:lnTo>
                  <a:lnTo>
                    <a:pt x="890" y="167"/>
                  </a:lnTo>
                  <a:lnTo>
                    <a:pt x="906" y="187"/>
                  </a:lnTo>
                  <a:lnTo>
                    <a:pt x="921" y="205"/>
                  </a:lnTo>
                  <a:lnTo>
                    <a:pt x="935" y="226"/>
                  </a:lnTo>
                  <a:lnTo>
                    <a:pt x="949" y="247"/>
                  </a:lnTo>
                  <a:lnTo>
                    <a:pt x="961" y="268"/>
                  </a:lnTo>
                  <a:lnTo>
                    <a:pt x="972" y="290"/>
                  </a:lnTo>
                  <a:lnTo>
                    <a:pt x="982" y="313"/>
                  </a:lnTo>
                  <a:lnTo>
                    <a:pt x="991" y="336"/>
                  </a:lnTo>
                  <a:lnTo>
                    <a:pt x="999" y="360"/>
                  </a:lnTo>
                  <a:lnTo>
                    <a:pt x="1006" y="384"/>
                  </a:lnTo>
                  <a:lnTo>
                    <a:pt x="1012" y="408"/>
                  </a:lnTo>
                  <a:lnTo>
                    <a:pt x="1016" y="434"/>
                  </a:lnTo>
                  <a:lnTo>
                    <a:pt x="1020" y="460"/>
                  </a:lnTo>
                  <a:lnTo>
                    <a:pt x="1022" y="485"/>
                  </a:lnTo>
                  <a:lnTo>
                    <a:pt x="1022" y="512"/>
                  </a:lnTo>
                  <a:lnTo>
                    <a:pt x="1022" y="512"/>
                  </a:lnTo>
                  <a:lnTo>
                    <a:pt x="1022" y="538"/>
                  </a:lnTo>
                  <a:lnTo>
                    <a:pt x="1020" y="564"/>
                  </a:lnTo>
                  <a:lnTo>
                    <a:pt x="1016" y="590"/>
                  </a:lnTo>
                  <a:lnTo>
                    <a:pt x="1012" y="615"/>
                  </a:lnTo>
                  <a:lnTo>
                    <a:pt x="1006" y="639"/>
                  </a:lnTo>
                  <a:lnTo>
                    <a:pt x="999" y="664"/>
                  </a:lnTo>
                  <a:lnTo>
                    <a:pt x="991" y="687"/>
                  </a:lnTo>
                  <a:lnTo>
                    <a:pt x="982" y="711"/>
                  </a:lnTo>
                  <a:lnTo>
                    <a:pt x="972" y="733"/>
                  </a:lnTo>
                  <a:lnTo>
                    <a:pt x="961" y="755"/>
                  </a:lnTo>
                  <a:lnTo>
                    <a:pt x="949" y="777"/>
                  </a:lnTo>
                  <a:lnTo>
                    <a:pt x="935" y="797"/>
                  </a:lnTo>
                  <a:lnTo>
                    <a:pt x="921" y="818"/>
                  </a:lnTo>
                  <a:lnTo>
                    <a:pt x="906" y="837"/>
                  </a:lnTo>
                  <a:lnTo>
                    <a:pt x="890" y="856"/>
                  </a:lnTo>
                  <a:lnTo>
                    <a:pt x="873" y="873"/>
                  </a:lnTo>
                  <a:lnTo>
                    <a:pt x="855" y="890"/>
                  </a:lnTo>
                  <a:lnTo>
                    <a:pt x="836" y="906"/>
                  </a:lnTo>
                  <a:lnTo>
                    <a:pt x="817" y="921"/>
                  </a:lnTo>
                  <a:lnTo>
                    <a:pt x="797" y="936"/>
                  </a:lnTo>
                  <a:lnTo>
                    <a:pt x="777" y="949"/>
                  </a:lnTo>
                  <a:lnTo>
                    <a:pt x="755" y="961"/>
                  </a:lnTo>
                  <a:lnTo>
                    <a:pt x="733" y="973"/>
                  </a:lnTo>
                  <a:lnTo>
                    <a:pt x="710" y="983"/>
                  </a:lnTo>
                  <a:lnTo>
                    <a:pt x="687" y="992"/>
                  </a:lnTo>
                  <a:lnTo>
                    <a:pt x="663" y="1000"/>
                  </a:lnTo>
                  <a:lnTo>
                    <a:pt x="639" y="1007"/>
                  </a:lnTo>
                  <a:lnTo>
                    <a:pt x="615" y="1013"/>
                  </a:lnTo>
                  <a:lnTo>
                    <a:pt x="590" y="1017"/>
                  </a:lnTo>
                  <a:lnTo>
                    <a:pt x="563" y="1020"/>
                  </a:lnTo>
                  <a:lnTo>
                    <a:pt x="538" y="1022"/>
                  </a:lnTo>
                  <a:lnTo>
                    <a:pt x="512" y="1023"/>
                  </a:lnTo>
                  <a:lnTo>
                    <a:pt x="512" y="1023"/>
                  </a:lnTo>
                  <a:lnTo>
                    <a:pt x="485" y="1022"/>
                  </a:lnTo>
                  <a:lnTo>
                    <a:pt x="459" y="1020"/>
                  </a:lnTo>
                  <a:lnTo>
                    <a:pt x="434" y="1017"/>
                  </a:lnTo>
                  <a:lnTo>
                    <a:pt x="408" y="1013"/>
                  </a:lnTo>
                  <a:lnTo>
                    <a:pt x="383" y="1007"/>
                  </a:lnTo>
                  <a:lnTo>
                    <a:pt x="359" y="1000"/>
                  </a:lnTo>
                  <a:lnTo>
                    <a:pt x="336" y="992"/>
                  </a:lnTo>
                  <a:lnTo>
                    <a:pt x="312" y="983"/>
                  </a:lnTo>
                  <a:lnTo>
                    <a:pt x="290" y="973"/>
                  </a:lnTo>
                  <a:lnTo>
                    <a:pt x="267" y="961"/>
                  </a:lnTo>
                  <a:lnTo>
                    <a:pt x="247" y="949"/>
                  </a:lnTo>
                  <a:lnTo>
                    <a:pt x="226" y="936"/>
                  </a:lnTo>
                  <a:lnTo>
                    <a:pt x="205" y="921"/>
                  </a:lnTo>
                  <a:lnTo>
                    <a:pt x="186" y="906"/>
                  </a:lnTo>
                  <a:lnTo>
                    <a:pt x="168" y="890"/>
                  </a:lnTo>
                  <a:lnTo>
                    <a:pt x="150" y="873"/>
                  </a:lnTo>
                  <a:lnTo>
                    <a:pt x="133" y="856"/>
                  </a:lnTo>
                  <a:lnTo>
                    <a:pt x="117" y="837"/>
                  </a:lnTo>
                  <a:lnTo>
                    <a:pt x="102" y="818"/>
                  </a:lnTo>
                  <a:lnTo>
                    <a:pt x="87" y="797"/>
                  </a:lnTo>
                  <a:lnTo>
                    <a:pt x="75" y="777"/>
                  </a:lnTo>
                  <a:lnTo>
                    <a:pt x="62" y="755"/>
                  </a:lnTo>
                  <a:lnTo>
                    <a:pt x="51" y="733"/>
                  </a:lnTo>
                  <a:lnTo>
                    <a:pt x="40" y="711"/>
                  </a:lnTo>
                  <a:lnTo>
                    <a:pt x="31" y="687"/>
                  </a:lnTo>
                  <a:lnTo>
                    <a:pt x="23" y="664"/>
                  </a:lnTo>
                  <a:lnTo>
                    <a:pt x="16" y="639"/>
                  </a:lnTo>
                  <a:lnTo>
                    <a:pt x="10" y="615"/>
                  </a:lnTo>
                  <a:lnTo>
                    <a:pt x="6" y="590"/>
                  </a:lnTo>
                  <a:lnTo>
                    <a:pt x="2" y="564"/>
                  </a:lnTo>
                  <a:lnTo>
                    <a:pt x="1" y="538"/>
                  </a:lnTo>
                  <a:lnTo>
                    <a:pt x="0" y="512"/>
                  </a:lnTo>
                  <a:lnTo>
                    <a:pt x="0" y="512"/>
                  </a:lnTo>
                  <a:lnTo>
                    <a:pt x="1" y="485"/>
                  </a:lnTo>
                  <a:lnTo>
                    <a:pt x="2" y="460"/>
                  </a:lnTo>
                  <a:lnTo>
                    <a:pt x="6" y="434"/>
                  </a:lnTo>
                  <a:lnTo>
                    <a:pt x="10" y="408"/>
                  </a:lnTo>
                  <a:lnTo>
                    <a:pt x="16" y="384"/>
                  </a:lnTo>
                  <a:lnTo>
                    <a:pt x="23" y="360"/>
                  </a:lnTo>
                  <a:lnTo>
                    <a:pt x="31" y="336"/>
                  </a:lnTo>
                  <a:lnTo>
                    <a:pt x="40" y="313"/>
                  </a:lnTo>
                  <a:lnTo>
                    <a:pt x="51" y="290"/>
                  </a:lnTo>
                  <a:lnTo>
                    <a:pt x="62" y="268"/>
                  </a:lnTo>
                  <a:lnTo>
                    <a:pt x="75" y="247"/>
                  </a:lnTo>
                  <a:lnTo>
                    <a:pt x="87" y="226"/>
                  </a:lnTo>
                  <a:lnTo>
                    <a:pt x="102" y="205"/>
                  </a:lnTo>
                  <a:lnTo>
                    <a:pt x="117" y="187"/>
                  </a:lnTo>
                  <a:lnTo>
                    <a:pt x="133" y="167"/>
                  </a:lnTo>
                  <a:lnTo>
                    <a:pt x="150" y="150"/>
                  </a:lnTo>
                  <a:lnTo>
                    <a:pt x="168" y="133"/>
                  </a:lnTo>
                  <a:lnTo>
                    <a:pt x="186" y="117"/>
                  </a:lnTo>
                  <a:lnTo>
                    <a:pt x="205" y="102"/>
                  </a:lnTo>
                  <a:lnTo>
                    <a:pt x="226" y="88"/>
                  </a:lnTo>
                  <a:lnTo>
                    <a:pt x="247" y="75"/>
                  </a:lnTo>
                  <a:lnTo>
                    <a:pt x="267" y="62"/>
                  </a:lnTo>
                  <a:lnTo>
                    <a:pt x="290" y="50"/>
                  </a:lnTo>
                  <a:lnTo>
                    <a:pt x="312" y="40"/>
                  </a:lnTo>
                  <a:lnTo>
                    <a:pt x="336" y="31"/>
                  </a:lnTo>
                  <a:lnTo>
                    <a:pt x="359" y="23"/>
                  </a:lnTo>
                  <a:lnTo>
                    <a:pt x="383" y="16"/>
                  </a:lnTo>
                  <a:lnTo>
                    <a:pt x="408" y="10"/>
                  </a:lnTo>
                  <a:lnTo>
                    <a:pt x="434" y="7"/>
                  </a:lnTo>
                  <a:lnTo>
                    <a:pt x="459" y="3"/>
                  </a:lnTo>
                  <a:lnTo>
                    <a:pt x="485" y="1"/>
                  </a:lnTo>
                  <a:lnTo>
                    <a:pt x="512"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1" name="Freeform 200"/>
            <p:cNvSpPr>
              <a:spLocks/>
            </p:cNvSpPr>
            <p:nvPr/>
          </p:nvSpPr>
          <p:spPr bwMode="auto">
            <a:xfrm>
              <a:off x="4982436" y="2529467"/>
              <a:ext cx="201867" cy="283802"/>
            </a:xfrm>
            <a:custGeom>
              <a:avLst/>
              <a:gdLst>
                <a:gd name="T0" fmla="*/ 510 w 1022"/>
                <a:gd name="T1" fmla="*/ 0 h 1435"/>
                <a:gd name="T2" fmla="*/ 537 w 1022"/>
                <a:gd name="T3" fmla="*/ 0 h 1435"/>
                <a:gd name="T4" fmla="*/ 588 w 1022"/>
                <a:gd name="T5" fmla="*/ 4 h 1435"/>
                <a:gd name="T6" fmla="*/ 638 w 1022"/>
                <a:gd name="T7" fmla="*/ 11 h 1435"/>
                <a:gd name="T8" fmla="*/ 686 w 1022"/>
                <a:gd name="T9" fmla="*/ 22 h 1435"/>
                <a:gd name="T10" fmla="*/ 732 w 1022"/>
                <a:gd name="T11" fmla="*/ 37 h 1435"/>
                <a:gd name="T12" fmla="*/ 775 w 1022"/>
                <a:gd name="T13" fmla="*/ 53 h 1435"/>
                <a:gd name="T14" fmla="*/ 815 w 1022"/>
                <a:gd name="T15" fmla="*/ 73 h 1435"/>
                <a:gd name="T16" fmla="*/ 853 w 1022"/>
                <a:gd name="T17" fmla="*/ 95 h 1435"/>
                <a:gd name="T18" fmla="*/ 889 w 1022"/>
                <a:gd name="T19" fmla="*/ 120 h 1435"/>
                <a:gd name="T20" fmla="*/ 920 w 1022"/>
                <a:gd name="T21" fmla="*/ 148 h 1435"/>
                <a:gd name="T22" fmla="*/ 947 w 1022"/>
                <a:gd name="T23" fmla="*/ 176 h 1435"/>
                <a:gd name="T24" fmla="*/ 971 w 1022"/>
                <a:gd name="T25" fmla="*/ 207 h 1435"/>
                <a:gd name="T26" fmla="*/ 991 w 1022"/>
                <a:gd name="T27" fmla="*/ 241 h 1435"/>
                <a:gd name="T28" fmla="*/ 1006 w 1022"/>
                <a:gd name="T29" fmla="*/ 275 h 1435"/>
                <a:gd name="T30" fmla="*/ 1016 w 1022"/>
                <a:gd name="T31" fmla="*/ 311 h 1435"/>
                <a:gd name="T32" fmla="*/ 1021 w 1022"/>
                <a:gd name="T33" fmla="*/ 347 h 1435"/>
                <a:gd name="T34" fmla="*/ 1022 w 1022"/>
                <a:gd name="T35" fmla="*/ 1270 h 1435"/>
                <a:gd name="T36" fmla="*/ 953 w 1022"/>
                <a:gd name="T37" fmla="*/ 1260 h 1435"/>
                <a:gd name="T38" fmla="*/ 818 w 1022"/>
                <a:gd name="T39" fmla="*/ 1250 h 1435"/>
                <a:gd name="T40" fmla="*/ 683 w 1022"/>
                <a:gd name="T41" fmla="*/ 1251 h 1435"/>
                <a:gd name="T42" fmla="*/ 550 w 1022"/>
                <a:gd name="T43" fmla="*/ 1263 h 1435"/>
                <a:gd name="T44" fmla="*/ 421 w 1022"/>
                <a:gd name="T45" fmla="*/ 1283 h 1435"/>
                <a:gd name="T46" fmla="*/ 295 w 1022"/>
                <a:gd name="T47" fmla="*/ 1314 h 1435"/>
                <a:gd name="T48" fmla="*/ 173 w 1022"/>
                <a:gd name="T49" fmla="*/ 1356 h 1435"/>
                <a:gd name="T50" fmla="*/ 56 w 1022"/>
                <a:gd name="T51" fmla="*/ 1406 h 1435"/>
                <a:gd name="T52" fmla="*/ 0 w 1022"/>
                <a:gd name="T53" fmla="*/ 1435 h 1435"/>
                <a:gd name="T54" fmla="*/ 0 w 1022"/>
                <a:gd name="T55" fmla="*/ 367 h 1435"/>
                <a:gd name="T56" fmla="*/ 2 w 1022"/>
                <a:gd name="T57" fmla="*/ 329 h 1435"/>
                <a:gd name="T58" fmla="*/ 10 w 1022"/>
                <a:gd name="T59" fmla="*/ 293 h 1435"/>
                <a:gd name="T60" fmla="*/ 23 w 1022"/>
                <a:gd name="T61" fmla="*/ 258 h 1435"/>
                <a:gd name="T62" fmla="*/ 40 w 1022"/>
                <a:gd name="T63" fmla="*/ 225 h 1435"/>
                <a:gd name="T64" fmla="*/ 62 w 1022"/>
                <a:gd name="T65" fmla="*/ 193 h 1435"/>
                <a:gd name="T66" fmla="*/ 87 w 1022"/>
                <a:gd name="T67" fmla="*/ 162 h 1435"/>
                <a:gd name="T68" fmla="*/ 117 w 1022"/>
                <a:gd name="T69" fmla="*/ 134 h 1435"/>
                <a:gd name="T70" fmla="*/ 149 w 1022"/>
                <a:gd name="T71" fmla="*/ 108 h 1435"/>
                <a:gd name="T72" fmla="*/ 186 w 1022"/>
                <a:gd name="T73" fmla="*/ 84 h 1435"/>
                <a:gd name="T74" fmla="*/ 225 w 1022"/>
                <a:gd name="T75" fmla="*/ 63 h 1435"/>
                <a:gd name="T76" fmla="*/ 267 w 1022"/>
                <a:gd name="T77" fmla="*/ 45 h 1435"/>
                <a:gd name="T78" fmla="*/ 312 w 1022"/>
                <a:gd name="T79" fmla="*/ 28 h 1435"/>
                <a:gd name="T80" fmla="*/ 359 w 1022"/>
                <a:gd name="T81" fmla="*/ 16 h 1435"/>
                <a:gd name="T82" fmla="*/ 408 w 1022"/>
                <a:gd name="T83" fmla="*/ 7 h 1435"/>
                <a:gd name="T84" fmla="*/ 459 w 1022"/>
                <a:gd name="T85" fmla="*/ 2 h 1435"/>
                <a:gd name="T86" fmla="*/ 510 w 1022"/>
                <a:gd name="T87"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435">
                  <a:moveTo>
                    <a:pt x="510" y="0"/>
                  </a:moveTo>
                  <a:lnTo>
                    <a:pt x="510" y="0"/>
                  </a:lnTo>
                  <a:lnTo>
                    <a:pt x="510" y="0"/>
                  </a:lnTo>
                  <a:lnTo>
                    <a:pt x="537" y="0"/>
                  </a:lnTo>
                  <a:lnTo>
                    <a:pt x="563" y="2"/>
                  </a:lnTo>
                  <a:lnTo>
                    <a:pt x="588" y="4"/>
                  </a:lnTo>
                  <a:lnTo>
                    <a:pt x="613" y="7"/>
                  </a:lnTo>
                  <a:lnTo>
                    <a:pt x="638" y="11"/>
                  </a:lnTo>
                  <a:lnTo>
                    <a:pt x="662" y="16"/>
                  </a:lnTo>
                  <a:lnTo>
                    <a:pt x="686" y="22"/>
                  </a:lnTo>
                  <a:lnTo>
                    <a:pt x="709" y="28"/>
                  </a:lnTo>
                  <a:lnTo>
                    <a:pt x="732" y="37"/>
                  </a:lnTo>
                  <a:lnTo>
                    <a:pt x="753" y="45"/>
                  </a:lnTo>
                  <a:lnTo>
                    <a:pt x="775" y="53"/>
                  </a:lnTo>
                  <a:lnTo>
                    <a:pt x="796" y="63"/>
                  </a:lnTo>
                  <a:lnTo>
                    <a:pt x="815" y="73"/>
                  </a:lnTo>
                  <a:lnTo>
                    <a:pt x="835" y="84"/>
                  </a:lnTo>
                  <a:lnTo>
                    <a:pt x="853" y="95"/>
                  </a:lnTo>
                  <a:lnTo>
                    <a:pt x="872" y="108"/>
                  </a:lnTo>
                  <a:lnTo>
                    <a:pt x="889" y="120"/>
                  </a:lnTo>
                  <a:lnTo>
                    <a:pt x="905" y="134"/>
                  </a:lnTo>
                  <a:lnTo>
                    <a:pt x="920" y="148"/>
                  </a:lnTo>
                  <a:lnTo>
                    <a:pt x="934" y="162"/>
                  </a:lnTo>
                  <a:lnTo>
                    <a:pt x="947" y="176"/>
                  </a:lnTo>
                  <a:lnTo>
                    <a:pt x="960" y="193"/>
                  </a:lnTo>
                  <a:lnTo>
                    <a:pt x="971" y="207"/>
                  </a:lnTo>
                  <a:lnTo>
                    <a:pt x="982" y="225"/>
                  </a:lnTo>
                  <a:lnTo>
                    <a:pt x="991" y="241"/>
                  </a:lnTo>
                  <a:lnTo>
                    <a:pt x="999" y="258"/>
                  </a:lnTo>
                  <a:lnTo>
                    <a:pt x="1006" y="275"/>
                  </a:lnTo>
                  <a:lnTo>
                    <a:pt x="1012" y="293"/>
                  </a:lnTo>
                  <a:lnTo>
                    <a:pt x="1016" y="311"/>
                  </a:lnTo>
                  <a:lnTo>
                    <a:pt x="1018" y="329"/>
                  </a:lnTo>
                  <a:lnTo>
                    <a:pt x="1021" y="347"/>
                  </a:lnTo>
                  <a:lnTo>
                    <a:pt x="1022" y="367"/>
                  </a:lnTo>
                  <a:lnTo>
                    <a:pt x="1022" y="1270"/>
                  </a:lnTo>
                  <a:lnTo>
                    <a:pt x="1022" y="1270"/>
                  </a:lnTo>
                  <a:lnTo>
                    <a:pt x="953" y="1260"/>
                  </a:lnTo>
                  <a:lnTo>
                    <a:pt x="885" y="1253"/>
                  </a:lnTo>
                  <a:lnTo>
                    <a:pt x="818" y="1250"/>
                  </a:lnTo>
                  <a:lnTo>
                    <a:pt x="750" y="1250"/>
                  </a:lnTo>
                  <a:lnTo>
                    <a:pt x="683" y="1251"/>
                  </a:lnTo>
                  <a:lnTo>
                    <a:pt x="617" y="1256"/>
                  </a:lnTo>
                  <a:lnTo>
                    <a:pt x="550" y="1263"/>
                  </a:lnTo>
                  <a:lnTo>
                    <a:pt x="485" y="1272"/>
                  </a:lnTo>
                  <a:lnTo>
                    <a:pt x="421" y="1283"/>
                  </a:lnTo>
                  <a:lnTo>
                    <a:pt x="358" y="1298"/>
                  </a:lnTo>
                  <a:lnTo>
                    <a:pt x="295" y="1314"/>
                  </a:lnTo>
                  <a:lnTo>
                    <a:pt x="233" y="1334"/>
                  </a:lnTo>
                  <a:lnTo>
                    <a:pt x="173" y="1356"/>
                  </a:lnTo>
                  <a:lnTo>
                    <a:pt x="113" y="1380"/>
                  </a:lnTo>
                  <a:lnTo>
                    <a:pt x="56" y="1406"/>
                  </a:lnTo>
                  <a:lnTo>
                    <a:pt x="27" y="1420"/>
                  </a:lnTo>
                  <a:lnTo>
                    <a:pt x="0" y="1435"/>
                  </a:lnTo>
                  <a:lnTo>
                    <a:pt x="0" y="367"/>
                  </a:lnTo>
                  <a:lnTo>
                    <a:pt x="0" y="367"/>
                  </a:lnTo>
                  <a:lnTo>
                    <a:pt x="0" y="347"/>
                  </a:lnTo>
                  <a:lnTo>
                    <a:pt x="2" y="329"/>
                  </a:lnTo>
                  <a:lnTo>
                    <a:pt x="6" y="311"/>
                  </a:lnTo>
                  <a:lnTo>
                    <a:pt x="10" y="293"/>
                  </a:lnTo>
                  <a:lnTo>
                    <a:pt x="16" y="275"/>
                  </a:lnTo>
                  <a:lnTo>
                    <a:pt x="23" y="258"/>
                  </a:lnTo>
                  <a:lnTo>
                    <a:pt x="31" y="241"/>
                  </a:lnTo>
                  <a:lnTo>
                    <a:pt x="40" y="225"/>
                  </a:lnTo>
                  <a:lnTo>
                    <a:pt x="50" y="207"/>
                  </a:lnTo>
                  <a:lnTo>
                    <a:pt x="62" y="193"/>
                  </a:lnTo>
                  <a:lnTo>
                    <a:pt x="73" y="176"/>
                  </a:lnTo>
                  <a:lnTo>
                    <a:pt x="87" y="162"/>
                  </a:lnTo>
                  <a:lnTo>
                    <a:pt x="101" y="148"/>
                  </a:lnTo>
                  <a:lnTo>
                    <a:pt x="117" y="134"/>
                  </a:lnTo>
                  <a:lnTo>
                    <a:pt x="133" y="120"/>
                  </a:lnTo>
                  <a:lnTo>
                    <a:pt x="149" y="108"/>
                  </a:lnTo>
                  <a:lnTo>
                    <a:pt x="167" y="95"/>
                  </a:lnTo>
                  <a:lnTo>
                    <a:pt x="186" y="84"/>
                  </a:lnTo>
                  <a:lnTo>
                    <a:pt x="205" y="73"/>
                  </a:lnTo>
                  <a:lnTo>
                    <a:pt x="225" y="63"/>
                  </a:lnTo>
                  <a:lnTo>
                    <a:pt x="246" y="53"/>
                  </a:lnTo>
                  <a:lnTo>
                    <a:pt x="267" y="45"/>
                  </a:lnTo>
                  <a:lnTo>
                    <a:pt x="289" y="37"/>
                  </a:lnTo>
                  <a:lnTo>
                    <a:pt x="312" y="28"/>
                  </a:lnTo>
                  <a:lnTo>
                    <a:pt x="335" y="22"/>
                  </a:lnTo>
                  <a:lnTo>
                    <a:pt x="359" y="16"/>
                  </a:lnTo>
                  <a:lnTo>
                    <a:pt x="383" y="11"/>
                  </a:lnTo>
                  <a:lnTo>
                    <a:pt x="408" y="7"/>
                  </a:lnTo>
                  <a:lnTo>
                    <a:pt x="433" y="4"/>
                  </a:lnTo>
                  <a:lnTo>
                    <a:pt x="459" y="2"/>
                  </a:lnTo>
                  <a:lnTo>
                    <a:pt x="484" y="0"/>
                  </a:lnTo>
                  <a:lnTo>
                    <a:pt x="510"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2" name="Freeform 202"/>
            <p:cNvSpPr>
              <a:spLocks/>
            </p:cNvSpPr>
            <p:nvPr/>
          </p:nvSpPr>
          <p:spPr bwMode="auto">
            <a:xfrm>
              <a:off x="4983029" y="2268226"/>
              <a:ext cx="201867" cy="202461"/>
            </a:xfrm>
            <a:custGeom>
              <a:avLst/>
              <a:gdLst>
                <a:gd name="T0" fmla="*/ 537 w 1022"/>
                <a:gd name="T1" fmla="*/ 0 h 1022"/>
                <a:gd name="T2" fmla="*/ 614 w 1022"/>
                <a:gd name="T3" fmla="*/ 10 h 1022"/>
                <a:gd name="T4" fmla="*/ 686 w 1022"/>
                <a:gd name="T5" fmla="*/ 31 h 1022"/>
                <a:gd name="T6" fmla="*/ 755 w 1022"/>
                <a:gd name="T7" fmla="*/ 61 h 1022"/>
                <a:gd name="T8" fmla="*/ 817 w 1022"/>
                <a:gd name="T9" fmla="*/ 101 h 1022"/>
                <a:gd name="T10" fmla="*/ 872 w 1022"/>
                <a:gd name="T11" fmla="*/ 149 h 1022"/>
                <a:gd name="T12" fmla="*/ 920 w 1022"/>
                <a:gd name="T13" fmla="*/ 205 h 1022"/>
                <a:gd name="T14" fmla="*/ 960 w 1022"/>
                <a:gd name="T15" fmla="*/ 267 h 1022"/>
                <a:gd name="T16" fmla="*/ 991 w 1022"/>
                <a:gd name="T17" fmla="*/ 335 h 1022"/>
                <a:gd name="T18" fmla="*/ 1012 w 1022"/>
                <a:gd name="T19" fmla="*/ 407 h 1022"/>
                <a:gd name="T20" fmla="*/ 1021 w 1022"/>
                <a:gd name="T21" fmla="*/ 484 h 1022"/>
                <a:gd name="T22" fmla="*/ 1021 w 1022"/>
                <a:gd name="T23" fmla="*/ 537 h 1022"/>
                <a:gd name="T24" fmla="*/ 1012 w 1022"/>
                <a:gd name="T25" fmla="*/ 613 h 1022"/>
                <a:gd name="T26" fmla="*/ 991 w 1022"/>
                <a:gd name="T27" fmla="*/ 686 h 1022"/>
                <a:gd name="T28" fmla="*/ 960 w 1022"/>
                <a:gd name="T29" fmla="*/ 754 h 1022"/>
                <a:gd name="T30" fmla="*/ 920 w 1022"/>
                <a:gd name="T31" fmla="*/ 816 h 1022"/>
                <a:gd name="T32" fmla="*/ 872 w 1022"/>
                <a:gd name="T33" fmla="*/ 871 h 1022"/>
                <a:gd name="T34" fmla="*/ 817 w 1022"/>
                <a:gd name="T35" fmla="*/ 920 h 1022"/>
                <a:gd name="T36" fmla="*/ 755 w 1022"/>
                <a:gd name="T37" fmla="*/ 960 h 1022"/>
                <a:gd name="T38" fmla="*/ 686 w 1022"/>
                <a:gd name="T39" fmla="*/ 991 h 1022"/>
                <a:gd name="T40" fmla="*/ 614 w 1022"/>
                <a:gd name="T41" fmla="*/ 1011 h 1022"/>
                <a:gd name="T42" fmla="*/ 537 w 1022"/>
                <a:gd name="T43" fmla="*/ 1021 h 1022"/>
                <a:gd name="T44" fmla="*/ 484 w 1022"/>
                <a:gd name="T45" fmla="*/ 1021 h 1022"/>
                <a:gd name="T46" fmla="*/ 407 w 1022"/>
                <a:gd name="T47" fmla="*/ 1011 h 1022"/>
                <a:gd name="T48" fmla="*/ 335 w 1022"/>
                <a:gd name="T49" fmla="*/ 991 h 1022"/>
                <a:gd name="T50" fmla="*/ 268 w 1022"/>
                <a:gd name="T51" fmla="*/ 960 h 1022"/>
                <a:gd name="T52" fmla="*/ 206 w 1022"/>
                <a:gd name="T53" fmla="*/ 920 h 1022"/>
                <a:gd name="T54" fmla="*/ 149 w 1022"/>
                <a:gd name="T55" fmla="*/ 871 h 1022"/>
                <a:gd name="T56" fmla="*/ 101 w 1022"/>
                <a:gd name="T57" fmla="*/ 816 h 1022"/>
                <a:gd name="T58" fmla="*/ 61 w 1022"/>
                <a:gd name="T59" fmla="*/ 754 h 1022"/>
                <a:gd name="T60" fmla="*/ 31 w 1022"/>
                <a:gd name="T61" fmla="*/ 686 h 1022"/>
                <a:gd name="T62" fmla="*/ 11 w 1022"/>
                <a:gd name="T63" fmla="*/ 613 h 1022"/>
                <a:gd name="T64" fmla="*/ 0 w 1022"/>
                <a:gd name="T65" fmla="*/ 537 h 1022"/>
                <a:gd name="T66" fmla="*/ 0 w 1022"/>
                <a:gd name="T67" fmla="*/ 484 h 1022"/>
                <a:gd name="T68" fmla="*/ 11 w 1022"/>
                <a:gd name="T69" fmla="*/ 407 h 1022"/>
                <a:gd name="T70" fmla="*/ 31 w 1022"/>
                <a:gd name="T71" fmla="*/ 335 h 1022"/>
                <a:gd name="T72" fmla="*/ 61 w 1022"/>
                <a:gd name="T73" fmla="*/ 267 h 1022"/>
                <a:gd name="T74" fmla="*/ 101 w 1022"/>
                <a:gd name="T75" fmla="*/ 205 h 1022"/>
                <a:gd name="T76" fmla="*/ 149 w 1022"/>
                <a:gd name="T77" fmla="*/ 149 h 1022"/>
                <a:gd name="T78" fmla="*/ 206 w 1022"/>
                <a:gd name="T79" fmla="*/ 101 h 1022"/>
                <a:gd name="T80" fmla="*/ 268 w 1022"/>
                <a:gd name="T81" fmla="*/ 61 h 1022"/>
                <a:gd name="T82" fmla="*/ 335 w 1022"/>
                <a:gd name="T83" fmla="*/ 31 h 1022"/>
                <a:gd name="T84" fmla="*/ 407 w 1022"/>
                <a:gd name="T85" fmla="*/ 10 h 1022"/>
                <a:gd name="T86" fmla="*/ 484 w 1022"/>
                <a:gd name="T87"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1" y="0"/>
                  </a:moveTo>
                  <a:lnTo>
                    <a:pt x="511" y="0"/>
                  </a:lnTo>
                  <a:lnTo>
                    <a:pt x="537" y="0"/>
                  </a:lnTo>
                  <a:lnTo>
                    <a:pt x="563" y="2"/>
                  </a:lnTo>
                  <a:lnTo>
                    <a:pt x="589" y="5"/>
                  </a:lnTo>
                  <a:lnTo>
                    <a:pt x="614" y="10"/>
                  </a:lnTo>
                  <a:lnTo>
                    <a:pt x="639" y="16"/>
                  </a:lnTo>
                  <a:lnTo>
                    <a:pt x="663" y="23"/>
                  </a:lnTo>
                  <a:lnTo>
                    <a:pt x="686" y="31"/>
                  </a:lnTo>
                  <a:lnTo>
                    <a:pt x="710" y="40"/>
                  </a:lnTo>
                  <a:lnTo>
                    <a:pt x="732" y="50"/>
                  </a:lnTo>
                  <a:lnTo>
                    <a:pt x="755" y="61"/>
                  </a:lnTo>
                  <a:lnTo>
                    <a:pt x="776" y="73"/>
                  </a:lnTo>
                  <a:lnTo>
                    <a:pt x="796" y="87"/>
                  </a:lnTo>
                  <a:lnTo>
                    <a:pt x="817" y="101"/>
                  </a:lnTo>
                  <a:lnTo>
                    <a:pt x="836" y="116"/>
                  </a:lnTo>
                  <a:lnTo>
                    <a:pt x="855" y="132"/>
                  </a:lnTo>
                  <a:lnTo>
                    <a:pt x="872" y="149"/>
                  </a:lnTo>
                  <a:lnTo>
                    <a:pt x="889" y="167"/>
                  </a:lnTo>
                  <a:lnTo>
                    <a:pt x="905" y="186"/>
                  </a:lnTo>
                  <a:lnTo>
                    <a:pt x="920" y="205"/>
                  </a:lnTo>
                  <a:lnTo>
                    <a:pt x="935" y="225"/>
                  </a:lnTo>
                  <a:lnTo>
                    <a:pt x="948" y="245"/>
                  </a:lnTo>
                  <a:lnTo>
                    <a:pt x="960" y="267"/>
                  </a:lnTo>
                  <a:lnTo>
                    <a:pt x="972" y="289"/>
                  </a:lnTo>
                  <a:lnTo>
                    <a:pt x="982" y="312"/>
                  </a:lnTo>
                  <a:lnTo>
                    <a:pt x="991" y="335"/>
                  </a:lnTo>
                  <a:lnTo>
                    <a:pt x="999" y="359"/>
                  </a:lnTo>
                  <a:lnTo>
                    <a:pt x="1006" y="383"/>
                  </a:lnTo>
                  <a:lnTo>
                    <a:pt x="1012" y="407"/>
                  </a:lnTo>
                  <a:lnTo>
                    <a:pt x="1017" y="432"/>
                  </a:lnTo>
                  <a:lnTo>
                    <a:pt x="1020" y="459"/>
                  </a:lnTo>
                  <a:lnTo>
                    <a:pt x="1021" y="484"/>
                  </a:lnTo>
                  <a:lnTo>
                    <a:pt x="1022" y="510"/>
                  </a:lnTo>
                  <a:lnTo>
                    <a:pt x="1022" y="510"/>
                  </a:lnTo>
                  <a:lnTo>
                    <a:pt x="1021" y="537"/>
                  </a:lnTo>
                  <a:lnTo>
                    <a:pt x="1020" y="563"/>
                  </a:lnTo>
                  <a:lnTo>
                    <a:pt x="1017" y="588"/>
                  </a:lnTo>
                  <a:lnTo>
                    <a:pt x="1012" y="613"/>
                  </a:lnTo>
                  <a:lnTo>
                    <a:pt x="1006" y="639"/>
                  </a:lnTo>
                  <a:lnTo>
                    <a:pt x="999" y="663"/>
                  </a:lnTo>
                  <a:lnTo>
                    <a:pt x="991" y="686"/>
                  </a:lnTo>
                  <a:lnTo>
                    <a:pt x="982" y="710"/>
                  </a:lnTo>
                  <a:lnTo>
                    <a:pt x="972" y="732"/>
                  </a:lnTo>
                  <a:lnTo>
                    <a:pt x="960" y="754"/>
                  </a:lnTo>
                  <a:lnTo>
                    <a:pt x="948" y="775"/>
                  </a:lnTo>
                  <a:lnTo>
                    <a:pt x="935" y="796"/>
                  </a:lnTo>
                  <a:lnTo>
                    <a:pt x="920" y="816"/>
                  </a:lnTo>
                  <a:lnTo>
                    <a:pt x="905" y="836"/>
                  </a:lnTo>
                  <a:lnTo>
                    <a:pt x="889" y="854"/>
                  </a:lnTo>
                  <a:lnTo>
                    <a:pt x="872" y="871"/>
                  </a:lnTo>
                  <a:lnTo>
                    <a:pt x="855" y="889"/>
                  </a:lnTo>
                  <a:lnTo>
                    <a:pt x="836" y="905"/>
                  </a:lnTo>
                  <a:lnTo>
                    <a:pt x="817" y="920"/>
                  </a:lnTo>
                  <a:lnTo>
                    <a:pt x="796" y="935"/>
                  </a:lnTo>
                  <a:lnTo>
                    <a:pt x="776" y="947"/>
                  </a:lnTo>
                  <a:lnTo>
                    <a:pt x="755" y="960"/>
                  </a:lnTo>
                  <a:lnTo>
                    <a:pt x="732" y="971"/>
                  </a:lnTo>
                  <a:lnTo>
                    <a:pt x="710" y="982"/>
                  </a:lnTo>
                  <a:lnTo>
                    <a:pt x="686" y="991"/>
                  </a:lnTo>
                  <a:lnTo>
                    <a:pt x="663" y="999"/>
                  </a:lnTo>
                  <a:lnTo>
                    <a:pt x="639" y="1006"/>
                  </a:lnTo>
                  <a:lnTo>
                    <a:pt x="614" y="1011"/>
                  </a:lnTo>
                  <a:lnTo>
                    <a:pt x="589" y="1016"/>
                  </a:lnTo>
                  <a:lnTo>
                    <a:pt x="563" y="1018"/>
                  </a:lnTo>
                  <a:lnTo>
                    <a:pt x="537" y="1021"/>
                  </a:lnTo>
                  <a:lnTo>
                    <a:pt x="511" y="1022"/>
                  </a:lnTo>
                  <a:lnTo>
                    <a:pt x="511" y="1022"/>
                  </a:lnTo>
                  <a:lnTo>
                    <a:pt x="484" y="1021"/>
                  </a:lnTo>
                  <a:lnTo>
                    <a:pt x="459" y="1018"/>
                  </a:lnTo>
                  <a:lnTo>
                    <a:pt x="433" y="1016"/>
                  </a:lnTo>
                  <a:lnTo>
                    <a:pt x="407" y="1011"/>
                  </a:lnTo>
                  <a:lnTo>
                    <a:pt x="383" y="1006"/>
                  </a:lnTo>
                  <a:lnTo>
                    <a:pt x="359" y="999"/>
                  </a:lnTo>
                  <a:lnTo>
                    <a:pt x="335" y="991"/>
                  </a:lnTo>
                  <a:lnTo>
                    <a:pt x="312" y="982"/>
                  </a:lnTo>
                  <a:lnTo>
                    <a:pt x="289" y="971"/>
                  </a:lnTo>
                  <a:lnTo>
                    <a:pt x="268" y="960"/>
                  </a:lnTo>
                  <a:lnTo>
                    <a:pt x="246" y="947"/>
                  </a:lnTo>
                  <a:lnTo>
                    <a:pt x="225" y="935"/>
                  </a:lnTo>
                  <a:lnTo>
                    <a:pt x="206" y="920"/>
                  </a:lnTo>
                  <a:lnTo>
                    <a:pt x="186" y="905"/>
                  </a:lnTo>
                  <a:lnTo>
                    <a:pt x="168" y="889"/>
                  </a:lnTo>
                  <a:lnTo>
                    <a:pt x="149" y="871"/>
                  </a:lnTo>
                  <a:lnTo>
                    <a:pt x="132" y="854"/>
                  </a:lnTo>
                  <a:lnTo>
                    <a:pt x="116" y="836"/>
                  </a:lnTo>
                  <a:lnTo>
                    <a:pt x="101" y="816"/>
                  </a:lnTo>
                  <a:lnTo>
                    <a:pt x="87" y="796"/>
                  </a:lnTo>
                  <a:lnTo>
                    <a:pt x="74" y="775"/>
                  </a:lnTo>
                  <a:lnTo>
                    <a:pt x="61" y="754"/>
                  </a:lnTo>
                  <a:lnTo>
                    <a:pt x="51" y="732"/>
                  </a:lnTo>
                  <a:lnTo>
                    <a:pt x="40" y="710"/>
                  </a:lnTo>
                  <a:lnTo>
                    <a:pt x="31" y="686"/>
                  </a:lnTo>
                  <a:lnTo>
                    <a:pt x="23" y="663"/>
                  </a:lnTo>
                  <a:lnTo>
                    <a:pt x="16" y="639"/>
                  </a:lnTo>
                  <a:lnTo>
                    <a:pt x="11" y="613"/>
                  </a:lnTo>
                  <a:lnTo>
                    <a:pt x="6" y="588"/>
                  </a:lnTo>
                  <a:lnTo>
                    <a:pt x="3" y="563"/>
                  </a:lnTo>
                  <a:lnTo>
                    <a:pt x="0" y="537"/>
                  </a:lnTo>
                  <a:lnTo>
                    <a:pt x="0" y="510"/>
                  </a:lnTo>
                  <a:lnTo>
                    <a:pt x="0" y="510"/>
                  </a:lnTo>
                  <a:lnTo>
                    <a:pt x="0" y="484"/>
                  </a:lnTo>
                  <a:lnTo>
                    <a:pt x="3" y="459"/>
                  </a:lnTo>
                  <a:lnTo>
                    <a:pt x="6" y="432"/>
                  </a:lnTo>
                  <a:lnTo>
                    <a:pt x="11" y="407"/>
                  </a:lnTo>
                  <a:lnTo>
                    <a:pt x="16" y="383"/>
                  </a:lnTo>
                  <a:lnTo>
                    <a:pt x="23" y="359"/>
                  </a:lnTo>
                  <a:lnTo>
                    <a:pt x="31" y="335"/>
                  </a:lnTo>
                  <a:lnTo>
                    <a:pt x="40" y="312"/>
                  </a:lnTo>
                  <a:lnTo>
                    <a:pt x="51" y="289"/>
                  </a:lnTo>
                  <a:lnTo>
                    <a:pt x="61" y="267"/>
                  </a:lnTo>
                  <a:lnTo>
                    <a:pt x="74" y="245"/>
                  </a:lnTo>
                  <a:lnTo>
                    <a:pt x="87" y="225"/>
                  </a:lnTo>
                  <a:lnTo>
                    <a:pt x="101" y="205"/>
                  </a:lnTo>
                  <a:lnTo>
                    <a:pt x="116" y="186"/>
                  </a:lnTo>
                  <a:lnTo>
                    <a:pt x="132" y="167"/>
                  </a:lnTo>
                  <a:lnTo>
                    <a:pt x="149" y="149"/>
                  </a:lnTo>
                  <a:lnTo>
                    <a:pt x="168" y="132"/>
                  </a:lnTo>
                  <a:lnTo>
                    <a:pt x="186" y="116"/>
                  </a:lnTo>
                  <a:lnTo>
                    <a:pt x="206" y="101"/>
                  </a:lnTo>
                  <a:lnTo>
                    <a:pt x="225" y="87"/>
                  </a:lnTo>
                  <a:lnTo>
                    <a:pt x="246" y="73"/>
                  </a:lnTo>
                  <a:lnTo>
                    <a:pt x="268" y="61"/>
                  </a:lnTo>
                  <a:lnTo>
                    <a:pt x="289" y="50"/>
                  </a:lnTo>
                  <a:lnTo>
                    <a:pt x="312" y="40"/>
                  </a:lnTo>
                  <a:lnTo>
                    <a:pt x="335" y="31"/>
                  </a:lnTo>
                  <a:lnTo>
                    <a:pt x="359" y="23"/>
                  </a:lnTo>
                  <a:lnTo>
                    <a:pt x="383" y="16"/>
                  </a:lnTo>
                  <a:lnTo>
                    <a:pt x="407" y="10"/>
                  </a:lnTo>
                  <a:lnTo>
                    <a:pt x="433" y="5"/>
                  </a:lnTo>
                  <a:lnTo>
                    <a:pt x="459" y="2"/>
                  </a:lnTo>
                  <a:lnTo>
                    <a:pt x="484" y="0"/>
                  </a:lnTo>
                  <a:lnTo>
                    <a:pt x="511"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3" name="Freeform 204"/>
            <p:cNvSpPr>
              <a:spLocks/>
            </p:cNvSpPr>
            <p:nvPr/>
          </p:nvSpPr>
          <p:spPr bwMode="auto">
            <a:xfrm>
              <a:off x="4195152" y="2635150"/>
              <a:ext cx="202461" cy="159713"/>
            </a:xfrm>
            <a:custGeom>
              <a:avLst/>
              <a:gdLst>
                <a:gd name="T0" fmla="*/ 510 w 1022"/>
                <a:gd name="T1" fmla="*/ 0 h 805"/>
                <a:gd name="T2" fmla="*/ 537 w 1022"/>
                <a:gd name="T3" fmla="*/ 0 h 805"/>
                <a:gd name="T4" fmla="*/ 588 w 1022"/>
                <a:gd name="T5" fmla="*/ 5 h 805"/>
                <a:gd name="T6" fmla="*/ 638 w 1022"/>
                <a:gd name="T7" fmla="*/ 12 h 805"/>
                <a:gd name="T8" fmla="*/ 686 w 1022"/>
                <a:gd name="T9" fmla="*/ 22 h 805"/>
                <a:gd name="T10" fmla="*/ 732 w 1022"/>
                <a:gd name="T11" fmla="*/ 37 h 805"/>
                <a:gd name="T12" fmla="*/ 775 w 1022"/>
                <a:gd name="T13" fmla="*/ 53 h 805"/>
                <a:gd name="T14" fmla="*/ 817 w 1022"/>
                <a:gd name="T15" fmla="*/ 74 h 805"/>
                <a:gd name="T16" fmla="*/ 855 w 1022"/>
                <a:gd name="T17" fmla="*/ 96 h 805"/>
                <a:gd name="T18" fmla="*/ 889 w 1022"/>
                <a:gd name="T19" fmla="*/ 121 h 805"/>
                <a:gd name="T20" fmla="*/ 920 w 1022"/>
                <a:gd name="T21" fmla="*/ 148 h 805"/>
                <a:gd name="T22" fmla="*/ 948 w 1022"/>
                <a:gd name="T23" fmla="*/ 177 h 805"/>
                <a:gd name="T24" fmla="*/ 972 w 1022"/>
                <a:gd name="T25" fmla="*/ 208 h 805"/>
                <a:gd name="T26" fmla="*/ 991 w 1022"/>
                <a:gd name="T27" fmla="*/ 241 h 805"/>
                <a:gd name="T28" fmla="*/ 1006 w 1022"/>
                <a:gd name="T29" fmla="*/ 276 h 805"/>
                <a:gd name="T30" fmla="*/ 1016 w 1022"/>
                <a:gd name="T31" fmla="*/ 311 h 805"/>
                <a:gd name="T32" fmla="*/ 1021 w 1022"/>
                <a:gd name="T33" fmla="*/ 348 h 805"/>
                <a:gd name="T34" fmla="*/ 1022 w 1022"/>
                <a:gd name="T35" fmla="*/ 755 h 805"/>
                <a:gd name="T36" fmla="*/ 958 w 1022"/>
                <a:gd name="T37" fmla="*/ 747 h 805"/>
                <a:gd name="T38" fmla="*/ 828 w 1022"/>
                <a:gd name="T39" fmla="*/ 735 h 805"/>
                <a:gd name="T40" fmla="*/ 699 w 1022"/>
                <a:gd name="T41" fmla="*/ 729 h 805"/>
                <a:gd name="T42" fmla="*/ 569 w 1022"/>
                <a:gd name="T43" fmla="*/ 729 h 805"/>
                <a:gd name="T44" fmla="*/ 441 w 1022"/>
                <a:gd name="T45" fmla="*/ 736 h 805"/>
                <a:gd name="T46" fmla="*/ 312 w 1022"/>
                <a:gd name="T47" fmla="*/ 748 h 805"/>
                <a:gd name="T48" fmla="*/ 186 w 1022"/>
                <a:gd name="T49" fmla="*/ 767 h 805"/>
                <a:gd name="T50" fmla="*/ 61 w 1022"/>
                <a:gd name="T51" fmla="*/ 791 h 805"/>
                <a:gd name="T52" fmla="*/ 0 w 1022"/>
                <a:gd name="T53" fmla="*/ 368 h 805"/>
                <a:gd name="T54" fmla="*/ 0 w 1022"/>
                <a:gd name="T55" fmla="*/ 348 h 805"/>
                <a:gd name="T56" fmla="*/ 6 w 1022"/>
                <a:gd name="T57" fmla="*/ 311 h 805"/>
                <a:gd name="T58" fmla="*/ 16 w 1022"/>
                <a:gd name="T59" fmla="*/ 276 h 805"/>
                <a:gd name="T60" fmla="*/ 31 w 1022"/>
                <a:gd name="T61" fmla="*/ 241 h 805"/>
                <a:gd name="T62" fmla="*/ 51 w 1022"/>
                <a:gd name="T63" fmla="*/ 208 h 805"/>
                <a:gd name="T64" fmla="*/ 73 w 1022"/>
                <a:gd name="T65" fmla="*/ 177 h 805"/>
                <a:gd name="T66" fmla="*/ 101 w 1022"/>
                <a:gd name="T67" fmla="*/ 148 h 805"/>
                <a:gd name="T68" fmla="*/ 133 w 1022"/>
                <a:gd name="T69" fmla="*/ 121 h 805"/>
                <a:gd name="T70" fmla="*/ 168 w 1022"/>
                <a:gd name="T71" fmla="*/ 96 h 805"/>
                <a:gd name="T72" fmla="*/ 205 w 1022"/>
                <a:gd name="T73" fmla="*/ 74 h 805"/>
                <a:gd name="T74" fmla="*/ 247 w 1022"/>
                <a:gd name="T75" fmla="*/ 53 h 805"/>
                <a:gd name="T76" fmla="*/ 290 w 1022"/>
                <a:gd name="T77" fmla="*/ 37 h 805"/>
                <a:gd name="T78" fmla="*/ 335 w 1022"/>
                <a:gd name="T79" fmla="*/ 22 h 805"/>
                <a:gd name="T80" fmla="*/ 383 w 1022"/>
                <a:gd name="T81" fmla="*/ 12 h 805"/>
                <a:gd name="T82" fmla="*/ 434 w 1022"/>
                <a:gd name="T83" fmla="*/ 5 h 805"/>
                <a:gd name="T84" fmla="*/ 484 w 1022"/>
                <a:gd name="T85"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2" h="805">
                  <a:moveTo>
                    <a:pt x="510" y="0"/>
                  </a:moveTo>
                  <a:lnTo>
                    <a:pt x="510" y="0"/>
                  </a:lnTo>
                  <a:lnTo>
                    <a:pt x="510" y="0"/>
                  </a:lnTo>
                  <a:lnTo>
                    <a:pt x="537" y="0"/>
                  </a:lnTo>
                  <a:lnTo>
                    <a:pt x="563" y="3"/>
                  </a:lnTo>
                  <a:lnTo>
                    <a:pt x="588" y="5"/>
                  </a:lnTo>
                  <a:lnTo>
                    <a:pt x="614" y="7"/>
                  </a:lnTo>
                  <a:lnTo>
                    <a:pt x="638" y="12"/>
                  </a:lnTo>
                  <a:lnTo>
                    <a:pt x="662" y="17"/>
                  </a:lnTo>
                  <a:lnTo>
                    <a:pt x="686" y="22"/>
                  </a:lnTo>
                  <a:lnTo>
                    <a:pt x="709" y="29"/>
                  </a:lnTo>
                  <a:lnTo>
                    <a:pt x="732" y="37"/>
                  </a:lnTo>
                  <a:lnTo>
                    <a:pt x="754" y="45"/>
                  </a:lnTo>
                  <a:lnTo>
                    <a:pt x="775" y="53"/>
                  </a:lnTo>
                  <a:lnTo>
                    <a:pt x="796" y="64"/>
                  </a:lnTo>
                  <a:lnTo>
                    <a:pt x="817" y="74"/>
                  </a:lnTo>
                  <a:lnTo>
                    <a:pt x="835" y="84"/>
                  </a:lnTo>
                  <a:lnTo>
                    <a:pt x="855" y="96"/>
                  </a:lnTo>
                  <a:lnTo>
                    <a:pt x="872" y="108"/>
                  </a:lnTo>
                  <a:lnTo>
                    <a:pt x="889" y="121"/>
                  </a:lnTo>
                  <a:lnTo>
                    <a:pt x="905" y="135"/>
                  </a:lnTo>
                  <a:lnTo>
                    <a:pt x="920" y="148"/>
                  </a:lnTo>
                  <a:lnTo>
                    <a:pt x="935" y="162"/>
                  </a:lnTo>
                  <a:lnTo>
                    <a:pt x="948" y="177"/>
                  </a:lnTo>
                  <a:lnTo>
                    <a:pt x="960" y="193"/>
                  </a:lnTo>
                  <a:lnTo>
                    <a:pt x="972" y="208"/>
                  </a:lnTo>
                  <a:lnTo>
                    <a:pt x="982" y="224"/>
                  </a:lnTo>
                  <a:lnTo>
                    <a:pt x="991" y="241"/>
                  </a:lnTo>
                  <a:lnTo>
                    <a:pt x="999" y="259"/>
                  </a:lnTo>
                  <a:lnTo>
                    <a:pt x="1006" y="276"/>
                  </a:lnTo>
                  <a:lnTo>
                    <a:pt x="1012" y="293"/>
                  </a:lnTo>
                  <a:lnTo>
                    <a:pt x="1016" y="311"/>
                  </a:lnTo>
                  <a:lnTo>
                    <a:pt x="1020" y="330"/>
                  </a:lnTo>
                  <a:lnTo>
                    <a:pt x="1021" y="348"/>
                  </a:lnTo>
                  <a:lnTo>
                    <a:pt x="1022" y="368"/>
                  </a:lnTo>
                  <a:lnTo>
                    <a:pt x="1022" y="755"/>
                  </a:lnTo>
                  <a:lnTo>
                    <a:pt x="1022" y="755"/>
                  </a:lnTo>
                  <a:lnTo>
                    <a:pt x="958" y="747"/>
                  </a:lnTo>
                  <a:lnTo>
                    <a:pt x="894" y="740"/>
                  </a:lnTo>
                  <a:lnTo>
                    <a:pt x="828" y="735"/>
                  </a:lnTo>
                  <a:lnTo>
                    <a:pt x="764" y="731"/>
                  </a:lnTo>
                  <a:lnTo>
                    <a:pt x="699" y="729"/>
                  </a:lnTo>
                  <a:lnTo>
                    <a:pt x="634" y="728"/>
                  </a:lnTo>
                  <a:lnTo>
                    <a:pt x="569" y="729"/>
                  </a:lnTo>
                  <a:lnTo>
                    <a:pt x="505" y="731"/>
                  </a:lnTo>
                  <a:lnTo>
                    <a:pt x="441" y="736"/>
                  </a:lnTo>
                  <a:lnTo>
                    <a:pt x="376" y="741"/>
                  </a:lnTo>
                  <a:lnTo>
                    <a:pt x="312" y="748"/>
                  </a:lnTo>
                  <a:lnTo>
                    <a:pt x="249" y="756"/>
                  </a:lnTo>
                  <a:lnTo>
                    <a:pt x="186" y="767"/>
                  </a:lnTo>
                  <a:lnTo>
                    <a:pt x="123" y="778"/>
                  </a:lnTo>
                  <a:lnTo>
                    <a:pt x="61" y="791"/>
                  </a:lnTo>
                  <a:lnTo>
                    <a:pt x="0" y="805"/>
                  </a:lnTo>
                  <a:lnTo>
                    <a:pt x="0" y="368"/>
                  </a:lnTo>
                  <a:lnTo>
                    <a:pt x="0" y="368"/>
                  </a:lnTo>
                  <a:lnTo>
                    <a:pt x="0" y="348"/>
                  </a:lnTo>
                  <a:lnTo>
                    <a:pt x="2" y="330"/>
                  </a:lnTo>
                  <a:lnTo>
                    <a:pt x="6" y="311"/>
                  </a:lnTo>
                  <a:lnTo>
                    <a:pt x="10" y="293"/>
                  </a:lnTo>
                  <a:lnTo>
                    <a:pt x="16" y="276"/>
                  </a:lnTo>
                  <a:lnTo>
                    <a:pt x="23" y="259"/>
                  </a:lnTo>
                  <a:lnTo>
                    <a:pt x="31" y="241"/>
                  </a:lnTo>
                  <a:lnTo>
                    <a:pt x="40" y="224"/>
                  </a:lnTo>
                  <a:lnTo>
                    <a:pt x="51" y="208"/>
                  </a:lnTo>
                  <a:lnTo>
                    <a:pt x="62" y="193"/>
                  </a:lnTo>
                  <a:lnTo>
                    <a:pt x="73" y="177"/>
                  </a:lnTo>
                  <a:lnTo>
                    <a:pt x="87" y="162"/>
                  </a:lnTo>
                  <a:lnTo>
                    <a:pt x="101" y="148"/>
                  </a:lnTo>
                  <a:lnTo>
                    <a:pt x="117" y="135"/>
                  </a:lnTo>
                  <a:lnTo>
                    <a:pt x="133" y="121"/>
                  </a:lnTo>
                  <a:lnTo>
                    <a:pt x="150" y="108"/>
                  </a:lnTo>
                  <a:lnTo>
                    <a:pt x="168" y="96"/>
                  </a:lnTo>
                  <a:lnTo>
                    <a:pt x="186" y="84"/>
                  </a:lnTo>
                  <a:lnTo>
                    <a:pt x="205" y="74"/>
                  </a:lnTo>
                  <a:lnTo>
                    <a:pt x="226" y="64"/>
                  </a:lnTo>
                  <a:lnTo>
                    <a:pt x="247" y="53"/>
                  </a:lnTo>
                  <a:lnTo>
                    <a:pt x="267" y="45"/>
                  </a:lnTo>
                  <a:lnTo>
                    <a:pt x="290" y="37"/>
                  </a:lnTo>
                  <a:lnTo>
                    <a:pt x="312" y="29"/>
                  </a:lnTo>
                  <a:lnTo>
                    <a:pt x="335" y="22"/>
                  </a:lnTo>
                  <a:lnTo>
                    <a:pt x="359" y="17"/>
                  </a:lnTo>
                  <a:lnTo>
                    <a:pt x="383" y="12"/>
                  </a:lnTo>
                  <a:lnTo>
                    <a:pt x="408" y="7"/>
                  </a:lnTo>
                  <a:lnTo>
                    <a:pt x="434" y="5"/>
                  </a:lnTo>
                  <a:lnTo>
                    <a:pt x="459" y="3"/>
                  </a:lnTo>
                  <a:lnTo>
                    <a:pt x="484" y="0"/>
                  </a:lnTo>
                  <a:lnTo>
                    <a:pt x="510" y="0"/>
                  </a:lnTo>
                  <a:close/>
                </a:path>
              </a:pathLst>
            </a:custGeom>
            <a:solidFill>
              <a:srgbClr val="004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4" name="Freeform 206"/>
            <p:cNvSpPr>
              <a:spLocks/>
            </p:cNvSpPr>
            <p:nvPr/>
          </p:nvSpPr>
          <p:spPr bwMode="auto">
            <a:xfrm>
              <a:off x="4195746" y="2373909"/>
              <a:ext cx="202461" cy="201867"/>
            </a:xfrm>
            <a:custGeom>
              <a:avLst/>
              <a:gdLst>
                <a:gd name="T0" fmla="*/ 536 w 1022"/>
                <a:gd name="T1" fmla="*/ 1 h 1022"/>
                <a:gd name="T2" fmla="*/ 613 w 1022"/>
                <a:gd name="T3" fmla="*/ 10 h 1022"/>
                <a:gd name="T4" fmla="*/ 687 w 1022"/>
                <a:gd name="T5" fmla="*/ 31 h 1022"/>
                <a:gd name="T6" fmla="*/ 754 w 1022"/>
                <a:gd name="T7" fmla="*/ 62 h 1022"/>
                <a:gd name="T8" fmla="*/ 816 w 1022"/>
                <a:gd name="T9" fmla="*/ 102 h 1022"/>
                <a:gd name="T10" fmla="*/ 871 w 1022"/>
                <a:gd name="T11" fmla="*/ 150 h 1022"/>
                <a:gd name="T12" fmla="*/ 919 w 1022"/>
                <a:gd name="T13" fmla="*/ 205 h 1022"/>
                <a:gd name="T14" fmla="*/ 960 w 1022"/>
                <a:gd name="T15" fmla="*/ 267 h 1022"/>
                <a:gd name="T16" fmla="*/ 991 w 1022"/>
                <a:gd name="T17" fmla="*/ 336 h 1022"/>
                <a:gd name="T18" fmla="*/ 1011 w 1022"/>
                <a:gd name="T19" fmla="*/ 408 h 1022"/>
                <a:gd name="T20" fmla="*/ 1020 w 1022"/>
                <a:gd name="T21" fmla="*/ 485 h 1022"/>
                <a:gd name="T22" fmla="*/ 1020 w 1022"/>
                <a:gd name="T23" fmla="*/ 538 h 1022"/>
                <a:gd name="T24" fmla="*/ 1011 w 1022"/>
                <a:gd name="T25" fmla="*/ 615 h 1022"/>
                <a:gd name="T26" fmla="*/ 991 w 1022"/>
                <a:gd name="T27" fmla="*/ 687 h 1022"/>
                <a:gd name="T28" fmla="*/ 960 w 1022"/>
                <a:gd name="T29" fmla="*/ 755 h 1022"/>
                <a:gd name="T30" fmla="*/ 919 w 1022"/>
                <a:gd name="T31" fmla="*/ 817 h 1022"/>
                <a:gd name="T32" fmla="*/ 871 w 1022"/>
                <a:gd name="T33" fmla="*/ 873 h 1022"/>
                <a:gd name="T34" fmla="*/ 816 w 1022"/>
                <a:gd name="T35" fmla="*/ 921 h 1022"/>
                <a:gd name="T36" fmla="*/ 754 w 1022"/>
                <a:gd name="T37" fmla="*/ 961 h 1022"/>
                <a:gd name="T38" fmla="*/ 687 w 1022"/>
                <a:gd name="T39" fmla="*/ 991 h 1022"/>
                <a:gd name="T40" fmla="*/ 613 w 1022"/>
                <a:gd name="T41" fmla="*/ 1012 h 1022"/>
                <a:gd name="T42" fmla="*/ 536 w 1022"/>
                <a:gd name="T43" fmla="*/ 1022 h 1022"/>
                <a:gd name="T44" fmla="*/ 484 w 1022"/>
                <a:gd name="T45" fmla="*/ 1022 h 1022"/>
                <a:gd name="T46" fmla="*/ 408 w 1022"/>
                <a:gd name="T47" fmla="*/ 1012 h 1022"/>
                <a:gd name="T48" fmla="*/ 334 w 1022"/>
                <a:gd name="T49" fmla="*/ 991 h 1022"/>
                <a:gd name="T50" fmla="*/ 267 w 1022"/>
                <a:gd name="T51" fmla="*/ 961 h 1022"/>
                <a:gd name="T52" fmla="*/ 205 w 1022"/>
                <a:gd name="T53" fmla="*/ 921 h 1022"/>
                <a:gd name="T54" fmla="*/ 149 w 1022"/>
                <a:gd name="T55" fmla="*/ 873 h 1022"/>
                <a:gd name="T56" fmla="*/ 100 w 1022"/>
                <a:gd name="T57" fmla="*/ 817 h 1022"/>
                <a:gd name="T58" fmla="*/ 61 w 1022"/>
                <a:gd name="T59" fmla="*/ 755 h 1022"/>
                <a:gd name="T60" fmla="*/ 30 w 1022"/>
                <a:gd name="T61" fmla="*/ 687 h 1022"/>
                <a:gd name="T62" fmla="*/ 10 w 1022"/>
                <a:gd name="T63" fmla="*/ 615 h 1022"/>
                <a:gd name="T64" fmla="*/ 0 w 1022"/>
                <a:gd name="T65" fmla="*/ 538 h 1022"/>
                <a:gd name="T66" fmla="*/ 0 w 1022"/>
                <a:gd name="T67" fmla="*/ 485 h 1022"/>
                <a:gd name="T68" fmla="*/ 10 w 1022"/>
                <a:gd name="T69" fmla="*/ 408 h 1022"/>
                <a:gd name="T70" fmla="*/ 30 w 1022"/>
                <a:gd name="T71" fmla="*/ 336 h 1022"/>
                <a:gd name="T72" fmla="*/ 61 w 1022"/>
                <a:gd name="T73" fmla="*/ 267 h 1022"/>
                <a:gd name="T74" fmla="*/ 100 w 1022"/>
                <a:gd name="T75" fmla="*/ 205 h 1022"/>
                <a:gd name="T76" fmla="*/ 149 w 1022"/>
                <a:gd name="T77" fmla="*/ 150 h 1022"/>
                <a:gd name="T78" fmla="*/ 205 w 1022"/>
                <a:gd name="T79" fmla="*/ 102 h 1022"/>
                <a:gd name="T80" fmla="*/ 267 w 1022"/>
                <a:gd name="T81" fmla="*/ 62 h 1022"/>
                <a:gd name="T82" fmla="*/ 334 w 1022"/>
                <a:gd name="T83" fmla="*/ 31 h 1022"/>
                <a:gd name="T84" fmla="*/ 408 w 1022"/>
                <a:gd name="T85" fmla="*/ 10 h 1022"/>
                <a:gd name="T86" fmla="*/ 484 w 1022"/>
                <a:gd name="T87" fmla="*/ 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0" y="0"/>
                  </a:moveTo>
                  <a:lnTo>
                    <a:pt x="510" y="0"/>
                  </a:lnTo>
                  <a:lnTo>
                    <a:pt x="536" y="1"/>
                  </a:lnTo>
                  <a:lnTo>
                    <a:pt x="563" y="3"/>
                  </a:lnTo>
                  <a:lnTo>
                    <a:pt x="588" y="6"/>
                  </a:lnTo>
                  <a:lnTo>
                    <a:pt x="613" y="10"/>
                  </a:lnTo>
                  <a:lnTo>
                    <a:pt x="638" y="16"/>
                  </a:lnTo>
                  <a:lnTo>
                    <a:pt x="662" y="23"/>
                  </a:lnTo>
                  <a:lnTo>
                    <a:pt x="687" y="31"/>
                  </a:lnTo>
                  <a:lnTo>
                    <a:pt x="710" y="40"/>
                  </a:lnTo>
                  <a:lnTo>
                    <a:pt x="732" y="50"/>
                  </a:lnTo>
                  <a:lnTo>
                    <a:pt x="754" y="62"/>
                  </a:lnTo>
                  <a:lnTo>
                    <a:pt x="775" y="75"/>
                  </a:lnTo>
                  <a:lnTo>
                    <a:pt x="797" y="87"/>
                  </a:lnTo>
                  <a:lnTo>
                    <a:pt x="816" y="102"/>
                  </a:lnTo>
                  <a:lnTo>
                    <a:pt x="836" y="117"/>
                  </a:lnTo>
                  <a:lnTo>
                    <a:pt x="854" y="133"/>
                  </a:lnTo>
                  <a:lnTo>
                    <a:pt x="871" y="150"/>
                  </a:lnTo>
                  <a:lnTo>
                    <a:pt x="888" y="167"/>
                  </a:lnTo>
                  <a:lnTo>
                    <a:pt x="905" y="186"/>
                  </a:lnTo>
                  <a:lnTo>
                    <a:pt x="919" y="205"/>
                  </a:lnTo>
                  <a:lnTo>
                    <a:pt x="934" y="226"/>
                  </a:lnTo>
                  <a:lnTo>
                    <a:pt x="947" y="247"/>
                  </a:lnTo>
                  <a:lnTo>
                    <a:pt x="960" y="267"/>
                  </a:lnTo>
                  <a:lnTo>
                    <a:pt x="971" y="290"/>
                  </a:lnTo>
                  <a:lnTo>
                    <a:pt x="981" y="312"/>
                  </a:lnTo>
                  <a:lnTo>
                    <a:pt x="991" y="336"/>
                  </a:lnTo>
                  <a:lnTo>
                    <a:pt x="999" y="359"/>
                  </a:lnTo>
                  <a:lnTo>
                    <a:pt x="1005" y="383"/>
                  </a:lnTo>
                  <a:lnTo>
                    <a:pt x="1011" y="408"/>
                  </a:lnTo>
                  <a:lnTo>
                    <a:pt x="1016" y="434"/>
                  </a:lnTo>
                  <a:lnTo>
                    <a:pt x="1019" y="459"/>
                  </a:lnTo>
                  <a:lnTo>
                    <a:pt x="1020" y="485"/>
                  </a:lnTo>
                  <a:lnTo>
                    <a:pt x="1022" y="512"/>
                  </a:lnTo>
                  <a:lnTo>
                    <a:pt x="1022" y="512"/>
                  </a:lnTo>
                  <a:lnTo>
                    <a:pt x="1020" y="538"/>
                  </a:lnTo>
                  <a:lnTo>
                    <a:pt x="1019" y="563"/>
                  </a:lnTo>
                  <a:lnTo>
                    <a:pt x="1016" y="590"/>
                  </a:lnTo>
                  <a:lnTo>
                    <a:pt x="1011" y="615"/>
                  </a:lnTo>
                  <a:lnTo>
                    <a:pt x="1005" y="639"/>
                  </a:lnTo>
                  <a:lnTo>
                    <a:pt x="999" y="663"/>
                  </a:lnTo>
                  <a:lnTo>
                    <a:pt x="991" y="687"/>
                  </a:lnTo>
                  <a:lnTo>
                    <a:pt x="981" y="710"/>
                  </a:lnTo>
                  <a:lnTo>
                    <a:pt x="971" y="733"/>
                  </a:lnTo>
                  <a:lnTo>
                    <a:pt x="960" y="755"/>
                  </a:lnTo>
                  <a:lnTo>
                    <a:pt x="947" y="776"/>
                  </a:lnTo>
                  <a:lnTo>
                    <a:pt x="934" y="797"/>
                  </a:lnTo>
                  <a:lnTo>
                    <a:pt x="919" y="817"/>
                  </a:lnTo>
                  <a:lnTo>
                    <a:pt x="905" y="836"/>
                  </a:lnTo>
                  <a:lnTo>
                    <a:pt x="888" y="854"/>
                  </a:lnTo>
                  <a:lnTo>
                    <a:pt x="871" y="873"/>
                  </a:lnTo>
                  <a:lnTo>
                    <a:pt x="854" y="890"/>
                  </a:lnTo>
                  <a:lnTo>
                    <a:pt x="836" y="906"/>
                  </a:lnTo>
                  <a:lnTo>
                    <a:pt x="816" y="921"/>
                  </a:lnTo>
                  <a:lnTo>
                    <a:pt x="797" y="935"/>
                  </a:lnTo>
                  <a:lnTo>
                    <a:pt x="775" y="949"/>
                  </a:lnTo>
                  <a:lnTo>
                    <a:pt x="754" y="961"/>
                  </a:lnTo>
                  <a:lnTo>
                    <a:pt x="732" y="971"/>
                  </a:lnTo>
                  <a:lnTo>
                    <a:pt x="710" y="982"/>
                  </a:lnTo>
                  <a:lnTo>
                    <a:pt x="687" y="991"/>
                  </a:lnTo>
                  <a:lnTo>
                    <a:pt x="662" y="999"/>
                  </a:lnTo>
                  <a:lnTo>
                    <a:pt x="638" y="1006"/>
                  </a:lnTo>
                  <a:lnTo>
                    <a:pt x="613" y="1012"/>
                  </a:lnTo>
                  <a:lnTo>
                    <a:pt x="588" y="1016"/>
                  </a:lnTo>
                  <a:lnTo>
                    <a:pt x="563" y="1020"/>
                  </a:lnTo>
                  <a:lnTo>
                    <a:pt x="536" y="1022"/>
                  </a:lnTo>
                  <a:lnTo>
                    <a:pt x="510" y="1022"/>
                  </a:lnTo>
                  <a:lnTo>
                    <a:pt x="510" y="1022"/>
                  </a:lnTo>
                  <a:lnTo>
                    <a:pt x="484" y="1022"/>
                  </a:lnTo>
                  <a:lnTo>
                    <a:pt x="458" y="1020"/>
                  </a:lnTo>
                  <a:lnTo>
                    <a:pt x="433" y="1016"/>
                  </a:lnTo>
                  <a:lnTo>
                    <a:pt x="408" y="1012"/>
                  </a:lnTo>
                  <a:lnTo>
                    <a:pt x="383" y="1006"/>
                  </a:lnTo>
                  <a:lnTo>
                    <a:pt x="359" y="999"/>
                  </a:lnTo>
                  <a:lnTo>
                    <a:pt x="334" y="991"/>
                  </a:lnTo>
                  <a:lnTo>
                    <a:pt x="311" y="982"/>
                  </a:lnTo>
                  <a:lnTo>
                    <a:pt x="289" y="971"/>
                  </a:lnTo>
                  <a:lnTo>
                    <a:pt x="267" y="961"/>
                  </a:lnTo>
                  <a:lnTo>
                    <a:pt x="245" y="949"/>
                  </a:lnTo>
                  <a:lnTo>
                    <a:pt x="224" y="935"/>
                  </a:lnTo>
                  <a:lnTo>
                    <a:pt x="205" y="921"/>
                  </a:lnTo>
                  <a:lnTo>
                    <a:pt x="185" y="906"/>
                  </a:lnTo>
                  <a:lnTo>
                    <a:pt x="167" y="890"/>
                  </a:lnTo>
                  <a:lnTo>
                    <a:pt x="149" y="873"/>
                  </a:lnTo>
                  <a:lnTo>
                    <a:pt x="133" y="854"/>
                  </a:lnTo>
                  <a:lnTo>
                    <a:pt x="116" y="836"/>
                  </a:lnTo>
                  <a:lnTo>
                    <a:pt x="100" y="817"/>
                  </a:lnTo>
                  <a:lnTo>
                    <a:pt x="87" y="797"/>
                  </a:lnTo>
                  <a:lnTo>
                    <a:pt x="73" y="776"/>
                  </a:lnTo>
                  <a:lnTo>
                    <a:pt x="61" y="755"/>
                  </a:lnTo>
                  <a:lnTo>
                    <a:pt x="50" y="733"/>
                  </a:lnTo>
                  <a:lnTo>
                    <a:pt x="40" y="710"/>
                  </a:lnTo>
                  <a:lnTo>
                    <a:pt x="30" y="687"/>
                  </a:lnTo>
                  <a:lnTo>
                    <a:pt x="22" y="663"/>
                  </a:lnTo>
                  <a:lnTo>
                    <a:pt x="16" y="639"/>
                  </a:lnTo>
                  <a:lnTo>
                    <a:pt x="10" y="615"/>
                  </a:lnTo>
                  <a:lnTo>
                    <a:pt x="5" y="590"/>
                  </a:lnTo>
                  <a:lnTo>
                    <a:pt x="2" y="563"/>
                  </a:lnTo>
                  <a:lnTo>
                    <a:pt x="0" y="538"/>
                  </a:lnTo>
                  <a:lnTo>
                    <a:pt x="0" y="512"/>
                  </a:lnTo>
                  <a:lnTo>
                    <a:pt x="0" y="512"/>
                  </a:lnTo>
                  <a:lnTo>
                    <a:pt x="0" y="485"/>
                  </a:lnTo>
                  <a:lnTo>
                    <a:pt x="2" y="459"/>
                  </a:lnTo>
                  <a:lnTo>
                    <a:pt x="5" y="434"/>
                  </a:lnTo>
                  <a:lnTo>
                    <a:pt x="10" y="408"/>
                  </a:lnTo>
                  <a:lnTo>
                    <a:pt x="16" y="383"/>
                  </a:lnTo>
                  <a:lnTo>
                    <a:pt x="22" y="359"/>
                  </a:lnTo>
                  <a:lnTo>
                    <a:pt x="30" y="336"/>
                  </a:lnTo>
                  <a:lnTo>
                    <a:pt x="40" y="312"/>
                  </a:lnTo>
                  <a:lnTo>
                    <a:pt x="50" y="290"/>
                  </a:lnTo>
                  <a:lnTo>
                    <a:pt x="61" y="267"/>
                  </a:lnTo>
                  <a:lnTo>
                    <a:pt x="73" y="247"/>
                  </a:lnTo>
                  <a:lnTo>
                    <a:pt x="87" y="226"/>
                  </a:lnTo>
                  <a:lnTo>
                    <a:pt x="100" y="205"/>
                  </a:lnTo>
                  <a:lnTo>
                    <a:pt x="116" y="186"/>
                  </a:lnTo>
                  <a:lnTo>
                    <a:pt x="133" y="167"/>
                  </a:lnTo>
                  <a:lnTo>
                    <a:pt x="149" y="150"/>
                  </a:lnTo>
                  <a:lnTo>
                    <a:pt x="167" y="133"/>
                  </a:lnTo>
                  <a:lnTo>
                    <a:pt x="185" y="117"/>
                  </a:lnTo>
                  <a:lnTo>
                    <a:pt x="205" y="102"/>
                  </a:lnTo>
                  <a:lnTo>
                    <a:pt x="224" y="87"/>
                  </a:lnTo>
                  <a:lnTo>
                    <a:pt x="245" y="75"/>
                  </a:lnTo>
                  <a:lnTo>
                    <a:pt x="267" y="62"/>
                  </a:lnTo>
                  <a:lnTo>
                    <a:pt x="289" y="50"/>
                  </a:lnTo>
                  <a:lnTo>
                    <a:pt x="311" y="40"/>
                  </a:lnTo>
                  <a:lnTo>
                    <a:pt x="334" y="31"/>
                  </a:lnTo>
                  <a:lnTo>
                    <a:pt x="359" y="23"/>
                  </a:lnTo>
                  <a:lnTo>
                    <a:pt x="383" y="16"/>
                  </a:lnTo>
                  <a:lnTo>
                    <a:pt x="408" y="10"/>
                  </a:lnTo>
                  <a:lnTo>
                    <a:pt x="433" y="6"/>
                  </a:lnTo>
                  <a:lnTo>
                    <a:pt x="458" y="3"/>
                  </a:lnTo>
                  <a:lnTo>
                    <a:pt x="484" y="1"/>
                  </a:lnTo>
                  <a:lnTo>
                    <a:pt x="510" y="0"/>
                  </a:lnTo>
                  <a:lnTo>
                    <a:pt x="510"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5" name="Freeform 207"/>
            <p:cNvSpPr>
              <a:spLocks/>
            </p:cNvSpPr>
            <p:nvPr/>
          </p:nvSpPr>
          <p:spPr bwMode="auto">
            <a:xfrm>
              <a:off x="4444518" y="2635744"/>
              <a:ext cx="202461" cy="284396"/>
            </a:xfrm>
            <a:custGeom>
              <a:avLst/>
              <a:gdLst>
                <a:gd name="T0" fmla="*/ 511 w 1022"/>
                <a:gd name="T1" fmla="*/ 0 h 1437"/>
                <a:gd name="T2" fmla="*/ 537 w 1022"/>
                <a:gd name="T3" fmla="*/ 0 h 1437"/>
                <a:gd name="T4" fmla="*/ 588 w 1022"/>
                <a:gd name="T5" fmla="*/ 4 h 1437"/>
                <a:gd name="T6" fmla="*/ 638 w 1022"/>
                <a:gd name="T7" fmla="*/ 11 h 1437"/>
                <a:gd name="T8" fmla="*/ 687 w 1022"/>
                <a:gd name="T9" fmla="*/ 22 h 1437"/>
                <a:gd name="T10" fmla="*/ 731 w 1022"/>
                <a:gd name="T11" fmla="*/ 35 h 1437"/>
                <a:gd name="T12" fmla="*/ 775 w 1022"/>
                <a:gd name="T13" fmla="*/ 53 h 1437"/>
                <a:gd name="T14" fmla="*/ 816 w 1022"/>
                <a:gd name="T15" fmla="*/ 73 h 1437"/>
                <a:gd name="T16" fmla="*/ 854 w 1022"/>
                <a:gd name="T17" fmla="*/ 95 h 1437"/>
                <a:gd name="T18" fmla="*/ 888 w 1022"/>
                <a:gd name="T19" fmla="*/ 120 h 1437"/>
                <a:gd name="T20" fmla="*/ 921 w 1022"/>
                <a:gd name="T21" fmla="*/ 148 h 1437"/>
                <a:gd name="T22" fmla="*/ 948 w 1022"/>
                <a:gd name="T23" fmla="*/ 176 h 1437"/>
                <a:gd name="T24" fmla="*/ 971 w 1022"/>
                <a:gd name="T25" fmla="*/ 207 h 1437"/>
                <a:gd name="T26" fmla="*/ 991 w 1022"/>
                <a:gd name="T27" fmla="*/ 241 h 1437"/>
                <a:gd name="T28" fmla="*/ 1005 w 1022"/>
                <a:gd name="T29" fmla="*/ 275 h 1437"/>
                <a:gd name="T30" fmla="*/ 1016 w 1022"/>
                <a:gd name="T31" fmla="*/ 311 h 1437"/>
                <a:gd name="T32" fmla="*/ 1022 w 1022"/>
                <a:gd name="T33" fmla="*/ 347 h 1437"/>
                <a:gd name="T34" fmla="*/ 1022 w 1022"/>
                <a:gd name="T35" fmla="*/ 1437 h 1437"/>
                <a:gd name="T36" fmla="*/ 996 w 1022"/>
                <a:gd name="T37" fmla="*/ 1407 h 1437"/>
                <a:gd name="T38" fmla="*/ 945 w 1022"/>
                <a:gd name="T39" fmla="*/ 1347 h 1437"/>
                <a:gd name="T40" fmla="*/ 891 w 1022"/>
                <a:gd name="T41" fmla="*/ 1291 h 1437"/>
                <a:gd name="T42" fmla="*/ 835 w 1022"/>
                <a:gd name="T43" fmla="*/ 1237 h 1437"/>
                <a:gd name="T44" fmla="*/ 776 w 1022"/>
                <a:gd name="T45" fmla="*/ 1187 h 1437"/>
                <a:gd name="T46" fmla="*/ 716 w 1022"/>
                <a:gd name="T47" fmla="*/ 1139 h 1437"/>
                <a:gd name="T48" fmla="*/ 654 w 1022"/>
                <a:gd name="T49" fmla="*/ 1094 h 1437"/>
                <a:gd name="T50" fmla="*/ 590 w 1022"/>
                <a:gd name="T51" fmla="*/ 1052 h 1437"/>
                <a:gd name="T52" fmla="*/ 526 w 1022"/>
                <a:gd name="T53" fmla="*/ 1013 h 1437"/>
                <a:gd name="T54" fmla="*/ 459 w 1022"/>
                <a:gd name="T55" fmla="*/ 976 h 1437"/>
                <a:gd name="T56" fmla="*/ 392 w 1022"/>
                <a:gd name="T57" fmla="*/ 941 h 1437"/>
                <a:gd name="T58" fmla="*/ 323 w 1022"/>
                <a:gd name="T59" fmla="*/ 910 h 1437"/>
                <a:gd name="T60" fmla="*/ 253 w 1022"/>
                <a:gd name="T61" fmla="*/ 882 h 1437"/>
                <a:gd name="T62" fmla="*/ 145 w 1022"/>
                <a:gd name="T63" fmla="*/ 843 h 1437"/>
                <a:gd name="T64" fmla="*/ 0 w 1022"/>
                <a:gd name="T65" fmla="*/ 800 h 1437"/>
                <a:gd name="T66" fmla="*/ 0 w 1022"/>
                <a:gd name="T67" fmla="*/ 367 h 1437"/>
                <a:gd name="T68" fmla="*/ 2 w 1022"/>
                <a:gd name="T69" fmla="*/ 329 h 1437"/>
                <a:gd name="T70" fmla="*/ 10 w 1022"/>
                <a:gd name="T71" fmla="*/ 292 h 1437"/>
                <a:gd name="T72" fmla="*/ 22 w 1022"/>
                <a:gd name="T73" fmla="*/ 258 h 1437"/>
                <a:gd name="T74" fmla="*/ 40 w 1022"/>
                <a:gd name="T75" fmla="*/ 223 h 1437"/>
                <a:gd name="T76" fmla="*/ 61 w 1022"/>
                <a:gd name="T77" fmla="*/ 191 h 1437"/>
                <a:gd name="T78" fmla="*/ 87 w 1022"/>
                <a:gd name="T79" fmla="*/ 161 h 1437"/>
                <a:gd name="T80" fmla="*/ 116 w 1022"/>
                <a:gd name="T81" fmla="*/ 133 h 1437"/>
                <a:gd name="T82" fmla="*/ 150 w 1022"/>
                <a:gd name="T83" fmla="*/ 108 h 1437"/>
                <a:gd name="T84" fmla="*/ 186 w 1022"/>
                <a:gd name="T85" fmla="*/ 83 h 1437"/>
                <a:gd name="T86" fmla="*/ 225 w 1022"/>
                <a:gd name="T87" fmla="*/ 63 h 1437"/>
                <a:gd name="T88" fmla="*/ 268 w 1022"/>
                <a:gd name="T89" fmla="*/ 44 h 1437"/>
                <a:gd name="T90" fmla="*/ 313 w 1022"/>
                <a:gd name="T91" fmla="*/ 28 h 1437"/>
                <a:gd name="T92" fmla="*/ 360 w 1022"/>
                <a:gd name="T93" fmla="*/ 16 h 1437"/>
                <a:gd name="T94" fmla="*/ 408 w 1022"/>
                <a:gd name="T95" fmla="*/ 7 h 1437"/>
                <a:gd name="T96" fmla="*/ 458 w 1022"/>
                <a:gd name="T97" fmla="*/ 2 h 1437"/>
                <a:gd name="T98" fmla="*/ 511 w 1022"/>
                <a:gd name="T99"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2" h="1437">
                  <a:moveTo>
                    <a:pt x="511" y="0"/>
                  </a:moveTo>
                  <a:lnTo>
                    <a:pt x="511" y="0"/>
                  </a:lnTo>
                  <a:lnTo>
                    <a:pt x="511" y="0"/>
                  </a:lnTo>
                  <a:lnTo>
                    <a:pt x="537" y="0"/>
                  </a:lnTo>
                  <a:lnTo>
                    <a:pt x="563" y="2"/>
                  </a:lnTo>
                  <a:lnTo>
                    <a:pt x="588" y="4"/>
                  </a:lnTo>
                  <a:lnTo>
                    <a:pt x="613" y="7"/>
                  </a:lnTo>
                  <a:lnTo>
                    <a:pt x="638" y="11"/>
                  </a:lnTo>
                  <a:lnTo>
                    <a:pt x="662" y="16"/>
                  </a:lnTo>
                  <a:lnTo>
                    <a:pt x="687" y="22"/>
                  </a:lnTo>
                  <a:lnTo>
                    <a:pt x="710" y="28"/>
                  </a:lnTo>
                  <a:lnTo>
                    <a:pt x="731" y="35"/>
                  </a:lnTo>
                  <a:lnTo>
                    <a:pt x="754" y="44"/>
                  </a:lnTo>
                  <a:lnTo>
                    <a:pt x="775" y="53"/>
                  </a:lnTo>
                  <a:lnTo>
                    <a:pt x="796" y="63"/>
                  </a:lnTo>
                  <a:lnTo>
                    <a:pt x="816" y="73"/>
                  </a:lnTo>
                  <a:lnTo>
                    <a:pt x="836" y="83"/>
                  </a:lnTo>
                  <a:lnTo>
                    <a:pt x="854" y="95"/>
                  </a:lnTo>
                  <a:lnTo>
                    <a:pt x="871" y="108"/>
                  </a:lnTo>
                  <a:lnTo>
                    <a:pt x="888" y="120"/>
                  </a:lnTo>
                  <a:lnTo>
                    <a:pt x="905" y="133"/>
                  </a:lnTo>
                  <a:lnTo>
                    <a:pt x="921" y="148"/>
                  </a:lnTo>
                  <a:lnTo>
                    <a:pt x="934" y="161"/>
                  </a:lnTo>
                  <a:lnTo>
                    <a:pt x="948" y="176"/>
                  </a:lnTo>
                  <a:lnTo>
                    <a:pt x="960" y="191"/>
                  </a:lnTo>
                  <a:lnTo>
                    <a:pt x="971" y="207"/>
                  </a:lnTo>
                  <a:lnTo>
                    <a:pt x="981" y="223"/>
                  </a:lnTo>
                  <a:lnTo>
                    <a:pt x="991" y="241"/>
                  </a:lnTo>
                  <a:lnTo>
                    <a:pt x="999" y="258"/>
                  </a:lnTo>
                  <a:lnTo>
                    <a:pt x="1005" y="275"/>
                  </a:lnTo>
                  <a:lnTo>
                    <a:pt x="1011" y="292"/>
                  </a:lnTo>
                  <a:lnTo>
                    <a:pt x="1016" y="311"/>
                  </a:lnTo>
                  <a:lnTo>
                    <a:pt x="1019" y="329"/>
                  </a:lnTo>
                  <a:lnTo>
                    <a:pt x="1022" y="347"/>
                  </a:lnTo>
                  <a:lnTo>
                    <a:pt x="1022" y="367"/>
                  </a:lnTo>
                  <a:lnTo>
                    <a:pt x="1022" y="1437"/>
                  </a:lnTo>
                  <a:lnTo>
                    <a:pt x="1022" y="1437"/>
                  </a:lnTo>
                  <a:lnTo>
                    <a:pt x="996" y="1407"/>
                  </a:lnTo>
                  <a:lnTo>
                    <a:pt x="971" y="1376"/>
                  </a:lnTo>
                  <a:lnTo>
                    <a:pt x="945" y="1347"/>
                  </a:lnTo>
                  <a:lnTo>
                    <a:pt x="917" y="1319"/>
                  </a:lnTo>
                  <a:lnTo>
                    <a:pt x="891" y="1291"/>
                  </a:lnTo>
                  <a:lnTo>
                    <a:pt x="862" y="1264"/>
                  </a:lnTo>
                  <a:lnTo>
                    <a:pt x="835" y="1237"/>
                  </a:lnTo>
                  <a:lnTo>
                    <a:pt x="805" y="1212"/>
                  </a:lnTo>
                  <a:lnTo>
                    <a:pt x="776" y="1187"/>
                  </a:lnTo>
                  <a:lnTo>
                    <a:pt x="746" y="1163"/>
                  </a:lnTo>
                  <a:lnTo>
                    <a:pt x="716" y="1139"/>
                  </a:lnTo>
                  <a:lnTo>
                    <a:pt x="685" y="1116"/>
                  </a:lnTo>
                  <a:lnTo>
                    <a:pt x="654" y="1094"/>
                  </a:lnTo>
                  <a:lnTo>
                    <a:pt x="622" y="1072"/>
                  </a:lnTo>
                  <a:lnTo>
                    <a:pt x="590" y="1052"/>
                  </a:lnTo>
                  <a:lnTo>
                    <a:pt x="558" y="1032"/>
                  </a:lnTo>
                  <a:lnTo>
                    <a:pt x="526" y="1013"/>
                  </a:lnTo>
                  <a:lnTo>
                    <a:pt x="493" y="994"/>
                  </a:lnTo>
                  <a:lnTo>
                    <a:pt x="459" y="976"/>
                  </a:lnTo>
                  <a:lnTo>
                    <a:pt x="426" y="959"/>
                  </a:lnTo>
                  <a:lnTo>
                    <a:pt x="392" y="941"/>
                  </a:lnTo>
                  <a:lnTo>
                    <a:pt x="357" y="925"/>
                  </a:lnTo>
                  <a:lnTo>
                    <a:pt x="323" y="910"/>
                  </a:lnTo>
                  <a:lnTo>
                    <a:pt x="287" y="896"/>
                  </a:lnTo>
                  <a:lnTo>
                    <a:pt x="253" y="882"/>
                  </a:lnTo>
                  <a:lnTo>
                    <a:pt x="217" y="868"/>
                  </a:lnTo>
                  <a:lnTo>
                    <a:pt x="145" y="843"/>
                  </a:lnTo>
                  <a:lnTo>
                    <a:pt x="73" y="821"/>
                  </a:lnTo>
                  <a:lnTo>
                    <a:pt x="0" y="800"/>
                  </a:lnTo>
                  <a:lnTo>
                    <a:pt x="0" y="367"/>
                  </a:lnTo>
                  <a:lnTo>
                    <a:pt x="0" y="367"/>
                  </a:lnTo>
                  <a:lnTo>
                    <a:pt x="1" y="347"/>
                  </a:lnTo>
                  <a:lnTo>
                    <a:pt x="2" y="329"/>
                  </a:lnTo>
                  <a:lnTo>
                    <a:pt x="5" y="311"/>
                  </a:lnTo>
                  <a:lnTo>
                    <a:pt x="10" y="292"/>
                  </a:lnTo>
                  <a:lnTo>
                    <a:pt x="16" y="275"/>
                  </a:lnTo>
                  <a:lnTo>
                    <a:pt x="22" y="258"/>
                  </a:lnTo>
                  <a:lnTo>
                    <a:pt x="30" y="241"/>
                  </a:lnTo>
                  <a:lnTo>
                    <a:pt x="40" y="223"/>
                  </a:lnTo>
                  <a:lnTo>
                    <a:pt x="50" y="207"/>
                  </a:lnTo>
                  <a:lnTo>
                    <a:pt x="61" y="191"/>
                  </a:lnTo>
                  <a:lnTo>
                    <a:pt x="74" y="176"/>
                  </a:lnTo>
                  <a:lnTo>
                    <a:pt x="87" y="161"/>
                  </a:lnTo>
                  <a:lnTo>
                    <a:pt x="102" y="148"/>
                  </a:lnTo>
                  <a:lnTo>
                    <a:pt x="116" y="133"/>
                  </a:lnTo>
                  <a:lnTo>
                    <a:pt x="133" y="120"/>
                  </a:lnTo>
                  <a:lnTo>
                    <a:pt x="150" y="108"/>
                  </a:lnTo>
                  <a:lnTo>
                    <a:pt x="167" y="95"/>
                  </a:lnTo>
                  <a:lnTo>
                    <a:pt x="186" y="83"/>
                  </a:lnTo>
                  <a:lnTo>
                    <a:pt x="206" y="73"/>
                  </a:lnTo>
                  <a:lnTo>
                    <a:pt x="225" y="63"/>
                  </a:lnTo>
                  <a:lnTo>
                    <a:pt x="246" y="53"/>
                  </a:lnTo>
                  <a:lnTo>
                    <a:pt x="268" y="44"/>
                  </a:lnTo>
                  <a:lnTo>
                    <a:pt x="290" y="35"/>
                  </a:lnTo>
                  <a:lnTo>
                    <a:pt x="313" y="28"/>
                  </a:lnTo>
                  <a:lnTo>
                    <a:pt x="336" y="22"/>
                  </a:lnTo>
                  <a:lnTo>
                    <a:pt x="360" y="16"/>
                  </a:lnTo>
                  <a:lnTo>
                    <a:pt x="384" y="11"/>
                  </a:lnTo>
                  <a:lnTo>
                    <a:pt x="408" y="7"/>
                  </a:lnTo>
                  <a:lnTo>
                    <a:pt x="433" y="4"/>
                  </a:lnTo>
                  <a:lnTo>
                    <a:pt x="458" y="2"/>
                  </a:lnTo>
                  <a:lnTo>
                    <a:pt x="485" y="0"/>
                  </a:lnTo>
                  <a:lnTo>
                    <a:pt x="511"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6" name="Freeform 209"/>
            <p:cNvSpPr>
              <a:spLocks/>
            </p:cNvSpPr>
            <p:nvPr/>
          </p:nvSpPr>
          <p:spPr bwMode="auto">
            <a:xfrm>
              <a:off x="4445112" y="2373909"/>
              <a:ext cx="202461" cy="201867"/>
            </a:xfrm>
            <a:custGeom>
              <a:avLst/>
              <a:gdLst>
                <a:gd name="T0" fmla="*/ 538 w 1022"/>
                <a:gd name="T1" fmla="*/ 1 h 1022"/>
                <a:gd name="T2" fmla="*/ 615 w 1022"/>
                <a:gd name="T3" fmla="*/ 10 h 1022"/>
                <a:gd name="T4" fmla="*/ 687 w 1022"/>
                <a:gd name="T5" fmla="*/ 31 h 1022"/>
                <a:gd name="T6" fmla="*/ 755 w 1022"/>
                <a:gd name="T7" fmla="*/ 62 h 1022"/>
                <a:gd name="T8" fmla="*/ 817 w 1022"/>
                <a:gd name="T9" fmla="*/ 102 h 1022"/>
                <a:gd name="T10" fmla="*/ 873 w 1022"/>
                <a:gd name="T11" fmla="*/ 150 h 1022"/>
                <a:gd name="T12" fmla="*/ 921 w 1022"/>
                <a:gd name="T13" fmla="*/ 205 h 1022"/>
                <a:gd name="T14" fmla="*/ 961 w 1022"/>
                <a:gd name="T15" fmla="*/ 267 h 1022"/>
                <a:gd name="T16" fmla="*/ 991 w 1022"/>
                <a:gd name="T17" fmla="*/ 336 h 1022"/>
                <a:gd name="T18" fmla="*/ 1012 w 1022"/>
                <a:gd name="T19" fmla="*/ 408 h 1022"/>
                <a:gd name="T20" fmla="*/ 1022 w 1022"/>
                <a:gd name="T21" fmla="*/ 485 h 1022"/>
                <a:gd name="T22" fmla="*/ 1022 w 1022"/>
                <a:gd name="T23" fmla="*/ 538 h 1022"/>
                <a:gd name="T24" fmla="*/ 1012 w 1022"/>
                <a:gd name="T25" fmla="*/ 615 h 1022"/>
                <a:gd name="T26" fmla="*/ 991 w 1022"/>
                <a:gd name="T27" fmla="*/ 687 h 1022"/>
                <a:gd name="T28" fmla="*/ 961 w 1022"/>
                <a:gd name="T29" fmla="*/ 755 h 1022"/>
                <a:gd name="T30" fmla="*/ 921 w 1022"/>
                <a:gd name="T31" fmla="*/ 817 h 1022"/>
                <a:gd name="T32" fmla="*/ 873 w 1022"/>
                <a:gd name="T33" fmla="*/ 873 h 1022"/>
                <a:gd name="T34" fmla="*/ 817 w 1022"/>
                <a:gd name="T35" fmla="*/ 921 h 1022"/>
                <a:gd name="T36" fmla="*/ 755 w 1022"/>
                <a:gd name="T37" fmla="*/ 961 h 1022"/>
                <a:gd name="T38" fmla="*/ 687 w 1022"/>
                <a:gd name="T39" fmla="*/ 991 h 1022"/>
                <a:gd name="T40" fmla="*/ 615 w 1022"/>
                <a:gd name="T41" fmla="*/ 1012 h 1022"/>
                <a:gd name="T42" fmla="*/ 538 w 1022"/>
                <a:gd name="T43" fmla="*/ 1022 h 1022"/>
                <a:gd name="T44" fmla="*/ 485 w 1022"/>
                <a:gd name="T45" fmla="*/ 1022 h 1022"/>
                <a:gd name="T46" fmla="*/ 408 w 1022"/>
                <a:gd name="T47" fmla="*/ 1012 h 1022"/>
                <a:gd name="T48" fmla="*/ 336 w 1022"/>
                <a:gd name="T49" fmla="*/ 991 h 1022"/>
                <a:gd name="T50" fmla="*/ 267 w 1022"/>
                <a:gd name="T51" fmla="*/ 961 h 1022"/>
                <a:gd name="T52" fmla="*/ 205 w 1022"/>
                <a:gd name="T53" fmla="*/ 921 h 1022"/>
                <a:gd name="T54" fmla="*/ 150 w 1022"/>
                <a:gd name="T55" fmla="*/ 873 h 1022"/>
                <a:gd name="T56" fmla="*/ 102 w 1022"/>
                <a:gd name="T57" fmla="*/ 817 h 1022"/>
                <a:gd name="T58" fmla="*/ 62 w 1022"/>
                <a:gd name="T59" fmla="*/ 755 h 1022"/>
                <a:gd name="T60" fmla="*/ 31 w 1022"/>
                <a:gd name="T61" fmla="*/ 687 h 1022"/>
                <a:gd name="T62" fmla="*/ 10 w 1022"/>
                <a:gd name="T63" fmla="*/ 615 h 1022"/>
                <a:gd name="T64" fmla="*/ 1 w 1022"/>
                <a:gd name="T65" fmla="*/ 538 h 1022"/>
                <a:gd name="T66" fmla="*/ 1 w 1022"/>
                <a:gd name="T67" fmla="*/ 485 h 1022"/>
                <a:gd name="T68" fmla="*/ 10 w 1022"/>
                <a:gd name="T69" fmla="*/ 408 h 1022"/>
                <a:gd name="T70" fmla="*/ 31 w 1022"/>
                <a:gd name="T71" fmla="*/ 336 h 1022"/>
                <a:gd name="T72" fmla="*/ 62 w 1022"/>
                <a:gd name="T73" fmla="*/ 267 h 1022"/>
                <a:gd name="T74" fmla="*/ 102 w 1022"/>
                <a:gd name="T75" fmla="*/ 205 h 1022"/>
                <a:gd name="T76" fmla="*/ 150 w 1022"/>
                <a:gd name="T77" fmla="*/ 150 h 1022"/>
                <a:gd name="T78" fmla="*/ 205 w 1022"/>
                <a:gd name="T79" fmla="*/ 102 h 1022"/>
                <a:gd name="T80" fmla="*/ 267 w 1022"/>
                <a:gd name="T81" fmla="*/ 62 h 1022"/>
                <a:gd name="T82" fmla="*/ 336 w 1022"/>
                <a:gd name="T83" fmla="*/ 31 h 1022"/>
                <a:gd name="T84" fmla="*/ 408 w 1022"/>
                <a:gd name="T85" fmla="*/ 10 h 1022"/>
                <a:gd name="T86" fmla="*/ 485 w 1022"/>
                <a:gd name="T87" fmla="*/ 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2" y="0"/>
                  </a:moveTo>
                  <a:lnTo>
                    <a:pt x="512" y="0"/>
                  </a:lnTo>
                  <a:lnTo>
                    <a:pt x="538" y="1"/>
                  </a:lnTo>
                  <a:lnTo>
                    <a:pt x="563" y="3"/>
                  </a:lnTo>
                  <a:lnTo>
                    <a:pt x="590" y="6"/>
                  </a:lnTo>
                  <a:lnTo>
                    <a:pt x="615" y="10"/>
                  </a:lnTo>
                  <a:lnTo>
                    <a:pt x="639" y="16"/>
                  </a:lnTo>
                  <a:lnTo>
                    <a:pt x="663" y="23"/>
                  </a:lnTo>
                  <a:lnTo>
                    <a:pt x="687" y="31"/>
                  </a:lnTo>
                  <a:lnTo>
                    <a:pt x="710" y="40"/>
                  </a:lnTo>
                  <a:lnTo>
                    <a:pt x="733" y="50"/>
                  </a:lnTo>
                  <a:lnTo>
                    <a:pt x="755" y="62"/>
                  </a:lnTo>
                  <a:lnTo>
                    <a:pt x="776" y="75"/>
                  </a:lnTo>
                  <a:lnTo>
                    <a:pt x="797" y="87"/>
                  </a:lnTo>
                  <a:lnTo>
                    <a:pt x="817" y="102"/>
                  </a:lnTo>
                  <a:lnTo>
                    <a:pt x="836" y="117"/>
                  </a:lnTo>
                  <a:lnTo>
                    <a:pt x="854" y="133"/>
                  </a:lnTo>
                  <a:lnTo>
                    <a:pt x="873" y="150"/>
                  </a:lnTo>
                  <a:lnTo>
                    <a:pt x="890" y="167"/>
                  </a:lnTo>
                  <a:lnTo>
                    <a:pt x="906" y="186"/>
                  </a:lnTo>
                  <a:lnTo>
                    <a:pt x="921" y="205"/>
                  </a:lnTo>
                  <a:lnTo>
                    <a:pt x="935" y="226"/>
                  </a:lnTo>
                  <a:lnTo>
                    <a:pt x="949" y="247"/>
                  </a:lnTo>
                  <a:lnTo>
                    <a:pt x="961" y="267"/>
                  </a:lnTo>
                  <a:lnTo>
                    <a:pt x="971" y="290"/>
                  </a:lnTo>
                  <a:lnTo>
                    <a:pt x="982" y="312"/>
                  </a:lnTo>
                  <a:lnTo>
                    <a:pt x="991" y="336"/>
                  </a:lnTo>
                  <a:lnTo>
                    <a:pt x="999" y="359"/>
                  </a:lnTo>
                  <a:lnTo>
                    <a:pt x="1006" y="383"/>
                  </a:lnTo>
                  <a:lnTo>
                    <a:pt x="1012" y="408"/>
                  </a:lnTo>
                  <a:lnTo>
                    <a:pt x="1016" y="434"/>
                  </a:lnTo>
                  <a:lnTo>
                    <a:pt x="1020" y="459"/>
                  </a:lnTo>
                  <a:lnTo>
                    <a:pt x="1022" y="485"/>
                  </a:lnTo>
                  <a:lnTo>
                    <a:pt x="1022" y="512"/>
                  </a:lnTo>
                  <a:lnTo>
                    <a:pt x="1022" y="512"/>
                  </a:lnTo>
                  <a:lnTo>
                    <a:pt x="1022" y="538"/>
                  </a:lnTo>
                  <a:lnTo>
                    <a:pt x="1020" y="563"/>
                  </a:lnTo>
                  <a:lnTo>
                    <a:pt x="1016" y="590"/>
                  </a:lnTo>
                  <a:lnTo>
                    <a:pt x="1012" y="615"/>
                  </a:lnTo>
                  <a:lnTo>
                    <a:pt x="1006" y="639"/>
                  </a:lnTo>
                  <a:lnTo>
                    <a:pt x="999" y="663"/>
                  </a:lnTo>
                  <a:lnTo>
                    <a:pt x="991" y="687"/>
                  </a:lnTo>
                  <a:lnTo>
                    <a:pt x="982" y="710"/>
                  </a:lnTo>
                  <a:lnTo>
                    <a:pt x="971" y="733"/>
                  </a:lnTo>
                  <a:lnTo>
                    <a:pt x="961" y="755"/>
                  </a:lnTo>
                  <a:lnTo>
                    <a:pt x="949" y="776"/>
                  </a:lnTo>
                  <a:lnTo>
                    <a:pt x="935" y="797"/>
                  </a:lnTo>
                  <a:lnTo>
                    <a:pt x="921" y="817"/>
                  </a:lnTo>
                  <a:lnTo>
                    <a:pt x="906" y="836"/>
                  </a:lnTo>
                  <a:lnTo>
                    <a:pt x="890" y="854"/>
                  </a:lnTo>
                  <a:lnTo>
                    <a:pt x="873" y="873"/>
                  </a:lnTo>
                  <a:lnTo>
                    <a:pt x="854" y="890"/>
                  </a:lnTo>
                  <a:lnTo>
                    <a:pt x="836" y="906"/>
                  </a:lnTo>
                  <a:lnTo>
                    <a:pt x="817" y="921"/>
                  </a:lnTo>
                  <a:lnTo>
                    <a:pt x="797" y="935"/>
                  </a:lnTo>
                  <a:lnTo>
                    <a:pt x="776" y="949"/>
                  </a:lnTo>
                  <a:lnTo>
                    <a:pt x="755" y="961"/>
                  </a:lnTo>
                  <a:lnTo>
                    <a:pt x="733" y="971"/>
                  </a:lnTo>
                  <a:lnTo>
                    <a:pt x="710" y="982"/>
                  </a:lnTo>
                  <a:lnTo>
                    <a:pt x="687" y="991"/>
                  </a:lnTo>
                  <a:lnTo>
                    <a:pt x="663" y="999"/>
                  </a:lnTo>
                  <a:lnTo>
                    <a:pt x="639" y="1006"/>
                  </a:lnTo>
                  <a:lnTo>
                    <a:pt x="615" y="1012"/>
                  </a:lnTo>
                  <a:lnTo>
                    <a:pt x="590" y="1016"/>
                  </a:lnTo>
                  <a:lnTo>
                    <a:pt x="563" y="1020"/>
                  </a:lnTo>
                  <a:lnTo>
                    <a:pt x="538" y="1022"/>
                  </a:lnTo>
                  <a:lnTo>
                    <a:pt x="512" y="1022"/>
                  </a:lnTo>
                  <a:lnTo>
                    <a:pt x="512" y="1022"/>
                  </a:lnTo>
                  <a:lnTo>
                    <a:pt x="485" y="1022"/>
                  </a:lnTo>
                  <a:lnTo>
                    <a:pt x="459" y="1020"/>
                  </a:lnTo>
                  <a:lnTo>
                    <a:pt x="434" y="1016"/>
                  </a:lnTo>
                  <a:lnTo>
                    <a:pt x="408" y="1012"/>
                  </a:lnTo>
                  <a:lnTo>
                    <a:pt x="383" y="1006"/>
                  </a:lnTo>
                  <a:lnTo>
                    <a:pt x="359" y="999"/>
                  </a:lnTo>
                  <a:lnTo>
                    <a:pt x="336" y="991"/>
                  </a:lnTo>
                  <a:lnTo>
                    <a:pt x="312" y="982"/>
                  </a:lnTo>
                  <a:lnTo>
                    <a:pt x="290" y="971"/>
                  </a:lnTo>
                  <a:lnTo>
                    <a:pt x="267" y="961"/>
                  </a:lnTo>
                  <a:lnTo>
                    <a:pt x="247" y="949"/>
                  </a:lnTo>
                  <a:lnTo>
                    <a:pt x="226" y="935"/>
                  </a:lnTo>
                  <a:lnTo>
                    <a:pt x="205" y="921"/>
                  </a:lnTo>
                  <a:lnTo>
                    <a:pt x="186" y="906"/>
                  </a:lnTo>
                  <a:lnTo>
                    <a:pt x="167" y="890"/>
                  </a:lnTo>
                  <a:lnTo>
                    <a:pt x="150" y="873"/>
                  </a:lnTo>
                  <a:lnTo>
                    <a:pt x="133" y="854"/>
                  </a:lnTo>
                  <a:lnTo>
                    <a:pt x="117" y="836"/>
                  </a:lnTo>
                  <a:lnTo>
                    <a:pt x="102" y="817"/>
                  </a:lnTo>
                  <a:lnTo>
                    <a:pt x="87" y="797"/>
                  </a:lnTo>
                  <a:lnTo>
                    <a:pt x="75" y="776"/>
                  </a:lnTo>
                  <a:lnTo>
                    <a:pt x="62" y="755"/>
                  </a:lnTo>
                  <a:lnTo>
                    <a:pt x="50" y="733"/>
                  </a:lnTo>
                  <a:lnTo>
                    <a:pt x="40" y="710"/>
                  </a:lnTo>
                  <a:lnTo>
                    <a:pt x="31" y="687"/>
                  </a:lnTo>
                  <a:lnTo>
                    <a:pt x="23" y="663"/>
                  </a:lnTo>
                  <a:lnTo>
                    <a:pt x="16" y="639"/>
                  </a:lnTo>
                  <a:lnTo>
                    <a:pt x="10" y="615"/>
                  </a:lnTo>
                  <a:lnTo>
                    <a:pt x="6" y="590"/>
                  </a:lnTo>
                  <a:lnTo>
                    <a:pt x="2" y="563"/>
                  </a:lnTo>
                  <a:lnTo>
                    <a:pt x="1" y="538"/>
                  </a:lnTo>
                  <a:lnTo>
                    <a:pt x="0" y="512"/>
                  </a:lnTo>
                  <a:lnTo>
                    <a:pt x="0" y="512"/>
                  </a:lnTo>
                  <a:lnTo>
                    <a:pt x="1" y="485"/>
                  </a:lnTo>
                  <a:lnTo>
                    <a:pt x="2" y="459"/>
                  </a:lnTo>
                  <a:lnTo>
                    <a:pt x="6" y="434"/>
                  </a:lnTo>
                  <a:lnTo>
                    <a:pt x="10" y="408"/>
                  </a:lnTo>
                  <a:lnTo>
                    <a:pt x="16" y="383"/>
                  </a:lnTo>
                  <a:lnTo>
                    <a:pt x="23" y="359"/>
                  </a:lnTo>
                  <a:lnTo>
                    <a:pt x="31" y="336"/>
                  </a:lnTo>
                  <a:lnTo>
                    <a:pt x="40" y="312"/>
                  </a:lnTo>
                  <a:lnTo>
                    <a:pt x="50" y="290"/>
                  </a:lnTo>
                  <a:lnTo>
                    <a:pt x="62" y="267"/>
                  </a:lnTo>
                  <a:lnTo>
                    <a:pt x="75" y="247"/>
                  </a:lnTo>
                  <a:lnTo>
                    <a:pt x="87" y="226"/>
                  </a:lnTo>
                  <a:lnTo>
                    <a:pt x="102" y="205"/>
                  </a:lnTo>
                  <a:lnTo>
                    <a:pt x="117" y="186"/>
                  </a:lnTo>
                  <a:lnTo>
                    <a:pt x="133" y="167"/>
                  </a:lnTo>
                  <a:lnTo>
                    <a:pt x="150" y="150"/>
                  </a:lnTo>
                  <a:lnTo>
                    <a:pt x="167" y="133"/>
                  </a:lnTo>
                  <a:lnTo>
                    <a:pt x="186" y="117"/>
                  </a:lnTo>
                  <a:lnTo>
                    <a:pt x="205" y="102"/>
                  </a:lnTo>
                  <a:lnTo>
                    <a:pt x="226" y="87"/>
                  </a:lnTo>
                  <a:lnTo>
                    <a:pt x="247" y="75"/>
                  </a:lnTo>
                  <a:lnTo>
                    <a:pt x="267" y="62"/>
                  </a:lnTo>
                  <a:lnTo>
                    <a:pt x="290" y="50"/>
                  </a:lnTo>
                  <a:lnTo>
                    <a:pt x="312" y="40"/>
                  </a:lnTo>
                  <a:lnTo>
                    <a:pt x="336" y="31"/>
                  </a:lnTo>
                  <a:lnTo>
                    <a:pt x="359" y="23"/>
                  </a:lnTo>
                  <a:lnTo>
                    <a:pt x="383" y="16"/>
                  </a:lnTo>
                  <a:lnTo>
                    <a:pt x="408" y="10"/>
                  </a:lnTo>
                  <a:lnTo>
                    <a:pt x="434" y="6"/>
                  </a:lnTo>
                  <a:lnTo>
                    <a:pt x="459" y="3"/>
                  </a:lnTo>
                  <a:lnTo>
                    <a:pt x="485" y="1"/>
                  </a:lnTo>
                  <a:lnTo>
                    <a:pt x="512"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7" name="Freeform 191"/>
            <p:cNvSpPr>
              <a:spLocks noEditPoints="1"/>
            </p:cNvSpPr>
            <p:nvPr/>
          </p:nvSpPr>
          <p:spPr bwMode="auto">
            <a:xfrm>
              <a:off x="6106957" y="2892234"/>
              <a:ext cx="143088" cy="143682"/>
            </a:xfrm>
            <a:custGeom>
              <a:avLst/>
              <a:gdLst>
                <a:gd name="T0" fmla="*/ 389 w 724"/>
                <a:gd name="T1" fmla="*/ 339 h 725"/>
                <a:gd name="T2" fmla="*/ 417 w 724"/>
                <a:gd name="T3" fmla="*/ 327 h 725"/>
                <a:gd name="T4" fmla="*/ 434 w 724"/>
                <a:gd name="T5" fmla="*/ 303 h 725"/>
                <a:gd name="T6" fmla="*/ 435 w 724"/>
                <a:gd name="T7" fmla="*/ 267 h 725"/>
                <a:gd name="T8" fmla="*/ 415 w 724"/>
                <a:gd name="T9" fmla="*/ 241 h 725"/>
                <a:gd name="T10" fmla="*/ 376 w 724"/>
                <a:gd name="T11" fmla="*/ 227 h 725"/>
                <a:gd name="T12" fmla="*/ 203 w 724"/>
                <a:gd name="T13" fmla="*/ 563 h 725"/>
                <a:gd name="T14" fmla="*/ 396 w 724"/>
                <a:gd name="T15" fmla="*/ 175 h 725"/>
                <a:gd name="T16" fmla="*/ 451 w 724"/>
                <a:gd name="T17" fmla="*/ 190 h 725"/>
                <a:gd name="T18" fmla="*/ 493 w 724"/>
                <a:gd name="T19" fmla="*/ 235 h 725"/>
                <a:gd name="T20" fmla="*/ 503 w 724"/>
                <a:gd name="T21" fmla="*/ 289 h 725"/>
                <a:gd name="T22" fmla="*/ 487 w 724"/>
                <a:gd name="T23" fmla="*/ 337 h 725"/>
                <a:gd name="T24" fmla="*/ 457 w 724"/>
                <a:gd name="T25" fmla="*/ 367 h 725"/>
                <a:gd name="T26" fmla="*/ 405 w 724"/>
                <a:gd name="T27" fmla="*/ 387 h 725"/>
                <a:gd name="T28" fmla="*/ 419 w 724"/>
                <a:gd name="T29" fmla="*/ 403 h 725"/>
                <a:gd name="T30" fmla="*/ 467 w 724"/>
                <a:gd name="T31" fmla="*/ 461 h 725"/>
                <a:gd name="T32" fmla="*/ 419 w 724"/>
                <a:gd name="T33" fmla="*/ 501 h 725"/>
                <a:gd name="T34" fmla="*/ 354 w 724"/>
                <a:gd name="T35" fmla="*/ 410 h 725"/>
                <a:gd name="T36" fmla="*/ 303 w 724"/>
                <a:gd name="T37" fmla="*/ 397 h 725"/>
                <a:gd name="T38" fmla="*/ 363 w 724"/>
                <a:gd name="T39" fmla="*/ 61 h 725"/>
                <a:gd name="T40" fmla="*/ 269 w 724"/>
                <a:gd name="T41" fmla="*/ 75 h 725"/>
                <a:gd name="T42" fmla="*/ 196 w 724"/>
                <a:gd name="T43" fmla="*/ 110 h 725"/>
                <a:gd name="T44" fmla="*/ 123 w 724"/>
                <a:gd name="T45" fmla="*/ 176 h 725"/>
                <a:gd name="T46" fmla="*/ 83 w 724"/>
                <a:gd name="T47" fmla="*/ 247 h 725"/>
                <a:gd name="T48" fmla="*/ 61 w 724"/>
                <a:gd name="T49" fmla="*/ 343 h 725"/>
                <a:gd name="T50" fmla="*/ 66 w 724"/>
                <a:gd name="T51" fmla="*/ 421 h 725"/>
                <a:gd name="T52" fmla="*/ 100 w 724"/>
                <a:gd name="T53" fmla="*/ 512 h 725"/>
                <a:gd name="T54" fmla="*/ 148 w 724"/>
                <a:gd name="T55" fmla="*/ 577 h 725"/>
                <a:gd name="T56" fmla="*/ 212 w 724"/>
                <a:gd name="T57" fmla="*/ 625 h 725"/>
                <a:gd name="T58" fmla="*/ 304 w 724"/>
                <a:gd name="T59" fmla="*/ 658 h 725"/>
                <a:gd name="T60" fmla="*/ 382 w 724"/>
                <a:gd name="T61" fmla="*/ 664 h 725"/>
                <a:gd name="T62" fmla="*/ 476 w 724"/>
                <a:gd name="T63" fmla="*/ 642 h 725"/>
                <a:gd name="T64" fmla="*/ 546 w 724"/>
                <a:gd name="T65" fmla="*/ 602 h 725"/>
                <a:gd name="T66" fmla="*/ 614 w 724"/>
                <a:gd name="T67" fmla="*/ 530 h 725"/>
                <a:gd name="T68" fmla="*/ 648 w 724"/>
                <a:gd name="T69" fmla="*/ 457 h 725"/>
                <a:gd name="T70" fmla="*/ 664 w 724"/>
                <a:gd name="T71" fmla="*/ 362 h 725"/>
                <a:gd name="T72" fmla="*/ 654 w 724"/>
                <a:gd name="T73" fmla="*/ 285 h 725"/>
                <a:gd name="T74" fmla="*/ 624 w 724"/>
                <a:gd name="T75" fmla="*/ 211 h 725"/>
                <a:gd name="T76" fmla="*/ 560 w 724"/>
                <a:gd name="T77" fmla="*/ 133 h 725"/>
                <a:gd name="T78" fmla="*/ 492 w 724"/>
                <a:gd name="T79" fmla="*/ 90 h 725"/>
                <a:gd name="T80" fmla="*/ 399 w 724"/>
                <a:gd name="T81" fmla="*/ 63 h 725"/>
                <a:gd name="T82" fmla="*/ 363 w 724"/>
                <a:gd name="T83" fmla="*/ 0 h 725"/>
                <a:gd name="T84" fmla="*/ 474 w 724"/>
                <a:gd name="T85" fmla="*/ 18 h 725"/>
                <a:gd name="T86" fmla="*/ 561 w 724"/>
                <a:gd name="T87" fmla="*/ 59 h 725"/>
                <a:gd name="T88" fmla="*/ 649 w 724"/>
                <a:gd name="T89" fmla="*/ 140 h 725"/>
                <a:gd name="T90" fmla="*/ 696 w 724"/>
                <a:gd name="T91" fmla="*/ 225 h 725"/>
                <a:gd name="T92" fmla="*/ 723 w 724"/>
                <a:gd name="T93" fmla="*/ 339 h 725"/>
                <a:gd name="T94" fmla="*/ 717 w 724"/>
                <a:gd name="T95" fmla="*/ 432 h 725"/>
                <a:gd name="T96" fmla="*/ 676 w 724"/>
                <a:gd name="T97" fmla="*/ 542 h 725"/>
                <a:gd name="T98" fmla="*/ 618 w 724"/>
                <a:gd name="T99" fmla="*/ 619 h 725"/>
                <a:gd name="T100" fmla="*/ 543 w 724"/>
                <a:gd name="T101" fmla="*/ 676 h 725"/>
                <a:gd name="T102" fmla="*/ 432 w 724"/>
                <a:gd name="T103" fmla="*/ 718 h 725"/>
                <a:gd name="T104" fmla="*/ 339 w 724"/>
                <a:gd name="T105" fmla="*/ 723 h 725"/>
                <a:gd name="T106" fmla="*/ 225 w 724"/>
                <a:gd name="T107" fmla="*/ 697 h 725"/>
                <a:gd name="T108" fmla="*/ 141 w 724"/>
                <a:gd name="T109" fmla="*/ 650 h 725"/>
                <a:gd name="T110" fmla="*/ 60 w 724"/>
                <a:gd name="T111" fmla="*/ 563 h 725"/>
                <a:gd name="T112" fmla="*/ 19 w 724"/>
                <a:gd name="T113" fmla="*/ 477 h 725"/>
                <a:gd name="T114" fmla="*/ 0 w 724"/>
                <a:gd name="T115" fmla="*/ 362 h 725"/>
                <a:gd name="T116" fmla="*/ 12 w 724"/>
                <a:gd name="T117" fmla="*/ 269 h 725"/>
                <a:gd name="T118" fmla="*/ 48 w 724"/>
                <a:gd name="T119" fmla="*/ 181 h 725"/>
                <a:gd name="T120" fmla="*/ 124 w 724"/>
                <a:gd name="T121" fmla="*/ 88 h 725"/>
                <a:gd name="T122" fmla="*/ 206 w 724"/>
                <a:gd name="T123" fmla="*/ 36 h 725"/>
                <a:gd name="T124" fmla="*/ 317 w 724"/>
                <a:gd name="T125"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725">
                  <a:moveTo>
                    <a:pt x="266" y="343"/>
                  </a:moveTo>
                  <a:lnTo>
                    <a:pt x="343" y="343"/>
                  </a:lnTo>
                  <a:lnTo>
                    <a:pt x="343" y="343"/>
                  </a:lnTo>
                  <a:lnTo>
                    <a:pt x="367" y="343"/>
                  </a:lnTo>
                  <a:lnTo>
                    <a:pt x="389" y="339"/>
                  </a:lnTo>
                  <a:lnTo>
                    <a:pt x="397" y="337"/>
                  </a:lnTo>
                  <a:lnTo>
                    <a:pt x="405" y="334"/>
                  </a:lnTo>
                  <a:lnTo>
                    <a:pt x="412" y="331"/>
                  </a:lnTo>
                  <a:lnTo>
                    <a:pt x="417" y="327"/>
                  </a:lnTo>
                  <a:lnTo>
                    <a:pt x="417" y="327"/>
                  </a:lnTo>
                  <a:lnTo>
                    <a:pt x="422" y="323"/>
                  </a:lnTo>
                  <a:lnTo>
                    <a:pt x="426" y="319"/>
                  </a:lnTo>
                  <a:lnTo>
                    <a:pt x="429" y="313"/>
                  </a:lnTo>
                  <a:lnTo>
                    <a:pt x="433" y="308"/>
                  </a:lnTo>
                  <a:lnTo>
                    <a:pt x="434" y="303"/>
                  </a:lnTo>
                  <a:lnTo>
                    <a:pt x="436" y="297"/>
                  </a:lnTo>
                  <a:lnTo>
                    <a:pt x="437" y="284"/>
                  </a:lnTo>
                  <a:lnTo>
                    <a:pt x="437" y="284"/>
                  </a:lnTo>
                  <a:lnTo>
                    <a:pt x="436" y="275"/>
                  </a:lnTo>
                  <a:lnTo>
                    <a:pt x="435" y="267"/>
                  </a:lnTo>
                  <a:lnTo>
                    <a:pt x="432" y="260"/>
                  </a:lnTo>
                  <a:lnTo>
                    <a:pt x="427" y="253"/>
                  </a:lnTo>
                  <a:lnTo>
                    <a:pt x="427" y="253"/>
                  </a:lnTo>
                  <a:lnTo>
                    <a:pt x="422" y="246"/>
                  </a:lnTo>
                  <a:lnTo>
                    <a:pt x="415" y="241"/>
                  </a:lnTo>
                  <a:lnTo>
                    <a:pt x="409" y="236"/>
                  </a:lnTo>
                  <a:lnTo>
                    <a:pt x="401" y="233"/>
                  </a:lnTo>
                  <a:lnTo>
                    <a:pt x="401" y="233"/>
                  </a:lnTo>
                  <a:lnTo>
                    <a:pt x="390" y="229"/>
                  </a:lnTo>
                  <a:lnTo>
                    <a:pt x="376" y="227"/>
                  </a:lnTo>
                  <a:lnTo>
                    <a:pt x="359" y="226"/>
                  </a:lnTo>
                  <a:lnTo>
                    <a:pt x="337" y="226"/>
                  </a:lnTo>
                  <a:lnTo>
                    <a:pt x="266" y="226"/>
                  </a:lnTo>
                  <a:lnTo>
                    <a:pt x="266" y="343"/>
                  </a:lnTo>
                  <a:close/>
                  <a:moveTo>
                    <a:pt x="203" y="563"/>
                  </a:moveTo>
                  <a:lnTo>
                    <a:pt x="203" y="173"/>
                  </a:lnTo>
                  <a:lnTo>
                    <a:pt x="337" y="173"/>
                  </a:lnTo>
                  <a:lnTo>
                    <a:pt x="337" y="173"/>
                  </a:lnTo>
                  <a:lnTo>
                    <a:pt x="370" y="174"/>
                  </a:lnTo>
                  <a:lnTo>
                    <a:pt x="396" y="175"/>
                  </a:lnTo>
                  <a:lnTo>
                    <a:pt x="419" y="179"/>
                  </a:lnTo>
                  <a:lnTo>
                    <a:pt x="428" y="181"/>
                  </a:lnTo>
                  <a:lnTo>
                    <a:pt x="437" y="183"/>
                  </a:lnTo>
                  <a:lnTo>
                    <a:pt x="437" y="183"/>
                  </a:lnTo>
                  <a:lnTo>
                    <a:pt x="451" y="190"/>
                  </a:lnTo>
                  <a:lnTo>
                    <a:pt x="464" y="198"/>
                  </a:lnTo>
                  <a:lnTo>
                    <a:pt x="475" y="208"/>
                  </a:lnTo>
                  <a:lnTo>
                    <a:pt x="485" y="221"/>
                  </a:lnTo>
                  <a:lnTo>
                    <a:pt x="485" y="221"/>
                  </a:lnTo>
                  <a:lnTo>
                    <a:pt x="493" y="235"/>
                  </a:lnTo>
                  <a:lnTo>
                    <a:pt x="499" y="249"/>
                  </a:lnTo>
                  <a:lnTo>
                    <a:pt x="503" y="264"/>
                  </a:lnTo>
                  <a:lnTo>
                    <a:pt x="504" y="278"/>
                  </a:lnTo>
                  <a:lnTo>
                    <a:pt x="504" y="278"/>
                  </a:lnTo>
                  <a:lnTo>
                    <a:pt x="503" y="289"/>
                  </a:lnTo>
                  <a:lnTo>
                    <a:pt x="501" y="299"/>
                  </a:lnTo>
                  <a:lnTo>
                    <a:pt x="499" y="309"/>
                  </a:lnTo>
                  <a:lnTo>
                    <a:pt x="496" y="319"/>
                  </a:lnTo>
                  <a:lnTo>
                    <a:pt x="492" y="328"/>
                  </a:lnTo>
                  <a:lnTo>
                    <a:pt x="487" y="337"/>
                  </a:lnTo>
                  <a:lnTo>
                    <a:pt x="481" y="345"/>
                  </a:lnTo>
                  <a:lnTo>
                    <a:pt x="473" y="353"/>
                  </a:lnTo>
                  <a:lnTo>
                    <a:pt x="473" y="353"/>
                  </a:lnTo>
                  <a:lnTo>
                    <a:pt x="466" y="360"/>
                  </a:lnTo>
                  <a:lnTo>
                    <a:pt x="457" y="367"/>
                  </a:lnTo>
                  <a:lnTo>
                    <a:pt x="448" y="373"/>
                  </a:lnTo>
                  <a:lnTo>
                    <a:pt x="437" y="377"/>
                  </a:lnTo>
                  <a:lnTo>
                    <a:pt x="427" y="382"/>
                  </a:lnTo>
                  <a:lnTo>
                    <a:pt x="417" y="385"/>
                  </a:lnTo>
                  <a:lnTo>
                    <a:pt x="405" y="387"/>
                  </a:lnTo>
                  <a:lnTo>
                    <a:pt x="393" y="389"/>
                  </a:lnTo>
                  <a:lnTo>
                    <a:pt x="393" y="389"/>
                  </a:lnTo>
                  <a:lnTo>
                    <a:pt x="402" y="393"/>
                  </a:lnTo>
                  <a:lnTo>
                    <a:pt x="411" y="398"/>
                  </a:lnTo>
                  <a:lnTo>
                    <a:pt x="419" y="403"/>
                  </a:lnTo>
                  <a:lnTo>
                    <a:pt x="426" y="409"/>
                  </a:lnTo>
                  <a:lnTo>
                    <a:pt x="426" y="409"/>
                  </a:lnTo>
                  <a:lnTo>
                    <a:pt x="438" y="423"/>
                  </a:lnTo>
                  <a:lnTo>
                    <a:pt x="452" y="440"/>
                  </a:lnTo>
                  <a:lnTo>
                    <a:pt x="467" y="461"/>
                  </a:lnTo>
                  <a:lnTo>
                    <a:pt x="483" y="486"/>
                  </a:lnTo>
                  <a:lnTo>
                    <a:pt x="531" y="563"/>
                  </a:lnTo>
                  <a:lnTo>
                    <a:pt x="454" y="563"/>
                  </a:lnTo>
                  <a:lnTo>
                    <a:pt x="419" y="501"/>
                  </a:lnTo>
                  <a:lnTo>
                    <a:pt x="419" y="501"/>
                  </a:lnTo>
                  <a:lnTo>
                    <a:pt x="399" y="469"/>
                  </a:lnTo>
                  <a:lnTo>
                    <a:pt x="382" y="442"/>
                  </a:lnTo>
                  <a:lnTo>
                    <a:pt x="367" y="423"/>
                  </a:lnTo>
                  <a:lnTo>
                    <a:pt x="360" y="416"/>
                  </a:lnTo>
                  <a:lnTo>
                    <a:pt x="354" y="410"/>
                  </a:lnTo>
                  <a:lnTo>
                    <a:pt x="354" y="410"/>
                  </a:lnTo>
                  <a:lnTo>
                    <a:pt x="344" y="405"/>
                  </a:lnTo>
                  <a:lnTo>
                    <a:pt x="332" y="400"/>
                  </a:lnTo>
                  <a:lnTo>
                    <a:pt x="319" y="398"/>
                  </a:lnTo>
                  <a:lnTo>
                    <a:pt x="303" y="397"/>
                  </a:lnTo>
                  <a:lnTo>
                    <a:pt x="266" y="397"/>
                  </a:lnTo>
                  <a:lnTo>
                    <a:pt x="266" y="563"/>
                  </a:lnTo>
                  <a:lnTo>
                    <a:pt x="203" y="563"/>
                  </a:lnTo>
                  <a:close/>
                  <a:moveTo>
                    <a:pt x="363" y="61"/>
                  </a:moveTo>
                  <a:lnTo>
                    <a:pt x="363" y="61"/>
                  </a:lnTo>
                  <a:lnTo>
                    <a:pt x="343" y="61"/>
                  </a:lnTo>
                  <a:lnTo>
                    <a:pt x="325" y="63"/>
                  </a:lnTo>
                  <a:lnTo>
                    <a:pt x="305" y="65"/>
                  </a:lnTo>
                  <a:lnTo>
                    <a:pt x="287" y="70"/>
                  </a:lnTo>
                  <a:lnTo>
                    <a:pt x="269" y="75"/>
                  </a:lnTo>
                  <a:lnTo>
                    <a:pt x="250" y="82"/>
                  </a:lnTo>
                  <a:lnTo>
                    <a:pt x="232" y="90"/>
                  </a:lnTo>
                  <a:lnTo>
                    <a:pt x="214" y="100"/>
                  </a:lnTo>
                  <a:lnTo>
                    <a:pt x="214" y="100"/>
                  </a:lnTo>
                  <a:lnTo>
                    <a:pt x="196" y="110"/>
                  </a:lnTo>
                  <a:lnTo>
                    <a:pt x="179" y="121"/>
                  </a:lnTo>
                  <a:lnTo>
                    <a:pt x="164" y="133"/>
                  </a:lnTo>
                  <a:lnTo>
                    <a:pt x="149" y="147"/>
                  </a:lnTo>
                  <a:lnTo>
                    <a:pt x="136" y="161"/>
                  </a:lnTo>
                  <a:lnTo>
                    <a:pt x="123" y="176"/>
                  </a:lnTo>
                  <a:lnTo>
                    <a:pt x="111" y="194"/>
                  </a:lnTo>
                  <a:lnTo>
                    <a:pt x="101" y="211"/>
                  </a:lnTo>
                  <a:lnTo>
                    <a:pt x="101" y="211"/>
                  </a:lnTo>
                  <a:lnTo>
                    <a:pt x="91" y="229"/>
                  </a:lnTo>
                  <a:lnTo>
                    <a:pt x="83" y="247"/>
                  </a:lnTo>
                  <a:lnTo>
                    <a:pt x="76" y="266"/>
                  </a:lnTo>
                  <a:lnTo>
                    <a:pt x="70" y="285"/>
                  </a:lnTo>
                  <a:lnTo>
                    <a:pt x="66" y="304"/>
                  </a:lnTo>
                  <a:lnTo>
                    <a:pt x="62" y="323"/>
                  </a:lnTo>
                  <a:lnTo>
                    <a:pt x="61" y="343"/>
                  </a:lnTo>
                  <a:lnTo>
                    <a:pt x="60" y="362"/>
                  </a:lnTo>
                  <a:lnTo>
                    <a:pt x="60" y="362"/>
                  </a:lnTo>
                  <a:lnTo>
                    <a:pt x="61" y="382"/>
                  </a:lnTo>
                  <a:lnTo>
                    <a:pt x="62" y="401"/>
                  </a:lnTo>
                  <a:lnTo>
                    <a:pt x="66" y="421"/>
                  </a:lnTo>
                  <a:lnTo>
                    <a:pt x="70" y="439"/>
                  </a:lnTo>
                  <a:lnTo>
                    <a:pt x="76" y="457"/>
                  </a:lnTo>
                  <a:lnTo>
                    <a:pt x="83" y="476"/>
                  </a:lnTo>
                  <a:lnTo>
                    <a:pt x="91" y="494"/>
                  </a:lnTo>
                  <a:lnTo>
                    <a:pt x="100" y="512"/>
                  </a:lnTo>
                  <a:lnTo>
                    <a:pt x="100" y="512"/>
                  </a:lnTo>
                  <a:lnTo>
                    <a:pt x="110" y="530"/>
                  </a:lnTo>
                  <a:lnTo>
                    <a:pt x="122" y="546"/>
                  </a:lnTo>
                  <a:lnTo>
                    <a:pt x="134" y="562"/>
                  </a:lnTo>
                  <a:lnTo>
                    <a:pt x="148" y="577"/>
                  </a:lnTo>
                  <a:lnTo>
                    <a:pt x="162" y="589"/>
                  </a:lnTo>
                  <a:lnTo>
                    <a:pt x="178" y="602"/>
                  </a:lnTo>
                  <a:lnTo>
                    <a:pt x="194" y="613"/>
                  </a:lnTo>
                  <a:lnTo>
                    <a:pt x="212" y="625"/>
                  </a:lnTo>
                  <a:lnTo>
                    <a:pt x="212" y="625"/>
                  </a:lnTo>
                  <a:lnTo>
                    <a:pt x="230" y="634"/>
                  </a:lnTo>
                  <a:lnTo>
                    <a:pt x="248" y="642"/>
                  </a:lnTo>
                  <a:lnTo>
                    <a:pt x="266" y="649"/>
                  </a:lnTo>
                  <a:lnTo>
                    <a:pt x="286" y="655"/>
                  </a:lnTo>
                  <a:lnTo>
                    <a:pt x="304" y="658"/>
                  </a:lnTo>
                  <a:lnTo>
                    <a:pt x="324" y="662"/>
                  </a:lnTo>
                  <a:lnTo>
                    <a:pt x="343" y="664"/>
                  </a:lnTo>
                  <a:lnTo>
                    <a:pt x="363" y="664"/>
                  </a:lnTo>
                  <a:lnTo>
                    <a:pt x="363" y="664"/>
                  </a:lnTo>
                  <a:lnTo>
                    <a:pt x="382" y="664"/>
                  </a:lnTo>
                  <a:lnTo>
                    <a:pt x="401" y="662"/>
                  </a:lnTo>
                  <a:lnTo>
                    <a:pt x="420" y="658"/>
                  </a:lnTo>
                  <a:lnTo>
                    <a:pt x="438" y="655"/>
                  </a:lnTo>
                  <a:lnTo>
                    <a:pt x="458" y="649"/>
                  </a:lnTo>
                  <a:lnTo>
                    <a:pt x="476" y="642"/>
                  </a:lnTo>
                  <a:lnTo>
                    <a:pt x="495" y="634"/>
                  </a:lnTo>
                  <a:lnTo>
                    <a:pt x="512" y="625"/>
                  </a:lnTo>
                  <a:lnTo>
                    <a:pt x="512" y="625"/>
                  </a:lnTo>
                  <a:lnTo>
                    <a:pt x="530" y="613"/>
                  </a:lnTo>
                  <a:lnTo>
                    <a:pt x="546" y="602"/>
                  </a:lnTo>
                  <a:lnTo>
                    <a:pt x="562" y="589"/>
                  </a:lnTo>
                  <a:lnTo>
                    <a:pt x="576" y="577"/>
                  </a:lnTo>
                  <a:lnTo>
                    <a:pt x="590" y="562"/>
                  </a:lnTo>
                  <a:lnTo>
                    <a:pt x="602" y="546"/>
                  </a:lnTo>
                  <a:lnTo>
                    <a:pt x="614" y="530"/>
                  </a:lnTo>
                  <a:lnTo>
                    <a:pt x="624" y="512"/>
                  </a:lnTo>
                  <a:lnTo>
                    <a:pt x="624" y="512"/>
                  </a:lnTo>
                  <a:lnTo>
                    <a:pt x="633" y="494"/>
                  </a:lnTo>
                  <a:lnTo>
                    <a:pt x="641" y="476"/>
                  </a:lnTo>
                  <a:lnTo>
                    <a:pt x="648" y="457"/>
                  </a:lnTo>
                  <a:lnTo>
                    <a:pt x="654" y="439"/>
                  </a:lnTo>
                  <a:lnTo>
                    <a:pt x="659" y="421"/>
                  </a:lnTo>
                  <a:lnTo>
                    <a:pt x="662" y="401"/>
                  </a:lnTo>
                  <a:lnTo>
                    <a:pt x="663" y="382"/>
                  </a:lnTo>
                  <a:lnTo>
                    <a:pt x="664" y="362"/>
                  </a:lnTo>
                  <a:lnTo>
                    <a:pt x="664" y="362"/>
                  </a:lnTo>
                  <a:lnTo>
                    <a:pt x="663" y="343"/>
                  </a:lnTo>
                  <a:lnTo>
                    <a:pt x="662" y="323"/>
                  </a:lnTo>
                  <a:lnTo>
                    <a:pt x="659" y="304"/>
                  </a:lnTo>
                  <a:lnTo>
                    <a:pt x="654" y="285"/>
                  </a:lnTo>
                  <a:lnTo>
                    <a:pt x="648" y="266"/>
                  </a:lnTo>
                  <a:lnTo>
                    <a:pt x="641" y="247"/>
                  </a:lnTo>
                  <a:lnTo>
                    <a:pt x="633" y="229"/>
                  </a:lnTo>
                  <a:lnTo>
                    <a:pt x="624" y="211"/>
                  </a:lnTo>
                  <a:lnTo>
                    <a:pt x="624" y="211"/>
                  </a:lnTo>
                  <a:lnTo>
                    <a:pt x="613" y="194"/>
                  </a:lnTo>
                  <a:lnTo>
                    <a:pt x="601" y="176"/>
                  </a:lnTo>
                  <a:lnTo>
                    <a:pt x="589" y="161"/>
                  </a:lnTo>
                  <a:lnTo>
                    <a:pt x="575" y="147"/>
                  </a:lnTo>
                  <a:lnTo>
                    <a:pt x="560" y="133"/>
                  </a:lnTo>
                  <a:lnTo>
                    <a:pt x="545" y="121"/>
                  </a:lnTo>
                  <a:lnTo>
                    <a:pt x="528" y="110"/>
                  </a:lnTo>
                  <a:lnTo>
                    <a:pt x="511" y="100"/>
                  </a:lnTo>
                  <a:lnTo>
                    <a:pt x="511" y="100"/>
                  </a:lnTo>
                  <a:lnTo>
                    <a:pt x="492" y="90"/>
                  </a:lnTo>
                  <a:lnTo>
                    <a:pt x="474" y="82"/>
                  </a:lnTo>
                  <a:lnTo>
                    <a:pt x="456" y="75"/>
                  </a:lnTo>
                  <a:lnTo>
                    <a:pt x="437" y="70"/>
                  </a:lnTo>
                  <a:lnTo>
                    <a:pt x="419" y="65"/>
                  </a:lnTo>
                  <a:lnTo>
                    <a:pt x="399" y="63"/>
                  </a:lnTo>
                  <a:lnTo>
                    <a:pt x="381" y="61"/>
                  </a:lnTo>
                  <a:lnTo>
                    <a:pt x="363" y="61"/>
                  </a:lnTo>
                  <a:lnTo>
                    <a:pt x="363" y="61"/>
                  </a:lnTo>
                  <a:close/>
                  <a:moveTo>
                    <a:pt x="363" y="0"/>
                  </a:moveTo>
                  <a:lnTo>
                    <a:pt x="363" y="0"/>
                  </a:lnTo>
                  <a:lnTo>
                    <a:pt x="384" y="1"/>
                  </a:lnTo>
                  <a:lnTo>
                    <a:pt x="407" y="3"/>
                  </a:lnTo>
                  <a:lnTo>
                    <a:pt x="430" y="7"/>
                  </a:lnTo>
                  <a:lnTo>
                    <a:pt x="452" y="12"/>
                  </a:lnTo>
                  <a:lnTo>
                    <a:pt x="474" y="18"/>
                  </a:lnTo>
                  <a:lnTo>
                    <a:pt x="497" y="26"/>
                  </a:lnTo>
                  <a:lnTo>
                    <a:pt x="519" y="36"/>
                  </a:lnTo>
                  <a:lnTo>
                    <a:pt x="540" y="47"/>
                  </a:lnTo>
                  <a:lnTo>
                    <a:pt x="540" y="47"/>
                  </a:lnTo>
                  <a:lnTo>
                    <a:pt x="561" y="59"/>
                  </a:lnTo>
                  <a:lnTo>
                    <a:pt x="582" y="73"/>
                  </a:lnTo>
                  <a:lnTo>
                    <a:pt x="600" y="88"/>
                  </a:lnTo>
                  <a:lnTo>
                    <a:pt x="617" y="104"/>
                  </a:lnTo>
                  <a:lnTo>
                    <a:pt x="633" y="121"/>
                  </a:lnTo>
                  <a:lnTo>
                    <a:pt x="649" y="140"/>
                  </a:lnTo>
                  <a:lnTo>
                    <a:pt x="663" y="159"/>
                  </a:lnTo>
                  <a:lnTo>
                    <a:pt x="676" y="181"/>
                  </a:lnTo>
                  <a:lnTo>
                    <a:pt x="676" y="181"/>
                  </a:lnTo>
                  <a:lnTo>
                    <a:pt x="687" y="203"/>
                  </a:lnTo>
                  <a:lnTo>
                    <a:pt x="696" y="225"/>
                  </a:lnTo>
                  <a:lnTo>
                    <a:pt x="706" y="247"/>
                  </a:lnTo>
                  <a:lnTo>
                    <a:pt x="711" y="269"/>
                  </a:lnTo>
                  <a:lnTo>
                    <a:pt x="717" y="292"/>
                  </a:lnTo>
                  <a:lnTo>
                    <a:pt x="721" y="315"/>
                  </a:lnTo>
                  <a:lnTo>
                    <a:pt x="723" y="339"/>
                  </a:lnTo>
                  <a:lnTo>
                    <a:pt x="724" y="362"/>
                  </a:lnTo>
                  <a:lnTo>
                    <a:pt x="724" y="362"/>
                  </a:lnTo>
                  <a:lnTo>
                    <a:pt x="723" y="385"/>
                  </a:lnTo>
                  <a:lnTo>
                    <a:pt x="721" y="409"/>
                  </a:lnTo>
                  <a:lnTo>
                    <a:pt x="717" y="432"/>
                  </a:lnTo>
                  <a:lnTo>
                    <a:pt x="713" y="454"/>
                  </a:lnTo>
                  <a:lnTo>
                    <a:pt x="706" y="477"/>
                  </a:lnTo>
                  <a:lnTo>
                    <a:pt x="698" y="499"/>
                  </a:lnTo>
                  <a:lnTo>
                    <a:pt x="687" y="520"/>
                  </a:lnTo>
                  <a:lnTo>
                    <a:pt x="676" y="542"/>
                  </a:lnTo>
                  <a:lnTo>
                    <a:pt x="676" y="542"/>
                  </a:lnTo>
                  <a:lnTo>
                    <a:pt x="663" y="563"/>
                  </a:lnTo>
                  <a:lnTo>
                    <a:pt x="651" y="584"/>
                  </a:lnTo>
                  <a:lnTo>
                    <a:pt x="636" y="602"/>
                  </a:lnTo>
                  <a:lnTo>
                    <a:pt x="618" y="619"/>
                  </a:lnTo>
                  <a:lnTo>
                    <a:pt x="601" y="635"/>
                  </a:lnTo>
                  <a:lnTo>
                    <a:pt x="583" y="650"/>
                  </a:lnTo>
                  <a:lnTo>
                    <a:pt x="563" y="664"/>
                  </a:lnTo>
                  <a:lnTo>
                    <a:pt x="543" y="676"/>
                  </a:lnTo>
                  <a:lnTo>
                    <a:pt x="543" y="676"/>
                  </a:lnTo>
                  <a:lnTo>
                    <a:pt x="521" y="688"/>
                  </a:lnTo>
                  <a:lnTo>
                    <a:pt x="499" y="697"/>
                  </a:lnTo>
                  <a:lnTo>
                    <a:pt x="476" y="705"/>
                  </a:lnTo>
                  <a:lnTo>
                    <a:pt x="454" y="712"/>
                  </a:lnTo>
                  <a:lnTo>
                    <a:pt x="432" y="718"/>
                  </a:lnTo>
                  <a:lnTo>
                    <a:pt x="409" y="721"/>
                  </a:lnTo>
                  <a:lnTo>
                    <a:pt x="386" y="723"/>
                  </a:lnTo>
                  <a:lnTo>
                    <a:pt x="363" y="725"/>
                  </a:lnTo>
                  <a:lnTo>
                    <a:pt x="363" y="725"/>
                  </a:lnTo>
                  <a:lnTo>
                    <a:pt x="339" y="723"/>
                  </a:lnTo>
                  <a:lnTo>
                    <a:pt x="316" y="721"/>
                  </a:lnTo>
                  <a:lnTo>
                    <a:pt x="293" y="718"/>
                  </a:lnTo>
                  <a:lnTo>
                    <a:pt x="270" y="712"/>
                  </a:lnTo>
                  <a:lnTo>
                    <a:pt x="248" y="705"/>
                  </a:lnTo>
                  <a:lnTo>
                    <a:pt x="225" y="697"/>
                  </a:lnTo>
                  <a:lnTo>
                    <a:pt x="203" y="688"/>
                  </a:lnTo>
                  <a:lnTo>
                    <a:pt x="183" y="676"/>
                  </a:lnTo>
                  <a:lnTo>
                    <a:pt x="183" y="676"/>
                  </a:lnTo>
                  <a:lnTo>
                    <a:pt x="161" y="664"/>
                  </a:lnTo>
                  <a:lnTo>
                    <a:pt x="141" y="650"/>
                  </a:lnTo>
                  <a:lnTo>
                    <a:pt x="123" y="635"/>
                  </a:lnTo>
                  <a:lnTo>
                    <a:pt x="106" y="619"/>
                  </a:lnTo>
                  <a:lnTo>
                    <a:pt x="90" y="602"/>
                  </a:lnTo>
                  <a:lnTo>
                    <a:pt x="75" y="584"/>
                  </a:lnTo>
                  <a:lnTo>
                    <a:pt x="60" y="563"/>
                  </a:lnTo>
                  <a:lnTo>
                    <a:pt x="47" y="542"/>
                  </a:lnTo>
                  <a:lnTo>
                    <a:pt x="47" y="542"/>
                  </a:lnTo>
                  <a:lnTo>
                    <a:pt x="37" y="520"/>
                  </a:lnTo>
                  <a:lnTo>
                    <a:pt x="27" y="499"/>
                  </a:lnTo>
                  <a:lnTo>
                    <a:pt x="19" y="477"/>
                  </a:lnTo>
                  <a:lnTo>
                    <a:pt x="12" y="454"/>
                  </a:lnTo>
                  <a:lnTo>
                    <a:pt x="7" y="432"/>
                  </a:lnTo>
                  <a:lnTo>
                    <a:pt x="3" y="409"/>
                  </a:lnTo>
                  <a:lnTo>
                    <a:pt x="0" y="385"/>
                  </a:lnTo>
                  <a:lnTo>
                    <a:pt x="0" y="362"/>
                  </a:lnTo>
                  <a:lnTo>
                    <a:pt x="0" y="362"/>
                  </a:lnTo>
                  <a:lnTo>
                    <a:pt x="0" y="339"/>
                  </a:lnTo>
                  <a:lnTo>
                    <a:pt x="3" y="315"/>
                  </a:lnTo>
                  <a:lnTo>
                    <a:pt x="7" y="292"/>
                  </a:lnTo>
                  <a:lnTo>
                    <a:pt x="12" y="269"/>
                  </a:lnTo>
                  <a:lnTo>
                    <a:pt x="19" y="247"/>
                  </a:lnTo>
                  <a:lnTo>
                    <a:pt x="28" y="225"/>
                  </a:lnTo>
                  <a:lnTo>
                    <a:pt x="37" y="203"/>
                  </a:lnTo>
                  <a:lnTo>
                    <a:pt x="48" y="181"/>
                  </a:lnTo>
                  <a:lnTo>
                    <a:pt x="48" y="181"/>
                  </a:lnTo>
                  <a:lnTo>
                    <a:pt x="61" y="159"/>
                  </a:lnTo>
                  <a:lnTo>
                    <a:pt x="75" y="140"/>
                  </a:lnTo>
                  <a:lnTo>
                    <a:pt x="91" y="121"/>
                  </a:lnTo>
                  <a:lnTo>
                    <a:pt x="107" y="104"/>
                  </a:lnTo>
                  <a:lnTo>
                    <a:pt x="124" y="88"/>
                  </a:lnTo>
                  <a:lnTo>
                    <a:pt x="142" y="73"/>
                  </a:lnTo>
                  <a:lnTo>
                    <a:pt x="163" y="59"/>
                  </a:lnTo>
                  <a:lnTo>
                    <a:pt x="184" y="47"/>
                  </a:lnTo>
                  <a:lnTo>
                    <a:pt x="184" y="47"/>
                  </a:lnTo>
                  <a:lnTo>
                    <a:pt x="206" y="36"/>
                  </a:lnTo>
                  <a:lnTo>
                    <a:pt x="227" y="26"/>
                  </a:lnTo>
                  <a:lnTo>
                    <a:pt x="250" y="18"/>
                  </a:lnTo>
                  <a:lnTo>
                    <a:pt x="272" y="12"/>
                  </a:lnTo>
                  <a:lnTo>
                    <a:pt x="294" y="7"/>
                  </a:lnTo>
                  <a:lnTo>
                    <a:pt x="317" y="3"/>
                  </a:lnTo>
                  <a:lnTo>
                    <a:pt x="340" y="1"/>
                  </a:lnTo>
                  <a:lnTo>
                    <a:pt x="363" y="0"/>
                  </a:lnTo>
                  <a:lnTo>
                    <a:pt x="363"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8" name="Freeform 197"/>
            <p:cNvSpPr>
              <a:spLocks/>
            </p:cNvSpPr>
            <p:nvPr/>
          </p:nvSpPr>
          <p:spPr bwMode="auto">
            <a:xfrm>
              <a:off x="5421201" y="2835236"/>
              <a:ext cx="640039" cy="798564"/>
            </a:xfrm>
            <a:custGeom>
              <a:avLst/>
              <a:gdLst>
                <a:gd name="T0" fmla="*/ 2711 w 3235"/>
                <a:gd name="T1" fmla="*/ 1850 h 4035"/>
                <a:gd name="T2" fmla="*/ 2396 w 3235"/>
                <a:gd name="T3" fmla="*/ 1702 h 4035"/>
                <a:gd name="T4" fmla="*/ 1708 w 3235"/>
                <a:gd name="T5" fmla="*/ 1454 h 4035"/>
                <a:gd name="T6" fmla="*/ 1505 w 3235"/>
                <a:gd name="T7" fmla="*/ 1352 h 4035"/>
                <a:gd name="T8" fmla="*/ 1424 w 3235"/>
                <a:gd name="T9" fmla="*/ 1269 h 4035"/>
                <a:gd name="T10" fmla="*/ 1388 w 3235"/>
                <a:gd name="T11" fmla="*/ 1157 h 4035"/>
                <a:gd name="T12" fmla="*/ 1397 w 3235"/>
                <a:gd name="T13" fmla="*/ 1033 h 4035"/>
                <a:gd name="T14" fmla="*/ 1453 w 3235"/>
                <a:gd name="T15" fmla="*/ 934 h 4035"/>
                <a:gd name="T16" fmla="*/ 1545 w 3235"/>
                <a:gd name="T17" fmla="*/ 866 h 4035"/>
                <a:gd name="T18" fmla="*/ 1686 w 3235"/>
                <a:gd name="T19" fmla="*/ 819 h 4035"/>
                <a:gd name="T20" fmla="*/ 1900 w 3235"/>
                <a:gd name="T21" fmla="*/ 798 h 4035"/>
                <a:gd name="T22" fmla="*/ 2137 w 3235"/>
                <a:gd name="T23" fmla="*/ 822 h 4035"/>
                <a:gd name="T24" fmla="*/ 2449 w 3235"/>
                <a:gd name="T25" fmla="*/ 926 h 4035"/>
                <a:gd name="T26" fmla="*/ 2617 w 3235"/>
                <a:gd name="T27" fmla="*/ 923 h 4035"/>
                <a:gd name="T28" fmla="*/ 2713 w 3235"/>
                <a:gd name="T29" fmla="*/ 756 h 4035"/>
                <a:gd name="T30" fmla="*/ 2823 w 3235"/>
                <a:gd name="T31" fmla="*/ 393 h 4035"/>
                <a:gd name="T32" fmla="*/ 2703 w 3235"/>
                <a:gd name="T33" fmla="*/ 175 h 4035"/>
                <a:gd name="T34" fmla="*/ 2266 w 3235"/>
                <a:gd name="T35" fmla="*/ 43 h 4035"/>
                <a:gd name="T36" fmla="*/ 1971 w 3235"/>
                <a:gd name="T37" fmla="*/ 4 h 4035"/>
                <a:gd name="T38" fmla="*/ 1573 w 3235"/>
                <a:gd name="T39" fmla="*/ 10 h 4035"/>
                <a:gd name="T40" fmla="*/ 1222 w 3235"/>
                <a:gd name="T41" fmla="*/ 69 h 4035"/>
                <a:gd name="T42" fmla="*/ 1013 w 3235"/>
                <a:gd name="T43" fmla="*/ 135 h 4035"/>
                <a:gd name="T44" fmla="*/ 800 w 3235"/>
                <a:gd name="T45" fmla="*/ 239 h 4035"/>
                <a:gd name="T46" fmla="*/ 644 w 3235"/>
                <a:gd name="T47" fmla="*/ 352 h 4035"/>
                <a:gd name="T48" fmla="*/ 492 w 3235"/>
                <a:gd name="T49" fmla="*/ 508 h 4035"/>
                <a:gd name="T50" fmla="*/ 376 w 3235"/>
                <a:gd name="T51" fmla="*/ 689 h 4035"/>
                <a:gd name="T52" fmla="*/ 308 w 3235"/>
                <a:gd name="T53" fmla="*/ 866 h 4035"/>
                <a:gd name="T54" fmla="*/ 267 w 3235"/>
                <a:gd name="T55" fmla="*/ 1094 h 4035"/>
                <a:gd name="T56" fmla="*/ 273 w 3235"/>
                <a:gd name="T57" fmla="*/ 1367 h 4035"/>
                <a:gd name="T58" fmla="*/ 335 w 3235"/>
                <a:gd name="T59" fmla="*/ 1608 h 4035"/>
                <a:gd name="T60" fmla="*/ 507 w 3235"/>
                <a:gd name="T61" fmla="*/ 1881 h 4035"/>
                <a:gd name="T62" fmla="*/ 725 w 3235"/>
                <a:gd name="T63" fmla="*/ 2067 h 4035"/>
                <a:gd name="T64" fmla="*/ 1000 w 3235"/>
                <a:gd name="T65" fmla="*/ 2215 h 4035"/>
                <a:gd name="T66" fmla="*/ 1617 w 3235"/>
                <a:gd name="T67" fmla="*/ 2428 h 4035"/>
                <a:gd name="T68" fmla="*/ 1919 w 3235"/>
                <a:gd name="T69" fmla="*/ 2558 h 4035"/>
                <a:gd name="T70" fmla="*/ 1998 w 3235"/>
                <a:gd name="T71" fmla="*/ 2633 h 4035"/>
                <a:gd name="T72" fmla="*/ 2048 w 3235"/>
                <a:gd name="T73" fmla="*/ 2732 h 4035"/>
                <a:gd name="T74" fmla="*/ 2055 w 3235"/>
                <a:gd name="T75" fmla="*/ 2863 h 4035"/>
                <a:gd name="T76" fmla="*/ 2001 w 3235"/>
                <a:gd name="T77" fmla="*/ 3007 h 4035"/>
                <a:gd name="T78" fmla="*/ 1878 w 3235"/>
                <a:gd name="T79" fmla="*/ 3103 h 4035"/>
                <a:gd name="T80" fmla="*/ 1724 w 3235"/>
                <a:gd name="T81" fmla="*/ 3155 h 4035"/>
                <a:gd name="T82" fmla="*/ 1495 w 3235"/>
                <a:gd name="T83" fmla="*/ 3185 h 4035"/>
                <a:gd name="T84" fmla="*/ 1163 w 3235"/>
                <a:gd name="T85" fmla="*/ 3175 h 4035"/>
                <a:gd name="T86" fmla="*/ 743 w 3235"/>
                <a:gd name="T87" fmla="*/ 3091 h 4035"/>
                <a:gd name="T88" fmla="*/ 394 w 3235"/>
                <a:gd name="T89" fmla="*/ 3036 h 4035"/>
                <a:gd name="T90" fmla="*/ 248 w 3235"/>
                <a:gd name="T91" fmla="*/ 3383 h 4035"/>
                <a:gd name="T92" fmla="*/ 50 w 3235"/>
                <a:gd name="T93" fmla="*/ 3692 h 4035"/>
                <a:gd name="T94" fmla="*/ 390 w 3235"/>
                <a:gd name="T95" fmla="*/ 3889 h 4035"/>
                <a:gd name="T96" fmla="*/ 857 w 3235"/>
                <a:gd name="T97" fmla="*/ 3994 h 4035"/>
                <a:gd name="T98" fmla="*/ 1467 w 3235"/>
                <a:gd name="T99" fmla="*/ 4035 h 4035"/>
                <a:gd name="T100" fmla="*/ 1773 w 3235"/>
                <a:gd name="T101" fmla="*/ 4022 h 4035"/>
                <a:gd name="T102" fmla="*/ 2096 w 3235"/>
                <a:gd name="T103" fmla="*/ 3976 h 4035"/>
                <a:gd name="T104" fmla="*/ 2342 w 3235"/>
                <a:gd name="T105" fmla="*/ 3910 h 4035"/>
                <a:gd name="T106" fmla="*/ 2594 w 3235"/>
                <a:gd name="T107" fmla="*/ 3804 h 4035"/>
                <a:gd name="T108" fmla="*/ 2777 w 3235"/>
                <a:gd name="T109" fmla="*/ 3691 h 4035"/>
                <a:gd name="T110" fmla="*/ 2954 w 3235"/>
                <a:gd name="T111" fmla="*/ 3532 h 4035"/>
                <a:gd name="T112" fmla="*/ 3089 w 3235"/>
                <a:gd name="T113" fmla="*/ 3350 h 4035"/>
                <a:gd name="T114" fmla="*/ 3171 w 3235"/>
                <a:gd name="T115" fmla="*/ 3175 h 4035"/>
                <a:gd name="T116" fmla="*/ 3224 w 3235"/>
                <a:gd name="T117" fmla="*/ 2950 h 4035"/>
                <a:gd name="T118" fmla="*/ 3234 w 3235"/>
                <a:gd name="T119" fmla="*/ 2710 h 4035"/>
                <a:gd name="T120" fmla="*/ 3204 w 3235"/>
                <a:gd name="T121" fmla="*/ 2473 h 4035"/>
                <a:gd name="T122" fmla="*/ 3153 w 3235"/>
                <a:gd name="T123" fmla="*/ 2321 h 4035"/>
                <a:gd name="T124" fmla="*/ 2958 w 3235"/>
                <a:gd name="T125" fmla="*/ 2036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5" h="4035">
                  <a:moveTo>
                    <a:pt x="2922" y="2001"/>
                  </a:moveTo>
                  <a:lnTo>
                    <a:pt x="2922" y="2001"/>
                  </a:lnTo>
                  <a:lnTo>
                    <a:pt x="2884" y="1968"/>
                  </a:lnTo>
                  <a:lnTo>
                    <a:pt x="2843" y="1937"/>
                  </a:lnTo>
                  <a:lnTo>
                    <a:pt x="2801" y="1907"/>
                  </a:lnTo>
                  <a:lnTo>
                    <a:pt x="2757" y="1877"/>
                  </a:lnTo>
                  <a:lnTo>
                    <a:pt x="2711" y="1850"/>
                  </a:lnTo>
                  <a:lnTo>
                    <a:pt x="2662" y="1822"/>
                  </a:lnTo>
                  <a:lnTo>
                    <a:pt x="2613" y="1797"/>
                  </a:lnTo>
                  <a:lnTo>
                    <a:pt x="2562" y="1773"/>
                  </a:lnTo>
                  <a:lnTo>
                    <a:pt x="2562" y="1773"/>
                  </a:lnTo>
                  <a:lnTo>
                    <a:pt x="2508" y="1749"/>
                  </a:lnTo>
                  <a:lnTo>
                    <a:pt x="2453" y="1726"/>
                  </a:lnTo>
                  <a:lnTo>
                    <a:pt x="2396" y="1702"/>
                  </a:lnTo>
                  <a:lnTo>
                    <a:pt x="2338" y="1679"/>
                  </a:lnTo>
                  <a:lnTo>
                    <a:pt x="2216" y="1632"/>
                  </a:lnTo>
                  <a:lnTo>
                    <a:pt x="2088" y="1586"/>
                  </a:lnTo>
                  <a:lnTo>
                    <a:pt x="1787" y="1483"/>
                  </a:lnTo>
                  <a:lnTo>
                    <a:pt x="1787" y="1483"/>
                  </a:lnTo>
                  <a:lnTo>
                    <a:pt x="1747" y="1468"/>
                  </a:lnTo>
                  <a:lnTo>
                    <a:pt x="1708" y="1454"/>
                  </a:lnTo>
                  <a:lnTo>
                    <a:pt x="1671" y="1438"/>
                  </a:lnTo>
                  <a:lnTo>
                    <a:pt x="1635" y="1422"/>
                  </a:lnTo>
                  <a:lnTo>
                    <a:pt x="1600" y="1406"/>
                  </a:lnTo>
                  <a:lnTo>
                    <a:pt x="1567" y="1389"/>
                  </a:lnTo>
                  <a:lnTo>
                    <a:pt x="1535" y="1370"/>
                  </a:lnTo>
                  <a:lnTo>
                    <a:pt x="1505" y="1352"/>
                  </a:lnTo>
                  <a:lnTo>
                    <a:pt x="1505" y="1352"/>
                  </a:lnTo>
                  <a:lnTo>
                    <a:pt x="1490" y="1342"/>
                  </a:lnTo>
                  <a:lnTo>
                    <a:pt x="1476" y="1331"/>
                  </a:lnTo>
                  <a:lnTo>
                    <a:pt x="1465" y="1321"/>
                  </a:lnTo>
                  <a:lnTo>
                    <a:pt x="1452" y="1308"/>
                  </a:lnTo>
                  <a:lnTo>
                    <a:pt x="1442" y="1297"/>
                  </a:lnTo>
                  <a:lnTo>
                    <a:pt x="1433" y="1283"/>
                  </a:lnTo>
                  <a:lnTo>
                    <a:pt x="1424" y="1269"/>
                  </a:lnTo>
                  <a:lnTo>
                    <a:pt x="1416" y="1256"/>
                  </a:lnTo>
                  <a:lnTo>
                    <a:pt x="1409" y="1241"/>
                  </a:lnTo>
                  <a:lnTo>
                    <a:pt x="1403" y="1225"/>
                  </a:lnTo>
                  <a:lnTo>
                    <a:pt x="1397" y="1209"/>
                  </a:lnTo>
                  <a:lnTo>
                    <a:pt x="1394" y="1193"/>
                  </a:lnTo>
                  <a:lnTo>
                    <a:pt x="1390" y="1174"/>
                  </a:lnTo>
                  <a:lnTo>
                    <a:pt x="1388" y="1157"/>
                  </a:lnTo>
                  <a:lnTo>
                    <a:pt x="1386" y="1138"/>
                  </a:lnTo>
                  <a:lnTo>
                    <a:pt x="1386" y="1118"/>
                  </a:lnTo>
                  <a:lnTo>
                    <a:pt x="1386" y="1118"/>
                  </a:lnTo>
                  <a:lnTo>
                    <a:pt x="1387" y="1096"/>
                  </a:lnTo>
                  <a:lnTo>
                    <a:pt x="1388" y="1074"/>
                  </a:lnTo>
                  <a:lnTo>
                    <a:pt x="1392" y="1054"/>
                  </a:lnTo>
                  <a:lnTo>
                    <a:pt x="1397" y="1033"/>
                  </a:lnTo>
                  <a:lnTo>
                    <a:pt x="1403" y="1015"/>
                  </a:lnTo>
                  <a:lnTo>
                    <a:pt x="1411" y="996"/>
                  </a:lnTo>
                  <a:lnTo>
                    <a:pt x="1419" y="979"/>
                  </a:lnTo>
                  <a:lnTo>
                    <a:pt x="1429" y="963"/>
                  </a:lnTo>
                  <a:lnTo>
                    <a:pt x="1429" y="963"/>
                  </a:lnTo>
                  <a:lnTo>
                    <a:pt x="1441" y="948"/>
                  </a:lnTo>
                  <a:lnTo>
                    <a:pt x="1453" y="934"/>
                  </a:lnTo>
                  <a:lnTo>
                    <a:pt x="1466" y="921"/>
                  </a:lnTo>
                  <a:lnTo>
                    <a:pt x="1481" y="908"/>
                  </a:lnTo>
                  <a:lnTo>
                    <a:pt x="1496" y="897"/>
                  </a:lnTo>
                  <a:lnTo>
                    <a:pt x="1512" y="885"/>
                  </a:lnTo>
                  <a:lnTo>
                    <a:pt x="1528" y="875"/>
                  </a:lnTo>
                  <a:lnTo>
                    <a:pt x="1545" y="866"/>
                  </a:lnTo>
                  <a:lnTo>
                    <a:pt x="1545" y="866"/>
                  </a:lnTo>
                  <a:lnTo>
                    <a:pt x="1564" y="858"/>
                  </a:lnTo>
                  <a:lnTo>
                    <a:pt x="1583" y="850"/>
                  </a:lnTo>
                  <a:lnTo>
                    <a:pt x="1603" y="842"/>
                  </a:lnTo>
                  <a:lnTo>
                    <a:pt x="1622" y="835"/>
                  </a:lnTo>
                  <a:lnTo>
                    <a:pt x="1643" y="829"/>
                  </a:lnTo>
                  <a:lnTo>
                    <a:pt x="1665" y="823"/>
                  </a:lnTo>
                  <a:lnTo>
                    <a:pt x="1686" y="819"/>
                  </a:lnTo>
                  <a:lnTo>
                    <a:pt x="1709" y="814"/>
                  </a:lnTo>
                  <a:lnTo>
                    <a:pt x="1709" y="814"/>
                  </a:lnTo>
                  <a:lnTo>
                    <a:pt x="1755" y="807"/>
                  </a:lnTo>
                  <a:lnTo>
                    <a:pt x="1802" y="803"/>
                  </a:lnTo>
                  <a:lnTo>
                    <a:pt x="1850" y="799"/>
                  </a:lnTo>
                  <a:lnTo>
                    <a:pt x="1900" y="798"/>
                  </a:lnTo>
                  <a:lnTo>
                    <a:pt x="1900" y="798"/>
                  </a:lnTo>
                  <a:lnTo>
                    <a:pt x="1932" y="798"/>
                  </a:lnTo>
                  <a:lnTo>
                    <a:pt x="1963" y="799"/>
                  </a:lnTo>
                  <a:lnTo>
                    <a:pt x="1993" y="801"/>
                  </a:lnTo>
                  <a:lnTo>
                    <a:pt x="2024" y="804"/>
                  </a:lnTo>
                  <a:lnTo>
                    <a:pt x="2052" y="807"/>
                  </a:lnTo>
                  <a:lnTo>
                    <a:pt x="2081" y="812"/>
                  </a:lnTo>
                  <a:lnTo>
                    <a:pt x="2137" y="822"/>
                  </a:lnTo>
                  <a:lnTo>
                    <a:pt x="2191" y="834"/>
                  </a:lnTo>
                  <a:lnTo>
                    <a:pt x="2241" y="847"/>
                  </a:lnTo>
                  <a:lnTo>
                    <a:pt x="2290" y="862"/>
                  </a:lnTo>
                  <a:lnTo>
                    <a:pt x="2334" y="878"/>
                  </a:lnTo>
                  <a:lnTo>
                    <a:pt x="2376" y="894"/>
                  </a:lnTo>
                  <a:lnTo>
                    <a:pt x="2415" y="910"/>
                  </a:lnTo>
                  <a:lnTo>
                    <a:pt x="2449" y="926"/>
                  </a:lnTo>
                  <a:lnTo>
                    <a:pt x="2480" y="941"/>
                  </a:lnTo>
                  <a:lnTo>
                    <a:pt x="2531" y="967"/>
                  </a:lnTo>
                  <a:lnTo>
                    <a:pt x="2565" y="983"/>
                  </a:lnTo>
                  <a:lnTo>
                    <a:pt x="2565" y="983"/>
                  </a:lnTo>
                  <a:lnTo>
                    <a:pt x="2583" y="964"/>
                  </a:lnTo>
                  <a:lnTo>
                    <a:pt x="2599" y="944"/>
                  </a:lnTo>
                  <a:lnTo>
                    <a:pt x="2617" y="923"/>
                  </a:lnTo>
                  <a:lnTo>
                    <a:pt x="2631" y="901"/>
                  </a:lnTo>
                  <a:lnTo>
                    <a:pt x="2646" y="878"/>
                  </a:lnTo>
                  <a:lnTo>
                    <a:pt x="2661" y="855"/>
                  </a:lnTo>
                  <a:lnTo>
                    <a:pt x="2675" y="831"/>
                  </a:lnTo>
                  <a:lnTo>
                    <a:pt x="2689" y="806"/>
                  </a:lnTo>
                  <a:lnTo>
                    <a:pt x="2701" y="782"/>
                  </a:lnTo>
                  <a:lnTo>
                    <a:pt x="2713" y="756"/>
                  </a:lnTo>
                  <a:lnTo>
                    <a:pt x="2736" y="704"/>
                  </a:lnTo>
                  <a:lnTo>
                    <a:pt x="2755" y="650"/>
                  </a:lnTo>
                  <a:lnTo>
                    <a:pt x="2774" y="597"/>
                  </a:lnTo>
                  <a:lnTo>
                    <a:pt x="2789" y="543"/>
                  </a:lnTo>
                  <a:lnTo>
                    <a:pt x="2802" y="492"/>
                  </a:lnTo>
                  <a:lnTo>
                    <a:pt x="2814" y="441"/>
                  </a:lnTo>
                  <a:lnTo>
                    <a:pt x="2823" y="393"/>
                  </a:lnTo>
                  <a:lnTo>
                    <a:pt x="2830" y="347"/>
                  </a:lnTo>
                  <a:lnTo>
                    <a:pt x="2835" y="305"/>
                  </a:lnTo>
                  <a:lnTo>
                    <a:pt x="2838" y="267"/>
                  </a:lnTo>
                  <a:lnTo>
                    <a:pt x="2839" y="233"/>
                  </a:lnTo>
                  <a:lnTo>
                    <a:pt x="2839" y="233"/>
                  </a:lnTo>
                  <a:lnTo>
                    <a:pt x="2782" y="208"/>
                  </a:lnTo>
                  <a:lnTo>
                    <a:pt x="2703" y="175"/>
                  </a:lnTo>
                  <a:lnTo>
                    <a:pt x="2654" y="156"/>
                  </a:lnTo>
                  <a:lnTo>
                    <a:pt x="2602" y="136"/>
                  </a:lnTo>
                  <a:lnTo>
                    <a:pt x="2543" y="117"/>
                  </a:lnTo>
                  <a:lnTo>
                    <a:pt x="2481" y="97"/>
                  </a:lnTo>
                  <a:lnTo>
                    <a:pt x="2414" y="78"/>
                  </a:lnTo>
                  <a:lnTo>
                    <a:pt x="2341" y="59"/>
                  </a:lnTo>
                  <a:lnTo>
                    <a:pt x="2266" y="43"/>
                  </a:lnTo>
                  <a:lnTo>
                    <a:pt x="2227" y="35"/>
                  </a:lnTo>
                  <a:lnTo>
                    <a:pt x="2186" y="28"/>
                  </a:lnTo>
                  <a:lnTo>
                    <a:pt x="2145" y="23"/>
                  </a:lnTo>
                  <a:lnTo>
                    <a:pt x="2103" y="17"/>
                  </a:lnTo>
                  <a:lnTo>
                    <a:pt x="2059" y="11"/>
                  </a:lnTo>
                  <a:lnTo>
                    <a:pt x="2016" y="8"/>
                  </a:lnTo>
                  <a:lnTo>
                    <a:pt x="1971" y="4"/>
                  </a:lnTo>
                  <a:lnTo>
                    <a:pt x="1925" y="2"/>
                  </a:lnTo>
                  <a:lnTo>
                    <a:pt x="1878" y="0"/>
                  </a:lnTo>
                  <a:lnTo>
                    <a:pt x="1831" y="0"/>
                  </a:lnTo>
                  <a:lnTo>
                    <a:pt x="1831" y="0"/>
                  </a:lnTo>
                  <a:lnTo>
                    <a:pt x="1743" y="1"/>
                  </a:lnTo>
                  <a:lnTo>
                    <a:pt x="1656" y="4"/>
                  </a:lnTo>
                  <a:lnTo>
                    <a:pt x="1573" y="10"/>
                  </a:lnTo>
                  <a:lnTo>
                    <a:pt x="1491" y="19"/>
                  </a:lnTo>
                  <a:lnTo>
                    <a:pt x="1411" y="31"/>
                  </a:lnTo>
                  <a:lnTo>
                    <a:pt x="1372" y="36"/>
                  </a:lnTo>
                  <a:lnTo>
                    <a:pt x="1334" y="43"/>
                  </a:lnTo>
                  <a:lnTo>
                    <a:pt x="1295" y="51"/>
                  </a:lnTo>
                  <a:lnTo>
                    <a:pt x="1258" y="59"/>
                  </a:lnTo>
                  <a:lnTo>
                    <a:pt x="1222" y="69"/>
                  </a:lnTo>
                  <a:lnTo>
                    <a:pt x="1185" y="78"/>
                  </a:lnTo>
                  <a:lnTo>
                    <a:pt x="1185" y="78"/>
                  </a:lnTo>
                  <a:lnTo>
                    <a:pt x="1150" y="88"/>
                  </a:lnTo>
                  <a:lnTo>
                    <a:pt x="1114" y="99"/>
                  </a:lnTo>
                  <a:lnTo>
                    <a:pt x="1080" y="110"/>
                  </a:lnTo>
                  <a:lnTo>
                    <a:pt x="1046" y="122"/>
                  </a:lnTo>
                  <a:lnTo>
                    <a:pt x="1013" y="135"/>
                  </a:lnTo>
                  <a:lnTo>
                    <a:pt x="981" y="148"/>
                  </a:lnTo>
                  <a:lnTo>
                    <a:pt x="949" y="161"/>
                  </a:lnTo>
                  <a:lnTo>
                    <a:pt x="918" y="176"/>
                  </a:lnTo>
                  <a:lnTo>
                    <a:pt x="887" y="191"/>
                  </a:lnTo>
                  <a:lnTo>
                    <a:pt x="858" y="206"/>
                  </a:lnTo>
                  <a:lnTo>
                    <a:pt x="828" y="222"/>
                  </a:lnTo>
                  <a:lnTo>
                    <a:pt x="800" y="239"/>
                  </a:lnTo>
                  <a:lnTo>
                    <a:pt x="772" y="257"/>
                  </a:lnTo>
                  <a:lnTo>
                    <a:pt x="745" y="274"/>
                  </a:lnTo>
                  <a:lnTo>
                    <a:pt x="718" y="292"/>
                  </a:lnTo>
                  <a:lnTo>
                    <a:pt x="693" y="312"/>
                  </a:lnTo>
                  <a:lnTo>
                    <a:pt x="693" y="312"/>
                  </a:lnTo>
                  <a:lnTo>
                    <a:pt x="668" y="331"/>
                  </a:lnTo>
                  <a:lnTo>
                    <a:pt x="644" y="352"/>
                  </a:lnTo>
                  <a:lnTo>
                    <a:pt x="620" y="372"/>
                  </a:lnTo>
                  <a:lnTo>
                    <a:pt x="597" y="393"/>
                  </a:lnTo>
                  <a:lnTo>
                    <a:pt x="575" y="415"/>
                  </a:lnTo>
                  <a:lnTo>
                    <a:pt x="553" y="438"/>
                  </a:lnTo>
                  <a:lnTo>
                    <a:pt x="532" y="460"/>
                  </a:lnTo>
                  <a:lnTo>
                    <a:pt x="512" y="484"/>
                  </a:lnTo>
                  <a:lnTo>
                    <a:pt x="492" y="508"/>
                  </a:lnTo>
                  <a:lnTo>
                    <a:pt x="474" y="532"/>
                  </a:lnTo>
                  <a:lnTo>
                    <a:pt x="456" y="557"/>
                  </a:lnTo>
                  <a:lnTo>
                    <a:pt x="438" y="582"/>
                  </a:lnTo>
                  <a:lnTo>
                    <a:pt x="422" y="608"/>
                  </a:lnTo>
                  <a:lnTo>
                    <a:pt x="406" y="635"/>
                  </a:lnTo>
                  <a:lnTo>
                    <a:pt x="390" y="662"/>
                  </a:lnTo>
                  <a:lnTo>
                    <a:pt x="376" y="689"/>
                  </a:lnTo>
                  <a:lnTo>
                    <a:pt x="376" y="689"/>
                  </a:lnTo>
                  <a:lnTo>
                    <a:pt x="363" y="718"/>
                  </a:lnTo>
                  <a:lnTo>
                    <a:pt x="350" y="746"/>
                  </a:lnTo>
                  <a:lnTo>
                    <a:pt x="337" y="775"/>
                  </a:lnTo>
                  <a:lnTo>
                    <a:pt x="327" y="805"/>
                  </a:lnTo>
                  <a:lnTo>
                    <a:pt x="317" y="835"/>
                  </a:lnTo>
                  <a:lnTo>
                    <a:pt x="308" y="866"/>
                  </a:lnTo>
                  <a:lnTo>
                    <a:pt x="300" y="897"/>
                  </a:lnTo>
                  <a:lnTo>
                    <a:pt x="292" y="928"/>
                  </a:lnTo>
                  <a:lnTo>
                    <a:pt x="285" y="961"/>
                  </a:lnTo>
                  <a:lnTo>
                    <a:pt x="279" y="993"/>
                  </a:lnTo>
                  <a:lnTo>
                    <a:pt x="274" y="1026"/>
                  </a:lnTo>
                  <a:lnTo>
                    <a:pt x="271" y="1060"/>
                  </a:lnTo>
                  <a:lnTo>
                    <a:pt x="267" y="1094"/>
                  </a:lnTo>
                  <a:lnTo>
                    <a:pt x="265" y="1128"/>
                  </a:lnTo>
                  <a:lnTo>
                    <a:pt x="264" y="1164"/>
                  </a:lnTo>
                  <a:lnTo>
                    <a:pt x="263" y="1199"/>
                  </a:lnTo>
                  <a:lnTo>
                    <a:pt x="263" y="1199"/>
                  </a:lnTo>
                  <a:lnTo>
                    <a:pt x="264" y="1257"/>
                  </a:lnTo>
                  <a:lnTo>
                    <a:pt x="267" y="1313"/>
                  </a:lnTo>
                  <a:lnTo>
                    <a:pt x="273" y="1367"/>
                  </a:lnTo>
                  <a:lnTo>
                    <a:pt x="281" y="1419"/>
                  </a:lnTo>
                  <a:lnTo>
                    <a:pt x="292" y="1469"/>
                  </a:lnTo>
                  <a:lnTo>
                    <a:pt x="304" y="1517"/>
                  </a:lnTo>
                  <a:lnTo>
                    <a:pt x="319" y="1563"/>
                  </a:lnTo>
                  <a:lnTo>
                    <a:pt x="327" y="1585"/>
                  </a:lnTo>
                  <a:lnTo>
                    <a:pt x="335" y="1608"/>
                  </a:lnTo>
                  <a:lnTo>
                    <a:pt x="335" y="1608"/>
                  </a:lnTo>
                  <a:lnTo>
                    <a:pt x="355" y="1650"/>
                  </a:lnTo>
                  <a:lnTo>
                    <a:pt x="375" y="1692"/>
                  </a:lnTo>
                  <a:lnTo>
                    <a:pt x="398" y="1732"/>
                  </a:lnTo>
                  <a:lnTo>
                    <a:pt x="422" y="1771"/>
                  </a:lnTo>
                  <a:lnTo>
                    <a:pt x="449" y="1809"/>
                  </a:lnTo>
                  <a:lnTo>
                    <a:pt x="477" y="1845"/>
                  </a:lnTo>
                  <a:lnTo>
                    <a:pt x="507" y="1881"/>
                  </a:lnTo>
                  <a:lnTo>
                    <a:pt x="539" y="1914"/>
                  </a:lnTo>
                  <a:lnTo>
                    <a:pt x="539" y="1914"/>
                  </a:lnTo>
                  <a:lnTo>
                    <a:pt x="573" y="1947"/>
                  </a:lnTo>
                  <a:lnTo>
                    <a:pt x="608" y="1978"/>
                  </a:lnTo>
                  <a:lnTo>
                    <a:pt x="646" y="2009"/>
                  </a:lnTo>
                  <a:lnTo>
                    <a:pt x="684" y="2038"/>
                  </a:lnTo>
                  <a:lnTo>
                    <a:pt x="725" y="2067"/>
                  </a:lnTo>
                  <a:lnTo>
                    <a:pt x="766" y="2094"/>
                  </a:lnTo>
                  <a:lnTo>
                    <a:pt x="810" y="2120"/>
                  </a:lnTo>
                  <a:lnTo>
                    <a:pt x="856" y="2145"/>
                  </a:lnTo>
                  <a:lnTo>
                    <a:pt x="856" y="2145"/>
                  </a:lnTo>
                  <a:lnTo>
                    <a:pt x="903" y="2169"/>
                  </a:lnTo>
                  <a:lnTo>
                    <a:pt x="951" y="2192"/>
                  </a:lnTo>
                  <a:lnTo>
                    <a:pt x="1000" y="2215"/>
                  </a:lnTo>
                  <a:lnTo>
                    <a:pt x="1051" y="2236"/>
                  </a:lnTo>
                  <a:lnTo>
                    <a:pt x="1104" y="2257"/>
                  </a:lnTo>
                  <a:lnTo>
                    <a:pt x="1156" y="2276"/>
                  </a:lnTo>
                  <a:lnTo>
                    <a:pt x="1210" y="2295"/>
                  </a:lnTo>
                  <a:lnTo>
                    <a:pt x="1267" y="2313"/>
                  </a:lnTo>
                  <a:lnTo>
                    <a:pt x="1617" y="2428"/>
                  </a:lnTo>
                  <a:lnTo>
                    <a:pt x="1617" y="2428"/>
                  </a:lnTo>
                  <a:lnTo>
                    <a:pt x="1699" y="2455"/>
                  </a:lnTo>
                  <a:lnTo>
                    <a:pt x="1778" y="2484"/>
                  </a:lnTo>
                  <a:lnTo>
                    <a:pt x="1778" y="2484"/>
                  </a:lnTo>
                  <a:lnTo>
                    <a:pt x="1816" y="2500"/>
                  </a:lnTo>
                  <a:lnTo>
                    <a:pt x="1853" y="2517"/>
                  </a:lnTo>
                  <a:lnTo>
                    <a:pt x="1886" y="2537"/>
                  </a:lnTo>
                  <a:lnTo>
                    <a:pt x="1919" y="2558"/>
                  </a:lnTo>
                  <a:lnTo>
                    <a:pt x="1919" y="2558"/>
                  </a:lnTo>
                  <a:lnTo>
                    <a:pt x="1934" y="2569"/>
                  </a:lnTo>
                  <a:lnTo>
                    <a:pt x="1949" y="2580"/>
                  </a:lnTo>
                  <a:lnTo>
                    <a:pt x="1963" y="2593"/>
                  </a:lnTo>
                  <a:lnTo>
                    <a:pt x="1975" y="2606"/>
                  </a:lnTo>
                  <a:lnTo>
                    <a:pt x="1987" y="2619"/>
                  </a:lnTo>
                  <a:lnTo>
                    <a:pt x="1998" y="2633"/>
                  </a:lnTo>
                  <a:lnTo>
                    <a:pt x="2010" y="2648"/>
                  </a:lnTo>
                  <a:lnTo>
                    <a:pt x="2019" y="2664"/>
                  </a:lnTo>
                  <a:lnTo>
                    <a:pt x="2019" y="2664"/>
                  </a:lnTo>
                  <a:lnTo>
                    <a:pt x="2028" y="2680"/>
                  </a:lnTo>
                  <a:lnTo>
                    <a:pt x="2035" y="2696"/>
                  </a:lnTo>
                  <a:lnTo>
                    <a:pt x="2042" y="2715"/>
                  </a:lnTo>
                  <a:lnTo>
                    <a:pt x="2048" y="2732"/>
                  </a:lnTo>
                  <a:lnTo>
                    <a:pt x="2051" y="2751"/>
                  </a:lnTo>
                  <a:lnTo>
                    <a:pt x="2055" y="2771"/>
                  </a:lnTo>
                  <a:lnTo>
                    <a:pt x="2056" y="2791"/>
                  </a:lnTo>
                  <a:lnTo>
                    <a:pt x="2057" y="2813"/>
                  </a:lnTo>
                  <a:lnTo>
                    <a:pt x="2057" y="2813"/>
                  </a:lnTo>
                  <a:lnTo>
                    <a:pt x="2056" y="2839"/>
                  </a:lnTo>
                  <a:lnTo>
                    <a:pt x="2055" y="2863"/>
                  </a:lnTo>
                  <a:lnTo>
                    <a:pt x="2051" y="2887"/>
                  </a:lnTo>
                  <a:lnTo>
                    <a:pt x="2045" y="2908"/>
                  </a:lnTo>
                  <a:lnTo>
                    <a:pt x="2040" y="2930"/>
                  </a:lnTo>
                  <a:lnTo>
                    <a:pt x="2032" y="2951"/>
                  </a:lnTo>
                  <a:lnTo>
                    <a:pt x="2022" y="2970"/>
                  </a:lnTo>
                  <a:lnTo>
                    <a:pt x="2012" y="2989"/>
                  </a:lnTo>
                  <a:lnTo>
                    <a:pt x="2001" y="3007"/>
                  </a:lnTo>
                  <a:lnTo>
                    <a:pt x="1987" y="3023"/>
                  </a:lnTo>
                  <a:lnTo>
                    <a:pt x="1972" y="3039"/>
                  </a:lnTo>
                  <a:lnTo>
                    <a:pt x="1956" y="3054"/>
                  </a:lnTo>
                  <a:lnTo>
                    <a:pt x="1939" y="3068"/>
                  </a:lnTo>
                  <a:lnTo>
                    <a:pt x="1920" y="3081"/>
                  </a:lnTo>
                  <a:lnTo>
                    <a:pt x="1900" y="3092"/>
                  </a:lnTo>
                  <a:lnTo>
                    <a:pt x="1878" y="3103"/>
                  </a:lnTo>
                  <a:lnTo>
                    <a:pt x="1878" y="3103"/>
                  </a:lnTo>
                  <a:lnTo>
                    <a:pt x="1855" y="3114"/>
                  </a:lnTo>
                  <a:lnTo>
                    <a:pt x="1831" y="3123"/>
                  </a:lnTo>
                  <a:lnTo>
                    <a:pt x="1806" y="3132"/>
                  </a:lnTo>
                  <a:lnTo>
                    <a:pt x="1780" y="3140"/>
                  </a:lnTo>
                  <a:lnTo>
                    <a:pt x="1753" y="3148"/>
                  </a:lnTo>
                  <a:lnTo>
                    <a:pt x="1724" y="3155"/>
                  </a:lnTo>
                  <a:lnTo>
                    <a:pt x="1694" y="3161"/>
                  </a:lnTo>
                  <a:lnTo>
                    <a:pt x="1665" y="3167"/>
                  </a:lnTo>
                  <a:lnTo>
                    <a:pt x="1632" y="3172"/>
                  </a:lnTo>
                  <a:lnTo>
                    <a:pt x="1599" y="3176"/>
                  </a:lnTo>
                  <a:lnTo>
                    <a:pt x="1566" y="3179"/>
                  </a:lnTo>
                  <a:lnTo>
                    <a:pt x="1530" y="3183"/>
                  </a:lnTo>
                  <a:lnTo>
                    <a:pt x="1495" y="3185"/>
                  </a:lnTo>
                  <a:lnTo>
                    <a:pt x="1457" y="3186"/>
                  </a:lnTo>
                  <a:lnTo>
                    <a:pt x="1379" y="3188"/>
                  </a:lnTo>
                  <a:lnTo>
                    <a:pt x="1379" y="3188"/>
                  </a:lnTo>
                  <a:lnTo>
                    <a:pt x="1327" y="3187"/>
                  </a:lnTo>
                  <a:lnTo>
                    <a:pt x="1273" y="3185"/>
                  </a:lnTo>
                  <a:lnTo>
                    <a:pt x="1219" y="3180"/>
                  </a:lnTo>
                  <a:lnTo>
                    <a:pt x="1163" y="3175"/>
                  </a:lnTo>
                  <a:lnTo>
                    <a:pt x="1107" y="3168"/>
                  </a:lnTo>
                  <a:lnTo>
                    <a:pt x="1050" y="3160"/>
                  </a:lnTo>
                  <a:lnTo>
                    <a:pt x="990" y="3148"/>
                  </a:lnTo>
                  <a:lnTo>
                    <a:pt x="930" y="3137"/>
                  </a:lnTo>
                  <a:lnTo>
                    <a:pt x="870" y="3123"/>
                  </a:lnTo>
                  <a:lnTo>
                    <a:pt x="807" y="3108"/>
                  </a:lnTo>
                  <a:lnTo>
                    <a:pt x="743" y="3091"/>
                  </a:lnTo>
                  <a:lnTo>
                    <a:pt x="679" y="3073"/>
                  </a:lnTo>
                  <a:lnTo>
                    <a:pt x="614" y="3053"/>
                  </a:lnTo>
                  <a:lnTo>
                    <a:pt x="547" y="3031"/>
                  </a:lnTo>
                  <a:lnTo>
                    <a:pt x="480" y="3008"/>
                  </a:lnTo>
                  <a:lnTo>
                    <a:pt x="410" y="2983"/>
                  </a:lnTo>
                  <a:lnTo>
                    <a:pt x="410" y="2983"/>
                  </a:lnTo>
                  <a:lnTo>
                    <a:pt x="394" y="3036"/>
                  </a:lnTo>
                  <a:lnTo>
                    <a:pt x="376" y="3087"/>
                  </a:lnTo>
                  <a:lnTo>
                    <a:pt x="357" y="3139"/>
                  </a:lnTo>
                  <a:lnTo>
                    <a:pt x="337" y="3190"/>
                  </a:lnTo>
                  <a:lnTo>
                    <a:pt x="317" y="3239"/>
                  </a:lnTo>
                  <a:lnTo>
                    <a:pt x="295" y="3288"/>
                  </a:lnTo>
                  <a:lnTo>
                    <a:pt x="272" y="3336"/>
                  </a:lnTo>
                  <a:lnTo>
                    <a:pt x="248" y="3383"/>
                  </a:lnTo>
                  <a:lnTo>
                    <a:pt x="223" y="3429"/>
                  </a:lnTo>
                  <a:lnTo>
                    <a:pt x="196" y="3475"/>
                  </a:lnTo>
                  <a:lnTo>
                    <a:pt x="169" y="3520"/>
                  </a:lnTo>
                  <a:lnTo>
                    <a:pt x="141" y="3565"/>
                  </a:lnTo>
                  <a:lnTo>
                    <a:pt x="111" y="3608"/>
                  </a:lnTo>
                  <a:lnTo>
                    <a:pt x="82" y="3651"/>
                  </a:lnTo>
                  <a:lnTo>
                    <a:pt x="50" y="3692"/>
                  </a:lnTo>
                  <a:lnTo>
                    <a:pt x="17" y="3733"/>
                  </a:lnTo>
                  <a:lnTo>
                    <a:pt x="0" y="3754"/>
                  </a:lnTo>
                  <a:lnTo>
                    <a:pt x="138" y="3812"/>
                  </a:lnTo>
                  <a:lnTo>
                    <a:pt x="138" y="3812"/>
                  </a:lnTo>
                  <a:lnTo>
                    <a:pt x="224" y="3840"/>
                  </a:lnTo>
                  <a:lnTo>
                    <a:pt x="308" y="3866"/>
                  </a:lnTo>
                  <a:lnTo>
                    <a:pt x="390" y="3889"/>
                  </a:lnTo>
                  <a:lnTo>
                    <a:pt x="472" y="3912"/>
                  </a:lnTo>
                  <a:lnTo>
                    <a:pt x="551" y="3932"/>
                  </a:lnTo>
                  <a:lnTo>
                    <a:pt x="629" y="3950"/>
                  </a:lnTo>
                  <a:lnTo>
                    <a:pt x="706" y="3966"/>
                  </a:lnTo>
                  <a:lnTo>
                    <a:pt x="781" y="3981"/>
                  </a:lnTo>
                  <a:lnTo>
                    <a:pt x="781" y="3981"/>
                  </a:lnTo>
                  <a:lnTo>
                    <a:pt x="857" y="3994"/>
                  </a:lnTo>
                  <a:lnTo>
                    <a:pt x="935" y="4005"/>
                  </a:lnTo>
                  <a:lnTo>
                    <a:pt x="1016" y="4014"/>
                  </a:lnTo>
                  <a:lnTo>
                    <a:pt x="1101" y="4022"/>
                  </a:lnTo>
                  <a:lnTo>
                    <a:pt x="1189" y="4028"/>
                  </a:lnTo>
                  <a:lnTo>
                    <a:pt x="1279" y="4031"/>
                  </a:lnTo>
                  <a:lnTo>
                    <a:pt x="1372" y="4035"/>
                  </a:lnTo>
                  <a:lnTo>
                    <a:pt x="1467" y="4035"/>
                  </a:lnTo>
                  <a:lnTo>
                    <a:pt x="1467" y="4035"/>
                  </a:lnTo>
                  <a:lnTo>
                    <a:pt x="1520" y="4035"/>
                  </a:lnTo>
                  <a:lnTo>
                    <a:pt x="1573" y="4034"/>
                  </a:lnTo>
                  <a:lnTo>
                    <a:pt x="1623" y="4033"/>
                  </a:lnTo>
                  <a:lnTo>
                    <a:pt x="1675" y="4029"/>
                  </a:lnTo>
                  <a:lnTo>
                    <a:pt x="1724" y="4027"/>
                  </a:lnTo>
                  <a:lnTo>
                    <a:pt x="1773" y="4022"/>
                  </a:lnTo>
                  <a:lnTo>
                    <a:pt x="1822" y="4018"/>
                  </a:lnTo>
                  <a:lnTo>
                    <a:pt x="1870" y="4013"/>
                  </a:lnTo>
                  <a:lnTo>
                    <a:pt x="1916" y="4007"/>
                  </a:lnTo>
                  <a:lnTo>
                    <a:pt x="1963" y="4000"/>
                  </a:lnTo>
                  <a:lnTo>
                    <a:pt x="2007" y="3992"/>
                  </a:lnTo>
                  <a:lnTo>
                    <a:pt x="2052" y="3984"/>
                  </a:lnTo>
                  <a:lnTo>
                    <a:pt x="2096" y="3976"/>
                  </a:lnTo>
                  <a:lnTo>
                    <a:pt x="2139" y="3967"/>
                  </a:lnTo>
                  <a:lnTo>
                    <a:pt x="2182" y="3957"/>
                  </a:lnTo>
                  <a:lnTo>
                    <a:pt x="2223" y="3945"/>
                  </a:lnTo>
                  <a:lnTo>
                    <a:pt x="2223" y="3945"/>
                  </a:lnTo>
                  <a:lnTo>
                    <a:pt x="2263" y="3934"/>
                  </a:lnTo>
                  <a:lnTo>
                    <a:pt x="2303" y="3922"/>
                  </a:lnTo>
                  <a:lnTo>
                    <a:pt x="2342" y="3910"/>
                  </a:lnTo>
                  <a:lnTo>
                    <a:pt x="2381" y="3896"/>
                  </a:lnTo>
                  <a:lnTo>
                    <a:pt x="2418" y="3882"/>
                  </a:lnTo>
                  <a:lnTo>
                    <a:pt x="2455" y="3867"/>
                  </a:lnTo>
                  <a:lnTo>
                    <a:pt x="2492" y="3852"/>
                  </a:lnTo>
                  <a:lnTo>
                    <a:pt x="2526" y="3838"/>
                  </a:lnTo>
                  <a:lnTo>
                    <a:pt x="2560" y="3820"/>
                  </a:lnTo>
                  <a:lnTo>
                    <a:pt x="2594" y="3804"/>
                  </a:lnTo>
                  <a:lnTo>
                    <a:pt x="2627" y="3786"/>
                  </a:lnTo>
                  <a:lnTo>
                    <a:pt x="2658" y="3769"/>
                  </a:lnTo>
                  <a:lnTo>
                    <a:pt x="2690" y="3750"/>
                  </a:lnTo>
                  <a:lnTo>
                    <a:pt x="2720" y="3731"/>
                  </a:lnTo>
                  <a:lnTo>
                    <a:pt x="2750" y="3710"/>
                  </a:lnTo>
                  <a:lnTo>
                    <a:pt x="2777" y="3691"/>
                  </a:lnTo>
                  <a:lnTo>
                    <a:pt x="2777" y="3691"/>
                  </a:lnTo>
                  <a:lnTo>
                    <a:pt x="2806" y="3669"/>
                  </a:lnTo>
                  <a:lnTo>
                    <a:pt x="2832" y="3648"/>
                  </a:lnTo>
                  <a:lnTo>
                    <a:pt x="2859" y="3627"/>
                  </a:lnTo>
                  <a:lnTo>
                    <a:pt x="2884" y="3604"/>
                  </a:lnTo>
                  <a:lnTo>
                    <a:pt x="2908" y="3581"/>
                  </a:lnTo>
                  <a:lnTo>
                    <a:pt x="2932" y="3557"/>
                  </a:lnTo>
                  <a:lnTo>
                    <a:pt x="2954" y="3532"/>
                  </a:lnTo>
                  <a:lnTo>
                    <a:pt x="2976" y="3508"/>
                  </a:lnTo>
                  <a:lnTo>
                    <a:pt x="2997" y="3483"/>
                  </a:lnTo>
                  <a:lnTo>
                    <a:pt x="3017" y="3458"/>
                  </a:lnTo>
                  <a:lnTo>
                    <a:pt x="3036" y="3432"/>
                  </a:lnTo>
                  <a:lnTo>
                    <a:pt x="3055" y="3405"/>
                  </a:lnTo>
                  <a:lnTo>
                    <a:pt x="3072" y="3378"/>
                  </a:lnTo>
                  <a:lnTo>
                    <a:pt x="3089" y="3350"/>
                  </a:lnTo>
                  <a:lnTo>
                    <a:pt x="3104" y="3323"/>
                  </a:lnTo>
                  <a:lnTo>
                    <a:pt x="3119" y="3294"/>
                  </a:lnTo>
                  <a:lnTo>
                    <a:pt x="3119" y="3294"/>
                  </a:lnTo>
                  <a:lnTo>
                    <a:pt x="3134" y="3265"/>
                  </a:lnTo>
                  <a:lnTo>
                    <a:pt x="3146" y="3235"/>
                  </a:lnTo>
                  <a:lnTo>
                    <a:pt x="3159" y="3206"/>
                  </a:lnTo>
                  <a:lnTo>
                    <a:pt x="3171" y="3175"/>
                  </a:lnTo>
                  <a:lnTo>
                    <a:pt x="3181" y="3144"/>
                  </a:lnTo>
                  <a:lnTo>
                    <a:pt x="3190" y="3113"/>
                  </a:lnTo>
                  <a:lnTo>
                    <a:pt x="3199" y="3081"/>
                  </a:lnTo>
                  <a:lnTo>
                    <a:pt x="3206" y="3048"/>
                  </a:lnTo>
                  <a:lnTo>
                    <a:pt x="3213" y="3016"/>
                  </a:lnTo>
                  <a:lnTo>
                    <a:pt x="3219" y="2983"/>
                  </a:lnTo>
                  <a:lnTo>
                    <a:pt x="3224" y="2950"/>
                  </a:lnTo>
                  <a:lnTo>
                    <a:pt x="3228" y="2915"/>
                  </a:lnTo>
                  <a:lnTo>
                    <a:pt x="3231" y="2881"/>
                  </a:lnTo>
                  <a:lnTo>
                    <a:pt x="3234" y="2847"/>
                  </a:lnTo>
                  <a:lnTo>
                    <a:pt x="3235" y="2811"/>
                  </a:lnTo>
                  <a:lnTo>
                    <a:pt x="3235" y="2775"/>
                  </a:lnTo>
                  <a:lnTo>
                    <a:pt x="3235" y="2775"/>
                  </a:lnTo>
                  <a:lnTo>
                    <a:pt x="3234" y="2710"/>
                  </a:lnTo>
                  <a:lnTo>
                    <a:pt x="3230" y="2647"/>
                  </a:lnTo>
                  <a:lnTo>
                    <a:pt x="3228" y="2616"/>
                  </a:lnTo>
                  <a:lnTo>
                    <a:pt x="3224" y="2586"/>
                  </a:lnTo>
                  <a:lnTo>
                    <a:pt x="3220" y="2558"/>
                  </a:lnTo>
                  <a:lnTo>
                    <a:pt x="3215" y="2529"/>
                  </a:lnTo>
                  <a:lnTo>
                    <a:pt x="3210" y="2500"/>
                  </a:lnTo>
                  <a:lnTo>
                    <a:pt x="3204" y="2473"/>
                  </a:lnTo>
                  <a:lnTo>
                    <a:pt x="3197" y="2446"/>
                  </a:lnTo>
                  <a:lnTo>
                    <a:pt x="3190" y="2420"/>
                  </a:lnTo>
                  <a:lnTo>
                    <a:pt x="3182" y="2395"/>
                  </a:lnTo>
                  <a:lnTo>
                    <a:pt x="3173" y="2369"/>
                  </a:lnTo>
                  <a:lnTo>
                    <a:pt x="3164" y="2345"/>
                  </a:lnTo>
                  <a:lnTo>
                    <a:pt x="3153" y="2321"/>
                  </a:lnTo>
                  <a:lnTo>
                    <a:pt x="3153" y="2321"/>
                  </a:lnTo>
                  <a:lnTo>
                    <a:pt x="3133" y="2275"/>
                  </a:lnTo>
                  <a:lnTo>
                    <a:pt x="3109" y="2232"/>
                  </a:lnTo>
                  <a:lnTo>
                    <a:pt x="3083" y="2188"/>
                  </a:lnTo>
                  <a:lnTo>
                    <a:pt x="3055" y="2148"/>
                  </a:lnTo>
                  <a:lnTo>
                    <a:pt x="3025" y="2109"/>
                  </a:lnTo>
                  <a:lnTo>
                    <a:pt x="2993" y="2071"/>
                  </a:lnTo>
                  <a:lnTo>
                    <a:pt x="2958" y="2036"/>
                  </a:lnTo>
                  <a:lnTo>
                    <a:pt x="2922" y="2001"/>
                  </a:lnTo>
                  <a:lnTo>
                    <a:pt x="2922" y="200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cxnSp>
        <p:nvCxnSpPr>
          <p:cNvPr id="80" name="Łącznik prosty 79"/>
          <p:cNvCxnSpPr/>
          <p:nvPr userDrawn="1"/>
        </p:nvCxnSpPr>
        <p:spPr>
          <a:xfrm>
            <a:off x="1691680" y="5445224"/>
            <a:ext cx="0" cy="936104"/>
          </a:xfrm>
          <a:prstGeom prst="line">
            <a:avLst/>
          </a:prstGeom>
        </p:spPr>
        <p:style>
          <a:lnRef idx="1">
            <a:schemeClr val="accent1"/>
          </a:lnRef>
          <a:fillRef idx="0">
            <a:schemeClr val="accent1"/>
          </a:fillRef>
          <a:effectRef idx="0">
            <a:schemeClr val="accent1"/>
          </a:effectRef>
          <a:fontRef idx="minor">
            <a:schemeClr val="tx1"/>
          </a:fontRef>
        </p:style>
      </p:cxnSp>
      <p:pic>
        <p:nvPicPr>
          <p:cNvPr id="1125" name="Obraz 11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65766"/>
          </a:xfrm>
          <a:prstGeom prst="rect">
            <a:avLst/>
          </a:prstGeom>
        </p:spPr>
      </p:pic>
      <p:sp>
        <p:nvSpPr>
          <p:cNvPr id="1126" name="AutoShape 3"/>
          <p:cNvSpPr>
            <a:spLocks noChangeAspect="1" noChangeArrowheads="1" noTextEdit="1"/>
          </p:cNvSpPr>
          <p:nvPr userDrawn="1"/>
        </p:nvSpPr>
        <p:spPr bwMode="auto">
          <a:xfrm>
            <a:off x="30163" y="44450"/>
            <a:ext cx="8677275" cy="50244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nvGrpSpPr>
          <p:cNvPr id="1127" name="Grupa 1126"/>
          <p:cNvGrpSpPr/>
          <p:nvPr userDrawn="1"/>
        </p:nvGrpSpPr>
        <p:grpSpPr>
          <a:xfrm>
            <a:off x="30163" y="49214"/>
            <a:ext cx="8358261" cy="4997950"/>
            <a:chOff x="30163" y="49213"/>
            <a:chExt cx="8426451" cy="5038725"/>
          </a:xfrm>
        </p:grpSpPr>
        <p:grpSp>
          <p:nvGrpSpPr>
            <p:cNvPr id="1128" name="Group 205"/>
            <p:cNvGrpSpPr>
              <a:grpSpLocks/>
            </p:cNvGrpSpPr>
            <p:nvPr/>
          </p:nvGrpSpPr>
          <p:grpSpPr bwMode="auto">
            <a:xfrm>
              <a:off x="63501" y="61913"/>
              <a:ext cx="8393113" cy="5026025"/>
              <a:chOff x="40" y="39"/>
              <a:chExt cx="5287" cy="3166"/>
            </a:xfrm>
          </p:grpSpPr>
          <p:sp>
            <p:nvSpPr>
              <p:cNvPr id="1429" name="Freeform 5"/>
              <p:cNvSpPr>
                <a:spLocks/>
              </p:cNvSpPr>
              <p:nvPr/>
            </p:nvSpPr>
            <p:spPr bwMode="auto">
              <a:xfrm>
                <a:off x="1853" y="2228"/>
                <a:ext cx="37" cy="38"/>
              </a:xfrm>
              <a:custGeom>
                <a:avLst/>
                <a:gdLst>
                  <a:gd name="T0" fmla="*/ 18 w 37"/>
                  <a:gd name="T1" fmla="*/ 38 h 38"/>
                  <a:gd name="T2" fmla="*/ 18 w 37"/>
                  <a:gd name="T3" fmla="*/ 38 h 38"/>
                  <a:gd name="T4" fmla="*/ 14 w 37"/>
                  <a:gd name="T5" fmla="*/ 38 h 38"/>
                  <a:gd name="T6" fmla="*/ 11 w 37"/>
                  <a:gd name="T7" fmla="*/ 37 h 38"/>
                  <a:gd name="T8" fmla="*/ 8 w 37"/>
                  <a:gd name="T9" fmla="*/ 35 h 38"/>
                  <a:gd name="T10" fmla="*/ 5 w 37"/>
                  <a:gd name="T11" fmla="*/ 33 h 38"/>
                  <a:gd name="T12" fmla="*/ 3 w 37"/>
                  <a:gd name="T13" fmla="*/ 30 h 38"/>
                  <a:gd name="T14" fmla="*/ 1 w 37"/>
                  <a:gd name="T15" fmla="*/ 27 h 38"/>
                  <a:gd name="T16" fmla="*/ 0 w 37"/>
                  <a:gd name="T17" fmla="*/ 23 h 38"/>
                  <a:gd name="T18" fmla="*/ 0 w 37"/>
                  <a:gd name="T19" fmla="*/ 19 h 38"/>
                  <a:gd name="T20" fmla="*/ 0 w 37"/>
                  <a:gd name="T21" fmla="*/ 19 h 38"/>
                  <a:gd name="T22" fmla="*/ 0 w 37"/>
                  <a:gd name="T23" fmla="*/ 15 h 38"/>
                  <a:gd name="T24" fmla="*/ 1 w 37"/>
                  <a:gd name="T25" fmla="*/ 11 h 38"/>
                  <a:gd name="T26" fmla="*/ 3 w 37"/>
                  <a:gd name="T27" fmla="*/ 8 h 38"/>
                  <a:gd name="T28" fmla="*/ 5 w 37"/>
                  <a:gd name="T29" fmla="*/ 6 h 38"/>
                  <a:gd name="T30" fmla="*/ 8 w 37"/>
                  <a:gd name="T31" fmla="*/ 3 h 38"/>
                  <a:gd name="T32" fmla="*/ 11 w 37"/>
                  <a:gd name="T33" fmla="*/ 2 h 38"/>
                  <a:gd name="T34" fmla="*/ 14 w 37"/>
                  <a:gd name="T35" fmla="*/ 1 h 38"/>
                  <a:gd name="T36" fmla="*/ 18 w 37"/>
                  <a:gd name="T37" fmla="*/ 0 h 38"/>
                  <a:gd name="T38" fmla="*/ 18 w 37"/>
                  <a:gd name="T39" fmla="*/ 0 h 38"/>
                  <a:gd name="T40" fmla="*/ 22 w 37"/>
                  <a:gd name="T41" fmla="*/ 1 h 38"/>
                  <a:gd name="T42" fmla="*/ 26 w 37"/>
                  <a:gd name="T43" fmla="*/ 2 h 38"/>
                  <a:gd name="T44" fmla="*/ 29 w 37"/>
                  <a:gd name="T45" fmla="*/ 3 h 38"/>
                  <a:gd name="T46" fmla="*/ 32 w 37"/>
                  <a:gd name="T47" fmla="*/ 6 h 38"/>
                  <a:gd name="T48" fmla="*/ 34 w 37"/>
                  <a:gd name="T49" fmla="*/ 8 h 38"/>
                  <a:gd name="T50" fmla="*/ 36 w 37"/>
                  <a:gd name="T51" fmla="*/ 11 h 38"/>
                  <a:gd name="T52" fmla="*/ 37 w 37"/>
                  <a:gd name="T53" fmla="*/ 15 h 38"/>
                  <a:gd name="T54" fmla="*/ 37 w 37"/>
                  <a:gd name="T55" fmla="*/ 19 h 38"/>
                  <a:gd name="T56" fmla="*/ 37 w 37"/>
                  <a:gd name="T57" fmla="*/ 19 h 38"/>
                  <a:gd name="T58" fmla="*/ 37 w 37"/>
                  <a:gd name="T59" fmla="*/ 23 h 38"/>
                  <a:gd name="T60" fmla="*/ 36 w 37"/>
                  <a:gd name="T61" fmla="*/ 27 h 38"/>
                  <a:gd name="T62" fmla="*/ 34 w 37"/>
                  <a:gd name="T63" fmla="*/ 30 h 38"/>
                  <a:gd name="T64" fmla="*/ 32 w 37"/>
                  <a:gd name="T65" fmla="*/ 33 h 38"/>
                  <a:gd name="T66" fmla="*/ 29 w 37"/>
                  <a:gd name="T67" fmla="*/ 35 h 38"/>
                  <a:gd name="T68" fmla="*/ 26 w 37"/>
                  <a:gd name="T69" fmla="*/ 37 h 38"/>
                  <a:gd name="T70" fmla="*/ 22 w 37"/>
                  <a:gd name="T71" fmla="*/ 38 h 38"/>
                  <a:gd name="T72" fmla="*/ 18 w 37"/>
                  <a:gd name="T73" fmla="*/ 38 h 38"/>
                  <a:gd name="T74" fmla="*/ 18 w 37"/>
                  <a:gd name="T7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 h="38">
                    <a:moveTo>
                      <a:pt x="18" y="38"/>
                    </a:moveTo>
                    <a:lnTo>
                      <a:pt x="18" y="38"/>
                    </a:lnTo>
                    <a:lnTo>
                      <a:pt x="14" y="38"/>
                    </a:lnTo>
                    <a:lnTo>
                      <a:pt x="11" y="37"/>
                    </a:lnTo>
                    <a:lnTo>
                      <a:pt x="8" y="35"/>
                    </a:lnTo>
                    <a:lnTo>
                      <a:pt x="5" y="33"/>
                    </a:lnTo>
                    <a:lnTo>
                      <a:pt x="3" y="30"/>
                    </a:lnTo>
                    <a:lnTo>
                      <a:pt x="1" y="27"/>
                    </a:lnTo>
                    <a:lnTo>
                      <a:pt x="0" y="23"/>
                    </a:lnTo>
                    <a:lnTo>
                      <a:pt x="0" y="19"/>
                    </a:lnTo>
                    <a:lnTo>
                      <a:pt x="0" y="19"/>
                    </a:lnTo>
                    <a:lnTo>
                      <a:pt x="0" y="15"/>
                    </a:lnTo>
                    <a:lnTo>
                      <a:pt x="1" y="11"/>
                    </a:lnTo>
                    <a:lnTo>
                      <a:pt x="3" y="8"/>
                    </a:lnTo>
                    <a:lnTo>
                      <a:pt x="5" y="6"/>
                    </a:lnTo>
                    <a:lnTo>
                      <a:pt x="8" y="3"/>
                    </a:lnTo>
                    <a:lnTo>
                      <a:pt x="11" y="2"/>
                    </a:lnTo>
                    <a:lnTo>
                      <a:pt x="14" y="1"/>
                    </a:lnTo>
                    <a:lnTo>
                      <a:pt x="18" y="0"/>
                    </a:lnTo>
                    <a:lnTo>
                      <a:pt x="18" y="0"/>
                    </a:lnTo>
                    <a:lnTo>
                      <a:pt x="22" y="1"/>
                    </a:lnTo>
                    <a:lnTo>
                      <a:pt x="26" y="2"/>
                    </a:lnTo>
                    <a:lnTo>
                      <a:pt x="29" y="3"/>
                    </a:lnTo>
                    <a:lnTo>
                      <a:pt x="32" y="6"/>
                    </a:lnTo>
                    <a:lnTo>
                      <a:pt x="34" y="8"/>
                    </a:lnTo>
                    <a:lnTo>
                      <a:pt x="36" y="11"/>
                    </a:lnTo>
                    <a:lnTo>
                      <a:pt x="37" y="15"/>
                    </a:lnTo>
                    <a:lnTo>
                      <a:pt x="37" y="19"/>
                    </a:lnTo>
                    <a:lnTo>
                      <a:pt x="37" y="19"/>
                    </a:lnTo>
                    <a:lnTo>
                      <a:pt x="37" y="23"/>
                    </a:lnTo>
                    <a:lnTo>
                      <a:pt x="36" y="27"/>
                    </a:lnTo>
                    <a:lnTo>
                      <a:pt x="34" y="30"/>
                    </a:lnTo>
                    <a:lnTo>
                      <a:pt x="32" y="33"/>
                    </a:lnTo>
                    <a:lnTo>
                      <a:pt x="29" y="35"/>
                    </a:lnTo>
                    <a:lnTo>
                      <a:pt x="26" y="37"/>
                    </a:lnTo>
                    <a:lnTo>
                      <a:pt x="22" y="38"/>
                    </a:lnTo>
                    <a:lnTo>
                      <a:pt x="18" y="38"/>
                    </a:lnTo>
                    <a:lnTo>
                      <a:pt x="18" y="3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0" name="Freeform 6"/>
              <p:cNvSpPr>
                <a:spLocks/>
              </p:cNvSpPr>
              <p:nvPr/>
            </p:nvSpPr>
            <p:spPr bwMode="auto">
              <a:xfrm>
                <a:off x="1855" y="2270"/>
                <a:ext cx="41" cy="97"/>
              </a:xfrm>
              <a:custGeom>
                <a:avLst/>
                <a:gdLst>
                  <a:gd name="T0" fmla="*/ 0 w 41"/>
                  <a:gd name="T1" fmla="*/ 63 h 97"/>
                  <a:gd name="T2" fmla="*/ 0 w 41"/>
                  <a:gd name="T3" fmla="*/ 63 h 97"/>
                  <a:gd name="T4" fmla="*/ 2 w 41"/>
                  <a:gd name="T5" fmla="*/ 78 h 97"/>
                  <a:gd name="T6" fmla="*/ 4 w 41"/>
                  <a:gd name="T7" fmla="*/ 93 h 97"/>
                  <a:gd name="T8" fmla="*/ 4 w 41"/>
                  <a:gd name="T9" fmla="*/ 93 h 97"/>
                  <a:gd name="T10" fmla="*/ 6 w 41"/>
                  <a:gd name="T11" fmla="*/ 97 h 97"/>
                  <a:gd name="T12" fmla="*/ 7 w 41"/>
                  <a:gd name="T13" fmla="*/ 97 h 97"/>
                  <a:gd name="T14" fmla="*/ 8 w 41"/>
                  <a:gd name="T15" fmla="*/ 97 h 97"/>
                  <a:gd name="T16" fmla="*/ 25 w 41"/>
                  <a:gd name="T17" fmla="*/ 97 h 97"/>
                  <a:gd name="T18" fmla="*/ 25 w 41"/>
                  <a:gd name="T19" fmla="*/ 97 h 97"/>
                  <a:gd name="T20" fmla="*/ 26 w 41"/>
                  <a:gd name="T21" fmla="*/ 97 h 97"/>
                  <a:gd name="T22" fmla="*/ 27 w 41"/>
                  <a:gd name="T23" fmla="*/ 97 h 97"/>
                  <a:gd name="T24" fmla="*/ 29 w 41"/>
                  <a:gd name="T25" fmla="*/ 93 h 97"/>
                  <a:gd name="T26" fmla="*/ 29 w 41"/>
                  <a:gd name="T27" fmla="*/ 93 h 97"/>
                  <a:gd name="T28" fmla="*/ 30 w 41"/>
                  <a:gd name="T29" fmla="*/ 85 h 97"/>
                  <a:gd name="T30" fmla="*/ 32 w 41"/>
                  <a:gd name="T31" fmla="*/ 75 h 97"/>
                  <a:gd name="T32" fmla="*/ 34 w 41"/>
                  <a:gd name="T33" fmla="*/ 59 h 97"/>
                  <a:gd name="T34" fmla="*/ 34 w 41"/>
                  <a:gd name="T35" fmla="*/ 59 h 97"/>
                  <a:gd name="T36" fmla="*/ 35 w 41"/>
                  <a:gd name="T37" fmla="*/ 56 h 97"/>
                  <a:gd name="T38" fmla="*/ 36 w 41"/>
                  <a:gd name="T39" fmla="*/ 54 h 97"/>
                  <a:gd name="T40" fmla="*/ 38 w 41"/>
                  <a:gd name="T41" fmla="*/ 51 h 97"/>
                  <a:gd name="T42" fmla="*/ 38 w 41"/>
                  <a:gd name="T43" fmla="*/ 49 h 97"/>
                  <a:gd name="T44" fmla="*/ 38 w 41"/>
                  <a:gd name="T45" fmla="*/ 49 h 97"/>
                  <a:gd name="T46" fmla="*/ 40 w 41"/>
                  <a:gd name="T47" fmla="*/ 33 h 97"/>
                  <a:gd name="T48" fmla="*/ 41 w 41"/>
                  <a:gd name="T49" fmla="*/ 21 h 97"/>
                  <a:gd name="T50" fmla="*/ 40 w 41"/>
                  <a:gd name="T51" fmla="*/ 9 h 97"/>
                  <a:gd name="T52" fmla="*/ 40 w 41"/>
                  <a:gd name="T53" fmla="*/ 9 h 97"/>
                  <a:gd name="T54" fmla="*/ 40 w 41"/>
                  <a:gd name="T55" fmla="*/ 8 h 97"/>
                  <a:gd name="T56" fmla="*/ 38 w 41"/>
                  <a:gd name="T57" fmla="*/ 6 h 97"/>
                  <a:gd name="T58" fmla="*/ 33 w 41"/>
                  <a:gd name="T59" fmla="*/ 3 h 97"/>
                  <a:gd name="T60" fmla="*/ 26 w 41"/>
                  <a:gd name="T61" fmla="*/ 1 h 97"/>
                  <a:gd name="T62" fmla="*/ 16 w 41"/>
                  <a:gd name="T63" fmla="*/ 0 h 97"/>
                  <a:gd name="T64" fmla="*/ 16 w 41"/>
                  <a:gd name="T65" fmla="*/ 0 h 97"/>
                  <a:gd name="T66" fmla="*/ 10 w 41"/>
                  <a:gd name="T67" fmla="*/ 1 h 97"/>
                  <a:gd name="T68" fmla="*/ 5 w 41"/>
                  <a:gd name="T69" fmla="*/ 1 h 97"/>
                  <a:gd name="T70" fmla="*/ 5 w 41"/>
                  <a:gd name="T71"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97">
                    <a:moveTo>
                      <a:pt x="0" y="63"/>
                    </a:moveTo>
                    <a:lnTo>
                      <a:pt x="0" y="63"/>
                    </a:lnTo>
                    <a:lnTo>
                      <a:pt x="2" y="78"/>
                    </a:lnTo>
                    <a:lnTo>
                      <a:pt x="4" y="93"/>
                    </a:lnTo>
                    <a:lnTo>
                      <a:pt x="4" y="93"/>
                    </a:lnTo>
                    <a:lnTo>
                      <a:pt x="6" y="97"/>
                    </a:lnTo>
                    <a:lnTo>
                      <a:pt x="7" y="97"/>
                    </a:lnTo>
                    <a:lnTo>
                      <a:pt x="8" y="97"/>
                    </a:lnTo>
                    <a:lnTo>
                      <a:pt x="25" y="97"/>
                    </a:lnTo>
                    <a:lnTo>
                      <a:pt x="25" y="97"/>
                    </a:lnTo>
                    <a:lnTo>
                      <a:pt x="26" y="97"/>
                    </a:lnTo>
                    <a:lnTo>
                      <a:pt x="27" y="97"/>
                    </a:lnTo>
                    <a:lnTo>
                      <a:pt x="29" y="93"/>
                    </a:lnTo>
                    <a:lnTo>
                      <a:pt x="29" y="93"/>
                    </a:lnTo>
                    <a:lnTo>
                      <a:pt x="30" y="85"/>
                    </a:lnTo>
                    <a:lnTo>
                      <a:pt x="32" y="75"/>
                    </a:lnTo>
                    <a:lnTo>
                      <a:pt x="34" y="59"/>
                    </a:lnTo>
                    <a:lnTo>
                      <a:pt x="34" y="59"/>
                    </a:lnTo>
                    <a:lnTo>
                      <a:pt x="35" y="56"/>
                    </a:lnTo>
                    <a:lnTo>
                      <a:pt x="36" y="54"/>
                    </a:lnTo>
                    <a:lnTo>
                      <a:pt x="38" y="51"/>
                    </a:lnTo>
                    <a:lnTo>
                      <a:pt x="38" y="49"/>
                    </a:lnTo>
                    <a:lnTo>
                      <a:pt x="38" y="49"/>
                    </a:lnTo>
                    <a:lnTo>
                      <a:pt x="40" y="33"/>
                    </a:lnTo>
                    <a:lnTo>
                      <a:pt x="41" y="21"/>
                    </a:lnTo>
                    <a:lnTo>
                      <a:pt x="40" y="9"/>
                    </a:lnTo>
                    <a:lnTo>
                      <a:pt x="40" y="9"/>
                    </a:lnTo>
                    <a:lnTo>
                      <a:pt x="40" y="8"/>
                    </a:lnTo>
                    <a:lnTo>
                      <a:pt x="38" y="6"/>
                    </a:lnTo>
                    <a:lnTo>
                      <a:pt x="33" y="3"/>
                    </a:lnTo>
                    <a:lnTo>
                      <a:pt x="26" y="1"/>
                    </a:lnTo>
                    <a:lnTo>
                      <a:pt x="16" y="0"/>
                    </a:lnTo>
                    <a:lnTo>
                      <a:pt x="16" y="0"/>
                    </a:lnTo>
                    <a:lnTo>
                      <a:pt x="10" y="1"/>
                    </a:lnTo>
                    <a:lnTo>
                      <a:pt x="5" y="1"/>
                    </a:lnTo>
                    <a:lnTo>
                      <a:pt x="5"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1" name="Freeform 7"/>
              <p:cNvSpPr>
                <a:spLocks/>
              </p:cNvSpPr>
              <p:nvPr/>
            </p:nvSpPr>
            <p:spPr bwMode="auto">
              <a:xfrm>
                <a:off x="1607" y="2228"/>
                <a:ext cx="38" cy="38"/>
              </a:xfrm>
              <a:custGeom>
                <a:avLst/>
                <a:gdLst>
                  <a:gd name="T0" fmla="*/ 20 w 38"/>
                  <a:gd name="T1" fmla="*/ 38 h 38"/>
                  <a:gd name="T2" fmla="*/ 20 w 38"/>
                  <a:gd name="T3" fmla="*/ 38 h 38"/>
                  <a:gd name="T4" fmla="*/ 23 w 38"/>
                  <a:gd name="T5" fmla="*/ 38 h 38"/>
                  <a:gd name="T6" fmla="*/ 27 w 38"/>
                  <a:gd name="T7" fmla="*/ 37 h 38"/>
                  <a:gd name="T8" fmla="*/ 30 w 38"/>
                  <a:gd name="T9" fmla="*/ 35 h 38"/>
                  <a:gd name="T10" fmla="*/ 33 w 38"/>
                  <a:gd name="T11" fmla="*/ 33 h 38"/>
                  <a:gd name="T12" fmla="*/ 35 w 38"/>
                  <a:gd name="T13" fmla="*/ 30 h 38"/>
                  <a:gd name="T14" fmla="*/ 37 w 38"/>
                  <a:gd name="T15" fmla="*/ 27 h 38"/>
                  <a:gd name="T16" fmla="*/ 38 w 38"/>
                  <a:gd name="T17" fmla="*/ 23 h 38"/>
                  <a:gd name="T18" fmla="*/ 38 w 38"/>
                  <a:gd name="T19" fmla="*/ 19 h 38"/>
                  <a:gd name="T20" fmla="*/ 38 w 38"/>
                  <a:gd name="T21" fmla="*/ 19 h 38"/>
                  <a:gd name="T22" fmla="*/ 38 w 38"/>
                  <a:gd name="T23" fmla="*/ 15 h 38"/>
                  <a:gd name="T24" fmla="*/ 37 w 38"/>
                  <a:gd name="T25" fmla="*/ 11 h 38"/>
                  <a:gd name="T26" fmla="*/ 35 w 38"/>
                  <a:gd name="T27" fmla="*/ 8 h 38"/>
                  <a:gd name="T28" fmla="*/ 33 w 38"/>
                  <a:gd name="T29" fmla="*/ 6 h 38"/>
                  <a:gd name="T30" fmla="*/ 30 w 38"/>
                  <a:gd name="T31" fmla="*/ 3 h 38"/>
                  <a:gd name="T32" fmla="*/ 27 w 38"/>
                  <a:gd name="T33" fmla="*/ 2 h 38"/>
                  <a:gd name="T34" fmla="*/ 23 w 38"/>
                  <a:gd name="T35" fmla="*/ 1 h 38"/>
                  <a:gd name="T36" fmla="*/ 20 w 38"/>
                  <a:gd name="T37" fmla="*/ 0 h 38"/>
                  <a:gd name="T38" fmla="*/ 20 w 38"/>
                  <a:gd name="T39" fmla="*/ 0 h 38"/>
                  <a:gd name="T40" fmla="*/ 15 w 38"/>
                  <a:gd name="T41" fmla="*/ 1 h 38"/>
                  <a:gd name="T42" fmla="*/ 12 w 38"/>
                  <a:gd name="T43" fmla="*/ 2 h 38"/>
                  <a:gd name="T44" fmla="*/ 8 w 38"/>
                  <a:gd name="T45" fmla="*/ 3 h 38"/>
                  <a:gd name="T46" fmla="*/ 6 w 38"/>
                  <a:gd name="T47" fmla="*/ 6 h 38"/>
                  <a:gd name="T48" fmla="*/ 3 w 38"/>
                  <a:gd name="T49" fmla="*/ 8 h 38"/>
                  <a:gd name="T50" fmla="*/ 2 w 38"/>
                  <a:gd name="T51" fmla="*/ 11 h 38"/>
                  <a:gd name="T52" fmla="*/ 1 w 38"/>
                  <a:gd name="T53" fmla="*/ 15 h 38"/>
                  <a:gd name="T54" fmla="*/ 0 w 38"/>
                  <a:gd name="T55" fmla="*/ 19 h 38"/>
                  <a:gd name="T56" fmla="*/ 0 w 38"/>
                  <a:gd name="T57" fmla="*/ 19 h 38"/>
                  <a:gd name="T58" fmla="*/ 1 w 38"/>
                  <a:gd name="T59" fmla="*/ 23 h 38"/>
                  <a:gd name="T60" fmla="*/ 2 w 38"/>
                  <a:gd name="T61" fmla="*/ 27 h 38"/>
                  <a:gd name="T62" fmla="*/ 3 w 38"/>
                  <a:gd name="T63" fmla="*/ 30 h 38"/>
                  <a:gd name="T64" fmla="*/ 6 w 38"/>
                  <a:gd name="T65" fmla="*/ 33 h 38"/>
                  <a:gd name="T66" fmla="*/ 8 w 38"/>
                  <a:gd name="T67" fmla="*/ 35 h 38"/>
                  <a:gd name="T68" fmla="*/ 12 w 38"/>
                  <a:gd name="T69" fmla="*/ 37 h 38"/>
                  <a:gd name="T70" fmla="*/ 15 w 38"/>
                  <a:gd name="T71" fmla="*/ 38 h 38"/>
                  <a:gd name="T72" fmla="*/ 20 w 38"/>
                  <a:gd name="T73" fmla="*/ 38 h 38"/>
                  <a:gd name="T74" fmla="*/ 20 w 38"/>
                  <a:gd name="T7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20" y="38"/>
                    </a:moveTo>
                    <a:lnTo>
                      <a:pt x="20" y="38"/>
                    </a:lnTo>
                    <a:lnTo>
                      <a:pt x="23" y="38"/>
                    </a:lnTo>
                    <a:lnTo>
                      <a:pt x="27" y="37"/>
                    </a:lnTo>
                    <a:lnTo>
                      <a:pt x="30" y="35"/>
                    </a:lnTo>
                    <a:lnTo>
                      <a:pt x="33" y="33"/>
                    </a:lnTo>
                    <a:lnTo>
                      <a:pt x="35" y="30"/>
                    </a:lnTo>
                    <a:lnTo>
                      <a:pt x="37" y="27"/>
                    </a:lnTo>
                    <a:lnTo>
                      <a:pt x="38" y="23"/>
                    </a:lnTo>
                    <a:lnTo>
                      <a:pt x="38" y="19"/>
                    </a:lnTo>
                    <a:lnTo>
                      <a:pt x="38" y="19"/>
                    </a:lnTo>
                    <a:lnTo>
                      <a:pt x="38" y="15"/>
                    </a:lnTo>
                    <a:lnTo>
                      <a:pt x="37" y="11"/>
                    </a:lnTo>
                    <a:lnTo>
                      <a:pt x="35" y="8"/>
                    </a:lnTo>
                    <a:lnTo>
                      <a:pt x="33" y="6"/>
                    </a:lnTo>
                    <a:lnTo>
                      <a:pt x="30" y="3"/>
                    </a:lnTo>
                    <a:lnTo>
                      <a:pt x="27" y="2"/>
                    </a:lnTo>
                    <a:lnTo>
                      <a:pt x="23" y="1"/>
                    </a:lnTo>
                    <a:lnTo>
                      <a:pt x="20" y="0"/>
                    </a:lnTo>
                    <a:lnTo>
                      <a:pt x="20" y="0"/>
                    </a:lnTo>
                    <a:lnTo>
                      <a:pt x="15" y="1"/>
                    </a:lnTo>
                    <a:lnTo>
                      <a:pt x="12" y="2"/>
                    </a:lnTo>
                    <a:lnTo>
                      <a:pt x="8" y="3"/>
                    </a:lnTo>
                    <a:lnTo>
                      <a:pt x="6" y="6"/>
                    </a:lnTo>
                    <a:lnTo>
                      <a:pt x="3" y="8"/>
                    </a:lnTo>
                    <a:lnTo>
                      <a:pt x="2" y="11"/>
                    </a:lnTo>
                    <a:lnTo>
                      <a:pt x="1" y="15"/>
                    </a:lnTo>
                    <a:lnTo>
                      <a:pt x="0" y="19"/>
                    </a:lnTo>
                    <a:lnTo>
                      <a:pt x="0" y="19"/>
                    </a:lnTo>
                    <a:lnTo>
                      <a:pt x="1" y="23"/>
                    </a:lnTo>
                    <a:lnTo>
                      <a:pt x="2" y="27"/>
                    </a:lnTo>
                    <a:lnTo>
                      <a:pt x="3" y="30"/>
                    </a:lnTo>
                    <a:lnTo>
                      <a:pt x="6" y="33"/>
                    </a:lnTo>
                    <a:lnTo>
                      <a:pt x="8" y="35"/>
                    </a:lnTo>
                    <a:lnTo>
                      <a:pt x="12" y="37"/>
                    </a:lnTo>
                    <a:lnTo>
                      <a:pt x="15" y="38"/>
                    </a:lnTo>
                    <a:lnTo>
                      <a:pt x="20" y="38"/>
                    </a:lnTo>
                    <a:lnTo>
                      <a:pt x="20" y="3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2" name="Freeform 8"/>
              <p:cNvSpPr>
                <a:spLocks/>
              </p:cNvSpPr>
              <p:nvPr/>
            </p:nvSpPr>
            <p:spPr bwMode="auto">
              <a:xfrm>
                <a:off x="1602" y="2270"/>
                <a:ext cx="41" cy="97"/>
              </a:xfrm>
              <a:custGeom>
                <a:avLst/>
                <a:gdLst>
                  <a:gd name="T0" fmla="*/ 36 w 41"/>
                  <a:gd name="T1" fmla="*/ 2 h 97"/>
                  <a:gd name="T2" fmla="*/ 36 w 41"/>
                  <a:gd name="T3" fmla="*/ 2 h 97"/>
                  <a:gd name="T4" fmla="*/ 36 w 41"/>
                  <a:gd name="T5" fmla="*/ 1 h 97"/>
                  <a:gd name="T6" fmla="*/ 36 w 41"/>
                  <a:gd name="T7" fmla="*/ 1 h 97"/>
                  <a:gd name="T8" fmla="*/ 30 w 41"/>
                  <a:gd name="T9" fmla="*/ 1 h 97"/>
                  <a:gd name="T10" fmla="*/ 25 w 41"/>
                  <a:gd name="T11" fmla="*/ 0 h 97"/>
                  <a:gd name="T12" fmla="*/ 25 w 41"/>
                  <a:gd name="T13" fmla="*/ 0 h 97"/>
                  <a:gd name="T14" fmla="*/ 15 w 41"/>
                  <a:gd name="T15" fmla="*/ 1 h 97"/>
                  <a:gd name="T16" fmla="*/ 8 w 41"/>
                  <a:gd name="T17" fmla="*/ 3 h 97"/>
                  <a:gd name="T18" fmla="*/ 2 w 41"/>
                  <a:gd name="T19" fmla="*/ 6 h 97"/>
                  <a:gd name="T20" fmla="*/ 1 w 41"/>
                  <a:gd name="T21" fmla="*/ 8 h 97"/>
                  <a:gd name="T22" fmla="*/ 0 w 41"/>
                  <a:gd name="T23" fmla="*/ 9 h 97"/>
                  <a:gd name="T24" fmla="*/ 0 w 41"/>
                  <a:gd name="T25" fmla="*/ 9 h 97"/>
                  <a:gd name="T26" fmla="*/ 0 w 41"/>
                  <a:gd name="T27" fmla="*/ 21 h 97"/>
                  <a:gd name="T28" fmla="*/ 1 w 41"/>
                  <a:gd name="T29" fmla="*/ 33 h 97"/>
                  <a:gd name="T30" fmla="*/ 2 w 41"/>
                  <a:gd name="T31" fmla="*/ 49 h 97"/>
                  <a:gd name="T32" fmla="*/ 2 w 41"/>
                  <a:gd name="T33" fmla="*/ 49 h 97"/>
                  <a:gd name="T34" fmla="*/ 3 w 41"/>
                  <a:gd name="T35" fmla="*/ 51 h 97"/>
                  <a:gd name="T36" fmla="*/ 4 w 41"/>
                  <a:gd name="T37" fmla="*/ 54 h 97"/>
                  <a:gd name="T38" fmla="*/ 6 w 41"/>
                  <a:gd name="T39" fmla="*/ 56 h 97"/>
                  <a:gd name="T40" fmla="*/ 6 w 41"/>
                  <a:gd name="T41" fmla="*/ 59 h 97"/>
                  <a:gd name="T42" fmla="*/ 6 w 41"/>
                  <a:gd name="T43" fmla="*/ 59 h 97"/>
                  <a:gd name="T44" fmla="*/ 9 w 41"/>
                  <a:gd name="T45" fmla="*/ 75 h 97"/>
                  <a:gd name="T46" fmla="*/ 10 w 41"/>
                  <a:gd name="T47" fmla="*/ 85 h 97"/>
                  <a:gd name="T48" fmla="*/ 12 w 41"/>
                  <a:gd name="T49" fmla="*/ 93 h 97"/>
                  <a:gd name="T50" fmla="*/ 12 w 41"/>
                  <a:gd name="T51" fmla="*/ 93 h 97"/>
                  <a:gd name="T52" fmla="*/ 14 w 41"/>
                  <a:gd name="T53" fmla="*/ 97 h 97"/>
                  <a:gd name="T54" fmla="*/ 14 w 41"/>
                  <a:gd name="T55" fmla="*/ 97 h 97"/>
                  <a:gd name="T56" fmla="*/ 16 w 41"/>
                  <a:gd name="T57" fmla="*/ 97 h 97"/>
                  <a:gd name="T58" fmla="*/ 33 w 41"/>
                  <a:gd name="T59" fmla="*/ 97 h 97"/>
                  <a:gd name="T60" fmla="*/ 33 w 41"/>
                  <a:gd name="T61" fmla="*/ 97 h 97"/>
                  <a:gd name="T62" fmla="*/ 34 w 41"/>
                  <a:gd name="T63" fmla="*/ 97 h 97"/>
                  <a:gd name="T64" fmla="*/ 35 w 41"/>
                  <a:gd name="T65" fmla="*/ 97 h 97"/>
                  <a:gd name="T66" fmla="*/ 36 w 41"/>
                  <a:gd name="T67" fmla="*/ 93 h 97"/>
                  <a:gd name="T68" fmla="*/ 36 w 41"/>
                  <a:gd name="T69" fmla="*/ 93 h 97"/>
                  <a:gd name="T70" fmla="*/ 39 w 41"/>
                  <a:gd name="T71" fmla="*/ 78 h 97"/>
                  <a:gd name="T72" fmla="*/ 41 w 41"/>
                  <a:gd name="T73"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97">
                    <a:moveTo>
                      <a:pt x="36" y="2"/>
                    </a:moveTo>
                    <a:lnTo>
                      <a:pt x="36" y="2"/>
                    </a:lnTo>
                    <a:lnTo>
                      <a:pt x="36" y="1"/>
                    </a:lnTo>
                    <a:lnTo>
                      <a:pt x="36" y="1"/>
                    </a:lnTo>
                    <a:lnTo>
                      <a:pt x="30" y="1"/>
                    </a:lnTo>
                    <a:lnTo>
                      <a:pt x="25" y="0"/>
                    </a:lnTo>
                    <a:lnTo>
                      <a:pt x="25" y="0"/>
                    </a:lnTo>
                    <a:lnTo>
                      <a:pt x="15" y="1"/>
                    </a:lnTo>
                    <a:lnTo>
                      <a:pt x="8" y="3"/>
                    </a:lnTo>
                    <a:lnTo>
                      <a:pt x="2" y="6"/>
                    </a:lnTo>
                    <a:lnTo>
                      <a:pt x="1" y="8"/>
                    </a:lnTo>
                    <a:lnTo>
                      <a:pt x="0" y="9"/>
                    </a:lnTo>
                    <a:lnTo>
                      <a:pt x="0" y="9"/>
                    </a:lnTo>
                    <a:lnTo>
                      <a:pt x="0" y="21"/>
                    </a:lnTo>
                    <a:lnTo>
                      <a:pt x="1" y="33"/>
                    </a:lnTo>
                    <a:lnTo>
                      <a:pt x="2" y="49"/>
                    </a:lnTo>
                    <a:lnTo>
                      <a:pt x="2" y="49"/>
                    </a:lnTo>
                    <a:lnTo>
                      <a:pt x="3" y="51"/>
                    </a:lnTo>
                    <a:lnTo>
                      <a:pt x="4" y="54"/>
                    </a:lnTo>
                    <a:lnTo>
                      <a:pt x="6" y="56"/>
                    </a:lnTo>
                    <a:lnTo>
                      <a:pt x="6" y="59"/>
                    </a:lnTo>
                    <a:lnTo>
                      <a:pt x="6" y="59"/>
                    </a:lnTo>
                    <a:lnTo>
                      <a:pt x="9" y="75"/>
                    </a:lnTo>
                    <a:lnTo>
                      <a:pt x="10" y="85"/>
                    </a:lnTo>
                    <a:lnTo>
                      <a:pt x="12" y="93"/>
                    </a:lnTo>
                    <a:lnTo>
                      <a:pt x="12" y="93"/>
                    </a:lnTo>
                    <a:lnTo>
                      <a:pt x="14" y="97"/>
                    </a:lnTo>
                    <a:lnTo>
                      <a:pt x="14" y="97"/>
                    </a:lnTo>
                    <a:lnTo>
                      <a:pt x="16" y="97"/>
                    </a:lnTo>
                    <a:lnTo>
                      <a:pt x="33" y="97"/>
                    </a:lnTo>
                    <a:lnTo>
                      <a:pt x="33" y="97"/>
                    </a:lnTo>
                    <a:lnTo>
                      <a:pt x="34" y="97"/>
                    </a:lnTo>
                    <a:lnTo>
                      <a:pt x="35" y="97"/>
                    </a:lnTo>
                    <a:lnTo>
                      <a:pt x="36" y="93"/>
                    </a:lnTo>
                    <a:lnTo>
                      <a:pt x="36" y="93"/>
                    </a:lnTo>
                    <a:lnTo>
                      <a:pt x="39" y="78"/>
                    </a:lnTo>
                    <a:lnTo>
                      <a:pt x="41" y="6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3" name="Freeform 9"/>
              <p:cNvSpPr>
                <a:spLocks/>
              </p:cNvSpPr>
              <p:nvPr/>
            </p:nvSpPr>
            <p:spPr bwMode="auto">
              <a:xfrm>
                <a:off x="1794" y="2204"/>
                <a:ext cx="50" cy="49"/>
              </a:xfrm>
              <a:custGeom>
                <a:avLst/>
                <a:gdLst>
                  <a:gd name="T0" fmla="*/ 50 w 50"/>
                  <a:gd name="T1" fmla="*/ 24 h 49"/>
                  <a:gd name="T2" fmla="*/ 50 w 50"/>
                  <a:gd name="T3" fmla="*/ 24 h 49"/>
                  <a:gd name="T4" fmla="*/ 50 w 50"/>
                  <a:gd name="T5" fmla="*/ 20 h 49"/>
                  <a:gd name="T6" fmla="*/ 47 w 50"/>
                  <a:gd name="T7" fmla="*/ 15 h 49"/>
                  <a:gd name="T8" fmla="*/ 45 w 50"/>
                  <a:gd name="T9" fmla="*/ 11 h 49"/>
                  <a:gd name="T10" fmla="*/ 42 w 50"/>
                  <a:gd name="T11" fmla="*/ 7 h 49"/>
                  <a:gd name="T12" fmla="*/ 39 w 50"/>
                  <a:gd name="T13" fmla="*/ 4 h 49"/>
                  <a:gd name="T14" fmla="*/ 34 w 50"/>
                  <a:gd name="T15" fmla="*/ 1 h 49"/>
                  <a:gd name="T16" fmla="*/ 30 w 50"/>
                  <a:gd name="T17" fmla="*/ 0 h 49"/>
                  <a:gd name="T18" fmla="*/ 25 w 50"/>
                  <a:gd name="T19" fmla="*/ 0 h 49"/>
                  <a:gd name="T20" fmla="*/ 25 w 50"/>
                  <a:gd name="T21" fmla="*/ 0 h 49"/>
                  <a:gd name="T22" fmla="*/ 20 w 50"/>
                  <a:gd name="T23" fmla="*/ 0 h 49"/>
                  <a:gd name="T24" fmla="*/ 16 w 50"/>
                  <a:gd name="T25" fmla="*/ 1 h 49"/>
                  <a:gd name="T26" fmla="*/ 11 w 50"/>
                  <a:gd name="T27" fmla="*/ 4 h 49"/>
                  <a:gd name="T28" fmla="*/ 7 w 50"/>
                  <a:gd name="T29" fmla="*/ 7 h 49"/>
                  <a:gd name="T30" fmla="*/ 4 w 50"/>
                  <a:gd name="T31" fmla="*/ 11 h 49"/>
                  <a:gd name="T32" fmla="*/ 2 w 50"/>
                  <a:gd name="T33" fmla="*/ 15 h 49"/>
                  <a:gd name="T34" fmla="*/ 1 w 50"/>
                  <a:gd name="T35" fmla="*/ 20 h 49"/>
                  <a:gd name="T36" fmla="*/ 0 w 50"/>
                  <a:gd name="T37" fmla="*/ 24 h 49"/>
                  <a:gd name="T38" fmla="*/ 0 w 50"/>
                  <a:gd name="T39" fmla="*/ 24 h 49"/>
                  <a:gd name="T40" fmla="*/ 1 w 50"/>
                  <a:gd name="T41" fmla="*/ 29 h 49"/>
                  <a:gd name="T42" fmla="*/ 2 w 50"/>
                  <a:gd name="T43" fmla="*/ 34 h 49"/>
                  <a:gd name="T44" fmla="*/ 4 w 50"/>
                  <a:gd name="T45" fmla="*/ 38 h 49"/>
                  <a:gd name="T46" fmla="*/ 7 w 50"/>
                  <a:gd name="T47" fmla="*/ 41 h 49"/>
                  <a:gd name="T48" fmla="*/ 11 w 50"/>
                  <a:gd name="T49" fmla="*/ 44 h 49"/>
                  <a:gd name="T50" fmla="*/ 16 w 50"/>
                  <a:gd name="T51" fmla="*/ 47 h 49"/>
                  <a:gd name="T52" fmla="*/ 20 w 50"/>
                  <a:gd name="T53" fmla="*/ 49 h 49"/>
                  <a:gd name="T54" fmla="*/ 25 w 50"/>
                  <a:gd name="T55" fmla="*/ 49 h 49"/>
                  <a:gd name="T56" fmla="*/ 25 w 50"/>
                  <a:gd name="T57" fmla="*/ 49 h 49"/>
                  <a:gd name="T58" fmla="*/ 30 w 50"/>
                  <a:gd name="T59" fmla="*/ 49 h 49"/>
                  <a:gd name="T60" fmla="*/ 34 w 50"/>
                  <a:gd name="T61" fmla="*/ 47 h 49"/>
                  <a:gd name="T62" fmla="*/ 39 w 50"/>
                  <a:gd name="T63" fmla="*/ 44 h 49"/>
                  <a:gd name="T64" fmla="*/ 42 w 50"/>
                  <a:gd name="T65" fmla="*/ 41 h 49"/>
                  <a:gd name="T66" fmla="*/ 45 w 50"/>
                  <a:gd name="T67" fmla="*/ 38 h 49"/>
                  <a:gd name="T68" fmla="*/ 47 w 50"/>
                  <a:gd name="T69" fmla="*/ 34 h 49"/>
                  <a:gd name="T70" fmla="*/ 50 w 50"/>
                  <a:gd name="T71" fmla="*/ 29 h 49"/>
                  <a:gd name="T72" fmla="*/ 50 w 50"/>
                  <a:gd name="T73" fmla="*/ 24 h 49"/>
                  <a:gd name="T74" fmla="*/ 50 w 50"/>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9">
                    <a:moveTo>
                      <a:pt x="50" y="24"/>
                    </a:moveTo>
                    <a:lnTo>
                      <a:pt x="50" y="24"/>
                    </a:lnTo>
                    <a:lnTo>
                      <a:pt x="50" y="20"/>
                    </a:lnTo>
                    <a:lnTo>
                      <a:pt x="47" y="15"/>
                    </a:lnTo>
                    <a:lnTo>
                      <a:pt x="45" y="11"/>
                    </a:lnTo>
                    <a:lnTo>
                      <a:pt x="42" y="7"/>
                    </a:lnTo>
                    <a:lnTo>
                      <a:pt x="39" y="4"/>
                    </a:lnTo>
                    <a:lnTo>
                      <a:pt x="34" y="1"/>
                    </a:lnTo>
                    <a:lnTo>
                      <a:pt x="30" y="0"/>
                    </a:lnTo>
                    <a:lnTo>
                      <a:pt x="25" y="0"/>
                    </a:lnTo>
                    <a:lnTo>
                      <a:pt x="25" y="0"/>
                    </a:lnTo>
                    <a:lnTo>
                      <a:pt x="20" y="0"/>
                    </a:lnTo>
                    <a:lnTo>
                      <a:pt x="16" y="1"/>
                    </a:lnTo>
                    <a:lnTo>
                      <a:pt x="11" y="4"/>
                    </a:lnTo>
                    <a:lnTo>
                      <a:pt x="7" y="7"/>
                    </a:lnTo>
                    <a:lnTo>
                      <a:pt x="4" y="11"/>
                    </a:lnTo>
                    <a:lnTo>
                      <a:pt x="2" y="15"/>
                    </a:lnTo>
                    <a:lnTo>
                      <a:pt x="1" y="20"/>
                    </a:lnTo>
                    <a:lnTo>
                      <a:pt x="0" y="24"/>
                    </a:lnTo>
                    <a:lnTo>
                      <a:pt x="0" y="24"/>
                    </a:lnTo>
                    <a:lnTo>
                      <a:pt x="1" y="29"/>
                    </a:lnTo>
                    <a:lnTo>
                      <a:pt x="2" y="34"/>
                    </a:lnTo>
                    <a:lnTo>
                      <a:pt x="4" y="38"/>
                    </a:lnTo>
                    <a:lnTo>
                      <a:pt x="7" y="41"/>
                    </a:lnTo>
                    <a:lnTo>
                      <a:pt x="11" y="44"/>
                    </a:lnTo>
                    <a:lnTo>
                      <a:pt x="16" y="47"/>
                    </a:lnTo>
                    <a:lnTo>
                      <a:pt x="20" y="49"/>
                    </a:lnTo>
                    <a:lnTo>
                      <a:pt x="25" y="49"/>
                    </a:lnTo>
                    <a:lnTo>
                      <a:pt x="25" y="49"/>
                    </a:lnTo>
                    <a:lnTo>
                      <a:pt x="30" y="49"/>
                    </a:lnTo>
                    <a:lnTo>
                      <a:pt x="34" y="47"/>
                    </a:lnTo>
                    <a:lnTo>
                      <a:pt x="39" y="44"/>
                    </a:lnTo>
                    <a:lnTo>
                      <a:pt x="42" y="41"/>
                    </a:lnTo>
                    <a:lnTo>
                      <a:pt x="45" y="38"/>
                    </a:lnTo>
                    <a:lnTo>
                      <a:pt x="47" y="34"/>
                    </a:lnTo>
                    <a:lnTo>
                      <a:pt x="50" y="29"/>
                    </a:lnTo>
                    <a:lnTo>
                      <a:pt x="50" y="24"/>
                    </a:lnTo>
                    <a:lnTo>
                      <a:pt x="50" y="2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4" name="Freeform 10"/>
              <p:cNvSpPr>
                <a:spLocks/>
              </p:cNvSpPr>
              <p:nvPr/>
            </p:nvSpPr>
            <p:spPr bwMode="auto">
              <a:xfrm>
                <a:off x="1798" y="2260"/>
                <a:ext cx="53" cy="122"/>
              </a:xfrm>
              <a:custGeom>
                <a:avLst/>
                <a:gdLst>
                  <a:gd name="T0" fmla="*/ 0 w 53"/>
                  <a:gd name="T1" fmla="*/ 86 h 122"/>
                  <a:gd name="T2" fmla="*/ 0 w 53"/>
                  <a:gd name="T3" fmla="*/ 86 h 122"/>
                  <a:gd name="T4" fmla="*/ 2 w 53"/>
                  <a:gd name="T5" fmla="*/ 102 h 122"/>
                  <a:gd name="T6" fmla="*/ 5 w 53"/>
                  <a:gd name="T7" fmla="*/ 116 h 122"/>
                  <a:gd name="T8" fmla="*/ 5 w 53"/>
                  <a:gd name="T9" fmla="*/ 116 h 122"/>
                  <a:gd name="T10" fmla="*/ 7 w 53"/>
                  <a:gd name="T11" fmla="*/ 121 h 122"/>
                  <a:gd name="T12" fmla="*/ 9 w 53"/>
                  <a:gd name="T13" fmla="*/ 121 h 122"/>
                  <a:gd name="T14" fmla="*/ 11 w 53"/>
                  <a:gd name="T15" fmla="*/ 122 h 122"/>
                  <a:gd name="T16" fmla="*/ 32 w 53"/>
                  <a:gd name="T17" fmla="*/ 122 h 122"/>
                  <a:gd name="T18" fmla="*/ 32 w 53"/>
                  <a:gd name="T19" fmla="*/ 122 h 122"/>
                  <a:gd name="T20" fmla="*/ 33 w 53"/>
                  <a:gd name="T21" fmla="*/ 121 h 122"/>
                  <a:gd name="T22" fmla="*/ 34 w 53"/>
                  <a:gd name="T23" fmla="*/ 121 h 122"/>
                  <a:gd name="T24" fmla="*/ 36 w 53"/>
                  <a:gd name="T25" fmla="*/ 116 h 122"/>
                  <a:gd name="T26" fmla="*/ 36 w 53"/>
                  <a:gd name="T27" fmla="*/ 116 h 122"/>
                  <a:gd name="T28" fmla="*/ 38 w 53"/>
                  <a:gd name="T29" fmla="*/ 107 h 122"/>
                  <a:gd name="T30" fmla="*/ 40 w 53"/>
                  <a:gd name="T31" fmla="*/ 95 h 122"/>
                  <a:gd name="T32" fmla="*/ 45 w 53"/>
                  <a:gd name="T33" fmla="*/ 76 h 122"/>
                  <a:gd name="T34" fmla="*/ 45 w 53"/>
                  <a:gd name="T35" fmla="*/ 76 h 122"/>
                  <a:gd name="T36" fmla="*/ 46 w 53"/>
                  <a:gd name="T37" fmla="*/ 72 h 122"/>
                  <a:gd name="T38" fmla="*/ 47 w 53"/>
                  <a:gd name="T39" fmla="*/ 70 h 122"/>
                  <a:gd name="T40" fmla="*/ 49 w 53"/>
                  <a:gd name="T41" fmla="*/ 67 h 122"/>
                  <a:gd name="T42" fmla="*/ 50 w 53"/>
                  <a:gd name="T43" fmla="*/ 64 h 122"/>
                  <a:gd name="T44" fmla="*/ 50 w 53"/>
                  <a:gd name="T45" fmla="*/ 64 h 122"/>
                  <a:gd name="T46" fmla="*/ 52 w 53"/>
                  <a:gd name="T47" fmla="*/ 43 h 122"/>
                  <a:gd name="T48" fmla="*/ 53 w 53"/>
                  <a:gd name="T49" fmla="*/ 27 h 122"/>
                  <a:gd name="T50" fmla="*/ 52 w 53"/>
                  <a:gd name="T51" fmla="*/ 12 h 122"/>
                  <a:gd name="T52" fmla="*/ 52 w 53"/>
                  <a:gd name="T53" fmla="*/ 12 h 122"/>
                  <a:gd name="T54" fmla="*/ 52 w 53"/>
                  <a:gd name="T55" fmla="*/ 10 h 122"/>
                  <a:gd name="T56" fmla="*/ 50 w 53"/>
                  <a:gd name="T57" fmla="*/ 8 h 122"/>
                  <a:gd name="T58" fmla="*/ 47 w 53"/>
                  <a:gd name="T59" fmla="*/ 6 h 122"/>
                  <a:gd name="T60" fmla="*/ 42 w 53"/>
                  <a:gd name="T61" fmla="*/ 4 h 122"/>
                  <a:gd name="T62" fmla="*/ 32 w 53"/>
                  <a:gd name="T63" fmla="*/ 1 h 122"/>
                  <a:gd name="T64" fmla="*/ 21 w 53"/>
                  <a:gd name="T65" fmla="*/ 0 h 122"/>
                  <a:gd name="T66" fmla="*/ 21 w 53"/>
                  <a:gd name="T67" fmla="*/ 0 h 122"/>
                  <a:gd name="T68" fmla="*/ 14 w 53"/>
                  <a:gd name="T69" fmla="*/ 1 h 122"/>
                  <a:gd name="T70" fmla="*/ 5 w 53"/>
                  <a:gd name="T71" fmla="*/ 2 h 122"/>
                  <a:gd name="T72" fmla="*/ 5 w 53"/>
                  <a:gd name="T73" fmla="*/ 2 h 122"/>
                  <a:gd name="T74" fmla="*/ 5 w 53"/>
                  <a:gd name="T7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22">
                    <a:moveTo>
                      <a:pt x="0" y="86"/>
                    </a:moveTo>
                    <a:lnTo>
                      <a:pt x="0" y="86"/>
                    </a:lnTo>
                    <a:lnTo>
                      <a:pt x="2" y="102"/>
                    </a:lnTo>
                    <a:lnTo>
                      <a:pt x="5" y="116"/>
                    </a:lnTo>
                    <a:lnTo>
                      <a:pt x="5" y="116"/>
                    </a:lnTo>
                    <a:lnTo>
                      <a:pt x="7" y="121"/>
                    </a:lnTo>
                    <a:lnTo>
                      <a:pt x="9" y="121"/>
                    </a:lnTo>
                    <a:lnTo>
                      <a:pt x="11" y="122"/>
                    </a:lnTo>
                    <a:lnTo>
                      <a:pt x="32" y="122"/>
                    </a:lnTo>
                    <a:lnTo>
                      <a:pt x="32" y="122"/>
                    </a:lnTo>
                    <a:lnTo>
                      <a:pt x="33" y="121"/>
                    </a:lnTo>
                    <a:lnTo>
                      <a:pt x="34" y="121"/>
                    </a:lnTo>
                    <a:lnTo>
                      <a:pt x="36" y="116"/>
                    </a:lnTo>
                    <a:lnTo>
                      <a:pt x="36" y="116"/>
                    </a:lnTo>
                    <a:lnTo>
                      <a:pt x="38" y="107"/>
                    </a:lnTo>
                    <a:lnTo>
                      <a:pt x="40" y="95"/>
                    </a:lnTo>
                    <a:lnTo>
                      <a:pt x="45" y="76"/>
                    </a:lnTo>
                    <a:lnTo>
                      <a:pt x="45" y="76"/>
                    </a:lnTo>
                    <a:lnTo>
                      <a:pt x="46" y="72"/>
                    </a:lnTo>
                    <a:lnTo>
                      <a:pt x="47" y="70"/>
                    </a:lnTo>
                    <a:lnTo>
                      <a:pt x="49" y="67"/>
                    </a:lnTo>
                    <a:lnTo>
                      <a:pt x="50" y="64"/>
                    </a:lnTo>
                    <a:lnTo>
                      <a:pt x="50" y="64"/>
                    </a:lnTo>
                    <a:lnTo>
                      <a:pt x="52" y="43"/>
                    </a:lnTo>
                    <a:lnTo>
                      <a:pt x="53" y="27"/>
                    </a:lnTo>
                    <a:lnTo>
                      <a:pt x="52" y="12"/>
                    </a:lnTo>
                    <a:lnTo>
                      <a:pt x="52" y="12"/>
                    </a:lnTo>
                    <a:lnTo>
                      <a:pt x="52" y="10"/>
                    </a:lnTo>
                    <a:lnTo>
                      <a:pt x="50" y="8"/>
                    </a:lnTo>
                    <a:lnTo>
                      <a:pt x="47" y="6"/>
                    </a:lnTo>
                    <a:lnTo>
                      <a:pt x="42" y="4"/>
                    </a:lnTo>
                    <a:lnTo>
                      <a:pt x="32" y="1"/>
                    </a:lnTo>
                    <a:lnTo>
                      <a:pt x="21" y="0"/>
                    </a:lnTo>
                    <a:lnTo>
                      <a:pt x="21" y="0"/>
                    </a:lnTo>
                    <a:lnTo>
                      <a:pt x="14" y="1"/>
                    </a:lnTo>
                    <a:lnTo>
                      <a:pt x="5" y="2"/>
                    </a:lnTo>
                    <a:lnTo>
                      <a:pt x="5" y="2"/>
                    </a:lnTo>
                    <a:lnTo>
                      <a:pt x="5" y="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5" name="Freeform 11"/>
              <p:cNvSpPr>
                <a:spLocks/>
              </p:cNvSpPr>
              <p:nvPr/>
            </p:nvSpPr>
            <p:spPr bwMode="auto">
              <a:xfrm>
                <a:off x="1654" y="2204"/>
                <a:ext cx="49" cy="49"/>
              </a:xfrm>
              <a:custGeom>
                <a:avLst/>
                <a:gdLst>
                  <a:gd name="T0" fmla="*/ 49 w 49"/>
                  <a:gd name="T1" fmla="*/ 24 h 49"/>
                  <a:gd name="T2" fmla="*/ 49 w 49"/>
                  <a:gd name="T3" fmla="*/ 24 h 49"/>
                  <a:gd name="T4" fmla="*/ 49 w 49"/>
                  <a:gd name="T5" fmla="*/ 20 h 49"/>
                  <a:gd name="T6" fmla="*/ 47 w 49"/>
                  <a:gd name="T7" fmla="*/ 15 h 49"/>
                  <a:gd name="T8" fmla="*/ 45 w 49"/>
                  <a:gd name="T9" fmla="*/ 11 h 49"/>
                  <a:gd name="T10" fmla="*/ 41 w 49"/>
                  <a:gd name="T11" fmla="*/ 7 h 49"/>
                  <a:gd name="T12" fmla="*/ 38 w 49"/>
                  <a:gd name="T13" fmla="*/ 4 h 49"/>
                  <a:gd name="T14" fmla="*/ 34 w 49"/>
                  <a:gd name="T15" fmla="*/ 1 h 49"/>
                  <a:gd name="T16" fmla="*/ 29 w 49"/>
                  <a:gd name="T17" fmla="*/ 0 h 49"/>
                  <a:gd name="T18" fmla="*/ 25 w 49"/>
                  <a:gd name="T19" fmla="*/ 0 h 49"/>
                  <a:gd name="T20" fmla="*/ 25 w 49"/>
                  <a:gd name="T21" fmla="*/ 0 h 49"/>
                  <a:gd name="T22" fmla="*/ 20 w 49"/>
                  <a:gd name="T23" fmla="*/ 0 h 49"/>
                  <a:gd name="T24" fmla="*/ 15 w 49"/>
                  <a:gd name="T25" fmla="*/ 1 h 49"/>
                  <a:gd name="T26" fmla="*/ 11 w 49"/>
                  <a:gd name="T27" fmla="*/ 4 h 49"/>
                  <a:gd name="T28" fmla="*/ 8 w 49"/>
                  <a:gd name="T29" fmla="*/ 7 h 49"/>
                  <a:gd name="T30" fmla="*/ 4 w 49"/>
                  <a:gd name="T31" fmla="*/ 11 h 49"/>
                  <a:gd name="T32" fmla="*/ 2 w 49"/>
                  <a:gd name="T33" fmla="*/ 15 h 49"/>
                  <a:gd name="T34" fmla="*/ 0 w 49"/>
                  <a:gd name="T35" fmla="*/ 20 h 49"/>
                  <a:gd name="T36" fmla="*/ 0 w 49"/>
                  <a:gd name="T37" fmla="*/ 24 h 49"/>
                  <a:gd name="T38" fmla="*/ 0 w 49"/>
                  <a:gd name="T39" fmla="*/ 24 h 49"/>
                  <a:gd name="T40" fmla="*/ 0 w 49"/>
                  <a:gd name="T41" fmla="*/ 29 h 49"/>
                  <a:gd name="T42" fmla="*/ 2 w 49"/>
                  <a:gd name="T43" fmla="*/ 34 h 49"/>
                  <a:gd name="T44" fmla="*/ 4 w 49"/>
                  <a:gd name="T45" fmla="*/ 38 h 49"/>
                  <a:gd name="T46" fmla="*/ 8 w 49"/>
                  <a:gd name="T47" fmla="*/ 41 h 49"/>
                  <a:gd name="T48" fmla="*/ 11 w 49"/>
                  <a:gd name="T49" fmla="*/ 44 h 49"/>
                  <a:gd name="T50" fmla="*/ 15 w 49"/>
                  <a:gd name="T51" fmla="*/ 47 h 49"/>
                  <a:gd name="T52" fmla="*/ 20 w 49"/>
                  <a:gd name="T53" fmla="*/ 49 h 49"/>
                  <a:gd name="T54" fmla="*/ 25 w 49"/>
                  <a:gd name="T55" fmla="*/ 49 h 49"/>
                  <a:gd name="T56" fmla="*/ 25 w 49"/>
                  <a:gd name="T57" fmla="*/ 49 h 49"/>
                  <a:gd name="T58" fmla="*/ 29 w 49"/>
                  <a:gd name="T59" fmla="*/ 49 h 49"/>
                  <a:gd name="T60" fmla="*/ 34 w 49"/>
                  <a:gd name="T61" fmla="*/ 47 h 49"/>
                  <a:gd name="T62" fmla="*/ 38 w 49"/>
                  <a:gd name="T63" fmla="*/ 44 h 49"/>
                  <a:gd name="T64" fmla="*/ 41 w 49"/>
                  <a:gd name="T65" fmla="*/ 41 h 49"/>
                  <a:gd name="T66" fmla="*/ 45 w 49"/>
                  <a:gd name="T67" fmla="*/ 38 h 49"/>
                  <a:gd name="T68" fmla="*/ 47 w 49"/>
                  <a:gd name="T69" fmla="*/ 34 h 49"/>
                  <a:gd name="T70" fmla="*/ 49 w 49"/>
                  <a:gd name="T71" fmla="*/ 29 h 49"/>
                  <a:gd name="T72" fmla="*/ 49 w 49"/>
                  <a:gd name="T73" fmla="*/ 24 h 49"/>
                  <a:gd name="T74" fmla="*/ 49 w 49"/>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49" y="24"/>
                    </a:moveTo>
                    <a:lnTo>
                      <a:pt x="49" y="24"/>
                    </a:lnTo>
                    <a:lnTo>
                      <a:pt x="49" y="20"/>
                    </a:lnTo>
                    <a:lnTo>
                      <a:pt x="47" y="15"/>
                    </a:lnTo>
                    <a:lnTo>
                      <a:pt x="45" y="11"/>
                    </a:lnTo>
                    <a:lnTo>
                      <a:pt x="41" y="7"/>
                    </a:lnTo>
                    <a:lnTo>
                      <a:pt x="38" y="4"/>
                    </a:lnTo>
                    <a:lnTo>
                      <a:pt x="34" y="1"/>
                    </a:lnTo>
                    <a:lnTo>
                      <a:pt x="29" y="0"/>
                    </a:lnTo>
                    <a:lnTo>
                      <a:pt x="25" y="0"/>
                    </a:lnTo>
                    <a:lnTo>
                      <a:pt x="25" y="0"/>
                    </a:lnTo>
                    <a:lnTo>
                      <a:pt x="20" y="0"/>
                    </a:lnTo>
                    <a:lnTo>
                      <a:pt x="15" y="1"/>
                    </a:lnTo>
                    <a:lnTo>
                      <a:pt x="11" y="4"/>
                    </a:lnTo>
                    <a:lnTo>
                      <a:pt x="8" y="7"/>
                    </a:lnTo>
                    <a:lnTo>
                      <a:pt x="4" y="11"/>
                    </a:lnTo>
                    <a:lnTo>
                      <a:pt x="2" y="15"/>
                    </a:lnTo>
                    <a:lnTo>
                      <a:pt x="0" y="20"/>
                    </a:lnTo>
                    <a:lnTo>
                      <a:pt x="0" y="24"/>
                    </a:lnTo>
                    <a:lnTo>
                      <a:pt x="0" y="24"/>
                    </a:lnTo>
                    <a:lnTo>
                      <a:pt x="0" y="29"/>
                    </a:lnTo>
                    <a:lnTo>
                      <a:pt x="2" y="34"/>
                    </a:lnTo>
                    <a:lnTo>
                      <a:pt x="4" y="38"/>
                    </a:lnTo>
                    <a:lnTo>
                      <a:pt x="8" y="41"/>
                    </a:lnTo>
                    <a:lnTo>
                      <a:pt x="11" y="44"/>
                    </a:lnTo>
                    <a:lnTo>
                      <a:pt x="15" y="47"/>
                    </a:lnTo>
                    <a:lnTo>
                      <a:pt x="20" y="49"/>
                    </a:lnTo>
                    <a:lnTo>
                      <a:pt x="25" y="49"/>
                    </a:lnTo>
                    <a:lnTo>
                      <a:pt x="25" y="49"/>
                    </a:lnTo>
                    <a:lnTo>
                      <a:pt x="29" y="49"/>
                    </a:lnTo>
                    <a:lnTo>
                      <a:pt x="34" y="47"/>
                    </a:lnTo>
                    <a:lnTo>
                      <a:pt x="38" y="44"/>
                    </a:lnTo>
                    <a:lnTo>
                      <a:pt x="41" y="41"/>
                    </a:lnTo>
                    <a:lnTo>
                      <a:pt x="45" y="38"/>
                    </a:lnTo>
                    <a:lnTo>
                      <a:pt x="47" y="34"/>
                    </a:lnTo>
                    <a:lnTo>
                      <a:pt x="49" y="29"/>
                    </a:lnTo>
                    <a:lnTo>
                      <a:pt x="49" y="24"/>
                    </a:lnTo>
                    <a:lnTo>
                      <a:pt x="49" y="2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6" name="Freeform 12"/>
              <p:cNvSpPr>
                <a:spLocks/>
              </p:cNvSpPr>
              <p:nvPr/>
            </p:nvSpPr>
            <p:spPr bwMode="auto">
              <a:xfrm>
                <a:off x="1647" y="2260"/>
                <a:ext cx="53" cy="122"/>
              </a:xfrm>
              <a:custGeom>
                <a:avLst/>
                <a:gdLst>
                  <a:gd name="T0" fmla="*/ 46 w 53"/>
                  <a:gd name="T1" fmla="*/ 3 h 122"/>
                  <a:gd name="T2" fmla="*/ 46 w 53"/>
                  <a:gd name="T3" fmla="*/ 3 h 122"/>
                  <a:gd name="T4" fmla="*/ 46 w 53"/>
                  <a:gd name="T5" fmla="*/ 2 h 122"/>
                  <a:gd name="T6" fmla="*/ 46 w 53"/>
                  <a:gd name="T7" fmla="*/ 2 h 122"/>
                  <a:gd name="T8" fmla="*/ 39 w 53"/>
                  <a:gd name="T9" fmla="*/ 1 h 122"/>
                  <a:gd name="T10" fmla="*/ 32 w 53"/>
                  <a:gd name="T11" fmla="*/ 0 h 122"/>
                  <a:gd name="T12" fmla="*/ 32 w 53"/>
                  <a:gd name="T13" fmla="*/ 0 h 122"/>
                  <a:gd name="T14" fmla="*/ 20 w 53"/>
                  <a:gd name="T15" fmla="*/ 1 h 122"/>
                  <a:gd name="T16" fmla="*/ 10 w 53"/>
                  <a:gd name="T17" fmla="*/ 4 h 122"/>
                  <a:gd name="T18" fmla="*/ 6 w 53"/>
                  <a:gd name="T19" fmla="*/ 6 h 122"/>
                  <a:gd name="T20" fmla="*/ 3 w 53"/>
                  <a:gd name="T21" fmla="*/ 8 h 122"/>
                  <a:gd name="T22" fmla="*/ 1 w 53"/>
                  <a:gd name="T23" fmla="*/ 10 h 122"/>
                  <a:gd name="T24" fmla="*/ 0 w 53"/>
                  <a:gd name="T25" fmla="*/ 12 h 122"/>
                  <a:gd name="T26" fmla="*/ 0 w 53"/>
                  <a:gd name="T27" fmla="*/ 12 h 122"/>
                  <a:gd name="T28" fmla="*/ 0 w 53"/>
                  <a:gd name="T29" fmla="*/ 27 h 122"/>
                  <a:gd name="T30" fmla="*/ 1 w 53"/>
                  <a:gd name="T31" fmla="*/ 43 h 122"/>
                  <a:gd name="T32" fmla="*/ 3 w 53"/>
                  <a:gd name="T33" fmla="*/ 64 h 122"/>
                  <a:gd name="T34" fmla="*/ 3 w 53"/>
                  <a:gd name="T35" fmla="*/ 64 h 122"/>
                  <a:gd name="T36" fmla="*/ 4 w 53"/>
                  <a:gd name="T37" fmla="*/ 67 h 122"/>
                  <a:gd name="T38" fmla="*/ 5 w 53"/>
                  <a:gd name="T39" fmla="*/ 70 h 122"/>
                  <a:gd name="T40" fmla="*/ 7 w 53"/>
                  <a:gd name="T41" fmla="*/ 72 h 122"/>
                  <a:gd name="T42" fmla="*/ 8 w 53"/>
                  <a:gd name="T43" fmla="*/ 76 h 122"/>
                  <a:gd name="T44" fmla="*/ 8 w 53"/>
                  <a:gd name="T45" fmla="*/ 76 h 122"/>
                  <a:gd name="T46" fmla="*/ 11 w 53"/>
                  <a:gd name="T47" fmla="*/ 95 h 122"/>
                  <a:gd name="T48" fmla="*/ 13 w 53"/>
                  <a:gd name="T49" fmla="*/ 107 h 122"/>
                  <a:gd name="T50" fmla="*/ 16 w 53"/>
                  <a:gd name="T51" fmla="*/ 116 h 122"/>
                  <a:gd name="T52" fmla="*/ 16 w 53"/>
                  <a:gd name="T53" fmla="*/ 116 h 122"/>
                  <a:gd name="T54" fmla="*/ 18 w 53"/>
                  <a:gd name="T55" fmla="*/ 121 h 122"/>
                  <a:gd name="T56" fmla="*/ 19 w 53"/>
                  <a:gd name="T57" fmla="*/ 121 h 122"/>
                  <a:gd name="T58" fmla="*/ 21 w 53"/>
                  <a:gd name="T59" fmla="*/ 122 h 122"/>
                  <a:gd name="T60" fmla="*/ 42 w 53"/>
                  <a:gd name="T61" fmla="*/ 122 h 122"/>
                  <a:gd name="T62" fmla="*/ 42 w 53"/>
                  <a:gd name="T63" fmla="*/ 122 h 122"/>
                  <a:gd name="T64" fmla="*/ 44 w 53"/>
                  <a:gd name="T65" fmla="*/ 121 h 122"/>
                  <a:gd name="T66" fmla="*/ 45 w 53"/>
                  <a:gd name="T67" fmla="*/ 121 h 122"/>
                  <a:gd name="T68" fmla="*/ 47 w 53"/>
                  <a:gd name="T69" fmla="*/ 116 h 122"/>
                  <a:gd name="T70" fmla="*/ 47 w 53"/>
                  <a:gd name="T71" fmla="*/ 116 h 122"/>
                  <a:gd name="T72" fmla="*/ 51 w 53"/>
                  <a:gd name="T73" fmla="*/ 102 h 122"/>
                  <a:gd name="T74" fmla="*/ 53 w 53"/>
                  <a:gd name="T75"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22">
                    <a:moveTo>
                      <a:pt x="46" y="3"/>
                    </a:moveTo>
                    <a:lnTo>
                      <a:pt x="46" y="3"/>
                    </a:lnTo>
                    <a:lnTo>
                      <a:pt x="46" y="2"/>
                    </a:lnTo>
                    <a:lnTo>
                      <a:pt x="46" y="2"/>
                    </a:lnTo>
                    <a:lnTo>
                      <a:pt x="39" y="1"/>
                    </a:lnTo>
                    <a:lnTo>
                      <a:pt x="32" y="0"/>
                    </a:lnTo>
                    <a:lnTo>
                      <a:pt x="32" y="0"/>
                    </a:lnTo>
                    <a:lnTo>
                      <a:pt x="20" y="1"/>
                    </a:lnTo>
                    <a:lnTo>
                      <a:pt x="10" y="4"/>
                    </a:lnTo>
                    <a:lnTo>
                      <a:pt x="6" y="6"/>
                    </a:lnTo>
                    <a:lnTo>
                      <a:pt x="3" y="8"/>
                    </a:lnTo>
                    <a:lnTo>
                      <a:pt x="1" y="10"/>
                    </a:lnTo>
                    <a:lnTo>
                      <a:pt x="0" y="12"/>
                    </a:lnTo>
                    <a:lnTo>
                      <a:pt x="0" y="12"/>
                    </a:lnTo>
                    <a:lnTo>
                      <a:pt x="0" y="27"/>
                    </a:lnTo>
                    <a:lnTo>
                      <a:pt x="1" y="43"/>
                    </a:lnTo>
                    <a:lnTo>
                      <a:pt x="3" y="64"/>
                    </a:lnTo>
                    <a:lnTo>
                      <a:pt x="3" y="64"/>
                    </a:lnTo>
                    <a:lnTo>
                      <a:pt x="4" y="67"/>
                    </a:lnTo>
                    <a:lnTo>
                      <a:pt x="5" y="70"/>
                    </a:lnTo>
                    <a:lnTo>
                      <a:pt x="7" y="72"/>
                    </a:lnTo>
                    <a:lnTo>
                      <a:pt x="8" y="76"/>
                    </a:lnTo>
                    <a:lnTo>
                      <a:pt x="8" y="76"/>
                    </a:lnTo>
                    <a:lnTo>
                      <a:pt x="11" y="95"/>
                    </a:lnTo>
                    <a:lnTo>
                      <a:pt x="13" y="107"/>
                    </a:lnTo>
                    <a:lnTo>
                      <a:pt x="16" y="116"/>
                    </a:lnTo>
                    <a:lnTo>
                      <a:pt x="16" y="116"/>
                    </a:lnTo>
                    <a:lnTo>
                      <a:pt x="18" y="121"/>
                    </a:lnTo>
                    <a:lnTo>
                      <a:pt x="19" y="121"/>
                    </a:lnTo>
                    <a:lnTo>
                      <a:pt x="21" y="122"/>
                    </a:lnTo>
                    <a:lnTo>
                      <a:pt x="42" y="122"/>
                    </a:lnTo>
                    <a:lnTo>
                      <a:pt x="42" y="122"/>
                    </a:lnTo>
                    <a:lnTo>
                      <a:pt x="44" y="121"/>
                    </a:lnTo>
                    <a:lnTo>
                      <a:pt x="45" y="121"/>
                    </a:lnTo>
                    <a:lnTo>
                      <a:pt x="47" y="116"/>
                    </a:lnTo>
                    <a:lnTo>
                      <a:pt x="47" y="116"/>
                    </a:lnTo>
                    <a:lnTo>
                      <a:pt x="51" y="102"/>
                    </a:lnTo>
                    <a:lnTo>
                      <a:pt x="53" y="8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7" name="Freeform 13"/>
              <p:cNvSpPr>
                <a:spLocks/>
              </p:cNvSpPr>
              <p:nvPr/>
            </p:nvSpPr>
            <p:spPr bwMode="auto">
              <a:xfrm>
                <a:off x="1713" y="2163"/>
                <a:ext cx="71" cy="72"/>
              </a:xfrm>
              <a:custGeom>
                <a:avLst/>
                <a:gdLst>
                  <a:gd name="T0" fmla="*/ 71 w 71"/>
                  <a:gd name="T1" fmla="*/ 36 h 72"/>
                  <a:gd name="T2" fmla="*/ 71 w 71"/>
                  <a:gd name="T3" fmla="*/ 36 h 72"/>
                  <a:gd name="T4" fmla="*/ 71 w 71"/>
                  <a:gd name="T5" fmla="*/ 29 h 72"/>
                  <a:gd name="T6" fmla="*/ 69 w 71"/>
                  <a:gd name="T7" fmla="*/ 22 h 72"/>
                  <a:gd name="T8" fmla="*/ 66 w 71"/>
                  <a:gd name="T9" fmla="*/ 17 h 72"/>
                  <a:gd name="T10" fmla="*/ 61 w 71"/>
                  <a:gd name="T11" fmla="*/ 10 h 72"/>
                  <a:gd name="T12" fmla="*/ 55 w 71"/>
                  <a:gd name="T13" fmla="*/ 6 h 72"/>
                  <a:gd name="T14" fmla="*/ 49 w 71"/>
                  <a:gd name="T15" fmla="*/ 3 h 72"/>
                  <a:gd name="T16" fmla="*/ 43 w 71"/>
                  <a:gd name="T17" fmla="*/ 1 h 72"/>
                  <a:gd name="T18" fmla="*/ 36 w 71"/>
                  <a:gd name="T19" fmla="*/ 0 h 72"/>
                  <a:gd name="T20" fmla="*/ 36 w 71"/>
                  <a:gd name="T21" fmla="*/ 0 h 72"/>
                  <a:gd name="T22" fmla="*/ 29 w 71"/>
                  <a:gd name="T23" fmla="*/ 1 h 72"/>
                  <a:gd name="T24" fmla="*/ 22 w 71"/>
                  <a:gd name="T25" fmla="*/ 3 h 72"/>
                  <a:gd name="T26" fmla="*/ 16 w 71"/>
                  <a:gd name="T27" fmla="*/ 6 h 72"/>
                  <a:gd name="T28" fmla="*/ 10 w 71"/>
                  <a:gd name="T29" fmla="*/ 10 h 72"/>
                  <a:gd name="T30" fmla="*/ 6 w 71"/>
                  <a:gd name="T31" fmla="*/ 17 h 72"/>
                  <a:gd name="T32" fmla="*/ 3 w 71"/>
                  <a:gd name="T33" fmla="*/ 22 h 72"/>
                  <a:gd name="T34" fmla="*/ 1 w 71"/>
                  <a:gd name="T35" fmla="*/ 29 h 72"/>
                  <a:gd name="T36" fmla="*/ 0 w 71"/>
                  <a:gd name="T37" fmla="*/ 36 h 72"/>
                  <a:gd name="T38" fmla="*/ 0 w 71"/>
                  <a:gd name="T39" fmla="*/ 36 h 72"/>
                  <a:gd name="T40" fmla="*/ 1 w 71"/>
                  <a:gd name="T41" fmla="*/ 43 h 72"/>
                  <a:gd name="T42" fmla="*/ 3 w 71"/>
                  <a:gd name="T43" fmla="*/ 49 h 72"/>
                  <a:gd name="T44" fmla="*/ 6 w 71"/>
                  <a:gd name="T45" fmla="*/ 56 h 72"/>
                  <a:gd name="T46" fmla="*/ 10 w 71"/>
                  <a:gd name="T47" fmla="*/ 61 h 72"/>
                  <a:gd name="T48" fmla="*/ 16 w 71"/>
                  <a:gd name="T49" fmla="*/ 66 h 72"/>
                  <a:gd name="T50" fmla="*/ 22 w 71"/>
                  <a:gd name="T51" fmla="*/ 69 h 72"/>
                  <a:gd name="T52" fmla="*/ 29 w 71"/>
                  <a:gd name="T53" fmla="*/ 71 h 72"/>
                  <a:gd name="T54" fmla="*/ 36 w 71"/>
                  <a:gd name="T55" fmla="*/ 72 h 72"/>
                  <a:gd name="T56" fmla="*/ 36 w 71"/>
                  <a:gd name="T57" fmla="*/ 72 h 72"/>
                  <a:gd name="T58" fmla="*/ 43 w 71"/>
                  <a:gd name="T59" fmla="*/ 71 h 72"/>
                  <a:gd name="T60" fmla="*/ 49 w 71"/>
                  <a:gd name="T61" fmla="*/ 69 h 72"/>
                  <a:gd name="T62" fmla="*/ 55 w 71"/>
                  <a:gd name="T63" fmla="*/ 66 h 72"/>
                  <a:gd name="T64" fmla="*/ 61 w 71"/>
                  <a:gd name="T65" fmla="*/ 61 h 72"/>
                  <a:gd name="T66" fmla="*/ 66 w 71"/>
                  <a:gd name="T67" fmla="*/ 56 h 72"/>
                  <a:gd name="T68" fmla="*/ 69 w 71"/>
                  <a:gd name="T69" fmla="*/ 49 h 72"/>
                  <a:gd name="T70" fmla="*/ 71 w 71"/>
                  <a:gd name="T71" fmla="*/ 43 h 72"/>
                  <a:gd name="T72" fmla="*/ 71 w 71"/>
                  <a:gd name="T73" fmla="*/ 36 h 72"/>
                  <a:gd name="T74" fmla="*/ 71 w 71"/>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2">
                    <a:moveTo>
                      <a:pt x="71" y="36"/>
                    </a:moveTo>
                    <a:lnTo>
                      <a:pt x="71" y="36"/>
                    </a:lnTo>
                    <a:lnTo>
                      <a:pt x="71" y="29"/>
                    </a:lnTo>
                    <a:lnTo>
                      <a:pt x="69" y="22"/>
                    </a:lnTo>
                    <a:lnTo>
                      <a:pt x="66" y="17"/>
                    </a:lnTo>
                    <a:lnTo>
                      <a:pt x="61" y="10"/>
                    </a:lnTo>
                    <a:lnTo>
                      <a:pt x="55" y="6"/>
                    </a:lnTo>
                    <a:lnTo>
                      <a:pt x="49" y="3"/>
                    </a:lnTo>
                    <a:lnTo>
                      <a:pt x="43" y="1"/>
                    </a:lnTo>
                    <a:lnTo>
                      <a:pt x="36" y="0"/>
                    </a:lnTo>
                    <a:lnTo>
                      <a:pt x="36" y="0"/>
                    </a:lnTo>
                    <a:lnTo>
                      <a:pt x="29" y="1"/>
                    </a:lnTo>
                    <a:lnTo>
                      <a:pt x="22" y="3"/>
                    </a:lnTo>
                    <a:lnTo>
                      <a:pt x="16" y="6"/>
                    </a:lnTo>
                    <a:lnTo>
                      <a:pt x="10" y="10"/>
                    </a:lnTo>
                    <a:lnTo>
                      <a:pt x="6" y="17"/>
                    </a:lnTo>
                    <a:lnTo>
                      <a:pt x="3" y="22"/>
                    </a:lnTo>
                    <a:lnTo>
                      <a:pt x="1" y="29"/>
                    </a:lnTo>
                    <a:lnTo>
                      <a:pt x="0" y="36"/>
                    </a:lnTo>
                    <a:lnTo>
                      <a:pt x="0" y="36"/>
                    </a:lnTo>
                    <a:lnTo>
                      <a:pt x="1" y="43"/>
                    </a:lnTo>
                    <a:lnTo>
                      <a:pt x="3" y="49"/>
                    </a:lnTo>
                    <a:lnTo>
                      <a:pt x="6" y="56"/>
                    </a:lnTo>
                    <a:lnTo>
                      <a:pt x="10" y="61"/>
                    </a:lnTo>
                    <a:lnTo>
                      <a:pt x="16" y="66"/>
                    </a:lnTo>
                    <a:lnTo>
                      <a:pt x="22" y="69"/>
                    </a:lnTo>
                    <a:lnTo>
                      <a:pt x="29" y="71"/>
                    </a:lnTo>
                    <a:lnTo>
                      <a:pt x="36" y="72"/>
                    </a:lnTo>
                    <a:lnTo>
                      <a:pt x="36" y="72"/>
                    </a:lnTo>
                    <a:lnTo>
                      <a:pt x="43" y="71"/>
                    </a:lnTo>
                    <a:lnTo>
                      <a:pt x="49" y="69"/>
                    </a:lnTo>
                    <a:lnTo>
                      <a:pt x="55" y="66"/>
                    </a:lnTo>
                    <a:lnTo>
                      <a:pt x="61" y="61"/>
                    </a:lnTo>
                    <a:lnTo>
                      <a:pt x="66" y="56"/>
                    </a:lnTo>
                    <a:lnTo>
                      <a:pt x="69" y="49"/>
                    </a:lnTo>
                    <a:lnTo>
                      <a:pt x="71" y="43"/>
                    </a:lnTo>
                    <a:lnTo>
                      <a:pt x="71" y="36"/>
                    </a:lnTo>
                    <a:lnTo>
                      <a:pt x="71" y="3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8" name="Freeform 14"/>
              <p:cNvSpPr>
                <a:spLocks/>
              </p:cNvSpPr>
              <p:nvPr/>
            </p:nvSpPr>
            <p:spPr bwMode="auto">
              <a:xfrm>
                <a:off x="1703" y="2245"/>
                <a:ext cx="91" cy="177"/>
              </a:xfrm>
              <a:custGeom>
                <a:avLst/>
                <a:gdLst>
                  <a:gd name="T0" fmla="*/ 61 w 91"/>
                  <a:gd name="T1" fmla="*/ 177 h 177"/>
                  <a:gd name="T2" fmla="*/ 61 w 91"/>
                  <a:gd name="T3" fmla="*/ 177 h 177"/>
                  <a:gd name="T4" fmla="*/ 63 w 91"/>
                  <a:gd name="T5" fmla="*/ 176 h 177"/>
                  <a:gd name="T6" fmla="*/ 65 w 91"/>
                  <a:gd name="T7" fmla="*/ 175 h 177"/>
                  <a:gd name="T8" fmla="*/ 66 w 91"/>
                  <a:gd name="T9" fmla="*/ 173 h 177"/>
                  <a:gd name="T10" fmla="*/ 69 w 91"/>
                  <a:gd name="T11" fmla="*/ 168 h 177"/>
                  <a:gd name="T12" fmla="*/ 69 w 91"/>
                  <a:gd name="T13" fmla="*/ 168 h 177"/>
                  <a:gd name="T14" fmla="*/ 72 w 91"/>
                  <a:gd name="T15" fmla="*/ 156 h 177"/>
                  <a:gd name="T16" fmla="*/ 75 w 91"/>
                  <a:gd name="T17" fmla="*/ 139 h 177"/>
                  <a:gd name="T18" fmla="*/ 79 w 91"/>
                  <a:gd name="T19" fmla="*/ 109 h 177"/>
                  <a:gd name="T20" fmla="*/ 79 w 91"/>
                  <a:gd name="T21" fmla="*/ 109 h 177"/>
                  <a:gd name="T22" fmla="*/ 81 w 91"/>
                  <a:gd name="T23" fmla="*/ 104 h 177"/>
                  <a:gd name="T24" fmla="*/ 83 w 91"/>
                  <a:gd name="T25" fmla="*/ 101 h 177"/>
                  <a:gd name="T26" fmla="*/ 86 w 91"/>
                  <a:gd name="T27" fmla="*/ 98 h 177"/>
                  <a:gd name="T28" fmla="*/ 87 w 91"/>
                  <a:gd name="T29" fmla="*/ 92 h 177"/>
                  <a:gd name="T30" fmla="*/ 87 w 91"/>
                  <a:gd name="T31" fmla="*/ 92 h 177"/>
                  <a:gd name="T32" fmla="*/ 89 w 91"/>
                  <a:gd name="T33" fmla="*/ 76 h 177"/>
                  <a:gd name="T34" fmla="*/ 90 w 91"/>
                  <a:gd name="T35" fmla="*/ 63 h 177"/>
                  <a:gd name="T36" fmla="*/ 91 w 91"/>
                  <a:gd name="T37" fmla="*/ 39 h 177"/>
                  <a:gd name="T38" fmla="*/ 91 w 91"/>
                  <a:gd name="T39" fmla="*/ 24 h 177"/>
                  <a:gd name="T40" fmla="*/ 91 w 91"/>
                  <a:gd name="T41" fmla="*/ 18 h 177"/>
                  <a:gd name="T42" fmla="*/ 91 w 91"/>
                  <a:gd name="T43" fmla="*/ 18 h 177"/>
                  <a:gd name="T44" fmla="*/ 90 w 91"/>
                  <a:gd name="T45" fmla="*/ 15 h 177"/>
                  <a:gd name="T46" fmla="*/ 87 w 91"/>
                  <a:gd name="T47" fmla="*/ 11 h 177"/>
                  <a:gd name="T48" fmla="*/ 83 w 91"/>
                  <a:gd name="T49" fmla="*/ 9 h 177"/>
                  <a:gd name="T50" fmla="*/ 77 w 91"/>
                  <a:gd name="T51" fmla="*/ 6 h 177"/>
                  <a:gd name="T52" fmla="*/ 71 w 91"/>
                  <a:gd name="T53" fmla="*/ 3 h 177"/>
                  <a:gd name="T54" fmla="*/ 62 w 91"/>
                  <a:gd name="T55" fmla="*/ 1 h 177"/>
                  <a:gd name="T56" fmla="*/ 54 w 91"/>
                  <a:gd name="T57" fmla="*/ 0 h 177"/>
                  <a:gd name="T58" fmla="*/ 46 w 91"/>
                  <a:gd name="T59" fmla="*/ 0 h 177"/>
                  <a:gd name="T60" fmla="*/ 46 w 91"/>
                  <a:gd name="T61" fmla="*/ 0 h 177"/>
                  <a:gd name="T62" fmla="*/ 38 w 91"/>
                  <a:gd name="T63" fmla="*/ 0 h 177"/>
                  <a:gd name="T64" fmla="*/ 29 w 91"/>
                  <a:gd name="T65" fmla="*/ 1 h 177"/>
                  <a:gd name="T66" fmla="*/ 21 w 91"/>
                  <a:gd name="T67" fmla="*/ 3 h 177"/>
                  <a:gd name="T68" fmla="*/ 15 w 91"/>
                  <a:gd name="T69" fmla="*/ 6 h 177"/>
                  <a:gd name="T70" fmla="*/ 9 w 91"/>
                  <a:gd name="T71" fmla="*/ 9 h 177"/>
                  <a:gd name="T72" fmla="*/ 5 w 91"/>
                  <a:gd name="T73" fmla="*/ 11 h 177"/>
                  <a:gd name="T74" fmla="*/ 2 w 91"/>
                  <a:gd name="T75" fmla="*/ 15 h 177"/>
                  <a:gd name="T76" fmla="*/ 1 w 91"/>
                  <a:gd name="T77" fmla="*/ 18 h 177"/>
                  <a:gd name="T78" fmla="*/ 1 w 91"/>
                  <a:gd name="T79" fmla="*/ 18 h 177"/>
                  <a:gd name="T80" fmla="*/ 1 w 91"/>
                  <a:gd name="T81" fmla="*/ 24 h 177"/>
                  <a:gd name="T82" fmla="*/ 0 w 91"/>
                  <a:gd name="T83" fmla="*/ 39 h 177"/>
                  <a:gd name="T84" fmla="*/ 1 w 91"/>
                  <a:gd name="T85" fmla="*/ 63 h 177"/>
                  <a:gd name="T86" fmla="*/ 3 w 91"/>
                  <a:gd name="T87" fmla="*/ 76 h 177"/>
                  <a:gd name="T88" fmla="*/ 5 w 91"/>
                  <a:gd name="T89" fmla="*/ 92 h 177"/>
                  <a:gd name="T90" fmla="*/ 5 w 91"/>
                  <a:gd name="T91" fmla="*/ 92 h 177"/>
                  <a:gd name="T92" fmla="*/ 6 w 91"/>
                  <a:gd name="T93" fmla="*/ 98 h 177"/>
                  <a:gd name="T94" fmla="*/ 8 w 91"/>
                  <a:gd name="T95" fmla="*/ 101 h 177"/>
                  <a:gd name="T96" fmla="*/ 11 w 91"/>
                  <a:gd name="T97" fmla="*/ 104 h 177"/>
                  <a:gd name="T98" fmla="*/ 12 w 91"/>
                  <a:gd name="T99" fmla="*/ 109 h 177"/>
                  <a:gd name="T100" fmla="*/ 12 w 91"/>
                  <a:gd name="T101" fmla="*/ 109 h 177"/>
                  <a:gd name="T102" fmla="*/ 17 w 91"/>
                  <a:gd name="T103" fmla="*/ 139 h 177"/>
                  <a:gd name="T104" fmla="*/ 20 w 91"/>
                  <a:gd name="T105" fmla="*/ 156 h 177"/>
                  <a:gd name="T106" fmla="*/ 23 w 91"/>
                  <a:gd name="T107" fmla="*/ 168 h 177"/>
                  <a:gd name="T108" fmla="*/ 23 w 91"/>
                  <a:gd name="T109" fmla="*/ 168 h 177"/>
                  <a:gd name="T110" fmla="*/ 24 w 91"/>
                  <a:gd name="T111" fmla="*/ 173 h 177"/>
                  <a:gd name="T112" fmla="*/ 26 w 91"/>
                  <a:gd name="T113" fmla="*/ 175 h 177"/>
                  <a:gd name="T114" fmla="*/ 27 w 91"/>
                  <a:gd name="T115" fmla="*/ 176 h 177"/>
                  <a:gd name="T116" fmla="*/ 31 w 91"/>
                  <a:gd name="T117" fmla="*/ 177 h 177"/>
                  <a:gd name="T118" fmla="*/ 61 w 91"/>
                  <a:gd name="T11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77">
                    <a:moveTo>
                      <a:pt x="61" y="177"/>
                    </a:moveTo>
                    <a:lnTo>
                      <a:pt x="61" y="177"/>
                    </a:lnTo>
                    <a:lnTo>
                      <a:pt x="63" y="176"/>
                    </a:lnTo>
                    <a:lnTo>
                      <a:pt x="65" y="175"/>
                    </a:lnTo>
                    <a:lnTo>
                      <a:pt x="66" y="173"/>
                    </a:lnTo>
                    <a:lnTo>
                      <a:pt x="69" y="168"/>
                    </a:lnTo>
                    <a:lnTo>
                      <a:pt x="69" y="168"/>
                    </a:lnTo>
                    <a:lnTo>
                      <a:pt x="72" y="156"/>
                    </a:lnTo>
                    <a:lnTo>
                      <a:pt x="75" y="139"/>
                    </a:lnTo>
                    <a:lnTo>
                      <a:pt x="79" y="109"/>
                    </a:lnTo>
                    <a:lnTo>
                      <a:pt x="79" y="109"/>
                    </a:lnTo>
                    <a:lnTo>
                      <a:pt x="81" y="104"/>
                    </a:lnTo>
                    <a:lnTo>
                      <a:pt x="83" y="101"/>
                    </a:lnTo>
                    <a:lnTo>
                      <a:pt x="86" y="98"/>
                    </a:lnTo>
                    <a:lnTo>
                      <a:pt x="87" y="92"/>
                    </a:lnTo>
                    <a:lnTo>
                      <a:pt x="87" y="92"/>
                    </a:lnTo>
                    <a:lnTo>
                      <a:pt x="89" y="76"/>
                    </a:lnTo>
                    <a:lnTo>
                      <a:pt x="90" y="63"/>
                    </a:lnTo>
                    <a:lnTo>
                      <a:pt x="91" y="39"/>
                    </a:lnTo>
                    <a:lnTo>
                      <a:pt x="91" y="24"/>
                    </a:lnTo>
                    <a:lnTo>
                      <a:pt x="91" y="18"/>
                    </a:lnTo>
                    <a:lnTo>
                      <a:pt x="91" y="18"/>
                    </a:lnTo>
                    <a:lnTo>
                      <a:pt x="90" y="15"/>
                    </a:lnTo>
                    <a:lnTo>
                      <a:pt x="87" y="11"/>
                    </a:lnTo>
                    <a:lnTo>
                      <a:pt x="83" y="9"/>
                    </a:lnTo>
                    <a:lnTo>
                      <a:pt x="77" y="6"/>
                    </a:lnTo>
                    <a:lnTo>
                      <a:pt x="71" y="3"/>
                    </a:lnTo>
                    <a:lnTo>
                      <a:pt x="62" y="1"/>
                    </a:lnTo>
                    <a:lnTo>
                      <a:pt x="54" y="0"/>
                    </a:lnTo>
                    <a:lnTo>
                      <a:pt x="46" y="0"/>
                    </a:lnTo>
                    <a:lnTo>
                      <a:pt x="46" y="0"/>
                    </a:lnTo>
                    <a:lnTo>
                      <a:pt x="38" y="0"/>
                    </a:lnTo>
                    <a:lnTo>
                      <a:pt x="29" y="1"/>
                    </a:lnTo>
                    <a:lnTo>
                      <a:pt x="21" y="3"/>
                    </a:lnTo>
                    <a:lnTo>
                      <a:pt x="15" y="6"/>
                    </a:lnTo>
                    <a:lnTo>
                      <a:pt x="9" y="9"/>
                    </a:lnTo>
                    <a:lnTo>
                      <a:pt x="5" y="11"/>
                    </a:lnTo>
                    <a:lnTo>
                      <a:pt x="2" y="15"/>
                    </a:lnTo>
                    <a:lnTo>
                      <a:pt x="1" y="18"/>
                    </a:lnTo>
                    <a:lnTo>
                      <a:pt x="1" y="18"/>
                    </a:lnTo>
                    <a:lnTo>
                      <a:pt x="1" y="24"/>
                    </a:lnTo>
                    <a:lnTo>
                      <a:pt x="0" y="39"/>
                    </a:lnTo>
                    <a:lnTo>
                      <a:pt x="1" y="63"/>
                    </a:lnTo>
                    <a:lnTo>
                      <a:pt x="3" y="76"/>
                    </a:lnTo>
                    <a:lnTo>
                      <a:pt x="5" y="92"/>
                    </a:lnTo>
                    <a:lnTo>
                      <a:pt x="5" y="92"/>
                    </a:lnTo>
                    <a:lnTo>
                      <a:pt x="6" y="98"/>
                    </a:lnTo>
                    <a:lnTo>
                      <a:pt x="8" y="101"/>
                    </a:lnTo>
                    <a:lnTo>
                      <a:pt x="11" y="104"/>
                    </a:lnTo>
                    <a:lnTo>
                      <a:pt x="12" y="109"/>
                    </a:lnTo>
                    <a:lnTo>
                      <a:pt x="12" y="109"/>
                    </a:lnTo>
                    <a:lnTo>
                      <a:pt x="17" y="139"/>
                    </a:lnTo>
                    <a:lnTo>
                      <a:pt x="20" y="156"/>
                    </a:lnTo>
                    <a:lnTo>
                      <a:pt x="23" y="168"/>
                    </a:lnTo>
                    <a:lnTo>
                      <a:pt x="23" y="168"/>
                    </a:lnTo>
                    <a:lnTo>
                      <a:pt x="24" y="173"/>
                    </a:lnTo>
                    <a:lnTo>
                      <a:pt x="26" y="175"/>
                    </a:lnTo>
                    <a:lnTo>
                      <a:pt x="27" y="176"/>
                    </a:lnTo>
                    <a:lnTo>
                      <a:pt x="31" y="177"/>
                    </a:lnTo>
                    <a:lnTo>
                      <a:pt x="61" y="177"/>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39" name="Freeform 15"/>
              <p:cNvSpPr>
                <a:spLocks/>
              </p:cNvSpPr>
              <p:nvPr/>
            </p:nvSpPr>
            <p:spPr bwMode="auto">
              <a:xfrm>
                <a:off x="999" y="1082"/>
                <a:ext cx="143" cy="143"/>
              </a:xfrm>
              <a:custGeom>
                <a:avLst/>
                <a:gdLst>
                  <a:gd name="T0" fmla="*/ 143 w 143"/>
                  <a:gd name="T1" fmla="*/ 72 h 143"/>
                  <a:gd name="T2" fmla="*/ 141 w 143"/>
                  <a:gd name="T3" fmla="*/ 87 h 143"/>
                  <a:gd name="T4" fmla="*/ 137 w 143"/>
                  <a:gd name="T5" fmla="*/ 100 h 143"/>
                  <a:gd name="T6" fmla="*/ 131 w 143"/>
                  <a:gd name="T7" fmla="*/ 111 h 143"/>
                  <a:gd name="T8" fmla="*/ 122 w 143"/>
                  <a:gd name="T9" fmla="*/ 123 h 143"/>
                  <a:gd name="T10" fmla="*/ 111 w 143"/>
                  <a:gd name="T11" fmla="*/ 131 h 143"/>
                  <a:gd name="T12" fmla="*/ 99 w 143"/>
                  <a:gd name="T13" fmla="*/ 138 h 143"/>
                  <a:gd name="T14" fmla="*/ 86 w 143"/>
                  <a:gd name="T15" fmla="*/ 142 h 143"/>
                  <a:gd name="T16" fmla="*/ 71 w 143"/>
                  <a:gd name="T17" fmla="*/ 143 h 143"/>
                  <a:gd name="T18" fmla="*/ 64 w 143"/>
                  <a:gd name="T19" fmla="*/ 143 h 143"/>
                  <a:gd name="T20" fmla="*/ 50 w 143"/>
                  <a:gd name="T21" fmla="*/ 140 h 143"/>
                  <a:gd name="T22" fmla="*/ 37 w 143"/>
                  <a:gd name="T23" fmla="*/ 135 h 143"/>
                  <a:gd name="T24" fmla="*/ 26 w 143"/>
                  <a:gd name="T25" fmla="*/ 127 h 143"/>
                  <a:gd name="T26" fmla="*/ 17 w 143"/>
                  <a:gd name="T27" fmla="*/ 117 h 143"/>
                  <a:gd name="T28" fmla="*/ 8 w 143"/>
                  <a:gd name="T29" fmla="*/ 106 h 143"/>
                  <a:gd name="T30" fmla="*/ 3 w 143"/>
                  <a:gd name="T31" fmla="*/ 93 h 143"/>
                  <a:gd name="T32" fmla="*/ 0 w 143"/>
                  <a:gd name="T33" fmla="*/ 79 h 143"/>
                  <a:gd name="T34" fmla="*/ 0 w 143"/>
                  <a:gd name="T35" fmla="*/ 72 h 143"/>
                  <a:gd name="T36" fmla="*/ 1 w 143"/>
                  <a:gd name="T37" fmla="*/ 58 h 143"/>
                  <a:gd name="T38" fmla="*/ 5 w 143"/>
                  <a:gd name="T39" fmla="*/ 44 h 143"/>
                  <a:gd name="T40" fmla="*/ 13 w 143"/>
                  <a:gd name="T41" fmla="*/ 32 h 143"/>
                  <a:gd name="T42" fmla="*/ 21 w 143"/>
                  <a:gd name="T43" fmla="*/ 22 h 143"/>
                  <a:gd name="T44" fmla="*/ 31 w 143"/>
                  <a:gd name="T45" fmla="*/ 13 h 143"/>
                  <a:gd name="T46" fmla="*/ 43 w 143"/>
                  <a:gd name="T47" fmla="*/ 6 h 143"/>
                  <a:gd name="T48" fmla="*/ 57 w 143"/>
                  <a:gd name="T49" fmla="*/ 2 h 143"/>
                  <a:gd name="T50" fmla="*/ 71 w 143"/>
                  <a:gd name="T51" fmla="*/ 0 h 143"/>
                  <a:gd name="T52" fmla="*/ 78 w 143"/>
                  <a:gd name="T53" fmla="*/ 1 h 143"/>
                  <a:gd name="T54" fmla="*/ 93 w 143"/>
                  <a:gd name="T55" fmla="*/ 3 h 143"/>
                  <a:gd name="T56" fmla="*/ 105 w 143"/>
                  <a:gd name="T57" fmla="*/ 9 h 143"/>
                  <a:gd name="T58" fmla="*/ 116 w 143"/>
                  <a:gd name="T59" fmla="*/ 17 h 143"/>
                  <a:gd name="T60" fmla="*/ 127 w 143"/>
                  <a:gd name="T61" fmla="*/ 26 h 143"/>
                  <a:gd name="T62" fmla="*/ 134 w 143"/>
                  <a:gd name="T63" fmla="*/ 38 h 143"/>
                  <a:gd name="T64" fmla="*/ 139 w 143"/>
                  <a:gd name="T65" fmla="*/ 51 h 143"/>
                  <a:gd name="T66" fmla="*/ 142 w 143"/>
                  <a:gd name="T67" fmla="*/ 65 h 143"/>
                  <a:gd name="T68" fmla="*/ 143 w 143"/>
                  <a:gd name="T69" fmla="*/ 7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43">
                    <a:moveTo>
                      <a:pt x="143" y="72"/>
                    </a:moveTo>
                    <a:lnTo>
                      <a:pt x="143" y="72"/>
                    </a:lnTo>
                    <a:lnTo>
                      <a:pt x="142" y="79"/>
                    </a:lnTo>
                    <a:lnTo>
                      <a:pt x="141" y="87"/>
                    </a:lnTo>
                    <a:lnTo>
                      <a:pt x="139" y="93"/>
                    </a:lnTo>
                    <a:lnTo>
                      <a:pt x="137" y="100"/>
                    </a:lnTo>
                    <a:lnTo>
                      <a:pt x="134" y="106"/>
                    </a:lnTo>
                    <a:lnTo>
                      <a:pt x="131" y="111"/>
                    </a:lnTo>
                    <a:lnTo>
                      <a:pt x="127" y="117"/>
                    </a:lnTo>
                    <a:lnTo>
                      <a:pt x="122" y="123"/>
                    </a:lnTo>
                    <a:lnTo>
                      <a:pt x="116" y="127"/>
                    </a:lnTo>
                    <a:lnTo>
                      <a:pt x="111" y="131"/>
                    </a:lnTo>
                    <a:lnTo>
                      <a:pt x="105" y="135"/>
                    </a:lnTo>
                    <a:lnTo>
                      <a:pt x="99" y="138"/>
                    </a:lnTo>
                    <a:lnTo>
                      <a:pt x="93" y="140"/>
                    </a:lnTo>
                    <a:lnTo>
                      <a:pt x="86" y="142"/>
                    </a:lnTo>
                    <a:lnTo>
                      <a:pt x="78" y="143"/>
                    </a:lnTo>
                    <a:lnTo>
                      <a:pt x="71" y="143"/>
                    </a:lnTo>
                    <a:lnTo>
                      <a:pt x="71" y="143"/>
                    </a:lnTo>
                    <a:lnTo>
                      <a:pt x="64" y="143"/>
                    </a:lnTo>
                    <a:lnTo>
                      <a:pt x="57" y="142"/>
                    </a:lnTo>
                    <a:lnTo>
                      <a:pt x="50" y="140"/>
                    </a:lnTo>
                    <a:lnTo>
                      <a:pt x="43" y="138"/>
                    </a:lnTo>
                    <a:lnTo>
                      <a:pt x="37" y="135"/>
                    </a:lnTo>
                    <a:lnTo>
                      <a:pt x="31" y="131"/>
                    </a:lnTo>
                    <a:lnTo>
                      <a:pt x="26" y="127"/>
                    </a:lnTo>
                    <a:lnTo>
                      <a:pt x="21" y="123"/>
                    </a:lnTo>
                    <a:lnTo>
                      <a:pt x="17" y="117"/>
                    </a:lnTo>
                    <a:lnTo>
                      <a:pt x="13" y="111"/>
                    </a:lnTo>
                    <a:lnTo>
                      <a:pt x="8" y="106"/>
                    </a:lnTo>
                    <a:lnTo>
                      <a:pt x="5" y="100"/>
                    </a:lnTo>
                    <a:lnTo>
                      <a:pt x="3" y="93"/>
                    </a:lnTo>
                    <a:lnTo>
                      <a:pt x="1" y="87"/>
                    </a:lnTo>
                    <a:lnTo>
                      <a:pt x="0" y="79"/>
                    </a:lnTo>
                    <a:lnTo>
                      <a:pt x="0" y="72"/>
                    </a:lnTo>
                    <a:lnTo>
                      <a:pt x="0" y="72"/>
                    </a:lnTo>
                    <a:lnTo>
                      <a:pt x="0" y="65"/>
                    </a:lnTo>
                    <a:lnTo>
                      <a:pt x="1" y="58"/>
                    </a:lnTo>
                    <a:lnTo>
                      <a:pt x="3" y="51"/>
                    </a:lnTo>
                    <a:lnTo>
                      <a:pt x="5" y="44"/>
                    </a:lnTo>
                    <a:lnTo>
                      <a:pt x="8" y="38"/>
                    </a:lnTo>
                    <a:lnTo>
                      <a:pt x="13" y="32"/>
                    </a:lnTo>
                    <a:lnTo>
                      <a:pt x="17" y="26"/>
                    </a:lnTo>
                    <a:lnTo>
                      <a:pt x="21" y="22"/>
                    </a:lnTo>
                    <a:lnTo>
                      <a:pt x="26" y="17"/>
                    </a:lnTo>
                    <a:lnTo>
                      <a:pt x="31" y="13"/>
                    </a:lnTo>
                    <a:lnTo>
                      <a:pt x="37" y="9"/>
                    </a:lnTo>
                    <a:lnTo>
                      <a:pt x="43" y="6"/>
                    </a:lnTo>
                    <a:lnTo>
                      <a:pt x="50" y="3"/>
                    </a:lnTo>
                    <a:lnTo>
                      <a:pt x="57" y="2"/>
                    </a:lnTo>
                    <a:lnTo>
                      <a:pt x="64" y="1"/>
                    </a:lnTo>
                    <a:lnTo>
                      <a:pt x="71" y="0"/>
                    </a:lnTo>
                    <a:lnTo>
                      <a:pt x="71" y="0"/>
                    </a:lnTo>
                    <a:lnTo>
                      <a:pt x="78" y="1"/>
                    </a:lnTo>
                    <a:lnTo>
                      <a:pt x="86" y="2"/>
                    </a:lnTo>
                    <a:lnTo>
                      <a:pt x="93" y="3"/>
                    </a:lnTo>
                    <a:lnTo>
                      <a:pt x="99" y="6"/>
                    </a:lnTo>
                    <a:lnTo>
                      <a:pt x="105" y="9"/>
                    </a:lnTo>
                    <a:lnTo>
                      <a:pt x="111" y="13"/>
                    </a:lnTo>
                    <a:lnTo>
                      <a:pt x="116" y="17"/>
                    </a:lnTo>
                    <a:lnTo>
                      <a:pt x="122" y="22"/>
                    </a:lnTo>
                    <a:lnTo>
                      <a:pt x="127" y="26"/>
                    </a:lnTo>
                    <a:lnTo>
                      <a:pt x="131" y="32"/>
                    </a:lnTo>
                    <a:lnTo>
                      <a:pt x="134" y="38"/>
                    </a:lnTo>
                    <a:lnTo>
                      <a:pt x="137" y="44"/>
                    </a:lnTo>
                    <a:lnTo>
                      <a:pt x="139" y="51"/>
                    </a:lnTo>
                    <a:lnTo>
                      <a:pt x="141" y="58"/>
                    </a:lnTo>
                    <a:lnTo>
                      <a:pt x="142" y="65"/>
                    </a:lnTo>
                    <a:lnTo>
                      <a:pt x="143" y="72"/>
                    </a:lnTo>
                    <a:lnTo>
                      <a:pt x="143" y="7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0" name="Freeform 16"/>
              <p:cNvSpPr>
                <a:spLocks/>
              </p:cNvSpPr>
              <p:nvPr/>
            </p:nvSpPr>
            <p:spPr bwMode="auto">
              <a:xfrm>
                <a:off x="1016" y="1165"/>
                <a:ext cx="109" cy="47"/>
              </a:xfrm>
              <a:custGeom>
                <a:avLst/>
                <a:gdLst>
                  <a:gd name="T0" fmla="*/ 0 w 109"/>
                  <a:gd name="T1" fmla="*/ 0 h 47"/>
                  <a:gd name="T2" fmla="*/ 0 w 109"/>
                  <a:gd name="T3" fmla="*/ 0 h 47"/>
                  <a:gd name="T4" fmla="*/ 3 w 109"/>
                  <a:gd name="T5" fmla="*/ 10 h 47"/>
                  <a:gd name="T6" fmla="*/ 6 w 109"/>
                  <a:gd name="T7" fmla="*/ 19 h 47"/>
                  <a:gd name="T8" fmla="*/ 12 w 109"/>
                  <a:gd name="T9" fmla="*/ 26 h 47"/>
                  <a:gd name="T10" fmla="*/ 18 w 109"/>
                  <a:gd name="T11" fmla="*/ 33 h 47"/>
                  <a:gd name="T12" fmla="*/ 26 w 109"/>
                  <a:gd name="T13" fmla="*/ 39 h 47"/>
                  <a:gd name="T14" fmla="*/ 35 w 109"/>
                  <a:gd name="T15" fmla="*/ 43 h 47"/>
                  <a:gd name="T16" fmla="*/ 44 w 109"/>
                  <a:gd name="T17" fmla="*/ 46 h 47"/>
                  <a:gd name="T18" fmla="*/ 54 w 109"/>
                  <a:gd name="T19" fmla="*/ 47 h 47"/>
                  <a:gd name="T20" fmla="*/ 54 w 109"/>
                  <a:gd name="T21" fmla="*/ 47 h 47"/>
                  <a:gd name="T22" fmla="*/ 64 w 109"/>
                  <a:gd name="T23" fmla="*/ 46 h 47"/>
                  <a:gd name="T24" fmla="*/ 74 w 109"/>
                  <a:gd name="T25" fmla="*/ 43 h 47"/>
                  <a:gd name="T26" fmla="*/ 83 w 109"/>
                  <a:gd name="T27" fmla="*/ 39 h 47"/>
                  <a:gd name="T28" fmla="*/ 90 w 109"/>
                  <a:gd name="T29" fmla="*/ 33 h 47"/>
                  <a:gd name="T30" fmla="*/ 97 w 109"/>
                  <a:gd name="T31" fmla="*/ 26 h 47"/>
                  <a:gd name="T32" fmla="*/ 102 w 109"/>
                  <a:gd name="T33" fmla="*/ 19 h 47"/>
                  <a:gd name="T34" fmla="*/ 107 w 109"/>
                  <a:gd name="T35" fmla="*/ 10 h 47"/>
                  <a:gd name="T36" fmla="*/ 109 w 109"/>
                  <a:gd name="T3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47">
                    <a:moveTo>
                      <a:pt x="0" y="0"/>
                    </a:moveTo>
                    <a:lnTo>
                      <a:pt x="0" y="0"/>
                    </a:lnTo>
                    <a:lnTo>
                      <a:pt x="3" y="10"/>
                    </a:lnTo>
                    <a:lnTo>
                      <a:pt x="6" y="19"/>
                    </a:lnTo>
                    <a:lnTo>
                      <a:pt x="12" y="26"/>
                    </a:lnTo>
                    <a:lnTo>
                      <a:pt x="18" y="33"/>
                    </a:lnTo>
                    <a:lnTo>
                      <a:pt x="26" y="39"/>
                    </a:lnTo>
                    <a:lnTo>
                      <a:pt x="35" y="43"/>
                    </a:lnTo>
                    <a:lnTo>
                      <a:pt x="44" y="46"/>
                    </a:lnTo>
                    <a:lnTo>
                      <a:pt x="54" y="47"/>
                    </a:lnTo>
                    <a:lnTo>
                      <a:pt x="54" y="47"/>
                    </a:lnTo>
                    <a:lnTo>
                      <a:pt x="64" y="46"/>
                    </a:lnTo>
                    <a:lnTo>
                      <a:pt x="74" y="43"/>
                    </a:lnTo>
                    <a:lnTo>
                      <a:pt x="83" y="39"/>
                    </a:lnTo>
                    <a:lnTo>
                      <a:pt x="90" y="33"/>
                    </a:lnTo>
                    <a:lnTo>
                      <a:pt x="97" y="26"/>
                    </a:lnTo>
                    <a:lnTo>
                      <a:pt x="102" y="19"/>
                    </a:lnTo>
                    <a:lnTo>
                      <a:pt x="107" y="10"/>
                    </a:lnTo>
                    <a:lnTo>
                      <a:pt x="10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1" name="Freeform 17"/>
              <p:cNvSpPr>
                <a:spLocks/>
              </p:cNvSpPr>
              <p:nvPr/>
            </p:nvSpPr>
            <p:spPr bwMode="auto">
              <a:xfrm>
                <a:off x="1040" y="1112"/>
                <a:ext cx="14" cy="36"/>
              </a:xfrm>
              <a:custGeom>
                <a:avLst/>
                <a:gdLst>
                  <a:gd name="T0" fmla="*/ 8 w 14"/>
                  <a:gd name="T1" fmla="*/ 0 h 36"/>
                  <a:gd name="T2" fmla="*/ 8 w 14"/>
                  <a:gd name="T3" fmla="*/ 0 h 36"/>
                  <a:gd name="T4" fmla="*/ 5 w 14"/>
                  <a:gd name="T5" fmla="*/ 0 h 36"/>
                  <a:gd name="T6" fmla="*/ 4 w 14"/>
                  <a:gd name="T7" fmla="*/ 1 h 36"/>
                  <a:gd name="T8" fmla="*/ 2 w 14"/>
                  <a:gd name="T9" fmla="*/ 5 h 36"/>
                  <a:gd name="T10" fmla="*/ 1 w 14"/>
                  <a:gd name="T11" fmla="*/ 11 h 36"/>
                  <a:gd name="T12" fmla="*/ 0 w 14"/>
                  <a:gd name="T13" fmla="*/ 19 h 36"/>
                  <a:gd name="T14" fmla="*/ 0 w 14"/>
                  <a:gd name="T15" fmla="*/ 19 h 36"/>
                  <a:gd name="T16" fmla="*/ 1 w 14"/>
                  <a:gd name="T17" fmla="*/ 26 h 36"/>
                  <a:gd name="T18" fmla="*/ 2 w 14"/>
                  <a:gd name="T19" fmla="*/ 31 h 36"/>
                  <a:gd name="T20" fmla="*/ 4 w 14"/>
                  <a:gd name="T21" fmla="*/ 35 h 36"/>
                  <a:gd name="T22" fmla="*/ 5 w 14"/>
                  <a:gd name="T23" fmla="*/ 36 h 36"/>
                  <a:gd name="T24" fmla="*/ 8 w 14"/>
                  <a:gd name="T25" fmla="*/ 36 h 36"/>
                  <a:gd name="T26" fmla="*/ 8 w 14"/>
                  <a:gd name="T27" fmla="*/ 36 h 36"/>
                  <a:gd name="T28" fmla="*/ 9 w 14"/>
                  <a:gd name="T29" fmla="*/ 36 h 36"/>
                  <a:gd name="T30" fmla="*/ 10 w 14"/>
                  <a:gd name="T31" fmla="*/ 35 h 36"/>
                  <a:gd name="T32" fmla="*/ 13 w 14"/>
                  <a:gd name="T33" fmla="*/ 31 h 36"/>
                  <a:gd name="T34" fmla="*/ 14 w 14"/>
                  <a:gd name="T35" fmla="*/ 26 h 36"/>
                  <a:gd name="T36" fmla="*/ 14 w 14"/>
                  <a:gd name="T37" fmla="*/ 19 h 36"/>
                  <a:gd name="T38" fmla="*/ 14 w 14"/>
                  <a:gd name="T39" fmla="*/ 19 h 36"/>
                  <a:gd name="T40" fmla="*/ 14 w 14"/>
                  <a:gd name="T41" fmla="*/ 11 h 36"/>
                  <a:gd name="T42" fmla="*/ 13 w 14"/>
                  <a:gd name="T43" fmla="*/ 5 h 36"/>
                  <a:gd name="T44" fmla="*/ 10 w 14"/>
                  <a:gd name="T45" fmla="*/ 1 h 36"/>
                  <a:gd name="T46" fmla="*/ 9 w 14"/>
                  <a:gd name="T47" fmla="*/ 0 h 36"/>
                  <a:gd name="T48" fmla="*/ 8 w 14"/>
                  <a:gd name="T49" fmla="*/ 0 h 36"/>
                  <a:gd name="T50" fmla="*/ 8 w 14"/>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36">
                    <a:moveTo>
                      <a:pt x="8" y="0"/>
                    </a:moveTo>
                    <a:lnTo>
                      <a:pt x="8" y="0"/>
                    </a:lnTo>
                    <a:lnTo>
                      <a:pt x="5" y="0"/>
                    </a:lnTo>
                    <a:lnTo>
                      <a:pt x="4" y="1"/>
                    </a:lnTo>
                    <a:lnTo>
                      <a:pt x="2" y="5"/>
                    </a:lnTo>
                    <a:lnTo>
                      <a:pt x="1" y="11"/>
                    </a:lnTo>
                    <a:lnTo>
                      <a:pt x="0" y="19"/>
                    </a:lnTo>
                    <a:lnTo>
                      <a:pt x="0" y="19"/>
                    </a:lnTo>
                    <a:lnTo>
                      <a:pt x="1" y="26"/>
                    </a:lnTo>
                    <a:lnTo>
                      <a:pt x="2" y="31"/>
                    </a:lnTo>
                    <a:lnTo>
                      <a:pt x="4" y="35"/>
                    </a:lnTo>
                    <a:lnTo>
                      <a:pt x="5" y="36"/>
                    </a:lnTo>
                    <a:lnTo>
                      <a:pt x="8" y="36"/>
                    </a:lnTo>
                    <a:lnTo>
                      <a:pt x="8" y="36"/>
                    </a:lnTo>
                    <a:lnTo>
                      <a:pt x="9" y="36"/>
                    </a:lnTo>
                    <a:lnTo>
                      <a:pt x="10" y="35"/>
                    </a:lnTo>
                    <a:lnTo>
                      <a:pt x="13" y="31"/>
                    </a:lnTo>
                    <a:lnTo>
                      <a:pt x="14" y="26"/>
                    </a:lnTo>
                    <a:lnTo>
                      <a:pt x="14" y="19"/>
                    </a:lnTo>
                    <a:lnTo>
                      <a:pt x="14" y="19"/>
                    </a:lnTo>
                    <a:lnTo>
                      <a:pt x="14" y="11"/>
                    </a:lnTo>
                    <a:lnTo>
                      <a:pt x="13" y="5"/>
                    </a:lnTo>
                    <a:lnTo>
                      <a:pt x="10" y="1"/>
                    </a:lnTo>
                    <a:lnTo>
                      <a:pt x="9" y="0"/>
                    </a:lnTo>
                    <a:lnTo>
                      <a:pt x="8" y="0"/>
                    </a:lnTo>
                    <a:lnTo>
                      <a:pt x="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2" name="Freeform 18"/>
              <p:cNvSpPr>
                <a:spLocks/>
              </p:cNvSpPr>
              <p:nvPr/>
            </p:nvSpPr>
            <p:spPr bwMode="auto">
              <a:xfrm>
                <a:off x="1087" y="1112"/>
                <a:ext cx="13" cy="36"/>
              </a:xfrm>
              <a:custGeom>
                <a:avLst/>
                <a:gdLst>
                  <a:gd name="T0" fmla="*/ 7 w 13"/>
                  <a:gd name="T1" fmla="*/ 0 h 36"/>
                  <a:gd name="T2" fmla="*/ 7 w 13"/>
                  <a:gd name="T3" fmla="*/ 0 h 36"/>
                  <a:gd name="T4" fmla="*/ 5 w 13"/>
                  <a:gd name="T5" fmla="*/ 0 h 36"/>
                  <a:gd name="T6" fmla="*/ 4 w 13"/>
                  <a:gd name="T7" fmla="*/ 1 h 36"/>
                  <a:gd name="T8" fmla="*/ 2 w 13"/>
                  <a:gd name="T9" fmla="*/ 5 h 36"/>
                  <a:gd name="T10" fmla="*/ 0 w 13"/>
                  <a:gd name="T11" fmla="*/ 11 h 36"/>
                  <a:gd name="T12" fmla="*/ 0 w 13"/>
                  <a:gd name="T13" fmla="*/ 19 h 36"/>
                  <a:gd name="T14" fmla="*/ 0 w 13"/>
                  <a:gd name="T15" fmla="*/ 19 h 36"/>
                  <a:gd name="T16" fmla="*/ 0 w 13"/>
                  <a:gd name="T17" fmla="*/ 26 h 36"/>
                  <a:gd name="T18" fmla="*/ 2 w 13"/>
                  <a:gd name="T19" fmla="*/ 31 h 36"/>
                  <a:gd name="T20" fmla="*/ 4 w 13"/>
                  <a:gd name="T21" fmla="*/ 35 h 36"/>
                  <a:gd name="T22" fmla="*/ 5 w 13"/>
                  <a:gd name="T23" fmla="*/ 36 h 36"/>
                  <a:gd name="T24" fmla="*/ 7 w 13"/>
                  <a:gd name="T25" fmla="*/ 36 h 36"/>
                  <a:gd name="T26" fmla="*/ 7 w 13"/>
                  <a:gd name="T27" fmla="*/ 36 h 36"/>
                  <a:gd name="T28" fmla="*/ 8 w 13"/>
                  <a:gd name="T29" fmla="*/ 36 h 36"/>
                  <a:gd name="T30" fmla="*/ 9 w 13"/>
                  <a:gd name="T31" fmla="*/ 35 h 36"/>
                  <a:gd name="T32" fmla="*/ 11 w 13"/>
                  <a:gd name="T33" fmla="*/ 31 h 36"/>
                  <a:gd name="T34" fmla="*/ 13 w 13"/>
                  <a:gd name="T35" fmla="*/ 26 h 36"/>
                  <a:gd name="T36" fmla="*/ 13 w 13"/>
                  <a:gd name="T37" fmla="*/ 19 h 36"/>
                  <a:gd name="T38" fmla="*/ 13 w 13"/>
                  <a:gd name="T39" fmla="*/ 19 h 36"/>
                  <a:gd name="T40" fmla="*/ 13 w 13"/>
                  <a:gd name="T41" fmla="*/ 11 h 36"/>
                  <a:gd name="T42" fmla="*/ 11 w 13"/>
                  <a:gd name="T43" fmla="*/ 5 h 36"/>
                  <a:gd name="T44" fmla="*/ 9 w 13"/>
                  <a:gd name="T45" fmla="*/ 1 h 36"/>
                  <a:gd name="T46" fmla="*/ 8 w 13"/>
                  <a:gd name="T47" fmla="*/ 0 h 36"/>
                  <a:gd name="T48" fmla="*/ 7 w 13"/>
                  <a:gd name="T49" fmla="*/ 0 h 36"/>
                  <a:gd name="T50" fmla="*/ 7 w 13"/>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6">
                    <a:moveTo>
                      <a:pt x="7" y="0"/>
                    </a:moveTo>
                    <a:lnTo>
                      <a:pt x="7" y="0"/>
                    </a:lnTo>
                    <a:lnTo>
                      <a:pt x="5" y="0"/>
                    </a:lnTo>
                    <a:lnTo>
                      <a:pt x="4" y="1"/>
                    </a:lnTo>
                    <a:lnTo>
                      <a:pt x="2" y="5"/>
                    </a:lnTo>
                    <a:lnTo>
                      <a:pt x="0" y="11"/>
                    </a:lnTo>
                    <a:lnTo>
                      <a:pt x="0" y="19"/>
                    </a:lnTo>
                    <a:lnTo>
                      <a:pt x="0" y="19"/>
                    </a:lnTo>
                    <a:lnTo>
                      <a:pt x="0" y="26"/>
                    </a:lnTo>
                    <a:lnTo>
                      <a:pt x="2" y="31"/>
                    </a:lnTo>
                    <a:lnTo>
                      <a:pt x="4" y="35"/>
                    </a:lnTo>
                    <a:lnTo>
                      <a:pt x="5" y="36"/>
                    </a:lnTo>
                    <a:lnTo>
                      <a:pt x="7" y="36"/>
                    </a:lnTo>
                    <a:lnTo>
                      <a:pt x="7" y="36"/>
                    </a:lnTo>
                    <a:lnTo>
                      <a:pt x="8" y="36"/>
                    </a:lnTo>
                    <a:lnTo>
                      <a:pt x="9" y="35"/>
                    </a:lnTo>
                    <a:lnTo>
                      <a:pt x="11" y="31"/>
                    </a:lnTo>
                    <a:lnTo>
                      <a:pt x="13" y="26"/>
                    </a:lnTo>
                    <a:lnTo>
                      <a:pt x="13" y="19"/>
                    </a:lnTo>
                    <a:lnTo>
                      <a:pt x="13" y="19"/>
                    </a:lnTo>
                    <a:lnTo>
                      <a:pt x="13" y="11"/>
                    </a:lnTo>
                    <a:lnTo>
                      <a:pt x="11" y="5"/>
                    </a:lnTo>
                    <a:lnTo>
                      <a:pt x="9" y="1"/>
                    </a:lnTo>
                    <a:lnTo>
                      <a:pt x="8" y="0"/>
                    </a:lnTo>
                    <a:lnTo>
                      <a:pt x="7" y="0"/>
                    </a:lnTo>
                    <a:lnTo>
                      <a:pt x="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3" name="Freeform 19"/>
              <p:cNvSpPr>
                <a:spLocks/>
              </p:cNvSpPr>
              <p:nvPr/>
            </p:nvSpPr>
            <p:spPr bwMode="auto">
              <a:xfrm>
                <a:off x="4336" y="2612"/>
                <a:ext cx="142" cy="142"/>
              </a:xfrm>
              <a:custGeom>
                <a:avLst/>
                <a:gdLst>
                  <a:gd name="T0" fmla="*/ 142 w 142"/>
                  <a:gd name="T1" fmla="*/ 70 h 142"/>
                  <a:gd name="T2" fmla="*/ 141 w 142"/>
                  <a:gd name="T3" fmla="*/ 85 h 142"/>
                  <a:gd name="T4" fmla="*/ 137 w 142"/>
                  <a:gd name="T5" fmla="*/ 98 h 142"/>
                  <a:gd name="T6" fmla="*/ 130 w 142"/>
                  <a:gd name="T7" fmla="*/ 111 h 142"/>
                  <a:gd name="T8" fmla="*/ 122 w 142"/>
                  <a:gd name="T9" fmla="*/ 121 h 142"/>
                  <a:gd name="T10" fmla="*/ 111 w 142"/>
                  <a:gd name="T11" fmla="*/ 130 h 142"/>
                  <a:gd name="T12" fmla="*/ 99 w 142"/>
                  <a:gd name="T13" fmla="*/ 136 h 142"/>
                  <a:gd name="T14" fmla="*/ 86 w 142"/>
                  <a:gd name="T15" fmla="*/ 140 h 142"/>
                  <a:gd name="T16" fmla="*/ 71 w 142"/>
                  <a:gd name="T17" fmla="*/ 142 h 142"/>
                  <a:gd name="T18" fmla="*/ 64 w 142"/>
                  <a:gd name="T19" fmla="*/ 141 h 142"/>
                  <a:gd name="T20" fmla="*/ 50 w 142"/>
                  <a:gd name="T21" fmla="*/ 138 h 142"/>
                  <a:gd name="T22" fmla="*/ 38 w 142"/>
                  <a:gd name="T23" fmla="*/ 133 h 142"/>
                  <a:gd name="T24" fmla="*/ 25 w 142"/>
                  <a:gd name="T25" fmla="*/ 126 h 142"/>
                  <a:gd name="T26" fmla="*/ 16 w 142"/>
                  <a:gd name="T27" fmla="*/ 116 h 142"/>
                  <a:gd name="T28" fmla="*/ 9 w 142"/>
                  <a:gd name="T29" fmla="*/ 104 h 142"/>
                  <a:gd name="T30" fmla="*/ 3 w 142"/>
                  <a:gd name="T31" fmla="*/ 92 h 142"/>
                  <a:gd name="T32" fmla="*/ 1 w 142"/>
                  <a:gd name="T33" fmla="*/ 78 h 142"/>
                  <a:gd name="T34" fmla="*/ 0 w 142"/>
                  <a:gd name="T35" fmla="*/ 70 h 142"/>
                  <a:gd name="T36" fmla="*/ 2 w 142"/>
                  <a:gd name="T37" fmla="*/ 56 h 142"/>
                  <a:gd name="T38" fmla="*/ 6 w 142"/>
                  <a:gd name="T39" fmla="*/ 43 h 142"/>
                  <a:gd name="T40" fmla="*/ 12 w 142"/>
                  <a:gd name="T41" fmla="*/ 30 h 142"/>
                  <a:gd name="T42" fmla="*/ 21 w 142"/>
                  <a:gd name="T43" fmla="*/ 20 h 142"/>
                  <a:gd name="T44" fmla="*/ 31 w 142"/>
                  <a:gd name="T45" fmla="*/ 11 h 142"/>
                  <a:gd name="T46" fmla="*/ 44 w 142"/>
                  <a:gd name="T47" fmla="*/ 5 h 142"/>
                  <a:gd name="T48" fmla="*/ 57 w 142"/>
                  <a:gd name="T49" fmla="*/ 1 h 142"/>
                  <a:gd name="T50" fmla="*/ 71 w 142"/>
                  <a:gd name="T51" fmla="*/ 0 h 142"/>
                  <a:gd name="T52" fmla="*/ 79 w 142"/>
                  <a:gd name="T53" fmla="*/ 0 h 142"/>
                  <a:gd name="T54" fmla="*/ 92 w 142"/>
                  <a:gd name="T55" fmla="*/ 3 h 142"/>
                  <a:gd name="T56" fmla="*/ 105 w 142"/>
                  <a:gd name="T57" fmla="*/ 8 h 142"/>
                  <a:gd name="T58" fmla="*/ 117 w 142"/>
                  <a:gd name="T59" fmla="*/ 15 h 142"/>
                  <a:gd name="T60" fmla="*/ 126 w 142"/>
                  <a:gd name="T61" fmla="*/ 25 h 142"/>
                  <a:gd name="T62" fmla="*/ 134 w 142"/>
                  <a:gd name="T63" fmla="*/ 37 h 142"/>
                  <a:gd name="T64" fmla="*/ 139 w 142"/>
                  <a:gd name="T65" fmla="*/ 49 h 142"/>
                  <a:gd name="T66" fmla="*/ 142 w 142"/>
                  <a:gd name="T67" fmla="*/ 63 h 142"/>
                  <a:gd name="T68" fmla="*/ 142 w 142"/>
                  <a:gd name="T69"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42">
                    <a:moveTo>
                      <a:pt x="142" y="70"/>
                    </a:moveTo>
                    <a:lnTo>
                      <a:pt x="142" y="70"/>
                    </a:lnTo>
                    <a:lnTo>
                      <a:pt x="142" y="78"/>
                    </a:lnTo>
                    <a:lnTo>
                      <a:pt x="141" y="85"/>
                    </a:lnTo>
                    <a:lnTo>
                      <a:pt x="139" y="92"/>
                    </a:lnTo>
                    <a:lnTo>
                      <a:pt x="137" y="98"/>
                    </a:lnTo>
                    <a:lnTo>
                      <a:pt x="134" y="104"/>
                    </a:lnTo>
                    <a:lnTo>
                      <a:pt x="130" y="111"/>
                    </a:lnTo>
                    <a:lnTo>
                      <a:pt x="126" y="116"/>
                    </a:lnTo>
                    <a:lnTo>
                      <a:pt x="122" y="121"/>
                    </a:lnTo>
                    <a:lnTo>
                      <a:pt x="117" y="126"/>
                    </a:lnTo>
                    <a:lnTo>
                      <a:pt x="111" y="130"/>
                    </a:lnTo>
                    <a:lnTo>
                      <a:pt x="105" y="133"/>
                    </a:lnTo>
                    <a:lnTo>
                      <a:pt x="99" y="136"/>
                    </a:lnTo>
                    <a:lnTo>
                      <a:pt x="92" y="138"/>
                    </a:lnTo>
                    <a:lnTo>
                      <a:pt x="86" y="140"/>
                    </a:lnTo>
                    <a:lnTo>
                      <a:pt x="79" y="141"/>
                    </a:lnTo>
                    <a:lnTo>
                      <a:pt x="71" y="142"/>
                    </a:lnTo>
                    <a:lnTo>
                      <a:pt x="71" y="142"/>
                    </a:lnTo>
                    <a:lnTo>
                      <a:pt x="64" y="141"/>
                    </a:lnTo>
                    <a:lnTo>
                      <a:pt x="57" y="140"/>
                    </a:lnTo>
                    <a:lnTo>
                      <a:pt x="50" y="138"/>
                    </a:lnTo>
                    <a:lnTo>
                      <a:pt x="44" y="136"/>
                    </a:lnTo>
                    <a:lnTo>
                      <a:pt x="38" y="133"/>
                    </a:lnTo>
                    <a:lnTo>
                      <a:pt x="31" y="130"/>
                    </a:lnTo>
                    <a:lnTo>
                      <a:pt x="25" y="126"/>
                    </a:lnTo>
                    <a:lnTo>
                      <a:pt x="21" y="121"/>
                    </a:lnTo>
                    <a:lnTo>
                      <a:pt x="16" y="116"/>
                    </a:lnTo>
                    <a:lnTo>
                      <a:pt x="12" y="111"/>
                    </a:lnTo>
                    <a:lnTo>
                      <a:pt x="9" y="104"/>
                    </a:lnTo>
                    <a:lnTo>
                      <a:pt x="6" y="98"/>
                    </a:lnTo>
                    <a:lnTo>
                      <a:pt x="3" y="92"/>
                    </a:lnTo>
                    <a:lnTo>
                      <a:pt x="2" y="85"/>
                    </a:lnTo>
                    <a:lnTo>
                      <a:pt x="1" y="78"/>
                    </a:lnTo>
                    <a:lnTo>
                      <a:pt x="0" y="70"/>
                    </a:lnTo>
                    <a:lnTo>
                      <a:pt x="0" y="70"/>
                    </a:lnTo>
                    <a:lnTo>
                      <a:pt x="1" y="63"/>
                    </a:lnTo>
                    <a:lnTo>
                      <a:pt x="2" y="56"/>
                    </a:lnTo>
                    <a:lnTo>
                      <a:pt x="3" y="49"/>
                    </a:lnTo>
                    <a:lnTo>
                      <a:pt x="6" y="43"/>
                    </a:lnTo>
                    <a:lnTo>
                      <a:pt x="9" y="37"/>
                    </a:lnTo>
                    <a:lnTo>
                      <a:pt x="12" y="30"/>
                    </a:lnTo>
                    <a:lnTo>
                      <a:pt x="16" y="25"/>
                    </a:lnTo>
                    <a:lnTo>
                      <a:pt x="21" y="20"/>
                    </a:lnTo>
                    <a:lnTo>
                      <a:pt x="25" y="15"/>
                    </a:lnTo>
                    <a:lnTo>
                      <a:pt x="31" y="11"/>
                    </a:lnTo>
                    <a:lnTo>
                      <a:pt x="38" y="8"/>
                    </a:lnTo>
                    <a:lnTo>
                      <a:pt x="44" y="5"/>
                    </a:lnTo>
                    <a:lnTo>
                      <a:pt x="50" y="3"/>
                    </a:lnTo>
                    <a:lnTo>
                      <a:pt x="57" y="1"/>
                    </a:lnTo>
                    <a:lnTo>
                      <a:pt x="64" y="0"/>
                    </a:lnTo>
                    <a:lnTo>
                      <a:pt x="71" y="0"/>
                    </a:lnTo>
                    <a:lnTo>
                      <a:pt x="71" y="0"/>
                    </a:lnTo>
                    <a:lnTo>
                      <a:pt x="79" y="0"/>
                    </a:lnTo>
                    <a:lnTo>
                      <a:pt x="86" y="1"/>
                    </a:lnTo>
                    <a:lnTo>
                      <a:pt x="92" y="3"/>
                    </a:lnTo>
                    <a:lnTo>
                      <a:pt x="99" y="5"/>
                    </a:lnTo>
                    <a:lnTo>
                      <a:pt x="105" y="8"/>
                    </a:lnTo>
                    <a:lnTo>
                      <a:pt x="111" y="11"/>
                    </a:lnTo>
                    <a:lnTo>
                      <a:pt x="117" y="15"/>
                    </a:lnTo>
                    <a:lnTo>
                      <a:pt x="122" y="20"/>
                    </a:lnTo>
                    <a:lnTo>
                      <a:pt x="126" y="25"/>
                    </a:lnTo>
                    <a:lnTo>
                      <a:pt x="130" y="30"/>
                    </a:lnTo>
                    <a:lnTo>
                      <a:pt x="134" y="37"/>
                    </a:lnTo>
                    <a:lnTo>
                      <a:pt x="137" y="43"/>
                    </a:lnTo>
                    <a:lnTo>
                      <a:pt x="139" y="49"/>
                    </a:lnTo>
                    <a:lnTo>
                      <a:pt x="141" y="56"/>
                    </a:lnTo>
                    <a:lnTo>
                      <a:pt x="142" y="63"/>
                    </a:lnTo>
                    <a:lnTo>
                      <a:pt x="142" y="70"/>
                    </a:lnTo>
                    <a:lnTo>
                      <a:pt x="142" y="7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4" name="Freeform 20"/>
              <p:cNvSpPr>
                <a:spLocks/>
              </p:cNvSpPr>
              <p:nvPr/>
            </p:nvSpPr>
            <p:spPr bwMode="auto">
              <a:xfrm>
                <a:off x="4353" y="2694"/>
                <a:ext cx="109" cy="46"/>
              </a:xfrm>
              <a:custGeom>
                <a:avLst/>
                <a:gdLst>
                  <a:gd name="T0" fmla="*/ 0 w 109"/>
                  <a:gd name="T1" fmla="*/ 0 h 46"/>
                  <a:gd name="T2" fmla="*/ 0 w 109"/>
                  <a:gd name="T3" fmla="*/ 0 h 46"/>
                  <a:gd name="T4" fmla="*/ 2 w 109"/>
                  <a:gd name="T5" fmla="*/ 9 h 46"/>
                  <a:gd name="T6" fmla="*/ 6 w 109"/>
                  <a:gd name="T7" fmla="*/ 18 h 46"/>
                  <a:gd name="T8" fmla="*/ 11 w 109"/>
                  <a:gd name="T9" fmla="*/ 27 h 46"/>
                  <a:gd name="T10" fmla="*/ 19 w 109"/>
                  <a:gd name="T11" fmla="*/ 33 h 46"/>
                  <a:gd name="T12" fmla="*/ 26 w 109"/>
                  <a:gd name="T13" fmla="*/ 39 h 46"/>
                  <a:gd name="T14" fmla="*/ 35 w 109"/>
                  <a:gd name="T15" fmla="*/ 43 h 46"/>
                  <a:gd name="T16" fmla="*/ 44 w 109"/>
                  <a:gd name="T17" fmla="*/ 45 h 46"/>
                  <a:gd name="T18" fmla="*/ 54 w 109"/>
                  <a:gd name="T19" fmla="*/ 46 h 46"/>
                  <a:gd name="T20" fmla="*/ 54 w 109"/>
                  <a:gd name="T21" fmla="*/ 46 h 46"/>
                  <a:gd name="T22" fmla="*/ 64 w 109"/>
                  <a:gd name="T23" fmla="*/ 45 h 46"/>
                  <a:gd name="T24" fmla="*/ 74 w 109"/>
                  <a:gd name="T25" fmla="*/ 43 h 46"/>
                  <a:gd name="T26" fmla="*/ 82 w 109"/>
                  <a:gd name="T27" fmla="*/ 39 h 46"/>
                  <a:gd name="T28" fmla="*/ 90 w 109"/>
                  <a:gd name="T29" fmla="*/ 33 h 46"/>
                  <a:gd name="T30" fmla="*/ 97 w 109"/>
                  <a:gd name="T31" fmla="*/ 27 h 46"/>
                  <a:gd name="T32" fmla="*/ 102 w 109"/>
                  <a:gd name="T33" fmla="*/ 18 h 46"/>
                  <a:gd name="T34" fmla="*/ 106 w 109"/>
                  <a:gd name="T35" fmla="*/ 9 h 46"/>
                  <a:gd name="T36" fmla="*/ 109 w 109"/>
                  <a:gd name="T3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46">
                    <a:moveTo>
                      <a:pt x="0" y="0"/>
                    </a:moveTo>
                    <a:lnTo>
                      <a:pt x="0" y="0"/>
                    </a:lnTo>
                    <a:lnTo>
                      <a:pt x="2" y="9"/>
                    </a:lnTo>
                    <a:lnTo>
                      <a:pt x="6" y="18"/>
                    </a:lnTo>
                    <a:lnTo>
                      <a:pt x="11" y="27"/>
                    </a:lnTo>
                    <a:lnTo>
                      <a:pt x="19" y="33"/>
                    </a:lnTo>
                    <a:lnTo>
                      <a:pt x="26" y="39"/>
                    </a:lnTo>
                    <a:lnTo>
                      <a:pt x="35" y="43"/>
                    </a:lnTo>
                    <a:lnTo>
                      <a:pt x="44" y="45"/>
                    </a:lnTo>
                    <a:lnTo>
                      <a:pt x="54" y="46"/>
                    </a:lnTo>
                    <a:lnTo>
                      <a:pt x="54" y="46"/>
                    </a:lnTo>
                    <a:lnTo>
                      <a:pt x="64" y="45"/>
                    </a:lnTo>
                    <a:lnTo>
                      <a:pt x="74" y="43"/>
                    </a:lnTo>
                    <a:lnTo>
                      <a:pt x="82" y="39"/>
                    </a:lnTo>
                    <a:lnTo>
                      <a:pt x="90" y="33"/>
                    </a:lnTo>
                    <a:lnTo>
                      <a:pt x="97" y="27"/>
                    </a:lnTo>
                    <a:lnTo>
                      <a:pt x="102" y="18"/>
                    </a:lnTo>
                    <a:lnTo>
                      <a:pt x="106" y="9"/>
                    </a:lnTo>
                    <a:lnTo>
                      <a:pt x="10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5" name="Freeform 21"/>
              <p:cNvSpPr>
                <a:spLocks/>
              </p:cNvSpPr>
              <p:nvPr/>
            </p:nvSpPr>
            <p:spPr bwMode="auto">
              <a:xfrm>
                <a:off x="4378" y="2640"/>
                <a:ext cx="13" cy="37"/>
              </a:xfrm>
              <a:custGeom>
                <a:avLst/>
                <a:gdLst>
                  <a:gd name="T0" fmla="*/ 6 w 13"/>
                  <a:gd name="T1" fmla="*/ 0 h 37"/>
                  <a:gd name="T2" fmla="*/ 6 w 13"/>
                  <a:gd name="T3" fmla="*/ 0 h 37"/>
                  <a:gd name="T4" fmla="*/ 5 w 13"/>
                  <a:gd name="T5" fmla="*/ 1 h 37"/>
                  <a:gd name="T6" fmla="*/ 4 w 13"/>
                  <a:gd name="T7" fmla="*/ 2 h 37"/>
                  <a:gd name="T8" fmla="*/ 2 w 13"/>
                  <a:gd name="T9" fmla="*/ 5 h 37"/>
                  <a:gd name="T10" fmla="*/ 0 w 13"/>
                  <a:gd name="T11" fmla="*/ 12 h 37"/>
                  <a:gd name="T12" fmla="*/ 0 w 13"/>
                  <a:gd name="T13" fmla="*/ 19 h 37"/>
                  <a:gd name="T14" fmla="*/ 0 w 13"/>
                  <a:gd name="T15" fmla="*/ 19 h 37"/>
                  <a:gd name="T16" fmla="*/ 0 w 13"/>
                  <a:gd name="T17" fmla="*/ 26 h 37"/>
                  <a:gd name="T18" fmla="*/ 2 w 13"/>
                  <a:gd name="T19" fmla="*/ 32 h 37"/>
                  <a:gd name="T20" fmla="*/ 4 w 13"/>
                  <a:gd name="T21" fmla="*/ 35 h 37"/>
                  <a:gd name="T22" fmla="*/ 5 w 13"/>
                  <a:gd name="T23" fmla="*/ 36 h 37"/>
                  <a:gd name="T24" fmla="*/ 6 w 13"/>
                  <a:gd name="T25" fmla="*/ 37 h 37"/>
                  <a:gd name="T26" fmla="*/ 6 w 13"/>
                  <a:gd name="T27" fmla="*/ 37 h 37"/>
                  <a:gd name="T28" fmla="*/ 8 w 13"/>
                  <a:gd name="T29" fmla="*/ 36 h 37"/>
                  <a:gd name="T30" fmla="*/ 9 w 13"/>
                  <a:gd name="T31" fmla="*/ 35 h 37"/>
                  <a:gd name="T32" fmla="*/ 11 w 13"/>
                  <a:gd name="T33" fmla="*/ 32 h 37"/>
                  <a:gd name="T34" fmla="*/ 12 w 13"/>
                  <a:gd name="T35" fmla="*/ 26 h 37"/>
                  <a:gd name="T36" fmla="*/ 13 w 13"/>
                  <a:gd name="T37" fmla="*/ 19 h 37"/>
                  <a:gd name="T38" fmla="*/ 13 w 13"/>
                  <a:gd name="T39" fmla="*/ 19 h 37"/>
                  <a:gd name="T40" fmla="*/ 12 w 13"/>
                  <a:gd name="T41" fmla="*/ 12 h 37"/>
                  <a:gd name="T42" fmla="*/ 11 w 13"/>
                  <a:gd name="T43" fmla="*/ 5 h 37"/>
                  <a:gd name="T44" fmla="*/ 9 w 13"/>
                  <a:gd name="T45" fmla="*/ 2 h 37"/>
                  <a:gd name="T46" fmla="*/ 8 w 13"/>
                  <a:gd name="T47" fmla="*/ 1 h 37"/>
                  <a:gd name="T48" fmla="*/ 6 w 13"/>
                  <a:gd name="T49" fmla="*/ 0 h 37"/>
                  <a:gd name="T50" fmla="*/ 6 w 13"/>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7">
                    <a:moveTo>
                      <a:pt x="6" y="0"/>
                    </a:moveTo>
                    <a:lnTo>
                      <a:pt x="6" y="0"/>
                    </a:lnTo>
                    <a:lnTo>
                      <a:pt x="5" y="1"/>
                    </a:lnTo>
                    <a:lnTo>
                      <a:pt x="4" y="2"/>
                    </a:lnTo>
                    <a:lnTo>
                      <a:pt x="2" y="5"/>
                    </a:lnTo>
                    <a:lnTo>
                      <a:pt x="0" y="12"/>
                    </a:lnTo>
                    <a:lnTo>
                      <a:pt x="0" y="19"/>
                    </a:lnTo>
                    <a:lnTo>
                      <a:pt x="0" y="19"/>
                    </a:lnTo>
                    <a:lnTo>
                      <a:pt x="0" y="26"/>
                    </a:lnTo>
                    <a:lnTo>
                      <a:pt x="2" y="32"/>
                    </a:lnTo>
                    <a:lnTo>
                      <a:pt x="4" y="35"/>
                    </a:lnTo>
                    <a:lnTo>
                      <a:pt x="5" y="36"/>
                    </a:lnTo>
                    <a:lnTo>
                      <a:pt x="6" y="37"/>
                    </a:lnTo>
                    <a:lnTo>
                      <a:pt x="6" y="37"/>
                    </a:lnTo>
                    <a:lnTo>
                      <a:pt x="8" y="36"/>
                    </a:lnTo>
                    <a:lnTo>
                      <a:pt x="9" y="35"/>
                    </a:lnTo>
                    <a:lnTo>
                      <a:pt x="11" y="32"/>
                    </a:lnTo>
                    <a:lnTo>
                      <a:pt x="12" y="26"/>
                    </a:lnTo>
                    <a:lnTo>
                      <a:pt x="13" y="19"/>
                    </a:lnTo>
                    <a:lnTo>
                      <a:pt x="13" y="19"/>
                    </a:lnTo>
                    <a:lnTo>
                      <a:pt x="12" y="12"/>
                    </a:lnTo>
                    <a:lnTo>
                      <a:pt x="11" y="5"/>
                    </a:lnTo>
                    <a:lnTo>
                      <a:pt x="9" y="2"/>
                    </a:lnTo>
                    <a:lnTo>
                      <a:pt x="8" y="1"/>
                    </a:lnTo>
                    <a:lnTo>
                      <a:pt x="6" y="0"/>
                    </a:lnTo>
                    <a:lnTo>
                      <a:pt x="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6" name="Freeform 22"/>
              <p:cNvSpPr>
                <a:spLocks/>
              </p:cNvSpPr>
              <p:nvPr/>
            </p:nvSpPr>
            <p:spPr bwMode="auto">
              <a:xfrm>
                <a:off x="4423" y="2640"/>
                <a:ext cx="14" cy="37"/>
              </a:xfrm>
              <a:custGeom>
                <a:avLst/>
                <a:gdLst>
                  <a:gd name="T0" fmla="*/ 7 w 14"/>
                  <a:gd name="T1" fmla="*/ 0 h 37"/>
                  <a:gd name="T2" fmla="*/ 7 w 14"/>
                  <a:gd name="T3" fmla="*/ 0 h 37"/>
                  <a:gd name="T4" fmla="*/ 6 w 14"/>
                  <a:gd name="T5" fmla="*/ 1 h 37"/>
                  <a:gd name="T6" fmla="*/ 4 w 14"/>
                  <a:gd name="T7" fmla="*/ 2 h 37"/>
                  <a:gd name="T8" fmla="*/ 2 w 14"/>
                  <a:gd name="T9" fmla="*/ 5 h 37"/>
                  <a:gd name="T10" fmla="*/ 1 w 14"/>
                  <a:gd name="T11" fmla="*/ 12 h 37"/>
                  <a:gd name="T12" fmla="*/ 0 w 14"/>
                  <a:gd name="T13" fmla="*/ 19 h 37"/>
                  <a:gd name="T14" fmla="*/ 0 w 14"/>
                  <a:gd name="T15" fmla="*/ 19 h 37"/>
                  <a:gd name="T16" fmla="*/ 1 w 14"/>
                  <a:gd name="T17" fmla="*/ 26 h 37"/>
                  <a:gd name="T18" fmla="*/ 2 w 14"/>
                  <a:gd name="T19" fmla="*/ 32 h 37"/>
                  <a:gd name="T20" fmla="*/ 4 w 14"/>
                  <a:gd name="T21" fmla="*/ 35 h 37"/>
                  <a:gd name="T22" fmla="*/ 6 w 14"/>
                  <a:gd name="T23" fmla="*/ 36 h 37"/>
                  <a:gd name="T24" fmla="*/ 7 w 14"/>
                  <a:gd name="T25" fmla="*/ 37 h 37"/>
                  <a:gd name="T26" fmla="*/ 7 w 14"/>
                  <a:gd name="T27" fmla="*/ 37 h 37"/>
                  <a:gd name="T28" fmla="*/ 8 w 14"/>
                  <a:gd name="T29" fmla="*/ 36 h 37"/>
                  <a:gd name="T30" fmla="*/ 10 w 14"/>
                  <a:gd name="T31" fmla="*/ 35 h 37"/>
                  <a:gd name="T32" fmla="*/ 12 w 14"/>
                  <a:gd name="T33" fmla="*/ 32 h 37"/>
                  <a:gd name="T34" fmla="*/ 13 w 14"/>
                  <a:gd name="T35" fmla="*/ 26 h 37"/>
                  <a:gd name="T36" fmla="*/ 14 w 14"/>
                  <a:gd name="T37" fmla="*/ 19 h 37"/>
                  <a:gd name="T38" fmla="*/ 14 w 14"/>
                  <a:gd name="T39" fmla="*/ 19 h 37"/>
                  <a:gd name="T40" fmla="*/ 13 w 14"/>
                  <a:gd name="T41" fmla="*/ 12 h 37"/>
                  <a:gd name="T42" fmla="*/ 12 w 14"/>
                  <a:gd name="T43" fmla="*/ 5 h 37"/>
                  <a:gd name="T44" fmla="*/ 10 w 14"/>
                  <a:gd name="T45" fmla="*/ 2 h 37"/>
                  <a:gd name="T46" fmla="*/ 8 w 14"/>
                  <a:gd name="T47" fmla="*/ 1 h 37"/>
                  <a:gd name="T48" fmla="*/ 7 w 14"/>
                  <a:gd name="T49" fmla="*/ 0 h 37"/>
                  <a:gd name="T50" fmla="*/ 7 w 1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37">
                    <a:moveTo>
                      <a:pt x="7" y="0"/>
                    </a:moveTo>
                    <a:lnTo>
                      <a:pt x="7" y="0"/>
                    </a:lnTo>
                    <a:lnTo>
                      <a:pt x="6" y="1"/>
                    </a:lnTo>
                    <a:lnTo>
                      <a:pt x="4" y="2"/>
                    </a:lnTo>
                    <a:lnTo>
                      <a:pt x="2" y="5"/>
                    </a:lnTo>
                    <a:lnTo>
                      <a:pt x="1" y="12"/>
                    </a:lnTo>
                    <a:lnTo>
                      <a:pt x="0" y="19"/>
                    </a:lnTo>
                    <a:lnTo>
                      <a:pt x="0" y="19"/>
                    </a:lnTo>
                    <a:lnTo>
                      <a:pt x="1" y="26"/>
                    </a:lnTo>
                    <a:lnTo>
                      <a:pt x="2" y="32"/>
                    </a:lnTo>
                    <a:lnTo>
                      <a:pt x="4" y="35"/>
                    </a:lnTo>
                    <a:lnTo>
                      <a:pt x="6" y="36"/>
                    </a:lnTo>
                    <a:lnTo>
                      <a:pt x="7" y="37"/>
                    </a:lnTo>
                    <a:lnTo>
                      <a:pt x="7" y="37"/>
                    </a:lnTo>
                    <a:lnTo>
                      <a:pt x="8" y="36"/>
                    </a:lnTo>
                    <a:lnTo>
                      <a:pt x="10" y="35"/>
                    </a:lnTo>
                    <a:lnTo>
                      <a:pt x="12" y="32"/>
                    </a:lnTo>
                    <a:lnTo>
                      <a:pt x="13" y="26"/>
                    </a:lnTo>
                    <a:lnTo>
                      <a:pt x="14" y="19"/>
                    </a:lnTo>
                    <a:lnTo>
                      <a:pt x="14" y="19"/>
                    </a:lnTo>
                    <a:lnTo>
                      <a:pt x="13" y="12"/>
                    </a:lnTo>
                    <a:lnTo>
                      <a:pt x="12" y="5"/>
                    </a:lnTo>
                    <a:lnTo>
                      <a:pt x="10" y="2"/>
                    </a:lnTo>
                    <a:lnTo>
                      <a:pt x="8" y="1"/>
                    </a:lnTo>
                    <a:lnTo>
                      <a:pt x="7" y="0"/>
                    </a:lnTo>
                    <a:lnTo>
                      <a:pt x="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7" name="Freeform 23"/>
              <p:cNvSpPr>
                <a:spLocks noEditPoints="1"/>
              </p:cNvSpPr>
              <p:nvPr/>
            </p:nvSpPr>
            <p:spPr bwMode="auto">
              <a:xfrm>
                <a:off x="1907" y="861"/>
                <a:ext cx="88" cy="96"/>
              </a:xfrm>
              <a:custGeom>
                <a:avLst/>
                <a:gdLst>
                  <a:gd name="T0" fmla="*/ 40 w 88"/>
                  <a:gd name="T1" fmla="*/ 0 h 96"/>
                  <a:gd name="T2" fmla="*/ 40 w 88"/>
                  <a:gd name="T3" fmla="*/ 0 h 96"/>
                  <a:gd name="T4" fmla="*/ 34 w 88"/>
                  <a:gd name="T5" fmla="*/ 0 h 96"/>
                  <a:gd name="T6" fmla="*/ 28 w 88"/>
                  <a:gd name="T7" fmla="*/ 1 h 96"/>
                  <a:gd name="T8" fmla="*/ 23 w 88"/>
                  <a:gd name="T9" fmla="*/ 3 h 96"/>
                  <a:gd name="T10" fmla="*/ 18 w 88"/>
                  <a:gd name="T11" fmla="*/ 5 h 96"/>
                  <a:gd name="T12" fmla="*/ 13 w 88"/>
                  <a:gd name="T13" fmla="*/ 8 h 96"/>
                  <a:gd name="T14" fmla="*/ 9 w 88"/>
                  <a:gd name="T15" fmla="*/ 11 h 96"/>
                  <a:gd name="T16" fmla="*/ 4 w 88"/>
                  <a:gd name="T17" fmla="*/ 15 h 96"/>
                  <a:gd name="T18" fmla="*/ 1 w 88"/>
                  <a:gd name="T19" fmla="*/ 20 h 96"/>
                  <a:gd name="T20" fmla="*/ 28 w 88"/>
                  <a:gd name="T21" fmla="*/ 46 h 96"/>
                  <a:gd name="T22" fmla="*/ 0 w 88"/>
                  <a:gd name="T23" fmla="*/ 74 h 96"/>
                  <a:gd name="T24" fmla="*/ 0 w 88"/>
                  <a:gd name="T25" fmla="*/ 74 h 96"/>
                  <a:gd name="T26" fmla="*/ 4 w 88"/>
                  <a:gd name="T27" fmla="*/ 79 h 96"/>
                  <a:gd name="T28" fmla="*/ 8 w 88"/>
                  <a:gd name="T29" fmla="*/ 83 h 96"/>
                  <a:gd name="T30" fmla="*/ 13 w 88"/>
                  <a:gd name="T31" fmla="*/ 86 h 96"/>
                  <a:gd name="T32" fmla="*/ 18 w 88"/>
                  <a:gd name="T33" fmla="*/ 90 h 96"/>
                  <a:gd name="T34" fmla="*/ 23 w 88"/>
                  <a:gd name="T35" fmla="*/ 92 h 96"/>
                  <a:gd name="T36" fmla="*/ 28 w 88"/>
                  <a:gd name="T37" fmla="*/ 94 h 96"/>
                  <a:gd name="T38" fmla="*/ 34 w 88"/>
                  <a:gd name="T39" fmla="*/ 95 h 96"/>
                  <a:gd name="T40" fmla="*/ 40 w 88"/>
                  <a:gd name="T41" fmla="*/ 96 h 96"/>
                  <a:gd name="T42" fmla="*/ 40 w 88"/>
                  <a:gd name="T43" fmla="*/ 96 h 96"/>
                  <a:gd name="T44" fmla="*/ 50 w 88"/>
                  <a:gd name="T45" fmla="*/ 95 h 96"/>
                  <a:gd name="T46" fmla="*/ 59 w 88"/>
                  <a:gd name="T47" fmla="*/ 92 h 96"/>
                  <a:gd name="T48" fmla="*/ 67 w 88"/>
                  <a:gd name="T49" fmla="*/ 87 h 96"/>
                  <a:gd name="T50" fmla="*/ 73 w 88"/>
                  <a:gd name="T51" fmla="*/ 81 h 96"/>
                  <a:gd name="T52" fmla="*/ 80 w 88"/>
                  <a:gd name="T53" fmla="*/ 74 h 96"/>
                  <a:gd name="T54" fmla="*/ 84 w 88"/>
                  <a:gd name="T55" fmla="*/ 66 h 96"/>
                  <a:gd name="T56" fmla="*/ 87 w 88"/>
                  <a:gd name="T57" fmla="*/ 57 h 96"/>
                  <a:gd name="T58" fmla="*/ 88 w 88"/>
                  <a:gd name="T59" fmla="*/ 47 h 96"/>
                  <a:gd name="T60" fmla="*/ 88 w 88"/>
                  <a:gd name="T61" fmla="*/ 47 h 96"/>
                  <a:gd name="T62" fmla="*/ 87 w 88"/>
                  <a:gd name="T63" fmla="*/ 38 h 96"/>
                  <a:gd name="T64" fmla="*/ 84 w 88"/>
                  <a:gd name="T65" fmla="*/ 29 h 96"/>
                  <a:gd name="T66" fmla="*/ 80 w 88"/>
                  <a:gd name="T67" fmla="*/ 21 h 96"/>
                  <a:gd name="T68" fmla="*/ 73 w 88"/>
                  <a:gd name="T69" fmla="*/ 13 h 96"/>
                  <a:gd name="T70" fmla="*/ 67 w 88"/>
                  <a:gd name="T71" fmla="*/ 8 h 96"/>
                  <a:gd name="T72" fmla="*/ 59 w 88"/>
                  <a:gd name="T73" fmla="*/ 3 h 96"/>
                  <a:gd name="T74" fmla="*/ 50 w 88"/>
                  <a:gd name="T75" fmla="*/ 1 h 96"/>
                  <a:gd name="T76" fmla="*/ 40 w 88"/>
                  <a:gd name="T77" fmla="*/ 0 h 96"/>
                  <a:gd name="T78" fmla="*/ 40 w 88"/>
                  <a:gd name="T79" fmla="*/ 0 h 96"/>
                  <a:gd name="T80" fmla="*/ 42 w 88"/>
                  <a:gd name="T81" fmla="*/ 33 h 96"/>
                  <a:gd name="T82" fmla="*/ 42 w 88"/>
                  <a:gd name="T83" fmla="*/ 33 h 96"/>
                  <a:gd name="T84" fmla="*/ 39 w 88"/>
                  <a:gd name="T85" fmla="*/ 32 h 96"/>
                  <a:gd name="T86" fmla="*/ 36 w 88"/>
                  <a:gd name="T87" fmla="*/ 30 h 96"/>
                  <a:gd name="T88" fmla="*/ 35 w 88"/>
                  <a:gd name="T89" fmla="*/ 28 h 96"/>
                  <a:gd name="T90" fmla="*/ 34 w 88"/>
                  <a:gd name="T91" fmla="*/ 24 h 96"/>
                  <a:gd name="T92" fmla="*/ 34 w 88"/>
                  <a:gd name="T93" fmla="*/ 24 h 96"/>
                  <a:gd name="T94" fmla="*/ 35 w 88"/>
                  <a:gd name="T95" fmla="*/ 21 h 96"/>
                  <a:gd name="T96" fmla="*/ 36 w 88"/>
                  <a:gd name="T97" fmla="*/ 19 h 96"/>
                  <a:gd name="T98" fmla="*/ 39 w 88"/>
                  <a:gd name="T99" fmla="*/ 17 h 96"/>
                  <a:gd name="T100" fmla="*/ 42 w 88"/>
                  <a:gd name="T101" fmla="*/ 15 h 96"/>
                  <a:gd name="T102" fmla="*/ 42 w 88"/>
                  <a:gd name="T103" fmla="*/ 15 h 96"/>
                  <a:gd name="T104" fmla="*/ 46 w 88"/>
                  <a:gd name="T105" fmla="*/ 17 h 96"/>
                  <a:gd name="T106" fmla="*/ 49 w 88"/>
                  <a:gd name="T107" fmla="*/ 19 h 96"/>
                  <a:gd name="T108" fmla="*/ 51 w 88"/>
                  <a:gd name="T109" fmla="*/ 21 h 96"/>
                  <a:gd name="T110" fmla="*/ 51 w 88"/>
                  <a:gd name="T111" fmla="*/ 24 h 96"/>
                  <a:gd name="T112" fmla="*/ 51 w 88"/>
                  <a:gd name="T113" fmla="*/ 24 h 96"/>
                  <a:gd name="T114" fmla="*/ 51 w 88"/>
                  <a:gd name="T115" fmla="*/ 28 h 96"/>
                  <a:gd name="T116" fmla="*/ 49 w 88"/>
                  <a:gd name="T117" fmla="*/ 30 h 96"/>
                  <a:gd name="T118" fmla="*/ 46 w 88"/>
                  <a:gd name="T119" fmla="*/ 32 h 96"/>
                  <a:gd name="T120" fmla="*/ 42 w 88"/>
                  <a:gd name="T121" fmla="*/ 33 h 96"/>
                  <a:gd name="T122" fmla="*/ 42 w 88"/>
                  <a:gd name="T123"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96">
                    <a:moveTo>
                      <a:pt x="40" y="0"/>
                    </a:moveTo>
                    <a:lnTo>
                      <a:pt x="40" y="0"/>
                    </a:lnTo>
                    <a:lnTo>
                      <a:pt x="34" y="0"/>
                    </a:lnTo>
                    <a:lnTo>
                      <a:pt x="28" y="1"/>
                    </a:lnTo>
                    <a:lnTo>
                      <a:pt x="23" y="3"/>
                    </a:lnTo>
                    <a:lnTo>
                      <a:pt x="18" y="5"/>
                    </a:lnTo>
                    <a:lnTo>
                      <a:pt x="13" y="8"/>
                    </a:lnTo>
                    <a:lnTo>
                      <a:pt x="9" y="11"/>
                    </a:lnTo>
                    <a:lnTo>
                      <a:pt x="4" y="15"/>
                    </a:lnTo>
                    <a:lnTo>
                      <a:pt x="1" y="20"/>
                    </a:lnTo>
                    <a:lnTo>
                      <a:pt x="28" y="46"/>
                    </a:lnTo>
                    <a:lnTo>
                      <a:pt x="0" y="74"/>
                    </a:lnTo>
                    <a:lnTo>
                      <a:pt x="0" y="74"/>
                    </a:lnTo>
                    <a:lnTo>
                      <a:pt x="4" y="79"/>
                    </a:lnTo>
                    <a:lnTo>
                      <a:pt x="8" y="83"/>
                    </a:lnTo>
                    <a:lnTo>
                      <a:pt x="13" y="86"/>
                    </a:lnTo>
                    <a:lnTo>
                      <a:pt x="18" y="90"/>
                    </a:lnTo>
                    <a:lnTo>
                      <a:pt x="23" y="92"/>
                    </a:lnTo>
                    <a:lnTo>
                      <a:pt x="28" y="94"/>
                    </a:lnTo>
                    <a:lnTo>
                      <a:pt x="34" y="95"/>
                    </a:lnTo>
                    <a:lnTo>
                      <a:pt x="40" y="96"/>
                    </a:lnTo>
                    <a:lnTo>
                      <a:pt x="40" y="96"/>
                    </a:lnTo>
                    <a:lnTo>
                      <a:pt x="50" y="95"/>
                    </a:lnTo>
                    <a:lnTo>
                      <a:pt x="59" y="92"/>
                    </a:lnTo>
                    <a:lnTo>
                      <a:pt x="67" y="87"/>
                    </a:lnTo>
                    <a:lnTo>
                      <a:pt x="73" y="81"/>
                    </a:lnTo>
                    <a:lnTo>
                      <a:pt x="80" y="74"/>
                    </a:lnTo>
                    <a:lnTo>
                      <a:pt x="84" y="66"/>
                    </a:lnTo>
                    <a:lnTo>
                      <a:pt x="87" y="57"/>
                    </a:lnTo>
                    <a:lnTo>
                      <a:pt x="88" y="47"/>
                    </a:lnTo>
                    <a:lnTo>
                      <a:pt x="88" y="47"/>
                    </a:lnTo>
                    <a:lnTo>
                      <a:pt x="87" y="38"/>
                    </a:lnTo>
                    <a:lnTo>
                      <a:pt x="84" y="29"/>
                    </a:lnTo>
                    <a:lnTo>
                      <a:pt x="80" y="21"/>
                    </a:lnTo>
                    <a:lnTo>
                      <a:pt x="73" y="13"/>
                    </a:lnTo>
                    <a:lnTo>
                      <a:pt x="67" y="8"/>
                    </a:lnTo>
                    <a:lnTo>
                      <a:pt x="59" y="3"/>
                    </a:lnTo>
                    <a:lnTo>
                      <a:pt x="50" y="1"/>
                    </a:lnTo>
                    <a:lnTo>
                      <a:pt x="40" y="0"/>
                    </a:lnTo>
                    <a:lnTo>
                      <a:pt x="40" y="0"/>
                    </a:lnTo>
                    <a:close/>
                    <a:moveTo>
                      <a:pt x="42" y="33"/>
                    </a:moveTo>
                    <a:lnTo>
                      <a:pt x="42" y="33"/>
                    </a:lnTo>
                    <a:lnTo>
                      <a:pt x="39" y="32"/>
                    </a:lnTo>
                    <a:lnTo>
                      <a:pt x="36" y="30"/>
                    </a:lnTo>
                    <a:lnTo>
                      <a:pt x="35" y="28"/>
                    </a:lnTo>
                    <a:lnTo>
                      <a:pt x="34" y="24"/>
                    </a:lnTo>
                    <a:lnTo>
                      <a:pt x="34" y="24"/>
                    </a:lnTo>
                    <a:lnTo>
                      <a:pt x="35" y="21"/>
                    </a:lnTo>
                    <a:lnTo>
                      <a:pt x="36" y="19"/>
                    </a:lnTo>
                    <a:lnTo>
                      <a:pt x="39" y="17"/>
                    </a:lnTo>
                    <a:lnTo>
                      <a:pt x="42" y="15"/>
                    </a:lnTo>
                    <a:lnTo>
                      <a:pt x="42" y="15"/>
                    </a:lnTo>
                    <a:lnTo>
                      <a:pt x="46" y="17"/>
                    </a:lnTo>
                    <a:lnTo>
                      <a:pt x="49" y="19"/>
                    </a:lnTo>
                    <a:lnTo>
                      <a:pt x="51" y="21"/>
                    </a:lnTo>
                    <a:lnTo>
                      <a:pt x="51" y="24"/>
                    </a:lnTo>
                    <a:lnTo>
                      <a:pt x="51" y="24"/>
                    </a:lnTo>
                    <a:lnTo>
                      <a:pt x="51" y="28"/>
                    </a:lnTo>
                    <a:lnTo>
                      <a:pt x="49" y="30"/>
                    </a:lnTo>
                    <a:lnTo>
                      <a:pt x="46" y="32"/>
                    </a:lnTo>
                    <a:lnTo>
                      <a:pt x="42" y="33"/>
                    </a:lnTo>
                    <a:lnTo>
                      <a:pt x="42" y="33"/>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8" name="Freeform 24"/>
              <p:cNvSpPr>
                <a:spLocks/>
              </p:cNvSpPr>
              <p:nvPr/>
            </p:nvSpPr>
            <p:spPr bwMode="auto">
              <a:xfrm>
                <a:off x="1769" y="707"/>
                <a:ext cx="226" cy="138"/>
              </a:xfrm>
              <a:custGeom>
                <a:avLst/>
                <a:gdLst>
                  <a:gd name="T0" fmla="*/ 209 w 226"/>
                  <a:gd name="T1" fmla="*/ 0 h 138"/>
                  <a:gd name="T2" fmla="*/ 17 w 226"/>
                  <a:gd name="T3" fmla="*/ 0 h 138"/>
                  <a:gd name="T4" fmla="*/ 17 w 226"/>
                  <a:gd name="T5" fmla="*/ 0 h 138"/>
                  <a:gd name="T6" fmla="*/ 13 w 226"/>
                  <a:gd name="T7" fmla="*/ 0 h 138"/>
                  <a:gd name="T8" fmla="*/ 11 w 226"/>
                  <a:gd name="T9" fmla="*/ 1 h 138"/>
                  <a:gd name="T10" fmla="*/ 6 w 226"/>
                  <a:gd name="T11" fmla="*/ 4 h 138"/>
                  <a:gd name="T12" fmla="*/ 2 w 226"/>
                  <a:gd name="T13" fmla="*/ 9 h 138"/>
                  <a:gd name="T14" fmla="*/ 0 w 226"/>
                  <a:gd name="T15" fmla="*/ 12 h 138"/>
                  <a:gd name="T16" fmla="*/ 0 w 226"/>
                  <a:gd name="T17" fmla="*/ 15 h 138"/>
                  <a:gd name="T18" fmla="*/ 0 w 226"/>
                  <a:gd name="T19" fmla="*/ 41 h 138"/>
                  <a:gd name="T20" fmla="*/ 0 w 226"/>
                  <a:gd name="T21" fmla="*/ 41 h 138"/>
                  <a:gd name="T22" fmla="*/ 0 w 226"/>
                  <a:gd name="T23" fmla="*/ 44 h 138"/>
                  <a:gd name="T24" fmla="*/ 2 w 226"/>
                  <a:gd name="T25" fmla="*/ 47 h 138"/>
                  <a:gd name="T26" fmla="*/ 6 w 226"/>
                  <a:gd name="T27" fmla="*/ 52 h 138"/>
                  <a:gd name="T28" fmla="*/ 11 w 226"/>
                  <a:gd name="T29" fmla="*/ 55 h 138"/>
                  <a:gd name="T30" fmla="*/ 13 w 226"/>
                  <a:gd name="T31" fmla="*/ 56 h 138"/>
                  <a:gd name="T32" fmla="*/ 17 w 226"/>
                  <a:gd name="T33" fmla="*/ 57 h 138"/>
                  <a:gd name="T34" fmla="*/ 169 w 226"/>
                  <a:gd name="T35" fmla="*/ 57 h 138"/>
                  <a:gd name="T36" fmla="*/ 186 w 226"/>
                  <a:gd name="T37" fmla="*/ 138 h 138"/>
                  <a:gd name="T38" fmla="*/ 201 w 226"/>
                  <a:gd name="T39" fmla="*/ 57 h 138"/>
                  <a:gd name="T40" fmla="*/ 209 w 226"/>
                  <a:gd name="T41" fmla="*/ 57 h 138"/>
                  <a:gd name="T42" fmla="*/ 209 w 226"/>
                  <a:gd name="T43" fmla="*/ 57 h 138"/>
                  <a:gd name="T44" fmla="*/ 213 w 226"/>
                  <a:gd name="T45" fmla="*/ 56 h 138"/>
                  <a:gd name="T46" fmla="*/ 216 w 226"/>
                  <a:gd name="T47" fmla="*/ 55 h 138"/>
                  <a:gd name="T48" fmla="*/ 221 w 226"/>
                  <a:gd name="T49" fmla="*/ 52 h 138"/>
                  <a:gd name="T50" fmla="*/ 225 w 226"/>
                  <a:gd name="T51" fmla="*/ 47 h 138"/>
                  <a:gd name="T52" fmla="*/ 226 w 226"/>
                  <a:gd name="T53" fmla="*/ 44 h 138"/>
                  <a:gd name="T54" fmla="*/ 226 w 226"/>
                  <a:gd name="T55" fmla="*/ 41 h 138"/>
                  <a:gd name="T56" fmla="*/ 226 w 226"/>
                  <a:gd name="T57" fmla="*/ 15 h 138"/>
                  <a:gd name="T58" fmla="*/ 226 w 226"/>
                  <a:gd name="T59" fmla="*/ 15 h 138"/>
                  <a:gd name="T60" fmla="*/ 226 w 226"/>
                  <a:gd name="T61" fmla="*/ 12 h 138"/>
                  <a:gd name="T62" fmla="*/ 225 w 226"/>
                  <a:gd name="T63" fmla="*/ 9 h 138"/>
                  <a:gd name="T64" fmla="*/ 221 w 226"/>
                  <a:gd name="T65" fmla="*/ 4 h 138"/>
                  <a:gd name="T66" fmla="*/ 216 w 226"/>
                  <a:gd name="T67" fmla="*/ 1 h 138"/>
                  <a:gd name="T68" fmla="*/ 213 w 226"/>
                  <a:gd name="T69" fmla="*/ 0 h 138"/>
                  <a:gd name="T70" fmla="*/ 209 w 226"/>
                  <a:gd name="T71" fmla="*/ 0 h 138"/>
                  <a:gd name="T72" fmla="*/ 209 w 226"/>
                  <a:gd name="T7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138">
                    <a:moveTo>
                      <a:pt x="209" y="0"/>
                    </a:moveTo>
                    <a:lnTo>
                      <a:pt x="17" y="0"/>
                    </a:lnTo>
                    <a:lnTo>
                      <a:pt x="17" y="0"/>
                    </a:lnTo>
                    <a:lnTo>
                      <a:pt x="13" y="0"/>
                    </a:lnTo>
                    <a:lnTo>
                      <a:pt x="11" y="1"/>
                    </a:lnTo>
                    <a:lnTo>
                      <a:pt x="6" y="4"/>
                    </a:lnTo>
                    <a:lnTo>
                      <a:pt x="2" y="9"/>
                    </a:lnTo>
                    <a:lnTo>
                      <a:pt x="0" y="12"/>
                    </a:lnTo>
                    <a:lnTo>
                      <a:pt x="0" y="15"/>
                    </a:lnTo>
                    <a:lnTo>
                      <a:pt x="0" y="41"/>
                    </a:lnTo>
                    <a:lnTo>
                      <a:pt x="0" y="41"/>
                    </a:lnTo>
                    <a:lnTo>
                      <a:pt x="0" y="44"/>
                    </a:lnTo>
                    <a:lnTo>
                      <a:pt x="2" y="47"/>
                    </a:lnTo>
                    <a:lnTo>
                      <a:pt x="6" y="52"/>
                    </a:lnTo>
                    <a:lnTo>
                      <a:pt x="11" y="55"/>
                    </a:lnTo>
                    <a:lnTo>
                      <a:pt x="13" y="56"/>
                    </a:lnTo>
                    <a:lnTo>
                      <a:pt x="17" y="57"/>
                    </a:lnTo>
                    <a:lnTo>
                      <a:pt x="169" y="57"/>
                    </a:lnTo>
                    <a:lnTo>
                      <a:pt x="186" y="138"/>
                    </a:lnTo>
                    <a:lnTo>
                      <a:pt x="201" y="57"/>
                    </a:lnTo>
                    <a:lnTo>
                      <a:pt x="209" y="57"/>
                    </a:lnTo>
                    <a:lnTo>
                      <a:pt x="209" y="57"/>
                    </a:lnTo>
                    <a:lnTo>
                      <a:pt x="213" y="56"/>
                    </a:lnTo>
                    <a:lnTo>
                      <a:pt x="216" y="55"/>
                    </a:lnTo>
                    <a:lnTo>
                      <a:pt x="221" y="52"/>
                    </a:lnTo>
                    <a:lnTo>
                      <a:pt x="225" y="47"/>
                    </a:lnTo>
                    <a:lnTo>
                      <a:pt x="226" y="44"/>
                    </a:lnTo>
                    <a:lnTo>
                      <a:pt x="226" y="41"/>
                    </a:lnTo>
                    <a:lnTo>
                      <a:pt x="226" y="15"/>
                    </a:lnTo>
                    <a:lnTo>
                      <a:pt x="226" y="15"/>
                    </a:lnTo>
                    <a:lnTo>
                      <a:pt x="226" y="12"/>
                    </a:lnTo>
                    <a:lnTo>
                      <a:pt x="225" y="9"/>
                    </a:lnTo>
                    <a:lnTo>
                      <a:pt x="221" y="4"/>
                    </a:lnTo>
                    <a:lnTo>
                      <a:pt x="216" y="1"/>
                    </a:lnTo>
                    <a:lnTo>
                      <a:pt x="213" y="0"/>
                    </a:lnTo>
                    <a:lnTo>
                      <a:pt x="209" y="0"/>
                    </a:lnTo>
                    <a:lnTo>
                      <a:pt x="209"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49" name="Freeform 25"/>
              <p:cNvSpPr>
                <a:spLocks noEditPoints="1"/>
              </p:cNvSpPr>
              <p:nvPr/>
            </p:nvSpPr>
            <p:spPr bwMode="auto">
              <a:xfrm>
                <a:off x="1776" y="861"/>
                <a:ext cx="87" cy="96"/>
              </a:xfrm>
              <a:custGeom>
                <a:avLst/>
                <a:gdLst>
                  <a:gd name="T0" fmla="*/ 59 w 87"/>
                  <a:gd name="T1" fmla="*/ 46 h 96"/>
                  <a:gd name="T2" fmla="*/ 86 w 87"/>
                  <a:gd name="T3" fmla="*/ 20 h 96"/>
                  <a:gd name="T4" fmla="*/ 86 w 87"/>
                  <a:gd name="T5" fmla="*/ 20 h 96"/>
                  <a:gd name="T6" fmla="*/ 82 w 87"/>
                  <a:gd name="T7" fmla="*/ 15 h 96"/>
                  <a:gd name="T8" fmla="*/ 79 w 87"/>
                  <a:gd name="T9" fmla="*/ 11 h 96"/>
                  <a:gd name="T10" fmla="*/ 74 w 87"/>
                  <a:gd name="T11" fmla="*/ 8 h 96"/>
                  <a:gd name="T12" fmla="*/ 70 w 87"/>
                  <a:gd name="T13" fmla="*/ 5 h 96"/>
                  <a:gd name="T14" fmla="*/ 64 w 87"/>
                  <a:gd name="T15" fmla="*/ 3 h 96"/>
                  <a:gd name="T16" fmla="*/ 58 w 87"/>
                  <a:gd name="T17" fmla="*/ 1 h 96"/>
                  <a:gd name="T18" fmla="*/ 53 w 87"/>
                  <a:gd name="T19" fmla="*/ 0 h 96"/>
                  <a:gd name="T20" fmla="*/ 47 w 87"/>
                  <a:gd name="T21" fmla="*/ 0 h 96"/>
                  <a:gd name="T22" fmla="*/ 47 w 87"/>
                  <a:gd name="T23" fmla="*/ 0 h 96"/>
                  <a:gd name="T24" fmla="*/ 38 w 87"/>
                  <a:gd name="T25" fmla="*/ 1 h 96"/>
                  <a:gd name="T26" fmla="*/ 28 w 87"/>
                  <a:gd name="T27" fmla="*/ 3 h 96"/>
                  <a:gd name="T28" fmla="*/ 20 w 87"/>
                  <a:gd name="T29" fmla="*/ 8 h 96"/>
                  <a:gd name="T30" fmla="*/ 13 w 87"/>
                  <a:gd name="T31" fmla="*/ 13 h 96"/>
                  <a:gd name="T32" fmla="*/ 8 w 87"/>
                  <a:gd name="T33" fmla="*/ 21 h 96"/>
                  <a:gd name="T34" fmla="*/ 3 w 87"/>
                  <a:gd name="T35" fmla="*/ 29 h 96"/>
                  <a:gd name="T36" fmla="*/ 1 w 87"/>
                  <a:gd name="T37" fmla="*/ 38 h 96"/>
                  <a:gd name="T38" fmla="*/ 0 w 87"/>
                  <a:gd name="T39" fmla="*/ 47 h 96"/>
                  <a:gd name="T40" fmla="*/ 0 w 87"/>
                  <a:gd name="T41" fmla="*/ 47 h 96"/>
                  <a:gd name="T42" fmla="*/ 1 w 87"/>
                  <a:gd name="T43" fmla="*/ 57 h 96"/>
                  <a:gd name="T44" fmla="*/ 3 w 87"/>
                  <a:gd name="T45" fmla="*/ 66 h 96"/>
                  <a:gd name="T46" fmla="*/ 8 w 87"/>
                  <a:gd name="T47" fmla="*/ 74 h 96"/>
                  <a:gd name="T48" fmla="*/ 13 w 87"/>
                  <a:gd name="T49" fmla="*/ 81 h 96"/>
                  <a:gd name="T50" fmla="*/ 20 w 87"/>
                  <a:gd name="T51" fmla="*/ 87 h 96"/>
                  <a:gd name="T52" fmla="*/ 28 w 87"/>
                  <a:gd name="T53" fmla="*/ 92 h 96"/>
                  <a:gd name="T54" fmla="*/ 38 w 87"/>
                  <a:gd name="T55" fmla="*/ 95 h 96"/>
                  <a:gd name="T56" fmla="*/ 47 w 87"/>
                  <a:gd name="T57" fmla="*/ 96 h 96"/>
                  <a:gd name="T58" fmla="*/ 47 w 87"/>
                  <a:gd name="T59" fmla="*/ 96 h 96"/>
                  <a:gd name="T60" fmla="*/ 53 w 87"/>
                  <a:gd name="T61" fmla="*/ 95 h 96"/>
                  <a:gd name="T62" fmla="*/ 59 w 87"/>
                  <a:gd name="T63" fmla="*/ 94 h 96"/>
                  <a:gd name="T64" fmla="*/ 64 w 87"/>
                  <a:gd name="T65" fmla="*/ 92 h 96"/>
                  <a:gd name="T66" fmla="*/ 70 w 87"/>
                  <a:gd name="T67" fmla="*/ 90 h 96"/>
                  <a:gd name="T68" fmla="*/ 75 w 87"/>
                  <a:gd name="T69" fmla="*/ 86 h 96"/>
                  <a:gd name="T70" fmla="*/ 79 w 87"/>
                  <a:gd name="T71" fmla="*/ 83 h 96"/>
                  <a:gd name="T72" fmla="*/ 83 w 87"/>
                  <a:gd name="T73" fmla="*/ 79 h 96"/>
                  <a:gd name="T74" fmla="*/ 87 w 87"/>
                  <a:gd name="T75" fmla="*/ 74 h 96"/>
                  <a:gd name="T76" fmla="*/ 59 w 87"/>
                  <a:gd name="T77" fmla="*/ 46 h 96"/>
                  <a:gd name="T78" fmla="*/ 44 w 87"/>
                  <a:gd name="T79" fmla="*/ 33 h 96"/>
                  <a:gd name="T80" fmla="*/ 44 w 87"/>
                  <a:gd name="T81" fmla="*/ 33 h 96"/>
                  <a:gd name="T82" fmla="*/ 41 w 87"/>
                  <a:gd name="T83" fmla="*/ 32 h 96"/>
                  <a:gd name="T84" fmla="*/ 39 w 87"/>
                  <a:gd name="T85" fmla="*/ 30 h 96"/>
                  <a:gd name="T86" fmla="*/ 37 w 87"/>
                  <a:gd name="T87" fmla="*/ 28 h 96"/>
                  <a:gd name="T88" fmla="*/ 36 w 87"/>
                  <a:gd name="T89" fmla="*/ 24 h 96"/>
                  <a:gd name="T90" fmla="*/ 36 w 87"/>
                  <a:gd name="T91" fmla="*/ 24 h 96"/>
                  <a:gd name="T92" fmla="*/ 37 w 87"/>
                  <a:gd name="T93" fmla="*/ 21 h 96"/>
                  <a:gd name="T94" fmla="*/ 39 w 87"/>
                  <a:gd name="T95" fmla="*/ 19 h 96"/>
                  <a:gd name="T96" fmla="*/ 41 w 87"/>
                  <a:gd name="T97" fmla="*/ 17 h 96"/>
                  <a:gd name="T98" fmla="*/ 44 w 87"/>
                  <a:gd name="T99" fmla="*/ 15 h 96"/>
                  <a:gd name="T100" fmla="*/ 44 w 87"/>
                  <a:gd name="T101" fmla="*/ 15 h 96"/>
                  <a:gd name="T102" fmla="*/ 48 w 87"/>
                  <a:gd name="T103" fmla="*/ 17 h 96"/>
                  <a:gd name="T104" fmla="*/ 50 w 87"/>
                  <a:gd name="T105" fmla="*/ 19 h 96"/>
                  <a:gd name="T106" fmla="*/ 52 w 87"/>
                  <a:gd name="T107" fmla="*/ 21 h 96"/>
                  <a:gd name="T108" fmla="*/ 53 w 87"/>
                  <a:gd name="T109" fmla="*/ 24 h 96"/>
                  <a:gd name="T110" fmla="*/ 53 w 87"/>
                  <a:gd name="T111" fmla="*/ 24 h 96"/>
                  <a:gd name="T112" fmla="*/ 52 w 87"/>
                  <a:gd name="T113" fmla="*/ 28 h 96"/>
                  <a:gd name="T114" fmla="*/ 50 w 87"/>
                  <a:gd name="T115" fmla="*/ 30 h 96"/>
                  <a:gd name="T116" fmla="*/ 48 w 87"/>
                  <a:gd name="T117" fmla="*/ 32 h 96"/>
                  <a:gd name="T118" fmla="*/ 44 w 87"/>
                  <a:gd name="T119" fmla="*/ 33 h 96"/>
                  <a:gd name="T120" fmla="*/ 44 w 87"/>
                  <a:gd name="T121"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96">
                    <a:moveTo>
                      <a:pt x="59" y="46"/>
                    </a:moveTo>
                    <a:lnTo>
                      <a:pt x="86" y="20"/>
                    </a:lnTo>
                    <a:lnTo>
                      <a:pt x="86" y="20"/>
                    </a:lnTo>
                    <a:lnTo>
                      <a:pt x="82" y="15"/>
                    </a:lnTo>
                    <a:lnTo>
                      <a:pt x="79" y="11"/>
                    </a:lnTo>
                    <a:lnTo>
                      <a:pt x="74" y="8"/>
                    </a:lnTo>
                    <a:lnTo>
                      <a:pt x="70" y="5"/>
                    </a:lnTo>
                    <a:lnTo>
                      <a:pt x="64" y="3"/>
                    </a:lnTo>
                    <a:lnTo>
                      <a:pt x="58" y="1"/>
                    </a:lnTo>
                    <a:lnTo>
                      <a:pt x="53" y="0"/>
                    </a:lnTo>
                    <a:lnTo>
                      <a:pt x="47" y="0"/>
                    </a:lnTo>
                    <a:lnTo>
                      <a:pt x="47" y="0"/>
                    </a:lnTo>
                    <a:lnTo>
                      <a:pt x="38" y="1"/>
                    </a:lnTo>
                    <a:lnTo>
                      <a:pt x="28" y="3"/>
                    </a:lnTo>
                    <a:lnTo>
                      <a:pt x="20" y="8"/>
                    </a:lnTo>
                    <a:lnTo>
                      <a:pt x="13" y="13"/>
                    </a:lnTo>
                    <a:lnTo>
                      <a:pt x="8" y="21"/>
                    </a:lnTo>
                    <a:lnTo>
                      <a:pt x="3" y="29"/>
                    </a:lnTo>
                    <a:lnTo>
                      <a:pt x="1" y="38"/>
                    </a:lnTo>
                    <a:lnTo>
                      <a:pt x="0" y="47"/>
                    </a:lnTo>
                    <a:lnTo>
                      <a:pt x="0" y="47"/>
                    </a:lnTo>
                    <a:lnTo>
                      <a:pt x="1" y="57"/>
                    </a:lnTo>
                    <a:lnTo>
                      <a:pt x="3" y="66"/>
                    </a:lnTo>
                    <a:lnTo>
                      <a:pt x="8" y="74"/>
                    </a:lnTo>
                    <a:lnTo>
                      <a:pt x="13" y="81"/>
                    </a:lnTo>
                    <a:lnTo>
                      <a:pt x="20" y="87"/>
                    </a:lnTo>
                    <a:lnTo>
                      <a:pt x="28" y="92"/>
                    </a:lnTo>
                    <a:lnTo>
                      <a:pt x="38" y="95"/>
                    </a:lnTo>
                    <a:lnTo>
                      <a:pt x="47" y="96"/>
                    </a:lnTo>
                    <a:lnTo>
                      <a:pt x="47" y="96"/>
                    </a:lnTo>
                    <a:lnTo>
                      <a:pt x="53" y="95"/>
                    </a:lnTo>
                    <a:lnTo>
                      <a:pt x="59" y="94"/>
                    </a:lnTo>
                    <a:lnTo>
                      <a:pt x="64" y="92"/>
                    </a:lnTo>
                    <a:lnTo>
                      <a:pt x="70" y="90"/>
                    </a:lnTo>
                    <a:lnTo>
                      <a:pt x="75" y="86"/>
                    </a:lnTo>
                    <a:lnTo>
                      <a:pt x="79" y="83"/>
                    </a:lnTo>
                    <a:lnTo>
                      <a:pt x="83" y="79"/>
                    </a:lnTo>
                    <a:lnTo>
                      <a:pt x="87" y="74"/>
                    </a:lnTo>
                    <a:lnTo>
                      <a:pt x="59" y="46"/>
                    </a:lnTo>
                    <a:close/>
                    <a:moveTo>
                      <a:pt x="44" y="33"/>
                    </a:moveTo>
                    <a:lnTo>
                      <a:pt x="44" y="33"/>
                    </a:lnTo>
                    <a:lnTo>
                      <a:pt x="41" y="32"/>
                    </a:lnTo>
                    <a:lnTo>
                      <a:pt x="39" y="30"/>
                    </a:lnTo>
                    <a:lnTo>
                      <a:pt x="37" y="28"/>
                    </a:lnTo>
                    <a:lnTo>
                      <a:pt x="36" y="24"/>
                    </a:lnTo>
                    <a:lnTo>
                      <a:pt x="36" y="24"/>
                    </a:lnTo>
                    <a:lnTo>
                      <a:pt x="37" y="21"/>
                    </a:lnTo>
                    <a:lnTo>
                      <a:pt x="39" y="19"/>
                    </a:lnTo>
                    <a:lnTo>
                      <a:pt x="41" y="17"/>
                    </a:lnTo>
                    <a:lnTo>
                      <a:pt x="44" y="15"/>
                    </a:lnTo>
                    <a:lnTo>
                      <a:pt x="44" y="15"/>
                    </a:lnTo>
                    <a:lnTo>
                      <a:pt x="48" y="17"/>
                    </a:lnTo>
                    <a:lnTo>
                      <a:pt x="50" y="19"/>
                    </a:lnTo>
                    <a:lnTo>
                      <a:pt x="52" y="21"/>
                    </a:lnTo>
                    <a:lnTo>
                      <a:pt x="53" y="24"/>
                    </a:lnTo>
                    <a:lnTo>
                      <a:pt x="53" y="24"/>
                    </a:lnTo>
                    <a:lnTo>
                      <a:pt x="52" y="28"/>
                    </a:lnTo>
                    <a:lnTo>
                      <a:pt x="50" y="30"/>
                    </a:lnTo>
                    <a:lnTo>
                      <a:pt x="48" y="32"/>
                    </a:lnTo>
                    <a:lnTo>
                      <a:pt x="44" y="33"/>
                    </a:lnTo>
                    <a:lnTo>
                      <a:pt x="44" y="33"/>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0" name="Freeform 26"/>
              <p:cNvSpPr>
                <a:spLocks/>
              </p:cNvSpPr>
              <p:nvPr/>
            </p:nvSpPr>
            <p:spPr bwMode="auto">
              <a:xfrm>
                <a:off x="1766" y="781"/>
                <a:ext cx="162" cy="125"/>
              </a:xfrm>
              <a:custGeom>
                <a:avLst/>
                <a:gdLst>
                  <a:gd name="T0" fmla="*/ 146 w 162"/>
                  <a:gd name="T1" fmla="*/ 0 h 125"/>
                  <a:gd name="T2" fmla="*/ 17 w 162"/>
                  <a:gd name="T3" fmla="*/ 0 h 125"/>
                  <a:gd name="T4" fmla="*/ 17 w 162"/>
                  <a:gd name="T5" fmla="*/ 0 h 125"/>
                  <a:gd name="T6" fmla="*/ 14 w 162"/>
                  <a:gd name="T7" fmla="*/ 1 h 125"/>
                  <a:gd name="T8" fmla="*/ 11 w 162"/>
                  <a:gd name="T9" fmla="*/ 1 h 125"/>
                  <a:gd name="T10" fmla="*/ 6 w 162"/>
                  <a:gd name="T11" fmla="*/ 5 h 125"/>
                  <a:gd name="T12" fmla="*/ 2 w 162"/>
                  <a:gd name="T13" fmla="*/ 10 h 125"/>
                  <a:gd name="T14" fmla="*/ 1 w 162"/>
                  <a:gd name="T15" fmla="*/ 13 h 125"/>
                  <a:gd name="T16" fmla="*/ 0 w 162"/>
                  <a:gd name="T17" fmla="*/ 16 h 125"/>
                  <a:gd name="T18" fmla="*/ 0 w 162"/>
                  <a:gd name="T19" fmla="*/ 41 h 125"/>
                  <a:gd name="T20" fmla="*/ 0 w 162"/>
                  <a:gd name="T21" fmla="*/ 41 h 125"/>
                  <a:gd name="T22" fmla="*/ 1 w 162"/>
                  <a:gd name="T23" fmla="*/ 45 h 125"/>
                  <a:gd name="T24" fmla="*/ 2 w 162"/>
                  <a:gd name="T25" fmla="*/ 48 h 125"/>
                  <a:gd name="T26" fmla="*/ 6 w 162"/>
                  <a:gd name="T27" fmla="*/ 52 h 125"/>
                  <a:gd name="T28" fmla="*/ 11 w 162"/>
                  <a:gd name="T29" fmla="*/ 56 h 125"/>
                  <a:gd name="T30" fmla="*/ 14 w 162"/>
                  <a:gd name="T31" fmla="*/ 57 h 125"/>
                  <a:gd name="T32" fmla="*/ 17 w 162"/>
                  <a:gd name="T33" fmla="*/ 57 h 125"/>
                  <a:gd name="T34" fmla="*/ 100 w 162"/>
                  <a:gd name="T35" fmla="*/ 57 h 125"/>
                  <a:gd name="T36" fmla="*/ 114 w 162"/>
                  <a:gd name="T37" fmla="*/ 125 h 125"/>
                  <a:gd name="T38" fmla="*/ 128 w 162"/>
                  <a:gd name="T39" fmla="*/ 57 h 125"/>
                  <a:gd name="T40" fmla="*/ 146 w 162"/>
                  <a:gd name="T41" fmla="*/ 57 h 125"/>
                  <a:gd name="T42" fmla="*/ 146 w 162"/>
                  <a:gd name="T43" fmla="*/ 57 h 125"/>
                  <a:gd name="T44" fmla="*/ 150 w 162"/>
                  <a:gd name="T45" fmla="*/ 57 h 125"/>
                  <a:gd name="T46" fmla="*/ 153 w 162"/>
                  <a:gd name="T47" fmla="*/ 56 h 125"/>
                  <a:gd name="T48" fmla="*/ 158 w 162"/>
                  <a:gd name="T49" fmla="*/ 52 h 125"/>
                  <a:gd name="T50" fmla="*/ 161 w 162"/>
                  <a:gd name="T51" fmla="*/ 48 h 125"/>
                  <a:gd name="T52" fmla="*/ 162 w 162"/>
                  <a:gd name="T53" fmla="*/ 45 h 125"/>
                  <a:gd name="T54" fmla="*/ 162 w 162"/>
                  <a:gd name="T55" fmla="*/ 41 h 125"/>
                  <a:gd name="T56" fmla="*/ 162 w 162"/>
                  <a:gd name="T57" fmla="*/ 16 h 125"/>
                  <a:gd name="T58" fmla="*/ 162 w 162"/>
                  <a:gd name="T59" fmla="*/ 16 h 125"/>
                  <a:gd name="T60" fmla="*/ 162 w 162"/>
                  <a:gd name="T61" fmla="*/ 13 h 125"/>
                  <a:gd name="T62" fmla="*/ 161 w 162"/>
                  <a:gd name="T63" fmla="*/ 10 h 125"/>
                  <a:gd name="T64" fmla="*/ 158 w 162"/>
                  <a:gd name="T65" fmla="*/ 5 h 125"/>
                  <a:gd name="T66" fmla="*/ 153 w 162"/>
                  <a:gd name="T67" fmla="*/ 1 h 125"/>
                  <a:gd name="T68" fmla="*/ 150 w 162"/>
                  <a:gd name="T69" fmla="*/ 1 h 125"/>
                  <a:gd name="T70" fmla="*/ 146 w 162"/>
                  <a:gd name="T71" fmla="*/ 0 h 125"/>
                  <a:gd name="T72" fmla="*/ 146 w 162"/>
                  <a:gd name="T7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125">
                    <a:moveTo>
                      <a:pt x="146" y="0"/>
                    </a:moveTo>
                    <a:lnTo>
                      <a:pt x="17" y="0"/>
                    </a:lnTo>
                    <a:lnTo>
                      <a:pt x="17" y="0"/>
                    </a:lnTo>
                    <a:lnTo>
                      <a:pt x="14" y="1"/>
                    </a:lnTo>
                    <a:lnTo>
                      <a:pt x="11" y="1"/>
                    </a:lnTo>
                    <a:lnTo>
                      <a:pt x="6" y="5"/>
                    </a:lnTo>
                    <a:lnTo>
                      <a:pt x="2" y="10"/>
                    </a:lnTo>
                    <a:lnTo>
                      <a:pt x="1" y="13"/>
                    </a:lnTo>
                    <a:lnTo>
                      <a:pt x="0" y="16"/>
                    </a:lnTo>
                    <a:lnTo>
                      <a:pt x="0" y="41"/>
                    </a:lnTo>
                    <a:lnTo>
                      <a:pt x="0" y="41"/>
                    </a:lnTo>
                    <a:lnTo>
                      <a:pt x="1" y="45"/>
                    </a:lnTo>
                    <a:lnTo>
                      <a:pt x="2" y="48"/>
                    </a:lnTo>
                    <a:lnTo>
                      <a:pt x="6" y="52"/>
                    </a:lnTo>
                    <a:lnTo>
                      <a:pt x="11" y="56"/>
                    </a:lnTo>
                    <a:lnTo>
                      <a:pt x="14" y="57"/>
                    </a:lnTo>
                    <a:lnTo>
                      <a:pt x="17" y="57"/>
                    </a:lnTo>
                    <a:lnTo>
                      <a:pt x="100" y="57"/>
                    </a:lnTo>
                    <a:lnTo>
                      <a:pt x="114" y="125"/>
                    </a:lnTo>
                    <a:lnTo>
                      <a:pt x="128" y="57"/>
                    </a:lnTo>
                    <a:lnTo>
                      <a:pt x="146" y="57"/>
                    </a:lnTo>
                    <a:lnTo>
                      <a:pt x="146" y="57"/>
                    </a:lnTo>
                    <a:lnTo>
                      <a:pt x="150" y="57"/>
                    </a:lnTo>
                    <a:lnTo>
                      <a:pt x="153" y="56"/>
                    </a:lnTo>
                    <a:lnTo>
                      <a:pt x="158" y="52"/>
                    </a:lnTo>
                    <a:lnTo>
                      <a:pt x="161" y="48"/>
                    </a:lnTo>
                    <a:lnTo>
                      <a:pt x="162" y="45"/>
                    </a:lnTo>
                    <a:lnTo>
                      <a:pt x="162" y="41"/>
                    </a:lnTo>
                    <a:lnTo>
                      <a:pt x="162" y="16"/>
                    </a:lnTo>
                    <a:lnTo>
                      <a:pt x="162" y="16"/>
                    </a:lnTo>
                    <a:lnTo>
                      <a:pt x="162" y="13"/>
                    </a:lnTo>
                    <a:lnTo>
                      <a:pt x="161" y="10"/>
                    </a:lnTo>
                    <a:lnTo>
                      <a:pt x="158" y="5"/>
                    </a:lnTo>
                    <a:lnTo>
                      <a:pt x="153" y="1"/>
                    </a:lnTo>
                    <a:lnTo>
                      <a:pt x="150" y="1"/>
                    </a:lnTo>
                    <a:lnTo>
                      <a:pt x="146" y="0"/>
                    </a:lnTo>
                    <a:lnTo>
                      <a:pt x="146"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1" name="Freeform 27"/>
              <p:cNvSpPr>
                <a:spLocks/>
              </p:cNvSpPr>
              <p:nvPr/>
            </p:nvSpPr>
            <p:spPr bwMode="auto">
              <a:xfrm>
                <a:off x="4341" y="2302"/>
                <a:ext cx="9" cy="28"/>
              </a:xfrm>
              <a:custGeom>
                <a:avLst/>
                <a:gdLst>
                  <a:gd name="T0" fmla="*/ 0 w 9"/>
                  <a:gd name="T1" fmla="*/ 0 h 28"/>
                  <a:gd name="T2" fmla="*/ 0 w 9"/>
                  <a:gd name="T3" fmla="*/ 23 h 28"/>
                  <a:gd name="T4" fmla="*/ 0 w 9"/>
                  <a:gd name="T5" fmla="*/ 23 h 28"/>
                  <a:gd name="T6" fmla="*/ 0 w 9"/>
                  <a:gd name="T7" fmla="*/ 25 h 28"/>
                  <a:gd name="T8" fmla="*/ 1 w 9"/>
                  <a:gd name="T9" fmla="*/ 26 h 28"/>
                  <a:gd name="T10" fmla="*/ 3 w 9"/>
                  <a:gd name="T11" fmla="*/ 27 h 28"/>
                  <a:gd name="T12" fmla="*/ 4 w 9"/>
                  <a:gd name="T13" fmla="*/ 28 h 28"/>
                  <a:gd name="T14" fmla="*/ 4 w 9"/>
                  <a:gd name="T15" fmla="*/ 28 h 28"/>
                  <a:gd name="T16" fmla="*/ 6 w 9"/>
                  <a:gd name="T17" fmla="*/ 27 h 28"/>
                  <a:gd name="T18" fmla="*/ 8 w 9"/>
                  <a:gd name="T19" fmla="*/ 26 h 28"/>
                  <a:gd name="T20" fmla="*/ 9 w 9"/>
                  <a:gd name="T21" fmla="*/ 25 h 28"/>
                  <a:gd name="T22" fmla="*/ 9 w 9"/>
                  <a:gd name="T23" fmla="*/ 23 h 28"/>
                  <a:gd name="T24" fmla="*/ 9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0" y="0"/>
                    </a:moveTo>
                    <a:lnTo>
                      <a:pt x="0" y="23"/>
                    </a:lnTo>
                    <a:lnTo>
                      <a:pt x="0" y="23"/>
                    </a:lnTo>
                    <a:lnTo>
                      <a:pt x="0" y="25"/>
                    </a:lnTo>
                    <a:lnTo>
                      <a:pt x="1" y="26"/>
                    </a:lnTo>
                    <a:lnTo>
                      <a:pt x="3" y="27"/>
                    </a:lnTo>
                    <a:lnTo>
                      <a:pt x="4" y="28"/>
                    </a:lnTo>
                    <a:lnTo>
                      <a:pt x="4" y="28"/>
                    </a:lnTo>
                    <a:lnTo>
                      <a:pt x="6" y="27"/>
                    </a:lnTo>
                    <a:lnTo>
                      <a:pt x="8" y="26"/>
                    </a:lnTo>
                    <a:lnTo>
                      <a:pt x="9" y="25"/>
                    </a:lnTo>
                    <a:lnTo>
                      <a:pt x="9" y="23"/>
                    </a:lnTo>
                    <a:lnTo>
                      <a:pt x="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2" name="Freeform 28"/>
              <p:cNvSpPr>
                <a:spLocks/>
              </p:cNvSpPr>
              <p:nvPr/>
            </p:nvSpPr>
            <p:spPr bwMode="auto">
              <a:xfrm>
                <a:off x="4365" y="2299"/>
                <a:ext cx="10" cy="31"/>
              </a:xfrm>
              <a:custGeom>
                <a:avLst/>
                <a:gdLst>
                  <a:gd name="T0" fmla="*/ 0 w 10"/>
                  <a:gd name="T1" fmla="*/ 2 h 31"/>
                  <a:gd name="T2" fmla="*/ 0 w 10"/>
                  <a:gd name="T3" fmla="*/ 26 h 31"/>
                  <a:gd name="T4" fmla="*/ 0 w 10"/>
                  <a:gd name="T5" fmla="*/ 26 h 31"/>
                  <a:gd name="T6" fmla="*/ 0 w 10"/>
                  <a:gd name="T7" fmla="*/ 28 h 31"/>
                  <a:gd name="T8" fmla="*/ 1 w 10"/>
                  <a:gd name="T9" fmla="*/ 29 h 31"/>
                  <a:gd name="T10" fmla="*/ 3 w 10"/>
                  <a:gd name="T11" fmla="*/ 30 h 31"/>
                  <a:gd name="T12" fmla="*/ 4 w 10"/>
                  <a:gd name="T13" fmla="*/ 31 h 31"/>
                  <a:gd name="T14" fmla="*/ 4 w 10"/>
                  <a:gd name="T15" fmla="*/ 31 h 31"/>
                  <a:gd name="T16" fmla="*/ 7 w 10"/>
                  <a:gd name="T17" fmla="*/ 30 h 31"/>
                  <a:gd name="T18" fmla="*/ 9 w 10"/>
                  <a:gd name="T19" fmla="*/ 29 h 31"/>
                  <a:gd name="T20" fmla="*/ 10 w 10"/>
                  <a:gd name="T21" fmla="*/ 28 h 31"/>
                  <a:gd name="T22" fmla="*/ 10 w 10"/>
                  <a:gd name="T23" fmla="*/ 26 h 31"/>
                  <a:gd name="T24" fmla="*/ 10 w 1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31">
                    <a:moveTo>
                      <a:pt x="0" y="2"/>
                    </a:moveTo>
                    <a:lnTo>
                      <a:pt x="0" y="26"/>
                    </a:lnTo>
                    <a:lnTo>
                      <a:pt x="0" y="26"/>
                    </a:lnTo>
                    <a:lnTo>
                      <a:pt x="0" y="28"/>
                    </a:lnTo>
                    <a:lnTo>
                      <a:pt x="1" y="29"/>
                    </a:lnTo>
                    <a:lnTo>
                      <a:pt x="3" y="30"/>
                    </a:lnTo>
                    <a:lnTo>
                      <a:pt x="4" y="31"/>
                    </a:lnTo>
                    <a:lnTo>
                      <a:pt x="4" y="31"/>
                    </a:lnTo>
                    <a:lnTo>
                      <a:pt x="7" y="30"/>
                    </a:lnTo>
                    <a:lnTo>
                      <a:pt x="9" y="29"/>
                    </a:lnTo>
                    <a:lnTo>
                      <a:pt x="10" y="28"/>
                    </a:lnTo>
                    <a:lnTo>
                      <a:pt x="10" y="26"/>
                    </a:lnTo>
                    <a:lnTo>
                      <a:pt x="1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3" name="Freeform 29"/>
              <p:cNvSpPr>
                <a:spLocks noEditPoints="1"/>
              </p:cNvSpPr>
              <p:nvPr/>
            </p:nvSpPr>
            <p:spPr bwMode="auto">
              <a:xfrm>
                <a:off x="4242" y="2116"/>
                <a:ext cx="271" cy="177"/>
              </a:xfrm>
              <a:custGeom>
                <a:avLst/>
                <a:gdLst>
                  <a:gd name="T0" fmla="*/ 271 w 271"/>
                  <a:gd name="T1" fmla="*/ 49 h 177"/>
                  <a:gd name="T2" fmla="*/ 225 w 271"/>
                  <a:gd name="T3" fmla="*/ 31 h 177"/>
                  <a:gd name="T4" fmla="*/ 220 w 271"/>
                  <a:gd name="T5" fmla="*/ 21 h 177"/>
                  <a:gd name="T6" fmla="*/ 213 w 271"/>
                  <a:gd name="T7" fmla="*/ 12 h 177"/>
                  <a:gd name="T8" fmla="*/ 204 w 271"/>
                  <a:gd name="T9" fmla="*/ 6 h 177"/>
                  <a:gd name="T10" fmla="*/ 193 w 271"/>
                  <a:gd name="T11" fmla="*/ 1 h 177"/>
                  <a:gd name="T12" fmla="*/ 185 w 271"/>
                  <a:gd name="T13" fmla="*/ 0 h 177"/>
                  <a:gd name="T14" fmla="*/ 170 w 271"/>
                  <a:gd name="T15" fmla="*/ 0 h 177"/>
                  <a:gd name="T16" fmla="*/ 154 w 271"/>
                  <a:gd name="T17" fmla="*/ 6 h 177"/>
                  <a:gd name="T18" fmla="*/ 141 w 271"/>
                  <a:gd name="T19" fmla="*/ 17 h 177"/>
                  <a:gd name="T20" fmla="*/ 135 w 271"/>
                  <a:gd name="T21" fmla="*/ 24 h 177"/>
                  <a:gd name="T22" fmla="*/ 104 w 271"/>
                  <a:gd name="T23" fmla="*/ 67 h 177"/>
                  <a:gd name="T24" fmla="*/ 86 w 271"/>
                  <a:gd name="T25" fmla="*/ 83 h 177"/>
                  <a:gd name="T26" fmla="*/ 70 w 271"/>
                  <a:gd name="T27" fmla="*/ 96 h 177"/>
                  <a:gd name="T28" fmla="*/ 52 w 271"/>
                  <a:gd name="T29" fmla="*/ 107 h 177"/>
                  <a:gd name="T30" fmla="*/ 35 w 271"/>
                  <a:gd name="T31" fmla="*/ 112 h 177"/>
                  <a:gd name="T32" fmla="*/ 17 w 271"/>
                  <a:gd name="T33" fmla="*/ 113 h 177"/>
                  <a:gd name="T34" fmla="*/ 0 w 271"/>
                  <a:gd name="T35" fmla="*/ 109 h 177"/>
                  <a:gd name="T36" fmla="*/ 6 w 271"/>
                  <a:gd name="T37" fmla="*/ 119 h 177"/>
                  <a:gd name="T38" fmla="*/ 25 w 271"/>
                  <a:gd name="T39" fmla="*/ 143 h 177"/>
                  <a:gd name="T40" fmla="*/ 39 w 271"/>
                  <a:gd name="T41" fmla="*/ 155 h 177"/>
                  <a:gd name="T42" fmla="*/ 58 w 271"/>
                  <a:gd name="T43" fmla="*/ 166 h 177"/>
                  <a:gd name="T44" fmla="*/ 78 w 271"/>
                  <a:gd name="T45" fmla="*/ 174 h 177"/>
                  <a:gd name="T46" fmla="*/ 103 w 271"/>
                  <a:gd name="T47" fmla="*/ 177 h 177"/>
                  <a:gd name="T48" fmla="*/ 116 w 271"/>
                  <a:gd name="T49" fmla="*/ 177 h 177"/>
                  <a:gd name="T50" fmla="*/ 139 w 271"/>
                  <a:gd name="T51" fmla="*/ 172 h 177"/>
                  <a:gd name="T52" fmla="*/ 159 w 271"/>
                  <a:gd name="T53" fmla="*/ 163 h 177"/>
                  <a:gd name="T54" fmla="*/ 177 w 271"/>
                  <a:gd name="T55" fmla="*/ 151 h 177"/>
                  <a:gd name="T56" fmla="*/ 191 w 271"/>
                  <a:gd name="T57" fmla="*/ 137 h 177"/>
                  <a:gd name="T58" fmla="*/ 204 w 271"/>
                  <a:gd name="T59" fmla="*/ 119 h 177"/>
                  <a:gd name="T60" fmla="*/ 214 w 271"/>
                  <a:gd name="T61" fmla="*/ 100 h 177"/>
                  <a:gd name="T62" fmla="*/ 224 w 271"/>
                  <a:gd name="T63" fmla="*/ 69 h 177"/>
                  <a:gd name="T64" fmla="*/ 187 w 271"/>
                  <a:gd name="T65" fmla="*/ 49 h 177"/>
                  <a:gd name="T66" fmla="*/ 183 w 271"/>
                  <a:gd name="T67" fmla="*/ 48 h 177"/>
                  <a:gd name="T68" fmla="*/ 178 w 271"/>
                  <a:gd name="T69" fmla="*/ 43 h 177"/>
                  <a:gd name="T70" fmla="*/ 178 w 271"/>
                  <a:gd name="T71" fmla="*/ 39 h 177"/>
                  <a:gd name="T72" fmla="*/ 180 w 271"/>
                  <a:gd name="T73" fmla="*/ 33 h 177"/>
                  <a:gd name="T74" fmla="*/ 187 w 271"/>
                  <a:gd name="T75" fmla="*/ 30 h 177"/>
                  <a:gd name="T76" fmla="*/ 191 w 271"/>
                  <a:gd name="T77" fmla="*/ 31 h 177"/>
                  <a:gd name="T78" fmla="*/ 196 w 271"/>
                  <a:gd name="T79" fmla="*/ 36 h 177"/>
                  <a:gd name="T80" fmla="*/ 196 w 271"/>
                  <a:gd name="T81" fmla="*/ 39 h 177"/>
                  <a:gd name="T82" fmla="*/ 194 w 271"/>
                  <a:gd name="T83" fmla="*/ 46 h 177"/>
                  <a:gd name="T84" fmla="*/ 187 w 271"/>
                  <a:gd name="T85" fmla="*/ 4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7">
                    <a:moveTo>
                      <a:pt x="224" y="69"/>
                    </a:moveTo>
                    <a:lnTo>
                      <a:pt x="271" y="49"/>
                    </a:lnTo>
                    <a:lnTo>
                      <a:pt x="225" y="31"/>
                    </a:lnTo>
                    <a:lnTo>
                      <a:pt x="225" y="31"/>
                    </a:lnTo>
                    <a:lnTo>
                      <a:pt x="223" y="26"/>
                    </a:lnTo>
                    <a:lnTo>
                      <a:pt x="220" y="21"/>
                    </a:lnTo>
                    <a:lnTo>
                      <a:pt x="217" y="16"/>
                    </a:lnTo>
                    <a:lnTo>
                      <a:pt x="213" y="12"/>
                    </a:lnTo>
                    <a:lnTo>
                      <a:pt x="209" y="9"/>
                    </a:lnTo>
                    <a:lnTo>
                      <a:pt x="204" y="6"/>
                    </a:lnTo>
                    <a:lnTo>
                      <a:pt x="198" y="3"/>
                    </a:lnTo>
                    <a:lnTo>
                      <a:pt x="193" y="1"/>
                    </a:lnTo>
                    <a:lnTo>
                      <a:pt x="193" y="1"/>
                    </a:lnTo>
                    <a:lnTo>
                      <a:pt x="185" y="0"/>
                    </a:lnTo>
                    <a:lnTo>
                      <a:pt x="177" y="0"/>
                    </a:lnTo>
                    <a:lnTo>
                      <a:pt x="170" y="0"/>
                    </a:lnTo>
                    <a:lnTo>
                      <a:pt x="161" y="2"/>
                    </a:lnTo>
                    <a:lnTo>
                      <a:pt x="154" y="6"/>
                    </a:lnTo>
                    <a:lnTo>
                      <a:pt x="147" y="11"/>
                    </a:lnTo>
                    <a:lnTo>
                      <a:pt x="141" y="17"/>
                    </a:lnTo>
                    <a:lnTo>
                      <a:pt x="135" y="24"/>
                    </a:lnTo>
                    <a:lnTo>
                      <a:pt x="135" y="24"/>
                    </a:lnTo>
                    <a:lnTo>
                      <a:pt x="119" y="47"/>
                    </a:lnTo>
                    <a:lnTo>
                      <a:pt x="104" y="67"/>
                    </a:lnTo>
                    <a:lnTo>
                      <a:pt x="95" y="75"/>
                    </a:lnTo>
                    <a:lnTo>
                      <a:pt x="86" y="83"/>
                    </a:lnTo>
                    <a:lnTo>
                      <a:pt x="78" y="90"/>
                    </a:lnTo>
                    <a:lnTo>
                      <a:pt x="70" y="96"/>
                    </a:lnTo>
                    <a:lnTo>
                      <a:pt x="61" y="102"/>
                    </a:lnTo>
                    <a:lnTo>
                      <a:pt x="52" y="107"/>
                    </a:lnTo>
                    <a:lnTo>
                      <a:pt x="43" y="110"/>
                    </a:lnTo>
                    <a:lnTo>
                      <a:pt x="35" y="112"/>
                    </a:lnTo>
                    <a:lnTo>
                      <a:pt x="26" y="113"/>
                    </a:lnTo>
                    <a:lnTo>
                      <a:pt x="17" y="113"/>
                    </a:lnTo>
                    <a:lnTo>
                      <a:pt x="8" y="112"/>
                    </a:lnTo>
                    <a:lnTo>
                      <a:pt x="0" y="109"/>
                    </a:lnTo>
                    <a:lnTo>
                      <a:pt x="0" y="109"/>
                    </a:lnTo>
                    <a:lnTo>
                      <a:pt x="6" y="119"/>
                    </a:lnTo>
                    <a:lnTo>
                      <a:pt x="14" y="130"/>
                    </a:lnTo>
                    <a:lnTo>
                      <a:pt x="25" y="143"/>
                    </a:lnTo>
                    <a:lnTo>
                      <a:pt x="32" y="149"/>
                    </a:lnTo>
                    <a:lnTo>
                      <a:pt x="39" y="155"/>
                    </a:lnTo>
                    <a:lnTo>
                      <a:pt x="48" y="161"/>
                    </a:lnTo>
                    <a:lnTo>
                      <a:pt x="58" y="166"/>
                    </a:lnTo>
                    <a:lnTo>
                      <a:pt x="68" y="171"/>
                    </a:lnTo>
                    <a:lnTo>
                      <a:pt x="78" y="174"/>
                    </a:lnTo>
                    <a:lnTo>
                      <a:pt x="90" y="176"/>
                    </a:lnTo>
                    <a:lnTo>
                      <a:pt x="103" y="177"/>
                    </a:lnTo>
                    <a:lnTo>
                      <a:pt x="103" y="177"/>
                    </a:lnTo>
                    <a:lnTo>
                      <a:pt x="116" y="177"/>
                    </a:lnTo>
                    <a:lnTo>
                      <a:pt x="128" y="175"/>
                    </a:lnTo>
                    <a:lnTo>
                      <a:pt x="139" y="172"/>
                    </a:lnTo>
                    <a:lnTo>
                      <a:pt x="150" y="167"/>
                    </a:lnTo>
                    <a:lnTo>
                      <a:pt x="159" y="163"/>
                    </a:lnTo>
                    <a:lnTo>
                      <a:pt x="169" y="157"/>
                    </a:lnTo>
                    <a:lnTo>
                      <a:pt x="177" y="151"/>
                    </a:lnTo>
                    <a:lnTo>
                      <a:pt x="184" y="144"/>
                    </a:lnTo>
                    <a:lnTo>
                      <a:pt x="191" y="137"/>
                    </a:lnTo>
                    <a:lnTo>
                      <a:pt x="197" y="128"/>
                    </a:lnTo>
                    <a:lnTo>
                      <a:pt x="204" y="119"/>
                    </a:lnTo>
                    <a:lnTo>
                      <a:pt x="209" y="110"/>
                    </a:lnTo>
                    <a:lnTo>
                      <a:pt x="214" y="100"/>
                    </a:lnTo>
                    <a:lnTo>
                      <a:pt x="218" y="89"/>
                    </a:lnTo>
                    <a:lnTo>
                      <a:pt x="224" y="69"/>
                    </a:lnTo>
                    <a:lnTo>
                      <a:pt x="224" y="69"/>
                    </a:lnTo>
                    <a:close/>
                    <a:moveTo>
                      <a:pt x="187" y="49"/>
                    </a:moveTo>
                    <a:lnTo>
                      <a:pt x="187" y="49"/>
                    </a:lnTo>
                    <a:lnTo>
                      <a:pt x="183" y="48"/>
                    </a:lnTo>
                    <a:lnTo>
                      <a:pt x="180" y="46"/>
                    </a:lnTo>
                    <a:lnTo>
                      <a:pt x="178" y="43"/>
                    </a:lnTo>
                    <a:lnTo>
                      <a:pt x="178" y="39"/>
                    </a:lnTo>
                    <a:lnTo>
                      <a:pt x="178" y="39"/>
                    </a:lnTo>
                    <a:lnTo>
                      <a:pt x="178" y="36"/>
                    </a:lnTo>
                    <a:lnTo>
                      <a:pt x="180" y="33"/>
                    </a:lnTo>
                    <a:lnTo>
                      <a:pt x="183" y="31"/>
                    </a:lnTo>
                    <a:lnTo>
                      <a:pt x="187" y="30"/>
                    </a:lnTo>
                    <a:lnTo>
                      <a:pt x="187" y="30"/>
                    </a:lnTo>
                    <a:lnTo>
                      <a:pt x="191" y="31"/>
                    </a:lnTo>
                    <a:lnTo>
                      <a:pt x="194" y="33"/>
                    </a:lnTo>
                    <a:lnTo>
                      <a:pt x="196" y="36"/>
                    </a:lnTo>
                    <a:lnTo>
                      <a:pt x="196" y="39"/>
                    </a:lnTo>
                    <a:lnTo>
                      <a:pt x="196" y="39"/>
                    </a:lnTo>
                    <a:lnTo>
                      <a:pt x="196" y="43"/>
                    </a:lnTo>
                    <a:lnTo>
                      <a:pt x="194" y="46"/>
                    </a:lnTo>
                    <a:lnTo>
                      <a:pt x="191" y="48"/>
                    </a:lnTo>
                    <a:lnTo>
                      <a:pt x="187" y="49"/>
                    </a:lnTo>
                    <a:lnTo>
                      <a:pt x="187" y="4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4" name="Freeform 30"/>
              <p:cNvSpPr>
                <a:spLocks/>
              </p:cNvSpPr>
              <p:nvPr/>
            </p:nvSpPr>
            <p:spPr bwMode="auto">
              <a:xfrm>
                <a:off x="1093" y="1277"/>
                <a:ext cx="65" cy="63"/>
              </a:xfrm>
              <a:custGeom>
                <a:avLst/>
                <a:gdLst>
                  <a:gd name="T0" fmla="*/ 0 w 65"/>
                  <a:gd name="T1" fmla="*/ 31 h 63"/>
                  <a:gd name="T2" fmla="*/ 0 w 65"/>
                  <a:gd name="T3" fmla="*/ 31 h 63"/>
                  <a:gd name="T4" fmla="*/ 1 w 65"/>
                  <a:gd name="T5" fmla="*/ 25 h 63"/>
                  <a:gd name="T6" fmla="*/ 3 w 65"/>
                  <a:gd name="T7" fmla="*/ 19 h 63"/>
                  <a:gd name="T8" fmla="*/ 6 w 65"/>
                  <a:gd name="T9" fmla="*/ 13 h 63"/>
                  <a:gd name="T10" fmla="*/ 9 w 65"/>
                  <a:gd name="T11" fmla="*/ 9 h 63"/>
                  <a:gd name="T12" fmla="*/ 14 w 65"/>
                  <a:gd name="T13" fmla="*/ 5 h 63"/>
                  <a:gd name="T14" fmla="*/ 19 w 65"/>
                  <a:gd name="T15" fmla="*/ 2 h 63"/>
                  <a:gd name="T16" fmla="*/ 25 w 65"/>
                  <a:gd name="T17" fmla="*/ 0 h 63"/>
                  <a:gd name="T18" fmla="*/ 32 w 65"/>
                  <a:gd name="T19" fmla="*/ 0 h 63"/>
                  <a:gd name="T20" fmla="*/ 32 w 65"/>
                  <a:gd name="T21" fmla="*/ 0 h 63"/>
                  <a:gd name="T22" fmla="*/ 39 w 65"/>
                  <a:gd name="T23" fmla="*/ 0 h 63"/>
                  <a:gd name="T24" fmla="*/ 45 w 65"/>
                  <a:gd name="T25" fmla="*/ 2 h 63"/>
                  <a:gd name="T26" fmla="*/ 50 w 65"/>
                  <a:gd name="T27" fmla="*/ 5 h 63"/>
                  <a:gd name="T28" fmla="*/ 55 w 65"/>
                  <a:gd name="T29" fmla="*/ 9 h 63"/>
                  <a:gd name="T30" fmla="*/ 58 w 65"/>
                  <a:gd name="T31" fmla="*/ 13 h 63"/>
                  <a:gd name="T32" fmla="*/ 61 w 65"/>
                  <a:gd name="T33" fmla="*/ 19 h 63"/>
                  <a:gd name="T34" fmla="*/ 64 w 65"/>
                  <a:gd name="T35" fmla="*/ 25 h 63"/>
                  <a:gd name="T36" fmla="*/ 65 w 65"/>
                  <a:gd name="T37" fmla="*/ 31 h 63"/>
                  <a:gd name="T38" fmla="*/ 65 w 65"/>
                  <a:gd name="T39" fmla="*/ 31 h 63"/>
                  <a:gd name="T40" fmla="*/ 64 w 65"/>
                  <a:gd name="T41" fmla="*/ 38 h 63"/>
                  <a:gd name="T42" fmla="*/ 61 w 65"/>
                  <a:gd name="T43" fmla="*/ 44 h 63"/>
                  <a:gd name="T44" fmla="*/ 58 w 65"/>
                  <a:gd name="T45" fmla="*/ 49 h 63"/>
                  <a:gd name="T46" fmla="*/ 55 w 65"/>
                  <a:gd name="T47" fmla="*/ 54 h 63"/>
                  <a:gd name="T48" fmla="*/ 50 w 65"/>
                  <a:gd name="T49" fmla="*/ 58 h 63"/>
                  <a:gd name="T50" fmla="*/ 45 w 65"/>
                  <a:gd name="T51" fmla="*/ 61 h 63"/>
                  <a:gd name="T52" fmla="*/ 39 w 65"/>
                  <a:gd name="T53" fmla="*/ 63 h 63"/>
                  <a:gd name="T54" fmla="*/ 32 w 65"/>
                  <a:gd name="T55" fmla="*/ 63 h 63"/>
                  <a:gd name="T56" fmla="*/ 32 w 65"/>
                  <a:gd name="T57" fmla="*/ 63 h 63"/>
                  <a:gd name="T58" fmla="*/ 25 w 65"/>
                  <a:gd name="T59" fmla="*/ 63 h 63"/>
                  <a:gd name="T60" fmla="*/ 19 w 65"/>
                  <a:gd name="T61" fmla="*/ 61 h 63"/>
                  <a:gd name="T62" fmla="*/ 14 w 65"/>
                  <a:gd name="T63" fmla="*/ 58 h 63"/>
                  <a:gd name="T64" fmla="*/ 9 w 65"/>
                  <a:gd name="T65" fmla="*/ 54 h 63"/>
                  <a:gd name="T66" fmla="*/ 6 w 65"/>
                  <a:gd name="T67" fmla="*/ 49 h 63"/>
                  <a:gd name="T68" fmla="*/ 3 w 65"/>
                  <a:gd name="T69" fmla="*/ 44 h 63"/>
                  <a:gd name="T70" fmla="*/ 1 w 65"/>
                  <a:gd name="T71" fmla="*/ 38 h 63"/>
                  <a:gd name="T72" fmla="*/ 0 w 65"/>
                  <a:gd name="T73" fmla="*/ 31 h 63"/>
                  <a:gd name="T74" fmla="*/ 0 w 65"/>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63">
                    <a:moveTo>
                      <a:pt x="0" y="31"/>
                    </a:moveTo>
                    <a:lnTo>
                      <a:pt x="0" y="31"/>
                    </a:lnTo>
                    <a:lnTo>
                      <a:pt x="1" y="25"/>
                    </a:lnTo>
                    <a:lnTo>
                      <a:pt x="3" y="19"/>
                    </a:lnTo>
                    <a:lnTo>
                      <a:pt x="6" y="13"/>
                    </a:lnTo>
                    <a:lnTo>
                      <a:pt x="9" y="9"/>
                    </a:lnTo>
                    <a:lnTo>
                      <a:pt x="14" y="5"/>
                    </a:lnTo>
                    <a:lnTo>
                      <a:pt x="19" y="2"/>
                    </a:lnTo>
                    <a:lnTo>
                      <a:pt x="25" y="0"/>
                    </a:lnTo>
                    <a:lnTo>
                      <a:pt x="32" y="0"/>
                    </a:lnTo>
                    <a:lnTo>
                      <a:pt x="32" y="0"/>
                    </a:lnTo>
                    <a:lnTo>
                      <a:pt x="39" y="0"/>
                    </a:lnTo>
                    <a:lnTo>
                      <a:pt x="45" y="2"/>
                    </a:lnTo>
                    <a:lnTo>
                      <a:pt x="50" y="5"/>
                    </a:lnTo>
                    <a:lnTo>
                      <a:pt x="55" y="9"/>
                    </a:lnTo>
                    <a:lnTo>
                      <a:pt x="58" y="13"/>
                    </a:lnTo>
                    <a:lnTo>
                      <a:pt x="61" y="19"/>
                    </a:lnTo>
                    <a:lnTo>
                      <a:pt x="64" y="25"/>
                    </a:lnTo>
                    <a:lnTo>
                      <a:pt x="65" y="31"/>
                    </a:lnTo>
                    <a:lnTo>
                      <a:pt x="65" y="31"/>
                    </a:lnTo>
                    <a:lnTo>
                      <a:pt x="64" y="38"/>
                    </a:lnTo>
                    <a:lnTo>
                      <a:pt x="61" y="44"/>
                    </a:lnTo>
                    <a:lnTo>
                      <a:pt x="58" y="49"/>
                    </a:lnTo>
                    <a:lnTo>
                      <a:pt x="55" y="54"/>
                    </a:lnTo>
                    <a:lnTo>
                      <a:pt x="50" y="58"/>
                    </a:lnTo>
                    <a:lnTo>
                      <a:pt x="45" y="61"/>
                    </a:lnTo>
                    <a:lnTo>
                      <a:pt x="39" y="63"/>
                    </a:lnTo>
                    <a:lnTo>
                      <a:pt x="32" y="63"/>
                    </a:lnTo>
                    <a:lnTo>
                      <a:pt x="32" y="63"/>
                    </a:lnTo>
                    <a:lnTo>
                      <a:pt x="25" y="63"/>
                    </a:lnTo>
                    <a:lnTo>
                      <a:pt x="19" y="61"/>
                    </a:lnTo>
                    <a:lnTo>
                      <a:pt x="14" y="58"/>
                    </a:lnTo>
                    <a:lnTo>
                      <a:pt x="9" y="54"/>
                    </a:lnTo>
                    <a:lnTo>
                      <a:pt x="6" y="49"/>
                    </a:lnTo>
                    <a:lnTo>
                      <a:pt x="3" y="44"/>
                    </a:lnTo>
                    <a:lnTo>
                      <a:pt x="1" y="38"/>
                    </a:lnTo>
                    <a:lnTo>
                      <a:pt x="0" y="31"/>
                    </a:lnTo>
                    <a:lnTo>
                      <a:pt x="0" y="31"/>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5" name="Freeform 31"/>
              <p:cNvSpPr>
                <a:spLocks/>
              </p:cNvSpPr>
              <p:nvPr/>
            </p:nvSpPr>
            <p:spPr bwMode="auto">
              <a:xfrm>
                <a:off x="1045" y="1272"/>
                <a:ext cx="119" cy="230"/>
              </a:xfrm>
              <a:custGeom>
                <a:avLst/>
                <a:gdLst>
                  <a:gd name="T0" fmla="*/ 98 w 119"/>
                  <a:gd name="T1" fmla="*/ 230 h 230"/>
                  <a:gd name="T2" fmla="*/ 98 w 119"/>
                  <a:gd name="T3" fmla="*/ 230 h 230"/>
                  <a:gd name="T4" fmla="*/ 100 w 119"/>
                  <a:gd name="T5" fmla="*/ 218 h 230"/>
                  <a:gd name="T6" fmla="*/ 103 w 119"/>
                  <a:gd name="T7" fmla="*/ 204 h 230"/>
                  <a:gd name="T8" fmla="*/ 107 w 119"/>
                  <a:gd name="T9" fmla="*/ 177 h 230"/>
                  <a:gd name="T10" fmla="*/ 107 w 119"/>
                  <a:gd name="T11" fmla="*/ 177 h 230"/>
                  <a:gd name="T12" fmla="*/ 109 w 119"/>
                  <a:gd name="T13" fmla="*/ 172 h 230"/>
                  <a:gd name="T14" fmla="*/ 112 w 119"/>
                  <a:gd name="T15" fmla="*/ 169 h 230"/>
                  <a:gd name="T16" fmla="*/ 114 w 119"/>
                  <a:gd name="T17" fmla="*/ 166 h 230"/>
                  <a:gd name="T18" fmla="*/ 115 w 119"/>
                  <a:gd name="T19" fmla="*/ 161 h 230"/>
                  <a:gd name="T20" fmla="*/ 115 w 119"/>
                  <a:gd name="T21" fmla="*/ 161 h 230"/>
                  <a:gd name="T22" fmla="*/ 118 w 119"/>
                  <a:gd name="T23" fmla="*/ 134 h 230"/>
                  <a:gd name="T24" fmla="*/ 119 w 119"/>
                  <a:gd name="T25" fmla="*/ 114 h 230"/>
                  <a:gd name="T26" fmla="*/ 119 w 119"/>
                  <a:gd name="T27" fmla="*/ 99 h 230"/>
                  <a:gd name="T28" fmla="*/ 119 w 119"/>
                  <a:gd name="T29" fmla="*/ 94 h 230"/>
                  <a:gd name="T30" fmla="*/ 119 w 119"/>
                  <a:gd name="T31" fmla="*/ 94 h 230"/>
                  <a:gd name="T32" fmla="*/ 118 w 119"/>
                  <a:gd name="T33" fmla="*/ 91 h 230"/>
                  <a:gd name="T34" fmla="*/ 115 w 119"/>
                  <a:gd name="T35" fmla="*/ 88 h 230"/>
                  <a:gd name="T36" fmla="*/ 111 w 119"/>
                  <a:gd name="T37" fmla="*/ 85 h 230"/>
                  <a:gd name="T38" fmla="*/ 105 w 119"/>
                  <a:gd name="T39" fmla="*/ 83 h 230"/>
                  <a:gd name="T40" fmla="*/ 99 w 119"/>
                  <a:gd name="T41" fmla="*/ 81 h 230"/>
                  <a:gd name="T42" fmla="*/ 93 w 119"/>
                  <a:gd name="T43" fmla="*/ 80 h 230"/>
                  <a:gd name="T44" fmla="*/ 85 w 119"/>
                  <a:gd name="T45" fmla="*/ 79 h 230"/>
                  <a:gd name="T46" fmla="*/ 78 w 119"/>
                  <a:gd name="T47" fmla="*/ 79 h 230"/>
                  <a:gd name="T48" fmla="*/ 78 w 119"/>
                  <a:gd name="T49" fmla="*/ 79 h 230"/>
                  <a:gd name="T50" fmla="*/ 59 w 119"/>
                  <a:gd name="T51" fmla="*/ 80 h 230"/>
                  <a:gd name="T52" fmla="*/ 51 w 119"/>
                  <a:gd name="T53" fmla="*/ 79 h 230"/>
                  <a:gd name="T54" fmla="*/ 49 w 119"/>
                  <a:gd name="T55" fmla="*/ 78 h 230"/>
                  <a:gd name="T56" fmla="*/ 47 w 119"/>
                  <a:gd name="T57" fmla="*/ 76 h 230"/>
                  <a:gd name="T58" fmla="*/ 47 w 119"/>
                  <a:gd name="T59" fmla="*/ 76 h 230"/>
                  <a:gd name="T60" fmla="*/ 19 w 119"/>
                  <a:gd name="T61" fmla="*/ 7 h 230"/>
                  <a:gd name="T62" fmla="*/ 19 w 119"/>
                  <a:gd name="T63" fmla="*/ 7 h 230"/>
                  <a:gd name="T64" fmla="*/ 17 w 119"/>
                  <a:gd name="T65" fmla="*/ 4 h 230"/>
                  <a:gd name="T66" fmla="*/ 14 w 119"/>
                  <a:gd name="T67" fmla="*/ 1 h 230"/>
                  <a:gd name="T68" fmla="*/ 11 w 119"/>
                  <a:gd name="T69" fmla="*/ 0 h 230"/>
                  <a:gd name="T70" fmla="*/ 7 w 119"/>
                  <a:gd name="T71" fmla="*/ 1 h 230"/>
                  <a:gd name="T72" fmla="*/ 7 w 119"/>
                  <a:gd name="T73" fmla="*/ 1 h 230"/>
                  <a:gd name="T74" fmla="*/ 4 w 119"/>
                  <a:gd name="T75" fmla="*/ 4 h 230"/>
                  <a:gd name="T76" fmla="*/ 1 w 119"/>
                  <a:gd name="T77" fmla="*/ 7 h 230"/>
                  <a:gd name="T78" fmla="*/ 0 w 119"/>
                  <a:gd name="T79" fmla="*/ 11 h 230"/>
                  <a:gd name="T80" fmla="*/ 1 w 119"/>
                  <a:gd name="T81" fmla="*/ 14 h 230"/>
                  <a:gd name="T82" fmla="*/ 1 w 119"/>
                  <a:gd name="T83" fmla="*/ 14 h 230"/>
                  <a:gd name="T84" fmla="*/ 34 w 119"/>
                  <a:gd name="T85" fmla="*/ 97 h 230"/>
                  <a:gd name="T86" fmla="*/ 34 w 119"/>
                  <a:gd name="T87" fmla="*/ 97 h 230"/>
                  <a:gd name="T88" fmla="*/ 39 w 119"/>
                  <a:gd name="T89" fmla="*/ 109 h 230"/>
                  <a:gd name="T90" fmla="*/ 40 w 119"/>
                  <a:gd name="T91" fmla="*/ 119 h 230"/>
                  <a:gd name="T92" fmla="*/ 40 w 119"/>
                  <a:gd name="T93" fmla="*/ 119 h 230"/>
                  <a:gd name="T94" fmla="*/ 50 w 119"/>
                  <a:gd name="T95" fmla="*/ 185 h 230"/>
                  <a:gd name="T96" fmla="*/ 54 w 119"/>
                  <a:gd name="T97" fmla="*/ 213 h 230"/>
                  <a:gd name="T98" fmla="*/ 57 w 119"/>
                  <a:gd name="T99"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 h="230">
                    <a:moveTo>
                      <a:pt x="98" y="230"/>
                    </a:moveTo>
                    <a:lnTo>
                      <a:pt x="98" y="230"/>
                    </a:lnTo>
                    <a:lnTo>
                      <a:pt x="100" y="218"/>
                    </a:lnTo>
                    <a:lnTo>
                      <a:pt x="103" y="204"/>
                    </a:lnTo>
                    <a:lnTo>
                      <a:pt x="107" y="177"/>
                    </a:lnTo>
                    <a:lnTo>
                      <a:pt x="107" y="177"/>
                    </a:lnTo>
                    <a:lnTo>
                      <a:pt x="109" y="172"/>
                    </a:lnTo>
                    <a:lnTo>
                      <a:pt x="112" y="169"/>
                    </a:lnTo>
                    <a:lnTo>
                      <a:pt x="114" y="166"/>
                    </a:lnTo>
                    <a:lnTo>
                      <a:pt x="115" y="161"/>
                    </a:lnTo>
                    <a:lnTo>
                      <a:pt x="115" y="161"/>
                    </a:lnTo>
                    <a:lnTo>
                      <a:pt x="118" y="134"/>
                    </a:lnTo>
                    <a:lnTo>
                      <a:pt x="119" y="114"/>
                    </a:lnTo>
                    <a:lnTo>
                      <a:pt x="119" y="99"/>
                    </a:lnTo>
                    <a:lnTo>
                      <a:pt x="119" y="94"/>
                    </a:lnTo>
                    <a:lnTo>
                      <a:pt x="119" y="94"/>
                    </a:lnTo>
                    <a:lnTo>
                      <a:pt x="118" y="91"/>
                    </a:lnTo>
                    <a:lnTo>
                      <a:pt x="115" y="88"/>
                    </a:lnTo>
                    <a:lnTo>
                      <a:pt x="111" y="85"/>
                    </a:lnTo>
                    <a:lnTo>
                      <a:pt x="105" y="83"/>
                    </a:lnTo>
                    <a:lnTo>
                      <a:pt x="99" y="81"/>
                    </a:lnTo>
                    <a:lnTo>
                      <a:pt x="93" y="80"/>
                    </a:lnTo>
                    <a:lnTo>
                      <a:pt x="85" y="79"/>
                    </a:lnTo>
                    <a:lnTo>
                      <a:pt x="78" y="79"/>
                    </a:lnTo>
                    <a:lnTo>
                      <a:pt x="78" y="79"/>
                    </a:lnTo>
                    <a:lnTo>
                      <a:pt x="59" y="80"/>
                    </a:lnTo>
                    <a:lnTo>
                      <a:pt x="51" y="79"/>
                    </a:lnTo>
                    <a:lnTo>
                      <a:pt x="49" y="78"/>
                    </a:lnTo>
                    <a:lnTo>
                      <a:pt x="47" y="76"/>
                    </a:lnTo>
                    <a:lnTo>
                      <a:pt x="47" y="76"/>
                    </a:lnTo>
                    <a:lnTo>
                      <a:pt x="19" y="7"/>
                    </a:lnTo>
                    <a:lnTo>
                      <a:pt x="19" y="7"/>
                    </a:lnTo>
                    <a:lnTo>
                      <a:pt x="17" y="4"/>
                    </a:lnTo>
                    <a:lnTo>
                      <a:pt x="14" y="1"/>
                    </a:lnTo>
                    <a:lnTo>
                      <a:pt x="11" y="0"/>
                    </a:lnTo>
                    <a:lnTo>
                      <a:pt x="7" y="1"/>
                    </a:lnTo>
                    <a:lnTo>
                      <a:pt x="7" y="1"/>
                    </a:lnTo>
                    <a:lnTo>
                      <a:pt x="4" y="4"/>
                    </a:lnTo>
                    <a:lnTo>
                      <a:pt x="1" y="7"/>
                    </a:lnTo>
                    <a:lnTo>
                      <a:pt x="0" y="11"/>
                    </a:lnTo>
                    <a:lnTo>
                      <a:pt x="1" y="14"/>
                    </a:lnTo>
                    <a:lnTo>
                      <a:pt x="1" y="14"/>
                    </a:lnTo>
                    <a:lnTo>
                      <a:pt x="34" y="97"/>
                    </a:lnTo>
                    <a:lnTo>
                      <a:pt x="34" y="97"/>
                    </a:lnTo>
                    <a:lnTo>
                      <a:pt x="39" y="109"/>
                    </a:lnTo>
                    <a:lnTo>
                      <a:pt x="40" y="119"/>
                    </a:lnTo>
                    <a:lnTo>
                      <a:pt x="40" y="119"/>
                    </a:lnTo>
                    <a:lnTo>
                      <a:pt x="50" y="185"/>
                    </a:lnTo>
                    <a:lnTo>
                      <a:pt x="54" y="213"/>
                    </a:lnTo>
                    <a:lnTo>
                      <a:pt x="57" y="2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6" name="Freeform 32"/>
              <p:cNvSpPr>
                <a:spLocks/>
              </p:cNvSpPr>
              <p:nvPr/>
            </p:nvSpPr>
            <p:spPr bwMode="auto">
              <a:xfrm>
                <a:off x="1188" y="1277"/>
                <a:ext cx="64" cy="63"/>
              </a:xfrm>
              <a:custGeom>
                <a:avLst/>
                <a:gdLst>
                  <a:gd name="T0" fmla="*/ 64 w 64"/>
                  <a:gd name="T1" fmla="*/ 31 h 63"/>
                  <a:gd name="T2" fmla="*/ 64 w 64"/>
                  <a:gd name="T3" fmla="*/ 31 h 63"/>
                  <a:gd name="T4" fmla="*/ 64 w 64"/>
                  <a:gd name="T5" fmla="*/ 25 h 63"/>
                  <a:gd name="T6" fmla="*/ 62 w 64"/>
                  <a:gd name="T7" fmla="*/ 19 h 63"/>
                  <a:gd name="T8" fmla="*/ 59 w 64"/>
                  <a:gd name="T9" fmla="*/ 13 h 63"/>
                  <a:gd name="T10" fmla="*/ 55 w 64"/>
                  <a:gd name="T11" fmla="*/ 9 h 63"/>
                  <a:gd name="T12" fmla="*/ 51 w 64"/>
                  <a:gd name="T13" fmla="*/ 5 h 63"/>
                  <a:gd name="T14" fmla="*/ 45 w 64"/>
                  <a:gd name="T15" fmla="*/ 2 h 63"/>
                  <a:gd name="T16" fmla="*/ 38 w 64"/>
                  <a:gd name="T17" fmla="*/ 0 h 63"/>
                  <a:gd name="T18" fmla="*/ 32 w 64"/>
                  <a:gd name="T19" fmla="*/ 0 h 63"/>
                  <a:gd name="T20" fmla="*/ 32 w 64"/>
                  <a:gd name="T21" fmla="*/ 0 h 63"/>
                  <a:gd name="T22" fmla="*/ 26 w 64"/>
                  <a:gd name="T23" fmla="*/ 0 h 63"/>
                  <a:gd name="T24" fmla="*/ 20 w 64"/>
                  <a:gd name="T25" fmla="*/ 2 h 63"/>
                  <a:gd name="T26" fmla="*/ 15 w 64"/>
                  <a:gd name="T27" fmla="*/ 5 h 63"/>
                  <a:gd name="T28" fmla="*/ 10 w 64"/>
                  <a:gd name="T29" fmla="*/ 9 h 63"/>
                  <a:gd name="T30" fmla="*/ 6 w 64"/>
                  <a:gd name="T31" fmla="*/ 13 h 63"/>
                  <a:gd name="T32" fmla="*/ 2 w 64"/>
                  <a:gd name="T33" fmla="*/ 19 h 63"/>
                  <a:gd name="T34" fmla="*/ 0 w 64"/>
                  <a:gd name="T35" fmla="*/ 25 h 63"/>
                  <a:gd name="T36" fmla="*/ 0 w 64"/>
                  <a:gd name="T37" fmla="*/ 31 h 63"/>
                  <a:gd name="T38" fmla="*/ 0 w 64"/>
                  <a:gd name="T39" fmla="*/ 31 h 63"/>
                  <a:gd name="T40" fmla="*/ 0 w 64"/>
                  <a:gd name="T41" fmla="*/ 38 h 63"/>
                  <a:gd name="T42" fmla="*/ 2 w 64"/>
                  <a:gd name="T43" fmla="*/ 44 h 63"/>
                  <a:gd name="T44" fmla="*/ 6 w 64"/>
                  <a:gd name="T45" fmla="*/ 49 h 63"/>
                  <a:gd name="T46" fmla="*/ 10 w 64"/>
                  <a:gd name="T47" fmla="*/ 54 h 63"/>
                  <a:gd name="T48" fmla="*/ 15 w 64"/>
                  <a:gd name="T49" fmla="*/ 58 h 63"/>
                  <a:gd name="T50" fmla="*/ 20 w 64"/>
                  <a:gd name="T51" fmla="*/ 61 h 63"/>
                  <a:gd name="T52" fmla="*/ 26 w 64"/>
                  <a:gd name="T53" fmla="*/ 63 h 63"/>
                  <a:gd name="T54" fmla="*/ 32 w 64"/>
                  <a:gd name="T55" fmla="*/ 63 h 63"/>
                  <a:gd name="T56" fmla="*/ 32 w 64"/>
                  <a:gd name="T57" fmla="*/ 63 h 63"/>
                  <a:gd name="T58" fmla="*/ 38 w 64"/>
                  <a:gd name="T59" fmla="*/ 63 h 63"/>
                  <a:gd name="T60" fmla="*/ 45 w 64"/>
                  <a:gd name="T61" fmla="*/ 61 h 63"/>
                  <a:gd name="T62" fmla="*/ 51 w 64"/>
                  <a:gd name="T63" fmla="*/ 58 h 63"/>
                  <a:gd name="T64" fmla="*/ 55 w 64"/>
                  <a:gd name="T65" fmla="*/ 54 h 63"/>
                  <a:gd name="T66" fmla="*/ 59 w 64"/>
                  <a:gd name="T67" fmla="*/ 49 h 63"/>
                  <a:gd name="T68" fmla="*/ 62 w 64"/>
                  <a:gd name="T69" fmla="*/ 44 h 63"/>
                  <a:gd name="T70" fmla="*/ 64 w 64"/>
                  <a:gd name="T71" fmla="*/ 38 h 63"/>
                  <a:gd name="T72" fmla="*/ 64 w 64"/>
                  <a:gd name="T73" fmla="*/ 31 h 63"/>
                  <a:gd name="T74" fmla="*/ 64 w 64"/>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3">
                    <a:moveTo>
                      <a:pt x="64" y="31"/>
                    </a:moveTo>
                    <a:lnTo>
                      <a:pt x="64" y="31"/>
                    </a:lnTo>
                    <a:lnTo>
                      <a:pt x="64" y="25"/>
                    </a:lnTo>
                    <a:lnTo>
                      <a:pt x="62" y="19"/>
                    </a:lnTo>
                    <a:lnTo>
                      <a:pt x="59" y="13"/>
                    </a:lnTo>
                    <a:lnTo>
                      <a:pt x="55" y="9"/>
                    </a:lnTo>
                    <a:lnTo>
                      <a:pt x="51" y="5"/>
                    </a:lnTo>
                    <a:lnTo>
                      <a:pt x="45" y="2"/>
                    </a:lnTo>
                    <a:lnTo>
                      <a:pt x="38" y="0"/>
                    </a:lnTo>
                    <a:lnTo>
                      <a:pt x="32" y="0"/>
                    </a:lnTo>
                    <a:lnTo>
                      <a:pt x="32" y="0"/>
                    </a:lnTo>
                    <a:lnTo>
                      <a:pt x="26" y="0"/>
                    </a:lnTo>
                    <a:lnTo>
                      <a:pt x="20" y="2"/>
                    </a:lnTo>
                    <a:lnTo>
                      <a:pt x="15" y="5"/>
                    </a:lnTo>
                    <a:lnTo>
                      <a:pt x="10" y="9"/>
                    </a:lnTo>
                    <a:lnTo>
                      <a:pt x="6" y="13"/>
                    </a:lnTo>
                    <a:lnTo>
                      <a:pt x="2" y="19"/>
                    </a:lnTo>
                    <a:lnTo>
                      <a:pt x="0" y="25"/>
                    </a:lnTo>
                    <a:lnTo>
                      <a:pt x="0" y="31"/>
                    </a:lnTo>
                    <a:lnTo>
                      <a:pt x="0" y="31"/>
                    </a:lnTo>
                    <a:lnTo>
                      <a:pt x="0" y="38"/>
                    </a:lnTo>
                    <a:lnTo>
                      <a:pt x="2" y="44"/>
                    </a:lnTo>
                    <a:lnTo>
                      <a:pt x="6" y="49"/>
                    </a:lnTo>
                    <a:lnTo>
                      <a:pt x="10" y="54"/>
                    </a:lnTo>
                    <a:lnTo>
                      <a:pt x="15" y="58"/>
                    </a:lnTo>
                    <a:lnTo>
                      <a:pt x="20" y="61"/>
                    </a:lnTo>
                    <a:lnTo>
                      <a:pt x="26" y="63"/>
                    </a:lnTo>
                    <a:lnTo>
                      <a:pt x="32" y="63"/>
                    </a:lnTo>
                    <a:lnTo>
                      <a:pt x="32" y="63"/>
                    </a:lnTo>
                    <a:lnTo>
                      <a:pt x="38" y="63"/>
                    </a:lnTo>
                    <a:lnTo>
                      <a:pt x="45" y="61"/>
                    </a:lnTo>
                    <a:lnTo>
                      <a:pt x="51" y="58"/>
                    </a:lnTo>
                    <a:lnTo>
                      <a:pt x="55" y="54"/>
                    </a:lnTo>
                    <a:lnTo>
                      <a:pt x="59" y="49"/>
                    </a:lnTo>
                    <a:lnTo>
                      <a:pt x="62" y="44"/>
                    </a:lnTo>
                    <a:lnTo>
                      <a:pt x="64" y="38"/>
                    </a:lnTo>
                    <a:lnTo>
                      <a:pt x="64" y="31"/>
                    </a:lnTo>
                    <a:lnTo>
                      <a:pt x="64" y="31"/>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7" name="Freeform 33"/>
              <p:cNvSpPr>
                <a:spLocks/>
              </p:cNvSpPr>
              <p:nvPr/>
            </p:nvSpPr>
            <p:spPr bwMode="auto">
              <a:xfrm>
                <a:off x="1181" y="1272"/>
                <a:ext cx="118" cy="230"/>
              </a:xfrm>
              <a:custGeom>
                <a:avLst/>
                <a:gdLst>
                  <a:gd name="T0" fmla="*/ 22 w 118"/>
                  <a:gd name="T1" fmla="*/ 230 h 230"/>
                  <a:gd name="T2" fmla="*/ 22 w 118"/>
                  <a:gd name="T3" fmla="*/ 230 h 230"/>
                  <a:gd name="T4" fmla="*/ 19 w 118"/>
                  <a:gd name="T5" fmla="*/ 218 h 230"/>
                  <a:gd name="T6" fmla="*/ 17 w 118"/>
                  <a:gd name="T7" fmla="*/ 204 h 230"/>
                  <a:gd name="T8" fmla="*/ 12 w 118"/>
                  <a:gd name="T9" fmla="*/ 177 h 230"/>
                  <a:gd name="T10" fmla="*/ 12 w 118"/>
                  <a:gd name="T11" fmla="*/ 177 h 230"/>
                  <a:gd name="T12" fmla="*/ 11 w 118"/>
                  <a:gd name="T13" fmla="*/ 172 h 230"/>
                  <a:gd name="T14" fmla="*/ 8 w 118"/>
                  <a:gd name="T15" fmla="*/ 169 h 230"/>
                  <a:gd name="T16" fmla="*/ 6 w 118"/>
                  <a:gd name="T17" fmla="*/ 166 h 230"/>
                  <a:gd name="T18" fmla="*/ 4 w 118"/>
                  <a:gd name="T19" fmla="*/ 161 h 230"/>
                  <a:gd name="T20" fmla="*/ 4 w 118"/>
                  <a:gd name="T21" fmla="*/ 161 h 230"/>
                  <a:gd name="T22" fmla="*/ 1 w 118"/>
                  <a:gd name="T23" fmla="*/ 134 h 230"/>
                  <a:gd name="T24" fmla="*/ 0 w 118"/>
                  <a:gd name="T25" fmla="*/ 114 h 230"/>
                  <a:gd name="T26" fmla="*/ 1 w 118"/>
                  <a:gd name="T27" fmla="*/ 99 h 230"/>
                  <a:gd name="T28" fmla="*/ 1 w 118"/>
                  <a:gd name="T29" fmla="*/ 94 h 230"/>
                  <a:gd name="T30" fmla="*/ 1 w 118"/>
                  <a:gd name="T31" fmla="*/ 94 h 230"/>
                  <a:gd name="T32" fmla="*/ 2 w 118"/>
                  <a:gd name="T33" fmla="*/ 91 h 230"/>
                  <a:gd name="T34" fmla="*/ 4 w 118"/>
                  <a:gd name="T35" fmla="*/ 88 h 230"/>
                  <a:gd name="T36" fmla="*/ 8 w 118"/>
                  <a:gd name="T37" fmla="*/ 85 h 230"/>
                  <a:gd name="T38" fmla="*/ 14 w 118"/>
                  <a:gd name="T39" fmla="*/ 83 h 230"/>
                  <a:gd name="T40" fmla="*/ 20 w 118"/>
                  <a:gd name="T41" fmla="*/ 81 h 230"/>
                  <a:gd name="T42" fmla="*/ 27 w 118"/>
                  <a:gd name="T43" fmla="*/ 80 h 230"/>
                  <a:gd name="T44" fmla="*/ 34 w 118"/>
                  <a:gd name="T45" fmla="*/ 79 h 230"/>
                  <a:gd name="T46" fmla="*/ 42 w 118"/>
                  <a:gd name="T47" fmla="*/ 79 h 230"/>
                  <a:gd name="T48" fmla="*/ 42 w 118"/>
                  <a:gd name="T49" fmla="*/ 79 h 230"/>
                  <a:gd name="T50" fmla="*/ 60 w 118"/>
                  <a:gd name="T51" fmla="*/ 80 h 230"/>
                  <a:gd name="T52" fmla="*/ 68 w 118"/>
                  <a:gd name="T53" fmla="*/ 79 h 230"/>
                  <a:gd name="T54" fmla="*/ 71 w 118"/>
                  <a:gd name="T55" fmla="*/ 78 h 230"/>
                  <a:gd name="T56" fmla="*/ 73 w 118"/>
                  <a:gd name="T57" fmla="*/ 76 h 230"/>
                  <a:gd name="T58" fmla="*/ 73 w 118"/>
                  <a:gd name="T59" fmla="*/ 76 h 230"/>
                  <a:gd name="T60" fmla="*/ 100 w 118"/>
                  <a:gd name="T61" fmla="*/ 7 h 230"/>
                  <a:gd name="T62" fmla="*/ 100 w 118"/>
                  <a:gd name="T63" fmla="*/ 7 h 230"/>
                  <a:gd name="T64" fmla="*/ 102 w 118"/>
                  <a:gd name="T65" fmla="*/ 4 h 230"/>
                  <a:gd name="T66" fmla="*/ 105 w 118"/>
                  <a:gd name="T67" fmla="*/ 1 h 230"/>
                  <a:gd name="T68" fmla="*/ 109 w 118"/>
                  <a:gd name="T69" fmla="*/ 0 h 230"/>
                  <a:gd name="T70" fmla="*/ 112 w 118"/>
                  <a:gd name="T71" fmla="*/ 1 h 230"/>
                  <a:gd name="T72" fmla="*/ 112 w 118"/>
                  <a:gd name="T73" fmla="*/ 1 h 230"/>
                  <a:gd name="T74" fmla="*/ 115 w 118"/>
                  <a:gd name="T75" fmla="*/ 4 h 230"/>
                  <a:gd name="T76" fmla="*/ 117 w 118"/>
                  <a:gd name="T77" fmla="*/ 7 h 230"/>
                  <a:gd name="T78" fmla="*/ 118 w 118"/>
                  <a:gd name="T79" fmla="*/ 11 h 230"/>
                  <a:gd name="T80" fmla="*/ 117 w 118"/>
                  <a:gd name="T81" fmla="*/ 14 h 230"/>
                  <a:gd name="T82" fmla="*/ 117 w 118"/>
                  <a:gd name="T83" fmla="*/ 14 h 230"/>
                  <a:gd name="T84" fmla="*/ 85 w 118"/>
                  <a:gd name="T85" fmla="*/ 97 h 230"/>
                  <a:gd name="T86" fmla="*/ 85 w 118"/>
                  <a:gd name="T87" fmla="*/ 97 h 230"/>
                  <a:gd name="T88" fmla="*/ 81 w 118"/>
                  <a:gd name="T89" fmla="*/ 109 h 230"/>
                  <a:gd name="T90" fmla="*/ 79 w 118"/>
                  <a:gd name="T91" fmla="*/ 119 h 230"/>
                  <a:gd name="T92" fmla="*/ 79 w 118"/>
                  <a:gd name="T93" fmla="*/ 119 h 230"/>
                  <a:gd name="T94" fmla="*/ 70 w 118"/>
                  <a:gd name="T95" fmla="*/ 185 h 230"/>
                  <a:gd name="T96" fmla="*/ 65 w 118"/>
                  <a:gd name="T97" fmla="*/ 213 h 230"/>
                  <a:gd name="T98" fmla="*/ 62 w 118"/>
                  <a:gd name="T99"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230">
                    <a:moveTo>
                      <a:pt x="22" y="230"/>
                    </a:moveTo>
                    <a:lnTo>
                      <a:pt x="22" y="230"/>
                    </a:lnTo>
                    <a:lnTo>
                      <a:pt x="19" y="218"/>
                    </a:lnTo>
                    <a:lnTo>
                      <a:pt x="17" y="204"/>
                    </a:lnTo>
                    <a:lnTo>
                      <a:pt x="12" y="177"/>
                    </a:lnTo>
                    <a:lnTo>
                      <a:pt x="12" y="177"/>
                    </a:lnTo>
                    <a:lnTo>
                      <a:pt x="11" y="172"/>
                    </a:lnTo>
                    <a:lnTo>
                      <a:pt x="8" y="169"/>
                    </a:lnTo>
                    <a:lnTo>
                      <a:pt x="6" y="166"/>
                    </a:lnTo>
                    <a:lnTo>
                      <a:pt x="4" y="161"/>
                    </a:lnTo>
                    <a:lnTo>
                      <a:pt x="4" y="161"/>
                    </a:lnTo>
                    <a:lnTo>
                      <a:pt x="1" y="134"/>
                    </a:lnTo>
                    <a:lnTo>
                      <a:pt x="0" y="114"/>
                    </a:lnTo>
                    <a:lnTo>
                      <a:pt x="1" y="99"/>
                    </a:lnTo>
                    <a:lnTo>
                      <a:pt x="1" y="94"/>
                    </a:lnTo>
                    <a:lnTo>
                      <a:pt x="1" y="94"/>
                    </a:lnTo>
                    <a:lnTo>
                      <a:pt x="2" y="91"/>
                    </a:lnTo>
                    <a:lnTo>
                      <a:pt x="4" y="88"/>
                    </a:lnTo>
                    <a:lnTo>
                      <a:pt x="8" y="85"/>
                    </a:lnTo>
                    <a:lnTo>
                      <a:pt x="14" y="83"/>
                    </a:lnTo>
                    <a:lnTo>
                      <a:pt x="20" y="81"/>
                    </a:lnTo>
                    <a:lnTo>
                      <a:pt x="27" y="80"/>
                    </a:lnTo>
                    <a:lnTo>
                      <a:pt x="34" y="79"/>
                    </a:lnTo>
                    <a:lnTo>
                      <a:pt x="42" y="79"/>
                    </a:lnTo>
                    <a:lnTo>
                      <a:pt x="42" y="79"/>
                    </a:lnTo>
                    <a:lnTo>
                      <a:pt x="60" y="80"/>
                    </a:lnTo>
                    <a:lnTo>
                      <a:pt x="68" y="79"/>
                    </a:lnTo>
                    <a:lnTo>
                      <a:pt x="71" y="78"/>
                    </a:lnTo>
                    <a:lnTo>
                      <a:pt x="73" y="76"/>
                    </a:lnTo>
                    <a:lnTo>
                      <a:pt x="73" y="76"/>
                    </a:lnTo>
                    <a:lnTo>
                      <a:pt x="100" y="7"/>
                    </a:lnTo>
                    <a:lnTo>
                      <a:pt x="100" y="7"/>
                    </a:lnTo>
                    <a:lnTo>
                      <a:pt x="102" y="4"/>
                    </a:lnTo>
                    <a:lnTo>
                      <a:pt x="105" y="1"/>
                    </a:lnTo>
                    <a:lnTo>
                      <a:pt x="109" y="0"/>
                    </a:lnTo>
                    <a:lnTo>
                      <a:pt x="112" y="1"/>
                    </a:lnTo>
                    <a:lnTo>
                      <a:pt x="112" y="1"/>
                    </a:lnTo>
                    <a:lnTo>
                      <a:pt x="115" y="4"/>
                    </a:lnTo>
                    <a:lnTo>
                      <a:pt x="117" y="7"/>
                    </a:lnTo>
                    <a:lnTo>
                      <a:pt x="118" y="11"/>
                    </a:lnTo>
                    <a:lnTo>
                      <a:pt x="117" y="14"/>
                    </a:lnTo>
                    <a:lnTo>
                      <a:pt x="117" y="14"/>
                    </a:lnTo>
                    <a:lnTo>
                      <a:pt x="85" y="97"/>
                    </a:lnTo>
                    <a:lnTo>
                      <a:pt x="85" y="97"/>
                    </a:lnTo>
                    <a:lnTo>
                      <a:pt x="81" y="109"/>
                    </a:lnTo>
                    <a:lnTo>
                      <a:pt x="79" y="119"/>
                    </a:lnTo>
                    <a:lnTo>
                      <a:pt x="79" y="119"/>
                    </a:lnTo>
                    <a:lnTo>
                      <a:pt x="70" y="185"/>
                    </a:lnTo>
                    <a:lnTo>
                      <a:pt x="65" y="213"/>
                    </a:lnTo>
                    <a:lnTo>
                      <a:pt x="62" y="2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8" name="Freeform 34"/>
              <p:cNvSpPr>
                <a:spLocks/>
              </p:cNvSpPr>
              <p:nvPr/>
            </p:nvSpPr>
            <p:spPr bwMode="auto">
              <a:xfrm>
                <a:off x="782" y="1050"/>
                <a:ext cx="89" cy="90"/>
              </a:xfrm>
              <a:custGeom>
                <a:avLst/>
                <a:gdLst>
                  <a:gd name="T0" fmla="*/ 89 w 89"/>
                  <a:gd name="T1" fmla="*/ 45 h 90"/>
                  <a:gd name="T2" fmla="*/ 89 w 89"/>
                  <a:gd name="T3" fmla="*/ 45 h 90"/>
                  <a:gd name="T4" fmla="*/ 88 w 89"/>
                  <a:gd name="T5" fmla="*/ 36 h 90"/>
                  <a:gd name="T6" fmla="*/ 86 w 89"/>
                  <a:gd name="T7" fmla="*/ 28 h 90"/>
                  <a:gd name="T8" fmla="*/ 81 w 89"/>
                  <a:gd name="T9" fmla="*/ 20 h 90"/>
                  <a:gd name="T10" fmla="*/ 75 w 89"/>
                  <a:gd name="T11" fmla="*/ 14 h 90"/>
                  <a:gd name="T12" fmla="*/ 69 w 89"/>
                  <a:gd name="T13" fmla="*/ 9 h 90"/>
                  <a:gd name="T14" fmla="*/ 62 w 89"/>
                  <a:gd name="T15" fmla="*/ 4 h 90"/>
                  <a:gd name="T16" fmla="*/ 54 w 89"/>
                  <a:gd name="T17" fmla="*/ 1 h 90"/>
                  <a:gd name="T18" fmla="*/ 44 w 89"/>
                  <a:gd name="T19" fmla="*/ 0 h 90"/>
                  <a:gd name="T20" fmla="*/ 44 w 89"/>
                  <a:gd name="T21" fmla="*/ 0 h 90"/>
                  <a:gd name="T22" fmla="*/ 35 w 89"/>
                  <a:gd name="T23" fmla="*/ 1 h 90"/>
                  <a:gd name="T24" fmla="*/ 27 w 89"/>
                  <a:gd name="T25" fmla="*/ 4 h 90"/>
                  <a:gd name="T26" fmla="*/ 20 w 89"/>
                  <a:gd name="T27" fmla="*/ 9 h 90"/>
                  <a:gd name="T28" fmla="*/ 13 w 89"/>
                  <a:gd name="T29" fmla="*/ 14 h 90"/>
                  <a:gd name="T30" fmla="*/ 7 w 89"/>
                  <a:gd name="T31" fmla="*/ 20 h 90"/>
                  <a:gd name="T32" fmla="*/ 3 w 89"/>
                  <a:gd name="T33" fmla="*/ 28 h 90"/>
                  <a:gd name="T34" fmla="*/ 1 w 89"/>
                  <a:gd name="T35" fmla="*/ 36 h 90"/>
                  <a:gd name="T36" fmla="*/ 0 w 89"/>
                  <a:gd name="T37" fmla="*/ 45 h 90"/>
                  <a:gd name="T38" fmla="*/ 0 w 89"/>
                  <a:gd name="T39" fmla="*/ 45 h 90"/>
                  <a:gd name="T40" fmla="*/ 1 w 89"/>
                  <a:gd name="T41" fmla="*/ 54 h 90"/>
                  <a:gd name="T42" fmla="*/ 3 w 89"/>
                  <a:gd name="T43" fmla="*/ 62 h 90"/>
                  <a:gd name="T44" fmla="*/ 7 w 89"/>
                  <a:gd name="T45" fmla="*/ 70 h 90"/>
                  <a:gd name="T46" fmla="*/ 13 w 89"/>
                  <a:gd name="T47" fmla="*/ 76 h 90"/>
                  <a:gd name="T48" fmla="*/ 20 w 89"/>
                  <a:gd name="T49" fmla="*/ 82 h 90"/>
                  <a:gd name="T50" fmla="*/ 27 w 89"/>
                  <a:gd name="T51" fmla="*/ 86 h 90"/>
                  <a:gd name="T52" fmla="*/ 35 w 89"/>
                  <a:gd name="T53" fmla="*/ 89 h 90"/>
                  <a:gd name="T54" fmla="*/ 44 w 89"/>
                  <a:gd name="T55" fmla="*/ 90 h 90"/>
                  <a:gd name="T56" fmla="*/ 44 w 89"/>
                  <a:gd name="T57" fmla="*/ 90 h 90"/>
                  <a:gd name="T58" fmla="*/ 54 w 89"/>
                  <a:gd name="T59" fmla="*/ 89 h 90"/>
                  <a:gd name="T60" fmla="*/ 62 w 89"/>
                  <a:gd name="T61" fmla="*/ 86 h 90"/>
                  <a:gd name="T62" fmla="*/ 69 w 89"/>
                  <a:gd name="T63" fmla="*/ 82 h 90"/>
                  <a:gd name="T64" fmla="*/ 75 w 89"/>
                  <a:gd name="T65" fmla="*/ 76 h 90"/>
                  <a:gd name="T66" fmla="*/ 81 w 89"/>
                  <a:gd name="T67" fmla="*/ 70 h 90"/>
                  <a:gd name="T68" fmla="*/ 86 w 89"/>
                  <a:gd name="T69" fmla="*/ 62 h 90"/>
                  <a:gd name="T70" fmla="*/ 88 w 89"/>
                  <a:gd name="T71" fmla="*/ 54 h 90"/>
                  <a:gd name="T72" fmla="*/ 89 w 89"/>
                  <a:gd name="T73" fmla="*/ 45 h 90"/>
                  <a:gd name="T74" fmla="*/ 89 w 89"/>
                  <a:gd name="T7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90">
                    <a:moveTo>
                      <a:pt x="89" y="45"/>
                    </a:moveTo>
                    <a:lnTo>
                      <a:pt x="89" y="45"/>
                    </a:lnTo>
                    <a:lnTo>
                      <a:pt x="88" y="36"/>
                    </a:lnTo>
                    <a:lnTo>
                      <a:pt x="86" y="28"/>
                    </a:lnTo>
                    <a:lnTo>
                      <a:pt x="81" y="20"/>
                    </a:lnTo>
                    <a:lnTo>
                      <a:pt x="75" y="14"/>
                    </a:lnTo>
                    <a:lnTo>
                      <a:pt x="69" y="9"/>
                    </a:lnTo>
                    <a:lnTo>
                      <a:pt x="62" y="4"/>
                    </a:lnTo>
                    <a:lnTo>
                      <a:pt x="54" y="1"/>
                    </a:lnTo>
                    <a:lnTo>
                      <a:pt x="44" y="0"/>
                    </a:lnTo>
                    <a:lnTo>
                      <a:pt x="44" y="0"/>
                    </a:lnTo>
                    <a:lnTo>
                      <a:pt x="35" y="1"/>
                    </a:lnTo>
                    <a:lnTo>
                      <a:pt x="27" y="4"/>
                    </a:lnTo>
                    <a:lnTo>
                      <a:pt x="20" y="9"/>
                    </a:lnTo>
                    <a:lnTo>
                      <a:pt x="13" y="14"/>
                    </a:lnTo>
                    <a:lnTo>
                      <a:pt x="7" y="20"/>
                    </a:lnTo>
                    <a:lnTo>
                      <a:pt x="3" y="28"/>
                    </a:lnTo>
                    <a:lnTo>
                      <a:pt x="1" y="36"/>
                    </a:lnTo>
                    <a:lnTo>
                      <a:pt x="0" y="45"/>
                    </a:lnTo>
                    <a:lnTo>
                      <a:pt x="0" y="45"/>
                    </a:lnTo>
                    <a:lnTo>
                      <a:pt x="1" y="54"/>
                    </a:lnTo>
                    <a:lnTo>
                      <a:pt x="3" y="62"/>
                    </a:lnTo>
                    <a:lnTo>
                      <a:pt x="7" y="70"/>
                    </a:lnTo>
                    <a:lnTo>
                      <a:pt x="13" y="76"/>
                    </a:lnTo>
                    <a:lnTo>
                      <a:pt x="20" y="82"/>
                    </a:lnTo>
                    <a:lnTo>
                      <a:pt x="27" y="86"/>
                    </a:lnTo>
                    <a:lnTo>
                      <a:pt x="35" y="89"/>
                    </a:lnTo>
                    <a:lnTo>
                      <a:pt x="44" y="90"/>
                    </a:lnTo>
                    <a:lnTo>
                      <a:pt x="44" y="90"/>
                    </a:lnTo>
                    <a:lnTo>
                      <a:pt x="54" y="89"/>
                    </a:lnTo>
                    <a:lnTo>
                      <a:pt x="62" y="86"/>
                    </a:lnTo>
                    <a:lnTo>
                      <a:pt x="69" y="82"/>
                    </a:lnTo>
                    <a:lnTo>
                      <a:pt x="75" y="76"/>
                    </a:lnTo>
                    <a:lnTo>
                      <a:pt x="81" y="70"/>
                    </a:lnTo>
                    <a:lnTo>
                      <a:pt x="86" y="62"/>
                    </a:lnTo>
                    <a:lnTo>
                      <a:pt x="88" y="54"/>
                    </a:lnTo>
                    <a:lnTo>
                      <a:pt x="89" y="45"/>
                    </a:lnTo>
                    <a:lnTo>
                      <a:pt x="89" y="4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59" name="Freeform 35"/>
              <p:cNvSpPr>
                <a:spLocks/>
              </p:cNvSpPr>
              <p:nvPr/>
            </p:nvSpPr>
            <p:spPr bwMode="auto">
              <a:xfrm>
                <a:off x="779" y="1157"/>
                <a:ext cx="108" cy="50"/>
              </a:xfrm>
              <a:custGeom>
                <a:avLst/>
                <a:gdLst>
                  <a:gd name="T0" fmla="*/ 108 w 108"/>
                  <a:gd name="T1" fmla="*/ 50 h 50"/>
                  <a:gd name="T2" fmla="*/ 108 w 108"/>
                  <a:gd name="T3" fmla="*/ 50 h 50"/>
                  <a:gd name="T4" fmla="*/ 107 w 108"/>
                  <a:gd name="T5" fmla="*/ 31 h 50"/>
                  <a:gd name="T6" fmla="*/ 107 w 108"/>
                  <a:gd name="T7" fmla="*/ 25 h 50"/>
                  <a:gd name="T8" fmla="*/ 107 w 108"/>
                  <a:gd name="T9" fmla="*/ 25 h 50"/>
                  <a:gd name="T10" fmla="*/ 106 w 108"/>
                  <a:gd name="T11" fmla="*/ 23 h 50"/>
                  <a:gd name="T12" fmla="*/ 106 w 108"/>
                  <a:gd name="T13" fmla="*/ 20 h 50"/>
                  <a:gd name="T14" fmla="*/ 102 w 108"/>
                  <a:gd name="T15" fmla="*/ 16 h 50"/>
                  <a:gd name="T16" fmla="*/ 96 w 108"/>
                  <a:gd name="T17" fmla="*/ 12 h 50"/>
                  <a:gd name="T18" fmla="*/ 89 w 108"/>
                  <a:gd name="T19" fmla="*/ 7 h 50"/>
                  <a:gd name="T20" fmla="*/ 79 w 108"/>
                  <a:gd name="T21" fmla="*/ 4 h 50"/>
                  <a:gd name="T22" fmla="*/ 69 w 108"/>
                  <a:gd name="T23" fmla="*/ 2 h 50"/>
                  <a:gd name="T24" fmla="*/ 59 w 108"/>
                  <a:gd name="T25" fmla="*/ 1 h 50"/>
                  <a:gd name="T26" fmla="*/ 47 w 108"/>
                  <a:gd name="T27" fmla="*/ 0 h 50"/>
                  <a:gd name="T28" fmla="*/ 47 w 108"/>
                  <a:gd name="T29" fmla="*/ 0 h 50"/>
                  <a:gd name="T30" fmla="*/ 34 w 108"/>
                  <a:gd name="T31" fmla="*/ 1 h 50"/>
                  <a:gd name="T32" fmla="*/ 22 w 108"/>
                  <a:gd name="T33" fmla="*/ 3 h 50"/>
                  <a:gd name="T34" fmla="*/ 10 w 108"/>
                  <a:gd name="T35" fmla="*/ 6 h 50"/>
                  <a:gd name="T36" fmla="*/ 0 w 108"/>
                  <a:gd name="T3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50">
                    <a:moveTo>
                      <a:pt x="108" y="50"/>
                    </a:moveTo>
                    <a:lnTo>
                      <a:pt x="108" y="50"/>
                    </a:lnTo>
                    <a:lnTo>
                      <a:pt x="107" y="31"/>
                    </a:lnTo>
                    <a:lnTo>
                      <a:pt x="107" y="25"/>
                    </a:lnTo>
                    <a:lnTo>
                      <a:pt x="107" y="25"/>
                    </a:lnTo>
                    <a:lnTo>
                      <a:pt x="106" y="23"/>
                    </a:lnTo>
                    <a:lnTo>
                      <a:pt x="106" y="20"/>
                    </a:lnTo>
                    <a:lnTo>
                      <a:pt x="102" y="16"/>
                    </a:lnTo>
                    <a:lnTo>
                      <a:pt x="96" y="12"/>
                    </a:lnTo>
                    <a:lnTo>
                      <a:pt x="89" y="7"/>
                    </a:lnTo>
                    <a:lnTo>
                      <a:pt x="79" y="4"/>
                    </a:lnTo>
                    <a:lnTo>
                      <a:pt x="69" y="2"/>
                    </a:lnTo>
                    <a:lnTo>
                      <a:pt x="59" y="1"/>
                    </a:lnTo>
                    <a:lnTo>
                      <a:pt x="47" y="0"/>
                    </a:lnTo>
                    <a:lnTo>
                      <a:pt x="47" y="0"/>
                    </a:lnTo>
                    <a:lnTo>
                      <a:pt x="34" y="1"/>
                    </a:lnTo>
                    <a:lnTo>
                      <a:pt x="22" y="3"/>
                    </a:lnTo>
                    <a:lnTo>
                      <a:pt x="10" y="6"/>
                    </a:lnTo>
                    <a:lnTo>
                      <a:pt x="0" y="1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0" name="Freeform 36"/>
              <p:cNvSpPr>
                <a:spLocks/>
              </p:cNvSpPr>
              <p:nvPr/>
            </p:nvSpPr>
            <p:spPr bwMode="auto">
              <a:xfrm>
                <a:off x="643" y="1019"/>
                <a:ext cx="123" cy="123"/>
              </a:xfrm>
              <a:custGeom>
                <a:avLst/>
                <a:gdLst>
                  <a:gd name="T0" fmla="*/ 123 w 123"/>
                  <a:gd name="T1" fmla="*/ 61 h 123"/>
                  <a:gd name="T2" fmla="*/ 123 w 123"/>
                  <a:gd name="T3" fmla="*/ 61 h 123"/>
                  <a:gd name="T4" fmla="*/ 122 w 123"/>
                  <a:gd name="T5" fmla="*/ 55 h 123"/>
                  <a:gd name="T6" fmla="*/ 121 w 123"/>
                  <a:gd name="T7" fmla="*/ 49 h 123"/>
                  <a:gd name="T8" fmla="*/ 118 w 123"/>
                  <a:gd name="T9" fmla="*/ 37 h 123"/>
                  <a:gd name="T10" fmla="*/ 112 w 123"/>
                  <a:gd name="T11" fmla="*/ 27 h 123"/>
                  <a:gd name="T12" fmla="*/ 104 w 123"/>
                  <a:gd name="T13" fmla="*/ 18 h 123"/>
                  <a:gd name="T14" fmla="*/ 96 w 123"/>
                  <a:gd name="T15" fmla="*/ 11 h 123"/>
                  <a:gd name="T16" fmla="*/ 85 w 123"/>
                  <a:gd name="T17" fmla="*/ 6 h 123"/>
                  <a:gd name="T18" fmla="*/ 73 w 123"/>
                  <a:gd name="T19" fmla="*/ 1 h 123"/>
                  <a:gd name="T20" fmla="*/ 67 w 123"/>
                  <a:gd name="T21" fmla="*/ 0 h 123"/>
                  <a:gd name="T22" fmla="*/ 61 w 123"/>
                  <a:gd name="T23" fmla="*/ 0 h 123"/>
                  <a:gd name="T24" fmla="*/ 61 w 123"/>
                  <a:gd name="T25" fmla="*/ 0 h 123"/>
                  <a:gd name="T26" fmla="*/ 55 w 123"/>
                  <a:gd name="T27" fmla="*/ 0 h 123"/>
                  <a:gd name="T28" fmla="*/ 49 w 123"/>
                  <a:gd name="T29" fmla="*/ 1 h 123"/>
                  <a:gd name="T30" fmla="*/ 37 w 123"/>
                  <a:gd name="T31" fmla="*/ 6 h 123"/>
                  <a:gd name="T32" fmla="*/ 27 w 123"/>
                  <a:gd name="T33" fmla="*/ 11 h 123"/>
                  <a:gd name="T34" fmla="*/ 18 w 123"/>
                  <a:gd name="T35" fmla="*/ 18 h 123"/>
                  <a:gd name="T36" fmla="*/ 11 w 123"/>
                  <a:gd name="T37" fmla="*/ 27 h 123"/>
                  <a:gd name="T38" fmla="*/ 5 w 123"/>
                  <a:gd name="T39" fmla="*/ 37 h 123"/>
                  <a:gd name="T40" fmla="*/ 1 w 123"/>
                  <a:gd name="T41" fmla="*/ 49 h 123"/>
                  <a:gd name="T42" fmla="*/ 0 w 123"/>
                  <a:gd name="T43" fmla="*/ 55 h 123"/>
                  <a:gd name="T44" fmla="*/ 0 w 123"/>
                  <a:gd name="T45" fmla="*/ 61 h 123"/>
                  <a:gd name="T46" fmla="*/ 0 w 123"/>
                  <a:gd name="T47" fmla="*/ 61 h 123"/>
                  <a:gd name="T48" fmla="*/ 0 w 123"/>
                  <a:gd name="T49" fmla="*/ 67 h 123"/>
                  <a:gd name="T50" fmla="*/ 1 w 123"/>
                  <a:gd name="T51" fmla="*/ 73 h 123"/>
                  <a:gd name="T52" fmla="*/ 5 w 123"/>
                  <a:gd name="T53" fmla="*/ 85 h 123"/>
                  <a:gd name="T54" fmla="*/ 11 w 123"/>
                  <a:gd name="T55" fmla="*/ 95 h 123"/>
                  <a:gd name="T56" fmla="*/ 18 w 123"/>
                  <a:gd name="T57" fmla="*/ 104 h 123"/>
                  <a:gd name="T58" fmla="*/ 27 w 123"/>
                  <a:gd name="T59" fmla="*/ 112 h 123"/>
                  <a:gd name="T60" fmla="*/ 37 w 123"/>
                  <a:gd name="T61" fmla="*/ 118 h 123"/>
                  <a:gd name="T62" fmla="*/ 49 w 123"/>
                  <a:gd name="T63" fmla="*/ 121 h 123"/>
                  <a:gd name="T64" fmla="*/ 55 w 123"/>
                  <a:gd name="T65" fmla="*/ 122 h 123"/>
                  <a:gd name="T66" fmla="*/ 61 w 123"/>
                  <a:gd name="T67" fmla="*/ 123 h 123"/>
                  <a:gd name="T68" fmla="*/ 61 w 123"/>
                  <a:gd name="T69" fmla="*/ 123 h 123"/>
                  <a:gd name="T70" fmla="*/ 67 w 123"/>
                  <a:gd name="T71" fmla="*/ 122 h 123"/>
                  <a:gd name="T72" fmla="*/ 73 w 123"/>
                  <a:gd name="T73" fmla="*/ 121 h 123"/>
                  <a:gd name="T74" fmla="*/ 85 w 123"/>
                  <a:gd name="T75" fmla="*/ 118 h 123"/>
                  <a:gd name="T76" fmla="*/ 96 w 123"/>
                  <a:gd name="T77" fmla="*/ 112 h 123"/>
                  <a:gd name="T78" fmla="*/ 104 w 123"/>
                  <a:gd name="T79" fmla="*/ 104 h 123"/>
                  <a:gd name="T80" fmla="*/ 112 w 123"/>
                  <a:gd name="T81" fmla="*/ 95 h 123"/>
                  <a:gd name="T82" fmla="*/ 118 w 123"/>
                  <a:gd name="T83" fmla="*/ 85 h 123"/>
                  <a:gd name="T84" fmla="*/ 121 w 123"/>
                  <a:gd name="T85" fmla="*/ 73 h 123"/>
                  <a:gd name="T86" fmla="*/ 122 w 123"/>
                  <a:gd name="T87" fmla="*/ 67 h 123"/>
                  <a:gd name="T88" fmla="*/ 123 w 123"/>
                  <a:gd name="T89" fmla="*/ 61 h 123"/>
                  <a:gd name="T90" fmla="*/ 123 w 123"/>
                  <a:gd name="T91"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23">
                    <a:moveTo>
                      <a:pt x="123" y="61"/>
                    </a:moveTo>
                    <a:lnTo>
                      <a:pt x="123" y="61"/>
                    </a:lnTo>
                    <a:lnTo>
                      <a:pt x="122" y="55"/>
                    </a:lnTo>
                    <a:lnTo>
                      <a:pt x="121" y="49"/>
                    </a:lnTo>
                    <a:lnTo>
                      <a:pt x="118" y="37"/>
                    </a:lnTo>
                    <a:lnTo>
                      <a:pt x="112" y="27"/>
                    </a:lnTo>
                    <a:lnTo>
                      <a:pt x="104" y="18"/>
                    </a:lnTo>
                    <a:lnTo>
                      <a:pt x="96" y="11"/>
                    </a:lnTo>
                    <a:lnTo>
                      <a:pt x="85" y="6"/>
                    </a:lnTo>
                    <a:lnTo>
                      <a:pt x="73" y="1"/>
                    </a:lnTo>
                    <a:lnTo>
                      <a:pt x="67" y="0"/>
                    </a:lnTo>
                    <a:lnTo>
                      <a:pt x="61" y="0"/>
                    </a:lnTo>
                    <a:lnTo>
                      <a:pt x="61" y="0"/>
                    </a:lnTo>
                    <a:lnTo>
                      <a:pt x="55" y="0"/>
                    </a:lnTo>
                    <a:lnTo>
                      <a:pt x="49" y="1"/>
                    </a:lnTo>
                    <a:lnTo>
                      <a:pt x="37" y="6"/>
                    </a:lnTo>
                    <a:lnTo>
                      <a:pt x="27" y="11"/>
                    </a:lnTo>
                    <a:lnTo>
                      <a:pt x="18" y="18"/>
                    </a:lnTo>
                    <a:lnTo>
                      <a:pt x="11" y="27"/>
                    </a:lnTo>
                    <a:lnTo>
                      <a:pt x="5" y="37"/>
                    </a:lnTo>
                    <a:lnTo>
                      <a:pt x="1" y="49"/>
                    </a:lnTo>
                    <a:lnTo>
                      <a:pt x="0" y="55"/>
                    </a:lnTo>
                    <a:lnTo>
                      <a:pt x="0" y="61"/>
                    </a:lnTo>
                    <a:lnTo>
                      <a:pt x="0" y="61"/>
                    </a:lnTo>
                    <a:lnTo>
                      <a:pt x="0" y="67"/>
                    </a:lnTo>
                    <a:lnTo>
                      <a:pt x="1" y="73"/>
                    </a:lnTo>
                    <a:lnTo>
                      <a:pt x="5" y="85"/>
                    </a:lnTo>
                    <a:lnTo>
                      <a:pt x="11" y="95"/>
                    </a:lnTo>
                    <a:lnTo>
                      <a:pt x="18" y="104"/>
                    </a:lnTo>
                    <a:lnTo>
                      <a:pt x="27" y="112"/>
                    </a:lnTo>
                    <a:lnTo>
                      <a:pt x="37" y="118"/>
                    </a:lnTo>
                    <a:lnTo>
                      <a:pt x="49" y="121"/>
                    </a:lnTo>
                    <a:lnTo>
                      <a:pt x="55" y="122"/>
                    </a:lnTo>
                    <a:lnTo>
                      <a:pt x="61" y="123"/>
                    </a:lnTo>
                    <a:lnTo>
                      <a:pt x="61" y="123"/>
                    </a:lnTo>
                    <a:lnTo>
                      <a:pt x="67" y="122"/>
                    </a:lnTo>
                    <a:lnTo>
                      <a:pt x="73" y="121"/>
                    </a:lnTo>
                    <a:lnTo>
                      <a:pt x="85" y="118"/>
                    </a:lnTo>
                    <a:lnTo>
                      <a:pt x="96" y="112"/>
                    </a:lnTo>
                    <a:lnTo>
                      <a:pt x="104" y="104"/>
                    </a:lnTo>
                    <a:lnTo>
                      <a:pt x="112" y="95"/>
                    </a:lnTo>
                    <a:lnTo>
                      <a:pt x="118" y="85"/>
                    </a:lnTo>
                    <a:lnTo>
                      <a:pt x="121" y="73"/>
                    </a:lnTo>
                    <a:lnTo>
                      <a:pt x="122" y="67"/>
                    </a:lnTo>
                    <a:lnTo>
                      <a:pt x="123" y="61"/>
                    </a:lnTo>
                    <a:lnTo>
                      <a:pt x="123" y="61"/>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1" name="Freeform 37"/>
              <p:cNvSpPr>
                <a:spLocks/>
              </p:cNvSpPr>
              <p:nvPr/>
            </p:nvSpPr>
            <p:spPr bwMode="auto">
              <a:xfrm>
                <a:off x="622" y="1167"/>
                <a:ext cx="165" cy="66"/>
              </a:xfrm>
              <a:custGeom>
                <a:avLst/>
                <a:gdLst>
                  <a:gd name="T0" fmla="*/ 165 w 165"/>
                  <a:gd name="T1" fmla="*/ 66 h 66"/>
                  <a:gd name="T2" fmla="*/ 165 w 165"/>
                  <a:gd name="T3" fmla="*/ 66 h 66"/>
                  <a:gd name="T4" fmla="*/ 164 w 165"/>
                  <a:gd name="T5" fmla="*/ 42 h 66"/>
                  <a:gd name="T6" fmla="*/ 164 w 165"/>
                  <a:gd name="T7" fmla="*/ 33 h 66"/>
                  <a:gd name="T8" fmla="*/ 164 w 165"/>
                  <a:gd name="T9" fmla="*/ 33 h 66"/>
                  <a:gd name="T10" fmla="*/ 163 w 165"/>
                  <a:gd name="T11" fmla="*/ 29 h 66"/>
                  <a:gd name="T12" fmla="*/ 162 w 165"/>
                  <a:gd name="T13" fmla="*/ 26 h 66"/>
                  <a:gd name="T14" fmla="*/ 160 w 165"/>
                  <a:gd name="T15" fmla="*/ 23 h 66"/>
                  <a:gd name="T16" fmla="*/ 157 w 165"/>
                  <a:gd name="T17" fmla="*/ 20 h 66"/>
                  <a:gd name="T18" fmla="*/ 149 w 165"/>
                  <a:gd name="T19" fmla="*/ 14 h 66"/>
                  <a:gd name="T20" fmla="*/ 139 w 165"/>
                  <a:gd name="T21" fmla="*/ 10 h 66"/>
                  <a:gd name="T22" fmla="*/ 126 w 165"/>
                  <a:gd name="T23" fmla="*/ 6 h 66"/>
                  <a:gd name="T24" fmla="*/ 113 w 165"/>
                  <a:gd name="T25" fmla="*/ 3 h 66"/>
                  <a:gd name="T26" fmla="*/ 97 w 165"/>
                  <a:gd name="T27" fmla="*/ 1 h 66"/>
                  <a:gd name="T28" fmla="*/ 82 w 165"/>
                  <a:gd name="T29" fmla="*/ 0 h 66"/>
                  <a:gd name="T30" fmla="*/ 82 w 165"/>
                  <a:gd name="T31" fmla="*/ 0 h 66"/>
                  <a:gd name="T32" fmla="*/ 67 w 165"/>
                  <a:gd name="T33" fmla="*/ 1 h 66"/>
                  <a:gd name="T34" fmla="*/ 52 w 165"/>
                  <a:gd name="T35" fmla="*/ 3 h 66"/>
                  <a:gd name="T36" fmla="*/ 38 w 165"/>
                  <a:gd name="T37" fmla="*/ 6 h 66"/>
                  <a:gd name="T38" fmla="*/ 25 w 165"/>
                  <a:gd name="T39" fmla="*/ 10 h 66"/>
                  <a:gd name="T40" fmla="*/ 15 w 165"/>
                  <a:gd name="T41" fmla="*/ 14 h 66"/>
                  <a:gd name="T42" fmla="*/ 8 w 165"/>
                  <a:gd name="T43" fmla="*/ 20 h 66"/>
                  <a:gd name="T44" fmla="*/ 5 w 165"/>
                  <a:gd name="T45" fmla="*/ 23 h 66"/>
                  <a:gd name="T46" fmla="*/ 3 w 165"/>
                  <a:gd name="T47" fmla="*/ 26 h 66"/>
                  <a:gd name="T48" fmla="*/ 1 w 165"/>
                  <a:gd name="T49" fmla="*/ 29 h 66"/>
                  <a:gd name="T50" fmla="*/ 1 w 165"/>
                  <a:gd name="T51" fmla="*/ 33 h 66"/>
                  <a:gd name="T52" fmla="*/ 1 w 165"/>
                  <a:gd name="T53" fmla="*/ 33 h 66"/>
                  <a:gd name="T54" fmla="*/ 0 w 165"/>
                  <a:gd name="T55" fmla="*/ 42 h 66"/>
                  <a:gd name="T56" fmla="*/ 0 w 165"/>
                  <a:gd name="T5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66">
                    <a:moveTo>
                      <a:pt x="165" y="66"/>
                    </a:moveTo>
                    <a:lnTo>
                      <a:pt x="165" y="66"/>
                    </a:lnTo>
                    <a:lnTo>
                      <a:pt x="164" y="42"/>
                    </a:lnTo>
                    <a:lnTo>
                      <a:pt x="164" y="33"/>
                    </a:lnTo>
                    <a:lnTo>
                      <a:pt x="164" y="33"/>
                    </a:lnTo>
                    <a:lnTo>
                      <a:pt x="163" y="29"/>
                    </a:lnTo>
                    <a:lnTo>
                      <a:pt x="162" y="26"/>
                    </a:lnTo>
                    <a:lnTo>
                      <a:pt x="160" y="23"/>
                    </a:lnTo>
                    <a:lnTo>
                      <a:pt x="157" y="20"/>
                    </a:lnTo>
                    <a:lnTo>
                      <a:pt x="149" y="14"/>
                    </a:lnTo>
                    <a:lnTo>
                      <a:pt x="139" y="10"/>
                    </a:lnTo>
                    <a:lnTo>
                      <a:pt x="126" y="6"/>
                    </a:lnTo>
                    <a:lnTo>
                      <a:pt x="113" y="3"/>
                    </a:lnTo>
                    <a:lnTo>
                      <a:pt x="97" y="1"/>
                    </a:lnTo>
                    <a:lnTo>
                      <a:pt x="82" y="0"/>
                    </a:lnTo>
                    <a:lnTo>
                      <a:pt x="82" y="0"/>
                    </a:lnTo>
                    <a:lnTo>
                      <a:pt x="67" y="1"/>
                    </a:lnTo>
                    <a:lnTo>
                      <a:pt x="52" y="3"/>
                    </a:lnTo>
                    <a:lnTo>
                      <a:pt x="38" y="6"/>
                    </a:lnTo>
                    <a:lnTo>
                      <a:pt x="25" y="10"/>
                    </a:lnTo>
                    <a:lnTo>
                      <a:pt x="15" y="14"/>
                    </a:lnTo>
                    <a:lnTo>
                      <a:pt x="8" y="20"/>
                    </a:lnTo>
                    <a:lnTo>
                      <a:pt x="5" y="23"/>
                    </a:lnTo>
                    <a:lnTo>
                      <a:pt x="3" y="26"/>
                    </a:lnTo>
                    <a:lnTo>
                      <a:pt x="1" y="29"/>
                    </a:lnTo>
                    <a:lnTo>
                      <a:pt x="1" y="33"/>
                    </a:lnTo>
                    <a:lnTo>
                      <a:pt x="1" y="33"/>
                    </a:lnTo>
                    <a:lnTo>
                      <a:pt x="0" y="42"/>
                    </a:lnTo>
                    <a:lnTo>
                      <a:pt x="0" y="6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2" name="Freeform 38"/>
              <p:cNvSpPr>
                <a:spLocks/>
              </p:cNvSpPr>
              <p:nvPr/>
            </p:nvSpPr>
            <p:spPr bwMode="auto">
              <a:xfrm>
                <a:off x="2048" y="438"/>
                <a:ext cx="110" cy="94"/>
              </a:xfrm>
              <a:custGeom>
                <a:avLst/>
                <a:gdLst>
                  <a:gd name="T0" fmla="*/ 0 w 110"/>
                  <a:gd name="T1" fmla="*/ 31 h 94"/>
                  <a:gd name="T2" fmla="*/ 0 w 110"/>
                  <a:gd name="T3" fmla="*/ 31 h 94"/>
                  <a:gd name="T4" fmla="*/ 23 w 110"/>
                  <a:gd name="T5" fmla="*/ 0 h 94"/>
                  <a:gd name="T6" fmla="*/ 110 w 110"/>
                  <a:gd name="T7" fmla="*/ 62 h 94"/>
                  <a:gd name="T8" fmla="*/ 88 w 110"/>
                  <a:gd name="T9" fmla="*/ 94 h 94"/>
                </a:gdLst>
                <a:ahLst/>
                <a:cxnLst>
                  <a:cxn ang="0">
                    <a:pos x="T0" y="T1"/>
                  </a:cxn>
                  <a:cxn ang="0">
                    <a:pos x="T2" y="T3"/>
                  </a:cxn>
                  <a:cxn ang="0">
                    <a:pos x="T4" y="T5"/>
                  </a:cxn>
                  <a:cxn ang="0">
                    <a:pos x="T6" y="T7"/>
                  </a:cxn>
                  <a:cxn ang="0">
                    <a:pos x="T8" y="T9"/>
                  </a:cxn>
                </a:cxnLst>
                <a:rect l="0" t="0" r="r" b="b"/>
                <a:pathLst>
                  <a:path w="110" h="94">
                    <a:moveTo>
                      <a:pt x="0" y="31"/>
                    </a:moveTo>
                    <a:lnTo>
                      <a:pt x="0" y="31"/>
                    </a:lnTo>
                    <a:lnTo>
                      <a:pt x="23" y="0"/>
                    </a:lnTo>
                    <a:lnTo>
                      <a:pt x="110" y="62"/>
                    </a:lnTo>
                    <a:lnTo>
                      <a:pt x="88" y="9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3" name="Freeform 39"/>
              <p:cNvSpPr>
                <a:spLocks/>
              </p:cNvSpPr>
              <p:nvPr/>
            </p:nvSpPr>
            <p:spPr bwMode="auto">
              <a:xfrm>
                <a:off x="2083" y="282"/>
                <a:ext cx="41" cy="154"/>
              </a:xfrm>
              <a:custGeom>
                <a:avLst/>
                <a:gdLst>
                  <a:gd name="T0" fmla="*/ 41 w 41"/>
                  <a:gd name="T1" fmla="*/ 2 h 154"/>
                  <a:gd name="T2" fmla="*/ 41 w 41"/>
                  <a:gd name="T3" fmla="*/ 2 h 154"/>
                  <a:gd name="T4" fmla="*/ 37 w 41"/>
                  <a:gd name="T5" fmla="*/ 0 h 154"/>
                  <a:gd name="T6" fmla="*/ 32 w 41"/>
                  <a:gd name="T7" fmla="*/ 0 h 154"/>
                  <a:gd name="T8" fmla="*/ 32 w 41"/>
                  <a:gd name="T9" fmla="*/ 0 h 154"/>
                  <a:gd name="T10" fmla="*/ 28 w 41"/>
                  <a:gd name="T11" fmla="*/ 1 h 154"/>
                  <a:gd name="T12" fmla="*/ 24 w 41"/>
                  <a:gd name="T13" fmla="*/ 4 h 154"/>
                  <a:gd name="T14" fmla="*/ 22 w 41"/>
                  <a:gd name="T15" fmla="*/ 8 h 154"/>
                  <a:gd name="T16" fmla="*/ 21 w 41"/>
                  <a:gd name="T17" fmla="*/ 13 h 154"/>
                  <a:gd name="T18" fmla="*/ 21 w 41"/>
                  <a:gd name="T19" fmla="*/ 13 h 154"/>
                  <a:gd name="T20" fmla="*/ 21 w 41"/>
                  <a:gd name="T21" fmla="*/ 119 h 154"/>
                  <a:gd name="T22" fmla="*/ 0 w 41"/>
                  <a:gd name="T23"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4">
                    <a:moveTo>
                      <a:pt x="41" y="2"/>
                    </a:moveTo>
                    <a:lnTo>
                      <a:pt x="41" y="2"/>
                    </a:lnTo>
                    <a:lnTo>
                      <a:pt x="37" y="0"/>
                    </a:lnTo>
                    <a:lnTo>
                      <a:pt x="32" y="0"/>
                    </a:lnTo>
                    <a:lnTo>
                      <a:pt x="32" y="0"/>
                    </a:lnTo>
                    <a:lnTo>
                      <a:pt x="28" y="1"/>
                    </a:lnTo>
                    <a:lnTo>
                      <a:pt x="24" y="4"/>
                    </a:lnTo>
                    <a:lnTo>
                      <a:pt x="22" y="8"/>
                    </a:lnTo>
                    <a:lnTo>
                      <a:pt x="21" y="13"/>
                    </a:lnTo>
                    <a:lnTo>
                      <a:pt x="21" y="13"/>
                    </a:lnTo>
                    <a:lnTo>
                      <a:pt x="21" y="119"/>
                    </a:lnTo>
                    <a:lnTo>
                      <a:pt x="0" y="15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4" name="Freeform 40"/>
              <p:cNvSpPr>
                <a:spLocks/>
              </p:cNvSpPr>
              <p:nvPr/>
            </p:nvSpPr>
            <p:spPr bwMode="auto">
              <a:xfrm>
                <a:off x="2126" y="256"/>
                <a:ext cx="30" cy="90"/>
              </a:xfrm>
              <a:custGeom>
                <a:avLst/>
                <a:gdLst>
                  <a:gd name="T0" fmla="*/ 30 w 30"/>
                  <a:gd name="T1" fmla="*/ 13 h 90"/>
                  <a:gd name="T2" fmla="*/ 30 w 30"/>
                  <a:gd name="T3" fmla="*/ 13 h 90"/>
                  <a:gd name="T4" fmla="*/ 29 w 30"/>
                  <a:gd name="T5" fmla="*/ 8 h 90"/>
                  <a:gd name="T6" fmla="*/ 27 w 30"/>
                  <a:gd name="T7" fmla="*/ 3 h 90"/>
                  <a:gd name="T8" fmla="*/ 23 w 30"/>
                  <a:gd name="T9" fmla="*/ 1 h 90"/>
                  <a:gd name="T10" fmla="*/ 18 w 30"/>
                  <a:gd name="T11" fmla="*/ 0 h 90"/>
                  <a:gd name="T12" fmla="*/ 18 w 30"/>
                  <a:gd name="T13" fmla="*/ 0 h 90"/>
                  <a:gd name="T14" fmla="*/ 13 w 30"/>
                  <a:gd name="T15" fmla="*/ 1 h 90"/>
                  <a:gd name="T16" fmla="*/ 9 w 30"/>
                  <a:gd name="T17" fmla="*/ 4 h 90"/>
                  <a:gd name="T18" fmla="*/ 7 w 30"/>
                  <a:gd name="T19" fmla="*/ 8 h 90"/>
                  <a:gd name="T20" fmla="*/ 6 w 30"/>
                  <a:gd name="T21" fmla="*/ 13 h 90"/>
                  <a:gd name="T22" fmla="*/ 6 w 30"/>
                  <a:gd name="T23" fmla="*/ 13 h 90"/>
                  <a:gd name="T24" fmla="*/ 0 w 30"/>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90">
                    <a:moveTo>
                      <a:pt x="30" y="13"/>
                    </a:moveTo>
                    <a:lnTo>
                      <a:pt x="30" y="13"/>
                    </a:lnTo>
                    <a:lnTo>
                      <a:pt x="29" y="8"/>
                    </a:lnTo>
                    <a:lnTo>
                      <a:pt x="27" y="3"/>
                    </a:lnTo>
                    <a:lnTo>
                      <a:pt x="23" y="1"/>
                    </a:lnTo>
                    <a:lnTo>
                      <a:pt x="18" y="0"/>
                    </a:lnTo>
                    <a:lnTo>
                      <a:pt x="18" y="0"/>
                    </a:lnTo>
                    <a:lnTo>
                      <a:pt x="13" y="1"/>
                    </a:lnTo>
                    <a:lnTo>
                      <a:pt x="9" y="4"/>
                    </a:lnTo>
                    <a:lnTo>
                      <a:pt x="7" y="8"/>
                    </a:lnTo>
                    <a:lnTo>
                      <a:pt x="6" y="13"/>
                    </a:lnTo>
                    <a:lnTo>
                      <a:pt x="6" y="13"/>
                    </a:lnTo>
                    <a:lnTo>
                      <a:pt x="0" y="9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5" name="Freeform 41"/>
              <p:cNvSpPr>
                <a:spLocks/>
              </p:cNvSpPr>
              <p:nvPr/>
            </p:nvSpPr>
            <p:spPr bwMode="auto">
              <a:xfrm>
                <a:off x="2146" y="244"/>
                <a:ext cx="109" cy="237"/>
              </a:xfrm>
              <a:custGeom>
                <a:avLst/>
                <a:gdLst>
                  <a:gd name="T0" fmla="*/ 5 w 109"/>
                  <a:gd name="T1" fmla="*/ 223 h 237"/>
                  <a:gd name="T2" fmla="*/ 105 w 109"/>
                  <a:gd name="T3" fmla="*/ 183 h 237"/>
                  <a:gd name="T4" fmla="*/ 108 w 109"/>
                  <a:gd name="T5" fmla="*/ 179 h 237"/>
                  <a:gd name="T6" fmla="*/ 108 w 109"/>
                  <a:gd name="T7" fmla="*/ 170 h 237"/>
                  <a:gd name="T8" fmla="*/ 106 w 109"/>
                  <a:gd name="T9" fmla="*/ 166 h 237"/>
                  <a:gd name="T10" fmla="*/ 97 w 109"/>
                  <a:gd name="T11" fmla="*/ 161 h 237"/>
                  <a:gd name="T12" fmla="*/ 87 w 109"/>
                  <a:gd name="T13" fmla="*/ 165 h 237"/>
                  <a:gd name="T14" fmla="*/ 65 w 109"/>
                  <a:gd name="T15" fmla="*/ 182 h 237"/>
                  <a:gd name="T16" fmla="*/ 59 w 109"/>
                  <a:gd name="T17" fmla="*/ 185 h 237"/>
                  <a:gd name="T18" fmla="*/ 51 w 109"/>
                  <a:gd name="T19" fmla="*/ 186 h 237"/>
                  <a:gd name="T20" fmla="*/ 42 w 109"/>
                  <a:gd name="T21" fmla="*/ 184 h 237"/>
                  <a:gd name="T22" fmla="*/ 34 w 109"/>
                  <a:gd name="T23" fmla="*/ 179 h 237"/>
                  <a:gd name="T24" fmla="*/ 29 w 109"/>
                  <a:gd name="T25" fmla="*/ 171 h 237"/>
                  <a:gd name="T26" fmla="*/ 27 w 109"/>
                  <a:gd name="T27" fmla="*/ 161 h 237"/>
                  <a:gd name="T28" fmla="*/ 27 w 109"/>
                  <a:gd name="T29" fmla="*/ 156 h 237"/>
                  <a:gd name="T30" fmla="*/ 31 w 109"/>
                  <a:gd name="T31" fmla="*/ 148 h 237"/>
                  <a:gd name="T32" fmla="*/ 38 w 109"/>
                  <a:gd name="T33" fmla="*/ 141 h 237"/>
                  <a:gd name="T34" fmla="*/ 46 w 109"/>
                  <a:gd name="T35" fmla="*/ 137 h 237"/>
                  <a:gd name="T36" fmla="*/ 51 w 109"/>
                  <a:gd name="T37" fmla="*/ 137 h 237"/>
                  <a:gd name="T38" fmla="*/ 60 w 109"/>
                  <a:gd name="T39" fmla="*/ 139 h 237"/>
                  <a:gd name="T40" fmla="*/ 68 w 109"/>
                  <a:gd name="T41" fmla="*/ 143 h 237"/>
                  <a:gd name="T42" fmla="*/ 87 w 109"/>
                  <a:gd name="T43" fmla="*/ 157 h 237"/>
                  <a:gd name="T44" fmla="*/ 92 w 109"/>
                  <a:gd name="T45" fmla="*/ 159 h 237"/>
                  <a:gd name="T46" fmla="*/ 102 w 109"/>
                  <a:gd name="T47" fmla="*/ 159 h 237"/>
                  <a:gd name="T48" fmla="*/ 106 w 109"/>
                  <a:gd name="T49" fmla="*/ 156 h 237"/>
                  <a:gd name="T50" fmla="*/ 109 w 109"/>
                  <a:gd name="T51" fmla="*/ 147 h 237"/>
                  <a:gd name="T52" fmla="*/ 105 w 109"/>
                  <a:gd name="T53" fmla="*/ 138 h 237"/>
                  <a:gd name="T54" fmla="*/ 37 w 109"/>
                  <a:gd name="T55" fmla="*/ 102 h 237"/>
                  <a:gd name="T56" fmla="*/ 50 w 109"/>
                  <a:gd name="T57" fmla="*/ 14 h 237"/>
                  <a:gd name="T58" fmla="*/ 50 w 109"/>
                  <a:gd name="T59" fmla="*/ 9 h 237"/>
                  <a:gd name="T60" fmla="*/ 44 w 109"/>
                  <a:gd name="T61" fmla="*/ 2 h 237"/>
                  <a:gd name="T62" fmla="*/ 40 w 109"/>
                  <a:gd name="T63" fmla="*/ 0 h 237"/>
                  <a:gd name="T64" fmla="*/ 31 w 109"/>
                  <a:gd name="T65" fmla="*/ 3 h 237"/>
                  <a:gd name="T66" fmla="*/ 26 w 109"/>
                  <a:gd name="T67" fmla="*/ 11 h 237"/>
                  <a:gd name="T68" fmla="*/ 7 w 109"/>
                  <a:gd name="T69" fmla="*/ 1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237">
                    <a:moveTo>
                      <a:pt x="0" y="237"/>
                    </a:moveTo>
                    <a:lnTo>
                      <a:pt x="5" y="223"/>
                    </a:lnTo>
                    <a:lnTo>
                      <a:pt x="71" y="223"/>
                    </a:lnTo>
                    <a:lnTo>
                      <a:pt x="105" y="183"/>
                    </a:lnTo>
                    <a:lnTo>
                      <a:pt x="105" y="183"/>
                    </a:lnTo>
                    <a:lnTo>
                      <a:pt x="108" y="179"/>
                    </a:lnTo>
                    <a:lnTo>
                      <a:pt x="109" y="174"/>
                    </a:lnTo>
                    <a:lnTo>
                      <a:pt x="108" y="170"/>
                    </a:lnTo>
                    <a:lnTo>
                      <a:pt x="106" y="166"/>
                    </a:lnTo>
                    <a:lnTo>
                      <a:pt x="106" y="166"/>
                    </a:lnTo>
                    <a:lnTo>
                      <a:pt x="102" y="162"/>
                    </a:lnTo>
                    <a:lnTo>
                      <a:pt x="97" y="161"/>
                    </a:lnTo>
                    <a:lnTo>
                      <a:pt x="92" y="161"/>
                    </a:lnTo>
                    <a:lnTo>
                      <a:pt x="87" y="165"/>
                    </a:lnTo>
                    <a:lnTo>
                      <a:pt x="87" y="165"/>
                    </a:lnTo>
                    <a:lnTo>
                      <a:pt x="65" y="182"/>
                    </a:lnTo>
                    <a:lnTo>
                      <a:pt x="65" y="182"/>
                    </a:lnTo>
                    <a:lnTo>
                      <a:pt x="59" y="185"/>
                    </a:lnTo>
                    <a:lnTo>
                      <a:pt x="51" y="186"/>
                    </a:lnTo>
                    <a:lnTo>
                      <a:pt x="51" y="186"/>
                    </a:lnTo>
                    <a:lnTo>
                      <a:pt x="46" y="186"/>
                    </a:lnTo>
                    <a:lnTo>
                      <a:pt x="42" y="184"/>
                    </a:lnTo>
                    <a:lnTo>
                      <a:pt x="38" y="182"/>
                    </a:lnTo>
                    <a:lnTo>
                      <a:pt x="34" y="179"/>
                    </a:lnTo>
                    <a:lnTo>
                      <a:pt x="31" y="175"/>
                    </a:lnTo>
                    <a:lnTo>
                      <a:pt x="29" y="171"/>
                    </a:lnTo>
                    <a:lnTo>
                      <a:pt x="27" y="167"/>
                    </a:lnTo>
                    <a:lnTo>
                      <a:pt x="27" y="161"/>
                    </a:lnTo>
                    <a:lnTo>
                      <a:pt x="27" y="161"/>
                    </a:lnTo>
                    <a:lnTo>
                      <a:pt x="27" y="156"/>
                    </a:lnTo>
                    <a:lnTo>
                      <a:pt x="29" y="152"/>
                    </a:lnTo>
                    <a:lnTo>
                      <a:pt x="31" y="148"/>
                    </a:lnTo>
                    <a:lnTo>
                      <a:pt x="34" y="144"/>
                    </a:lnTo>
                    <a:lnTo>
                      <a:pt x="38" y="141"/>
                    </a:lnTo>
                    <a:lnTo>
                      <a:pt x="42" y="139"/>
                    </a:lnTo>
                    <a:lnTo>
                      <a:pt x="46" y="137"/>
                    </a:lnTo>
                    <a:lnTo>
                      <a:pt x="51" y="137"/>
                    </a:lnTo>
                    <a:lnTo>
                      <a:pt x="51" y="137"/>
                    </a:lnTo>
                    <a:lnTo>
                      <a:pt x="55" y="137"/>
                    </a:lnTo>
                    <a:lnTo>
                      <a:pt x="60" y="139"/>
                    </a:lnTo>
                    <a:lnTo>
                      <a:pt x="64" y="141"/>
                    </a:lnTo>
                    <a:lnTo>
                      <a:pt x="68" y="143"/>
                    </a:lnTo>
                    <a:lnTo>
                      <a:pt x="68" y="143"/>
                    </a:lnTo>
                    <a:lnTo>
                      <a:pt x="87" y="157"/>
                    </a:lnTo>
                    <a:lnTo>
                      <a:pt x="87" y="157"/>
                    </a:lnTo>
                    <a:lnTo>
                      <a:pt x="92" y="159"/>
                    </a:lnTo>
                    <a:lnTo>
                      <a:pt x="97" y="160"/>
                    </a:lnTo>
                    <a:lnTo>
                      <a:pt x="102" y="159"/>
                    </a:lnTo>
                    <a:lnTo>
                      <a:pt x="106" y="156"/>
                    </a:lnTo>
                    <a:lnTo>
                      <a:pt x="106" y="156"/>
                    </a:lnTo>
                    <a:lnTo>
                      <a:pt x="108" y="152"/>
                    </a:lnTo>
                    <a:lnTo>
                      <a:pt x="109" y="147"/>
                    </a:lnTo>
                    <a:lnTo>
                      <a:pt x="108" y="143"/>
                    </a:lnTo>
                    <a:lnTo>
                      <a:pt x="105" y="138"/>
                    </a:lnTo>
                    <a:lnTo>
                      <a:pt x="74" y="102"/>
                    </a:lnTo>
                    <a:lnTo>
                      <a:pt x="37" y="102"/>
                    </a:lnTo>
                    <a:lnTo>
                      <a:pt x="37" y="102"/>
                    </a:lnTo>
                    <a:lnTo>
                      <a:pt x="50" y="14"/>
                    </a:lnTo>
                    <a:lnTo>
                      <a:pt x="50" y="14"/>
                    </a:lnTo>
                    <a:lnTo>
                      <a:pt x="50" y="9"/>
                    </a:lnTo>
                    <a:lnTo>
                      <a:pt x="48" y="4"/>
                    </a:lnTo>
                    <a:lnTo>
                      <a:pt x="44" y="2"/>
                    </a:lnTo>
                    <a:lnTo>
                      <a:pt x="40" y="0"/>
                    </a:lnTo>
                    <a:lnTo>
                      <a:pt x="40" y="0"/>
                    </a:lnTo>
                    <a:lnTo>
                      <a:pt x="35" y="0"/>
                    </a:lnTo>
                    <a:lnTo>
                      <a:pt x="31" y="3"/>
                    </a:lnTo>
                    <a:lnTo>
                      <a:pt x="27" y="6"/>
                    </a:lnTo>
                    <a:lnTo>
                      <a:pt x="26" y="11"/>
                    </a:lnTo>
                    <a:lnTo>
                      <a:pt x="26" y="11"/>
                    </a:lnTo>
                    <a:lnTo>
                      <a:pt x="7" y="102"/>
                    </a:lnTo>
                    <a:lnTo>
                      <a:pt x="3" y="10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6" name="Freeform 42"/>
              <p:cNvSpPr>
                <a:spLocks/>
              </p:cNvSpPr>
              <p:nvPr/>
            </p:nvSpPr>
            <p:spPr bwMode="auto">
              <a:xfrm>
                <a:off x="3511" y="1623"/>
                <a:ext cx="191" cy="261"/>
              </a:xfrm>
              <a:custGeom>
                <a:avLst/>
                <a:gdLst>
                  <a:gd name="T0" fmla="*/ 185 w 191"/>
                  <a:gd name="T1" fmla="*/ 18 h 261"/>
                  <a:gd name="T2" fmla="*/ 185 w 191"/>
                  <a:gd name="T3" fmla="*/ 18 h 261"/>
                  <a:gd name="T4" fmla="*/ 181 w 191"/>
                  <a:gd name="T5" fmla="*/ 11 h 261"/>
                  <a:gd name="T6" fmla="*/ 176 w 191"/>
                  <a:gd name="T7" fmla="*/ 5 h 261"/>
                  <a:gd name="T8" fmla="*/ 168 w 191"/>
                  <a:gd name="T9" fmla="*/ 2 h 261"/>
                  <a:gd name="T10" fmla="*/ 165 w 191"/>
                  <a:gd name="T11" fmla="*/ 1 h 261"/>
                  <a:gd name="T12" fmla="*/ 161 w 191"/>
                  <a:gd name="T13" fmla="*/ 0 h 261"/>
                  <a:gd name="T14" fmla="*/ 9 w 191"/>
                  <a:gd name="T15" fmla="*/ 0 h 261"/>
                  <a:gd name="T16" fmla="*/ 9 w 191"/>
                  <a:gd name="T17" fmla="*/ 0 h 261"/>
                  <a:gd name="T18" fmla="*/ 6 w 191"/>
                  <a:gd name="T19" fmla="*/ 1 h 261"/>
                  <a:gd name="T20" fmla="*/ 3 w 191"/>
                  <a:gd name="T21" fmla="*/ 3 h 261"/>
                  <a:gd name="T22" fmla="*/ 1 w 191"/>
                  <a:gd name="T23" fmla="*/ 6 h 261"/>
                  <a:gd name="T24" fmla="*/ 0 w 191"/>
                  <a:gd name="T25" fmla="*/ 9 h 261"/>
                  <a:gd name="T26" fmla="*/ 0 w 191"/>
                  <a:gd name="T27" fmla="*/ 243 h 261"/>
                  <a:gd name="T28" fmla="*/ 0 w 191"/>
                  <a:gd name="T29" fmla="*/ 243 h 261"/>
                  <a:gd name="T30" fmla="*/ 1 w 191"/>
                  <a:gd name="T31" fmla="*/ 247 h 261"/>
                  <a:gd name="T32" fmla="*/ 2 w 191"/>
                  <a:gd name="T33" fmla="*/ 250 h 261"/>
                  <a:gd name="T34" fmla="*/ 3 w 191"/>
                  <a:gd name="T35" fmla="*/ 253 h 261"/>
                  <a:gd name="T36" fmla="*/ 6 w 191"/>
                  <a:gd name="T37" fmla="*/ 256 h 261"/>
                  <a:gd name="T38" fmla="*/ 8 w 191"/>
                  <a:gd name="T39" fmla="*/ 258 h 261"/>
                  <a:gd name="T40" fmla="*/ 11 w 191"/>
                  <a:gd name="T41" fmla="*/ 259 h 261"/>
                  <a:gd name="T42" fmla="*/ 15 w 191"/>
                  <a:gd name="T43" fmla="*/ 261 h 261"/>
                  <a:gd name="T44" fmla="*/ 18 w 191"/>
                  <a:gd name="T45" fmla="*/ 261 h 261"/>
                  <a:gd name="T46" fmla="*/ 172 w 191"/>
                  <a:gd name="T47" fmla="*/ 261 h 261"/>
                  <a:gd name="T48" fmla="*/ 172 w 191"/>
                  <a:gd name="T49" fmla="*/ 261 h 261"/>
                  <a:gd name="T50" fmla="*/ 177 w 191"/>
                  <a:gd name="T51" fmla="*/ 261 h 261"/>
                  <a:gd name="T52" fmla="*/ 180 w 191"/>
                  <a:gd name="T53" fmla="*/ 259 h 261"/>
                  <a:gd name="T54" fmla="*/ 183 w 191"/>
                  <a:gd name="T55" fmla="*/ 258 h 261"/>
                  <a:gd name="T56" fmla="*/ 186 w 191"/>
                  <a:gd name="T57" fmla="*/ 256 h 261"/>
                  <a:gd name="T58" fmla="*/ 188 w 191"/>
                  <a:gd name="T59" fmla="*/ 253 h 261"/>
                  <a:gd name="T60" fmla="*/ 190 w 191"/>
                  <a:gd name="T61" fmla="*/ 250 h 261"/>
                  <a:gd name="T62" fmla="*/ 191 w 191"/>
                  <a:gd name="T63" fmla="*/ 247 h 261"/>
                  <a:gd name="T64" fmla="*/ 191 w 191"/>
                  <a:gd name="T65" fmla="*/ 243 h 261"/>
                  <a:gd name="T66" fmla="*/ 191 w 191"/>
                  <a:gd name="T67" fmla="*/ 32 h 261"/>
                  <a:gd name="T68" fmla="*/ 191 w 191"/>
                  <a:gd name="T69" fmla="*/ 32 h 261"/>
                  <a:gd name="T70" fmla="*/ 191 w 191"/>
                  <a:gd name="T71" fmla="*/ 28 h 261"/>
                  <a:gd name="T72" fmla="*/ 190 w 191"/>
                  <a:gd name="T73" fmla="*/ 25 h 261"/>
                  <a:gd name="T74" fmla="*/ 187 w 191"/>
                  <a:gd name="T75" fmla="*/ 21 h 261"/>
                  <a:gd name="T76" fmla="*/ 185 w 191"/>
                  <a:gd name="T77" fmla="*/ 18 h 261"/>
                  <a:gd name="T78" fmla="*/ 185 w 191"/>
                  <a:gd name="T79" fmla="*/ 1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261">
                    <a:moveTo>
                      <a:pt x="185" y="18"/>
                    </a:moveTo>
                    <a:lnTo>
                      <a:pt x="185" y="18"/>
                    </a:lnTo>
                    <a:lnTo>
                      <a:pt x="181" y="11"/>
                    </a:lnTo>
                    <a:lnTo>
                      <a:pt x="176" y="5"/>
                    </a:lnTo>
                    <a:lnTo>
                      <a:pt x="168" y="2"/>
                    </a:lnTo>
                    <a:lnTo>
                      <a:pt x="165" y="1"/>
                    </a:lnTo>
                    <a:lnTo>
                      <a:pt x="161" y="0"/>
                    </a:lnTo>
                    <a:lnTo>
                      <a:pt x="9" y="0"/>
                    </a:lnTo>
                    <a:lnTo>
                      <a:pt x="9" y="0"/>
                    </a:lnTo>
                    <a:lnTo>
                      <a:pt x="6" y="1"/>
                    </a:lnTo>
                    <a:lnTo>
                      <a:pt x="3" y="3"/>
                    </a:lnTo>
                    <a:lnTo>
                      <a:pt x="1" y="6"/>
                    </a:lnTo>
                    <a:lnTo>
                      <a:pt x="0" y="9"/>
                    </a:lnTo>
                    <a:lnTo>
                      <a:pt x="0" y="243"/>
                    </a:lnTo>
                    <a:lnTo>
                      <a:pt x="0" y="243"/>
                    </a:lnTo>
                    <a:lnTo>
                      <a:pt x="1" y="247"/>
                    </a:lnTo>
                    <a:lnTo>
                      <a:pt x="2" y="250"/>
                    </a:lnTo>
                    <a:lnTo>
                      <a:pt x="3" y="253"/>
                    </a:lnTo>
                    <a:lnTo>
                      <a:pt x="6" y="256"/>
                    </a:lnTo>
                    <a:lnTo>
                      <a:pt x="8" y="258"/>
                    </a:lnTo>
                    <a:lnTo>
                      <a:pt x="11" y="259"/>
                    </a:lnTo>
                    <a:lnTo>
                      <a:pt x="15" y="261"/>
                    </a:lnTo>
                    <a:lnTo>
                      <a:pt x="18" y="261"/>
                    </a:lnTo>
                    <a:lnTo>
                      <a:pt x="172" y="261"/>
                    </a:lnTo>
                    <a:lnTo>
                      <a:pt x="172" y="261"/>
                    </a:lnTo>
                    <a:lnTo>
                      <a:pt x="177" y="261"/>
                    </a:lnTo>
                    <a:lnTo>
                      <a:pt x="180" y="259"/>
                    </a:lnTo>
                    <a:lnTo>
                      <a:pt x="183" y="258"/>
                    </a:lnTo>
                    <a:lnTo>
                      <a:pt x="186" y="256"/>
                    </a:lnTo>
                    <a:lnTo>
                      <a:pt x="188" y="253"/>
                    </a:lnTo>
                    <a:lnTo>
                      <a:pt x="190" y="250"/>
                    </a:lnTo>
                    <a:lnTo>
                      <a:pt x="191" y="247"/>
                    </a:lnTo>
                    <a:lnTo>
                      <a:pt x="191" y="243"/>
                    </a:lnTo>
                    <a:lnTo>
                      <a:pt x="191" y="32"/>
                    </a:lnTo>
                    <a:lnTo>
                      <a:pt x="191" y="32"/>
                    </a:lnTo>
                    <a:lnTo>
                      <a:pt x="191" y="28"/>
                    </a:lnTo>
                    <a:lnTo>
                      <a:pt x="190" y="25"/>
                    </a:lnTo>
                    <a:lnTo>
                      <a:pt x="187" y="21"/>
                    </a:lnTo>
                    <a:lnTo>
                      <a:pt x="185" y="18"/>
                    </a:lnTo>
                    <a:lnTo>
                      <a:pt x="185" y="1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7" name="Freeform 43"/>
              <p:cNvSpPr>
                <a:spLocks/>
              </p:cNvSpPr>
              <p:nvPr/>
            </p:nvSpPr>
            <p:spPr bwMode="auto">
              <a:xfrm>
                <a:off x="3568" y="1768"/>
                <a:ext cx="77" cy="31"/>
              </a:xfrm>
              <a:custGeom>
                <a:avLst/>
                <a:gdLst>
                  <a:gd name="T0" fmla="*/ 0 w 77"/>
                  <a:gd name="T1" fmla="*/ 31 h 31"/>
                  <a:gd name="T2" fmla="*/ 0 w 77"/>
                  <a:gd name="T3" fmla="*/ 31 h 31"/>
                  <a:gd name="T4" fmla="*/ 0 w 77"/>
                  <a:gd name="T5" fmla="*/ 16 h 31"/>
                  <a:gd name="T6" fmla="*/ 0 w 77"/>
                  <a:gd name="T7" fmla="*/ 16 h 31"/>
                  <a:gd name="T8" fmla="*/ 1 w 77"/>
                  <a:gd name="T9" fmla="*/ 13 h 31"/>
                  <a:gd name="T10" fmla="*/ 4 w 77"/>
                  <a:gd name="T11" fmla="*/ 9 h 31"/>
                  <a:gd name="T12" fmla="*/ 7 w 77"/>
                  <a:gd name="T13" fmla="*/ 7 h 31"/>
                  <a:gd name="T14" fmla="*/ 13 w 77"/>
                  <a:gd name="T15" fmla="*/ 5 h 31"/>
                  <a:gd name="T16" fmla="*/ 18 w 77"/>
                  <a:gd name="T17" fmla="*/ 3 h 31"/>
                  <a:gd name="T18" fmla="*/ 25 w 77"/>
                  <a:gd name="T19" fmla="*/ 1 h 31"/>
                  <a:gd name="T20" fmla="*/ 31 w 77"/>
                  <a:gd name="T21" fmla="*/ 0 h 31"/>
                  <a:gd name="T22" fmla="*/ 38 w 77"/>
                  <a:gd name="T23" fmla="*/ 0 h 31"/>
                  <a:gd name="T24" fmla="*/ 38 w 77"/>
                  <a:gd name="T25" fmla="*/ 0 h 31"/>
                  <a:gd name="T26" fmla="*/ 46 w 77"/>
                  <a:gd name="T27" fmla="*/ 0 h 31"/>
                  <a:gd name="T28" fmla="*/ 53 w 77"/>
                  <a:gd name="T29" fmla="*/ 1 h 31"/>
                  <a:gd name="T30" fmla="*/ 59 w 77"/>
                  <a:gd name="T31" fmla="*/ 3 h 31"/>
                  <a:gd name="T32" fmla="*/ 65 w 77"/>
                  <a:gd name="T33" fmla="*/ 5 h 31"/>
                  <a:gd name="T34" fmla="*/ 69 w 77"/>
                  <a:gd name="T35" fmla="*/ 7 h 31"/>
                  <a:gd name="T36" fmla="*/ 73 w 77"/>
                  <a:gd name="T37" fmla="*/ 9 h 31"/>
                  <a:gd name="T38" fmla="*/ 75 w 77"/>
                  <a:gd name="T39" fmla="*/ 13 h 31"/>
                  <a:gd name="T40" fmla="*/ 76 w 77"/>
                  <a:gd name="T41" fmla="*/ 16 h 31"/>
                  <a:gd name="T42" fmla="*/ 76 w 77"/>
                  <a:gd name="T43" fmla="*/ 16 h 31"/>
                  <a:gd name="T44" fmla="*/ 77 w 77"/>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31">
                    <a:moveTo>
                      <a:pt x="0" y="31"/>
                    </a:moveTo>
                    <a:lnTo>
                      <a:pt x="0" y="31"/>
                    </a:lnTo>
                    <a:lnTo>
                      <a:pt x="0" y="16"/>
                    </a:lnTo>
                    <a:lnTo>
                      <a:pt x="0" y="16"/>
                    </a:lnTo>
                    <a:lnTo>
                      <a:pt x="1" y="13"/>
                    </a:lnTo>
                    <a:lnTo>
                      <a:pt x="4" y="9"/>
                    </a:lnTo>
                    <a:lnTo>
                      <a:pt x="7" y="7"/>
                    </a:lnTo>
                    <a:lnTo>
                      <a:pt x="13" y="5"/>
                    </a:lnTo>
                    <a:lnTo>
                      <a:pt x="18" y="3"/>
                    </a:lnTo>
                    <a:lnTo>
                      <a:pt x="25" y="1"/>
                    </a:lnTo>
                    <a:lnTo>
                      <a:pt x="31" y="0"/>
                    </a:lnTo>
                    <a:lnTo>
                      <a:pt x="38" y="0"/>
                    </a:lnTo>
                    <a:lnTo>
                      <a:pt x="38" y="0"/>
                    </a:lnTo>
                    <a:lnTo>
                      <a:pt x="46" y="0"/>
                    </a:lnTo>
                    <a:lnTo>
                      <a:pt x="53" y="1"/>
                    </a:lnTo>
                    <a:lnTo>
                      <a:pt x="59" y="3"/>
                    </a:lnTo>
                    <a:lnTo>
                      <a:pt x="65" y="5"/>
                    </a:lnTo>
                    <a:lnTo>
                      <a:pt x="69" y="7"/>
                    </a:lnTo>
                    <a:lnTo>
                      <a:pt x="73" y="9"/>
                    </a:lnTo>
                    <a:lnTo>
                      <a:pt x="75" y="13"/>
                    </a:lnTo>
                    <a:lnTo>
                      <a:pt x="76" y="16"/>
                    </a:lnTo>
                    <a:lnTo>
                      <a:pt x="76" y="16"/>
                    </a:lnTo>
                    <a:lnTo>
                      <a:pt x="77" y="3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8" name="Freeform 44"/>
              <p:cNvSpPr>
                <a:spLocks/>
              </p:cNvSpPr>
              <p:nvPr/>
            </p:nvSpPr>
            <p:spPr bwMode="auto">
              <a:xfrm>
                <a:off x="3579" y="1700"/>
                <a:ext cx="56" cy="57"/>
              </a:xfrm>
              <a:custGeom>
                <a:avLst/>
                <a:gdLst>
                  <a:gd name="T0" fmla="*/ 0 w 56"/>
                  <a:gd name="T1" fmla="*/ 28 h 57"/>
                  <a:gd name="T2" fmla="*/ 0 w 56"/>
                  <a:gd name="T3" fmla="*/ 28 h 57"/>
                  <a:gd name="T4" fmla="*/ 0 w 56"/>
                  <a:gd name="T5" fmla="*/ 23 h 57"/>
                  <a:gd name="T6" fmla="*/ 2 w 56"/>
                  <a:gd name="T7" fmla="*/ 18 h 57"/>
                  <a:gd name="T8" fmla="*/ 5 w 56"/>
                  <a:gd name="T9" fmla="*/ 13 h 57"/>
                  <a:gd name="T10" fmla="*/ 8 w 56"/>
                  <a:gd name="T11" fmla="*/ 9 h 57"/>
                  <a:gd name="T12" fmla="*/ 12 w 56"/>
                  <a:gd name="T13" fmla="*/ 4 h 57"/>
                  <a:gd name="T14" fmla="*/ 17 w 56"/>
                  <a:gd name="T15" fmla="*/ 2 h 57"/>
                  <a:gd name="T16" fmla="*/ 22 w 56"/>
                  <a:gd name="T17" fmla="*/ 0 h 57"/>
                  <a:gd name="T18" fmla="*/ 27 w 56"/>
                  <a:gd name="T19" fmla="*/ 0 h 57"/>
                  <a:gd name="T20" fmla="*/ 27 w 56"/>
                  <a:gd name="T21" fmla="*/ 0 h 57"/>
                  <a:gd name="T22" fmla="*/ 33 w 56"/>
                  <a:gd name="T23" fmla="*/ 0 h 57"/>
                  <a:gd name="T24" fmla="*/ 39 w 56"/>
                  <a:gd name="T25" fmla="*/ 2 h 57"/>
                  <a:gd name="T26" fmla="*/ 44 w 56"/>
                  <a:gd name="T27" fmla="*/ 4 h 57"/>
                  <a:gd name="T28" fmla="*/ 48 w 56"/>
                  <a:gd name="T29" fmla="*/ 9 h 57"/>
                  <a:gd name="T30" fmla="*/ 51 w 56"/>
                  <a:gd name="T31" fmla="*/ 13 h 57"/>
                  <a:gd name="T32" fmla="*/ 54 w 56"/>
                  <a:gd name="T33" fmla="*/ 18 h 57"/>
                  <a:gd name="T34" fmla="*/ 55 w 56"/>
                  <a:gd name="T35" fmla="*/ 23 h 57"/>
                  <a:gd name="T36" fmla="*/ 56 w 56"/>
                  <a:gd name="T37" fmla="*/ 28 h 57"/>
                  <a:gd name="T38" fmla="*/ 56 w 56"/>
                  <a:gd name="T39" fmla="*/ 28 h 57"/>
                  <a:gd name="T40" fmla="*/ 55 w 56"/>
                  <a:gd name="T41" fmla="*/ 34 h 57"/>
                  <a:gd name="T42" fmla="*/ 54 w 56"/>
                  <a:gd name="T43" fmla="*/ 39 h 57"/>
                  <a:gd name="T44" fmla="*/ 51 w 56"/>
                  <a:gd name="T45" fmla="*/ 45 h 57"/>
                  <a:gd name="T46" fmla="*/ 48 w 56"/>
                  <a:gd name="T47" fmla="*/ 49 h 57"/>
                  <a:gd name="T48" fmla="*/ 44 w 56"/>
                  <a:gd name="T49" fmla="*/ 52 h 57"/>
                  <a:gd name="T50" fmla="*/ 39 w 56"/>
                  <a:gd name="T51" fmla="*/ 55 h 57"/>
                  <a:gd name="T52" fmla="*/ 33 w 56"/>
                  <a:gd name="T53" fmla="*/ 56 h 57"/>
                  <a:gd name="T54" fmla="*/ 27 w 56"/>
                  <a:gd name="T55" fmla="*/ 57 h 57"/>
                  <a:gd name="T56" fmla="*/ 27 w 56"/>
                  <a:gd name="T57" fmla="*/ 57 h 57"/>
                  <a:gd name="T58" fmla="*/ 22 w 56"/>
                  <a:gd name="T59" fmla="*/ 56 h 57"/>
                  <a:gd name="T60" fmla="*/ 17 w 56"/>
                  <a:gd name="T61" fmla="*/ 55 h 57"/>
                  <a:gd name="T62" fmla="*/ 12 w 56"/>
                  <a:gd name="T63" fmla="*/ 52 h 57"/>
                  <a:gd name="T64" fmla="*/ 8 w 56"/>
                  <a:gd name="T65" fmla="*/ 49 h 57"/>
                  <a:gd name="T66" fmla="*/ 5 w 56"/>
                  <a:gd name="T67" fmla="*/ 45 h 57"/>
                  <a:gd name="T68" fmla="*/ 2 w 56"/>
                  <a:gd name="T69" fmla="*/ 39 h 57"/>
                  <a:gd name="T70" fmla="*/ 0 w 56"/>
                  <a:gd name="T71" fmla="*/ 34 h 57"/>
                  <a:gd name="T72" fmla="*/ 0 w 56"/>
                  <a:gd name="T73" fmla="*/ 28 h 57"/>
                  <a:gd name="T74" fmla="*/ 0 w 56"/>
                  <a:gd name="T7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7">
                    <a:moveTo>
                      <a:pt x="0" y="28"/>
                    </a:moveTo>
                    <a:lnTo>
                      <a:pt x="0" y="28"/>
                    </a:lnTo>
                    <a:lnTo>
                      <a:pt x="0" y="23"/>
                    </a:lnTo>
                    <a:lnTo>
                      <a:pt x="2" y="18"/>
                    </a:lnTo>
                    <a:lnTo>
                      <a:pt x="5" y="13"/>
                    </a:lnTo>
                    <a:lnTo>
                      <a:pt x="8" y="9"/>
                    </a:lnTo>
                    <a:lnTo>
                      <a:pt x="12" y="4"/>
                    </a:lnTo>
                    <a:lnTo>
                      <a:pt x="17" y="2"/>
                    </a:lnTo>
                    <a:lnTo>
                      <a:pt x="22" y="0"/>
                    </a:lnTo>
                    <a:lnTo>
                      <a:pt x="27" y="0"/>
                    </a:lnTo>
                    <a:lnTo>
                      <a:pt x="27" y="0"/>
                    </a:lnTo>
                    <a:lnTo>
                      <a:pt x="33" y="0"/>
                    </a:lnTo>
                    <a:lnTo>
                      <a:pt x="39" y="2"/>
                    </a:lnTo>
                    <a:lnTo>
                      <a:pt x="44" y="4"/>
                    </a:lnTo>
                    <a:lnTo>
                      <a:pt x="48" y="9"/>
                    </a:lnTo>
                    <a:lnTo>
                      <a:pt x="51" y="13"/>
                    </a:lnTo>
                    <a:lnTo>
                      <a:pt x="54" y="18"/>
                    </a:lnTo>
                    <a:lnTo>
                      <a:pt x="55" y="23"/>
                    </a:lnTo>
                    <a:lnTo>
                      <a:pt x="56" y="28"/>
                    </a:lnTo>
                    <a:lnTo>
                      <a:pt x="56" y="28"/>
                    </a:lnTo>
                    <a:lnTo>
                      <a:pt x="55" y="34"/>
                    </a:lnTo>
                    <a:lnTo>
                      <a:pt x="54" y="39"/>
                    </a:lnTo>
                    <a:lnTo>
                      <a:pt x="51" y="45"/>
                    </a:lnTo>
                    <a:lnTo>
                      <a:pt x="48" y="49"/>
                    </a:lnTo>
                    <a:lnTo>
                      <a:pt x="44" y="52"/>
                    </a:lnTo>
                    <a:lnTo>
                      <a:pt x="39" y="55"/>
                    </a:lnTo>
                    <a:lnTo>
                      <a:pt x="33" y="56"/>
                    </a:lnTo>
                    <a:lnTo>
                      <a:pt x="27" y="57"/>
                    </a:lnTo>
                    <a:lnTo>
                      <a:pt x="27" y="57"/>
                    </a:lnTo>
                    <a:lnTo>
                      <a:pt x="22" y="56"/>
                    </a:lnTo>
                    <a:lnTo>
                      <a:pt x="17" y="55"/>
                    </a:lnTo>
                    <a:lnTo>
                      <a:pt x="12" y="52"/>
                    </a:lnTo>
                    <a:lnTo>
                      <a:pt x="8" y="49"/>
                    </a:lnTo>
                    <a:lnTo>
                      <a:pt x="5" y="45"/>
                    </a:lnTo>
                    <a:lnTo>
                      <a:pt x="2" y="39"/>
                    </a:lnTo>
                    <a:lnTo>
                      <a:pt x="0" y="34"/>
                    </a:lnTo>
                    <a:lnTo>
                      <a:pt x="0" y="28"/>
                    </a:lnTo>
                    <a:lnTo>
                      <a:pt x="0" y="2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69" name="Line 45"/>
              <p:cNvSpPr>
                <a:spLocks noChangeShapeType="1"/>
              </p:cNvSpPr>
              <p:nvPr/>
            </p:nvSpPr>
            <p:spPr bwMode="auto">
              <a:xfrm flipH="1">
                <a:off x="3522" y="1637"/>
                <a:ext cx="161"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0" name="Freeform 46"/>
              <p:cNvSpPr>
                <a:spLocks/>
              </p:cNvSpPr>
              <p:nvPr/>
            </p:nvSpPr>
            <p:spPr bwMode="auto">
              <a:xfrm>
                <a:off x="5092" y="2765"/>
                <a:ext cx="50" cy="48"/>
              </a:xfrm>
              <a:custGeom>
                <a:avLst/>
                <a:gdLst>
                  <a:gd name="T0" fmla="*/ 50 w 50"/>
                  <a:gd name="T1" fmla="*/ 24 h 48"/>
                  <a:gd name="T2" fmla="*/ 50 w 50"/>
                  <a:gd name="T3" fmla="*/ 24 h 48"/>
                  <a:gd name="T4" fmla="*/ 49 w 50"/>
                  <a:gd name="T5" fmla="*/ 19 h 48"/>
                  <a:gd name="T6" fmla="*/ 48 w 50"/>
                  <a:gd name="T7" fmla="*/ 14 h 48"/>
                  <a:gd name="T8" fmla="*/ 46 w 50"/>
                  <a:gd name="T9" fmla="*/ 10 h 48"/>
                  <a:gd name="T10" fmla="*/ 43 w 50"/>
                  <a:gd name="T11" fmla="*/ 7 h 48"/>
                  <a:gd name="T12" fmla="*/ 39 w 50"/>
                  <a:gd name="T13" fmla="*/ 4 h 48"/>
                  <a:gd name="T14" fmla="*/ 34 w 50"/>
                  <a:gd name="T15" fmla="*/ 2 h 48"/>
                  <a:gd name="T16" fmla="*/ 30 w 50"/>
                  <a:gd name="T17" fmla="*/ 0 h 48"/>
                  <a:gd name="T18" fmla="*/ 25 w 50"/>
                  <a:gd name="T19" fmla="*/ 0 h 48"/>
                  <a:gd name="T20" fmla="*/ 25 w 50"/>
                  <a:gd name="T21" fmla="*/ 0 h 48"/>
                  <a:gd name="T22" fmla="*/ 20 w 50"/>
                  <a:gd name="T23" fmla="*/ 0 h 48"/>
                  <a:gd name="T24" fmla="*/ 15 w 50"/>
                  <a:gd name="T25" fmla="*/ 2 h 48"/>
                  <a:gd name="T26" fmla="*/ 11 w 50"/>
                  <a:gd name="T27" fmla="*/ 4 h 48"/>
                  <a:gd name="T28" fmla="*/ 8 w 50"/>
                  <a:gd name="T29" fmla="*/ 7 h 48"/>
                  <a:gd name="T30" fmla="*/ 5 w 50"/>
                  <a:gd name="T31" fmla="*/ 10 h 48"/>
                  <a:gd name="T32" fmla="*/ 3 w 50"/>
                  <a:gd name="T33" fmla="*/ 14 h 48"/>
                  <a:gd name="T34" fmla="*/ 0 w 50"/>
                  <a:gd name="T35" fmla="*/ 19 h 48"/>
                  <a:gd name="T36" fmla="*/ 0 w 50"/>
                  <a:gd name="T37" fmla="*/ 24 h 48"/>
                  <a:gd name="T38" fmla="*/ 0 w 50"/>
                  <a:gd name="T39" fmla="*/ 24 h 48"/>
                  <a:gd name="T40" fmla="*/ 0 w 50"/>
                  <a:gd name="T41" fmla="*/ 29 h 48"/>
                  <a:gd name="T42" fmla="*/ 3 w 50"/>
                  <a:gd name="T43" fmla="*/ 34 h 48"/>
                  <a:gd name="T44" fmla="*/ 5 w 50"/>
                  <a:gd name="T45" fmla="*/ 38 h 48"/>
                  <a:gd name="T46" fmla="*/ 8 w 50"/>
                  <a:gd name="T47" fmla="*/ 41 h 48"/>
                  <a:gd name="T48" fmla="*/ 11 w 50"/>
                  <a:gd name="T49" fmla="*/ 44 h 48"/>
                  <a:gd name="T50" fmla="*/ 15 w 50"/>
                  <a:gd name="T51" fmla="*/ 47 h 48"/>
                  <a:gd name="T52" fmla="*/ 20 w 50"/>
                  <a:gd name="T53" fmla="*/ 48 h 48"/>
                  <a:gd name="T54" fmla="*/ 25 w 50"/>
                  <a:gd name="T55" fmla="*/ 48 h 48"/>
                  <a:gd name="T56" fmla="*/ 25 w 50"/>
                  <a:gd name="T57" fmla="*/ 48 h 48"/>
                  <a:gd name="T58" fmla="*/ 30 w 50"/>
                  <a:gd name="T59" fmla="*/ 48 h 48"/>
                  <a:gd name="T60" fmla="*/ 34 w 50"/>
                  <a:gd name="T61" fmla="*/ 47 h 48"/>
                  <a:gd name="T62" fmla="*/ 39 w 50"/>
                  <a:gd name="T63" fmla="*/ 44 h 48"/>
                  <a:gd name="T64" fmla="*/ 43 w 50"/>
                  <a:gd name="T65" fmla="*/ 41 h 48"/>
                  <a:gd name="T66" fmla="*/ 46 w 50"/>
                  <a:gd name="T67" fmla="*/ 38 h 48"/>
                  <a:gd name="T68" fmla="*/ 48 w 50"/>
                  <a:gd name="T69" fmla="*/ 34 h 48"/>
                  <a:gd name="T70" fmla="*/ 49 w 50"/>
                  <a:gd name="T71" fmla="*/ 29 h 48"/>
                  <a:gd name="T72" fmla="*/ 50 w 50"/>
                  <a:gd name="T73" fmla="*/ 24 h 48"/>
                  <a:gd name="T74" fmla="*/ 50 w 50"/>
                  <a:gd name="T7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8">
                    <a:moveTo>
                      <a:pt x="50" y="24"/>
                    </a:moveTo>
                    <a:lnTo>
                      <a:pt x="50" y="24"/>
                    </a:lnTo>
                    <a:lnTo>
                      <a:pt x="49" y="19"/>
                    </a:lnTo>
                    <a:lnTo>
                      <a:pt x="48" y="14"/>
                    </a:lnTo>
                    <a:lnTo>
                      <a:pt x="46" y="10"/>
                    </a:lnTo>
                    <a:lnTo>
                      <a:pt x="43" y="7"/>
                    </a:lnTo>
                    <a:lnTo>
                      <a:pt x="39" y="4"/>
                    </a:lnTo>
                    <a:lnTo>
                      <a:pt x="34" y="2"/>
                    </a:lnTo>
                    <a:lnTo>
                      <a:pt x="30" y="0"/>
                    </a:lnTo>
                    <a:lnTo>
                      <a:pt x="25" y="0"/>
                    </a:lnTo>
                    <a:lnTo>
                      <a:pt x="25" y="0"/>
                    </a:lnTo>
                    <a:lnTo>
                      <a:pt x="20" y="0"/>
                    </a:lnTo>
                    <a:lnTo>
                      <a:pt x="15" y="2"/>
                    </a:lnTo>
                    <a:lnTo>
                      <a:pt x="11" y="4"/>
                    </a:lnTo>
                    <a:lnTo>
                      <a:pt x="8" y="7"/>
                    </a:lnTo>
                    <a:lnTo>
                      <a:pt x="5" y="10"/>
                    </a:lnTo>
                    <a:lnTo>
                      <a:pt x="3" y="14"/>
                    </a:lnTo>
                    <a:lnTo>
                      <a:pt x="0" y="19"/>
                    </a:lnTo>
                    <a:lnTo>
                      <a:pt x="0" y="24"/>
                    </a:lnTo>
                    <a:lnTo>
                      <a:pt x="0" y="24"/>
                    </a:lnTo>
                    <a:lnTo>
                      <a:pt x="0" y="29"/>
                    </a:lnTo>
                    <a:lnTo>
                      <a:pt x="3" y="34"/>
                    </a:lnTo>
                    <a:lnTo>
                      <a:pt x="5" y="38"/>
                    </a:lnTo>
                    <a:lnTo>
                      <a:pt x="8" y="41"/>
                    </a:lnTo>
                    <a:lnTo>
                      <a:pt x="11" y="44"/>
                    </a:lnTo>
                    <a:lnTo>
                      <a:pt x="15" y="47"/>
                    </a:lnTo>
                    <a:lnTo>
                      <a:pt x="20" y="48"/>
                    </a:lnTo>
                    <a:lnTo>
                      <a:pt x="25" y="48"/>
                    </a:lnTo>
                    <a:lnTo>
                      <a:pt x="25" y="48"/>
                    </a:lnTo>
                    <a:lnTo>
                      <a:pt x="30" y="48"/>
                    </a:lnTo>
                    <a:lnTo>
                      <a:pt x="34" y="47"/>
                    </a:lnTo>
                    <a:lnTo>
                      <a:pt x="39" y="44"/>
                    </a:lnTo>
                    <a:lnTo>
                      <a:pt x="43" y="41"/>
                    </a:lnTo>
                    <a:lnTo>
                      <a:pt x="46" y="38"/>
                    </a:lnTo>
                    <a:lnTo>
                      <a:pt x="48" y="34"/>
                    </a:lnTo>
                    <a:lnTo>
                      <a:pt x="49" y="29"/>
                    </a:lnTo>
                    <a:lnTo>
                      <a:pt x="50" y="24"/>
                    </a:lnTo>
                    <a:lnTo>
                      <a:pt x="50" y="2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1" name="Freeform 47"/>
              <p:cNvSpPr>
                <a:spLocks/>
              </p:cNvSpPr>
              <p:nvPr/>
            </p:nvSpPr>
            <p:spPr bwMode="auto">
              <a:xfrm>
                <a:off x="5085" y="2821"/>
                <a:ext cx="63" cy="116"/>
              </a:xfrm>
              <a:custGeom>
                <a:avLst/>
                <a:gdLst>
                  <a:gd name="T0" fmla="*/ 48 w 63"/>
                  <a:gd name="T1" fmla="*/ 116 h 116"/>
                  <a:gd name="T2" fmla="*/ 48 w 63"/>
                  <a:gd name="T3" fmla="*/ 116 h 116"/>
                  <a:gd name="T4" fmla="*/ 50 w 63"/>
                  <a:gd name="T5" fmla="*/ 106 h 116"/>
                  <a:gd name="T6" fmla="*/ 52 w 63"/>
                  <a:gd name="T7" fmla="*/ 95 h 116"/>
                  <a:gd name="T8" fmla="*/ 55 w 63"/>
                  <a:gd name="T9" fmla="*/ 75 h 116"/>
                  <a:gd name="T10" fmla="*/ 55 w 63"/>
                  <a:gd name="T11" fmla="*/ 75 h 116"/>
                  <a:gd name="T12" fmla="*/ 56 w 63"/>
                  <a:gd name="T13" fmla="*/ 71 h 116"/>
                  <a:gd name="T14" fmla="*/ 58 w 63"/>
                  <a:gd name="T15" fmla="*/ 69 h 116"/>
                  <a:gd name="T16" fmla="*/ 59 w 63"/>
                  <a:gd name="T17" fmla="*/ 67 h 116"/>
                  <a:gd name="T18" fmla="*/ 60 w 63"/>
                  <a:gd name="T19" fmla="*/ 63 h 116"/>
                  <a:gd name="T20" fmla="*/ 60 w 63"/>
                  <a:gd name="T21" fmla="*/ 63 h 116"/>
                  <a:gd name="T22" fmla="*/ 63 w 63"/>
                  <a:gd name="T23" fmla="*/ 42 h 116"/>
                  <a:gd name="T24" fmla="*/ 63 w 63"/>
                  <a:gd name="T25" fmla="*/ 27 h 116"/>
                  <a:gd name="T26" fmla="*/ 63 w 63"/>
                  <a:gd name="T27" fmla="*/ 12 h 116"/>
                  <a:gd name="T28" fmla="*/ 63 w 63"/>
                  <a:gd name="T29" fmla="*/ 12 h 116"/>
                  <a:gd name="T30" fmla="*/ 62 w 63"/>
                  <a:gd name="T31" fmla="*/ 10 h 116"/>
                  <a:gd name="T32" fmla="*/ 60 w 63"/>
                  <a:gd name="T33" fmla="*/ 8 h 116"/>
                  <a:gd name="T34" fmla="*/ 58 w 63"/>
                  <a:gd name="T35" fmla="*/ 5 h 116"/>
                  <a:gd name="T36" fmla="*/ 54 w 63"/>
                  <a:gd name="T37" fmla="*/ 3 h 116"/>
                  <a:gd name="T38" fmla="*/ 43 w 63"/>
                  <a:gd name="T39" fmla="*/ 1 h 116"/>
                  <a:gd name="T40" fmla="*/ 32 w 63"/>
                  <a:gd name="T41" fmla="*/ 0 h 116"/>
                  <a:gd name="T42" fmla="*/ 32 w 63"/>
                  <a:gd name="T43" fmla="*/ 0 h 116"/>
                  <a:gd name="T44" fmla="*/ 21 w 63"/>
                  <a:gd name="T45" fmla="*/ 1 h 116"/>
                  <a:gd name="T46" fmla="*/ 11 w 63"/>
                  <a:gd name="T47" fmla="*/ 3 h 116"/>
                  <a:gd name="T48" fmla="*/ 6 w 63"/>
                  <a:gd name="T49" fmla="*/ 5 h 116"/>
                  <a:gd name="T50" fmla="*/ 3 w 63"/>
                  <a:gd name="T51" fmla="*/ 8 h 116"/>
                  <a:gd name="T52" fmla="*/ 1 w 63"/>
                  <a:gd name="T53" fmla="*/ 10 h 116"/>
                  <a:gd name="T54" fmla="*/ 1 w 63"/>
                  <a:gd name="T55" fmla="*/ 12 h 116"/>
                  <a:gd name="T56" fmla="*/ 1 w 63"/>
                  <a:gd name="T57" fmla="*/ 12 h 116"/>
                  <a:gd name="T58" fmla="*/ 0 w 63"/>
                  <a:gd name="T59" fmla="*/ 27 h 116"/>
                  <a:gd name="T60" fmla="*/ 1 w 63"/>
                  <a:gd name="T61" fmla="*/ 42 h 116"/>
                  <a:gd name="T62" fmla="*/ 3 w 63"/>
                  <a:gd name="T63" fmla="*/ 63 h 116"/>
                  <a:gd name="T64" fmla="*/ 3 w 63"/>
                  <a:gd name="T65" fmla="*/ 63 h 116"/>
                  <a:gd name="T66" fmla="*/ 4 w 63"/>
                  <a:gd name="T67" fmla="*/ 67 h 116"/>
                  <a:gd name="T68" fmla="*/ 6 w 63"/>
                  <a:gd name="T69" fmla="*/ 69 h 116"/>
                  <a:gd name="T70" fmla="*/ 7 w 63"/>
                  <a:gd name="T71" fmla="*/ 71 h 116"/>
                  <a:gd name="T72" fmla="*/ 8 w 63"/>
                  <a:gd name="T73" fmla="*/ 75 h 116"/>
                  <a:gd name="T74" fmla="*/ 8 w 63"/>
                  <a:gd name="T75" fmla="*/ 75 h 116"/>
                  <a:gd name="T76" fmla="*/ 13 w 63"/>
                  <a:gd name="T77" fmla="*/ 95 h 116"/>
                  <a:gd name="T78" fmla="*/ 15 w 63"/>
                  <a:gd name="T79" fmla="*/ 106 h 116"/>
                  <a:gd name="T80" fmla="*/ 17 w 63"/>
                  <a:gd name="T8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16">
                    <a:moveTo>
                      <a:pt x="48" y="116"/>
                    </a:moveTo>
                    <a:lnTo>
                      <a:pt x="48" y="116"/>
                    </a:lnTo>
                    <a:lnTo>
                      <a:pt x="50" y="106"/>
                    </a:lnTo>
                    <a:lnTo>
                      <a:pt x="52" y="95"/>
                    </a:lnTo>
                    <a:lnTo>
                      <a:pt x="55" y="75"/>
                    </a:lnTo>
                    <a:lnTo>
                      <a:pt x="55" y="75"/>
                    </a:lnTo>
                    <a:lnTo>
                      <a:pt x="56" y="71"/>
                    </a:lnTo>
                    <a:lnTo>
                      <a:pt x="58" y="69"/>
                    </a:lnTo>
                    <a:lnTo>
                      <a:pt x="59" y="67"/>
                    </a:lnTo>
                    <a:lnTo>
                      <a:pt x="60" y="63"/>
                    </a:lnTo>
                    <a:lnTo>
                      <a:pt x="60" y="63"/>
                    </a:lnTo>
                    <a:lnTo>
                      <a:pt x="63" y="42"/>
                    </a:lnTo>
                    <a:lnTo>
                      <a:pt x="63" y="27"/>
                    </a:lnTo>
                    <a:lnTo>
                      <a:pt x="63" y="12"/>
                    </a:lnTo>
                    <a:lnTo>
                      <a:pt x="63" y="12"/>
                    </a:lnTo>
                    <a:lnTo>
                      <a:pt x="62" y="10"/>
                    </a:lnTo>
                    <a:lnTo>
                      <a:pt x="60" y="8"/>
                    </a:lnTo>
                    <a:lnTo>
                      <a:pt x="58" y="5"/>
                    </a:lnTo>
                    <a:lnTo>
                      <a:pt x="54" y="3"/>
                    </a:lnTo>
                    <a:lnTo>
                      <a:pt x="43" y="1"/>
                    </a:lnTo>
                    <a:lnTo>
                      <a:pt x="32" y="0"/>
                    </a:lnTo>
                    <a:lnTo>
                      <a:pt x="32" y="0"/>
                    </a:lnTo>
                    <a:lnTo>
                      <a:pt x="21" y="1"/>
                    </a:lnTo>
                    <a:lnTo>
                      <a:pt x="11" y="3"/>
                    </a:lnTo>
                    <a:lnTo>
                      <a:pt x="6" y="5"/>
                    </a:lnTo>
                    <a:lnTo>
                      <a:pt x="3" y="8"/>
                    </a:lnTo>
                    <a:lnTo>
                      <a:pt x="1" y="10"/>
                    </a:lnTo>
                    <a:lnTo>
                      <a:pt x="1" y="12"/>
                    </a:lnTo>
                    <a:lnTo>
                      <a:pt x="1" y="12"/>
                    </a:lnTo>
                    <a:lnTo>
                      <a:pt x="0" y="27"/>
                    </a:lnTo>
                    <a:lnTo>
                      <a:pt x="1" y="42"/>
                    </a:lnTo>
                    <a:lnTo>
                      <a:pt x="3" y="63"/>
                    </a:lnTo>
                    <a:lnTo>
                      <a:pt x="3" y="63"/>
                    </a:lnTo>
                    <a:lnTo>
                      <a:pt x="4" y="67"/>
                    </a:lnTo>
                    <a:lnTo>
                      <a:pt x="6" y="69"/>
                    </a:lnTo>
                    <a:lnTo>
                      <a:pt x="7" y="71"/>
                    </a:lnTo>
                    <a:lnTo>
                      <a:pt x="8" y="75"/>
                    </a:lnTo>
                    <a:lnTo>
                      <a:pt x="8" y="75"/>
                    </a:lnTo>
                    <a:lnTo>
                      <a:pt x="13" y="95"/>
                    </a:lnTo>
                    <a:lnTo>
                      <a:pt x="15" y="106"/>
                    </a:lnTo>
                    <a:lnTo>
                      <a:pt x="17" y="1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2" name="Freeform 48"/>
              <p:cNvSpPr>
                <a:spLocks/>
              </p:cNvSpPr>
              <p:nvPr/>
            </p:nvSpPr>
            <p:spPr bwMode="auto">
              <a:xfrm>
                <a:off x="4906" y="2765"/>
                <a:ext cx="49" cy="48"/>
              </a:xfrm>
              <a:custGeom>
                <a:avLst/>
                <a:gdLst>
                  <a:gd name="T0" fmla="*/ 49 w 49"/>
                  <a:gd name="T1" fmla="*/ 24 h 48"/>
                  <a:gd name="T2" fmla="*/ 49 w 49"/>
                  <a:gd name="T3" fmla="*/ 24 h 48"/>
                  <a:gd name="T4" fmla="*/ 49 w 49"/>
                  <a:gd name="T5" fmla="*/ 19 h 48"/>
                  <a:gd name="T6" fmla="*/ 48 w 49"/>
                  <a:gd name="T7" fmla="*/ 14 h 48"/>
                  <a:gd name="T8" fmla="*/ 45 w 49"/>
                  <a:gd name="T9" fmla="*/ 10 h 48"/>
                  <a:gd name="T10" fmla="*/ 41 w 49"/>
                  <a:gd name="T11" fmla="*/ 7 h 48"/>
                  <a:gd name="T12" fmla="*/ 38 w 49"/>
                  <a:gd name="T13" fmla="*/ 4 h 48"/>
                  <a:gd name="T14" fmla="*/ 34 w 49"/>
                  <a:gd name="T15" fmla="*/ 2 h 48"/>
                  <a:gd name="T16" fmla="*/ 29 w 49"/>
                  <a:gd name="T17" fmla="*/ 0 h 48"/>
                  <a:gd name="T18" fmla="*/ 25 w 49"/>
                  <a:gd name="T19" fmla="*/ 0 h 48"/>
                  <a:gd name="T20" fmla="*/ 25 w 49"/>
                  <a:gd name="T21" fmla="*/ 0 h 48"/>
                  <a:gd name="T22" fmla="*/ 20 w 49"/>
                  <a:gd name="T23" fmla="*/ 0 h 48"/>
                  <a:gd name="T24" fmla="*/ 15 w 49"/>
                  <a:gd name="T25" fmla="*/ 2 h 48"/>
                  <a:gd name="T26" fmla="*/ 11 w 49"/>
                  <a:gd name="T27" fmla="*/ 4 h 48"/>
                  <a:gd name="T28" fmla="*/ 8 w 49"/>
                  <a:gd name="T29" fmla="*/ 7 h 48"/>
                  <a:gd name="T30" fmla="*/ 4 w 49"/>
                  <a:gd name="T31" fmla="*/ 10 h 48"/>
                  <a:gd name="T32" fmla="*/ 2 w 49"/>
                  <a:gd name="T33" fmla="*/ 14 h 48"/>
                  <a:gd name="T34" fmla="*/ 0 w 49"/>
                  <a:gd name="T35" fmla="*/ 19 h 48"/>
                  <a:gd name="T36" fmla="*/ 0 w 49"/>
                  <a:gd name="T37" fmla="*/ 24 h 48"/>
                  <a:gd name="T38" fmla="*/ 0 w 49"/>
                  <a:gd name="T39" fmla="*/ 24 h 48"/>
                  <a:gd name="T40" fmla="*/ 0 w 49"/>
                  <a:gd name="T41" fmla="*/ 29 h 48"/>
                  <a:gd name="T42" fmla="*/ 2 w 49"/>
                  <a:gd name="T43" fmla="*/ 34 h 48"/>
                  <a:gd name="T44" fmla="*/ 4 w 49"/>
                  <a:gd name="T45" fmla="*/ 38 h 48"/>
                  <a:gd name="T46" fmla="*/ 8 w 49"/>
                  <a:gd name="T47" fmla="*/ 41 h 48"/>
                  <a:gd name="T48" fmla="*/ 11 w 49"/>
                  <a:gd name="T49" fmla="*/ 44 h 48"/>
                  <a:gd name="T50" fmla="*/ 15 w 49"/>
                  <a:gd name="T51" fmla="*/ 47 h 48"/>
                  <a:gd name="T52" fmla="*/ 20 w 49"/>
                  <a:gd name="T53" fmla="*/ 48 h 48"/>
                  <a:gd name="T54" fmla="*/ 25 w 49"/>
                  <a:gd name="T55" fmla="*/ 48 h 48"/>
                  <a:gd name="T56" fmla="*/ 25 w 49"/>
                  <a:gd name="T57" fmla="*/ 48 h 48"/>
                  <a:gd name="T58" fmla="*/ 29 w 49"/>
                  <a:gd name="T59" fmla="*/ 48 h 48"/>
                  <a:gd name="T60" fmla="*/ 34 w 49"/>
                  <a:gd name="T61" fmla="*/ 47 h 48"/>
                  <a:gd name="T62" fmla="*/ 38 w 49"/>
                  <a:gd name="T63" fmla="*/ 44 h 48"/>
                  <a:gd name="T64" fmla="*/ 41 w 49"/>
                  <a:gd name="T65" fmla="*/ 41 h 48"/>
                  <a:gd name="T66" fmla="*/ 45 w 49"/>
                  <a:gd name="T67" fmla="*/ 38 h 48"/>
                  <a:gd name="T68" fmla="*/ 48 w 49"/>
                  <a:gd name="T69" fmla="*/ 34 h 48"/>
                  <a:gd name="T70" fmla="*/ 49 w 49"/>
                  <a:gd name="T71" fmla="*/ 29 h 48"/>
                  <a:gd name="T72" fmla="*/ 49 w 49"/>
                  <a:gd name="T73" fmla="*/ 24 h 48"/>
                  <a:gd name="T74" fmla="*/ 49 w 49"/>
                  <a:gd name="T7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8">
                    <a:moveTo>
                      <a:pt x="49" y="24"/>
                    </a:moveTo>
                    <a:lnTo>
                      <a:pt x="49" y="24"/>
                    </a:lnTo>
                    <a:lnTo>
                      <a:pt x="49" y="19"/>
                    </a:lnTo>
                    <a:lnTo>
                      <a:pt x="48" y="14"/>
                    </a:lnTo>
                    <a:lnTo>
                      <a:pt x="45" y="10"/>
                    </a:lnTo>
                    <a:lnTo>
                      <a:pt x="41" y="7"/>
                    </a:lnTo>
                    <a:lnTo>
                      <a:pt x="38" y="4"/>
                    </a:lnTo>
                    <a:lnTo>
                      <a:pt x="34" y="2"/>
                    </a:lnTo>
                    <a:lnTo>
                      <a:pt x="29" y="0"/>
                    </a:lnTo>
                    <a:lnTo>
                      <a:pt x="25" y="0"/>
                    </a:lnTo>
                    <a:lnTo>
                      <a:pt x="25" y="0"/>
                    </a:lnTo>
                    <a:lnTo>
                      <a:pt x="20" y="0"/>
                    </a:lnTo>
                    <a:lnTo>
                      <a:pt x="15" y="2"/>
                    </a:lnTo>
                    <a:lnTo>
                      <a:pt x="11" y="4"/>
                    </a:lnTo>
                    <a:lnTo>
                      <a:pt x="8" y="7"/>
                    </a:lnTo>
                    <a:lnTo>
                      <a:pt x="4" y="10"/>
                    </a:lnTo>
                    <a:lnTo>
                      <a:pt x="2" y="14"/>
                    </a:lnTo>
                    <a:lnTo>
                      <a:pt x="0" y="19"/>
                    </a:lnTo>
                    <a:lnTo>
                      <a:pt x="0" y="24"/>
                    </a:lnTo>
                    <a:lnTo>
                      <a:pt x="0" y="24"/>
                    </a:lnTo>
                    <a:lnTo>
                      <a:pt x="0" y="29"/>
                    </a:lnTo>
                    <a:lnTo>
                      <a:pt x="2" y="34"/>
                    </a:lnTo>
                    <a:lnTo>
                      <a:pt x="4" y="38"/>
                    </a:lnTo>
                    <a:lnTo>
                      <a:pt x="8" y="41"/>
                    </a:lnTo>
                    <a:lnTo>
                      <a:pt x="11" y="44"/>
                    </a:lnTo>
                    <a:lnTo>
                      <a:pt x="15" y="47"/>
                    </a:lnTo>
                    <a:lnTo>
                      <a:pt x="20" y="48"/>
                    </a:lnTo>
                    <a:lnTo>
                      <a:pt x="25" y="48"/>
                    </a:lnTo>
                    <a:lnTo>
                      <a:pt x="25" y="48"/>
                    </a:lnTo>
                    <a:lnTo>
                      <a:pt x="29" y="48"/>
                    </a:lnTo>
                    <a:lnTo>
                      <a:pt x="34" y="47"/>
                    </a:lnTo>
                    <a:lnTo>
                      <a:pt x="38" y="44"/>
                    </a:lnTo>
                    <a:lnTo>
                      <a:pt x="41" y="41"/>
                    </a:lnTo>
                    <a:lnTo>
                      <a:pt x="45" y="38"/>
                    </a:lnTo>
                    <a:lnTo>
                      <a:pt x="48" y="34"/>
                    </a:lnTo>
                    <a:lnTo>
                      <a:pt x="49" y="29"/>
                    </a:lnTo>
                    <a:lnTo>
                      <a:pt x="49" y="24"/>
                    </a:lnTo>
                    <a:lnTo>
                      <a:pt x="49" y="2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3" name="Freeform 49"/>
              <p:cNvSpPr>
                <a:spLocks/>
              </p:cNvSpPr>
              <p:nvPr/>
            </p:nvSpPr>
            <p:spPr bwMode="auto">
              <a:xfrm>
                <a:off x="4899" y="2821"/>
                <a:ext cx="63" cy="116"/>
              </a:xfrm>
              <a:custGeom>
                <a:avLst/>
                <a:gdLst>
                  <a:gd name="T0" fmla="*/ 47 w 63"/>
                  <a:gd name="T1" fmla="*/ 116 h 116"/>
                  <a:gd name="T2" fmla="*/ 47 w 63"/>
                  <a:gd name="T3" fmla="*/ 116 h 116"/>
                  <a:gd name="T4" fmla="*/ 49 w 63"/>
                  <a:gd name="T5" fmla="*/ 106 h 116"/>
                  <a:gd name="T6" fmla="*/ 52 w 63"/>
                  <a:gd name="T7" fmla="*/ 95 h 116"/>
                  <a:gd name="T8" fmla="*/ 55 w 63"/>
                  <a:gd name="T9" fmla="*/ 75 h 116"/>
                  <a:gd name="T10" fmla="*/ 55 w 63"/>
                  <a:gd name="T11" fmla="*/ 75 h 116"/>
                  <a:gd name="T12" fmla="*/ 56 w 63"/>
                  <a:gd name="T13" fmla="*/ 71 h 116"/>
                  <a:gd name="T14" fmla="*/ 58 w 63"/>
                  <a:gd name="T15" fmla="*/ 69 h 116"/>
                  <a:gd name="T16" fmla="*/ 59 w 63"/>
                  <a:gd name="T17" fmla="*/ 67 h 116"/>
                  <a:gd name="T18" fmla="*/ 60 w 63"/>
                  <a:gd name="T19" fmla="*/ 63 h 116"/>
                  <a:gd name="T20" fmla="*/ 60 w 63"/>
                  <a:gd name="T21" fmla="*/ 63 h 116"/>
                  <a:gd name="T22" fmla="*/ 63 w 63"/>
                  <a:gd name="T23" fmla="*/ 42 h 116"/>
                  <a:gd name="T24" fmla="*/ 63 w 63"/>
                  <a:gd name="T25" fmla="*/ 27 h 116"/>
                  <a:gd name="T26" fmla="*/ 63 w 63"/>
                  <a:gd name="T27" fmla="*/ 12 h 116"/>
                  <a:gd name="T28" fmla="*/ 63 w 63"/>
                  <a:gd name="T29" fmla="*/ 12 h 116"/>
                  <a:gd name="T30" fmla="*/ 62 w 63"/>
                  <a:gd name="T31" fmla="*/ 10 h 116"/>
                  <a:gd name="T32" fmla="*/ 60 w 63"/>
                  <a:gd name="T33" fmla="*/ 8 h 116"/>
                  <a:gd name="T34" fmla="*/ 57 w 63"/>
                  <a:gd name="T35" fmla="*/ 5 h 116"/>
                  <a:gd name="T36" fmla="*/ 53 w 63"/>
                  <a:gd name="T37" fmla="*/ 3 h 116"/>
                  <a:gd name="T38" fmla="*/ 43 w 63"/>
                  <a:gd name="T39" fmla="*/ 1 h 116"/>
                  <a:gd name="T40" fmla="*/ 32 w 63"/>
                  <a:gd name="T41" fmla="*/ 0 h 116"/>
                  <a:gd name="T42" fmla="*/ 32 w 63"/>
                  <a:gd name="T43" fmla="*/ 0 h 116"/>
                  <a:gd name="T44" fmla="*/ 20 w 63"/>
                  <a:gd name="T45" fmla="*/ 1 h 116"/>
                  <a:gd name="T46" fmla="*/ 10 w 63"/>
                  <a:gd name="T47" fmla="*/ 3 h 116"/>
                  <a:gd name="T48" fmla="*/ 6 w 63"/>
                  <a:gd name="T49" fmla="*/ 5 h 116"/>
                  <a:gd name="T50" fmla="*/ 3 w 63"/>
                  <a:gd name="T51" fmla="*/ 8 h 116"/>
                  <a:gd name="T52" fmla="*/ 1 w 63"/>
                  <a:gd name="T53" fmla="*/ 10 h 116"/>
                  <a:gd name="T54" fmla="*/ 0 w 63"/>
                  <a:gd name="T55" fmla="*/ 12 h 116"/>
                  <a:gd name="T56" fmla="*/ 0 w 63"/>
                  <a:gd name="T57" fmla="*/ 12 h 116"/>
                  <a:gd name="T58" fmla="*/ 0 w 63"/>
                  <a:gd name="T59" fmla="*/ 27 h 116"/>
                  <a:gd name="T60" fmla="*/ 1 w 63"/>
                  <a:gd name="T61" fmla="*/ 42 h 116"/>
                  <a:gd name="T62" fmla="*/ 3 w 63"/>
                  <a:gd name="T63" fmla="*/ 63 h 116"/>
                  <a:gd name="T64" fmla="*/ 3 w 63"/>
                  <a:gd name="T65" fmla="*/ 63 h 116"/>
                  <a:gd name="T66" fmla="*/ 4 w 63"/>
                  <a:gd name="T67" fmla="*/ 67 h 116"/>
                  <a:gd name="T68" fmla="*/ 5 w 63"/>
                  <a:gd name="T69" fmla="*/ 69 h 116"/>
                  <a:gd name="T70" fmla="*/ 7 w 63"/>
                  <a:gd name="T71" fmla="*/ 71 h 116"/>
                  <a:gd name="T72" fmla="*/ 8 w 63"/>
                  <a:gd name="T73" fmla="*/ 75 h 116"/>
                  <a:gd name="T74" fmla="*/ 8 w 63"/>
                  <a:gd name="T75" fmla="*/ 75 h 116"/>
                  <a:gd name="T76" fmla="*/ 12 w 63"/>
                  <a:gd name="T77" fmla="*/ 95 h 116"/>
                  <a:gd name="T78" fmla="*/ 13 w 63"/>
                  <a:gd name="T79" fmla="*/ 106 h 116"/>
                  <a:gd name="T80" fmla="*/ 16 w 63"/>
                  <a:gd name="T8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16">
                    <a:moveTo>
                      <a:pt x="47" y="116"/>
                    </a:moveTo>
                    <a:lnTo>
                      <a:pt x="47" y="116"/>
                    </a:lnTo>
                    <a:lnTo>
                      <a:pt x="49" y="106"/>
                    </a:lnTo>
                    <a:lnTo>
                      <a:pt x="52" y="95"/>
                    </a:lnTo>
                    <a:lnTo>
                      <a:pt x="55" y="75"/>
                    </a:lnTo>
                    <a:lnTo>
                      <a:pt x="55" y="75"/>
                    </a:lnTo>
                    <a:lnTo>
                      <a:pt x="56" y="71"/>
                    </a:lnTo>
                    <a:lnTo>
                      <a:pt x="58" y="69"/>
                    </a:lnTo>
                    <a:lnTo>
                      <a:pt x="59" y="67"/>
                    </a:lnTo>
                    <a:lnTo>
                      <a:pt x="60" y="63"/>
                    </a:lnTo>
                    <a:lnTo>
                      <a:pt x="60" y="63"/>
                    </a:lnTo>
                    <a:lnTo>
                      <a:pt x="63" y="42"/>
                    </a:lnTo>
                    <a:lnTo>
                      <a:pt x="63" y="27"/>
                    </a:lnTo>
                    <a:lnTo>
                      <a:pt x="63" y="12"/>
                    </a:lnTo>
                    <a:lnTo>
                      <a:pt x="63" y="12"/>
                    </a:lnTo>
                    <a:lnTo>
                      <a:pt x="62" y="10"/>
                    </a:lnTo>
                    <a:lnTo>
                      <a:pt x="60" y="8"/>
                    </a:lnTo>
                    <a:lnTo>
                      <a:pt x="57" y="5"/>
                    </a:lnTo>
                    <a:lnTo>
                      <a:pt x="53" y="3"/>
                    </a:lnTo>
                    <a:lnTo>
                      <a:pt x="43" y="1"/>
                    </a:lnTo>
                    <a:lnTo>
                      <a:pt x="32" y="0"/>
                    </a:lnTo>
                    <a:lnTo>
                      <a:pt x="32" y="0"/>
                    </a:lnTo>
                    <a:lnTo>
                      <a:pt x="20" y="1"/>
                    </a:lnTo>
                    <a:lnTo>
                      <a:pt x="10" y="3"/>
                    </a:lnTo>
                    <a:lnTo>
                      <a:pt x="6" y="5"/>
                    </a:lnTo>
                    <a:lnTo>
                      <a:pt x="3" y="8"/>
                    </a:lnTo>
                    <a:lnTo>
                      <a:pt x="1" y="10"/>
                    </a:lnTo>
                    <a:lnTo>
                      <a:pt x="0" y="12"/>
                    </a:lnTo>
                    <a:lnTo>
                      <a:pt x="0" y="12"/>
                    </a:lnTo>
                    <a:lnTo>
                      <a:pt x="0" y="27"/>
                    </a:lnTo>
                    <a:lnTo>
                      <a:pt x="1" y="42"/>
                    </a:lnTo>
                    <a:lnTo>
                      <a:pt x="3" y="63"/>
                    </a:lnTo>
                    <a:lnTo>
                      <a:pt x="3" y="63"/>
                    </a:lnTo>
                    <a:lnTo>
                      <a:pt x="4" y="67"/>
                    </a:lnTo>
                    <a:lnTo>
                      <a:pt x="5" y="69"/>
                    </a:lnTo>
                    <a:lnTo>
                      <a:pt x="7" y="71"/>
                    </a:lnTo>
                    <a:lnTo>
                      <a:pt x="8" y="75"/>
                    </a:lnTo>
                    <a:lnTo>
                      <a:pt x="8" y="75"/>
                    </a:lnTo>
                    <a:lnTo>
                      <a:pt x="12" y="95"/>
                    </a:lnTo>
                    <a:lnTo>
                      <a:pt x="13" y="106"/>
                    </a:lnTo>
                    <a:lnTo>
                      <a:pt x="16" y="1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4" name="Freeform 50"/>
              <p:cNvSpPr>
                <a:spLocks/>
              </p:cNvSpPr>
              <p:nvPr/>
            </p:nvSpPr>
            <p:spPr bwMode="auto">
              <a:xfrm>
                <a:off x="4989" y="2725"/>
                <a:ext cx="71" cy="71"/>
              </a:xfrm>
              <a:custGeom>
                <a:avLst/>
                <a:gdLst>
                  <a:gd name="T0" fmla="*/ 71 w 71"/>
                  <a:gd name="T1" fmla="*/ 35 h 71"/>
                  <a:gd name="T2" fmla="*/ 71 w 71"/>
                  <a:gd name="T3" fmla="*/ 35 h 71"/>
                  <a:gd name="T4" fmla="*/ 70 w 71"/>
                  <a:gd name="T5" fmla="*/ 27 h 71"/>
                  <a:gd name="T6" fmla="*/ 67 w 71"/>
                  <a:gd name="T7" fmla="*/ 21 h 71"/>
                  <a:gd name="T8" fmla="*/ 64 w 71"/>
                  <a:gd name="T9" fmla="*/ 15 h 71"/>
                  <a:gd name="T10" fmla="*/ 60 w 71"/>
                  <a:gd name="T11" fmla="*/ 10 h 71"/>
                  <a:gd name="T12" fmla="*/ 55 w 71"/>
                  <a:gd name="T13" fmla="*/ 6 h 71"/>
                  <a:gd name="T14" fmla="*/ 49 w 71"/>
                  <a:gd name="T15" fmla="*/ 2 h 71"/>
                  <a:gd name="T16" fmla="*/ 42 w 71"/>
                  <a:gd name="T17" fmla="*/ 0 h 71"/>
                  <a:gd name="T18" fmla="*/ 35 w 71"/>
                  <a:gd name="T19" fmla="*/ 0 h 71"/>
                  <a:gd name="T20" fmla="*/ 35 w 71"/>
                  <a:gd name="T21" fmla="*/ 0 h 71"/>
                  <a:gd name="T22" fmla="*/ 27 w 71"/>
                  <a:gd name="T23" fmla="*/ 0 h 71"/>
                  <a:gd name="T24" fmla="*/ 21 w 71"/>
                  <a:gd name="T25" fmla="*/ 2 h 71"/>
                  <a:gd name="T26" fmla="*/ 15 w 71"/>
                  <a:gd name="T27" fmla="*/ 6 h 71"/>
                  <a:gd name="T28" fmla="*/ 10 w 71"/>
                  <a:gd name="T29" fmla="*/ 10 h 71"/>
                  <a:gd name="T30" fmla="*/ 5 w 71"/>
                  <a:gd name="T31" fmla="*/ 15 h 71"/>
                  <a:gd name="T32" fmla="*/ 2 w 71"/>
                  <a:gd name="T33" fmla="*/ 21 h 71"/>
                  <a:gd name="T34" fmla="*/ 0 w 71"/>
                  <a:gd name="T35" fmla="*/ 27 h 71"/>
                  <a:gd name="T36" fmla="*/ 0 w 71"/>
                  <a:gd name="T37" fmla="*/ 35 h 71"/>
                  <a:gd name="T38" fmla="*/ 0 w 71"/>
                  <a:gd name="T39" fmla="*/ 35 h 71"/>
                  <a:gd name="T40" fmla="*/ 0 w 71"/>
                  <a:gd name="T41" fmla="*/ 42 h 71"/>
                  <a:gd name="T42" fmla="*/ 2 w 71"/>
                  <a:gd name="T43" fmla="*/ 49 h 71"/>
                  <a:gd name="T44" fmla="*/ 5 w 71"/>
                  <a:gd name="T45" fmla="*/ 55 h 71"/>
                  <a:gd name="T46" fmla="*/ 10 w 71"/>
                  <a:gd name="T47" fmla="*/ 60 h 71"/>
                  <a:gd name="T48" fmla="*/ 15 w 71"/>
                  <a:gd name="T49" fmla="*/ 64 h 71"/>
                  <a:gd name="T50" fmla="*/ 21 w 71"/>
                  <a:gd name="T51" fmla="*/ 68 h 71"/>
                  <a:gd name="T52" fmla="*/ 27 w 71"/>
                  <a:gd name="T53" fmla="*/ 70 h 71"/>
                  <a:gd name="T54" fmla="*/ 35 w 71"/>
                  <a:gd name="T55" fmla="*/ 71 h 71"/>
                  <a:gd name="T56" fmla="*/ 35 w 71"/>
                  <a:gd name="T57" fmla="*/ 71 h 71"/>
                  <a:gd name="T58" fmla="*/ 42 w 71"/>
                  <a:gd name="T59" fmla="*/ 70 h 71"/>
                  <a:gd name="T60" fmla="*/ 49 w 71"/>
                  <a:gd name="T61" fmla="*/ 68 h 71"/>
                  <a:gd name="T62" fmla="*/ 55 w 71"/>
                  <a:gd name="T63" fmla="*/ 64 h 71"/>
                  <a:gd name="T64" fmla="*/ 60 w 71"/>
                  <a:gd name="T65" fmla="*/ 60 h 71"/>
                  <a:gd name="T66" fmla="*/ 64 w 71"/>
                  <a:gd name="T67" fmla="*/ 55 h 71"/>
                  <a:gd name="T68" fmla="*/ 67 w 71"/>
                  <a:gd name="T69" fmla="*/ 49 h 71"/>
                  <a:gd name="T70" fmla="*/ 70 w 71"/>
                  <a:gd name="T71" fmla="*/ 42 h 71"/>
                  <a:gd name="T72" fmla="*/ 71 w 71"/>
                  <a:gd name="T73" fmla="*/ 35 h 71"/>
                  <a:gd name="T74" fmla="*/ 71 w 71"/>
                  <a:gd name="T7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1">
                    <a:moveTo>
                      <a:pt x="71" y="35"/>
                    </a:moveTo>
                    <a:lnTo>
                      <a:pt x="71" y="35"/>
                    </a:lnTo>
                    <a:lnTo>
                      <a:pt x="70" y="27"/>
                    </a:lnTo>
                    <a:lnTo>
                      <a:pt x="67" y="21"/>
                    </a:lnTo>
                    <a:lnTo>
                      <a:pt x="64" y="15"/>
                    </a:lnTo>
                    <a:lnTo>
                      <a:pt x="60" y="10"/>
                    </a:lnTo>
                    <a:lnTo>
                      <a:pt x="55" y="6"/>
                    </a:lnTo>
                    <a:lnTo>
                      <a:pt x="49" y="2"/>
                    </a:lnTo>
                    <a:lnTo>
                      <a:pt x="42" y="0"/>
                    </a:lnTo>
                    <a:lnTo>
                      <a:pt x="35" y="0"/>
                    </a:lnTo>
                    <a:lnTo>
                      <a:pt x="35" y="0"/>
                    </a:lnTo>
                    <a:lnTo>
                      <a:pt x="27" y="0"/>
                    </a:lnTo>
                    <a:lnTo>
                      <a:pt x="21" y="2"/>
                    </a:lnTo>
                    <a:lnTo>
                      <a:pt x="15" y="6"/>
                    </a:lnTo>
                    <a:lnTo>
                      <a:pt x="10" y="10"/>
                    </a:lnTo>
                    <a:lnTo>
                      <a:pt x="5" y="15"/>
                    </a:lnTo>
                    <a:lnTo>
                      <a:pt x="2" y="21"/>
                    </a:lnTo>
                    <a:lnTo>
                      <a:pt x="0" y="27"/>
                    </a:lnTo>
                    <a:lnTo>
                      <a:pt x="0" y="35"/>
                    </a:lnTo>
                    <a:lnTo>
                      <a:pt x="0" y="35"/>
                    </a:lnTo>
                    <a:lnTo>
                      <a:pt x="0" y="42"/>
                    </a:lnTo>
                    <a:lnTo>
                      <a:pt x="2" y="49"/>
                    </a:lnTo>
                    <a:lnTo>
                      <a:pt x="5" y="55"/>
                    </a:lnTo>
                    <a:lnTo>
                      <a:pt x="10" y="60"/>
                    </a:lnTo>
                    <a:lnTo>
                      <a:pt x="15" y="64"/>
                    </a:lnTo>
                    <a:lnTo>
                      <a:pt x="21" y="68"/>
                    </a:lnTo>
                    <a:lnTo>
                      <a:pt x="27" y="70"/>
                    </a:lnTo>
                    <a:lnTo>
                      <a:pt x="35" y="71"/>
                    </a:lnTo>
                    <a:lnTo>
                      <a:pt x="35" y="71"/>
                    </a:lnTo>
                    <a:lnTo>
                      <a:pt x="42" y="70"/>
                    </a:lnTo>
                    <a:lnTo>
                      <a:pt x="49" y="68"/>
                    </a:lnTo>
                    <a:lnTo>
                      <a:pt x="55" y="64"/>
                    </a:lnTo>
                    <a:lnTo>
                      <a:pt x="60" y="60"/>
                    </a:lnTo>
                    <a:lnTo>
                      <a:pt x="64" y="55"/>
                    </a:lnTo>
                    <a:lnTo>
                      <a:pt x="67" y="49"/>
                    </a:lnTo>
                    <a:lnTo>
                      <a:pt x="70" y="42"/>
                    </a:lnTo>
                    <a:lnTo>
                      <a:pt x="71" y="35"/>
                    </a:lnTo>
                    <a:lnTo>
                      <a:pt x="71" y="3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5" name="Freeform 51"/>
              <p:cNvSpPr>
                <a:spLocks/>
              </p:cNvSpPr>
              <p:nvPr/>
            </p:nvSpPr>
            <p:spPr bwMode="auto">
              <a:xfrm>
                <a:off x="4978" y="2806"/>
                <a:ext cx="92" cy="169"/>
              </a:xfrm>
              <a:custGeom>
                <a:avLst/>
                <a:gdLst>
                  <a:gd name="T0" fmla="*/ 68 w 92"/>
                  <a:gd name="T1" fmla="*/ 169 h 169"/>
                  <a:gd name="T2" fmla="*/ 68 w 92"/>
                  <a:gd name="T3" fmla="*/ 169 h 169"/>
                  <a:gd name="T4" fmla="*/ 71 w 92"/>
                  <a:gd name="T5" fmla="*/ 155 h 169"/>
                  <a:gd name="T6" fmla="*/ 74 w 92"/>
                  <a:gd name="T7" fmla="*/ 139 h 169"/>
                  <a:gd name="T8" fmla="*/ 79 w 92"/>
                  <a:gd name="T9" fmla="*/ 110 h 169"/>
                  <a:gd name="T10" fmla="*/ 79 w 92"/>
                  <a:gd name="T11" fmla="*/ 110 h 169"/>
                  <a:gd name="T12" fmla="*/ 81 w 92"/>
                  <a:gd name="T13" fmla="*/ 104 h 169"/>
                  <a:gd name="T14" fmla="*/ 84 w 92"/>
                  <a:gd name="T15" fmla="*/ 101 h 169"/>
                  <a:gd name="T16" fmla="*/ 86 w 92"/>
                  <a:gd name="T17" fmla="*/ 98 h 169"/>
                  <a:gd name="T18" fmla="*/ 87 w 92"/>
                  <a:gd name="T19" fmla="*/ 92 h 169"/>
                  <a:gd name="T20" fmla="*/ 87 w 92"/>
                  <a:gd name="T21" fmla="*/ 92 h 169"/>
                  <a:gd name="T22" fmla="*/ 89 w 92"/>
                  <a:gd name="T23" fmla="*/ 77 h 169"/>
                  <a:gd name="T24" fmla="*/ 91 w 92"/>
                  <a:gd name="T25" fmla="*/ 63 h 169"/>
                  <a:gd name="T26" fmla="*/ 92 w 92"/>
                  <a:gd name="T27" fmla="*/ 39 h 169"/>
                  <a:gd name="T28" fmla="*/ 91 w 92"/>
                  <a:gd name="T29" fmla="*/ 24 h 169"/>
                  <a:gd name="T30" fmla="*/ 91 w 92"/>
                  <a:gd name="T31" fmla="*/ 17 h 169"/>
                  <a:gd name="T32" fmla="*/ 91 w 92"/>
                  <a:gd name="T33" fmla="*/ 17 h 169"/>
                  <a:gd name="T34" fmla="*/ 90 w 92"/>
                  <a:gd name="T35" fmla="*/ 14 h 169"/>
                  <a:gd name="T36" fmla="*/ 87 w 92"/>
                  <a:gd name="T37" fmla="*/ 11 h 169"/>
                  <a:gd name="T38" fmla="*/ 83 w 92"/>
                  <a:gd name="T39" fmla="*/ 8 h 169"/>
                  <a:gd name="T40" fmla="*/ 77 w 92"/>
                  <a:gd name="T41" fmla="*/ 5 h 169"/>
                  <a:gd name="T42" fmla="*/ 70 w 92"/>
                  <a:gd name="T43" fmla="*/ 3 h 169"/>
                  <a:gd name="T44" fmla="*/ 62 w 92"/>
                  <a:gd name="T45" fmla="*/ 2 h 169"/>
                  <a:gd name="T46" fmla="*/ 54 w 92"/>
                  <a:gd name="T47" fmla="*/ 1 h 169"/>
                  <a:gd name="T48" fmla="*/ 46 w 92"/>
                  <a:gd name="T49" fmla="*/ 0 h 169"/>
                  <a:gd name="T50" fmla="*/ 46 w 92"/>
                  <a:gd name="T51" fmla="*/ 0 h 169"/>
                  <a:gd name="T52" fmla="*/ 37 w 92"/>
                  <a:gd name="T53" fmla="*/ 1 h 169"/>
                  <a:gd name="T54" fmla="*/ 29 w 92"/>
                  <a:gd name="T55" fmla="*/ 2 h 169"/>
                  <a:gd name="T56" fmla="*/ 21 w 92"/>
                  <a:gd name="T57" fmla="*/ 3 h 169"/>
                  <a:gd name="T58" fmla="*/ 15 w 92"/>
                  <a:gd name="T59" fmla="*/ 5 h 169"/>
                  <a:gd name="T60" fmla="*/ 9 w 92"/>
                  <a:gd name="T61" fmla="*/ 8 h 169"/>
                  <a:gd name="T62" fmla="*/ 4 w 92"/>
                  <a:gd name="T63" fmla="*/ 11 h 169"/>
                  <a:gd name="T64" fmla="*/ 1 w 92"/>
                  <a:gd name="T65" fmla="*/ 14 h 169"/>
                  <a:gd name="T66" fmla="*/ 0 w 92"/>
                  <a:gd name="T67" fmla="*/ 17 h 169"/>
                  <a:gd name="T68" fmla="*/ 0 w 92"/>
                  <a:gd name="T69" fmla="*/ 17 h 169"/>
                  <a:gd name="T70" fmla="*/ 0 w 92"/>
                  <a:gd name="T71" fmla="*/ 24 h 169"/>
                  <a:gd name="T72" fmla="*/ 0 w 92"/>
                  <a:gd name="T73" fmla="*/ 39 h 169"/>
                  <a:gd name="T74" fmla="*/ 1 w 92"/>
                  <a:gd name="T75" fmla="*/ 63 h 169"/>
                  <a:gd name="T76" fmla="*/ 2 w 92"/>
                  <a:gd name="T77" fmla="*/ 77 h 169"/>
                  <a:gd name="T78" fmla="*/ 4 w 92"/>
                  <a:gd name="T79" fmla="*/ 92 h 169"/>
                  <a:gd name="T80" fmla="*/ 4 w 92"/>
                  <a:gd name="T81" fmla="*/ 92 h 169"/>
                  <a:gd name="T82" fmla="*/ 5 w 92"/>
                  <a:gd name="T83" fmla="*/ 98 h 169"/>
                  <a:gd name="T84" fmla="*/ 9 w 92"/>
                  <a:gd name="T85" fmla="*/ 101 h 169"/>
                  <a:gd name="T86" fmla="*/ 11 w 92"/>
                  <a:gd name="T87" fmla="*/ 104 h 169"/>
                  <a:gd name="T88" fmla="*/ 13 w 92"/>
                  <a:gd name="T89" fmla="*/ 110 h 169"/>
                  <a:gd name="T90" fmla="*/ 13 w 92"/>
                  <a:gd name="T91" fmla="*/ 110 h 169"/>
                  <a:gd name="T92" fmla="*/ 17 w 92"/>
                  <a:gd name="T93" fmla="*/ 139 h 169"/>
                  <a:gd name="T94" fmla="*/ 20 w 92"/>
                  <a:gd name="T95" fmla="*/ 155 h 169"/>
                  <a:gd name="T96" fmla="*/ 23 w 92"/>
                  <a:gd name="T9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169">
                    <a:moveTo>
                      <a:pt x="68" y="169"/>
                    </a:moveTo>
                    <a:lnTo>
                      <a:pt x="68" y="169"/>
                    </a:lnTo>
                    <a:lnTo>
                      <a:pt x="71" y="155"/>
                    </a:lnTo>
                    <a:lnTo>
                      <a:pt x="74" y="139"/>
                    </a:lnTo>
                    <a:lnTo>
                      <a:pt x="79" y="110"/>
                    </a:lnTo>
                    <a:lnTo>
                      <a:pt x="79" y="110"/>
                    </a:lnTo>
                    <a:lnTo>
                      <a:pt x="81" y="104"/>
                    </a:lnTo>
                    <a:lnTo>
                      <a:pt x="84" y="101"/>
                    </a:lnTo>
                    <a:lnTo>
                      <a:pt x="86" y="98"/>
                    </a:lnTo>
                    <a:lnTo>
                      <a:pt x="87" y="92"/>
                    </a:lnTo>
                    <a:lnTo>
                      <a:pt x="87" y="92"/>
                    </a:lnTo>
                    <a:lnTo>
                      <a:pt x="89" y="77"/>
                    </a:lnTo>
                    <a:lnTo>
                      <a:pt x="91" y="63"/>
                    </a:lnTo>
                    <a:lnTo>
                      <a:pt x="92" y="39"/>
                    </a:lnTo>
                    <a:lnTo>
                      <a:pt x="91" y="24"/>
                    </a:lnTo>
                    <a:lnTo>
                      <a:pt x="91" y="17"/>
                    </a:lnTo>
                    <a:lnTo>
                      <a:pt x="91" y="17"/>
                    </a:lnTo>
                    <a:lnTo>
                      <a:pt x="90" y="14"/>
                    </a:lnTo>
                    <a:lnTo>
                      <a:pt x="87" y="11"/>
                    </a:lnTo>
                    <a:lnTo>
                      <a:pt x="83" y="8"/>
                    </a:lnTo>
                    <a:lnTo>
                      <a:pt x="77" y="5"/>
                    </a:lnTo>
                    <a:lnTo>
                      <a:pt x="70" y="3"/>
                    </a:lnTo>
                    <a:lnTo>
                      <a:pt x="62" y="2"/>
                    </a:lnTo>
                    <a:lnTo>
                      <a:pt x="54" y="1"/>
                    </a:lnTo>
                    <a:lnTo>
                      <a:pt x="46" y="0"/>
                    </a:lnTo>
                    <a:lnTo>
                      <a:pt x="46" y="0"/>
                    </a:lnTo>
                    <a:lnTo>
                      <a:pt x="37" y="1"/>
                    </a:lnTo>
                    <a:lnTo>
                      <a:pt x="29" y="2"/>
                    </a:lnTo>
                    <a:lnTo>
                      <a:pt x="21" y="3"/>
                    </a:lnTo>
                    <a:lnTo>
                      <a:pt x="15" y="5"/>
                    </a:lnTo>
                    <a:lnTo>
                      <a:pt x="9" y="8"/>
                    </a:lnTo>
                    <a:lnTo>
                      <a:pt x="4" y="11"/>
                    </a:lnTo>
                    <a:lnTo>
                      <a:pt x="1" y="14"/>
                    </a:lnTo>
                    <a:lnTo>
                      <a:pt x="0" y="17"/>
                    </a:lnTo>
                    <a:lnTo>
                      <a:pt x="0" y="17"/>
                    </a:lnTo>
                    <a:lnTo>
                      <a:pt x="0" y="24"/>
                    </a:lnTo>
                    <a:lnTo>
                      <a:pt x="0" y="39"/>
                    </a:lnTo>
                    <a:lnTo>
                      <a:pt x="1" y="63"/>
                    </a:lnTo>
                    <a:lnTo>
                      <a:pt x="2" y="77"/>
                    </a:lnTo>
                    <a:lnTo>
                      <a:pt x="4" y="92"/>
                    </a:lnTo>
                    <a:lnTo>
                      <a:pt x="4" y="92"/>
                    </a:lnTo>
                    <a:lnTo>
                      <a:pt x="5" y="98"/>
                    </a:lnTo>
                    <a:lnTo>
                      <a:pt x="9" y="101"/>
                    </a:lnTo>
                    <a:lnTo>
                      <a:pt x="11" y="104"/>
                    </a:lnTo>
                    <a:lnTo>
                      <a:pt x="13" y="110"/>
                    </a:lnTo>
                    <a:lnTo>
                      <a:pt x="13" y="110"/>
                    </a:lnTo>
                    <a:lnTo>
                      <a:pt x="17" y="139"/>
                    </a:lnTo>
                    <a:lnTo>
                      <a:pt x="20" y="155"/>
                    </a:lnTo>
                    <a:lnTo>
                      <a:pt x="23" y="16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6" name="Freeform 52"/>
              <p:cNvSpPr>
                <a:spLocks/>
              </p:cNvSpPr>
              <p:nvPr/>
            </p:nvSpPr>
            <p:spPr bwMode="auto">
              <a:xfrm>
                <a:off x="998" y="1538"/>
                <a:ext cx="123" cy="122"/>
              </a:xfrm>
              <a:custGeom>
                <a:avLst/>
                <a:gdLst>
                  <a:gd name="T0" fmla="*/ 0 w 123"/>
                  <a:gd name="T1" fmla="*/ 62 h 122"/>
                  <a:gd name="T2" fmla="*/ 0 w 123"/>
                  <a:gd name="T3" fmla="*/ 62 h 122"/>
                  <a:gd name="T4" fmla="*/ 0 w 123"/>
                  <a:gd name="T5" fmla="*/ 55 h 122"/>
                  <a:gd name="T6" fmla="*/ 1 w 123"/>
                  <a:gd name="T7" fmla="*/ 49 h 122"/>
                  <a:gd name="T8" fmla="*/ 5 w 123"/>
                  <a:gd name="T9" fmla="*/ 37 h 122"/>
                  <a:gd name="T10" fmla="*/ 10 w 123"/>
                  <a:gd name="T11" fmla="*/ 27 h 122"/>
                  <a:gd name="T12" fmla="*/ 18 w 123"/>
                  <a:gd name="T13" fmla="*/ 17 h 122"/>
                  <a:gd name="T14" fmla="*/ 27 w 123"/>
                  <a:gd name="T15" fmla="*/ 10 h 122"/>
                  <a:gd name="T16" fmla="*/ 37 w 123"/>
                  <a:gd name="T17" fmla="*/ 5 h 122"/>
                  <a:gd name="T18" fmla="*/ 48 w 123"/>
                  <a:gd name="T19" fmla="*/ 1 h 122"/>
                  <a:gd name="T20" fmla="*/ 55 w 123"/>
                  <a:gd name="T21" fmla="*/ 0 h 122"/>
                  <a:gd name="T22" fmla="*/ 61 w 123"/>
                  <a:gd name="T23" fmla="*/ 0 h 122"/>
                  <a:gd name="T24" fmla="*/ 61 w 123"/>
                  <a:gd name="T25" fmla="*/ 0 h 122"/>
                  <a:gd name="T26" fmla="*/ 68 w 123"/>
                  <a:gd name="T27" fmla="*/ 0 h 122"/>
                  <a:gd name="T28" fmla="*/ 73 w 123"/>
                  <a:gd name="T29" fmla="*/ 1 h 122"/>
                  <a:gd name="T30" fmla="*/ 86 w 123"/>
                  <a:gd name="T31" fmla="*/ 5 h 122"/>
                  <a:gd name="T32" fmla="*/ 96 w 123"/>
                  <a:gd name="T33" fmla="*/ 10 h 122"/>
                  <a:gd name="T34" fmla="*/ 105 w 123"/>
                  <a:gd name="T35" fmla="*/ 17 h 122"/>
                  <a:gd name="T36" fmla="*/ 112 w 123"/>
                  <a:gd name="T37" fmla="*/ 27 h 122"/>
                  <a:gd name="T38" fmla="*/ 117 w 123"/>
                  <a:gd name="T39" fmla="*/ 37 h 122"/>
                  <a:gd name="T40" fmla="*/ 122 w 123"/>
                  <a:gd name="T41" fmla="*/ 49 h 122"/>
                  <a:gd name="T42" fmla="*/ 123 w 123"/>
                  <a:gd name="T43" fmla="*/ 55 h 122"/>
                  <a:gd name="T44" fmla="*/ 123 w 123"/>
                  <a:gd name="T45" fmla="*/ 62 h 122"/>
                  <a:gd name="T46" fmla="*/ 123 w 123"/>
                  <a:gd name="T47" fmla="*/ 62 h 122"/>
                  <a:gd name="T48" fmla="*/ 123 w 123"/>
                  <a:gd name="T49" fmla="*/ 68 h 122"/>
                  <a:gd name="T50" fmla="*/ 122 w 123"/>
                  <a:gd name="T51" fmla="*/ 74 h 122"/>
                  <a:gd name="T52" fmla="*/ 117 w 123"/>
                  <a:gd name="T53" fmla="*/ 85 h 122"/>
                  <a:gd name="T54" fmla="*/ 112 w 123"/>
                  <a:gd name="T55" fmla="*/ 95 h 122"/>
                  <a:gd name="T56" fmla="*/ 105 w 123"/>
                  <a:gd name="T57" fmla="*/ 105 h 122"/>
                  <a:gd name="T58" fmla="*/ 96 w 123"/>
                  <a:gd name="T59" fmla="*/ 112 h 122"/>
                  <a:gd name="T60" fmla="*/ 86 w 123"/>
                  <a:gd name="T61" fmla="*/ 117 h 122"/>
                  <a:gd name="T62" fmla="*/ 73 w 123"/>
                  <a:gd name="T63" fmla="*/ 121 h 122"/>
                  <a:gd name="T64" fmla="*/ 68 w 123"/>
                  <a:gd name="T65" fmla="*/ 122 h 122"/>
                  <a:gd name="T66" fmla="*/ 61 w 123"/>
                  <a:gd name="T67" fmla="*/ 122 h 122"/>
                  <a:gd name="T68" fmla="*/ 61 w 123"/>
                  <a:gd name="T69" fmla="*/ 122 h 122"/>
                  <a:gd name="T70" fmla="*/ 55 w 123"/>
                  <a:gd name="T71" fmla="*/ 122 h 122"/>
                  <a:gd name="T72" fmla="*/ 48 w 123"/>
                  <a:gd name="T73" fmla="*/ 121 h 122"/>
                  <a:gd name="T74" fmla="*/ 37 w 123"/>
                  <a:gd name="T75" fmla="*/ 117 h 122"/>
                  <a:gd name="T76" fmla="*/ 27 w 123"/>
                  <a:gd name="T77" fmla="*/ 112 h 122"/>
                  <a:gd name="T78" fmla="*/ 18 w 123"/>
                  <a:gd name="T79" fmla="*/ 105 h 122"/>
                  <a:gd name="T80" fmla="*/ 10 w 123"/>
                  <a:gd name="T81" fmla="*/ 95 h 122"/>
                  <a:gd name="T82" fmla="*/ 5 w 123"/>
                  <a:gd name="T83" fmla="*/ 85 h 122"/>
                  <a:gd name="T84" fmla="*/ 1 w 123"/>
                  <a:gd name="T85" fmla="*/ 74 h 122"/>
                  <a:gd name="T86" fmla="*/ 0 w 123"/>
                  <a:gd name="T87" fmla="*/ 68 h 122"/>
                  <a:gd name="T88" fmla="*/ 0 w 123"/>
                  <a:gd name="T89" fmla="*/ 62 h 122"/>
                  <a:gd name="T90" fmla="*/ 0 w 123"/>
                  <a:gd name="T91"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22">
                    <a:moveTo>
                      <a:pt x="0" y="62"/>
                    </a:moveTo>
                    <a:lnTo>
                      <a:pt x="0" y="62"/>
                    </a:lnTo>
                    <a:lnTo>
                      <a:pt x="0" y="55"/>
                    </a:lnTo>
                    <a:lnTo>
                      <a:pt x="1" y="49"/>
                    </a:lnTo>
                    <a:lnTo>
                      <a:pt x="5" y="37"/>
                    </a:lnTo>
                    <a:lnTo>
                      <a:pt x="10" y="27"/>
                    </a:lnTo>
                    <a:lnTo>
                      <a:pt x="18" y="17"/>
                    </a:lnTo>
                    <a:lnTo>
                      <a:pt x="27" y="10"/>
                    </a:lnTo>
                    <a:lnTo>
                      <a:pt x="37" y="5"/>
                    </a:lnTo>
                    <a:lnTo>
                      <a:pt x="48" y="1"/>
                    </a:lnTo>
                    <a:lnTo>
                      <a:pt x="55" y="0"/>
                    </a:lnTo>
                    <a:lnTo>
                      <a:pt x="61" y="0"/>
                    </a:lnTo>
                    <a:lnTo>
                      <a:pt x="61" y="0"/>
                    </a:lnTo>
                    <a:lnTo>
                      <a:pt x="68" y="0"/>
                    </a:lnTo>
                    <a:lnTo>
                      <a:pt x="73" y="1"/>
                    </a:lnTo>
                    <a:lnTo>
                      <a:pt x="86" y="5"/>
                    </a:lnTo>
                    <a:lnTo>
                      <a:pt x="96" y="10"/>
                    </a:lnTo>
                    <a:lnTo>
                      <a:pt x="105" y="17"/>
                    </a:lnTo>
                    <a:lnTo>
                      <a:pt x="112" y="27"/>
                    </a:lnTo>
                    <a:lnTo>
                      <a:pt x="117" y="37"/>
                    </a:lnTo>
                    <a:lnTo>
                      <a:pt x="122" y="49"/>
                    </a:lnTo>
                    <a:lnTo>
                      <a:pt x="123" y="55"/>
                    </a:lnTo>
                    <a:lnTo>
                      <a:pt x="123" y="62"/>
                    </a:lnTo>
                    <a:lnTo>
                      <a:pt x="123" y="62"/>
                    </a:lnTo>
                    <a:lnTo>
                      <a:pt x="123" y="68"/>
                    </a:lnTo>
                    <a:lnTo>
                      <a:pt x="122" y="74"/>
                    </a:lnTo>
                    <a:lnTo>
                      <a:pt x="117" y="85"/>
                    </a:lnTo>
                    <a:lnTo>
                      <a:pt x="112" y="95"/>
                    </a:lnTo>
                    <a:lnTo>
                      <a:pt x="105" y="105"/>
                    </a:lnTo>
                    <a:lnTo>
                      <a:pt x="96" y="112"/>
                    </a:lnTo>
                    <a:lnTo>
                      <a:pt x="86" y="117"/>
                    </a:lnTo>
                    <a:lnTo>
                      <a:pt x="73" y="121"/>
                    </a:lnTo>
                    <a:lnTo>
                      <a:pt x="68" y="122"/>
                    </a:lnTo>
                    <a:lnTo>
                      <a:pt x="61" y="122"/>
                    </a:lnTo>
                    <a:lnTo>
                      <a:pt x="61" y="122"/>
                    </a:lnTo>
                    <a:lnTo>
                      <a:pt x="55" y="122"/>
                    </a:lnTo>
                    <a:lnTo>
                      <a:pt x="48" y="121"/>
                    </a:lnTo>
                    <a:lnTo>
                      <a:pt x="37" y="117"/>
                    </a:lnTo>
                    <a:lnTo>
                      <a:pt x="27" y="112"/>
                    </a:lnTo>
                    <a:lnTo>
                      <a:pt x="18" y="105"/>
                    </a:lnTo>
                    <a:lnTo>
                      <a:pt x="10" y="95"/>
                    </a:lnTo>
                    <a:lnTo>
                      <a:pt x="5" y="85"/>
                    </a:lnTo>
                    <a:lnTo>
                      <a:pt x="1" y="74"/>
                    </a:lnTo>
                    <a:lnTo>
                      <a:pt x="0" y="68"/>
                    </a:lnTo>
                    <a:lnTo>
                      <a:pt x="0" y="62"/>
                    </a:lnTo>
                    <a:lnTo>
                      <a:pt x="0" y="6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7" name="Freeform 53"/>
              <p:cNvSpPr>
                <a:spLocks/>
              </p:cNvSpPr>
              <p:nvPr/>
            </p:nvSpPr>
            <p:spPr bwMode="auto">
              <a:xfrm>
                <a:off x="1110" y="1564"/>
                <a:ext cx="61" cy="104"/>
              </a:xfrm>
              <a:custGeom>
                <a:avLst/>
                <a:gdLst>
                  <a:gd name="T0" fmla="*/ 56 w 61"/>
                  <a:gd name="T1" fmla="*/ 62 h 104"/>
                  <a:gd name="T2" fmla="*/ 56 w 61"/>
                  <a:gd name="T3" fmla="*/ 62 h 104"/>
                  <a:gd name="T4" fmla="*/ 53 w 61"/>
                  <a:gd name="T5" fmla="*/ 70 h 104"/>
                  <a:gd name="T6" fmla="*/ 49 w 61"/>
                  <a:gd name="T7" fmla="*/ 78 h 104"/>
                  <a:gd name="T8" fmla="*/ 44 w 61"/>
                  <a:gd name="T9" fmla="*/ 84 h 104"/>
                  <a:gd name="T10" fmla="*/ 39 w 61"/>
                  <a:gd name="T11" fmla="*/ 90 h 104"/>
                  <a:gd name="T12" fmla="*/ 35 w 61"/>
                  <a:gd name="T13" fmla="*/ 95 h 104"/>
                  <a:gd name="T14" fmla="*/ 29 w 61"/>
                  <a:gd name="T15" fmla="*/ 99 h 104"/>
                  <a:gd name="T16" fmla="*/ 24 w 61"/>
                  <a:gd name="T17" fmla="*/ 102 h 104"/>
                  <a:gd name="T18" fmla="*/ 19 w 61"/>
                  <a:gd name="T19" fmla="*/ 104 h 104"/>
                  <a:gd name="T20" fmla="*/ 19 w 61"/>
                  <a:gd name="T21" fmla="*/ 104 h 104"/>
                  <a:gd name="T22" fmla="*/ 12 w 61"/>
                  <a:gd name="T23" fmla="*/ 103 h 104"/>
                  <a:gd name="T24" fmla="*/ 7 w 61"/>
                  <a:gd name="T25" fmla="*/ 102 h 104"/>
                  <a:gd name="T26" fmla="*/ 3 w 61"/>
                  <a:gd name="T27" fmla="*/ 99 h 104"/>
                  <a:gd name="T28" fmla="*/ 0 w 61"/>
                  <a:gd name="T29" fmla="*/ 91 h 104"/>
                  <a:gd name="T30" fmla="*/ 0 w 61"/>
                  <a:gd name="T31" fmla="*/ 91 h 104"/>
                  <a:gd name="T32" fmla="*/ 0 w 61"/>
                  <a:gd name="T33" fmla="*/ 89 h 104"/>
                  <a:gd name="T34" fmla="*/ 0 w 61"/>
                  <a:gd name="T35" fmla="*/ 89 h 104"/>
                  <a:gd name="T36" fmla="*/ 15 w 61"/>
                  <a:gd name="T37" fmla="*/ 76 h 104"/>
                  <a:gd name="T38" fmla="*/ 15 w 61"/>
                  <a:gd name="T39" fmla="*/ 76 h 104"/>
                  <a:gd name="T40" fmla="*/ 17 w 61"/>
                  <a:gd name="T41" fmla="*/ 74 h 104"/>
                  <a:gd name="T42" fmla="*/ 18 w 61"/>
                  <a:gd name="T43" fmla="*/ 75 h 104"/>
                  <a:gd name="T44" fmla="*/ 18 w 61"/>
                  <a:gd name="T45" fmla="*/ 75 h 104"/>
                  <a:gd name="T46" fmla="*/ 28 w 61"/>
                  <a:gd name="T47" fmla="*/ 78 h 104"/>
                  <a:gd name="T48" fmla="*/ 28 w 61"/>
                  <a:gd name="T49" fmla="*/ 78 h 104"/>
                  <a:gd name="T50" fmla="*/ 29 w 61"/>
                  <a:gd name="T51" fmla="*/ 78 h 104"/>
                  <a:gd name="T52" fmla="*/ 30 w 61"/>
                  <a:gd name="T53" fmla="*/ 78 h 104"/>
                  <a:gd name="T54" fmla="*/ 30 w 61"/>
                  <a:gd name="T55" fmla="*/ 78 h 104"/>
                  <a:gd name="T56" fmla="*/ 36 w 61"/>
                  <a:gd name="T57" fmla="*/ 68 h 104"/>
                  <a:gd name="T58" fmla="*/ 39 w 61"/>
                  <a:gd name="T59" fmla="*/ 63 h 104"/>
                  <a:gd name="T60" fmla="*/ 41 w 61"/>
                  <a:gd name="T61" fmla="*/ 57 h 104"/>
                  <a:gd name="T62" fmla="*/ 41 w 61"/>
                  <a:gd name="T63" fmla="*/ 57 h 104"/>
                  <a:gd name="T64" fmla="*/ 43 w 61"/>
                  <a:gd name="T65" fmla="*/ 51 h 104"/>
                  <a:gd name="T66" fmla="*/ 44 w 61"/>
                  <a:gd name="T67" fmla="*/ 46 h 104"/>
                  <a:gd name="T68" fmla="*/ 46 w 61"/>
                  <a:gd name="T69" fmla="*/ 34 h 104"/>
                  <a:gd name="T70" fmla="*/ 46 w 61"/>
                  <a:gd name="T71" fmla="*/ 34 h 104"/>
                  <a:gd name="T72" fmla="*/ 46 w 61"/>
                  <a:gd name="T73" fmla="*/ 33 h 104"/>
                  <a:gd name="T74" fmla="*/ 44 w 61"/>
                  <a:gd name="T75" fmla="*/ 32 h 104"/>
                  <a:gd name="T76" fmla="*/ 44 w 61"/>
                  <a:gd name="T77" fmla="*/ 32 h 104"/>
                  <a:gd name="T78" fmla="*/ 34 w 61"/>
                  <a:gd name="T79" fmla="*/ 29 h 104"/>
                  <a:gd name="T80" fmla="*/ 34 w 61"/>
                  <a:gd name="T81" fmla="*/ 29 h 104"/>
                  <a:gd name="T82" fmla="*/ 33 w 61"/>
                  <a:gd name="T83" fmla="*/ 28 h 104"/>
                  <a:gd name="T84" fmla="*/ 32 w 61"/>
                  <a:gd name="T85" fmla="*/ 26 h 104"/>
                  <a:gd name="T86" fmla="*/ 32 w 61"/>
                  <a:gd name="T87" fmla="*/ 26 h 104"/>
                  <a:gd name="T88" fmla="*/ 30 w 61"/>
                  <a:gd name="T89" fmla="*/ 6 h 104"/>
                  <a:gd name="T90" fmla="*/ 30 w 61"/>
                  <a:gd name="T91" fmla="*/ 6 h 104"/>
                  <a:gd name="T92" fmla="*/ 31 w 61"/>
                  <a:gd name="T93" fmla="*/ 5 h 104"/>
                  <a:gd name="T94" fmla="*/ 39 w 61"/>
                  <a:gd name="T95" fmla="*/ 0 h 104"/>
                  <a:gd name="T96" fmla="*/ 39 w 61"/>
                  <a:gd name="T97" fmla="*/ 0 h 104"/>
                  <a:gd name="T98" fmla="*/ 43 w 61"/>
                  <a:gd name="T99" fmla="*/ 1 h 104"/>
                  <a:gd name="T100" fmla="*/ 48 w 61"/>
                  <a:gd name="T101" fmla="*/ 3 h 104"/>
                  <a:gd name="T102" fmla="*/ 55 w 61"/>
                  <a:gd name="T103" fmla="*/ 7 h 104"/>
                  <a:gd name="T104" fmla="*/ 55 w 61"/>
                  <a:gd name="T105" fmla="*/ 7 h 104"/>
                  <a:gd name="T106" fmla="*/ 57 w 61"/>
                  <a:gd name="T107" fmla="*/ 12 h 104"/>
                  <a:gd name="T108" fmla="*/ 59 w 61"/>
                  <a:gd name="T109" fmla="*/ 17 h 104"/>
                  <a:gd name="T110" fmla="*/ 61 w 61"/>
                  <a:gd name="T111" fmla="*/ 24 h 104"/>
                  <a:gd name="T112" fmla="*/ 61 w 61"/>
                  <a:gd name="T113" fmla="*/ 30 h 104"/>
                  <a:gd name="T114" fmla="*/ 61 w 61"/>
                  <a:gd name="T115" fmla="*/ 39 h 104"/>
                  <a:gd name="T116" fmla="*/ 60 w 61"/>
                  <a:gd name="T117" fmla="*/ 46 h 104"/>
                  <a:gd name="T118" fmla="*/ 59 w 61"/>
                  <a:gd name="T119" fmla="*/ 54 h 104"/>
                  <a:gd name="T120" fmla="*/ 56 w 61"/>
                  <a:gd name="T121" fmla="*/ 62 h 104"/>
                  <a:gd name="T122" fmla="*/ 56 w 61"/>
                  <a:gd name="T123" fmla="*/ 6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04">
                    <a:moveTo>
                      <a:pt x="56" y="62"/>
                    </a:moveTo>
                    <a:lnTo>
                      <a:pt x="56" y="62"/>
                    </a:lnTo>
                    <a:lnTo>
                      <a:pt x="53" y="70"/>
                    </a:lnTo>
                    <a:lnTo>
                      <a:pt x="49" y="78"/>
                    </a:lnTo>
                    <a:lnTo>
                      <a:pt x="44" y="84"/>
                    </a:lnTo>
                    <a:lnTo>
                      <a:pt x="39" y="90"/>
                    </a:lnTo>
                    <a:lnTo>
                      <a:pt x="35" y="95"/>
                    </a:lnTo>
                    <a:lnTo>
                      <a:pt x="29" y="99"/>
                    </a:lnTo>
                    <a:lnTo>
                      <a:pt x="24" y="102"/>
                    </a:lnTo>
                    <a:lnTo>
                      <a:pt x="19" y="104"/>
                    </a:lnTo>
                    <a:lnTo>
                      <a:pt x="19" y="104"/>
                    </a:lnTo>
                    <a:lnTo>
                      <a:pt x="12" y="103"/>
                    </a:lnTo>
                    <a:lnTo>
                      <a:pt x="7" y="102"/>
                    </a:lnTo>
                    <a:lnTo>
                      <a:pt x="3" y="99"/>
                    </a:lnTo>
                    <a:lnTo>
                      <a:pt x="0" y="91"/>
                    </a:lnTo>
                    <a:lnTo>
                      <a:pt x="0" y="91"/>
                    </a:lnTo>
                    <a:lnTo>
                      <a:pt x="0" y="89"/>
                    </a:lnTo>
                    <a:lnTo>
                      <a:pt x="0" y="89"/>
                    </a:lnTo>
                    <a:lnTo>
                      <a:pt x="15" y="76"/>
                    </a:lnTo>
                    <a:lnTo>
                      <a:pt x="15" y="76"/>
                    </a:lnTo>
                    <a:lnTo>
                      <a:pt x="17" y="74"/>
                    </a:lnTo>
                    <a:lnTo>
                      <a:pt x="18" y="75"/>
                    </a:lnTo>
                    <a:lnTo>
                      <a:pt x="18" y="75"/>
                    </a:lnTo>
                    <a:lnTo>
                      <a:pt x="28" y="78"/>
                    </a:lnTo>
                    <a:lnTo>
                      <a:pt x="28" y="78"/>
                    </a:lnTo>
                    <a:lnTo>
                      <a:pt x="29" y="78"/>
                    </a:lnTo>
                    <a:lnTo>
                      <a:pt x="30" y="78"/>
                    </a:lnTo>
                    <a:lnTo>
                      <a:pt x="30" y="78"/>
                    </a:lnTo>
                    <a:lnTo>
                      <a:pt x="36" y="68"/>
                    </a:lnTo>
                    <a:lnTo>
                      <a:pt x="39" y="63"/>
                    </a:lnTo>
                    <a:lnTo>
                      <a:pt x="41" y="57"/>
                    </a:lnTo>
                    <a:lnTo>
                      <a:pt x="41" y="57"/>
                    </a:lnTo>
                    <a:lnTo>
                      <a:pt x="43" y="51"/>
                    </a:lnTo>
                    <a:lnTo>
                      <a:pt x="44" y="46"/>
                    </a:lnTo>
                    <a:lnTo>
                      <a:pt x="46" y="34"/>
                    </a:lnTo>
                    <a:lnTo>
                      <a:pt x="46" y="34"/>
                    </a:lnTo>
                    <a:lnTo>
                      <a:pt x="46" y="33"/>
                    </a:lnTo>
                    <a:lnTo>
                      <a:pt x="44" y="32"/>
                    </a:lnTo>
                    <a:lnTo>
                      <a:pt x="44" y="32"/>
                    </a:lnTo>
                    <a:lnTo>
                      <a:pt x="34" y="29"/>
                    </a:lnTo>
                    <a:lnTo>
                      <a:pt x="34" y="29"/>
                    </a:lnTo>
                    <a:lnTo>
                      <a:pt x="33" y="28"/>
                    </a:lnTo>
                    <a:lnTo>
                      <a:pt x="32" y="26"/>
                    </a:lnTo>
                    <a:lnTo>
                      <a:pt x="32" y="26"/>
                    </a:lnTo>
                    <a:lnTo>
                      <a:pt x="30" y="6"/>
                    </a:lnTo>
                    <a:lnTo>
                      <a:pt x="30" y="6"/>
                    </a:lnTo>
                    <a:lnTo>
                      <a:pt x="31" y="5"/>
                    </a:lnTo>
                    <a:lnTo>
                      <a:pt x="39" y="0"/>
                    </a:lnTo>
                    <a:lnTo>
                      <a:pt x="39" y="0"/>
                    </a:lnTo>
                    <a:lnTo>
                      <a:pt x="43" y="1"/>
                    </a:lnTo>
                    <a:lnTo>
                      <a:pt x="48" y="3"/>
                    </a:lnTo>
                    <a:lnTo>
                      <a:pt x="55" y="7"/>
                    </a:lnTo>
                    <a:lnTo>
                      <a:pt x="55" y="7"/>
                    </a:lnTo>
                    <a:lnTo>
                      <a:pt x="57" y="12"/>
                    </a:lnTo>
                    <a:lnTo>
                      <a:pt x="59" y="17"/>
                    </a:lnTo>
                    <a:lnTo>
                      <a:pt x="61" y="24"/>
                    </a:lnTo>
                    <a:lnTo>
                      <a:pt x="61" y="30"/>
                    </a:lnTo>
                    <a:lnTo>
                      <a:pt x="61" y="39"/>
                    </a:lnTo>
                    <a:lnTo>
                      <a:pt x="60" y="46"/>
                    </a:lnTo>
                    <a:lnTo>
                      <a:pt x="59" y="54"/>
                    </a:lnTo>
                    <a:lnTo>
                      <a:pt x="56" y="62"/>
                    </a:lnTo>
                    <a:lnTo>
                      <a:pt x="56" y="6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8" name="Freeform 54"/>
              <p:cNvSpPr>
                <a:spLocks/>
              </p:cNvSpPr>
              <p:nvPr/>
            </p:nvSpPr>
            <p:spPr bwMode="auto">
              <a:xfrm>
                <a:off x="988" y="1653"/>
                <a:ext cx="243" cy="147"/>
              </a:xfrm>
              <a:custGeom>
                <a:avLst/>
                <a:gdLst>
                  <a:gd name="T0" fmla="*/ 3 w 243"/>
                  <a:gd name="T1" fmla="*/ 146 h 147"/>
                  <a:gd name="T2" fmla="*/ 3 w 243"/>
                  <a:gd name="T3" fmla="*/ 146 h 147"/>
                  <a:gd name="T4" fmla="*/ 1 w 243"/>
                  <a:gd name="T5" fmla="*/ 109 h 147"/>
                  <a:gd name="T6" fmla="*/ 0 w 243"/>
                  <a:gd name="T7" fmla="*/ 79 h 147"/>
                  <a:gd name="T8" fmla="*/ 1 w 243"/>
                  <a:gd name="T9" fmla="*/ 61 h 147"/>
                  <a:gd name="T10" fmla="*/ 1 w 243"/>
                  <a:gd name="T11" fmla="*/ 53 h 147"/>
                  <a:gd name="T12" fmla="*/ 1 w 243"/>
                  <a:gd name="T13" fmla="*/ 53 h 147"/>
                  <a:gd name="T14" fmla="*/ 1 w 243"/>
                  <a:gd name="T15" fmla="*/ 50 h 147"/>
                  <a:gd name="T16" fmla="*/ 2 w 243"/>
                  <a:gd name="T17" fmla="*/ 47 h 147"/>
                  <a:gd name="T18" fmla="*/ 7 w 243"/>
                  <a:gd name="T19" fmla="*/ 42 h 147"/>
                  <a:gd name="T20" fmla="*/ 13 w 243"/>
                  <a:gd name="T21" fmla="*/ 37 h 147"/>
                  <a:gd name="T22" fmla="*/ 22 w 243"/>
                  <a:gd name="T23" fmla="*/ 33 h 147"/>
                  <a:gd name="T24" fmla="*/ 33 w 243"/>
                  <a:gd name="T25" fmla="*/ 30 h 147"/>
                  <a:gd name="T26" fmla="*/ 45 w 243"/>
                  <a:gd name="T27" fmla="*/ 27 h 147"/>
                  <a:gd name="T28" fmla="*/ 58 w 243"/>
                  <a:gd name="T29" fmla="*/ 26 h 147"/>
                  <a:gd name="T30" fmla="*/ 71 w 243"/>
                  <a:gd name="T31" fmla="*/ 25 h 147"/>
                  <a:gd name="T32" fmla="*/ 71 w 243"/>
                  <a:gd name="T33" fmla="*/ 25 h 147"/>
                  <a:gd name="T34" fmla="*/ 84 w 243"/>
                  <a:gd name="T35" fmla="*/ 25 h 147"/>
                  <a:gd name="T36" fmla="*/ 94 w 243"/>
                  <a:gd name="T37" fmla="*/ 27 h 147"/>
                  <a:gd name="T38" fmla="*/ 105 w 243"/>
                  <a:gd name="T39" fmla="*/ 28 h 147"/>
                  <a:gd name="T40" fmla="*/ 113 w 243"/>
                  <a:gd name="T41" fmla="*/ 30 h 147"/>
                  <a:gd name="T42" fmla="*/ 125 w 243"/>
                  <a:gd name="T43" fmla="*/ 35 h 147"/>
                  <a:gd name="T44" fmla="*/ 135 w 243"/>
                  <a:gd name="T45" fmla="*/ 39 h 147"/>
                  <a:gd name="T46" fmla="*/ 178 w 243"/>
                  <a:gd name="T47" fmla="*/ 63 h 147"/>
                  <a:gd name="T48" fmla="*/ 161 w 243"/>
                  <a:gd name="T49" fmla="*/ 30 h 147"/>
                  <a:gd name="T50" fmla="*/ 161 w 243"/>
                  <a:gd name="T51" fmla="*/ 30 h 147"/>
                  <a:gd name="T52" fmla="*/ 160 w 243"/>
                  <a:gd name="T53" fmla="*/ 26 h 147"/>
                  <a:gd name="T54" fmla="*/ 159 w 243"/>
                  <a:gd name="T55" fmla="*/ 22 h 147"/>
                  <a:gd name="T56" fmla="*/ 159 w 243"/>
                  <a:gd name="T57" fmla="*/ 17 h 147"/>
                  <a:gd name="T58" fmla="*/ 160 w 243"/>
                  <a:gd name="T59" fmla="*/ 13 h 147"/>
                  <a:gd name="T60" fmla="*/ 162 w 243"/>
                  <a:gd name="T61" fmla="*/ 10 h 147"/>
                  <a:gd name="T62" fmla="*/ 164 w 243"/>
                  <a:gd name="T63" fmla="*/ 7 h 147"/>
                  <a:gd name="T64" fmla="*/ 168 w 243"/>
                  <a:gd name="T65" fmla="*/ 4 h 147"/>
                  <a:gd name="T66" fmla="*/ 171 w 243"/>
                  <a:gd name="T67" fmla="*/ 2 h 147"/>
                  <a:gd name="T68" fmla="*/ 171 w 243"/>
                  <a:gd name="T69" fmla="*/ 2 h 147"/>
                  <a:gd name="T70" fmla="*/ 175 w 243"/>
                  <a:gd name="T71" fmla="*/ 0 h 147"/>
                  <a:gd name="T72" fmla="*/ 179 w 243"/>
                  <a:gd name="T73" fmla="*/ 0 h 147"/>
                  <a:gd name="T74" fmla="*/ 183 w 243"/>
                  <a:gd name="T75" fmla="*/ 0 h 147"/>
                  <a:gd name="T76" fmla="*/ 187 w 243"/>
                  <a:gd name="T77" fmla="*/ 0 h 147"/>
                  <a:gd name="T78" fmla="*/ 190 w 243"/>
                  <a:gd name="T79" fmla="*/ 2 h 147"/>
                  <a:gd name="T80" fmla="*/ 194 w 243"/>
                  <a:gd name="T81" fmla="*/ 4 h 147"/>
                  <a:gd name="T82" fmla="*/ 196 w 243"/>
                  <a:gd name="T83" fmla="*/ 7 h 147"/>
                  <a:gd name="T84" fmla="*/ 199 w 243"/>
                  <a:gd name="T85" fmla="*/ 11 h 147"/>
                  <a:gd name="T86" fmla="*/ 243 w 243"/>
                  <a:gd name="T87" fmla="*/ 98 h 147"/>
                  <a:gd name="T88" fmla="*/ 204 w 243"/>
                  <a:gd name="T89" fmla="*/ 124 h 147"/>
                  <a:gd name="T90" fmla="*/ 143 w 243"/>
                  <a:gd name="T91" fmla="*/ 92 h 147"/>
                  <a:gd name="T92" fmla="*/ 143 w 243"/>
                  <a:gd name="T93" fmla="*/ 92 h 147"/>
                  <a:gd name="T94" fmla="*/ 142 w 243"/>
                  <a:gd name="T95" fmla="*/ 116 h 147"/>
                  <a:gd name="T96" fmla="*/ 140 w 243"/>
                  <a:gd name="T97" fmla="*/ 147 h 147"/>
                  <a:gd name="T98" fmla="*/ 139 w 243"/>
                  <a:gd name="T9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147">
                    <a:moveTo>
                      <a:pt x="3" y="146"/>
                    </a:moveTo>
                    <a:lnTo>
                      <a:pt x="3" y="146"/>
                    </a:lnTo>
                    <a:lnTo>
                      <a:pt x="1" y="109"/>
                    </a:lnTo>
                    <a:lnTo>
                      <a:pt x="0" y="79"/>
                    </a:lnTo>
                    <a:lnTo>
                      <a:pt x="1" y="61"/>
                    </a:lnTo>
                    <a:lnTo>
                      <a:pt x="1" y="53"/>
                    </a:lnTo>
                    <a:lnTo>
                      <a:pt x="1" y="53"/>
                    </a:lnTo>
                    <a:lnTo>
                      <a:pt x="1" y="50"/>
                    </a:lnTo>
                    <a:lnTo>
                      <a:pt x="2" y="47"/>
                    </a:lnTo>
                    <a:lnTo>
                      <a:pt x="7" y="42"/>
                    </a:lnTo>
                    <a:lnTo>
                      <a:pt x="13" y="37"/>
                    </a:lnTo>
                    <a:lnTo>
                      <a:pt x="22" y="33"/>
                    </a:lnTo>
                    <a:lnTo>
                      <a:pt x="33" y="30"/>
                    </a:lnTo>
                    <a:lnTo>
                      <a:pt x="45" y="27"/>
                    </a:lnTo>
                    <a:lnTo>
                      <a:pt x="58" y="26"/>
                    </a:lnTo>
                    <a:lnTo>
                      <a:pt x="71" y="25"/>
                    </a:lnTo>
                    <a:lnTo>
                      <a:pt x="71" y="25"/>
                    </a:lnTo>
                    <a:lnTo>
                      <a:pt x="84" y="25"/>
                    </a:lnTo>
                    <a:lnTo>
                      <a:pt x="94" y="27"/>
                    </a:lnTo>
                    <a:lnTo>
                      <a:pt x="105" y="28"/>
                    </a:lnTo>
                    <a:lnTo>
                      <a:pt x="113" y="30"/>
                    </a:lnTo>
                    <a:lnTo>
                      <a:pt x="125" y="35"/>
                    </a:lnTo>
                    <a:lnTo>
                      <a:pt x="135" y="39"/>
                    </a:lnTo>
                    <a:lnTo>
                      <a:pt x="178" y="63"/>
                    </a:lnTo>
                    <a:lnTo>
                      <a:pt x="161" y="30"/>
                    </a:lnTo>
                    <a:lnTo>
                      <a:pt x="161" y="30"/>
                    </a:lnTo>
                    <a:lnTo>
                      <a:pt x="160" y="26"/>
                    </a:lnTo>
                    <a:lnTo>
                      <a:pt x="159" y="22"/>
                    </a:lnTo>
                    <a:lnTo>
                      <a:pt x="159" y="17"/>
                    </a:lnTo>
                    <a:lnTo>
                      <a:pt x="160" y="13"/>
                    </a:lnTo>
                    <a:lnTo>
                      <a:pt x="162" y="10"/>
                    </a:lnTo>
                    <a:lnTo>
                      <a:pt x="164" y="7"/>
                    </a:lnTo>
                    <a:lnTo>
                      <a:pt x="168" y="4"/>
                    </a:lnTo>
                    <a:lnTo>
                      <a:pt x="171" y="2"/>
                    </a:lnTo>
                    <a:lnTo>
                      <a:pt x="171" y="2"/>
                    </a:lnTo>
                    <a:lnTo>
                      <a:pt x="175" y="0"/>
                    </a:lnTo>
                    <a:lnTo>
                      <a:pt x="179" y="0"/>
                    </a:lnTo>
                    <a:lnTo>
                      <a:pt x="183" y="0"/>
                    </a:lnTo>
                    <a:lnTo>
                      <a:pt x="187" y="0"/>
                    </a:lnTo>
                    <a:lnTo>
                      <a:pt x="190" y="2"/>
                    </a:lnTo>
                    <a:lnTo>
                      <a:pt x="194" y="4"/>
                    </a:lnTo>
                    <a:lnTo>
                      <a:pt x="196" y="7"/>
                    </a:lnTo>
                    <a:lnTo>
                      <a:pt x="199" y="11"/>
                    </a:lnTo>
                    <a:lnTo>
                      <a:pt x="243" y="98"/>
                    </a:lnTo>
                    <a:lnTo>
                      <a:pt x="204" y="124"/>
                    </a:lnTo>
                    <a:lnTo>
                      <a:pt x="143" y="92"/>
                    </a:lnTo>
                    <a:lnTo>
                      <a:pt x="143" y="92"/>
                    </a:lnTo>
                    <a:lnTo>
                      <a:pt x="142" y="116"/>
                    </a:lnTo>
                    <a:lnTo>
                      <a:pt x="140" y="147"/>
                    </a:lnTo>
                    <a:lnTo>
                      <a:pt x="139" y="14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79" name="Freeform 55"/>
              <p:cNvSpPr>
                <a:spLocks/>
              </p:cNvSpPr>
              <p:nvPr/>
            </p:nvSpPr>
            <p:spPr bwMode="auto">
              <a:xfrm>
                <a:off x="1560" y="941"/>
                <a:ext cx="77" cy="131"/>
              </a:xfrm>
              <a:custGeom>
                <a:avLst/>
                <a:gdLst>
                  <a:gd name="T0" fmla="*/ 7 w 77"/>
                  <a:gd name="T1" fmla="*/ 78 h 131"/>
                  <a:gd name="T2" fmla="*/ 15 w 77"/>
                  <a:gd name="T3" fmla="*/ 98 h 131"/>
                  <a:gd name="T4" fmla="*/ 26 w 77"/>
                  <a:gd name="T5" fmla="*/ 113 h 131"/>
                  <a:gd name="T6" fmla="*/ 40 w 77"/>
                  <a:gd name="T7" fmla="*/ 125 h 131"/>
                  <a:gd name="T8" fmla="*/ 53 w 77"/>
                  <a:gd name="T9" fmla="*/ 131 h 131"/>
                  <a:gd name="T10" fmla="*/ 62 w 77"/>
                  <a:gd name="T11" fmla="*/ 129 h 131"/>
                  <a:gd name="T12" fmla="*/ 73 w 77"/>
                  <a:gd name="T13" fmla="*/ 125 h 131"/>
                  <a:gd name="T14" fmla="*/ 76 w 77"/>
                  <a:gd name="T15" fmla="*/ 113 h 131"/>
                  <a:gd name="T16" fmla="*/ 76 w 77"/>
                  <a:gd name="T17" fmla="*/ 111 h 131"/>
                  <a:gd name="T18" fmla="*/ 58 w 77"/>
                  <a:gd name="T19" fmla="*/ 94 h 131"/>
                  <a:gd name="T20" fmla="*/ 56 w 77"/>
                  <a:gd name="T21" fmla="*/ 93 h 131"/>
                  <a:gd name="T22" fmla="*/ 53 w 77"/>
                  <a:gd name="T23" fmla="*/ 93 h 131"/>
                  <a:gd name="T24" fmla="*/ 42 w 77"/>
                  <a:gd name="T25" fmla="*/ 97 h 131"/>
                  <a:gd name="T26" fmla="*/ 39 w 77"/>
                  <a:gd name="T27" fmla="*/ 97 h 131"/>
                  <a:gd name="T28" fmla="*/ 35 w 77"/>
                  <a:gd name="T29" fmla="*/ 92 h 131"/>
                  <a:gd name="T30" fmla="*/ 27 w 77"/>
                  <a:gd name="T31" fmla="*/ 79 h 131"/>
                  <a:gd name="T32" fmla="*/ 24 w 77"/>
                  <a:gd name="T33" fmla="*/ 72 h 131"/>
                  <a:gd name="T34" fmla="*/ 20 w 77"/>
                  <a:gd name="T35" fmla="*/ 57 h 131"/>
                  <a:gd name="T36" fmla="*/ 19 w 77"/>
                  <a:gd name="T37" fmla="*/ 43 h 131"/>
                  <a:gd name="T38" fmla="*/ 20 w 77"/>
                  <a:gd name="T39" fmla="*/ 42 h 131"/>
                  <a:gd name="T40" fmla="*/ 21 w 77"/>
                  <a:gd name="T41" fmla="*/ 41 h 131"/>
                  <a:gd name="T42" fmla="*/ 34 w 77"/>
                  <a:gd name="T43" fmla="*/ 37 h 131"/>
                  <a:gd name="T44" fmla="*/ 36 w 77"/>
                  <a:gd name="T45" fmla="*/ 33 h 131"/>
                  <a:gd name="T46" fmla="*/ 38 w 77"/>
                  <a:gd name="T47" fmla="*/ 9 h 131"/>
                  <a:gd name="T48" fmla="*/ 38 w 77"/>
                  <a:gd name="T49" fmla="*/ 7 h 131"/>
                  <a:gd name="T50" fmla="*/ 27 w 77"/>
                  <a:gd name="T51" fmla="*/ 0 h 131"/>
                  <a:gd name="T52" fmla="*/ 21 w 77"/>
                  <a:gd name="T53" fmla="*/ 2 h 131"/>
                  <a:gd name="T54" fmla="*/ 9 w 77"/>
                  <a:gd name="T55" fmla="*/ 9 h 131"/>
                  <a:gd name="T56" fmla="*/ 5 w 77"/>
                  <a:gd name="T57" fmla="*/ 15 h 131"/>
                  <a:gd name="T58" fmla="*/ 1 w 77"/>
                  <a:gd name="T59" fmla="*/ 30 h 131"/>
                  <a:gd name="T60" fmla="*/ 0 w 77"/>
                  <a:gd name="T61" fmla="*/ 49 h 131"/>
                  <a:gd name="T62" fmla="*/ 3 w 77"/>
                  <a:gd name="T63" fmla="*/ 68 h 131"/>
                  <a:gd name="T64" fmla="*/ 7 w 77"/>
                  <a:gd name="T65" fmla="*/ 7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131">
                    <a:moveTo>
                      <a:pt x="7" y="78"/>
                    </a:moveTo>
                    <a:lnTo>
                      <a:pt x="7" y="78"/>
                    </a:lnTo>
                    <a:lnTo>
                      <a:pt x="11" y="89"/>
                    </a:lnTo>
                    <a:lnTo>
                      <a:pt x="15" y="98"/>
                    </a:lnTo>
                    <a:lnTo>
                      <a:pt x="20" y="106"/>
                    </a:lnTo>
                    <a:lnTo>
                      <a:pt x="26" y="113"/>
                    </a:lnTo>
                    <a:lnTo>
                      <a:pt x="33" y="120"/>
                    </a:lnTo>
                    <a:lnTo>
                      <a:pt x="40" y="125"/>
                    </a:lnTo>
                    <a:lnTo>
                      <a:pt x="46" y="128"/>
                    </a:lnTo>
                    <a:lnTo>
                      <a:pt x="53" y="131"/>
                    </a:lnTo>
                    <a:lnTo>
                      <a:pt x="53" y="131"/>
                    </a:lnTo>
                    <a:lnTo>
                      <a:pt x="62" y="129"/>
                    </a:lnTo>
                    <a:lnTo>
                      <a:pt x="68" y="128"/>
                    </a:lnTo>
                    <a:lnTo>
                      <a:pt x="73" y="125"/>
                    </a:lnTo>
                    <a:lnTo>
                      <a:pt x="76" y="113"/>
                    </a:lnTo>
                    <a:lnTo>
                      <a:pt x="76" y="113"/>
                    </a:lnTo>
                    <a:lnTo>
                      <a:pt x="77" y="112"/>
                    </a:lnTo>
                    <a:lnTo>
                      <a:pt x="76" y="111"/>
                    </a:lnTo>
                    <a:lnTo>
                      <a:pt x="76" y="111"/>
                    </a:lnTo>
                    <a:lnTo>
                      <a:pt x="58" y="94"/>
                    </a:lnTo>
                    <a:lnTo>
                      <a:pt x="58" y="94"/>
                    </a:lnTo>
                    <a:lnTo>
                      <a:pt x="56" y="93"/>
                    </a:lnTo>
                    <a:lnTo>
                      <a:pt x="53" y="93"/>
                    </a:lnTo>
                    <a:lnTo>
                      <a:pt x="53" y="93"/>
                    </a:lnTo>
                    <a:lnTo>
                      <a:pt x="42" y="97"/>
                    </a:lnTo>
                    <a:lnTo>
                      <a:pt x="42" y="97"/>
                    </a:lnTo>
                    <a:lnTo>
                      <a:pt x="40" y="98"/>
                    </a:lnTo>
                    <a:lnTo>
                      <a:pt x="39" y="97"/>
                    </a:lnTo>
                    <a:lnTo>
                      <a:pt x="39" y="97"/>
                    </a:lnTo>
                    <a:lnTo>
                      <a:pt x="35" y="92"/>
                    </a:lnTo>
                    <a:lnTo>
                      <a:pt x="31" y="86"/>
                    </a:lnTo>
                    <a:lnTo>
                      <a:pt x="27" y="79"/>
                    </a:lnTo>
                    <a:lnTo>
                      <a:pt x="24" y="72"/>
                    </a:lnTo>
                    <a:lnTo>
                      <a:pt x="24" y="72"/>
                    </a:lnTo>
                    <a:lnTo>
                      <a:pt x="22" y="65"/>
                    </a:lnTo>
                    <a:lnTo>
                      <a:pt x="20" y="57"/>
                    </a:lnTo>
                    <a:lnTo>
                      <a:pt x="19" y="51"/>
                    </a:lnTo>
                    <a:lnTo>
                      <a:pt x="19" y="43"/>
                    </a:lnTo>
                    <a:lnTo>
                      <a:pt x="19" y="43"/>
                    </a:lnTo>
                    <a:lnTo>
                      <a:pt x="20" y="42"/>
                    </a:lnTo>
                    <a:lnTo>
                      <a:pt x="21" y="41"/>
                    </a:lnTo>
                    <a:lnTo>
                      <a:pt x="21" y="41"/>
                    </a:lnTo>
                    <a:lnTo>
                      <a:pt x="34" y="37"/>
                    </a:lnTo>
                    <a:lnTo>
                      <a:pt x="34" y="37"/>
                    </a:lnTo>
                    <a:lnTo>
                      <a:pt x="36" y="35"/>
                    </a:lnTo>
                    <a:lnTo>
                      <a:pt x="36" y="33"/>
                    </a:lnTo>
                    <a:lnTo>
                      <a:pt x="36" y="33"/>
                    </a:lnTo>
                    <a:lnTo>
                      <a:pt x="38" y="9"/>
                    </a:lnTo>
                    <a:lnTo>
                      <a:pt x="38" y="9"/>
                    </a:lnTo>
                    <a:lnTo>
                      <a:pt x="38" y="7"/>
                    </a:lnTo>
                    <a:lnTo>
                      <a:pt x="38" y="6"/>
                    </a:lnTo>
                    <a:lnTo>
                      <a:pt x="27" y="0"/>
                    </a:lnTo>
                    <a:lnTo>
                      <a:pt x="27" y="0"/>
                    </a:lnTo>
                    <a:lnTo>
                      <a:pt x="21" y="2"/>
                    </a:lnTo>
                    <a:lnTo>
                      <a:pt x="17" y="3"/>
                    </a:lnTo>
                    <a:lnTo>
                      <a:pt x="9" y="9"/>
                    </a:lnTo>
                    <a:lnTo>
                      <a:pt x="9" y="9"/>
                    </a:lnTo>
                    <a:lnTo>
                      <a:pt x="5" y="15"/>
                    </a:lnTo>
                    <a:lnTo>
                      <a:pt x="3" y="22"/>
                    </a:lnTo>
                    <a:lnTo>
                      <a:pt x="1" y="30"/>
                    </a:lnTo>
                    <a:lnTo>
                      <a:pt x="0" y="39"/>
                    </a:lnTo>
                    <a:lnTo>
                      <a:pt x="0" y="49"/>
                    </a:lnTo>
                    <a:lnTo>
                      <a:pt x="1" y="58"/>
                    </a:lnTo>
                    <a:lnTo>
                      <a:pt x="3" y="68"/>
                    </a:lnTo>
                    <a:lnTo>
                      <a:pt x="7" y="78"/>
                    </a:lnTo>
                    <a:lnTo>
                      <a:pt x="7" y="78"/>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0" name="Freeform 56"/>
              <p:cNvSpPr>
                <a:spLocks/>
              </p:cNvSpPr>
              <p:nvPr/>
            </p:nvSpPr>
            <p:spPr bwMode="auto">
              <a:xfrm>
                <a:off x="1248" y="2107"/>
                <a:ext cx="214" cy="173"/>
              </a:xfrm>
              <a:custGeom>
                <a:avLst/>
                <a:gdLst>
                  <a:gd name="T0" fmla="*/ 214 w 214"/>
                  <a:gd name="T1" fmla="*/ 69 h 173"/>
                  <a:gd name="T2" fmla="*/ 214 w 214"/>
                  <a:gd name="T3" fmla="*/ 69 h 173"/>
                  <a:gd name="T4" fmla="*/ 213 w 214"/>
                  <a:gd name="T5" fmla="*/ 62 h 173"/>
                  <a:gd name="T6" fmla="*/ 210 w 214"/>
                  <a:gd name="T7" fmla="*/ 55 h 173"/>
                  <a:gd name="T8" fmla="*/ 207 w 214"/>
                  <a:gd name="T9" fmla="*/ 49 h 173"/>
                  <a:gd name="T10" fmla="*/ 203 w 214"/>
                  <a:gd name="T11" fmla="*/ 42 h 173"/>
                  <a:gd name="T12" fmla="*/ 199 w 214"/>
                  <a:gd name="T13" fmla="*/ 36 h 173"/>
                  <a:gd name="T14" fmla="*/ 192 w 214"/>
                  <a:gd name="T15" fmla="*/ 30 h 173"/>
                  <a:gd name="T16" fmla="*/ 186 w 214"/>
                  <a:gd name="T17" fmla="*/ 25 h 173"/>
                  <a:gd name="T18" fmla="*/ 180 w 214"/>
                  <a:gd name="T19" fmla="*/ 20 h 173"/>
                  <a:gd name="T20" fmla="*/ 172 w 214"/>
                  <a:gd name="T21" fmla="*/ 15 h 173"/>
                  <a:gd name="T22" fmla="*/ 165 w 214"/>
                  <a:gd name="T23" fmla="*/ 12 h 173"/>
                  <a:gd name="T24" fmla="*/ 155 w 214"/>
                  <a:gd name="T25" fmla="*/ 8 h 173"/>
                  <a:gd name="T26" fmla="*/ 147 w 214"/>
                  <a:gd name="T27" fmla="*/ 5 h 173"/>
                  <a:gd name="T28" fmla="*/ 138 w 214"/>
                  <a:gd name="T29" fmla="*/ 3 h 173"/>
                  <a:gd name="T30" fmla="*/ 128 w 214"/>
                  <a:gd name="T31" fmla="*/ 2 h 173"/>
                  <a:gd name="T32" fmla="*/ 117 w 214"/>
                  <a:gd name="T33" fmla="*/ 1 h 173"/>
                  <a:gd name="T34" fmla="*/ 107 w 214"/>
                  <a:gd name="T35" fmla="*/ 0 h 173"/>
                  <a:gd name="T36" fmla="*/ 107 w 214"/>
                  <a:gd name="T37" fmla="*/ 0 h 173"/>
                  <a:gd name="T38" fmla="*/ 97 w 214"/>
                  <a:gd name="T39" fmla="*/ 1 h 173"/>
                  <a:gd name="T40" fmla="*/ 85 w 214"/>
                  <a:gd name="T41" fmla="*/ 2 h 173"/>
                  <a:gd name="T42" fmla="*/ 75 w 214"/>
                  <a:gd name="T43" fmla="*/ 4 h 173"/>
                  <a:gd name="T44" fmla="*/ 66 w 214"/>
                  <a:gd name="T45" fmla="*/ 6 h 173"/>
                  <a:gd name="T46" fmla="*/ 57 w 214"/>
                  <a:gd name="T47" fmla="*/ 9 h 173"/>
                  <a:gd name="T48" fmla="*/ 47 w 214"/>
                  <a:gd name="T49" fmla="*/ 13 h 173"/>
                  <a:gd name="T50" fmla="*/ 39 w 214"/>
                  <a:gd name="T51" fmla="*/ 17 h 173"/>
                  <a:gd name="T52" fmla="*/ 32 w 214"/>
                  <a:gd name="T53" fmla="*/ 22 h 173"/>
                  <a:gd name="T54" fmla="*/ 25 w 214"/>
                  <a:gd name="T55" fmla="*/ 27 h 173"/>
                  <a:gd name="T56" fmla="*/ 19 w 214"/>
                  <a:gd name="T57" fmla="*/ 33 h 173"/>
                  <a:gd name="T58" fmla="*/ 13 w 214"/>
                  <a:gd name="T59" fmla="*/ 40 h 173"/>
                  <a:gd name="T60" fmla="*/ 8 w 214"/>
                  <a:gd name="T61" fmla="*/ 47 h 173"/>
                  <a:gd name="T62" fmla="*/ 5 w 214"/>
                  <a:gd name="T63" fmla="*/ 54 h 173"/>
                  <a:gd name="T64" fmla="*/ 2 w 214"/>
                  <a:gd name="T65" fmla="*/ 61 h 173"/>
                  <a:gd name="T66" fmla="*/ 1 w 214"/>
                  <a:gd name="T67" fmla="*/ 69 h 173"/>
                  <a:gd name="T68" fmla="*/ 0 w 214"/>
                  <a:gd name="T69" fmla="*/ 77 h 173"/>
                  <a:gd name="T70" fmla="*/ 0 w 214"/>
                  <a:gd name="T71" fmla="*/ 77 h 173"/>
                  <a:gd name="T72" fmla="*/ 1 w 214"/>
                  <a:gd name="T73" fmla="*/ 85 h 173"/>
                  <a:gd name="T74" fmla="*/ 2 w 214"/>
                  <a:gd name="T75" fmla="*/ 92 h 173"/>
                  <a:gd name="T76" fmla="*/ 5 w 214"/>
                  <a:gd name="T77" fmla="*/ 100 h 173"/>
                  <a:gd name="T78" fmla="*/ 8 w 214"/>
                  <a:gd name="T79" fmla="*/ 108 h 173"/>
                  <a:gd name="T80" fmla="*/ 13 w 214"/>
                  <a:gd name="T81" fmla="*/ 114 h 173"/>
                  <a:gd name="T82" fmla="*/ 19 w 214"/>
                  <a:gd name="T83" fmla="*/ 120 h 173"/>
                  <a:gd name="T84" fmla="*/ 25 w 214"/>
                  <a:gd name="T85" fmla="*/ 126 h 173"/>
                  <a:gd name="T86" fmla="*/ 32 w 214"/>
                  <a:gd name="T87" fmla="*/ 132 h 173"/>
                  <a:gd name="T88" fmla="*/ 13 w 214"/>
                  <a:gd name="T89" fmla="*/ 173 h 173"/>
                  <a:gd name="T90" fmla="*/ 63 w 214"/>
                  <a:gd name="T91" fmla="*/ 148 h 173"/>
                  <a:gd name="T92" fmla="*/ 63 w 214"/>
                  <a:gd name="T93" fmla="*/ 148 h 173"/>
                  <a:gd name="T94" fmla="*/ 81 w 214"/>
                  <a:gd name="T95" fmla="*/ 152 h 173"/>
                  <a:gd name="T96" fmla="*/ 91 w 214"/>
                  <a:gd name="T97" fmla="*/ 153 h 173"/>
                  <a:gd name="T98" fmla="*/ 100 w 214"/>
                  <a:gd name="T99" fmla="*/ 15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 h="173">
                    <a:moveTo>
                      <a:pt x="214" y="69"/>
                    </a:moveTo>
                    <a:lnTo>
                      <a:pt x="214" y="69"/>
                    </a:lnTo>
                    <a:lnTo>
                      <a:pt x="213" y="62"/>
                    </a:lnTo>
                    <a:lnTo>
                      <a:pt x="210" y="55"/>
                    </a:lnTo>
                    <a:lnTo>
                      <a:pt x="207" y="49"/>
                    </a:lnTo>
                    <a:lnTo>
                      <a:pt x="203" y="42"/>
                    </a:lnTo>
                    <a:lnTo>
                      <a:pt x="199" y="36"/>
                    </a:lnTo>
                    <a:lnTo>
                      <a:pt x="192" y="30"/>
                    </a:lnTo>
                    <a:lnTo>
                      <a:pt x="186" y="25"/>
                    </a:lnTo>
                    <a:lnTo>
                      <a:pt x="180" y="20"/>
                    </a:lnTo>
                    <a:lnTo>
                      <a:pt x="172" y="15"/>
                    </a:lnTo>
                    <a:lnTo>
                      <a:pt x="165" y="12"/>
                    </a:lnTo>
                    <a:lnTo>
                      <a:pt x="155" y="8"/>
                    </a:lnTo>
                    <a:lnTo>
                      <a:pt x="147" y="5"/>
                    </a:lnTo>
                    <a:lnTo>
                      <a:pt x="138" y="3"/>
                    </a:lnTo>
                    <a:lnTo>
                      <a:pt x="128" y="2"/>
                    </a:lnTo>
                    <a:lnTo>
                      <a:pt x="117" y="1"/>
                    </a:lnTo>
                    <a:lnTo>
                      <a:pt x="107" y="0"/>
                    </a:lnTo>
                    <a:lnTo>
                      <a:pt x="107" y="0"/>
                    </a:lnTo>
                    <a:lnTo>
                      <a:pt x="97" y="1"/>
                    </a:lnTo>
                    <a:lnTo>
                      <a:pt x="85" y="2"/>
                    </a:lnTo>
                    <a:lnTo>
                      <a:pt x="75" y="4"/>
                    </a:lnTo>
                    <a:lnTo>
                      <a:pt x="66" y="6"/>
                    </a:lnTo>
                    <a:lnTo>
                      <a:pt x="57" y="9"/>
                    </a:lnTo>
                    <a:lnTo>
                      <a:pt x="47" y="13"/>
                    </a:lnTo>
                    <a:lnTo>
                      <a:pt x="39" y="17"/>
                    </a:lnTo>
                    <a:lnTo>
                      <a:pt x="32" y="22"/>
                    </a:lnTo>
                    <a:lnTo>
                      <a:pt x="25" y="27"/>
                    </a:lnTo>
                    <a:lnTo>
                      <a:pt x="19" y="33"/>
                    </a:lnTo>
                    <a:lnTo>
                      <a:pt x="13" y="40"/>
                    </a:lnTo>
                    <a:lnTo>
                      <a:pt x="8" y="47"/>
                    </a:lnTo>
                    <a:lnTo>
                      <a:pt x="5" y="54"/>
                    </a:lnTo>
                    <a:lnTo>
                      <a:pt x="2" y="61"/>
                    </a:lnTo>
                    <a:lnTo>
                      <a:pt x="1" y="69"/>
                    </a:lnTo>
                    <a:lnTo>
                      <a:pt x="0" y="77"/>
                    </a:lnTo>
                    <a:lnTo>
                      <a:pt x="0" y="77"/>
                    </a:lnTo>
                    <a:lnTo>
                      <a:pt x="1" y="85"/>
                    </a:lnTo>
                    <a:lnTo>
                      <a:pt x="2" y="92"/>
                    </a:lnTo>
                    <a:lnTo>
                      <a:pt x="5" y="100"/>
                    </a:lnTo>
                    <a:lnTo>
                      <a:pt x="8" y="108"/>
                    </a:lnTo>
                    <a:lnTo>
                      <a:pt x="13" y="114"/>
                    </a:lnTo>
                    <a:lnTo>
                      <a:pt x="19" y="120"/>
                    </a:lnTo>
                    <a:lnTo>
                      <a:pt x="25" y="126"/>
                    </a:lnTo>
                    <a:lnTo>
                      <a:pt x="32" y="132"/>
                    </a:lnTo>
                    <a:lnTo>
                      <a:pt x="13" y="173"/>
                    </a:lnTo>
                    <a:lnTo>
                      <a:pt x="63" y="148"/>
                    </a:lnTo>
                    <a:lnTo>
                      <a:pt x="63" y="148"/>
                    </a:lnTo>
                    <a:lnTo>
                      <a:pt x="81" y="152"/>
                    </a:lnTo>
                    <a:lnTo>
                      <a:pt x="91" y="153"/>
                    </a:lnTo>
                    <a:lnTo>
                      <a:pt x="100" y="15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1" name="Freeform 57"/>
              <p:cNvSpPr>
                <a:spLocks/>
              </p:cNvSpPr>
              <p:nvPr/>
            </p:nvSpPr>
            <p:spPr bwMode="auto">
              <a:xfrm>
                <a:off x="1353" y="2183"/>
                <a:ext cx="163" cy="132"/>
              </a:xfrm>
              <a:custGeom>
                <a:avLst/>
                <a:gdLst>
                  <a:gd name="T0" fmla="*/ 81 w 163"/>
                  <a:gd name="T1" fmla="*/ 0 h 132"/>
                  <a:gd name="T2" fmla="*/ 81 w 163"/>
                  <a:gd name="T3" fmla="*/ 0 h 132"/>
                  <a:gd name="T4" fmla="*/ 98 w 163"/>
                  <a:gd name="T5" fmla="*/ 1 h 132"/>
                  <a:gd name="T6" fmla="*/ 113 w 163"/>
                  <a:gd name="T7" fmla="*/ 4 h 132"/>
                  <a:gd name="T8" fmla="*/ 127 w 163"/>
                  <a:gd name="T9" fmla="*/ 10 h 132"/>
                  <a:gd name="T10" fmla="*/ 140 w 163"/>
                  <a:gd name="T11" fmla="*/ 17 h 132"/>
                  <a:gd name="T12" fmla="*/ 145 w 163"/>
                  <a:gd name="T13" fmla="*/ 21 h 132"/>
                  <a:gd name="T14" fmla="*/ 149 w 163"/>
                  <a:gd name="T15" fmla="*/ 25 h 132"/>
                  <a:gd name="T16" fmla="*/ 153 w 163"/>
                  <a:gd name="T17" fmla="*/ 30 h 132"/>
                  <a:gd name="T18" fmla="*/ 157 w 163"/>
                  <a:gd name="T19" fmla="*/ 36 h 132"/>
                  <a:gd name="T20" fmla="*/ 159 w 163"/>
                  <a:gd name="T21" fmla="*/ 41 h 132"/>
                  <a:gd name="T22" fmla="*/ 161 w 163"/>
                  <a:gd name="T23" fmla="*/ 46 h 132"/>
                  <a:gd name="T24" fmla="*/ 162 w 163"/>
                  <a:gd name="T25" fmla="*/ 52 h 132"/>
                  <a:gd name="T26" fmla="*/ 163 w 163"/>
                  <a:gd name="T27" fmla="*/ 58 h 132"/>
                  <a:gd name="T28" fmla="*/ 163 w 163"/>
                  <a:gd name="T29" fmla="*/ 58 h 132"/>
                  <a:gd name="T30" fmla="*/ 162 w 163"/>
                  <a:gd name="T31" fmla="*/ 64 h 132"/>
                  <a:gd name="T32" fmla="*/ 161 w 163"/>
                  <a:gd name="T33" fmla="*/ 71 h 132"/>
                  <a:gd name="T34" fmla="*/ 159 w 163"/>
                  <a:gd name="T35" fmla="*/ 76 h 132"/>
                  <a:gd name="T36" fmla="*/ 157 w 163"/>
                  <a:gd name="T37" fmla="*/ 81 h 132"/>
                  <a:gd name="T38" fmla="*/ 153 w 163"/>
                  <a:gd name="T39" fmla="*/ 86 h 132"/>
                  <a:gd name="T40" fmla="*/ 149 w 163"/>
                  <a:gd name="T41" fmla="*/ 91 h 132"/>
                  <a:gd name="T42" fmla="*/ 144 w 163"/>
                  <a:gd name="T43" fmla="*/ 96 h 132"/>
                  <a:gd name="T44" fmla="*/ 139 w 163"/>
                  <a:gd name="T45" fmla="*/ 100 h 132"/>
                  <a:gd name="T46" fmla="*/ 153 w 163"/>
                  <a:gd name="T47" fmla="*/ 132 h 132"/>
                  <a:gd name="T48" fmla="*/ 115 w 163"/>
                  <a:gd name="T49" fmla="*/ 112 h 132"/>
                  <a:gd name="T50" fmla="*/ 115 w 163"/>
                  <a:gd name="T51" fmla="*/ 112 h 132"/>
                  <a:gd name="T52" fmla="*/ 107 w 163"/>
                  <a:gd name="T53" fmla="*/ 114 h 132"/>
                  <a:gd name="T54" fmla="*/ 99 w 163"/>
                  <a:gd name="T55" fmla="*/ 116 h 132"/>
                  <a:gd name="T56" fmla="*/ 90 w 163"/>
                  <a:gd name="T57" fmla="*/ 117 h 132"/>
                  <a:gd name="T58" fmla="*/ 81 w 163"/>
                  <a:gd name="T59" fmla="*/ 117 h 132"/>
                  <a:gd name="T60" fmla="*/ 81 w 163"/>
                  <a:gd name="T61" fmla="*/ 117 h 132"/>
                  <a:gd name="T62" fmla="*/ 65 w 163"/>
                  <a:gd name="T63" fmla="*/ 116 h 132"/>
                  <a:gd name="T64" fmla="*/ 49 w 163"/>
                  <a:gd name="T65" fmla="*/ 113 h 132"/>
                  <a:gd name="T66" fmla="*/ 36 w 163"/>
                  <a:gd name="T67" fmla="*/ 107 h 132"/>
                  <a:gd name="T68" fmla="*/ 24 w 163"/>
                  <a:gd name="T69" fmla="*/ 100 h 132"/>
                  <a:gd name="T70" fmla="*/ 18 w 163"/>
                  <a:gd name="T71" fmla="*/ 95 h 132"/>
                  <a:gd name="T72" fmla="*/ 14 w 163"/>
                  <a:gd name="T73" fmla="*/ 91 h 132"/>
                  <a:gd name="T74" fmla="*/ 10 w 163"/>
                  <a:gd name="T75" fmla="*/ 86 h 132"/>
                  <a:gd name="T76" fmla="*/ 6 w 163"/>
                  <a:gd name="T77" fmla="*/ 81 h 132"/>
                  <a:gd name="T78" fmla="*/ 4 w 163"/>
                  <a:gd name="T79" fmla="*/ 76 h 132"/>
                  <a:gd name="T80" fmla="*/ 2 w 163"/>
                  <a:gd name="T81" fmla="*/ 71 h 132"/>
                  <a:gd name="T82" fmla="*/ 0 w 163"/>
                  <a:gd name="T83" fmla="*/ 64 h 132"/>
                  <a:gd name="T84" fmla="*/ 0 w 163"/>
                  <a:gd name="T85" fmla="*/ 58 h 132"/>
                  <a:gd name="T86" fmla="*/ 0 w 163"/>
                  <a:gd name="T87" fmla="*/ 58 h 132"/>
                  <a:gd name="T88" fmla="*/ 0 w 163"/>
                  <a:gd name="T89" fmla="*/ 52 h 132"/>
                  <a:gd name="T90" fmla="*/ 2 w 163"/>
                  <a:gd name="T91" fmla="*/ 46 h 132"/>
                  <a:gd name="T92" fmla="*/ 4 w 163"/>
                  <a:gd name="T93" fmla="*/ 41 h 132"/>
                  <a:gd name="T94" fmla="*/ 6 w 163"/>
                  <a:gd name="T95" fmla="*/ 36 h 132"/>
                  <a:gd name="T96" fmla="*/ 10 w 163"/>
                  <a:gd name="T97" fmla="*/ 30 h 132"/>
                  <a:gd name="T98" fmla="*/ 14 w 163"/>
                  <a:gd name="T99" fmla="*/ 25 h 132"/>
                  <a:gd name="T100" fmla="*/ 18 w 163"/>
                  <a:gd name="T101" fmla="*/ 21 h 132"/>
                  <a:gd name="T102" fmla="*/ 24 w 163"/>
                  <a:gd name="T103" fmla="*/ 17 h 132"/>
                  <a:gd name="T104" fmla="*/ 36 w 163"/>
                  <a:gd name="T105" fmla="*/ 10 h 132"/>
                  <a:gd name="T106" fmla="*/ 49 w 163"/>
                  <a:gd name="T107" fmla="*/ 4 h 132"/>
                  <a:gd name="T108" fmla="*/ 65 w 163"/>
                  <a:gd name="T109" fmla="*/ 1 h 132"/>
                  <a:gd name="T110" fmla="*/ 81 w 163"/>
                  <a:gd name="T111" fmla="*/ 0 h 132"/>
                  <a:gd name="T112" fmla="*/ 81 w 163"/>
                  <a:gd name="T11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132">
                    <a:moveTo>
                      <a:pt x="81" y="0"/>
                    </a:moveTo>
                    <a:lnTo>
                      <a:pt x="81" y="0"/>
                    </a:lnTo>
                    <a:lnTo>
                      <a:pt x="98" y="1"/>
                    </a:lnTo>
                    <a:lnTo>
                      <a:pt x="113" y="4"/>
                    </a:lnTo>
                    <a:lnTo>
                      <a:pt x="127" y="10"/>
                    </a:lnTo>
                    <a:lnTo>
                      <a:pt x="140" y="17"/>
                    </a:lnTo>
                    <a:lnTo>
                      <a:pt x="145" y="21"/>
                    </a:lnTo>
                    <a:lnTo>
                      <a:pt x="149" y="25"/>
                    </a:lnTo>
                    <a:lnTo>
                      <a:pt x="153" y="30"/>
                    </a:lnTo>
                    <a:lnTo>
                      <a:pt x="157" y="36"/>
                    </a:lnTo>
                    <a:lnTo>
                      <a:pt x="159" y="41"/>
                    </a:lnTo>
                    <a:lnTo>
                      <a:pt x="161" y="46"/>
                    </a:lnTo>
                    <a:lnTo>
                      <a:pt x="162" y="52"/>
                    </a:lnTo>
                    <a:lnTo>
                      <a:pt x="163" y="58"/>
                    </a:lnTo>
                    <a:lnTo>
                      <a:pt x="163" y="58"/>
                    </a:lnTo>
                    <a:lnTo>
                      <a:pt x="162" y="64"/>
                    </a:lnTo>
                    <a:lnTo>
                      <a:pt x="161" y="71"/>
                    </a:lnTo>
                    <a:lnTo>
                      <a:pt x="159" y="76"/>
                    </a:lnTo>
                    <a:lnTo>
                      <a:pt x="157" y="81"/>
                    </a:lnTo>
                    <a:lnTo>
                      <a:pt x="153" y="86"/>
                    </a:lnTo>
                    <a:lnTo>
                      <a:pt x="149" y="91"/>
                    </a:lnTo>
                    <a:lnTo>
                      <a:pt x="144" y="96"/>
                    </a:lnTo>
                    <a:lnTo>
                      <a:pt x="139" y="100"/>
                    </a:lnTo>
                    <a:lnTo>
                      <a:pt x="153" y="132"/>
                    </a:lnTo>
                    <a:lnTo>
                      <a:pt x="115" y="112"/>
                    </a:lnTo>
                    <a:lnTo>
                      <a:pt x="115" y="112"/>
                    </a:lnTo>
                    <a:lnTo>
                      <a:pt x="107" y="114"/>
                    </a:lnTo>
                    <a:lnTo>
                      <a:pt x="99" y="116"/>
                    </a:lnTo>
                    <a:lnTo>
                      <a:pt x="90" y="117"/>
                    </a:lnTo>
                    <a:lnTo>
                      <a:pt x="81" y="117"/>
                    </a:lnTo>
                    <a:lnTo>
                      <a:pt x="81" y="117"/>
                    </a:lnTo>
                    <a:lnTo>
                      <a:pt x="65" y="116"/>
                    </a:lnTo>
                    <a:lnTo>
                      <a:pt x="49" y="113"/>
                    </a:lnTo>
                    <a:lnTo>
                      <a:pt x="36" y="107"/>
                    </a:lnTo>
                    <a:lnTo>
                      <a:pt x="24" y="100"/>
                    </a:lnTo>
                    <a:lnTo>
                      <a:pt x="18" y="95"/>
                    </a:lnTo>
                    <a:lnTo>
                      <a:pt x="14" y="91"/>
                    </a:lnTo>
                    <a:lnTo>
                      <a:pt x="10" y="86"/>
                    </a:lnTo>
                    <a:lnTo>
                      <a:pt x="6" y="81"/>
                    </a:lnTo>
                    <a:lnTo>
                      <a:pt x="4" y="76"/>
                    </a:lnTo>
                    <a:lnTo>
                      <a:pt x="2" y="71"/>
                    </a:lnTo>
                    <a:lnTo>
                      <a:pt x="0" y="64"/>
                    </a:lnTo>
                    <a:lnTo>
                      <a:pt x="0" y="58"/>
                    </a:lnTo>
                    <a:lnTo>
                      <a:pt x="0" y="58"/>
                    </a:lnTo>
                    <a:lnTo>
                      <a:pt x="0" y="52"/>
                    </a:lnTo>
                    <a:lnTo>
                      <a:pt x="2" y="46"/>
                    </a:lnTo>
                    <a:lnTo>
                      <a:pt x="4" y="41"/>
                    </a:lnTo>
                    <a:lnTo>
                      <a:pt x="6" y="36"/>
                    </a:lnTo>
                    <a:lnTo>
                      <a:pt x="10" y="30"/>
                    </a:lnTo>
                    <a:lnTo>
                      <a:pt x="14" y="25"/>
                    </a:lnTo>
                    <a:lnTo>
                      <a:pt x="18" y="21"/>
                    </a:lnTo>
                    <a:lnTo>
                      <a:pt x="24" y="17"/>
                    </a:lnTo>
                    <a:lnTo>
                      <a:pt x="36" y="10"/>
                    </a:lnTo>
                    <a:lnTo>
                      <a:pt x="49" y="4"/>
                    </a:lnTo>
                    <a:lnTo>
                      <a:pt x="65" y="1"/>
                    </a:lnTo>
                    <a:lnTo>
                      <a:pt x="81" y="0"/>
                    </a:lnTo>
                    <a:lnTo>
                      <a:pt x="81"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2" name="Freeform 58"/>
              <p:cNvSpPr>
                <a:spLocks/>
              </p:cNvSpPr>
              <p:nvPr/>
            </p:nvSpPr>
            <p:spPr bwMode="auto">
              <a:xfrm>
                <a:off x="1214" y="42"/>
                <a:ext cx="72" cy="71"/>
              </a:xfrm>
              <a:custGeom>
                <a:avLst/>
                <a:gdLst>
                  <a:gd name="T0" fmla="*/ 0 w 72"/>
                  <a:gd name="T1" fmla="*/ 35 h 71"/>
                  <a:gd name="T2" fmla="*/ 0 w 72"/>
                  <a:gd name="T3" fmla="*/ 35 h 71"/>
                  <a:gd name="T4" fmla="*/ 1 w 72"/>
                  <a:gd name="T5" fmla="*/ 28 h 71"/>
                  <a:gd name="T6" fmla="*/ 3 w 72"/>
                  <a:gd name="T7" fmla="*/ 22 h 71"/>
                  <a:gd name="T8" fmla="*/ 6 w 72"/>
                  <a:gd name="T9" fmla="*/ 16 h 71"/>
                  <a:gd name="T10" fmla="*/ 11 w 72"/>
                  <a:gd name="T11" fmla="*/ 11 h 71"/>
                  <a:gd name="T12" fmla="*/ 17 w 72"/>
                  <a:gd name="T13" fmla="*/ 7 h 71"/>
                  <a:gd name="T14" fmla="*/ 23 w 72"/>
                  <a:gd name="T15" fmla="*/ 3 h 71"/>
                  <a:gd name="T16" fmla="*/ 29 w 72"/>
                  <a:gd name="T17" fmla="*/ 1 h 71"/>
                  <a:gd name="T18" fmla="*/ 36 w 72"/>
                  <a:gd name="T19" fmla="*/ 0 h 71"/>
                  <a:gd name="T20" fmla="*/ 36 w 72"/>
                  <a:gd name="T21" fmla="*/ 0 h 71"/>
                  <a:gd name="T22" fmla="*/ 43 w 72"/>
                  <a:gd name="T23" fmla="*/ 1 h 71"/>
                  <a:gd name="T24" fmla="*/ 51 w 72"/>
                  <a:gd name="T25" fmla="*/ 3 h 71"/>
                  <a:gd name="T26" fmla="*/ 56 w 72"/>
                  <a:gd name="T27" fmla="*/ 7 h 71"/>
                  <a:gd name="T28" fmla="*/ 62 w 72"/>
                  <a:gd name="T29" fmla="*/ 11 h 71"/>
                  <a:gd name="T30" fmla="*/ 66 w 72"/>
                  <a:gd name="T31" fmla="*/ 16 h 71"/>
                  <a:gd name="T32" fmla="*/ 69 w 72"/>
                  <a:gd name="T33" fmla="*/ 22 h 71"/>
                  <a:gd name="T34" fmla="*/ 71 w 72"/>
                  <a:gd name="T35" fmla="*/ 28 h 71"/>
                  <a:gd name="T36" fmla="*/ 72 w 72"/>
                  <a:gd name="T37" fmla="*/ 35 h 71"/>
                  <a:gd name="T38" fmla="*/ 72 w 72"/>
                  <a:gd name="T39" fmla="*/ 35 h 71"/>
                  <a:gd name="T40" fmla="*/ 71 w 72"/>
                  <a:gd name="T41" fmla="*/ 43 h 71"/>
                  <a:gd name="T42" fmla="*/ 69 w 72"/>
                  <a:gd name="T43" fmla="*/ 50 h 71"/>
                  <a:gd name="T44" fmla="*/ 66 w 72"/>
                  <a:gd name="T45" fmla="*/ 56 h 71"/>
                  <a:gd name="T46" fmla="*/ 62 w 72"/>
                  <a:gd name="T47" fmla="*/ 61 h 71"/>
                  <a:gd name="T48" fmla="*/ 56 w 72"/>
                  <a:gd name="T49" fmla="*/ 65 h 71"/>
                  <a:gd name="T50" fmla="*/ 51 w 72"/>
                  <a:gd name="T51" fmla="*/ 68 h 71"/>
                  <a:gd name="T52" fmla="*/ 43 w 72"/>
                  <a:gd name="T53" fmla="*/ 70 h 71"/>
                  <a:gd name="T54" fmla="*/ 36 w 72"/>
                  <a:gd name="T55" fmla="*/ 71 h 71"/>
                  <a:gd name="T56" fmla="*/ 36 w 72"/>
                  <a:gd name="T57" fmla="*/ 71 h 71"/>
                  <a:gd name="T58" fmla="*/ 29 w 72"/>
                  <a:gd name="T59" fmla="*/ 70 h 71"/>
                  <a:gd name="T60" fmla="*/ 23 w 72"/>
                  <a:gd name="T61" fmla="*/ 68 h 71"/>
                  <a:gd name="T62" fmla="*/ 17 w 72"/>
                  <a:gd name="T63" fmla="*/ 65 h 71"/>
                  <a:gd name="T64" fmla="*/ 11 w 72"/>
                  <a:gd name="T65" fmla="*/ 61 h 71"/>
                  <a:gd name="T66" fmla="*/ 6 w 72"/>
                  <a:gd name="T67" fmla="*/ 56 h 71"/>
                  <a:gd name="T68" fmla="*/ 3 w 72"/>
                  <a:gd name="T69" fmla="*/ 50 h 71"/>
                  <a:gd name="T70" fmla="*/ 1 w 72"/>
                  <a:gd name="T71" fmla="*/ 43 h 71"/>
                  <a:gd name="T72" fmla="*/ 0 w 72"/>
                  <a:gd name="T73" fmla="*/ 35 h 71"/>
                  <a:gd name="T74" fmla="*/ 0 w 72"/>
                  <a:gd name="T7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1">
                    <a:moveTo>
                      <a:pt x="0" y="35"/>
                    </a:moveTo>
                    <a:lnTo>
                      <a:pt x="0" y="35"/>
                    </a:lnTo>
                    <a:lnTo>
                      <a:pt x="1" y="28"/>
                    </a:lnTo>
                    <a:lnTo>
                      <a:pt x="3" y="22"/>
                    </a:lnTo>
                    <a:lnTo>
                      <a:pt x="6" y="16"/>
                    </a:lnTo>
                    <a:lnTo>
                      <a:pt x="11" y="11"/>
                    </a:lnTo>
                    <a:lnTo>
                      <a:pt x="17" y="7"/>
                    </a:lnTo>
                    <a:lnTo>
                      <a:pt x="23" y="3"/>
                    </a:lnTo>
                    <a:lnTo>
                      <a:pt x="29" y="1"/>
                    </a:lnTo>
                    <a:lnTo>
                      <a:pt x="36" y="0"/>
                    </a:lnTo>
                    <a:lnTo>
                      <a:pt x="36" y="0"/>
                    </a:lnTo>
                    <a:lnTo>
                      <a:pt x="43" y="1"/>
                    </a:lnTo>
                    <a:lnTo>
                      <a:pt x="51" y="3"/>
                    </a:lnTo>
                    <a:lnTo>
                      <a:pt x="56" y="7"/>
                    </a:lnTo>
                    <a:lnTo>
                      <a:pt x="62" y="11"/>
                    </a:lnTo>
                    <a:lnTo>
                      <a:pt x="66" y="16"/>
                    </a:lnTo>
                    <a:lnTo>
                      <a:pt x="69" y="22"/>
                    </a:lnTo>
                    <a:lnTo>
                      <a:pt x="71" y="28"/>
                    </a:lnTo>
                    <a:lnTo>
                      <a:pt x="72" y="35"/>
                    </a:lnTo>
                    <a:lnTo>
                      <a:pt x="72" y="35"/>
                    </a:lnTo>
                    <a:lnTo>
                      <a:pt x="71" y="43"/>
                    </a:lnTo>
                    <a:lnTo>
                      <a:pt x="69" y="50"/>
                    </a:lnTo>
                    <a:lnTo>
                      <a:pt x="66" y="56"/>
                    </a:lnTo>
                    <a:lnTo>
                      <a:pt x="62" y="61"/>
                    </a:lnTo>
                    <a:lnTo>
                      <a:pt x="56" y="65"/>
                    </a:lnTo>
                    <a:lnTo>
                      <a:pt x="51" y="68"/>
                    </a:lnTo>
                    <a:lnTo>
                      <a:pt x="43" y="70"/>
                    </a:lnTo>
                    <a:lnTo>
                      <a:pt x="36" y="71"/>
                    </a:lnTo>
                    <a:lnTo>
                      <a:pt x="36" y="71"/>
                    </a:lnTo>
                    <a:lnTo>
                      <a:pt x="29" y="70"/>
                    </a:lnTo>
                    <a:lnTo>
                      <a:pt x="23" y="68"/>
                    </a:lnTo>
                    <a:lnTo>
                      <a:pt x="17" y="65"/>
                    </a:lnTo>
                    <a:lnTo>
                      <a:pt x="11" y="61"/>
                    </a:lnTo>
                    <a:lnTo>
                      <a:pt x="6" y="56"/>
                    </a:lnTo>
                    <a:lnTo>
                      <a:pt x="3" y="50"/>
                    </a:lnTo>
                    <a:lnTo>
                      <a:pt x="1" y="43"/>
                    </a:lnTo>
                    <a:lnTo>
                      <a:pt x="0" y="35"/>
                    </a:lnTo>
                    <a:lnTo>
                      <a:pt x="0" y="3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3" name="Freeform 59"/>
              <p:cNvSpPr>
                <a:spLocks/>
              </p:cNvSpPr>
              <p:nvPr/>
            </p:nvSpPr>
            <p:spPr bwMode="auto">
              <a:xfrm>
                <a:off x="1204" y="171"/>
                <a:ext cx="23" cy="121"/>
              </a:xfrm>
              <a:custGeom>
                <a:avLst/>
                <a:gdLst>
                  <a:gd name="T0" fmla="*/ 0 w 23"/>
                  <a:gd name="T1" fmla="*/ 12 h 121"/>
                  <a:gd name="T2" fmla="*/ 11 w 23"/>
                  <a:gd name="T3" fmla="*/ 0 h 121"/>
                  <a:gd name="T4" fmla="*/ 11 w 23"/>
                  <a:gd name="T5" fmla="*/ 0 h 121"/>
                  <a:gd name="T6" fmla="*/ 11 w 23"/>
                  <a:gd name="T7" fmla="*/ 38 h 121"/>
                  <a:gd name="T8" fmla="*/ 12 w 23"/>
                  <a:gd name="T9" fmla="*/ 53 h 121"/>
                  <a:gd name="T10" fmla="*/ 13 w 23"/>
                  <a:gd name="T11" fmla="*/ 63 h 121"/>
                  <a:gd name="T12" fmla="*/ 13 w 23"/>
                  <a:gd name="T13" fmla="*/ 63 h 121"/>
                  <a:gd name="T14" fmla="*/ 17 w 23"/>
                  <a:gd name="T15" fmla="*/ 91 h 121"/>
                  <a:gd name="T16" fmla="*/ 20 w 23"/>
                  <a:gd name="T17" fmla="*/ 108 h 121"/>
                  <a:gd name="T18" fmla="*/ 23 w 23"/>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1">
                    <a:moveTo>
                      <a:pt x="0" y="12"/>
                    </a:moveTo>
                    <a:lnTo>
                      <a:pt x="11" y="0"/>
                    </a:lnTo>
                    <a:lnTo>
                      <a:pt x="11" y="0"/>
                    </a:lnTo>
                    <a:lnTo>
                      <a:pt x="11" y="38"/>
                    </a:lnTo>
                    <a:lnTo>
                      <a:pt x="12" y="53"/>
                    </a:lnTo>
                    <a:lnTo>
                      <a:pt x="13" y="63"/>
                    </a:lnTo>
                    <a:lnTo>
                      <a:pt x="13" y="63"/>
                    </a:lnTo>
                    <a:lnTo>
                      <a:pt x="17" y="91"/>
                    </a:lnTo>
                    <a:lnTo>
                      <a:pt x="20" y="108"/>
                    </a:lnTo>
                    <a:lnTo>
                      <a:pt x="23" y="12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4" name="Freeform 60"/>
              <p:cNvSpPr>
                <a:spLocks/>
              </p:cNvSpPr>
              <p:nvPr/>
            </p:nvSpPr>
            <p:spPr bwMode="auto">
              <a:xfrm>
                <a:off x="1190" y="124"/>
                <a:ext cx="106" cy="168"/>
              </a:xfrm>
              <a:custGeom>
                <a:avLst/>
                <a:gdLst>
                  <a:gd name="T0" fmla="*/ 83 w 106"/>
                  <a:gd name="T1" fmla="*/ 168 h 168"/>
                  <a:gd name="T2" fmla="*/ 83 w 106"/>
                  <a:gd name="T3" fmla="*/ 168 h 168"/>
                  <a:gd name="T4" fmla="*/ 86 w 106"/>
                  <a:gd name="T5" fmla="*/ 155 h 168"/>
                  <a:gd name="T6" fmla="*/ 89 w 106"/>
                  <a:gd name="T7" fmla="*/ 138 h 168"/>
                  <a:gd name="T8" fmla="*/ 94 w 106"/>
                  <a:gd name="T9" fmla="*/ 110 h 168"/>
                  <a:gd name="T10" fmla="*/ 94 w 106"/>
                  <a:gd name="T11" fmla="*/ 110 h 168"/>
                  <a:gd name="T12" fmla="*/ 95 w 106"/>
                  <a:gd name="T13" fmla="*/ 104 h 168"/>
                  <a:gd name="T14" fmla="*/ 98 w 106"/>
                  <a:gd name="T15" fmla="*/ 100 h 168"/>
                  <a:gd name="T16" fmla="*/ 100 w 106"/>
                  <a:gd name="T17" fmla="*/ 97 h 168"/>
                  <a:gd name="T18" fmla="*/ 101 w 106"/>
                  <a:gd name="T19" fmla="*/ 92 h 168"/>
                  <a:gd name="T20" fmla="*/ 101 w 106"/>
                  <a:gd name="T21" fmla="*/ 92 h 168"/>
                  <a:gd name="T22" fmla="*/ 103 w 106"/>
                  <a:gd name="T23" fmla="*/ 77 h 168"/>
                  <a:gd name="T24" fmla="*/ 105 w 106"/>
                  <a:gd name="T25" fmla="*/ 62 h 168"/>
                  <a:gd name="T26" fmla="*/ 106 w 106"/>
                  <a:gd name="T27" fmla="*/ 39 h 168"/>
                  <a:gd name="T28" fmla="*/ 105 w 106"/>
                  <a:gd name="T29" fmla="*/ 23 h 168"/>
                  <a:gd name="T30" fmla="*/ 105 w 106"/>
                  <a:gd name="T31" fmla="*/ 18 h 168"/>
                  <a:gd name="T32" fmla="*/ 105 w 106"/>
                  <a:gd name="T33" fmla="*/ 18 h 168"/>
                  <a:gd name="T34" fmla="*/ 104 w 106"/>
                  <a:gd name="T35" fmla="*/ 14 h 168"/>
                  <a:gd name="T36" fmla="*/ 101 w 106"/>
                  <a:gd name="T37" fmla="*/ 11 h 168"/>
                  <a:gd name="T38" fmla="*/ 97 w 106"/>
                  <a:gd name="T39" fmla="*/ 8 h 168"/>
                  <a:gd name="T40" fmla="*/ 91 w 106"/>
                  <a:gd name="T41" fmla="*/ 5 h 168"/>
                  <a:gd name="T42" fmla="*/ 85 w 106"/>
                  <a:gd name="T43" fmla="*/ 3 h 168"/>
                  <a:gd name="T44" fmla="*/ 77 w 106"/>
                  <a:gd name="T45" fmla="*/ 2 h 168"/>
                  <a:gd name="T46" fmla="*/ 68 w 106"/>
                  <a:gd name="T47" fmla="*/ 1 h 168"/>
                  <a:gd name="T48" fmla="*/ 60 w 106"/>
                  <a:gd name="T49" fmla="*/ 0 h 168"/>
                  <a:gd name="T50" fmla="*/ 60 w 106"/>
                  <a:gd name="T51" fmla="*/ 0 h 168"/>
                  <a:gd name="T52" fmla="*/ 48 w 106"/>
                  <a:gd name="T53" fmla="*/ 1 h 168"/>
                  <a:gd name="T54" fmla="*/ 39 w 106"/>
                  <a:gd name="T55" fmla="*/ 4 h 168"/>
                  <a:gd name="T56" fmla="*/ 31 w 106"/>
                  <a:gd name="T57" fmla="*/ 8 h 168"/>
                  <a:gd name="T58" fmla="*/ 26 w 106"/>
                  <a:gd name="T59" fmla="*/ 12 h 168"/>
                  <a:gd name="T60" fmla="*/ 0 w 106"/>
                  <a:gd name="T61"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68">
                    <a:moveTo>
                      <a:pt x="83" y="168"/>
                    </a:moveTo>
                    <a:lnTo>
                      <a:pt x="83" y="168"/>
                    </a:lnTo>
                    <a:lnTo>
                      <a:pt x="86" y="155"/>
                    </a:lnTo>
                    <a:lnTo>
                      <a:pt x="89" y="138"/>
                    </a:lnTo>
                    <a:lnTo>
                      <a:pt x="94" y="110"/>
                    </a:lnTo>
                    <a:lnTo>
                      <a:pt x="94" y="110"/>
                    </a:lnTo>
                    <a:lnTo>
                      <a:pt x="95" y="104"/>
                    </a:lnTo>
                    <a:lnTo>
                      <a:pt x="98" y="100"/>
                    </a:lnTo>
                    <a:lnTo>
                      <a:pt x="100" y="97"/>
                    </a:lnTo>
                    <a:lnTo>
                      <a:pt x="101" y="92"/>
                    </a:lnTo>
                    <a:lnTo>
                      <a:pt x="101" y="92"/>
                    </a:lnTo>
                    <a:lnTo>
                      <a:pt x="103" y="77"/>
                    </a:lnTo>
                    <a:lnTo>
                      <a:pt x="105" y="62"/>
                    </a:lnTo>
                    <a:lnTo>
                      <a:pt x="106" y="39"/>
                    </a:lnTo>
                    <a:lnTo>
                      <a:pt x="105" y="23"/>
                    </a:lnTo>
                    <a:lnTo>
                      <a:pt x="105" y="18"/>
                    </a:lnTo>
                    <a:lnTo>
                      <a:pt x="105" y="18"/>
                    </a:lnTo>
                    <a:lnTo>
                      <a:pt x="104" y="14"/>
                    </a:lnTo>
                    <a:lnTo>
                      <a:pt x="101" y="11"/>
                    </a:lnTo>
                    <a:lnTo>
                      <a:pt x="97" y="8"/>
                    </a:lnTo>
                    <a:lnTo>
                      <a:pt x="91" y="5"/>
                    </a:lnTo>
                    <a:lnTo>
                      <a:pt x="85" y="3"/>
                    </a:lnTo>
                    <a:lnTo>
                      <a:pt x="77" y="2"/>
                    </a:lnTo>
                    <a:lnTo>
                      <a:pt x="68" y="1"/>
                    </a:lnTo>
                    <a:lnTo>
                      <a:pt x="60" y="0"/>
                    </a:lnTo>
                    <a:lnTo>
                      <a:pt x="60" y="0"/>
                    </a:lnTo>
                    <a:lnTo>
                      <a:pt x="48" y="1"/>
                    </a:lnTo>
                    <a:lnTo>
                      <a:pt x="39" y="4"/>
                    </a:lnTo>
                    <a:lnTo>
                      <a:pt x="31" y="8"/>
                    </a:lnTo>
                    <a:lnTo>
                      <a:pt x="26" y="12"/>
                    </a:lnTo>
                    <a:lnTo>
                      <a:pt x="0" y="4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5" name="Freeform 61"/>
              <p:cNvSpPr>
                <a:spLocks/>
              </p:cNvSpPr>
              <p:nvPr/>
            </p:nvSpPr>
            <p:spPr bwMode="auto">
              <a:xfrm>
                <a:off x="1082" y="42"/>
                <a:ext cx="72" cy="71"/>
              </a:xfrm>
              <a:custGeom>
                <a:avLst/>
                <a:gdLst>
                  <a:gd name="T0" fmla="*/ 72 w 72"/>
                  <a:gd name="T1" fmla="*/ 35 h 71"/>
                  <a:gd name="T2" fmla="*/ 72 w 72"/>
                  <a:gd name="T3" fmla="*/ 35 h 71"/>
                  <a:gd name="T4" fmla="*/ 71 w 72"/>
                  <a:gd name="T5" fmla="*/ 28 h 71"/>
                  <a:gd name="T6" fmla="*/ 69 w 72"/>
                  <a:gd name="T7" fmla="*/ 22 h 71"/>
                  <a:gd name="T8" fmla="*/ 66 w 72"/>
                  <a:gd name="T9" fmla="*/ 16 h 71"/>
                  <a:gd name="T10" fmla="*/ 61 w 72"/>
                  <a:gd name="T11" fmla="*/ 11 h 71"/>
                  <a:gd name="T12" fmla="*/ 56 w 72"/>
                  <a:gd name="T13" fmla="*/ 7 h 71"/>
                  <a:gd name="T14" fmla="*/ 50 w 72"/>
                  <a:gd name="T15" fmla="*/ 3 h 71"/>
                  <a:gd name="T16" fmla="*/ 44 w 72"/>
                  <a:gd name="T17" fmla="*/ 1 h 71"/>
                  <a:gd name="T18" fmla="*/ 36 w 72"/>
                  <a:gd name="T19" fmla="*/ 0 h 71"/>
                  <a:gd name="T20" fmla="*/ 36 w 72"/>
                  <a:gd name="T21" fmla="*/ 0 h 71"/>
                  <a:gd name="T22" fmla="*/ 29 w 72"/>
                  <a:gd name="T23" fmla="*/ 1 h 71"/>
                  <a:gd name="T24" fmla="*/ 22 w 72"/>
                  <a:gd name="T25" fmla="*/ 3 h 71"/>
                  <a:gd name="T26" fmla="*/ 17 w 72"/>
                  <a:gd name="T27" fmla="*/ 7 h 71"/>
                  <a:gd name="T28" fmla="*/ 11 w 72"/>
                  <a:gd name="T29" fmla="*/ 11 h 71"/>
                  <a:gd name="T30" fmla="*/ 7 w 72"/>
                  <a:gd name="T31" fmla="*/ 16 h 71"/>
                  <a:gd name="T32" fmla="*/ 4 w 72"/>
                  <a:gd name="T33" fmla="*/ 22 h 71"/>
                  <a:gd name="T34" fmla="*/ 2 w 72"/>
                  <a:gd name="T35" fmla="*/ 28 h 71"/>
                  <a:gd name="T36" fmla="*/ 0 w 72"/>
                  <a:gd name="T37" fmla="*/ 35 h 71"/>
                  <a:gd name="T38" fmla="*/ 0 w 72"/>
                  <a:gd name="T39" fmla="*/ 35 h 71"/>
                  <a:gd name="T40" fmla="*/ 2 w 72"/>
                  <a:gd name="T41" fmla="*/ 43 h 71"/>
                  <a:gd name="T42" fmla="*/ 4 w 72"/>
                  <a:gd name="T43" fmla="*/ 50 h 71"/>
                  <a:gd name="T44" fmla="*/ 7 w 72"/>
                  <a:gd name="T45" fmla="*/ 56 h 71"/>
                  <a:gd name="T46" fmla="*/ 11 w 72"/>
                  <a:gd name="T47" fmla="*/ 61 h 71"/>
                  <a:gd name="T48" fmla="*/ 17 w 72"/>
                  <a:gd name="T49" fmla="*/ 65 h 71"/>
                  <a:gd name="T50" fmla="*/ 22 w 72"/>
                  <a:gd name="T51" fmla="*/ 68 h 71"/>
                  <a:gd name="T52" fmla="*/ 29 w 72"/>
                  <a:gd name="T53" fmla="*/ 70 h 71"/>
                  <a:gd name="T54" fmla="*/ 36 w 72"/>
                  <a:gd name="T55" fmla="*/ 71 h 71"/>
                  <a:gd name="T56" fmla="*/ 36 w 72"/>
                  <a:gd name="T57" fmla="*/ 71 h 71"/>
                  <a:gd name="T58" fmla="*/ 44 w 72"/>
                  <a:gd name="T59" fmla="*/ 70 h 71"/>
                  <a:gd name="T60" fmla="*/ 50 w 72"/>
                  <a:gd name="T61" fmla="*/ 68 h 71"/>
                  <a:gd name="T62" fmla="*/ 56 w 72"/>
                  <a:gd name="T63" fmla="*/ 65 h 71"/>
                  <a:gd name="T64" fmla="*/ 61 w 72"/>
                  <a:gd name="T65" fmla="*/ 61 h 71"/>
                  <a:gd name="T66" fmla="*/ 66 w 72"/>
                  <a:gd name="T67" fmla="*/ 56 h 71"/>
                  <a:gd name="T68" fmla="*/ 69 w 72"/>
                  <a:gd name="T69" fmla="*/ 50 h 71"/>
                  <a:gd name="T70" fmla="*/ 71 w 72"/>
                  <a:gd name="T71" fmla="*/ 43 h 71"/>
                  <a:gd name="T72" fmla="*/ 72 w 72"/>
                  <a:gd name="T73" fmla="*/ 35 h 71"/>
                  <a:gd name="T74" fmla="*/ 72 w 72"/>
                  <a:gd name="T7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1">
                    <a:moveTo>
                      <a:pt x="72" y="35"/>
                    </a:moveTo>
                    <a:lnTo>
                      <a:pt x="72" y="35"/>
                    </a:lnTo>
                    <a:lnTo>
                      <a:pt x="71" y="28"/>
                    </a:lnTo>
                    <a:lnTo>
                      <a:pt x="69" y="22"/>
                    </a:lnTo>
                    <a:lnTo>
                      <a:pt x="66" y="16"/>
                    </a:lnTo>
                    <a:lnTo>
                      <a:pt x="61" y="11"/>
                    </a:lnTo>
                    <a:lnTo>
                      <a:pt x="56" y="7"/>
                    </a:lnTo>
                    <a:lnTo>
                      <a:pt x="50" y="3"/>
                    </a:lnTo>
                    <a:lnTo>
                      <a:pt x="44" y="1"/>
                    </a:lnTo>
                    <a:lnTo>
                      <a:pt x="36" y="0"/>
                    </a:lnTo>
                    <a:lnTo>
                      <a:pt x="36" y="0"/>
                    </a:lnTo>
                    <a:lnTo>
                      <a:pt x="29" y="1"/>
                    </a:lnTo>
                    <a:lnTo>
                      <a:pt x="22" y="3"/>
                    </a:lnTo>
                    <a:lnTo>
                      <a:pt x="17" y="7"/>
                    </a:lnTo>
                    <a:lnTo>
                      <a:pt x="11" y="11"/>
                    </a:lnTo>
                    <a:lnTo>
                      <a:pt x="7" y="16"/>
                    </a:lnTo>
                    <a:lnTo>
                      <a:pt x="4" y="22"/>
                    </a:lnTo>
                    <a:lnTo>
                      <a:pt x="2" y="28"/>
                    </a:lnTo>
                    <a:lnTo>
                      <a:pt x="0" y="35"/>
                    </a:lnTo>
                    <a:lnTo>
                      <a:pt x="0" y="35"/>
                    </a:lnTo>
                    <a:lnTo>
                      <a:pt x="2" y="43"/>
                    </a:lnTo>
                    <a:lnTo>
                      <a:pt x="4" y="50"/>
                    </a:lnTo>
                    <a:lnTo>
                      <a:pt x="7" y="56"/>
                    </a:lnTo>
                    <a:lnTo>
                      <a:pt x="11" y="61"/>
                    </a:lnTo>
                    <a:lnTo>
                      <a:pt x="17" y="65"/>
                    </a:lnTo>
                    <a:lnTo>
                      <a:pt x="22" y="68"/>
                    </a:lnTo>
                    <a:lnTo>
                      <a:pt x="29" y="70"/>
                    </a:lnTo>
                    <a:lnTo>
                      <a:pt x="36" y="71"/>
                    </a:lnTo>
                    <a:lnTo>
                      <a:pt x="36" y="71"/>
                    </a:lnTo>
                    <a:lnTo>
                      <a:pt x="44" y="70"/>
                    </a:lnTo>
                    <a:lnTo>
                      <a:pt x="50" y="68"/>
                    </a:lnTo>
                    <a:lnTo>
                      <a:pt x="56" y="65"/>
                    </a:lnTo>
                    <a:lnTo>
                      <a:pt x="61" y="61"/>
                    </a:lnTo>
                    <a:lnTo>
                      <a:pt x="66" y="56"/>
                    </a:lnTo>
                    <a:lnTo>
                      <a:pt x="69" y="50"/>
                    </a:lnTo>
                    <a:lnTo>
                      <a:pt x="71" y="43"/>
                    </a:lnTo>
                    <a:lnTo>
                      <a:pt x="72" y="35"/>
                    </a:lnTo>
                    <a:lnTo>
                      <a:pt x="72" y="3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6" name="Freeform 62"/>
              <p:cNvSpPr>
                <a:spLocks/>
              </p:cNvSpPr>
              <p:nvPr/>
            </p:nvSpPr>
            <p:spPr bwMode="auto">
              <a:xfrm>
                <a:off x="1072" y="124"/>
                <a:ext cx="124" cy="168"/>
              </a:xfrm>
              <a:custGeom>
                <a:avLst/>
                <a:gdLst>
                  <a:gd name="T0" fmla="*/ 69 w 124"/>
                  <a:gd name="T1" fmla="*/ 168 h 168"/>
                  <a:gd name="T2" fmla="*/ 69 w 124"/>
                  <a:gd name="T3" fmla="*/ 168 h 168"/>
                  <a:gd name="T4" fmla="*/ 72 w 124"/>
                  <a:gd name="T5" fmla="*/ 155 h 168"/>
                  <a:gd name="T6" fmla="*/ 75 w 124"/>
                  <a:gd name="T7" fmla="*/ 138 h 168"/>
                  <a:gd name="T8" fmla="*/ 79 w 124"/>
                  <a:gd name="T9" fmla="*/ 110 h 168"/>
                  <a:gd name="T10" fmla="*/ 79 w 124"/>
                  <a:gd name="T11" fmla="*/ 110 h 168"/>
                  <a:gd name="T12" fmla="*/ 80 w 124"/>
                  <a:gd name="T13" fmla="*/ 100 h 168"/>
                  <a:gd name="T14" fmla="*/ 81 w 124"/>
                  <a:gd name="T15" fmla="*/ 85 h 168"/>
                  <a:gd name="T16" fmla="*/ 81 w 124"/>
                  <a:gd name="T17" fmla="*/ 47 h 168"/>
                  <a:gd name="T18" fmla="*/ 104 w 124"/>
                  <a:gd name="T19" fmla="*/ 72 h 168"/>
                  <a:gd name="T20" fmla="*/ 104 w 124"/>
                  <a:gd name="T21" fmla="*/ 72 h 168"/>
                  <a:gd name="T22" fmla="*/ 104 w 124"/>
                  <a:gd name="T23" fmla="*/ 72 h 168"/>
                  <a:gd name="T24" fmla="*/ 104 w 124"/>
                  <a:gd name="T25" fmla="*/ 72 h 168"/>
                  <a:gd name="T26" fmla="*/ 108 w 124"/>
                  <a:gd name="T27" fmla="*/ 75 h 168"/>
                  <a:gd name="T28" fmla="*/ 112 w 124"/>
                  <a:gd name="T29" fmla="*/ 76 h 168"/>
                  <a:gd name="T30" fmla="*/ 116 w 124"/>
                  <a:gd name="T31" fmla="*/ 75 h 168"/>
                  <a:gd name="T32" fmla="*/ 121 w 124"/>
                  <a:gd name="T33" fmla="*/ 73 h 168"/>
                  <a:gd name="T34" fmla="*/ 121 w 124"/>
                  <a:gd name="T35" fmla="*/ 73 h 168"/>
                  <a:gd name="T36" fmla="*/ 123 w 124"/>
                  <a:gd name="T37" fmla="*/ 69 h 168"/>
                  <a:gd name="T38" fmla="*/ 124 w 124"/>
                  <a:gd name="T39" fmla="*/ 64 h 168"/>
                  <a:gd name="T40" fmla="*/ 123 w 124"/>
                  <a:gd name="T41" fmla="*/ 60 h 168"/>
                  <a:gd name="T42" fmla="*/ 121 w 124"/>
                  <a:gd name="T43" fmla="*/ 56 h 168"/>
                  <a:gd name="T44" fmla="*/ 80 w 124"/>
                  <a:gd name="T45" fmla="*/ 12 h 168"/>
                  <a:gd name="T46" fmla="*/ 80 w 124"/>
                  <a:gd name="T47" fmla="*/ 12 h 168"/>
                  <a:gd name="T48" fmla="*/ 75 w 124"/>
                  <a:gd name="T49" fmla="*/ 8 h 168"/>
                  <a:gd name="T50" fmla="*/ 68 w 124"/>
                  <a:gd name="T51" fmla="*/ 4 h 168"/>
                  <a:gd name="T52" fmla="*/ 59 w 124"/>
                  <a:gd name="T53" fmla="*/ 1 h 168"/>
                  <a:gd name="T54" fmla="*/ 46 w 124"/>
                  <a:gd name="T55" fmla="*/ 0 h 168"/>
                  <a:gd name="T56" fmla="*/ 46 w 124"/>
                  <a:gd name="T57" fmla="*/ 0 h 168"/>
                  <a:gd name="T58" fmla="*/ 38 w 124"/>
                  <a:gd name="T59" fmla="*/ 1 h 168"/>
                  <a:gd name="T60" fmla="*/ 30 w 124"/>
                  <a:gd name="T61" fmla="*/ 2 h 168"/>
                  <a:gd name="T62" fmla="*/ 22 w 124"/>
                  <a:gd name="T63" fmla="*/ 3 h 168"/>
                  <a:gd name="T64" fmla="*/ 16 w 124"/>
                  <a:gd name="T65" fmla="*/ 5 h 168"/>
                  <a:gd name="T66" fmla="*/ 9 w 124"/>
                  <a:gd name="T67" fmla="*/ 8 h 168"/>
                  <a:gd name="T68" fmla="*/ 5 w 124"/>
                  <a:gd name="T69" fmla="*/ 11 h 168"/>
                  <a:gd name="T70" fmla="*/ 2 w 124"/>
                  <a:gd name="T71" fmla="*/ 14 h 168"/>
                  <a:gd name="T72" fmla="*/ 1 w 124"/>
                  <a:gd name="T73" fmla="*/ 18 h 168"/>
                  <a:gd name="T74" fmla="*/ 1 w 124"/>
                  <a:gd name="T75" fmla="*/ 18 h 168"/>
                  <a:gd name="T76" fmla="*/ 1 w 124"/>
                  <a:gd name="T77" fmla="*/ 23 h 168"/>
                  <a:gd name="T78" fmla="*/ 0 w 124"/>
                  <a:gd name="T79" fmla="*/ 39 h 168"/>
                  <a:gd name="T80" fmla="*/ 1 w 124"/>
                  <a:gd name="T81" fmla="*/ 62 h 168"/>
                  <a:gd name="T82" fmla="*/ 3 w 124"/>
                  <a:gd name="T83" fmla="*/ 77 h 168"/>
                  <a:gd name="T84" fmla="*/ 5 w 124"/>
                  <a:gd name="T85" fmla="*/ 92 h 168"/>
                  <a:gd name="T86" fmla="*/ 5 w 124"/>
                  <a:gd name="T87" fmla="*/ 92 h 168"/>
                  <a:gd name="T88" fmla="*/ 6 w 124"/>
                  <a:gd name="T89" fmla="*/ 97 h 168"/>
                  <a:gd name="T90" fmla="*/ 8 w 124"/>
                  <a:gd name="T91" fmla="*/ 100 h 168"/>
                  <a:gd name="T92" fmla="*/ 12 w 124"/>
                  <a:gd name="T93" fmla="*/ 104 h 168"/>
                  <a:gd name="T94" fmla="*/ 13 w 124"/>
                  <a:gd name="T95" fmla="*/ 110 h 168"/>
                  <a:gd name="T96" fmla="*/ 13 w 124"/>
                  <a:gd name="T97" fmla="*/ 110 h 168"/>
                  <a:gd name="T98" fmla="*/ 18 w 124"/>
                  <a:gd name="T99" fmla="*/ 138 h 168"/>
                  <a:gd name="T100" fmla="*/ 21 w 124"/>
                  <a:gd name="T101" fmla="*/ 155 h 168"/>
                  <a:gd name="T102" fmla="*/ 24 w 124"/>
                  <a:gd name="T10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 h="168">
                    <a:moveTo>
                      <a:pt x="69" y="168"/>
                    </a:moveTo>
                    <a:lnTo>
                      <a:pt x="69" y="168"/>
                    </a:lnTo>
                    <a:lnTo>
                      <a:pt x="72" y="155"/>
                    </a:lnTo>
                    <a:lnTo>
                      <a:pt x="75" y="138"/>
                    </a:lnTo>
                    <a:lnTo>
                      <a:pt x="79" y="110"/>
                    </a:lnTo>
                    <a:lnTo>
                      <a:pt x="79" y="110"/>
                    </a:lnTo>
                    <a:lnTo>
                      <a:pt x="80" y="100"/>
                    </a:lnTo>
                    <a:lnTo>
                      <a:pt x="81" y="85"/>
                    </a:lnTo>
                    <a:lnTo>
                      <a:pt x="81" y="47"/>
                    </a:lnTo>
                    <a:lnTo>
                      <a:pt x="104" y="72"/>
                    </a:lnTo>
                    <a:lnTo>
                      <a:pt x="104" y="72"/>
                    </a:lnTo>
                    <a:lnTo>
                      <a:pt x="104" y="72"/>
                    </a:lnTo>
                    <a:lnTo>
                      <a:pt x="104" y="72"/>
                    </a:lnTo>
                    <a:lnTo>
                      <a:pt x="108" y="75"/>
                    </a:lnTo>
                    <a:lnTo>
                      <a:pt x="112" y="76"/>
                    </a:lnTo>
                    <a:lnTo>
                      <a:pt x="116" y="75"/>
                    </a:lnTo>
                    <a:lnTo>
                      <a:pt x="121" y="73"/>
                    </a:lnTo>
                    <a:lnTo>
                      <a:pt x="121" y="73"/>
                    </a:lnTo>
                    <a:lnTo>
                      <a:pt x="123" y="69"/>
                    </a:lnTo>
                    <a:lnTo>
                      <a:pt x="124" y="64"/>
                    </a:lnTo>
                    <a:lnTo>
                      <a:pt x="123" y="60"/>
                    </a:lnTo>
                    <a:lnTo>
                      <a:pt x="121" y="56"/>
                    </a:lnTo>
                    <a:lnTo>
                      <a:pt x="80" y="12"/>
                    </a:lnTo>
                    <a:lnTo>
                      <a:pt x="80" y="12"/>
                    </a:lnTo>
                    <a:lnTo>
                      <a:pt x="75" y="8"/>
                    </a:lnTo>
                    <a:lnTo>
                      <a:pt x="68" y="4"/>
                    </a:lnTo>
                    <a:lnTo>
                      <a:pt x="59" y="1"/>
                    </a:lnTo>
                    <a:lnTo>
                      <a:pt x="46" y="0"/>
                    </a:lnTo>
                    <a:lnTo>
                      <a:pt x="46" y="0"/>
                    </a:lnTo>
                    <a:lnTo>
                      <a:pt x="38" y="1"/>
                    </a:lnTo>
                    <a:lnTo>
                      <a:pt x="30" y="2"/>
                    </a:lnTo>
                    <a:lnTo>
                      <a:pt x="22" y="3"/>
                    </a:lnTo>
                    <a:lnTo>
                      <a:pt x="16" y="5"/>
                    </a:lnTo>
                    <a:lnTo>
                      <a:pt x="9" y="8"/>
                    </a:lnTo>
                    <a:lnTo>
                      <a:pt x="5" y="11"/>
                    </a:lnTo>
                    <a:lnTo>
                      <a:pt x="2" y="14"/>
                    </a:lnTo>
                    <a:lnTo>
                      <a:pt x="1" y="18"/>
                    </a:lnTo>
                    <a:lnTo>
                      <a:pt x="1" y="18"/>
                    </a:lnTo>
                    <a:lnTo>
                      <a:pt x="1" y="23"/>
                    </a:lnTo>
                    <a:lnTo>
                      <a:pt x="0" y="39"/>
                    </a:lnTo>
                    <a:lnTo>
                      <a:pt x="1" y="62"/>
                    </a:lnTo>
                    <a:lnTo>
                      <a:pt x="3" y="77"/>
                    </a:lnTo>
                    <a:lnTo>
                      <a:pt x="5" y="92"/>
                    </a:lnTo>
                    <a:lnTo>
                      <a:pt x="5" y="92"/>
                    </a:lnTo>
                    <a:lnTo>
                      <a:pt x="6" y="97"/>
                    </a:lnTo>
                    <a:lnTo>
                      <a:pt x="8" y="100"/>
                    </a:lnTo>
                    <a:lnTo>
                      <a:pt x="12" y="104"/>
                    </a:lnTo>
                    <a:lnTo>
                      <a:pt x="13" y="110"/>
                    </a:lnTo>
                    <a:lnTo>
                      <a:pt x="13" y="110"/>
                    </a:lnTo>
                    <a:lnTo>
                      <a:pt x="18" y="138"/>
                    </a:lnTo>
                    <a:lnTo>
                      <a:pt x="21" y="155"/>
                    </a:lnTo>
                    <a:lnTo>
                      <a:pt x="24" y="16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7" name="Freeform 63"/>
              <p:cNvSpPr>
                <a:spLocks/>
              </p:cNvSpPr>
              <p:nvPr/>
            </p:nvSpPr>
            <p:spPr bwMode="auto">
              <a:xfrm>
                <a:off x="937" y="2010"/>
                <a:ext cx="63" cy="143"/>
              </a:xfrm>
              <a:custGeom>
                <a:avLst/>
                <a:gdLst>
                  <a:gd name="T0" fmla="*/ 23 w 63"/>
                  <a:gd name="T1" fmla="*/ 143 h 143"/>
                  <a:gd name="T2" fmla="*/ 63 w 63"/>
                  <a:gd name="T3" fmla="*/ 143 h 143"/>
                  <a:gd name="T4" fmla="*/ 63 w 63"/>
                  <a:gd name="T5" fmla="*/ 0 h 143"/>
                  <a:gd name="T6" fmla="*/ 0 w 63"/>
                  <a:gd name="T7" fmla="*/ 0 h 143"/>
                </a:gdLst>
                <a:ahLst/>
                <a:cxnLst>
                  <a:cxn ang="0">
                    <a:pos x="T0" y="T1"/>
                  </a:cxn>
                  <a:cxn ang="0">
                    <a:pos x="T2" y="T3"/>
                  </a:cxn>
                  <a:cxn ang="0">
                    <a:pos x="T4" y="T5"/>
                  </a:cxn>
                  <a:cxn ang="0">
                    <a:pos x="T6" y="T7"/>
                  </a:cxn>
                </a:cxnLst>
                <a:rect l="0" t="0" r="r" b="b"/>
                <a:pathLst>
                  <a:path w="63" h="143">
                    <a:moveTo>
                      <a:pt x="23" y="143"/>
                    </a:moveTo>
                    <a:lnTo>
                      <a:pt x="63" y="143"/>
                    </a:lnTo>
                    <a:lnTo>
                      <a:pt x="63" y="0"/>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8" name="Freeform 64"/>
              <p:cNvSpPr>
                <a:spLocks/>
              </p:cNvSpPr>
              <p:nvPr/>
            </p:nvSpPr>
            <p:spPr bwMode="auto">
              <a:xfrm>
                <a:off x="971" y="2121"/>
                <a:ext cx="14" cy="13"/>
              </a:xfrm>
              <a:custGeom>
                <a:avLst/>
                <a:gdLst>
                  <a:gd name="T0" fmla="*/ 8 w 14"/>
                  <a:gd name="T1" fmla="*/ 0 h 13"/>
                  <a:gd name="T2" fmla="*/ 8 w 14"/>
                  <a:gd name="T3" fmla="*/ 0 h 13"/>
                  <a:gd name="T4" fmla="*/ 10 w 14"/>
                  <a:gd name="T5" fmla="*/ 0 h 13"/>
                  <a:gd name="T6" fmla="*/ 12 w 14"/>
                  <a:gd name="T7" fmla="*/ 2 h 13"/>
                  <a:gd name="T8" fmla="*/ 14 w 14"/>
                  <a:gd name="T9" fmla="*/ 4 h 13"/>
                  <a:gd name="T10" fmla="*/ 14 w 14"/>
                  <a:gd name="T11" fmla="*/ 6 h 13"/>
                  <a:gd name="T12" fmla="*/ 14 w 14"/>
                  <a:gd name="T13" fmla="*/ 6 h 13"/>
                  <a:gd name="T14" fmla="*/ 14 w 14"/>
                  <a:gd name="T15" fmla="*/ 9 h 13"/>
                  <a:gd name="T16" fmla="*/ 12 w 14"/>
                  <a:gd name="T17" fmla="*/ 11 h 13"/>
                  <a:gd name="T18" fmla="*/ 10 w 14"/>
                  <a:gd name="T19" fmla="*/ 13 h 13"/>
                  <a:gd name="T20" fmla="*/ 8 w 14"/>
                  <a:gd name="T21" fmla="*/ 13 h 13"/>
                  <a:gd name="T22" fmla="*/ 8 w 14"/>
                  <a:gd name="T23" fmla="*/ 13 h 13"/>
                  <a:gd name="T24" fmla="*/ 5 w 14"/>
                  <a:gd name="T25" fmla="*/ 13 h 13"/>
                  <a:gd name="T26" fmla="*/ 2 w 14"/>
                  <a:gd name="T27" fmla="*/ 11 h 13"/>
                  <a:gd name="T28" fmla="*/ 0 w 14"/>
                  <a:gd name="T29" fmla="*/ 9 h 13"/>
                  <a:gd name="T30" fmla="*/ 0 w 14"/>
                  <a:gd name="T31" fmla="*/ 6 h 13"/>
                  <a:gd name="T32" fmla="*/ 0 w 14"/>
                  <a:gd name="T33" fmla="*/ 6 h 13"/>
                  <a:gd name="T34" fmla="*/ 0 w 14"/>
                  <a:gd name="T35" fmla="*/ 4 h 13"/>
                  <a:gd name="T36" fmla="*/ 2 w 14"/>
                  <a:gd name="T37" fmla="*/ 2 h 13"/>
                  <a:gd name="T38" fmla="*/ 5 w 14"/>
                  <a:gd name="T39" fmla="*/ 0 h 13"/>
                  <a:gd name="T40" fmla="*/ 8 w 14"/>
                  <a:gd name="T41" fmla="*/ 0 h 13"/>
                  <a:gd name="T42" fmla="*/ 8 w 1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8" y="0"/>
                    </a:moveTo>
                    <a:lnTo>
                      <a:pt x="8" y="0"/>
                    </a:lnTo>
                    <a:lnTo>
                      <a:pt x="10" y="0"/>
                    </a:lnTo>
                    <a:lnTo>
                      <a:pt x="12" y="2"/>
                    </a:lnTo>
                    <a:lnTo>
                      <a:pt x="14" y="4"/>
                    </a:lnTo>
                    <a:lnTo>
                      <a:pt x="14" y="6"/>
                    </a:lnTo>
                    <a:lnTo>
                      <a:pt x="14" y="6"/>
                    </a:lnTo>
                    <a:lnTo>
                      <a:pt x="14" y="9"/>
                    </a:lnTo>
                    <a:lnTo>
                      <a:pt x="12" y="11"/>
                    </a:lnTo>
                    <a:lnTo>
                      <a:pt x="10" y="13"/>
                    </a:lnTo>
                    <a:lnTo>
                      <a:pt x="8" y="13"/>
                    </a:lnTo>
                    <a:lnTo>
                      <a:pt x="8" y="13"/>
                    </a:lnTo>
                    <a:lnTo>
                      <a:pt x="5" y="13"/>
                    </a:lnTo>
                    <a:lnTo>
                      <a:pt x="2" y="11"/>
                    </a:lnTo>
                    <a:lnTo>
                      <a:pt x="0" y="9"/>
                    </a:lnTo>
                    <a:lnTo>
                      <a:pt x="0" y="6"/>
                    </a:lnTo>
                    <a:lnTo>
                      <a:pt x="0" y="6"/>
                    </a:lnTo>
                    <a:lnTo>
                      <a:pt x="0" y="4"/>
                    </a:lnTo>
                    <a:lnTo>
                      <a:pt x="2" y="2"/>
                    </a:lnTo>
                    <a:lnTo>
                      <a:pt x="5" y="0"/>
                    </a:lnTo>
                    <a:lnTo>
                      <a:pt x="8" y="0"/>
                    </a:lnTo>
                    <a:lnTo>
                      <a:pt x="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89" name="Freeform 65"/>
              <p:cNvSpPr>
                <a:spLocks/>
              </p:cNvSpPr>
              <p:nvPr/>
            </p:nvSpPr>
            <p:spPr bwMode="auto">
              <a:xfrm>
                <a:off x="1010" y="1919"/>
                <a:ext cx="208" cy="234"/>
              </a:xfrm>
              <a:custGeom>
                <a:avLst/>
                <a:gdLst>
                  <a:gd name="T0" fmla="*/ 0 w 208"/>
                  <a:gd name="T1" fmla="*/ 216 h 234"/>
                  <a:gd name="T2" fmla="*/ 11 w 208"/>
                  <a:gd name="T3" fmla="*/ 216 h 234"/>
                  <a:gd name="T4" fmla="*/ 25 w 208"/>
                  <a:gd name="T5" fmla="*/ 219 h 234"/>
                  <a:gd name="T6" fmla="*/ 57 w 208"/>
                  <a:gd name="T7" fmla="*/ 232 h 234"/>
                  <a:gd name="T8" fmla="*/ 71 w 208"/>
                  <a:gd name="T9" fmla="*/ 234 h 234"/>
                  <a:gd name="T10" fmla="*/ 159 w 208"/>
                  <a:gd name="T11" fmla="*/ 234 h 234"/>
                  <a:gd name="T12" fmla="*/ 166 w 208"/>
                  <a:gd name="T13" fmla="*/ 233 h 234"/>
                  <a:gd name="T14" fmla="*/ 171 w 208"/>
                  <a:gd name="T15" fmla="*/ 229 h 234"/>
                  <a:gd name="T16" fmla="*/ 175 w 208"/>
                  <a:gd name="T17" fmla="*/ 224 h 234"/>
                  <a:gd name="T18" fmla="*/ 176 w 208"/>
                  <a:gd name="T19" fmla="*/ 216 h 234"/>
                  <a:gd name="T20" fmla="*/ 176 w 208"/>
                  <a:gd name="T21" fmla="*/ 212 h 234"/>
                  <a:gd name="T22" fmla="*/ 172 w 208"/>
                  <a:gd name="T23" fmla="*/ 205 h 234"/>
                  <a:gd name="T24" fmla="*/ 170 w 208"/>
                  <a:gd name="T25" fmla="*/ 203 h 234"/>
                  <a:gd name="T26" fmla="*/ 168 w 208"/>
                  <a:gd name="T27" fmla="*/ 200 h 234"/>
                  <a:gd name="T28" fmla="*/ 170 w 208"/>
                  <a:gd name="T29" fmla="*/ 199 h 234"/>
                  <a:gd name="T30" fmla="*/ 176 w 208"/>
                  <a:gd name="T31" fmla="*/ 198 h 234"/>
                  <a:gd name="T32" fmla="*/ 183 w 208"/>
                  <a:gd name="T33" fmla="*/ 194 h 234"/>
                  <a:gd name="T34" fmla="*/ 186 w 208"/>
                  <a:gd name="T35" fmla="*/ 189 h 234"/>
                  <a:gd name="T36" fmla="*/ 188 w 208"/>
                  <a:gd name="T37" fmla="*/ 181 h 234"/>
                  <a:gd name="T38" fmla="*/ 187 w 208"/>
                  <a:gd name="T39" fmla="*/ 177 h 234"/>
                  <a:gd name="T40" fmla="*/ 183 w 208"/>
                  <a:gd name="T41" fmla="*/ 170 h 234"/>
                  <a:gd name="T42" fmla="*/ 180 w 208"/>
                  <a:gd name="T43" fmla="*/ 167 h 234"/>
                  <a:gd name="T44" fmla="*/ 179 w 208"/>
                  <a:gd name="T45" fmla="*/ 165 h 234"/>
                  <a:gd name="T46" fmla="*/ 180 w 208"/>
                  <a:gd name="T47" fmla="*/ 164 h 234"/>
                  <a:gd name="T48" fmla="*/ 188 w 208"/>
                  <a:gd name="T49" fmla="*/ 163 h 234"/>
                  <a:gd name="T50" fmla="*/ 193 w 208"/>
                  <a:gd name="T51" fmla="*/ 159 h 234"/>
                  <a:gd name="T52" fmla="*/ 197 w 208"/>
                  <a:gd name="T53" fmla="*/ 154 h 234"/>
                  <a:gd name="T54" fmla="*/ 198 w 208"/>
                  <a:gd name="T55" fmla="*/ 146 h 234"/>
                  <a:gd name="T56" fmla="*/ 197 w 208"/>
                  <a:gd name="T57" fmla="*/ 142 h 234"/>
                  <a:gd name="T58" fmla="*/ 194 w 208"/>
                  <a:gd name="T59" fmla="*/ 135 h 234"/>
                  <a:gd name="T60" fmla="*/ 191 w 208"/>
                  <a:gd name="T61" fmla="*/ 132 h 234"/>
                  <a:gd name="T62" fmla="*/ 190 w 208"/>
                  <a:gd name="T63" fmla="*/ 130 h 234"/>
                  <a:gd name="T64" fmla="*/ 191 w 208"/>
                  <a:gd name="T65" fmla="*/ 129 h 234"/>
                  <a:gd name="T66" fmla="*/ 198 w 208"/>
                  <a:gd name="T67" fmla="*/ 128 h 234"/>
                  <a:gd name="T68" fmla="*/ 203 w 208"/>
                  <a:gd name="T69" fmla="*/ 124 h 234"/>
                  <a:gd name="T70" fmla="*/ 207 w 208"/>
                  <a:gd name="T71" fmla="*/ 119 h 234"/>
                  <a:gd name="T72" fmla="*/ 208 w 208"/>
                  <a:gd name="T73" fmla="*/ 111 h 234"/>
                  <a:gd name="T74" fmla="*/ 208 w 208"/>
                  <a:gd name="T75" fmla="*/ 108 h 234"/>
                  <a:gd name="T76" fmla="*/ 205 w 208"/>
                  <a:gd name="T77" fmla="*/ 101 h 234"/>
                  <a:gd name="T78" fmla="*/ 201 w 208"/>
                  <a:gd name="T79" fmla="*/ 97 h 234"/>
                  <a:gd name="T80" fmla="*/ 195 w 208"/>
                  <a:gd name="T81" fmla="*/ 94 h 234"/>
                  <a:gd name="T82" fmla="*/ 191 w 208"/>
                  <a:gd name="T83" fmla="*/ 94 h 234"/>
                  <a:gd name="T84" fmla="*/ 116 w 208"/>
                  <a:gd name="T85" fmla="*/ 94 h 234"/>
                  <a:gd name="T86" fmla="*/ 111 w 208"/>
                  <a:gd name="T87" fmla="*/ 91 h 234"/>
                  <a:gd name="T88" fmla="*/ 111 w 208"/>
                  <a:gd name="T89" fmla="*/ 85 h 234"/>
                  <a:gd name="T90" fmla="*/ 115 w 208"/>
                  <a:gd name="T91" fmla="*/ 68 h 234"/>
                  <a:gd name="T92" fmla="*/ 117 w 208"/>
                  <a:gd name="T93" fmla="*/ 38 h 234"/>
                  <a:gd name="T94" fmla="*/ 116 w 208"/>
                  <a:gd name="T95" fmla="*/ 27 h 234"/>
                  <a:gd name="T96" fmla="*/ 112 w 208"/>
                  <a:gd name="T97" fmla="*/ 17 h 234"/>
                  <a:gd name="T98" fmla="*/ 105 w 208"/>
                  <a:gd name="T99" fmla="*/ 8 h 234"/>
                  <a:gd name="T100" fmla="*/ 97 w 208"/>
                  <a:gd name="T101" fmla="*/ 2 h 234"/>
                  <a:gd name="T102" fmla="*/ 88 w 208"/>
                  <a:gd name="T103" fmla="*/ 0 h 234"/>
                  <a:gd name="T104" fmla="*/ 84 w 208"/>
                  <a:gd name="T105" fmla="*/ 1 h 234"/>
                  <a:gd name="T106" fmla="*/ 78 w 208"/>
                  <a:gd name="T107" fmla="*/ 3 h 234"/>
                  <a:gd name="T108" fmla="*/ 75 w 208"/>
                  <a:gd name="T109" fmla="*/ 9 h 234"/>
                  <a:gd name="T110" fmla="*/ 74 w 208"/>
                  <a:gd name="T111" fmla="*/ 18 h 234"/>
                  <a:gd name="T112" fmla="*/ 74 w 208"/>
                  <a:gd name="T113" fmla="*/ 41 h 234"/>
                  <a:gd name="T114" fmla="*/ 68 w 208"/>
                  <a:gd name="T115" fmla="*/ 53 h 234"/>
                  <a:gd name="T116" fmla="*/ 42 w 208"/>
                  <a:gd name="T117" fmla="*/ 98 h 234"/>
                  <a:gd name="T118" fmla="*/ 39 w 208"/>
                  <a:gd name="T119" fmla="*/ 101 h 234"/>
                  <a:gd name="T120" fmla="*/ 30 w 208"/>
                  <a:gd name="T121" fmla="*/ 107 h 234"/>
                  <a:gd name="T122" fmla="*/ 22 w 208"/>
                  <a:gd name="T123" fmla="*/ 10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34">
                    <a:moveTo>
                      <a:pt x="0" y="216"/>
                    </a:moveTo>
                    <a:lnTo>
                      <a:pt x="0" y="216"/>
                    </a:lnTo>
                    <a:lnTo>
                      <a:pt x="11" y="216"/>
                    </a:lnTo>
                    <a:lnTo>
                      <a:pt x="11" y="216"/>
                    </a:lnTo>
                    <a:lnTo>
                      <a:pt x="18" y="217"/>
                    </a:lnTo>
                    <a:lnTo>
                      <a:pt x="25" y="219"/>
                    </a:lnTo>
                    <a:lnTo>
                      <a:pt x="42" y="226"/>
                    </a:lnTo>
                    <a:lnTo>
                      <a:pt x="57" y="232"/>
                    </a:lnTo>
                    <a:lnTo>
                      <a:pt x="64" y="234"/>
                    </a:lnTo>
                    <a:lnTo>
                      <a:pt x="71" y="234"/>
                    </a:lnTo>
                    <a:lnTo>
                      <a:pt x="159" y="234"/>
                    </a:lnTo>
                    <a:lnTo>
                      <a:pt x="159" y="234"/>
                    </a:lnTo>
                    <a:lnTo>
                      <a:pt x="163" y="234"/>
                    </a:lnTo>
                    <a:lnTo>
                      <a:pt x="166" y="233"/>
                    </a:lnTo>
                    <a:lnTo>
                      <a:pt x="169" y="231"/>
                    </a:lnTo>
                    <a:lnTo>
                      <a:pt x="171" y="229"/>
                    </a:lnTo>
                    <a:lnTo>
                      <a:pt x="173" y="227"/>
                    </a:lnTo>
                    <a:lnTo>
                      <a:pt x="175" y="224"/>
                    </a:lnTo>
                    <a:lnTo>
                      <a:pt x="176" y="220"/>
                    </a:lnTo>
                    <a:lnTo>
                      <a:pt x="176" y="216"/>
                    </a:lnTo>
                    <a:lnTo>
                      <a:pt x="176" y="216"/>
                    </a:lnTo>
                    <a:lnTo>
                      <a:pt x="176" y="212"/>
                    </a:lnTo>
                    <a:lnTo>
                      <a:pt x="174" y="209"/>
                    </a:lnTo>
                    <a:lnTo>
                      <a:pt x="172" y="205"/>
                    </a:lnTo>
                    <a:lnTo>
                      <a:pt x="170" y="203"/>
                    </a:lnTo>
                    <a:lnTo>
                      <a:pt x="170" y="203"/>
                    </a:lnTo>
                    <a:lnTo>
                      <a:pt x="168" y="201"/>
                    </a:lnTo>
                    <a:lnTo>
                      <a:pt x="168" y="200"/>
                    </a:lnTo>
                    <a:lnTo>
                      <a:pt x="170" y="199"/>
                    </a:lnTo>
                    <a:lnTo>
                      <a:pt x="170" y="199"/>
                    </a:lnTo>
                    <a:lnTo>
                      <a:pt x="173" y="199"/>
                    </a:lnTo>
                    <a:lnTo>
                      <a:pt x="176" y="198"/>
                    </a:lnTo>
                    <a:lnTo>
                      <a:pt x="179" y="196"/>
                    </a:lnTo>
                    <a:lnTo>
                      <a:pt x="183" y="194"/>
                    </a:lnTo>
                    <a:lnTo>
                      <a:pt x="185" y="192"/>
                    </a:lnTo>
                    <a:lnTo>
                      <a:pt x="186" y="189"/>
                    </a:lnTo>
                    <a:lnTo>
                      <a:pt x="187" y="185"/>
                    </a:lnTo>
                    <a:lnTo>
                      <a:pt x="188" y="181"/>
                    </a:lnTo>
                    <a:lnTo>
                      <a:pt x="188" y="181"/>
                    </a:lnTo>
                    <a:lnTo>
                      <a:pt x="187" y="177"/>
                    </a:lnTo>
                    <a:lnTo>
                      <a:pt x="186" y="173"/>
                    </a:lnTo>
                    <a:lnTo>
                      <a:pt x="183" y="170"/>
                    </a:lnTo>
                    <a:lnTo>
                      <a:pt x="180" y="167"/>
                    </a:lnTo>
                    <a:lnTo>
                      <a:pt x="180" y="167"/>
                    </a:lnTo>
                    <a:lnTo>
                      <a:pt x="178" y="166"/>
                    </a:lnTo>
                    <a:lnTo>
                      <a:pt x="179" y="165"/>
                    </a:lnTo>
                    <a:lnTo>
                      <a:pt x="180" y="164"/>
                    </a:lnTo>
                    <a:lnTo>
                      <a:pt x="180" y="164"/>
                    </a:lnTo>
                    <a:lnTo>
                      <a:pt x="184" y="164"/>
                    </a:lnTo>
                    <a:lnTo>
                      <a:pt x="188" y="163"/>
                    </a:lnTo>
                    <a:lnTo>
                      <a:pt x="190" y="161"/>
                    </a:lnTo>
                    <a:lnTo>
                      <a:pt x="193" y="159"/>
                    </a:lnTo>
                    <a:lnTo>
                      <a:pt x="195" y="157"/>
                    </a:lnTo>
                    <a:lnTo>
                      <a:pt x="197" y="154"/>
                    </a:lnTo>
                    <a:lnTo>
                      <a:pt x="198" y="151"/>
                    </a:lnTo>
                    <a:lnTo>
                      <a:pt x="198" y="146"/>
                    </a:lnTo>
                    <a:lnTo>
                      <a:pt x="198" y="146"/>
                    </a:lnTo>
                    <a:lnTo>
                      <a:pt x="197" y="142"/>
                    </a:lnTo>
                    <a:lnTo>
                      <a:pt x="196" y="138"/>
                    </a:lnTo>
                    <a:lnTo>
                      <a:pt x="194" y="135"/>
                    </a:lnTo>
                    <a:lnTo>
                      <a:pt x="191" y="132"/>
                    </a:lnTo>
                    <a:lnTo>
                      <a:pt x="191" y="132"/>
                    </a:lnTo>
                    <a:lnTo>
                      <a:pt x="190" y="131"/>
                    </a:lnTo>
                    <a:lnTo>
                      <a:pt x="190" y="130"/>
                    </a:lnTo>
                    <a:lnTo>
                      <a:pt x="191" y="129"/>
                    </a:lnTo>
                    <a:lnTo>
                      <a:pt x="191" y="129"/>
                    </a:lnTo>
                    <a:lnTo>
                      <a:pt x="195" y="129"/>
                    </a:lnTo>
                    <a:lnTo>
                      <a:pt x="198" y="128"/>
                    </a:lnTo>
                    <a:lnTo>
                      <a:pt x="201" y="126"/>
                    </a:lnTo>
                    <a:lnTo>
                      <a:pt x="203" y="124"/>
                    </a:lnTo>
                    <a:lnTo>
                      <a:pt x="205" y="122"/>
                    </a:lnTo>
                    <a:lnTo>
                      <a:pt x="207" y="119"/>
                    </a:lnTo>
                    <a:lnTo>
                      <a:pt x="208" y="115"/>
                    </a:lnTo>
                    <a:lnTo>
                      <a:pt x="208" y="111"/>
                    </a:lnTo>
                    <a:lnTo>
                      <a:pt x="208" y="111"/>
                    </a:lnTo>
                    <a:lnTo>
                      <a:pt x="208" y="108"/>
                    </a:lnTo>
                    <a:lnTo>
                      <a:pt x="207" y="104"/>
                    </a:lnTo>
                    <a:lnTo>
                      <a:pt x="205" y="101"/>
                    </a:lnTo>
                    <a:lnTo>
                      <a:pt x="203" y="99"/>
                    </a:lnTo>
                    <a:lnTo>
                      <a:pt x="201" y="97"/>
                    </a:lnTo>
                    <a:lnTo>
                      <a:pt x="198" y="95"/>
                    </a:lnTo>
                    <a:lnTo>
                      <a:pt x="195" y="94"/>
                    </a:lnTo>
                    <a:lnTo>
                      <a:pt x="191" y="94"/>
                    </a:lnTo>
                    <a:lnTo>
                      <a:pt x="191" y="94"/>
                    </a:lnTo>
                    <a:lnTo>
                      <a:pt x="116" y="94"/>
                    </a:lnTo>
                    <a:lnTo>
                      <a:pt x="116" y="94"/>
                    </a:lnTo>
                    <a:lnTo>
                      <a:pt x="113" y="93"/>
                    </a:lnTo>
                    <a:lnTo>
                      <a:pt x="111" y="91"/>
                    </a:lnTo>
                    <a:lnTo>
                      <a:pt x="111" y="88"/>
                    </a:lnTo>
                    <a:lnTo>
                      <a:pt x="111" y="85"/>
                    </a:lnTo>
                    <a:lnTo>
                      <a:pt x="111" y="85"/>
                    </a:lnTo>
                    <a:lnTo>
                      <a:pt x="115" y="68"/>
                    </a:lnTo>
                    <a:lnTo>
                      <a:pt x="117" y="53"/>
                    </a:lnTo>
                    <a:lnTo>
                      <a:pt x="117" y="38"/>
                    </a:lnTo>
                    <a:lnTo>
                      <a:pt x="116" y="27"/>
                    </a:lnTo>
                    <a:lnTo>
                      <a:pt x="116" y="27"/>
                    </a:lnTo>
                    <a:lnTo>
                      <a:pt x="114" y="22"/>
                    </a:lnTo>
                    <a:lnTo>
                      <a:pt x="112" y="17"/>
                    </a:lnTo>
                    <a:lnTo>
                      <a:pt x="108" y="12"/>
                    </a:lnTo>
                    <a:lnTo>
                      <a:pt x="105" y="8"/>
                    </a:lnTo>
                    <a:lnTo>
                      <a:pt x="101" y="4"/>
                    </a:lnTo>
                    <a:lnTo>
                      <a:pt x="97" y="2"/>
                    </a:lnTo>
                    <a:lnTo>
                      <a:pt x="92" y="1"/>
                    </a:lnTo>
                    <a:lnTo>
                      <a:pt x="88" y="0"/>
                    </a:lnTo>
                    <a:lnTo>
                      <a:pt x="88" y="0"/>
                    </a:lnTo>
                    <a:lnTo>
                      <a:pt x="84" y="1"/>
                    </a:lnTo>
                    <a:lnTo>
                      <a:pt x="81" y="2"/>
                    </a:lnTo>
                    <a:lnTo>
                      <a:pt x="78" y="3"/>
                    </a:lnTo>
                    <a:lnTo>
                      <a:pt x="77" y="5"/>
                    </a:lnTo>
                    <a:lnTo>
                      <a:pt x="75" y="9"/>
                    </a:lnTo>
                    <a:lnTo>
                      <a:pt x="74" y="11"/>
                    </a:lnTo>
                    <a:lnTo>
                      <a:pt x="74" y="18"/>
                    </a:lnTo>
                    <a:lnTo>
                      <a:pt x="74" y="41"/>
                    </a:lnTo>
                    <a:lnTo>
                      <a:pt x="74" y="41"/>
                    </a:lnTo>
                    <a:lnTo>
                      <a:pt x="72" y="46"/>
                    </a:lnTo>
                    <a:lnTo>
                      <a:pt x="68" y="53"/>
                    </a:lnTo>
                    <a:lnTo>
                      <a:pt x="58" y="71"/>
                    </a:lnTo>
                    <a:lnTo>
                      <a:pt x="42" y="98"/>
                    </a:lnTo>
                    <a:lnTo>
                      <a:pt x="42" y="98"/>
                    </a:lnTo>
                    <a:lnTo>
                      <a:pt x="39" y="101"/>
                    </a:lnTo>
                    <a:lnTo>
                      <a:pt x="35" y="104"/>
                    </a:lnTo>
                    <a:lnTo>
                      <a:pt x="30" y="107"/>
                    </a:lnTo>
                    <a:lnTo>
                      <a:pt x="22" y="108"/>
                    </a:lnTo>
                    <a:lnTo>
                      <a:pt x="22" y="108"/>
                    </a:lnTo>
                    <a:lnTo>
                      <a:pt x="0" y="10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0" name="Line 66"/>
              <p:cNvSpPr>
                <a:spLocks noChangeShapeType="1"/>
              </p:cNvSpPr>
              <p:nvPr/>
            </p:nvSpPr>
            <p:spPr bwMode="auto">
              <a:xfrm flipH="1" flipV="1">
                <a:off x="3929" y="2312"/>
                <a:ext cx="51" cy="28"/>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1" name="Line 67"/>
              <p:cNvSpPr>
                <a:spLocks noChangeShapeType="1"/>
              </p:cNvSpPr>
              <p:nvPr/>
            </p:nvSpPr>
            <p:spPr bwMode="auto">
              <a:xfrm>
                <a:off x="3939" y="2297"/>
                <a:ext cx="49" cy="28"/>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2" name="Line 68"/>
              <p:cNvSpPr>
                <a:spLocks noChangeShapeType="1"/>
              </p:cNvSpPr>
              <p:nvPr/>
            </p:nvSpPr>
            <p:spPr bwMode="auto">
              <a:xfrm flipV="1">
                <a:off x="3929" y="2366"/>
                <a:ext cx="51" cy="27"/>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3" name="Line 69"/>
              <p:cNvSpPr>
                <a:spLocks noChangeShapeType="1"/>
              </p:cNvSpPr>
              <p:nvPr/>
            </p:nvSpPr>
            <p:spPr bwMode="auto">
              <a:xfrm flipH="1">
                <a:off x="3939" y="2381"/>
                <a:ext cx="49" cy="27"/>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4" name="Freeform 70"/>
              <p:cNvSpPr>
                <a:spLocks/>
              </p:cNvSpPr>
              <p:nvPr/>
            </p:nvSpPr>
            <p:spPr bwMode="auto">
              <a:xfrm>
                <a:off x="3986" y="2316"/>
                <a:ext cx="72" cy="73"/>
              </a:xfrm>
              <a:custGeom>
                <a:avLst/>
                <a:gdLst>
                  <a:gd name="T0" fmla="*/ 0 w 72"/>
                  <a:gd name="T1" fmla="*/ 36 h 73"/>
                  <a:gd name="T2" fmla="*/ 0 w 72"/>
                  <a:gd name="T3" fmla="*/ 36 h 73"/>
                  <a:gd name="T4" fmla="*/ 0 w 72"/>
                  <a:gd name="T5" fmla="*/ 44 h 73"/>
                  <a:gd name="T6" fmla="*/ 2 w 72"/>
                  <a:gd name="T7" fmla="*/ 51 h 73"/>
                  <a:gd name="T8" fmla="*/ 6 w 72"/>
                  <a:gd name="T9" fmla="*/ 57 h 73"/>
                  <a:gd name="T10" fmla="*/ 10 w 72"/>
                  <a:gd name="T11" fmla="*/ 62 h 73"/>
                  <a:gd name="T12" fmla="*/ 15 w 72"/>
                  <a:gd name="T13" fmla="*/ 67 h 73"/>
                  <a:gd name="T14" fmla="*/ 21 w 72"/>
                  <a:gd name="T15" fmla="*/ 70 h 73"/>
                  <a:gd name="T16" fmla="*/ 29 w 72"/>
                  <a:gd name="T17" fmla="*/ 72 h 73"/>
                  <a:gd name="T18" fmla="*/ 36 w 72"/>
                  <a:gd name="T19" fmla="*/ 73 h 73"/>
                  <a:gd name="T20" fmla="*/ 36 w 72"/>
                  <a:gd name="T21" fmla="*/ 73 h 73"/>
                  <a:gd name="T22" fmla="*/ 43 w 72"/>
                  <a:gd name="T23" fmla="*/ 72 h 73"/>
                  <a:gd name="T24" fmla="*/ 50 w 72"/>
                  <a:gd name="T25" fmla="*/ 70 h 73"/>
                  <a:gd name="T26" fmla="*/ 56 w 72"/>
                  <a:gd name="T27" fmla="*/ 67 h 73"/>
                  <a:gd name="T28" fmla="*/ 62 w 72"/>
                  <a:gd name="T29" fmla="*/ 62 h 73"/>
                  <a:gd name="T30" fmla="*/ 66 w 72"/>
                  <a:gd name="T31" fmla="*/ 57 h 73"/>
                  <a:gd name="T32" fmla="*/ 70 w 72"/>
                  <a:gd name="T33" fmla="*/ 51 h 73"/>
                  <a:gd name="T34" fmla="*/ 72 w 72"/>
                  <a:gd name="T35" fmla="*/ 44 h 73"/>
                  <a:gd name="T36" fmla="*/ 72 w 72"/>
                  <a:gd name="T37" fmla="*/ 36 h 73"/>
                  <a:gd name="T38" fmla="*/ 72 w 72"/>
                  <a:gd name="T39" fmla="*/ 36 h 73"/>
                  <a:gd name="T40" fmla="*/ 72 w 72"/>
                  <a:gd name="T41" fmla="*/ 29 h 73"/>
                  <a:gd name="T42" fmla="*/ 70 w 72"/>
                  <a:gd name="T43" fmla="*/ 23 h 73"/>
                  <a:gd name="T44" fmla="*/ 66 w 72"/>
                  <a:gd name="T45" fmla="*/ 17 h 73"/>
                  <a:gd name="T46" fmla="*/ 62 w 72"/>
                  <a:gd name="T47" fmla="*/ 11 h 73"/>
                  <a:gd name="T48" fmla="*/ 56 w 72"/>
                  <a:gd name="T49" fmla="*/ 7 h 73"/>
                  <a:gd name="T50" fmla="*/ 50 w 72"/>
                  <a:gd name="T51" fmla="*/ 3 h 73"/>
                  <a:gd name="T52" fmla="*/ 43 w 72"/>
                  <a:gd name="T53" fmla="*/ 1 h 73"/>
                  <a:gd name="T54" fmla="*/ 36 w 72"/>
                  <a:gd name="T55" fmla="*/ 0 h 73"/>
                  <a:gd name="T56" fmla="*/ 36 w 72"/>
                  <a:gd name="T57" fmla="*/ 0 h 73"/>
                  <a:gd name="T58" fmla="*/ 29 w 72"/>
                  <a:gd name="T59" fmla="*/ 1 h 73"/>
                  <a:gd name="T60" fmla="*/ 21 w 72"/>
                  <a:gd name="T61" fmla="*/ 3 h 73"/>
                  <a:gd name="T62" fmla="*/ 15 w 72"/>
                  <a:gd name="T63" fmla="*/ 7 h 73"/>
                  <a:gd name="T64" fmla="*/ 10 w 72"/>
                  <a:gd name="T65" fmla="*/ 11 h 73"/>
                  <a:gd name="T66" fmla="*/ 6 w 72"/>
                  <a:gd name="T67" fmla="*/ 17 h 73"/>
                  <a:gd name="T68" fmla="*/ 2 w 72"/>
                  <a:gd name="T69" fmla="*/ 23 h 73"/>
                  <a:gd name="T70" fmla="*/ 0 w 72"/>
                  <a:gd name="T71" fmla="*/ 29 h 73"/>
                  <a:gd name="T72" fmla="*/ 0 w 72"/>
                  <a:gd name="T73" fmla="*/ 36 h 73"/>
                  <a:gd name="T74" fmla="*/ 0 w 72"/>
                  <a:gd name="T7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3">
                    <a:moveTo>
                      <a:pt x="0" y="36"/>
                    </a:moveTo>
                    <a:lnTo>
                      <a:pt x="0" y="36"/>
                    </a:lnTo>
                    <a:lnTo>
                      <a:pt x="0" y="44"/>
                    </a:lnTo>
                    <a:lnTo>
                      <a:pt x="2" y="51"/>
                    </a:lnTo>
                    <a:lnTo>
                      <a:pt x="6" y="57"/>
                    </a:lnTo>
                    <a:lnTo>
                      <a:pt x="10" y="62"/>
                    </a:lnTo>
                    <a:lnTo>
                      <a:pt x="15" y="67"/>
                    </a:lnTo>
                    <a:lnTo>
                      <a:pt x="21" y="70"/>
                    </a:lnTo>
                    <a:lnTo>
                      <a:pt x="29" y="72"/>
                    </a:lnTo>
                    <a:lnTo>
                      <a:pt x="36" y="73"/>
                    </a:lnTo>
                    <a:lnTo>
                      <a:pt x="36" y="73"/>
                    </a:lnTo>
                    <a:lnTo>
                      <a:pt x="43" y="72"/>
                    </a:lnTo>
                    <a:lnTo>
                      <a:pt x="50" y="70"/>
                    </a:lnTo>
                    <a:lnTo>
                      <a:pt x="56" y="67"/>
                    </a:lnTo>
                    <a:lnTo>
                      <a:pt x="62" y="62"/>
                    </a:lnTo>
                    <a:lnTo>
                      <a:pt x="66" y="57"/>
                    </a:lnTo>
                    <a:lnTo>
                      <a:pt x="70" y="51"/>
                    </a:lnTo>
                    <a:lnTo>
                      <a:pt x="72" y="44"/>
                    </a:lnTo>
                    <a:lnTo>
                      <a:pt x="72" y="36"/>
                    </a:lnTo>
                    <a:lnTo>
                      <a:pt x="72" y="36"/>
                    </a:lnTo>
                    <a:lnTo>
                      <a:pt x="72" y="29"/>
                    </a:lnTo>
                    <a:lnTo>
                      <a:pt x="70" y="23"/>
                    </a:lnTo>
                    <a:lnTo>
                      <a:pt x="66" y="17"/>
                    </a:lnTo>
                    <a:lnTo>
                      <a:pt x="62" y="11"/>
                    </a:lnTo>
                    <a:lnTo>
                      <a:pt x="56" y="7"/>
                    </a:lnTo>
                    <a:lnTo>
                      <a:pt x="50" y="3"/>
                    </a:lnTo>
                    <a:lnTo>
                      <a:pt x="43" y="1"/>
                    </a:lnTo>
                    <a:lnTo>
                      <a:pt x="36" y="0"/>
                    </a:lnTo>
                    <a:lnTo>
                      <a:pt x="36" y="0"/>
                    </a:lnTo>
                    <a:lnTo>
                      <a:pt x="29" y="1"/>
                    </a:lnTo>
                    <a:lnTo>
                      <a:pt x="21" y="3"/>
                    </a:lnTo>
                    <a:lnTo>
                      <a:pt x="15" y="7"/>
                    </a:lnTo>
                    <a:lnTo>
                      <a:pt x="10" y="11"/>
                    </a:lnTo>
                    <a:lnTo>
                      <a:pt x="6" y="17"/>
                    </a:lnTo>
                    <a:lnTo>
                      <a:pt x="2" y="23"/>
                    </a:lnTo>
                    <a:lnTo>
                      <a:pt x="0" y="29"/>
                    </a:lnTo>
                    <a:lnTo>
                      <a:pt x="0" y="36"/>
                    </a:lnTo>
                    <a:lnTo>
                      <a:pt x="0" y="3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5" name="Freeform 71"/>
              <p:cNvSpPr>
                <a:spLocks/>
              </p:cNvSpPr>
              <p:nvPr/>
            </p:nvSpPr>
            <p:spPr bwMode="auto">
              <a:xfrm>
                <a:off x="3859" y="2247"/>
                <a:ext cx="73" cy="73"/>
              </a:xfrm>
              <a:custGeom>
                <a:avLst/>
                <a:gdLst>
                  <a:gd name="T0" fmla="*/ 0 w 73"/>
                  <a:gd name="T1" fmla="*/ 37 h 73"/>
                  <a:gd name="T2" fmla="*/ 0 w 73"/>
                  <a:gd name="T3" fmla="*/ 37 h 73"/>
                  <a:gd name="T4" fmla="*/ 1 w 73"/>
                  <a:gd name="T5" fmla="*/ 45 h 73"/>
                  <a:gd name="T6" fmla="*/ 3 w 73"/>
                  <a:gd name="T7" fmla="*/ 51 h 73"/>
                  <a:gd name="T8" fmla="*/ 7 w 73"/>
                  <a:gd name="T9" fmla="*/ 57 h 73"/>
                  <a:gd name="T10" fmla="*/ 12 w 73"/>
                  <a:gd name="T11" fmla="*/ 63 h 73"/>
                  <a:gd name="T12" fmla="*/ 17 w 73"/>
                  <a:gd name="T13" fmla="*/ 67 h 73"/>
                  <a:gd name="T14" fmla="*/ 23 w 73"/>
                  <a:gd name="T15" fmla="*/ 70 h 73"/>
                  <a:gd name="T16" fmla="*/ 30 w 73"/>
                  <a:gd name="T17" fmla="*/ 72 h 73"/>
                  <a:gd name="T18" fmla="*/ 37 w 73"/>
                  <a:gd name="T19" fmla="*/ 73 h 73"/>
                  <a:gd name="T20" fmla="*/ 37 w 73"/>
                  <a:gd name="T21" fmla="*/ 73 h 73"/>
                  <a:gd name="T22" fmla="*/ 45 w 73"/>
                  <a:gd name="T23" fmla="*/ 72 h 73"/>
                  <a:gd name="T24" fmla="*/ 51 w 73"/>
                  <a:gd name="T25" fmla="*/ 70 h 73"/>
                  <a:gd name="T26" fmla="*/ 57 w 73"/>
                  <a:gd name="T27" fmla="*/ 67 h 73"/>
                  <a:gd name="T28" fmla="*/ 63 w 73"/>
                  <a:gd name="T29" fmla="*/ 63 h 73"/>
                  <a:gd name="T30" fmla="*/ 67 w 73"/>
                  <a:gd name="T31" fmla="*/ 57 h 73"/>
                  <a:gd name="T32" fmla="*/ 70 w 73"/>
                  <a:gd name="T33" fmla="*/ 51 h 73"/>
                  <a:gd name="T34" fmla="*/ 72 w 73"/>
                  <a:gd name="T35" fmla="*/ 45 h 73"/>
                  <a:gd name="T36" fmla="*/ 73 w 73"/>
                  <a:gd name="T37" fmla="*/ 37 h 73"/>
                  <a:gd name="T38" fmla="*/ 73 w 73"/>
                  <a:gd name="T39" fmla="*/ 37 h 73"/>
                  <a:gd name="T40" fmla="*/ 72 w 73"/>
                  <a:gd name="T41" fmla="*/ 30 h 73"/>
                  <a:gd name="T42" fmla="*/ 70 w 73"/>
                  <a:gd name="T43" fmla="*/ 23 h 73"/>
                  <a:gd name="T44" fmla="*/ 67 w 73"/>
                  <a:gd name="T45" fmla="*/ 17 h 73"/>
                  <a:gd name="T46" fmla="*/ 63 w 73"/>
                  <a:gd name="T47" fmla="*/ 12 h 73"/>
                  <a:gd name="T48" fmla="*/ 57 w 73"/>
                  <a:gd name="T49" fmla="*/ 7 h 73"/>
                  <a:gd name="T50" fmla="*/ 51 w 73"/>
                  <a:gd name="T51" fmla="*/ 4 h 73"/>
                  <a:gd name="T52" fmla="*/ 45 w 73"/>
                  <a:gd name="T53" fmla="*/ 1 h 73"/>
                  <a:gd name="T54" fmla="*/ 37 w 73"/>
                  <a:gd name="T55" fmla="*/ 0 h 73"/>
                  <a:gd name="T56" fmla="*/ 37 w 73"/>
                  <a:gd name="T57" fmla="*/ 0 h 73"/>
                  <a:gd name="T58" fmla="*/ 30 w 73"/>
                  <a:gd name="T59" fmla="*/ 1 h 73"/>
                  <a:gd name="T60" fmla="*/ 23 w 73"/>
                  <a:gd name="T61" fmla="*/ 4 h 73"/>
                  <a:gd name="T62" fmla="*/ 17 w 73"/>
                  <a:gd name="T63" fmla="*/ 7 h 73"/>
                  <a:gd name="T64" fmla="*/ 12 w 73"/>
                  <a:gd name="T65" fmla="*/ 12 h 73"/>
                  <a:gd name="T66" fmla="*/ 7 w 73"/>
                  <a:gd name="T67" fmla="*/ 17 h 73"/>
                  <a:gd name="T68" fmla="*/ 3 w 73"/>
                  <a:gd name="T69" fmla="*/ 23 h 73"/>
                  <a:gd name="T70" fmla="*/ 1 w 73"/>
                  <a:gd name="T71" fmla="*/ 30 h 73"/>
                  <a:gd name="T72" fmla="*/ 0 w 73"/>
                  <a:gd name="T73" fmla="*/ 37 h 73"/>
                  <a:gd name="T74" fmla="*/ 0 w 73"/>
                  <a:gd name="T75"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3">
                    <a:moveTo>
                      <a:pt x="0" y="37"/>
                    </a:moveTo>
                    <a:lnTo>
                      <a:pt x="0" y="37"/>
                    </a:lnTo>
                    <a:lnTo>
                      <a:pt x="1" y="45"/>
                    </a:lnTo>
                    <a:lnTo>
                      <a:pt x="3" y="51"/>
                    </a:lnTo>
                    <a:lnTo>
                      <a:pt x="7" y="57"/>
                    </a:lnTo>
                    <a:lnTo>
                      <a:pt x="12" y="63"/>
                    </a:lnTo>
                    <a:lnTo>
                      <a:pt x="17" y="67"/>
                    </a:lnTo>
                    <a:lnTo>
                      <a:pt x="23" y="70"/>
                    </a:lnTo>
                    <a:lnTo>
                      <a:pt x="30" y="72"/>
                    </a:lnTo>
                    <a:lnTo>
                      <a:pt x="37" y="73"/>
                    </a:lnTo>
                    <a:lnTo>
                      <a:pt x="37" y="73"/>
                    </a:lnTo>
                    <a:lnTo>
                      <a:pt x="45" y="72"/>
                    </a:lnTo>
                    <a:lnTo>
                      <a:pt x="51" y="70"/>
                    </a:lnTo>
                    <a:lnTo>
                      <a:pt x="57" y="67"/>
                    </a:lnTo>
                    <a:lnTo>
                      <a:pt x="63" y="63"/>
                    </a:lnTo>
                    <a:lnTo>
                      <a:pt x="67" y="57"/>
                    </a:lnTo>
                    <a:lnTo>
                      <a:pt x="70" y="51"/>
                    </a:lnTo>
                    <a:lnTo>
                      <a:pt x="72" y="45"/>
                    </a:lnTo>
                    <a:lnTo>
                      <a:pt x="73" y="37"/>
                    </a:lnTo>
                    <a:lnTo>
                      <a:pt x="73" y="37"/>
                    </a:lnTo>
                    <a:lnTo>
                      <a:pt x="72" y="30"/>
                    </a:lnTo>
                    <a:lnTo>
                      <a:pt x="70" y="23"/>
                    </a:lnTo>
                    <a:lnTo>
                      <a:pt x="67" y="17"/>
                    </a:lnTo>
                    <a:lnTo>
                      <a:pt x="63" y="12"/>
                    </a:lnTo>
                    <a:lnTo>
                      <a:pt x="57" y="7"/>
                    </a:lnTo>
                    <a:lnTo>
                      <a:pt x="51" y="4"/>
                    </a:lnTo>
                    <a:lnTo>
                      <a:pt x="45" y="1"/>
                    </a:lnTo>
                    <a:lnTo>
                      <a:pt x="37" y="0"/>
                    </a:lnTo>
                    <a:lnTo>
                      <a:pt x="37" y="0"/>
                    </a:lnTo>
                    <a:lnTo>
                      <a:pt x="30" y="1"/>
                    </a:lnTo>
                    <a:lnTo>
                      <a:pt x="23" y="4"/>
                    </a:lnTo>
                    <a:lnTo>
                      <a:pt x="17" y="7"/>
                    </a:lnTo>
                    <a:lnTo>
                      <a:pt x="12" y="12"/>
                    </a:lnTo>
                    <a:lnTo>
                      <a:pt x="7" y="17"/>
                    </a:lnTo>
                    <a:lnTo>
                      <a:pt x="3" y="23"/>
                    </a:lnTo>
                    <a:lnTo>
                      <a:pt x="1" y="30"/>
                    </a:lnTo>
                    <a:lnTo>
                      <a:pt x="0" y="37"/>
                    </a:lnTo>
                    <a:lnTo>
                      <a:pt x="0" y="37"/>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6" name="Freeform 72"/>
              <p:cNvSpPr>
                <a:spLocks/>
              </p:cNvSpPr>
              <p:nvPr/>
            </p:nvSpPr>
            <p:spPr bwMode="auto">
              <a:xfrm>
                <a:off x="3859" y="2385"/>
                <a:ext cx="73" cy="72"/>
              </a:xfrm>
              <a:custGeom>
                <a:avLst/>
                <a:gdLst>
                  <a:gd name="T0" fmla="*/ 0 w 73"/>
                  <a:gd name="T1" fmla="*/ 36 h 72"/>
                  <a:gd name="T2" fmla="*/ 0 w 73"/>
                  <a:gd name="T3" fmla="*/ 36 h 72"/>
                  <a:gd name="T4" fmla="*/ 1 w 73"/>
                  <a:gd name="T5" fmla="*/ 43 h 72"/>
                  <a:gd name="T6" fmla="*/ 3 w 73"/>
                  <a:gd name="T7" fmla="*/ 51 h 72"/>
                  <a:gd name="T8" fmla="*/ 7 w 73"/>
                  <a:gd name="T9" fmla="*/ 57 h 72"/>
                  <a:gd name="T10" fmla="*/ 12 w 73"/>
                  <a:gd name="T11" fmla="*/ 62 h 72"/>
                  <a:gd name="T12" fmla="*/ 17 w 73"/>
                  <a:gd name="T13" fmla="*/ 66 h 72"/>
                  <a:gd name="T14" fmla="*/ 23 w 73"/>
                  <a:gd name="T15" fmla="*/ 70 h 72"/>
                  <a:gd name="T16" fmla="*/ 30 w 73"/>
                  <a:gd name="T17" fmla="*/ 72 h 72"/>
                  <a:gd name="T18" fmla="*/ 37 w 73"/>
                  <a:gd name="T19" fmla="*/ 72 h 72"/>
                  <a:gd name="T20" fmla="*/ 37 w 73"/>
                  <a:gd name="T21" fmla="*/ 72 h 72"/>
                  <a:gd name="T22" fmla="*/ 45 w 73"/>
                  <a:gd name="T23" fmla="*/ 72 h 72"/>
                  <a:gd name="T24" fmla="*/ 51 w 73"/>
                  <a:gd name="T25" fmla="*/ 70 h 72"/>
                  <a:gd name="T26" fmla="*/ 57 w 73"/>
                  <a:gd name="T27" fmla="*/ 66 h 72"/>
                  <a:gd name="T28" fmla="*/ 63 w 73"/>
                  <a:gd name="T29" fmla="*/ 62 h 72"/>
                  <a:gd name="T30" fmla="*/ 67 w 73"/>
                  <a:gd name="T31" fmla="*/ 57 h 72"/>
                  <a:gd name="T32" fmla="*/ 70 w 73"/>
                  <a:gd name="T33" fmla="*/ 51 h 72"/>
                  <a:gd name="T34" fmla="*/ 72 w 73"/>
                  <a:gd name="T35" fmla="*/ 43 h 72"/>
                  <a:gd name="T36" fmla="*/ 73 w 73"/>
                  <a:gd name="T37" fmla="*/ 36 h 72"/>
                  <a:gd name="T38" fmla="*/ 73 w 73"/>
                  <a:gd name="T39" fmla="*/ 36 h 72"/>
                  <a:gd name="T40" fmla="*/ 72 w 73"/>
                  <a:gd name="T41" fmla="*/ 29 h 72"/>
                  <a:gd name="T42" fmla="*/ 70 w 73"/>
                  <a:gd name="T43" fmla="*/ 22 h 72"/>
                  <a:gd name="T44" fmla="*/ 67 w 73"/>
                  <a:gd name="T45" fmla="*/ 16 h 72"/>
                  <a:gd name="T46" fmla="*/ 63 w 73"/>
                  <a:gd name="T47" fmla="*/ 11 h 72"/>
                  <a:gd name="T48" fmla="*/ 57 w 73"/>
                  <a:gd name="T49" fmla="*/ 6 h 72"/>
                  <a:gd name="T50" fmla="*/ 51 w 73"/>
                  <a:gd name="T51" fmla="*/ 2 h 72"/>
                  <a:gd name="T52" fmla="*/ 45 w 73"/>
                  <a:gd name="T53" fmla="*/ 0 h 72"/>
                  <a:gd name="T54" fmla="*/ 37 w 73"/>
                  <a:gd name="T55" fmla="*/ 0 h 72"/>
                  <a:gd name="T56" fmla="*/ 37 w 73"/>
                  <a:gd name="T57" fmla="*/ 0 h 72"/>
                  <a:gd name="T58" fmla="*/ 30 w 73"/>
                  <a:gd name="T59" fmla="*/ 0 h 72"/>
                  <a:gd name="T60" fmla="*/ 23 w 73"/>
                  <a:gd name="T61" fmla="*/ 2 h 72"/>
                  <a:gd name="T62" fmla="*/ 17 w 73"/>
                  <a:gd name="T63" fmla="*/ 6 h 72"/>
                  <a:gd name="T64" fmla="*/ 12 w 73"/>
                  <a:gd name="T65" fmla="*/ 11 h 72"/>
                  <a:gd name="T66" fmla="*/ 7 w 73"/>
                  <a:gd name="T67" fmla="*/ 16 h 72"/>
                  <a:gd name="T68" fmla="*/ 3 w 73"/>
                  <a:gd name="T69" fmla="*/ 22 h 72"/>
                  <a:gd name="T70" fmla="*/ 1 w 73"/>
                  <a:gd name="T71" fmla="*/ 29 h 72"/>
                  <a:gd name="T72" fmla="*/ 0 w 73"/>
                  <a:gd name="T73" fmla="*/ 36 h 72"/>
                  <a:gd name="T74" fmla="*/ 0 w 73"/>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2">
                    <a:moveTo>
                      <a:pt x="0" y="36"/>
                    </a:moveTo>
                    <a:lnTo>
                      <a:pt x="0" y="36"/>
                    </a:lnTo>
                    <a:lnTo>
                      <a:pt x="1" y="43"/>
                    </a:lnTo>
                    <a:lnTo>
                      <a:pt x="3" y="51"/>
                    </a:lnTo>
                    <a:lnTo>
                      <a:pt x="7" y="57"/>
                    </a:lnTo>
                    <a:lnTo>
                      <a:pt x="12" y="62"/>
                    </a:lnTo>
                    <a:lnTo>
                      <a:pt x="17" y="66"/>
                    </a:lnTo>
                    <a:lnTo>
                      <a:pt x="23" y="70"/>
                    </a:lnTo>
                    <a:lnTo>
                      <a:pt x="30" y="72"/>
                    </a:lnTo>
                    <a:lnTo>
                      <a:pt x="37" y="72"/>
                    </a:lnTo>
                    <a:lnTo>
                      <a:pt x="37" y="72"/>
                    </a:lnTo>
                    <a:lnTo>
                      <a:pt x="45" y="72"/>
                    </a:lnTo>
                    <a:lnTo>
                      <a:pt x="51" y="70"/>
                    </a:lnTo>
                    <a:lnTo>
                      <a:pt x="57" y="66"/>
                    </a:lnTo>
                    <a:lnTo>
                      <a:pt x="63" y="62"/>
                    </a:lnTo>
                    <a:lnTo>
                      <a:pt x="67" y="57"/>
                    </a:lnTo>
                    <a:lnTo>
                      <a:pt x="70" y="51"/>
                    </a:lnTo>
                    <a:lnTo>
                      <a:pt x="72" y="43"/>
                    </a:lnTo>
                    <a:lnTo>
                      <a:pt x="73" y="36"/>
                    </a:lnTo>
                    <a:lnTo>
                      <a:pt x="73" y="36"/>
                    </a:lnTo>
                    <a:lnTo>
                      <a:pt x="72" y="29"/>
                    </a:lnTo>
                    <a:lnTo>
                      <a:pt x="70" y="22"/>
                    </a:lnTo>
                    <a:lnTo>
                      <a:pt x="67" y="16"/>
                    </a:lnTo>
                    <a:lnTo>
                      <a:pt x="63" y="11"/>
                    </a:lnTo>
                    <a:lnTo>
                      <a:pt x="57" y="6"/>
                    </a:lnTo>
                    <a:lnTo>
                      <a:pt x="51" y="2"/>
                    </a:lnTo>
                    <a:lnTo>
                      <a:pt x="45" y="0"/>
                    </a:lnTo>
                    <a:lnTo>
                      <a:pt x="37" y="0"/>
                    </a:lnTo>
                    <a:lnTo>
                      <a:pt x="37" y="0"/>
                    </a:lnTo>
                    <a:lnTo>
                      <a:pt x="30" y="0"/>
                    </a:lnTo>
                    <a:lnTo>
                      <a:pt x="23" y="2"/>
                    </a:lnTo>
                    <a:lnTo>
                      <a:pt x="17" y="6"/>
                    </a:lnTo>
                    <a:lnTo>
                      <a:pt x="12" y="11"/>
                    </a:lnTo>
                    <a:lnTo>
                      <a:pt x="7" y="16"/>
                    </a:lnTo>
                    <a:lnTo>
                      <a:pt x="3" y="22"/>
                    </a:lnTo>
                    <a:lnTo>
                      <a:pt x="1" y="29"/>
                    </a:lnTo>
                    <a:lnTo>
                      <a:pt x="0" y="36"/>
                    </a:lnTo>
                    <a:lnTo>
                      <a:pt x="0" y="3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7" name="Freeform 73"/>
              <p:cNvSpPr>
                <a:spLocks/>
              </p:cNvSpPr>
              <p:nvPr/>
            </p:nvSpPr>
            <p:spPr bwMode="auto">
              <a:xfrm>
                <a:off x="636" y="796"/>
                <a:ext cx="14" cy="17"/>
              </a:xfrm>
              <a:custGeom>
                <a:avLst/>
                <a:gdLst>
                  <a:gd name="T0" fmla="*/ 0 w 14"/>
                  <a:gd name="T1" fmla="*/ 8 h 17"/>
                  <a:gd name="T2" fmla="*/ 0 w 14"/>
                  <a:gd name="T3" fmla="*/ 8 h 17"/>
                  <a:gd name="T4" fmla="*/ 1 w 14"/>
                  <a:gd name="T5" fmla="*/ 12 h 17"/>
                  <a:gd name="T6" fmla="*/ 2 w 14"/>
                  <a:gd name="T7" fmla="*/ 14 h 17"/>
                  <a:gd name="T8" fmla="*/ 4 w 14"/>
                  <a:gd name="T9" fmla="*/ 16 h 17"/>
                  <a:gd name="T10" fmla="*/ 7 w 14"/>
                  <a:gd name="T11" fmla="*/ 17 h 17"/>
                  <a:gd name="T12" fmla="*/ 7 w 14"/>
                  <a:gd name="T13" fmla="*/ 17 h 17"/>
                  <a:gd name="T14" fmla="*/ 9 w 14"/>
                  <a:gd name="T15" fmla="*/ 16 h 17"/>
                  <a:gd name="T16" fmla="*/ 11 w 14"/>
                  <a:gd name="T17" fmla="*/ 14 h 17"/>
                  <a:gd name="T18" fmla="*/ 14 w 14"/>
                  <a:gd name="T19" fmla="*/ 12 h 17"/>
                  <a:gd name="T20" fmla="*/ 14 w 14"/>
                  <a:gd name="T21" fmla="*/ 8 h 17"/>
                  <a:gd name="T22" fmla="*/ 14 w 14"/>
                  <a:gd name="T23" fmla="*/ 8 h 17"/>
                  <a:gd name="T24" fmla="*/ 14 w 14"/>
                  <a:gd name="T25" fmla="*/ 5 h 17"/>
                  <a:gd name="T26" fmla="*/ 11 w 14"/>
                  <a:gd name="T27" fmla="*/ 2 h 17"/>
                  <a:gd name="T28" fmla="*/ 9 w 14"/>
                  <a:gd name="T29" fmla="*/ 1 h 17"/>
                  <a:gd name="T30" fmla="*/ 7 w 14"/>
                  <a:gd name="T31" fmla="*/ 0 h 17"/>
                  <a:gd name="T32" fmla="*/ 7 w 14"/>
                  <a:gd name="T33" fmla="*/ 0 h 17"/>
                  <a:gd name="T34" fmla="*/ 4 w 14"/>
                  <a:gd name="T35" fmla="*/ 1 h 17"/>
                  <a:gd name="T36" fmla="*/ 2 w 14"/>
                  <a:gd name="T37" fmla="*/ 2 h 17"/>
                  <a:gd name="T38" fmla="*/ 1 w 14"/>
                  <a:gd name="T39" fmla="*/ 5 h 17"/>
                  <a:gd name="T40" fmla="*/ 0 w 14"/>
                  <a:gd name="T41" fmla="*/ 8 h 17"/>
                  <a:gd name="T42" fmla="*/ 0 w 14"/>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7">
                    <a:moveTo>
                      <a:pt x="0" y="8"/>
                    </a:moveTo>
                    <a:lnTo>
                      <a:pt x="0" y="8"/>
                    </a:lnTo>
                    <a:lnTo>
                      <a:pt x="1" y="12"/>
                    </a:lnTo>
                    <a:lnTo>
                      <a:pt x="2" y="14"/>
                    </a:lnTo>
                    <a:lnTo>
                      <a:pt x="4" y="16"/>
                    </a:lnTo>
                    <a:lnTo>
                      <a:pt x="7" y="17"/>
                    </a:lnTo>
                    <a:lnTo>
                      <a:pt x="7" y="17"/>
                    </a:lnTo>
                    <a:lnTo>
                      <a:pt x="9" y="16"/>
                    </a:lnTo>
                    <a:lnTo>
                      <a:pt x="11" y="14"/>
                    </a:lnTo>
                    <a:lnTo>
                      <a:pt x="14" y="12"/>
                    </a:lnTo>
                    <a:lnTo>
                      <a:pt x="14" y="8"/>
                    </a:lnTo>
                    <a:lnTo>
                      <a:pt x="14" y="8"/>
                    </a:lnTo>
                    <a:lnTo>
                      <a:pt x="14" y="5"/>
                    </a:lnTo>
                    <a:lnTo>
                      <a:pt x="11" y="2"/>
                    </a:lnTo>
                    <a:lnTo>
                      <a:pt x="9" y="1"/>
                    </a:lnTo>
                    <a:lnTo>
                      <a:pt x="7" y="0"/>
                    </a:lnTo>
                    <a:lnTo>
                      <a:pt x="7" y="0"/>
                    </a:lnTo>
                    <a:lnTo>
                      <a:pt x="4" y="1"/>
                    </a:lnTo>
                    <a:lnTo>
                      <a:pt x="2" y="2"/>
                    </a:lnTo>
                    <a:lnTo>
                      <a:pt x="1" y="5"/>
                    </a:lnTo>
                    <a:lnTo>
                      <a:pt x="0" y="8"/>
                    </a:lnTo>
                    <a:lnTo>
                      <a:pt x="0" y="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8" name="Freeform 74"/>
              <p:cNvSpPr>
                <a:spLocks/>
              </p:cNvSpPr>
              <p:nvPr/>
            </p:nvSpPr>
            <p:spPr bwMode="auto">
              <a:xfrm>
                <a:off x="521" y="750"/>
                <a:ext cx="48" cy="2"/>
              </a:xfrm>
              <a:custGeom>
                <a:avLst/>
                <a:gdLst>
                  <a:gd name="T0" fmla="*/ 0 w 48"/>
                  <a:gd name="T1" fmla="*/ 2 h 2"/>
                  <a:gd name="T2" fmla="*/ 0 w 48"/>
                  <a:gd name="T3" fmla="*/ 2 h 2"/>
                  <a:gd name="T4" fmla="*/ 12 w 48"/>
                  <a:gd name="T5" fmla="*/ 1 h 2"/>
                  <a:gd name="T6" fmla="*/ 25 w 48"/>
                  <a:gd name="T7" fmla="*/ 0 h 2"/>
                  <a:gd name="T8" fmla="*/ 25 w 48"/>
                  <a:gd name="T9" fmla="*/ 0 h 2"/>
                  <a:gd name="T10" fmla="*/ 36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0" y="2"/>
                    </a:moveTo>
                    <a:lnTo>
                      <a:pt x="0" y="2"/>
                    </a:lnTo>
                    <a:lnTo>
                      <a:pt x="12" y="1"/>
                    </a:lnTo>
                    <a:lnTo>
                      <a:pt x="25" y="0"/>
                    </a:lnTo>
                    <a:lnTo>
                      <a:pt x="25" y="0"/>
                    </a:lnTo>
                    <a:lnTo>
                      <a:pt x="36" y="1"/>
                    </a:lnTo>
                    <a:lnTo>
                      <a:pt x="48"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99" name="Freeform 75"/>
              <p:cNvSpPr>
                <a:spLocks/>
              </p:cNvSpPr>
              <p:nvPr/>
            </p:nvSpPr>
            <p:spPr bwMode="auto">
              <a:xfrm>
                <a:off x="496" y="909"/>
                <a:ext cx="98" cy="16"/>
              </a:xfrm>
              <a:custGeom>
                <a:avLst/>
                <a:gdLst>
                  <a:gd name="T0" fmla="*/ 98 w 98"/>
                  <a:gd name="T1" fmla="*/ 16 h 16"/>
                  <a:gd name="T2" fmla="*/ 98 w 98"/>
                  <a:gd name="T3" fmla="*/ 16 h 16"/>
                  <a:gd name="T4" fmla="*/ 86 w 98"/>
                  <a:gd name="T5" fmla="*/ 2 h 16"/>
                  <a:gd name="T6" fmla="*/ 86 w 98"/>
                  <a:gd name="T7" fmla="*/ 2 h 16"/>
                  <a:gd name="T8" fmla="*/ 83 w 98"/>
                  <a:gd name="T9" fmla="*/ 1 h 16"/>
                  <a:gd name="T10" fmla="*/ 78 w 98"/>
                  <a:gd name="T11" fmla="*/ 1 h 16"/>
                  <a:gd name="T12" fmla="*/ 78 w 98"/>
                  <a:gd name="T13" fmla="*/ 1 h 16"/>
                  <a:gd name="T14" fmla="*/ 64 w 98"/>
                  <a:gd name="T15" fmla="*/ 2 h 16"/>
                  <a:gd name="T16" fmla="*/ 50 w 98"/>
                  <a:gd name="T17" fmla="*/ 3 h 16"/>
                  <a:gd name="T18" fmla="*/ 50 w 98"/>
                  <a:gd name="T19" fmla="*/ 3 h 16"/>
                  <a:gd name="T20" fmla="*/ 34 w 98"/>
                  <a:gd name="T21" fmla="*/ 2 h 16"/>
                  <a:gd name="T22" fmla="*/ 19 w 98"/>
                  <a:gd name="T23" fmla="*/ 0 h 16"/>
                  <a:gd name="T24" fmla="*/ 19 w 98"/>
                  <a:gd name="T25" fmla="*/ 0 h 16"/>
                  <a:gd name="T26" fmla="*/ 17 w 98"/>
                  <a:gd name="T27" fmla="*/ 0 h 16"/>
                  <a:gd name="T28" fmla="*/ 14 w 98"/>
                  <a:gd name="T29" fmla="*/ 2 h 16"/>
                  <a:gd name="T30" fmla="*/ 14 w 98"/>
                  <a:gd name="T31" fmla="*/ 2 h 16"/>
                  <a:gd name="T32" fmla="*/ 0 w 98"/>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6">
                    <a:moveTo>
                      <a:pt x="98" y="16"/>
                    </a:moveTo>
                    <a:lnTo>
                      <a:pt x="98" y="16"/>
                    </a:lnTo>
                    <a:lnTo>
                      <a:pt x="86" y="2"/>
                    </a:lnTo>
                    <a:lnTo>
                      <a:pt x="86" y="2"/>
                    </a:lnTo>
                    <a:lnTo>
                      <a:pt x="83" y="1"/>
                    </a:lnTo>
                    <a:lnTo>
                      <a:pt x="78" y="1"/>
                    </a:lnTo>
                    <a:lnTo>
                      <a:pt x="78" y="1"/>
                    </a:lnTo>
                    <a:lnTo>
                      <a:pt x="64" y="2"/>
                    </a:lnTo>
                    <a:lnTo>
                      <a:pt x="50" y="3"/>
                    </a:lnTo>
                    <a:lnTo>
                      <a:pt x="50" y="3"/>
                    </a:lnTo>
                    <a:lnTo>
                      <a:pt x="34" y="2"/>
                    </a:lnTo>
                    <a:lnTo>
                      <a:pt x="19" y="0"/>
                    </a:lnTo>
                    <a:lnTo>
                      <a:pt x="19" y="0"/>
                    </a:lnTo>
                    <a:lnTo>
                      <a:pt x="17" y="0"/>
                    </a:lnTo>
                    <a:lnTo>
                      <a:pt x="14" y="2"/>
                    </a:lnTo>
                    <a:lnTo>
                      <a:pt x="14" y="2"/>
                    </a:lnTo>
                    <a:lnTo>
                      <a:pt x="0"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0" name="Freeform 76"/>
              <p:cNvSpPr>
                <a:spLocks/>
              </p:cNvSpPr>
              <p:nvPr/>
            </p:nvSpPr>
            <p:spPr bwMode="auto">
              <a:xfrm>
                <a:off x="403" y="729"/>
                <a:ext cx="293" cy="195"/>
              </a:xfrm>
              <a:custGeom>
                <a:avLst/>
                <a:gdLst>
                  <a:gd name="T0" fmla="*/ 49 w 293"/>
                  <a:gd name="T1" fmla="*/ 195 h 195"/>
                  <a:gd name="T2" fmla="*/ 59 w 293"/>
                  <a:gd name="T3" fmla="*/ 163 h 195"/>
                  <a:gd name="T4" fmla="*/ 58 w 293"/>
                  <a:gd name="T5" fmla="*/ 159 h 195"/>
                  <a:gd name="T6" fmla="*/ 50 w 293"/>
                  <a:gd name="T7" fmla="*/ 153 h 195"/>
                  <a:gd name="T8" fmla="*/ 36 w 293"/>
                  <a:gd name="T9" fmla="*/ 138 h 195"/>
                  <a:gd name="T10" fmla="*/ 25 w 293"/>
                  <a:gd name="T11" fmla="*/ 121 h 195"/>
                  <a:gd name="T12" fmla="*/ 20 w 293"/>
                  <a:gd name="T13" fmla="*/ 102 h 195"/>
                  <a:gd name="T14" fmla="*/ 20 w 293"/>
                  <a:gd name="T15" fmla="*/ 93 h 195"/>
                  <a:gd name="T16" fmla="*/ 22 w 293"/>
                  <a:gd name="T17" fmla="*/ 75 h 195"/>
                  <a:gd name="T18" fmla="*/ 28 w 293"/>
                  <a:gd name="T19" fmla="*/ 59 h 195"/>
                  <a:gd name="T20" fmla="*/ 29 w 293"/>
                  <a:gd name="T21" fmla="*/ 58 h 195"/>
                  <a:gd name="T22" fmla="*/ 27 w 293"/>
                  <a:gd name="T23" fmla="*/ 54 h 195"/>
                  <a:gd name="T24" fmla="*/ 25 w 293"/>
                  <a:gd name="T25" fmla="*/ 53 h 195"/>
                  <a:gd name="T26" fmla="*/ 13 w 293"/>
                  <a:gd name="T27" fmla="*/ 44 h 195"/>
                  <a:gd name="T28" fmla="*/ 4 w 293"/>
                  <a:gd name="T29" fmla="*/ 32 h 195"/>
                  <a:gd name="T30" fmla="*/ 2 w 293"/>
                  <a:gd name="T31" fmla="*/ 27 h 195"/>
                  <a:gd name="T32" fmla="*/ 0 w 293"/>
                  <a:gd name="T33" fmla="*/ 16 h 195"/>
                  <a:gd name="T34" fmla="*/ 2 w 293"/>
                  <a:gd name="T35" fmla="*/ 10 h 195"/>
                  <a:gd name="T36" fmla="*/ 7 w 293"/>
                  <a:gd name="T37" fmla="*/ 5 h 195"/>
                  <a:gd name="T38" fmla="*/ 13 w 293"/>
                  <a:gd name="T39" fmla="*/ 2 h 195"/>
                  <a:gd name="T40" fmla="*/ 20 w 293"/>
                  <a:gd name="T41" fmla="*/ 4 h 195"/>
                  <a:gd name="T42" fmla="*/ 25 w 293"/>
                  <a:gd name="T43" fmla="*/ 8 h 195"/>
                  <a:gd name="T44" fmla="*/ 27 w 293"/>
                  <a:gd name="T45" fmla="*/ 11 h 195"/>
                  <a:gd name="T46" fmla="*/ 31 w 293"/>
                  <a:gd name="T47" fmla="*/ 19 h 195"/>
                  <a:gd name="T48" fmla="*/ 31 w 293"/>
                  <a:gd name="T49" fmla="*/ 27 h 195"/>
                  <a:gd name="T50" fmla="*/ 25 w 293"/>
                  <a:gd name="T51" fmla="*/ 39 h 195"/>
                  <a:gd name="T52" fmla="*/ 34 w 293"/>
                  <a:gd name="T53" fmla="*/ 44 h 195"/>
                  <a:gd name="T54" fmla="*/ 36 w 293"/>
                  <a:gd name="T55" fmla="*/ 44 h 195"/>
                  <a:gd name="T56" fmla="*/ 42 w 293"/>
                  <a:gd name="T57" fmla="*/ 42 h 195"/>
                  <a:gd name="T58" fmla="*/ 50 w 293"/>
                  <a:gd name="T59" fmla="*/ 33 h 195"/>
                  <a:gd name="T60" fmla="*/ 72 w 293"/>
                  <a:gd name="T61" fmla="*/ 19 h 195"/>
                  <a:gd name="T62" fmla="*/ 97 w 293"/>
                  <a:gd name="T63" fmla="*/ 9 h 195"/>
                  <a:gd name="T64" fmla="*/ 127 w 293"/>
                  <a:gd name="T65" fmla="*/ 2 h 195"/>
                  <a:gd name="T66" fmla="*/ 143 w 293"/>
                  <a:gd name="T67" fmla="*/ 2 h 195"/>
                  <a:gd name="T68" fmla="*/ 163 w 293"/>
                  <a:gd name="T69" fmla="*/ 4 h 195"/>
                  <a:gd name="T70" fmla="*/ 182 w 293"/>
                  <a:gd name="T71" fmla="*/ 7 h 195"/>
                  <a:gd name="T72" fmla="*/ 200 w 293"/>
                  <a:gd name="T73" fmla="*/ 13 h 195"/>
                  <a:gd name="T74" fmla="*/ 217 w 293"/>
                  <a:gd name="T75" fmla="*/ 21 h 195"/>
                  <a:gd name="T76" fmla="*/ 226 w 293"/>
                  <a:gd name="T77" fmla="*/ 14 h 195"/>
                  <a:gd name="T78" fmla="*/ 249 w 293"/>
                  <a:gd name="T79" fmla="*/ 1 h 195"/>
                  <a:gd name="T80" fmla="*/ 257 w 293"/>
                  <a:gd name="T81" fmla="*/ 0 h 195"/>
                  <a:gd name="T82" fmla="*/ 245 w 293"/>
                  <a:gd name="T83" fmla="*/ 45 h 195"/>
                  <a:gd name="T84" fmla="*/ 255 w 293"/>
                  <a:gd name="T85" fmla="*/ 57 h 195"/>
                  <a:gd name="T86" fmla="*/ 261 w 293"/>
                  <a:gd name="T87" fmla="*/ 70 h 195"/>
                  <a:gd name="T88" fmla="*/ 262 w 293"/>
                  <a:gd name="T89" fmla="*/ 72 h 195"/>
                  <a:gd name="T90" fmla="*/ 264 w 293"/>
                  <a:gd name="T91" fmla="*/ 74 h 195"/>
                  <a:gd name="T92" fmla="*/ 289 w 293"/>
                  <a:gd name="T93" fmla="*/ 83 h 195"/>
                  <a:gd name="T94" fmla="*/ 292 w 293"/>
                  <a:gd name="T95" fmla="*/ 85 h 195"/>
                  <a:gd name="T96" fmla="*/ 292 w 293"/>
                  <a:gd name="T97" fmla="*/ 89 h 195"/>
                  <a:gd name="T98" fmla="*/ 275 w 293"/>
                  <a:gd name="T99" fmla="*/ 130 h 195"/>
                  <a:gd name="T100" fmla="*/ 272 w 293"/>
                  <a:gd name="T101" fmla="*/ 134 h 195"/>
                  <a:gd name="T102" fmla="*/ 267 w 293"/>
                  <a:gd name="T103" fmla="*/ 135 h 195"/>
                  <a:gd name="T104" fmla="*/ 255 w 293"/>
                  <a:gd name="T105" fmla="*/ 135 h 195"/>
                  <a:gd name="T106" fmla="*/ 252 w 293"/>
                  <a:gd name="T107" fmla="*/ 136 h 195"/>
                  <a:gd name="T108" fmla="*/ 248 w 293"/>
                  <a:gd name="T109" fmla="*/ 139 h 195"/>
                  <a:gd name="T110" fmla="*/ 237 w 293"/>
                  <a:gd name="T111" fmla="*/ 150 h 195"/>
                  <a:gd name="T112" fmla="*/ 226 w 293"/>
                  <a:gd name="T113" fmla="*/ 159 h 195"/>
                  <a:gd name="T114" fmla="*/ 225 w 293"/>
                  <a:gd name="T115" fmla="*/ 164 h 195"/>
                  <a:gd name="T116" fmla="*/ 235 w 293"/>
                  <a:gd name="T11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195">
                    <a:moveTo>
                      <a:pt x="49" y="195"/>
                    </a:moveTo>
                    <a:lnTo>
                      <a:pt x="49" y="195"/>
                    </a:lnTo>
                    <a:lnTo>
                      <a:pt x="59" y="163"/>
                    </a:lnTo>
                    <a:lnTo>
                      <a:pt x="59" y="163"/>
                    </a:lnTo>
                    <a:lnTo>
                      <a:pt x="59" y="161"/>
                    </a:lnTo>
                    <a:lnTo>
                      <a:pt x="58" y="159"/>
                    </a:lnTo>
                    <a:lnTo>
                      <a:pt x="58" y="159"/>
                    </a:lnTo>
                    <a:lnTo>
                      <a:pt x="50" y="153"/>
                    </a:lnTo>
                    <a:lnTo>
                      <a:pt x="43" y="145"/>
                    </a:lnTo>
                    <a:lnTo>
                      <a:pt x="36" y="138"/>
                    </a:lnTo>
                    <a:lnTo>
                      <a:pt x="31" y="130"/>
                    </a:lnTo>
                    <a:lnTo>
                      <a:pt x="25" y="121"/>
                    </a:lnTo>
                    <a:lnTo>
                      <a:pt x="22" y="111"/>
                    </a:lnTo>
                    <a:lnTo>
                      <a:pt x="20" y="102"/>
                    </a:lnTo>
                    <a:lnTo>
                      <a:pt x="20" y="93"/>
                    </a:lnTo>
                    <a:lnTo>
                      <a:pt x="20" y="93"/>
                    </a:lnTo>
                    <a:lnTo>
                      <a:pt x="20" y="84"/>
                    </a:lnTo>
                    <a:lnTo>
                      <a:pt x="22" y="75"/>
                    </a:lnTo>
                    <a:lnTo>
                      <a:pt x="24" y="67"/>
                    </a:lnTo>
                    <a:lnTo>
                      <a:pt x="28" y="59"/>
                    </a:lnTo>
                    <a:lnTo>
                      <a:pt x="28" y="59"/>
                    </a:lnTo>
                    <a:lnTo>
                      <a:pt x="29" y="58"/>
                    </a:lnTo>
                    <a:lnTo>
                      <a:pt x="28" y="56"/>
                    </a:lnTo>
                    <a:lnTo>
                      <a:pt x="27" y="54"/>
                    </a:lnTo>
                    <a:lnTo>
                      <a:pt x="25" y="53"/>
                    </a:lnTo>
                    <a:lnTo>
                      <a:pt x="25" y="53"/>
                    </a:lnTo>
                    <a:lnTo>
                      <a:pt x="19" y="48"/>
                    </a:lnTo>
                    <a:lnTo>
                      <a:pt x="13" y="44"/>
                    </a:lnTo>
                    <a:lnTo>
                      <a:pt x="9" y="38"/>
                    </a:lnTo>
                    <a:lnTo>
                      <a:pt x="4" y="32"/>
                    </a:lnTo>
                    <a:lnTo>
                      <a:pt x="4" y="32"/>
                    </a:lnTo>
                    <a:lnTo>
                      <a:pt x="2" y="27"/>
                    </a:lnTo>
                    <a:lnTo>
                      <a:pt x="0" y="21"/>
                    </a:lnTo>
                    <a:lnTo>
                      <a:pt x="0" y="16"/>
                    </a:lnTo>
                    <a:lnTo>
                      <a:pt x="2" y="10"/>
                    </a:lnTo>
                    <a:lnTo>
                      <a:pt x="2" y="10"/>
                    </a:lnTo>
                    <a:lnTo>
                      <a:pt x="4" y="7"/>
                    </a:lnTo>
                    <a:lnTo>
                      <a:pt x="7" y="5"/>
                    </a:lnTo>
                    <a:lnTo>
                      <a:pt x="10" y="4"/>
                    </a:lnTo>
                    <a:lnTo>
                      <a:pt x="13" y="2"/>
                    </a:lnTo>
                    <a:lnTo>
                      <a:pt x="17" y="2"/>
                    </a:lnTo>
                    <a:lnTo>
                      <a:pt x="20" y="4"/>
                    </a:lnTo>
                    <a:lnTo>
                      <a:pt x="22" y="6"/>
                    </a:lnTo>
                    <a:lnTo>
                      <a:pt x="25" y="8"/>
                    </a:lnTo>
                    <a:lnTo>
                      <a:pt x="25" y="8"/>
                    </a:lnTo>
                    <a:lnTo>
                      <a:pt x="27" y="11"/>
                    </a:lnTo>
                    <a:lnTo>
                      <a:pt x="29" y="15"/>
                    </a:lnTo>
                    <a:lnTo>
                      <a:pt x="31" y="19"/>
                    </a:lnTo>
                    <a:lnTo>
                      <a:pt x="31" y="23"/>
                    </a:lnTo>
                    <a:lnTo>
                      <a:pt x="31" y="27"/>
                    </a:lnTo>
                    <a:lnTo>
                      <a:pt x="29" y="31"/>
                    </a:lnTo>
                    <a:lnTo>
                      <a:pt x="25" y="39"/>
                    </a:lnTo>
                    <a:lnTo>
                      <a:pt x="25" y="39"/>
                    </a:lnTo>
                    <a:lnTo>
                      <a:pt x="34" y="44"/>
                    </a:lnTo>
                    <a:lnTo>
                      <a:pt x="34" y="44"/>
                    </a:lnTo>
                    <a:lnTo>
                      <a:pt x="36" y="44"/>
                    </a:lnTo>
                    <a:lnTo>
                      <a:pt x="38" y="44"/>
                    </a:lnTo>
                    <a:lnTo>
                      <a:pt x="42" y="42"/>
                    </a:lnTo>
                    <a:lnTo>
                      <a:pt x="42" y="42"/>
                    </a:lnTo>
                    <a:lnTo>
                      <a:pt x="50" y="33"/>
                    </a:lnTo>
                    <a:lnTo>
                      <a:pt x="60" y="25"/>
                    </a:lnTo>
                    <a:lnTo>
                      <a:pt x="72" y="19"/>
                    </a:lnTo>
                    <a:lnTo>
                      <a:pt x="84" y="13"/>
                    </a:lnTo>
                    <a:lnTo>
                      <a:pt x="97" y="9"/>
                    </a:lnTo>
                    <a:lnTo>
                      <a:pt x="112" y="5"/>
                    </a:lnTo>
                    <a:lnTo>
                      <a:pt x="127" y="2"/>
                    </a:lnTo>
                    <a:lnTo>
                      <a:pt x="143" y="2"/>
                    </a:lnTo>
                    <a:lnTo>
                      <a:pt x="143" y="2"/>
                    </a:lnTo>
                    <a:lnTo>
                      <a:pt x="153" y="2"/>
                    </a:lnTo>
                    <a:lnTo>
                      <a:pt x="163" y="4"/>
                    </a:lnTo>
                    <a:lnTo>
                      <a:pt x="172" y="5"/>
                    </a:lnTo>
                    <a:lnTo>
                      <a:pt x="182" y="7"/>
                    </a:lnTo>
                    <a:lnTo>
                      <a:pt x="191" y="10"/>
                    </a:lnTo>
                    <a:lnTo>
                      <a:pt x="200" y="13"/>
                    </a:lnTo>
                    <a:lnTo>
                      <a:pt x="208" y="17"/>
                    </a:lnTo>
                    <a:lnTo>
                      <a:pt x="217" y="21"/>
                    </a:lnTo>
                    <a:lnTo>
                      <a:pt x="217" y="21"/>
                    </a:lnTo>
                    <a:lnTo>
                      <a:pt x="226" y="14"/>
                    </a:lnTo>
                    <a:lnTo>
                      <a:pt x="237" y="7"/>
                    </a:lnTo>
                    <a:lnTo>
                      <a:pt x="249" y="1"/>
                    </a:lnTo>
                    <a:lnTo>
                      <a:pt x="253" y="0"/>
                    </a:lnTo>
                    <a:lnTo>
                      <a:pt x="257" y="0"/>
                    </a:lnTo>
                    <a:lnTo>
                      <a:pt x="245" y="45"/>
                    </a:lnTo>
                    <a:lnTo>
                      <a:pt x="245" y="45"/>
                    </a:lnTo>
                    <a:lnTo>
                      <a:pt x="251" y="51"/>
                    </a:lnTo>
                    <a:lnTo>
                      <a:pt x="255" y="57"/>
                    </a:lnTo>
                    <a:lnTo>
                      <a:pt x="258" y="63"/>
                    </a:lnTo>
                    <a:lnTo>
                      <a:pt x="261" y="70"/>
                    </a:lnTo>
                    <a:lnTo>
                      <a:pt x="261" y="70"/>
                    </a:lnTo>
                    <a:lnTo>
                      <a:pt x="262" y="72"/>
                    </a:lnTo>
                    <a:lnTo>
                      <a:pt x="264" y="74"/>
                    </a:lnTo>
                    <a:lnTo>
                      <a:pt x="264" y="74"/>
                    </a:lnTo>
                    <a:lnTo>
                      <a:pt x="289" y="83"/>
                    </a:lnTo>
                    <a:lnTo>
                      <a:pt x="289" y="83"/>
                    </a:lnTo>
                    <a:lnTo>
                      <a:pt x="291" y="84"/>
                    </a:lnTo>
                    <a:lnTo>
                      <a:pt x="292" y="85"/>
                    </a:lnTo>
                    <a:lnTo>
                      <a:pt x="293" y="87"/>
                    </a:lnTo>
                    <a:lnTo>
                      <a:pt x="292" y="89"/>
                    </a:lnTo>
                    <a:lnTo>
                      <a:pt x="275" y="130"/>
                    </a:lnTo>
                    <a:lnTo>
                      <a:pt x="275" y="130"/>
                    </a:lnTo>
                    <a:lnTo>
                      <a:pt x="274" y="132"/>
                    </a:lnTo>
                    <a:lnTo>
                      <a:pt x="272" y="134"/>
                    </a:lnTo>
                    <a:lnTo>
                      <a:pt x="270" y="135"/>
                    </a:lnTo>
                    <a:lnTo>
                      <a:pt x="267" y="135"/>
                    </a:lnTo>
                    <a:lnTo>
                      <a:pt x="267" y="135"/>
                    </a:lnTo>
                    <a:lnTo>
                      <a:pt x="255" y="135"/>
                    </a:lnTo>
                    <a:lnTo>
                      <a:pt x="255" y="135"/>
                    </a:lnTo>
                    <a:lnTo>
                      <a:pt x="252" y="136"/>
                    </a:lnTo>
                    <a:lnTo>
                      <a:pt x="250" y="137"/>
                    </a:lnTo>
                    <a:lnTo>
                      <a:pt x="248" y="139"/>
                    </a:lnTo>
                    <a:lnTo>
                      <a:pt x="248" y="139"/>
                    </a:lnTo>
                    <a:lnTo>
                      <a:pt x="237" y="150"/>
                    </a:lnTo>
                    <a:lnTo>
                      <a:pt x="226" y="159"/>
                    </a:lnTo>
                    <a:lnTo>
                      <a:pt x="226" y="159"/>
                    </a:lnTo>
                    <a:lnTo>
                      <a:pt x="225" y="161"/>
                    </a:lnTo>
                    <a:lnTo>
                      <a:pt x="225" y="164"/>
                    </a:lnTo>
                    <a:lnTo>
                      <a:pt x="225" y="164"/>
                    </a:lnTo>
                    <a:lnTo>
                      <a:pt x="235" y="19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1" name="Line 77"/>
              <p:cNvSpPr>
                <a:spLocks noChangeShapeType="1"/>
              </p:cNvSpPr>
              <p:nvPr/>
            </p:nvSpPr>
            <p:spPr bwMode="auto">
              <a:xfrm>
                <a:off x="425" y="766"/>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2" name="Freeform 78"/>
              <p:cNvSpPr>
                <a:spLocks/>
              </p:cNvSpPr>
              <p:nvPr/>
            </p:nvSpPr>
            <p:spPr bwMode="auto">
              <a:xfrm>
                <a:off x="384" y="774"/>
                <a:ext cx="32" cy="6"/>
              </a:xfrm>
              <a:custGeom>
                <a:avLst/>
                <a:gdLst>
                  <a:gd name="T0" fmla="*/ 0 w 32"/>
                  <a:gd name="T1" fmla="*/ 0 h 6"/>
                  <a:gd name="T2" fmla="*/ 0 w 32"/>
                  <a:gd name="T3" fmla="*/ 0 h 6"/>
                  <a:gd name="T4" fmla="*/ 7 w 32"/>
                  <a:gd name="T5" fmla="*/ 4 h 6"/>
                  <a:gd name="T6" fmla="*/ 16 w 32"/>
                  <a:gd name="T7" fmla="*/ 6 h 6"/>
                  <a:gd name="T8" fmla="*/ 24 w 32"/>
                  <a:gd name="T9" fmla="*/ 6 h 6"/>
                  <a:gd name="T10" fmla="*/ 32 w 32"/>
                  <a:gd name="T11" fmla="*/ 4 h 6"/>
                </a:gdLst>
                <a:ahLst/>
                <a:cxnLst>
                  <a:cxn ang="0">
                    <a:pos x="T0" y="T1"/>
                  </a:cxn>
                  <a:cxn ang="0">
                    <a:pos x="T2" y="T3"/>
                  </a:cxn>
                  <a:cxn ang="0">
                    <a:pos x="T4" y="T5"/>
                  </a:cxn>
                  <a:cxn ang="0">
                    <a:pos x="T6" y="T7"/>
                  </a:cxn>
                  <a:cxn ang="0">
                    <a:pos x="T8" y="T9"/>
                  </a:cxn>
                  <a:cxn ang="0">
                    <a:pos x="T10" y="T11"/>
                  </a:cxn>
                </a:cxnLst>
                <a:rect l="0" t="0" r="r" b="b"/>
                <a:pathLst>
                  <a:path w="32" h="6">
                    <a:moveTo>
                      <a:pt x="0" y="0"/>
                    </a:moveTo>
                    <a:lnTo>
                      <a:pt x="0" y="0"/>
                    </a:lnTo>
                    <a:lnTo>
                      <a:pt x="7" y="4"/>
                    </a:lnTo>
                    <a:lnTo>
                      <a:pt x="16" y="6"/>
                    </a:lnTo>
                    <a:lnTo>
                      <a:pt x="24" y="6"/>
                    </a:lnTo>
                    <a:lnTo>
                      <a:pt x="32" y="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3" name="Freeform 79"/>
              <p:cNvSpPr>
                <a:spLocks/>
              </p:cNvSpPr>
              <p:nvPr/>
            </p:nvSpPr>
            <p:spPr bwMode="auto">
              <a:xfrm>
                <a:off x="522" y="674"/>
                <a:ext cx="46" cy="46"/>
              </a:xfrm>
              <a:custGeom>
                <a:avLst/>
                <a:gdLst>
                  <a:gd name="T0" fmla="*/ 0 w 46"/>
                  <a:gd name="T1" fmla="*/ 24 h 46"/>
                  <a:gd name="T2" fmla="*/ 0 w 46"/>
                  <a:gd name="T3" fmla="*/ 24 h 46"/>
                  <a:gd name="T4" fmla="*/ 1 w 46"/>
                  <a:gd name="T5" fmla="*/ 28 h 46"/>
                  <a:gd name="T6" fmla="*/ 2 w 46"/>
                  <a:gd name="T7" fmla="*/ 32 h 46"/>
                  <a:gd name="T8" fmla="*/ 4 w 46"/>
                  <a:gd name="T9" fmla="*/ 36 h 46"/>
                  <a:gd name="T10" fmla="*/ 7 w 46"/>
                  <a:gd name="T11" fmla="*/ 39 h 46"/>
                  <a:gd name="T12" fmla="*/ 10 w 46"/>
                  <a:gd name="T13" fmla="*/ 42 h 46"/>
                  <a:gd name="T14" fmla="*/ 14 w 46"/>
                  <a:gd name="T15" fmla="*/ 44 h 46"/>
                  <a:gd name="T16" fmla="*/ 18 w 46"/>
                  <a:gd name="T17" fmla="*/ 46 h 46"/>
                  <a:gd name="T18" fmla="*/ 24 w 46"/>
                  <a:gd name="T19" fmla="*/ 46 h 46"/>
                  <a:gd name="T20" fmla="*/ 24 w 46"/>
                  <a:gd name="T21" fmla="*/ 46 h 46"/>
                  <a:gd name="T22" fmla="*/ 28 w 46"/>
                  <a:gd name="T23" fmla="*/ 46 h 46"/>
                  <a:gd name="T24" fmla="*/ 33 w 46"/>
                  <a:gd name="T25" fmla="*/ 44 h 46"/>
                  <a:gd name="T26" fmla="*/ 36 w 46"/>
                  <a:gd name="T27" fmla="*/ 42 h 46"/>
                  <a:gd name="T28" fmla="*/ 40 w 46"/>
                  <a:gd name="T29" fmla="*/ 39 h 46"/>
                  <a:gd name="T30" fmla="*/ 42 w 46"/>
                  <a:gd name="T31" fmla="*/ 36 h 46"/>
                  <a:gd name="T32" fmla="*/ 45 w 46"/>
                  <a:gd name="T33" fmla="*/ 32 h 46"/>
                  <a:gd name="T34" fmla="*/ 46 w 46"/>
                  <a:gd name="T35" fmla="*/ 28 h 46"/>
                  <a:gd name="T36" fmla="*/ 46 w 46"/>
                  <a:gd name="T37" fmla="*/ 24 h 46"/>
                  <a:gd name="T38" fmla="*/ 46 w 46"/>
                  <a:gd name="T39" fmla="*/ 24 h 46"/>
                  <a:gd name="T40" fmla="*/ 46 w 46"/>
                  <a:gd name="T41" fmla="*/ 18 h 46"/>
                  <a:gd name="T42" fmla="*/ 45 w 46"/>
                  <a:gd name="T43" fmla="*/ 14 h 46"/>
                  <a:gd name="T44" fmla="*/ 42 w 46"/>
                  <a:gd name="T45" fmla="*/ 10 h 46"/>
                  <a:gd name="T46" fmla="*/ 40 w 46"/>
                  <a:gd name="T47" fmla="*/ 7 h 46"/>
                  <a:gd name="T48" fmla="*/ 36 w 46"/>
                  <a:gd name="T49" fmla="*/ 4 h 46"/>
                  <a:gd name="T50" fmla="*/ 33 w 46"/>
                  <a:gd name="T51" fmla="*/ 2 h 46"/>
                  <a:gd name="T52" fmla="*/ 28 w 46"/>
                  <a:gd name="T53" fmla="*/ 1 h 46"/>
                  <a:gd name="T54" fmla="*/ 24 w 46"/>
                  <a:gd name="T55" fmla="*/ 0 h 46"/>
                  <a:gd name="T56" fmla="*/ 24 w 46"/>
                  <a:gd name="T57" fmla="*/ 0 h 46"/>
                  <a:gd name="T58" fmla="*/ 18 w 46"/>
                  <a:gd name="T59" fmla="*/ 1 h 46"/>
                  <a:gd name="T60" fmla="*/ 14 w 46"/>
                  <a:gd name="T61" fmla="*/ 2 h 46"/>
                  <a:gd name="T62" fmla="*/ 10 w 46"/>
                  <a:gd name="T63" fmla="*/ 4 h 46"/>
                  <a:gd name="T64" fmla="*/ 7 w 46"/>
                  <a:gd name="T65" fmla="*/ 7 h 46"/>
                  <a:gd name="T66" fmla="*/ 4 w 46"/>
                  <a:gd name="T67" fmla="*/ 10 h 46"/>
                  <a:gd name="T68" fmla="*/ 2 w 46"/>
                  <a:gd name="T69" fmla="*/ 14 h 46"/>
                  <a:gd name="T70" fmla="*/ 1 w 46"/>
                  <a:gd name="T71" fmla="*/ 18 h 46"/>
                  <a:gd name="T72" fmla="*/ 0 w 46"/>
                  <a:gd name="T73" fmla="*/ 24 h 46"/>
                  <a:gd name="T74" fmla="*/ 0 w 46"/>
                  <a:gd name="T7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6">
                    <a:moveTo>
                      <a:pt x="0" y="24"/>
                    </a:moveTo>
                    <a:lnTo>
                      <a:pt x="0" y="24"/>
                    </a:lnTo>
                    <a:lnTo>
                      <a:pt x="1" y="28"/>
                    </a:lnTo>
                    <a:lnTo>
                      <a:pt x="2" y="32"/>
                    </a:lnTo>
                    <a:lnTo>
                      <a:pt x="4" y="36"/>
                    </a:lnTo>
                    <a:lnTo>
                      <a:pt x="7" y="39"/>
                    </a:lnTo>
                    <a:lnTo>
                      <a:pt x="10" y="42"/>
                    </a:lnTo>
                    <a:lnTo>
                      <a:pt x="14" y="44"/>
                    </a:lnTo>
                    <a:lnTo>
                      <a:pt x="18" y="46"/>
                    </a:lnTo>
                    <a:lnTo>
                      <a:pt x="24" y="46"/>
                    </a:lnTo>
                    <a:lnTo>
                      <a:pt x="24" y="46"/>
                    </a:lnTo>
                    <a:lnTo>
                      <a:pt x="28" y="46"/>
                    </a:lnTo>
                    <a:lnTo>
                      <a:pt x="33" y="44"/>
                    </a:lnTo>
                    <a:lnTo>
                      <a:pt x="36" y="42"/>
                    </a:lnTo>
                    <a:lnTo>
                      <a:pt x="40" y="39"/>
                    </a:lnTo>
                    <a:lnTo>
                      <a:pt x="42" y="36"/>
                    </a:lnTo>
                    <a:lnTo>
                      <a:pt x="45" y="32"/>
                    </a:lnTo>
                    <a:lnTo>
                      <a:pt x="46" y="28"/>
                    </a:lnTo>
                    <a:lnTo>
                      <a:pt x="46" y="24"/>
                    </a:lnTo>
                    <a:lnTo>
                      <a:pt x="46" y="24"/>
                    </a:lnTo>
                    <a:lnTo>
                      <a:pt x="46" y="18"/>
                    </a:lnTo>
                    <a:lnTo>
                      <a:pt x="45" y="14"/>
                    </a:lnTo>
                    <a:lnTo>
                      <a:pt x="42" y="10"/>
                    </a:lnTo>
                    <a:lnTo>
                      <a:pt x="40" y="7"/>
                    </a:lnTo>
                    <a:lnTo>
                      <a:pt x="36" y="4"/>
                    </a:lnTo>
                    <a:lnTo>
                      <a:pt x="33" y="2"/>
                    </a:lnTo>
                    <a:lnTo>
                      <a:pt x="28" y="1"/>
                    </a:lnTo>
                    <a:lnTo>
                      <a:pt x="24" y="0"/>
                    </a:lnTo>
                    <a:lnTo>
                      <a:pt x="24" y="0"/>
                    </a:lnTo>
                    <a:lnTo>
                      <a:pt x="18" y="1"/>
                    </a:lnTo>
                    <a:lnTo>
                      <a:pt x="14" y="2"/>
                    </a:lnTo>
                    <a:lnTo>
                      <a:pt x="10" y="4"/>
                    </a:lnTo>
                    <a:lnTo>
                      <a:pt x="7" y="7"/>
                    </a:lnTo>
                    <a:lnTo>
                      <a:pt x="4" y="10"/>
                    </a:lnTo>
                    <a:lnTo>
                      <a:pt x="2" y="14"/>
                    </a:lnTo>
                    <a:lnTo>
                      <a:pt x="1" y="18"/>
                    </a:lnTo>
                    <a:lnTo>
                      <a:pt x="0" y="24"/>
                    </a:lnTo>
                    <a:lnTo>
                      <a:pt x="0" y="2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4" name="Freeform 80"/>
              <p:cNvSpPr>
                <a:spLocks/>
              </p:cNvSpPr>
              <p:nvPr/>
            </p:nvSpPr>
            <p:spPr bwMode="auto">
              <a:xfrm>
                <a:off x="1048" y="404"/>
                <a:ext cx="87" cy="34"/>
              </a:xfrm>
              <a:custGeom>
                <a:avLst/>
                <a:gdLst>
                  <a:gd name="T0" fmla="*/ 70 w 87"/>
                  <a:gd name="T1" fmla="*/ 27 h 34"/>
                  <a:gd name="T2" fmla="*/ 87 w 87"/>
                  <a:gd name="T3" fmla="*/ 0 h 34"/>
                  <a:gd name="T4" fmla="*/ 0 w 87"/>
                  <a:gd name="T5" fmla="*/ 0 h 34"/>
                  <a:gd name="T6" fmla="*/ 0 w 87"/>
                  <a:gd name="T7" fmla="*/ 0 h 34"/>
                  <a:gd name="T8" fmla="*/ 21 w 87"/>
                  <a:gd name="T9" fmla="*/ 34 h 34"/>
                </a:gdLst>
                <a:ahLst/>
                <a:cxnLst>
                  <a:cxn ang="0">
                    <a:pos x="T0" y="T1"/>
                  </a:cxn>
                  <a:cxn ang="0">
                    <a:pos x="T2" y="T3"/>
                  </a:cxn>
                  <a:cxn ang="0">
                    <a:pos x="T4" y="T5"/>
                  </a:cxn>
                  <a:cxn ang="0">
                    <a:pos x="T6" y="T7"/>
                  </a:cxn>
                  <a:cxn ang="0">
                    <a:pos x="T8" y="T9"/>
                  </a:cxn>
                </a:cxnLst>
                <a:rect l="0" t="0" r="r" b="b"/>
                <a:pathLst>
                  <a:path w="87" h="34">
                    <a:moveTo>
                      <a:pt x="70" y="27"/>
                    </a:moveTo>
                    <a:lnTo>
                      <a:pt x="87" y="0"/>
                    </a:lnTo>
                    <a:lnTo>
                      <a:pt x="0" y="0"/>
                    </a:lnTo>
                    <a:lnTo>
                      <a:pt x="0" y="0"/>
                    </a:lnTo>
                    <a:lnTo>
                      <a:pt x="21" y="3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5" name="Freeform 81"/>
              <p:cNvSpPr>
                <a:spLocks/>
              </p:cNvSpPr>
              <p:nvPr/>
            </p:nvSpPr>
            <p:spPr bwMode="auto">
              <a:xfrm>
                <a:off x="1062" y="432"/>
                <a:ext cx="73" cy="18"/>
              </a:xfrm>
              <a:custGeom>
                <a:avLst/>
                <a:gdLst>
                  <a:gd name="T0" fmla="*/ 73 w 73"/>
                  <a:gd name="T1" fmla="*/ 0 h 18"/>
                  <a:gd name="T2" fmla="*/ 73 w 73"/>
                  <a:gd name="T3" fmla="*/ 0 h 18"/>
                  <a:gd name="T4" fmla="*/ 64 w 73"/>
                  <a:gd name="T5" fmla="*/ 4 h 18"/>
                  <a:gd name="T6" fmla="*/ 54 w 73"/>
                  <a:gd name="T7" fmla="*/ 8 h 18"/>
                  <a:gd name="T8" fmla="*/ 38 w 73"/>
                  <a:gd name="T9" fmla="*/ 14 h 18"/>
                  <a:gd name="T10" fmla="*/ 24 w 73"/>
                  <a:gd name="T11" fmla="*/ 16 h 18"/>
                  <a:gd name="T12" fmla="*/ 12 w 73"/>
                  <a:gd name="T13" fmla="*/ 18 h 18"/>
                  <a:gd name="T14" fmla="*/ 0 w 73"/>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8">
                    <a:moveTo>
                      <a:pt x="73" y="0"/>
                    </a:moveTo>
                    <a:lnTo>
                      <a:pt x="73" y="0"/>
                    </a:lnTo>
                    <a:lnTo>
                      <a:pt x="64" y="4"/>
                    </a:lnTo>
                    <a:lnTo>
                      <a:pt x="54" y="8"/>
                    </a:lnTo>
                    <a:lnTo>
                      <a:pt x="38" y="14"/>
                    </a:lnTo>
                    <a:lnTo>
                      <a:pt x="24" y="16"/>
                    </a:lnTo>
                    <a:lnTo>
                      <a:pt x="12" y="18"/>
                    </a:lnTo>
                    <a:lnTo>
                      <a:pt x="0" y="1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6" name="Freeform 82"/>
              <p:cNvSpPr>
                <a:spLocks/>
              </p:cNvSpPr>
              <p:nvPr/>
            </p:nvSpPr>
            <p:spPr bwMode="auto">
              <a:xfrm>
                <a:off x="1091" y="453"/>
                <a:ext cx="27" cy="2"/>
              </a:xfrm>
              <a:custGeom>
                <a:avLst/>
                <a:gdLst>
                  <a:gd name="T0" fmla="*/ 27 w 27"/>
                  <a:gd name="T1" fmla="*/ 0 h 2"/>
                  <a:gd name="T2" fmla="*/ 27 w 27"/>
                  <a:gd name="T3" fmla="*/ 0 h 2"/>
                  <a:gd name="T4" fmla="*/ 18 w 27"/>
                  <a:gd name="T5" fmla="*/ 2 h 2"/>
                  <a:gd name="T6" fmla="*/ 11 w 27"/>
                  <a:gd name="T7" fmla="*/ 2 h 2"/>
                  <a:gd name="T8" fmla="*/ 0 w 27"/>
                  <a:gd name="T9" fmla="*/ 2 h 2"/>
                </a:gdLst>
                <a:ahLst/>
                <a:cxnLst>
                  <a:cxn ang="0">
                    <a:pos x="T0" y="T1"/>
                  </a:cxn>
                  <a:cxn ang="0">
                    <a:pos x="T2" y="T3"/>
                  </a:cxn>
                  <a:cxn ang="0">
                    <a:pos x="T4" y="T5"/>
                  </a:cxn>
                  <a:cxn ang="0">
                    <a:pos x="T6" y="T7"/>
                  </a:cxn>
                  <a:cxn ang="0">
                    <a:pos x="T8" y="T9"/>
                  </a:cxn>
                </a:cxnLst>
                <a:rect l="0" t="0" r="r" b="b"/>
                <a:pathLst>
                  <a:path w="27" h="2">
                    <a:moveTo>
                      <a:pt x="27" y="0"/>
                    </a:moveTo>
                    <a:lnTo>
                      <a:pt x="27" y="0"/>
                    </a:lnTo>
                    <a:lnTo>
                      <a:pt x="18" y="2"/>
                    </a:lnTo>
                    <a:lnTo>
                      <a:pt x="11" y="2"/>
                    </a:lnTo>
                    <a:lnTo>
                      <a:pt x="0"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7" name="Line 83"/>
              <p:cNvSpPr>
                <a:spLocks noChangeShapeType="1"/>
              </p:cNvSpPr>
              <p:nvPr/>
            </p:nvSpPr>
            <p:spPr bwMode="auto">
              <a:xfrm>
                <a:off x="1137" y="458"/>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8" name="Freeform 84"/>
              <p:cNvSpPr>
                <a:spLocks noEditPoints="1"/>
              </p:cNvSpPr>
              <p:nvPr/>
            </p:nvSpPr>
            <p:spPr bwMode="auto">
              <a:xfrm>
                <a:off x="993" y="465"/>
                <a:ext cx="197" cy="220"/>
              </a:xfrm>
              <a:custGeom>
                <a:avLst/>
                <a:gdLst>
                  <a:gd name="T0" fmla="*/ 188 w 197"/>
                  <a:gd name="T1" fmla="*/ 38 h 220"/>
                  <a:gd name="T2" fmla="*/ 176 w 197"/>
                  <a:gd name="T3" fmla="*/ 24 h 220"/>
                  <a:gd name="T4" fmla="*/ 143 w 197"/>
                  <a:gd name="T5" fmla="*/ 6 h 220"/>
                  <a:gd name="T6" fmla="*/ 82 w 197"/>
                  <a:gd name="T7" fmla="*/ 0 h 220"/>
                  <a:gd name="T8" fmla="*/ 55 w 197"/>
                  <a:gd name="T9" fmla="*/ 6 h 220"/>
                  <a:gd name="T10" fmla="*/ 22 w 197"/>
                  <a:gd name="T11" fmla="*/ 24 h 220"/>
                  <a:gd name="T12" fmla="*/ 9 w 197"/>
                  <a:gd name="T13" fmla="*/ 38 h 220"/>
                  <a:gd name="T14" fmla="*/ 0 w 197"/>
                  <a:gd name="T15" fmla="*/ 187 h 220"/>
                  <a:gd name="T16" fmla="*/ 6 w 197"/>
                  <a:gd name="T17" fmla="*/ 205 h 220"/>
                  <a:gd name="T18" fmla="*/ 21 w 197"/>
                  <a:gd name="T19" fmla="*/ 217 h 220"/>
                  <a:gd name="T20" fmla="*/ 165 w 197"/>
                  <a:gd name="T21" fmla="*/ 220 h 220"/>
                  <a:gd name="T22" fmla="*/ 177 w 197"/>
                  <a:gd name="T23" fmla="*/ 217 h 220"/>
                  <a:gd name="T24" fmla="*/ 191 w 197"/>
                  <a:gd name="T25" fmla="*/ 205 h 220"/>
                  <a:gd name="T26" fmla="*/ 197 w 197"/>
                  <a:gd name="T27" fmla="*/ 187 h 220"/>
                  <a:gd name="T28" fmla="*/ 88 w 197"/>
                  <a:gd name="T29" fmla="*/ 156 h 220"/>
                  <a:gd name="T30" fmla="*/ 71 w 197"/>
                  <a:gd name="T31" fmla="*/ 152 h 220"/>
                  <a:gd name="T32" fmla="*/ 65 w 197"/>
                  <a:gd name="T33" fmla="*/ 149 h 220"/>
                  <a:gd name="T34" fmla="*/ 74 w 197"/>
                  <a:gd name="T35" fmla="*/ 129 h 220"/>
                  <a:gd name="T36" fmla="*/ 89 w 197"/>
                  <a:gd name="T37" fmla="*/ 134 h 220"/>
                  <a:gd name="T38" fmla="*/ 96 w 197"/>
                  <a:gd name="T39" fmla="*/ 135 h 220"/>
                  <a:gd name="T40" fmla="*/ 103 w 197"/>
                  <a:gd name="T41" fmla="*/ 133 h 220"/>
                  <a:gd name="T42" fmla="*/ 106 w 197"/>
                  <a:gd name="T43" fmla="*/ 129 h 220"/>
                  <a:gd name="T44" fmla="*/ 105 w 197"/>
                  <a:gd name="T45" fmla="*/ 127 h 220"/>
                  <a:gd name="T46" fmla="*/ 103 w 197"/>
                  <a:gd name="T47" fmla="*/ 125 h 220"/>
                  <a:gd name="T48" fmla="*/ 93 w 197"/>
                  <a:gd name="T49" fmla="*/ 119 h 220"/>
                  <a:gd name="T50" fmla="*/ 78 w 197"/>
                  <a:gd name="T51" fmla="*/ 113 h 220"/>
                  <a:gd name="T52" fmla="*/ 74 w 197"/>
                  <a:gd name="T53" fmla="*/ 110 h 220"/>
                  <a:gd name="T54" fmla="*/ 67 w 197"/>
                  <a:gd name="T55" fmla="*/ 97 h 220"/>
                  <a:gd name="T56" fmla="*/ 66 w 197"/>
                  <a:gd name="T57" fmla="*/ 92 h 220"/>
                  <a:gd name="T58" fmla="*/ 70 w 197"/>
                  <a:gd name="T59" fmla="*/ 79 h 220"/>
                  <a:gd name="T60" fmla="*/ 80 w 197"/>
                  <a:gd name="T61" fmla="*/ 69 h 220"/>
                  <a:gd name="T62" fmla="*/ 89 w 197"/>
                  <a:gd name="T63" fmla="*/ 65 h 220"/>
                  <a:gd name="T64" fmla="*/ 109 w 197"/>
                  <a:gd name="T65" fmla="*/ 64 h 220"/>
                  <a:gd name="T66" fmla="*/ 127 w 197"/>
                  <a:gd name="T67" fmla="*/ 69 h 220"/>
                  <a:gd name="T68" fmla="*/ 123 w 197"/>
                  <a:gd name="T69" fmla="*/ 91 h 220"/>
                  <a:gd name="T70" fmla="*/ 113 w 197"/>
                  <a:gd name="T71" fmla="*/ 86 h 220"/>
                  <a:gd name="T72" fmla="*/ 102 w 197"/>
                  <a:gd name="T73" fmla="*/ 84 h 220"/>
                  <a:gd name="T74" fmla="*/ 95 w 197"/>
                  <a:gd name="T75" fmla="*/ 86 h 220"/>
                  <a:gd name="T76" fmla="*/ 94 w 197"/>
                  <a:gd name="T77" fmla="*/ 88 h 220"/>
                  <a:gd name="T78" fmla="*/ 93 w 197"/>
                  <a:gd name="T79" fmla="*/ 90 h 220"/>
                  <a:gd name="T80" fmla="*/ 96 w 197"/>
                  <a:gd name="T81" fmla="*/ 94 h 220"/>
                  <a:gd name="T82" fmla="*/ 107 w 197"/>
                  <a:gd name="T83" fmla="*/ 99 h 220"/>
                  <a:gd name="T84" fmla="*/ 113 w 197"/>
                  <a:gd name="T85" fmla="*/ 101 h 220"/>
                  <a:gd name="T86" fmla="*/ 127 w 197"/>
                  <a:gd name="T87" fmla="*/ 110 h 220"/>
                  <a:gd name="T88" fmla="*/ 132 w 197"/>
                  <a:gd name="T89" fmla="*/ 122 h 220"/>
                  <a:gd name="T90" fmla="*/ 133 w 197"/>
                  <a:gd name="T91" fmla="*/ 127 h 220"/>
                  <a:gd name="T92" fmla="*/ 129 w 197"/>
                  <a:gd name="T93" fmla="*/ 141 h 220"/>
                  <a:gd name="T94" fmla="*/ 118 w 197"/>
                  <a:gd name="T95" fmla="*/ 151 h 220"/>
                  <a:gd name="T96" fmla="*/ 108 w 197"/>
                  <a:gd name="T97" fmla="*/ 1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220">
                    <a:moveTo>
                      <a:pt x="188" y="41"/>
                    </a:moveTo>
                    <a:lnTo>
                      <a:pt x="188" y="41"/>
                    </a:lnTo>
                    <a:lnTo>
                      <a:pt x="188" y="38"/>
                    </a:lnTo>
                    <a:lnTo>
                      <a:pt x="186" y="35"/>
                    </a:lnTo>
                    <a:lnTo>
                      <a:pt x="182" y="30"/>
                    </a:lnTo>
                    <a:lnTo>
                      <a:pt x="176" y="24"/>
                    </a:lnTo>
                    <a:lnTo>
                      <a:pt x="167" y="18"/>
                    </a:lnTo>
                    <a:lnTo>
                      <a:pt x="155" y="11"/>
                    </a:lnTo>
                    <a:lnTo>
                      <a:pt x="143" y="6"/>
                    </a:lnTo>
                    <a:lnTo>
                      <a:pt x="130" y="2"/>
                    </a:lnTo>
                    <a:lnTo>
                      <a:pt x="115" y="0"/>
                    </a:lnTo>
                    <a:lnTo>
                      <a:pt x="82" y="0"/>
                    </a:lnTo>
                    <a:lnTo>
                      <a:pt x="82" y="0"/>
                    </a:lnTo>
                    <a:lnTo>
                      <a:pt x="68" y="2"/>
                    </a:lnTo>
                    <a:lnTo>
                      <a:pt x="55" y="6"/>
                    </a:lnTo>
                    <a:lnTo>
                      <a:pt x="42" y="11"/>
                    </a:lnTo>
                    <a:lnTo>
                      <a:pt x="31" y="18"/>
                    </a:lnTo>
                    <a:lnTo>
                      <a:pt x="22" y="24"/>
                    </a:lnTo>
                    <a:lnTo>
                      <a:pt x="15" y="30"/>
                    </a:lnTo>
                    <a:lnTo>
                      <a:pt x="10" y="35"/>
                    </a:lnTo>
                    <a:lnTo>
                      <a:pt x="9" y="38"/>
                    </a:lnTo>
                    <a:lnTo>
                      <a:pt x="9" y="41"/>
                    </a:lnTo>
                    <a:lnTo>
                      <a:pt x="0" y="187"/>
                    </a:lnTo>
                    <a:lnTo>
                      <a:pt x="0" y="187"/>
                    </a:lnTo>
                    <a:lnTo>
                      <a:pt x="1" y="193"/>
                    </a:lnTo>
                    <a:lnTo>
                      <a:pt x="3" y="200"/>
                    </a:lnTo>
                    <a:lnTo>
                      <a:pt x="6" y="205"/>
                    </a:lnTo>
                    <a:lnTo>
                      <a:pt x="9" y="210"/>
                    </a:lnTo>
                    <a:lnTo>
                      <a:pt x="14" y="214"/>
                    </a:lnTo>
                    <a:lnTo>
                      <a:pt x="21" y="217"/>
                    </a:lnTo>
                    <a:lnTo>
                      <a:pt x="27" y="219"/>
                    </a:lnTo>
                    <a:lnTo>
                      <a:pt x="33" y="220"/>
                    </a:lnTo>
                    <a:lnTo>
                      <a:pt x="165" y="220"/>
                    </a:lnTo>
                    <a:lnTo>
                      <a:pt x="165" y="220"/>
                    </a:lnTo>
                    <a:lnTo>
                      <a:pt x="171" y="219"/>
                    </a:lnTo>
                    <a:lnTo>
                      <a:pt x="177" y="217"/>
                    </a:lnTo>
                    <a:lnTo>
                      <a:pt x="183" y="214"/>
                    </a:lnTo>
                    <a:lnTo>
                      <a:pt x="187" y="210"/>
                    </a:lnTo>
                    <a:lnTo>
                      <a:pt x="191" y="205"/>
                    </a:lnTo>
                    <a:lnTo>
                      <a:pt x="194" y="200"/>
                    </a:lnTo>
                    <a:lnTo>
                      <a:pt x="196" y="193"/>
                    </a:lnTo>
                    <a:lnTo>
                      <a:pt x="197" y="187"/>
                    </a:lnTo>
                    <a:lnTo>
                      <a:pt x="188" y="41"/>
                    </a:lnTo>
                    <a:close/>
                    <a:moveTo>
                      <a:pt x="88" y="169"/>
                    </a:moveTo>
                    <a:lnTo>
                      <a:pt x="88" y="156"/>
                    </a:lnTo>
                    <a:lnTo>
                      <a:pt x="88" y="156"/>
                    </a:lnTo>
                    <a:lnTo>
                      <a:pt x="76" y="153"/>
                    </a:lnTo>
                    <a:lnTo>
                      <a:pt x="71" y="152"/>
                    </a:lnTo>
                    <a:lnTo>
                      <a:pt x="67" y="150"/>
                    </a:lnTo>
                    <a:lnTo>
                      <a:pt x="67" y="150"/>
                    </a:lnTo>
                    <a:lnTo>
                      <a:pt x="65" y="149"/>
                    </a:lnTo>
                    <a:lnTo>
                      <a:pt x="71" y="128"/>
                    </a:lnTo>
                    <a:lnTo>
                      <a:pt x="74" y="129"/>
                    </a:lnTo>
                    <a:lnTo>
                      <a:pt x="74" y="129"/>
                    </a:lnTo>
                    <a:lnTo>
                      <a:pt x="78" y="131"/>
                    </a:lnTo>
                    <a:lnTo>
                      <a:pt x="83" y="133"/>
                    </a:lnTo>
                    <a:lnTo>
                      <a:pt x="89" y="134"/>
                    </a:lnTo>
                    <a:lnTo>
                      <a:pt x="96" y="135"/>
                    </a:lnTo>
                    <a:lnTo>
                      <a:pt x="96" y="135"/>
                    </a:lnTo>
                    <a:lnTo>
                      <a:pt x="96" y="135"/>
                    </a:lnTo>
                    <a:lnTo>
                      <a:pt x="100" y="134"/>
                    </a:lnTo>
                    <a:lnTo>
                      <a:pt x="103" y="133"/>
                    </a:lnTo>
                    <a:lnTo>
                      <a:pt x="103" y="133"/>
                    </a:lnTo>
                    <a:lnTo>
                      <a:pt x="103" y="133"/>
                    </a:lnTo>
                    <a:lnTo>
                      <a:pt x="105" y="132"/>
                    </a:lnTo>
                    <a:lnTo>
                      <a:pt x="106" y="129"/>
                    </a:lnTo>
                    <a:lnTo>
                      <a:pt x="106" y="129"/>
                    </a:lnTo>
                    <a:lnTo>
                      <a:pt x="106" y="129"/>
                    </a:lnTo>
                    <a:lnTo>
                      <a:pt x="105" y="127"/>
                    </a:lnTo>
                    <a:lnTo>
                      <a:pt x="103" y="125"/>
                    </a:lnTo>
                    <a:lnTo>
                      <a:pt x="103" y="125"/>
                    </a:lnTo>
                    <a:lnTo>
                      <a:pt x="103" y="125"/>
                    </a:lnTo>
                    <a:lnTo>
                      <a:pt x="99" y="122"/>
                    </a:lnTo>
                    <a:lnTo>
                      <a:pt x="93" y="119"/>
                    </a:lnTo>
                    <a:lnTo>
                      <a:pt x="93" y="119"/>
                    </a:lnTo>
                    <a:lnTo>
                      <a:pt x="93" y="119"/>
                    </a:lnTo>
                    <a:lnTo>
                      <a:pt x="82" y="115"/>
                    </a:lnTo>
                    <a:lnTo>
                      <a:pt x="78" y="113"/>
                    </a:lnTo>
                    <a:lnTo>
                      <a:pt x="74" y="110"/>
                    </a:lnTo>
                    <a:lnTo>
                      <a:pt x="74" y="110"/>
                    </a:lnTo>
                    <a:lnTo>
                      <a:pt x="74" y="110"/>
                    </a:lnTo>
                    <a:lnTo>
                      <a:pt x="71" y="106"/>
                    </a:lnTo>
                    <a:lnTo>
                      <a:pt x="68" y="102"/>
                    </a:lnTo>
                    <a:lnTo>
                      <a:pt x="67" y="97"/>
                    </a:lnTo>
                    <a:lnTo>
                      <a:pt x="66" y="92"/>
                    </a:lnTo>
                    <a:lnTo>
                      <a:pt x="66" y="92"/>
                    </a:lnTo>
                    <a:lnTo>
                      <a:pt x="66" y="92"/>
                    </a:lnTo>
                    <a:lnTo>
                      <a:pt x="67" y="88"/>
                    </a:lnTo>
                    <a:lnTo>
                      <a:pt x="68" y="82"/>
                    </a:lnTo>
                    <a:lnTo>
                      <a:pt x="70" y="79"/>
                    </a:lnTo>
                    <a:lnTo>
                      <a:pt x="72" y="75"/>
                    </a:lnTo>
                    <a:lnTo>
                      <a:pt x="76" y="72"/>
                    </a:lnTo>
                    <a:lnTo>
                      <a:pt x="80" y="69"/>
                    </a:lnTo>
                    <a:lnTo>
                      <a:pt x="84" y="67"/>
                    </a:lnTo>
                    <a:lnTo>
                      <a:pt x="89" y="65"/>
                    </a:lnTo>
                    <a:lnTo>
                      <a:pt x="89" y="65"/>
                    </a:lnTo>
                    <a:lnTo>
                      <a:pt x="89" y="52"/>
                    </a:lnTo>
                    <a:lnTo>
                      <a:pt x="109" y="52"/>
                    </a:lnTo>
                    <a:lnTo>
                      <a:pt x="109" y="64"/>
                    </a:lnTo>
                    <a:lnTo>
                      <a:pt x="109" y="64"/>
                    </a:lnTo>
                    <a:lnTo>
                      <a:pt x="119" y="66"/>
                    </a:lnTo>
                    <a:lnTo>
                      <a:pt x="127" y="69"/>
                    </a:lnTo>
                    <a:lnTo>
                      <a:pt x="127" y="69"/>
                    </a:lnTo>
                    <a:lnTo>
                      <a:pt x="129" y="70"/>
                    </a:lnTo>
                    <a:lnTo>
                      <a:pt x="123" y="91"/>
                    </a:lnTo>
                    <a:lnTo>
                      <a:pt x="120" y="90"/>
                    </a:lnTo>
                    <a:lnTo>
                      <a:pt x="120" y="90"/>
                    </a:lnTo>
                    <a:lnTo>
                      <a:pt x="113" y="86"/>
                    </a:lnTo>
                    <a:lnTo>
                      <a:pt x="108" y="85"/>
                    </a:lnTo>
                    <a:lnTo>
                      <a:pt x="102" y="84"/>
                    </a:lnTo>
                    <a:lnTo>
                      <a:pt x="102" y="84"/>
                    </a:lnTo>
                    <a:lnTo>
                      <a:pt x="102" y="84"/>
                    </a:lnTo>
                    <a:lnTo>
                      <a:pt x="97" y="85"/>
                    </a:lnTo>
                    <a:lnTo>
                      <a:pt x="95" y="86"/>
                    </a:lnTo>
                    <a:lnTo>
                      <a:pt x="95" y="86"/>
                    </a:lnTo>
                    <a:lnTo>
                      <a:pt x="95" y="86"/>
                    </a:lnTo>
                    <a:lnTo>
                      <a:pt x="94" y="88"/>
                    </a:lnTo>
                    <a:lnTo>
                      <a:pt x="93" y="90"/>
                    </a:lnTo>
                    <a:lnTo>
                      <a:pt x="93" y="90"/>
                    </a:lnTo>
                    <a:lnTo>
                      <a:pt x="93" y="90"/>
                    </a:lnTo>
                    <a:lnTo>
                      <a:pt x="94" y="92"/>
                    </a:lnTo>
                    <a:lnTo>
                      <a:pt x="96" y="94"/>
                    </a:lnTo>
                    <a:lnTo>
                      <a:pt x="96" y="94"/>
                    </a:lnTo>
                    <a:lnTo>
                      <a:pt x="96" y="94"/>
                    </a:lnTo>
                    <a:lnTo>
                      <a:pt x="100" y="96"/>
                    </a:lnTo>
                    <a:lnTo>
                      <a:pt x="107" y="99"/>
                    </a:lnTo>
                    <a:lnTo>
                      <a:pt x="107" y="99"/>
                    </a:lnTo>
                    <a:lnTo>
                      <a:pt x="107" y="99"/>
                    </a:lnTo>
                    <a:lnTo>
                      <a:pt x="113" y="101"/>
                    </a:lnTo>
                    <a:lnTo>
                      <a:pt x="118" y="104"/>
                    </a:lnTo>
                    <a:lnTo>
                      <a:pt x="122" y="107"/>
                    </a:lnTo>
                    <a:lnTo>
                      <a:pt x="127" y="110"/>
                    </a:lnTo>
                    <a:lnTo>
                      <a:pt x="129" y="113"/>
                    </a:lnTo>
                    <a:lnTo>
                      <a:pt x="131" y="117"/>
                    </a:lnTo>
                    <a:lnTo>
                      <a:pt x="132" y="122"/>
                    </a:lnTo>
                    <a:lnTo>
                      <a:pt x="133" y="127"/>
                    </a:lnTo>
                    <a:lnTo>
                      <a:pt x="133" y="127"/>
                    </a:lnTo>
                    <a:lnTo>
                      <a:pt x="133" y="127"/>
                    </a:lnTo>
                    <a:lnTo>
                      <a:pt x="132" y="132"/>
                    </a:lnTo>
                    <a:lnTo>
                      <a:pt x="131" y="137"/>
                    </a:lnTo>
                    <a:lnTo>
                      <a:pt x="129" y="141"/>
                    </a:lnTo>
                    <a:lnTo>
                      <a:pt x="125" y="144"/>
                    </a:lnTo>
                    <a:lnTo>
                      <a:pt x="122" y="148"/>
                    </a:lnTo>
                    <a:lnTo>
                      <a:pt x="118" y="151"/>
                    </a:lnTo>
                    <a:lnTo>
                      <a:pt x="113" y="153"/>
                    </a:lnTo>
                    <a:lnTo>
                      <a:pt x="108" y="154"/>
                    </a:lnTo>
                    <a:lnTo>
                      <a:pt x="108" y="154"/>
                    </a:lnTo>
                    <a:lnTo>
                      <a:pt x="108" y="169"/>
                    </a:lnTo>
                    <a:lnTo>
                      <a:pt x="88" y="16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09" name="Freeform 85"/>
              <p:cNvSpPr>
                <a:spLocks/>
              </p:cNvSpPr>
              <p:nvPr/>
            </p:nvSpPr>
            <p:spPr bwMode="auto">
              <a:xfrm>
                <a:off x="1591" y="340"/>
                <a:ext cx="125" cy="228"/>
              </a:xfrm>
              <a:custGeom>
                <a:avLst/>
                <a:gdLst>
                  <a:gd name="T0" fmla="*/ 0 w 125"/>
                  <a:gd name="T1" fmla="*/ 165 h 228"/>
                  <a:gd name="T2" fmla="*/ 0 w 125"/>
                  <a:gd name="T3" fmla="*/ 165 h 228"/>
                  <a:gd name="T4" fmla="*/ 1 w 125"/>
                  <a:gd name="T5" fmla="*/ 154 h 228"/>
                  <a:gd name="T6" fmla="*/ 2 w 125"/>
                  <a:gd name="T7" fmla="*/ 144 h 228"/>
                  <a:gd name="T8" fmla="*/ 5 w 125"/>
                  <a:gd name="T9" fmla="*/ 134 h 228"/>
                  <a:gd name="T10" fmla="*/ 8 w 125"/>
                  <a:gd name="T11" fmla="*/ 124 h 228"/>
                  <a:gd name="T12" fmla="*/ 17 w 125"/>
                  <a:gd name="T13" fmla="*/ 106 h 228"/>
                  <a:gd name="T14" fmla="*/ 27 w 125"/>
                  <a:gd name="T15" fmla="*/ 86 h 228"/>
                  <a:gd name="T16" fmla="*/ 38 w 125"/>
                  <a:gd name="T17" fmla="*/ 66 h 228"/>
                  <a:gd name="T18" fmla="*/ 48 w 125"/>
                  <a:gd name="T19" fmla="*/ 46 h 228"/>
                  <a:gd name="T20" fmla="*/ 53 w 125"/>
                  <a:gd name="T21" fmla="*/ 36 h 228"/>
                  <a:gd name="T22" fmla="*/ 56 w 125"/>
                  <a:gd name="T23" fmla="*/ 24 h 228"/>
                  <a:gd name="T24" fmla="*/ 60 w 125"/>
                  <a:gd name="T25" fmla="*/ 12 h 228"/>
                  <a:gd name="T26" fmla="*/ 62 w 125"/>
                  <a:gd name="T27" fmla="*/ 0 h 228"/>
                  <a:gd name="T28" fmla="*/ 62 w 125"/>
                  <a:gd name="T29" fmla="*/ 0 h 228"/>
                  <a:gd name="T30" fmla="*/ 65 w 125"/>
                  <a:gd name="T31" fmla="*/ 12 h 228"/>
                  <a:gd name="T32" fmla="*/ 68 w 125"/>
                  <a:gd name="T33" fmla="*/ 24 h 228"/>
                  <a:gd name="T34" fmla="*/ 73 w 125"/>
                  <a:gd name="T35" fmla="*/ 36 h 228"/>
                  <a:gd name="T36" fmla="*/ 77 w 125"/>
                  <a:gd name="T37" fmla="*/ 46 h 228"/>
                  <a:gd name="T38" fmla="*/ 87 w 125"/>
                  <a:gd name="T39" fmla="*/ 66 h 228"/>
                  <a:gd name="T40" fmla="*/ 98 w 125"/>
                  <a:gd name="T41" fmla="*/ 86 h 228"/>
                  <a:gd name="T42" fmla="*/ 109 w 125"/>
                  <a:gd name="T43" fmla="*/ 106 h 228"/>
                  <a:gd name="T44" fmla="*/ 117 w 125"/>
                  <a:gd name="T45" fmla="*/ 124 h 228"/>
                  <a:gd name="T46" fmla="*/ 120 w 125"/>
                  <a:gd name="T47" fmla="*/ 134 h 228"/>
                  <a:gd name="T48" fmla="*/ 123 w 125"/>
                  <a:gd name="T49" fmla="*/ 144 h 228"/>
                  <a:gd name="T50" fmla="*/ 125 w 125"/>
                  <a:gd name="T51" fmla="*/ 154 h 228"/>
                  <a:gd name="T52" fmla="*/ 125 w 125"/>
                  <a:gd name="T53" fmla="*/ 165 h 228"/>
                  <a:gd name="T54" fmla="*/ 125 w 125"/>
                  <a:gd name="T55" fmla="*/ 165 h 228"/>
                  <a:gd name="T56" fmla="*/ 125 w 125"/>
                  <a:gd name="T57" fmla="*/ 171 h 228"/>
                  <a:gd name="T58" fmla="*/ 124 w 125"/>
                  <a:gd name="T59" fmla="*/ 178 h 228"/>
                  <a:gd name="T60" fmla="*/ 122 w 125"/>
                  <a:gd name="T61" fmla="*/ 184 h 228"/>
                  <a:gd name="T62" fmla="*/ 120 w 125"/>
                  <a:gd name="T63" fmla="*/ 189 h 228"/>
                  <a:gd name="T64" fmla="*/ 115 w 125"/>
                  <a:gd name="T65" fmla="*/ 200 h 228"/>
                  <a:gd name="T66" fmla="*/ 107 w 125"/>
                  <a:gd name="T67" fmla="*/ 209 h 228"/>
                  <a:gd name="T68" fmla="*/ 97 w 125"/>
                  <a:gd name="T69" fmla="*/ 217 h 228"/>
                  <a:gd name="T70" fmla="*/ 87 w 125"/>
                  <a:gd name="T71" fmla="*/ 223 h 228"/>
                  <a:gd name="T72" fmla="*/ 81 w 125"/>
                  <a:gd name="T73" fmla="*/ 225 h 228"/>
                  <a:gd name="T74" fmla="*/ 75 w 125"/>
                  <a:gd name="T75" fmla="*/ 226 h 228"/>
                  <a:gd name="T76" fmla="*/ 68 w 125"/>
                  <a:gd name="T77" fmla="*/ 227 h 228"/>
                  <a:gd name="T78" fmla="*/ 62 w 125"/>
                  <a:gd name="T79" fmla="*/ 228 h 228"/>
                  <a:gd name="T80" fmla="*/ 62 w 125"/>
                  <a:gd name="T81" fmla="*/ 228 h 228"/>
                  <a:gd name="T82" fmla="*/ 56 w 125"/>
                  <a:gd name="T83" fmla="*/ 227 h 228"/>
                  <a:gd name="T84" fmla="*/ 50 w 125"/>
                  <a:gd name="T85" fmla="*/ 226 h 228"/>
                  <a:gd name="T86" fmla="*/ 44 w 125"/>
                  <a:gd name="T87" fmla="*/ 225 h 228"/>
                  <a:gd name="T88" fmla="*/ 38 w 125"/>
                  <a:gd name="T89" fmla="*/ 223 h 228"/>
                  <a:gd name="T90" fmla="*/ 27 w 125"/>
                  <a:gd name="T91" fmla="*/ 217 h 228"/>
                  <a:gd name="T92" fmla="*/ 18 w 125"/>
                  <a:gd name="T93" fmla="*/ 209 h 228"/>
                  <a:gd name="T94" fmla="*/ 10 w 125"/>
                  <a:gd name="T95" fmla="*/ 200 h 228"/>
                  <a:gd name="T96" fmla="*/ 5 w 125"/>
                  <a:gd name="T97" fmla="*/ 189 h 228"/>
                  <a:gd name="T98" fmla="*/ 3 w 125"/>
                  <a:gd name="T99" fmla="*/ 184 h 228"/>
                  <a:gd name="T100" fmla="*/ 1 w 125"/>
                  <a:gd name="T101" fmla="*/ 178 h 228"/>
                  <a:gd name="T102" fmla="*/ 0 w 125"/>
                  <a:gd name="T103" fmla="*/ 171 h 228"/>
                  <a:gd name="T104" fmla="*/ 0 w 125"/>
                  <a:gd name="T105" fmla="*/ 165 h 228"/>
                  <a:gd name="T106" fmla="*/ 0 w 125"/>
                  <a:gd name="T107" fmla="*/ 16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228">
                    <a:moveTo>
                      <a:pt x="0" y="165"/>
                    </a:moveTo>
                    <a:lnTo>
                      <a:pt x="0" y="165"/>
                    </a:lnTo>
                    <a:lnTo>
                      <a:pt x="1" y="154"/>
                    </a:lnTo>
                    <a:lnTo>
                      <a:pt x="2" y="144"/>
                    </a:lnTo>
                    <a:lnTo>
                      <a:pt x="5" y="134"/>
                    </a:lnTo>
                    <a:lnTo>
                      <a:pt x="8" y="124"/>
                    </a:lnTo>
                    <a:lnTo>
                      <a:pt x="17" y="106"/>
                    </a:lnTo>
                    <a:lnTo>
                      <a:pt x="27" y="86"/>
                    </a:lnTo>
                    <a:lnTo>
                      <a:pt x="38" y="66"/>
                    </a:lnTo>
                    <a:lnTo>
                      <a:pt x="48" y="46"/>
                    </a:lnTo>
                    <a:lnTo>
                      <a:pt x="53" y="36"/>
                    </a:lnTo>
                    <a:lnTo>
                      <a:pt x="56" y="24"/>
                    </a:lnTo>
                    <a:lnTo>
                      <a:pt x="60" y="12"/>
                    </a:lnTo>
                    <a:lnTo>
                      <a:pt x="62" y="0"/>
                    </a:lnTo>
                    <a:lnTo>
                      <a:pt x="62" y="0"/>
                    </a:lnTo>
                    <a:lnTo>
                      <a:pt x="65" y="12"/>
                    </a:lnTo>
                    <a:lnTo>
                      <a:pt x="68" y="24"/>
                    </a:lnTo>
                    <a:lnTo>
                      <a:pt x="73" y="36"/>
                    </a:lnTo>
                    <a:lnTo>
                      <a:pt x="77" y="46"/>
                    </a:lnTo>
                    <a:lnTo>
                      <a:pt x="87" y="66"/>
                    </a:lnTo>
                    <a:lnTo>
                      <a:pt x="98" y="86"/>
                    </a:lnTo>
                    <a:lnTo>
                      <a:pt x="109" y="106"/>
                    </a:lnTo>
                    <a:lnTo>
                      <a:pt x="117" y="124"/>
                    </a:lnTo>
                    <a:lnTo>
                      <a:pt x="120" y="134"/>
                    </a:lnTo>
                    <a:lnTo>
                      <a:pt x="123" y="144"/>
                    </a:lnTo>
                    <a:lnTo>
                      <a:pt x="125" y="154"/>
                    </a:lnTo>
                    <a:lnTo>
                      <a:pt x="125" y="165"/>
                    </a:lnTo>
                    <a:lnTo>
                      <a:pt x="125" y="165"/>
                    </a:lnTo>
                    <a:lnTo>
                      <a:pt x="125" y="171"/>
                    </a:lnTo>
                    <a:lnTo>
                      <a:pt x="124" y="178"/>
                    </a:lnTo>
                    <a:lnTo>
                      <a:pt x="122" y="184"/>
                    </a:lnTo>
                    <a:lnTo>
                      <a:pt x="120" y="189"/>
                    </a:lnTo>
                    <a:lnTo>
                      <a:pt x="115" y="200"/>
                    </a:lnTo>
                    <a:lnTo>
                      <a:pt x="107" y="209"/>
                    </a:lnTo>
                    <a:lnTo>
                      <a:pt x="97" y="217"/>
                    </a:lnTo>
                    <a:lnTo>
                      <a:pt x="87" y="223"/>
                    </a:lnTo>
                    <a:lnTo>
                      <a:pt x="81" y="225"/>
                    </a:lnTo>
                    <a:lnTo>
                      <a:pt x="75" y="226"/>
                    </a:lnTo>
                    <a:lnTo>
                      <a:pt x="68" y="227"/>
                    </a:lnTo>
                    <a:lnTo>
                      <a:pt x="62" y="228"/>
                    </a:lnTo>
                    <a:lnTo>
                      <a:pt x="62" y="228"/>
                    </a:lnTo>
                    <a:lnTo>
                      <a:pt x="56" y="227"/>
                    </a:lnTo>
                    <a:lnTo>
                      <a:pt x="50" y="226"/>
                    </a:lnTo>
                    <a:lnTo>
                      <a:pt x="44" y="225"/>
                    </a:lnTo>
                    <a:lnTo>
                      <a:pt x="38" y="223"/>
                    </a:lnTo>
                    <a:lnTo>
                      <a:pt x="27" y="217"/>
                    </a:lnTo>
                    <a:lnTo>
                      <a:pt x="18" y="209"/>
                    </a:lnTo>
                    <a:lnTo>
                      <a:pt x="10" y="200"/>
                    </a:lnTo>
                    <a:lnTo>
                      <a:pt x="5" y="189"/>
                    </a:lnTo>
                    <a:lnTo>
                      <a:pt x="3" y="184"/>
                    </a:lnTo>
                    <a:lnTo>
                      <a:pt x="1" y="178"/>
                    </a:lnTo>
                    <a:lnTo>
                      <a:pt x="0" y="171"/>
                    </a:lnTo>
                    <a:lnTo>
                      <a:pt x="0" y="165"/>
                    </a:lnTo>
                    <a:lnTo>
                      <a:pt x="0" y="16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0" name="Line 86"/>
              <p:cNvSpPr>
                <a:spLocks noChangeShapeType="1"/>
              </p:cNvSpPr>
              <p:nvPr/>
            </p:nvSpPr>
            <p:spPr bwMode="auto">
              <a:xfrm>
                <a:off x="1613" y="505"/>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1" name="Freeform 87"/>
              <p:cNvSpPr>
                <a:spLocks/>
              </p:cNvSpPr>
              <p:nvPr/>
            </p:nvSpPr>
            <p:spPr bwMode="auto">
              <a:xfrm>
                <a:off x="1610" y="433"/>
                <a:ext cx="29" cy="68"/>
              </a:xfrm>
              <a:custGeom>
                <a:avLst/>
                <a:gdLst>
                  <a:gd name="T0" fmla="*/ 29 w 29"/>
                  <a:gd name="T1" fmla="*/ 1 h 68"/>
                  <a:gd name="T2" fmla="*/ 29 w 29"/>
                  <a:gd name="T3" fmla="*/ 1 h 68"/>
                  <a:gd name="T4" fmla="*/ 26 w 29"/>
                  <a:gd name="T5" fmla="*/ 0 h 68"/>
                  <a:gd name="T6" fmla="*/ 24 w 29"/>
                  <a:gd name="T7" fmla="*/ 2 h 68"/>
                  <a:gd name="T8" fmla="*/ 24 w 29"/>
                  <a:gd name="T9" fmla="*/ 2 h 68"/>
                  <a:gd name="T10" fmla="*/ 24 w 29"/>
                  <a:gd name="T11" fmla="*/ 2 h 68"/>
                  <a:gd name="T12" fmla="*/ 14 w 29"/>
                  <a:gd name="T13" fmla="*/ 19 h 68"/>
                  <a:gd name="T14" fmla="*/ 7 w 29"/>
                  <a:gd name="T15" fmla="*/ 35 h 68"/>
                  <a:gd name="T16" fmla="*/ 4 w 29"/>
                  <a:gd name="T17" fmla="*/ 43 h 68"/>
                  <a:gd name="T18" fmla="*/ 1 w 29"/>
                  <a:gd name="T19" fmla="*/ 52 h 68"/>
                  <a:gd name="T20" fmla="*/ 0 w 29"/>
                  <a:gd name="T21" fmla="*/ 60 h 68"/>
                  <a:gd name="T22" fmla="*/ 0 w 29"/>
                  <a:gd name="T23" fmla="*/ 68 h 68"/>
                  <a:gd name="T24" fmla="*/ 0 w 29"/>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68">
                    <a:moveTo>
                      <a:pt x="29" y="1"/>
                    </a:moveTo>
                    <a:lnTo>
                      <a:pt x="29" y="1"/>
                    </a:lnTo>
                    <a:lnTo>
                      <a:pt x="26" y="0"/>
                    </a:lnTo>
                    <a:lnTo>
                      <a:pt x="24" y="2"/>
                    </a:lnTo>
                    <a:lnTo>
                      <a:pt x="24" y="2"/>
                    </a:lnTo>
                    <a:lnTo>
                      <a:pt x="24" y="2"/>
                    </a:lnTo>
                    <a:lnTo>
                      <a:pt x="14" y="19"/>
                    </a:lnTo>
                    <a:lnTo>
                      <a:pt x="7" y="35"/>
                    </a:lnTo>
                    <a:lnTo>
                      <a:pt x="4" y="43"/>
                    </a:lnTo>
                    <a:lnTo>
                      <a:pt x="1" y="52"/>
                    </a:lnTo>
                    <a:lnTo>
                      <a:pt x="0" y="60"/>
                    </a:lnTo>
                    <a:lnTo>
                      <a:pt x="0" y="68"/>
                    </a:lnTo>
                    <a:lnTo>
                      <a:pt x="0" y="6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2" name="Freeform 88"/>
              <p:cNvSpPr>
                <a:spLocks/>
              </p:cNvSpPr>
              <p:nvPr/>
            </p:nvSpPr>
            <p:spPr bwMode="auto">
              <a:xfrm>
                <a:off x="3077" y="1985"/>
                <a:ext cx="88" cy="161"/>
              </a:xfrm>
              <a:custGeom>
                <a:avLst/>
                <a:gdLst>
                  <a:gd name="T0" fmla="*/ 0 w 88"/>
                  <a:gd name="T1" fmla="*/ 116 h 161"/>
                  <a:gd name="T2" fmla="*/ 0 w 88"/>
                  <a:gd name="T3" fmla="*/ 116 h 161"/>
                  <a:gd name="T4" fmla="*/ 0 w 88"/>
                  <a:gd name="T5" fmla="*/ 109 h 161"/>
                  <a:gd name="T6" fmla="*/ 2 w 88"/>
                  <a:gd name="T7" fmla="*/ 102 h 161"/>
                  <a:gd name="T8" fmla="*/ 3 w 88"/>
                  <a:gd name="T9" fmla="*/ 95 h 161"/>
                  <a:gd name="T10" fmla="*/ 6 w 88"/>
                  <a:gd name="T11" fmla="*/ 88 h 161"/>
                  <a:gd name="T12" fmla="*/ 12 w 88"/>
                  <a:gd name="T13" fmla="*/ 74 h 161"/>
                  <a:gd name="T14" fmla="*/ 19 w 88"/>
                  <a:gd name="T15" fmla="*/ 61 h 161"/>
                  <a:gd name="T16" fmla="*/ 26 w 88"/>
                  <a:gd name="T17" fmla="*/ 47 h 161"/>
                  <a:gd name="T18" fmla="*/ 34 w 88"/>
                  <a:gd name="T19" fmla="*/ 33 h 161"/>
                  <a:gd name="T20" fmla="*/ 40 w 88"/>
                  <a:gd name="T21" fmla="*/ 17 h 161"/>
                  <a:gd name="T22" fmla="*/ 43 w 88"/>
                  <a:gd name="T23" fmla="*/ 8 h 161"/>
                  <a:gd name="T24" fmla="*/ 44 w 88"/>
                  <a:gd name="T25" fmla="*/ 0 h 161"/>
                  <a:gd name="T26" fmla="*/ 44 w 88"/>
                  <a:gd name="T27" fmla="*/ 0 h 161"/>
                  <a:gd name="T28" fmla="*/ 46 w 88"/>
                  <a:gd name="T29" fmla="*/ 8 h 161"/>
                  <a:gd name="T30" fmla="*/ 48 w 88"/>
                  <a:gd name="T31" fmla="*/ 17 h 161"/>
                  <a:gd name="T32" fmla="*/ 54 w 88"/>
                  <a:gd name="T33" fmla="*/ 33 h 161"/>
                  <a:gd name="T34" fmla="*/ 61 w 88"/>
                  <a:gd name="T35" fmla="*/ 47 h 161"/>
                  <a:gd name="T36" fmla="*/ 70 w 88"/>
                  <a:gd name="T37" fmla="*/ 61 h 161"/>
                  <a:gd name="T38" fmla="*/ 77 w 88"/>
                  <a:gd name="T39" fmla="*/ 74 h 161"/>
                  <a:gd name="T40" fmla="*/ 83 w 88"/>
                  <a:gd name="T41" fmla="*/ 88 h 161"/>
                  <a:gd name="T42" fmla="*/ 85 w 88"/>
                  <a:gd name="T43" fmla="*/ 95 h 161"/>
                  <a:gd name="T44" fmla="*/ 87 w 88"/>
                  <a:gd name="T45" fmla="*/ 102 h 161"/>
                  <a:gd name="T46" fmla="*/ 88 w 88"/>
                  <a:gd name="T47" fmla="*/ 109 h 161"/>
                  <a:gd name="T48" fmla="*/ 88 w 88"/>
                  <a:gd name="T49" fmla="*/ 116 h 161"/>
                  <a:gd name="T50" fmla="*/ 88 w 88"/>
                  <a:gd name="T51" fmla="*/ 116 h 161"/>
                  <a:gd name="T52" fmla="*/ 88 w 88"/>
                  <a:gd name="T53" fmla="*/ 126 h 161"/>
                  <a:gd name="T54" fmla="*/ 85 w 88"/>
                  <a:gd name="T55" fmla="*/ 134 h 161"/>
                  <a:gd name="T56" fmla="*/ 81 w 88"/>
                  <a:gd name="T57" fmla="*/ 141 h 161"/>
                  <a:gd name="T58" fmla="*/ 76 w 88"/>
                  <a:gd name="T59" fmla="*/ 148 h 161"/>
                  <a:gd name="T60" fmla="*/ 69 w 88"/>
                  <a:gd name="T61" fmla="*/ 153 h 161"/>
                  <a:gd name="T62" fmla="*/ 61 w 88"/>
                  <a:gd name="T63" fmla="*/ 158 h 161"/>
                  <a:gd name="T64" fmla="*/ 53 w 88"/>
                  <a:gd name="T65" fmla="*/ 161 h 161"/>
                  <a:gd name="T66" fmla="*/ 44 w 88"/>
                  <a:gd name="T67" fmla="*/ 161 h 161"/>
                  <a:gd name="T68" fmla="*/ 44 w 88"/>
                  <a:gd name="T69" fmla="*/ 161 h 161"/>
                  <a:gd name="T70" fmla="*/ 36 w 88"/>
                  <a:gd name="T71" fmla="*/ 161 h 161"/>
                  <a:gd name="T72" fmla="*/ 26 w 88"/>
                  <a:gd name="T73" fmla="*/ 158 h 161"/>
                  <a:gd name="T74" fmla="*/ 19 w 88"/>
                  <a:gd name="T75" fmla="*/ 153 h 161"/>
                  <a:gd name="T76" fmla="*/ 13 w 88"/>
                  <a:gd name="T77" fmla="*/ 148 h 161"/>
                  <a:gd name="T78" fmla="*/ 7 w 88"/>
                  <a:gd name="T79" fmla="*/ 141 h 161"/>
                  <a:gd name="T80" fmla="*/ 3 w 88"/>
                  <a:gd name="T81" fmla="*/ 134 h 161"/>
                  <a:gd name="T82" fmla="*/ 1 w 88"/>
                  <a:gd name="T83" fmla="*/ 126 h 161"/>
                  <a:gd name="T84" fmla="*/ 0 w 88"/>
                  <a:gd name="T85" fmla="*/ 116 h 161"/>
                  <a:gd name="T86" fmla="*/ 0 w 88"/>
                  <a:gd name="T87" fmla="*/ 1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161">
                    <a:moveTo>
                      <a:pt x="0" y="116"/>
                    </a:moveTo>
                    <a:lnTo>
                      <a:pt x="0" y="116"/>
                    </a:lnTo>
                    <a:lnTo>
                      <a:pt x="0" y="109"/>
                    </a:lnTo>
                    <a:lnTo>
                      <a:pt x="2" y="102"/>
                    </a:lnTo>
                    <a:lnTo>
                      <a:pt x="3" y="95"/>
                    </a:lnTo>
                    <a:lnTo>
                      <a:pt x="6" y="88"/>
                    </a:lnTo>
                    <a:lnTo>
                      <a:pt x="12" y="74"/>
                    </a:lnTo>
                    <a:lnTo>
                      <a:pt x="19" y="61"/>
                    </a:lnTo>
                    <a:lnTo>
                      <a:pt x="26" y="47"/>
                    </a:lnTo>
                    <a:lnTo>
                      <a:pt x="34" y="33"/>
                    </a:lnTo>
                    <a:lnTo>
                      <a:pt x="40" y="17"/>
                    </a:lnTo>
                    <a:lnTo>
                      <a:pt x="43" y="8"/>
                    </a:lnTo>
                    <a:lnTo>
                      <a:pt x="44" y="0"/>
                    </a:lnTo>
                    <a:lnTo>
                      <a:pt x="44" y="0"/>
                    </a:lnTo>
                    <a:lnTo>
                      <a:pt x="46" y="8"/>
                    </a:lnTo>
                    <a:lnTo>
                      <a:pt x="48" y="17"/>
                    </a:lnTo>
                    <a:lnTo>
                      <a:pt x="54" y="33"/>
                    </a:lnTo>
                    <a:lnTo>
                      <a:pt x="61" y="47"/>
                    </a:lnTo>
                    <a:lnTo>
                      <a:pt x="70" y="61"/>
                    </a:lnTo>
                    <a:lnTo>
                      <a:pt x="77" y="74"/>
                    </a:lnTo>
                    <a:lnTo>
                      <a:pt x="83" y="88"/>
                    </a:lnTo>
                    <a:lnTo>
                      <a:pt x="85" y="95"/>
                    </a:lnTo>
                    <a:lnTo>
                      <a:pt x="87" y="102"/>
                    </a:lnTo>
                    <a:lnTo>
                      <a:pt x="88" y="109"/>
                    </a:lnTo>
                    <a:lnTo>
                      <a:pt x="88" y="116"/>
                    </a:lnTo>
                    <a:lnTo>
                      <a:pt x="88" y="116"/>
                    </a:lnTo>
                    <a:lnTo>
                      <a:pt x="88" y="126"/>
                    </a:lnTo>
                    <a:lnTo>
                      <a:pt x="85" y="134"/>
                    </a:lnTo>
                    <a:lnTo>
                      <a:pt x="81" y="141"/>
                    </a:lnTo>
                    <a:lnTo>
                      <a:pt x="76" y="148"/>
                    </a:lnTo>
                    <a:lnTo>
                      <a:pt x="69" y="153"/>
                    </a:lnTo>
                    <a:lnTo>
                      <a:pt x="61" y="158"/>
                    </a:lnTo>
                    <a:lnTo>
                      <a:pt x="53" y="161"/>
                    </a:lnTo>
                    <a:lnTo>
                      <a:pt x="44" y="161"/>
                    </a:lnTo>
                    <a:lnTo>
                      <a:pt x="44" y="161"/>
                    </a:lnTo>
                    <a:lnTo>
                      <a:pt x="36" y="161"/>
                    </a:lnTo>
                    <a:lnTo>
                      <a:pt x="26" y="158"/>
                    </a:lnTo>
                    <a:lnTo>
                      <a:pt x="19" y="153"/>
                    </a:lnTo>
                    <a:lnTo>
                      <a:pt x="13" y="148"/>
                    </a:lnTo>
                    <a:lnTo>
                      <a:pt x="7" y="141"/>
                    </a:lnTo>
                    <a:lnTo>
                      <a:pt x="3" y="134"/>
                    </a:lnTo>
                    <a:lnTo>
                      <a:pt x="1" y="126"/>
                    </a:lnTo>
                    <a:lnTo>
                      <a:pt x="0" y="116"/>
                    </a:lnTo>
                    <a:lnTo>
                      <a:pt x="0" y="1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3" name="Line 89"/>
              <p:cNvSpPr>
                <a:spLocks noChangeShapeType="1"/>
              </p:cNvSpPr>
              <p:nvPr/>
            </p:nvSpPr>
            <p:spPr bwMode="auto">
              <a:xfrm>
                <a:off x="3095" y="2099"/>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4" name="Line 90"/>
              <p:cNvSpPr>
                <a:spLocks noChangeShapeType="1"/>
              </p:cNvSpPr>
              <p:nvPr/>
            </p:nvSpPr>
            <p:spPr bwMode="auto">
              <a:xfrm>
                <a:off x="3093" y="2101"/>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5" name="Freeform 91"/>
              <p:cNvSpPr>
                <a:spLocks/>
              </p:cNvSpPr>
              <p:nvPr/>
            </p:nvSpPr>
            <p:spPr bwMode="auto">
              <a:xfrm>
                <a:off x="3090" y="2051"/>
                <a:ext cx="21" cy="48"/>
              </a:xfrm>
              <a:custGeom>
                <a:avLst/>
                <a:gdLst>
                  <a:gd name="T0" fmla="*/ 21 w 21"/>
                  <a:gd name="T1" fmla="*/ 0 h 48"/>
                  <a:gd name="T2" fmla="*/ 21 w 21"/>
                  <a:gd name="T3" fmla="*/ 0 h 48"/>
                  <a:gd name="T4" fmla="*/ 19 w 21"/>
                  <a:gd name="T5" fmla="*/ 0 h 48"/>
                  <a:gd name="T6" fmla="*/ 18 w 21"/>
                  <a:gd name="T7" fmla="*/ 1 h 48"/>
                  <a:gd name="T8" fmla="*/ 18 w 21"/>
                  <a:gd name="T9" fmla="*/ 1 h 48"/>
                  <a:gd name="T10" fmla="*/ 18 w 21"/>
                  <a:gd name="T11" fmla="*/ 1 h 48"/>
                  <a:gd name="T12" fmla="*/ 11 w 21"/>
                  <a:gd name="T13" fmla="*/ 13 h 48"/>
                  <a:gd name="T14" fmla="*/ 5 w 21"/>
                  <a:gd name="T15" fmla="*/ 25 h 48"/>
                  <a:gd name="T16" fmla="*/ 2 w 21"/>
                  <a:gd name="T17" fmla="*/ 36 h 48"/>
                  <a:gd name="T18" fmla="*/ 0 w 21"/>
                  <a:gd name="T19" fmla="*/ 42 h 48"/>
                  <a:gd name="T20" fmla="*/ 0 w 21"/>
                  <a:gd name="T21" fmla="*/ 48 h 48"/>
                  <a:gd name="T22" fmla="*/ 0 w 21"/>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lnTo>
                      <a:pt x="21" y="0"/>
                    </a:lnTo>
                    <a:lnTo>
                      <a:pt x="19" y="0"/>
                    </a:lnTo>
                    <a:lnTo>
                      <a:pt x="18" y="1"/>
                    </a:lnTo>
                    <a:lnTo>
                      <a:pt x="18" y="1"/>
                    </a:lnTo>
                    <a:lnTo>
                      <a:pt x="18" y="1"/>
                    </a:lnTo>
                    <a:lnTo>
                      <a:pt x="11" y="13"/>
                    </a:lnTo>
                    <a:lnTo>
                      <a:pt x="5" y="25"/>
                    </a:lnTo>
                    <a:lnTo>
                      <a:pt x="2" y="36"/>
                    </a:lnTo>
                    <a:lnTo>
                      <a:pt x="0" y="42"/>
                    </a:lnTo>
                    <a:lnTo>
                      <a:pt x="0" y="48"/>
                    </a:lnTo>
                    <a:lnTo>
                      <a:pt x="0" y="4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6" name="Freeform 92"/>
              <p:cNvSpPr>
                <a:spLocks/>
              </p:cNvSpPr>
              <p:nvPr/>
            </p:nvSpPr>
            <p:spPr bwMode="auto">
              <a:xfrm>
                <a:off x="825" y="1624"/>
                <a:ext cx="69" cy="126"/>
              </a:xfrm>
              <a:custGeom>
                <a:avLst/>
                <a:gdLst>
                  <a:gd name="T0" fmla="*/ 0 w 69"/>
                  <a:gd name="T1" fmla="*/ 92 h 126"/>
                  <a:gd name="T2" fmla="*/ 0 w 69"/>
                  <a:gd name="T3" fmla="*/ 92 h 126"/>
                  <a:gd name="T4" fmla="*/ 0 w 69"/>
                  <a:gd name="T5" fmla="*/ 86 h 126"/>
                  <a:gd name="T6" fmla="*/ 1 w 69"/>
                  <a:gd name="T7" fmla="*/ 80 h 126"/>
                  <a:gd name="T8" fmla="*/ 4 w 69"/>
                  <a:gd name="T9" fmla="*/ 69 h 126"/>
                  <a:gd name="T10" fmla="*/ 10 w 69"/>
                  <a:gd name="T11" fmla="*/ 59 h 126"/>
                  <a:gd name="T12" fmla="*/ 15 w 69"/>
                  <a:gd name="T13" fmla="*/ 47 h 126"/>
                  <a:gd name="T14" fmla="*/ 21 w 69"/>
                  <a:gd name="T15" fmla="*/ 37 h 126"/>
                  <a:gd name="T16" fmla="*/ 27 w 69"/>
                  <a:gd name="T17" fmla="*/ 26 h 126"/>
                  <a:gd name="T18" fmla="*/ 31 w 69"/>
                  <a:gd name="T19" fmla="*/ 14 h 126"/>
                  <a:gd name="T20" fmla="*/ 34 w 69"/>
                  <a:gd name="T21" fmla="*/ 0 h 126"/>
                  <a:gd name="T22" fmla="*/ 34 w 69"/>
                  <a:gd name="T23" fmla="*/ 0 h 126"/>
                  <a:gd name="T24" fmla="*/ 37 w 69"/>
                  <a:gd name="T25" fmla="*/ 14 h 126"/>
                  <a:gd name="T26" fmla="*/ 43 w 69"/>
                  <a:gd name="T27" fmla="*/ 26 h 126"/>
                  <a:gd name="T28" fmla="*/ 49 w 69"/>
                  <a:gd name="T29" fmla="*/ 37 h 126"/>
                  <a:gd name="T30" fmla="*/ 54 w 69"/>
                  <a:gd name="T31" fmla="*/ 47 h 126"/>
                  <a:gd name="T32" fmla="*/ 60 w 69"/>
                  <a:gd name="T33" fmla="*/ 59 h 126"/>
                  <a:gd name="T34" fmla="*/ 65 w 69"/>
                  <a:gd name="T35" fmla="*/ 69 h 126"/>
                  <a:gd name="T36" fmla="*/ 68 w 69"/>
                  <a:gd name="T37" fmla="*/ 80 h 126"/>
                  <a:gd name="T38" fmla="*/ 69 w 69"/>
                  <a:gd name="T39" fmla="*/ 86 h 126"/>
                  <a:gd name="T40" fmla="*/ 69 w 69"/>
                  <a:gd name="T41" fmla="*/ 92 h 126"/>
                  <a:gd name="T42" fmla="*/ 69 w 69"/>
                  <a:gd name="T43" fmla="*/ 92 h 126"/>
                  <a:gd name="T44" fmla="*/ 68 w 69"/>
                  <a:gd name="T45" fmla="*/ 99 h 126"/>
                  <a:gd name="T46" fmla="*/ 66 w 69"/>
                  <a:gd name="T47" fmla="*/ 105 h 126"/>
                  <a:gd name="T48" fmla="*/ 63 w 69"/>
                  <a:gd name="T49" fmla="*/ 111 h 126"/>
                  <a:gd name="T50" fmla="*/ 59 w 69"/>
                  <a:gd name="T51" fmla="*/ 116 h 126"/>
                  <a:gd name="T52" fmla="*/ 54 w 69"/>
                  <a:gd name="T53" fmla="*/ 121 h 126"/>
                  <a:gd name="T54" fmla="*/ 49 w 69"/>
                  <a:gd name="T55" fmla="*/ 124 h 126"/>
                  <a:gd name="T56" fmla="*/ 42 w 69"/>
                  <a:gd name="T57" fmla="*/ 126 h 126"/>
                  <a:gd name="T58" fmla="*/ 34 w 69"/>
                  <a:gd name="T59" fmla="*/ 126 h 126"/>
                  <a:gd name="T60" fmla="*/ 34 w 69"/>
                  <a:gd name="T61" fmla="*/ 126 h 126"/>
                  <a:gd name="T62" fmla="*/ 28 w 69"/>
                  <a:gd name="T63" fmla="*/ 126 h 126"/>
                  <a:gd name="T64" fmla="*/ 21 w 69"/>
                  <a:gd name="T65" fmla="*/ 124 h 126"/>
                  <a:gd name="T66" fmla="*/ 15 w 69"/>
                  <a:gd name="T67" fmla="*/ 121 h 126"/>
                  <a:gd name="T68" fmla="*/ 10 w 69"/>
                  <a:gd name="T69" fmla="*/ 116 h 126"/>
                  <a:gd name="T70" fmla="*/ 6 w 69"/>
                  <a:gd name="T71" fmla="*/ 111 h 126"/>
                  <a:gd name="T72" fmla="*/ 2 w 69"/>
                  <a:gd name="T73" fmla="*/ 105 h 126"/>
                  <a:gd name="T74" fmla="*/ 0 w 69"/>
                  <a:gd name="T75" fmla="*/ 99 h 126"/>
                  <a:gd name="T76" fmla="*/ 0 w 69"/>
                  <a:gd name="T77" fmla="*/ 92 h 126"/>
                  <a:gd name="T78" fmla="*/ 0 w 69"/>
                  <a:gd name="T79" fmla="*/ 9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126">
                    <a:moveTo>
                      <a:pt x="0" y="92"/>
                    </a:moveTo>
                    <a:lnTo>
                      <a:pt x="0" y="92"/>
                    </a:lnTo>
                    <a:lnTo>
                      <a:pt x="0" y="86"/>
                    </a:lnTo>
                    <a:lnTo>
                      <a:pt x="1" y="80"/>
                    </a:lnTo>
                    <a:lnTo>
                      <a:pt x="4" y="69"/>
                    </a:lnTo>
                    <a:lnTo>
                      <a:pt x="10" y="59"/>
                    </a:lnTo>
                    <a:lnTo>
                      <a:pt x="15" y="47"/>
                    </a:lnTo>
                    <a:lnTo>
                      <a:pt x="21" y="37"/>
                    </a:lnTo>
                    <a:lnTo>
                      <a:pt x="27" y="26"/>
                    </a:lnTo>
                    <a:lnTo>
                      <a:pt x="31" y="14"/>
                    </a:lnTo>
                    <a:lnTo>
                      <a:pt x="34" y="0"/>
                    </a:lnTo>
                    <a:lnTo>
                      <a:pt x="34" y="0"/>
                    </a:lnTo>
                    <a:lnTo>
                      <a:pt x="37" y="14"/>
                    </a:lnTo>
                    <a:lnTo>
                      <a:pt x="43" y="26"/>
                    </a:lnTo>
                    <a:lnTo>
                      <a:pt x="49" y="37"/>
                    </a:lnTo>
                    <a:lnTo>
                      <a:pt x="54" y="47"/>
                    </a:lnTo>
                    <a:lnTo>
                      <a:pt x="60" y="59"/>
                    </a:lnTo>
                    <a:lnTo>
                      <a:pt x="65" y="69"/>
                    </a:lnTo>
                    <a:lnTo>
                      <a:pt x="68" y="80"/>
                    </a:lnTo>
                    <a:lnTo>
                      <a:pt x="69" y="86"/>
                    </a:lnTo>
                    <a:lnTo>
                      <a:pt x="69" y="92"/>
                    </a:lnTo>
                    <a:lnTo>
                      <a:pt x="69" y="92"/>
                    </a:lnTo>
                    <a:lnTo>
                      <a:pt x="68" y="99"/>
                    </a:lnTo>
                    <a:lnTo>
                      <a:pt x="66" y="105"/>
                    </a:lnTo>
                    <a:lnTo>
                      <a:pt x="63" y="111"/>
                    </a:lnTo>
                    <a:lnTo>
                      <a:pt x="59" y="116"/>
                    </a:lnTo>
                    <a:lnTo>
                      <a:pt x="54" y="121"/>
                    </a:lnTo>
                    <a:lnTo>
                      <a:pt x="49" y="124"/>
                    </a:lnTo>
                    <a:lnTo>
                      <a:pt x="42" y="126"/>
                    </a:lnTo>
                    <a:lnTo>
                      <a:pt x="34" y="126"/>
                    </a:lnTo>
                    <a:lnTo>
                      <a:pt x="34" y="126"/>
                    </a:lnTo>
                    <a:lnTo>
                      <a:pt x="28" y="126"/>
                    </a:lnTo>
                    <a:lnTo>
                      <a:pt x="21" y="124"/>
                    </a:lnTo>
                    <a:lnTo>
                      <a:pt x="15" y="121"/>
                    </a:lnTo>
                    <a:lnTo>
                      <a:pt x="10" y="116"/>
                    </a:lnTo>
                    <a:lnTo>
                      <a:pt x="6" y="111"/>
                    </a:lnTo>
                    <a:lnTo>
                      <a:pt x="2" y="105"/>
                    </a:lnTo>
                    <a:lnTo>
                      <a:pt x="0" y="99"/>
                    </a:lnTo>
                    <a:lnTo>
                      <a:pt x="0" y="92"/>
                    </a:lnTo>
                    <a:lnTo>
                      <a:pt x="0" y="9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7" name="Line 93"/>
              <p:cNvSpPr>
                <a:spLocks noChangeShapeType="1"/>
              </p:cNvSpPr>
              <p:nvPr/>
            </p:nvSpPr>
            <p:spPr bwMode="auto">
              <a:xfrm>
                <a:off x="840" y="1714"/>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8" name="Line 94"/>
              <p:cNvSpPr>
                <a:spLocks noChangeShapeType="1"/>
              </p:cNvSpPr>
              <p:nvPr/>
            </p:nvSpPr>
            <p:spPr bwMode="auto">
              <a:xfrm>
                <a:off x="838" y="1716"/>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19" name="Freeform 95"/>
              <p:cNvSpPr>
                <a:spLocks/>
              </p:cNvSpPr>
              <p:nvPr/>
            </p:nvSpPr>
            <p:spPr bwMode="auto">
              <a:xfrm>
                <a:off x="836" y="1676"/>
                <a:ext cx="16" cy="38"/>
              </a:xfrm>
              <a:custGeom>
                <a:avLst/>
                <a:gdLst>
                  <a:gd name="T0" fmla="*/ 16 w 16"/>
                  <a:gd name="T1" fmla="*/ 1 h 38"/>
                  <a:gd name="T2" fmla="*/ 16 w 16"/>
                  <a:gd name="T3" fmla="*/ 1 h 38"/>
                  <a:gd name="T4" fmla="*/ 14 w 16"/>
                  <a:gd name="T5" fmla="*/ 0 h 38"/>
                  <a:gd name="T6" fmla="*/ 13 w 16"/>
                  <a:gd name="T7" fmla="*/ 1 h 38"/>
                  <a:gd name="T8" fmla="*/ 13 w 16"/>
                  <a:gd name="T9" fmla="*/ 1 h 38"/>
                  <a:gd name="T10" fmla="*/ 13 w 16"/>
                  <a:gd name="T11" fmla="*/ 1 h 38"/>
                  <a:gd name="T12" fmla="*/ 8 w 16"/>
                  <a:gd name="T13" fmla="*/ 10 h 38"/>
                  <a:gd name="T14" fmla="*/ 4 w 16"/>
                  <a:gd name="T15" fmla="*/ 19 h 38"/>
                  <a:gd name="T16" fmla="*/ 1 w 16"/>
                  <a:gd name="T17" fmla="*/ 28 h 38"/>
                  <a:gd name="T18" fmla="*/ 0 w 16"/>
                  <a:gd name="T19" fmla="*/ 38 h 38"/>
                  <a:gd name="T20" fmla="*/ 0 w 16"/>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8">
                    <a:moveTo>
                      <a:pt x="16" y="1"/>
                    </a:moveTo>
                    <a:lnTo>
                      <a:pt x="16" y="1"/>
                    </a:lnTo>
                    <a:lnTo>
                      <a:pt x="14" y="0"/>
                    </a:lnTo>
                    <a:lnTo>
                      <a:pt x="13" y="1"/>
                    </a:lnTo>
                    <a:lnTo>
                      <a:pt x="13" y="1"/>
                    </a:lnTo>
                    <a:lnTo>
                      <a:pt x="13" y="1"/>
                    </a:lnTo>
                    <a:lnTo>
                      <a:pt x="8" y="10"/>
                    </a:lnTo>
                    <a:lnTo>
                      <a:pt x="4" y="19"/>
                    </a:lnTo>
                    <a:lnTo>
                      <a:pt x="1" y="28"/>
                    </a:lnTo>
                    <a:lnTo>
                      <a:pt x="0" y="38"/>
                    </a:lnTo>
                    <a:lnTo>
                      <a:pt x="0" y="3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0" name="Freeform 96"/>
              <p:cNvSpPr>
                <a:spLocks/>
              </p:cNvSpPr>
              <p:nvPr/>
            </p:nvSpPr>
            <p:spPr bwMode="auto">
              <a:xfrm>
                <a:off x="4110" y="2206"/>
                <a:ext cx="69" cy="127"/>
              </a:xfrm>
              <a:custGeom>
                <a:avLst/>
                <a:gdLst>
                  <a:gd name="T0" fmla="*/ 0 w 69"/>
                  <a:gd name="T1" fmla="*/ 92 h 127"/>
                  <a:gd name="T2" fmla="*/ 0 w 69"/>
                  <a:gd name="T3" fmla="*/ 92 h 127"/>
                  <a:gd name="T4" fmla="*/ 0 w 69"/>
                  <a:gd name="T5" fmla="*/ 86 h 127"/>
                  <a:gd name="T6" fmla="*/ 1 w 69"/>
                  <a:gd name="T7" fmla="*/ 81 h 127"/>
                  <a:gd name="T8" fmla="*/ 4 w 69"/>
                  <a:gd name="T9" fmla="*/ 69 h 127"/>
                  <a:gd name="T10" fmla="*/ 10 w 69"/>
                  <a:gd name="T11" fmla="*/ 59 h 127"/>
                  <a:gd name="T12" fmla="*/ 15 w 69"/>
                  <a:gd name="T13" fmla="*/ 49 h 127"/>
                  <a:gd name="T14" fmla="*/ 21 w 69"/>
                  <a:gd name="T15" fmla="*/ 37 h 127"/>
                  <a:gd name="T16" fmla="*/ 27 w 69"/>
                  <a:gd name="T17" fmla="*/ 26 h 127"/>
                  <a:gd name="T18" fmla="*/ 31 w 69"/>
                  <a:gd name="T19" fmla="*/ 14 h 127"/>
                  <a:gd name="T20" fmla="*/ 34 w 69"/>
                  <a:gd name="T21" fmla="*/ 0 h 127"/>
                  <a:gd name="T22" fmla="*/ 34 w 69"/>
                  <a:gd name="T23" fmla="*/ 0 h 127"/>
                  <a:gd name="T24" fmla="*/ 38 w 69"/>
                  <a:gd name="T25" fmla="*/ 14 h 127"/>
                  <a:gd name="T26" fmla="*/ 42 w 69"/>
                  <a:gd name="T27" fmla="*/ 26 h 127"/>
                  <a:gd name="T28" fmla="*/ 49 w 69"/>
                  <a:gd name="T29" fmla="*/ 37 h 127"/>
                  <a:gd name="T30" fmla="*/ 55 w 69"/>
                  <a:gd name="T31" fmla="*/ 49 h 127"/>
                  <a:gd name="T32" fmla="*/ 60 w 69"/>
                  <a:gd name="T33" fmla="*/ 59 h 127"/>
                  <a:gd name="T34" fmla="*/ 65 w 69"/>
                  <a:gd name="T35" fmla="*/ 69 h 127"/>
                  <a:gd name="T36" fmla="*/ 68 w 69"/>
                  <a:gd name="T37" fmla="*/ 81 h 127"/>
                  <a:gd name="T38" fmla="*/ 69 w 69"/>
                  <a:gd name="T39" fmla="*/ 86 h 127"/>
                  <a:gd name="T40" fmla="*/ 69 w 69"/>
                  <a:gd name="T41" fmla="*/ 92 h 127"/>
                  <a:gd name="T42" fmla="*/ 69 w 69"/>
                  <a:gd name="T43" fmla="*/ 92 h 127"/>
                  <a:gd name="T44" fmla="*/ 69 w 69"/>
                  <a:gd name="T45" fmla="*/ 99 h 127"/>
                  <a:gd name="T46" fmla="*/ 67 w 69"/>
                  <a:gd name="T47" fmla="*/ 105 h 127"/>
                  <a:gd name="T48" fmla="*/ 63 w 69"/>
                  <a:gd name="T49" fmla="*/ 111 h 127"/>
                  <a:gd name="T50" fmla="*/ 59 w 69"/>
                  <a:gd name="T51" fmla="*/ 117 h 127"/>
                  <a:gd name="T52" fmla="*/ 54 w 69"/>
                  <a:gd name="T53" fmla="*/ 121 h 127"/>
                  <a:gd name="T54" fmla="*/ 49 w 69"/>
                  <a:gd name="T55" fmla="*/ 124 h 127"/>
                  <a:gd name="T56" fmla="*/ 41 w 69"/>
                  <a:gd name="T57" fmla="*/ 126 h 127"/>
                  <a:gd name="T58" fmla="*/ 34 w 69"/>
                  <a:gd name="T59" fmla="*/ 127 h 127"/>
                  <a:gd name="T60" fmla="*/ 34 w 69"/>
                  <a:gd name="T61" fmla="*/ 127 h 127"/>
                  <a:gd name="T62" fmla="*/ 28 w 69"/>
                  <a:gd name="T63" fmla="*/ 126 h 127"/>
                  <a:gd name="T64" fmla="*/ 21 w 69"/>
                  <a:gd name="T65" fmla="*/ 124 h 127"/>
                  <a:gd name="T66" fmla="*/ 16 w 69"/>
                  <a:gd name="T67" fmla="*/ 121 h 127"/>
                  <a:gd name="T68" fmla="*/ 11 w 69"/>
                  <a:gd name="T69" fmla="*/ 117 h 127"/>
                  <a:gd name="T70" fmla="*/ 5 w 69"/>
                  <a:gd name="T71" fmla="*/ 111 h 127"/>
                  <a:gd name="T72" fmla="*/ 2 w 69"/>
                  <a:gd name="T73" fmla="*/ 105 h 127"/>
                  <a:gd name="T74" fmla="*/ 0 w 69"/>
                  <a:gd name="T75" fmla="*/ 99 h 127"/>
                  <a:gd name="T76" fmla="*/ 0 w 69"/>
                  <a:gd name="T77" fmla="*/ 92 h 127"/>
                  <a:gd name="T78" fmla="*/ 0 w 69"/>
                  <a:gd name="T79" fmla="*/ 9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127">
                    <a:moveTo>
                      <a:pt x="0" y="92"/>
                    </a:moveTo>
                    <a:lnTo>
                      <a:pt x="0" y="92"/>
                    </a:lnTo>
                    <a:lnTo>
                      <a:pt x="0" y="86"/>
                    </a:lnTo>
                    <a:lnTo>
                      <a:pt x="1" y="81"/>
                    </a:lnTo>
                    <a:lnTo>
                      <a:pt x="4" y="69"/>
                    </a:lnTo>
                    <a:lnTo>
                      <a:pt x="10" y="59"/>
                    </a:lnTo>
                    <a:lnTo>
                      <a:pt x="15" y="49"/>
                    </a:lnTo>
                    <a:lnTo>
                      <a:pt x="21" y="37"/>
                    </a:lnTo>
                    <a:lnTo>
                      <a:pt x="27" y="26"/>
                    </a:lnTo>
                    <a:lnTo>
                      <a:pt x="31" y="14"/>
                    </a:lnTo>
                    <a:lnTo>
                      <a:pt x="34" y="0"/>
                    </a:lnTo>
                    <a:lnTo>
                      <a:pt x="34" y="0"/>
                    </a:lnTo>
                    <a:lnTo>
                      <a:pt x="38" y="14"/>
                    </a:lnTo>
                    <a:lnTo>
                      <a:pt x="42" y="26"/>
                    </a:lnTo>
                    <a:lnTo>
                      <a:pt x="49" y="37"/>
                    </a:lnTo>
                    <a:lnTo>
                      <a:pt x="55" y="49"/>
                    </a:lnTo>
                    <a:lnTo>
                      <a:pt x="60" y="59"/>
                    </a:lnTo>
                    <a:lnTo>
                      <a:pt x="65" y="69"/>
                    </a:lnTo>
                    <a:lnTo>
                      <a:pt x="68" y="81"/>
                    </a:lnTo>
                    <a:lnTo>
                      <a:pt x="69" y="86"/>
                    </a:lnTo>
                    <a:lnTo>
                      <a:pt x="69" y="92"/>
                    </a:lnTo>
                    <a:lnTo>
                      <a:pt x="69" y="92"/>
                    </a:lnTo>
                    <a:lnTo>
                      <a:pt x="69" y="99"/>
                    </a:lnTo>
                    <a:lnTo>
                      <a:pt x="67" y="105"/>
                    </a:lnTo>
                    <a:lnTo>
                      <a:pt x="63" y="111"/>
                    </a:lnTo>
                    <a:lnTo>
                      <a:pt x="59" y="117"/>
                    </a:lnTo>
                    <a:lnTo>
                      <a:pt x="54" y="121"/>
                    </a:lnTo>
                    <a:lnTo>
                      <a:pt x="49" y="124"/>
                    </a:lnTo>
                    <a:lnTo>
                      <a:pt x="41" y="126"/>
                    </a:lnTo>
                    <a:lnTo>
                      <a:pt x="34" y="127"/>
                    </a:lnTo>
                    <a:lnTo>
                      <a:pt x="34" y="127"/>
                    </a:lnTo>
                    <a:lnTo>
                      <a:pt x="28" y="126"/>
                    </a:lnTo>
                    <a:lnTo>
                      <a:pt x="21" y="124"/>
                    </a:lnTo>
                    <a:lnTo>
                      <a:pt x="16" y="121"/>
                    </a:lnTo>
                    <a:lnTo>
                      <a:pt x="11" y="117"/>
                    </a:lnTo>
                    <a:lnTo>
                      <a:pt x="5" y="111"/>
                    </a:lnTo>
                    <a:lnTo>
                      <a:pt x="2" y="105"/>
                    </a:lnTo>
                    <a:lnTo>
                      <a:pt x="0" y="99"/>
                    </a:lnTo>
                    <a:lnTo>
                      <a:pt x="0" y="92"/>
                    </a:lnTo>
                    <a:lnTo>
                      <a:pt x="0" y="9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1" name="Line 97"/>
              <p:cNvSpPr>
                <a:spLocks noChangeShapeType="1"/>
              </p:cNvSpPr>
              <p:nvPr/>
            </p:nvSpPr>
            <p:spPr bwMode="auto">
              <a:xfrm>
                <a:off x="4125" y="2296"/>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2" name="Line 98"/>
              <p:cNvSpPr>
                <a:spLocks noChangeShapeType="1"/>
              </p:cNvSpPr>
              <p:nvPr/>
            </p:nvSpPr>
            <p:spPr bwMode="auto">
              <a:xfrm>
                <a:off x="4123" y="2298"/>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3" name="Freeform 99"/>
              <p:cNvSpPr>
                <a:spLocks/>
              </p:cNvSpPr>
              <p:nvPr/>
            </p:nvSpPr>
            <p:spPr bwMode="auto">
              <a:xfrm>
                <a:off x="4121" y="2259"/>
                <a:ext cx="16" cy="37"/>
              </a:xfrm>
              <a:custGeom>
                <a:avLst/>
                <a:gdLst>
                  <a:gd name="T0" fmla="*/ 16 w 16"/>
                  <a:gd name="T1" fmla="*/ 0 h 37"/>
                  <a:gd name="T2" fmla="*/ 16 w 16"/>
                  <a:gd name="T3" fmla="*/ 0 h 37"/>
                  <a:gd name="T4" fmla="*/ 14 w 16"/>
                  <a:gd name="T5" fmla="*/ 0 h 37"/>
                  <a:gd name="T6" fmla="*/ 13 w 16"/>
                  <a:gd name="T7" fmla="*/ 1 h 37"/>
                  <a:gd name="T8" fmla="*/ 13 w 16"/>
                  <a:gd name="T9" fmla="*/ 1 h 37"/>
                  <a:gd name="T10" fmla="*/ 13 w 16"/>
                  <a:gd name="T11" fmla="*/ 1 h 37"/>
                  <a:gd name="T12" fmla="*/ 8 w 16"/>
                  <a:gd name="T13" fmla="*/ 9 h 37"/>
                  <a:gd name="T14" fmla="*/ 4 w 16"/>
                  <a:gd name="T15" fmla="*/ 18 h 37"/>
                  <a:gd name="T16" fmla="*/ 1 w 16"/>
                  <a:gd name="T17" fmla="*/ 28 h 37"/>
                  <a:gd name="T18" fmla="*/ 0 w 16"/>
                  <a:gd name="T19" fmla="*/ 37 h 37"/>
                  <a:gd name="T20" fmla="*/ 0 w 1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7">
                    <a:moveTo>
                      <a:pt x="16" y="0"/>
                    </a:moveTo>
                    <a:lnTo>
                      <a:pt x="16" y="0"/>
                    </a:lnTo>
                    <a:lnTo>
                      <a:pt x="14" y="0"/>
                    </a:lnTo>
                    <a:lnTo>
                      <a:pt x="13" y="1"/>
                    </a:lnTo>
                    <a:lnTo>
                      <a:pt x="13" y="1"/>
                    </a:lnTo>
                    <a:lnTo>
                      <a:pt x="13" y="1"/>
                    </a:lnTo>
                    <a:lnTo>
                      <a:pt x="8" y="9"/>
                    </a:lnTo>
                    <a:lnTo>
                      <a:pt x="4" y="18"/>
                    </a:lnTo>
                    <a:lnTo>
                      <a:pt x="1" y="28"/>
                    </a:lnTo>
                    <a:lnTo>
                      <a:pt x="0" y="37"/>
                    </a:lnTo>
                    <a:lnTo>
                      <a:pt x="0" y="3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4" name="Freeform 100"/>
              <p:cNvSpPr>
                <a:spLocks/>
              </p:cNvSpPr>
              <p:nvPr/>
            </p:nvSpPr>
            <p:spPr bwMode="auto">
              <a:xfrm>
                <a:off x="5259" y="3082"/>
                <a:ext cx="68" cy="123"/>
              </a:xfrm>
              <a:custGeom>
                <a:avLst/>
                <a:gdLst>
                  <a:gd name="T0" fmla="*/ 0 w 68"/>
                  <a:gd name="T1" fmla="*/ 89 h 123"/>
                  <a:gd name="T2" fmla="*/ 0 w 68"/>
                  <a:gd name="T3" fmla="*/ 89 h 123"/>
                  <a:gd name="T4" fmla="*/ 0 w 68"/>
                  <a:gd name="T5" fmla="*/ 83 h 123"/>
                  <a:gd name="T6" fmla="*/ 1 w 68"/>
                  <a:gd name="T7" fmla="*/ 78 h 123"/>
                  <a:gd name="T8" fmla="*/ 4 w 68"/>
                  <a:gd name="T9" fmla="*/ 67 h 123"/>
                  <a:gd name="T10" fmla="*/ 9 w 68"/>
                  <a:gd name="T11" fmla="*/ 57 h 123"/>
                  <a:gd name="T12" fmla="*/ 14 w 68"/>
                  <a:gd name="T13" fmla="*/ 47 h 123"/>
                  <a:gd name="T14" fmla="*/ 21 w 68"/>
                  <a:gd name="T15" fmla="*/ 36 h 123"/>
                  <a:gd name="T16" fmla="*/ 26 w 68"/>
                  <a:gd name="T17" fmla="*/ 25 h 123"/>
                  <a:gd name="T18" fmla="*/ 31 w 68"/>
                  <a:gd name="T19" fmla="*/ 13 h 123"/>
                  <a:gd name="T20" fmla="*/ 34 w 68"/>
                  <a:gd name="T21" fmla="*/ 0 h 123"/>
                  <a:gd name="T22" fmla="*/ 34 w 68"/>
                  <a:gd name="T23" fmla="*/ 0 h 123"/>
                  <a:gd name="T24" fmla="*/ 37 w 68"/>
                  <a:gd name="T25" fmla="*/ 13 h 123"/>
                  <a:gd name="T26" fmla="*/ 41 w 68"/>
                  <a:gd name="T27" fmla="*/ 25 h 123"/>
                  <a:gd name="T28" fmla="*/ 47 w 68"/>
                  <a:gd name="T29" fmla="*/ 36 h 123"/>
                  <a:gd name="T30" fmla="*/ 53 w 68"/>
                  <a:gd name="T31" fmla="*/ 47 h 123"/>
                  <a:gd name="T32" fmla="*/ 59 w 68"/>
                  <a:gd name="T33" fmla="*/ 57 h 123"/>
                  <a:gd name="T34" fmla="*/ 63 w 68"/>
                  <a:gd name="T35" fmla="*/ 67 h 123"/>
                  <a:gd name="T36" fmla="*/ 67 w 68"/>
                  <a:gd name="T37" fmla="*/ 78 h 123"/>
                  <a:gd name="T38" fmla="*/ 67 w 68"/>
                  <a:gd name="T39" fmla="*/ 83 h 123"/>
                  <a:gd name="T40" fmla="*/ 68 w 68"/>
                  <a:gd name="T41" fmla="*/ 89 h 123"/>
                  <a:gd name="T42" fmla="*/ 68 w 68"/>
                  <a:gd name="T43" fmla="*/ 89 h 123"/>
                  <a:gd name="T44" fmla="*/ 67 w 68"/>
                  <a:gd name="T45" fmla="*/ 95 h 123"/>
                  <a:gd name="T46" fmla="*/ 65 w 68"/>
                  <a:gd name="T47" fmla="*/ 102 h 123"/>
                  <a:gd name="T48" fmla="*/ 62 w 68"/>
                  <a:gd name="T49" fmla="*/ 108 h 123"/>
                  <a:gd name="T50" fmla="*/ 58 w 68"/>
                  <a:gd name="T51" fmla="*/ 113 h 123"/>
                  <a:gd name="T52" fmla="*/ 53 w 68"/>
                  <a:gd name="T53" fmla="*/ 117 h 123"/>
                  <a:gd name="T54" fmla="*/ 47 w 68"/>
                  <a:gd name="T55" fmla="*/ 120 h 123"/>
                  <a:gd name="T56" fmla="*/ 41 w 68"/>
                  <a:gd name="T57" fmla="*/ 122 h 123"/>
                  <a:gd name="T58" fmla="*/ 34 w 68"/>
                  <a:gd name="T59" fmla="*/ 123 h 123"/>
                  <a:gd name="T60" fmla="*/ 34 w 68"/>
                  <a:gd name="T61" fmla="*/ 123 h 123"/>
                  <a:gd name="T62" fmla="*/ 27 w 68"/>
                  <a:gd name="T63" fmla="*/ 122 h 123"/>
                  <a:gd name="T64" fmla="*/ 21 w 68"/>
                  <a:gd name="T65" fmla="*/ 120 h 123"/>
                  <a:gd name="T66" fmla="*/ 15 w 68"/>
                  <a:gd name="T67" fmla="*/ 117 h 123"/>
                  <a:gd name="T68" fmla="*/ 10 w 68"/>
                  <a:gd name="T69" fmla="*/ 113 h 123"/>
                  <a:gd name="T70" fmla="*/ 6 w 68"/>
                  <a:gd name="T71" fmla="*/ 108 h 123"/>
                  <a:gd name="T72" fmla="*/ 3 w 68"/>
                  <a:gd name="T73" fmla="*/ 102 h 123"/>
                  <a:gd name="T74" fmla="*/ 1 w 68"/>
                  <a:gd name="T75" fmla="*/ 95 h 123"/>
                  <a:gd name="T76" fmla="*/ 0 w 68"/>
                  <a:gd name="T77" fmla="*/ 89 h 123"/>
                  <a:gd name="T78" fmla="*/ 0 w 68"/>
                  <a:gd name="T79"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123">
                    <a:moveTo>
                      <a:pt x="0" y="89"/>
                    </a:moveTo>
                    <a:lnTo>
                      <a:pt x="0" y="89"/>
                    </a:lnTo>
                    <a:lnTo>
                      <a:pt x="0" y="83"/>
                    </a:lnTo>
                    <a:lnTo>
                      <a:pt x="1" y="78"/>
                    </a:lnTo>
                    <a:lnTo>
                      <a:pt x="4" y="67"/>
                    </a:lnTo>
                    <a:lnTo>
                      <a:pt x="9" y="57"/>
                    </a:lnTo>
                    <a:lnTo>
                      <a:pt x="14" y="47"/>
                    </a:lnTo>
                    <a:lnTo>
                      <a:pt x="21" y="36"/>
                    </a:lnTo>
                    <a:lnTo>
                      <a:pt x="26" y="25"/>
                    </a:lnTo>
                    <a:lnTo>
                      <a:pt x="31" y="13"/>
                    </a:lnTo>
                    <a:lnTo>
                      <a:pt x="34" y="0"/>
                    </a:lnTo>
                    <a:lnTo>
                      <a:pt x="34" y="0"/>
                    </a:lnTo>
                    <a:lnTo>
                      <a:pt x="37" y="13"/>
                    </a:lnTo>
                    <a:lnTo>
                      <a:pt x="41" y="25"/>
                    </a:lnTo>
                    <a:lnTo>
                      <a:pt x="47" y="36"/>
                    </a:lnTo>
                    <a:lnTo>
                      <a:pt x="53" y="47"/>
                    </a:lnTo>
                    <a:lnTo>
                      <a:pt x="59" y="57"/>
                    </a:lnTo>
                    <a:lnTo>
                      <a:pt x="63" y="67"/>
                    </a:lnTo>
                    <a:lnTo>
                      <a:pt x="67" y="78"/>
                    </a:lnTo>
                    <a:lnTo>
                      <a:pt x="67" y="83"/>
                    </a:lnTo>
                    <a:lnTo>
                      <a:pt x="68" y="89"/>
                    </a:lnTo>
                    <a:lnTo>
                      <a:pt x="68" y="89"/>
                    </a:lnTo>
                    <a:lnTo>
                      <a:pt x="67" y="95"/>
                    </a:lnTo>
                    <a:lnTo>
                      <a:pt x="65" y="102"/>
                    </a:lnTo>
                    <a:lnTo>
                      <a:pt x="62" y="108"/>
                    </a:lnTo>
                    <a:lnTo>
                      <a:pt x="58" y="113"/>
                    </a:lnTo>
                    <a:lnTo>
                      <a:pt x="53" y="117"/>
                    </a:lnTo>
                    <a:lnTo>
                      <a:pt x="47" y="120"/>
                    </a:lnTo>
                    <a:lnTo>
                      <a:pt x="41" y="122"/>
                    </a:lnTo>
                    <a:lnTo>
                      <a:pt x="34" y="123"/>
                    </a:lnTo>
                    <a:lnTo>
                      <a:pt x="34" y="123"/>
                    </a:lnTo>
                    <a:lnTo>
                      <a:pt x="27" y="122"/>
                    </a:lnTo>
                    <a:lnTo>
                      <a:pt x="21" y="120"/>
                    </a:lnTo>
                    <a:lnTo>
                      <a:pt x="15" y="117"/>
                    </a:lnTo>
                    <a:lnTo>
                      <a:pt x="10" y="113"/>
                    </a:lnTo>
                    <a:lnTo>
                      <a:pt x="6" y="108"/>
                    </a:lnTo>
                    <a:lnTo>
                      <a:pt x="3" y="102"/>
                    </a:lnTo>
                    <a:lnTo>
                      <a:pt x="1" y="95"/>
                    </a:lnTo>
                    <a:lnTo>
                      <a:pt x="0" y="89"/>
                    </a:lnTo>
                    <a:lnTo>
                      <a:pt x="0" y="8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5" name="Line 101"/>
              <p:cNvSpPr>
                <a:spLocks noChangeShapeType="1"/>
              </p:cNvSpPr>
              <p:nvPr/>
            </p:nvSpPr>
            <p:spPr bwMode="auto">
              <a:xfrm>
                <a:off x="5271" y="3171"/>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6" name="Freeform 102"/>
              <p:cNvSpPr>
                <a:spLocks/>
              </p:cNvSpPr>
              <p:nvPr/>
            </p:nvSpPr>
            <p:spPr bwMode="auto">
              <a:xfrm>
                <a:off x="5271" y="3135"/>
                <a:ext cx="14" cy="35"/>
              </a:xfrm>
              <a:custGeom>
                <a:avLst/>
                <a:gdLst>
                  <a:gd name="T0" fmla="*/ 14 w 14"/>
                  <a:gd name="T1" fmla="*/ 0 h 35"/>
                  <a:gd name="T2" fmla="*/ 14 w 14"/>
                  <a:gd name="T3" fmla="*/ 0 h 35"/>
                  <a:gd name="T4" fmla="*/ 14 w 14"/>
                  <a:gd name="T5" fmla="*/ 0 h 35"/>
                  <a:gd name="T6" fmla="*/ 9 w 14"/>
                  <a:gd name="T7" fmla="*/ 8 h 35"/>
                  <a:gd name="T8" fmla="*/ 5 w 14"/>
                  <a:gd name="T9" fmla="*/ 17 h 35"/>
                  <a:gd name="T10" fmla="*/ 1 w 14"/>
                  <a:gd name="T11" fmla="*/ 26 h 35"/>
                  <a:gd name="T12" fmla="*/ 0 w 14"/>
                  <a:gd name="T13" fmla="*/ 35 h 35"/>
                  <a:gd name="T14" fmla="*/ 0 w 14"/>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5">
                    <a:moveTo>
                      <a:pt x="14" y="0"/>
                    </a:moveTo>
                    <a:lnTo>
                      <a:pt x="14" y="0"/>
                    </a:lnTo>
                    <a:lnTo>
                      <a:pt x="14" y="0"/>
                    </a:lnTo>
                    <a:lnTo>
                      <a:pt x="9" y="8"/>
                    </a:lnTo>
                    <a:lnTo>
                      <a:pt x="5" y="17"/>
                    </a:lnTo>
                    <a:lnTo>
                      <a:pt x="1" y="26"/>
                    </a:lnTo>
                    <a:lnTo>
                      <a:pt x="0" y="35"/>
                    </a:lnTo>
                    <a:lnTo>
                      <a:pt x="0" y="3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7" name="Freeform 103"/>
              <p:cNvSpPr>
                <a:spLocks/>
              </p:cNvSpPr>
              <p:nvPr/>
            </p:nvSpPr>
            <p:spPr bwMode="auto">
              <a:xfrm>
                <a:off x="743" y="441"/>
                <a:ext cx="22" cy="9"/>
              </a:xfrm>
              <a:custGeom>
                <a:avLst/>
                <a:gdLst>
                  <a:gd name="T0" fmla="*/ 22 w 22"/>
                  <a:gd name="T1" fmla="*/ 9 h 9"/>
                  <a:gd name="T2" fmla="*/ 22 w 22"/>
                  <a:gd name="T3" fmla="*/ 9 h 9"/>
                  <a:gd name="T4" fmla="*/ 0 w 22"/>
                  <a:gd name="T5" fmla="*/ 0 h 9"/>
                </a:gdLst>
                <a:ahLst/>
                <a:cxnLst>
                  <a:cxn ang="0">
                    <a:pos x="T0" y="T1"/>
                  </a:cxn>
                  <a:cxn ang="0">
                    <a:pos x="T2" y="T3"/>
                  </a:cxn>
                  <a:cxn ang="0">
                    <a:pos x="T4" y="T5"/>
                  </a:cxn>
                </a:cxnLst>
                <a:rect l="0" t="0" r="r" b="b"/>
                <a:pathLst>
                  <a:path w="22" h="9">
                    <a:moveTo>
                      <a:pt x="22" y="9"/>
                    </a:moveTo>
                    <a:lnTo>
                      <a:pt x="22" y="9"/>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8" name="Freeform 104"/>
              <p:cNvSpPr>
                <a:spLocks/>
              </p:cNvSpPr>
              <p:nvPr/>
            </p:nvSpPr>
            <p:spPr bwMode="auto">
              <a:xfrm>
                <a:off x="623" y="430"/>
                <a:ext cx="185" cy="203"/>
              </a:xfrm>
              <a:custGeom>
                <a:avLst/>
                <a:gdLst>
                  <a:gd name="T0" fmla="*/ 82 w 185"/>
                  <a:gd name="T1" fmla="*/ 2 h 203"/>
                  <a:gd name="T2" fmla="*/ 82 w 185"/>
                  <a:gd name="T3" fmla="*/ 2 h 203"/>
                  <a:gd name="T4" fmla="*/ 69 w 185"/>
                  <a:gd name="T5" fmla="*/ 0 h 203"/>
                  <a:gd name="T6" fmla="*/ 56 w 185"/>
                  <a:gd name="T7" fmla="*/ 0 h 203"/>
                  <a:gd name="T8" fmla="*/ 56 w 185"/>
                  <a:gd name="T9" fmla="*/ 0 h 203"/>
                  <a:gd name="T10" fmla="*/ 48 w 185"/>
                  <a:gd name="T11" fmla="*/ 0 h 203"/>
                  <a:gd name="T12" fmla="*/ 40 w 185"/>
                  <a:gd name="T13" fmla="*/ 1 h 203"/>
                  <a:gd name="T14" fmla="*/ 33 w 185"/>
                  <a:gd name="T15" fmla="*/ 2 h 203"/>
                  <a:gd name="T16" fmla="*/ 25 w 185"/>
                  <a:gd name="T17" fmla="*/ 4 h 203"/>
                  <a:gd name="T18" fmla="*/ 19 w 185"/>
                  <a:gd name="T19" fmla="*/ 7 h 203"/>
                  <a:gd name="T20" fmla="*/ 14 w 185"/>
                  <a:gd name="T21" fmla="*/ 11 h 203"/>
                  <a:gd name="T22" fmla="*/ 9 w 185"/>
                  <a:gd name="T23" fmla="*/ 17 h 203"/>
                  <a:gd name="T24" fmla="*/ 5 w 185"/>
                  <a:gd name="T25" fmla="*/ 22 h 203"/>
                  <a:gd name="T26" fmla="*/ 5 w 185"/>
                  <a:gd name="T27" fmla="*/ 22 h 203"/>
                  <a:gd name="T28" fmla="*/ 3 w 185"/>
                  <a:gd name="T29" fmla="*/ 27 h 203"/>
                  <a:gd name="T30" fmla="*/ 1 w 185"/>
                  <a:gd name="T31" fmla="*/ 31 h 203"/>
                  <a:gd name="T32" fmla="*/ 0 w 185"/>
                  <a:gd name="T33" fmla="*/ 36 h 203"/>
                  <a:gd name="T34" fmla="*/ 0 w 185"/>
                  <a:gd name="T35" fmla="*/ 41 h 203"/>
                  <a:gd name="T36" fmla="*/ 0 w 185"/>
                  <a:gd name="T37" fmla="*/ 41 h 203"/>
                  <a:gd name="T38" fmla="*/ 1 w 185"/>
                  <a:gd name="T39" fmla="*/ 49 h 203"/>
                  <a:gd name="T40" fmla="*/ 2 w 185"/>
                  <a:gd name="T41" fmla="*/ 58 h 203"/>
                  <a:gd name="T42" fmla="*/ 5 w 185"/>
                  <a:gd name="T43" fmla="*/ 65 h 203"/>
                  <a:gd name="T44" fmla="*/ 9 w 185"/>
                  <a:gd name="T45" fmla="*/ 73 h 203"/>
                  <a:gd name="T46" fmla="*/ 13 w 185"/>
                  <a:gd name="T47" fmla="*/ 81 h 203"/>
                  <a:gd name="T48" fmla="*/ 19 w 185"/>
                  <a:gd name="T49" fmla="*/ 90 h 203"/>
                  <a:gd name="T50" fmla="*/ 33 w 185"/>
                  <a:gd name="T51" fmla="*/ 107 h 203"/>
                  <a:gd name="T52" fmla="*/ 33 w 185"/>
                  <a:gd name="T53" fmla="*/ 107 h 203"/>
                  <a:gd name="T54" fmla="*/ 49 w 185"/>
                  <a:gd name="T55" fmla="*/ 124 h 203"/>
                  <a:gd name="T56" fmla="*/ 69 w 185"/>
                  <a:gd name="T57" fmla="*/ 140 h 203"/>
                  <a:gd name="T58" fmla="*/ 91 w 185"/>
                  <a:gd name="T59" fmla="*/ 156 h 203"/>
                  <a:gd name="T60" fmla="*/ 116 w 185"/>
                  <a:gd name="T61" fmla="*/ 172 h 203"/>
                  <a:gd name="T62" fmla="*/ 116 w 185"/>
                  <a:gd name="T63" fmla="*/ 172 h 203"/>
                  <a:gd name="T64" fmla="*/ 133 w 185"/>
                  <a:gd name="T65" fmla="*/ 181 h 203"/>
                  <a:gd name="T66" fmla="*/ 151 w 185"/>
                  <a:gd name="T67" fmla="*/ 190 h 203"/>
                  <a:gd name="T68" fmla="*/ 168 w 185"/>
                  <a:gd name="T69" fmla="*/ 198 h 203"/>
                  <a:gd name="T70" fmla="*/ 185 w 185"/>
                  <a:gd name="T7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203">
                    <a:moveTo>
                      <a:pt x="82" y="2"/>
                    </a:moveTo>
                    <a:lnTo>
                      <a:pt x="82" y="2"/>
                    </a:lnTo>
                    <a:lnTo>
                      <a:pt x="69" y="0"/>
                    </a:lnTo>
                    <a:lnTo>
                      <a:pt x="56" y="0"/>
                    </a:lnTo>
                    <a:lnTo>
                      <a:pt x="56" y="0"/>
                    </a:lnTo>
                    <a:lnTo>
                      <a:pt x="48" y="0"/>
                    </a:lnTo>
                    <a:lnTo>
                      <a:pt x="40" y="1"/>
                    </a:lnTo>
                    <a:lnTo>
                      <a:pt x="33" y="2"/>
                    </a:lnTo>
                    <a:lnTo>
                      <a:pt x="25" y="4"/>
                    </a:lnTo>
                    <a:lnTo>
                      <a:pt x="19" y="7"/>
                    </a:lnTo>
                    <a:lnTo>
                      <a:pt x="14" y="11"/>
                    </a:lnTo>
                    <a:lnTo>
                      <a:pt x="9" y="17"/>
                    </a:lnTo>
                    <a:lnTo>
                      <a:pt x="5" y="22"/>
                    </a:lnTo>
                    <a:lnTo>
                      <a:pt x="5" y="22"/>
                    </a:lnTo>
                    <a:lnTo>
                      <a:pt x="3" y="27"/>
                    </a:lnTo>
                    <a:lnTo>
                      <a:pt x="1" y="31"/>
                    </a:lnTo>
                    <a:lnTo>
                      <a:pt x="0" y="36"/>
                    </a:lnTo>
                    <a:lnTo>
                      <a:pt x="0" y="41"/>
                    </a:lnTo>
                    <a:lnTo>
                      <a:pt x="0" y="41"/>
                    </a:lnTo>
                    <a:lnTo>
                      <a:pt x="1" y="49"/>
                    </a:lnTo>
                    <a:lnTo>
                      <a:pt x="2" y="58"/>
                    </a:lnTo>
                    <a:lnTo>
                      <a:pt x="5" y="65"/>
                    </a:lnTo>
                    <a:lnTo>
                      <a:pt x="9" y="73"/>
                    </a:lnTo>
                    <a:lnTo>
                      <a:pt x="13" y="81"/>
                    </a:lnTo>
                    <a:lnTo>
                      <a:pt x="19" y="90"/>
                    </a:lnTo>
                    <a:lnTo>
                      <a:pt x="33" y="107"/>
                    </a:lnTo>
                    <a:lnTo>
                      <a:pt x="33" y="107"/>
                    </a:lnTo>
                    <a:lnTo>
                      <a:pt x="49" y="124"/>
                    </a:lnTo>
                    <a:lnTo>
                      <a:pt x="69" y="140"/>
                    </a:lnTo>
                    <a:lnTo>
                      <a:pt x="91" y="156"/>
                    </a:lnTo>
                    <a:lnTo>
                      <a:pt x="116" y="172"/>
                    </a:lnTo>
                    <a:lnTo>
                      <a:pt x="116" y="172"/>
                    </a:lnTo>
                    <a:lnTo>
                      <a:pt x="133" y="181"/>
                    </a:lnTo>
                    <a:lnTo>
                      <a:pt x="151" y="190"/>
                    </a:lnTo>
                    <a:lnTo>
                      <a:pt x="168" y="198"/>
                    </a:lnTo>
                    <a:lnTo>
                      <a:pt x="185" y="20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29" name="Freeform 105"/>
              <p:cNvSpPr>
                <a:spLocks/>
              </p:cNvSpPr>
              <p:nvPr/>
            </p:nvSpPr>
            <p:spPr bwMode="auto">
              <a:xfrm>
                <a:off x="847" y="505"/>
                <a:ext cx="81" cy="140"/>
              </a:xfrm>
              <a:custGeom>
                <a:avLst/>
                <a:gdLst>
                  <a:gd name="T0" fmla="*/ 0 w 81"/>
                  <a:gd name="T1" fmla="*/ 138 h 140"/>
                  <a:gd name="T2" fmla="*/ 0 w 81"/>
                  <a:gd name="T3" fmla="*/ 138 h 140"/>
                  <a:gd name="T4" fmla="*/ 12 w 81"/>
                  <a:gd name="T5" fmla="*/ 139 h 140"/>
                  <a:gd name="T6" fmla="*/ 25 w 81"/>
                  <a:gd name="T7" fmla="*/ 140 h 140"/>
                  <a:gd name="T8" fmla="*/ 25 w 81"/>
                  <a:gd name="T9" fmla="*/ 140 h 140"/>
                  <a:gd name="T10" fmla="*/ 33 w 81"/>
                  <a:gd name="T11" fmla="*/ 140 h 140"/>
                  <a:gd name="T12" fmla="*/ 41 w 81"/>
                  <a:gd name="T13" fmla="*/ 139 h 140"/>
                  <a:gd name="T14" fmla="*/ 48 w 81"/>
                  <a:gd name="T15" fmla="*/ 137 h 140"/>
                  <a:gd name="T16" fmla="*/ 56 w 81"/>
                  <a:gd name="T17" fmla="*/ 135 h 140"/>
                  <a:gd name="T18" fmla="*/ 62 w 81"/>
                  <a:gd name="T19" fmla="*/ 132 h 140"/>
                  <a:gd name="T20" fmla="*/ 68 w 81"/>
                  <a:gd name="T21" fmla="*/ 128 h 140"/>
                  <a:gd name="T22" fmla="*/ 72 w 81"/>
                  <a:gd name="T23" fmla="*/ 124 h 140"/>
                  <a:gd name="T24" fmla="*/ 76 w 81"/>
                  <a:gd name="T25" fmla="*/ 117 h 140"/>
                  <a:gd name="T26" fmla="*/ 76 w 81"/>
                  <a:gd name="T27" fmla="*/ 117 h 140"/>
                  <a:gd name="T28" fmla="*/ 79 w 81"/>
                  <a:gd name="T29" fmla="*/ 113 h 140"/>
                  <a:gd name="T30" fmla="*/ 80 w 81"/>
                  <a:gd name="T31" fmla="*/ 108 h 140"/>
                  <a:gd name="T32" fmla="*/ 81 w 81"/>
                  <a:gd name="T33" fmla="*/ 103 h 140"/>
                  <a:gd name="T34" fmla="*/ 81 w 81"/>
                  <a:gd name="T35" fmla="*/ 98 h 140"/>
                  <a:gd name="T36" fmla="*/ 81 w 81"/>
                  <a:gd name="T37" fmla="*/ 98 h 140"/>
                  <a:gd name="T38" fmla="*/ 81 w 81"/>
                  <a:gd name="T39" fmla="*/ 91 h 140"/>
                  <a:gd name="T40" fmla="*/ 79 w 81"/>
                  <a:gd name="T41" fmla="*/ 82 h 140"/>
                  <a:gd name="T42" fmla="*/ 76 w 81"/>
                  <a:gd name="T43" fmla="*/ 74 h 140"/>
                  <a:gd name="T44" fmla="*/ 73 w 81"/>
                  <a:gd name="T45" fmla="*/ 66 h 140"/>
                  <a:gd name="T46" fmla="*/ 68 w 81"/>
                  <a:gd name="T47" fmla="*/ 58 h 140"/>
                  <a:gd name="T48" fmla="*/ 62 w 81"/>
                  <a:gd name="T49" fmla="*/ 50 h 140"/>
                  <a:gd name="T50" fmla="*/ 48 w 81"/>
                  <a:gd name="T51" fmla="*/ 33 h 140"/>
                  <a:gd name="T52" fmla="*/ 48 w 81"/>
                  <a:gd name="T53" fmla="*/ 33 h 140"/>
                  <a:gd name="T54" fmla="*/ 32 w 81"/>
                  <a:gd name="T55" fmla="*/ 17 h 140"/>
                  <a:gd name="T56" fmla="*/ 13 w 81"/>
                  <a:gd name="T5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40">
                    <a:moveTo>
                      <a:pt x="0" y="138"/>
                    </a:moveTo>
                    <a:lnTo>
                      <a:pt x="0" y="138"/>
                    </a:lnTo>
                    <a:lnTo>
                      <a:pt x="12" y="139"/>
                    </a:lnTo>
                    <a:lnTo>
                      <a:pt x="25" y="140"/>
                    </a:lnTo>
                    <a:lnTo>
                      <a:pt x="25" y="140"/>
                    </a:lnTo>
                    <a:lnTo>
                      <a:pt x="33" y="140"/>
                    </a:lnTo>
                    <a:lnTo>
                      <a:pt x="41" y="139"/>
                    </a:lnTo>
                    <a:lnTo>
                      <a:pt x="48" y="137"/>
                    </a:lnTo>
                    <a:lnTo>
                      <a:pt x="56" y="135"/>
                    </a:lnTo>
                    <a:lnTo>
                      <a:pt x="62" y="132"/>
                    </a:lnTo>
                    <a:lnTo>
                      <a:pt x="68" y="128"/>
                    </a:lnTo>
                    <a:lnTo>
                      <a:pt x="72" y="124"/>
                    </a:lnTo>
                    <a:lnTo>
                      <a:pt x="76" y="117"/>
                    </a:lnTo>
                    <a:lnTo>
                      <a:pt x="76" y="117"/>
                    </a:lnTo>
                    <a:lnTo>
                      <a:pt x="79" y="113"/>
                    </a:lnTo>
                    <a:lnTo>
                      <a:pt x="80" y="108"/>
                    </a:lnTo>
                    <a:lnTo>
                      <a:pt x="81" y="103"/>
                    </a:lnTo>
                    <a:lnTo>
                      <a:pt x="81" y="98"/>
                    </a:lnTo>
                    <a:lnTo>
                      <a:pt x="81" y="98"/>
                    </a:lnTo>
                    <a:lnTo>
                      <a:pt x="81" y="91"/>
                    </a:lnTo>
                    <a:lnTo>
                      <a:pt x="79" y="82"/>
                    </a:lnTo>
                    <a:lnTo>
                      <a:pt x="76" y="74"/>
                    </a:lnTo>
                    <a:lnTo>
                      <a:pt x="73" y="66"/>
                    </a:lnTo>
                    <a:lnTo>
                      <a:pt x="68" y="58"/>
                    </a:lnTo>
                    <a:lnTo>
                      <a:pt x="62" y="50"/>
                    </a:lnTo>
                    <a:lnTo>
                      <a:pt x="48" y="33"/>
                    </a:lnTo>
                    <a:lnTo>
                      <a:pt x="48" y="33"/>
                    </a:lnTo>
                    <a:lnTo>
                      <a:pt x="32" y="17"/>
                    </a:lnTo>
                    <a:lnTo>
                      <a:pt x="13"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0" name="Freeform 106"/>
              <p:cNvSpPr>
                <a:spLocks/>
              </p:cNvSpPr>
              <p:nvPr/>
            </p:nvSpPr>
            <p:spPr bwMode="auto">
              <a:xfrm>
                <a:off x="810" y="600"/>
                <a:ext cx="6" cy="4"/>
              </a:xfrm>
              <a:custGeom>
                <a:avLst/>
                <a:gdLst>
                  <a:gd name="T0" fmla="*/ 0 w 6"/>
                  <a:gd name="T1" fmla="*/ 4 h 4"/>
                  <a:gd name="T2" fmla="*/ 0 w 6"/>
                  <a:gd name="T3" fmla="*/ 4 h 4"/>
                  <a:gd name="T4" fmla="*/ 3 w 6"/>
                  <a:gd name="T5" fmla="*/ 2 h 4"/>
                  <a:gd name="T6" fmla="*/ 3 w 6"/>
                  <a:gd name="T7" fmla="*/ 2 h 4"/>
                  <a:gd name="T8" fmla="*/ 6 w 6"/>
                  <a:gd name="T9" fmla="*/ 0 h 4"/>
                </a:gdLst>
                <a:ahLst/>
                <a:cxnLst>
                  <a:cxn ang="0">
                    <a:pos x="T0" y="T1"/>
                  </a:cxn>
                  <a:cxn ang="0">
                    <a:pos x="T2" y="T3"/>
                  </a:cxn>
                  <a:cxn ang="0">
                    <a:pos x="T4" y="T5"/>
                  </a:cxn>
                  <a:cxn ang="0">
                    <a:pos x="T6" y="T7"/>
                  </a:cxn>
                  <a:cxn ang="0">
                    <a:pos x="T8" y="T9"/>
                  </a:cxn>
                </a:cxnLst>
                <a:rect l="0" t="0" r="r" b="b"/>
                <a:pathLst>
                  <a:path w="6" h="4">
                    <a:moveTo>
                      <a:pt x="0" y="4"/>
                    </a:moveTo>
                    <a:lnTo>
                      <a:pt x="0" y="4"/>
                    </a:lnTo>
                    <a:lnTo>
                      <a:pt x="3" y="2"/>
                    </a:lnTo>
                    <a:lnTo>
                      <a:pt x="3" y="2"/>
                    </a:lnTo>
                    <a:lnTo>
                      <a:pt x="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1" name="Freeform 107"/>
              <p:cNvSpPr>
                <a:spLocks/>
              </p:cNvSpPr>
              <p:nvPr/>
            </p:nvSpPr>
            <p:spPr bwMode="auto">
              <a:xfrm>
                <a:off x="743" y="627"/>
                <a:ext cx="19" cy="6"/>
              </a:xfrm>
              <a:custGeom>
                <a:avLst/>
                <a:gdLst>
                  <a:gd name="T0" fmla="*/ 0 w 19"/>
                  <a:gd name="T1" fmla="*/ 6 h 6"/>
                  <a:gd name="T2" fmla="*/ 0 w 19"/>
                  <a:gd name="T3" fmla="*/ 6 h 6"/>
                  <a:gd name="T4" fmla="*/ 19 w 19"/>
                  <a:gd name="T5" fmla="*/ 0 h 6"/>
                </a:gdLst>
                <a:ahLst/>
                <a:cxnLst>
                  <a:cxn ang="0">
                    <a:pos x="T0" y="T1"/>
                  </a:cxn>
                  <a:cxn ang="0">
                    <a:pos x="T2" y="T3"/>
                  </a:cxn>
                  <a:cxn ang="0">
                    <a:pos x="T4" y="T5"/>
                  </a:cxn>
                </a:cxnLst>
                <a:rect l="0" t="0" r="r" b="b"/>
                <a:pathLst>
                  <a:path w="19" h="6">
                    <a:moveTo>
                      <a:pt x="0" y="6"/>
                    </a:moveTo>
                    <a:lnTo>
                      <a:pt x="0" y="6"/>
                    </a:lnTo>
                    <a:lnTo>
                      <a:pt x="1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2" name="Freeform 108"/>
              <p:cNvSpPr>
                <a:spLocks/>
              </p:cNvSpPr>
              <p:nvPr/>
            </p:nvSpPr>
            <p:spPr bwMode="auto">
              <a:xfrm>
                <a:off x="860" y="557"/>
                <a:ext cx="15" cy="13"/>
              </a:xfrm>
              <a:custGeom>
                <a:avLst/>
                <a:gdLst>
                  <a:gd name="T0" fmla="*/ 0 w 15"/>
                  <a:gd name="T1" fmla="*/ 13 h 13"/>
                  <a:gd name="T2" fmla="*/ 0 w 15"/>
                  <a:gd name="T3" fmla="*/ 13 h 13"/>
                  <a:gd name="T4" fmla="*/ 15 w 15"/>
                  <a:gd name="T5" fmla="*/ 1 h 13"/>
                  <a:gd name="T6" fmla="*/ 15 w 15"/>
                  <a:gd name="T7" fmla="*/ 1 h 13"/>
                  <a:gd name="T8" fmla="*/ 15 w 15"/>
                  <a:gd name="T9" fmla="*/ 0 h 13"/>
                </a:gdLst>
                <a:ahLst/>
                <a:cxnLst>
                  <a:cxn ang="0">
                    <a:pos x="T0" y="T1"/>
                  </a:cxn>
                  <a:cxn ang="0">
                    <a:pos x="T2" y="T3"/>
                  </a:cxn>
                  <a:cxn ang="0">
                    <a:pos x="T4" y="T5"/>
                  </a:cxn>
                  <a:cxn ang="0">
                    <a:pos x="T6" y="T7"/>
                  </a:cxn>
                  <a:cxn ang="0">
                    <a:pos x="T8" y="T9"/>
                  </a:cxn>
                </a:cxnLst>
                <a:rect l="0" t="0" r="r" b="b"/>
                <a:pathLst>
                  <a:path w="15" h="13">
                    <a:moveTo>
                      <a:pt x="0" y="13"/>
                    </a:moveTo>
                    <a:lnTo>
                      <a:pt x="0" y="13"/>
                    </a:lnTo>
                    <a:lnTo>
                      <a:pt x="15" y="1"/>
                    </a:lnTo>
                    <a:lnTo>
                      <a:pt x="15" y="1"/>
                    </a:lnTo>
                    <a:lnTo>
                      <a:pt x="15"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3" name="Freeform 109"/>
              <p:cNvSpPr>
                <a:spLocks/>
              </p:cNvSpPr>
              <p:nvPr/>
            </p:nvSpPr>
            <p:spPr bwMode="auto">
              <a:xfrm>
                <a:off x="718" y="517"/>
                <a:ext cx="1" cy="38"/>
              </a:xfrm>
              <a:custGeom>
                <a:avLst/>
                <a:gdLst>
                  <a:gd name="T0" fmla="*/ 0 w 1"/>
                  <a:gd name="T1" fmla="*/ 38 h 38"/>
                  <a:gd name="T2" fmla="*/ 0 w 1"/>
                  <a:gd name="T3" fmla="*/ 38 h 38"/>
                  <a:gd name="T4" fmla="*/ 0 w 1"/>
                  <a:gd name="T5" fmla="*/ 20 h 38"/>
                  <a:gd name="T6" fmla="*/ 0 w 1"/>
                  <a:gd name="T7" fmla="*/ 20 h 38"/>
                  <a:gd name="T8" fmla="*/ 1 w 1"/>
                  <a:gd name="T9" fmla="*/ 0 h 38"/>
                </a:gdLst>
                <a:ahLst/>
                <a:cxnLst>
                  <a:cxn ang="0">
                    <a:pos x="T0" y="T1"/>
                  </a:cxn>
                  <a:cxn ang="0">
                    <a:pos x="T2" y="T3"/>
                  </a:cxn>
                  <a:cxn ang="0">
                    <a:pos x="T4" y="T5"/>
                  </a:cxn>
                  <a:cxn ang="0">
                    <a:pos x="T6" y="T7"/>
                  </a:cxn>
                  <a:cxn ang="0">
                    <a:pos x="T8" y="T9"/>
                  </a:cxn>
                </a:cxnLst>
                <a:rect l="0" t="0" r="r" b="b"/>
                <a:pathLst>
                  <a:path w="1" h="38">
                    <a:moveTo>
                      <a:pt x="0" y="38"/>
                    </a:moveTo>
                    <a:lnTo>
                      <a:pt x="0" y="38"/>
                    </a:lnTo>
                    <a:lnTo>
                      <a:pt x="0" y="20"/>
                    </a:lnTo>
                    <a:lnTo>
                      <a:pt x="0" y="20"/>
                    </a:lnTo>
                    <a:lnTo>
                      <a:pt x="1"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4" name="Freeform 110"/>
              <p:cNvSpPr>
                <a:spLocks/>
              </p:cNvSpPr>
              <p:nvPr/>
            </p:nvSpPr>
            <p:spPr bwMode="auto">
              <a:xfrm>
                <a:off x="725" y="384"/>
                <a:ext cx="90" cy="87"/>
              </a:xfrm>
              <a:custGeom>
                <a:avLst/>
                <a:gdLst>
                  <a:gd name="T0" fmla="*/ 0 w 90"/>
                  <a:gd name="T1" fmla="*/ 87 h 87"/>
                  <a:gd name="T2" fmla="*/ 0 w 90"/>
                  <a:gd name="T3" fmla="*/ 87 h 87"/>
                  <a:gd name="T4" fmla="*/ 5 w 90"/>
                  <a:gd name="T5" fmla="*/ 63 h 87"/>
                  <a:gd name="T6" fmla="*/ 12 w 90"/>
                  <a:gd name="T7" fmla="*/ 42 h 87"/>
                  <a:gd name="T8" fmla="*/ 12 w 90"/>
                  <a:gd name="T9" fmla="*/ 42 h 87"/>
                  <a:gd name="T10" fmla="*/ 16 w 90"/>
                  <a:gd name="T11" fmla="*/ 32 h 87"/>
                  <a:gd name="T12" fmla="*/ 21 w 90"/>
                  <a:gd name="T13" fmla="*/ 24 h 87"/>
                  <a:gd name="T14" fmla="*/ 26 w 90"/>
                  <a:gd name="T15" fmla="*/ 16 h 87"/>
                  <a:gd name="T16" fmla="*/ 31 w 90"/>
                  <a:gd name="T17" fmla="*/ 10 h 87"/>
                  <a:gd name="T18" fmla="*/ 31 w 90"/>
                  <a:gd name="T19" fmla="*/ 10 h 87"/>
                  <a:gd name="T20" fmla="*/ 37 w 90"/>
                  <a:gd name="T21" fmla="*/ 5 h 87"/>
                  <a:gd name="T22" fmla="*/ 42 w 90"/>
                  <a:gd name="T23" fmla="*/ 2 h 87"/>
                  <a:gd name="T24" fmla="*/ 46 w 90"/>
                  <a:gd name="T25" fmla="*/ 1 h 87"/>
                  <a:gd name="T26" fmla="*/ 51 w 90"/>
                  <a:gd name="T27" fmla="*/ 0 h 87"/>
                  <a:gd name="T28" fmla="*/ 51 w 90"/>
                  <a:gd name="T29" fmla="*/ 0 h 87"/>
                  <a:gd name="T30" fmla="*/ 55 w 90"/>
                  <a:gd name="T31" fmla="*/ 1 h 87"/>
                  <a:gd name="T32" fmla="*/ 60 w 90"/>
                  <a:gd name="T33" fmla="*/ 2 h 87"/>
                  <a:gd name="T34" fmla="*/ 65 w 90"/>
                  <a:gd name="T35" fmla="*/ 5 h 87"/>
                  <a:gd name="T36" fmla="*/ 71 w 90"/>
                  <a:gd name="T37" fmla="*/ 10 h 87"/>
                  <a:gd name="T38" fmla="*/ 71 w 90"/>
                  <a:gd name="T39" fmla="*/ 10 h 87"/>
                  <a:gd name="T40" fmla="*/ 76 w 90"/>
                  <a:gd name="T41" fmla="*/ 16 h 87"/>
                  <a:gd name="T42" fmla="*/ 81 w 90"/>
                  <a:gd name="T43" fmla="*/ 25 h 87"/>
                  <a:gd name="T44" fmla="*/ 86 w 90"/>
                  <a:gd name="T45" fmla="*/ 35 h 87"/>
                  <a:gd name="T46" fmla="*/ 90 w 90"/>
                  <a:gd name="T47"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7">
                    <a:moveTo>
                      <a:pt x="0" y="87"/>
                    </a:moveTo>
                    <a:lnTo>
                      <a:pt x="0" y="87"/>
                    </a:lnTo>
                    <a:lnTo>
                      <a:pt x="5" y="63"/>
                    </a:lnTo>
                    <a:lnTo>
                      <a:pt x="12" y="42"/>
                    </a:lnTo>
                    <a:lnTo>
                      <a:pt x="12" y="42"/>
                    </a:lnTo>
                    <a:lnTo>
                      <a:pt x="16" y="32"/>
                    </a:lnTo>
                    <a:lnTo>
                      <a:pt x="21" y="24"/>
                    </a:lnTo>
                    <a:lnTo>
                      <a:pt x="26" y="16"/>
                    </a:lnTo>
                    <a:lnTo>
                      <a:pt x="31" y="10"/>
                    </a:lnTo>
                    <a:lnTo>
                      <a:pt x="31" y="10"/>
                    </a:lnTo>
                    <a:lnTo>
                      <a:pt x="37" y="5"/>
                    </a:lnTo>
                    <a:lnTo>
                      <a:pt x="42" y="2"/>
                    </a:lnTo>
                    <a:lnTo>
                      <a:pt x="46" y="1"/>
                    </a:lnTo>
                    <a:lnTo>
                      <a:pt x="51" y="0"/>
                    </a:lnTo>
                    <a:lnTo>
                      <a:pt x="51" y="0"/>
                    </a:lnTo>
                    <a:lnTo>
                      <a:pt x="55" y="1"/>
                    </a:lnTo>
                    <a:lnTo>
                      <a:pt x="60" y="2"/>
                    </a:lnTo>
                    <a:lnTo>
                      <a:pt x="65" y="5"/>
                    </a:lnTo>
                    <a:lnTo>
                      <a:pt x="71" y="10"/>
                    </a:lnTo>
                    <a:lnTo>
                      <a:pt x="71" y="10"/>
                    </a:lnTo>
                    <a:lnTo>
                      <a:pt x="76" y="16"/>
                    </a:lnTo>
                    <a:lnTo>
                      <a:pt x="81" y="25"/>
                    </a:lnTo>
                    <a:lnTo>
                      <a:pt x="86" y="35"/>
                    </a:lnTo>
                    <a:lnTo>
                      <a:pt x="90" y="4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5" name="Freeform 111"/>
              <p:cNvSpPr>
                <a:spLocks/>
              </p:cNvSpPr>
              <p:nvPr/>
            </p:nvSpPr>
            <p:spPr bwMode="auto">
              <a:xfrm>
                <a:off x="676" y="430"/>
                <a:ext cx="252" cy="99"/>
              </a:xfrm>
              <a:custGeom>
                <a:avLst/>
                <a:gdLst>
                  <a:gd name="T0" fmla="*/ 227 w 252"/>
                  <a:gd name="T1" fmla="*/ 99 h 99"/>
                  <a:gd name="T2" fmla="*/ 227 w 252"/>
                  <a:gd name="T3" fmla="*/ 99 h 99"/>
                  <a:gd name="T4" fmla="*/ 237 w 252"/>
                  <a:gd name="T5" fmla="*/ 84 h 99"/>
                  <a:gd name="T6" fmla="*/ 245 w 252"/>
                  <a:gd name="T7" fmla="*/ 69 h 99"/>
                  <a:gd name="T8" fmla="*/ 248 w 252"/>
                  <a:gd name="T9" fmla="*/ 63 h 99"/>
                  <a:gd name="T10" fmla="*/ 250 w 252"/>
                  <a:gd name="T11" fmla="*/ 56 h 99"/>
                  <a:gd name="T12" fmla="*/ 252 w 252"/>
                  <a:gd name="T13" fmla="*/ 48 h 99"/>
                  <a:gd name="T14" fmla="*/ 252 w 252"/>
                  <a:gd name="T15" fmla="*/ 41 h 99"/>
                  <a:gd name="T16" fmla="*/ 252 w 252"/>
                  <a:gd name="T17" fmla="*/ 41 h 99"/>
                  <a:gd name="T18" fmla="*/ 252 w 252"/>
                  <a:gd name="T19" fmla="*/ 36 h 99"/>
                  <a:gd name="T20" fmla="*/ 251 w 252"/>
                  <a:gd name="T21" fmla="*/ 31 h 99"/>
                  <a:gd name="T22" fmla="*/ 250 w 252"/>
                  <a:gd name="T23" fmla="*/ 27 h 99"/>
                  <a:gd name="T24" fmla="*/ 247 w 252"/>
                  <a:gd name="T25" fmla="*/ 22 h 99"/>
                  <a:gd name="T26" fmla="*/ 247 w 252"/>
                  <a:gd name="T27" fmla="*/ 22 h 99"/>
                  <a:gd name="T28" fmla="*/ 242 w 252"/>
                  <a:gd name="T29" fmla="*/ 16 h 99"/>
                  <a:gd name="T30" fmla="*/ 236 w 252"/>
                  <a:gd name="T31" fmla="*/ 9 h 99"/>
                  <a:gd name="T32" fmla="*/ 229 w 252"/>
                  <a:gd name="T33" fmla="*/ 5 h 99"/>
                  <a:gd name="T34" fmla="*/ 220 w 252"/>
                  <a:gd name="T35" fmla="*/ 3 h 99"/>
                  <a:gd name="T36" fmla="*/ 220 w 252"/>
                  <a:gd name="T37" fmla="*/ 3 h 99"/>
                  <a:gd name="T38" fmla="*/ 207 w 252"/>
                  <a:gd name="T39" fmla="*/ 0 h 99"/>
                  <a:gd name="T40" fmla="*/ 196 w 252"/>
                  <a:gd name="T41" fmla="*/ 0 h 99"/>
                  <a:gd name="T42" fmla="*/ 183 w 252"/>
                  <a:gd name="T43" fmla="*/ 0 h 99"/>
                  <a:gd name="T44" fmla="*/ 183 w 252"/>
                  <a:gd name="T45" fmla="*/ 0 h 99"/>
                  <a:gd name="T46" fmla="*/ 170 w 252"/>
                  <a:gd name="T47" fmla="*/ 2 h 99"/>
                  <a:gd name="T48" fmla="*/ 156 w 252"/>
                  <a:gd name="T49" fmla="*/ 4 h 99"/>
                  <a:gd name="T50" fmla="*/ 141 w 252"/>
                  <a:gd name="T51" fmla="*/ 8 h 99"/>
                  <a:gd name="T52" fmla="*/ 126 w 252"/>
                  <a:gd name="T53" fmla="*/ 14 h 99"/>
                  <a:gd name="T54" fmla="*/ 110 w 252"/>
                  <a:gd name="T55" fmla="*/ 20 h 99"/>
                  <a:gd name="T56" fmla="*/ 95 w 252"/>
                  <a:gd name="T57" fmla="*/ 26 h 99"/>
                  <a:gd name="T58" fmla="*/ 78 w 252"/>
                  <a:gd name="T59" fmla="*/ 34 h 99"/>
                  <a:gd name="T60" fmla="*/ 63 w 252"/>
                  <a:gd name="T61" fmla="*/ 43 h 99"/>
                  <a:gd name="T62" fmla="*/ 63 w 252"/>
                  <a:gd name="T63" fmla="*/ 43 h 99"/>
                  <a:gd name="T64" fmla="*/ 45 w 252"/>
                  <a:gd name="T65" fmla="*/ 54 h 99"/>
                  <a:gd name="T66" fmla="*/ 29 w 252"/>
                  <a:gd name="T67" fmla="*/ 65 h 99"/>
                  <a:gd name="T68" fmla="*/ 15 w 252"/>
                  <a:gd name="T69" fmla="*/ 76 h 99"/>
                  <a:gd name="T70" fmla="*/ 0 w 252"/>
                  <a:gd name="T71" fmla="*/ 88 h 99"/>
                  <a:gd name="T72" fmla="*/ 0 w 252"/>
                  <a:gd name="T73" fmla="*/ 88 h 99"/>
                  <a:gd name="T74" fmla="*/ 1 w 252"/>
                  <a:gd name="T7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 h="99">
                    <a:moveTo>
                      <a:pt x="227" y="99"/>
                    </a:moveTo>
                    <a:lnTo>
                      <a:pt x="227" y="99"/>
                    </a:lnTo>
                    <a:lnTo>
                      <a:pt x="237" y="84"/>
                    </a:lnTo>
                    <a:lnTo>
                      <a:pt x="245" y="69"/>
                    </a:lnTo>
                    <a:lnTo>
                      <a:pt x="248" y="63"/>
                    </a:lnTo>
                    <a:lnTo>
                      <a:pt x="250" y="56"/>
                    </a:lnTo>
                    <a:lnTo>
                      <a:pt x="252" y="48"/>
                    </a:lnTo>
                    <a:lnTo>
                      <a:pt x="252" y="41"/>
                    </a:lnTo>
                    <a:lnTo>
                      <a:pt x="252" y="41"/>
                    </a:lnTo>
                    <a:lnTo>
                      <a:pt x="252" y="36"/>
                    </a:lnTo>
                    <a:lnTo>
                      <a:pt x="251" y="31"/>
                    </a:lnTo>
                    <a:lnTo>
                      <a:pt x="250" y="27"/>
                    </a:lnTo>
                    <a:lnTo>
                      <a:pt x="247" y="22"/>
                    </a:lnTo>
                    <a:lnTo>
                      <a:pt x="247" y="22"/>
                    </a:lnTo>
                    <a:lnTo>
                      <a:pt x="242" y="16"/>
                    </a:lnTo>
                    <a:lnTo>
                      <a:pt x="236" y="9"/>
                    </a:lnTo>
                    <a:lnTo>
                      <a:pt x="229" y="5"/>
                    </a:lnTo>
                    <a:lnTo>
                      <a:pt x="220" y="3"/>
                    </a:lnTo>
                    <a:lnTo>
                      <a:pt x="220" y="3"/>
                    </a:lnTo>
                    <a:lnTo>
                      <a:pt x="207" y="0"/>
                    </a:lnTo>
                    <a:lnTo>
                      <a:pt x="196" y="0"/>
                    </a:lnTo>
                    <a:lnTo>
                      <a:pt x="183" y="0"/>
                    </a:lnTo>
                    <a:lnTo>
                      <a:pt x="183" y="0"/>
                    </a:lnTo>
                    <a:lnTo>
                      <a:pt x="170" y="2"/>
                    </a:lnTo>
                    <a:lnTo>
                      <a:pt x="156" y="4"/>
                    </a:lnTo>
                    <a:lnTo>
                      <a:pt x="141" y="8"/>
                    </a:lnTo>
                    <a:lnTo>
                      <a:pt x="126" y="14"/>
                    </a:lnTo>
                    <a:lnTo>
                      <a:pt x="110" y="20"/>
                    </a:lnTo>
                    <a:lnTo>
                      <a:pt x="95" y="26"/>
                    </a:lnTo>
                    <a:lnTo>
                      <a:pt x="78" y="34"/>
                    </a:lnTo>
                    <a:lnTo>
                      <a:pt x="63" y="43"/>
                    </a:lnTo>
                    <a:lnTo>
                      <a:pt x="63" y="43"/>
                    </a:lnTo>
                    <a:lnTo>
                      <a:pt x="45" y="54"/>
                    </a:lnTo>
                    <a:lnTo>
                      <a:pt x="29" y="65"/>
                    </a:lnTo>
                    <a:lnTo>
                      <a:pt x="15" y="76"/>
                    </a:lnTo>
                    <a:lnTo>
                      <a:pt x="0" y="88"/>
                    </a:lnTo>
                    <a:lnTo>
                      <a:pt x="0" y="88"/>
                    </a:lnTo>
                    <a:lnTo>
                      <a:pt x="1" y="8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6" name="Freeform 112"/>
              <p:cNvSpPr>
                <a:spLocks/>
              </p:cNvSpPr>
              <p:nvPr/>
            </p:nvSpPr>
            <p:spPr bwMode="auto">
              <a:xfrm>
                <a:off x="623" y="546"/>
                <a:ext cx="82" cy="99"/>
              </a:xfrm>
              <a:custGeom>
                <a:avLst/>
                <a:gdLst>
                  <a:gd name="T0" fmla="*/ 25 w 82"/>
                  <a:gd name="T1" fmla="*/ 0 h 99"/>
                  <a:gd name="T2" fmla="*/ 25 w 82"/>
                  <a:gd name="T3" fmla="*/ 0 h 99"/>
                  <a:gd name="T4" fmla="*/ 15 w 82"/>
                  <a:gd name="T5" fmla="*/ 15 h 99"/>
                  <a:gd name="T6" fmla="*/ 7 w 82"/>
                  <a:gd name="T7" fmla="*/ 29 h 99"/>
                  <a:gd name="T8" fmla="*/ 4 w 82"/>
                  <a:gd name="T9" fmla="*/ 36 h 99"/>
                  <a:gd name="T10" fmla="*/ 2 w 82"/>
                  <a:gd name="T11" fmla="*/ 44 h 99"/>
                  <a:gd name="T12" fmla="*/ 1 w 82"/>
                  <a:gd name="T13" fmla="*/ 51 h 99"/>
                  <a:gd name="T14" fmla="*/ 0 w 82"/>
                  <a:gd name="T15" fmla="*/ 57 h 99"/>
                  <a:gd name="T16" fmla="*/ 0 w 82"/>
                  <a:gd name="T17" fmla="*/ 57 h 99"/>
                  <a:gd name="T18" fmla="*/ 0 w 82"/>
                  <a:gd name="T19" fmla="*/ 57 h 99"/>
                  <a:gd name="T20" fmla="*/ 0 w 82"/>
                  <a:gd name="T21" fmla="*/ 57 h 99"/>
                  <a:gd name="T22" fmla="*/ 0 w 82"/>
                  <a:gd name="T23" fmla="*/ 57 h 99"/>
                  <a:gd name="T24" fmla="*/ 0 w 82"/>
                  <a:gd name="T25" fmla="*/ 63 h 99"/>
                  <a:gd name="T26" fmla="*/ 2 w 82"/>
                  <a:gd name="T27" fmla="*/ 68 h 99"/>
                  <a:gd name="T28" fmla="*/ 2 w 82"/>
                  <a:gd name="T29" fmla="*/ 68 h 99"/>
                  <a:gd name="T30" fmla="*/ 5 w 82"/>
                  <a:gd name="T31" fmla="*/ 76 h 99"/>
                  <a:gd name="T32" fmla="*/ 5 w 82"/>
                  <a:gd name="T33" fmla="*/ 76 h 99"/>
                  <a:gd name="T34" fmla="*/ 9 w 82"/>
                  <a:gd name="T35" fmla="*/ 83 h 99"/>
                  <a:gd name="T36" fmla="*/ 14 w 82"/>
                  <a:gd name="T37" fmla="*/ 87 h 99"/>
                  <a:gd name="T38" fmla="*/ 19 w 82"/>
                  <a:gd name="T39" fmla="*/ 91 h 99"/>
                  <a:gd name="T40" fmla="*/ 25 w 82"/>
                  <a:gd name="T41" fmla="*/ 94 h 99"/>
                  <a:gd name="T42" fmla="*/ 33 w 82"/>
                  <a:gd name="T43" fmla="*/ 96 h 99"/>
                  <a:gd name="T44" fmla="*/ 40 w 82"/>
                  <a:gd name="T45" fmla="*/ 98 h 99"/>
                  <a:gd name="T46" fmla="*/ 48 w 82"/>
                  <a:gd name="T47" fmla="*/ 99 h 99"/>
                  <a:gd name="T48" fmla="*/ 56 w 82"/>
                  <a:gd name="T49" fmla="*/ 99 h 99"/>
                  <a:gd name="T50" fmla="*/ 56 w 82"/>
                  <a:gd name="T51" fmla="*/ 99 h 99"/>
                  <a:gd name="T52" fmla="*/ 69 w 82"/>
                  <a:gd name="T53" fmla="*/ 98 h 99"/>
                  <a:gd name="T54" fmla="*/ 82 w 82"/>
                  <a:gd name="T55"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99">
                    <a:moveTo>
                      <a:pt x="25" y="0"/>
                    </a:moveTo>
                    <a:lnTo>
                      <a:pt x="25" y="0"/>
                    </a:lnTo>
                    <a:lnTo>
                      <a:pt x="15" y="15"/>
                    </a:lnTo>
                    <a:lnTo>
                      <a:pt x="7" y="29"/>
                    </a:lnTo>
                    <a:lnTo>
                      <a:pt x="4" y="36"/>
                    </a:lnTo>
                    <a:lnTo>
                      <a:pt x="2" y="44"/>
                    </a:lnTo>
                    <a:lnTo>
                      <a:pt x="1" y="51"/>
                    </a:lnTo>
                    <a:lnTo>
                      <a:pt x="0" y="57"/>
                    </a:lnTo>
                    <a:lnTo>
                      <a:pt x="0" y="57"/>
                    </a:lnTo>
                    <a:lnTo>
                      <a:pt x="0" y="57"/>
                    </a:lnTo>
                    <a:lnTo>
                      <a:pt x="0" y="57"/>
                    </a:lnTo>
                    <a:lnTo>
                      <a:pt x="0" y="57"/>
                    </a:lnTo>
                    <a:lnTo>
                      <a:pt x="0" y="63"/>
                    </a:lnTo>
                    <a:lnTo>
                      <a:pt x="2" y="68"/>
                    </a:lnTo>
                    <a:lnTo>
                      <a:pt x="2" y="68"/>
                    </a:lnTo>
                    <a:lnTo>
                      <a:pt x="5" y="76"/>
                    </a:lnTo>
                    <a:lnTo>
                      <a:pt x="5" y="76"/>
                    </a:lnTo>
                    <a:lnTo>
                      <a:pt x="9" y="83"/>
                    </a:lnTo>
                    <a:lnTo>
                      <a:pt x="14" y="87"/>
                    </a:lnTo>
                    <a:lnTo>
                      <a:pt x="19" y="91"/>
                    </a:lnTo>
                    <a:lnTo>
                      <a:pt x="25" y="94"/>
                    </a:lnTo>
                    <a:lnTo>
                      <a:pt x="33" y="96"/>
                    </a:lnTo>
                    <a:lnTo>
                      <a:pt x="40" y="98"/>
                    </a:lnTo>
                    <a:lnTo>
                      <a:pt x="48" y="99"/>
                    </a:lnTo>
                    <a:lnTo>
                      <a:pt x="56" y="99"/>
                    </a:lnTo>
                    <a:lnTo>
                      <a:pt x="56" y="99"/>
                    </a:lnTo>
                    <a:lnTo>
                      <a:pt x="69" y="98"/>
                    </a:lnTo>
                    <a:lnTo>
                      <a:pt x="82" y="9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7" name="Freeform 113"/>
              <p:cNvSpPr>
                <a:spLocks/>
              </p:cNvSpPr>
              <p:nvPr/>
            </p:nvSpPr>
            <p:spPr bwMode="auto">
              <a:xfrm>
                <a:off x="725" y="464"/>
                <a:ext cx="108" cy="227"/>
              </a:xfrm>
              <a:custGeom>
                <a:avLst/>
                <a:gdLst>
                  <a:gd name="T0" fmla="*/ 100 w 108"/>
                  <a:gd name="T1" fmla="*/ 0 h 227"/>
                  <a:gd name="T2" fmla="*/ 100 w 108"/>
                  <a:gd name="T3" fmla="*/ 0 h 227"/>
                  <a:gd name="T4" fmla="*/ 101 w 108"/>
                  <a:gd name="T5" fmla="*/ 5 h 227"/>
                  <a:gd name="T6" fmla="*/ 104 w 108"/>
                  <a:gd name="T7" fmla="*/ 22 h 227"/>
                  <a:gd name="T8" fmla="*/ 107 w 108"/>
                  <a:gd name="T9" fmla="*/ 44 h 227"/>
                  <a:gd name="T10" fmla="*/ 108 w 108"/>
                  <a:gd name="T11" fmla="*/ 73 h 227"/>
                  <a:gd name="T12" fmla="*/ 108 w 108"/>
                  <a:gd name="T13" fmla="*/ 73 h 227"/>
                  <a:gd name="T14" fmla="*/ 108 w 108"/>
                  <a:gd name="T15" fmla="*/ 90 h 227"/>
                  <a:gd name="T16" fmla="*/ 107 w 108"/>
                  <a:gd name="T17" fmla="*/ 105 h 227"/>
                  <a:gd name="T18" fmla="*/ 104 w 108"/>
                  <a:gd name="T19" fmla="*/ 120 h 227"/>
                  <a:gd name="T20" fmla="*/ 102 w 108"/>
                  <a:gd name="T21" fmla="*/ 135 h 227"/>
                  <a:gd name="T22" fmla="*/ 100 w 108"/>
                  <a:gd name="T23" fmla="*/ 149 h 227"/>
                  <a:gd name="T24" fmla="*/ 97 w 108"/>
                  <a:gd name="T25" fmla="*/ 162 h 227"/>
                  <a:gd name="T26" fmla="*/ 93 w 108"/>
                  <a:gd name="T27" fmla="*/ 174 h 227"/>
                  <a:gd name="T28" fmla="*/ 89 w 108"/>
                  <a:gd name="T29" fmla="*/ 185 h 227"/>
                  <a:gd name="T30" fmla="*/ 89 w 108"/>
                  <a:gd name="T31" fmla="*/ 185 h 227"/>
                  <a:gd name="T32" fmla="*/ 85 w 108"/>
                  <a:gd name="T33" fmla="*/ 194 h 227"/>
                  <a:gd name="T34" fmla="*/ 80 w 108"/>
                  <a:gd name="T35" fmla="*/ 204 h 227"/>
                  <a:gd name="T36" fmla="*/ 75 w 108"/>
                  <a:gd name="T37" fmla="*/ 211 h 227"/>
                  <a:gd name="T38" fmla="*/ 71 w 108"/>
                  <a:gd name="T39" fmla="*/ 217 h 227"/>
                  <a:gd name="T40" fmla="*/ 71 w 108"/>
                  <a:gd name="T41" fmla="*/ 217 h 227"/>
                  <a:gd name="T42" fmla="*/ 65 w 108"/>
                  <a:gd name="T43" fmla="*/ 221 h 227"/>
                  <a:gd name="T44" fmla="*/ 60 w 108"/>
                  <a:gd name="T45" fmla="*/ 224 h 227"/>
                  <a:gd name="T46" fmla="*/ 55 w 108"/>
                  <a:gd name="T47" fmla="*/ 226 h 227"/>
                  <a:gd name="T48" fmla="*/ 51 w 108"/>
                  <a:gd name="T49" fmla="*/ 227 h 227"/>
                  <a:gd name="T50" fmla="*/ 51 w 108"/>
                  <a:gd name="T51" fmla="*/ 227 h 227"/>
                  <a:gd name="T52" fmla="*/ 46 w 108"/>
                  <a:gd name="T53" fmla="*/ 226 h 227"/>
                  <a:gd name="T54" fmla="*/ 42 w 108"/>
                  <a:gd name="T55" fmla="*/ 224 h 227"/>
                  <a:gd name="T56" fmla="*/ 37 w 108"/>
                  <a:gd name="T57" fmla="*/ 221 h 227"/>
                  <a:gd name="T58" fmla="*/ 31 w 108"/>
                  <a:gd name="T59" fmla="*/ 217 h 227"/>
                  <a:gd name="T60" fmla="*/ 31 w 108"/>
                  <a:gd name="T61" fmla="*/ 217 h 227"/>
                  <a:gd name="T62" fmla="*/ 26 w 108"/>
                  <a:gd name="T63" fmla="*/ 211 h 227"/>
                  <a:gd name="T64" fmla="*/ 22 w 108"/>
                  <a:gd name="T65" fmla="*/ 205 h 227"/>
                  <a:gd name="T66" fmla="*/ 17 w 108"/>
                  <a:gd name="T67" fmla="*/ 197 h 227"/>
                  <a:gd name="T68" fmla="*/ 13 w 108"/>
                  <a:gd name="T69" fmla="*/ 187 h 227"/>
                  <a:gd name="T70" fmla="*/ 6 w 108"/>
                  <a:gd name="T71" fmla="*/ 167 h 227"/>
                  <a:gd name="T72" fmla="*/ 0 w 108"/>
                  <a:gd name="T73" fmla="*/ 14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227">
                    <a:moveTo>
                      <a:pt x="100" y="0"/>
                    </a:moveTo>
                    <a:lnTo>
                      <a:pt x="100" y="0"/>
                    </a:lnTo>
                    <a:lnTo>
                      <a:pt x="101" y="5"/>
                    </a:lnTo>
                    <a:lnTo>
                      <a:pt x="104" y="22"/>
                    </a:lnTo>
                    <a:lnTo>
                      <a:pt x="107" y="44"/>
                    </a:lnTo>
                    <a:lnTo>
                      <a:pt x="108" y="73"/>
                    </a:lnTo>
                    <a:lnTo>
                      <a:pt x="108" y="73"/>
                    </a:lnTo>
                    <a:lnTo>
                      <a:pt x="108" y="90"/>
                    </a:lnTo>
                    <a:lnTo>
                      <a:pt x="107" y="105"/>
                    </a:lnTo>
                    <a:lnTo>
                      <a:pt x="104" y="120"/>
                    </a:lnTo>
                    <a:lnTo>
                      <a:pt x="102" y="135"/>
                    </a:lnTo>
                    <a:lnTo>
                      <a:pt x="100" y="149"/>
                    </a:lnTo>
                    <a:lnTo>
                      <a:pt x="97" y="162"/>
                    </a:lnTo>
                    <a:lnTo>
                      <a:pt x="93" y="174"/>
                    </a:lnTo>
                    <a:lnTo>
                      <a:pt x="89" y="185"/>
                    </a:lnTo>
                    <a:lnTo>
                      <a:pt x="89" y="185"/>
                    </a:lnTo>
                    <a:lnTo>
                      <a:pt x="85" y="194"/>
                    </a:lnTo>
                    <a:lnTo>
                      <a:pt x="80" y="204"/>
                    </a:lnTo>
                    <a:lnTo>
                      <a:pt x="75" y="211"/>
                    </a:lnTo>
                    <a:lnTo>
                      <a:pt x="71" y="217"/>
                    </a:lnTo>
                    <a:lnTo>
                      <a:pt x="71" y="217"/>
                    </a:lnTo>
                    <a:lnTo>
                      <a:pt x="65" y="221"/>
                    </a:lnTo>
                    <a:lnTo>
                      <a:pt x="60" y="224"/>
                    </a:lnTo>
                    <a:lnTo>
                      <a:pt x="55" y="226"/>
                    </a:lnTo>
                    <a:lnTo>
                      <a:pt x="51" y="227"/>
                    </a:lnTo>
                    <a:lnTo>
                      <a:pt x="51" y="227"/>
                    </a:lnTo>
                    <a:lnTo>
                      <a:pt x="46" y="226"/>
                    </a:lnTo>
                    <a:lnTo>
                      <a:pt x="42" y="224"/>
                    </a:lnTo>
                    <a:lnTo>
                      <a:pt x="37" y="221"/>
                    </a:lnTo>
                    <a:lnTo>
                      <a:pt x="31" y="217"/>
                    </a:lnTo>
                    <a:lnTo>
                      <a:pt x="31" y="217"/>
                    </a:lnTo>
                    <a:lnTo>
                      <a:pt x="26" y="211"/>
                    </a:lnTo>
                    <a:lnTo>
                      <a:pt x="22" y="205"/>
                    </a:lnTo>
                    <a:lnTo>
                      <a:pt x="17" y="197"/>
                    </a:lnTo>
                    <a:lnTo>
                      <a:pt x="13" y="187"/>
                    </a:lnTo>
                    <a:lnTo>
                      <a:pt x="6" y="167"/>
                    </a:lnTo>
                    <a:lnTo>
                      <a:pt x="0" y="14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8" name="Freeform 114"/>
              <p:cNvSpPr>
                <a:spLocks/>
              </p:cNvSpPr>
              <p:nvPr/>
            </p:nvSpPr>
            <p:spPr bwMode="auto">
              <a:xfrm>
                <a:off x="807" y="469"/>
                <a:ext cx="9" cy="6"/>
              </a:xfrm>
              <a:custGeom>
                <a:avLst/>
                <a:gdLst>
                  <a:gd name="T0" fmla="*/ 9 w 9"/>
                  <a:gd name="T1" fmla="*/ 6 h 6"/>
                  <a:gd name="T2" fmla="*/ 9 w 9"/>
                  <a:gd name="T3" fmla="*/ 6 h 6"/>
                  <a:gd name="T4" fmla="*/ 6 w 9"/>
                  <a:gd name="T5" fmla="*/ 4 h 6"/>
                  <a:gd name="T6" fmla="*/ 6 w 9"/>
                  <a:gd name="T7" fmla="*/ 4 h 6"/>
                  <a:gd name="T8" fmla="*/ 0 w 9"/>
                  <a:gd name="T9" fmla="*/ 0 h 6"/>
                </a:gdLst>
                <a:ahLst/>
                <a:cxnLst>
                  <a:cxn ang="0">
                    <a:pos x="T0" y="T1"/>
                  </a:cxn>
                  <a:cxn ang="0">
                    <a:pos x="T2" y="T3"/>
                  </a:cxn>
                  <a:cxn ang="0">
                    <a:pos x="T4" y="T5"/>
                  </a:cxn>
                  <a:cxn ang="0">
                    <a:pos x="T6" y="T7"/>
                  </a:cxn>
                  <a:cxn ang="0">
                    <a:pos x="T8" y="T9"/>
                  </a:cxn>
                </a:cxnLst>
                <a:rect l="0" t="0" r="r" b="b"/>
                <a:pathLst>
                  <a:path w="9" h="6">
                    <a:moveTo>
                      <a:pt x="9" y="6"/>
                    </a:moveTo>
                    <a:lnTo>
                      <a:pt x="9" y="6"/>
                    </a:lnTo>
                    <a:lnTo>
                      <a:pt x="6" y="4"/>
                    </a:lnTo>
                    <a:lnTo>
                      <a:pt x="6" y="4"/>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39" name="Freeform 115"/>
              <p:cNvSpPr>
                <a:spLocks/>
              </p:cNvSpPr>
              <p:nvPr/>
            </p:nvSpPr>
            <p:spPr bwMode="auto">
              <a:xfrm>
                <a:off x="750" y="511"/>
                <a:ext cx="52" cy="52"/>
              </a:xfrm>
              <a:custGeom>
                <a:avLst/>
                <a:gdLst>
                  <a:gd name="T0" fmla="*/ 52 w 52"/>
                  <a:gd name="T1" fmla="*/ 26 h 52"/>
                  <a:gd name="T2" fmla="*/ 52 w 52"/>
                  <a:gd name="T3" fmla="*/ 26 h 52"/>
                  <a:gd name="T4" fmla="*/ 51 w 52"/>
                  <a:gd name="T5" fmla="*/ 31 h 52"/>
                  <a:gd name="T6" fmla="*/ 50 w 52"/>
                  <a:gd name="T7" fmla="*/ 36 h 52"/>
                  <a:gd name="T8" fmla="*/ 48 w 52"/>
                  <a:gd name="T9" fmla="*/ 40 h 52"/>
                  <a:gd name="T10" fmla="*/ 43 w 52"/>
                  <a:gd name="T11" fmla="*/ 45 h 52"/>
                  <a:gd name="T12" fmla="*/ 40 w 52"/>
                  <a:gd name="T13" fmla="*/ 48 h 52"/>
                  <a:gd name="T14" fmla="*/ 35 w 52"/>
                  <a:gd name="T15" fmla="*/ 50 h 52"/>
                  <a:gd name="T16" fmla="*/ 31 w 52"/>
                  <a:gd name="T17" fmla="*/ 52 h 52"/>
                  <a:gd name="T18" fmla="*/ 26 w 52"/>
                  <a:gd name="T19" fmla="*/ 52 h 52"/>
                  <a:gd name="T20" fmla="*/ 26 w 52"/>
                  <a:gd name="T21" fmla="*/ 52 h 52"/>
                  <a:gd name="T22" fmla="*/ 21 w 52"/>
                  <a:gd name="T23" fmla="*/ 52 h 52"/>
                  <a:gd name="T24" fmla="*/ 16 w 52"/>
                  <a:gd name="T25" fmla="*/ 50 h 52"/>
                  <a:gd name="T26" fmla="*/ 12 w 52"/>
                  <a:gd name="T27" fmla="*/ 48 h 52"/>
                  <a:gd name="T28" fmla="*/ 7 w 52"/>
                  <a:gd name="T29" fmla="*/ 45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2 h 52"/>
                  <a:gd name="T46" fmla="*/ 7 w 52"/>
                  <a:gd name="T47" fmla="*/ 8 h 52"/>
                  <a:gd name="T48" fmla="*/ 12 w 52"/>
                  <a:gd name="T49" fmla="*/ 4 h 52"/>
                  <a:gd name="T50" fmla="*/ 16 w 52"/>
                  <a:gd name="T51" fmla="*/ 2 h 52"/>
                  <a:gd name="T52" fmla="*/ 21 w 52"/>
                  <a:gd name="T53" fmla="*/ 1 h 52"/>
                  <a:gd name="T54" fmla="*/ 26 w 52"/>
                  <a:gd name="T55" fmla="*/ 0 h 52"/>
                  <a:gd name="T56" fmla="*/ 26 w 52"/>
                  <a:gd name="T57" fmla="*/ 0 h 52"/>
                  <a:gd name="T58" fmla="*/ 31 w 52"/>
                  <a:gd name="T59" fmla="*/ 1 h 52"/>
                  <a:gd name="T60" fmla="*/ 35 w 52"/>
                  <a:gd name="T61" fmla="*/ 2 h 52"/>
                  <a:gd name="T62" fmla="*/ 40 w 52"/>
                  <a:gd name="T63" fmla="*/ 4 h 52"/>
                  <a:gd name="T64" fmla="*/ 43 w 52"/>
                  <a:gd name="T65" fmla="*/ 8 h 52"/>
                  <a:gd name="T66" fmla="*/ 48 w 52"/>
                  <a:gd name="T67" fmla="*/ 12 h 52"/>
                  <a:gd name="T68" fmla="*/ 50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50" y="36"/>
                    </a:lnTo>
                    <a:lnTo>
                      <a:pt x="48" y="40"/>
                    </a:lnTo>
                    <a:lnTo>
                      <a:pt x="43" y="45"/>
                    </a:lnTo>
                    <a:lnTo>
                      <a:pt x="40" y="48"/>
                    </a:lnTo>
                    <a:lnTo>
                      <a:pt x="35" y="50"/>
                    </a:lnTo>
                    <a:lnTo>
                      <a:pt x="31" y="52"/>
                    </a:lnTo>
                    <a:lnTo>
                      <a:pt x="26" y="52"/>
                    </a:lnTo>
                    <a:lnTo>
                      <a:pt x="26" y="52"/>
                    </a:lnTo>
                    <a:lnTo>
                      <a:pt x="21" y="52"/>
                    </a:lnTo>
                    <a:lnTo>
                      <a:pt x="16" y="50"/>
                    </a:lnTo>
                    <a:lnTo>
                      <a:pt x="12" y="48"/>
                    </a:lnTo>
                    <a:lnTo>
                      <a:pt x="7" y="45"/>
                    </a:lnTo>
                    <a:lnTo>
                      <a:pt x="4" y="40"/>
                    </a:lnTo>
                    <a:lnTo>
                      <a:pt x="2" y="36"/>
                    </a:lnTo>
                    <a:lnTo>
                      <a:pt x="0" y="31"/>
                    </a:lnTo>
                    <a:lnTo>
                      <a:pt x="0" y="26"/>
                    </a:lnTo>
                    <a:lnTo>
                      <a:pt x="0" y="26"/>
                    </a:lnTo>
                    <a:lnTo>
                      <a:pt x="0" y="21"/>
                    </a:lnTo>
                    <a:lnTo>
                      <a:pt x="2" y="16"/>
                    </a:lnTo>
                    <a:lnTo>
                      <a:pt x="4" y="12"/>
                    </a:lnTo>
                    <a:lnTo>
                      <a:pt x="7" y="8"/>
                    </a:lnTo>
                    <a:lnTo>
                      <a:pt x="12" y="4"/>
                    </a:lnTo>
                    <a:lnTo>
                      <a:pt x="16" y="2"/>
                    </a:lnTo>
                    <a:lnTo>
                      <a:pt x="21" y="1"/>
                    </a:lnTo>
                    <a:lnTo>
                      <a:pt x="26" y="0"/>
                    </a:lnTo>
                    <a:lnTo>
                      <a:pt x="26" y="0"/>
                    </a:lnTo>
                    <a:lnTo>
                      <a:pt x="31" y="1"/>
                    </a:lnTo>
                    <a:lnTo>
                      <a:pt x="35" y="2"/>
                    </a:lnTo>
                    <a:lnTo>
                      <a:pt x="40" y="4"/>
                    </a:lnTo>
                    <a:lnTo>
                      <a:pt x="43" y="8"/>
                    </a:lnTo>
                    <a:lnTo>
                      <a:pt x="48" y="12"/>
                    </a:lnTo>
                    <a:lnTo>
                      <a:pt x="50" y="16"/>
                    </a:lnTo>
                    <a:lnTo>
                      <a:pt x="51" y="21"/>
                    </a:lnTo>
                    <a:lnTo>
                      <a:pt x="52" y="26"/>
                    </a:lnTo>
                    <a:lnTo>
                      <a:pt x="52" y="2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0" name="Freeform 116"/>
              <p:cNvSpPr>
                <a:spLocks/>
              </p:cNvSpPr>
              <p:nvPr/>
            </p:nvSpPr>
            <p:spPr bwMode="auto">
              <a:xfrm>
                <a:off x="1286" y="343"/>
                <a:ext cx="200" cy="230"/>
              </a:xfrm>
              <a:custGeom>
                <a:avLst/>
                <a:gdLst>
                  <a:gd name="T0" fmla="*/ 62 w 200"/>
                  <a:gd name="T1" fmla="*/ 207 h 230"/>
                  <a:gd name="T2" fmla="*/ 33 w 200"/>
                  <a:gd name="T3" fmla="*/ 207 h 230"/>
                  <a:gd name="T4" fmla="*/ 25 w 200"/>
                  <a:gd name="T5" fmla="*/ 203 h 230"/>
                  <a:gd name="T6" fmla="*/ 21 w 200"/>
                  <a:gd name="T7" fmla="*/ 195 h 230"/>
                  <a:gd name="T8" fmla="*/ 45 w 200"/>
                  <a:gd name="T9" fmla="*/ 179 h 230"/>
                  <a:gd name="T10" fmla="*/ 49 w 200"/>
                  <a:gd name="T11" fmla="*/ 178 h 230"/>
                  <a:gd name="T12" fmla="*/ 55 w 200"/>
                  <a:gd name="T13" fmla="*/ 172 h 230"/>
                  <a:gd name="T14" fmla="*/ 56 w 200"/>
                  <a:gd name="T15" fmla="*/ 168 h 230"/>
                  <a:gd name="T16" fmla="*/ 53 w 200"/>
                  <a:gd name="T17" fmla="*/ 161 h 230"/>
                  <a:gd name="T18" fmla="*/ 45 w 200"/>
                  <a:gd name="T19" fmla="*/ 158 h 230"/>
                  <a:gd name="T20" fmla="*/ 21 w 200"/>
                  <a:gd name="T21" fmla="*/ 141 h 230"/>
                  <a:gd name="T22" fmla="*/ 0 w 200"/>
                  <a:gd name="T23" fmla="*/ 141 h 230"/>
                  <a:gd name="T24" fmla="*/ 15 w 200"/>
                  <a:gd name="T25" fmla="*/ 69 h 230"/>
                  <a:gd name="T26" fmla="*/ 18 w 200"/>
                  <a:gd name="T27" fmla="*/ 61 h 230"/>
                  <a:gd name="T28" fmla="*/ 28 w 200"/>
                  <a:gd name="T29" fmla="*/ 41 h 230"/>
                  <a:gd name="T30" fmla="*/ 47 w 200"/>
                  <a:gd name="T31" fmla="*/ 19 h 230"/>
                  <a:gd name="T32" fmla="*/ 67 w 200"/>
                  <a:gd name="T33" fmla="*/ 8 h 230"/>
                  <a:gd name="T34" fmla="*/ 81 w 200"/>
                  <a:gd name="T35" fmla="*/ 3 h 230"/>
                  <a:gd name="T36" fmla="*/ 97 w 200"/>
                  <a:gd name="T37" fmla="*/ 0 h 230"/>
                  <a:gd name="T38" fmla="*/ 105 w 200"/>
                  <a:gd name="T39" fmla="*/ 0 h 230"/>
                  <a:gd name="T40" fmla="*/ 125 w 200"/>
                  <a:gd name="T41" fmla="*/ 2 h 230"/>
                  <a:gd name="T42" fmla="*/ 142 w 200"/>
                  <a:gd name="T43" fmla="*/ 7 h 230"/>
                  <a:gd name="T44" fmla="*/ 157 w 200"/>
                  <a:gd name="T45" fmla="*/ 16 h 230"/>
                  <a:gd name="T46" fmla="*/ 172 w 200"/>
                  <a:gd name="T47" fmla="*/ 27 h 230"/>
                  <a:gd name="T48" fmla="*/ 183 w 200"/>
                  <a:gd name="T49" fmla="*/ 41 h 230"/>
                  <a:gd name="T50" fmla="*/ 191 w 200"/>
                  <a:gd name="T51" fmla="*/ 57 h 230"/>
                  <a:gd name="T52" fmla="*/ 198 w 200"/>
                  <a:gd name="T53" fmla="*/ 75 h 230"/>
                  <a:gd name="T54" fmla="*/ 200 w 200"/>
                  <a:gd name="T55" fmla="*/ 94 h 230"/>
                  <a:gd name="T56" fmla="*/ 199 w 200"/>
                  <a:gd name="T57" fmla="*/ 106 h 230"/>
                  <a:gd name="T58" fmla="*/ 192 w 200"/>
                  <a:gd name="T59" fmla="*/ 128 h 230"/>
                  <a:gd name="T60" fmla="*/ 182 w 200"/>
                  <a:gd name="T61" fmla="*/ 148 h 230"/>
                  <a:gd name="T62" fmla="*/ 168 w 200"/>
                  <a:gd name="T63" fmla="*/ 164 h 230"/>
                  <a:gd name="T64" fmla="*/ 159 w 200"/>
                  <a:gd name="T65"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30">
                    <a:moveTo>
                      <a:pt x="62" y="230"/>
                    </a:moveTo>
                    <a:lnTo>
                      <a:pt x="62" y="207"/>
                    </a:lnTo>
                    <a:lnTo>
                      <a:pt x="33" y="207"/>
                    </a:lnTo>
                    <a:lnTo>
                      <a:pt x="33" y="207"/>
                    </a:lnTo>
                    <a:lnTo>
                      <a:pt x="28" y="206"/>
                    </a:lnTo>
                    <a:lnTo>
                      <a:pt x="25" y="203"/>
                    </a:lnTo>
                    <a:lnTo>
                      <a:pt x="22" y="200"/>
                    </a:lnTo>
                    <a:lnTo>
                      <a:pt x="21" y="195"/>
                    </a:lnTo>
                    <a:lnTo>
                      <a:pt x="21" y="179"/>
                    </a:lnTo>
                    <a:lnTo>
                      <a:pt x="45" y="179"/>
                    </a:lnTo>
                    <a:lnTo>
                      <a:pt x="45" y="179"/>
                    </a:lnTo>
                    <a:lnTo>
                      <a:pt x="49" y="178"/>
                    </a:lnTo>
                    <a:lnTo>
                      <a:pt x="53" y="176"/>
                    </a:lnTo>
                    <a:lnTo>
                      <a:pt x="55" y="172"/>
                    </a:lnTo>
                    <a:lnTo>
                      <a:pt x="56" y="168"/>
                    </a:lnTo>
                    <a:lnTo>
                      <a:pt x="56" y="168"/>
                    </a:lnTo>
                    <a:lnTo>
                      <a:pt x="55" y="164"/>
                    </a:lnTo>
                    <a:lnTo>
                      <a:pt x="53" y="161"/>
                    </a:lnTo>
                    <a:lnTo>
                      <a:pt x="49" y="159"/>
                    </a:lnTo>
                    <a:lnTo>
                      <a:pt x="45" y="158"/>
                    </a:lnTo>
                    <a:lnTo>
                      <a:pt x="21" y="158"/>
                    </a:lnTo>
                    <a:lnTo>
                      <a:pt x="21" y="141"/>
                    </a:lnTo>
                    <a:lnTo>
                      <a:pt x="0" y="141"/>
                    </a:lnTo>
                    <a:lnTo>
                      <a:pt x="0" y="141"/>
                    </a:lnTo>
                    <a:lnTo>
                      <a:pt x="6" y="110"/>
                    </a:lnTo>
                    <a:lnTo>
                      <a:pt x="15" y="69"/>
                    </a:lnTo>
                    <a:lnTo>
                      <a:pt x="15" y="69"/>
                    </a:lnTo>
                    <a:lnTo>
                      <a:pt x="18" y="61"/>
                    </a:lnTo>
                    <a:lnTo>
                      <a:pt x="20" y="54"/>
                    </a:lnTo>
                    <a:lnTo>
                      <a:pt x="28" y="41"/>
                    </a:lnTo>
                    <a:lnTo>
                      <a:pt x="37" y="30"/>
                    </a:lnTo>
                    <a:lnTo>
                      <a:pt x="47" y="19"/>
                    </a:lnTo>
                    <a:lnTo>
                      <a:pt x="61" y="11"/>
                    </a:lnTo>
                    <a:lnTo>
                      <a:pt x="67" y="8"/>
                    </a:lnTo>
                    <a:lnTo>
                      <a:pt x="74" y="5"/>
                    </a:lnTo>
                    <a:lnTo>
                      <a:pt x="81" y="3"/>
                    </a:lnTo>
                    <a:lnTo>
                      <a:pt x="90" y="1"/>
                    </a:lnTo>
                    <a:lnTo>
                      <a:pt x="97" y="0"/>
                    </a:lnTo>
                    <a:lnTo>
                      <a:pt x="105" y="0"/>
                    </a:lnTo>
                    <a:lnTo>
                      <a:pt x="105" y="0"/>
                    </a:lnTo>
                    <a:lnTo>
                      <a:pt x="115" y="1"/>
                    </a:lnTo>
                    <a:lnTo>
                      <a:pt x="125" y="2"/>
                    </a:lnTo>
                    <a:lnTo>
                      <a:pt x="133" y="4"/>
                    </a:lnTo>
                    <a:lnTo>
                      <a:pt x="142" y="7"/>
                    </a:lnTo>
                    <a:lnTo>
                      <a:pt x="150" y="11"/>
                    </a:lnTo>
                    <a:lnTo>
                      <a:pt x="157" y="16"/>
                    </a:lnTo>
                    <a:lnTo>
                      <a:pt x="165" y="21"/>
                    </a:lnTo>
                    <a:lnTo>
                      <a:pt x="172" y="27"/>
                    </a:lnTo>
                    <a:lnTo>
                      <a:pt x="178" y="34"/>
                    </a:lnTo>
                    <a:lnTo>
                      <a:pt x="183" y="41"/>
                    </a:lnTo>
                    <a:lnTo>
                      <a:pt x="188" y="49"/>
                    </a:lnTo>
                    <a:lnTo>
                      <a:pt x="191" y="57"/>
                    </a:lnTo>
                    <a:lnTo>
                      <a:pt x="196" y="66"/>
                    </a:lnTo>
                    <a:lnTo>
                      <a:pt x="198" y="75"/>
                    </a:lnTo>
                    <a:lnTo>
                      <a:pt x="199" y="84"/>
                    </a:lnTo>
                    <a:lnTo>
                      <a:pt x="200" y="94"/>
                    </a:lnTo>
                    <a:lnTo>
                      <a:pt x="200" y="94"/>
                    </a:lnTo>
                    <a:lnTo>
                      <a:pt x="199" y="106"/>
                    </a:lnTo>
                    <a:lnTo>
                      <a:pt x="197" y="117"/>
                    </a:lnTo>
                    <a:lnTo>
                      <a:pt x="192" y="128"/>
                    </a:lnTo>
                    <a:lnTo>
                      <a:pt x="188" y="139"/>
                    </a:lnTo>
                    <a:lnTo>
                      <a:pt x="182" y="148"/>
                    </a:lnTo>
                    <a:lnTo>
                      <a:pt x="175" y="156"/>
                    </a:lnTo>
                    <a:lnTo>
                      <a:pt x="168" y="164"/>
                    </a:lnTo>
                    <a:lnTo>
                      <a:pt x="159" y="171"/>
                    </a:lnTo>
                    <a:lnTo>
                      <a:pt x="159" y="2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1" name="Freeform 117"/>
              <p:cNvSpPr>
                <a:spLocks/>
              </p:cNvSpPr>
              <p:nvPr/>
            </p:nvSpPr>
            <p:spPr bwMode="auto">
              <a:xfrm>
                <a:off x="1322" y="426"/>
                <a:ext cx="23" cy="23"/>
              </a:xfrm>
              <a:custGeom>
                <a:avLst/>
                <a:gdLst>
                  <a:gd name="T0" fmla="*/ 0 w 23"/>
                  <a:gd name="T1" fmla="*/ 11 h 23"/>
                  <a:gd name="T2" fmla="*/ 0 w 23"/>
                  <a:gd name="T3" fmla="*/ 11 h 23"/>
                  <a:gd name="T4" fmla="*/ 1 w 23"/>
                  <a:gd name="T5" fmla="*/ 15 h 23"/>
                  <a:gd name="T6" fmla="*/ 3 w 23"/>
                  <a:gd name="T7" fmla="*/ 20 h 23"/>
                  <a:gd name="T8" fmla="*/ 7 w 23"/>
                  <a:gd name="T9" fmla="*/ 22 h 23"/>
                  <a:gd name="T10" fmla="*/ 11 w 23"/>
                  <a:gd name="T11" fmla="*/ 23 h 23"/>
                  <a:gd name="T12" fmla="*/ 11 w 23"/>
                  <a:gd name="T13" fmla="*/ 23 h 23"/>
                  <a:gd name="T14" fmla="*/ 16 w 23"/>
                  <a:gd name="T15" fmla="*/ 22 h 23"/>
                  <a:gd name="T16" fmla="*/ 20 w 23"/>
                  <a:gd name="T17" fmla="*/ 20 h 23"/>
                  <a:gd name="T18" fmla="*/ 22 w 23"/>
                  <a:gd name="T19" fmla="*/ 15 h 23"/>
                  <a:gd name="T20" fmla="*/ 23 w 23"/>
                  <a:gd name="T21" fmla="*/ 11 h 23"/>
                  <a:gd name="T22" fmla="*/ 23 w 23"/>
                  <a:gd name="T23" fmla="*/ 11 h 23"/>
                  <a:gd name="T24" fmla="*/ 22 w 23"/>
                  <a:gd name="T25" fmla="*/ 7 h 23"/>
                  <a:gd name="T26" fmla="*/ 20 w 23"/>
                  <a:gd name="T27" fmla="*/ 3 h 23"/>
                  <a:gd name="T28" fmla="*/ 16 w 23"/>
                  <a:gd name="T29" fmla="*/ 1 h 23"/>
                  <a:gd name="T30" fmla="*/ 11 w 23"/>
                  <a:gd name="T31" fmla="*/ 0 h 23"/>
                  <a:gd name="T32" fmla="*/ 11 w 23"/>
                  <a:gd name="T33" fmla="*/ 0 h 23"/>
                  <a:gd name="T34" fmla="*/ 7 w 23"/>
                  <a:gd name="T35" fmla="*/ 1 h 23"/>
                  <a:gd name="T36" fmla="*/ 3 w 23"/>
                  <a:gd name="T37" fmla="*/ 3 h 23"/>
                  <a:gd name="T38" fmla="*/ 1 w 23"/>
                  <a:gd name="T39" fmla="*/ 7 h 23"/>
                  <a:gd name="T40" fmla="*/ 0 w 23"/>
                  <a:gd name="T41" fmla="*/ 11 h 23"/>
                  <a:gd name="T42" fmla="*/ 0 w 23"/>
                  <a:gd name="T43"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0" y="11"/>
                    </a:moveTo>
                    <a:lnTo>
                      <a:pt x="0" y="11"/>
                    </a:lnTo>
                    <a:lnTo>
                      <a:pt x="1" y="15"/>
                    </a:lnTo>
                    <a:lnTo>
                      <a:pt x="3" y="20"/>
                    </a:lnTo>
                    <a:lnTo>
                      <a:pt x="7" y="22"/>
                    </a:lnTo>
                    <a:lnTo>
                      <a:pt x="11" y="23"/>
                    </a:lnTo>
                    <a:lnTo>
                      <a:pt x="11" y="23"/>
                    </a:lnTo>
                    <a:lnTo>
                      <a:pt x="16" y="22"/>
                    </a:lnTo>
                    <a:lnTo>
                      <a:pt x="20" y="20"/>
                    </a:lnTo>
                    <a:lnTo>
                      <a:pt x="22" y="15"/>
                    </a:lnTo>
                    <a:lnTo>
                      <a:pt x="23" y="11"/>
                    </a:lnTo>
                    <a:lnTo>
                      <a:pt x="23" y="11"/>
                    </a:lnTo>
                    <a:lnTo>
                      <a:pt x="22" y="7"/>
                    </a:lnTo>
                    <a:lnTo>
                      <a:pt x="20" y="3"/>
                    </a:lnTo>
                    <a:lnTo>
                      <a:pt x="16" y="1"/>
                    </a:lnTo>
                    <a:lnTo>
                      <a:pt x="11" y="0"/>
                    </a:lnTo>
                    <a:lnTo>
                      <a:pt x="11" y="0"/>
                    </a:lnTo>
                    <a:lnTo>
                      <a:pt x="7" y="1"/>
                    </a:lnTo>
                    <a:lnTo>
                      <a:pt x="3" y="3"/>
                    </a:lnTo>
                    <a:lnTo>
                      <a:pt x="1" y="7"/>
                    </a:lnTo>
                    <a:lnTo>
                      <a:pt x="0" y="11"/>
                    </a:lnTo>
                    <a:lnTo>
                      <a:pt x="0" y="1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2" name="Freeform 118"/>
              <p:cNvSpPr>
                <a:spLocks/>
              </p:cNvSpPr>
              <p:nvPr/>
            </p:nvSpPr>
            <p:spPr bwMode="auto">
              <a:xfrm>
                <a:off x="1286" y="504"/>
                <a:ext cx="13" cy="14"/>
              </a:xfrm>
              <a:custGeom>
                <a:avLst/>
                <a:gdLst>
                  <a:gd name="T0" fmla="*/ 6 w 13"/>
                  <a:gd name="T1" fmla="*/ 0 h 14"/>
                  <a:gd name="T2" fmla="*/ 6 w 13"/>
                  <a:gd name="T3" fmla="*/ 0 h 14"/>
                  <a:gd name="T4" fmla="*/ 4 w 13"/>
                  <a:gd name="T5" fmla="*/ 1 h 14"/>
                  <a:gd name="T6" fmla="*/ 2 w 13"/>
                  <a:gd name="T7" fmla="*/ 2 h 14"/>
                  <a:gd name="T8" fmla="*/ 0 w 13"/>
                  <a:gd name="T9" fmla="*/ 4 h 14"/>
                  <a:gd name="T10" fmla="*/ 0 w 13"/>
                  <a:gd name="T11" fmla="*/ 7 h 14"/>
                  <a:gd name="T12" fmla="*/ 0 w 13"/>
                  <a:gd name="T13" fmla="*/ 7 h 14"/>
                  <a:gd name="T14" fmla="*/ 0 w 13"/>
                  <a:gd name="T15" fmla="*/ 9 h 14"/>
                  <a:gd name="T16" fmla="*/ 2 w 13"/>
                  <a:gd name="T17" fmla="*/ 11 h 14"/>
                  <a:gd name="T18" fmla="*/ 4 w 13"/>
                  <a:gd name="T19" fmla="*/ 14 h 14"/>
                  <a:gd name="T20" fmla="*/ 6 w 13"/>
                  <a:gd name="T21" fmla="*/ 14 h 14"/>
                  <a:gd name="T22" fmla="*/ 6 w 13"/>
                  <a:gd name="T23" fmla="*/ 14 h 14"/>
                  <a:gd name="T24" fmla="*/ 9 w 13"/>
                  <a:gd name="T25" fmla="*/ 14 h 14"/>
                  <a:gd name="T26" fmla="*/ 11 w 13"/>
                  <a:gd name="T27" fmla="*/ 11 h 14"/>
                  <a:gd name="T28" fmla="*/ 12 w 13"/>
                  <a:gd name="T29" fmla="*/ 9 h 14"/>
                  <a:gd name="T30" fmla="*/ 13 w 13"/>
                  <a:gd name="T31" fmla="*/ 7 h 14"/>
                  <a:gd name="T32" fmla="*/ 13 w 13"/>
                  <a:gd name="T33" fmla="*/ 7 h 14"/>
                  <a:gd name="T34" fmla="*/ 12 w 13"/>
                  <a:gd name="T35" fmla="*/ 4 h 14"/>
                  <a:gd name="T36" fmla="*/ 11 w 13"/>
                  <a:gd name="T37" fmla="*/ 2 h 14"/>
                  <a:gd name="T38" fmla="*/ 9 w 13"/>
                  <a:gd name="T39" fmla="*/ 1 h 14"/>
                  <a:gd name="T40" fmla="*/ 6 w 13"/>
                  <a:gd name="T41" fmla="*/ 0 h 14"/>
                  <a:gd name="T42" fmla="*/ 6 w 13"/>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6" y="0"/>
                    </a:moveTo>
                    <a:lnTo>
                      <a:pt x="6" y="0"/>
                    </a:lnTo>
                    <a:lnTo>
                      <a:pt x="4" y="1"/>
                    </a:lnTo>
                    <a:lnTo>
                      <a:pt x="2" y="2"/>
                    </a:lnTo>
                    <a:lnTo>
                      <a:pt x="0" y="4"/>
                    </a:lnTo>
                    <a:lnTo>
                      <a:pt x="0" y="7"/>
                    </a:lnTo>
                    <a:lnTo>
                      <a:pt x="0" y="7"/>
                    </a:lnTo>
                    <a:lnTo>
                      <a:pt x="0" y="9"/>
                    </a:lnTo>
                    <a:lnTo>
                      <a:pt x="2" y="11"/>
                    </a:lnTo>
                    <a:lnTo>
                      <a:pt x="4" y="14"/>
                    </a:lnTo>
                    <a:lnTo>
                      <a:pt x="6" y="14"/>
                    </a:lnTo>
                    <a:lnTo>
                      <a:pt x="6" y="14"/>
                    </a:lnTo>
                    <a:lnTo>
                      <a:pt x="9" y="14"/>
                    </a:lnTo>
                    <a:lnTo>
                      <a:pt x="11" y="11"/>
                    </a:lnTo>
                    <a:lnTo>
                      <a:pt x="12" y="9"/>
                    </a:lnTo>
                    <a:lnTo>
                      <a:pt x="13" y="7"/>
                    </a:lnTo>
                    <a:lnTo>
                      <a:pt x="13" y="7"/>
                    </a:lnTo>
                    <a:lnTo>
                      <a:pt x="12" y="4"/>
                    </a:lnTo>
                    <a:lnTo>
                      <a:pt x="11" y="2"/>
                    </a:lnTo>
                    <a:lnTo>
                      <a:pt x="9" y="1"/>
                    </a:lnTo>
                    <a:lnTo>
                      <a:pt x="6" y="0"/>
                    </a:lnTo>
                    <a:lnTo>
                      <a:pt x="6"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3" name="Freeform 119"/>
              <p:cNvSpPr>
                <a:spLocks/>
              </p:cNvSpPr>
              <p:nvPr/>
            </p:nvSpPr>
            <p:spPr bwMode="auto">
              <a:xfrm>
                <a:off x="1261" y="515"/>
                <a:ext cx="14" cy="14"/>
              </a:xfrm>
              <a:custGeom>
                <a:avLst/>
                <a:gdLst>
                  <a:gd name="T0" fmla="*/ 8 w 14"/>
                  <a:gd name="T1" fmla="*/ 0 h 14"/>
                  <a:gd name="T2" fmla="*/ 8 w 14"/>
                  <a:gd name="T3" fmla="*/ 0 h 14"/>
                  <a:gd name="T4" fmla="*/ 5 w 14"/>
                  <a:gd name="T5" fmla="*/ 2 h 14"/>
                  <a:gd name="T6" fmla="*/ 2 w 14"/>
                  <a:gd name="T7" fmla="*/ 3 h 14"/>
                  <a:gd name="T8" fmla="*/ 1 w 14"/>
                  <a:gd name="T9" fmla="*/ 5 h 14"/>
                  <a:gd name="T10" fmla="*/ 0 w 14"/>
                  <a:gd name="T11" fmla="*/ 8 h 14"/>
                  <a:gd name="T12" fmla="*/ 0 w 14"/>
                  <a:gd name="T13" fmla="*/ 8 h 14"/>
                  <a:gd name="T14" fmla="*/ 1 w 14"/>
                  <a:gd name="T15" fmla="*/ 10 h 14"/>
                  <a:gd name="T16" fmla="*/ 2 w 14"/>
                  <a:gd name="T17" fmla="*/ 12 h 14"/>
                  <a:gd name="T18" fmla="*/ 5 w 14"/>
                  <a:gd name="T19" fmla="*/ 14 h 14"/>
                  <a:gd name="T20" fmla="*/ 8 w 14"/>
                  <a:gd name="T21" fmla="*/ 14 h 14"/>
                  <a:gd name="T22" fmla="*/ 8 w 14"/>
                  <a:gd name="T23" fmla="*/ 14 h 14"/>
                  <a:gd name="T24" fmla="*/ 10 w 14"/>
                  <a:gd name="T25" fmla="*/ 14 h 14"/>
                  <a:gd name="T26" fmla="*/ 12 w 14"/>
                  <a:gd name="T27" fmla="*/ 12 h 14"/>
                  <a:gd name="T28" fmla="*/ 14 w 14"/>
                  <a:gd name="T29" fmla="*/ 10 h 14"/>
                  <a:gd name="T30" fmla="*/ 14 w 14"/>
                  <a:gd name="T31" fmla="*/ 8 h 14"/>
                  <a:gd name="T32" fmla="*/ 14 w 14"/>
                  <a:gd name="T33" fmla="*/ 8 h 14"/>
                  <a:gd name="T34" fmla="*/ 14 w 14"/>
                  <a:gd name="T35" fmla="*/ 5 h 14"/>
                  <a:gd name="T36" fmla="*/ 12 w 14"/>
                  <a:gd name="T37" fmla="*/ 3 h 14"/>
                  <a:gd name="T38" fmla="*/ 10 w 14"/>
                  <a:gd name="T39" fmla="*/ 2 h 14"/>
                  <a:gd name="T40" fmla="*/ 8 w 14"/>
                  <a:gd name="T41" fmla="*/ 0 h 14"/>
                  <a:gd name="T42" fmla="*/ 8 w 14"/>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4">
                    <a:moveTo>
                      <a:pt x="8" y="0"/>
                    </a:moveTo>
                    <a:lnTo>
                      <a:pt x="8" y="0"/>
                    </a:lnTo>
                    <a:lnTo>
                      <a:pt x="5" y="2"/>
                    </a:lnTo>
                    <a:lnTo>
                      <a:pt x="2" y="3"/>
                    </a:lnTo>
                    <a:lnTo>
                      <a:pt x="1" y="5"/>
                    </a:lnTo>
                    <a:lnTo>
                      <a:pt x="0" y="8"/>
                    </a:lnTo>
                    <a:lnTo>
                      <a:pt x="0" y="8"/>
                    </a:lnTo>
                    <a:lnTo>
                      <a:pt x="1" y="10"/>
                    </a:lnTo>
                    <a:lnTo>
                      <a:pt x="2" y="12"/>
                    </a:lnTo>
                    <a:lnTo>
                      <a:pt x="5" y="14"/>
                    </a:lnTo>
                    <a:lnTo>
                      <a:pt x="8" y="14"/>
                    </a:lnTo>
                    <a:lnTo>
                      <a:pt x="8" y="14"/>
                    </a:lnTo>
                    <a:lnTo>
                      <a:pt x="10" y="14"/>
                    </a:lnTo>
                    <a:lnTo>
                      <a:pt x="12" y="12"/>
                    </a:lnTo>
                    <a:lnTo>
                      <a:pt x="14" y="10"/>
                    </a:lnTo>
                    <a:lnTo>
                      <a:pt x="14" y="8"/>
                    </a:lnTo>
                    <a:lnTo>
                      <a:pt x="14" y="8"/>
                    </a:lnTo>
                    <a:lnTo>
                      <a:pt x="14" y="5"/>
                    </a:lnTo>
                    <a:lnTo>
                      <a:pt x="12" y="3"/>
                    </a:lnTo>
                    <a:lnTo>
                      <a:pt x="10" y="2"/>
                    </a:lnTo>
                    <a:lnTo>
                      <a:pt x="8" y="0"/>
                    </a:lnTo>
                    <a:lnTo>
                      <a:pt x="8"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4" name="Freeform 120"/>
              <p:cNvSpPr>
                <a:spLocks/>
              </p:cNvSpPr>
              <p:nvPr/>
            </p:nvSpPr>
            <p:spPr bwMode="auto">
              <a:xfrm>
                <a:off x="1261" y="493"/>
                <a:ext cx="14" cy="13"/>
              </a:xfrm>
              <a:custGeom>
                <a:avLst/>
                <a:gdLst>
                  <a:gd name="T0" fmla="*/ 8 w 14"/>
                  <a:gd name="T1" fmla="*/ 0 h 13"/>
                  <a:gd name="T2" fmla="*/ 8 w 14"/>
                  <a:gd name="T3" fmla="*/ 0 h 13"/>
                  <a:gd name="T4" fmla="*/ 5 w 14"/>
                  <a:gd name="T5" fmla="*/ 1 h 13"/>
                  <a:gd name="T6" fmla="*/ 2 w 14"/>
                  <a:gd name="T7" fmla="*/ 2 h 13"/>
                  <a:gd name="T8" fmla="*/ 1 w 14"/>
                  <a:gd name="T9" fmla="*/ 4 h 13"/>
                  <a:gd name="T10" fmla="*/ 0 w 14"/>
                  <a:gd name="T11" fmla="*/ 7 h 13"/>
                  <a:gd name="T12" fmla="*/ 0 w 14"/>
                  <a:gd name="T13" fmla="*/ 7 h 13"/>
                  <a:gd name="T14" fmla="*/ 1 w 14"/>
                  <a:gd name="T15" fmla="*/ 9 h 13"/>
                  <a:gd name="T16" fmla="*/ 2 w 14"/>
                  <a:gd name="T17" fmla="*/ 11 h 13"/>
                  <a:gd name="T18" fmla="*/ 5 w 14"/>
                  <a:gd name="T19" fmla="*/ 13 h 13"/>
                  <a:gd name="T20" fmla="*/ 8 w 14"/>
                  <a:gd name="T21" fmla="*/ 13 h 13"/>
                  <a:gd name="T22" fmla="*/ 8 w 14"/>
                  <a:gd name="T23" fmla="*/ 13 h 13"/>
                  <a:gd name="T24" fmla="*/ 10 w 14"/>
                  <a:gd name="T25" fmla="*/ 13 h 13"/>
                  <a:gd name="T26" fmla="*/ 12 w 14"/>
                  <a:gd name="T27" fmla="*/ 11 h 13"/>
                  <a:gd name="T28" fmla="*/ 14 w 14"/>
                  <a:gd name="T29" fmla="*/ 9 h 13"/>
                  <a:gd name="T30" fmla="*/ 14 w 14"/>
                  <a:gd name="T31" fmla="*/ 7 h 13"/>
                  <a:gd name="T32" fmla="*/ 14 w 14"/>
                  <a:gd name="T33" fmla="*/ 7 h 13"/>
                  <a:gd name="T34" fmla="*/ 14 w 14"/>
                  <a:gd name="T35" fmla="*/ 4 h 13"/>
                  <a:gd name="T36" fmla="*/ 12 w 14"/>
                  <a:gd name="T37" fmla="*/ 2 h 13"/>
                  <a:gd name="T38" fmla="*/ 10 w 14"/>
                  <a:gd name="T39" fmla="*/ 1 h 13"/>
                  <a:gd name="T40" fmla="*/ 8 w 14"/>
                  <a:gd name="T41" fmla="*/ 0 h 13"/>
                  <a:gd name="T42" fmla="*/ 8 w 1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8" y="0"/>
                    </a:moveTo>
                    <a:lnTo>
                      <a:pt x="8" y="0"/>
                    </a:lnTo>
                    <a:lnTo>
                      <a:pt x="5" y="1"/>
                    </a:lnTo>
                    <a:lnTo>
                      <a:pt x="2" y="2"/>
                    </a:lnTo>
                    <a:lnTo>
                      <a:pt x="1" y="4"/>
                    </a:lnTo>
                    <a:lnTo>
                      <a:pt x="0" y="7"/>
                    </a:lnTo>
                    <a:lnTo>
                      <a:pt x="0" y="7"/>
                    </a:lnTo>
                    <a:lnTo>
                      <a:pt x="1" y="9"/>
                    </a:lnTo>
                    <a:lnTo>
                      <a:pt x="2" y="11"/>
                    </a:lnTo>
                    <a:lnTo>
                      <a:pt x="5" y="13"/>
                    </a:lnTo>
                    <a:lnTo>
                      <a:pt x="8" y="13"/>
                    </a:lnTo>
                    <a:lnTo>
                      <a:pt x="8" y="13"/>
                    </a:lnTo>
                    <a:lnTo>
                      <a:pt x="10" y="13"/>
                    </a:lnTo>
                    <a:lnTo>
                      <a:pt x="12" y="11"/>
                    </a:lnTo>
                    <a:lnTo>
                      <a:pt x="14" y="9"/>
                    </a:lnTo>
                    <a:lnTo>
                      <a:pt x="14" y="7"/>
                    </a:lnTo>
                    <a:lnTo>
                      <a:pt x="14" y="7"/>
                    </a:lnTo>
                    <a:lnTo>
                      <a:pt x="14" y="4"/>
                    </a:lnTo>
                    <a:lnTo>
                      <a:pt x="12" y="2"/>
                    </a:lnTo>
                    <a:lnTo>
                      <a:pt x="10" y="1"/>
                    </a:lnTo>
                    <a:lnTo>
                      <a:pt x="8" y="0"/>
                    </a:lnTo>
                    <a:lnTo>
                      <a:pt x="8"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5" name="Freeform 121"/>
              <p:cNvSpPr>
                <a:spLocks/>
              </p:cNvSpPr>
              <p:nvPr/>
            </p:nvSpPr>
            <p:spPr bwMode="auto">
              <a:xfrm>
                <a:off x="1238" y="527"/>
                <a:ext cx="13" cy="13"/>
              </a:xfrm>
              <a:custGeom>
                <a:avLst/>
                <a:gdLst>
                  <a:gd name="T0" fmla="*/ 7 w 13"/>
                  <a:gd name="T1" fmla="*/ 0 h 13"/>
                  <a:gd name="T2" fmla="*/ 7 w 13"/>
                  <a:gd name="T3" fmla="*/ 0 h 13"/>
                  <a:gd name="T4" fmla="*/ 4 w 13"/>
                  <a:gd name="T5" fmla="*/ 1 h 13"/>
                  <a:gd name="T6" fmla="*/ 2 w 13"/>
                  <a:gd name="T7" fmla="*/ 2 h 13"/>
                  <a:gd name="T8" fmla="*/ 1 w 13"/>
                  <a:gd name="T9" fmla="*/ 4 h 13"/>
                  <a:gd name="T10" fmla="*/ 0 w 13"/>
                  <a:gd name="T11" fmla="*/ 7 h 13"/>
                  <a:gd name="T12" fmla="*/ 0 w 13"/>
                  <a:gd name="T13" fmla="*/ 7 h 13"/>
                  <a:gd name="T14" fmla="*/ 1 w 13"/>
                  <a:gd name="T15" fmla="*/ 9 h 13"/>
                  <a:gd name="T16" fmla="*/ 2 w 13"/>
                  <a:gd name="T17" fmla="*/ 11 h 13"/>
                  <a:gd name="T18" fmla="*/ 4 w 13"/>
                  <a:gd name="T19" fmla="*/ 13 h 13"/>
                  <a:gd name="T20" fmla="*/ 7 w 13"/>
                  <a:gd name="T21" fmla="*/ 13 h 13"/>
                  <a:gd name="T22" fmla="*/ 7 w 13"/>
                  <a:gd name="T23" fmla="*/ 13 h 13"/>
                  <a:gd name="T24" fmla="*/ 9 w 13"/>
                  <a:gd name="T25" fmla="*/ 13 h 13"/>
                  <a:gd name="T26" fmla="*/ 11 w 13"/>
                  <a:gd name="T27" fmla="*/ 11 h 13"/>
                  <a:gd name="T28" fmla="*/ 12 w 13"/>
                  <a:gd name="T29" fmla="*/ 9 h 13"/>
                  <a:gd name="T30" fmla="*/ 13 w 13"/>
                  <a:gd name="T31" fmla="*/ 7 h 13"/>
                  <a:gd name="T32" fmla="*/ 13 w 13"/>
                  <a:gd name="T33" fmla="*/ 7 h 13"/>
                  <a:gd name="T34" fmla="*/ 12 w 13"/>
                  <a:gd name="T35" fmla="*/ 4 h 13"/>
                  <a:gd name="T36" fmla="*/ 11 w 13"/>
                  <a:gd name="T37" fmla="*/ 2 h 13"/>
                  <a:gd name="T38" fmla="*/ 9 w 13"/>
                  <a:gd name="T39" fmla="*/ 1 h 13"/>
                  <a:gd name="T40" fmla="*/ 7 w 13"/>
                  <a:gd name="T41" fmla="*/ 0 h 13"/>
                  <a:gd name="T42" fmla="*/ 7 w 13"/>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7" y="0"/>
                    </a:moveTo>
                    <a:lnTo>
                      <a:pt x="7" y="0"/>
                    </a:lnTo>
                    <a:lnTo>
                      <a:pt x="4" y="1"/>
                    </a:lnTo>
                    <a:lnTo>
                      <a:pt x="2" y="2"/>
                    </a:lnTo>
                    <a:lnTo>
                      <a:pt x="1" y="4"/>
                    </a:lnTo>
                    <a:lnTo>
                      <a:pt x="0" y="7"/>
                    </a:lnTo>
                    <a:lnTo>
                      <a:pt x="0" y="7"/>
                    </a:lnTo>
                    <a:lnTo>
                      <a:pt x="1" y="9"/>
                    </a:lnTo>
                    <a:lnTo>
                      <a:pt x="2" y="11"/>
                    </a:lnTo>
                    <a:lnTo>
                      <a:pt x="4" y="13"/>
                    </a:lnTo>
                    <a:lnTo>
                      <a:pt x="7" y="13"/>
                    </a:lnTo>
                    <a:lnTo>
                      <a:pt x="7" y="13"/>
                    </a:lnTo>
                    <a:lnTo>
                      <a:pt x="9" y="13"/>
                    </a:lnTo>
                    <a:lnTo>
                      <a:pt x="11" y="11"/>
                    </a:lnTo>
                    <a:lnTo>
                      <a:pt x="12" y="9"/>
                    </a:lnTo>
                    <a:lnTo>
                      <a:pt x="13" y="7"/>
                    </a:lnTo>
                    <a:lnTo>
                      <a:pt x="13" y="7"/>
                    </a:lnTo>
                    <a:lnTo>
                      <a:pt x="12" y="4"/>
                    </a:lnTo>
                    <a:lnTo>
                      <a:pt x="11" y="2"/>
                    </a:lnTo>
                    <a:lnTo>
                      <a:pt x="9" y="1"/>
                    </a:lnTo>
                    <a:lnTo>
                      <a:pt x="7" y="0"/>
                    </a:lnTo>
                    <a:lnTo>
                      <a:pt x="7"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6" name="Freeform 122"/>
              <p:cNvSpPr>
                <a:spLocks/>
              </p:cNvSpPr>
              <p:nvPr/>
            </p:nvSpPr>
            <p:spPr bwMode="auto">
              <a:xfrm>
                <a:off x="1238" y="504"/>
                <a:ext cx="13" cy="14"/>
              </a:xfrm>
              <a:custGeom>
                <a:avLst/>
                <a:gdLst>
                  <a:gd name="T0" fmla="*/ 7 w 13"/>
                  <a:gd name="T1" fmla="*/ 0 h 14"/>
                  <a:gd name="T2" fmla="*/ 7 w 13"/>
                  <a:gd name="T3" fmla="*/ 0 h 14"/>
                  <a:gd name="T4" fmla="*/ 4 w 13"/>
                  <a:gd name="T5" fmla="*/ 1 h 14"/>
                  <a:gd name="T6" fmla="*/ 2 w 13"/>
                  <a:gd name="T7" fmla="*/ 2 h 14"/>
                  <a:gd name="T8" fmla="*/ 1 w 13"/>
                  <a:gd name="T9" fmla="*/ 4 h 14"/>
                  <a:gd name="T10" fmla="*/ 0 w 13"/>
                  <a:gd name="T11" fmla="*/ 7 h 14"/>
                  <a:gd name="T12" fmla="*/ 0 w 13"/>
                  <a:gd name="T13" fmla="*/ 7 h 14"/>
                  <a:gd name="T14" fmla="*/ 1 w 13"/>
                  <a:gd name="T15" fmla="*/ 9 h 14"/>
                  <a:gd name="T16" fmla="*/ 2 w 13"/>
                  <a:gd name="T17" fmla="*/ 11 h 14"/>
                  <a:gd name="T18" fmla="*/ 4 w 13"/>
                  <a:gd name="T19" fmla="*/ 14 h 14"/>
                  <a:gd name="T20" fmla="*/ 7 w 13"/>
                  <a:gd name="T21" fmla="*/ 14 h 14"/>
                  <a:gd name="T22" fmla="*/ 7 w 13"/>
                  <a:gd name="T23" fmla="*/ 14 h 14"/>
                  <a:gd name="T24" fmla="*/ 9 w 13"/>
                  <a:gd name="T25" fmla="*/ 14 h 14"/>
                  <a:gd name="T26" fmla="*/ 11 w 13"/>
                  <a:gd name="T27" fmla="*/ 11 h 14"/>
                  <a:gd name="T28" fmla="*/ 12 w 13"/>
                  <a:gd name="T29" fmla="*/ 9 h 14"/>
                  <a:gd name="T30" fmla="*/ 13 w 13"/>
                  <a:gd name="T31" fmla="*/ 7 h 14"/>
                  <a:gd name="T32" fmla="*/ 13 w 13"/>
                  <a:gd name="T33" fmla="*/ 7 h 14"/>
                  <a:gd name="T34" fmla="*/ 12 w 13"/>
                  <a:gd name="T35" fmla="*/ 4 h 14"/>
                  <a:gd name="T36" fmla="*/ 11 w 13"/>
                  <a:gd name="T37" fmla="*/ 2 h 14"/>
                  <a:gd name="T38" fmla="*/ 9 w 13"/>
                  <a:gd name="T39" fmla="*/ 1 h 14"/>
                  <a:gd name="T40" fmla="*/ 7 w 13"/>
                  <a:gd name="T41" fmla="*/ 0 h 14"/>
                  <a:gd name="T42" fmla="*/ 7 w 13"/>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7" y="0"/>
                    </a:moveTo>
                    <a:lnTo>
                      <a:pt x="7" y="0"/>
                    </a:lnTo>
                    <a:lnTo>
                      <a:pt x="4" y="1"/>
                    </a:lnTo>
                    <a:lnTo>
                      <a:pt x="2" y="2"/>
                    </a:lnTo>
                    <a:lnTo>
                      <a:pt x="1" y="4"/>
                    </a:lnTo>
                    <a:lnTo>
                      <a:pt x="0" y="7"/>
                    </a:lnTo>
                    <a:lnTo>
                      <a:pt x="0" y="7"/>
                    </a:lnTo>
                    <a:lnTo>
                      <a:pt x="1" y="9"/>
                    </a:lnTo>
                    <a:lnTo>
                      <a:pt x="2" y="11"/>
                    </a:lnTo>
                    <a:lnTo>
                      <a:pt x="4" y="14"/>
                    </a:lnTo>
                    <a:lnTo>
                      <a:pt x="7" y="14"/>
                    </a:lnTo>
                    <a:lnTo>
                      <a:pt x="7" y="14"/>
                    </a:lnTo>
                    <a:lnTo>
                      <a:pt x="9" y="14"/>
                    </a:lnTo>
                    <a:lnTo>
                      <a:pt x="11" y="11"/>
                    </a:lnTo>
                    <a:lnTo>
                      <a:pt x="12" y="9"/>
                    </a:lnTo>
                    <a:lnTo>
                      <a:pt x="13" y="7"/>
                    </a:lnTo>
                    <a:lnTo>
                      <a:pt x="13" y="7"/>
                    </a:lnTo>
                    <a:lnTo>
                      <a:pt x="12" y="4"/>
                    </a:lnTo>
                    <a:lnTo>
                      <a:pt x="11" y="2"/>
                    </a:lnTo>
                    <a:lnTo>
                      <a:pt x="9" y="1"/>
                    </a:lnTo>
                    <a:lnTo>
                      <a:pt x="7" y="0"/>
                    </a:lnTo>
                    <a:lnTo>
                      <a:pt x="7"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7" name="Freeform 123"/>
              <p:cNvSpPr>
                <a:spLocks/>
              </p:cNvSpPr>
              <p:nvPr/>
            </p:nvSpPr>
            <p:spPr bwMode="auto">
              <a:xfrm>
                <a:off x="1238" y="482"/>
                <a:ext cx="13" cy="13"/>
              </a:xfrm>
              <a:custGeom>
                <a:avLst/>
                <a:gdLst>
                  <a:gd name="T0" fmla="*/ 7 w 13"/>
                  <a:gd name="T1" fmla="*/ 0 h 13"/>
                  <a:gd name="T2" fmla="*/ 7 w 13"/>
                  <a:gd name="T3" fmla="*/ 0 h 13"/>
                  <a:gd name="T4" fmla="*/ 4 w 13"/>
                  <a:gd name="T5" fmla="*/ 1 h 13"/>
                  <a:gd name="T6" fmla="*/ 2 w 13"/>
                  <a:gd name="T7" fmla="*/ 2 h 13"/>
                  <a:gd name="T8" fmla="*/ 1 w 13"/>
                  <a:gd name="T9" fmla="*/ 4 h 13"/>
                  <a:gd name="T10" fmla="*/ 0 w 13"/>
                  <a:gd name="T11" fmla="*/ 7 h 13"/>
                  <a:gd name="T12" fmla="*/ 0 w 13"/>
                  <a:gd name="T13" fmla="*/ 7 h 13"/>
                  <a:gd name="T14" fmla="*/ 1 w 13"/>
                  <a:gd name="T15" fmla="*/ 9 h 13"/>
                  <a:gd name="T16" fmla="*/ 2 w 13"/>
                  <a:gd name="T17" fmla="*/ 11 h 13"/>
                  <a:gd name="T18" fmla="*/ 4 w 13"/>
                  <a:gd name="T19" fmla="*/ 13 h 13"/>
                  <a:gd name="T20" fmla="*/ 7 w 13"/>
                  <a:gd name="T21" fmla="*/ 13 h 13"/>
                  <a:gd name="T22" fmla="*/ 7 w 13"/>
                  <a:gd name="T23" fmla="*/ 13 h 13"/>
                  <a:gd name="T24" fmla="*/ 9 w 13"/>
                  <a:gd name="T25" fmla="*/ 13 h 13"/>
                  <a:gd name="T26" fmla="*/ 11 w 13"/>
                  <a:gd name="T27" fmla="*/ 11 h 13"/>
                  <a:gd name="T28" fmla="*/ 12 w 13"/>
                  <a:gd name="T29" fmla="*/ 9 h 13"/>
                  <a:gd name="T30" fmla="*/ 13 w 13"/>
                  <a:gd name="T31" fmla="*/ 7 h 13"/>
                  <a:gd name="T32" fmla="*/ 13 w 13"/>
                  <a:gd name="T33" fmla="*/ 7 h 13"/>
                  <a:gd name="T34" fmla="*/ 12 w 13"/>
                  <a:gd name="T35" fmla="*/ 4 h 13"/>
                  <a:gd name="T36" fmla="*/ 11 w 13"/>
                  <a:gd name="T37" fmla="*/ 2 h 13"/>
                  <a:gd name="T38" fmla="*/ 9 w 13"/>
                  <a:gd name="T39" fmla="*/ 1 h 13"/>
                  <a:gd name="T40" fmla="*/ 7 w 13"/>
                  <a:gd name="T41" fmla="*/ 0 h 13"/>
                  <a:gd name="T42" fmla="*/ 7 w 13"/>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7" y="0"/>
                    </a:moveTo>
                    <a:lnTo>
                      <a:pt x="7" y="0"/>
                    </a:lnTo>
                    <a:lnTo>
                      <a:pt x="4" y="1"/>
                    </a:lnTo>
                    <a:lnTo>
                      <a:pt x="2" y="2"/>
                    </a:lnTo>
                    <a:lnTo>
                      <a:pt x="1" y="4"/>
                    </a:lnTo>
                    <a:lnTo>
                      <a:pt x="0" y="7"/>
                    </a:lnTo>
                    <a:lnTo>
                      <a:pt x="0" y="7"/>
                    </a:lnTo>
                    <a:lnTo>
                      <a:pt x="1" y="9"/>
                    </a:lnTo>
                    <a:lnTo>
                      <a:pt x="2" y="11"/>
                    </a:lnTo>
                    <a:lnTo>
                      <a:pt x="4" y="13"/>
                    </a:lnTo>
                    <a:lnTo>
                      <a:pt x="7" y="13"/>
                    </a:lnTo>
                    <a:lnTo>
                      <a:pt x="7" y="13"/>
                    </a:lnTo>
                    <a:lnTo>
                      <a:pt x="9" y="13"/>
                    </a:lnTo>
                    <a:lnTo>
                      <a:pt x="11" y="11"/>
                    </a:lnTo>
                    <a:lnTo>
                      <a:pt x="12" y="9"/>
                    </a:lnTo>
                    <a:lnTo>
                      <a:pt x="13" y="7"/>
                    </a:lnTo>
                    <a:lnTo>
                      <a:pt x="13" y="7"/>
                    </a:lnTo>
                    <a:lnTo>
                      <a:pt x="12" y="4"/>
                    </a:lnTo>
                    <a:lnTo>
                      <a:pt x="11" y="2"/>
                    </a:lnTo>
                    <a:lnTo>
                      <a:pt x="9" y="1"/>
                    </a:lnTo>
                    <a:lnTo>
                      <a:pt x="7" y="0"/>
                    </a:lnTo>
                    <a:lnTo>
                      <a:pt x="7"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8" name="Freeform 124"/>
              <p:cNvSpPr>
                <a:spLocks/>
              </p:cNvSpPr>
              <p:nvPr/>
            </p:nvSpPr>
            <p:spPr bwMode="auto">
              <a:xfrm>
                <a:off x="1521" y="145"/>
                <a:ext cx="44" cy="44"/>
              </a:xfrm>
              <a:custGeom>
                <a:avLst/>
                <a:gdLst>
                  <a:gd name="T0" fmla="*/ 0 w 44"/>
                  <a:gd name="T1" fmla="*/ 44 h 44"/>
                  <a:gd name="T2" fmla="*/ 0 w 44"/>
                  <a:gd name="T3" fmla="*/ 44 h 44"/>
                  <a:gd name="T4" fmla="*/ 0 w 44"/>
                  <a:gd name="T5" fmla="*/ 36 h 44"/>
                  <a:gd name="T6" fmla="*/ 3 w 44"/>
                  <a:gd name="T7" fmla="*/ 28 h 44"/>
                  <a:gd name="T8" fmla="*/ 7 w 44"/>
                  <a:gd name="T9" fmla="*/ 20 h 44"/>
                  <a:gd name="T10" fmla="*/ 12 w 44"/>
                  <a:gd name="T11" fmla="*/ 14 h 44"/>
                  <a:gd name="T12" fmla="*/ 19 w 44"/>
                  <a:gd name="T13" fmla="*/ 8 h 44"/>
                  <a:gd name="T14" fmla="*/ 26 w 44"/>
                  <a:gd name="T15" fmla="*/ 4 h 44"/>
                  <a:gd name="T16" fmla="*/ 35 w 44"/>
                  <a:gd name="T17" fmla="*/ 1 h 44"/>
                  <a:gd name="T18" fmla="*/ 44 w 44"/>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0" y="44"/>
                    </a:moveTo>
                    <a:lnTo>
                      <a:pt x="0" y="44"/>
                    </a:lnTo>
                    <a:lnTo>
                      <a:pt x="0" y="36"/>
                    </a:lnTo>
                    <a:lnTo>
                      <a:pt x="3" y="28"/>
                    </a:lnTo>
                    <a:lnTo>
                      <a:pt x="7" y="20"/>
                    </a:lnTo>
                    <a:lnTo>
                      <a:pt x="12" y="14"/>
                    </a:lnTo>
                    <a:lnTo>
                      <a:pt x="19" y="8"/>
                    </a:lnTo>
                    <a:lnTo>
                      <a:pt x="26" y="4"/>
                    </a:lnTo>
                    <a:lnTo>
                      <a:pt x="35" y="1"/>
                    </a:lnTo>
                    <a:lnTo>
                      <a:pt x="4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49" name="Freeform 125"/>
              <p:cNvSpPr>
                <a:spLocks/>
              </p:cNvSpPr>
              <p:nvPr/>
            </p:nvSpPr>
            <p:spPr bwMode="auto">
              <a:xfrm>
                <a:off x="1396" y="39"/>
                <a:ext cx="341" cy="309"/>
              </a:xfrm>
              <a:custGeom>
                <a:avLst/>
                <a:gdLst>
                  <a:gd name="T0" fmla="*/ 262 w 341"/>
                  <a:gd name="T1" fmla="*/ 229 h 309"/>
                  <a:gd name="T2" fmla="*/ 170 w 341"/>
                  <a:gd name="T3" fmla="*/ 309 h 309"/>
                  <a:gd name="T4" fmla="*/ 126 w 341"/>
                  <a:gd name="T5" fmla="*/ 212 h 309"/>
                  <a:gd name="T6" fmla="*/ 145 w 341"/>
                  <a:gd name="T7" fmla="*/ 222 h 309"/>
                  <a:gd name="T8" fmla="*/ 169 w 341"/>
                  <a:gd name="T9" fmla="*/ 226 h 309"/>
                  <a:gd name="T10" fmla="*/ 190 w 341"/>
                  <a:gd name="T11" fmla="*/ 222 h 309"/>
                  <a:gd name="T12" fmla="*/ 210 w 341"/>
                  <a:gd name="T13" fmla="*/ 213 h 309"/>
                  <a:gd name="T14" fmla="*/ 226 w 341"/>
                  <a:gd name="T15" fmla="*/ 199 h 309"/>
                  <a:gd name="T16" fmla="*/ 238 w 341"/>
                  <a:gd name="T17" fmla="*/ 180 h 309"/>
                  <a:gd name="T18" fmla="*/ 243 w 341"/>
                  <a:gd name="T19" fmla="*/ 159 h 309"/>
                  <a:gd name="T20" fmla="*/ 243 w 341"/>
                  <a:gd name="T21" fmla="*/ 143 h 309"/>
                  <a:gd name="T22" fmla="*/ 238 w 341"/>
                  <a:gd name="T23" fmla="*/ 122 h 309"/>
                  <a:gd name="T24" fmla="*/ 226 w 341"/>
                  <a:gd name="T25" fmla="*/ 103 h 309"/>
                  <a:gd name="T26" fmla="*/ 210 w 341"/>
                  <a:gd name="T27" fmla="*/ 89 h 309"/>
                  <a:gd name="T28" fmla="*/ 190 w 341"/>
                  <a:gd name="T29" fmla="*/ 80 h 309"/>
                  <a:gd name="T30" fmla="*/ 169 w 341"/>
                  <a:gd name="T31" fmla="*/ 76 h 309"/>
                  <a:gd name="T32" fmla="*/ 153 w 341"/>
                  <a:gd name="T33" fmla="*/ 77 h 309"/>
                  <a:gd name="T34" fmla="*/ 133 w 341"/>
                  <a:gd name="T35" fmla="*/ 85 h 309"/>
                  <a:gd name="T36" fmla="*/ 115 w 341"/>
                  <a:gd name="T37" fmla="*/ 98 h 309"/>
                  <a:gd name="T38" fmla="*/ 103 w 341"/>
                  <a:gd name="T39" fmla="*/ 116 h 309"/>
                  <a:gd name="T40" fmla="*/ 95 w 341"/>
                  <a:gd name="T41" fmla="*/ 136 h 309"/>
                  <a:gd name="T42" fmla="*/ 94 w 341"/>
                  <a:gd name="T43" fmla="*/ 150 h 309"/>
                  <a:gd name="T44" fmla="*/ 101 w 341"/>
                  <a:gd name="T45" fmla="*/ 183 h 309"/>
                  <a:gd name="T46" fmla="*/ 74 w 341"/>
                  <a:gd name="T47" fmla="*/ 223 h 309"/>
                  <a:gd name="T48" fmla="*/ 32 w 341"/>
                  <a:gd name="T49" fmla="*/ 183 h 309"/>
                  <a:gd name="T50" fmla="*/ 11 w 341"/>
                  <a:gd name="T51" fmla="*/ 151 h 309"/>
                  <a:gd name="T52" fmla="*/ 1 w 341"/>
                  <a:gd name="T53" fmla="*/ 120 h 309"/>
                  <a:gd name="T54" fmla="*/ 0 w 341"/>
                  <a:gd name="T55" fmla="*/ 89 h 309"/>
                  <a:gd name="T56" fmla="*/ 8 w 341"/>
                  <a:gd name="T57" fmla="*/ 60 h 309"/>
                  <a:gd name="T58" fmla="*/ 23 w 341"/>
                  <a:gd name="T59" fmla="*/ 35 h 309"/>
                  <a:gd name="T60" fmla="*/ 42 w 341"/>
                  <a:gd name="T61" fmla="*/ 17 h 309"/>
                  <a:gd name="T62" fmla="*/ 68 w 341"/>
                  <a:gd name="T63" fmla="*/ 4 h 309"/>
                  <a:gd name="T64" fmla="*/ 97 w 341"/>
                  <a:gd name="T65" fmla="*/ 0 h 309"/>
                  <a:gd name="T66" fmla="*/ 128 w 341"/>
                  <a:gd name="T67" fmla="*/ 6 h 309"/>
                  <a:gd name="T68" fmla="*/ 160 w 341"/>
                  <a:gd name="T69" fmla="*/ 23 h 309"/>
                  <a:gd name="T70" fmla="*/ 181 w 341"/>
                  <a:gd name="T71" fmla="*/ 23 h 309"/>
                  <a:gd name="T72" fmla="*/ 213 w 341"/>
                  <a:gd name="T73" fmla="*/ 6 h 309"/>
                  <a:gd name="T74" fmla="*/ 244 w 341"/>
                  <a:gd name="T75" fmla="*/ 0 h 309"/>
                  <a:gd name="T76" fmla="*/ 273 w 341"/>
                  <a:gd name="T77" fmla="*/ 4 h 309"/>
                  <a:gd name="T78" fmla="*/ 297 w 341"/>
                  <a:gd name="T79" fmla="*/ 17 h 309"/>
                  <a:gd name="T80" fmla="*/ 318 w 341"/>
                  <a:gd name="T81" fmla="*/ 35 h 309"/>
                  <a:gd name="T82" fmla="*/ 332 w 341"/>
                  <a:gd name="T83" fmla="*/ 60 h 309"/>
                  <a:gd name="T84" fmla="*/ 341 w 341"/>
                  <a:gd name="T85" fmla="*/ 89 h 309"/>
                  <a:gd name="T86" fmla="*/ 340 w 341"/>
                  <a:gd name="T87" fmla="*/ 120 h 309"/>
                  <a:gd name="T88" fmla="*/ 329 w 341"/>
                  <a:gd name="T89" fmla="*/ 151 h 309"/>
                  <a:gd name="T90" fmla="*/ 309 w 341"/>
                  <a:gd name="T91" fmla="*/ 18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1" h="309">
                    <a:moveTo>
                      <a:pt x="299" y="194"/>
                    </a:moveTo>
                    <a:lnTo>
                      <a:pt x="299" y="194"/>
                    </a:lnTo>
                    <a:lnTo>
                      <a:pt x="262" y="229"/>
                    </a:lnTo>
                    <a:lnTo>
                      <a:pt x="220" y="267"/>
                    </a:lnTo>
                    <a:lnTo>
                      <a:pt x="170" y="309"/>
                    </a:lnTo>
                    <a:lnTo>
                      <a:pt x="170" y="309"/>
                    </a:lnTo>
                    <a:lnTo>
                      <a:pt x="147" y="289"/>
                    </a:lnTo>
                    <a:lnTo>
                      <a:pt x="96" y="244"/>
                    </a:lnTo>
                    <a:lnTo>
                      <a:pt x="126" y="212"/>
                    </a:lnTo>
                    <a:lnTo>
                      <a:pt x="126" y="212"/>
                    </a:lnTo>
                    <a:lnTo>
                      <a:pt x="135" y="218"/>
                    </a:lnTo>
                    <a:lnTo>
                      <a:pt x="145" y="222"/>
                    </a:lnTo>
                    <a:lnTo>
                      <a:pt x="156" y="225"/>
                    </a:lnTo>
                    <a:lnTo>
                      <a:pt x="169" y="226"/>
                    </a:lnTo>
                    <a:lnTo>
                      <a:pt x="169" y="226"/>
                    </a:lnTo>
                    <a:lnTo>
                      <a:pt x="176" y="226"/>
                    </a:lnTo>
                    <a:lnTo>
                      <a:pt x="183" y="225"/>
                    </a:lnTo>
                    <a:lnTo>
                      <a:pt x="190" y="222"/>
                    </a:lnTo>
                    <a:lnTo>
                      <a:pt x="198" y="219"/>
                    </a:lnTo>
                    <a:lnTo>
                      <a:pt x="204" y="216"/>
                    </a:lnTo>
                    <a:lnTo>
                      <a:pt x="210" y="213"/>
                    </a:lnTo>
                    <a:lnTo>
                      <a:pt x="216" y="209"/>
                    </a:lnTo>
                    <a:lnTo>
                      <a:pt x="221" y="204"/>
                    </a:lnTo>
                    <a:lnTo>
                      <a:pt x="226" y="199"/>
                    </a:lnTo>
                    <a:lnTo>
                      <a:pt x="231" y="193"/>
                    </a:lnTo>
                    <a:lnTo>
                      <a:pt x="235" y="186"/>
                    </a:lnTo>
                    <a:lnTo>
                      <a:pt x="238" y="180"/>
                    </a:lnTo>
                    <a:lnTo>
                      <a:pt x="240" y="173"/>
                    </a:lnTo>
                    <a:lnTo>
                      <a:pt x="242" y="166"/>
                    </a:lnTo>
                    <a:lnTo>
                      <a:pt x="243" y="159"/>
                    </a:lnTo>
                    <a:lnTo>
                      <a:pt x="243" y="150"/>
                    </a:lnTo>
                    <a:lnTo>
                      <a:pt x="243" y="150"/>
                    </a:lnTo>
                    <a:lnTo>
                      <a:pt x="243" y="143"/>
                    </a:lnTo>
                    <a:lnTo>
                      <a:pt x="242" y="136"/>
                    </a:lnTo>
                    <a:lnTo>
                      <a:pt x="240" y="129"/>
                    </a:lnTo>
                    <a:lnTo>
                      <a:pt x="238" y="122"/>
                    </a:lnTo>
                    <a:lnTo>
                      <a:pt x="235" y="116"/>
                    </a:lnTo>
                    <a:lnTo>
                      <a:pt x="231" y="109"/>
                    </a:lnTo>
                    <a:lnTo>
                      <a:pt x="226" y="103"/>
                    </a:lnTo>
                    <a:lnTo>
                      <a:pt x="221" y="98"/>
                    </a:lnTo>
                    <a:lnTo>
                      <a:pt x="216" y="93"/>
                    </a:lnTo>
                    <a:lnTo>
                      <a:pt x="210" y="89"/>
                    </a:lnTo>
                    <a:lnTo>
                      <a:pt x="204" y="85"/>
                    </a:lnTo>
                    <a:lnTo>
                      <a:pt x="198" y="82"/>
                    </a:lnTo>
                    <a:lnTo>
                      <a:pt x="190" y="80"/>
                    </a:lnTo>
                    <a:lnTo>
                      <a:pt x="183" y="77"/>
                    </a:lnTo>
                    <a:lnTo>
                      <a:pt x="176" y="76"/>
                    </a:lnTo>
                    <a:lnTo>
                      <a:pt x="169" y="76"/>
                    </a:lnTo>
                    <a:lnTo>
                      <a:pt x="169" y="76"/>
                    </a:lnTo>
                    <a:lnTo>
                      <a:pt x="161" y="76"/>
                    </a:lnTo>
                    <a:lnTo>
                      <a:pt x="153" y="77"/>
                    </a:lnTo>
                    <a:lnTo>
                      <a:pt x="146" y="80"/>
                    </a:lnTo>
                    <a:lnTo>
                      <a:pt x="139" y="82"/>
                    </a:lnTo>
                    <a:lnTo>
                      <a:pt x="133" y="85"/>
                    </a:lnTo>
                    <a:lnTo>
                      <a:pt x="127" y="89"/>
                    </a:lnTo>
                    <a:lnTo>
                      <a:pt x="120" y="93"/>
                    </a:lnTo>
                    <a:lnTo>
                      <a:pt x="115" y="98"/>
                    </a:lnTo>
                    <a:lnTo>
                      <a:pt x="110" y="103"/>
                    </a:lnTo>
                    <a:lnTo>
                      <a:pt x="106" y="109"/>
                    </a:lnTo>
                    <a:lnTo>
                      <a:pt x="103" y="116"/>
                    </a:lnTo>
                    <a:lnTo>
                      <a:pt x="99" y="122"/>
                    </a:lnTo>
                    <a:lnTo>
                      <a:pt x="97" y="129"/>
                    </a:lnTo>
                    <a:lnTo>
                      <a:pt x="95" y="136"/>
                    </a:lnTo>
                    <a:lnTo>
                      <a:pt x="94" y="143"/>
                    </a:lnTo>
                    <a:lnTo>
                      <a:pt x="94" y="150"/>
                    </a:lnTo>
                    <a:lnTo>
                      <a:pt x="94" y="150"/>
                    </a:lnTo>
                    <a:lnTo>
                      <a:pt x="95" y="163"/>
                    </a:lnTo>
                    <a:lnTo>
                      <a:pt x="97" y="173"/>
                    </a:lnTo>
                    <a:lnTo>
                      <a:pt x="101" y="183"/>
                    </a:lnTo>
                    <a:lnTo>
                      <a:pt x="107" y="194"/>
                    </a:lnTo>
                    <a:lnTo>
                      <a:pt x="74" y="223"/>
                    </a:lnTo>
                    <a:lnTo>
                      <a:pt x="74" y="223"/>
                    </a:lnTo>
                    <a:lnTo>
                      <a:pt x="41" y="194"/>
                    </a:lnTo>
                    <a:lnTo>
                      <a:pt x="41" y="194"/>
                    </a:lnTo>
                    <a:lnTo>
                      <a:pt x="32" y="183"/>
                    </a:lnTo>
                    <a:lnTo>
                      <a:pt x="24" y="173"/>
                    </a:lnTo>
                    <a:lnTo>
                      <a:pt x="18" y="162"/>
                    </a:lnTo>
                    <a:lnTo>
                      <a:pt x="11" y="151"/>
                    </a:lnTo>
                    <a:lnTo>
                      <a:pt x="7" y="141"/>
                    </a:lnTo>
                    <a:lnTo>
                      <a:pt x="3" y="130"/>
                    </a:lnTo>
                    <a:lnTo>
                      <a:pt x="1" y="120"/>
                    </a:lnTo>
                    <a:lnTo>
                      <a:pt x="0" y="109"/>
                    </a:lnTo>
                    <a:lnTo>
                      <a:pt x="0" y="98"/>
                    </a:lnTo>
                    <a:lnTo>
                      <a:pt x="0" y="89"/>
                    </a:lnTo>
                    <a:lnTo>
                      <a:pt x="2" y="78"/>
                    </a:lnTo>
                    <a:lnTo>
                      <a:pt x="4" y="69"/>
                    </a:lnTo>
                    <a:lnTo>
                      <a:pt x="8" y="60"/>
                    </a:lnTo>
                    <a:lnTo>
                      <a:pt x="13" y="52"/>
                    </a:lnTo>
                    <a:lnTo>
                      <a:pt x="17" y="44"/>
                    </a:lnTo>
                    <a:lnTo>
                      <a:pt x="23" y="35"/>
                    </a:lnTo>
                    <a:lnTo>
                      <a:pt x="29" y="28"/>
                    </a:lnTo>
                    <a:lnTo>
                      <a:pt x="35" y="22"/>
                    </a:lnTo>
                    <a:lnTo>
                      <a:pt x="42" y="17"/>
                    </a:lnTo>
                    <a:lnTo>
                      <a:pt x="51" y="12"/>
                    </a:lnTo>
                    <a:lnTo>
                      <a:pt x="59" y="8"/>
                    </a:lnTo>
                    <a:lnTo>
                      <a:pt x="68" y="4"/>
                    </a:lnTo>
                    <a:lnTo>
                      <a:pt x="77" y="1"/>
                    </a:lnTo>
                    <a:lnTo>
                      <a:pt x="87" y="0"/>
                    </a:lnTo>
                    <a:lnTo>
                      <a:pt x="97" y="0"/>
                    </a:lnTo>
                    <a:lnTo>
                      <a:pt x="106" y="1"/>
                    </a:lnTo>
                    <a:lnTo>
                      <a:pt x="117" y="3"/>
                    </a:lnTo>
                    <a:lnTo>
                      <a:pt x="128" y="6"/>
                    </a:lnTo>
                    <a:lnTo>
                      <a:pt x="138" y="11"/>
                    </a:lnTo>
                    <a:lnTo>
                      <a:pt x="149" y="16"/>
                    </a:lnTo>
                    <a:lnTo>
                      <a:pt x="160" y="23"/>
                    </a:lnTo>
                    <a:lnTo>
                      <a:pt x="170" y="31"/>
                    </a:lnTo>
                    <a:lnTo>
                      <a:pt x="170" y="31"/>
                    </a:lnTo>
                    <a:lnTo>
                      <a:pt x="181" y="23"/>
                    </a:lnTo>
                    <a:lnTo>
                      <a:pt x="191" y="16"/>
                    </a:lnTo>
                    <a:lnTo>
                      <a:pt x="203" y="11"/>
                    </a:lnTo>
                    <a:lnTo>
                      <a:pt x="213" y="6"/>
                    </a:lnTo>
                    <a:lnTo>
                      <a:pt x="223" y="3"/>
                    </a:lnTo>
                    <a:lnTo>
                      <a:pt x="235" y="1"/>
                    </a:lnTo>
                    <a:lnTo>
                      <a:pt x="244" y="0"/>
                    </a:lnTo>
                    <a:lnTo>
                      <a:pt x="254" y="0"/>
                    </a:lnTo>
                    <a:lnTo>
                      <a:pt x="263" y="1"/>
                    </a:lnTo>
                    <a:lnTo>
                      <a:pt x="273" y="4"/>
                    </a:lnTo>
                    <a:lnTo>
                      <a:pt x="282" y="8"/>
                    </a:lnTo>
                    <a:lnTo>
                      <a:pt x="290" y="12"/>
                    </a:lnTo>
                    <a:lnTo>
                      <a:pt x="297" y="17"/>
                    </a:lnTo>
                    <a:lnTo>
                      <a:pt x="306" y="22"/>
                    </a:lnTo>
                    <a:lnTo>
                      <a:pt x="312" y="28"/>
                    </a:lnTo>
                    <a:lnTo>
                      <a:pt x="318" y="35"/>
                    </a:lnTo>
                    <a:lnTo>
                      <a:pt x="324" y="44"/>
                    </a:lnTo>
                    <a:lnTo>
                      <a:pt x="328" y="52"/>
                    </a:lnTo>
                    <a:lnTo>
                      <a:pt x="332" y="60"/>
                    </a:lnTo>
                    <a:lnTo>
                      <a:pt x="336" y="69"/>
                    </a:lnTo>
                    <a:lnTo>
                      <a:pt x="339" y="78"/>
                    </a:lnTo>
                    <a:lnTo>
                      <a:pt x="341" y="89"/>
                    </a:lnTo>
                    <a:lnTo>
                      <a:pt x="341" y="98"/>
                    </a:lnTo>
                    <a:lnTo>
                      <a:pt x="341" y="109"/>
                    </a:lnTo>
                    <a:lnTo>
                      <a:pt x="340" y="120"/>
                    </a:lnTo>
                    <a:lnTo>
                      <a:pt x="338" y="130"/>
                    </a:lnTo>
                    <a:lnTo>
                      <a:pt x="333" y="141"/>
                    </a:lnTo>
                    <a:lnTo>
                      <a:pt x="329" y="151"/>
                    </a:lnTo>
                    <a:lnTo>
                      <a:pt x="323" y="162"/>
                    </a:lnTo>
                    <a:lnTo>
                      <a:pt x="317" y="173"/>
                    </a:lnTo>
                    <a:lnTo>
                      <a:pt x="309" y="183"/>
                    </a:lnTo>
                    <a:lnTo>
                      <a:pt x="299" y="194"/>
                    </a:lnTo>
                    <a:lnTo>
                      <a:pt x="299" y="19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0" name="Freeform 126"/>
              <p:cNvSpPr>
                <a:spLocks/>
              </p:cNvSpPr>
              <p:nvPr/>
            </p:nvSpPr>
            <p:spPr bwMode="auto">
              <a:xfrm>
                <a:off x="4537" y="2635"/>
                <a:ext cx="94" cy="110"/>
              </a:xfrm>
              <a:custGeom>
                <a:avLst/>
                <a:gdLst>
                  <a:gd name="T0" fmla="*/ 26 w 94"/>
                  <a:gd name="T1" fmla="*/ 0 h 110"/>
                  <a:gd name="T2" fmla="*/ 0 w 94"/>
                  <a:gd name="T3" fmla="*/ 0 h 110"/>
                  <a:gd name="T4" fmla="*/ 18 w 94"/>
                  <a:gd name="T5" fmla="*/ 110 h 110"/>
                  <a:gd name="T6" fmla="*/ 76 w 94"/>
                  <a:gd name="T7" fmla="*/ 110 h 110"/>
                  <a:gd name="T8" fmla="*/ 94 w 94"/>
                  <a:gd name="T9" fmla="*/ 0 h 110"/>
                  <a:gd name="T10" fmla="*/ 58 w 94"/>
                  <a:gd name="T11" fmla="*/ 0 h 110"/>
                  <a:gd name="T12" fmla="*/ 58 w 94"/>
                  <a:gd name="T13" fmla="*/ 0 h 110"/>
                  <a:gd name="T14" fmla="*/ 58 w 94"/>
                  <a:gd name="T15" fmla="*/ 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0">
                    <a:moveTo>
                      <a:pt x="26" y="0"/>
                    </a:moveTo>
                    <a:lnTo>
                      <a:pt x="0" y="0"/>
                    </a:lnTo>
                    <a:lnTo>
                      <a:pt x="18" y="110"/>
                    </a:lnTo>
                    <a:lnTo>
                      <a:pt x="76" y="110"/>
                    </a:lnTo>
                    <a:lnTo>
                      <a:pt x="94" y="0"/>
                    </a:lnTo>
                    <a:lnTo>
                      <a:pt x="58" y="0"/>
                    </a:lnTo>
                    <a:lnTo>
                      <a:pt x="58" y="0"/>
                    </a:lnTo>
                    <a:lnTo>
                      <a:pt x="58" y="1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1" name="Freeform 127"/>
              <p:cNvSpPr>
                <a:spLocks/>
              </p:cNvSpPr>
              <p:nvPr/>
            </p:nvSpPr>
            <p:spPr bwMode="auto">
              <a:xfrm>
                <a:off x="4597" y="2381"/>
                <a:ext cx="232" cy="207"/>
              </a:xfrm>
              <a:custGeom>
                <a:avLst/>
                <a:gdLst>
                  <a:gd name="T0" fmla="*/ 0 w 232"/>
                  <a:gd name="T1" fmla="*/ 198 h 207"/>
                  <a:gd name="T2" fmla="*/ 5 w 232"/>
                  <a:gd name="T3" fmla="*/ 205 h 207"/>
                  <a:gd name="T4" fmla="*/ 5 w 232"/>
                  <a:gd name="T5" fmla="*/ 205 h 207"/>
                  <a:gd name="T6" fmla="*/ 7 w 232"/>
                  <a:gd name="T7" fmla="*/ 207 h 207"/>
                  <a:gd name="T8" fmla="*/ 9 w 232"/>
                  <a:gd name="T9" fmla="*/ 207 h 207"/>
                  <a:gd name="T10" fmla="*/ 11 w 232"/>
                  <a:gd name="T11" fmla="*/ 207 h 207"/>
                  <a:gd name="T12" fmla="*/ 13 w 232"/>
                  <a:gd name="T13" fmla="*/ 207 h 207"/>
                  <a:gd name="T14" fmla="*/ 30 w 232"/>
                  <a:gd name="T15" fmla="*/ 195 h 207"/>
                  <a:gd name="T16" fmla="*/ 30 w 232"/>
                  <a:gd name="T17" fmla="*/ 195 h 207"/>
                  <a:gd name="T18" fmla="*/ 30 w 232"/>
                  <a:gd name="T19" fmla="*/ 195 h 207"/>
                  <a:gd name="T20" fmla="*/ 31 w 232"/>
                  <a:gd name="T21" fmla="*/ 196 h 207"/>
                  <a:gd name="T22" fmla="*/ 33 w 232"/>
                  <a:gd name="T23" fmla="*/ 196 h 207"/>
                  <a:gd name="T24" fmla="*/ 35 w 232"/>
                  <a:gd name="T25" fmla="*/ 196 h 207"/>
                  <a:gd name="T26" fmla="*/ 37 w 232"/>
                  <a:gd name="T27" fmla="*/ 195 h 207"/>
                  <a:gd name="T28" fmla="*/ 37 w 232"/>
                  <a:gd name="T29" fmla="*/ 195 h 207"/>
                  <a:gd name="T30" fmla="*/ 39 w 232"/>
                  <a:gd name="T31" fmla="*/ 193 h 207"/>
                  <a:gd name="T32" fmla="*/ 40 w 232"/>
                  <a:gd name="T33" fmla="*/ 191 h 207"/>
                  <a:gd name="T34" fmla="*/ 40 w 232"/>
                  <a:gd name="T35" fmla="*/ 189 h 207"/>
                  <a:gd name="T36" fmla="*/ 39 w 232"/>
                  <a:gd name="T37" fmla="*/ 188 h 207"/>
                  <a:gd name="T38" fmla="*/ 41 w 232"/>
                  <a:gd name="T39" fmla="*/ 186 h 207"/>
                  <a:gd name="T40" fmla="*/ 41 w 232"/>
                  <a:gd name="T41" fmla="*/ 186 h 207"/>
                  <a:gd name="T42" fmla="*/ 46 w 232"/>
                  <a:gd name="T43" fmla="*/ 184 h 207"/>
                  <a:gd name="T44" fmla="*/ 50 w 232"/>
                  <a:gd name="T45" fmla="*/ 183 h 207"/>
                  <a:gd name="T46" fmla="*/ 59 w 232"/>
                  <a:gd name="T47" fmla="*/ 183 h 207"/>
                  <a:gd name="T48" fmla="*/ 78 w 232"/>
                  <a:gd name="T49" fmla="*/ 184 h 207"/>
                  <a:gd name="T50" fmla="*/ 89 w 232"/>
                  <a:gd name="T51" fmla="*/ 183 h 207"/>
                  <a:gd name="T52" fmla="*/ 95 w 232"/>
                  <a:gd name="T53" fmla="*/ 182 h 207"/>
                  <a:gd name="T54" fmla="*/ 103 w 232"/>
                  <a:gd name="T55" fmla="*/ 180 h 207"/>
                  <a:gd name="T56" fmla="*/ 110 w 232"/>
                  <a:gd name="T57" fmla="*/ 177 h 207"/>
                  <a:gd name="T58" fmla="*/ 118 w 232"/>
                  <a:gd name="T59" fmla="*/ 173 h 207"/>
                  <a:gd name="T60" fmla="*/ 127 w 232"/>
                  <a:gd name="T61" fmla="*/ 168 h 207"/>
                  <a:gd name="T62" fmla="*/ 138 w 232"/>
                  <a:gd name="T63" fmla="*/ 161 h 207"/>
                  <a:gd name="T64" fmla="*/ 224 w 232"/>
                  <a:gd name="T65" fmla="*/ 101 h 207"/>
                  <a:gd name="T66" fmla="*/ 224 w 232"/>
                  <a:gd name="T67" fmla="*/ 101 h 207"/>
                  <a:gd name="T68" fmla="*/ 228 w 232"/>
                  <a:gd name="T69" fmla="*/ 98 h 207"/>
                  <a:gd name="T70" fmla="*/ 230 w 232"/>
                  <a:gd name="T71" fmla="*/ 94 h 207"/>
                  <a:gd name="T72" fmla="*/ 232 w 232"/>
                  <a:gd name="T73" fmla="*/ 91 h 207"/>
                  <a:gd name="T74" fmla="*/ 232 w 232"/>
                  <a:gd name="T75" fmla="*/ 87 h 207"/>
                  <a:gd name="T76" fmla="*/ 231 w 232"/>
                  <a:gd name="T77" fmla="*/ 82 h 207"/>
                  <a:gd name="T78" fmla="*/ 230 w 232"/>
                  <a:gd name="T79" fmla="*/ 78 h 207"/>
                  <a:gd name="T80" fmla="*/ 224 w 232"/>
                  <a:gd name="T81" fmla="*/ 69 h 207"/>
                  <a:gd name="T82" fmla="*/ 186 w 232"/>
                  <a:gd name="T83" fmla="*/ 15 h 207"/>
                  <a:gd name="T84" fmla="*/ 186 w 232"/>
                  <a:gd name="T85" fmla="*/ 15 h 207"/>
                  <a:gd name="T86" fmla="*/ 179 w 232"/>
                  <a:gd name="T87" fmla="*/ 6 h 207"/>
                  <a:gd name="T88" fmla="*/ 176 w 232"/>
                  <a:gd name="T89" fmla="*/ 3 h 207"/>
                  <a:gd name="T90" fmla="*/ 173 w 232"/>
                  <a:gd name="T91" fmla="*/ 1 h 207"/>
                  <a:gd name="T92" fmla="*/ 168 w 232"/>
                  <a:gd name="T93" fmla="*/ 0 h 207"/>
                  <a:gd name="T94" fmla="*/ 165 w 232"/>
                  <a:gd name="T95" fmla="*/ 0 h 207"/>
                  <a:gd name="T96" fmla="*/ 161 w 232"/>
                  <a:gd name="T97" fmla="*/ 2 h 207"/>
                  <a:gd name="T98" fmla="*/ 156 w 232"/>
                  <a:gd name="T99" fmla="*/ 4 h 207"/>
                  <a:gd name="T100" fmla="*/ 71 w 232"/>
                  <a:gd name="T101" fmla="*/ 65 h 207"/>
                  <a:gd name="T102" fmla="*/ 71 w 232"/>
                  <a:gd name="T103" fmla="*/ 65 h 207"/>
                  <a:gd name="T104" fmla="*/ 53 w 232"/>
                  <a:gd name="T105" fmla="*/ 77 h 207"/>
                  <a:gd name="T106" fmla="*/ 42 w 232"/>
                  <a:gd name="T107" fmla="*/ 90 h 207"/>
                  <a:gd name="T108" fmla="*/ 34 w 232"/>
                  <a:gd name="T109" fmla="*/ 100 h 207"/>
                  <a:gd name="T110" fmla="*/ 30 w 232"/>
                  <a:gd name="T111" fmla="*/ 109 h 207"/>
                  <a:gd name="T112" fmla="*/ 26 w 232"/>
                  <a:gd name="T113" fmla="*/ 118 h 207"/>
                  <a:gd name="T114" fmla="*/ 24 w 232"/>
                  <a:gd name="T115" fmla="*/ 127 h 207"/>
                  <a:gd name="T116" fmla="*/ 21 w 232"/>
                  <a:gd name="T117" fmla="*/ 134 h 207"/>
                  <a:gd name="T118" fmla="*/ 17 w 232"/>
                  <a:gd name="T119" fmla="*/ 1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207">
                    <a:moveTo>
                      <a:pt x="0" y="198"/>
                    </a:moveTo>
                    <a:lnTo>
                      <a:pt x="5" y="205"/>
                    </a:lnTo>
                    <a:lnTo>
                      <a:pt x="5" y="205"/>
                    </a:lnTo>
                    <a:lnTo>
                      <a:pt x="7" y="207"/>
                    </a:lnTo>
                    <a:lnTo>
                      <a:pt x="9" y="207"/>
                    </a:lnTo>
                    <a:lnTo>
                      <a:pt x="11" y="207"/>
                    </a:lnTo>
                    <a:lnTo>
                      <a:pt x="13" y="207"/>
                    </a:lnTo>
                    <a:lnTo>
                      <a:pt x="30" y="195"/>
                    </a:lnTo>
                    <a:lnTo>
                      <a:pt x="30" y="195"/>
                    </a:lnTo>
                    <a:lnTo>
                      <a:pt x="30" y="195"/>
                    </a:lnTo>
                    <a:lnTo>
                      <a:pt x="31" y="196"/>
                    </a:lnTo>
                    <a:lnTo>
                      <a:pt x="33" y="196"/>
                    </a:lnTo>
                    <a:lnTo>
                      <a:pt x="35" y="196"/>
                    </a:lnTo>
                    <a:lnTo>
                      <a:pt x="37" y="195"/>
                    </a:lnTo>
                    <a:lnTo>
                      <a:pt x="37" y="195"/>
                    </a:lnTo>
                    <a:lnTo>
                      <a:pt x="39" y="193"/>
                    </a:lnTo>
                    <a:lnTo>
                      <a:pt x="40" y="191"/>
                    </a:lnTo>
                    <a:lnTo>
                      <a:pt x="40" y="189"/>
                    </a:lnTo>
                    <a:lnTo>
                      <a:pt x="39" y="188"/>
                    </a:lnTo>
                    <a:lnTo>
                      <a:pt x="41" y="186"/>
                    </a:lnTo>
                    <a:lnTo>
                      <a:pt x="41" y="186"/>
                    </a:lnTo>
                    <a:lnTo>
                      <a:pt x="46" y="184"/>
                    </a:lnTo>
                    <a:lnTo>
                      <a:pt x="50" y="183"/>
                    </a:lnTo>
                    <a:lnTo>
                      <a:pt x="59" y="183"/>
                    </a:lnTo>
                    <a:lnTo>
                      <a:pt x="78" y="184"/>
                    </a:lnTo>
                    <a:lnTo>
                      <a:pt x="89" y="183"/>
                    </a:lnTo>
                    <a:lnTo>
                      <a:pt x="95" y="182"/>
                    </a:lnTo>
                    <a:lnTo>
                      <a:pt x="103" y="180"/>
                    </a:lnTo>
                    <a:lnTo>
                      <a:pt x="110" y="177"/>
                    </a:lnTo>
                    <a:lnTo>
                      <a:pt x="118" y="173"/>
                    </a:lnTo>
                    <a:lnTo>
                      <a:pt x="127" y="168"/>
                    </a:lnTo>
                    <a:lnTo>
                      <a:pt x="138" y="161"/>
                    </a:lnTo>
                    <a:lnTo>
                      <a:pt x="224" y="101"/>
                    </a:lnTo>
                    <a:lnTo>
                      <a:pt x="224" y="101"/>
                    </a:lnTo>
                    <a:lnTo>
                      <a:pt x="228" y="98"/>
                    </a:lnTo>
                    <a:lnTo>
                      <a:pt x="230" y="94"/>
                    </a:lnTo>
                    <a:lnTo>
                      <a:pt x="232" y="91"/>
                    </a:lnTo>
                    <a:lnTo>
                      <a:pt x="232" y="87"/>
                    </a:lnTo>
                    <a:lnTo>
                      <a:pt x="231" y="82"/>
                    </a:lnTo>
                    <a:lnTo>
                      <a:pt x="230" y="78"/>
                    </a:lnTo>
                    <a:lnTo>
                      <a:pt x="224" y="69"/>
                    </a:lnTo>
                    <a:lnTo>
                      <a:pt x="186" y="15"/>
                    </a:lnTo>
                    <a:lnTo>
                      <a:pt x="186" y="15"/>
                    </a:lnTo>
                    <a:lnTo>
                      <a:pt x="179" y="6"/>
                    </a:lnTo>
                    <a:lnTo>
                      <a:pt x="176" y="3"/>
                    </a:lnTo>
                    <a:lnTo>
                      <a:pt x="173" y="1"/>
                    </a:lnTo>
                    <a:lnTo>
                      <a:pt x="168" y="0"/>
                    </a:lnTo>
                    <a:lnTo>
                      <a:pt x="165" y="0"/>
                    </a:lnTo>
                    <a:lnTo>
                      <a:pt x="161" y="2"/>
                    </a:lnTo>
                    <a:lnTo>
                      <a:pt x="156" y="4"/>
                    </a:lnTo>
                    <a:lnTo>
                      <a:pt x="71" y="65"/>
                    </a:lnTo>
                    <a:lnTo>
                      <a:pt x="71" y="65"/>
                    </a:lnTo>
                    <a:lnTo>
                      <a:pt x="53" y="77"/>
                    </a:lnTo>
                    <a:lnTo>
                      <a:pt x="42" y="90"/>
                    </a:lnTo>
                    <a:lnTo>
                      <a:pt x="34" y="100"/>
                    </a:lnTo>
                    <a:lnTo>
                      <a:pt x="30" y="109"/>
                    </a:lnTo>
                    <a:lnTo>
                      <a:pt x="26" y="118"/>
                    </a:lnTo>
                    <a:lnTo>
                      <a:pt x="24" y="127"/>
                    </a:lnTo>
                    <a:lnTo>
                      <a:pt x="21" y="134"/>
                    </a:lnTo>
                    <a:lnTo>
                      <a:pt x="17" y="14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2" name="Freeform 128"/>
              <p:cNvSpPr>
                <a:spLocks/>
              </p:cNvSpPr>
              <p:nvPr/>
            </p:nvSpPr>
            <p:spPr bwMode="auto">
              <a:xfrm>
                <a:off x="4564" y="2674"/>
                <a:ext cx="39" cy="51"/>
              </a:xfrm>
              <a:custGeom>
                <a:avLst/>
                <a:gdLst>
                  <a:gd name="T0" fmla="*/ 0 w 39"/>
                  <a:gd name="T1" fmla="*/ 0 h 51"/>
                  <a:gd name="T2" fmla="*/ 0 w 39"/>
                  <a:gd name="T3" fmla="*/ 0 h 51"/>
                  <a:gd name="T4" fmla="*/ 8 w 39"/>
                  <a:gd name="T5" fmla="*/ 51 h 51"/>
                  <a:gd name="T6" fmla="*/ 31 w 39"/>
                  <a:gd name="T7" fmla="*/ 51 h 51"/>
                  <a:gd name="T8" fmla="*/ 31 w 39"/>
                  <a:gd name="T9" fmla="*/ 51 h 51"/>
                  <a:gd name="T10" fmla="*/ 39 w 39"/>
                  <a:gd name="T11" fmla="*/ 0 h 51"/>
                </a:gdLst>
                <a:ahLst/>
                <a:cxnLst>
                  <a:cxn ang="0">
                    <a:pos x="T0" y="T1"/>
                  </a:cxn>
                  <a:cxn ang="0">
                    <a:pos x="T2" y="T3"/>
                  </a:cxn>
                  <a:cxn ang="0">
                    <a:pos x="T4" y="T5"/>
                  </a:cxn>
                  <a:cxn ang="0">
                    <a:pos x="T6" y="T7"/>
                  </a:cxn>
                  <a:cxn ang="0">
                    <a:pos x="T8" y="T9"/>
                  </a:cxn>
                  <a:cxn ang="0">
                    <a:pos x="T10" y="T11"/>
                  </a:cxn>
                </a:cxnLst>
                <a:rect l="0" t="0" r="r" b="b"/>
                <a:pathLst>
                  <a:path w="39" h="51">
                    <a:moveTo>
                      <a:pt x="0" y="0"/>
                    </a:moveTo>
                    <a:lnTo>
                      <a:pt x="0" y="0"/>
                    </a:lnTo>
                    <a:lnTo>
                      <a:pt x="8" y="51"/>
                    </a:lnTo>
                    <a:lnTo>
                      <a:pt x="31" y="51"/>
                    </a:lnTo>
                    <a:lnTo>
                      <a:pt x="31" y="51"/>
                    </a:lnTo>
                    <a:lnTo>
                      <a:pt x="3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3" name="Freeform 129"/>
              <p:cNvSpPr>
                <a:spLocks/>
              </p:cNvSpPr>
              <p:nvPr/>
            </p:nvSpPr>
            <p:spPr bwMode="auto">
              <a:xfrm>
                <a:off x="4579" y="2527"/>
                <a:ext cx="39" cy="147"/>
              </a:xfrm>
              <a:custGeom>
                <a:avLst/>
                <a:gdLst>
                  <a:gd name="T0" fmla="*/ 39 w 39"/>
                  <a:gd name="T1" fmla="*/ 16 h 147"/>
                  <a:gd name="T2" fmla="*/ 39 w 39"/>
                  <a:gd name="T3" fmla="*/ 16 h 147"/>
                  <a:gd name="T4" fmla="*/ 37 w 39"/>
                  <a:gd name="T5" fmla="*/ 15 h 147"/>
                  <a:gd name="T6" fmla="*/ 29 w 39"/>
                  <a:gd name="T7" fmla="*/ 2 h 147"/>
                  <a:gd name="T8" fmla="*/ 29 w 39"/>
                  <a:gd name="T9" fmla="*/ 2 h 147"/>
                  <a:gd name="T10" fmla="*/ 28 w 39"/>
                  <a:gd name="T11" fmla="*/ 1 h 147"/>
                  <a:gd name="T12" fmla="*/ 26 w 39"/>
                  <a:gd name="T13" fmla="*/ 0 h 147"/>
                  <a:gd name="T14" fmla="*/ 24 w 39"/>
                  <a:gd name="T15" fmla="*/ 1 h 147"/>
                  <a:gd name="T16" fmla="*/ 22 w 39"/>
                  <a:gd name="T17" fmla="*/ 2 h 147"/>
                  <a:gd name="T18" fmla="*/ 22 w 39"/>
                  <a:gd name="T19" fmla="*/ 2 h 147"/>
                  <a:gd name="T20" fmla="*/ 21 w 39"/>
                  <a:gd name="T21" fmla="*/ 3 h 147"/>
                  <a:gd name="T22" fmla="*/ 20 w 39"/>
                  <a:gd name="T23" fmla="*/ 5 h 147"/>
                  <a:gd name="T24" fmla="*/ 19 w 39"/>
                  <a:gd name="T25" fmla="*/ 7 h 147"/>
                  <a:gd name="T26" fmla="*/ 20 w 39"/>
                  <a:gd name="T27" fmla="*/ 8 h 147"/>
                  <a:gd name="T28" fmla="*/ 2 w 39"/>
                  <a:gd name="T29" fmla="*/ 21 h 147"/>
                  <a:gd name="T30" fmla="*/ 2 w 39"/>
                  <a:gd name="T31" fmla="*/ 21 h 147"/>
                  <a:gd name="T32" fmla="*/ 1 w 39"/>
                  <a:gd name="T33" fmla="*/ 22 h 147"/>
                  <a:gd name="T34" fmla="*/ 0 w 39"/>
                  <a:gd name="T35" fmla="*/ 24 h 147"/>
                  <a:gd name="T36" fmla="*/ 0 w 39"/>
                  <a:gd name="T37" fmla="*/ 26 h 147"/>
                  <a:gd name="T38" fmla="*/ 1 w 39"/>
                  <a:gd name="T39" fmla="*/ 28 h 147"/>
                  <a:gd name="T40" fmla="*/ 12 w 39"/>
                  <a:gd name="T41" fmla="*/ 42 h 147"/>
                  <a:gd name="T42" fmla="*/ 12 w 39"/>
                  <a:gd name="T43" fmla="*/ 42 h 147"/>
                  <a:gd name="T44" fmla="*/ 6 w 39"/>
                  <a:gd name="T45" fmla="*/ 51 h 147"/>
                  <a:gd name="T46" fmla="*/ 4 w 39"/>
                  <a:gd name="T47" fmla="*/ 59 h 147"/>
                  <a:gd name="T48" fmla="*/ 4 w 39"/>
                  <a:gd name="T49" fmla="*/ 59 h 147"/>
                  <a:gd name="T50" fmla="*/ 2 w 39"/>
                  <a:gd name="T51" fmla="*/ 65 h 147"/>
                  <a:gd name="T52" fmla="*/ 1 w 39"/>
                  <a:gd name="T53" fmla="*/ 72 h 147"/>
                  <a:gd name="T54" fmla="*/ 1 w 39"/>
                  <a:gd name="T55" fmla="*/ 90 h 147"/>
                  <a:gd name="T56" fmla="*/ 1 w 39"/>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147">
                    <a:moveTo>
                      <a:pt x="39" y="16"/>
                    </a:moveTo>
                    <a:lnTo>
                      <a:pt x="39" y="16"/>
                    </a:lnTo>
                    <a:lnTo>
                      <a:pt x="37" y="15"/>
                    </a:lnTo>
                    <a:lnTo>
                      <a:pt x="29" y="2"/>
                    </a:lnTo>
                    <a:lnTo>
                      <a:pt x="29" y="2"/>
                    </a:lnTo>
                    <a:lnTo>
                      <a:pt x="28" y="1"/>
                    </a:lnTo>
                    <a:lnTo>
                      <a:pt x="26" y="0"/>
                    </a:lnTo>
                    <a:lnTo>
                      <a:pt x="24" y="1"/>
                    </a:lnTo>
                    <a:lnTo>
                      <a:pt x="22" y="2"/>
                    </a:lnTo>
                    <a:lnTo>
                      <a:pt x="22" y="2"/>
                    </a:lnTo>
                    <a:lnTo>
                      <a:pt x="21" y="3"/>
                    </a:lnTo>
                    <a:lnTo>
                      <a:pt x="20" y="5"/>
                    </a:lnTo>
                    <a:lnTo>
                      <a:pt x="19" y="7"/>
                    </a:lnTo>
                    <a:lnTo>
                      <a:pt x="20" y="8"/>
                    </a:lnTo>
                    <a:lnTo>
                      <a:pt x="2" y="21"/>
                    </a:lnTo>
                    <a:lnTo>
                      <a:pt x="2" y="21"/>
                    </a:lnTo>
                    <a:lnTo>
                      <a:pt x="1" y="22"/>
                    </a:lnTo>
                    <a:lnTo>
                      <a:pt x="0" y="24"/>
                    </a:lnTo>
                    <a:lnTo>
                      <a:pt x="0" y="26"/>
                    </a:lnTo>
                    <a:lnTo>
                      <a:pt x="1" y="28"/>
                    </a:lnTo>
                    <a:lnTo>
                      <a:pt x="12" y="42"/>
                    </a:lnTo>
                    <a:lnTo>
                      <a:pt x="12" y="42"/>
                    </a:lnTo>
                    <a:lnTo>
                      <a:pt x="6" y="51"/>
                    </a:lnTo>
                    <a:lnTo>
                      <a:pt x="4" y="59"/>
                    </a:lnTo>
                    <a:lnTo>
                      <a:pt x="4" y="59"/>
                    </a:lnTo>
                    <a:lnTo>
                      <a:pt x="2" y="65"/>
                    </a:lnTo>
                    <a:lnTo>
                      <a:pt x="1" y="72"/>
                    </a:lnTo>
                    <a:lnTo>
                      <a:pt x="1" y="90"/>
                    </a:lnTo>
                    <a:lnTo>
                      <a:pt x="1" y="14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4" name="Freeform 130"/>
              <p:cNvSpPr>
                <a:spLocks/>
              </p:cNvSpPr>
              <p:nvPr/>
            </p:nvSpPr>
            <p:spPr bwMode="auto">
              <a:xfrm>
                <a:off x="4684" y="2427"/>
                <a:ext cx="54" cy="92"/>
              </a:xfrm>
              <a:custGeom>
                <a:avLst/>
                <a:gdLst>
                  <a:gd name="T0" fmla="*/ 38 w 54"/>
                  <a:gd name="T1" fmla="*/ 92 h 92"/>
                  <a:gd name="T2" fmla="*/ 0 w 54"/>
                  <a:gd name="T3" fmla="*/ 38 h 92"/>
                  <a:gd name="T4" fmla="*/ 54 w 54"/>
                  <a:gd name="T5" fmla="*/ 0 h 92"/>
                </a:gdLst>
                <a:ahLst/>
                <a:cxnLst>
                  <a:cxn ang="0">
                    <a:pos x="T0" y="T1"/>
                  </a:cxn>
                  <a:cxn ang="0">
                    <a:pos x="T2" y="T3"/>
                  </a:cxn>
                  <a:cxn ang="0">
                    <a:pos x="T4" y="T5"/>
                  </a:cxn>
                </a:cxnLst>
                <a:rect l="0" t="0" r="r" b="b"/>
                <a:pathLst>
                  <a:path w="54" h="92">
                    <a:moveTo>
                      <a:pt x="38" y="92"/>
                    </a:moveTo>
                    <a:lnTo>
                      <a:pt x="0" y="38"/>
                    </a:lnTo>
                    <a:lnTo>
                      <a:pt x="5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5" name="Freeform 131"/>
              <p:cNvSpPr>
                <a:spLocks/>
              </p:cNvSpPr>
              <p:nvPr/>
            </p:nvSpPr>
            <p:spPr bwMode="auto">
              <a:xfrm>
                <a:off x="2105" y="1352"/>
                <a:ext cx="50" cy="27"/>
              </a:xfrm>
              <a:custGeom>
                <a:avLst/>
                <a:gdLst>
                  <a:gd name="T0" fmla="*/ 50 w 50"/>
                  <a:gd name="T1" fmla="*/ 27 h 27"/>
                  <a:gd name="T2" fmla="*/ 50 w 50"/>
                  <a:gd name="T3" fmla="*/ 27 h 27"/>
                  <a:gd name="T4" fmla="*/ 48 w 50"/>
                  <a:gd name="T5" fmla="*/ 26 h 27"/>
                  <a:gd name="T6" fmla="*/ 47 w 50"/>
                  <a:gd name="T7" fmla="*/ 24 h 27"/>
                  <a:gd name="T8" fmla="*/ 47 w 50"/>
                  <a:gd name="T9" fmla="*/ 24 h 27"/>
                  <a:gd name="T10" fmla="*/ 47 w 50"/>
                  <a:gd name="T11" fmla="*/ 19 h 27"/>
                  <a:gd name="T12" fmla="*/ 45 w 50"/>
                  <a:gd name="T13" fmla="*/ 15 h 27"/>
                  <a:gd name="T14" fmla="*/ 43 w 50"/>
                  <a:gd name="T15" fmla="*/ 11 h 27"/>
                  <a:gd name="T16" fmla="*/ 40 w 50"/>
                  <a:gd name="T17" fmla="*/ 7 h 27"/>
                  <a:gd name="T18" fmla="*/ 40 w 50"/>
                  <a:gd name="T19" fmla="*/ 7 h 27"/>
                  <a:gd name="T20" fmla="*/ 36 w 50"/>
                  <a:gd name="T21" fmla="*/ 4 h 27"/>
                  <a:gd name="T22" fmla="*/ 32 w 50"/>
                  <a:gd name="T23" fmla="*/ 2 h 27"/>
                  <a:gd name="T24" fmla="*/ 27 w 50"/>
                  <a:gd name="T25" fmla="*/ 0 h 27"/>
                  <a:gd name="T26" fmla="*/ 21 w 50"/>
                  <a:gd name="T27" fmla="*/ 0 h 27"/>
                  <a:gd name="T28" fmla="*/ 21 w 50"/>
                  <a:gd name="T29" fmla="*/ 0 h 27"/>
                  <a:gd name="T30" fmla="*/ 16 w 50"/>
                  <a:gd name="T31" fmla="*/ 0 h 27"/>
                  <a:gd name="T32" fmla="*/ 12 w 50"/>
                  <a:gd name="T33" fmla="*/ 2 h 27"/>
                  <a:gd name="T34" fmla="*/ 8 w 50"/>
                  <a:gd name="T35" fmla="*/ 4 h 27"/>
                  <a:gd name="T36" fmla="*/ 4 w 50"/>
                  <a:gd name="T37" fmla="*/ 7 h 27"/>
                  <a:gd name="T38" fmla="*/ 4 w 50"/>
                  <a:gd name="T39" fmla="*/ 7 h 27"/>
                  <a:gd name="T40" fmla="*/ 4 w 50"/>
                  <a:gd name="T41" fmla="*/ 7 h 27"/>
                  <a:gd name="T42" fmla="*/ 2 w 50"/>
                  <a:gd name="T43" fmla="*/ 8 h 27"/>
                  <a:gd name="T44" fmla="*/ 0 w 50"/>
                  <a:gd name="T4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27">
                    <a:moveTo>
                      <a:pt x="50" y="27"/>
                    </a:moveTo>
                    <a:lnTo>
                      <a:pt x="50" y="27"/>
                    </a:lnTo>
                    <a:lnTo>
                      <a:pt x="48" y="26"/>
                    </a:lnTo>
                    <a:lnTo>
                      <a:pt x="47" y="24"/>
                    </a:lnTo>
                    <a:lnTo>
                      <a:pt x="47" y="24"/>
                    </a:lnTo>
                    <a:lnTo>
                      <a:pt x="47" y="19"/>
                    </a:lnTo>
                    <a:lnTo>
                      <a:pt x="45" y="15"/>
                    </a:lnTo>
                    <a:lnTo>
                      <a:pt x="43" y="11"/>
                    </a:lnTo>
                    <a:lnTo>
                      <a:pt x="40" y="7"/>
                    </a:lnTo>
                    <a:lnTo>
                      <a:pt x="40" y="7"/>
                    </a:lnTo>
                    <a:lnTo>
                      <a:pt x="36" y="4"/>
                    </a:lnTo>
                    <a:lnTo>
                      <a:pt x="32" y="2"/>
                    </a:lnTo>
                    <a:lnTo>
                      <a:pt x="27" y="0"/>
                    </a:lnTo>
                    <a:lnTo>
                      <a:pt x="21" y="0"/>
                    </a:lnTo>
                    <a:lnTo>
                      <a:pt x="21" y="0"/>
                    </a:lnTo>
                    <a:lnTo>
                      <a:pt x="16" y="0"/>
                    </a:lnTo>
                    <a:lnTo>
                      <a:pt x="12" y="2"/>
                    </a:lnTo>
                    <a:lnTo>
                      <a:pt x="8" y="4"/>
                    </a:lnTo>
                    <a:lnTo>
                      <a:pt x="4" y="7"/>
                    </a:lnTo>
                    <a:lnTo>
                      <a:pt x="4" y="7"/>
                    </a:lnTo>
                    <a:lnTo>
                      <a:pt x="4" y="7"/>
                    </a:lnTo>
                    <a:lnTo>
                      <a:pt x="2" y="8"/>
                    </a:lnTo>
                    <a:lnTo>
                      <a:pt x="0" y="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6" name="Freeform 132"/>
              <p:cNvSpPr>
                <a:spLocks/>
              </p:cNvSpPr>
              <p:nvPr/>
            </p:nvSpPr>
            <p:spPr bwMode="auto">
              <a:xfrm>
                <a:off x="2044" y="1372"/>
                <a:ext cx="208" cy="199"/>
              </a:xfrm>
              <a:custGeom>
                <a:avLst/>
                <a:gdLst>
                  <a:gd name="T0" fmla="*/ 61 w 208"/>
                  <a:gd name="T1" fmla="*/ 176 h 199"/>
                  <a:gd name="T2" fmla="*/ 11 w 208"/>
                  <a:gd name="T3" fmla="*/ 176 h 199"/>
                  <a:gd name="T4" fmla="*/ 11 w 208"/>
                  <a:gd name="T5" fmla="*/ 176 h 199"/>
                  <a:gd name="T6" fmla="*/ 7 w 208"/>
                  <a:gd name="T7" fmla="*/ 177 h 199"/>
                  <a:gd name="T8" fmla="*/ 4 w 208"/>
                  <a:gd name="T9" fmla="*/ 179 h 199"/>
                  <a:gd name="T10" fmla="*/ 1 w 208"/>
                  <a:gd name="T11" fmla="*/ 182 h 199"/>
                  <a:gd name="T12" fmla="*/ 0 w 208"/>
                  <a:gd name="T13" fmla="*/ 187 h 199"/>
                  <a:gd name="T14" fmla="*/ 0 w 208"/>
                  <a:gd name="T15" fmla="*/ 187 h 199"/>
                  <a:gd name="T16" fmla="*/ 1 w 208"/>
                  <a:gd name="T17" fmla="*/ 192 h 199"/>
                  <a:gd name="T18" fmla="*/ 4 w 208"/>
                  <a:gd name="T19" fmla="*/ 196 h 199"/>
                  <a:gd name="T20" fmla="*/ 7 w 208"/>
                  <a:gd name="T21" fmla="*/ 198 h 199"/>
                  <a:gd name="T22" fmla="*/ 11 w 208"/>
                  <a:gd name="T23" fmla="*/ 199 h 199"/>
                  <a:gd name="T24" fmla="*/ 197 w 208"/>
                  <a:gd name="T25" fmla="*/ 199 h 199"/>
                  <a:gd name="T26" fmla="*/ 197 w 208"/>
                  <a:gd name="T27" fmla="*/ 199 h 199"/>
                  <a:gd name="T28" fmla="*/ 201 w 208"/>
                  <a:gd name="T29" fmla="*/ 198 h 199"/>
                  <a:gd name="T30" fmla="*/ 205 w 208"/>
                  <a:gd name="T31" fmla="*/ 196 h 199"/>
                  <a:gd name="T32" fmla="*/ 207 w 208"/>
                  <a:gd name="T33" fmla="*/ 192 h 199"/>
                  <a:gd name="T34" fmla="*/ 208 w 208"/>
                  <a:gd name="T35" fmla="*/ 187 h 199"/>
                  <a:gd name="T36" fmla="*/ 208 w 208"/>
                  <a:gd name="T37" fmla="*/ 187 h 199"/>
                  <a:gd name="T38" fmla="*/ 207 w 208"/>
                  <a:gd name="T39" fmla="*/ 182 h 199"/>
                  <a:gd name="T40" fmla="*/ 205 w 208"/>
                  <a:gd name="T41" fmla="*/ 179 h 199"/>
                  <a:gd name="T42" fmla="*/ 201 w 208"/>
                  <a:gd name="T43" fmla="*/ 177 h 199"/>
                  <a:gd name="T44" fmla="*/ 197 w 208"/>
                  <a:gd name="T45" fmla="*/ 176 h 199"/>
                  <a:gd name="T46" fmla="*/ 188 w 208"/>
                  <a:gd name="T47" fmla="*/ 176 h 199"/>
                  <a:gd name="T48" fmla="*/ 188 w 208"/>
                  <a:gd name="T49" fmla="*/ 176 h 199"/>
                  <a:gd name="T50" fmla="*/ 185 w 208"/>
                  <a:gd name="T51" fmla="*/ 167 h 199"/>
                  <a:gd name="T52" fmla="*/ 182 w 208"/>
                  <a:gd name="T53" fmla="*/ 159 h 199"/>
                  <a:gd name="T54" fmla="*/ 178 w 208"/>
                  <a:gd name="T55" fmla="*/ 151 h 199"/>
                  <a:gd name="T56" fmla="*/ 174 w 208"/>
                  <a:gd name="T57" fmla="*/ 145 h 199"/>
                  <a:gd name="T58" fmla="*/ 166 w 208"/>
                  <a:gd name="T59" fmla="*/ 134 h 199"/>
                  <a:gd name="T60" fmla="*/ 157 w 208"/>
                  <a:gd name="T61" fmla="*/ 126 h 199"/>
                  <a:gd name="T62" fmla="*/ 157 w 208"/>
                  <a:gd name="T63" fmla="*/ 126 h 199"/>
                  <a:gd name="T64" fmla="*/ 160 w 208"/>
                  <a:gd name="T65" fmla="*/ 112 h 199"/>
                  <a:gd name="T66" fmla="*/ 161 w 208"/>
                  <a:gd name="T67" fmla="*/ 100 h 199"/>
                  <a:gd name="T68" fmla="*/ 161 w 208"/>
                  <a:gd name="T69" fmla="*/ 89 h 199"/>
                  <a:gd name="T70" fmla="*/ 161 w 208"/>
                  <a:gd name="T71" fmla="*/ 77 h 199"/>
                  <a:gd name="T72" fmla="*/ 160 w 208"/>
                  <a:gd name="T73" fmla="*/ 68 h 199"/>
                  <a:gd name="T74" fmla="*/ 157 w 208"/>
                  <a:gd name="T75" fmla="*/ 59 h 199"/>
                  <a:gd name="T76" fmla="*/ 155 w 208"/>
                  <a:gd name="T77" fmla="*/ 51 h 199"/>
                  <a:gd name="T78" fmla="*/ 152 w 208"/>
                  <a:gd name="T79" fmla="*/ 42 h 199"/>
                  <a:gd name="T80" fmla="*/ 149 w 208"/>
                  <a:gd name="T81" fmla="*/ 35 h 199"/>
                  <a:gd name="T82" fmla="*/ 145 w 208"/>
                  <a:gd name="T83" fmla="*/ 29 h 199"/>
                  <a:gd name="T84" fmla="*/ 141 w 208"/>
                  <a:gd name="T85" fmla="*/ 23 h 199"/>
                  <a:gd name="T86" fmla="*/ 136 w 208"/>
                  <a:gd name="T87" fmla="*/ 17 h 199"/>
                  <a:gd name="T88" fmla="*/ 126 w 208"/>
                  <a:gd name="T89" fmla="*/ 7 h 199"/>
                  <a:gd name="T90" fmla="*/ 113 w 208"/>
                  <a:gd name="T9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199">
                    <a:moveTo>
                      <a:pt x="61" y="176"/>
                    </a:moveTo>
                    <a:lnTo>
                      <a:pt x="11" y="176"/>
                    </a:lnTo>
                    <a:lnTo>
                      <a:pt x="11" y="176"/>
                    </a:lnTo>
                    <a:lnTo>
                      <a:pt x="7" y="177"/>
                    </a:lnTo>
                    <a:lnTo>
                      <a:pt x="4" y="179"/>
                    </a:lnTo>
                    <a:lnTo>
                      <a:pt x="1" y="182"/>
                    </a:lnTo>
                    <a:lnTo>
                      <a:pt x="0" y="187"/>
                    </a:lnTo>
                    <a:lnTo>
                      <a:pt x="0" y="187"/>
                    </a:lnTo>
                    <a:lnTo>
                      <a:pt x="1" y="192"/>
                    </a:lnTo>
                    <a:lnTo>
                      <a:pt x="4" y="196"/>
                    </a:lnTo>
                    <a:lnTo>
                      <a:pt x="7" y="198"/>
                    </a:lnTo>
                    <a:lnTo>
                      <a:pt x="11" y="199"/>
                    </a:lnTo>
                    <a:lnTo>
                      <a:pt x="197" y="199"/>
                    </a:lnTo>
                    <a:lnTo>
                      <a:pt x="197" y="199"/>
                    </a:lnTo>
                    <a:lnTo>
                      <a:pt x="201" y="198"/>
                    </a:lnTo>
                    <a:lnTo>
                      <a:pt x="205" y="196"/>
                    </a:lnTo>
                    <a:lnTo>
                      <a:pt x="207" y="192"/>
                    </a:lnTo>
                    <a:lnTo>
                      <a:pt x="208" y="187"/>
                    </a:lnTo>
                    <a:lnTo>
                      <a:pt x="208" y="187"/>
                    </a:lnTo>
                    <a:lnTo>
                      <a:pt x="207" y="182"/>
                    </a:lnTo>
                    <a:lnTo>
                      <a:pt x="205" y="179"/>
                    </a:lnTo>
                    <a:lnTo>
                      <a:pt x="201" y="177"/>
                    </a:lnTo>
                    <a:lnTo>
                      <a:pt x="197" y="176"/>
                    </a:lnTo>
                    <a:lnTo>
                      <a:pt x="188" y="176"/>
                    </a:lnTo>
                    <a:lnTo>
                      <a:pt x="188" y="176"/>
                    </a:lnTo>
                    <a:lnTo>
                      <a:pt x="185" y="167"/>
                    </a:lnTo>
                    <a:lnTo>
                      <a:pt x="182" y="159"/>
                    </a:lnTo>
                    <a:lnTo>
                      <a:pt x="178" y="151"/>
                    </a:lnTo>
                    <a:lnTo>
                      <a:pt x="174" y="145"/>
                    </a:lnTo>
                    <a:lnTo>
                      <a:pt x="166" y="134"/>
                    </a:lnTo>
                    <a:lnTo>
                      <a:pt x="157" y="126"/>
                    </a:lnTo>
                    <a:lnTo>
                      <a:pt x="157" y="126"/>
                    </a:lnTo>
                    <a:lnTo>
                      <a:pt x="160" y="112"/>
                    </a:lnTo>
                    <a:lnTo>
                      <a:pt x="161" y="100"/>
                    </a:lnTo>
                    <a:lnTo>
                      <a:pt x="161" y="89"/>
                    </a:lnTo>
                    <a:lnTo>
                      <a:pt x="161" y="77"/>
                    </a:lnTo>
                    <a:lnTo>
                      <a:pt x="160" y="68"/>
                    </a:lnTo>
                    <a:lnTo>
                      <a:pt x="157" y="59"/>
                    </a:lnTo>
                    <a:lnTo>
                      <a:pt x="155" y="51"/>
                    </a:lnTo>
                    <a:lnTo>
                      <a:pt x="152" y="42"/>
                    </a:lnTo>
                    <a:lnTo>
                      <a:pt x="149" y="35"/>
                    </a:lnTo>
                    <a:lnTo>
                      <a:pt x="145" y="29"/>
                    </a:lnTo>
                    <a:lnTo>
                      <a:pt x="141" y="23"/>
                    </a:lnTo>
                    <a:lnTo>
                      <a:pt x="136" y="17"/>
                    </a:lnTo>
                    <a:lnTo>
                      <a:pt x="126" y="7"/>
                    </a:lnTo>
                    <a:lnTo>
                      <a:pt x="113"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7" name="Freeform 133"/>
              <p:cNvSpPr>
                <a:spLocks/>
              </p:cNvSpPr>
              <p:nvPr/>
            </p:nvSpPr>
            <p:spPr bwMode="auto">
              <a:xfrm>
                <a:off x="2046" y="1403"/>
                <a:ext cx="106" cy="139"/>
              </a:xfrm>
              <a:custGeom>
                <a:avLst/>
                <a:gdLst>
                  <a:gd name="T0" fmla="*/ 27 w 106"/>
                  <a:gd name="T1" fmla="*/ 19 h 139"/>
                  <a:gd name="T2" fmla="*/ 27 w 106"/>
                  <a:gd name="T3" fmla="*/ 19 h 139"/>
                  <a:gd name="T4" fmla="*/ 26 w 106"/>
                  <a:gd name="T5" fmla="*/ 20 h 139"/>
                  <a:gd name="T6" fmla="*/ 25 w 106"/>
                  <a:gd name="T7" fmla="*/ 20 h 139"/>
                  <a:gd name="T8" fmla="*/ 25 w 106"/>
                  <a:gd name="T9" fmla="*/ 20 h 139"/>
                  <a:gd name="T10" fmla="*/ 24 w 106"/>
                  <a:gd name="T11" fmla="*/ 20 h 139"/>
                  <a:gd name="T12" fmla="*/ 17 w 106"/>
                  <a:gd name="T13" fmla="*/ 17 h 139"/>
                  <a:gd name="T14" fmla="*/ 17 w 106"/>
                  <a:gd name="T15" fmla="*/ 17 h 139"/>
                  <a:gd name="T16" fmla="*/ 17 w 106"/>
                  <a:gd name="T17" fmla="*/ 17 h 139"/>
                  <a:gd name="T18" fmla="*/ 17 w 106"/>
                  <a:gd name="T19" fmla="*/ 17 h 139"/>
                  <a:gd name="T20" fmla="*/ 15 w 106"/>
                  <a:gd name="T21" fmla="*/ 17 h 139"/>
                  <a:gd name="T22" fmla="*/ 12 w 106"/>
                  <a:gd name="T23" fmla="*/ 17 h 139"/>
                  <a:gd name="T24" fmla="*/ 11 w 106"/>
                  <a:gd name="T25" fmla="*/ 18 h 139"/>
                  <a:gd name="T26" fmla="*/ 9 w 106"/>
                  <a:gd name="T27" fmla="*/ 20 h 139"/>
                  <a:gd name="T28" fmla="*/ 9 w 106"/>
                  <a:gd name="T29" fmla="*/ 20 h 139"/>
                  <a:gd name="T30" fmla="*/ 9 w 106"/>
                  <a:gd name="T31" fmla="*/ 21 h 139"/>
                  <a:gd name="T32" fmla="*/ 9 w 106"/>
                  <a:gd name="T33" fmla="*/ 23 h 139"/>
                  <a:gd name="T34" fmla="*/ 10 w 106"/>
                  <a:gd name="T35" fmla="*/ 25 h 139"/>
                  <a:gd name="T36" fmla="*/ 12 w 106"/>
                  <a:gd name="T37" fmla="*/ 26 h 139"/>
                  <a:gd name="T38" fmla="*/ 16 w 106"/>
                  <a:gd name="T39" fmla="*/ 28 h 139"/>
                  <a:gd name="T40" fmla="*/ 24 w 106"/>
                  <a:gd name="T41" fmla="*/ 49 h 139"/>
                  <a:gd name="T42" fmla="*/ 24 w 106"/>
                  <a:gd name="T43" fmla="*/ 49 h 139"/>
                  <a:gd name="T44" fmla="*/ 25 w 106"/>
                  <a:gd name="T45" fmla="*/ 51 h 139"/>
                  <a:gd name="T46" fmla="*/ 26 w 106"/>
                  <a:gd name="T47" fmla="*/ 53 h 139"/>
                  <a:gd name="T48" fmla="*/ 28 w 106"/>
                  <a:gd name="T49" fmla="*/ 53 h 139"/>
                  <a:gd name="T50" fmla="*/ 30 w 106"/>
                  <a:gd name="T51" fmla="*/ 53 h 139"/>
                  <a:gd name="T52" fmla="*/ 52 w 106"/>
                  <a:gd name="T53" fmla="*/ 44 h 139"/>
                  <a:gd name="T54" fmla="*/ 55 w 106"/>
                  <a:gd name="T55" fmla="*/ 46 h 139"/>
                  <a:gd name="T56" fmla="*/ 55 w 106"/>
                  <a:gd name="T57" fmla="*/ 46 h 139"/>
                  <a:gd name="T58" fmla="*/ 58 w 106"/>
                  <a:gd name="T59" fmla="*/ 46 h 139"/>
                  <a:gd name="T60" fmla="*/ 58 w 106"/>
                  <a:gd name="T61" fmla="*/ 46 h 139"/>
                  <a:gd name="T62" fmla="*/ 60 w 106"/>
                  <a:gd name="T63" fmla="*/ 45 h 139"/>
                  <a:gd name="T64" fmla="*/ 62 w 106"/>
                  <a:gd name="T65" fmla="*/ 43 h 139"/>
                  <a:gd name="T66" fmla="*/ 62 w 106"/>
                  <a:gd name="T67" fmla="*/ 43 h 139"/>
                  <a:gd name="T68" fmla="*/ 63 w 106"/>
                  <a:gd name="T69" fmla="*/ 41 h 139"/>
                  <a:gd name="T70" fmla="*/ 62 w 106"/>
                  <a:gd name="T71" fmla="*/ 39 h 139"/>
                  <a:gd name="T72" fmla="*/ 61 w 106"/>
                  <a:gd name="T73" fmla="*/ 38 h 139"/>
                  <a:gd name="T74" fmla="*/ 60 w 106"/>
                  <a:gd name="T75" fmla="*/ 37 h 139"/>
                  <a:gd name="T76" fmla="*/ 76 w 106"/>
                  <a:gd name="T77" fmla="*/ 1 h 139"/>
                  <a:gd name="T78" fmla="*/ 76 w 106"/>
                  <a:gd name="T79" fmla="*/ 1 h 139"/>
                  <a:gd name="T80" fmla="*/ 80 w 106"/>
                  <a:gd name="T81" fmla="*/ 2 h 139"/>
                  <a:gd name="T82" fmla="*/ 80 w 106"/>
                  <a:gd name="T83" fmla="*/ 2 h 139"/>
                  <a:gd name="T84" fmla="*/ 87 w 106"/>
                  <a:gd name="T85" fmla="*/ 1 h 139"/>
                  <a:gd name="T86" fmla="*/ 92 w 106"/>
                  <a:gd name="T87" fmla="*/ 0 h 139"/>
                  <a:gd name="T88" fmla="*/ 92 w 106"/>
                  <a:gd name="T89" fmla="*/ 0 h 139"/>
                  <a:gd name="T90" fmla="*/ 97 w 106"/>
                  <a:gd name="T91" fmla="*/ 7 h 139"/>
                  <a:gd name="T92" fmla="*/ 101 w 106"/>
                  <a:gd name="T93" fmla="*/ 18 h 139"/>
                  <a:gd name="T94" fmla="*/ 104 w 106"/>
                  <a:gd name="T95" fmla="*/ 28 h 139"/>
                  <a:gd name="T96" fmla="*/ 106 w 106"/>
                  <a:gd name="T97" fmla="*/ 39 h 139"/>
                  <a:gd name="T98" fmla="*/ 106 w 106"/>
                  <a:gd name="T99" fmla="*/ 51 h 139"/>
                  <a:gd name="T100" fmla="*/ 105 w 106"/>
                  <a:gd name="T101" fmla="*/ 64 h 139"/>
                  <a:gd name="T102" fmla="*/ 102 w 106"/>
                  <a:gd name="T103" fmla="*/ 76 h 139"/>
                  <a:gd name="T104" fmla="*/ 97 w 106"/>
                  <a:gd name="T105" fmla="*/ 87 h 139"/>
                  <a:gd name="T106" fmla="*/ 0 w 106"/>
                  <a:gd name="T107" fmla="*/ 87 h 139"/>
                  <a:gd name="T108" fmla="*/ 31 w 106"/>
                  <a:gd name="T109" fmla="*/ 127 h 139"/>
                  <a:gd name="T110" fmla="*/ 31 w 106"/>
                  <a:gd name="T111" fmla="*/ 127 h 139"/>
                  <a:gd name="T112" fmla="*/ 28 w 106"/>
                  <a:gd name="T113" fmla="*/ 133 h 139"/>
                  <a:gd name="T114" fmla="*/ 25 w 106"/>
                  <a:gd name="T11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 h="139">
                    <a:moveTo>
                      <a:pt x="27" y="19"/>
                    </a:moveTo>
                    <a:lnTo>
                      <a:pt x="27" y="19"/>
                    </a:lnTo>
                    <a:lnTo>
                      <a:pt x="26" y="20"/>
                    </a:lnTo>
                    <a:lnTo>
                      <a:pt x="25" y="20"/>
                    </a:lnTo>
                    <a:lnTo>
                      <a:pt x="25" y="20"/>
                    </a:lnTo>
                    <a:lnTo>
                      <a:pt x="24" y="20"/>
                    </a:lnTo>
                    <a:lnTo>
                      <a:pt x="17" y="17"/>
                    </a:lnTo>
                    <a:lnTo>
                      <a:pt x="17" y="17"/>
                    </a:lnTo>
                    <a:lnTo>
                      <a:pt x="17" y="17"/>
                    </a:lnTo>
                    <a:lnTo>
                      <a:pt x="17" y="17"/>
                    </a:lnTo>
                    <a:lnTo>
                      <a:pt x="15" y="17"/>
                    </a:lnTo>
                    <a:lnTo>
                      <a:pt x="12" y="17"/>
                    </a:lnTo>
                    <a:lnTo>
                      <a:pt x="11" y="18"/>
                    </a:lnTo>
                    <a:lnTo>
                      <a:pt x="9" y="20"/>
                    </a:lnTo>
                    <a:lnTo>
                      <a:pt x="9" y="20"/>
                    </a:lnTo>
                    <a:lnTo>
                      <a:pt x="9" y="21"/>
                    </a:lnTo>
                    <a:lnTo>
                      <a:pt x="9" y="23"/>
                    </a:lnTo>
                    <a:lnTo>
                      <a:pt x="10" y="25"/>
                    </a:lnTo>
                    <a:lnTo>
                      <a:pt x="12" y="26"/>
                    </a:lnTo>
                    <a:lnTo>
                      <a:pt x="16" y="28"/>
                    </a:lnTo>
                    <a:lnTo>
                      <a:pt x="24" y="49"/>
                    </a:lnTo>
                    <a:lnTo>
                      <a:pt x="24" y="49"/>
                    </a:lnTo>
                    <a:lnTo>
                      <a:pt x="25" y="51"/>
                    </a:lnTo>
                    <a:lnTo>
                      <a:pt x="26" y="53"/>
                    </a:lnTo>
                    <a:lnTo>
                      <a:pt x="28" y="53"/>
                    </a:lnTo>
                    <a:lnTo>
                      <a:pt x="30" y="53"/>
                    </a:lnTo>
                    <a:lnTo>
                      <a:pt x="52" y="44"/>
                    </a:lnTo>
                    <a:lnTo>
                      <a:pt x="55" y="46"/>
                    </a:lnTo>
                    <a:lnTo>
                      <a:pt x="55" y="46"/>
                    </a:lnTo>
                    <a:lnTo>
                      <a:pt x="58" y="46"/>
                    </a:lnTo>
                    <a:lnTo>
                      <a:pt x="58" y="46"/>
                    </a:lnTo>
                    <a:lnTo>
                      <a:pt x="60" y="45"/>
                    </a:lnTo>
                    <a:lnTo>
                      <a:pt x="62" y="43"/>
                    </a:lnTo>
                    <a:lnTo>
                      <a:pt x="62" y="43"/>
                    </a:lnTo>
                    <a:lnTo>
                      <a:pt x="63" y="41"/>
                    </a:lnTo>
                    <a:lnTo>
                      <a:pt x="62" y="39"/>
                    </a:lnTo>
                    <a:lnTo>
                      <a:pt x="61" y="38"/>
                    </a:lnTo>
                    <a:lnTo>
                      <a:pt x="60" y="37"/>
                    </a:lnTo>
                    <a:lnTo>
                      <a:pt x="76" y="1"/>
                    </a:lnTo>
                    <a:lnTo>
                      <a:pt x="76" y="1"/>
                    </a:lnTo>
                    <a:lnTo>
                      <a:pt x="80" y="2"/>
                    </a:lnTo>
                    <a:lnTo>
                      <a:pt x="80" y="2"/>
                    </a:lnTo>
                    <a:lnTo>
                      <a:pt x="87" y="1"/>
                    </a:lnTo>
                    <a:lnTo>
                      <a:pt x="92" y="0"/>
                    </a:lnTo>
                    <a:lnTo>
                      <a:pt x="92" y="0"/>
                    </a:lnTo>
                    <a:lnTo>
                      <a:pt x="97" y="7"/>
                    </a:lnTo>
                    <a:lnTo>
                      <a:pt x="101" y="18"/>
                    </a:lnTo>
                    <a:lnTo>
                      <a:pt x="104" y="28"/>
                    </a:lnTo>
                    <a:lnTo>
                      <a:pt x="106" y="39"/>
                    </a:lnTo>
                    <a:lnTo>
                      <a:pt x="106" y="51"/>
                    </a:lnTo>
                    <a:lnTo>
                      <a:pt x="105" y="64"/>
                    </a:lnTo>
                    <a:lnTo>
                      <a:pt x="102" y="76"/>
                    </a:lnTo>
                    <a:lnTo>
                      <a:pt x="97" y="87"/>
                    </a:lnTo>
                    <a:lnTo>
                      <a:pt x="0" y="87"/>
                    </a:lnTo>
                    <a:lnTo>
                      <a:pt x="31" y="127"/>
                    </a:lnTo>
                    <a:lnTo>
                      <a:pt x="31" y="127"/>
                    </a:lnTo>
                    <a:lnTo>
                      <a:pt x="28" y="133"/>
                    </a:lnTo>
                    <a:lnTo>
                      <a:pt x="25" y="1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8" name="Freeform 134"/>
              <p:cNvSpPr>
                <a:spLocks/>
              </p:cNvSpPr>
              <p:nvPr/>
            </p:nvSpPr>
            <p:spPr bwMode="auto">
              <a:xfrm>
                <a:off x="2065" y="1281"/>
                <a:ext cx="69" cy="133"/>
              </a:xfrm>
              <a:custGeom>
                <a:avLst/>
                <a:gdLst>
                  <a:gd name="T0" fmla="*/ 69 w 69"/>
                  <a:gd name="T1" fmla="*/ 0 h 133"/>
                  <a:gd name="T2" fmla="*/ 53 w 69"/>
                  <a:gd name="T3" fmla="*/ 33 h 133"/>
                  <a:gd name="T4" fmla="*/ 48 w 69"/>
                  <a:gd name="T5" fmla="*/ 31 h 133"/>
                  <a:gd name="T6" fmla="*/ 48 w 69"/>
                  <a:gd name="T7" fmla="*/ 31 h 133"/>
                  <a:gd name="T8" fmla="*/ 46 w 69"/>
                  <a:gd name="T9" fmla="*/ 30 h 133"/>
                  <a:gd name="T10" fmla="*/ 44 w 69"/>
                  <a:gd name="T11" fmla="*/ 30 h 133"/>
                  <a:gd name="T12" fmla="*/ 43 w 69"/>
                  <a:gd name="T13" fmla="*/ 31 h 133"/>
                  <a:gd name="T14" fmla="*/ 42 w 69"/>
                  <a:gd name="T15" fmla="*/ 33 h 133"/>
                  <a:gd name="T16" fmla="*/ 42 w 69"/>
                  <a:gd name="T17" fmla="*/ 33 h 133"/>
                  <a:gd name="T18" fmla="*/ 41 w 69"/>
                  <a:gd name="T19" fmla="*/ 35 h 133"/>
                  <a:gd name="T20" fmla="*/ 41 w 69"/>
                  <a:gd name="T21" fmla="*/ 37 h 133"/>
                  <a:gd name="T22" fmla="*/ 42 w 69"/>
                  <a:gd name="T23" fmla="*/ 38 h 133"/>
                  <a:gd name="T24" fmla="*/ 44 w 69"/>
                  <a:gd name="T25" fmla="*/ 40 h 133"/>
                  <a:gd name="T26" fmla="*/ 0 w 69"/>
                  <a:gd name="T2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33">
                    <a:moveTo>
                      <a:pt x="69" y="0"/>
                    </a:moveTo>
                    <a:lnTo>
                      <a:pt x="53" y="33"/>
                    </a:lnTo>
                    <a:lnTo>
                      <a:pt x="48" y="31"/>
                    </a:lnTo>
                    <a:lnTo>
                      <a:pt x="48" y="31"/>
                    </a:lnTo>
                    <a:lnTo>
                      <a:pt x="46" y="30"/>
                    </a:lnTo>
                    <a:lnTo>
                      <a:pt x="44" y="30"/>
                    </a:lnTo>
                    <a:lnTo>
                      <a:pt x="43" y="31"/>
                    </a:lnTo>
                    <a:lnTo>
                      <a:pt x="42" y="33"/>
                    </a:lnTo>
                    <a:lnTo>
                      <a:pt x="42" y="33"/>
                    </a:lnTo>
                    <a:lnTo>
                      <a:pt x="41" y="35"/>
                    </a:lnTo>
                    <a:lnTo>
                      <a:pt x="41" y="37"/>
                    </a:lnTo>
                    <a:lnTo>
                      <a:pt x="42" y="38"/>
                    </a:lnTo>
                    <a:lnTo>
                      <a:pt x="44" y="40"/>
                    </a:lnTo>
                    <a:lnTo>
                      <a:pt x="0" y="13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59" name="Line 135"/>
              <p:cNvSpPr>
                <a:spLocks noChangeShapeType="1"/>
              </p:cNvSpPr>
              <p:nvPr/>
            </p:nvSpPr>
            <p:spPr bwMode="auto">
              <a:xfrm flipH="1" flipV="1">
                <a:off x="2135" y="1272"/>
                <a:ext cx="37" cy="18"/>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0" name="Freeform 136"/>
              <p:cNvSpPr>
                <a:spLocks/>
              </p:cNvSpPr>
              <p:nvPr/>
            </p:nvSpPr>
            <p:spPr bwMode="auto">
              <a:xfrm>
                <a:off x="2146" y="1296"/>
                <a:ext cx="23" cy="57"/>
              </a:xfrm>
              <a:custGeom>
                <a:avLst/>
                <a:gdLst>
                  <a:gd name="T0" fmla="*/ 0 w 23"/>
                  <a:gd name="T1" fmla="*/ 57 h 57"/>
                  <a:gd name="T2" fmla="*/ 6 w 23"/>
                  <a:gd name="T3" fmla="*/ 44 h 57"/>
                  <a:gd name="T4" fmla="*/ 6 w 23"/>
                  <a:gd name="T5" fmla="*/ 44 h 57"/>
                  <a:gd name="T6" fmla="*/ 8 w 23"/>
                  <a:gd name="T7" fmla="*/ 45 h 57"/>
                  <a:gd name="T8" fmla="*/ 8 w 23"/>
                  <a:gd name="T9" fmla="*/ 45 h 57"/>
                  <a:gd name="T10" fmla="*/ 11 w 23"/>
                  <a:gd name="T11" fmla="*/ 44 h 57"/>
                  <a:gd name="T12" fmla="*/ 12 w 23"/>
                  <a:gd name="T13" fmla="*/ 42 h 57"/>
                  <a:gd name="T14" fmla="*/ 12 w 23"/>
                  <a:gd name="T15" fmla="*/ 42 h 57"/>
                  <a:gd name="T16" fmla="*/ 13 w 23"/>
                  <a:gd name="T17" fmla="*/ 40 h 57"/>
                  <a:gd name="T18" fmla="*/ 13 w 23"/>
                  <a:gd name="T19" fmla="*/ 38 h 57"/>
                  <a:gd name="T20" fmla="*/ 12 w 23"/>
                  <a:gd name="T21" fmla="*/ 36 h 57"/>
                  <a:gd name="T22" fmla="*/ 10 w 23"/>
                  <a:gd name="T23" fmla="*/ 35 h 57"/>
                  <a:gd name="T24" fmla="*/ 5 w 23"/>
                  <a:gd name="T25" fmla="*/ 33 h 57"/>
                  <a:gd name="T26" fmla="*/ 20 w 23"/>
                  <a:gd name="T27" fmla="*/ 0 h 57"/>
                  <a:gd name="T28" fmla="*/ 23 w 23"/>
                  <a:gd name="T29"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7">
                    <a:moveTo>
                      <a:pt x="0" y="57"/>
                    </a:moveTo>
                    <a:lnTo>
                      <a:pt x="6" y="44"/>
                    </a:lnTo>
                    <a:lnTo>
                      <a:pt x="6" y="44"/>
                    </a:lnTo>
                    <a:lnTo>
                      <a:pt x="8" y="45"/>
                    </a:lnTo>
                    <a:lnTo>
                      <a:pt x="8" y="45"/>
                    </a:lnTo>
                    <a:lnTo>
                      <a:pt x="11" y="44"/>
                    </a:lnTo>
                    <a:lnTo>
                      <a:pt x="12" y="42"/>
                    </a:lnTo>
                    <a:lnTo>
                      <a:pt x="12" y="42"/>
                    </a:lnTo>
                    <a:lnTo>
                      <a:pt x="13" y="40"/>
                    </a:lnTo>
                    <a:lnTo>
                      <a:pt x="13" y="38"/>
                    </a:lnTo>
                    <a:lnTo>
                      <a:pt x="12" y="36"/>
                    </a:lnTo>
                    <a:lnTo>
                      <a:pt x="10" y="35"/>
                    </a:lnTo>
                    <a:lnTo>
                      <a:pt x="5" y="33"/>
                    </a:lnTo>
                    <a:lnTo>
                      <a:pt x="20" y="0"/>
                    </a:lnTo>
                    <a:lnTo>
                      <a:pt x="23" y="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1" name="Freeform 137"/>
              <p:cNvSpPr>
                <a:spLocks/>
              </p:cNvSpPr>
              <p:nvPr/>
            </p:nvSpPr>
            <p:spPr bwMode="auto">
              <a:xfrm>
                <a:off x="2118" y="1368"/>
                <a:ext cx="18" cy="18"/>
              </a:xfrm>
              <a:custGeom>
                <a:avLst/>
                <a:gdLst>
                  <a:gd name="T0" fmla="*/ 8 w 18"/>
                  <a:gd name="T1" fmla="*/ 18 h 18"/>
                  <a:gd name="T2" fmla="*/ 8 w 18"/>
                  <a:gd name="T3" fmla="*/ 18 h 18"/>
                  <a:gd name="T4" fmla="*/ 5 w 18"/>
                  <a:gd name="T5" fmla="*/ 18 h 18"/>
                  <a:gd name="T6" fmla="*/ 2 w 18"/>
                  <a:gd name="T7" fmla="*/ 16 h 18"/>
                  <a:gd name="T8" fmla="*/ 0 w 18"/>
                  <a:gd name="T9" fmla="*/ 12 h 18"/>
                  <a:gd name="T10" fmla="*/ 0 w 18"/>
                  <a:gd name="T11" fmla="*/ 8 h 18"/>
                  <a:gd name="T12" fmla="*/ 0 w 18"/>
                  <a:gd name="T13" fmla="*/ 8 h 18"/>
                  <a:gd name="T14" fmla="*/ 0 w 18"/>
                  <a:gd name="T15" fmla="*/ 5 h 18"/>
                  <a:gd name="T16" fmla="*/ 2 w 18"/>
                  <a:gd name="T17" fmla="*/ 2 h 18"/>
                  <a:gd name="T18" fmla="*/ 5 w 18"/>
                  <a:gd name="T19" fmla="*/ 0 h 18"/>
                  <a:gd name="T20" fmla="*/ 8 w 18"/>
                  <a:gd name="T21" fmla="*/ 0 h 18"/>
                  <a:gd name="T22" fmla="*/ 8 w 18"/>
                  <a:gd name="T23" fmla="*/ 0 h 18"/>
                  <a:gd name="T24" fmla="*/ 12 w 18"/>
                  <a:gd name="T25" fmla="*/ 0 h 18"/>
                  <a:gd name="T26" fmla="*/ 16 w 18"/>
                  <a:gd name="T27" fmla="*/ 2 h 18"/>
                  <a:gd name="T28" fmla="*/ 18 w 18"/>
                  <a:gd name="T29" fmla="*/ 5 h 18"/>
                  <a:gd name="T30" fmla="*/ 18 w 18"/>
                  <a:gd name="T31" fmla="*/ 8 h 18"/>
                  <a:gd name="T32" fmla="*/ 18 w 18"/>
                  <a:gd name="T33" fmla="*/ 8 h 18"/>
                  <a:gd name="T34" fmla="*/ 18 w 18"/>
                  <a:gd name="T35" fmla="*/ 12 h 18"/>
                  <a:gd name="T36" fmla="*/ 16 w 18"/>
                  <a:gd name="T37" fmla="*/ 16 h 18"/>
                  <a:gd name="T38" fmla="*/ 12 w 18"/>
                  <a:gd name="T39" fmla="*/ 18 h 18"/>
                  <a:gd name="T40" fmla="*/ 8 w 18"/>
                  <a:gd name="T41" fmla="*/ 18 h 18"/>
                  <a:gd name="T42" fmla="*/ 8 w 18"/>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8" y="18"/>
                    </a:moveTo>
                    <a:lnTo>
                      <a:pt x="8" y="18"/>
                    </a:lnTo>
                    <a:lnTo>
                      <a:pt x="5" y="18"/>
                    </a:lnTo>
                    <a:lnTo>
                      <a:pt x="2" y="16"/>
                    </a:lnTo>
                    <a:lnTo>
                      <a:pt x="0" y="12"/>
                    </a:lnTo>
                    <a:lnTo>
                      <a:pt x="0" y="8"/>
                    </a:lnTo>
                    <a:lnTo>
                      <a:pt x="0" y="8"/>
                    </a:lnTo>
                    <a:lnTo>
                      <a:pt x="0" y="5"/>
                    </a:lnTo>
                    <a:lnTo>
                      <a:pt x="2" y="2"/>
                    </a:lnTo>
                    <a:lnTo>
                      <a:pt x="5" y="0"/>
                    </a:lnTo>
                    <a:lnTo>
                      <a:pt x="8" y="0"/>
                    </a:lnTo>
                    <a:lnTo>
                      <a:pt x="8" y="0"/>
                    </a:lnTo>
                    <a:lnTo>
                      <a:pt x="12" y="0"/>
                    </a:lnTo>
                    <a:lnTo>
                      <a:pt x="16" y="2"/>
                    </a:lnTo>
                    <a:lnTo>
                      <a:pt x="18" y="5"/>
                    </a:lnTo>
                    <a:lnTo>
                      <a:pt x="18" y="8"/>
                    </a:lnTo>
                    <a:lnTo>
                      <a:pt x="18" y="8"/>
                    </a:lnTo>
                    <a:lnTo>
                      <a:pt x="18" y="12"/>
                    </a:lnTo>
                    <a:lnTo>
                      <a:pt x="16" y="16"/>
                    </a:lnTo>
                    <a:lnTo>
                      <a:pt x="12" y="18"/>
                    </a:lnTo>
                    <a:lnTo>
                      <a:pt x="8" y="18"/>
                    </a:lnTo>
                    <a:lnTo>
                      <a:pt x="8" y="1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2" name="Freeform 138"/>
              <p:cNvSpPr>
                <a:spLocks/>
              </p:cNvSpPr>
              <p:nvPr/>
            </p:nvSpPr>
            <p:spPr bwMode="auto">
              <a:xfrm>
                <a:off x="2020" y="1471"/>
                <a:ext cx="98" cy="13"/>
              </a:xfrm>
              <a:custGeom>
                <a:avLst/>
                <a:gdLst>
                  <a:gd name="T0" fmla="*/ 98 w 98"/>
                  <a:gd name="T1" fmla="*/ 13 h 13"/>
                  <a:gd name="T2" fmla="*/ 98 w 98"/>
                  <a:gd name="T3" fmla="*/ 0 h 13"/>
                  <a:gd name="T4" fmla="*/ 0 w 98"/>
                  <a:gd name="T5" fmla="*/ 0 h 13"/>
                  <a:gd name="T6" fmla="*/ 0 w 98"/>
                  <a:gd name="T7" fmla="*/ 13 h 13"/>
                </a:gdLst>
                <a:ahLst/>
                <a:cxnLst>
                  <a:cxn ang="0">
                    <a:pos x="T0" y="T1"/>
                  </a:cxn>
                  <a:cxn ang="0">
                    <a:pos x="T2" y="T3"/>
                  </a:cxn>
                  <a:cxn ang="0">
                    <a:pos x="T4" y="T5"/>
                  </a:cxn>
                  <a:cxn ang="0">
                    <a:pos x="T6" y="T7"/>
                  </a:cxn>
                </a:cxnLst>
                <a:rect l="0" t="0" r="r" b="b"/>
                <a:pathLst>
                  <a:path w="98" h="13">
                    <a:moveTo>
                      <a:pt x="98" y="13"/>
                    </a:moveTo>
                    <a:lnTo>
                      <a:pt x="98" y="0"/>
                    </a:lnTo>
                    <a:lnTo>
                      <a:pt x="0" y="0"/>
                    </a:lnTo>
                    <a:lnTo>
                      <a:pt x="0" y="1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3" name="Freeform 139"/>
              <p:cNvSpPr>
                <a:spLocks/>
              </p:cNvSpPr>
              <p:nvPr/>
            </p:nvSpPr>
            <p:spPr bwMode="auto">
              <a:xfrm>
                <a:off x="3322" y="1702"/>
                <a:ext cx="25" cy="20"/>
              </a:xfrm>
              <a:custGeom>
                <a:avLst/>
                <a:gdLst>
                  <a:gd name="T0" fmla="*/ 0 w 25"/>
                  <a:gd name="T1" fmla="*/ 0 h 20"/>
                  <a:gd name="T2" fmla="*/ 21 w 25"/>
                  <a:gd name="T3" fmla="*/ 20 h 20"/>
                  <a:gd name="T4" fmla="*/ 21 w 25"/>
                  <a:gd name="T5" fmla="*/ 20 h 20"/>
                  <a:gd name="T6" fmla="*/ 23 w 25"/>
                  <a:gd name="T7" fmla="*/ 13 h 20"/>
                  <a:gd name="T8" fmla="*/ 25 w 25"/>
                  <a:gd name="T9" fmla="*/ 3 h 20"/>
                </a:gdLst>
                <a:ahLst/>
                <a:cxnLst>
                  <a:cxn ang="0">
                    <a:pos x="T0" y="T1"/>
                  </a:cxn>
                  <a:cxn ang="0">
                    <a:pos x="T2" y="T3"/>
                  </a:cxn>
                  <a:cxn ang="0">
                    <a:pos x="T4" y="T5"/>
                  </a:cxn>
                  <a:cxn ang="0">
                    <a:pos x="T6" y="T7"/>
                  </a:cxn>
                  <a:cxn ang="0">
                    <a:pos x="T8" y="T9"/>
                  </a:cxn>
                </a:cxnLst>
                <a:rect l="0" t="0" r="r" b="b"/>
                <a:pathLst>
                  <a:path w="25" h="20">
                    <a:moveTo>
                      <a:pt x="0" y="0"/>
                    </a:moveTo>
                    <a:lnTo>
                      <a:pt x="21" y="20"/>
                    </a:lnTo>
                    <a:lnTo>
                      <a:pt x="21" y="20"/>
                    </a:lnTo>
                    <a:lnTo>
                      <a:pt x="23" y="13"/>
                    </a:lnTo>
                    <a:lnTo>
                      <a:pt x="25" y="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4" name="Freeform 140"/>
              <p:cNvSpPr>
                <a:spLocks/>
              </p:cNvSpPr>
              <p:nvPr/>
            </p:nvSpPr>
            <p:spPr bwMode="auto">
              <a:xfrm>
                <a:off x="3506" y="1513"/>
                <a:ext cx="38" cy="26"/>
              </a:xfrm>
              <a:custGeom>
                <a:avLst/>
                <a:gdLst>
                  <a:gd name="T0" fmla="*/ 0 w 38"/>
                  <a:gd name="T1" fmla="*/ 0 h 26"/>
                  <a:gd name="T2" fmla="*/ 26 w 38"/>
                  <a:gd name="T3" fmla="*/ 26 h 26"/>
                  <a:gd name="T4" fmla="*/ 26 w 38"/>
                  <a:gd name="T5" fmla="*/ 26 h 26"/>
                  <a:gd name="T6" fmla="*/ 32 w 38"/>
                  <a:gd name="T7" fmla="*/ 22 h 26"/>
                  <a:gd name="T8" fmla="*/ 38 w 38"/>
                  <a:gd name="T9" fmla="*/ 17 h 26"/>
                </a:gdLst>
                <a:ahLst/>
                <a:cxnLst>
                  <a:cxn ang="0">
                    <a:pos x="T0" y="T1"/>
                  </a:cxn>
                  <a:cxn ang="0">
                    <a:pos x="T2" y="T3"/>
                  </a:cxn>
                  <a:cxn ang="0">
                    <a:pos x="T4" y="T5"/>
                  </a:cxn>
                  <a:cxn ang="0">
                    <a:pos x="T6" y="T7"/>
                  </a:cxn>
                  <a:cxn ang="0">
                    <a:pos x="T8" y="T9"/>
                  </a:cxn>
                </a:cxnLst>
                <a:rect l="0" t="0" r="r" b="b"/>
                <a:pathLst>
                  <a:path w="38" h="26">
                    <a:moveTo>
                      <a:pt x="0" y="0"/>
                    </a:moveTo>
                    <a:lnTo>
                      <a:pt x="26" y="26"/>
                    </a:lnTo>
                    <a:lnTo>
                      <a:pt x="26" y="26"/>
                    </a:lnTo>
                    <a:lnTo>
                      <a:pt x="32" y="22"/>
                    </a:lnTo>
                    <a:lnTo>
                      <a:pt x="38"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5" name="Freeform 141"/>
              <p:cNvSpPr>
                <a:spLocks/>
              </p:cNvSpPr>
              <p:nvPr/>
            </p:nvSpPr>
            <p:spPr bwMode="auto">
              <a:xfrm>
                <a:off x="3495" y="1541"/>
                <a:ext cx="26" cy="8"/>
              </a:xfrm>
              <a:custGeom>
                <a:avLst/>
                <a:gdLst>
                  <a:gd name="T0" fmla="*/ 0 w 26"/>
                  <a:gd name="T1" fmla="*/ 0 h 8"/>
                  <a:gd name="T2" fmla="*/ 10 w 26"/>
                  <a:gd name="T3" fmla="*/ 8 h 8"/>
                  <a:gd name="T4" fmla="*/ 10 w 26"/>
                  <a:gd name="T5" fmla="*/ 8 h 8"/>
                  <a:gd name="T6" fmla="*/ 18 w 26"/>
                  <a:gd name="T7" fmla="*/ 6 h 8"/>
                  <a:gd name="T8" fmla="*/ 26 w 26"/>
                  <a:gd name="T9" fmla="*/ 4 h 8"/>
                </a:gdLst>
                <a:ahLst/>
                <a:cxnLst>
                  <a:cxn ang="0">
                    <a:pos x="T0" y="T1"/>
                  </a:cxn>
                  <a:cxn ang="0">
                    <a:pos x="T2" y="T3"/>
                  </a:cxn>
                  <a:cxn ang="0">
                    <a:pos x="T4" y="T5"/>
                  </a:cxn>
                  <a:cxn ang="0">
                    <a:pos x="T6" y="T7"/>
                  </a:cxn>
                  <a:cxn ang="0">
                    <a:pos x="T8" y="T9"/>
                  </a:cxn>
                </a:cxnLst>
                <a:rect l="0" t="0" r="r" b="b"/>
                <a:pathLst>
                  <a:path w="26" h="8">
                    <a:moveTo>
                      <a:pt x="0" y="0"/>
                    </a:moveTo>
                    <a:lnTo>
                      <a:pt x="10" y="8"/>
                    </a:lnTo>
                    <a:lnTo>
                      <a:pt x="10" y="8"/>
                    </a:lnTo>
                    <a:lnTo>
                      <a:pt x="18" y="6"/>
                    </a:lnTo>
                    <a:lnTo>
                      <a:pt x="26" y="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6" name="Freeform 142"/>
              <p:cNvSpPr>
                <a:spLocks/>
              </p:cNvSpPr>
              <p:nvPr/>
            </p:nvSpPr>
            <p:spPr bwMode="auto">
              <a:xfrm>
                <a:off x="3299" y="1717"/>
                <a:ext cx="39" cy="29"/>
              </a:xfrm>
              <a:custGeom>
                <a:avLst/>
                <a:gdLst>
                  <a:gd name="T0" fmla="*/ 0 w 39"/>
                  <a:gd name="T1" fmla="*/ 0 h 29"/>
                  <a:gd name="T2" fmla="*/ 30 w 39"/>
                  <a:gd name="T3" fmla="*/ 29 h 29"/>
                  <a:gd name="T4" fmla="*/ 30 w 39"/>
                  <a:gd name="T5" fmla="*/ 29 h 29"/>
                  <a:gd name="T6" fmla="*/ 35 w 39"/>
                  <a:gd name="T7" fmla="*/ 22 h 29"/>
                  <a:gd name="T8" fmla="*/ 39 w 39"/>
                  <a:gd name="T9" fmla="*/ 16 h 29"/>
                </a:gdLst>
                <a:ahLst/>
                <a:cxnLst>
                  <a:cxn ang="0">
                    <a:pos x="T0" y="T1"/>
                  </a:cxn>
                  <a:cxn ang="0">
                    <a:pos x="T2" y="T3"/>
                  </a:cxn>
                  <a:cxn ang="0">
                    <a:pos x="T4" y="T5"/>
                  </a:cxn>
                  <a:cxn ang="0">
                    <a:pos x="T6" y="T7"/>
                  </a:cxn>
                  <a:cxn ang="0">
                    <a:pos x="T8" y="T9"/>
                  </a:cxn>
                </a:cxnLst>
                <a:rect l="0" t="0" r="r" b="b"/>
                <a:pathLst>
                  <a:path w="39" h="29">
                    <a:moveTo>
                      <a:pt x="0" y="0"/>
                    </a:moveTo>
                    <a:lnTo>
                      <a:pt x="30" y="29"/>
                    </a:lnTo>
                    <a:lnTo>
                      <a:pt x="30" y="29"/>
                    </a:lnTo>
                    <a:lnTo>
                      <a:pt x="35" y="22"/>
                    </a:lnTo>
                    <a:lnTo>
                      <a:pt x="39"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7" name="Freeform 143"/>
              <p:cNvSpPr>
                <a:spLocks/>
              </p:cNvSpPr>
              <p:nvPr/>
            </p:nvSpPr>
            <p:spPr bwMode="auto">
              <a:xfrm>
                <a:off x="3435" y="1590"/>
                <a:ext cx="22" cy="20"/>
              </a:xfrm>
              <a:custGeom>
                <a:avLst/>
                <a:gdLst>
                  <a:gd name="T0" fmla="*/ 0 w 22"/>
                  <a:gd name="T1" fmla="*/ 0 h 20"/>
                  <a:gd name="T2" fmla="*/ 20 w 22"/>
                  <a:gd name="T3" fmla="*/ 20 h 20"/>
                  <a:gd name="T4" fmla="*/ 20 w 22"/>
                  <a:gd name="T5" fmla="*/ 20 h 20"/>
                  <a:gd name="T6" fmla="*/ 22 w 22"/>
                  <a:gd name="T7" fmla="*/ 2 h 20"/>
                </a:gdLst>
                <a:ahLst/>
                <a:cxnLst>
                  <a:cxn ang="0">
                    <a:pos x="T0" y="T1"/>
                  </a:cxn>
                  <a:cxn ang="0">
                    <a:pos x="T2" y="T3"/>
                  </a:cxn>
                  <a:cxn ang="0">
                    <a:pos x="T4" y="T5"/>
                  </a:cxn>
                  <a:cxn ang="0">
                    <a:pos x="T6" y="T7"/>
                  </a:cxn>
                </a:cxnLst>
                <a:rect l="0" t="0" r="r" b="b"/>
                <a:pathLst>
                  <a:path w="22" h="20">
                    <a:moveTo>
                      <a:pt x="0" y="0"/>
                    </a:moveTo>
                    <a:lnTo>
                      <a:pt x="20" y="20"/>
                    </a:lnTo>
                    <a:lnTo>
                      <a:pt x="20" y="20"/>
                    </a:lnTo>
                    <a:lnTo>
                      <a:pt x="22"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8" name="Freeform 144"/>
              <p:cNvSpPr>
                <a:spLocks/>
              </p:cNvSpPr>
              <p:nvPr/>
            </p:nvSpPr>
            <p:spPr bwMode="auto">
              <a:xfrm>
                <a:off x="3408" y="1602"/>
                <a:ext cx="43" cy="35"/>
              </a:xfrm>
              <a:custGeom>
                <a:avLst/>
                <a:gdLst>
                  <a:gd name="T0" fmla="*/ 0 w 43"/>
                  <a:gd name="T1" fmla="*/ 0 h 35"/>
                  <a:gd name="T2" fmla="*/ 36 w 43"/>
                  <a:gd name="T3" fmla="*/ 35 h 35"/>
                  <a:gd name="T4" fmla="*/ 36 w 43"/>
                  <a:gd name="T5" fmla="*/ 35 h 35"/>
                  <a:gd name="T6" fmla="*/ 40 w 43"/>
                  <a:gd name="T7" fmla="*/ 28 h 35"/>
                  <a:gd name="T8" fmla="*/ 43 w 43"/>
                  <a:gd name="T9" fmla="*/ 21 h 35"/>
                </a:gdLst>
                <a:ahLst/>
                <a:cxnLst>
                  <a:cxn ang="0">
                    <a:pos x="T0" y="T1"/>
                  </a:cxn>
                  <a:cxn ang="0">
                    <a:pos x="T2" y="T3"/>
                  </a:cxn>
                  <a:cxn ang="0">
                    <a:pos x="T4" y="T5"/>
                  </a:cxn>
                  <a:cxn ang="0">
                    <a:pos x="T6" y="T7"/>
                  </a:cxn>
                  <a:cxn ang="0">
                    <a:pos x="T8" y="T9"/>
                  </a:cxn>
                </a:cxnLst>
                <a:rect l="0" t="0" r="r" b="b"/>
                <a:pathLst>
                  <a:path w="43" h="35">
                    <a:moveTo>
                      <a:pt x="0" y="0"/>
                    </a:moveTo>
                    <a:lnTo>
                      <a:pt x="36" y="35"/>
                    </a:lnTo>
                    <a:lnTo>
                      <a:pt x="36" y="35"/>
                    </a:lnTo>
                    <a:lnTo>
                      <a:pt x="40" y="28"/>
                    </a:lnTo>
                    <a:lnTo>
                      <a:pt x="43" y="2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69" name="Freeform 145"/>
              <p:cNvSpPr>
                <a:spLocks/>
              </p:cNvSpPr>
              <p:nvPr/>
            </p:nvSpPr>
            <p:spPr bwMode="auto">
              <a:xfrm>
                <a:off x="3385" y="1654"/>
                <a:ext cx="24" cy="5"/>
              </a:xfrm>
              <a:custGeom>
                <a:avLst/>
                <a:gdLst>
                  <a:gd name="T0" fmla="*/ 0 w 24"/>
                  <a:gd name="T1" fmla="*/ 0 h 5"/>
                  <a:gd name="T2" fmla="*/ 5 w 24"/>
                  <a:gd name="T3" fmla="*/ 5 h 5"/>
                  <a:gd name="T4" fmla="*/ 5 w 24"/>
                  <a:gd name="T5" fmla="*/ 5 h 5"/>
                  <a:gd name="T6" fmla="*/ 24 w 24"/>
                  <a:gd name="T7" fmla="*/ 2 h 5"/>
                </a:gdLst>
                <a:ahLst/>
                <a:cxnLst>
                  <a:cxn ang="0">
                    <a:pos x="T0" y="T1"/>
                  </a:cxn>
                  <a:cxn ang="0">
                    <a:pos x="T2" y="T3"/>
                  </a:cxn>
                  <a:cxn ang="0">
                    <a:pos x="T4" y="T5"/>
                  </a:cxn>
                  <a:cxn ang="0">
                    <a:pos x="T6" y="T7"/>
                  </a:cxn>
                </a:cxnLst>
                <a:rect l="0" t="0" r="r" b="b"/>
                <a:pathLst>
                  <a:path w="24" h="5">
                    <a:moveTo>
                      <a:pt x="0" y="0"/>
                    </a:moveTo>
                    <a:lnTo>
                      <a:pt x="5" y="5"/>
                    </a:lnTo>
                    <a:lnTo>
                      <a:pt x="5" y="5"/>
                    </a:lnTo>
                    <a:lnTo>
                      <a:pt x="24"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0" name="Freeform 146"/>
              <p:cNvSpPr>
                <a:spLocks/>
              </p:cNvSpPr>
              <p:nvPr/>
            </p:nvSpPr>
            <p:spPr bwMode="auto">
              <a:xfrm>
                <a:off x="3392" y="1623"/>
                <a:ext cx="43" cy="30"/>
              </a:xfrm>
              <a:custGeom>
                <a:avLst/>
                <a:gdLst>
                  <a:gd name="T0" fmla="*/ 0 w 43"/>
                  <a:gd name="T1" fmla="*/ 0 h 30"/>
                  <a:gd name="T2" fmla="*/ 29 w 43"/>
                  <a:gd name="T3" fmla="*/ 30 h 30"/>
                  <a:gd name="T4" fmla="*/ 29 w 43"/>
                  <a:gd name="T5" fmla="*/ 30 h 30"/>
                  <a:gd name="T6" fmla="*/ 36 w 43"/>
                  <a:gd name="T7" fmla="*/ 26 h 30"/>
                  <a:gd name="T8" fmla="*/ 43 w 43"/>
                  <a:gd name="T9" fmla="*/ 22 h 30"/>
                </a:gdLst>
                <a:ahLst/>
                <a:cxnLst>
                  <a:cxn ang="0">
                    <a:pos x="T0" y="T1"/>
                  </a:cxn>
                  <a:cxn ang="0">
                    <a:pos x="T2" y="T3"/>
                  </a:cxn>
                  <a:cxn ang="0">
                    <a:pos x="T4" y="T5"/>
                  </a:cxn>
                  <a:cxn ang="0">
                    <a:pos x="T6" y="T7"/>
                  </a:cxn>
                  <a:cxn ang="0">
                    <a:pos x="T8" y="T9"/>
                  </a:cxn>
                </a:cxnLst>
                <a:rect l="0" t="0" r="r" b="b"/>
                <a:pathLst>
                  <a:path w="43" h="30">
                    <a:moveTo>
                      <a:pt x="0" y="0"/>
                    </a:moveTo>
                    <a:lnTo>
                      <a:pt x="29" y="30"/>
                    </a:lnTo>
                    <a:lnTo>
                      <a:pt x="29" y="30"/>
                    </a:lnTo>
                    <a:lnTo>
                      <a:pt x="36" y="26"/>
                    </a:lnTo>
                    <a:lnTo>
                      <a:pt x="43" y="2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1" name="Freeform 147"/>
              <p:cNvSpPr>
                <a:spLocks/>
              </p:cNvSpPr>
              <p:nvPr/>
            </p:nvSpPr>
            <p:spPr bwMode="auto">
              <a:xfrm>
                <a:off x="3373" y="1578"/>
                <a:ext cx="86" cy="83"/>
              </a:xfrm>
              <a:custGeom>
                <a:avLst/>
                <a:gdLst>
                  <a:gd name="T0" fmla="*/ 0 w 86"/>
                  <a:gd name="T1" fmla="*/ 83 h 83"/>
                  <a:gd name="T2" fmla="*/ 0 w 86"/>
                  <a:gd name="T3" fmla="*/ 83 h 83"/>
                  <a:gd name="T4" fmla="*/ 3 w 86"/>
                  <a:gd name="T5" fmla="*/ 83 h 83"/>
                  <a:gd name="T6" fmla="*/ 3 w 86"/>
                  <a:gd name="T7" fmla="*/ 83 h 83"/>
                  <a:gd name="T8" fmla="*/ 5 w 86"/>
                  <a:gd name="T9" fmla="*/ 65 h 83"/>
                  <a:gd name="T10" fmla="*/ 9 w 86"/>
                  <a:gd name="T11" fmla="*/ 48 h 83"/>
                  <a:gd name="T12" fmla="*/ 11 w 86"/>
                  <a:gd name="T13" fmla="*/ 41 h 83"/>
                  <a:gd name="T14" fmla="*/ 15 w 86"/>
                  <a:gd name="T15" fmla="*/ 34 h 83"/>
                  <a:gd name="T16" fmla="*/ 19 w 86"/>
                  <a:gd name="T17" fmla="*/ 27 h 83"/>
                  <a:gd name="T18" fmla="*/ 25 w 86"/>
                  <a:gd name="T19" fmla="*/ 22 h 83"/>
                  <a:gd name="T20" fmla="*/ 25 w 86"/>
                  <a:gd name="T21" fmla="*/ 22 h 83"/>
                  <a:gd name="T22" fmla="*/ 31 w 86"/>
                  <a:gd name="T23" fmla="*/ 15 h 83"/>
                  <a:gd name="T24" fmla="*/ 37 w 86"/>
                  <a:gd name="T25" fmla="*/ 11 h 83"/>
                  <a:gd name="T26" fmla="*/ 44 w 86"/>
                  <a:gd name="T27" fmla="*/ 8 h 83"/>
                  <a:gd name="T28" fmla="*/ 52 w 86"/>
                  <a:gd name="T29" fmla="*/ 5 h 83"/>
                  <a:gd name="T30" fmla="*/ 69 w 86"/>
                  <a:gd name="T31" fmla="*/ 2 h 83"/>
                  <a:gd name="T32" fmla="*/ 86 w 86"/>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3">
                    <a:moveTo>
                      <a:pt x="0" y="83"/>
                    </a:moveTo>
                    <a:lnTo>
                      <a:pt x="0" y="83"/>
                    </a:lnTo>
                    <a:lnTo>
                      <a:pt x="3" y="83"/>
                    </a:lnTo>
                    <a:lnTo>
                      <a:pt x="3" y="83"/>
                    </a:lnTo>
                    <a:lnTo>
                      <a:pt x="5" y="65"/>
                    </a:lnTo>
                    <a:lnTo>
                      <a:pt x="9" y="48"/>
                    </a:lnTo>
                    <a:lnTo>
                      <a:pt x="11" y="41"/>
                    </a:lnTo>
                    <a:lnTo>
                      <a:pt x="15" y="34"/>
                    </a:lnTo>
                    <a:lnTo>
                      <a:pt x="19" y="27"/>
                    </a:lnTo>
                    <a:lnTo>
                      <a:pt x="25" y="22"/>
                    </a:lnTo>
                    <a:lnTo>
                      <a:pt x="25" y="22"/>
                    </a:lnTo>
                    <a:lnTo>
                      <a:pt x="31" y="15"/>
                    </a:lnTo>
                    <a:lnTo>
                      <a:pt x="37" y="11"/>
                    </a:lnTo>
                    <a:lnTo>
                      <a:pt x="44" y="8"/>
                    </a:lnTo>
                    <a:lnTo>
                      <a:pt x="52" y="5"/>
                    </a:lnTo>
                    <a:lnTo>
                      <a:pt x="69" y="2"/>
                    </a:lnTo>
                    <a:lnTo>
                      <a:pt x="8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2" name="Freeform 148"/>
              <p:cNvSpPr>
                <a:spLocks/>
              </p:cNvSpPr>
              <p:nvPr/>
            </p:nvSpPr>
            <p:spPr bwMode="auto">
              <a:xfrm>
                <a:off x="3491" y="1546"/>
                <a:ext cx="70" cy="29"/>
              </a:xfrm>
              <a:custGeom>
                <a:avLst/>
                <a:gdLst>
                  <a:gd name="T0" fmla="*/ 0 w 70"/>
                  <a:gd name="T1" fmla="*/ 29 h 29"/>
                  <a:gd name="T2" fmla="*/ 0 w 70"/>
                  <a:gd name="T3" fmla="*/ 29 h 29"/>
                  <a:gd name="T4" fmla="*/ 19 w 70"/>
                  <a:gd name="T5" fmla="*/ 26 h 29"/>
                  <a:gd name="T6" fmla="*/ 28 w 70"/>
                  <a:gd name="T7" fmla="*/ 24 h 29"/>
                  <a:gd name="T8" fmla="*/ 37 w 70"/>
                  <a:gd name="T9" fmla="*/ 21 h 29"/>
                  <a:gd name="T10" fmla="*/ 46 w 70"/>
                  <a:gd name="T11" fmla="*/ 16 h 29"/>
                  <a:gd name="T12" fmla="*/ 55 w 70"/>
                  <a:gd name="T13" fmla="*/ 12 h 29"/>
                  <a:gd name="T14" fmla="*/ 63 w 70"/>
                  <a:gd name="T15" fmla="*/ 6 h 29"/>
                  <a:gd name="T16" fmla="*/ 70 w 7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9">
                    <a:moveTo>
                      <a:pt x="0" y="29"/>
                    </a:moveTo>
                    <a:lnTo>
                      <a:pt x="0" y="29"/>
                    </a:lnTo>
                    <a:lnTo>
                      <a:pt x="19" y="26"/>
                    </a:lnTo>
                    <a:lnTo>
                      <a:pt x="28" y="24"/>
                    </a:lnTo>
                    <a:lnTo>
                      <a:pt x="37" y="21"/>
                    </a:lnTo>
                    <a:lnTo>
                      <a:pt x="46" y="16"/>
                    </a:lnTo>
                    <a:lnTo>
                      <a:pt x="55" y="12"/>
                    </a:lnTo>
                    <a:lnTo>
                      <a:pt x="63" y="6"/>
                    </a:lnTo>
                    <a:lnTo>
                      <a:pt x="7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3" name="Freeform 149"/>
              <p:cNvSpPr>
                <a:spLocks/>
              </p:cNvSpPr>
              <p:nvPr/>
            </p:nvSpPr>
            <p:spPr bwMode="auto">
              <a:xfrm>
                <a:off x="3344" y="1693"/>
                <a:ext cx="29" cy="70"/>
              </a:xfrm>
              <a:custGeom>
                <a:avLst/>
                <a:gdLst>
                  <a:gd name="T0" fmla="*/ 0 w 29"/>
                  <a:gd name="T1" fmla="*/ 70 h 70"/>
                  <a:gd name="T2" fmla="*/ 0 w 29"/>
                  <a:gd name="T3" fmla="*/ 70 h 70"/>
                  <a:gd name="T4" fmla="*/ 7 w 29"/>
                  <a:gd name="T5" fmla="*/ 62 h 70"/>
                  <a:gd name="T6" fmla="*/ 12 w 29"/>
                  <a:gd name="T7" fmla="*/ 55 h 70"/>
                  <a:gd name="T8" fmla="*/ 18 w 29"/>
                  <a:gd name="T9" fmla="*/ 45 h 70"/>
                  <a:gd name="T10" fmla="*/ 21 w 29"/>
                  <a:gd name="T11" fmla="*/ 37 h 70"/>
                  <a:gd name="T12" fmla="*/ 24 w 29"/>
                  <a:gd name="T13" fmla="*/ 28 h 70"/>
                  <a:gd name="T14" fmla="*/ 26 w 29"/>
                  <a:gd name="T15" fmla="*/ 19 h 70"/>
                  <a:gd name="T16" fmla="*/ 29 w 29"/>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0">
                    <a:moveTo>
                      <a:pt x="0" y="70"/>
                    </a:moveTo>
                    <a:lnTo>
                      <a:pt x="0" y="70"/>
                    </a:lnTo>
                    <a:lnTo>
                      <a:pt x="7" y="62"/>
                    </a:lnTo>
                    <a:lnTo>
                      <a:pt x="12" y="55"/>
                    </a:lnTo>
                    <a:lnTo>
                      <a:pt x="18" y="45"/>
                    </a:lnTo>
                    <a:lnTo>
                      <a:pt x="21" y="37"/>
                    </a:lnTo>
                    <a:lnTo>
                      <a:pt x="24" y="28"/>
                    </a:lnTo>
                    <a:lnTo>
                      <a:pt x="26" y="19"/>
                    </a:lnTo>
                    <a:lnTo>
                      <a:pt x="2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4" name="Freeform 150"/>
              <p:cNvSpPr>
                <a:spLocks/>
              </p:cNvSpPr>
              <p:nvPr/>
            </p:nvSpPr>
            <p:spPr bwMode="auto">
              <a:xfrm>
                <a:off x="3289" y="1490"/>
                <a:ext cx="217" cy="217"/>
              </a:xfrm>
              <a:custGeom>
                <a:avLst/>
                <a:gdLst>
                  <a:gd name="T0" fmla="*/ 217 w 217"/>
                  <a:gd name="T1" fmla="*/ 0 h 217"/>
                  <a:gd name="T2" fmla="*/ 217 w 217"/>
                  <a:gd name="T3" fmla="*/ 0 h 217"/>
                  <a:gd name="T4" fmla="*/ 208 w 217"/>
                  <a:gd name="T5" fmla="*/ 11 h 217"/>
                  <a:gd name="T6" fmla="*/ 202 w 217"/>
                  <a:gd name="T7" fmla="*/ 21 h 217"/>
                  <a:gd name="T8" fmla="*/ 197 w 217"/>
                  <a:gd name="T9" fmla="*/ 32 h 217"/>
                  <a:gd name="T10" fmla="*/ 193 w 217"/>
                  <a:gd name="T11" fmla="*/ 44 h 217"/>
                  <a:gd name="T12" fmla="*/ 190 w 217"/>
                  <a:gd name="T13" fmla="*/ 56 h 217"/>
                  <a:gd name="T14" fmla="*/ 189 w 217"/>
                  <a:gd name="T15" fmla="*/ 67 h 217"/>
                  <a:gd name="T16" fmla="*/ 186 w 217"/>
                  <a:gd name="T17" fmla="*/ 92 h 217"/>
                  <a:gd name="T18" fmla="*/ 186 w 217"/>
                  <a:gd name="T19" fmla="*/ 92 h 217"/>
                  <a:gd name="T20" fmla="*/ 184 w 217"/>
                  <a:gd name="T21" fmla="*/ 113 h 217"/>
                  <a:gd name="T22" fmla="*/ 183 w 217"/>
                  <a:gd name="T23" fmla="*/ 123 h 217"/>
                  <a:gd name="T24" fmla="*/ 181 w 217"/>
                  <a:gd name="T25" fmla="*/ 132 h 217"/>
                  <a:gd name="T26" fmla="*/ 177 w 217"/>
                  <a:gd name="T27" fmla="*/ 141 h 217"/>
                  <a:gd name="T28" fmla="*/ 174 w 217"/>
                  <a:gd name="T29" fmla="*/ 150 h 217"/>
                  <a:gd name="T30" fmla="*/ 169 w 217"/>
                  <a:gd name="T31" fmla="*/ 158 h 217"/>
                  <a:gd name="T32" fmla="*/ 164 w 217"/>
                  <a:gd name="T33" fmla="*/ 164 h 217"/>
                  <a:gd name="T34" fmla="*/ 164 w 217"/>
                  <a:gd name="T35" fmla="*/ 164 h 217"/>
                  <a:gd name="T36" fmla="*/ 157 w 217"/>
                  <a:gd name="T37" fmla="*/ 170 h 217"/>
                  <a:gd name="T38" fmla="*/ 149 w 217"/>
                  <a:gd name="T39" fmla="*/ 175 h 217"/>
                  <a:gd name="T40" fmla="*/ 140 w 217"/>
                  <a:gd name="T41" fmla="*/ 178 h 217"/>
                  <a:gd name="T42" fmla="*/ 131 w 217"/>
                  <a:gd name="T43" fmla="*/ 181 h 217"/>
                  <a:gd name="T44" fmla="*/ 122 w 217"/>
                  <a:gd name="T45" fmla="*/ 184 h 217"/>
                  <a:gd name="T46" fmla="*/ 112 w 217"/>
                  <a:gd name="T47" fmla="*/ 185 h 217"/>
                  <a:gd name="T48" fmla="*/ 91 w 217"/>
                  <a:gd name="T49" fmla="*/ 187 h 217"/>
                  <a:gd name="T50" fmla="*/ 91 w 217"/>
                  <a:gd name="T51" fmla="*/ 187 h 217"/>
                  <a:gd name="T52" fmla="*/ 67 w 217"/>
                  <a:gd name="T53" fmla="*/ 189 h 217"/>
                  <a:gd name="T54" fmla="*/ 55 w 217"/>
                  <a:gd name="T55" fmla="*/ 191 h 217"/>
                  <a:gd name="T56" fmla="*/ 43 w 217"/>
                  <a:gd name="T57" fmla="*/ 194 h 217"/>
                  <a:gd name="T58" fmla="*/ 31 w 217"/>
                  <a:gd name="T59" fmla="*/ 197 h 217"/>
                  <a:gd name="T60" fmla="*/ 20 w 217"/>
                  <a:gd name="T61" fmla="*/ 202 h 217"/>
                  <a:gd name="T62" fmla="*/ 10 w 217"/>
                  <a:gd name="T63" fmla="*/ 209 h 217"/>
                  <a:gd name="T64" fmla="*/ 0 w 217"/>
                  <a:gd name="T6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217">
                    <a:moveTo>
                      <a:pt x="217" y="0"/>
                    </a:moveTo>
                    <a:lnTo>
                      <a:pt x="217" y="0"/>
                    </a:lnTo>
                    <a:lnTo>
                      <a:pt x="208" y="11"/>
                    </a:lnTo>
                    <a:lnTo>
                      <a:pt x="202" y="21"/>
                    </a:lnTo>
                    <a:lnTo>
                      <a:pt x="197" y="32"/>
                    </a:lnTo>
                    <a:lnTo>
                      <a:pt x="193" y="44"/>
                    </a:lnTo>
                    <a:lnTo>
                      <a:pt x="190" y="56"/>
                    </a:lnTo>
                    <a:lnTo>
                      <a:pt x="189" y="67"/>
                    </a:lnTo>
                    <a:lnTo>
                      <a:pt x="186" y="92"/>
                    </a:lnTo>
                    <a:lnTo>
                      <a:pt x="186" y="92"/>
                    </a:lnTo>
                    <a:lnTo>
                      <a:pt x="184" y="113"/>
                    </a:lnTo>
                    <a:lnTo>
                      <a:pt x="183" y="123"/>
                    </a:lnTo>
                    <a:lnTo>
                      <a:pt x="181" y="132"/>
                    </a:lnTo>
                    <a:lnTo>
                      <a:pt x="177" y="141"/>
                    </a:lnTo>
                    <a:lnTo>
                      <a:pt x="174" y="150"/>
                    </a:lnTo>
                    <a:lnTo>
                      <a:pt x="169" y="158"/>
                    </a:lnTo>
                    <a:lnTo>
                      <a:pt x="164" y="164"/>
                    </a:lnTo>
                    <a:lnTo>
                      <a:pt x="164" y="164"/>
                    </a:lnTo>
                    <a:lnTo>
                      <a:pt x="157" y="170"/>
                    </a:lnTo>
                    <a:lnTo>
                      <a:pt x="149" y="175"/>
                    </a:lnTo>
                    <a:lnTo>
                      <a:pt x="140" y="178"/>
                    </a:lnTo>
                    <a:lnTo>
                      <a:pt x="131" y="181"/>
                    </a:lnTo>
                    <a:lnTo>
                      <a:pt x="122" y="184"/>
                    </a:lnTo>
                    <a:lnTo>
                      <a:pt x="112" y="185"/>
                    </a:lnTo>
                    <a:lnTo>
                      <a:pt x="91" y="187"/>
                    </a:lnTo>
                    <a:lnTo>
                      <a:pt x="91" y="187"/>
                    </a:lnTo>
                    <a:lnTo>
                      <a:pt x="67" y="189"/>
                    </a:lnTo>
                    <a:lnTo>
                      <a:pt x="55" y="191"/>
                    </a:lnTo>
                    <a:lnTo>
                      <a:pt x="43" y="194"/>
                    </a:lnTo>
                    <a:lnTo>
                      <a:pt x="31" y="197"/>
                    </a:lnTo>
                    <a:lnTo>
                      <a:pt x="20" y="202"/>
                    </a:lnTo>
                    <a:lnTo>
                      <a:pt x="10" y="209"/>
                    </a:lnTo>
                    <a:lnTo>
                      <a:pt x="0" y="2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5" name="Freeform 151"/>
              <p:cNvSpPr>
                <a:spLocks noEditPoints="1"/>
              </p:cNvSpPr>
              <p:nvPr/>
            </p:nvSpPr>
            <p:spPr bwMode="auto">
              <a:xfrm>
                <a:off x="2111" y="880"/>
                <a:ext cx="163" cy="212"/>
              </a:xfrm>
              <a:custGeom>
                <a:avLst/>
                <a:gdLst>
                  <a:gd name="T0" fmla="*/ 78 w 163"/>
                  <a:gd name="T1" fmla="*/ 6 h 212"/>
                  <a:gd name="T2" fmla="*/ 67 w 163"/>
                  <a:gd name="T3" fmla="*/ 16 h 212"/>
                  <a:gd name="T4" fmla="*/ 47 w 163"/>
                  <a:gd name="T5" fmla="*/ 54 h 212"/>
                  <a:gd name="T6" fmla="*/ 36 w 163"/>
                  <a:gd name="T7" fmla="*/ 72 h 212"/>
                  <a:gd name="T8" fmla="*/ 16 w 163"/>
                  <a:gd name="T9" fmla="*/ 94 h 212"/>
                  <a:gd name="T10" fmla="*/ 4 w 163"/>
                  <a:gd name="T11" fmla="*/ 116 h 212"/>
                  <a:gd name="T12" fmla="*/ 0 w 163"/>
                  <a:gd name="T13" fmla="*/ 136 h 212"/>
                  <a:gd name="T14" fmla="*/ 1 w 163"/>
                  <a:gd name="T15" fmla="*/ 155 h 212"/>
                  <a:gd name="T16" fmla="*/ 17 w 163"/>
                  <a:gd name="T17" fmla="*/ 187 h 212"/>
                  <a:gd name="T18" fmla="*/ 46 w 163"/>
                  <a:gd name="T19" fmla="*/ 206 h 212"/>
                  <a:gd name="T20" fmla="*/ 78 w 163"/>
                  <a:gd name="T21" fmla="*/ 212 h 212"/>
                  <a:gd name="T22" fmla="*/ 98 w 163"/>
                  <a:gd name="T23" fmla="*/ 207 h 212"/>
                  <a:gd name="T24" fmla="*/ 121 w 163"/>
                  <a:gd name="T25" fmla="*/ 194 h 212"/>
                  <a:gd name="T26" fmla="*/ 140 w 163"/>
                  <a:gd name="T27" fmla="*/ 175 h 212"/>
                  <a:gd name="T28" fmla="*/ 152 w 163"/>
                  <a:gd name="T29" fmla="*/ 152 h 212"/>
                  <a:gd name="T30" fmla="*/ 163 w 163"/>
                  <a:gd name="T31" fmla="*/ 99 h 212"/>
                  <a:gd name="T32" fmla="*/ 161 w 163"/>
                  <a:gd name="T33" fmla="*/ 70 h 212"/>
                  <a:gd name="T34" fmla="*/ 151 w 163"/>
                  <a:gd name="T35" fmla="*/ 36 h 212"/>
                  <a:gd name="T36" fmla="*/ 134 w 163"/>
                  <a:gd name="T37" fmla="*/ 14 h 212"/>
                  <a:gd name="T38" fmla="*/ 114 w 163"/>
                  <a:gd name="T39" fmla="*/ 3 h 212"/>
                  <a:gd name="T40" fmla="*/ 95 w 163"/>
                  <a:gd name="T41" fmla="*/ 1 h 212"/>
                  <a:gd name="T42" fmla="*/ 82 w 163"/>
                  <a:gd name="T43" fmla="*/ 4 h 212"/>
                  <a:gd name="T44" fmla="*/ 60 w 163"/>
                  <a:gd name="T45" fmla="*/ 164 h 212"/>
                  <a:gd name="T46" fmla="*/ 48 w 163"/>
                  <a:gd name="T47" fmla="*/ 159 h 212"/>
                  <a:gd name="T48" fmla="*/ 42 w 163"/>
                  <a:gd name="T49" fmla="*/ 148 h 212"/>
                  <a:gd name="T50" fmla="*/ 42 w 163"/>
                  <a:gd name="T51" fmla="*/ 138 h 212"/>
                  <a:gd name="T52" fmla="*/ 48 w 163"/>
                  <a:gd name="T53" fmla="*/ 127 h 212"/>
                  <a:gd name="T54" fmla="*/ 60 w 163"/>
                  <a:gd name="T55" fmla="*/ 122 h 212"/>
                  <a:gd name="T56" fmla="*/ 69 w 163"/>
                  <a:gd name="T57" fmla="*/ 122 h 212"/>
                  <a:gd name="T58" fmla="*/ 79 w 163"/>
                  <a:gd name="T59" fmla="*/ 127 h 212"/>
                  <a:gd name="T60" fmla="*/ 85 w 163"/>
                  <a:gd name="T61" fmla="*/ 138 h 212"/>
                  <a:gd name="T62" fmla="*/ 85 w 163"/>
                  <a:gd name="T63" fmla="*/ 148 h 212"/>
                  <a:gd name="T64" fmla="*/ 79 w 163"/>
                  <a:gd name="T65" fmla="*/ 159 h 212"/>
                  <a:gd name="T66" fmla="*/ 69 w 163"/>
                  <a:gd name="T67" fmla="*/ 164 h 212"/>
                  <a:gd name="T68" fmla="*/ 88 w 163"/>
                  <a:gd name="T69" fmla="*/ 65 h 212"/>
                  <a:gd name="T70" fmla="*/ 81 w 163"/>
                  <a:gd name="T71" fmla="*/ 63 h 212"/>
                  <a:gd name="T72" fmla="*/ 78 w 163"/>
                  <a:gd name="T73" fmla="*/ 56 h 212"/>
                  <a:gd name="T74" fmla="*/ 84 w 163"/>
                  <a:gd name="T75" fmla="*/ 47 h 212"/>
                  <a:gd name="T76" fmla="*/ 93 w 163"/>
                  <a:gd name="T77" fmla="*/ 47 h 212"/>
                  <a:gd name="T78" fmla="*/ 99 w 163"/>
                  <a:gd name="T79" fmla="*/ 56 h 212"/>
                  <a:gd name="T80" fmla="*/ 96 w 163"/>
                  <a:gd name="T81" fmla="*/ 63 h 212"/>
                  <a:gd name="T82" fmla="*/ 88 w 163"/>
                  <a:gd name="T83" fmla="*/ 65 h 212"/>
                  <a:gd name="T84" fmla="*/ 111 w 163"/>
                  <a:gd name="T85" fmla="*/ 111 h 212"/>
                  <a:gd name="T86" fmla="*/ 103 w 163"/>
                  <a:gd name="T87" fmla="*/ 97 h 212"/>
                  <a:gd name="T88" fmla="*/ 107 w 163"/>
                  <a:gd name="T89" fmla="*/ 88 h 212"/>
                  <a:gd name="T90" fmla="*/ 116 w 163"/>
                  <a:gd name="T91" fmla="*/ 84 h 212"/>
                  <a:gd name="T92" fmla="*/ 130 w 163"/>
                  <a:gd name="T93" fmla="*/ 92 h 212"/>
                  <a:gd name="T94" fmla="*/ 130 w 163"/>
                  <a:gd name="T95" fmla="*/ 103 h 212"/>
                  <a:gd name="T96" fmla="*/ 116 w 163"/>
                  <a:gd name="T97" fmla="*/ 1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12">
                    <a:moveTo>
                      <a:pt x="82" y="4"/>
                    </a:moveTo>
                    <a:lnTo>
                      <a:pt x="82" y="4"/>
                    </a:lnTo>
                    <a:lnTo>
                      <a:pt x="78" y="6"/>
                    </a:lnTo>
                    <a:lnTo>
                      <a:pt x="74" y="9"/>
                    </a:lnTo>
                    <a:lnTo>
                      <a:pt x="70" y="13"/>
                    </a:lnTo>
                    <a:lnTo>
                      <a:pt x="67" y="16"/>
                    </a:lnTo>
                    <a:lnTo>
                      <a:pt x="61" y="25"/>
                    </a:lnTo>
                    <a:lnTo>
                      <a:pt x="57" y="35"/>
                    </a:lnTo>
                    <a:lnTo>
                      <a:pt x="47" y="54"/>
                    </a:lnTo>
                    <a:lnTo>
                      <a:pt x="42" y="63"/>
                    </a:lnTo>
                    <a:lnTo>
                      <a:pt x="36" y="72"/>
                    </a:lnTo>
                    <a:lnTo>
                      <a:pt x="36" y="72"/>
                    </a:lnTo>
                    <a:lnTo>
                      <a:pt x="29" y="79"/>
                    </a:lnTo>
                    <a:lnTo>
                      <a:pt x="22" y="86"/>
                    </a:lnTo>
                    <a:lnTo>
                      <a:pt x="16" y="94"/>
                    </a:lnTo>
                    <a:lnTo>
                      <a:pt x="11" y="101"/>
                    </a:lnTo>
                    <a:lnTo>
                      <a:pt x="7" y="109"/>
                    </a:lnTo>
                    <a:lnTo>
                      <a:pt x="4" y="116"/>
                    </a:lnTo>
                    <a:lnTo>
                      <a:pt x="2" y="123"/>
                    </a:lnTo>
                    <a:lnTo>
                      <a:pt x="1" y="130"/>
                    </a:lnTo>
                    <a:lnTo>
                      <a:pt x="0" y="136"/>
                    </a:lnTo>
                    <a:lnTo>
                      <a:pt x="0" y="143"/>
                    </a:lnTo>
                    <a:lnTo>
                      <a:pt x="0" y="149"/>
                    </a:lnTo>
                    <a:lnTo>
                      <a:pt x="1" y="155"/>
                    </a:lnTo>
                    <a:lnTo>
                      <a:pt x="5" y="166"/>
                    </a:lnTo>
                    <a:lnTo>
                      <a:pt x="10" y="177"/>
                    </a:lnTo>
                    <a:lnTo>
                      <a:pt x="17" y="187"/>
                    </a:lnTo>
                    <a:lnTo>
                      <a:pt x="26" y="194"/>
                    </a:lnTo>
                    <a:lnTo>
                      <a:pt x="36" y="201"/>
                    </a:lnTo>
                    <a:lnTo>
                      <a:pt x="46" y="206"/>
                    </a:lnTo>
                    <a:lnTo>
                      <a:pt x="57" y="210"/>
                    </a:lnTo>
                    <a:lnTo>
                      <a:pt x="67" y="211"/>
                    </a:lnTo>
                    <a:lnTo>
                      <a:pt x="78" y="212"/>
                    </a:lnTo>
                    <a:lnTo>
                      <a:pt x="88" y="210"/>
                    </a:lnTo>
                    <a:lnTo>
                      <a:pt x="88" y="210"/>
                    </a:lnTo>
                    <a:lnTo>
                      <a:pt x="98" y="207"/>
                    </a:lnTo>
                    <a:lnTo>
                      <a:pt x="106" y="204"/>
                    </a:lnTo>
                    <a:lnTo>
                      <a:pt x="114" y="199"/>
                    </a:lnTo>
                    <a:lnTo>
                      <a:pt x="121" y="194"/>
                    </a:lnTo>
                    <a:lnTo>
                      <a:pt x="129" y="188"/>
                    </a:lnTo>
                    <a:lnTo>
                      <a:pt x="134" y="182"/>
                    </a:lnTo>
                    <a:lnTo>
                      <a:pt x="140" y="175"/>
                    </a:lnTo>
                    <a:lnTo>
                      <a:pt x="145" y="168"/>
                    </a:lnTo>
                    <a:lnTo>
                      <a:pt x="149" y="160"/>
                    </a:lnTo>
                    <a:lnTo>
                      <a:pt x="152" y="152"/>
                    </a:lnTo>
                    <a:lnTo>
                      <a:pt x="158" y="135"/>
                    </a:lnTo>
                    <a:lnTo>
                      <a:pt x="161" y="118"/>
                    </a:lnTo>
                    <a:lnTo>
                      <a:pt x="163" y="99"/>
                    </a:lnTo>
                    <a:lnTo>
                      <a:pt x="163" y="99"/>
                    </a:lnTo>
                    <a:lnTo>
                      <a:pt x="162" y="84"/>
                    </a:lnTo>
                    <a:lnTo>
                      <a:pt x="161" y="70"/>
                    </a:lnTo>
                    <a:lnTo>
                      <a:pt x="158" y="57"/>
                    </a:lnTo>
                    <a:lnTo>
                      <a:pt x="155" y="46"/>
                    </a:lnTo>
                    <a:lnTo>
                      <a:pt x="151" y="36"/>
                    </a:lnTo>
                    <a:lnTo>
                      <a:pt x="146" y="27"/>
                    </a:lnTo>
                    <a:lnTo>
                      <a:pt x="140" y="20"/>
                    </a:lnTo>
                    <a:lnTo>
                      <a:pt x="134" y="14"/>
                    </a:lnTo>
                    <a:lnTo>
                      <a:pt x="127" y="9"/>
                    </a:lnTo>
                    <a:lnTo>
                      <a:pt x="120" y="5"/>
                    </a:lnTo>
                    <a:lnTo>
                      <a:pt x="114" y="3"/>
                    </a:lnTo>
                    <a:lnTo>
                      <a:pt x="107" y="1"/>
                    </a:lnTo>
                    <a:lnTo>
                      <a:pt x="101" y="0"/>
                    </a:lnTo>
                    <a:lnTo>
                      <a:pt x="95" y="1"/>
                    </a:lnTo>
                    <a:lnTo>
                      <a:pt x="88" y="2"/>
                    </a:lnTo>
                    <a:lnTo>
                      <a:pt x="82" y="4"/>
                    </a:lnTo>
                    <a:lnTo>
                      <a:pt x="82" y="4"/>
                    </a:lnTo>
                    <a:close/>
                    <a:moveTo>
                      <a:pt x="64" y="165"/>
                    </a:moveTo>
                    <a:lnTo>
                      <a:pt x="64" y="165"/>
                    </a:lnTo>
                    <a:lnTo>
                      <a:pt x="60" y="164"/>
                    </a:lnTo>
                    <a:lnTo>
                      <a:pt x="55" y="163"/>
                    </a:lnTo>
                    <a:lnTo>
                      <a:pt x="51" y="161"/>
                    </a:lnTo>
                    <a:lnTo>
                      <a:pt x="48" y="159"/>
                    </a:lnTo>
                    <a:lnTo>
                      <a:pt x="46" y="155"/>
                    </a:lnTo>
                    <a:lnTo>
                      <a:pt x="44" y="152"/>
                    </a:lnTo>
                    <a:lnTo>
                      <a:pt x="42" y="148"/>
                    </a:lnTo>
                    <a:lnTo>
                      <a:pt x="42" y="144"/>
                    </a:lnTo>
                    <a:lnTo>
                      <a:pt x="42" y="144"/>
                    </a:lnTo>
                    <a:lnTo>
                      <a:pt x="42" y="138"/>
                    </a:lnTo>
                    <a:lnTo>
                      <a:pt x="44" y="134"/>
                    </a:lnTo>
                    <a:lnTo>
                      <a:pt x="46" y="131"/>
                    </a:lnTo>
                    <a:lnTo>
                      <a:pt x="48" y="127"/>
                    </a:lnTo>
                    <a:lnTo>
                      <a:pt x="51" y="125"/>
                    </a:lnTo>
                    <a:lnTo>
                      <a:pt x="55" y="123"/>
                    </a:lnTo>
                    <a:lnTo>
                      <a:pt x="60" y="122"/>
                    </a:lnTo>
                    <a:lnTo>
                      <a:pt x="64" y="121"/>
                    </a:lnTo>
                    <a:lnTo>
                      <a:pt x="64" y="121"/>
                    </a:lnTo>
                    <a:lnTo>
                      <a:pt x="69" y="122"/>
                    </a:lnTo>
                    <a:lnTo>
                      <a:pt x="73" y="123"/>
                    </a:lnTo>
                    <a:lnTo>
                      <a:pt x="76" y="125"/>
                    </a:lnTo>
                    <a:lnTo>
                      <a:pt x="79" y="127"/>
                    </a:lnTo>
                    <a:lnTo>
                      <a:pt x="82" y="131"/>
                    </a:lnTo>
                    <a:lnTo>
                      <a:pt x="84" y="134"/>
                    </a:lnTo>
                    <a:lnTo>
                      <a:pt x="85" y="138"/>
                    </a:lnTo>
                    <a:lnTo>
                      <a:pt x="86" y="144"/>
                    </a:lnTo>
                    <a:lnTo>
                      <a:pt x="86" y="144"/>
                    </a:lnTo>
                    <a:lnTo>
                      <a:pt x="85" y="148"/>
                    </a:lnTo>
                    <a:lnTo>
                      <a:pt x="84" y="152"/>
                    </a:lnTo>
                    <a:lnTo>
                      <a:pt x="82" y="155"/>
                    </a:lnTo>
                    <a:lnTo>
                      <a:pt x="79" y="159"/>
                    </a:lnTo>
                    <a:lnTo>
                      <a:pt x="76" y="161"/>
                    </a:lnTo>
                    <a:lnTo>
                      <a:pt x="73" y="163"/>
                    </a:lnTo>
                    <a:lnTo>
                      <a:pt x="69" y="164"/>
                    </a:lnTo>
                    <a:lnTo>
                      <a:pt x="64" y="165"/>
                    </a:lnTo>
                    <a:lnTo>
                      <a:pt x="64" y="165"/>
                    </a:lnTo>
                    <a:close/>
                    <a:moveTo>
                      <a:pt x="88" y="65"/>
                    </a:moveTo>
                    <a:lnTo>
                      <a:pt x="88" y="65"/>
                    </a:lnTo>
                    <a:lnTo>
                      <a:pt x="84" y="65"/>
                    </a:lnTo>
                    <a:lnTo>
                      <a:pt x="81" y="63"/>
                    </a:lnTo>
                    <a:lnTo>
                      <a:pt x="79" y="60"/>
                    </a:lnTo>
                    <a:lnTo>
                      <a:pt x="78" y="56"/>
                    </a:lnTo>
                    <a:lnTo>
                      <a:pt x="78" y="56"/>
                    </a:lnTo>
                    <a:lnTo>
                      <a:pt x="79" y="52"/>
                    </a:lnTo>
                    <a:lnTo>
                      <a:pt x="81" y="49"/>
                    </a:lnTo>
                    <a:lnTo>
                      <a:pt x="84" y="47"/>
                    </a:lnTo>
                    <a:lnTo>
                      <a:pt x="88" y="46"/>
                    </a:lnTo>
                    <a:lnTo>
                      <a:pt x="88" y="46"/>
                    </a:lnTo>
                    <a:lnTo>
                      <a:pt x="93" y="47"/>
                    </a:lnTo>
                    <a:lnTo>
                      <a:pt x="96" y="49"/>
                    </a:lnTo>
                    <a:lnTo>
                      <a:pt x="98" y="52"/>
                    </a:lnTo>
                    <a:lnTo>
                      <a:pt x="99" y="56"/>
                    </a:lnTo>
                    <a:lnTo>
                      <a:pt x="99" y="56"/>
                    </a:lnTo>
                    <a:lnTo>
                      <a:pt x="98" y="60"/>
                    </a:lnTo>
                    <a:lnTo>
                      <a:pt x="96" y="63"/>
                    </a:lnTo>
                    <a:lnTo>
                      <a:pt x="93" y="65"/>
                    </a:lnTo>
                    <a:lnTo>
                      <a:pt x="88" y="65"/>
                    </a:lnTo>
                    <a:lnTo>
                      <a:pt x="88" y="65"/>
                    </a:lnTo>
                    <a:close/>
                    <a:moveTo>
                      <a:pt x="116" y="112"/>
                    </a:moveTo>
                    <a:lnTo>
                      <a:pt x="116" y="112"/>
                    </a:lnTo>
                    <a:lnTo>
                      <a:pt x="111" y="111"/>
                    </a:lnTo>
                    <a:lnTo>
                      <a:pt x="107" y="108"/>
                    </a:lnTo>
                    <a:lnTo>
                      <a:pt x="104" y="103"/>
                    </a:lnTo>
                    <a:lnTo>
                      <a:pt x="103" y="97"/>
                    </a:lnTo>
                    <a:lnTo>
                      <a:pt x="103" y="97"/>
                    </a:lnTo>
                    <a:lnTo>
                      <a:pt x="104" y="92"/>
                    </a:lnTo>
                    <a:lnTo>
                      <a:pt x="107" y="88"/>
                    </a:lnTo>
                    <a:lnTo>
                      <a:pt x="111" y="85"/>
                    </a:lnTo>
                    <a:lnTo>
                      <a:pt x="116" y="84"/>
                    </a:lnTo>
                    <a:lnTo>
                      <a:pt x="116" y="84"/>
                    </a:lnTo>
                    <a:lnTo>
                      <a:pt x="122" y="85"/>
                    </a:lnTo>
                    <a:lnTo>
                      <a:pt x="126" y="88"/>
                    </a:lnTo>
                    <a:lnTo>
                      <a:pt x="130" y="92"/>
                    </a:lnTo>
                    <a:lnTo>
                      <a:pt x="131" y="97"/>
                    </a:lnTo>
                    <a:lnTo>
                      <a:pt x="131" y="97"/>
                    </a:lnTo>
                    <a:lnTo>
                      <a:pt x="130" y="103"/>
                    </a:lnTo>
                    <a:lnTo>
                      <a:pt x="126" y="108"/>
                    </a:lnTo>
                    <a:lnTo>
                      <a:pt x="122" y="111"/>
                    </a:lnTo>
                    <a:lnTo>
                      <a:pt x="116" y="112"/>
                    </a:lnTo>
                    <a:lnTo>
                      <a:pt x="116" y="11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6" name="Freeform 152"/>
              <p:cNvSpPr>
                <a:spLocks/>
              </p:cNvSpPr>
              <p:nvPr/>
            </p:nvSpPr>
            <p:spPr bwMode="auto">
              <a:xfrm>
                <a:off x="2087" y="928"/>
                <a:ext cx="43" cy="31"/>
              </a:xfrm>
              <a:custGeom>
                <a:avLst/>
                <a:gdLst>
                  <a:gd name="T0" fmla="*/ 43 w 43"/>
                  <a:gd name="T1" fmla="*/ 25 h 31"/>
                  <a:gd name="T2" fmla="*/ 30 w 43"/>
                  <a:gd name="T3" fmla="*/ 18 h 31"/>
                  <a:gd name="T4" fmla="*/ 30 w 43"/>
                  <a:gd name="T5" fmla="*/ 18 h 31"/>
                  <a:gd name="T6" fmla="*/ 31 w 43"/>
                  <a:gd name="T7" fmla="*/ 15 h 31"/>
                  <a:gd name="T8" fmla="*/ 31 w 43"/>
                  <a:gd name="T9" fmla="*/ 15 h 31"/>
                  <a:gd name="T10" fmla="*/ 30 w 43"/>
                  <a:gd name="T11" fmla="*/ 12 h 31"/>
                  <a:gd name="T12" fmla="*/ 29 w 43"/>
                  <a:gd name="T13" fmla="*/ 9 h 31"/>
                  <a:gd name="T14" fmla="*/ 26 w 43"/>
                  <a:gd name="T15" fmla="*/ 5 h 31"/>
                  <a:gd name="T16" fmla="*/ 21 w 43"/>
                  <a:gd name="T17" fmla="*/ 1 h 31"/>
                  <a:gd name="T18" fmla="*/ 19 w 43"/>
                  <a:gd name="T19" fmla="*/ 0 h 31"/>
                  <a:gd name="T20" fmla="*/ 16 w 43"/>
                  <a:gd name="T21" fmla="*/ 0 h 31"/>
                  <a:gd name="T22" fmla="*/ 16 w 43"/>
                  <a:gd name="T23" fmla="*/ 0 h 31"/>
                  <a:gd name="T24" fmla="*/ 13 w 43"/>
                  <a:gd name="T25" fmla="*/ 0 h 31"/>
                  <a:gd name="T26" fmla="*/ 10 w 43"/>
                  <a:gd name="T27" fmla="*/ 1 h 31"/>
                  <a:gd name="T28" fmla="*/ 4 w 43"/>
                  <a:gd name="T29" fmla="*/ 5 h 31"/>
                  <a:gd name="T30" fmla="*/ 1 w 43"/>
                  <a:gd name="T31" fmla="*/ 9 h 31"/>
                  <a:gd name="T32" fmla="*/ 0 w 43"/>
                  <a:gd name="T33" fmla="*/ 12 h 31"/>
                  <a:gd name="T34" fmla="*/ 0 w 43"/>
                  <a:gd name="T35" fmla="*/ 15 h 31"/>
                  <a:gd name="T36" fmla="*/ 0 w 43"/>
                  <a:gd name="T37" fmla="*/ 15 h 31"/>
                  <a:gd name="T38" fmla="*/ 0 w 43"/>
                  <a:gd name="T39" fmla="*/ 18 h 31"/>
                  <a:gd name="T40" fmla="*/ 1 w 43"/>
                  <a:gd name="T41" fmla="*/ 22 h 31"/>
                  <a:gd name="T42" fmla="*/ 4 w 43"/>
                  <a:gd name="T43" fmla="*/ 27 h 31"/>
                  <a:gd name="T44" fmla="*/ 10 w 43"/>
                  <a:gd name="T45" fmla="*/ 30 h 31"/>
                  <a:gd name="T46" fmla="*/ 13 w 43"/>
                  <a:gd name="T47" fmla="*/ 31 h 31"/>
                  <a:gd name="T48" fmla="*/ 16 w 43"/>
                  <a:gd name="T4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1">
                    <a:moveTo>
                      <a:pt x="43" y="25"/>
                    </a:moveTo>
                    <a:lnTo>
                      <a:pt x="30" y="18"/>
                    </a:lnTo>
                    <a:lnTo>
                      <a:pt x="30" y="18"/>
                    </a:lnTo>
                    <a:lnTo>
                      <a:pt x="31" y="15"/>
                    </a:lnTo>
                    <a:lnTo>
                      <a:pt x="31" y="15"/>
                    </a:lnTo>
                    <a:lnTo>
                      <a:pt x="30" y="12"/>
                    </a:lnTo>
                    <a:lnTo>
                      <a:pt x="29" y="9"/>
                    </a:lnTo>
                    <a:lnTo>
                      <a:pt x="26" y="5"/>
                    </a:lnTo>
                    <a:lnTo>
                      <a:pt x="21" y="1"/>
                    </a:lnTo>
                    <a:lnTo>
                      <a:pt x="19" y="0"/>
                    </a:lnTo>
                    <a:lnTo>
                      <a:pt x="16" y="0"/>
                    </a:lnTo>
                    <a:lnTo>
                      <a:pt x="16" y="0"/>
                    </a:lnTo>
                    <a:lnTo>
                      <a:pt x="13" y="0"/>
                    </a:lnTo>
                    <a:lnTo>
                      <a:pt x="10" y="1"/>
                    </a:lnTo>
                    <a:lnTo>
                      <a:pt x="4" y="5"/>
                    </a:lnTo>
                    <a:lnTo>
                      <a:pt x="1" y="9"/>
                    </a:lnTo>
                    <a:lnTo>
                      <a:pt x="0" y="12"/>
                    </a:lnTo>
                    <a:lnTo>
                      <a:pt x="0" y="15"/>
                    </a:lnTo>
                    <a:lnTo>
                      <a:pt x="0" y="15"/>
                    </a:lnTo>
                    <a:lnTo>
                      <a:pt x="0" y="18"/>
                    </a:lnTo>
                    <a:lnTo>
                      <a:pt x="1" y="22"/>
                    </a:lnTo>
                    <a:lnTo>
                      <a:pt x="4" y="27"/>
                    </a:lnTo>
                    <a:lnTo>
                      <a:pt x="10" y="30"/>
                    </a:lnTo>
                    <a:lnTo>
                      <a:pt x="13" y="31"/>
                    </a:lnTo>
                    <a:lnTo>
                      <a:pt x="16" y="3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7" name="Freeform 153"/>
              <p:cNvSpPr>
                <a:spLocks/>
              </p:cNvSpPr>
              <p:nvPr/>
            </p:nvSpPr>
            <p:spPr bwMode="auto">
              <a:xfrm>
                <a:off x="2122" y="881"/>
                <a:ext cx="35" cy="37"/>
              </a:xfrm>
              <a:custGeom>
                <a:avLst/>
                <a:gdLst>
                  <a:gd name="T0" fmla="*/ 33 w 35"/>
                  <a:gd name="T1" fmla="*/ 37 h 37"/>
                  <a:gd name="T2" fmla="*/ 33 w 35"/>
                  <a:gd name="T3" fmla="*/ 37 h 37"/>
                  <a:gd name="T4" fmla="*/ 35 w 35"/>
                  <a:gd name="T5" fmla="*/ 30 h 37"/>
                  <a:gd name="T6" fmla="*/ 29 w 35"/>
                  <a:gd name="T7" fmla="*/ 23 h 37"/>
                  <a:gd name="T8" fmla="*/ 29 w 35"/>
                  <a:gd name="T9" fmla="*/ 23 h 37"/>
                  <a:gd name="T10" fmla="*/ 30 w 35"/>
                  <a:gd name="T11" fmla="*/ 21 h 37"/>
                  <a:gd name="T12" fmla="*/ 30 w 35"/>
                  <a:gd name="T13" fmla="*/ 21 h 37"/>
                  <a:gd name="T14" fmla="*/ 31 w 35"/>
                  <a:gd name="T15" fmla="*/ 18 h 37"/>
                  <a:gd name="T16" fmla="*/ 31 w 35"/>
                  <a:gd name="T17" fmla="*/ 15 h 37"/>
                  <a:gd name="T18" fmla="*/ 30 w 35"/>
                  <a:gd name="T19" fmla="*/ 9 h 37"/>
                  <a:gd name="T20" fmla="*/ 27 w 35"/>
                  <a:gd name="T21" fmla="*/ 4 h 37"/>
                  <a:gd name="T22" fmla="*/ 24 w 35"/>
                  <a:gd name="T23" fmla="*/ 3 h 37"/>
                  <a:gd name="T24" fmla="*/ 22 w 35"/>
                  <a:gd name="T25" fmla="*/ 1 h 37"/>
                  <a:gd name="T26" fmla="*/ 22 w 35"/>
                  <a:gd name="T27" fmla="*/ 1 h 37"/>
                  <a:gd name="T28" fmla="*/ 19 w 35"/>
                  <a:gd name="T29" fmla="*/ 0 h 37"/>
                  <a:gd name="T30" fmla="*/ 16 w 35"/>
                  <a:gd name="T31" fmla="*/ 0 h 37"/>
                  <a:gd name="T32" fmla="*/ 10 w 35"/>
                  <a:gd name="T33" fmla="*/ 1 h 37"/>
                  <a:gd name="T34" fmla="*/ 5 w 35"/>
                  <a:gd name="T35" fmla="*/ 4 h 37"/>
                  <a:gd name="T36" fmla="*/ 3 w 35"/>
                  <a:gd name="T37" fmla="*/ 7 h 37"/>
                  <a:gd name="T38" fmla="*/ 1 w 35"/>
                  <a:gd name="T39" fmla="*/ 9 h 37"/>
                  <a:gd name="T40" fmla="*/ 1 w 35"/>
                  <a:gd name="T41" fmla="*/ 9 h 37"/>
                  <a:gd name="T42" fmla="*/ 0 w 35"/>
                  <a:gd name="T43" fmla="*/ 12 h 37"/>
                  <a:gd name="T44" fmla="*/ 0 w 35"/>
                  <a:gd name="T45" fmla="*/ 15 h 37"/>
                  <a:gd name="T46" fmla="*/ 1 w 35"/>
                  <a:gd name="T47" fmla="*/ 21 h 37"/>
                  <a:gd name="T48" fmla="*/ 5 w 35"/>
                  <a:gd name="T49" fmla="*/ 26 h 37"/>
                  <a:gd name="T50" fmla="*/ 7 w 35"/>
                  <a:gd name="T51" fmla="*/ 27 h 37"/>
                  <a:gd name="T52" fmla="*/ 10 w 35"/>
                  <a:gd name="T53"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7">
                    <a:moveTo>
                      <a:pt x="33" y="37"/>
                    </a:moveTo>
                    <a:lnTo>
                      <a:pt x="33" y="37"/>
                    </a:lnTo>
                    <a:lnTo>
                      <a:pt x="35" y="30"/>
                    </a:lnTo>
                    <a:lnTo>
                      <a:pt x="29" y="23"/>
                    </a:lnTo>
                    <a:lnTo>
                      <a:pt x="29" y="23"/>
                    </a:lnTo>
                    <a:lnTo>
                      <a:pt x="30" y="21"/>
                    </a:lnTo>
                    <a:lnTo>
                      <a:pt x="30" y="21"/>
                    </a:lnTo>
                    <a:lnTo>
                      <a:pt x="31" y="18"/>
                    </a:lnTo>
                    <a:lnTo>
                      <a:pt x="31" y="15"/>
                    </a:lnTo>
                    <a:lnTo>
                      <a:pt x="30" y="9"/>
                    </a:lnTo>
                    <a:lnTo>
                      <a:pt x="27" y="4"/>
                    </a:lnTo>
                    <a:lnTo>
                      <a:pt x="24" y="3"/>
                    </a:lnTo>
                    <a:lnTo>
                      <a:pt x="22" y="1"/>
                    </a:lnTo>
                    <a:lnTo>
                      <a:pt x="22" y="1"/>
                    </a:lnTo>
                    <a:lnTo>
                      <a:pt x="19" y="0"/>
                    </a:lnTo>
                    <a:lnTo>
                      <a:pt x="16" y="0"/>
                    </a:lnTo>
                    <a:lnTo>
                      <a:pt x="10" y="1"/>
                    </a:lnTo>
                    <a:lnTo>
                      <a:pt x="5" y="4"/>
                    </a:lnTo>
                    <a:lnTo>
                      <a:pt x="3" y="7"/>
                    </a:lnTo>
                    <a:lnTo>
                      <a:pt x="1" y="9"/>
                    </a:lnTo>
                    <a:lnTo>
                      <a:pt x="1" y="9"/>
                    </a:lnTo>
                    <a:lnTo>
                      <a:pt x="0" y="12"/>
                    </a:lnTo>
                    <a:lnTo>
                      <a:pt x="0" y="15"/>
                    </a:lnTo>
                    <a:lnTo>
                      <a:pt x="1" y="21"/>
                    </a:lnTo>
                    <a:lnTo>
                      <a:pt x="5" y="26"/>
                    </a:lnTo>
                    <a:lnTo>
                      <a:pt x="7" y="27"/>
                    </a:lnTo>
                    <a:lnTo>
                      <a:pt x="1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8" name="Freeform 154"/>
              <p:cNvSpPr>
                <a:spLocks/>
              </p:cNvSpPr>
              <p:nvPr/>
            </p:nvSpPr>
            <p:spPr bwMode="auto">
              <a:xfrm>
                <a:off x="2163" y="826"/>
                <a:ext cx="31" cy="47"/>
              </a:xfrm>
              <a:custGeom>
                <a:avLst/>
                <a:gdLst>
                  <a:gd name="T0" fmla="*/ 26 w 31"/>
                  <a:gd name="T1" fmla="*/ 47 h 47"/>
                  <a:gd name="T2" fmla="*/ 26 w 31"/>
                  <a:gd name="T3" fmla="*/ 47 h 47"/>
                  <a:gd name="T4" fmla="*/ 29 w 31"/>
                  <a:gd name="T5" fmla="*/ 46 h 47"/>
                  <a:gd name="T6" fmla="*/ 24 w 31"/>
                  <a:gd name="T7" fmla="*/ 28 h 47"/>
                  <a:gd name="T8" fmla="*/ 24 w 31"/>
                  <a:gd name="T9" fmla="*/ 28 h 47"/>
                  <a:gd name="T10" fmla="*/ 26 w 31"/>
                  <a:gd name="T11" fmla="*/ 27 h 47"/>
                  <a:gd name="T12" fmla="*/ 26 w 31"/>
                  <a:gd name="T13" fmla="*/ 27 h 47"/>
                  <a:gd name="T14" fmla="*/ 28 w 31"/>
                  <a:gd name="T15" fmla="*/ 24 h 47"/>
                  <a:gd name="T16" fmla="*/ 30 w 31"/>
                  <a:gd name="T17" fmla="*/ 22 h 47"/>
                  <a:gd name="T18" fmla="*/ 31 w 31"/>
                  <a:gd name="T19" fmla="*/ 16 h 47"/>
                  <a:gd name="T20" fmla="*/ 30 w 31"/>
                  <a:gd name="T21" fmla="*/ 10 h 47"/>
                  <a:gd name="T22" fmla="*/ 29 w 31"/>
                  <a:gd name="T23" fmla="*/ 7 h 47"/>
                  <a:gd name="T24" fmla="*/ 27 w 31"/>
                  <a:gd name="T25" fmla="*/ 5 h 47"/>
                  <a:gd name="T26" fmla="*/ 27 w 31"/>
                  <a:gd name="T27" fmla="*/ 5 h 47"/>
                  <a:gd name="T28" fmla="*/ 25 w 31"/>
                  <a:gd name="T29" fmla="*/ 3 h 47"/>
                  <a:gd name="T30" fmla="*/ 22 w 31"/>
                  <a:gd name="T31" fmla="*/ 1 h 47"/>
                  <a:gd name="T32" fmla="*/ 17 w 31"/>
                  <a:gd name="T33" fmla="*/ 0 h 47"/>
                  <a:gd name="T34" fmla="*/ 11 w 31"/>
                  <a:gd name="T35" fmla="*/ 1 h 47"/>
                  <a:gd name="T36" fmla="*/ 8 w 31"/>
                  <a:gd name="T37" fmla="*/ 2 h 47"/>
                  <a:gd name="T38" fmla="*/ 6 w 31"/>
                  <a:gd name="T39" fmla="*/ 4 h 47"/>
                  <a:gd name="T40" fmla="*/ 6 w 31"/>
                  <a:gd name="T41" fmla="*/ 4 h 47"/>
                  <a:gd name="T42" fmla="*/ 3 w 31"/>
                  <a:gd name="T43" fmla="*/ 6 h 47"/>
                  <a:gd name="T44" fmla="*/ 1 w 31"/>
                  <a:gd name="T45" fmla="*/ 9 h 47"/>
                  <a:gd name="T46" fmla="*/ 0 w 31"/>
                  <a:gd name="T47" fmla="*/ 14 h 47"/>
                  <a:gd name="T48" fmla="*/ 1 w 31"/>
                  <a:gd name="T49" fmla="*/ 21 h 47"/>
                  <a:gd name="T50" fmla="*/ 2 w 31"/>
                  <a:gd name="T51" fmla="*/ 24 h 47"/>
                  <a:gd name="T52" fmla="*/ 5 w 31"/>
                  <a:gd name="T53"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47">
                    <a:moveTo>
                      <a:pt x="26" y="47"/>
                    </a:moveTo>
                    <a:lnTo>
                      <a:pt x="26" y="47"/>
                    </a:lnTo>
                    <a:lnTo>
                      <a:pt x="29" y="46"/>
                    </a:lnTo>
                    <a:lnTo>
                      <a:pt x="24" y="28"/>
                    </a:lnTo>
                    <a:lnTo>
                      <a:pt x="24" y="28"/>
                    </a:lnTo>
                    <a:lnTo>
                      <a:pt x="26" y="27"/>
                    </a:lnTo>
                    <a:lnTo>
                      <a:pt x="26" y="27"/>
                    </a:lnTo>
                    <a:lnTo>
                      <a:pt x="28" y="24"/>
                    </a:lnTo>
                    <a:lnTo>
                      <a:pt x="30" y="22"/>
                    </a:lnTo>
                    <a:lnTo>
                      <a:pt x="31" y="16"/>
                    </a:lnTo>
                    <a:lnTo>
                      <a:pt x="30" y="10"/>
                    </a:lnTo>
                    <a:lnTo>
                      <a:pt x="29" y="7"/>
                    </a:lnTo>
                    <a:lnTo>
                      <a:pt x="27" y="5"/>
                    </a:lnTo>
                    <a:lnTo>
                      <a:pt x="27" y="5"/>
                    </a:lnTo>
                    <a:lnTo>
                      <a:pt x="25" y="3"/>
                    </a:lnTo>
                    <a:lnTo>
                      <a:pt x="22" y="1"/>
                    </a:lnTo>
                    <a:lnTo>
                      <a:pt x="17" y="0"/>
                    </a:lnTo>
                    <a:lnTo>
                      <a:pt x="11" y="1"/>
                    </a:lnTo>
                    <a:lnTo>
                      <a:pt x="8" y="2"/>
                    </a:lnTo>
                    <a:lnTo>
                      <a:pt x="6" y="4"/>
                    </a:lnTo>
                    <a:lnTo>
                      <a:pt x="6" y="4"/>
                    </a:lnTo>
                    <a:lnTo>
                      <a:pt x="3" y="6"/>
                    </a:lnTo>
                    <a:lnTo>
                      <a:pt x="1" y="9"/>
                    </a:lnTo>
                    <a:lnTo>
                      <a:pt x="0" y="14"/>
                    </a:lnTo>
                    <a:lnTo>
                      <a:pt x="1" y="21"/>
                    </a:lnTo>
                    <a:lnTo>
                      <a:pt x="2" y="24"/>
                    </a:lnTo>
                    <a:lnTo>
                      <a:pt x="5" y="2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79" name="Freeform 155"/>
              <p:cNvSpPr>
                <a:spLocks/>
              </p:cNvSpPr>
              <p:nvPr/>
            </p:nvSpPr>
            <p:spPr bwMode="auto">
              <a:xfrm>
                <a:off x="2245" y="822"/>
                <a:ext cx="30" cy="61"/>
              </a:xfrm>
              <a:custGeom>
                <a:avLst/>
                <a:gdLst>
                  <a:gd name="T0" fmla="*/ 0 w 30"/>
                  <a:gd name="T1" fmla="*/ 59 h 61"/>
                  <a:gd name="T2" fmla="*/ 0 w 30"/>
                  <a:gd name="T3" fmla="*/ 59 h 61"/>
                  <a:gd name="T4" fmla="*/ 3 w 30"/>
                  <a:gd name="T5" fmla="*/ 61 h 61"/>
                  <a:gd name="T6" fmla="*/ 14 w 30"/>
                  <a:gd name="T7" fmla="*/ 31 h 61"/>
                  <a:gd name="T8" fmla="*/ 14 w 30"/>
                  <a:gd name="T9" fmla="*/ 31 h 61"/>
                  <a:gd name="T10" fmla="*/ 17 w 30"/>
                  <a:gd name="T11" fmla="*/ 31 h 61"/>
                  <a:gd name="T12" fmla="*/ 17 w 30"/>
                  <a:gd name="T13" fmla="*/ 31 h 61"/>
                  <a:gd name="T14" fmla="*/ 20 w 30"/>
                  <a:gd name="T15" fmla="*/ 30 h 61"/>
                  <a:gd name="T16" fmla="*/ 22 w 30"/>
                  <a:gd name="T17" fmla="*/ 29 h 61"/>
                  <a:gd name="T18" fmla="*/ 27 w 30"/>
                  <a:gd name="T19" fmla="*/ 25 h 61"/>
                  <a:gd name="T20" fmla="*/ 29 w 30"/>
                  <a:gd name="T21" fmla="*/ 20 h 61"/>
                  <a:gd name="T22" fmla="*/ 30 w 30"/>
                  <a:gd name="T23" fmla="*/ 16 h 61"/>
                  <a:gd name="T24" fmla="*/ 30 w 30"/>
                  <a:gd name="T25" fmla="*/ 13 h 61"/>
                  <a:gd name="T26" fmla="*/ 30 w 30"/>
                  <a:gd name="T27" fmla="*/ 13 h 61"/>
                  <a:gd name="T28" fmla="*/ 29 w 30"/>
                  <a:gd name="T29" fmla="*/ 10 h 61"/>
                  <a:gd name="T30" fmla="*/ 28 w 30"/>
                  <a:gd name="T31" fmla="*/ 7 h 61"/>
                  <a:gd name="T32" fmla="*/ 24 w 30"/>
                  <a:gd name="T33" fmla="*/ 3 h 61"/>
                  <a:gd name="T34" fmla="*/ 19 w 30"/>
                  <a:gd name="T35" fmla="*/ 1 h 61"/>
                  <a:gd name="T36" fmla="*/ 16 w 30"/>
                  <a:gd name="T37" fmla="*/ 0 h 61"/>
                  <a:gd name="T38" fmla="*/ 13 w 30"/>
                  <a:gd name="T39" fmla="*/ 0 h 61"/>
                  <a:gd name="T40" fmla="*/ 13 w 30"/>
                  <a:gd name="T41" fmla="*/ 0 h 61"/>
                  <a:gd name="T42" fmla="*/ 10 w 30"/>
                  <a:gd name="T43" fmla="*/ 1 h 61"/>
                  <a:gd name="T44" fmla="*/ 7 w 30"/>
                  <a:gd name="T45" fmla="*/ 2 h 61"/>
                  <a:gd name="T46" fmla="*/ 3 w 30"/>
                  <a:gd name="T47" fmla="*/ 6 h 61"/>
                  <a:gd name="T48" fmla="*/ 0 w 30"/>
                  <a:gd name="T49" fmla="*/ 11 h 61"/>
                  <a:gd name="T50" fmla="*/ 0 w 30"/>
                  <a:gd name="T51" fmla="*/ 14 h 61"/>
                  <a:gd name="T52" fmla="*/ 0 w 30"/>
                  <a:gd name="T5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61">
                    <a:moveTo>
                      <a:pt x="0" y="59"/>
                    </a:moveTo>
                    <a:lnTo>
                      <a:pt x="0" y="59"/>
                    </a:lnTo>
                    <a:lnTo>
                      <a:pt x="3" y="61"/>
                    </a:lnTo>
                    <a:lnTo>
                      <a:pt x="14" y="31"/>
                    </a:lnTo>
                    <a:lnTo>
                      <a:pt x="14" y="31"/>
                    </a:lnTo>
                    <a:lnTo>
                      <a:pt x="17" y="31"/>
                    </a:lnTo>
                    <a:lnTo>
                      <a:pt x="17" y="31"/>
                    </a:lnTo>
                    <a:lnTo>
                      <a:pt x="20" y="30"/>
                    </a:lnTo>
                    <a:lnTo>
                      <a:pt x="22" y="29"/>
                    </a:lnTo>
                    <a:lnTo>
                      <a:pt x="27" y="25"/>
                    </a:lnTo>
                    <a:lnTo>
                      <a:pt x="29" y="20"/>
                    </a:lnTo>
                    <a:lnTo>
                      <a:pt x="30" y="16"/>
                    </a:lnTo>
                    <a:lnTo>
                      <a:pt x="30" y="13"/>
                    </a:lnTo>
                    <a:lnTo>
                      <a:pt x="30" y="13"/>
                    </a:lnTo>
                    <a:lnTo>
                      <a:pt x="29" y="10"/>
                    </a:lnTo>
                    <a:lnTo>
                      <a:pt x="28" y="7"/>
                    </a:lnTo>
                    <a:lnTo>
                      <a:pt x="24" y="3"/>
                    </a:lnTo>
                    <a:lnTo>
                      <a:pt x="19" y="1"/>
                    </a:lnTo>
                    <a:lnTo>
                      <a:pt x="16" y="0"/>
                    </a:lnTo>
                    <a:lnTo>
                      <a:pt x="13" y="0"/>
                    </a:lnTo>
                    <a:lnTo>
                      <a:pt x="13" y="0"/>
                    </a:lnTo>
                    <a:lnTo>
                      <a:pt x="10" y="1"/>
                    </a:lnTo>
                    <a:lnTo>
                      <a:pt x="7" y="2"/>
                    </a:lnTo>
                    <a:lnTo>
                      <a:pt x="3" y="6"/>
                    </a:lnTo>
                    <a:lnTo>
                      <a:pt x="0" y="11"/>
                    </a:lnTo>
                    <a:lnTo>
                      <a:pt x="0" y="14"/>
                    </a:lnTo>
                    <a:lnTo>
                      <a:pt x="0"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0" name="Freeform 156"/>
              <p:cNvSpPr>
                <a:spLocks/>
              </p:cNvSpPr>
              <p:nvPr/>
            </p:nvSpPr>
            <p:spPr bwMode="auto">
              <a:xfrm>
                <a:off x="2051" y="977"/>
                <a:ext cx="54" cy="31"/>
              </a:xfrm>
              <a:custGeom>
                <a:avLst/>
                <a:gdLst>
                  <a:gd name="T0" fmla="*/ 54 w 54"/>
                  <a:gd name="T1" fmla="*/ 18 h 31"/>
                  <a:gd name="T2" fmla="*/ 31 w 54"/>
                  <a:gd name="T3" fmla="*/ 14 h 31"/>
                  <a:gd name="T4" fmla="*/ 31 w 54"/>
                  <a:gd name="T5" fmla="*/ 14 h 31"/>
                  <a:gd name="T6" fmla="*/ 30 w 54"/>
                  <a:gd name="T7" fmla="*/ 11 h 31"/>
                  <a:gd name="T8" fmla="*/ 30 w 54"/>
                  <a:gd name="T9" fmla="*/ 11 h 31"/>
                  <a:gd name="T10" fmla="*/ 29 w 54"/>
                  <a:gd name="T11" fmla="*/ 9 h 31"/>
                  <a:gd name="T12" fmla="*/ 27 w 54"/>
                  <a:gd name="T13" fmla="*/ 5 h 31"/>
                  <a:gd name="T14" fmla="*/ 23 w 54"/>
                  <a:gd name="T15" fmla="*/ 2 h 31"/>
                  <a:gd name="T16" fmla="*/ 17 w 54"/>
                  <a:gd name="T17" fmla="*/ 0 h 31"/>
                  <a:gd name="T18" fmla="*/ 14 w 54"/>
                  <a:gd name="T19" fmla="*/ 0 h 31"/>
                  <a:gd name="T20" fmla="*/ 12 w 54"/>
                  <a:gd name="T21" fmla="*/ 1 h 31"/>
                  <a:gd name="T22" fmla="*/ 12 w 54"/>
                  <a:gd name="T23" fmla="*/ 1 h 31"/>
                  <a:gd name="T24" fmla="*/ 9 w 54"/>
                  <a:gd name="T25" fmla="*/ 2 h 31"/>
                  <a:gd name="T26" fmla="*/ 5 w 54"/>
                  <a:gd name="T27" fmla="*/ 4 h 31"/>
                  <a:gd name="T28" fmla="*/ 2 w 54"/>
                  <a:gd name="T29" fmla="*/ 10 h 31"/>
                  <a:gd name="T30" fmla="*/ 0 w 54"/>
                  <a:gd name="T31" fmla="*/ 15 h 31"/>
                  <a:gd name="T32" fmla="*/ 0 w 54"/>
                  <a:gd name="T33" fmla="*/ 18 h 31"/>
                  <a:gd name="T34" fmla="*/ 1 w 54"/>
                  <a:gd name="T35" fmla="*/ 21 h 31"/>
                  <a:gd name="T36" fmla="*/ 1 w 54"/>
                  <a:gd name="T37" fmla="*/ 21 h 31"/>
                  <a:gd name="T38" fmla="*/ 2 w 54"/>
                  <a:gd name="T39" fmla="*/ 24 h 31"/>
                  <a:gd name="T40" fmla="*/ 4 w 54"/>
                  <a:gd name="T41" fmla="*/ 26 h 31"/>
                  <a:gd name="T42" fmla="*/ 10 w 54"/>
                  <a:gd name="T43" fmla="*/ 30 h 31"/>
                  <a:gd name="T44" fmla="*/ 15 w 54"/>
                  <a:gd name="T45" fmla="*/ 31 h 31"/>
                  <a:gd name="T46" fmla="*/ 18 w 54"/>
                  <a:gd name="T47" fmla="*/ 31 h 31"/>
                  <a:gd name="T48" fmla="*/ 21 w 54"/>
                  <a:gd name="T4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31">
                    <a:moveTo>
                      <a:pt x="54" y="18"/>
                    </a:moveTo>
                    <a:lnTo>
                      <a:pt x="31" y="14"/>
                    </a:lnTo>
                    <a:lnTo>
                      <a:pt x="31" y="14"/>
                    </a:lnTo>
                    <a:lnTo>
                      <a:pt x="30" y="11"/>
                    </a:lnTo>
                    <a:lnTo>
                      <a:pt x="30" y="11"/>
                    </a:lnTo>
                    <a:lnTo>
                      <a:pt x="29" y="9"/>
                    </a:lnTo>
                    <a:lnTo>
                      <a:pt x="27" y="5"/>
                    </a:lnTo>
                    <a:lnTo>
                      <a:pt x="23" y="2"/>
                    </a:lnTo>
                    <a:lnTo>
                      <a:pt x="17" y="0"/>
                    </a:lnTo>
                    <a:lnTo>
                      <a:pt x="14" y="0"/>
                    </a:lnTo>
                    <a:lnTo>
                      <a:pt x="12" y="1"/>
                    </a:lnTo>
                    <a:lnTo>
                      <a:pt x="12" y="1"/>
                    </a:lnTo>
                    <a:lnTo>
                      <a:pt x="9" y="2"/>
                    </a:lnTo>
                    <a:lnTo>
                      <a:pt x="5" y="4"/>
                    </a:lnTo>
                    <a:lnTo>
                      <a:pt x="2" y="10"/>
                    </a:lnTo>
                    <a:lnTo>
                      <a:pt x="0" y="15"/>
                    </a:lnTo>
                    <a:lnTo>
                      <a:pt x="0" y="18"/>
                    </a:lnTo>
                    <a:lnTo>
                      <a:pt x="1" y="21"/>
                    </a:lnTo>
                    <a:lnTo>
                      <a:pt x="1" y="21"/>
                    </a:lnTo>
                    <a:lnTo>
                      <a:pt x="2" y="24"/>
                    </a:lnTo>
                    <a:lnTo>
                      <a:pt x="4" y="26"/>
                    </a:lnTo>
                    <a:lnTo>
                      <a:pt x="10" y="30"/>
                    </a:lnTo>
                    <a:lnTo>
                      <a:pt x="15" y="31"/>
                    </a:lnTo>
                    <a:lnTo>
                      <a:pt x="18" y="31"/>
                    </a:lnTo>
                    <a:lnTo>
                      <a:pt x="21"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1" name="Freeform 157"/>
              <p:cNvSpPr>
                <a:spLocks/>
              </p:cNvSpPr>
              <p:nvPr/>
            </p:nvSpPr>
            <p:spPr bwMode="auto">
              <a:xfrm>
                <a:off x="2270" y="1033"/>
                <a:ext cx="50" cy="31"/>
              </a:xfrm>
              <a:custGeom>
                <a:avLst/>
                <a:gdLst>
                  <a:gd name="T0" fmla="*/ 0 w 50"/>
                  <a:gd name="T1" fmla="*/ 9 h 31"/>
                  <a:gd name="T2" fmla="*/ 20 w 50"/>
                  <a:gd name="T3" fmla="*/ 15 h 31"/>
                  <a:gd name="T4" fmla="*/ 20 w 50"/>
                  <a:gd name="T5" fmla="*/ 15 h 31"/>
                  <a:gd name="T6" fmla="*/ 21 w 50"/>
                  <a:gd name="T7" fmla="*/ 21 h 31"/>
                  <a:gd name="T8" fmla="*/ 22 w 50"/>
                  <a:gd name="T9" fmla="*/ 23 h 31"/>
                  <a:gd name="T10" fmla="*/ 24 w 50"/>
                  <a:gd name="T11" fmla="*/ 27 h 31"/>
                  <a:gd name="T12" fmla="*/ 24 w 50"/>
                  <a:gd name="T13" fmla="*/ 27 h 31"/>
                  <a:gd name="T14" fmla="*/ 26 w 50"/>
                  <a:gd name="T15" fmla="*/ 29 h 31"/>
                  <a:gd name="T16" fmla="*/ 29 w 50"/>
                  <a:gd name="T17" fmla="*/ 30 h 31"/>
                  <a:gd name="T18" fmla="*/ 34 w 50"/>
                  <a:gd name="T19" fmla="*/ 31 h 31"/>
                  <a:gd name="T20" fmla="*/ 40 w 50"/>
                  <a:gd name="T21" fmla="*/ 30 h 31"/>
                  <a:gd name="T22" fmla="*/ 44 w 50"/>
                  <a:gd name="T23" fmla="*/ 29 h 31"/>
                  <a:gd name="T24" fmla="*/ 46 w 50"/>
                  <a:gd name="T25" fmla="*/ 27 h 31"/>
                  <a:gd name="T26" fmla="*/ 46 w 50"/>
                  <a:gd name="T27" fmla="*/ 27 h 31"/>
                  <a:gd name="T28" fmla="*/ 48 w 50"/>
                  <a:gd name="T29" fmla="*/ 24 h 31"/>
                  <a:gd name="T30" fmla="*/ 49 w 50"/>
                  <a:gd name="T31" fmla="*/ 21 h 31"/>
                  <a:gd name="T32" fmla="*/ 50 w 50"/>
                  <a:gd name="T33" fmla="*/ 16 h 31"/>
                  <a:gd name="T34" fmla="*/ 50 w 50"/>
                  <a:gd name="T35" fmla="*/ 10 h 31"/>
                  <a:gd name="T36" fmla="*/ 48 w 50"/>
                  <a:gd name="T37" fmla="*/ 7 h 31"/>
                  <a:gd name="T38" fmla="*/ 46 w 50"/>
                  <a:gd name="T39" fmla="*/ 5 h 31"/>
                  <a:gd name="T40" fmla="*/ 46 w 50"/>
                  <a:gd name="T41" fmla="*/ 5 h 31"/>
                  <a:gd name="T42" fmla="*/ 44 w 50"/>
                  <a:gd name="T43" fmla="*/ 3 h 31"/>
                  <a:gd name="T44" fmla="*/ 40 w 50"/>
                  <a:gd name="T45" fmla="*/ 2 h 31"/>
                  <a:gd name="T46" fmla="*/ 35 w 50"/>
                  <a:gd name="T47" fmla="*/ 0 h 31"/>
                  <a:gd name="T48" fmla="*/ 29 w 50"/>
                  <a:gd name="T49" fmla="*/ 1 h 31"/>
                  <a:gd name="T50" fmla="*/ 27 w 50"/>
                  <a:gd name="T51" fmla="*/ 3 h 31"/>
                  <a:gd name="T52" fmla="*/ 24 w 50"/>
                  <a:gd name="T5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31">
                    <a:moveTo>
                      <a:pt x="0" y="9"/>
                    </a:moveTo>
                    <a:lnTo>
                      <a:pt x="20" y="15"/>
                    </a:lnTo>
                    <a:lnTo>
                      <a:pt x="20" y="15"/>
                    </a:lnTo>
                    <a:lnTo>
                      <a:pt x="21" y="21"/>
                    </a:lnTo>
                    <a:lnTo>
                      <a:pt x="22" y="23"/>
                    </a:lnTo>
                    <a:lnTo>
                      <a:pt x="24" y="27"/>
                    </a:lnTo>
                    <a:lnTo>
                      <a:pt x="24" y="27"/>
                    </a:lnTo>
                    <a:lnTo>
                      <a:pt x="26" y="29"/>
                    </a:lnTo>
                    <a:lnTo>
                      <a:pt x="29" y="30"/>
                    </a:lnTo>
                    <a:lnTo>
                      <a:pt x="34" y="31"/>
                    </a:lnTo>
                    <a:lnTo>
                      <a:pt x="40" y="30"/>
                    </a:lnTo>
                    <a:lnTo>
                      <a:pt x="44" y="29"/>
                    </a:lnTo>
                    <a:lnTo>
                      <a:pt x="46" y="27"/>
                    </a:lnTo>
                    <a:lnTo>
                      <a:pt x="46" y="27"/>
                    </a:lnTo>
                    <a:lnTo>
                      <a:pt x="48" y="24"/>
                    </a:lnTo>
                    <a:lnTo>
                      <a:pt x="49" y="21"/>
                    </a:lnTo>
                    <a:lnTo>
                      <a:pt x="50" y="16"/>
                    </a:lnTo>
                    <a:lnTo>
                      <a:pt x="50" y="10"/>
                    </a:lnTo>
                    <a:lnTo>
                      <a:pt x="48" y="7"/>
                    </a:lnTo>
                    <a:lnTo>
                      <a:pt x="46" y="5"/>
                    </a:lnTo>
                    <a:lnTo>
                      <a:pt x="46" y="5"/>
                    </a:lnTo>
                    <a:lnTo>
                      <a:pt x="44" y="3"/>
                    </a:lnTo>
                    <a:lnTo>
                      <a:pt x="40" y="2"/>
                    </a:lnTo>
                    <a:lnTo>
                      <a:pt x="35" y="0"/>
                    </a:lnTo>
                    <a:lnTo>
                      <a:pt x="29" y="1"/>
                    </a:lnTo>
                    <a:lnTo>
                      <a:pt x="27" y="3"/>
                    </a:lnTo>
                    <a:lnTo>
                      <a:pt x="24" y="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2" name="Freeform 158"/>
              <p:cNvSpPr>
                <a:spLocks/>
              </p:cNvSpPr>
              <p:nvPr/>
            </p:nvSpPr>
            <p:spPr bwMode="auto">
              <a:xfrm>
                <a:off x="2285" y="964"/>
                <a:ext cx="56" cy="30"/>
              </a:xfrm>
              <a:custGeom>
                <a:avLst/>
                <a:gdLst>
                  <a:gd name="T0" fmla="*/ 0 w 56"/>
                  <a:gd name="T1" fmla="*/ 16 h 30"/>
                  <a:gd name="T2" fmla="*/ 0 w 56"/>
                  <a:gd name="T3" fmla="*/ 16 h 30"/>
                  <a:gd name="T4" fmla="*/ 0 w 56"/>
                  <a:gd name="T5" fmla="*/ 19 h 30"/>
                  <a:gd name="T6" fmla="*/ 26 w 56"/>
                  <a:gd name="T7" fmla="*/ 19 h 30"/>
                  <a:gd name="T8" fmla="*/ 26 w 56"/>
                  <a:gd name="T9" fmla="*/ 19 h 30"/>
                  <a:gd name="T10" fmla="*/ 29 w 56"/>
                  <a:gd name="T11" fmla="*/ 25 h 30"/>
                  <a:gd name="T12" fmla="*/ 31 w 56"/>
                  <a:gd name="T13" fmla="*/ 27 h 30"/>
                  <a:gd name="T14" fmla="*/ 34 w 56"/>
                  <a:gd name="T15" fmla="*/ 29 h 30"/>
                  <a:gd name="T16" fmla="*/ 34 w 56"/>
                  <a:gd name="T17" fmla="*/ 29 h 30"/>
                  <a:gd name="T18" fmla="*/ 37 w 56"/>
                  <a:gd name="T19" fmla="*/ 30 h 30"/>
                  <a:gd name="T20" fmla="*/ 39 w 56"/>
                  <a:gd name="T21" fmla="*/ 30 h 30"/>
                  <a:gd name="T22" fmla="*/ 45 w 56"/>
                  <a:gd name="T23" fmla="*/ 30 h 30"/>
                  <a:gd name="T24" fmla="*/ 50 w 56"/>
                  <a:gd name="T25" fmla="*/ 27 h 30"/>
                  <a:gd name="T26" fmla="*/ 52 w 56"/>
                  <a:gd name="T27" fmla="*/ 25 h 30"/>
                  <a:gd name="T28" fmla="*/ 54 w 56"/>
                  <a:gd name="T29" fmla="*/ 22 h 30"/>
                  <a:gd name="T30" fmla="*/ 54 w 56"/>
                  <a:gd name="T31" fmla="*/ 22 h 30"/>
                  <a:gd name="T32" fmla="*/ 55 w 56"/>
                  <a:gd name="T33" fmla="*/ 18 h 30"/>
                  <a:gd name="T34" fmla="*/ 56 w 56"/>
                  <a:gd name="T35" fmla="*/ 16 h 30"/>
                  <a:gd name="T36" fmla="*/ 55 w 56"/>
                  <a:gd name="T37" fmla="*/ 10 h 30"/>
                  <a:gd name="T38" fmla="*/ 52 w 56"/>
                  <a:gd name="T39" fmla="*/ 5 h 30"/>
                  <a:gd name="T40" fmla="*/ 50 w 56"/>
                  <a:gd name="T41" fmla="*/ 3 h 30"/>
                  <a:gd name="T42" fmla="*/ 48 w 56"/>
                  <a:gd name="T43" fmla="*/ 1 h 30"/>
                  <a:gd name="T44" fmla="*/ 48 w 56"/>
                  <a:gd name="T45" fmla="*/ 1 h 30"/>
                  <a:gd name="T46" fmla="*/ 45 w 56"/>
                  <a:gd name="T47" fmla="*/ 0 h 30"/>
                  <a:gd name="T48" fmla="*/ 42 w 56"/>
                  <a:gd name="T49" fmla="*/ 0 h 30"/>
                  <a:gd name="T50" fmla="*/ 36 w 56"/>
                  <a:gd name="T51" fmla="*/ 0 h 30"/>
                  <a:gd name="T52" fmla="*/ 31 w 56"/>
                  <a:gd name="T53" fmla="*/ 3 h 30"/>
                  <a:gd name="T54" fmla="*/ 29 w 56"/>
                  <a:gd name="T55" fmla="*/ 5 h 30"/>
                  <a:gd name="T56" fmla="*/ 28 w 56"/>
                  <a:gd name="T57"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30">
                    <a:moveTo>
                      <a:pt x="0" y="16"/>
                    </a:moveTo>
                    <a:lnTo>
                      <a:pt x="0" y="16"/>
                    </a:lnTo>
                    <a:lnTo>
                      <a:pt x="0" y="19"/>
                    </a:lnTo>
                    <a:lnTo>
                      <a:pt x="26" y="19"/>
                    </a:lnTo>
                    <a:lnTo>
                      <a:pt x="26" y="19"/>
                    </a:lnTo>
                    <a:lnTo>
                      <a:pt x="29" y="25"/>
                    </a:lnTo>
                    <a:lnTo>
                      <a:pt x="31" y="27"/>
                    </a:lnTo>
                    <a:lnTo>
                      <a:pt x="34" y="29"/>
                    </a:lnTo>
                    <a:lnTo>
                      <a:pt x="34" y="29"/>
                    </a:lnTo>
                    <a:lnTo>
                      <a:pt x="37" y="30"/>
                    </a:lnTo>
                    <a:lnTo>
                      <a:pt x="39" y="30"/>
                    </a:lnTo>
                    <a:lnTo>
                      <a:pt x="45" y="30"/>
                    </a:lnTo>
                    <a:lnTo>
                      <a:pt x="50" y="27"/>
                    </a:lnTo>
                    <a:lnTo>
                      <a:pt x="52" y="25"/>
                    </a:lnTo>
                    <a:lnTo>
                      <a:pt x="54" y="22"/>
                    </a:lnTo>
                    <a:lnTo>
                      <a:pt x="54" y="22"/>
                    </a:lnTo>
                    <a:lnTo>
                      <a:pt x="55" y="18"/>
                    </a:lnTo>
                    <a:lnTo>
                      <a:pt x="56" y="16"/>
                    </a:lnTo>
                    <a:lnTo>
                      <a:pt x="55" y="10"/>
                    </a:lnTo>
                    <a:lnTo>
                      <a:pt x="52" y="5"/>
                    </a:lnTo>
                    <a:lnTo>
                      <a:pt x="50" y="3"/>
                    </a:lnTo>
                    <a:lnTo>
                      <a:pt x="48" y="1"/>
                    </a:lnTo>
                    <a:lnTo>
                      <a:pt x="48" y="1"/>
                    </a:lnTo>
                    <a:lnTo>
                      <a:pt x="45" y="0"/>
                    </a:lnTo>
                    <a:lnTo>
                      <a:pt x="42" y="0"/>
                    </a:lnTo>
                    <a:lnTo>
                      <a:pt x="36" y="0"/>
                    </a:lnTo>
                    <a:lnTo>
                      <a:pt x="31" y="3"/>
                    </a:lnTo>
                    <a:lnTo>
                      <a:pt x="29" y="5"/>
                    </a:lnTo>
                    <a:lnTo>
                      <a:pt x="28" y="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3" name="Freeform 159"/>
              <p:cNvSpPr>
                <a:spLocks/>
              </p:cNvSpPr>
              <p:nvPr/>
            </p:nvSpPr>
            <p:spPr bwMode="auto">
              <a:xfrm>
                <a:off x="2278" y="887"/>
                <a:ext cx="48" cy="39"/>
              </a:xfrm>
              <a:custGeom>
                <a:avLst/>
                <a:gdLst>
                  <a:gd name="T0" fmla="*/ 0 w 48"/>
                  <a:gd name="T1" fmla="*/ 39 h 39"/>
                  <a:gd name="T2" fmla="*/ 22 w 48"/>
                  <a:gd name="T3" fmla="*/ 27 h 39"/>
                  <a:gd name="T4" fmla="*/ 22 w 48"/>
                  <a:gd name="T5" fmla="*/ 27 h 39"/>
                  <a:gd name="T6" fmla="*/ 26 w 48"/>
                  <a:gd name="T7" fmla="*/ 30 h 39"/>
                  <a:gd name="T8" fmla="*/ 29 w 48"/>
                  <a:gd name="T9" fmla="*/ 31 h 39"/>
                  <a:gd name="T10" fmla="*/ 32 w 48"/>
                  <a:gd name="T11" fmla="*/ 31 h 39"/>
                  <a:gd name="T12" fmla="*/ 32 w 48"/>
                  <a:gd name="T13" fmla="*/ 31 h 39"/>
                  <a:gd name="T14" fmla="*/ 36 w 48"/>
                  <a:gd name="T15" fmla="*/ 30 h 39"/>
                  <a:gd name="T16" fmla="*/ 39 w 48"/>
                  <a:gd name="T17" fmla="*/ 30 h 39"/>
                  <a:gd name="T18" fmla="*/ 44 w 48"/>
                  <a:gd name="T19" fmla="*/ 25 h 39"/>
                  <a:gd name="T20" fmla="*/ 47 w 48"/>
                  <a:gd name="T21" fmla="*/ 20 h 39"/>
                  <a:gd name="T22" fmla="*/ 47 w 48"/>
                  <a:gd name="T23" fmla="*/ 18 h 39"/>
                  <a:gd name="T24" fmla="*/ 48 w 48"/>
                  <a:gd name="T25" fmla="*/ 15 h 39"/>
                  <a:gd name="T26" fmla="*/ 48 w 48"/>
                  <a:gd name="T27" fmla="*/ 15 h 39"/>
                  <a:gd name="T28" fmla="*/ 47 w 48"/>
                  <a:gd name="T29" fmla="*/ 12 h 39"/>
                  <a:gd name="T30" fmla="*/ 46 w 48"/>
                  <a:gd name="T31" fmla="*/ 9 h 39"/>
                  <a:gd name="T32" fmla="*/ 43 w 48"/>
                  <a:gd name="T33" fmla="*/ 4 h 39"/>
                  <a:gd name="T34" fmla="*/ 38 w 48"/>
                  <a:gd name="T35" fmla="*/ 1 h 39"/>
                  <a:gd name="T36" fmla="*/ 35 w 48"/>
                  <a:gd name="T37" fmla="*/ 0 h 39"/>
                  <a:gd name="T38" fmla="*/ 31 w 48"/>
                  <a:gd name="T39" fmla="*/ 0 h 39"/>
                  <a:gd name="T40" fmla="*/ 31 w 48"/>
                  <a:gd name="T41" fmla="*/ 0 h 39"/>
                  <a:gd name="T42" fmla="*/ 28 w 48"/>
                  <a:gd name="T43" fmla="*/ 0 h 39"/>
                  <a:gd name="T44" fmla="*/ 26 w 48"/>
                  <a:gd name="T45" fmla="*/ 1 h 39"/>
                  <a:gd name="T46" fmla="*/ 21 w 48"/>
                  <a:gd name="T47" fmla="*/ 5 h 39"/>
                  <a:gd name="T48" fmla="*/ 18 w 48"/>
                  <a:gd name="T49" fmla="*/ 10 h 39"/>
                  <a:gd name="T50" fmla="*/ 17 w 48"/>
                  <a:gd name="T51" fmla="*/ 12 h 39"/>
                  <a:gd name="T52" fmla="*/ 17 w 48"/>
                  <a:gd name="T5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39">
                    <a:moveTo>
                      <a:pt x="0" y="39"/>
                    </a:moveTo>
                    <a:lnTo>
                      <a:pt x="22" y="27"/>
                    </a:lnTo>
                    <a:lnTo>
                      <a:pt x="22" y="27"/>
                    </a:lnTo>
                    <a:lnTo>
                      <a:pt x="26" y="30"/>
                    </a:lnTo>
                    <a:lnTo>
                      <a:pt x="29" y="31"/>
                    </a:lnTo>
                    <a:lnTo>
                      <a:pt x="32" y="31"/>
                    </a:lnTo>
                    <a:lnTo>
                      <a:pt x="32" y="31"/>
                    </a:lnTo>
                    <a:lnTo>
                      <a:pt x="36" y="30"/>
                    </a:lnTo>
                    <a:lnTo>
                      <a:pt x="39" y="30"/>
                    </a:lnTo>
                    <a:lnTo>
                      <a:pt x="44" y="25"/>
                    </a:lnTo>
                    <a:lnTo>
                      <a:pt x="47" y="20"/>
                    </a:lnTo>
                    <a:lnTo>
                      <a:pt x="47" y="18"/>
                    </a:lnTo>
                    <a:lnTo>
                      <a:pt x="48" y="15"/>
                    </a:lnTo>
                    <a:lnTo>
                      <a:pt x="48" y="15"/>
                    </a:lnTo>
                    <a:lnTo>
                      <a:pt x="47" y="12"/>
                    </a:lnTo>
                    <a:lnTo>
                      <a:pt x="46" y="9"/>
                    </a:lnTo>
                    <a:lnTo>
                      <a:pt x="43" y="4"/>
                    </a:lnTo>
                    <a:lnTo>
                      <a:pt x="38" y="1"/>
                    </a:lnTo>
                    <a:lnTo>
                      <a:pt x="35" y="0"/>
                    </a:lnTo>
                    <a:lnTo>
                      <a:pt x="31" y="0"/>
                    </a:lnTo>
                    <a:lnTo>
                      <a:pt x="31" y="0"/>
                    </a:lnTo>
                    <a:lnTo>
                      <a:pt x="28" y="0"/>
                    </a:lnTo>
                    <a:lnTo>
                      <a:pt x="26" y="1"/>
                    </a:lnTo>
                    <a:lnTo>
                      <a:pt x="21" y="5"/>
                    </a:lnTo>
                    <a:lnTo>
                      <a:pt x="18" y="10"/>
                    </a:lnTo>
                    <a:lnTo>
                      <a:pt x="17" y="12"/>
                    </a:lnTo>
                    <a:lnTo>
                      <a:pt x="17" y="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4" name="Freeform 160"/>
              <p:cNvSpPr>
                <a:spLocks/>
              </p:cNvSpPr>
              <p:nvPr/>
            </p:nvSpPr>
            <p:spPr bwMode="auto">
              <a:xfrm>
                <a:off x="2237" y="1083"/>
                <a:ext cx="43" cy="39"/>
              </a:xfrm>
              <a:custGeom>
                <a:avLst/>
                <a:gdLst>
                  <a:gd name="T0" fmla="*/ 0 w 43"/>
                  <a:gd name="T1" fmla="*/ 0 h 39"/>
                  <a:gd name="T2" fmla="*/ 15 w 43"/>
                  <a:gd name="T3" fmla="*/ 16 h 39"/>
                  <a:gd name="T4" fmla="*/ 15 w 43"/>
                  <a:gd name="T5" fmla="*/ 16 h 39"/>
                  <a:gd name="T6" fmla="*/ 13 w 43"/>
                  <a:gd name="T7" fmla="*/ 22 h 39"/>
                  <a:gd name="T8" fmla="*/ 13 w 43"/>
                  <a:gd name="T9" fmla="*/ 25 h 39"/>
                  <a:gd name="T10" fmla="*/ 13 w 43"/>
                  <a:gd name="T11" fmla="*/ 27 h 39"/>
                  <a:gd name="T12" fmla="*/ 13 w 43"/>
                  <a:gd name="T13" fmla="*/ 27 h 39"/>
                  <a:gd name="T14" fmla="*/ 14 w 43"/>
                  <a:gd name="T15" fmla="*/ 30 h 39"/>
                  <a:gd name="T16" fmla="*/ 16 w 43"/>
                  <a:gd name="T17" fmla="*/ 33 h 39"/>
                  <a:gd name="T18" fmla="*/ 20 w 43"/>
                  <a:gd name="T19" fmla="*/ 37 h 39"/>
                  <a:gd name="T20" fmla="*/ 25 w 43"/>
                  <a:gd name="T21" fmla="*/ 38 h 39"/>
                  <a:gd name="T22" fmla="*/ 28 w 43"/>
                  <a:gd name="T23" fmla="*/ 39 h 39"/>
                  <a:gd name="T24" fmla="*/ 31 w 43"/>
                  <a:gd name="T25" fmla="*/ 38 h 39"/>
                  <a:gd name="T26" fmla="*/ 31 w 43"/>
                  <a:gd name="T27" fmla="*/ 38 h 39"/>
                  <a:gd name="T28" fmla="*/ 34 w 43"/>
                  <a:gd name="T29" fmla="*/ 37 h 39"/>
                  <a:gd name="T30" fmla="*/ 37 w 43"/>
                  <a:gd name="T31" fmla="*/ 36 h 39"/>
                  <a:gd name="T32" fmla="*/ 41 w 43"/>
                  <a:gd name="T33" fmla="*/ 31 h 39"/>
                  <a:gd name="T34" fmla="*/ 43 w 43"/>
                  <a:gd name="T35" fmla="*/ 26 h 39"/>
                  <a:gd name="T36" fmla="*/ 43 w 43"/>
                  <a:gd name="T37" fmla="*/ 23 h 39"/>
                  <a:gd name="T38" fmla="*/ 43 w 43"/>
                  <a:gd name="T39" fmla="*/ 20 h 39"/>
                  <a:gd name="T40" fmla="*/ 43 w 43"/>
                  <a:gd name="T41" fmla="*/ 20 h 39"/>
                  <a:gd name="T42" fmla="*/ 42 w 43"/>
                  <a:gd name="T43" fmla="*/ 17 h 39"/>
                  <a:gd name="T44" fmla="*/ 40 w 43"/>
                  <a:gd name="T45" fmla="*/ 15 h 39"/>
                  <a:gd name="T46" fmla="*/ 35 w 43"/>
                  <a:gd name="T47" fmla="*/ 10 h 39"/>
                  <a:gd name="T48" fmla="*/ 30 w 43"/>
                  <a:gd name="T49" fmla="*/ 8 h 39"/>
                  <a:gd name="T50" fmla="*/ 27 w 43"/>
                  <a:gd name="T51" fmla="*/ 8 h 39"/>
                  <a:gd name="T52" fmla="*/ 24 w 43"/>
                  <a:gd name="T5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39">
                    <a:moveTo>
                      <a:pt x="0" y="0"/>
                    </a:moveTo>
                    <a:lnTo>
                      <a:pt x="15" y="16"/>
                    </a:lnTo>
                    <a:lnTo>
                      <a:pt x="15" y="16"/>
                    </a:lnTo>
                    <a:lnTo>
                      <a:pt x="13" y="22"/>
                    </a:lnTo>
                    <a:lnTo>
                      <a:pt x="13" y="25"/>
                    </a:lnTo>
                    <a:lnTo>
                      <a:pt x="13" y="27"/>
                    </a:lnTo>
                    <a:lnTo>
                      <a:pt x="13" y="27"/>
                    </a:lnTo>
                    <a:lnTo>
                      <a:pt x="14" y="30"/>
                    </a:lnTo>
                    <a:lnTo>
                      <a:pt x="16" y="33"/>
                    </a:lnTo>
                    <a:lnTo>
                      <a:pt x="20" y="37"/>
                    </a:lnTo>
                    <a:lnTo>
                      <a:pt x="25" y="38"/>
                    </a:lnTo>
                    <a:lnTo>
                      <a:pt x="28" y="39"/>
                    </a:lnTo>
                    <a:lnTo>
                      <a:pt x="31" y="38"/>
                    </a:lnTo>
                    <a:lnTo>
                      <a:pt x="31" y="38"/>
                    </a:lnTo>
                    <a:lnTo>
                      <a:pt x="34" y="37"/>
                    </a:lnTo>
                    <a:lnTo>
                      <a:pt x="37" y="36"/>
                    </a:lnTo>
                    <a:lnTo>
                      <a:pt x="41" y="31"/>
                    </a:lnTo>
                    <a:lnTo>
                      <a:pt x="43" y="26"/>
                    </a:lnTo>
                    <a:lnTo>
                      <a:pt x="43" y="23"/>
                    </a:lnTo>
                    <a:lnTo>
                      <a:pt x="43" y="20"/>
                    </a:lnTo>
                    <a:lnTo>
                      <a:pt x="43" y="20"/>
                    </a:lnTo>
                    <a:lnTo>
                      <a:pt x="42" y="17"/>
                    </a:lnTo>
                    <a:lnTo>
                      <a:pt x="40" y="15"/>
                    </a:lnTo>
                    <a:lnTo>
                      <a:pt x="35" y="10"/>
                    </a:lnTo>
                    <a:lnTo>
                      <a:pt x="30" y="8"/>
                    </a:lnTo>
                    <a:lnTo>
                      <a:pt x="27" y="8"/>
                    </a:lnTo>
                    <a:lnTo>
                      <a:pt x="24" y="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5" name="Freeform 161"/>
              <p:cNvSpPr>
                <a:spLocks/>
              </p:cNvSpPr>
              <p:nvPr/>
            </p:nvSpPr>
            <p:spPr bwMode="auto">
              <a:xfrm>
                <a:off x="2186" y="1103"/>
                <a:ext cx="31" cy="65"/>
              </a:xfrm>
              <a:custGeom>
                <a:avLst/>
                <a:gdLst>
                  <a:gd name="T0" fmla="*/ 5 w 31"/>
                  <a:gd name="T1" fmla="*/ 0 h 65"/>
                  <a:gd name="T2" fmla="*/ 9 w 31"/>
                  <a:gd name="T3" fmla="*/ 35 h 65"/>
                  <a:gd name="T4" fmla="*/ 9 w 31"/>
                  <a:gd name="T5" fmla="*/ 35 h 65"/>
                  <a:gd name="T6" fmla="*/ 4 w 31"/>
                  <a:gd name="T7" fmla="*/ 39 h 65"/>
                  <a:gd name="T8" fmla="*/ 2 w 31"/>
                  <a:gd name="T9" fmla="*/ 41 h 65"/>
                  <a:gd name="T10" fmla="*/ 1 w 31"/>
                  <a:gd name="T11" fmla="*/ 44 h 65"/>
                  <a:gd name="T12" fmla="*/ 1 w 31"/>
                  <a:gd name="T13" fmla="*/ 44 h 65"/>
                  <a:gd name="T14" fmla="*/ 0 w 31"/>
                  <a:gd name="T15" fmla="*/ 47 h 65"/>
                  <a:gd name="T16" fmla="*/ 0 w 31"/>
                  <a:gd name="T17" fmla="*/ 50 h 65"/>
                  <a:gd name="T18" fmla="*/ 1 w 31"/>
                  <a:gd name="T19" fmla="*/ 55 h 65"/>
                  <a:gd name="T20" fmla="*/ 5 w 31"/>
                  <a:gd name="T21" fmla="*/ 60 h 65"/>
                  <a:gd name="T22" fmla="*/ 7 w 31"/>
                  <a:gd name="T23" fmla="*/ 62 h 65"/>
                  <a:gd name="T24" fmla="*/ 10 w 31"/>
                  <a:gd name="T25" fmla="*/ 64 h 65"/>
                  <a:gd name="T26" fmla="*/ 10 w 31"/>
                  <a:gd name="T27" fmla="*/ 64 h 65"/>
                  <a:gd name="T28" fmla="*/ 13 w 31"/>
                  <a:gd name="T29" fmla="*/ 65 h 65"/>
                  <a:gd name="T30" fmla="*/ 16 w 31"/>
                  <a:gd name="T31" fmla="*/ 65 h 65"/>
                  <a:gd name="T32" fmla="*/ 22 w 31"/>
                  <a:gd name="T33" fmla="*/ 62 h 65"/>
                  <a:gd name="T34" fmla="*/ 27 w 31"/>
                  <a:gd name="T35" fmla="*/ 59 h 65"/>
                  <a:gd name="T36" fmla="*/ 28 w 31"/>
                  <a:gd name="T37" fmla="*/ 57 h 65"/>
                  <a:gd name="T38" fmla="*/ 30 w 31"/>
                  <a:gd name="T39" fmla="*/ 54 h 65"/>
                  <a:gd name="T40" fmla="*/ 30 w 31"/>
                  <a:gd name="T41" fmla="*/ 54 h 65"/>
                  <a:gd name="T42" fmla="*/ 30 w 31"/>
                  <a:gd name="T43" fmla="*/ 51 h 65"/>
                  <a:gd name="T44" fmla="*/ 31 w 31"/>
                  <a:gd name="T45" fmla="*/ 48 h 65"/>
                  <a:gd name="T46" fmla="*/ 29 w 31"/>
                  <a:gd name="T47" fmla="*/ 42 h 65"/>
                  <a:gd name="T48" fmla="*/ 26 w 31"/>
                  <a:gd name="T49" fmla="*/ 38 h 65"/>
                  <a:gd name="T50" fmla="*/ 23 w 31"/>
                  <a:gd name="T51" fmla="*/ 36 h 65"/>
                  <a:gd name="T52" fmla="*/ 21 w 31"/>
                  <a:gd name="T53"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65">
                    <a:moveTo>
                      <a:pt x="5" y="0"/>
                    </a:moveTo>
                    <a:lnTo>
                      <a:pt x="9" y="35"/>
                    </a:lnTo>
                    <a:lnTo>
                      <a:pt x="9" y="35"/>
                    </a:lnTo>
                    <a:lnTo>
                      <a:pt x="4" y="39"/>
                    </a:lnTo>
                    <a:lnTo>
                      <a:pt x="2" y="41"/>
                    </a:lnTo>
                    <a:lnTo>
                      <a:pt x="1" y="44"/>
                    </a:lnTo>
                    <a:lnTo>
                      <a:pt x="1" y="44"/>
                    </a:lnTo>
                    <a:lnTo>
                      <a:pt x="0" y="47"/>
                    </a:lnTo>
                    <a:lnTo>
                      <a:pt x="0" y="50"/>
                    </a:lnTo>
                    <a:lnTo>
                      <a:pt x="1" y="55"/>
                    </a:lnTo>
                    <a:lnTo>
                      <a:pt x="5" y="60"/>
                    </a:lnTo>
                    <a:lnTo>
                      <a:pt x="7" y="62"/>
                    </a:lnTo>
                    <a:lnTo>
                      <a:pt x="10" y="64"/>
                    </a:lnTo>
                    <a:lnTo>
                      <a:pt x="10" y="64"/>
                    </a:lnTo>
                    <a:lnTo>
                      <a:pt x="13" y="65"/>
                    </a:lnTo>
                    <a:lnTo>
                      <a:pt x="16" y="65"/>
                    </a:lnTo>
                    <a:lnTo>
                      <a:pt x="22" y="62"/>
                    </a:lnTo>
                    <a:lnTo>
                      <a:pt x="27" y="59"/>
                    </a:lnTo>
                    <a:lnTo>
                      <a:pt x="28" y="57"/>
                    </a:lnTo>
                    <a:lnTo>
                      <a:pt x="30" y="54"/>
                    </a:lnTo>
                    <a:lnTo>
                      <a:pt x="30" y="54"/>
                    </a:lnTo>
                    <a:lnTo>
                      <a:pt x="30" y="51"/>
                    </a:lnTo>
                    <a:lnTo>
                      <a:pt x="31" y="48"/>
                    </a:lnTo>
                    <a:lnTo>
                      <a:pt x="29" y="42"/>
                    </a:lnTo>
                    <a:lnTo>
                      <a:pt x="26" y="38"/>
                    </a:lnTo>
                    <a:lnTo>
                      <a:pt x="23" y="36"/>
                    </a:lnTo>
                    <a:lnTo>
                      <a:pt x="21" y="3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6" name="Freeform 162"/>
              <p:cNvSpPr>
                <a:spLocks/>
              </p:cNvSpPr>
              <p:nvPr/>
            </p:nvSpPr>
            <p:spPr bwMode="auto">
              <a:xfrm>
                <a:off x="2064" y="1048"/>
                <a:ext cx="41" cy="32"/>
              </a:xfrm>
              <a:custGeom>
                <a:avLst/>
                <a:gdLst>
                  <a:gd name="T0" fmla="*/ 41 w 41"/>
                  <a:gd name="T1" fmla="*/ 0 h 32"/>
                  <a:gd name="T2" fmla="*/ 26 w 41"/>
                  <a:gd name="T3" fmla="*/ 6 h 32"/>
                  <a:gd name="T4" fmla="*/ 26 w 41"/>
                  <a:gd name="T5" fmla="*/ 6 h 32"/>
                  <a:gd name="T6" fmla="*/ 24 w 41"/>
                  <a:gd name="T7" fmla="*/ 5 h 32"/>
                  <a:gd name="T8" fmla="*/ 24 w 41"/>
                  <a:gd name="T9" fmla="*/ 5 h 32"/>
                  <a:gd name="T10" fmla="*/ 22 w 41"/>
                  <a:gd name="T11" fmla="*/ 3 h 32"/>
                  <a:gd name="T12" fmla="*/ 19 w 41"/>
                  <a:gd name="T13" fmla="*/ 2 h 32"/>
                  <a:gd name="T14" fmla="*/ 13 w 41"/>
                  <a:gd name="T15" fmla="*/ 1 h 32"/>
                  <a:gd name="T16" fmla="*/ 8 w 41"/>
                  <a:gd name="T17" fmla="*/ 3 h 32"/>
                  <a:gd name="T18" fmla="*/ 5 w 41"/>
                  <a:gd name="T19" fmla="*/ 5 h 32"/>
                  <a:gd name="T20" fmla="*/ 3 w 41"/>
                  <a:gd name="T21" fmla="*/ 7 h 32"/>
                  <a:gd name="T22" fmla="*/ 3 w 41"/>
                  <a:gd name="T23" fmla="*/ 7 h 32"/>
                  <a:gd name="T24" fmla="*/ 2 w 41"/>
                  <a:gd name="T25" fmla="*/ 9 h 32"/>
                  <a:gd name="T26" fmla="*/ 0 w 41"/>
                  <a:gd name="T27" fmla="*/ 13 h 32"/>
                  <a:gd name="T28" fmla="*/ 0 w 41"/>
                  <a:gd name="T29" fmla="*/ 19 h 32"/>
                  <a:gd name="T30" fmla="*/ 2 w 41"/>
                  <a:gd name="T31" fmla="*/ 24 h 32"/>
                  <a:gd name="T32" fmla="*/ 3 w 41"/>
                  <a:gd name="T33" fmla="*/ 27 h 32"/>
                  <a:gd name="T34" fmla="*/ 5 w 41"/>
                  <a:gd name="T35" fmla="*/ 29 h 32"/>
                  <a:gd name="T36" fmla="*/ 5 w 41"/>
                  <a:gd name="T37" fmla="*/ 29 h 32"/>
                  <a:gd name="T38" fmla="*/ 8 w 41"/>
                  <a:gd name="T39" fmla="*/ 31 h 32"/>
                  <a:gd name="T40" fmla="*/ 11 w 41"/>
                  <a:gd name="T41" fmla="*/ 32 h 32"/>
                  <a:gd name="T42" fmla="*/ 16 w 41"/>
                  <a:gd name="T43" fmla="*/ 32 h 32"/>
                  <a:gd name="T44" fmla="*/ 22 w 41"/>
                  <a:gd name="T45" fmla="*/ 30 h 32"/>
                  <a:gd name="T46" fmla="*/ 24 w 41"/>
                  <a:gd name="T47" fmla="*/ 29 h 32"/>
                  <a:gd name="T48" fmla="*/ 26 w 41"/>
                  <a:gd name="T4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32">
                    <a:moveTo>
                      <a:pt x="41" y="0"/>
                    </a:moveTo>
                    <a:lnTo>
                      <a:pt x="26" y="6"/>
                    </a:lnTo>
                    <a:lnTo>
                      <a:pt x="26" y="6"/>
                    </a:lnTo>
                    <a:lnTo>
                      <a:pt x="24" y="5"/>
                    </a:lnTo>
                    <a:lnTo>
                      <a:pt x="24" y="5"/>
                    </a:lnTo>
                    <a:lnTo>
                      <a:pt x="22" y="3"/>
                    </a:lnTo>
                    <a:lnTo>
                      <a:pt x="19" y="2"/>
                    </a:lnTo>
                    <a:lnTo>
                      <a:pt x="13" y="1"/>
                    </a:lnTo>
                    <a:lnTo>
                      <a:pt x="8" y="3"/>
                    </a:lnTo>
                    <a:lnTo>
                      <a:pt x="5" y="5"/>
                    </a:lnTo>
                    <a:lnTo>
                      <a:pt x="3" y="7"/>
                    </a:lnTo>
                    <a:lnTo>
                      <a:pt x="3" y="7"/>
                    </a:lnTo>
                    <a:lnTo>
                      <a:pt x="2" y="9"/>
                    </a:lnTo>
                    <a:lnTo>
                      <a:pt x="0" y="13"/>
                    </a:lnTo>
                    <a:lnTo>
                      <a:pt x="0" y="19"/>
                    </a:lnTo>
                    <a:lnTo>
                      <a:pt x="2" y="24"/>
                    </a:lnTo>
                    <a:lnTo>
                      <a:pt x="3" y="27"/>
                    </a:lnTo>
                    <a:lnTo>
                      <a:pt x="5" y="29"/>
                    </a:lnTo>
                    <a:lnTo>
                      <a:pt x="5" y="29"/>
                    </a:lnTo>
                    <a:lnTo>
                      <a:pt x="8" y="31"/>
                    </a:lnTo>
                    <a:lnTo>
                      <a:pt x="11" y="32"/>
                    </a:lnTo>
                    <a:lnTo>
                      <a:pt x="16" y="32"/>
                    </a:lnTo>
                    <a:lnTo>
                      <a:pt x="22" y="30"/>
                    </a:lnTo>
                    <a:lnTo>
                      <a:pt x="24" y="29"/>
                    </a:lnTo>
                    <a:lnTo>
                      <a:pt x="26" y="2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7" name="Freeform 163"/>
              <p:cNvSpPr>
                <a:spLocks/>
              </p:cNvSpPr>
              <p:nvPr/>
            </p:nvSpPr>
            <p:spPr bwMode="auto">
              <a:xfrm>
                <a:off x="2109" y="1088"/>
                <a:ext cx="30" cy="52"/>
              </a:xfrm>
              <a:custGeom>
                <a:avLst/>
                <a:gdLst>
                  <a:gd name="T0" fmla="*/ 29 w 30"/>
                  <a:gd name="T1" fmla="*/ 0 h 52"/>
                  <a:gd name="T2" fmla="*/ 17 w 30"/>
                  <a:gd name="T3" fmla="*/ 21 h 52"/>
                  <a:gd name="T4" fmla="*/ 17 w 30"/>
                  <a:gd name="T5" fmla="*/ 21 h 52"/>
                  <a:gd name="T6" fmla="*/ 15 w 30"/>
                  <a:gd name="T7" fmla="*/ 21 h 52"/>
                  <a:gd name="T8" fmla="*/ 15 w 30"/>
                  <a:gd name="T9" fmla="*/ 21 h 52"/>
                  <a:gd name="T10" fmla="*/ 12 w 30"/>
                  <a:gd name="T11" fmla="*/ 21 h 52"/>
                  <a:gd name="T12" fmla="*/ 9 w 30"/>
                  <a:gd name="T13" fmla="*/ 22 h 52"/>
                  <a:gd name="T14" fmla="*/ 4 w 30"/>
                  <a:gd name="T15" fmla="*/ 25 h 52"/>
                  <a:gd name="T16" fmla="*/ 1 w 30"/>
                  <a:gd name="T17" fmla="*/ 30 h 52"/>
                  <a:gd name="T18" fmla="*/ 0 w 30"/>
                  <a:gd name="T19" fmla="*/ 33 h 52"/>
                  <a:gd name="T20" fmla="*/ 0 w 30"/>
                  <a:gd name="T21" fmla="*/ 36 h 52"/>
                  <a:gd name="T22" fmla="*/ 0 w 30"/>
                  <a:gd name="T23" fmla="*/ 36 h 52"/>
                  <a:gd name="T24" fmla="*/ 0 w 30"/>
                  <a:gd name="T25" fmla="*/ 39 h 52"/>
                  <a:gd name="T26" fmla="*/ 1 w 30"/>
                  <a:gd name="T27" fmla="*/ 43 h 52"/>
                  <a:gd name="T28" fmla="*/ 4 w 30"/>
                  <a:gd name="T29" fmla="*/ 47 h 52"/>
                  <a:gd name="T30" fmla="*/ 9 w 30"/>
                  <a:gd name="T31" fmla="*/ 51 h 52"/>
                  <a:gd name="T32" fmla="*/ 11 w 30"/>
                  <a:gd name="T33" fmla="*/ 51 h 52"/>
                  <a:gd name="T34" fmla="*/ 14 w 30"/>
                  <a:gd name="T35" fmla="*/ 52 h 52"/>
                  <a:gd name="T36" fmla="*/ 14 w 30"/>
                  <a:gd name="T37" fmla="*/ 52 h 52"/>
                  <a:gd name="T38" fmla="*/ 17 w 30"/>
                  <a:gd name="T39" fmla="*/ 52 h 52"/>
                  <a:gd name="T40" fmla="*/ 20 w 30"/>
                  <a:gd name="T41" fmla="*/ 51 h 52"/>
                  <a:gd name="T42" fmla="*/ 26 w 30"/>
                  <a:gd name="T43" fmla="*/ 48 h 52"/>
                  <a:gd name="T44" fmla="*/ 29 w 30"/>
                  <a:gd name="T45" fmla="*/ 43 h 52"/>
                  <a:gd name="T46" fmla="*/ 30 w 30"/>
                  <a:gd name="T47" fmla="*/ 39 h 52"/>
                  <a:gd name="T48" fmla="*/ 30 w 30"/>
                  <a:gd name="T4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52">
                    <a:moveTo>
                      <a:pt x="29" y="0"/>
                    </a:moveTo>
                    <a:lnTo>
                      <a:pt x="17" y="21"/>
                    </a:lnTo>
                    <a:lnTo>
                      <a:pt x="17" y="21"/>
                    </a:lnTo>
                    <a:lnTo>
                      <a:pt x="15" y="21"/>
                    </a:lnTo>
                    <a:lnTo>
                      <a:pt x="15" y="21"/>
                    </a:lnTo>
                    <a:lnTo>
                      <a:pt x="12" y="21"/>
                    </a:lnTo>
                    <a:lnTo>
                      <a:pt x="9" y="22"/>
                    </a:lnTo>
                    <a:lnTo>
                      <a:pt x="4" y="25"/>
                    </a:lnTo>
                    <a:lnTo>
                      <a:pt x="1" y="30"/>
                    </a:lnTo>
                    <a:lnTo>
                      <a:pt x="0" y="33"/>
                    </a:lnTo>
                    <a:lnTo>
                      <a:pt x="0" y="36"/>
                    </a:lnTo>
                    <a:lnTo>
                      <a:pt x="0" y="36"/>
                    </a:lnTo>
                    <a:lnTo>
                      <a:pt x="0" y="39"/>
                    </a:lnTo>
                    <a:lnTo>
                      <a:pt x="1" y="43"/>
                    </a:lnTo>
                    <a:lnTo>
                      <a:pt x="4" y="47"/>
                    </a:lnTo>
                    <a:lnTo>
                      <a:pt x="9" y="51"/>
                    </a:lnTo>
                    <a:lnTo>
                      <a:pt x="11" y="51"/>
                    </a:lnTo>
                    <a:lnTo>
                      <a:pt x="14" y="52"/>
                    </a:lnTo>
                    <a:lnTo>
                      <a:pt x="14" y="52"/>
                    </a:lnTo>
                    <a:lnTo>
                      <a:pt x="17" y="52"/>
                    </a:lnTo>
                    <a:lnTo>
                      <a:pt x="20" y="51"/>
                    </a:lnTo>
                    <a:lnTo>
                      <a:pt x="26" y="48"/>
                    </a:lnTo>
                    <a:lnTo>
                      <a:pt x="29" y="43"/>
                    </a:lnTo>
                    <a:lnTo>
                      <a:pt x="30" y="39"/>
                    </a:lnTo>
                    <a:lnTo>
                      <a:pt x="30" y="3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8" name="Freeform 164"/>
              <p:cNvSpPr>
                <a:spLocks/>
              </p:cNvSpPr>
              <p:nvPr/>
            </p:nvSpPr>
            <p:spPr bwMode="auto">
              <a:xfrm>
                <a:off x="2913" y="1206"/>
                <a:ext cx="175" cy="117"/>
              </a:xfrm>
              <a:custGeom>
                <a:avLst/>
                <a:gdLst>
                  <a:gd name="T0" fmla="*/ 171 w 175"/>
                  <a:gd name="T1" fmla="*/ 69 h 117"/>
                  <a:gd name="T2" fmla="*/ 144 w 175"/>
                  <a:gd name="T3" fmla="*/ 7 h 117"/>
                  <a:gd name="T4" fmla="*/ 144 w 175"/>
                  <a:gd name="T5" fmla="*/ 7 h 117"/>
                  <a:gd name="T6" fmla="*/ 142 w 175"/>
                  <a:gd name="T7" fmla="*/ 4 h 117"/>
                  <a:gd name="T8" fmla="*/ 140 w 175"/>
                  <a:gd name="T9" fmla="*/ 2 h 117"/>
                  <a:gd name="T10" fmla="*/ 137 w 175"/>
                  <a:gd name="T11" fmla="*/ 1 h 117"/>
                  <a:gd name="T12" fmla="*/ 134 w 175"/>
                  <a:gd name="T13" fmla="*/ 0 h 117"/>
                  <a:gd name="T14" fmla="*/ 41 w 175"/>
                  <a:gd name="T15" fmla="*/ 0 h 117"/>
                  <a:gd name="T16" fmla="*/ 41 w 175"/>
                  <a:gd name="T17" fmla="*/ 0 h 117"/>
                  <a:gd name="T18" fmla="*/ 41 w 175"/>
                  <a:gd name="T19" fmla="*/ 0 h 117"/>
                  <a:gd name="T20" fmla="*/ 41 w 175"/>
                  <a:gd name="T21" fmla="*/ 0 h 117"/>
                  <a:gd name="T22" fmla="*/ 38 w 175"/>
                  <a:gd name="T23" fmla="*/ 1 h 117"/>
                  <a:gd name="T24" fmla="*/ 35 w 175"/>
                  <a:gd name="T25" fmla="*/ 2 h 117"/>
                  <a:gd name="T26" fmla="*/ 33 w 175"/>
                  <a:gd name="T27" fmla="*/ 4 h 117"/>
                  <a:gd name="T28" fmla="*/ 31 w 175"/>
                  <a:gd name="T29" fmla="*/ 7 h 117"/>
                  <a:gd name="T30" fmla="*/ 4 w 175"/>
                  <a:gd name="T31" fmla="*/ 69 h 117"/>
                  <a:gd name="T32" fmla="*/ 4 w 175"/>
                  <a:gd name="T33" fmla="*/ 69 h 117"/>
                  <a:gd name="T34" fmla="*/ 2 w 175"/>
                  <a:gd name="T35" fmla="*/ 76 h 117"/>
                  <a:gd name="T36" fmla="*/ 0 w 175"/>
                  <a:gd name="T37" fmla="*/ 85 h 117"/>
                  <a:gd name="T38" fmla="*/ 0 w 175"/>
                  <a:gd name="T39" fmla="*/ 85 h 117"/>
                  <a:gd name="T40" fmla="*/ 0 w 175"/>
                  <a:gd name="T41" fmla="*/ 85 h 117"/>
                  <a:gd name="T42" fmla="*/ 0 w 175"/>
                  <a:gd name="T43" fmla="*/ 85 h 117"/>
                  <a:gd name="T44" fmla="*/ 0 w 175"/>
                  <a:gd name="T45" fmla="*/ 110 h 117"/>
                  <a:gd name="T46" fmla="*/ 0 w 175"/>
                  <a:gd name="T47" fmla="*/ 110 h 117"/>
                  <a:gd name="T48" fmla="*/ 1 w 175"/>
                  <a:gd name="T49" fmla="*/ 113 h 117"/>
                  <a:gd name="T50" fmla="*/ 2 w 175"/>
                  <a:gd name="T51" fmla="*/ 115 h 117"/>
                  <a:gd name="T52" fmla="*/ 4 w 175"/>
                  <a:gd name="T53" fmla="*/ 116 h 117"/>
                  <a:gd name="T54" fmla="*/ 6 w 175"/>
                  <a:gd name="T55" fmla="*/ 117 h 117"/>
                  <a:gd name="T56" fmla="*/ 6 w 175"/>
                  <a:gd name="T57" fmla="*/ 117 h 117"/>
                  <a:gd name="T58" fmla="*/ 7 w 175"/>
                  <a:gd name="T59" fmla="*/ 117 h 117"/>
                  <a:gd name="T60" fmla="*/ 169 w 175"/>
                  <a:gd name="T61" fmla="*/ 117 h 117"/>
                  <a:gd name="T62" fmla="*/ 169 w 175"/>
                  <a:gd name="T63" fmla="*/ 117 h 117"/>
                  <a:gd name="T64" fmla="*/ 171 w 175"/>
                  <a:gd name="T65" fmla="*/ 116 h 117"/>
                  <a:gd name="T66" fmla="*/ 173 w 175"/>
                  <a:gd name="T67" fmla="*/ 115 h 117"/>
                  <a:gd name="T68" fmla="*/ 174 w 175"/>
                  <a:gd name="T69" fmla="*/ 113 h 117"/>
                  <a:gd name="T70" fmla="*/ 175 w 175"/>
                  <a:gd name="T71" fmla="*/ 110 h 117"/>
                  <a:gd name="T72" fmla="*/ 175 w 175"/>
                  <a:gd name="T73" fmla="*/ 85 h 117"/>
                  <a:gd name="T74" fmla="*/ 175 w 175"/>
                  <a:gd name="T75" fmla="*/ 85 h 117"/>
                  <a:gd name="T76" fmla="*/ 174 w 175"/>
                  <a:gd name="T77" fmla="*/ 77 h 117"/>
                  <a:gd name="T78" fmla="*/ 171 w 175"/>
                  <a:gd name="T79" fmla="*/ 69 h 117"/>
                  <a:gd name="T80" fmla="*/ 171 w 175"/>
                  <a:gd name="T81" fmla="*/ 6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117">
                    <a:moveTo>
                      <a:pt x="171" y="69"/>
                    </a:moveTo>
                    <a:lnTo>
                      <a:pt x="144" y="7"/>
                    </a:lnTo>
                    <a:lnTo>
                      <a:pt x="144" y="7"/>
                    </a:lnTo>
                    <a:lnTo>
                      <a:pt x="142" y="4"/>
                    </a:lnTo>
                    <a:lnTo>
                      <a:pt x="140" y="2"/>
                    </a:lnTo>
                    <a:lnTo>
                      <a:pt x="137" y="1"/>
                    </a:lnTo>
                    <a:lnTo>
                      <a:pt x="134" y="0"/>
                    </a:lnTo>
                    <a:lnTo>
                      <a:pt x="41" y="0"/>
                    </a:lnTo>
                    <a:lnTo>
                      <a:pt x="41" y="0"/>
                    </a:lnTo>
                    <a:lnTo>
                      <a:pt x="41" y="0"/>
                    </a:lnTo>
                    <a:lnTo>
                      <a:pt x="41" y="0"/>
                    </a:lnTo>
                    <a:lnTo>
                      <a:pt x="38" y="1"/>
                    </a:lnTo>
                    <a:lnTo>
                      <a:pt x="35" y="2"/>
                    </a:lnTo>
                    <a:lnTo>
                      <a:pt x="33" y="4"/>
                    </a:lnTo>
                    <a:lnTo>
                      <a:pt x="31" y="7"/>
                    </a:lnTo>
                    <a:lnTo>
                      <a:pt x="4" y="69"/>
                    </a:lnTo>
                    <a:lnTo>
                      <a:pt x="4" y="69"/>
                    </a:lnTo>
                    <a:lnTo>
                      <a:pt x="2" y="76"/>
                    </a:lnTo>
                    <a:lnTo>
                      <a:pt x="0" y="85"/>
                    </a:lnTo>
                    <a:lnTo>
                      <a:pt x="0" y="85"/>
                    </a:lnTo>
                    <a:lnTo>
                      <a:pt x="0" y="85"/>
                    </a:lnTo>
                    <a:lnTo>
                      <a:pt x="0" y="85"/>
                    </a:lnTo>
                    <a:lnTo>
                      <a:pt x="0" y="110"/>
                    </a:lnTo>
                    <a:lnTo>
                      <a:pt x="0" y="110"/>
                    </a:lnTo>
                    <a:lnTo>
                      <a:pt x="1" y="113"/>
                    </a:lnTo>
                    <a:lnTo>
                      <a:pt x="2" y="115"/>
                    </a:lnTo>
                    <a:lnTo>
                      <a:pt x="4" y="116"/>
                    </a:lnTo>
                    <a:lnTo>
                      <a:pt x="6" y="117"/>
                    </a:lnTo>
                    <a:lnTo>
                      <a:pt x="6" y="117"/>
                    </a:lnTo>
                    <a:lnTo>
                      <a:pt x="7" y="117"/>
                    </a:lnTo>
                    <a:lnTo>
                      <a:pt x="169" y="117"/>
                    </a:lnTo>
                    <a:lnTo>
                      <a:pt x="169" y="117"/>
                    </a:lnTo>
                    <a:lnTo>
                      <a:pt x="171" y="116"/>
                    </a:lnTo>
                    <a:lnTo>
                      <a:pt x="173" y="115"/>
                    </a:lnTo>
                    <a:lnTo>
                      <a:pt x="174" y="113"/>
                    </a:lnTo>
                    <a:lnTo>
                      <a:pt x="175" y="110"/>
                    </a:lnTo>
                    <a:lnTo>
                      <a:pt x="175" y="85"/>
                    </a:lnTo>
                    <a:lnTo>
                      <a:pt x="175" y="85"/>
                    </a:lnTo>
                    <a:lnTo>
                      <a:pt x="174" y="77"/>
                    </a:lnTo>
                    <a:lnTo>
                      <a:pt x="171" y="69"/>
                    </a:lnTo>
                    <a:lnTo>
                      <a:pt x="171" y="6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89" name="Freeform 165"/>
              <p:cNvSpPr>
                <a:spLocks/>
              </p:cNvSpPr>
              <p:nvPr/>
            </p:nvSpPr>
            <p:spPr bwMode="auto">
              <a:xfrm>
                <a:off x="2986" y="1224"/>
                <a:ext cx="14" cy="7"/>
              </a:xfrm>
              <a:custGeom>
                <a:avLst/>
                <a:gdLst>
                  <a:gd name="T0" fmla="*/ 0 w 14"/>
                  <a:gd name="T1" fmla="*/ 7 h 7"/>
                  <a:gd name="T2" fmla="*/ 0 w 14"/>
                  <a:gd name="T3" fmla="*/ 0 h 7"/>
                  <a:gd name="T4" fmla="*/ 14 w 14"/>
                  <a:gd name="T5" fmla="*/ 0 h 7"/>
                </a:gdLst>
                <a:ahLst/>
                <a:cxnLst>
                  <a:cxn ang="0">
                    <a:pos x="T0" y="T1"/>
                  </a:cxn>
                  <a:cxn ang="0">
                    <a:pos x="T2" y="T3"/>
                  </a:cxn>
                  <a:cxn ang="0">
                    <a:pos x="T4" y="T5"/>
                  </a:cxn>
                </a:cxnLst>
                <a:rect l="0" t="0" r="r" b="b"/>
                <a:pathLst>
                  <a:path w="14" h="7">
                    <a:moveTo>
                      <a:pt x="0" y="7"/>
                    </a:moveTo>
                    <a:lnTo>
                      <a:pt x="0" y="0"/>
                    </a:lnTo>
                    <a:lnTo>
                      <a:pt x="1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0" name="Freeform 166"/>
              <p:cNvSpPr>
                <a:spLocks/>
              </p:cNvSpPr>
              <p:nvPr/>
            </p:nvSpPr>
            <p:spPr bwMode="auto">
              <a:xfrm>
                <a:off x="2984" y="1239"/>
                <a:ext cx="16" cy="8"/>
              </a:xfrm>
              <a:custGeom>
                <a:avLst/>
                <a:gdLst>
                  <a:gd name="T0" fmla="*/ 0 w 16"/>
                  <a:gd name="T1" fmla="*/ 8 h 8"/>
                  <a:gd name="T2" fmla="*/ 1 w 16"/>
                  <a:gd name="T3" fmla="*/ 0 h 8"/>
                  <a:gd name="T4" fmla="*/ 16 w 16"/>
                  <a:gd name="T5" fmla="*/ 0 h 8"/>
                </a:gdLst>
                <a:ahLst/>
                <a:cxnLst>
                  <a:cxn ang="0">
                    <a:pos x="T0" y="T1"/>
                  </a:cxn>
                  <a:cxn ang="0">
                    <a:pos x="T2" y="T3"/>
                  </a:cxn>
                  <a:cxn ang="0">
                    <a:pos x="T4" y="T5"/>
                  </a:cxn>
                </a:cxnLst>
                <a:rect l="0" t="0" r="r" b="b"/>
                <a:pathLst>
                  <a:path w="16" h="8">
                    <a:moveTo>
                      <a:pt x="0" y="8"/>
                    </a:moveTo>
                    <a:lnTo>
                      <a:pt x="1" y="0"/>
                    </a:lnTo>
                    <a:lnTo>
                      <a:pt x="1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1" name="Freeform 167"/>
              <p:cNvSpPr>
                <a:spLocks/>
              </p:cNvSpPr>
              <p:nvPr/>
            </p:nvSpPr>
            <p:spPr bwMode="auto">
              <a:xfrm>
                <a:off x="2946" y="1224"/>
                <a:ext cx="29" cy="42"/>
              </a:xfrm>
              <a:custGeom>
                <a:avLst/>
                <a:gdLst>
                  <a:gd name="T0" fmla="*/ 0 w 29"/>
                  <a:gd name="T1" fmla="*/ 42 h 42"/>
                  <a:gd name="T2" fmla="*/ 10 w 29"/>
                  <a:gd name="T3" fmla="*/ 0 h 42"/>
                  <a:gd name="T4" fmla="*/ 29 w 29"/>
                  <a:gd name="T5" fmla="*/ 0 h 42"/>
                </a:gdLst>
                <a:ahLst/>
                <a:cxnLst>
                  <a:cxn ang="0">
                    <a:pos x="T0" y="T1"/>
                  </a:cxn>
                  <a:cxn ang="0">
                    <a:pos x="T2" y="T3"/>
                  </a:cxn>
                  <a:cxn ang="0">
                    <a:pos x="T4" y="T5"/>
                  </a:cxn>
                </a:cxnLst>
                <a:rect l="0" t="0" r="r" b="b"/>
                <a:pathLst>
                  <a:path w="29" h="42">
                    <a:moveTo>
                      <a:pt x="0" y="42"/>
                    </a:moveTo>
                    <a:lnTo>
                      <a:pt x="10" y="0"/>
                    </a:lnTo>
                    <a:lnTo>
                      <a:pt x="2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2" name="Freeform 168"/>
              <p:cNvSpPr>
                <a:spLocks/>
              </p:cNvSpPr>
              <p:nvPr/>
            </p:nvSpPr>
            <p:spPr bwMode="auto">
              <a:xfrm>
                <a:off x="2983" y="1256"/>
                <a:ext cx="17" cy="10"/>
              </a:xfrm>
              <a:custGeom>
                <a:avLst/>
                <a:gdLst>
                  <a:gd name="T0" fmla="*/ 0 w 17"/>
                  <a:gd name="T1" fmla="*/ 10 h 10"/>
                  <a:gd name="T2" fmla="*/ 1 w 17"/>
                  <a:gd name="T3" fmla="*/ 0 h 10"/>
                  <a:gd name="T4" fmla="*/ 17 w 17"/>
                  <a:gd name="T5" fmla="*/ 0 h 10"/>
                </a:gdLst>
                <a:ahLst/>
                <a:cxnLst>
                  <a:cxn ang="0">
                    <a:pos x="T0" y="T1"/>
                  </a:cxn>
                  <a:cxn ang="0">
                    <a:pos x="T2" y="T3"/>
                  </a:cxn>
                  <a:cxn ang="0">
                    <a:pos x="T4" y="T5"/>
                  </a:cxn>
                </a:cxnLst>
                <a:rect l="0" t="0" r="r" b="b"/>
                <a:pathLst>
                  <a:path w="17" h="10">
                    <a:moveTo>
                      <a:pt x="0" y="10"/>
                    </a:moveTo>
                    <a:lnTo>
                      <a:pt x="1" y="0"/>
                    </a:lnTo>
                    <a:lnTo>
                      <a:pt x="1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3" name="Freeform 169"/>
              <p:cNvSpPr>
                <a:spLocks/>
              </p:cNvSpPr>
              <p:nvPr/>
            </p:nvSpPr>
            <p:spPr bwMode="auto">
              <a:xfrm>
                <a:off x="3010" y="1224"/>
                <a:ext cx="12" cy="7"/>
              </a:xfrm>
              <a:custGeom>
                <a:avLst/>
                <a:gdLst>
                  <a:gd name="T0" fmla="*/ 0 w 12"/>
                  <a:gd name="T1" fmla="*/ 7 h 7"/>
                  <a:gd name="T2" fmla="*/ 0 w 12"/>
                  <a:gd name="T3" fmla="*/ 0 h 7"/>
                  <a:gd name="T4" fmla="*/ 12 w 12"/>
                  <a:gd name="T5" fmla="*/ 0 h 7"/>
                </a:gdLst>
                <a:ahLst/>
                <a:cxnLst>
                  <a:cxn ang="0">
                    <a:pos x="T0" y="T1"/>
                  </a:cxn>
                  <a:cxn ang="0">
                    <a:pos x="T2" y="T3"/>
                  </a:cxn>
                  <a:cxn ang="0">
                    <a:pos x="T4" y="T5"/>
                  </a:cxn>
                </a:cxnLst>
                <a:rect l="0" t="0" r="r" b="b"/>
                <a:pathLst>
                  <a:path w="12" h="7">
                    <a:moveTo>
                      <a:pt x="0" y="7"/>
                    </a:moveTo>
                    <a:lnTo>
                      <a:pt x="0" y="0"/>
                    </a:lnTo>
                    <a:lnTo>
                      <a:pt x="12"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4" name="Freeform 170"/>
              <p:cNvSpPr>
                <a:spLocks/>
              </p:cNvSpPr>
              <p:nvPr/>
            </p:nvSpPr>
            <p:spPr bwMode="auto">
              <a:xfrm>
                <a:off x="3010" y="1239"/>
                <a:ext cx="14" cy="8"/>
              </a:xfrm>
              <a:custGeom>
                <a:avLst/>
                <a:gdLst>
                  <a:gd name="T0" fmla="*/ 0 w 14"/>
                  <a:gd name="T1" fmla="*/ 8 h 8"/>
                  <a:gd name="T2" fmla="*/ 0 w 14"/>
                  <a:gd name="T3" fmla="*/ 0 h 8"/>
                  <a:gd name="T4" fmla="*/ 14 w 14"/>
                  <a:gd name="T5" fmla="*/ 0 h 8"/>
                </a:gdLst>
                <a:ahLst/>
                <a:cxnLst>
                  <a:cxn ang="0">
                    <a:pos x="T0" y="T1"/>
                  </a:cxn>
                  <a:cxn ang="0">
                    <a:pos x="T2" y="T3"/>
                  </a:cxn>
                  <a:cxn ang="0">
                    <a:pos x="T4" y="T5"/>
                  </a:cxn>
                </a:cxnLst>
                <a:rect l="0" t="0" r="r" b="b"/>
                <a:pathLst>
                  <a:path w="14" h="8">
                    <a:moveTo>
                      <a:pt x="0" y="8"/>
                    </a:moveTo>
                    <a:lnTo>
                      <a:pt x="0" y="0"/>
                    </a:lnTo>
                    <a:lnTo>
                      <a:pt x="1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5" name="Freeform 171"/>
              <p:cNvSpPr>
                <a:spLocks/>
              </p:cNvSpPr>
              <p:nvPr/>
            </p:nvSpPr>
            <p:spPr bwMode="auto">
              <a:xfrm>
                <a:off x="3011" y="1256"/>
                <a:ext cx="15" cy="10"/>
              </a:xfrm>
              <a:custGeom>
                <a:avLst/>
                <a:gdLst>
                  <a:gd name="T0" fmla="*/ 0 w 15"/>
                  <a:gd name="T1" fmla="*/ 10 h 10"/>
                  <a:gd name="T2" fmla="*/ 0 w 15"/>
                  <a:gd name="T3" fmla="*/ 0 h 10"/>
                  <a:gd name="T4" fmla="*/ 15 w 15"/>
                  <a:gd name="T5" fmla="*/ 0 h 10"/>
                </a:gdLst>
                <a:ahLst/>
                <a:cxnLst>
                  <a:cxn ang="0">
                    <a:pos x="T0" y="T1"/>
                  </a:cxn>
                  <a:cxn ang="0">
                    <a:pos x="T2" y="T3"/>
                  </a:cxn>
                  <a:cxn ang="0">
                    <a:pos x="T4" y="T5"/>
                  </a:cxn>
                </a:cxnLst>
                <a:rect l="0" t="0" r="r" b="b"/>
                <a:pathLst>
                  <a:path w="15" h="10">
                    <a:moveTo>
                      <a:pt x="0" y="10"/>
                    </a:moveTo>
                    <a:lnTo>
                      <a:pt x="0" y="0"/>
                    </a:lnTo>
                    <a:lnTo>
                      <a:pt x="15"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6" name="Freeform 172"/>
              <p:cNvSpPr>
                <a:spLocks/>
              </p:cNvSpPr>
              <p:nvPr/>
            </p:nvSpPr>
            <p:spPr bwMode="auto">
              <a:xfrm>
                <a:off x="3032" y="1224"/>
                <a:ext cx="13" cy="7"/>
              </a:xfrm>
              <a:custGeom>
                <a:avLst/>
                <a:gdLst>
                  <a:gd name="T0" fmla="*/ 1 w 13"/>
                  <a:gd name="T1" fmla="*/ 7 h 7"/>
                  <a:gd name="T2" fmla="*/ 0 w 13"/>
                  <a:gd name="T3" fmla="*/ 0 h 7"/>
                  <a:gd name="T4" fmla="*/ 13 w 13"/>
                  <a:gd name="T5" fmla="*/ 0 h 7"/>
                </a:gdLst>
                <a:ahLst/>
                <a:cxnLst>
                  <a:cxn ang="0">
                    <a:pos x="T0" y="T1"/>
                  </a:cxn>
                  <a:cxn ang="0">
                    <a:pos x="T2" y="T3"/>
                  </a:cxn>
                  <a:cxn ang="0">
                    <a:pos x="T4" y="T5"/>
                  </a:cxn>
                </a:cxnLst>
                <a:rect l="0" t="0" r="r" b="b"/>
                <a:pathLst>
                  <a:path w="13" h="7">
                    <a:moveTo>
                      <a:pt x="1" y="7"/>
                    </a:moveTo>
                    <a:lnTo>
                      <a:pt x="0" y="0"/>
                    </a:lnTo>
                    <a:lnTo>
                      <a:pt x="13"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7" name="Freeform 173"/>
              <p:cNvSpPr>
                <a:spLocks/>
              </p:cNvSpPr>
              <p:nvPr/>
            </p:nvSpPr>
            <p:spPr bwMode="auto">
              <a:xfrm>
                <a:off x="3035" y="1239"/>
                <a:ext cx="14" cy="8"/>
              </a:xfrm>
              <a:custGeom>
                <a:avLst/>
                <a:gdLst>
                  <a:gd name="T0" fmla="*/ 1 w 14"/>
                  <a:gd name="T1" fmla="*/ 8 h 8"/>
                  <a:gd name="T2" fmla="*/ 0 w 14"/>
                  <a:gd name="T3" fmla="*/ 0 h 8"/>
                  <a:gd name="T4" fmla="*/ 14 w 14"/>
                  <a:gd name="T5" fmla="*/ 0 h 8"/>
                </a:gdLst>
                <a:ahLst/>
                <a:cxnLst>
                  <a:cxn ang="0">
                    <a:pos x="T0" y="T1"/>
                  </a:cxn>
                  <a:cxn ang="0">
                    <a:pos x="T2" y="T3"/>
                  </a:cxn>
                  <a:cxn ang="0">
                    <a:pos x="T4" y="T5"/>
                  </a:cxn>
                </a:cxnLst>
                <a:rect l="0" t="0" r="r" b="b"/>
                <a:pathLst>
                  <a:path w="14" h="8">
                    <a:moveTo>
                      <a:pt x="1" y="8"/>
                    </a:moveTo>
                    <a:lnTo>
                      <a:pt x="0" y="0"/>
                    </a:lnTo>
                    <a:lnTo>
                      <a:pt x="1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8" name="Freeform 174"/>
              <p:cNvSpPr>
                <a:spLocks/>
              </p:cNvSpPr>
              <p:nvPr/>
            </p:nvSpPr>
            <p:spPr bwMode="auto">
              <a:xfrm>
                <a:off x="3038" y="1256"/>
                <a:ext cx="15" cy="10"/>
              </a:xfrm>
              <a:custGeom>
                <a:avLst/>
                <a:gdLst>
                  <a:gd name="T0" fmla="*/ 1 w 15"/>
                  <a:gd name="T1" fmla="*/ 10 h 10"/>
                  <a:gd name="T2" fmla="*/ 0 w 15"/>
                  <a:gd name="T3" fmla="*/ 0 h 10"/>
                  <a:gd name="T4" fmla="*/ 15 w 15"/>
                  <a:gd name="T5" fmla="*/ 0 h 10"/>
                </a:gdLst>
                <a:ahLst/>
                <a:cxnLst>
                  <a:cxn ang="0">
                    <a:pos x="T0" y="T1"/>
                  </a:cxn>
                  <a:cxn ang="0">
                    <a:pos x="T2" y="T3"/>
                  </a:cxn>
                  <a:cxn ang="0">
                    <a:pos x="T4" y="T5"/>
                  </a:cxn>
                </a:cxnLst>
                <a:rect l="0" t="0" r="r" b="b"/>
                <a:pathLst>
                  <a:path w="15" h="10">
                    <a:moveTo>
                      <a:pt x="1" y="10"/>
                    </a:moveTo>
                    <a:lnTo>
                      <a:pt x="0" y="0"/>
                    </a:lnTo>
                    <a:lnTo>
                      <a:pt x="15"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599" name="Freeform 175"/>
              <p:cNvSpPr>
                <a:spLocks/>
              </p:cNvSpPr>
              <p:nvPr/>
            </p:nvSpPr>
            <p:spPr bwMode="auto">
              <a:xfrm>
                <a:off x="2869" y="1245"/>
                <a:ext cx="33" cy="50"/>
              </a:xfrm>
              <a:custGeom>
                <a:avLst/>
                <a:gdLst>
                  <a:gd name="T0" fmla="*/ 10 w 33"/>
                  <a:gd name="T1" fmla="*/ 0 h 50"/>
                  <a:gd name="T2" fmla="*/ 10 w 33"/>
                  <a:gd name="T3" fmla="*/ 0 h 50"/>
                  <a:gd name="T4" fmla="*/ 6 w 33"/>
                  <a:gd name="T5" fmla="*/ 4 h 50"/>
                  <a:gd name="T6" fmla="*/ 3 w 33"/>
                  <a:gd name="T7" fmla="*/ 8 h 50"/>
                  <a:gd name="T8" fmla="*/ 1 w 33"/>
                  <a:gd name="T9" fmla="*/ 13 h 50"/>
                  <a:gd name="T10" fmla="*/ 0 w 33"/>
                  <a:gd name="T11" fmla="*/ 18 h 50"/>
                  <a:gd name="T12" fmla="*/ 0 w 33"/>
                  <a:gd name="T13" fmla="*/ 18 h 50"/>
                  <a:gd name="T14" fmla="*/ 1 w 33"/>
                  <a:gd name="T15" fmla="*/ 23 h 50"/>
                  <a:gd name="T16" fmla="*/ 3 w 33"/>
                  <a:gd name="T17" fmla="*/ 28 h 50"/>
                  <a:gd name="T18" fmla="*/ 6 w 33"/>
                  <a:gd name="T19" fmla="*/ 33 h 50"/>
                  <a:gd name="T20" fmla="*/ 10 w 33"/>
                  <a:gd name="T21" fmla="*/ 37 h 50"/>
                  <a:gd name="T22" fmla="*/ 10 w 33"/>
                  <a:gd name="T23" fmla="*/ 37 h 50"/>
                  <a:gd name="T24" fmla="*/ 20 w 33"/>
                  <a:gd name="T25" fmla="*/ 44 h 50"/>
                  <a:gd name="T26" fmla="*/ 33 w 33"/>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50">
                    <a:moveTo>
                      <a:pt x="10" y="0"/>
                    </a:moveTo>
                    <a:lnTo>
                      <a:pt x="10" y="0"/>
                    </a:lnTo>
                    <a:lnTo>
                      <a:pt x="6" y="4"/>
                    </a:lnTo>
                    <a:lnTo>
                      <a:pt x="3" y="8"/>
                    </a:lnTo>
                    <a:lnTo>
                      <a:pt x="1" y="13"/>
                    </a:lnTo>
                    <a:lnTo>
                      <a:pt x="0" y="18"/>
                    </a:lnTo>
                    <a:lnTo>
                      <a:pt x="0" y="18"/>
                    </a:lnTo>
                    <a:lnTo>
                      <a:pt x="1" y="23"/>
                    </a:lnTo>
                    <a:lnTo>
                      <a:pt x="3" y="28"/>
                    </a:lnTo>
                    <a:lnTo>
                      <a:pt x="6" y="33"/>
                    </a:lnTo>
                    <a:lnTo>
                      <a:pt x="10" y="37"/>
                    </a:lnTo>
                    <a:lnTo>
                      <a:pt x="10" y="37"/>
                    </a:lnTo>
                    <a:lnTo>
                      <a:pt x="20" y="44"/>
                    </a:lnTo>
                    <a:lnTo>
                      <a:pt x="33" y="5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0" name="Freeform 176"/>
              <p:cNvSpPr>
                <a:spLocks/>
              </p:cNvSpPr>
              <p:nvPr/>
            </p:nvSpPr>
            <p:spPr bwMode="auto">
              <a:xfrm>
                <a:off x="2888" y="1174"/>
                <a:ext cx="227" cy="66"/>
              </a:xfrm>
              <a:custGeom>
                <a:avLst/>
                <a:gdLst>
                  <a:gd name="T0" fmla="*/ 39 w 227"/>
                  <a:gd name="T1" fmla="*/ 66 h 66"/>
                  <a:gd name="T2" fmla="*/ 39 w 227"/>
                  <a:gd name="T3" fmla="*/ 66 h 66"/>
                  <a:gd name="T4" fmla="*/ 3 w 227"/>
                  <a:gd name="T5" fmla="*/ 66 h 66"/>
                  <a:gd name="T6" fmla="*/ 3 w 227"/>
                  <a:gd name="T7" fmla="*/ 66 h 66"/>
                  <a:gd name="T8" fmla="*/ 0 w 227"/>
                  <a:gd name="T9" fmla="*/ 57 h 66"/>
                  <a:gd name="T10" fmla="*/ 0 w 227"/>
                  <a:gd name="T11" fmla="*/ 49 h 66"/>
                  <a:gd name="T12" fmla="*/ 3 w 227"/>
                  <a:gd name="T13" fmla="*/ 41 h 66"/>
                  <a:gd name="T14" fmla="*/ 4 w 227"/>
                  <a:gd name="T15" fmla="*/ 34 h 66"/>
                  <a:gd name="T16" fmla="*/ 4 w 227"/>
                  <a:gd name="T17" fmla="*/ 34 h 66"/>
                  <a:gd name="T18" fmla="*/ 8 w 227"/>
                  <a:gd name="T19" fmla="*/ 30 h 66"/>
                  <a:gd name="T20" fmla="*/ 12 w 227"/>
                  <a:gd name="T21" fmla="*/ 25 h 66"/>
                  <a:gd name="T22" fmla="*/ 22 w 227"/>
                  <a:gd name="T23" fmla="*/ 18 h 66"/>
                  <a:gd name="T24" fmla="*/ 34 w 227"/>
                  <a:gd name="T25" fmla="*/ 12 h 66"/>
                  <a:gd name="T26" fmla="*/ 48 w 227"/>
                  <a:gd name="T27" fmla="*/ 8 h 66"/>
                  <a:gd name="T28" fmla="*/ 63 w 227"/>
                  <a:gd name="T29" fmla="*/ 4 h 66"/>
                  <a:gd name="T30" fmla="*/ 79 w 227"/>
                  <a:gd name="T31" fmla="*/ 2 h 66"/>
                  <a:gd name="T32" fmla="*/ 96 w 227"/>
                  <a:gd name="T33" fmla="*/ 1 h 66"/>
                  <a:gd name="T34" fmla="*/ 114 w 227"/>
                  <a:gd name="T35" fmla="*/ 0 h 66"/>
                  <a:gd name="T36" fmla="*/ 114 w 227"/>
                  <a:gd name="T37" fmla="*/ 0 h 66"/>
                  <a:gd name="T38" fmla="*/ 131 w 227"/>
                  <a:gd name="T39" fmla="*/ 1 h 66"/>
                  <a:gd name="T40" fmla="*/ 148 w 227"/>
                  <a:gd name="T41" fmla="*/ 2 h 66"/>
                  <a:gd name="T42" fmla="*/ 164 w 227"/>
                  <a:gd name="T43" fmla="*/ 4 h 66"/>
                  <a:gd name="T44" fmla="*/ 179 w 227"/>
                  <a:gd name="T45" fmla="*/ 8 h 66"/>
                  <a:gd name="T46" fmla="*/ 193 w 227"/>
                  <a:gd name="T47" fmla="*/ 12 h 66"/>
                  <a:gd name="T48" fmla="*/ 205 w 227"/>
                  <a:gd name="T49" fmla="*/ 18 h 66"/>
                  <a:gd name="T50" fmla="*/ 215 w 227"/>
                  <a:gd name="T51" fmla="*/ 25 h 66"/>
                  <a:gd name="T52" fmla="*/ 220 w 227"/>
                  <a:gd name="T53" fmla="*/ 30 h 66"/>
                  <a:gd name="T54" fmla="*/ 223 w 227"/>
                  <a:gd name="T55" fmla="*/ 34 h 66"/>
                  <a:gd name="T56" fmla="*/ 223 w 227"/>
                  <a:gd name="T57" fmla="*/ 34 h 66"/>
                  <a:gd name="T58" fmla="*/ 225 w 227"/>
                  <a:gd name="T59" fmla="*/ 41 h 66"/>
                  <a:gd name="T60" fmla="*/ 226 w 227"/>
                  <a:gd name="T61" fmla="*/ 49 h 66"/>
                  <a:gd name="T62" fmla="*/ 227 w 227"/>
                  <a:gd name="T63" fmla="*/ 57 h 66"/>
                  <a:gd name="T64" fmla="*/ 225 w 227"/>
                  <a:gd name="T65" fmla="*/ 66 h 66"/>
                  <a:gd name="T66" fmla="*/ 225 w 227"/>
                  <a:gd name="T67" fmla="*/ 66 h 66"/>
                  <a:gd name="T68" fmla="*/ 188 w 227"/>
                  <a:gd name="T6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66">
                    <a:moveTo>
                      <a:pt x="39" y="66"/>
                    </a:moveTo>
                    <a:lnTo>
                      <a:pt x="39" y="66"/>
                    </a:lnTo>
                    <a:lnTo>
                      <a:pt x="3" y="66"/>
                    </a:lnTo>
                    <a:lnTo>
                      <a:pt x="3" y="66"/>
                    </a:lnTo>
                    <a:lnTo>
                      <a:pt x="0" y="57"/>
                    </a:lnTo>
                    <a:lnTo>
                      <a:pt x="0" y="49"/>
                    </a:lnTo>
                    <a:lnTo>
                      <a:pt x="3" y="41"/>
                    </a:lnTo>
                    <a:lnTo>
                      <a:pt x="4" y="34"/>
                    </a:lnTo>
                    <a:lnTo>
                      <a:pt x="4" y="34"/>
                    </a:lnTo>
                    <a:lnTo>
                      <a:pt x="8" y="30"/>
                    </a:lnTo>
                    <a:lnTo>
                      <a:pt x="12" y="25"/>
                    </a:lnTo>
                    <a:lnTo>
                      <a:pt x="22" y="18"/>
                    </a:lnTo>
                    <a:lnTo>
                      <a:pt x="34" y="12"/>
                    </a:lnTo>
                    <a:lnTo>
                      <a:pt x="48" y="8"/>
                    </a:lnTo>
                    <a:lnTo>
                      <a:pt x="63" y="4"/>
                    </a:lnTo>
                    <a:lnTo>
                      <a:pt x="79" y="2"/>
                    </a:lnTo>
                    <a:lnTo>
                      <a:pt x="96" y="1"/>
                    </a:lnTo>
                    <a:lnTo>
                      <a:pt x="114" y="0"/>
                    </a:lnTo>
                    <a:lnTo>
                      <a:pt x="114" y="0"/>
                    </a:lnTo>
                    <a:lnTo>
                      <a:pt x="131" y="1"/>
                    </a:lnTo>
                    <a:lnTo>
                      <a:pt x="148" y="2"/>
                    </a:lnTo>
                    <a:lnTo>
                      <a:pt x="164" y="4"/>
                    </a:lnTo>
                    <a:lnTo>
                      <a:pt x="179" y="8"/>
                    </a:lnTo>
                    <a:lnTo>
                      <a:pt x="193" y="12"/>
                    </a:lnTo>
                    <a:lnTo>
                      <a:pt x="205" y="18"/>
                    </a:lnTo>
                    <a:lnTo>
                      <a:pt x="215" y="25"/>
                    </a:lnTo>
                    <a:lnTo>
                      <a:pt x="220" y="30"/>
                    </a:lnTo>
                    <a:lnTo>
                      <a:pt x="223" y="34"/>
                    </a:lnTo>
                    <a:lnTo>
                      <a:pt x="223" y="34"/>
                    </a:lnTo>
                    <a:lnTo>
                      <a:pt x="225" y="41"/>
                    </a:lnTo>
                    <a:lnTo>
                      <a:pt x="226" y="49"/>
                    </a:lnTo>
                    <a:lnTo>
                      <a:pt x="227" y="57"/>
                    </a:lnTo>
                    <a:lnTo>
                      <a:pt x="225" y="66"/>
                    </a:lnTo>
                    <a:lnTo>
                      <a:pt x="225" y="66"/>
                    </a:lnTo>
                    <a:lnTo>
                      <a:pt x="188" y="6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1" name="Freeform 177"/>
              <p:cNvSpPr>
                <a:spLocks/>
              </p:cNvSpPr>
              <p:nvPr/>
            </p:nvSpPr>
            <p:spPr bwMode="auto">
              <a:xfrm>
                <a:off x="4704" y="2660"/>
                <a:ext cx="118" cy="30"/>
              </a:xfrm>
              <a:custGeom>
                <a:avLst/>
                <a:gdLst>
                  <a:gd name="T0" fmla="*/ 118 w 118"/>
                  <a:gd name="T1" fmla="*/ 30 h 30"/>
                  <a:gd name="T2" fmla="*/ 118 w 118"/>
                  <a:gd name="T3" fmla="*/ 30 h 30"/>
                  <a:gd name="T4" fmla="*/ 107 w 118"/>
                  <a:gd name="T5" fmla="*/ 17 h 30"/>
                  <a:gd name="T6" fmla="*/ 102 w 118"/>
                  <a:gd name="T7" fmla="*/ 11 h 30"/>
                  <a:gd name="T8" fmla="*/ 102 w 118"/>
                  <a:gd name="T9" fmla="*/ 11 h 30"/>
                  <a:gd name="T10" fmla="*/ 98 w 118"/>
                  <a:gd name="T11" fmla="*/ 9 h 30"/>
                  <a:gd name="T12" fmla="*/ 94 w 118"/>
                  <a:gd name="T13" fmla="*/ 7 h 30"/>
                  <a:gd name="T14" fmla="*/ 84 w 118"/>
                  <a:gd name="T15" fmla="*/ 3 h 30"/>
                  <a:gd name="T16" fmla="*/ 72 w 118"/>
                  <a:gd name="T17" fmla="*/ 1 h 30"/>
                  <a:gd name="T18" fmla="*/ 59 w 118"/>
                  <a:gd name="T19" fmla="*/ 0 h 30"/>
                  <a:gd name="T20" fmla="*/ 59 w 118"/>
                  <a:gd name="T21" fmla="*/ 0 h 30"/>
                  <a:gd name="T22" fmla="*/ 46 w 118"/>
                  <a:gd name="T23" fmla="*/ 1 h 30"/>
                  <a:gd name="T24" fmla="*/ 35 w 118"/>
                  <a:gd name="T25" fmla="*/ 3 h 30"/>
                  <a:gd name="T26" fmla="*/ 24 w 118"/>
                  <a:gd name="T27" fmla="*/ 7 h 30"/>
                  <a:gd name="T28" fmla="*/ 20 w 118"/>
                  <a:gd name="T29" fmla="*/ 9 h 30"/>
                  <a:gd name="T30" fmla="*/ 17 w 118"/>
                  <a:gd name="T31" fmla="*/ 11 h 30"/>
                  <a:gd name="T32" fmla="*/ 17 w 118"/>
                  <a:gd name="T33" fmla="*/ 11 h 30"/>
                  <a:gd name="T34" fmla="*/ 11 w 118"/>
                  <a:gd name="T35" fmla="*/ 17 h 30"/>
                  <a:gd name="T36" fmla="*/ 0 w 118"/>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30">
                    <a:moveTo>
                      <a:pt x="118" y="30"/>
                    </a:moveTo>
                    <a:lnTo>
                      <a:pt x="118" y="30"/>
                    </a:lnTo>
                    <a:lnTo>
                      <a:pt x="107" y="17"/>
                    </a:lnTo>
                    <a:lnTo>
                      <a:pt x="102" y="11"/>
                    </a:lnTo>
                    <a:lnTo>
                      <a:pt x="102" y="11"/>
                    </a:lnTo>
                    <a:lnTo>
                      <a:pt x="98" y="9"/>
                    </a:lnTo>
                    <a:lnTo>
                      <a:pt x="94" y="7"/>
                    </a:lnTo>
                    <a:lnTo>
                      <a:pt x="84" y="3"/>
                    </a:lnTo>
                    <a:lnTo>
                      <a:pt x="72" y="1"/>
                    </a:lnTo>
                    <a:lnTo>
                      <a:pt x="59" y="0"/>
                    </a:lnTo>
                    <a:lnTo>
                      <a:pt x="59" y="0"/>
                    </a:lnTo>
                    <a:lnTo>
                      <a:pt x="46" y="1"/>
                    </a:lnTo>
                    <a:lnTo>
                      <a:pt x="35" y="3"/>
                    </a:lnTo>
                    <a:lnTo>
                      <a:pt x="24" y="7"/>
                    </a:lnTo>
                    <a:lnTo>
                      <a:pt x="20" y="9"/>
                    </a:lnTo>
                    <a:lnTo>
                      <a:pt x="17" y="11"/>
                    </a:lnTo>
                    <a:lnTo>
                      <a:pt x="17" y="11"/>
                    </a:lnTo>
                    <a:lnTo>
                      <a:pt x="11" y="17"/>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2" name="Freeform 178"/>
              <p:cNvSpPr>
                <a:spLocks/>
              </p:cNvSpPr>
              <p:nvPr/>
            </p:nvSpPr>
            <p:spPr bwMode="auto">
              <a:xfrm>
                <a:off x="4727" y="2580"/>
                <a:ext cx="72" cy="72"/>
              </a:xfrm>
              <a:custGeom>
                <a:avLst/>
                <a:gdLst>
                  <a:gd name="T0" fmla="*/ 36 w 72"/>
                  <a:gd name="T1" fmla="*/ 72 h 72"/>
                  <a:gd name="T2" fmla="*/ 36 w 72"/>
                  <a:gd name="T3" fmla="*/ 72 h 72"/>
                  <a:gd name="T4" fmla="*/ 44 w 72"/>
                  <a:gd name="T5" fmla="*/ 72 h 72"/>
                  <a:gd name="T6" fmla="*/ 50 w 72"/>
                  <a:gd name="T7" fmla="*/ 69 h 72"/>
                  <a:gd name="T8" fmla="*/ 56 w 72"/>
                  <a:gd name="T9" fmla="*/ 65 h 72"/>
                  <a:gd name="T10" fmla="*/ 62 w 72"/>
                  <a:gd name="T11" fmla="*/ 61 h 72"/>
                  <a:gd name="T12" fmla="*/ 66 w 72"/>
                  <a:gd name="T13" fmla="*/ 56 h 72"/>
                  <a:gd name="T14" fmla="*/ 69 w 72"/>
                  <a:gd name="T15" fmla="*/ 50 h 72"/>
                  <a:gd name="T16" fmla="*/ 71 w 72"/>
                  <a:gd name="T17" fmla="*/ 43 h 72"/>
                  <a:gd name="T18" fmla="*/ 72 w 72"/>
                  <a:gd name="T19" fmla="*/ 36 h 72"/>
                  <a:gd name="T20" fmla="*/ 72 w 72"/>
                  <a:gd name="T21" fmla="*/ 36 h 72"/>
                  <a:gd name="T22" fmla="*/ 71 w 72"/>
                  <a:gd name="T23" fmla="*/ 28 h 72"/>
                  <a:gd name="T24" fmla="*/ 69 w 72"/>
                  <a:gd name="T25" fmla="*/ 21 h 72"/>
                  <a:gd name="T26" fmla="*/ 66 w 72"/>
                  <a:gd name="T27" fmla="*/ 15 h 72"/>
                  <a:gd name="T28" fmla="*/ 62 w 72"/>
                  <a:gd name="T29" fmla="*/ 10 h 72"/>
                  <a:gd name="T30" fmla="*/ 56 w 72"/>
                  <a:gd name="T31" fmla="*/ 6 h 72"/>
                  <a:gd name="T32" fmla="*/ 50 w 72"/>
                  <a:gd name="T33" fmla="*/ 3 h 72"/>
                  <a:gd name="T34" fmla="*/ 44 w 72"/>
                  <a:gd name="T35" fmla="*/ 1 h 72"/>
                  <a:gd name="T36" fmla="*/ 36 w 72"/>
                  <a:gd name="T37" fmla="*/ 0 h 72"/>
                  <a:gd name="T38" fmla="*/ 36 w 72"/>
                  <a:gd name="T39" fmla="*/ 0 h 72"/>
                  <a:gd name="T40" fmla="*/ 29 w 72"/>
                  <a:gd name="T41" fmla="*/ 1 h 72"/>
                  <a:gd name="T42" fmla="*/ 22 w 72"/>
                  <a:gd name="T43" fmla="*/ 3 h 72"/>
                  <a:gd name="T44" fmla="*/ 16 w 72"/>
                  <a:gd name="T45" fmla="*/ 6 h 72"/>
                  <a:gd name="T46" fmla="*/ 11 w 72"/>
                  <a:gd name="T47" fmla="*/ 10 h 72"/>
                  <a:gd name="T48" fmla="*/ 7 w 72"/>
                  <a:gd name="T49" fmla="*/ 15 h 72"/>
                  <a:gd name="T50" fmla="*/ 2 w 72"/>
                  <a:gd name="T51" fmla="*/ 21 h 72"/>
                  <a:gd name="T52" fmla="*/ 0 w 72"/>
                  <a:gd name="T53" fmla="*/ 28 h 72"/>
                  <a:gd name="T54" fmla="*/ 0 w 72"/>
                  <a:gd name="T55" fmla="*/ 36 h 72"/>
                  <a:gd name="T56" fmla="*/ 0 w 72"/>
                  <a:gd name="T57" fmla="*/ 36 h 72"/>
                  <a:gd name="T58" fmla="*/ 0 w 72"/>
                  <a:gd name="T59" fmla="*/ 43 h 72"/>
                  <a:gd name="T60" fmla="*/ 2 w 72"/>
                  <a:gd name="T61" fmla="*/ 50 h 72"/>
                  <a:gd name="T62" fmla="*/ 7 w 72"/>
                  <a:gd name="T63" fmla="*/ 56 h 72"/>
                  <a:gd name="T64" fmla="*/ 11 w 72"/>
                  <a:gd name="T65" fmla="*/ 61 h 72"/>
                  <a:gd name="T66" fmla="*/ 16 w 72"/>
                  <a:gd name="T67" fmla="*/ 65 h 72"/>
                  <a:gd name="T68" fmla="*/ 22 w 72"/>
                  <a:gd name="T69" fmla="*/ 69 h 72"/>
                  <a:gd name="T70" fmla="*/ 29 w 72"/>
                  <a:gd name="T71" fmla="*/ 72 h 72"/>
                  <a:gd name="T72" fmla="*/ 36 w 72"/>
                  <a:gd name="T73" fmla="*/ 72 h 72"/>
                  <a:gd name="T74" fmla="*/ 36 w 72"/>
                  <a:gd name="T7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72"/>
                    </a:moveTo>
                    <a:lnTo>
                      <a:pt x="36" y="72"/>
                    </a:lnTo>
                    <a:lnTo>
                      <a:pt x="44" y="72"/>
                    </a:lnTo>
                    <a:lnTo>
                      <a:pt x="50" y="69"/>
                    </a:lnTo>
                    <a:lnTo>
                      <a:pt x="56" y="65"/>
                    </a:lnTo>
                    <a:lnTo>
                      <a:pt x="62" y="61"/>
                    </a:lnTo>
                    <a:lnTo>
                      <a:pt x="66" y="56"/>
                    </a:lnTo>
                    <a:lnTo>
                      <a:pt x="69" y="50"/>
                    </a:lnTo>
                    <a:lnTo>
                      <a:pt x="71" y="43"/>
                    </a:lnTo>
                    <a:lnTo>
                      <a:pt x="72" y="36"/>
                    </a:lnTo>
                    <a:lnTo>
                      <a:pt x="72" y="36"/>
                    </a:lnTo>
                    <a:lnTo>
                      <a:pt x="71" y="28"/>
                    </a:lnTo>
                    <a:lnTo>
                      <a:pt x="69" y="21"/>
                    </a:lnTo>
                    <a:lnTo>
                      <a:pt x="66" y="15"/>
                    </a:lnTo>
                    <a:lnTo>
                      <a:pt x="62" y="10"/>
                    </a:lnTo>
                    <a:lnTo>
                      <a:pt x="56" y="6"/>
                    </a:lnTo>
                    <a:lnTo>
                      <a:pt x="50" y="3"/>
                    </a:lnTo>
                    <a:lnTo>
                      <a:pt x="44" y="1"/>
                    </a:lnTo>
                    <a:lnTo>
                      <a:pt x="36" y="0"/>
                    </a:lnTo>
                    <a:lnTo>
                      <a:pt x="36" y="0"/>
                    </a:lnTo>
                    <a:lnTo>
                      <a:pt x="29" y="1"/>
                    </a:lnTo>
                    <a:lnTo>
                      <a:pt x="22" y="3"/>
                    </a:lnTo>
                    <a:lnTo>
                      <a:pt x="16" y="6"/>
                    </a:lnTo>
                    <a:lnTo>
                      <a:pt x="11" y="10"/>
                    </a:lnTo>
                    <a:lnTo>
                      <a:pt x="7" y="15"/>
                    </a:lnTo>
                    <a:lnTo>
                      <a:pt x="2" y="21"/>
                    </a:lnTo>
                    <a:lnTo>
                      <a:pt x="0" y="28"/>
                    </a:lnTo>
                    <a:lnTo>
                      <a:pt x="0" y="36"/>
                    </a:lnTo>
                    <a:lnTo>
                      <a:pt x="0" y="36"/>
                    </a:lnTo>
                    <a:lnTo>
                      <a:pt x="0" y="43"/>
                    </a:lnTo>
                    <a:lnTo>
                      <a:pt x="2" y="50"/>
                    </a:lnTo>
                    <a:lnTo>
                      <a:pt x="7" y="56"/>
                    </a:lnTo>
                    <a:lnTo>
                      <a:pt x="11" y="61"/>
                    </a:lnTo>
                    <a:lnTo>
                      <a:pt x="16" y="65"/>
                    </a:lnTo>
                    <a:lnTo>
                      <a:pt x="22" y="69"/>
                    </a:lnTo>
                    <a:lnTo>
                      <a:pt x="29" y="72"/>
                    </a:lnTo>
                    <a:lnTo>
                      <a:pt x="36" y="72"/>
                    </a:lnTo>
                    <a:lnTo>
                      <a:pt x="36" y="7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3" name="Freeform 179"/>
              <p:cNvSpPr>
                <a:spLocks/>
              </p:cNvSpPr>
              <p:nvPr/>
            </p:nvSpPr>
            <p:spPr bwMode="auto">
              <a:xfrm>
                <a:off x="4665" y="2668"/>
                <a:ext cx="243" cy="125"/>
              </a:xfrm>
              <a:custGeom>
                <a:avLst/>
                <a:gdLst>
                  <a:gd name="T0" fmla="*/ 175 w 243"/>
                  <a:gd name="T1" fmla="*/ 3 h 125"/>
                  <a:gd name="T2" fmla="*/ 175 w 243"/>
                  <a:gd name="T3" fmla="*/ 3 h 125"/>
                  <a:gd name="T4" fmla="*/ 172 w 243"/>
                  <a:gd name="T5" fmla="*/ 1 h 125"/>
                  <a:gd name="T6" fmla="*/ 170 w 243"/>
                  <a:gd name="T7" fmla="*/ 0 h 125"/>
                  <a:gd name="T8" fmla="*/ 168 w 243"/>
                  <a:gd name="T9" fmla="*/ 0 h 125"/>
                  <a:gd name="T10" fmla="*/ 166 w 243"/>
                  <a:gd name="T11" fmla="*/ 1 h 125"/>
                  <a:gd name="T12" fmla="*/ 165 w 243"/>
                  <a:gd name="T13" fmla="*/ 3 h 125"/>
                  <a:gd name="T14" fmla="*/ 165 w 243"/>
                  <a:gd name="T15" fmla="*/ 6 h 125"/>
                  <a:gd name="T16" fmla="*/ 164 w 243"/>
                  <a:gd name="T17" fmla="*/ 9 h 125"/>
                  <a:gd name="T18" fmla="*/ 165 w 243"/>
                  <a:gd name="T19" fmla="*/ 12 h 125"/>
                  <a:gd name="T20" fmla="*/ 170 w 243"/>
                  <a:gd name="T21" fmla="*/ 32 h 125"/>
                  <a:gd name="T22" fmla="*/ 0 w 243"/>
                  <a:gd name="T23" fmla="*/ 32 h 125"/>
                  <a:gd name="T24" fmla="*/ 0 w 243"/>
                  <a:gd name="T25" fmla="*/ 93 h 125"/>
                  <a:gd name="T26" fmla="*/ 170 w 243"/>
                  <a:gd name="T27" fmla="*/ 93 h 125"/>
                  <a:gd name="T28" fmla="*/ 165 w 243"/>
                  <a:gd name="T29" fmla="*/ 112 h 125"/>
                  <a:gd name="T30" fmla="*/ 165 w 243"/>
                  <a:gd name="T31" fmla="*/ 112 h 125"/>
                  <a:gd name="T32" fmla="*/ 164 w 243"/>
                  <a:gd name="T33" fmla="*/ 115 h 125"/>
                  <a:gd name="T34" fmla="*/ 165 w 243"/>
                  <a:gd name="T35" fmla="*/ 118 h 125"/>
                  <a:gd name="T36" fmla="*/ 165 w 243"/>
                  <a:gd name="T37" fmla="*/ 121 h 125"/>
                  <a:gd name="T38" fmla="*/ 166 w 243"/>
                  <a:gd name="T39" fmla="*/ 122 h 125"/>
                  <a:gd name="T40" fmla="*/ 168 w 243"/>
                  <a:gd name="T41" fmla="*/ 125 h 125"/>
                  <a:gd name="T42" fmla="*/ 170 w 243"/>
                  <a:gd name="T43" fmla="*/ 125 h 125"/>
                  <a:gd name="T44" fmla="*/ 172 w 243"/>
                  <a:gd name="T45" fmla="*/ 123 h 125"/>
                  <a:gd name="T46" fmla="*/ 175 w 243"/>
                  <a:gd name="T47" fmla="*/ 121 h 125"/>
                  <a:gd name="T48" fmla="*/ 175 w 243"/>
                  <a:gd name="T49" fmla="*/ 121 h 125"/>
                  <a:gd name="T50" fmla="*/ 243 w 243"/>
                  <a:gd name="T51" fmla="*/ 62 h 125"/>
                  <a:gd name="T52" fmla="*/ 243 w 243"/>
                  <a:gd name="T53" fmla="*/ 62 h 125"/>
                  <a:gd name="T54" fmla="*/ 175 w 243"/>
                  <a:gd name="T55" fmla="*/ 3 h 125"/>
                  <a:gd name="T56" fmla="*/ 175 w 243"/>
                  <a:gd name="T57"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 h="125">
                    <a:moveTo>
                      <a:pt x="175" y="3"/>
                    </a:moveTo>
                    <a:lnTo>
                      <a:pt x="175" y="3"/>
                    </a:lnTo>
                    <a:lnTo>
                      <a:pt x="172" y="1"/>
                    </a:lnTo>
                    <a:lnTo>
                      <a:pt x="170" y="0"/>
                    </a:lnTo>
                    <a:lnTo>
                      <a:pt x="168" y="0"/>
                    </a:lnTo>
                    <a:lnTo>
                      <a:pt x="166" y="1"/>
                    </a:lnTo>
                    <a:lnTo>
                      <a:pt x="165" y="3"/>
                    </a:lnTo>
                    <a:lnTo>
                      <a:pt x="165" y="6"/>
                    </a:lnTo>
                    <a:lnTo>
                      <a:pt x="164" y="9"/>
                    </a:lnTo>
                    <a:lnTo>
                      <a:pt x="165" y="12"/>
                    </a:lnTo>
                    <a:lnTo>
                      <a:pt x="170" y="32"/>
                    </a:lnTo>
                    <a:lnTo>
                      <a:pt x="0" y="32"/>
                    </a:lnTo>
                    <a:lnTo>
                      <a:pt x="0" y="93"/>
                    </a:lnTo>
                    <a:lnTo>
                      <a:pt x="170" y="93"/>
                    </a:lnTo>
                    <a:lnTo>
                      <a:pt x="165" y="112"/>
                    </a:lnTo>
                    <a:lnTo>
                      <a:pt x="165" y="112"/>
                    </a:lnTo>
                    <a:lnTo>
                      <a:pt x="164" y="115"/>
                    </a:lnTo>
                    <a:lnTo>
                      <a:pt x="165" y="118"/>
                    </a:lnTo>
                    <a:lnTo>
                      <a:pt x="165" y="121"/>
                    </a:lnTo>
                    <a:lnTo>
                      <a:pt x="166" y="122"/>
                    </a:lnTo>
                    <a:lnTo>
                      <a:pt x="168" y="125"/>
                    </a:lnTo>
                    <a:lnTo>
                      <a:pt x="170" y="125"/>
                    </a:lnTo>
                    <a:lnTo>
                      <a:pt x="172" y="123"/>
                    </a:lnTo>
                    <a:lnTo>
                      <a:pt x="175" y="121"/>
                    </a:lnTo>
                    <a:lnTo>
                      <a:pt x="175" y="121"/>
                    </a:lnTo>
                    <a:lnTo>
                      <a:pt x="243" y="62"/>
                    </a:lnTo>
                    <a:lnTo>
                      <a:pt x="243" y="62"/>
                    </a:lnTo>
                    <a:lnTo>
                      <a:pt x="175" y="3"/>
                    </a:lnTo>
                    <a:lnTo>
                      <a:pt x="175" y="3"/>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4" name="Freeform 180"/>
              <p:cNvSpPr>
                <a:spLocks/>
              </p:cNvSpPr>
              <p:nvPr/>
            </p:nvSpPr>
            <p:spPr bwMode="auto">
              <a:xfrm>
                <a:off x="4729" y="2769"/>
                <a:ext cx="68" cy="77"/>
              </a:xfrm>
              <a:custGeom>
                <a:avLst/>
                <a:gdLst>
                  <a:gd name="T0" fmla="*/ 0 w 68"/>
                  <a:gd name="T1" fmla="*/ 0 h 77"/>
                  <a:gd name="T2" fmla="*/ 0 w 68"/>
                  <a:gd name="T3" fmla="*/ 0 h 77"/>
                  <a:gd name="T4" fmla="*/ 7 w 68"/>
                  <a:gd name="T5" fmla="*/ 43 h 77"/>
                  <a:gd name="T6" fmla="*/ 12 w 68"/>
                  <a:gd name="T7" fmla="*/ 68 h 77"/>
                  <a:gd name="T8" fmla="*/ 12 w 68"/>
                  <a:gd name="T9" fmla="*/ 68 h 77"/>
                  <a:gd name="T10" fmla="*/ 13 w 68"/>
                  <a:gd name="T11" fmla="*/ 73 h 77"/>
                  <a:gd name="T12" fmla="*/ 14 w 68"/>
                  <a:gd name="T13" fmla="*/ 75 h 77"/>
                  <a:gd name="T14" fmla="*/ 16 w 68"/>
                  <a:gd name="T15" fmla="*/ 76 h 77"/>
                  <a:gd name="T16" fmla="*/ 18 w 68"/>
                  <a:gd name="T17" fmla="*/ 77 h 77"/>
                  <a:gd name="T18" fmla="*/ 50 w 68"/>
                  <a:gd name="T19" fmla="*/ 77 h 77"/>
                  <a:gd name="T20" fmla="*/ 50 w 68"/>
                  <a:gd name="T21" fmla="*/ 77 h 77"/>
                  <a:gd name="T22" fmla="*/ 53 w 68"/>
                  <a:gd name="T23" fmla="*/ 76 h 77"/>
                  <a:gd name="T24" fmla="*/ 54 w 68"/>
                  <a:gd name="T25" fmla="*/ 75 h 77"/>
                  <a:gd name="T26" fmla="*/ 56 w 68"/>
                  <a:gd name="T27" fmla="*/ 73 h 77"/>
                  <a:gd name="T28" fmla="*/ 57 w 68"/>
                  <a:gd name="T29" fmla="*/ 68 h 77"/>
                  <a:gd name="T30" fmla="*/ 57 w 68"/>
                  <a:gd name="T31" fmla="*/ 68 h 77"/>
                  <a:gd name="T32" fmla="*/ 62 w 68"/>
                  <a:gd name="T33" fmla="*/ 39 h 77"/>
                  <a:gd name="T34" fmla="*/ 68 w 68"/>
                  <a:gd name="T3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7">
                    <a:moveTo>
                      <a:pt x="0" y="0"/>
                    </a:moveTo>
                    <a:lnTo>
                      <a:pt x="0" y="0"/>
                    </a:lnTo>
                    <a:lnTo>
                      <a:pt x="7" y="43"/>
                    </a:lnTo>
                    <a:lnTo>
                      <a:pt x="12" y="68"/>
                    </a:lnTo>
                    <a:lnTo>
                      <a:pt x="12" y="68"/>
                    </a:lnTo>
                    <a:lnTo>
                      <a:pt x="13" y="73"/>
                    </a:lnTo>
                    <a:lnTo>
                      <a:pt x="14" y="75"/>
                    </a:lnTo>
                    <a:lnTo>
                      <a:pt x="16" y="76"/>
                    </a:lnTo>
                    <a:lnTo>
                      <a:pt x="18" y="77"/>
                    </a:lnTo>
                    <a:lnTo>
                      <a:pt x="50" y="77"/>
                    </a:lnTo>
                    <a:lnTo>
                      <a:pt x="50" y="77"/>
                    </a:lnTo>
                    <a:lnTo>
                      <a:pt x="53" y="76"/>
                    </a:lnTo>
                    <a:lnTo>
                      <a:pt x="54" y="75"/>
                    </a:lnTo>
                    <a:lnTo>
                      <a:pt x="56" y="73"/>
                    </a:lnTo>
                    <a:lnTo>
                      <a:pt x="57" y="68"/>
                    </a:lnTo>
                    <a:lnTo>
                      <a:pt x="57" y="68"/>
                    </a:lnTo>
                    <a:lnTo>
                      <a:pt x="62" y="39"/>
                    </a:lnTo>
                    <a:lnTo>
                      <a:pt x="6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5" name="Rectangle 181"/>
              <p:cNvSpPr>
                <a:spLocks noChangeArrowheads="1"/>
              </p:cNvSpPr>
              <p:nvPr/>
            </p:nvSpPr>
            <p:spPr bwMode="auto">
              <a:xfrm>
                <a:off x="908" y="1538"/>
                <a:ext cx="1" cy="1"/>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6" name="Freeform 182"/>
              <p:cNvSpPr>
                <a:spLocks noEditPoints="1"/>
              </p:cNvSpPr>
              <p:nvPr/>
            </p:nvSpPr>
            <p:spPr bwMode="auto">
              <a:xfrm>
                <a:off x="825" y="1244"/>
                <a:ext cx="166" cy="165"/>
              </a:xfrm>
              <a:custGeom>
                <a:avLst/>
                <a:gdLst>
                  <a:gd name="T0" fmla="*/ 83 w 166"/>
                  <a:gd name="T1" fmla="*/ 165 h 165"/>
                  <a:gd name="T2" fmla="*/ 95 w 166"/>
                  <a:gd name="T3" fmla="*/ 158 h 165"/>
                  <a:gd name="T4" fmla="*/ 108 w 166"/>
                  <a:gd name="T5" fmla="*/ 144 h 165"/>
                  <a:gd name="T6" fmla="*/ 122 w 166"/>
                  <a:gd name="T7" fmla="*/ 142 h 165"/>
                  <a:gd name="T8" fmla="*/ 133 w 166"/>
                  <a:gd name="T9" fmla="*/ 148 h 165"/>
                  <a:gd name="T10" fmla="*/ 148 w 166"/>
                  <a:gd name="T11" fmla="*/ 132 h 165"/>
                  <a:gd name="T12" fmla="*/ 142 w 166"/>
                  <a:gd name="T13" fmla="*/ 114 h 165"/>
                  <a:gd name="T14" fmla="*/ 147 w 166"/>
                  <a:gd name="T15" fmla="*/ 101 h 165"/>
                  <a:gd name="T16" fmla="*/ 165 w 166"/>
                  <a:gd name="T17" fmla="*/ 92 h 165"/>
                  <a:gd name="T18" fmla="*/ 165 w 166"/>
                  <a:gd name="T19" fmla="*/ 72 h 165"/>
                  <a:gd name="T20" fmla="*/ 153 w 166"/>
                  <a:gd name="T21" fmla="*/ 67 h 165"/>
                  <a:gd name="T22" fmla="*/ 144 w 166"/>
                  <a:gd name="T23" fmla="*/ 56 h 165"/>
                  <a:gd name="T24" fmla="*/ 144 w 166"/>
                  <a:gd name="T25" fmla="*/ 37 h 165"/>
                  <a:gd name="T26" fmla="*/ 141 w 166"/>
                  <a:gd name="T27" fmla="*/ 23 h 165"/>
                  <a:gd name="T28" fmla="*/ 128 w 166"/>
                  <a:gd name="T29" fmla="*/ 20 h 165"/>
                  <a:gd name="T30" fmla="*/ 108 w 166"/>
                  <a:gd name="T31" fmla="*/ 20 h 165"/>
                  <a:gd name="T32" fmla="*/ 98 w 166"/>
                  <a:gd name="T33" fmla="*/ 12 h 165"/>
                  <a:gd name="T34" fmla="*/ 93 w 166"/>
                  <a:gd name="T35" fmla="*/ 0 h 165"/>
                  <a:gd name="T36" fmla="*/ 72 w 166"/>
                  <a:gd name="T37" fmla="*/ 0 h 165"/>
                  <a:gd name="T38" fmla="*/ 63 w 166"/>
                  <a:gd name="T39" fmla="*/ 17 h 165"/>
                  <a:gd name="T40" fmla="*/ 51 w 166"/>
                  <a:gd name="T41" fmla="*/ 22 h 165"/>
                  <a:gd name="T42" fmla="*/ 32 w 166"/>
                  <a:gd name="T43" fmla="*/ 16 h 165"/>
                  <a:gd name="T44" fmla="*/ 18 w 166"/>
                  <a:gd name="T45" fmla="*/ 32 h 165"/>
                  <a:gd name="T46" fmla="*/ 23 w 166"/>
                  <a:gd name="T47" fmla="*/ 43 h 165"/>
                  <a:gd name="T48" fmla="*/ 21 w 166"/>
                  <a:gd name="T49" fmla="*/ 56 h 165"/>
                  <a:gd name="T50" fmla="*/ 8 w 166"/>
                  <a:gd name="T51" fmla="*/ 70 h 165"/>
                  <a:gd name="T52" fmla="*/ 0 w 166"/>
                  <a:gd name="T53" fmla="*/ 82 h 165"/>
                  <a:gd name="T54" fmla="*/ 8 w 166"/>
                  <a:gd name="T55" fmla="*/ 94 h 165"/>
                  <a:gd name="T56" fmla="*/ 21 w 166"/>
                  <a:gd name="T57" fmla="*/ 108 h 165"/>
                  <a:gd name="T58" fmla="*/ 23 w 166"/>
                  <a:gd name="T59" fmla="*/ 121 h 165"/>
                  <a:gd name="T60" fmla="*/ 18 w 166"/>
                  <a:gd name="T61" fmla="*/ 132 h 165"/>
                  <a:gd name="T62" fmla="*/ 32 w 166"/>
                  <a:gd name="T63" fmla="*/ 148 h 165"/>
                  <a:gd name="T64" fmla="*/ 51 w 166"/>
                  <a:gd name="T65" fmla="*/ 142 h 165"/>
                  <a:gd name="T66" fmla="*/ 63 w 166"/>
                  <a:gd name="T67" fmla="*/ 147 h 165"/>
                  <a:gd name="T68" fmla="*/ 72 w 166"/>
                  <a:gd name="T69" fmla="*/ 164 h 165"/>
                  <a:gd name="T70" fmla="*/ 58 w 166"/>
                  <a:gd name="T71" fmla="*/ 82 h 165"/>
                  <a:gd name="T72" fmla="*/ 63 w 166"/>
                  <a:gd name="T73" fmla="*/ 69 h 165"/>
                  <a:gd name="T74" fmla="*/ 73 w 166"/>
                  <a:gd name="T75" fmla="*/ 59 h 165"/>
                  <a:gd name="T76" fmla="*/ 83 w 166"/>
                  <a:gd name="T77" fmla="*/ 57 h 165"/>
                  <a:gd name="T78" fmla="*/ 97 w 166"/>
                  <a:gd name="T79" fmla="*/ 61 h 165"/>
                  <a:gd name="T80" fmla="*/ 105 w 166"/>
                  <a:gd name="T81" fmla="*/ 73 h 165"/>
                  <a:gd name="T82" fmla="*/ 107 w 166"/>
                  <a:gd name="T83" fmla="*/ 82 h 165"/>
                  <a:gd name="T84" fmla="*/ 103 w 166"/>
                  <a:gd name="T85" fmla="*/ 95 h 165"/>
                  <a:gd name="T86" fmla="*/ 93 w 166"/>
                  <a:gd name="T87" fmla="*/ 105 h 165"/>
                  <a:gd name="T88" fmla="*/ 83 w 166"/>
                  <a:gd name="T89" fmla="*/ 107 h 165"/>
                  <a:gd name="T90" fmla="*/ 69 w 166"/>
                  <a:gd name="T91" fmla="*/ 102 h 165"/>
                  <a:gd name="T92" fmla="*/ 60 w 166"/>
                  <a:gd name="T93" fmla="*/ 91 h 165"/>
                  <a:gd name="T94" fmla="*/ 58 w 166"/>
                  <a:gd name="T95"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165">
                    <a:moveTo>
                      <a:pt x="72" y="164"/>
                    </a:moveTo>
                    <a:lnTo>
                      <a:pt x="72" y="164"/>
                    </a:lnTo>
                    <a:lnTo>
                      <a:pt x="83" y="165"/>
                    </a:lnTo>
                    <a:lnTo>
                      <a:pt x="93" y="164"/>
                    </a:lnTo>
                    <a:lnTo>
                      <a:pt x="93" y="164"/>
                    </a:lnTo>
                    <a:lnTo>
                      <a:pt x="95" y="158"/>
                    </a:lnTo>
                    <a:lnTo>
                      <a:pt x="98" y="152"/>
                    </a:lnTo>
                    <a:lnTo>
                      <a:pt x="102" y="147"/>
                    </a:lnTo>
                    <a:lnTo>
                      <a:pt x="108" y="144"/>
                    </a:lnTo>
                    <a:lnTo>
                      <a:pt x="108" y="144"/>
                    </a:lnTo>
                    <a:lnTo>
                      <a:pt x="115" y="142"/>
                    </a:lnTo>
                    <a:lnTo>
                      <a:pt x="122" y="142"/>
                    </a:lnTo>
                    <a:lnTo>
                      <a:pt x="128" y="144"/>
                    </a:lnTo>
                    <a:lnTo>
                      <a:pt x="133" y="148"/>
                    </a:lnTo>
                    <a:lnTo>
                      <a:pt x="133" y="148"/>
                    </a:lnTo>
                    <a:lnTo>
                      <a:pt x="141" y="141"/>
                    </a:lnTo>
                    <a:lnTo>
                      <a:pt x="148" y="132"/>
                    </a:lnTo>
                    <a:lnTo>
                      <a:pt x="148" y="132"/>
                    </a:lnTo>
                    <a:lnTo>
                      <a:pt x="144" y="127"/>
                    </a:lnTo>
                    <a:lnTo>
                      <a:pt x="143" y="121"/>
                    </a:lnTo>
                    <a:lnTo>
                      <a:pt x="142" y="114"/>
                    </a:lnTo>
                    <a:lnTo>
                      <a:pt x="144" y="108"/>
                    </a:lnTo>
                    <a:lnTo>
                      <a:pt x="144" y="108"/>
                    </a:lnTo>
                    <a:lnTo>
                      <a:pt x="147" y="101"/>
                    </a:lnTo>
                    <a:lnTo>
                      <a:pt x="153" y="97"/>
                    </a:lnTo>
                    <a:lnTo>
                      <a:pt x="159" y="94"/>
                    </a:lnTo>
                    <a:lnTo>
                      <a:pt x="165" y="92"/>
                    </a:lnTo>
                    <a:lnTo>
                      <a:pt x="165" y="92"/>
                    </a:lnTo>
                    <a:lnTo>
                      <a:pt x="166" y="82"/>
                    </a:lnTo>
                    <a:lnTo>
                      <a:pt x="165" y="72"/>
                    </a:lnTo>
                    <a:lnTo>
                      <a:pt x="165" y="72"/>
                    </a:lnTo>
                    <a:lnTo>
                      <a:pt x="159" y="70"/>
                    </a:lnTo>
                    <a:lnTo>
                      <a:pt x="153" y="67"/>
                    </a:lnTo>
                    <a:lnTo>
                      <a:pt x="147" y="62"/>
                    </a:lnTo>
                    <a:lnTo>
                      <a:pt x="144" y="56"/>
                    </a:lnTo>
                    <a:lnTo>
                      <a:pt x="144" y="56"/>
                    </a:lnTo>
                    <a:lnTo>
                      <a:pt x="142" y="50"/>
                    </a:lnTo>
                    <a:lnTo>
                      <a:pt x="143" y="43"/>
                    </a:lnTo>
                    <a:lnTo>
                      <a:pt x="144" y="37"/>
                    </a:lnTo>
                    <a:lnTo>
                      <a:pt x="148" y="32"/>
                    </a:lnTo>
                    <a:lnTo>
                      <a:pt x="148" y="32"/>
                    </a:lnTo>
                    <a:lnTo>
                      <a:pt x="141" y="23"/>
                    </a:lnTo>
                    <a:lnTo>
                      <a:pt x="133" y="16"/>
                    </a:lnTo>
                    <a:lnTo>
                      <a:pt x="133" y="16"/>
                    </a:lnTo>
                    <a:lnTo>
                      <a:pt x="128" y="20"/>
                    </a:lnTo>
                    <a:lnTo>
                      <a:pt x="122" y="22"/>
                    </a:lnTo>
                    <a:lnTo>
                      <a:pt x="115" y="22"/>
                    </a:lnTo>
                    <a:lnTo>
                      <a:pt x="108" y="20"/>
                    </a:lnTo>
                    <a:lnTo>
                      <a:pt x="108" y="20"/>
                    </a:lnTo>
                    <a:lnTo>
                      <a:pt x="102" y="17"/>
                    </a:lnTo>
                    <a:lnTo>
                      <a:pt x="98" y="12"/>
                    </a:lnTo>
                    <a:lnTo>
                      <a:pt x="95" y="6"/>
                    </a:lnTo>
                    <a:lnTo>
                      <a:pt x="93" y="0"/>
                    </a:lnTo>
                    <a:lnTo>
                      <a:pt x="93" y="0"/>
                    </a:lnTo>
                    <a:lnTo>
                      <a:pt x="83" y="0"/>
                    </a:lnTo>
                    <a:lnTo>
                      <a:pt x="72" y="0"/>
                    </a:lnTo>
                    <a:lnTo>
                      <a:pt x="72" y="0"/>
                    </a:lnTo>
                    <a:lnTo>
                      <a:pt x="71" y="6"/>
                    </a:lnTo>
                    <a:lnTo>
                      <a:pt x="68" y="12"/>
                    </a:lnTo>
                    <a:lnTo>
                      <a:pt x="63" y="17"/>
                    </a:lnTo>
                    <a:lnTo>
                      <a:pt x="57" y="20"/>
                    </a:lnTo>
                    <a:lnTo>
                      <a:pt x="57" y="20"/>
                    </a:lnTo>
                    <a:lnTo>
                      <a:pt x="51" y="22"/>
                    </a:lnTo>
                    <a:lnTo>
                      <a:pt x="44" y="22"/>
                    </a:lnTo>
                    <a:lnTo>
                      <a:pt x="37" y="20"/>
                    </a:lnTo>
                    <a:lnTo>
                      <a:pt x="32" y="16"/>
                    </a:lnTo>
                    <a:lnTo>
                      <a:pt x="32" y="16"/>
                    </a:lnTo>
                    <a:lnTo>
                      <a:pt x="24" y="23"/>
                    </a:lnTo>
                    <a:lnTo>
                      <a:pt x="18" y="32"/>
                    </a:lnTo>
                    <a:lnTo>
                      <a:pt x="18" y="32"/>
                    </a:lnTo>
                    <a:lnTo>
                      <a:pt x="21" y="37"/>
                    </a:lnTo>
                    <a:lnTo>
                      <a:pt x="23" y="43"/>
                    </a:lnTo>
                    <a:lnTo>
                      <a:pt x="23" y="50"/>
                    </a:lnTo>
                    <a:lnTo>
                      <a:pt x="21" y="56"/>
                    </a:lnTo>
                    <a:lnTo>
                      <a:pt x="21" y="56"/>
                    </a:lnTo>
                    <a:lnTo>
                      <a:pt x="18" y="62"/>
                    </a:lnTo>
                    <a:lnTo>
                      <a:pt x="13" y="67"/>
                    </a:lnTo>
                    <a:lnTo>
                      <a:pt x="8" y="70"/>
                    </a:lnTo>
                    <a:lnTo>
                      <a:pt x="0" y="72"/>
                    </a:lnTo>
                    <a:lnTo>
                      <a:pt x="0" y="72"/>
                    </a:lnTo>
                    <a:lnTo>
                      <a:pt x="0" y="82"/>
                    </a:lnTo>
                    <a:lnTo>
                      <a:pt x="0" y="92"/>
                    </a:lnTo>
                    <a:lnTo>
                      <a:pt x="0" y="92"/>
                    </a:lnTo>
                    <a:lnTo>
                      <a:pt x="8" y="94"/>
                    </a:lnTo>
                    <a:lnTo>
                      <a:pt x="13" y="97"/>
                    </a:lnTo>
                    <a:lnTo>
                      <a:pt x="18" y="101"/>
                    </a:lnTo>
                    <a:lnTo>
                      <a:pt x="21" y="108"/>
                    </a:lnTo>
                    <a:lnTo>
                      <a:pt x="21" y="108"/>
                    </a:lnTo>
                    <a:lnTo>
                      <a:pt x="23" y="114"/>
                    </a:lnTo>
                    <a:lnTo>
                      <a:pt x="23" y="121"/>
                    </a:lnTo>
                    <a:lnTo>
                      <a:pt x="21" y="127"/>
                    </a:lnTo>
                    <a:lnTo>
                      <a:pt x="18" y="132"/>
                    </a:lnTo>
                    <a:lnTo>
                      <a:pt x="18" y="132"/>
                    </a:lnTo>
                    <a:lnTo>
                      <a:pt x="24" y="141"/>
                    </a:lnTo>
                    <a:lnTo>
                      <a:pt x="32" y="148"/>
                    </a:lnTo>
                    <a:lnTo>
                      <a:pt x="32" y="148"/>
                    </a:lnTo>
                    <a:lnTo>
                      <a:pt x="37" y="144"/>
                    </a:lnTo>
                    <a:lnTo>
                      <a:pt x="44" y="142"/>
                    </a:lnTo>
                    <a:lnTo>
                      <a:pt x="51" y="142"/>
                    </a:lnTo>
                    <a:lnTo>
                      <a:pt x="57" y="144"/>
                    </a:lnTo>
                    <a:lnTo>
                      <a:pt x="57" y="144"/>
                    </a:lnTo>
                    <a:lnTo>
                      <a:pt x="63" y="147"/>
                    </a:lnTo>
                    <a:lnTo>
                      <a:pt x="68" y="152"/>
                    </a:lnTo>
                    <a:lnTo>
                      <a:pt x="71" y="158"/>
                    </a:lnTo>
                    <a:lnTo>
                      <a:pt x="72" y="164"/>
                    </a:lnTo>
                    <a:lnTo>
                      <a:pt x="72" y="164"/>
                    </a:lnTo>
                    <a:close/>
                    <a:moveTo>
                      <a:pt x="58" y="82"/>
                    </a:moveTo>
                    <a:lnTo>
                      <a:pt x="58" y="82"/>
                    </a:lnTo>
                    <a:lnTo>
                      <a:pt x="59" y="77"/>
                    </a:lnTo>
                    <a:lnTo>
                      <a:pt x="60" y="73"/>
                    </a:lnTo>
                    <a:lnTo>
                      <a:pt x="63" y="69"/>
                    </a:lnTo>
                    <a:lnTo>
                      <a:pt x="65" y="64"/>
                    </a:lnTo>
                    <a:lnTo>
                      <a:pt x="69" y="61"/>
                    </a:lnTo>
                    <a:lnTo>
                      <a:pt x="73" y="59"/>
                    </a:lnTo>
                    <a:lnTo>
                      <a:pt x="78" y="58"/>
                    </a:lnTo>
                    <a:lnTo>
                      <a:pt x="83" y="57"/>
                    </a:lnTo>
                    <a:lnTo>
                      <a:pt x="83" y="57"/>
                    </a:lnTo>
                    <a:lnTo>
                      <a:pt x="88" y="58"/>
                    </a:lnTo>
                    <a:lnTo>
                      <a:pt x="93" y="59"/>
                    </a:lnTo>
                    <a:lnTo>
                      <a:pt x="97" y="61"/>
                    </a:lnTo>
                    <a:lnTo>
                      <a:pt x="100" y="64"/>
                    </a:lnTo>
                    <a:lnTo>
                      <a:pt x="103" y="69"/>
                    </a:lnTo>
                    <a:lnTo>
                      <a:pt x="105" y="73"/>
                    </a:lnTo>
                    <a:lnTo>
                      <a:pt x="107" y="77"/>
                    </a:lnTo>
                    <a:lnTo>
                      <a:pt x="107" y="82"/>
                    </a:lnTo>
                    <a:lnTo>
                      <a:pt x="107" y="82"/>
                    </a:lnTo>
                    <a:lnTo>
                      <a:pt x="107" y="87"/>
                    </a:lnTo>
                    <a:lnTo>
                      <a:pt x="105" y="91"/>
                    </a:lnTo>
                    <a:lnTo>
                      <a:pt x="103" y="95"/>
                    </a:lnTo>
                    <a:lnTo>
                      <a:pt x="100" y="99"/>
                    </a:lnTo>
                    <a:lnTo>
                      <a:pt x="97" y="102"/>
                    </a:lnTo>
                    <a:lnTo>
                      <a:pt x="93" y="105"/>
                    </a:lnTo>
                    <a:lnTo>
                      <a:pt x="88" y="106"/>
                    </a:lnTo>
                    <a:lnTo>
                      <a:pt x="83" y="107"/>
                    </a:lnTo>
                    <a:lnTo>
                      <a:pt x="83" y="107"/>
                    </a:lnTo>
                    <a:lnTo>
                      <a:pt x="78" y="106"/>
                    </a:lnTo>
                    <a:lnTo>
                      <a:pt x="73" y="105"/>
                    </a:lnTo>
                    <a:lnTo>
                      <a:pt x="69" y="102"/>
                    </a:lnTo>
                    <a:lnTo>
                      <a:pt x="65" y="99"/>
                    </a:lnTo>
                    <a:lnTo>
                      <a:pt x="63" y="95"/>
                    </a:lnTo>
                    <a:lnTo>
                      <a:pt x="60" y="91"/>
                    </a:lnTo>
                    <a:lnTo>
                      <a:pt x="59" y="87"/>
                    </a:lnTo>
                    <a:lnTo>
                      <a:pt x="58" y="82"/>
                    </a:lnTo>
                    <a:lnTo>
                      <a:pt x="58" y="8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7" name="Freeform 183"/>
              <p:cNvSpPr>
                <a:spLocks/>
              </p:cNvSpPr>
              <p:nvPr/>
            </p:nvSpPr>
            <p:spPr bwMode="auto">
              <a:xfrm>
                <a:off x="898" y="1402"/>
                <a:ext cx="115" cy="138"/>
              </a:xfrm>
              <a:custGeom>
                <a:avLst/>
                <a:gdLst>
                  <a:gd name="T0" fmla="*/ 0 w 115"/>
                  <a:gd name="T1" fmla="*/ 132 h 138"/>
                  <a:gd name="T2" fmla="*/ 10 w 115"/>
                  <a:gd name="T3" fmla="*/ 136 h 138"/>
                  <a:gd name="T4" fmla="*/ 10 w 115"/>
                  <a:gd name="T5" fmla="*/ 136 h 138"/>
                  <a:gd name="T6" fmla="*/ 13 w 115"/>
                  <a:gd name="T7" fmla="*/ 131 h 138"/>
                  <a:gd name="T8" fmla="*/ 17 w 115"/>
                  <a:gd name="T9" fmla="*/ 128 h 138"/>
                  <a:gd name="T10" fmla="*/ 22 w 115"/>
                  <a:gd name="T11" fmla="*/ 124 h 138"/>
                  <a:gd name="T12" fmla="*/ 27 w 115"/>
                  <a:gd name="T13" fmla="*/ 123 h 138"/>
                  <a:gd name="T14" fmla="*/ 27 w 115"/>
                  <a:gd name="T15" fmla="*/ 123 h 138"/>
                  <a:gd name="T16" fmla="*/ 28 w 115"/>
                  <a:gd name="T17" fmla="*/ 123 h 138"/>
                  <a:gd name="T18" fmla="*/ 28 w 115"/>
                  <a:gd name="T19" fmla="*/ 123 h 138"/>
                  <a:gd name="T20" fmla="*/ 34 w 115"/>
                  <a:gd name="T21" fmla="*/ 124 h 138"/>
                  <a:gd name="T22" fmla="*/ 38 w 115"/>
                  <a:gd name="T23" fmla="*/ 127 h 138"/>
                  <a:gd name="T24" fmla="*/ 43 w 115"/>
                  <a:gd name="T25" fmla="*/ 130 h 138"/>
                  <a:gd name="T26" fmla="*/ 47 w 115"/>
                  <a:gd name="T27" fmla="*/ 134 h 138"/>
                  <a:gd name="T28" fmla="*/ 49 w 115"/>
                  <a:gd name="T29" fmla="*/ 138 h 138"/>
                  <a:gd name="T30" fmla="*/ 52 w 115"/>
                  <a:gd name="T31" fmla="*/ 137 h 138"/>
                  <a:gd name="T32" fmla="*/ 52 w 115"/>
                  <a:gd name="T33" fmla="*/ 137 h 138"/>
                  <a:gd name="T34" fmla="*/ 63 w 115"/>
                  <a:gd name="T35" fmla="*/ 132 h 138"/>
                  <a:gd name="T36" fmla="*/ 73 w 115"/>
                  <a:gd name="T37" fmla="*/ 127 h 138"/>
                  <a:gd name="T38" fmla="*/ 76 w 115"/>
                  <a:gd name="T39" fmla="*/ 124 h 138"/>
                  <a:gd name="T40" fmla="*/ 75 w 115"/>
                  <a:gd name="T41" fmla="*/ 120 h 138"/>
                  <a:gd name="T42" fmla="*/ 75 w 115"/>
                  <a:gd name="T43" fmla="*/ 120 h 138"/>
                  <a:gd name="T44" fmla="*/ 74 w 115"/>
                  <a:gd name="T45" fmla="*/ 117 h 138"/>
                  <a:gd name="T46" fmla="*/ 74 w 115"/>
                  <a:gd name="T47" fmla="*/ 113 h 138"/>
                  <a:gd name="T48" fmla="*/ 74 w 115"/>
                  <a:gd name="T49" fmla="*/ 113 h 138"/>
                  <a:gd name="T50" fmla="*/ 74 w 115"/>
                  <a:gd name="T51" fmla="*/ 110 h 138"/>
                  <a:gd name="T52" fmla="*/ 75 w 115"/>
                  <a:gd name="T53" fmla="*/ 106 h 138"/>
                  <a:gd name="T54" fmla="*/ 78 w 115"/>
                  <a:gd name="T55" fmla="*/ 103 h 138"/>
                  <a:gd name="T56" fmla="*/ 80 w 115"/>
                  <a:gd name="T57" fmla="*/ 100 h 138"/>
                  <a:gd name="T58" fmla="*/ 80 w 115"/>
                  <a:gd name="T59" fmla="*/ 100 h 138"/>
                  <a:gd name="T60" fmla="*/ 83 w 115"/>
                  <a:gd name="T61" fmla="*/ 97 h 138"/>
                  <a:gd name="T62" fmla="*/ 87 w 115"/>
                  <a:gd name="T63" fmla="*/ 95 h 138"/>
                  <a:gd name="T64" fmla="*/ 90 w 115"/>
                  <a:gd name="T65" fmla="*/ 94 h 138"/>
                  <a:gd name="T66" fmla="*/ 95 w 115"/>
                  <a:gd name="T67" fmla="*/ 93 h 138"/>
                  <a:gd name="T68" fmla="*/ 95 w 115"/>
                  <a:gd name="T69" fmla="*/ 93 h 138"/>
                  <a:gd name="T70" fmla="*/ 100 w 115"/>
                  <a:gd name="T71" fmla="*/ 94 h 138"/>
                  <a:gd name="T72" fmla="*/ 104 w 115"/>
                  <a:gd name="T73" fmla="*/ 95 h 138"/>
                  <a:gd name="T74" fmla="*/ 105 w 115"/>
                  <a:gd name="T75" fmla="*/ 91 h 138"/>
                  <a:gd name="T76" fmla="*/ 105 w 115"/>
                  <a:gd name="T77" fmla="*/ 91 h 138"/>
                  <a:gd name="T78" fmla="*/ 110 w 115"/>
                  <a:gd name="T79" fmla="*/ 80 h 138"/>
                  <a:gd name="T80" fmla="*/ 114 w 115"/>
                  <a:gd name="T81" fmla="*/ 69 h 138"/>
                  <a:gd name="T82" fmla="*/ 115 w 115"/>
                  <a:gd name="T83" fmla="*/ 65 h 138"/>
                  <a:gd name="T84" fmla="*/ 110 w 115"/>
                  <a:gd name="T85" fmla="*/ 64 h 138"/>
                  <a:gd name="T86" fmla="*/ 110 w 115"/>
                  <a:gd name="T87" fmla="*/ 64 h 138"/>
                  <a:gd name="T88" fmla="*/ 106 w 115"/>
                  <a:gd name="T89" fmla="*/ 61 h 138"/>
                  <a:gd name="T90" fmla="*/ 102 w 115"/>
                  <a:gd name="T91" fmla="*/ 57 h 138"/>
                  <a:gd name="T92" fmla="*/ 100 w 115"/>
                  <a:gd name="T93" fmla="*/ 51 h 138"/>
                  <a:gd name="T94" fmla="*/ 99 w 115"/>
                  <a:gd name="T95" fmla="*/ 45 h 138"/>
                  <a:gd name="T96" fmla="*/ 99 w 115"/>
                  <a:gd name="T97" fmla="*/ 45 h 138"/>
                  <a:gd name="T98" fmla="*/ 99 w 115"/>
                  <a:gd name="T99" fmla="*/ 44 h 138"/>
                  <a:gd name="T100" fmla="*/ 99 w 115"/>
                  <a:gd name="T101" fmla="*/ 44 h 138"/>
                  <a:gd name="T102" fmla="*/ 99 w 115"/>
                  <a:gd name="T103" fmla="*/ 39 h 138"/>
                  <a:gd name="T104" fmla="*/ 101 w 115"/>
                  <a:gd name="T105" fmla="*/ 34 h 138"/>
                  <a:gd name="T106" fmla="*/ 105 w 115"/>
                  <a:gd name="T107" fmla="*/ 30 h 138"/>
                  <a:gd name="T108" fmla="*/ 109 w 115"/>
                  <a:gd name="T109" fmla="*/ 27 h 138"/>
                  <a:gd name="T110" fmla="*/ 112 w 115"/>
                  <a:gd name="T111" fmla="*/ 25 h 138"/>
                  <a:gd name="T112" fmla="*/ 111 w 115"/>
                  <a:gd name="T113" fmla="*/ 21 h 138"/>
                  <a:gd name="T114" fmla="*/ 111 w 115"/>
                  <a:gd name="T115" fmla="*/ 21 h 138"/>
                  <a:gd name="T116" fmla="*/ 107 w 115"/>
                  <a:gd name="T117" fmla="*/ 10 h 138"/>
                  <a:gd name="T118" fmla="*/ 101 w 115"/>
                  <a:gd name="T1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 h="138">
                    <a:moveTo>
                      <a:pt x="0" y="132"/>
                    </a:moveTo>
                    <a:lnTo>
                      <a:pt x="10" y="136"/>
                    </a:lnTo>
                    <a:lnTo>
                      <a:pt x="10" y="136"/>
                    </a:lnTo>
                    <a:lnTo>
                      <a:pt x="13" y="131"/>
                    </a:lnTo>
                    <a:lnTo>
                      <a:pt x="17" y="128"/>
                    </a:lnTo>
                    <a:lnTo>
                      <a:pt x="22" y="124"/>
                    </a:lnTo>
                    <a:lnTo>
                      <a:pt x="27" y="123"/>
                    </a:lnTo>
                    <a:lnTo>
                      <a:pt x="27" y="123"/>
                    </a:lnTo>
                    <a:lnTo>
                      <a:pt x="28" y="123"/>
                    </a:lnTo>
                    <a:lnTo>
                      <a:pt x="28" y="123"/>
                    </a:lnTo>
                    <a:lnTo>
                      <a:pt x="34" y="124"/>
                    </a:lnTo>
                    <a:lnTo>
                      <a:pt x="38" y="127"/>
                    </a:lnTo>
                    <a:lnTo>
                      <a:pt x="43" y="130"/>
                    </a:lnTo>
                    <a:lnTo>
                      <a:pt x="47" y="134"/>
                    </a:lnTo>
                    <a:lnTo>
                      <a:pt x="49" y="138"/>
                    </a:lnTo>
                    <a:lnTo>
                      <a:pt x="52" y="137"/>
                    </a:lnTo>
                    <a:lnTo>
                      <a:pt x="52" y="137"/>
                    </a:lnTo>
                    <a:lnTo>
                      <a:pt x="63" y="132"/>
                    </a:lnTo>
                    <a:lnTo>
                      <a:pt x="73" y="127"/>
                    </a:lnTo>
                    <a:lnTo>
                      <a:pt x="76" y="124"/>
                    </a:lnTo>
                    <a:lnTo>
                      <a:pt x="75" y="120"/>
                    </a:lnTo>
                    <a:lnTo>
                      <a:pt x="75" y="120"/>
                    </a:lnTo>
                    <a:lnTo>
                      <a:pt x="74" y="117"/>
                    </a:lnTo>
                    <a:lnTo>
                      <a:pt x="74" y="113"/>
                    </a:lnTo>
                    <a:lnTo>
                      <a:pt x="74" y="113"/>
                    </a:lnTo>
                    <a:lnTo>
                      <a:pt x="74" y="110"/>
                    </a:lnTo>
                    <a:lnTo>
                      <a:pt x="75" y="106"/>
                    </a:lnTo>
                    <a:lnTo>
                      <a:pt x="78" y="103"/>
                    </a:lnTo>
                    <a:lnTo>
                      <a:pt x="80" y="100"/>
                    </a:lnTo>
                    <a:lnTo>
                      <a:pt x="80" y="100"/>
                    </a:lnTo>
                    <a:lnTo>
                      <a:pt x="83" y="97"/>
                    </a:lnTo>
                    <a:lnTo>
                      <a:pt x="87" y="95"/>
                    </a:lnTo>
                    <a:lnTo>
                      <a:pt x="90" y="94"/>
                    </a:lnTo>
                    <a:lnTo>
                      <a:pt x="95" y="93"/>
                    </a:lnTo>
                    <a:lnTo>
                      <a:pt x="95" y="93"/>
                    </a:lnTo>
                    <a:lnTo>
                      <a:pt x="100" y="94"/>
                    </a:lnTo>
                    <a:lnTo>
                      <a:pt x="104" y="95"/>
                    </a:lnTo>
                    <a:lnTo>
                      <a:pt x="105" y="91"/>
                    </a:lnTo>
                    <a:lnTo>
                      <a:pt x="105" y="91"/>
                    </a:lnTo>
                    <a:lnTo>
                      <a:pt x="110" y="80"/>
                    </a:lnTo>
                    <a:lnTo>
                      <a:pt x="114" y="69"/>
                    </a:lnTo>
                    <a:lnTo>
                      <a:pt x="115" y="65"/>
                    </a:lnTo>
                    <a:lnTo>
                      <a:pt x="110" y="64"/>
                    </a:lnTo>
                    <a:lnTo>
                      <a:pt x="110" y="64"/>
                    </a:lnTo>
                    <a:lnTo>
                      <a:pt x="106" y="61"/>
                    </a:lnTo>
                    <a:lnTo>
                      <a:pt x="102" y="57"/>
                    </a:lnTo>
                    <a:lnTo>
                      <a:pt x="100" y="51"/>
                    </a:lnTo>
                    <a:lnTo>
                      <a:pt x="99" y="45"/>
                    </a:lnTo>
                    <a:lnTo>
                      <a:pt x="99" y="45"/>
                    </a:lnTo>
                    <a:lnTo>
                      <a:pt x="99" y="44"/>
                    </a:lnTo>
                    <a:lnTo>
                      <a:pt x="99" y="44"/>
                    </a:lnTo>
                    <a:lnTo>
                      <a:pt x="99" y="39"/>
                    </a:lnTo>
                    <a:lnTo>
                      <a:pt x="101" y="34"/>
                    </a:lnTo>
                    <a:lnTo>
                      <a:pt x="105" y="30"/>
                    </a:lnTo>
                    <a:lnTo>
                      <a:pt x="109" y="27"/>
                    </a:lnTo>
                    <a:lnTo>
                      <a:pt x="112" y="25"/>
                    </a:lnTo>
                    <a:lnTo>
                      <a:pt x="111" y="21"/>
                    </a:lnTo>
                    <a:lnTo>
                      <a:pt x="111" y="21"/>
                    </a:lnTo>
                    <a:lnTo>
                      <a:pt x="107" y="10"/>
                    </a:lnTo>
                    <a:lnTo>
                      <a:pt x="101"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8" name="Line 184"/>
              <p:cNvSpPr>
                <a:spLocks noChangeShapeType="1"/>
              </p:cNvSpPr>
              <p:nvPr/>
            </p:nvSpPr>
            <p:spPr bwMode="auto">
              <a:xfrm>
                <a:off x="987" y="1448"/>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09" name="Freeform 185"/>
              <p:cNvSpPr>
                <a:spLocks/>
              </p:cNvSpPr>
              <p:nvPr/>
            </p:nvSpPr>
            <p:spPr bwMode="auto">
              <a:xfrm>
                <a:off x="888" y="1414"/>
                <a:ext cx="75" cy="75"/>
              </a:xfrm>
              <a:custGeom>
                <a:avLst/>
                <a:gdLst>
                  <a:gd name="T0" fmla="*/ 0 w 75"/>
                  <a:gd name="T1" fmla="*/ 36 h 75"/>
                  <a:gd name="T2" fmla="*/ 0 w 75"/>
                  <a:gd name="T3" fmla="*/ 36 h 75"/>
                  <a:gd name="T4" fmla="*/ 0 w 75"/>
                  <a:gd name="T5" fmla="*/ 38 h 75"/>
                  <a:gd name="T6" fmla="*/ 0 w 75"/>
                  <a:gd name="T7" fmla="*/ 38 h 75"/>
                  <a:gd name="T8" fmla="*/ 1 w 75"/>
                  <a:gd name="T9" fmla="*/ 46 h 75"/>
                  <a:gd name="T10" fmla="*/ 3 w 75"/>
                  <a:gd name="T11" fmla="*/ 53 h 75"/>
                  <a:gd name="T12" fmla="*/ 7 w 75"/>
                  <a:gd name="T13" fmla="*/ 59 h 75"/>
                  <a:gd name="T14" fmla="*/ 11 w 75"/>
                  <a:gd name="T15" fmla="*/ 64 h 75"/>
                  <a:gd name="T16" fmla="*/ 17 w 75"/>
                  <a:gd name="T17" fmla="*/ 69 h 75"/>
                  <a:gd name="T18" fmla="*/ 24 w 75"/>
                  <a:gd name="T19" fmla="*/ 72 h 75"/>
                  <a:gd name="T20" fmla="*/ 30 w 75"/>
                  <a:gd name="T21" fmla="*/ 74 h 75"/>
                  <a:gd name="T22" fmla="*/ 38 w 75"/>
                  <a:gd name="T23" fmla="*/ 75 h 75"/>
                  <a:gd name="T24" fmla="*/ 38 w 75"/>
                  <a:gd name="T25" fmla="*/ 75 h 75"/>
                  <a:gd name="T26" fmla="*/ 45 w 75"/>
                  <a:gd name="T27" fmla="*/ 74 h 75"/>
                  <a:gd name="T28" fmla="*/ 53 w 75"/>
                  <a:gd name="T29" fmla="*/ 72 h 75"/>
                  <a:gd name="T30" fmla="*/ 59 w 75"/>
                  <a:gd name="T31" fmla="*/ 69 h 75"/>
                  <a:gd name="T32" fmla="*/ 64 w 75"/>
                  <a:gd name="T33" fmla="*/ 64 h 75"/>
                  <a:gd name="T34" fmla="*/ 69 w 75"/>
                  <a:gd name="T35" fmla="*/ 59 h 75"/>
                  <a:gd name="T36" fmla="*/ 72 w 75"/>
                  <a:gd name="T37" fmla="*/ 53 h 75"/>
                  <a:gd name="T38" fmla="*/ 74 w 75"/>
                  <a:gd name="T39" fmla="*/ 46 h 75"/>
                  <a:gd name="T40" fmla="*/ 75 w 75"/>
                  <a:gd name="T41" fmla="*/ 38 h 75"/>
                  <a:gd name="T42" fmla="*/ 75 w 75"/>
                  <a:gd name="T43" fmla="*/ 38 h 75"/>
                  <a:gd name="T44" fmla="*/ 74 w 75"/>
                  <a:gd name="T45" fmla="*/ 30 h 75"/>
                  <a:gd name="T46" fmla="*/ 72 w 75"/>
                  <a:gd name="T47" fmla="*/ 24 h 75"/>
                  <a:gd name="T48" fmla="*/ 69 w 75"/>
                  <a:gd name="T49" fmla="*/ 18 h 75"/>
                  <a:gd name="T50" fmla="*/ 65 w 75"/>
                  <a:gd name="T51" fmla="*/ 12 h 75"/>
                  <a:gd name="T52" fmla="*/ 60 w 75"/>
                  <a:gd name="T53" fmla="*/ 8 h 75"/>
                  <a:gd name="T54" fmla="*/ 54 w 75"/>
                  <a:gd name="T55" fmla="*/ 3 h 75"/>
                  <a:gd name="T56" fmla="*/ 46 w 75"/>
                  <a:gd name="T57" fmla="*/ 1 h 75"/>
                  <a:gd name="T58" fmla="*/ 39 w 75"/>
                  <a:gd name="T5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 h="75">
                    <a:moveTo>
                      <a:pt x="0" y="36"/>
                    </a:moveTo>
                    <a:lnTo>
                      <a:pt x="0" y="36"/>
                    </a:lnTo>
                    <a:lnTo>
                      <a:pt x="0" y="38"/>
                    </a:lnTo>
                    <a:lnTo>
                      <a:pt x="0" y="38"/>
                    </a:lnTo>
                    <a:lnTo>
                      <a:pt x="1" y="46"/>
                    </a:lnTo>
                    <a:lnTo>
                      <a:pt x="3" y="53"/>
                    </a:lnTo>
                    <a:lnTo>
                      <a:pt x="7" y="59"/>
                    </a:lnTo>
                    <a:lnTo>
                      <a:pt x="11" y="64"/>
                    </a:lnTo>
                    <a:lnTo>
                      <a:pt x="17" y="69"/>
                    </a:lnTo>
                    <a:lnTo>
                      <a:pt x="24" y="72"/>
                    </a:lnTo>
                    <a:lnTo>
                      <a:pt x="30" y="74"/>
                    </a:lnTo>
                    <a:lnTo>
                      <a:pt x="38" y="75"/>
                    </a:lnTo>
                    <a:lnTo>
                      <a:pt x="38" y="75"/>
                    </a:lnTo>
                    <a:lnTo>
                      <a:pt x="45" y="74"/>
                    </a:lnTo>
                    <a:lnTo>
                      <a:pt x="53" y="72"/>
                    </a:lnTo>
                    <a:lnTo>
                      <a:pt x="59" y="69"/>
                    </a:lnTo>
                    <a:lnTo>
                      <a:pt x="64" y="64"/>
                    </a:lnTo>
                    <a:lnTo>
                      <a:pt x="69" y="59"/>
                    </a:lnTo>
                    <a:lnTo>
                      <a:pt x="72" y="53"/>
                    </a:lnTo>
                    <a:lnTo>
                      <a:pt x="74" y="46"/>
                    </a:lnTo>
                    <a:lnTo>
                      <a:pt x="75" y="38"/>
                    </a:lnTo>
                    <a:lnTo>
                      <a:pt x="75" y="38"/>
                    </a:lnTo>
                    <a:lnTo>
                      <a:pt x="74" y="30"/>
                    </a:lnTo>
                    <a:lnTo>
                      <a:pt x="72" y="24"/>
                    </a:lnTo>
                    <a:lnTo>
                      <a:pt x="69" y="18"/>
                    </a:lnTo>
                    <a:lnTo>
                      <a:pt x="65" y="12"/>
                    </a:lnTo>
                    <a:lnTo>
                      <a:pt x="60" y="8"/>
                    </a:lnTo>
                    <a:lnTo>
                      <a:pt x="54" y="3"/>
                    </a:lnTo>
                    <a:lnTo>
                      <a:pt x="46" y="1"/>
                    </a:lnTo>
                    <a:lnTo>
                      <a:pt x="3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0" name="Line 186"/>
              <p:cNvSpPr>
                <a:spLocks noChangeShapeType="1"/>
              </p:cNvSpPr>
              <p:nvPr/>
            </p:nvSpPr>
            <p:spPr bwMode="auto">
              <a:xfrm>
                <a:off x="898" y="1452"/>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1" name="Freeform 187"/>
              <p:cNvSpPr>
                <a:spLocks noEditPoints="1"/>
              </p:cNvSpPr>
              <p:nvPr/>
            </p:nvSpPr>
            <p:spPr bwMode="auto">
              <a:xfrm>
                <a:off x="658" y="1356"/>
                <a:ext cx="222" cy="222"/>
              </a:xfrm>
              <a:custGeom>
                <a:avLst/>
                <a:gdLst>
                  <a:gd name="T0" fmla="*/ 217 w 222"/>
                  <a:gd name="T1" fmla="*/ 67 h 222"/>
                  <a:gd name="T2" fmla="*/ 201 w 222"/>
                  <a:gd name="T3" fmla="*/ 55 h 222"/>
                  <a:gd name="T4" fmla="*/ 184 w 222"/>
                  <a:gd name="T5" fmla="*/ 51 h 222"/>
                  <a:gd name="T6" fmla="*/ 176 w 222"/>
                  <a:gd name="T7" fmla="*/ 46 h 222"/>
                  <a:gd name="T8" fmla="*/ 168 w 222"/>
                  <a:gd name="T9" fmla="*/ 34 h 222"/>
                  <a:gd name="T10" fmla="*/ 167 w 222"/>
                  <a:gd name="T11" fmla="*/ 11 h 222"/>
                  <a:gd name="T12" fmla="*/ 141 w 222"/>
                  <a:gd name="T13" fmla="*/ 0 h 222"/>
                  <a:gd name="T14" fmla="*/ 128 w 222"/>
                  <a:gd name="T15" fmla="*/ 13 h 222"/>
                  <a:gd name="T16" fmla="*/ 116 w 222"/>
                  <a:gd name="T17" fmla="*/ 18 h 222"/>
                  <a:gd name="T18" fmla="*/ 106 w 222"/>
                  <a:gd name="T19" fmla="*/ 18 h 222"/>
                  <a:gd name="T20" fmla="*/ 92 w 222"/>
                  <a:gd name="T21" fmla="*/ 13 h 222"/>
                  <a:gd name="T22" fmla="*/ 81 w 222"/>
                  <a:gd name="T23" fmla="*/ 0 h 222"/>
                  <a:gd name="T24" fmla="*/ 53 w 222"/>
                  <a:gd name="T25" fmla="*/ 11 h 222"/>
                  <a:gd name="T26" fmla="*/ 53 w 222"/>
                  <a:gd name="T27" fmla="*/ 34 h 222"/>
                  <a:gd name="T28" fmla="*/ 45 w 222"/>
                  <a:gd name="T29" fmla="*/ 46 h 222"/>
                  <a:gd name="T30" fmla="*/ 38 w 222"/>
                  <a:gd name="T31" fmla="*/ 51 h 222"/>
                  <a:gd name="T32" fmla="*/ 20 w 222"/>
                  <a:gd name="T33" fmla="*/ 55 h 222"/>
                  <a:gd name="T34" fmla="*/ 5 w 222"/>
                  <a:gd name="T35" fmla="*/ 67 h 222"/>
                  <a:gd name="T36" fmla="*/ 4 w 222"/>
                  <a:gd name="T37" fmla="*/ 83 h 222"/>
                  <a:gd name="T38" fmla="*/ 15 w 222"/>
                  <a:gd name="T39" fmla="*/ 97 h 222"/>
                  <a:gd name="T40" fmla="*/ 18 w 222"/>
                  <a:gd name="T41" fmla="*/ 111 h 222"/>
                  <a:gd name="T42" fmla="*/ 17 w 222"/>
                  <a:gd name="T43" fmla="*/ 120 h 222"/>
                  <a:gd name="T44" fmla="*/ 7 w 222"/>
                  <a:gd name="T45" fmla="*/ 136 h 222"/>
                  <a:gd name="T46" fmla="*/ 0 w 222"/>
                  <a:gd name="T47" fmla="*/ 141 h 222"/>
                  <a:gd name="T48" fmla="*/ 11 w 222"/>
                  <a:gd name="T49" fmla="*/ 167 h 222"/>
                  <a:gd name="T50" fmla="*/ 34 w 222"/>
                  <a:gd name="T51" fmla="*/ 168 h 222"/>
                  <a:gd name="T52" fmla="*/ 45 w 222"/>
                  <a:gd name="T53" fmla="*/ 177 h 222"/>
                  <a:gd name="T54" fmla="*/ 51 w 222"/>
                  <a:gd name="T55" fmla="*/ 184 h 222"/>
                  <a:gd name="T56" fmla="*/ 55 w 222"/>
                  <a:gd name="T57" fmla="*/ 201 h 222"/>
                  <a:gd name="T58" fmla="*/ 67 w 222"/>
                  <a:gd name="T59" fmla="*/ 217 h 222"/>
                  <a:gd name="T60" fmla="*/ 83 w 222"/>
                  <a:gd name="T61" fmla="*/ 218 h 222"/>
                  <a:gd name="T62" fmla="*/ 96 w 222"/>
                  <a:gd name="T63" fmla="*/ 206 h 222"/>
                  <a:gd name="T64" fmla="*/ 111 w 222"/>
                  <a:gd name="T65" fmla="*/ 203 h 222"/>
                  <a:gd name="T66" fmla="*/ 120 w 222"/>
                  <a:gd name="T67" fmla="*/ 204 h 222"/>
                  <a:gd name="T68" fmla="*/ 135 w 222"/>
                  <a:gd name="T69" fmla="*/ 214 h 222"/>
                  <a:gd name="T70" fmla="*/ 155 w 222"/>
                  <a:gd name="T71" fmla="*/ 217 h 222"/>
                  <a:gd name="T72" fmla="*/ 166 w 222"/>
                  <a:gd name="T73" fmla="*/ 201 h 222"/>
                  <a:gd name="T74" fmla="*/ 170 w 222"/>
                  <a:gd name="T75" fmla="*/ 184 h 222"/>
                  <a:gd name="T76" fmla="*/ 176 w 222"/>
                  <a:gd name="T77" fmla="*/ 177 h 222"/>
                  <a:gd name="T78" fmla="*/ 188 w 222"/>
                  <a:gd name="T79" fmla="*/ 168 h 222"/>
                  <a:gd name="T80" fmla="*/ 211 w 222"/>
                  <a:gd name="T81" fmla="*/ 167 h 222"/>
                  <a:gd name="T82" fmla="*/ 222 w 222"/>
                  <a:gd name="T83" fmla="*/ 141 h 222"/>
                  <a:gd name="T84" fmla="*/ 209 w 222"/>
                  <a:gd name="T85" fmla="*/ 128 h 222"/>
                  <a:gd name="T86" fmla="*/ 203 w 222"/>
                  <a:gd name="T87" fmla="*/ 116 h 222"/>
                  <a:gd name="T88" fmla="*/ 203 w 222"/>
                  <a:gd name="T89" fmla="*/ 106 h 222"/>
                  <a:gd name="T90" fmla="*/ 209 w 222"/>
                  <a:gd name="T91" fmla="*/ 93 h 222"/>
                  <a:gd name="T92" fmla="*/ 222 w 222"/>
                  <a:gd name="T93" fmla="*/ 81 h 222"/>
                  <a:gd name="T94" fmla="*/ 104 w 222"/>
                  <a:gd name="T95" fmla="*/ 144 h 222"/>
                  <a:gd name="T96" fmla="*/ 87 w 222"/>
                  <a:gd name="T97" fmla="*/ 134 h 222"/>
                  <a:gd name="T98" fmla="*/ 78 w 222"/>
                  <a:gd name="T99" fmla="*/ 118 h 222"/>
                  <a:gd name="T100" fmla="*/ 78 w 222"/>
                  <a:gd name="T101" fmla="*/ 104 h 222"/>
                  <a:gd name="T102" fmla="*/ 87 w 222"/>
                  <a:gd name="T103" fmla="*/ 87 h 222"/>
                  <a:gd name="T104" fmla="*/ 104 w 222"/>
                  <a:gd name="T105" fmla="*/ 78 h 222"/>
                  <a:gd name="T106" fmla="*/ 117 w 222"/>
                  <a:gd name="T107" fmla="*/ 78 h 222"/>
                  <a:gd name="T108" fmla="*/ 134 w 222"/>
                  <a:gd name="T109" fmla="*/ 87 h 222"/>
                  <a:gd name="T110" fmla="*/ 144 w 222"/>
                  <a:gd name="T111" fmla="*/ 104 h 222"/>
                  <a:gd name="T112" fmla="*/ 144 w 222"/>
                  <a:gd name="T113" fmla="*/ 118 h 222"/>
                  <a:gd name="T114" fmla="*/ 134 w 222"/>
                  <a:gd name="T115" fmla="*/ 134 h 222"/>
                  <a:gd name="T116" fmla="*/ 117 w 222"/>
                  <a:gd name="T117" fmla="*/ 14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222">
                    <a:moveTo>
                      <a:pt x="222" y="81"/>
                    </a:moveTo>
                    <a:lnTo>
                      <a:pt x="222" y="81"/>
                    </a:lnTo>
                    <a:lnTo>
                      <a:pt x="217" y="67"/>
                    </a:lnTo>
                    <a:lnTo>
                      <a:pt x="211" y="54"/>
                    </a:lnTo>
                    <a:lnTo>
                      <a:pt x="211" y="54"/>
                    </a:lnTo>
                    <a:lnTo>
                      <a:pt x="201" y="55"/>
                    </a:lnTo>
                    <a:lnTo>
                      <a:pt x="192" y="54"/>
                    </a:lnTo>
                    <a:lnTo>
                      <a:pt x="188" y="53"/>
                    </a:lnTo>
                    <a:lnTo>
                      <a:pt x="184" y="51"/>
                    </a:lnTo>
                    <a:lnTo>
                      <a:pt x="180" y="49"/>
                    </a:lnTo>
                    <a:lnTo>
                      <a:pt x="176" y="46"/>
                    </a:lnTo>
                    <a:lnTo>
                      <a:pt x="176" y="46"/>
                    </a:lnTo>
                    <a:lnTo>
                      <a:pt x="173" y="42"/>
                    </a:lnTo>
                    <a:lnTo>
                      <a:pt x="170" y="38"/>
                    </a:lnTo>
                    <a:lnTo>
                      <a:pt x="168" y="34"/>
                    </a:lnTo>
                    <a:lnTo>
                      <a:pt x="167" y="30"/>
                    </a:lnTo>
                    <a:lnTo>
                      <a:pt x="166" y="20"/>
                    </a:lnTo>
                    <a:lnTo>
                      <a:pt x="167" y="11"/>
                    </a:lnTo>
                    <a:lnTo>
                      <a:pt x="167" y="11"/>
                    </a:lnTo>
                    <a:lnTo>
                      <a:pt x="155" y="5"/>
                    </a:lnTo>
                    <a:lnTo>
                      <a:pt x="141" y="0"/>
                    </a:lnTo>
                    <a:lnTo>
                      <a:pt x="141" y="0"/>
                    </a:lnTo>
                    <a:lnTo>
                      <a:pt x="135" y="8"/>
                    </a:lnTo>
                    <a:lnTo>
                      <a:pt x="128" y="13"/>
                    </a:lnTo>
                    <a:lnTo>
                      <a:pt x="124" y="15"/>
                    </a:lnTo>
                    <a:lnTo>
                      <a:pt x="120" y="17"/>
                    </a:lnTo>
                    <a:lnTo>
                      <a:pt x="116" y="18"/>
                    </a:lnTo>
                    <a:lnTo>
                      <a:pt x="111" y="18"/>
                    </a:lnTo>
                    <a:lnTo>
                      <a:pt x="111" y="18"/>
                    </a:lnTo>
                    <a:lnTo>
                      <a:pt x="106" y="18"/>
                    </a:lnTo>
                    <a:lnTo>
                      <a:pt x="102" y="17"/>
                    </a:lnTo>
                    <a:lnTo>
                      <a:pt x="96" y="15"/>
                    </a:lnTo>
                    <a:lnTo>
                      <a:pt x="92" y="13"/>
                    </a:lnTo>
                    <a:lnTo>
                      <a:pt x="86" y="8"/>
                    </a:lnTo>
                    <a:lnTo>
                      <a:pt x="81" y="0"/>
                    </a:lnTo>
                    <a:lnTo>
                      <a:pt x="81" y="0"/>
                    </a:lnTo>
                    <a:lnTo>
                      <a:pt x="67" y="5"/>
                    </a:lnTo>
                    <a:lnTo>
                      <a:pt x="53" y="11"/>
                    </a:lnTo>
                    <a:lnTo>
                      <a:pt x="53" y="11"/>
                    </a:lnTo>
                    <a:lnTo>
                      <a:pt x="55" y="20"/>
                    </a:lnTo>
                    <a:lnTo>
                      <a:pt x="54" y="30"/>
                    </a:lnTo>
                    <a:lnTo>
                      <a:pt x="53" y="34"/>
                    </a:lnTo>
                    <a:lnTo>
                      <a:pt x="51" y="38"/>
                    </a:lnTo>
                    <a:lnTo>
                      <a:pt x="48" y="42"/>
                    </a:lnTo>
                    <a:lnTo>
                      <a:pt x="45" y="46"/>
                    </a:lnTo>
                    <a:lnTo>
                      <a:pt x="45" y="46"/>
                    </a:lnTo>
                    <a:lnTo>
                      <a:pt x="42" y="49"/>
                    </a:lnTo>
                    <a:lnTo>
                      <a:pt x="38" y="51"/>
                    </a:lnTo>
                    <a:lnTo>
                      <a:pt x="34" y="53"/>
                    </a:lnTo>
                    <a:lnTo>
                      <a:pt x="30" y="54"/>
                    </a:lnTo>
                    <a:lnTo>
                      <a:pt x="20" y="55"/>
                    </a:lnTo>
                    <a:lnTo>
                      <a:pt x="11" y="54"/>
                    </a:lnTo>
                    <a:lnTo>
                      <a:pt x="11" y="54"/>
                    </a:lnTo>
                    <a:lnTo>
                      <a:pt x="5" y="67"/>
                    </a:lnTo>
                    <a:lnTo>
                      <a:pt x="0" y="81"/>
                    </a:lnTo>
                    <a:lnTo>
                      <a:pt x="0" y="81"/>
                    </a:lnTo>
                    <a:lnTo>
                      <a:pt x="4" y="83"/>
                    </a:lnTo>
                    <a:lnTo>
                      <a:pt x="7" y="86"/>
                    </a:lnTo>
                    <a:lnTo>
                      <a:pt x="13" y="93"/>
                    </a:lnTo>
                    <a:lnTo>
                      <a:pt x="15" y="97"/>
                    </a:lnTo>
                    <a:lnTo>
                      <a:pt x="17" y="102"/>
                    </a:lnTo>
                    <a:lnTo>
                      <a:pt x="18" y="106"/>
                    </a:lnTo>
                    <a:lnTo>
                      <a:pt x="18" y="111"/>
                    </a:lnTo>
                    <a:lnTo>
                      <a:pt x="18" y="111"/>
                    </a:lnTo>
                    <a:lnTo>
                      <a:pt x="18" y="116"/>
                    </a:lnTo>
                    <a:lnTo>
                      <a:pt x="17" y="120"/>
                    </a:lnTo>
                    <a:lnTo>
                      <a:pt x="15" y="124"/>
                    </a:lnTo>
                    <a:lnTo>
                      <a:pt x="13" y="128"/>
                    </a:lnTo>
                    <a:lnTo>
                      <a:pt x="7" y="136"/>
                    </a:lnTo>
                    <a:lnTo>
                      <a:pt x="4" y="139"/>
                    </a:lnTo>
                    <a:lnTo>
                      <a:pt x="0" y="141"/>
                    </a:lnTo>
                    <a:lnTo>
                      <a:pt x="0" y="141"/>
                    </a:lnTo>
                    <a:lnTo>
                      <a:pt x="5" y="155"/>
                    </a:lnTo>
                    <a:lnTo>
                      <a:pt x="11" y="167"/>
                    </a:lnTo>
                    <a:lnTo>
                      <a:pt x="11" y="167"/>
                    </a:lnTo>
                    <a:lnTo>
                      <a:pt x="20" y="166"/>
                    </a:lnTo>
                    <a:lnTo>
                      <a:pt x="30" y="167"/>
                    </a:lnTo>
                    <a:lnTo>
                      <a:pt x="34" y="168"/>
                    </a:lnTo>
                    <a:lnTo>
                      <a:pt x="38" y="170"/>
                    </a:lnTo>
                    <a:lnTo>
                      <a:pt x="42" y="173"/>
                    </a:lnTo>
                    <a:lnTo>
                      <a:pt x="45" y="177"/>
                    </a:lnTo>
                    <a:lnTo>
                      <a:pt x="45" y="177"/>
                    </a:lnTo>
                    <a:lnTo>
                      <a:pt x="48" y="180"/>
                    </a:lnTo>
                    <a:lnTo>
                      <a:pt x="51" y="184"/>
                    </a:lnTo>
                    <a:lnTo>
                      <a:pt x="53" y="188"/>
                    </a:lnTo>
                    <a:lnTo>
                      <a:pt x="54" y="192"/>
                    </a:lnTo>
                    <a:lnTo>
                      <a:pt x="55" y="201"/>
                    </a:lnTo>
                    <a:lnTo>
                      <a:pt x="53" y="211"/>
                    </a:lnTo>
                    <a:lnTo>
                      <a:pt x="53" y="211"/>
                    </a:lnTo>
                    <a:lnTo>
                      <a:pt x="67" y="217"/>
                    </a:lnTo>
                    <a:lnTo>
                      <a:pt x="81" y="222"/>
                    </a:lnTo>
                    <a:lnTo>
                      <a:pt x="81" y="222"/>
                    </a:lnTo>
                    <a:lnTo>
                      <a:pt x="83" y="218"/>
                    </a:lnTo>
                    <a:lnTo>
                      <a:pt x="86" y="214"/>
                    </a:lnTo>
                    <a:lnTo>
                      <a:pt x="92" y="209"/>
                    </a:lnTo>
                    <a:lnTo>
                      <a:pt x="96" y="206"/>
                    </a:lnTo>
                    <a:lnTo>
                      <a:pt x="102" y="204"/>
                    </a:lnTo>
                    <a:lnTo>
                      <a:pt x="106" y="203"/>
                    </a:lnTo>
                    <a:lnTo>
                      <a:pt x="111" y="203"/>
                    </a:lnTo>
                    <a:lnTo>
                      <a:pt x="111" y="203"/>
                    </a:lnTo>
                    <a:lnTo>
                      <a:pt x="116" y="203"/>
                    </a:lnTo>
                    <a:lnTo>
                      <a:pt x="120" y="204"/>
                    </a:lnTo>
                    <a:lnTo>
                      <a:pt x="124" y="206"/>
                    </a:lnTo>
                    <a:lnTo>
                      <a:pt x="128" y="209"/>
                    </a:lnTo>
                    <a:lnTo>
                      <a:pt x="135" y="214"/>
                    </a:lnTo>
                    <a:lnTo>
                      <a:pt x="141" y="222"/>
                    </a:lnTo>
                    <a:lnTo>
                      <a:pt x="141" y="222"/>
                    </a:lnTo>
                    <a:lnTo>
                      <a:pt x="155" y="217"/>
                    </a:lnTo>
                    <a:lnTo>
                      <a:pt x="167" y="211"/>
                    </a:lnTo>
                    <a:lnTo>
                      <a:pt x="167" y="211"/>
                    </a:lnTo>
                    <a:lnTo>
                      <a:pt x="166" y="201"/>
                    </a:lnTo>
                    <a:lnTo>
                      <a:pt x="167" y="192"/>
                    </a:lnTo>
                    <a:lnTo>
                      <a:pt x="168" y="188"/>
                    </a:lnTo>
                    <a:lnTo>
                      <a:pt x="170" y="184"/>
                    </a:lnTo>
                    <a:lnTo>
                      <a:pt x="173" y="180"/>
                    </a:lnTo>
                    <a:lnTo>
                      <a:pt x="176" y="177"/>
                    </a:lnTo>
                    <a:lnTo>
                      <a:pt x="176" y="177"/>
                    </a:lnTo>
                    <a:lnTo>
                      <a:pt x="180" y="173"/>
                    </a:lnTo>
                    <a:lnTo>
                      <a:pt x="184" y="170"/>
                    </a:lnTo>
                    <a:lnTo>
                      <a:pt x="188" y="168"/>
                    </a:lnTo>
                    <a:lnTo>
                      <a:pt x="192" y="167"/>
                    </a:lnTo>
                    <a:lnTo>
                      <a:pt x="201" y="166"/>
                    </a:lnTo>
                    <a:lnTo>
                      <a:pt x="211" y="167"/>
                    </a:lnTo>
                    <a:lnTo>
                      <a:pt x="211" y="167"/>
                    </a:lnTo>
                    <a:lnTo>
                      <a:pt x="217" y="155"/>
                    </a:lnTo>
                    <a:lnTo>
                      <a:pt x="222" y="141"/>
                    </a:lnTo>
                    <a:lnTo>
                      <a:pt x="222" y="141"/>
                    </a:lnTo>
                    <a:lnTo>
                      <a:pt x="214" y="136"/>
                    </a:lnTo>
                    <a:lnTo>
                      <a:pt x="209" y="128"/>
                    </a:lnTo>
                    <a:lnTo>
                      <a:pt x="206" y="124"/>
                    </a:lnTo>
                    <a:lnTo>
                      <a:pt x="204" y="120"/>
                    </a:lnTo>
                    <a:lnTo>
                      <a:pt x="203" y="116"/>
                    </a:lnTo>
                    <a:lnTo>
                      <a:pt x="203" y="111"/>
                    </a:lnTo>
                    <a:lnTo>
                      <a:pt x="203" y="111"/>
                    </a:lnTo>
                    <a:lnTo>
                      <a:pt x="203" y="106"/>
                    </a:lnTo>
                    <a:lnTo>
                      <a:pt x="204" y="102"/>
                    </a:lnTo>
                    <a:lnTo>
                      <a:pt x="206" y="97"/>
                    </a:lnTo>
                    <a:lnTo>
                      <a:pt x="209" y="93"/>
                    </a:lnTo>
                    <a:lnTo>
                      <a:pt x="214" y="86"/>
                    </a:lnTo>
                    <a:lnTo>
                      <a:pt x="222" y="81"/>
                    </a:lnTo>
                    <a:lnTo>
                      <a:pt x="222" y="81"/>
                    </a:lnTo>
                    <a:close/>
                    <a:moveTo>
                      <a:pt x="111" y="145"/>
                    </a:moveTo>
                    <a:lnTo>
                      <a:pt x="111" y="145"/>
                    </a:lnTo>
                    <a:lnTo>
                      <a:pt x="104" y="144"/>
                    </a:lnTo>
                    <a:lnTo>
                      <a:pt x="97" y="142"/>
                    </a:lnTo>
                    <a:lnTo>
                      <a:pt x="91" y="139"/>
                    </a:lnTo>
                    <a:lnTo>
                      <a:pt x="87" y="134"/>
                    </a:lnTo>
                    <a:lnTo>
                      <a:pt x="82" y="129"/>
                    </a:lnTo>
                    <a:lnTo>
                      <a:pt x="79" y="124"/>
                    </a:lnTo>
                    <a:lnTo>
                      <a:pt x="78" y="118"/>
                    </a:lnTo>
                    <a:lnTo>
                      <a:pt x="77" y="111"/>
                    </a:lnTo>
                    <a:lnTo>
                      <a:pt x="77" y="111"/>
                    </a:lnTo>
                    <a:lnTo>
                      <a:pt x="78" y="104"/>
                    </a:lnTo>
                    <a:lnTo>
                      <a:pt x="79" y="97"/>
                    </a:lnTo>
                    <a:lnTo>
                      <a:pt x="82" y="92"/>
                    </a:lnTo>
                    <a:lnTo>
                      <a:pt x="87" y="87"/>
                    </a:lnTo>
                    <a:lnTo>
                      <a:pt x="91" y="83"/>
                    </a:lnTo>
                    <a:lnTo>
                      <a:pt x="97" y="80"/>
                    </a:lnTo>
                    <a:lnTo>
                      <a:pt x="104" y="78"/>
                    </a:lnTo>
                    <a:lnTo>
                      <a:pt x="111" y="77"/>
                    </a:lnTo>
                    <a:lnTo>
                      <a:pt x="111" y="77"/>
                    </a:lnTo>
                    <a:lnTo>
                      <a:pt x="117" y="78"/>
                    </a:lnTo>
                    <a:lnTo>
                      <a:pt x="124" y="80"/>
                    </a:lnTo>
                    <a:lnTo>
                      <a:pt x="129" y="83"/>
                    </a:lnTo>
                    <a:lnTo>
                      <a:pt x="134" y="87"/>
                    </a:lnTo>
                    <a:lnTo>
                      <a:pt x="139" y="92"/>
                    </a:lnTo>
                    <a:lnTo>
                      <a:pt x="142" y="97"/>
                    </a:lnTo>
                    <a:lnTo>
                      <a:pt x="144" y="104"/>
                    </a:lnTo>
                    <a:lnTo>
                      <a:pt x="145" y="111"/>
                    </a:lnTo>
                    <a:lnTo>
                      <a:pt x="145" y="111"/>
                    </a:lnTo>
                    <a:lnTo>
                      <a:pt x="144" y="118"/>
                    </a:lnTo>
                    <a:lnTo>
                      <a:pt x="142" y="124"/>
                    </a:lnTo>
                    <a:lnTo>
                      <a:pt x="139" y="129"/>
                    </a:lnTo>
                    <a:lnTo>
                      <a:pt x="134" y="134"/>
                    </a:lnTo>
                    <a:lnTo>
                      <a:pt x="129" y="139"/>
                    </a:lnTo>
                    <a:lnTo>
                      <a:pt x="124" y="142"/>
                    </a:lnTo>
                    <a:lnTo>
                      <a:pt x="117" y="144"/>
                    </a:lnTo>
                    <a:lnTo>
                      <a:pt x="111" y="145"/>
                    </a:lnTo>
                    <a:lnTo>
                      <a:pt x="111" y="14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2" name="Freeform 188"/>
              <p:cNvSpPr>
                <a:spLocks noEditPoints="1"/>
              </p:cNvSpPr>
              <p:nvPr/>
            </p:nvSpPr>
            <p:spPr bwMode="auto">
              <a:xfrm>
                <a:off x="5072" y="2983"/>
                <a:ext cx="76" cy="76"/>
              </a:xfrm>
              <a:custGeom>
                <a:avLst/>
                <a:gdLst>
                  <a:gd name="T0" fmla="*/ 74 w 76"/>
                  <a:gd name="T1" fmla="*/ 22 h 76"/>
                  <a:gd name="T2" fmla="*/ 69 w 76"/>
                  <a:gd name="T3" fmla="*/ 18 h 76"/>
                  <a:gd name="T4" fmla="*/ 61 w 76"/>
                  <a:gd name="T5" fmla="*/ 15 h 76"/>
                  <a:gd name="T6" fmla="*/ 57 w 76"/>
                  <a:gd name="T7" fmla="*/ 10 h 76"/>
                  <a:gd name="T8" fmla="*/ 57 w 76"/>
                  <a:gd name="T9" fmla="*/ 4 h 76"/>
                  <a:gd name="T10" fmla="*/ 48 w 76"/>
                  <a:gd name="T11" fmla="*/ 0 h 76"/>
                  <a:gd name="T12" fmla="*/ 41 w 76"/>
                  <a:gd name="T13" fmla="*/ 6 h 76"/>
                  <a:gd name="T14" fmla="*/ 35 w 76"/>
                  <a:gd name="T15" fmla="*/ 6 h 76"/>
                  <a:gd name="T16" fmla="*/ 28 w 76"/>
                  <a:gd name="T17" fmla="*/ 0 h 76"/>
                  <a:gd name="T18" fmla="*/ 18 w 76"/>
                  <a:gd name="T19" fmla="*/ 4 h 76"/>
                  <a:gd name="T20" fmla="*/ 18 w 76"/>
                  <a:gd name="T21" fmla="*/ 10 h 76"/>
                  <a:gd name="T22" fmla="*/ 15 w 76"/>
                  <a:gd name="T23" fmla="*/ 15 h 76"/>
                  <a:gd name="T24" fmla="*/ 7 w 76"/>
                  <a:gd name="T25" fmla="*/ 18 h 76"/>
                  <a:gd name="T26" fmla="*/ 2 w 76"/>
                  <a:gd name="T27" fmla="*/ 22 h 76"/>
                  <a:gd name="T28" fmla="*/ 3 w 76"/>
                  <a:gd name="T29" fmla="*/ 30 h 76"/>
                  <a:gd name="T30" fmla="*/ 6 w 76"/>
                  <a:gd name="T31" fmla="*/ 38 h 76"/>
                  <a:gd name="T32" fmla="*/ 5 w 76"/>
                  <a:gd name="T33" fmla="*/ 44 h 76"/>
                  <a:gd name="T34" fmla="*/ 0 w 76"/>
                  <a:gd name="T35" fmla="*/ 48 h 76"/>
                  <a:gd name="T36" fmla="*/ 4 w 76"/>
                  <a:gd name="T37" fmla="*/ 57 h 76"/>
                  <a:gd name="T38" fmla="*/ 13 w 76"/>
                  <a:gd name="T39" fmla="*/ 58 h 76"/>
                  <a:gd name="T40" fmla="*/ 17 w 76"/>
                  <a:gd name="T41" fmla="*/ 63 h 76"/>
                  <a:gd name="T42" fmla="*/ 18 w 76"/>
                  <a:gd name="T43" fmla="*/ 72 h 76"/>
                  <a:gd name="T44" fmla="*/ 28 w 76"/>
                  <a:gd name="T45" fmla="*/ 76 h 76"/>
                  <a:gd name="T46" fmla="*/ 32 w 76"/>
                  <a:gd name="T47" fmla="*/ 71 h 76"/>
                  <a:gd name="T48" fmla="*/ 38 w 76"/>
                  <a:gd name="T49" fmla="*/ 70 h 76"/>
                  <a:gd name="T50" fmla="*/ 46 w 76"/>
                  <a:gd name="T51" fmla="*/ 73 h 76"/>
                  <a:gd name="T52" fmla="*/ 53 w 76"/>
                  <a:gd name="T53" fmla="*/ 74 h 76"/>
                  <a:gd name="T54" fmla="*/ 56 w 76"/>
                  <a:gd name="T55" fmla="*/ 69 h 76"/>
                  <a:gd name="T56" fmla="*/ 61 w 76"/>
                  <a:gd name="T57" fmla="*/ 60 h 76"/>
                  <a:gd name="T58" fmla="*/ 66 w 76"/>
                  <a:gd name="T59" fmla="*/ 57 h 76"/>
                  <a:gd name="T60" fmla="*/ 72 w 76"/>
                  <a:gd name="T61" fmla="*/ 57 h 76"/>
                  <a:gd name="T62" fmla="*/ 76 w 76"/>
                  <a:gd name="T63" fmla="*/ 48 h 76"/>
                  <a:gd name="T64" fmla="*/ 70 w 76"/>
                  <a:gd name="T65" fmla="*/ 41 h 76"/>
                  <a:gd name="T66" fmla="*/ 70 w 76"/>
                  <a:gd name="T67" fmla="*/ 35 h 76"/>
                  <a:gd name="T68" fmla="*/ 76 w 76"/>
                  <a:gd name="T69" fmla="*/ 28 h 76"/>
                  <a:gd name="T70" fmla="*/ 38 w 76"/>
                  <a:gd name="T71" fmla="*/ 49 h 76"/>
                  <a:gd name="T72" fmla="*/ 28 w 76"/>
                  <a:gd name="T73" fmla="*/ 42 h 76"/>
                  <a:gd name="T74" fmla="*/ 28 w 76"/>
                  <a:gd name="T75" fmla="*/ 33 h 76"/>
                  <a:gd name="T76" fmla="*/ 38 w 76"/>
                  <a:gd name="T77" fmla="*/ 27 h 76"/>
                  <a:gd name="T78" fmla="*/ 46 w 76"/>
                  <a:gd name="T79" fmla="*/ 30 h 76"/>
                  <a:gd name="T80" fmla="*/ 49 w 76"/>
                  <a:gd name="T81" fmla="*/ 38 h 76"/>
                  <a:gd name="T82" fmla="*/ 42 w 76"/>
                  <a:gd name="T83"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6">
                    <a:moveTo>
                      <a:pt x="76" y="28"/>
                    </a:moveTo>
                    <a:lnTo>
                      <a:pt x="76" y="28"/>
                    </a:lnTo>
                    <a:lnTo>
                      <a:pt x="74" y="22"/>
                    </a:lnTo>
                    <a:lnTo>
                      <a:pt x="72" y="18"/>
                    </a:lnTo>
                    <a:lnTo>
                      <a:pt x="72" y="18"/>
                    </a:lnTo>
                    <a:lnTo>
                      <a:pt x="69" y="18"/>
                    </a:lnTo>
                    <a:lnTo>
                      <a:pt x="66" y="18"/>
                    </a:lnTo>
                    <a:lnTo>
                      <a:pt x="63" y="17"/>
                    </a:lnTo>
                    <a:lnTo>
                      <a:pt x="61" y="15"/>
                    </a:lnTo>
                    <a:lnTo>
                      <a:pt x="61" y="15"/>
                    </a:lnTo>
                    <a:lnTo>
                      <a:pt x="59" y="13"/>
                    </a:lnTo>
                    <a:lnTo>
                      <a:pt x="57" y="10"/>
                    </a:lnTo>
                    <a:lnTo>
                      <a:pt x="56" y="7"/>
                    </a:lnTo>
                    <a:lnTo>
                      <a:pt x="57" y="4"/>
                    </a:lnTo>
                    <a:lnTo>
                      <a:pt x="57" y="4"/>
                    </a:lnTo>
                    <a:lnTo>
                      <a:pt x="53" y="2"/>
                    </a:lnTo>
                    <a:lnTo>
                      <a:pt x="48" y="0"/>
                    </a:lnTo>
                    <a:lnTo>
                      <a:pt x="48" y="0"/>
                    </a:lnTo>
                    <a:lnTo>
                      <a:pt x="46" y="3"/>
                    </a:lnTo>
                    <a:lnTo>
                      <a:pt x="44" y="4"/>
                    </a:lnTo>
                    <a:lnTo>
                      <a:pt x="41" y="6"/>
                    </a:lnTo>
                    <a:lnTo>
                      <a:pt x="38" y="6"/>
                    </a:lnTo>
                    <a:lnTo>
                      <a:pt x="38" y="6"/>
                    </a:lnTo>
                    <a:lnTo>
                      <a:pt x="35" y="6"/>
                    </a:lnTo>
                    <a:lnTo>
                      <a:pt x="32" y="4"/>
                    </a:lnTo>
                    <a:lnTo>
                      <a:pt x="30" y="3"/>
                    </a:lnTo>
                    <a:lnTo>
                      <a:pt x="28" y="0"/>
                    </a:lnTo>
                    <a:lnTo>
                      <a:pt x="28" y="0"/>
                    </a:lnTo>
                    <a:lnTo>
                      <a:pt x="23" y="2"/>
                    </a:lnTo>
                    <a:lnTo>
                      <a:pt x="18" y="4"/>
                    </a:lnTo>
                    <a:lnTo>
                      <a:pt x="18" y="4"/>
                    </a:lnTo>
                    <a:lnTo>
                      <a:pt x="19" y="7"/>
                    </a:lnTo>
                    <a:lnTo>
                      <a:pt x="18" y="10"/>
                    </a:lnTo>
                    <a:lnTo>
                      <a:pt x="17" y="13"/>
                    </a:lnTo>
                    <a:lnTo>
                      <a:pt x="15" y="15"/>
                    </a:lnTo>
                    <a:lnTo>
                      <a:pt x="15" y="15"/>
                    </a:lnTo>
                    <a:lnTo>
                      <a:pt x="13" y="17"/>
                    </a:lnTo>
                    <a:lnTo>
                      <a:pt x="10" y="18"/>
                    </a:lnTo>
                    <a:lnTo>
                      <a:pt x="7" y="18"/>
                    </a:lnTo>
                    <a:lnTo>
                      <a:pt x="4" y="18"/>
                    </a:lnTo>
                    <a:lnTo>
                      <a:pt x="4" y="18"/>
                    </a:lnTo>
                    <a:lnTo>
                      <a:pt x="2" y="22"/>
                    </a:lnTo>
                    <a:lnTo>
                      <a:pt x="0" y="28"/>
                    </a:lnTo>
                    <a:lnTo>
                      <a:pt x="0" y="28"/>
                    </a:lnTo>
                    <a:lnTo>
                      <a:pt x="3" y="30"/>
                    </a:lnTo>
                    <a:lnTo>
                      <a:pt x="5" y="32"/>
                    </a:lnTo>
                    <a:lnTo>
                      <a:pt x="6" y="35"/>
                    </a:lnTo>
                    <a:lnTo>
                      <a:pt x="6" y="38"/>
                    </a:lnTo>
                    <a:lnTo>
                      <a:pt x="6" y="38"/>
                    </a:lnTo>
                    <a:lnTo>
                      <a:pt x="6" y="41"/>
                    </a:lnTo>
                    <a:lnTo>
                      <a:pt x="5" y="44"/>
                    </a:lnTo>
                    <a:lnTo>
                      <a:pt x="3" y="46"/>
                    </a:lnTo>
                    <a:lnTo>
                      <a:pt x="0" y="48"/>
                    </a:lnTo>
                    <a:lnTo>
                      <a:pt x="0" y="48"/>
                    </a:lnTo>
                    <a:lnTo>
                      <a:pt x="2" y="53"/>
                    </a:lnTo>
                    <a:lnTo>
                      <a:pt x="4" y="57"/>
                    </a:lnTo>
                    <a:lnTo>
                      <a:pt x="4" y="57"/>
                    </a:lnTo>
                    <a:lnTo>
                      <a:pt x="7" y="56"/>
                    </a:lnTo>
                    <a:lnTo>
                      <a:pt x="10" y="57"/>
                    </a:lnTo>
                    <a:lnTo>
                      <a:pt x="13" y="58"/>
                    </a:lnTo>
                    <a:lnTo>
                      <a:pt x="15" y="60"/>
                    </a:lnTo>
                    <a:lnTo>
                      <a:pt x="15" y="60"/>
                    </a:lnTo>
                    <a:lnTo>
                      <a:pt x="17" y="63"/>
                    </a:lnTo>
                    <a:lnTo>
                      <a:pt x="18" y="66"/>
                    </a:lnTo>
                    <a:lnTo>
                      <a:pt x="19" y="69"/>
                    </a:lnTo>
                    <a:lnTo>
                      <a:pt x="18" y="72"/>
                    </a:lnTo>
                    <a:lnTo>
                      <a:pt x="18" y="72"/>
                    </a:lnTo>
                    <a:lnTo>
                      <a:pt x="23" y="74"/>
                    </a:lnTo>
                    <a:lnTo>
                      <a:pt x="28" y="76"/>
                    </a:lnTo>
                    <a:lnTo>
                      <a:pt x="28" y="76"/>
                    </a:lnTo>
                    <a:lnTo>
                      <a:pt x="30" y="73"/>
                    </a:lnTo>
                    <a:lnTo>
                      <a:pt x="32" y="71"/>
                    </a:lnTo>
                    <a:lnTo>
                      <a:pt x="35" y="70"/>
                    </a:lnTo>
                    <a:lnTo>
                      <a:pt x="38" y="70"/>
                    </a:lnTo>
                    <a:lnTo>
                      <a:pt x="38" y="70"/>
                    </a:lnTo>
                    <a:lnTo>
                      <a:pt x="41" y="70"/>
                    </a:lnTo>
                    <a:lnTo>
                      <a:pt x="44" y="71"/>
                    </a:lnTo>
                    <a:lnTo>
                      <a:pt x="46" y="73"/>
                    </a:lnTo>
                    <a:lnTo>
                      <a:pt x="48" y="76"/>
                    </a:lnTo>
                    <a:lnTo>
                      <a:pt x="48" y="76"/>
                    </a:lnTo>
                    <a:lnTo>
                      <a:pt x="53" y="74"/>
                    </a:lnTo>
                    <a:lnTo>
                      <a:pt x="57" y="72"/>
                    </a:lnTo>
                    <a:lnTo>
                      <a:pt x="57" y="72"/>
                    </a:lnTo>
                    <a:lnTo>
                      <a:pt x="56" y="69"/>
                    </a:lnTo>
                    <a:lnTo>
                      <a:pt x="57" y="66"/>
                    </a:lnTo>
                    <a:lnTo>
                      <a:pt x="59" y="63"/>
                    </a:lnTo>
                    <a:lnTo>
                      <a:pt x="61" y="60"/>
                    </a:lnTo>
                    <a:lnTo>
                      <a:pt x="61" y="60"/>
                    </a:lnTo>
                    <a:lnTo>
                      <a:pt x="63" y="58"/>
                    </a:lnTo>
                    <a:lnTo>
                      <a:pt x="66" y="57"/>
                    </a:lnTo>
                    <a:lnTo>
                      <a:pt x="69" y="56"/>
                    </a:lnTo>
                    <a:lnTo>
                      <a:pt x="72" y="57"/>
                    </a:lnTo>
                    <a:lnTo>
                      <a:pt x="72" y="57"/>
                    </a:lnTo>
                    <a:lnTo>
                      <a:pt x="74" y="53"/>
                    </a:lnTo>
                    <a:lnTo>
                      <a:pt x="76" y="48"/>
                    </a:lnTo>
                    <a:lnTo>
                      <a:pt x="76" y="48"/>
                    </a:lnTo>
                    <a:lnTo>
                      <a:pt x="73" y="46"/>
                    </a:lnTo>
                    <a:lnTo>
                      <a:pt x="71" y="44"/>
                    </a:lnTo>
                    <a:lnTo>
                      <a:pt x="70" y="41"/>
                    </a:lnTo>
                    <a:lnTo>
                      <a:pt x="70" y="38"/>
                    </a:lnTo>
                    <a:lnTo>
                      <a:pt x="70" y="38"/>
                    </a:lnTo>
                    <a:lnTo>
                      <a:pt x="70" y="35"/>
                    </a:lnTo>
                    <a:lnTo>
                      <a:pt x="71" y="32"/>
                    </a:lnTo>
                    <a:lnTo>
                      <a:pt x="73" y="30"/>
                    </a:lnTo>
                    <a:lnTo>
                      <a:pt x="76" y="28"/>
                    </a:lnTo>
                    <a:lnTo>
                      <a:pt x="76" y="28"/>
                    </a:lnTo>
                    <a:close/>
                    <a:moveTo>
                      <a:pt x="38" y="49"/>
                    </a:moveTo>
                    <a:lnTo>
                      <a:pt x="38" y="49"/>
                    </a:lnTo>
                    <a:lnTo>
                      <a:pt x="34" y="48"/>
                    </a:lnTo>
                    <a:lnTo>
                      <a:pt x="30" y="46"/>
                    </a:lnTo>
                    <a:lnTo>
                      <a:pt x="28" y="42"/>
                    </a:lnTo>
                    <a:lnTo>
                      <a:pt x="27" y="38"/>
                    </a:lnTo>
                    <a:lnTo>
                      <a:pt x="27" y="38"/>
                    </a:lnTo>
                    <a:lnTo>
                      <a:pt x="28" y="33"/>
                    </a:lnTo>
                    <a:lnTo>
                      <a:pt x="30" y="30"/>
                    </a:lnTo>
                    <a:lnTo>
                      <a:pt x="34" y="27"/>
                    </a:lnTo>
                    <a:lnTo>
                      <a:pt x="38" y="27"/>
                    </a:lnTo>
                    <a:lnTo>
                      <a:pt x="38" y="27"/>
                    </a:lnTo>
                    <a:lnTo>
                      <a:pt x="42" y="27"/>
                    </a:lnTo>
                    <a:lnTo>
                      <a:pt x="46" y="30"/>
                    </a:lnTo>
                    <a:lnTo>
                      <a:pt x="48" y="33"/>
                    </a:lnTo>
                    <a:lnTo>
                      <a:pt x="49" y="38"/>
                    </a:lnTo>
                    <a:lnTo>
                      <a:pt x="49" y="38"/>
                    </a:lnTo>
                    <a:lnTo>
                      <a:pt x="48" y="42"/>
                    </a:lnTo>
                    <a:lnTo>
                      <a:pt x="46" y="46"/>
                    </a:lnTo>
                    <a:lnTo>
                      <a:pt x="42" y="48"/>
                    </a:lnTo>
                    <a:lnTo>
                      <a:pt x="38" y="49"/>
                    </a:lnTo>
                    <a:lnTo>
                      <a:pt x="38" y="4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3" name="Freeform 189"/>
              <p:cNvSpPr>
                <a:spLocks noEditPoints="1"/>
              </p:cNvSpPr>
              <p:nvPr/>
            </p:nvSpPr>
            <p:spPr bwMode="auto">
              <a:xfrm>
                <a:off x="5172" y="2844"/>
                <a:ext cx="76" cy="76"/>
              </a:xfrm>
              <a:custGeom>
                <a:avLst/>
                <a:gdLst>
                  <a:gd name="T0" fmla="*/ 74 w 76"/>
                  <a:gd name="T1" fmla="*/ 23 h 76"/>
                  <a:gd name="T2" fmla="*/ 69 w 76"/>
                  <a:gd name="T3" fmla="*/ 18 h 76"/>
                  <a:gd name="T4" fmla="*/ 60 w 76"/>
                  <a:gd name="T5" fmla="*/ 15 h 76"/>
                  <a:gd name="T6" fmla="*/ 57 w 76"/>
                  <a:gd name="T7" fmla="*/ 10 h 76"/>
                  <a:gd name="T8" fmla="*/ 57 w 76"/>
                  <a:gd name="T9" fmla="*/ 4 h 76"/>
                  <a:gd name="T10" fmla="*/ 48 w 76"/>
                  <a:gd name="T11" fmla="*/ 0 h 76"/>
                  <a:gd name="T12" fmla="*/ 41 w 76"/>
                  <a:gd name="T13" fmla="*/ 6 h 76"/>
                  <a:gd name="T14" fmla="*/ 35 w 76"/>
                  <a:gd name="T15" fmla="*/ 6 h 76"/>
                  <a:gd name="T16" fmla="*/ 27 w 76"/>
                  <a:gd name="T17" fmla="*/ 0 h 76"/>
                  <a:gd name="T18" fmla="*/ 18 w 76"/>
                  <a:gd name="T19" fmla="*/ 4 h 76"/>
                  <a:gd name="T20" fmla="*/ 18 w 76"/>
                  <a:gd name="T21" fmla="*/ 10 h 76"/>
                  <a:gd name="T22" fmla="*/ 15 w 76"/>
                  <a:gd name="T23" fmla="*/ 15 h 76"/>
                  <a:gd name="T24" fmla="*/ 7 w 76"/>
                  <a:gd name="T25" fmla="*/ 18 h 76"/>
                  <a:gd name="T26" fmla="*/ 2 w 76"/>
                  <a:gd name="T27" fmla="*/ 23 h 76"/>
                  <a:gd name="T28" fmla="*/ 2 w 76"/>
                  <a:gd name="T29" fmla="*/ 29 h 76"/>
                  <a:gd name="T30" fmla="*/ 6 w 76"/>
                  <a:gd name="T31" fmla="*/ 38 h 76"/>
                  <a:gd name="T32" fmla="*/ 4 w 76"/>
                  <a:gd name="T33" fmla="*/ 44 h 76"/>
                  <a:gd name="T34" fmla="*/ 0 w 76"/>
                  <a:gd name="T35" fmla="*/ 48 h 76"/>
                  <a:gd name="T36" fmla="*/ 4 w 76"/>
                  <a:gd name="T37" fmla="*/ 58 h 76"/>
                  <a:gd name="T38" fmla="*/ 13 w 76"/>
                  <a:gd name="T39" fmla="*/ 59 h 76"/>
                  <a:gd name="T40" fmla="*/ 17 w 76"/>
                  <a:gd name="T41" fmla="*/ 63 h 76"/>
                  <a:gd name="T42" fmla="*/ 18 w 76"/>
                  <a:gd name="T43" fmla="*/ 72 h 76"/>
                  <a:gd name="T44" fmla="*/ 27 w 76"/>
                  <a:gd name="T45" fmla="*/ 76 h 76"/>
                  <a:gd name="T46" fmla="*/ 32 w 76"/>
                  <a:gd name="T47" fmla="*/ 71 h 76"/>
                  <a:gd name="T48" fmla="*/ 38 w 76"/>
                  <a:gd name="T49" fmla="*/ 69 h 76"/>
                  <a:gd name="T50" fmla="*/ 46 w 76"/>
                  <a:gd name="T51" fmla="*/ 73 h 76"/>
                  <a:gd name="T52" fmla="*/ 52 w 76"/>
                  <a:gd name="T53" fmla="*/ 74 h 76"/>
                  <a:gd name="T54" fmla="*/ 56 w 76"/>
                  <a:gd name="T55" fmla="*/ 69 h 76"/>
                  <a:gd name="T56" fmla="*/ 60 w 76"/>
                  <a:gd name="T57" fmla="*/ 60 h 76"/>
                  <a:gd name="T58" fmla="*/ 65 w 76"/>
                  <a:gd name="T59" fmla="*/ 57 h 76"/>
                  <a:gd name="T60" fmla="*/ 72 w 76"/>
                  <a:gd name="T61" fmla="*/ 58 h 76"/>
                  <a:gd name="T62" fmla="*/ 76 w 76"/>
                  <a:gd name="T63" fmla="*/ 48 h 76"/>
                  <a:gd name="T64" fmla="*/ 70 w 76"/>
                  <a:gd name="T65" fmla="*/ 41 h 76"/>
                  <a:gd name="T66" fmla="*/ 70 w 76"/>
                  <a:gd name="T67" fmla="*/ 35 h 76"/>
                  <a:gd name="T68" fmla="*/ 76 w 76"/>
                  <a:gd name="T69" fmla="*/ 28 h 76"/>
                  <a:gd name="T70" fmla="*/ 38 w 76"/>
                  <a:gd name="T71" fmla="*/ 49 h 76"/>
                  <a:gd name="T72" fmla="*/ 26 w 76"/>
                  <a:gd name="T73" fmla="*/ 42 h 76"/>
                  <a:gd name="T74" fmla="*/ 26 w 76"/>
                  <a:gd name="T75" fmla="*/ 33 h 76"/>
                  <a:gd name="T76" fmla="*/ 38 w 76"/>
                  <a:gd name="T77" fmla="*/ 26 h 76"/>
                  <a:gd name="T78" fmla="*/ 46 w 76"/>
                  <a:gd name="T79" fmla="*/ 30 h 76"/>
                  <a:gd name="T80" fmla="*/ 49 w 76"/>
                  <a:gd name="T81" fmla="*/ 38 h 76"/>
                  <a:gd name="T82" fmla="*/ 42 w 76"/>
                  <a:gd name="T83"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6">
                    <a:moveTo>
                      <a:pt x="76" y="28"/>
                    </a:moveTo>
                    <a:lnTo>
                      <a:pt x="76" y="28"/>
                    </a:lnTo>
                    <a:lnTo>
                      <a:pt x="74" y="23"/>
                    </a:lnTo>
                    <a:lnTo>
                      <a:pt x="72" y="18"/>
                    </a:lnTo>
                    <a:lnTo>
                      <a:pt x="72" y="18"/>
                    </a:lnTo>
                    <a:lnTo>
                      <a:pt x="69" y="18"/>
                    </a:lnTo>
                    <a:lnTo>
                      <a:pt x="65" y="18"/>
                    </a:lnTo>
                    <a:lnTo>
                      <a:pt x="62" y="17"/>
                    </a:lnTo>
                    <a:lnTo>
                      <a:pt x="60" y="15"/>
                    </a:lnTo>
                    <a:lnTo>
                      <a:pt x="60" y="15"/>
                    </a:lnTo>
                    <a:lnTo>
                      <a:pt x="58" y="12"/>
                    </a:lnTo>
                    <a:lnTo>
                      <a:pt x="57" y="10"/>
                    </a:lnTo>
                    <a:lnTo>
                      <a:pt x="56" y="7"/>
                    </a:lnTo>
                    <a:lnTo>
                      <a:pt x="57" y="4"/>
                    </a:lnTo>
                    <a:lnTo>
                      <a:pt x="57" y="4"/>
                    </a:lnTo>
                    <a:lnTo>
                      <a:pt x="52" y="1"/>
                    </a:lnTo>
                    <a:lnTo>
                      <a:pt x="48" y="0"/>
                    </a:lnTo>
                    <a:lnTo>
                      <a:pt x="48" y="0"/>
                    </a:lnTo>
                    <a:lnTo>
                      <a:pt x="46" y="2"/>
                    </a:lnTo>
                    <a:lnTo>
                      <a:pt x="44" y="4"/>
                    </a:lnTo>
                    <a:lnTo>
                      <a:pt x="41" y="6"/>
                    </a:lnTo>
                    <a:lnTo>
                      <a:pt x="38" y="6"/>
                    </a:lnTo>
                    <a:lnTo>
                      <a:pt x="38" y="6"/>
                    </a:lnTo>
                    <a:lnTo>
                      <a:pt x="35" y="6"/>
                    </a:lnTo>
                    <a:lnTo>
                      <a:pt x="32" y="4"/>
                    </a:lnTo>
                    <a:lnTo>
                      <a:pt x="29" y="2"/>
                    </a:lnTo>
                    <a:lnTo>
                      <a:pt x="27" y="0"/>
                    </a:lnTo>
                    <a:lnTo>
                      <a:pt x="27" y="0"/>
                    </a:lnTo>
                    <a:lnTo>
                      <a:pt x="22" y="1"/>
                    </a:lnTo>
                    <a:lnTo>
                      <a:pt x="18" y="4"/>
                    </a:lnTo>
                    <a:lnTo>
                      <a:pt x="18" y="4"/>
                    </a:lnTo>
                    <a:lnTo>
                      <a:pt x="18" y="7"/>
                    </a:lnTo>
                    <a:lnTo>
                      <a:pt x="18" y="10"/>
                    </a:lnTo>
                    <a:lnTo>
                      <a:pt x="17" y="12"/>
                    </a:lnTo>
                    <a:lnTo>
                      <a:pt x="15" y="15"/>
                    </a:lnTo>
                    <a:lnTo>
                      <a:pt x="15" y="15"/>
                    </a:lnTo>
                    <a:lnTo>
                      <a:pt x="13" y="17"/>
                    </a:lnTo>
                    <a:lnTo>
                      <a:pt x="10" y="18"/>
                    </a:lnTo>
                    <a:lnTo>
                      <a:pt x="7" y="18"/>
                    </a:lnTo>
                    <a:lnTo>
                      <a:pt x="4" y="18"/>
                    </a:lnTo>
                    <a:lnTo>
                      <a:pt x="4" y="18"/>
                    </a:lnTo>
                    <a:lnTo>
                      <a:pt x="2" y="23"/>
                    </a:lnTo>
                    <a:lnTo>
                      <a:pt x="0" y="28"/>
                    </a:lnTo>
                    <a:lnTo>
                      <a:pt x="0" y="28"/>
                    </a:lnTo>
                    <a:lnTo>
                      <a:pt x="2" y="29"/>
                    </a:lnTo>
                    <a:lnTo>
                      <a:pt x="4" y="32"/>
                    </a:lnTo>
                    <a:lnTo>
                      <a:pt x="6" y="35"/>
                    </a:lnTo>
                    <a:lnTo>
                      <a:pt x="6" y="38"/>
                    </a:lnTo>
                    <a:lnTo>
                      <a:pt x="6" y="38"/>
                    </a:lnTo>
                    <a:lnTo>
                      <a:pt x="6" y="41"/>
                    </a:lnTo>
                    <a:lnTo>
                      <a:pt x="4" y="44"/>
                    </a:lnTo>
                    <a:lnTo>
                      <a:pt x="2" y="46"/>
                    </a:lnTo>
                    <a:lnTo>
                      <a:pt x="0" y="48"/>
                    </a:lnTo>
                    <a:lnTo>
                      <a:pt x="0" y="48"/>
                    </a:lnTo>
                    <a:lnTo>
                      <a:pt x="2" y="52"/>
                    </a:lnTo>
                    <a:lnTo>
                      <a:pt x="4" y="58"/>
                    </a:lnTo>
                    <a:lnTo>
                      <a:pt x="4" y="58"/>
                    </a:lnTo>
                    <a:lnTo>
                      <a:pt x="7" y="57"/>
                    </a:lnTo>
                    <a:lnTo>
                      <a:pt x="10" y="57"/>
                    </a:lnTo>
                    <a:lnTo>
                      <a:pt x="13" y="59"/>
                    </a:lnTo>
                    <a:lnTo>
                      <a:pt x="15" y="60"/>
                    </a:lnTo>
                    <a:lnTo>
                      <a:pt x="15" y="60"/>
                    </a:lnTo>
                    <a:lnTo>
                      <a:pt x="17" y="63"/>
                    </a:lnTo>
                    <a:lnTo>
                      <a:pt x="18" y="66"/>
                    </a:lnTo>
                    <a:lnTo>
                      <a:pt x="18" y="69"/>
                    </a:lnTo>
                    <a:lnTo>
                      <a:pt x="18" y="72"/>
                    </a:lnTo>
                    <a:lnTo>
                      <a:pt x="18" y="72"/>
                    </a:lnTo>
                    <a:lnTo>
                      <a:pt x="22" y="74"/>
                    </a:lnTo>
                    <a:lnTo>
                      <a:pt x="27" y="76"/>
                    </a:lnTo>
                    <a:lnTo>
                      <a:pt x="27" y="76"/>
                    </a:lnTo>
                    <a:lnTo>
                      <a:pt x="29" y="73"/>
                    </a:lnTo>
                    <a:lnTo>
                      <a:pt x="32" y="71"/>
                    </a:lnTo>
                    <a:lnTo>
                      <a:pt x="35" y="70"/>
                    </a:lnTo>
                    <a:lnTo>
                      <a:pt x="38" y="69"/>
                    </a:lnTo>
                    <a:lnTo>
                      <a:pt x="38" y="69"/>
                    </a:lnTo>
                    <a:lnTo>
                      <a:pt x="41" y="70"/>
                    </a:lnTo>
                    <a:lnTo>
                      <a:pt x="44" y="71"/>
                    </a:lnTo>
                    <a:lnTo>
                      <a:pt x="46" y="73"/>
                    </a:lnTo>
                    <a:lnTo>
                      <a:pt x="48" y="76"/>
                    </a:lnTo>
                    <a:lnTo>
                      <a:pt x="48" y="76"/>
                    </a:lnTo>
                    <a:lnTo>
                      <a:pt x="52" y="74"/>
                    </a:lnTo>
                    <a:lnTo>
                      <a:pt x="57" y="72"/>
                    </a:lnTo>
                    <a:lnTo>
                      <a:pt x="57" y="72"/>
                    </a:lnTo>
                    <a:lnTo>
                      <a:pt x="56" y="69"/>
                    </a:lnTo>
                    <a:lnTo>
                      <a:pt x="57" y="66"/>
                    </a:lnTo>
                    <a:lnTo>
                      <a:pt x="58" y="63"/>
                    </a:lnTo>
                    <a:lnTo>
                      <a:pt x="60" y="60"/>
                    </a:lnTo>
                    <a:lnTo>
                      <a:pt x="60" y="60"/>
                    </a:lnTo>
                    <a:lnTo>
                      <a:pt x="62" y="59"/>
                    </a:lnTo>
                    <a:lnTo>
                      <a:pt x="65" y="57"/>
                    </a:lnTo>
                    <a:lnTo>
                      <a:pt x="69" y="57"/>
                    </a:lnTo>
                    <a:lnTo>
                      <a:pt x="72" y="58"/>
                    </a:lnTo>
                    <a:lnTo>
                      <a:pt x="72" y="58"/>
                    </a:lnTo>
                    <a:lnTo>
                      <a:pt x="74" y="52"/>
                    </a:lnTo>
                    <a:lnTo>
                      <a:pt x="76" y="48"/>
                    </a:lnTo>
                    <a:lnTo>
                      <a:pt x="76" y="48"/>
                    </a:lnTo>
                    <a:lnTo>
                      <a:pt x="73" y="46"/>
                    </a:lnTo>
                    <a:lnTo>
                      <a:pt x="71" y="44"/>
                    </a:lnTo>
                    <a:lnTo>
                      <a:pt x="70" y="41"/>
                    </a:lnTo>
                    <a:lnTo>
                      <a:pt x="70" y="38"/>
                    </a:lnTo>
                    <a:lnTo>
                      <a:pt x="70" y="38"/>
                    </a:lnTo>
                    <a:lnTo>
                      <a:pt x="70" y="35"/>
                    </a:lnTo>
                    <a:lnTo>
                      <a:pt x="71" y="32"/>
                    </a:lnTo>
                    <a:lnTo>
                      <a:pt x="73" y="29"/>
                    </a:lnTo>
                    <a:lnTo>
                      <a:pt x="76" y="28"/>
                    </a:lnTo>
                    <a:lnTo>
                      <a:pt x="76" y="28"/>
                    </a:lnTo>
                    <a:close/>
                    <a:moveTo>
                      <a:pt x="38" y="49"/>
                    </a:moveTo>
                    <a:lnTo>
                      <a:pt x="38" y="49"/>
                    </a:lnTo>
                    <a:lnTo>
                      <a:pt x="33" y="48"/>
                    </a:lnTo>
                    <a:lnTo>
                      <a:pt x="29" y="46"/>
                    </a:lnTo>
                    <a:lnTo>
                      <a:pt x="26" y="42"/>
                    </a:lnTo>
                    <a:lnTo>
                      <a:pt x="26" y="38"/>
                    </a:lnTo>
                    <a:lnTo>
                      <a:pt x="26" y="38"/>
                    </a:lnTo>
                    <a:lnTo>
                      <a:pt x="26" y="33"/>
                    </a:lnTo>
                    <a:lnTo>
                      <a:pt x="29" y="30"/>
                    </a:lnTo>
                    <a:lnTo>
                      <a:pt x="33" y="27"/>
                    </a:lnTo>
                    <a:lnTo>
                      <a:pt x="38" y="26"/>
                    </a:lnTo>
                    <a:lnTo>
                      <a:pt x="38" y="26"/>
                    </a:lnTo>
                    <a:lnTo>
                      <a:pt x="42" y="27"/>
                    </a:lnTo>
                    <a:lnTo>
                      <a:pt x="46" y="30"/>
                    </a:lnTo>
                    <a:lnTo>
                      <a:pt x="48" y="33"/>
                    </a:lnTo>
                    <a:lnTo>
                      <a:pt x="49" y="38"/>
                    </a:lnTo>
                    <a:lnTo>
                      <a:pt x="49" y="38"/>
                    </a:lnTo>
                    <a:lnTo>
                      <a:pt x="48" y="42"/>
                    </a:lnTo>
                    <a:lnTo>
                      <a:pt x="46" y="46"/>
                    </a:lnTo>
                    <a:lnTo>
                      <a:pt x="42" y="48"/>
                    </a:lnTo>
                    <a:lnTo>
                      <a:pt x="38" y="49"/>
                    </a:lnTo>
                    <a:lnTo>
                      <a:pt x="38" y="4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4" name="Freeform 190"/>
              <p:cNvSpPr>
                <a:spLocks/>
              </p:cNvSpPr>
              <p:nvPr/>
            </p:nvSpPr>
            <p:spPr bwMode="auto">
              <a:xfrm>
                <a:off x="477" y="44"/>
                <a:ext cx="111" cy="36"/>
              </a:xfrm>
              <a:custGeom>
                <a:avLst/>
                <a:gdLst>
                  <a:gd name="T0" fmla="*/ 111 w 111"/>
                  <a:gd name="T1" fmla="*/ 36 h 36"/>
                  <a:gd name="T2" fmla="*/ 109 w 111"/>
                  <a:gd name="T3" fmla="*/ 27 h 36"/>
                  <a:gd name="T4" fmla="*/ 109 w 111"/>
                  <a:gd name="T5" fmla="*/ 27 h 36"/>
                  <a:gd name="T6" fmla="*/ 106 w 111"/>
                  <a:gd name="T7" fmla="*/ 19 h 36"/>
                  <a:gd name="T8" fmla="*/ 104 w 111"/>
                  <a:gd name="T9" fmla="*/ 16 h 36"/>
                  <a:gd name="T10" fmla="*/ 102 w 111"/>
                  <a:gd name="T11" fmla="*/ 13 h 36"/>
                  <a:gd name="T12" fmla="*/ 102 w 111"/>
                  <a:gd name="T13" fmla="*/ 13 h 36"/>
                  <a:gd name="T14" fmla="*/ 101 w 111"/>
                  <a:gd name="T15" fmla="*/ 9 h 36"/>
                  <a:gd name="T16" fmla="*/ 97 w 111"/>
                  <a:gd name="T17" fmla="*/ 5 h 36"/>
                  <a:gd name="T18" fmla="*/ 93 w 111"/>
                  <a:gd name="T19" fmla="*/ 1 h 36"/>
                  <a:gd name="T20" fmla="*/ 88 w 111"/>
                  <a:gd name="T21" fmla="*/ 0 h 36"/>
                  <a:gd name="T22" fmla="*/ 23 w 111"/>
                  <a:gd name="T23" fmla="*/ 0 h 36"/>
                  <a:gd name="T24" fmla="*/ 23 w 111"/>
                  <a:gd name="T25" fmla="*/ 0 h 36"/>
                  <a:gd name="T26" fmla="*/ 18 w 111"/>
                  <a:gd name="T27" fmla="*/ 1 h 36"/>
                  <a:gd name="T28" fmla="*/ 14 w 111"/>
                  <a:gd name="T29" fmla="*/ 5 h 36"/>
                  <a:gd name="T30" fmla="*/ 11 w 111"/>
                  <a:gd name="T31" fmla="*/ 8 h 36"/>
                  <a:gd name="T32" fmla="*/ 10 w 111"/>
                  <a:gd name="T33" fmla="*/ 13 h 36"/>
                  <a:gd name="T34" fmla="*/ 10 w 111"/>
                  <a:gd name="T35" fmla="*/ 13 h 36"/>
                  <a:gd name="T36" fmla="*/ 8 w 111"/>
                  <a:gd name="T37" fmla="*/ 15 h 36"/>
                  <a:gd name="T38" fmla="*/ 5 w 111"/>
                  <a:gd name="T39" fmla="*/ 18 h 36"/>
                  <a:gd name="T40" fmla="*/ 4 w 111"/>
                  <a:gd name="T41" fmla="*/ 22 h 36"/>
                  <a:gd name="T42" fmla="*/ 3 w 111"/>
                  <a:gd name="T43" fmla="*/ 27 h 36"/>
                  <a:gd name="T44" fmla="*/ 0 w 111"/>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36">
                    <a:moveTo>
                      <a:pt x="111" y="36"/>
                    </a:moveTo>
                    <a:lnTo>
                      <a:pt x="109" y="27"/>
                    </a:lnTo>
                    <a:lnTo>
                      <a:pt x="109" y="27"/>
                    </a:lnTo>
                    <a:lnTo>
                      <a:pt x="106" y="19"/>
                    </a:lnTo>
                    <a:lnTo>
                      <a:pt x="104" y="16"/>
                    </a:lnTo>
                    <a:lnTo>
                      <a:pt x="102" y="13"/>
                    </a:lnTo>
                    <a:lnTo>
                      <a:pt x="102" y="13"/>
                    </a:lnTo>
                    <a:lnTo>
                      <a:pt x="101" y="9"/>
                    </a:lnTo>
                    <a:lnTo>
                      <a:pt x="97" y="5"/>
                    </a:lnTo>
                    <a:lnTo>
                      <a:pt x="93" y="1"/>
                    </a:lnTo>
                    <a:lnTo>
                      <a:pt x="88" y="0"/>
                    </a:lnTo>
                    <a:lnTo>
                      <a:pt x="23" y="0"/>
                    </a:lnTo>
                    <a:lnTo>
                      <a:pt x="23" y="0"/>
                    </a:lnTo>
                    <a:lnTo>
                      <a:pt x="18" y="1"/>
                    </a:lnTo>
                    <a:lnTo>
                      <a:pt x="14" y="5"/>
                    </a:lnTo>
                    <a:lnTo>
                      <a:pt x="11" y="8"/>
                    </a:lnTo>
                    <a:lnTo>
                      <a:pt x="10" y="13"/>
                    </a:lnTo>
                    <a:lnTo>
                      <a:pt x="10" y="13"/>
                    </a:lnTo>
                    <a:lnTo>
                      <a:pt x="8" y="15"/>
                    </a:lnTo>
                    <a:lnTo>
                      <a:pt x="5" y="18"/>
                    </a:lnTo>
                    <a:lnTo>
                      <a:pt x="4" y="22"/>
                    </a:lnTo>
                    <a:lnTo>
                      <a:pt x="3" y="27"/>
                    </a:lnTo>
                    <a:lnTo>
                      <a:pt x="0" y="3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5" name="Freeform 191"/>
              <p:cNvSpPr>
                <a:spLocks/>
              </p:cNvSpPr>
              <p:nvPr/>
            </p:nvSpPr>
            <p:spPr bwMode="auto">
              <a:xfrm>
                <a:off x="488" y="68"/>
                <a:ext cx="88" cy="12"/>
              </a:xfrm>
              <a:custGeom>
                <a:avLst/>
                <a:gdLst>
                  <a:gd name="T0" fmla="*/ 0 w 88"/>
                  <a:gd name="T1" fmla="*/ 12 h 12"/>
                  <a:gd name="T2" fmla="*/ 2 w 88"/>
                  <a:gd name="T3" fmla="*/ 6 h 12"/>
                  <a:gd name="T4" fmla="*/ 2 w 88"/>
                  <a:gd name="T5" fmla="*/ 6 h 12"/>
                  <a:gd name="T6" fmla="*/ 3 w 88"/>
                  <a:gd name="T7" fmla="*/ 2 h 12"/>
                  <a:gd name="T8" fmla="*/ 4 w 88"/>
                  <a:gd name="T9" fmla="*/ 0 h 12"/>
                  <a:gd name="T10" fmla="*/ 4 w 88"/>
                  <a:gd name="T11" fmla="*/ 0 h 12"/>
                  <a:gd name="T12" fmla="*/ 8 w 88"/>
                  <a:gd name="T13" fmla="*/ 2 h 12"/>
                  <a:gd name="T14" fmla="*/ 12 w 88"/>
                  <a:gd name="T15" fmla="*/ 3 h 12"/>
                  <a:gd name="T16" fmla="*/ 77 w 88"/>
                  <a:gd name="T17" fmla="*/ 3 h 12"/>
                  <a:gd name="T18" fmla="*/ 77 w 88"/>
                  <a:gd name="T19" fmla="*/ 3 h 12"/>
                  <a:gd name="T20" fmla="*/ 81 w 88"/>
                  <a:gd name="T21" fmla="*/ 2 h 12"/>
                  <a:gd name="T22" fmla="*/ 85 w 88"/>
                  <a:gd name="T23" fmla="*/ 0 h 12"/>
                  <a:gd name="T24" fmla="*/ 85 w 88"/>
                  <a:gd name="T25" fmla="*/ 0 h 12"/>
                  <a:gd name="T26" fmla="*/ 86 w 88"/>
                  <a:gd name="T27" fmla="*/ 6 h 12"/>
                  <a:gd name="T28" fmla="*/ 88 w 88"/>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2">
                    <a:moveTo>
                      <a:pt x="0" y="12"/>
                    </a:moveTo>
                    <a:lnTo>
                      <a:pt x="2" y="6"/>
                    </a:lnTo>
                    <a:lnTo>
                      <a:pt x="2" y="6"/>
                    </a:lnTo>
                    <a:lnTo>
                      <a:pt x="3" y="2"/>
                    </a:lnTo>
                    <a:lnTo>
                      <a:pt x="4" y="0"/>
                    </a:lnTo>
                    <a:lnTo>
                      <a:pt x="4" y="0"/>
                    </a:lnTo>
                    <a:lnTo>
                      <a:pt x="8" y="2"/>
                    </a:lnTo>
                    <a:lnTo>
                      <a:pt x="12" y="3"/>
                    </a:lnTo>
                    <a:lnTo>
                      <a:pt x="77" y="3"/>
                    </a:lnTo>
                    <a:lnTo>
                      <a:pt x="77" y="3"/>
                    </a:lnTo>
                    <a:lnTo>
                      <a:pt x="81" y="2"/>
                    </a:lnTo>
                    <a:lnTo>
                      <a:pt x="85" y="0"/>
                    </a:lnTo>
                    <a:lnTo>
                      <a:pt x="85" y="0"/>
                    </a:lnTo>
                    <a:lnTo>
                      <a:pt x="86" y="6"/>
                    </a:lnTo>
                    <a:lnTo>
                      <a:pt x="88"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6" name="Freeform 192"/>
              <p:cNvSpPr>
                <a:spLocks/>
              </p:cNvSpPr>
              <p:nvPr/>
            </p:nvSpPr>
            <p:spPr bwMode="auto">
              <a:xfrm>
                <a:off x="392" y="88"/>
                <a:ext cx="281" cy="95"/>
              </a:xfrm>
              <a:custGeom>
                <a:avLst/>
                <a:gdLst>
                  <a:gd name="T0" fmla="*/ 262 w 281"/>
                  <a:gd name="T1" fmla="*/ 0 h 95"/>
                  <a:gd name="T2" fmla="*/ 19 w 281"/>
                  <a:gd name="T3" fmla="*/ 0 h 95"/>
                  <a:gd name="T4" fmla="*/ 19 w 281"/>
                  <a:gd name="T5" fmla="*/ 0 h 95"/>
                  <a:gd name="T6" fmla="*/ 16 w 281"/>
                  <a:gd name="T7" fmla="*/ 1 h 95"/>
                  <a:gd name="T8" fmla="*/ 12 w 281"/>
                  <a:gd name="T9" fmla="*/ 2 h 95"/>
                  <a:gd name="T10" fmla="*/ 9 w 281"/>
                  <a:gd name="T11" fmla="*/ 4 h 95"/>
                  <a:gd name="T12" fmla="*/ 6 w 281"/>
                  <a:gd name="T13" fmla="*/ 6 h 95"/>
                  <a:gd name="T14" fmla="*/ 3 w 281"/>
                  <a:gd name="T15" fmla="*/ 9 h 95"/>
                  <a:gd name="T16" fmla="*/ 1 w 281"/>
                  <a:gd name="T17" fmla="*/ 12 h 95"/>
                  <a:gd name="T18" fmla="*/ 0 w 281"/>
                  <a:gd name="T19" fmla="*/ 15 h 95"/>
                  <a:gd name="T20" fmla="*/ 0 w 281"/>
                  <a:gd name="T21" fmla="*/ 19 h 95"/>
                  <a:gd name="T22" fmla="*/ 0 w 281"/>
                  <a:gd name="T23" fmla="*/ 42 h 95"/>
                  <a:gd name="T24" fmla="*/ 0 w 281"/>
                  <a:gd name="T25" fmla="*/ 42 h 95"/>
                  <a:gd name="T26" fmla="*/ 0 w 281"/>
                  <a:gd name="T27" fmla="*/ 49 h 95"/>
                  <a:gd name="T28" fmla="*/ 1 w 281"/>
                  <a:gd name="T29" fmla="*/ 55 h 95"/>
                  <a:gd name="T30" fmla="*/ 1 w 281"/>
                  <a:gd name="T31" fmla="*/ 55 h 95"/>
                  <a:gd name="T32" fmla="*/ 2 w 281"/>
                  <a:gd name="T33" fmla="*/ 56 h 95"/>
                  <a:gd name="T34" fmla="*/ 2 w 281"/>
                  <a:gd name="T35" fmla="*/ 56 h 95"/>
                  <a:gd name="T36" fmla="*/ 5 w 281"/>
                  <a:gd name="T37" fmla="*/ 57 h 95"/>
                  <a:gd name="T38" fmla="*/ 9 w 281"/>
                  <a:gd name="T39" fmla="*/ 59 h 95"/>
                  <a:gd name="T40" fmla="*/ 20 w 281"/>
                  <a:gd name="T41" fmla="*/ 62 h 95"/>
                  <a:gd name="T42" fmla="*/ 124 w 281"/>
                  <a:gd name="T43" fmla="*/ 94 h 95"/>
                  <a:gd name="T44" fmla="*/ 124 w 281"/>
                  <a:gd name="T45" fmla="*/ 94 h 95"/>
                  <a:gd name="T46" fmla="*/ 127 w 281"/>
                  <a:gd name="T47" fmla="*/ 95 h 95"/>
                  <a:gd name="T48" fmla="*/ 127 w 281"/>
                  <a:gd name="T49" fmla="*/ 92 h 95"/>
                  <a:gd name="T50" fmla="*/ 127 w 281"/>
                  <a:gd name="T51" fmla="*/ 92 h 95"/>
                  <a:gd name="T52" fmla="*/ 128 w 281"/>
                  <a:gd name="T53" fmla="*/ 87 h 95"/>
                  <a:gd name="T54" fmla="*/ 131 w 281"/>
                  <a:gd name="T55" fmla="*/ 82 h 95"/>
                  <a:gd name="T56" fmla="*/ 135 w 281"/>
                  <a:gd name="T57" fmla="*/ 79 h 95"/>
                  <a:gd name="T58" fmla="*/ 140 w 281"/>
                  <a:gd name="T59" fmla="*/ 78 h 95"/>
                  <a:gd name="T60" fmla="*/ 140 w 281"/>
                  <a:gd name="T61" fmla="*/ 78 h 95"/>
                  <a:gd name="T62" fmla="*/ 146 w 281"/>
                  <a:gd name="T63" fmla="*/ 79 h 95"/>
                  <a:gd name="T64" fmla="*/ 151 w 281"/>
                  <a:gd name="T65" fmla="*/ 82 h 95"/>
                  <a:gd name="T66" fmla="*/ 154 w 281"/>
                  <a:gd name="T67" fmla="*/ 87 h 95"/>
                  <a:gd name="T68" fmla="*/ 155 w 281"/>
                  <a:gd name="T69" fmla="*/ 92 h 95"/>
                  <a:gd name="T70" fmla="*/ 155 w 281"/>
                  <a:gd name="T71" fmla="*/ 95 h 95"/>
                  <a:gd name="T72" fmla="*/ 155 w 281"/>
                  <a:gd name="T73" fmla="*/ 95 h 95"/>
                  <a:gd name="T74" fmla="*/ 158 w 281"/>
                  <a:gd name="T75" fmla="*/ 94 h 95"/>
                  <a:gd name="T76" fmla="*/ 262 w 281"/>
                  <a:gd name="T77" fmla="*/ 62 h 95"/>
                  <a:gd name="T78" fmla="*/ 262 w 281"/>
                  <a:gd name="T79" fmla="*/ 62 h 95"/>
                  <a:gd name="T80" fmla="*/ 273 w 281"/>
                  <a:gd name="T81" fmla="*/ 59 h 95"/>
                  <a:gd name="T82" fmla="*/ 276 w 281"/>
                  <a:gd name="T83" fmla="*/ 57 h 95"/>
                  <a:gd name="T84" fmla="*/ 279 w 281"/>
                  <a:gd name="T85" fmla="*/ 56 h 95"/>
                  <a:gd name="T86" fmla="*/ 279 w 281"/>
                  <a:gd name="T87" fmla="*/ 56 h 95"/>
                  <a:gd name="T88" fmla="*/ 280 w 281"/>
                  <a:gd name="T89" fmla="*/ 55 h 95"/>
                  <a:gd name="T90" fmla="*/ 280 w 281"/>
                  <a:gd name="T91" fmla="*/ 55 h 95"/>
                  <a:gd name="T92" fmla="*/ 281 w 281"/>
                  <a:gd name="T93" fmla="*/ 49 h 95"/>
                  <a:gd name="T94" fmla="*/ 281 w 281"/>
                  <a:gd name="T95" fmla="*/ 42 h 95"/>
                  <a:gd name="T96" fmla="*/ 281 w 281"/>
                  <a:gd name="T97" fmla="*/ 19 h 95"/>
                  <a:gd name="T98" fmla="*/ 281 w 281"/>
                  <a:gd name="T99" fmla="*/ 19 h 95"/>
                  <a:gd name="T100" fmla="*/ 281 w 281"/>
                  <a:gd name="T101" fmla="*/ 15 h 95"/>
                  <a:gd name="T102" fmla="*/ 280 w 281"/>
                  <a:gd name="T103" fmla="*/ 12 h 95"/>
                  <a:gd name="T104" fmla="*/ 278 w 281"/>
                  <a:gd name="T105" fmla="*/ 9 h 95"/>
                  <a:gd name="T106" fmla="*/ 276 w 281"/>
                  <a:gd name="T107" fmla="*/ 6 h 95"/>
                  <a:gd name="T108" fmla="*/ 273 w 281"/>
                  <a:gd name="T109" fmla="*/ 4 h 95"/>
                  <a:gd name="T110" fmla="*/ 270 w 281"/>
                  <a:gd name="T111" fmla="*/ 2 h 95"/>
                  <a:gd name="T112" fmla="*/ 266 w 281"/>
                  <a:gd name="T113" fmla="*/ 1 h 95"/>
                  <a:gd name="T114" fmla="*/ 262 w 281"/>
                  <a:gd name="T115" fmla="*/ 0 h 95"/>
                  <a:gd name="T116" fmla="*/ 262 w 281"/>
                  <a:gd name="T1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95">
                    <a:moveTo>
                      <a:pt x="262" y="0"/>
                    </a:moveTo>
                    <a:lnTo>
                      <a:pt x="19" y="0"/>
                    </a:lnTo>
                    <a:lnTo>
                      <a:pt x="19" y="0"/>
                    </a:lnTo>
                    <a:lnTo>
                      <a:pt x="16" y="1"/>
                    </a:lnTo>
                    <a:lnTo>
                      <a:pt x="12" y="2"/>
                    </a:lnTo>
                    <a:lnTo>
                      <a:pt x="9" y="4"/>
                    </a:lnTo>
                    <a:lnTo>
                      <a:pt x="6" y="6"/>
                    </a:lnTo>
                    <a:lnTo>
                      <a:pt x="3" y="9"/>
                    </a:lnTo>
                    <a:lnTo>
                      <a:pt x="1" y="12"/>
                    </a:lnTo>
                    <a:lnTo>
                      <a:pt x="0" y="15"/>
                    </a:lnTo>
                    <a:lnTo>
                      <a:pt x="0" y="19"/>
                    </a:lnTo>
                    <a:lnTo>
                      <a:pt x="0" y="42"/>
                    </a:lnTo>
                    <a:lnTo>
                      <a:pt x="0" y="42"/>
                    </a:lnTo>
                    <a:lnTo>
                      <a:pt x="0" y="49"/>
                    </a:lnTo>
                    <a:lnTo>
                      <a:pt x="1" y="55"/>
                    </a:lnTo>
                    <a:lnTo>
                      <a:pt x="1" y="55"/>
                    </a:lnTo>
                    <a:lnTo>
                      <a:pt x="2" y="56"/>
                    </a:lnTo>
                    <a:lnTo>
                      <a:pt x="2" y="56"/>
                    </a:lnTo>
                    <a:lnTo>
                      <a:pt x="5" y="57"/>
                    </a:lnTo>
                    <a:lnTo>
                      <a:pt x="9" y="59"/>
                    </a:lnTo>
                    <a:lnTo>
                      <a:pt x="20" y="62"/>
                    </a:lnTo>
                    <a:lnTo>
                      <a:pt x="124" y="94"/>
                    </a:lnTo>
                    <a:lnTo>
                      <a:pt x="124" y="94"/>
                    </a:lnTo>
                    <a:lnTo>
                      <a:pt x="127" y="95"/>
                    </a:lnTo>
                    <a:lnTo>
                      <a:pt x="127" y="92"/>
                    </a:lnTo>
                    <a:lnTo>
                      <a:pt x="127" y="92"/>
                    </a:lnTo>
                    <a:lnTo>
                      <a:pt x="128" y="87"/>
                    </a:lnTo>
                    <a:lnTo>
                      <a:pt x="131" y="82"/>
                    </a:lnTo>
                    <a:lnTo>
                      <a:pt x="135" y="79"/>
                    </a:lnTo>
                    <a:lnTo>
                      <a:pt x="140" y="78"/>
                    </a:lnTo>
                    <a:lnTo>
                      <a:pt x="140" y="78"/>
                    </a:lnTo>
                    <a:lnTo>
                      <a:pt x="146" y="79"/>
                    </a:lnTo>
                    <a:lnTo>
                      <a:pt x="151" y="82"/>
                    </a:lnTo>
                    <a:lnTo>
                      <a:pt x="154" y="87"/>
                    </a:lnTo>
                    <a:lnTo>
                      <a:pt x="155" y="92"/>
                    </a:lnTo>
                    <a:lnTo>
                      <a:pt x="155" y="95"/>
                    </a:lnTo>
                    <a:lnTo>
                      <a:pt x="155" y="95"/>
                    </a:lnTo>
                    <a:lnTo>
                      <a:pt x="158" y="94"/>
                    </a:lnTo>
                    <a:lnTo>
                      <a:pt x="262" y="62"/>
                    </a:lnTo>
                    <a:lnTo>
                      <a:pt x="262" y="62"/>
                    </a:lnTo>
                    <a:lnTo>
                      <a:pt x="273" y="59"/>
                    </a:lnTo>
                    <a:lnTo>
                      <a:pt x="276" y="57"/>
                    </a:lnTo>
                    <a:lnTo>
                      <a:pt x="279" y="56"/>
                    </a:lnTo>
                    <a:lnTo>
                      <a:pt x="279" y="56"/>
                    </a:lnTo>
                    <a:lnTo>
                      <a:pt x="280" y="55"/>
                    </a:lnTo>
                    <a:lnTo>
                      <a:pt x="280" y="55"/>
                    </a:lnTo>
                    <a:lnTo>
                      <a:pt x="281" y="49"/>
                    </a:lnTo>
                    <a:lnTo>
                      <a:pt x="281" y="42"/>
                    </a:lnTo>
                    <a:lnTo>
                      <a:pt x="281" y="19"/>
                    </a:lnTo>
                    <a:lnTo>
                      <a:pt x="281" y="19"/>
                    </a:lnTo>
                    <a:lnTo>
                      <a:pt x="281" y="15"/>
                    </a:lnTo>
                    <a:lnTo>
                      <a:pt x="280" y="12"/>
                    </a:lnTo>
                    <a:lnTo>
                      <a:pt x="278" y="9"/>
                    </a:lnTo>
                    <a:lnTo>
                      <a:pt x="276" y="6"/>
                    </a:lnTo>
                    <a:lnTo>
                      <a:pt x="273" y="4"/>
                    </a:lnTo>
                    <a:lnTo>
                      <a:pt x="270" y="2"/>
                    </a:lnTo>
                    <a:lnTo>
                      <a:pt x="266" y="1"/>
                    </a:lnTo>
                    <a:lnTo>
                      <a:pt x="262" y="0"/>
                    </a:lnTo>
                    <a:lnTo>
                      <a:pt x="262"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7" name="Freeform 193"/>
              <p:cNvSpPr>
                <a:spLocks/>
              </p:cNvSpPr>
              <p:nvPr/>
            </p:nvSpPr>
            <p:spPr bwMode="auto">
              <a:xfrm>
                <a:off x="519" y="192"/>
                <a:ext cx="28" cy="20"/>
              </a:xfrm>
              <a:custGeom>
                <a:avLst/>
                <a:gdLst>
                  <a:gd name="T0" fmla="*/ 28 w 28"/>
                  <a:gd name="T1" fmla="*/ 0 h 20"/>
                  <a:gd name="T2" fmla="*/ 28 w 28"/>
                  <a:gd name="T3" fmla="*/ 7 h 20"/>
                  <a:gd name="T4" fmla="*/ 28 w 28"/>
                  <a:gd name="T5" fmla="*/ 7 h 20"/>
                  <a:gd name="T6" fmla="*/ 27 w 28"/>
                  <a:gd name="T7" fmla="*/ 12 h 20"/>
                  <a:gd name="T8" fmla="*/ 24 w 28"/>
                  <a:gd name="T9" fmla="*/ 16 h 20"/>
                  <a:gd name="T10" fmla="*/ 19 w 28"/>
                  <a:gd name="T11" fmla="*/ 19 h 20"/>
                  <a:gd name="T12" fmla="*/ 13 w 28"/>
                  <a:gd name="T13" fmla="*/ 20 h 20"/>
                  <a:gd name="T14" fmla="*/ 13 w 28"/>
                  <a:gd name="T15" fmla="*/ 20 h 20"/>
                  <a:gd name="T16" fmla="*/ 8 w 28"/>
                  <a:gd name="T17" fmla="*/ 19 h 20"/>
                  <a:gd name="T18" fmla="*/ 4 w 28"/>
                  <a:gd name="T19" fmla="*/ 16 h 20"/>
                  <a:gd name="T20" fmla="*/ 1 w 28"/>
                  <a:gd name="T21" fmla="*/ 12 h 20"/>
                  <a:gd name="T22" fmla="*/ 0 w 28"/>
                  <a:gd name="T23" fmla="*/ 7 h 20"/>
                  <a:gd name="T24" fmla="*/ 0 w 28"/>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8" y="0"/>
                    </a:moveTo>
                    <a:lnTo>
                      <a:pt x="28" y="7"/>
                    </a:lnTo>
                    <a:lnTo>
                      <a:pt x="28" y="7"/>
                    </a:lnTo>
                    <a:lnTo>
                      <a:pt x="27" y="12"/>
                    </a:lnTo>
                    <a:lnTo>
                      <a:pt x="24" y="16"/>
                    </a:lnTo>
                    <a:lnTo>
                      <a:pt x="19" y="19"/>
                    </a:lnTo>
                    <a:lnTo>
                      <a:pt x="13" y="20"/>
                    </a:lnTo>
                    <a:lnTo>
                      <a:pt x="13" y="20"/>
                    </a:lnTo>
                    <a:lnTo>
                      <a:pt x="8" y="19"/>
                    </a:lnTo>
                    <a:lnTo>
                      <a:pt x="4" y="16"/>
                    </a:lnTo>
                    <a:lnTo>
                      <a:pt x="1" y="12"/>
                    </a:lnTo>
                    <a:lnTo>
                      <a:pt x="0" y="7"/>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8" name="Freeform 194"/>
              <p:cNvSpPr>
                <a:spLocks/>
              </p:cNvSpPr>
              <p:nvPr/>
            </p:nvSpPr>
            <p:spPr bwMode="auto">
              <a:xfrm>
                <a:off x="394" y="153"/>
                <a:ext cx="277" cy="138"/>
              </a:xfrm>
              <a:custGeom>
                <a:avLst/>
                <a:gdLst>
                  <a:gd name="T0" fmla="*/ 0 w 277"/>
                  <a:gd name="T1" fmla="*/ 0 h 138"/>
                  <a:gd name="T2" fmla="*/ 0 w 277"/>
                  <a:gd name="T3" fmla="*/ 119 h 138"/>
                  <a:gd name="T4" fmla="*/ 0 w 277"/>
                  <a:gd name="T5" fmla="*/ 119 h 138"/>
                  <a:gd name="T6" fmla="*/ 0 w 277"/>
                  <a:gd name="T7" fmla="*/ 123 h 138"/>
                  <a:gd name="T8" fmla="*/ 1 w 277"/>
                  <a:gd name="T9" fmla="*/ 126 h 138"/>
                  <a:gd name="T10" fmla="*/ 4 w 277"/>
                  <a:gd name="T11" fmla="*/ 129 h 138"/>
                  <a:gd name="T12" fmla="*/ 6 w 277"/>
                  <a:gd name="T13" fmla="*/ 132 h 138"/>
                  <a:gd name="T14" fmla="*/ 9 w 277"/>
                  <a:gd name="T15" fmla="*/ 134 h 138"/>
                  <a:gd name="T16" fmla="*/ 12 w 277"/>
                  <a:gd name="T17" fmla="*/ 136 h 138"/>
                  <a:gd name="T18" fmla="*/ 16 w 277"/>
                  <a:gd name="T19" fmla="*/ 137 h 138"/>
                  <a:gd name="T20" fmla="*/ 20 w 277"/>
                  <a:gd name="T21" fmla="*/ 138 h 138"/>
                  <a:gd name="T22" fmla="*/ 258 w 277"/>
                  <a:gd name="T23" fmla="*/ 138 h 138"/>
                  <a:gd name="T24" fmla="*/ 258 w 277"/>
                  <a:gd name="T25" fmla="*/ 138 h 138"/>
                  <a:gd name="T26" fmla="*/ 262 w 277"/>
                  <a:gd name="T27" fmla="*/ 137 h 138"/>
                  <a:gd name="T28" fmla="*/ 265 w 277"/>
                  <a:gd name="T29" fmla="*/ 136 h 138"/>
                  <a:gd name="T30" fmla="*/ 269 w 277"/>
                  <a:gd name="T31" fmla="*/ 134 h 138"/>
                  <a:gd name="T32" fmla="*/ 271 w 277"/>
                  <a:gd name="T33" fmla="*/ 132 h 138"/>
                  <a:gd name="T34" fmla="*/ 274 w 277"/>
                  <a:gd name="T35" fmla="*/ 129 h 138"/>
                  <a:gd name="T36" fmla="*/ 275 w 277"/>
                  <a:gd name="T37" fmla="*/ 126 h 138"/>
                  <a:gd name="T38" fmla="*/ 276 w 277"/>
                  <a:gd name="T39" fmla="*/ 123 h 138"/>
                  <a:gd name="T40" fmla="*/ 277 w 277"/>
                  <a:gd name="T41" fmla="*/ 119 h 138"/>
                  <a:gd name="T42" fmla="*/ 277 w 277"/>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138">
                    <a:moveTo>
                      <a:pt x="0" y="0"/>
                    </a:moveTo>
                    <a:lnTo>
                      <a:pt x="0" y="119"/>
                    </a:lnTo>
                    <a:lnTo>
                      <a:pt x="0" y="119"/>
                    </a:lnTo>
                    <a:lnTo>
                      <a:pt x="0" y="123"/>
                    </a:lnTo>
                    <a:lnTo>
                      <a:pt x="1" y="126"/>
                    </a:lnTo>
                    <a:lnTo>
                      <a:pt x="4" y="129"/>
                    </a:lnTo>
                    <a:lnTo>
                      <a:pt x="6" y="132"/>
                    </a:lnTo>
                    <a:lnTo>
                      <a:pt x="9" y="134"/>
                    </a:lnTo>
                    <a:lnTo>
                      <a:pt x="12" y="136"/>
                    </a:lnTo>
                    <a:lnTo>
                      <a:pt x="16" y="137"/>
                    </a:lnTo>
                    <a:lnTo>
                      <a:pt x="20" y="138"/>
                    </a:lnTo>
                    <a:lnTo>
                      <a:pt x="258" y="138"/>
                    </a:lnTo>
                    <a:lnTo>
                      <a:pt x="258" y="138"/>
                    </a:lnTo>
                    <a:lnTo>
                      <a:pt x="262" y="137"/>
                    </a:lnTo>
                    <a:lnTo>
                      <a:pt x="265" y="136"/>
                    </a:lnTo>
                    <a:lnTo>
                      <a:pt x="269" y="134"/>
                    </a:lnTo>
                    <a:lnTo>
                      <a:pt x="271" y="132"/>
                    </a:lnTo>
                    <a:lnTo>
                      <a:pt x="274" y="129"/>
                    </a:lnTo>
                    <a:lnTo>
                      <a:pt x="275" y="126"/>
                    </a:lnTo>
                    <a:lnTo>
                      <a:pt x="276" y="123"/>
                    </a:lnTo>
                    <a:lnTo>
                      <a:pt x="277" y="119"/>
                    </a:lnTo>
                    <a:lnTo>
                      <a:pt x="27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19" name="Freeform 195"/>
              <p:cNvSpPr>
                <a:spLocks/>
              </p:cNvSpPr>
              <p:nvPr/>
            </p:nvSpPr>
            <p:spPr bwMode="auto">
              <a:xfrm>
                <a:off x="191" y="799"/>
                <a:ext cx="89" cy="90"/>
              </a:xfrm>
              <a:custGeom>
                <a:avLst/>
                <a:gdLst>
                  <a:gd name="T0" fmla="*/ 89 w 89"/>
                  <a:gd name="T1" fmla="*/ 3 h 90"/>
                  <a:gd name="T2" fmla="*/ 89 w 89"/>
                  <a:gd name="T3" fmla="*/ 3 h 90"/>
                  <a:gd name="T4" fmla="*/ 84 w 89"/>
                  <a:gd name="T5" fmla="*/ 14 h 90"/>
                  <a:gd name="T6" fmla="*/ 79 w 89"/>
                  <a:gd name="T7" fmla="*/ 25 h 90"/>
                  <a:gd name="T8" fmla="*/ 76 w 89"/>
                  <a:gd name="T9" fmla="*/ 38 h 90"/>
                  <a:gd name="T10" fmla="*/ 75 w 89"/>
                  <a:gd name="T11" fmla="*/ 53 h 90"/>
                  <a:gd name="T12" fmla="*/ 75 w 89"/>
                  <a:gd name="T13" fmla="*/ 53 h 90"/>
                  <a:gd name="T14" fmla="*/ 76 w 89"/>
                  <a:gd name="T15" fmla="*/ 66 h 90"/>
                  <a:gd name="T16" fmla="*/ 77 w 89"/>
                  <a:gd name="T17" fmla="*/ 75 h 90"/>
                  <a:gd name="T18" fmla="*/ 77 w 89"/>
                  <a:gd name="T19" fmla="*/ 75 h 90"/>
                  <a:gd name="T20" fmla="*/ 77 w 89"/>
                  <a:gd name="T21" fmla="*/ 82 h 90"/>
                  <a:gd name="T22" fmla="*/ 74 w 89"/>
                  <a:gd name="T23" fmla="*/ 86 h 90"/>
                  <a:gd name="T24" fmla="*/ 70 w 89"/>
                  <a:gd name="T25" fmla="*/ 89 h 90"/>
                  <a:gd name="T26" fmla="*/ 65 w 89"/>
                  <a:gd name="T27" fmla="*/ 90 h 90"/>
                  <a:gd name="T28" fmla="*/ 26 w 89"/>
                  <a:gd name="T29" fmla="*/ 90 h 90"/>
                  <a:gd name="T30" fmla="*/ 26 w 89"/>
                  <a:gd name="T31" fmla="*/ 90 h 90"/>
                  <a:gd name="T32" fmla="*/ 20 w 89"/>
                  <a:gd name="T33" fmla="*/ 89 h 90"/>
                  <a:gd name="T34" fmla="*/ 16 w 89"/>
                  <a:gd name="T35" fmla="*/ 86 h 90"/>
                  <a:gd name="T36" fmla="*/ 14 w 89"/>
                  <a:gd name="T37" fmla="*/ 82 h 90"/>
                  <a:gd name="T38" fmla="*/ 14 w 89"/>
                  <a:gd name="T39" fmla="*/ 75 h 90"/>
                  <a:gd name="T40" fmla="*/ 14 w 89"/>
                  <a:gd name="T41" fmla="*/ 75 h 90"/>
                  <a:gd name="T42" fmla="*/ 16 w 89"/>
                  <a:gd name="T43" fmla="*/ 51 h 90"/>
                  <a:gd name="T44" fmla="*/ 16 w 89"/>
                  <a:gd name="T45" fmla="*/ 51 h 90"/>
                  <a:gd name="T46" fmla="*/ 5 w 89"/>
                  <a:gd name="T47" fmla="*/ 46 h 90"/>
                  <a:gd name="T48" fmla="*/ 0 w 89"/>
                  <a:gd name="T49" fmla="*/ 43 h 90"/>
                  <a:gd name="T50" fmla="*/ 0 w 89"/>
                  <a:gd name="T51" fmla="*/ 43 h 90"/>
                  <a:gd name="T52" fmla="*/ 6 w 89"/>
                  <a:gd name="T53" fmla="*/ 33 h 90"/>
                  <a:gd name="T54" fmla="*/ 12 w 89"/>
                  <a:gd name="T55" fmla="*/ 23 h 90"/>
                  <a:gd name="T56" fmla="*/ 17 w 89"/>
                  <a:gd name="T57" fmla="*/ 12 h 90"/>
                  <a:gd name="T58" fmla="*/ 20 w 89"/>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90">
                    <a:moveTo>
                      <a:pt x="89" y="3"/>
                    </a:moveTo>
                    <a:lnTo>
                      <a:pt x="89" y="3"/>
                    </a:lnTo>
                    <a:lnTo>
                      <a:pt x="84" y="14"/>
                    </a:lnTo>
                    <a:lnTo>
                      <a:pt x="79" y="25"/>
                    </a:lnTo>
                    <a:lnTo>
                      <a:pt x="76" y="38"/>
                    </a:lnTo>
                    <a:lnTo>
                      <a:pt x="75" y="53"/>
                    </a:lnTo>
                    <a:lnTo>
                      <a:pt x="75" y="53"/>
                    </a:lnTo>
                    <a:lnTo>
                      <a:pt x="76" y="66"/>
                    </a:lnTo>
                    <a:lnTo>
                      <a:pt x="77" y="75"/>
                    </a:lnTo>
                    <a:lnTo>
                      <a:pt x="77" y="75"/>
                    </a:lnTo>
                    <a:lnTo>
                      <a:pt x="77" y="82"/>
                    </a:lnTo>
                    <a:lnTo>
                      <a:pt x="74" y="86"/>
                    </a:lnTo>
                    <a:lnTo>
                      <a:pt x="70" y="89"/>
                    </a:lnTo>
                    <a:lnTo>
                      <a:pt x="65" y="90"/>
                    </a:lnTo>
                    <a:lnTo>
                      <a:pt x="26" y="90"/>
                    </a:lnTo>
                    <a:lnTo>
                      <a:pt x="26" y="90"/>
                    </a:lnTo>
                    <a:lnTo>
                      <a:pt x="20" y="89"/>
                    </a:lnTo>
                    <a:lnTo>
                      <a:pt x="16" y="86"/>
                    </a:lnTo>
                    <a:lnTo>
                      <a:pt x="14" y="82"/>
                    </a:lnTo>
                    <a:lnTo>
                      <a:pt x="14" y="75"/>
                    </a:lnTo>
                    <a:lnTo>
                      <a:pt x="14" y="75"/>
                    </a:lnTo>
                    <a:lnTo>
                      <a:pt x="16" y="51"/>
                    </a:lnTo>
                    <a:lnTo>
                      <a:pt x="16" y="51"/>
                    </a:lnTo>
                    <a:lnTo>
                      <a:pt x="5" y="46"/>
                    </a:lnTo>
                    <a:lnTo>
                      <a:pt x="0" y="43"/>
                    </a:lnTo>
                    <a:lnTo>
                      <a:pt x="0" y="43"/>
                    </a:lnTo>
                    <a:lnTo>
                      <a:pt x="6" y="33"/>
                    </a:lnTo>
                    <a:lnTo>
                      <a:pt x="12" y="23"/>
                    </a:lnTo>
                    <a:lnTo>
                      <a:pt x="17" y="12"/>
                    </a:lnTo>
                    <a:lnTo>
                      <a:pt x="2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0" name="Freeform 196"/>
              <p:cNvSpPr>
                <a:spLocks/>
              </p:cNvSpPr>
              <p:nvPr/>
            </p:nvSpPr>
            <p:spPr bwMode="auto">
              <a:xfrm>
                <a:off x="40" y="714"/>
                <a:ext cx="30" cy="56"/>
              </a:xfrm>
              <a:custGeom>
                <a:avLst/>
                <a:gdLst>
                  <a:gd name="T0" fmla="*/ 30 w 30"/>
                  <a:gd name="T1" fmla="*/ 56 h 56"/>
                  <a:gd name="T2" fmla="*/ 0 w 30"/>
                  <a:gd name="T3" fmla="*/ 49 h 56"/>
                  <a:gd name="T4" fmla="*/ 0 w 30"/>
                  <a:gd name="T5" fmla="*/ 7 h 56"/>
                  <a:gd name="T6" fmla="*/ 30 w 30"/>
                  <a:gd name="T7" fmla="*/ 0 h 56"/>
                </a:gdLst>
                <a:ahLst/>
                <a:cxnLst>
                  <a:cxn ang="0">
                    <a:pos x="T0" y="T1"/>
                  </a:cxn>
                  <a:cxn ang="0">
                    <a:pos x="T2" y="T3"/>
                  </a:cxn>
                  <a:cxn ang="0">
                    <a:pos x="T4" y="T5"/>
                  </a:cxn>
                  <a:cxn ang="0">
                    <a:pos x="T6" y="T7"/>
                  </a:cxn>
                </a:cxnLst>
                <a:rect l="0" t="0" r="r" b="b"/>
                <a:pathLst>
                  <a:path w="30" h="56">
                    <a:moveTo>
                      <a:pt x="30" y="56"/>
                    </a:moveTo>
                    <a:lnTo>
                      <a:pt x="0" y="49"/>
                    </a:lnTo>
                    <a:lnTo>
                      <a:pt x="0" y="7"/>
                    </a:lnTo>
                    <a:lnTo>
                      <a:pt x="3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1" name="Freeform 197"/>
              <p:cNvSpPr>
                <a:spLocks/>
              </p:cNvSpPr>
              <p:nvPr/>
            </p:nvSpPr>
            <p:spPr bwMode="auto">
              <a:xfrm>
                <a:off x="117" y="692"/>
                <a:ext cx="217" cy="128"/>
              </a:xfrm>
              <a:custGeom>
                <a:avLst/>
                <a:gdLst>
                  <a:gd name="T0" fmla="*/ 112 w 217"/>
                  <a:gd name="T1" fmla="*/ 6 h 128"/>
                  <a:gd name="T2" fmla="*/ 112 w 217"/>
                  <a:gd name="T3" fmla="*/ 6 h 128"/>
                  <a:gd name="T4" fmla="*/ 112 w 217"/>
                  <a:gd name="T5" fmla="*/ 6 h 128"/>
                  <a:gd name="T6" fmla="*/ 112 w 217"/>
                  <a:gd name="T7" fmla="*/ 6 h 128"/>
                  <a:gd name="T8" fmla="*/ 115 w 217"/>
                  <a:gd name="T9" fmla="*/ 3 h 128"/>
                  <a:gd name="T10" fmla="*/ 118 w 217"/>
                  <a:gd name="T11" fmla="*/ 1 h 128"/>
                  <a:gd name="T12" fmla="*/ 121 w 217"/>
                  <a:gd name="T13" fmla="*/ 0 h 128"/>
                  <a:gd name="T14" fmla="*/ 125 w 217"/>
                  <a:gd name="T15" fmla="*/ 0 h 128"/>
                  <a:gd name="T16" fmla="*/ 186 w 217"/>
                  <a:gd name="T17" fmla="*/ 0 h 128"/>
                  <a:gd name="T18" fmla="*/ 186 w 217"/>
                  <a:gd name="T19" fmla="*/ 0 h 128"/>
                  <a:gd name="T20" fmla="*/ 190 w 217"/>
                  <a:gd name="T21" fmla="*/ 0 h 128"/>
                  <a:gd name="T22" fmla="*/ 194 w 217"/>
                  <a:gd name="T23" fmla="*/ 1 h 128"/>
                  <a:gd name="T24" fmla="*/ 197 w 217"/>
                  <a:gd name="T25" fmla="*/ 3 h 128"/>
                  <a:gd name="T26" fmla="*/ 200 w 217"/>
                  <a:gd name="T27" fmla="*/ 6 h 128"/>
                  <a:gd name="T28" fmla="*/ 203 w 217"/>
                  <a:gd name="T29" fmla="*/ 9 h 128"/>
                  <a:gd name="T30" fmla="*/ 205 w 217"/>
                  <a:gd name="T31" fmla="*/ 13 h 128"/>
                  <a:gd name="T32" fmla="*/ 206 w 217"/>
                  <a:gd name="T33" fmla="*/ 16 h 128"/>
                  <a:gd name="T34" fmla="*/ 206 w 217"/>
                  <a:gd name="T35" fmla="*/ 20 h 128"/>
                  <a:gd name="T36" fmla="*/ 206 w 217"/>
                  <a:gd name="T37" fmla="*/ 33 h 128"/>
                  <a:gd name="T38" fmla="*/ 206 w 217"/>
                  <a:gd name="T39" fmla="*/ 35 h 128"/>
                  <a:gd name="T40" fmla="*/ 206 w 217"/>
                  <a:gd name="T41" fmla="*/ 35 h 128"/>
                  <a:gd name="T42" fmla="*/ 211 w 217"/>
                  <a:gd name="T43" fmla="*/ 37 h 128"/>
                  <a:gd name="T44" fmla="*/ 214 w 217"/>
                  <a:gd name="T45" fmla="*/ 42 h 128"/>
                  <a:gd name="T46" fmla="*/ 216 w 217"/>
                  <a:gd name="T47" fmla="*/ 46 h 128"/>
                  <a:gd name="T48" fmla="*/ 217 w 217"/>
                  <a:gd name="T49" fmla="*/ 50 h 128"/>
                  <a:gd name="T50" fmla="*/ 217 w 217"/>
                  <a:gd name="T51" fmla="*/ 50 h 128"/>
                  <a:gd name="T52" fmla="*/ 216 w 217"/>
                  <a:gd name="T53" fmla="*/ 55 h 128"/>
                  <a:gd name="T54" fmla="*/ 214 w 217"/>
                  <a:gd name="T55" fmla="*/ 59 h 128"/>
                  <a:gd name="T56" fmla="*/ 211 w 217"/>
                  <a:gd name="T57" fmla="*/ 63 h 128"/>
                  <a:gd name="T58" fmla="*/ 206 w 217"/>
                  <a:gd name="T59" fmla="*/ 65 h 128"/>
                  <a:gd name="T60" fmla="*/ 206 w 217"/>
                  <a:gd name="T61" fmla="*/ 67 h 128"/>
                  <a:gd name="T62" fmla="*/ 206 w 217"/>
                  <a:gd name="T63" fmla="*/ 81 h 128"/>
                  <a:gd name="T64" fmla="*/ 206 w 217"/>
                  <a:gd name="T65" fmla="*/ 81 h 128"/>
                  <a:gd name="T66" fmla="*/ 206 w 217"/>
                  <a:gd name="T67" fmla="*/ 85 h 128"/>
                  <a:gd name="T68" fmla="*/ 205 w 217"/>
                  <a:gd name="T69" fmla="*/ 89 h 128"/>
                  <a:gd name="T70" fmla="*/ 203 w 217"/>
                  <a:gd name="T71" fmla="*/ 92 h 128"/>
                  <a:gd name="T72" fmla="*/ 200 w 217"/>
                  <a:gd name="T73" fmla="*/ 95 h 128"/>
                  <a:gd name="T74" fmla="*/ 197 w 217"/>
                  <a:gd name="T75" fmla="*/ 97 h 128"/>
                  <a:gd name="T76" fmla="*/ 194 w 217"/>
                  <a:gd name="T77" fmla="*/ 99 h 128"/>
                  <a:gd name="T78" fmla="*/ 190 w 217"/>
                  <a:gd name="T79" fmla="*/ 100 h 128"/>
                  <a:gd name="T80" fmla="*/ 186 w 217"/>
                  <a:gd name="T81" fmla="*/ 101 h 128"/>
                  <a:gd name="T82" fmla="*/ 125 w 217"/>
                  <a:gd name="T83" fmla="*/ 101 h 128"/>
                  <a:gd name="T84" fmla="*/ 125 w 217"/>
                  <a:gd name="T85" fmla="*/ 101 h 128"/>
                  <a:gd name="T86" fmla="*/ 121 w 217"/>
                  <a:gd name="T87" fmla="*/ 100 h 128"/>
                  <a:gd name="T88" fmla="*/ 118 w 217"/>
                  <a:gd name="T89" fmla="*/ 99 h 128"/>
                  <a:gd name="T90" fmla="*/ 115 w 217"/>
                  <a:gd name="T91" fmla="*/ 98 h 128"/>
                  <a:gd name="T92" fmla="*/ 112 w 217"/>
                  <a:gd name="T93" fmla="*/ 95 h 128"/>
                  <a:gd name="T94" fmla="*/ 112 w 217"/>
                  <a:gd name="T95" fmla="*/ 95 h 128"/>
                  <a:gd name="T96" fmla="*/ 83 w 217"/>
                  <a:gd name="T97" fmla="*/ 100 h 128"/>
                  <a:gd name="T98" fmla="*/ 68 w 217"/>
                  <a:gd name="T99" fmla="*/ 103 h 128"/>
                  <a:gd name="T100" fmla="*/ 53 w 217"/>
                  <a:gd name="T101" fmla="*/ 106 h 128"/>
                  <a:gd name="T102" fmla="*/ 40 w 217"/>
                  <a:gd name="T103" fmla="*/ 110 h 128"/>
                  <a:gd name="T104" fmla="*/ 25 w 217"/>
                  <a:gd name="T105" fmla="*/ 116 h 128"/>
                  <a:gd name="T106" fmla="*/ 13 w 217"/>
                  <a:gd name="T107" fmla="*/ 122 h 128"/>
                  <a:gd name="T108" fmla="*/ 0 w 217"/>
                  <a:gd name="T10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7" h="128">
                    <a:moveTo>
                      <a:pt x="112" y="6"/>
                    </a:moveTo>
                    <a:lnTo>
                      <a:pt x="112" y="6"/>
                    </a:lnTo>
                    <a:lnTo>
                      <a:pt x="112" y="6"/>
                    </a:lnTo>
                    <a:lnTo>
                      <a:pt x="112" y="6"/>
                    </a:lnTo>
                    <a:lnTo>
                      <a:pt x="115" y="3"/>
                    </a:lnTo>
                    <a:lnTo>
                      <a:pt x="118" y="1"/>
                    </a:lnTo>
                    <a:lnTo>
                      <a:pt x="121" y="0"/>
                    </a:lnTo>
                    <a:lnTo>
                      <a:pt x="125" y="0"/>
                    </a:lnTo>
                    <a:lnTo>
                      <a:pt x="186" y="0"/>
                    </a:lnTo>
                    <a:lnTo>
                      <a:pt x="186" y="0"/>
                    </a:lnTo>
                    <a:lnTo>
                      <a:pt x="190" y="0"/>
                    </a:lnTo>
                    <a:lnTo>
                      <a:pt x="194" y="1"/>
                    </a:lnTo>
                    <a:lnTo>
                      <a:pt x="197" y="3"/>
                    </a:lnTo>
                    <a:lnTo>
                      <a:pt x="200" y="6"/>
                    </a:lnTo>
                    <a:lnTo>
                      <a:pt x="203" y="9"/>
                    </a:lnTo>
                    <a:lnTo>
                      <a:pt x="205" y="13"/>
                    </a:lnTo>
                    <a:lnTo>
                      <a:pt x="206" y="16"/>
                    </a:lnTo>
                    <a:lnTo>
                      <a:pt x="206" y="20"/>
                    </a:lnTo>
                    <a:lnTo>
                      <a:pt x="206" y="33"/>
                    </a:lnTo>
                    <a:lnTo>
                      <a:pt x="206" y="35"/>
                    </a:lnTo>
                    <a:lnTo>
                      <a:pt x="206" y="35"/>
                    </a:lnTo>
                    <a:lnTo>
                      <a:pt x="211" y="37"/>
                    </a:lnTo>
                    <a:lnTo>
                      <a:pt x="214" y="42"/>
                    </a:lnTo>
                    <a:lnTo>
                      <a:pt x="216" y="46"/>
                    </a:lnTo>
                    <a:lnTo>
                      <a:pt x="217" y="50"/>
                    </a:lnTo>
                    <a:lnTo>
                      <a:pt x="217" y="50"/>
                    </a:lnTo>
                    <a:lnTo>
                      <a:pt x="216" y="55"/>
                    </a:lnTo>
                    <a:lnTo>
                      <a:pt x="214" y="59"/>
                    </a:lnTo>
                    <a:lnTo>
                      <a:pt x="211" y="63"/>
                    </a:lnTo>
                    <a:lnTo>
                      <a:pt x="206" y="65"/>
                    </a:lnTo>
                    <a:lnTo>
                      <a:pt x="206" y="67"/>
                    </a:lnTo>
                    <a:lnTo>
                      <a:pt x="206" y="81"/>
                    </a:lnTo>
                    <a:lnTo>
                      <a:pt x="206" y="81"/>
                    </a:lnTo>
                    <a:lnTo>
                      <a:pt x="206" y="85"/>
                    </a:lnTo>
                    <a:lnTo>
                      <a:pt x="205" y="89"/>
                    </a:lnTo>
                    <a:lnTo>
                      <a:pt x="203" y="92"/>
                    </a:lnTo>
                    <a:lnTo>
                      <a:pt x="200" y="95"/>
                    </a:lnTo>
                    <a:lnTo>
                      <a:pt x="197" y="97"/>
                    </a:lnTo>
                    <a:lnTo>
                      <a:pt x="194" y="99"/>
                    </a:lnTo>
                    <a:lnTo>
                      <a:pt x="190" y="100"/>
                    </a:lnTo>
                    <a:lnTo>
                      <a:pt x="186" y="101"/>
                    </a:lnTo>
                    <a:lnTo>
                      <a:pt x="125" y="101"/>
                    </a:lnTo>
                    <a:lnTo>
                      <a:pt x="125" y="101"/>
                    </a:lnTo>
                    <a:lnTo>
                      <a:pt x="121" y="100"/>
                    </a:lnTo>
                    <a:lnTo>
                      <a:pt x="118" y="99"/>
                    </a:lnTo>
                    <a:lnTo>
                      <a:pt x="115" y="98"/>
                    </a:lnTo>
                    <a:lnTo>
                      <a:pt x="112" y="95"/>
                    </a:lnTo>
                    <a:lnTo>
                      <a:pt x="112" y="95"/>
                    </a:lnTo>
                    <a:lnTo>
                      <a:pt x="83" y="100"/>
                    </a:lnTo>
                    <a:lnTo>
                      <a:pt x="68" y="103"/>
                    </a:lnTo>
                    <a:lnTo>
                      <a:pt x="53" y="106"/>
                    </a:lnTo>
                    <a:lnTo>
                      <a:pt x="40" y="110"/>
                    </a:lnTo>
                    <a:lnTo>
                      <a:pt x="25" y="116"/>
                    </a:lnTo>
                    <a:lnTo>
                      <a:pt x="13" y="122"/>
                    </a:lnTo>
                    <a:lnTo>
                      <a:pt x="0" y="12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2" name="Freeform 198"/>
              <p:cNvSpPr>
                <a:spLocks/>
              </p:cNvSpPr>
              <p:nvPr/>
            </p:nvSpPr>
            <p:spPr bwMode="auto">
              <a:xfrm>
                <a:off x="117" y="665"/>
                <a:ext cx="103" cy="57"/>
              </a:xfrm>
              <a:custGeom>
                <a:avLst/>
                <a:gdLst>
                  <a:gd name="T0" fmla="*/ 0 w 103"/>
                  <a:gd name="T1" fmla="*/ 0 h 57"/>
                  <a:gd name="T2" fmla="*/ 0 w 103"/>
                  <a:gd name="T3" fmla="*/ 0 h 57"/>
                  <a:gd name="T4" fmla="*/ 12 w 103"/>
                  <a:gd name="T5" fmla="*/ 6 h 57"/>
                  <a:gd name="T6" fmla="*/ 23 w 103"/>
                  <a:gd name="T7" fmla="*/ 11 h 57"/>
                  <a:gd name="T8" fmla="*/ 36 w 103"/>
                  <a:gd name="T9" fmla="*/ 16 h 57"/>
                  <a:gd name="T10" fmla="*/ 49 w 103"/>
                  <a:gd name="T11" fmla="*/ 20 h 57"/>
                  <a:gd name="T12" fmla="*/ 76 w 103"/>
                  <a:gd name="T13" fmla="*/ 26 h 57"/>
                  <a:gd name="T14" fmla="*/ 103 w 103"/>
                  <a:gd name="T15" fmla="*/ 32 h 57"/>
                  <a:gd name="T16" fmla="*/ 103 w 103"/>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7">
                    <a:moveTo>
                      <a:pt x="0" y="0"/>
                    </a:moveTo>
                    <a:lnTo>
                      <a:pt x="0" y="0"/>
                    </a:lnTo>
                    <a:lnTo>
                      <a:pt x="12" y="6"/>
                    </a:lnTo>
                    <a:lnTo>
                      <a:pt x="23" y="11"/>
                    </a:lnTo>
                    <a:lnTo>
                      <a:pt x="36" y="16"/>
                    </a:lnTo>
                    <a:lnTo>
                      <a:pt x="49" y="20"/>
                    </a:lnTo>
                    <a:lnTo>
                      <a:pt x="76" y="26"/>
                    </a:lnTo>
                    <a:lnTo>
                      <a:pt x="103" y="32"/>
                    </a:lnTo>
                    <a:lnTo>
                      <a:pt x="103" y="5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3" name="Rectangle 199"/>
              <p:cNvSpPr>
                <a:spLocks noChangeArrowheads="1"/>
              </p:cNvSpPr>
              <p:nvPr/>
            </p:nvSpPr>
            <p:spPr bwMode="auto">
              <a:xfrm>
                <a:off x="78" y="646"/>
                <a:ext cx="32" cy="192"/>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4" name="Freeform 200"/>
              <p:cNvSpPr>
                <a:spLocks/>
              </p:cNvSpPr>
              <p:nvPr/>
            </p:nvSpPr>
            <p:spPr bwMode="auto">
              <a:xfrm>
                <a:off x="4366" y="2469"/>
                <a:ext cx="82" cy="95"/>
              </a:xfrm>
              <a:custGeom>
                <a:avLst/>
                <a:gdLst>
                  <a:gd name="T0" fmla="*/ 0 w 82"/>
                  <a:gd name="T1" fmla="*/ 23 h 95"/>
                  <a:gd name="T2" fmla="*/ 0 w 82"/>
                  <a:gd name="T3" fmla="*/ 23 h 95"/>
                  <a:gd name="T4" fmla="*/ 24 w 82"/>
                  <a:gd name="T5" fmla="*/ 57 h 95"/>
                  <a:gd name="T6" fmla="*/ 34 w 82"/>
                  <a:gd name="T7" fmla="*/ 73 h 95"/>
                  <a:gd name="T8" fmla="*/ 45 w 82"/>
                  <a:gd name="T9" fmla="*/ 85 h 95"/>
                  <a:gd name="T10" fmla="*/ 45 w 82"/>
                  <a:gd name="T11" fmla="*/ 85 h 95"/>
                  <a:gd name="T12" fmla="*/ 49 w 82"/>
                  <a:gd name="T13" fmla="*/ 89 h 95"/>
                  <a:gd name="T14" fmla="*/ 53 w 82"/>
                  <a:gd name="T15" fmla="*/ 92 h 95"/>
                  <a:gd name="T16" fmla="*/ 57 w 82"/>
                  <a:gd name="T17" fmla="*/ 94 h 95"/>
                  <a:gd name="T18" fmla="*/ 61 w 82"/>
                  <a:gd name="T19" fmla="*/ 95 h 95"/>
                  <a:gd name="T20" fmla="*/ 65 w 82"/>
                  <a:gd name="T21" fmla="*/ 95 h 95"/>
                  <a:gd name="T22" fmla="*/ 69 w 82"/>
                  <a:gd name="T23" fmla="*/ 94 h 95"/>
                  <a:gd name="T24" fmla="*/ 72 w 82"/>
                  <a:gd name="T25" fmla="*/ 93 h 95"/>
                  <a:gd name="T26" fmla="*/ 75 w 82"/>
                  <a:gd name="T27" fmla="*/ 91 h 95"/>
                  <a:gd name="T28" fmla="*/ 75 w 82"/>
                  <a:gd name="T29" fmla="*/ 91 h 95"/>
                  <a:gd name="T30" fmla="*/ 77 w 82"/>
                  <a:gd name="T31" fmla="*/ 88 h 95"/>
                  <a:gd name="T32" fmla="*/ 80 w 82"/>
                  <a:gd name="T33" fmla="*/ 85 h 95"/>
                  <a:gd name="T34" fmla="*/ 82 w 82"/>
                  <a:gd name="T35" fmla="*/ 81 h 95"/>
                  <a:gd name="T36" fmla="*/ 82 w 82"/>
                  <a:gd name="T37" fmla="*/ 77 h 95"/>
                  <a:gd name="T38" fmla="*/ 82 w 82"/>
                  <a:gd name="T39" fmla="*/ 73 h 95"/>
                  <a:gd name="T40" fmla="*/ 81 w 82"/>
                  <a:gd name="T41" fmla="*/ 68 h 95"/>
                  <a:gd name="T42" fmla="*/ 79 w 82"/>
                  <a:gd name="T43" fmla="*/ 63 h 95"/>
                  <a:gd name="T44" fmla="*/ 75 w 82"/>
                  <a:gd name="T45" fmla="*/ 59 h 95"/>
                  <a:gd name="T46" fmla="*/ 75 w 82"/>
                  <a:gd name="T47" fmla="*/ 59 h 95"/>
                  <a:gd name="T48" fmla="*/ 63 w 82"/>
                  <a:gd name="T49" fmla="*/ 46 h 95"/>
                  <a:gd name="T50" fmla="*/ 50 w 82"/>
                  <a:gd name="T51" fmla="*/ 31 h 95"/>
                  <a:gd name="T52" fmla="*/ 17 w 82"/>
                  <a:gd name="T5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5">
                    <a:moveTo>
                      <a:pt x="0" y="23"/>
                    </a:moveTo>
                    <a:lnTo>
                      <a:pt x="0" y="23"/>
                    </a:lnTo>
                    <a:lnTo>
                      <a:pt x="24" y="57"/>
                    </a:lnTo>
                    <a:lnTo>
                      <a:pt x="34" y="73"/>
                    </a:lnTo>
                    <a:lnTo>
                      <a:pt x="45" y="85"/>
                    </a:lnTo>
                    <a:lnTo>
                      <a:pt x="45" y="85"/>
                    </a:lnTo>
                    <a:lnTo>
                      <a:pt x="49" y="89"/>
                    </a:lnTo>
                    <a:lnTo>
                      <a:pt x="53" y="92"/>
                    </a:lnTo>
                    <a:lnTo>
                      <a:pt x="57" y="94"/>
                    </a:lnTo>
                    <a:lnTo>
                      <a:pt x="61" y="95"/>
                    </a:lnTo>
                    <a:lnTo>
                      <a:pt x="65" y="95"/>
                    </a:lnTo>
                    <a:lnTo>
                      <a:pt x="69" y="94"/>
                    </a:lnTo>
                    <a:lnTo>
                      <a:pt x="72" y="93"/>
                    </a:lnTo>
                    <a:lnTo>
                      <a:pt x="75" y="91"/>
                    </a:lnTo>
                    <a:lnTo>
                      <a:pt x="75" y="91"/>
                    </a:lnTo>
                    <a:lnTo>
                      <a:pt x="77" y="88"/>
                    </a:lnTo>
                    <a:lnTo>
                      <a:pt x="80" y="85"/>
                    </a:lnTo>
                    <a:lnTo>
                      <a:pt x="82" y="81"/>
                    </a:lnTo>
                    <a:lnTo>
                      <a:pt x="82" y="77"/>
                    </a:lnTo>
                    <a:lnTo>
                      <a:pt x="82" y="73"/>
                    </a:lnTo>
                    <a:lnTo>
                      <a:pt x="81" y="68"/>
                    </a:lnTo>
                    <a:lnTo>
                      <a:pt x="79" y="63"/>
                    </a:lnTo>
                    <a:lnTo>
                      <a:pt x="75" y="59"/>
                    </a:lnTo>
                    <a:lnTo>
                      <a:pt x="75" y="59"/>
                    </a:lnTo>
                    <a:lnTo>
                      <a:pt x="63" y="46"/>
                    </a:lnTo>
                    <a:lnTo>
                      <a:pt x="50" y="31"/>
                    </a:lnTo>
                    <a:lnTo>
                      <a:pt x="1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5" name="Freeform 201"/>
              <p:cNvSpPr>
                <a:spLocks/>
              </p:cNvSpPr>
              <p:nvPr/>
            </p:nvSpPr>
            <p:spPr bwMode="auto">
              <a:xfrm>
                <a:off x="4245" y="2331"/>
                <a:ext cx="110" cy="124"/>
              </a:xfrm>
              <a:custGeom>
                <a:avLst/>
                <a:gdLst>
                  <a:gd name="T0" fmla="*/ 110 w 110"/>
                  <a:gd name="T1" fmla="*/ 110 h 124"/>
                  <a:gd name="T2" fmla="*/ 110 w 110"/>
                  <a:gd name="T3" fmla="*/ 110 h 124"/>
                  <a:gd name="T4" fmla="*/ 95 w 110"/>
                  <a:gd name="T5" fmla="*/ 95 h 124"/>
                  <a:gd name="T6" fmla="*/ 95 w 110"/>
                  <a:gd name="T7" fmla="*/ 95 h 124"/>
                  <a:gd name="T8" fmla="*/ 97 w 110"/>
                  <a:gd name="T9" fmla="*/ 86 h 124"/>
                  <a:gd name="T10" fmla="*/ 98 w 110"/>
                  <a:gd name="T11" fmla="*/ 79 h 124"/>
                  <a:gd name="T12" fmla="*/ 98 w 110"/>
                  <a:gd name="T13" fmla="*/ 71 h 124"/>
                  <a:gd name="T14" fmla="*/ 97 w 110"/>
                  <a:gd name="T15" fmla="*/ 64 h 124"/>
                  <a:gd name="T16" fmla="*/ 95 w 110"/>
                  <a:gd name="T17" fmla="*/ 56 h 124"/>
                  <a:gd name="T18" fmla="*/ 92 w 110"/>
                  <a:gd name="T19" fmla="*/ 49 h 124"/>
                  <a:gd name="T20" fmla="*/ 86 w 110"/>
                  <a:gd name="T21" fmla="*/ 41 h 124"/>
                  <a:gd name="T22" fmla="*/ 80 w 110"/>
                  <a:gd name="T23" fmla="*/ 33 h 124"/>
                  <a:gd name="T24" fmla="*/ 80 w 110"/>
                  <a:gd name="T25" fmla="*/ 33 h 124"/>
                  <a:gd name="T26" fmla="*/ 71 w 110"/>
                  <a:gd name="T27" fmla="*/ 23 h 124"/>
                  <a:gd name="T28" fmla="*/ 62 w 110"/>
                  <a:gd name="T29" fmla="*/ 15 h 124"/>
                  <a:gd name="T30" fmla="*/ 51 w 110"/>
                  <a:gd name="T31" fmla="*/ 8 h 124"/>
                  <a:gd name="T32" fmla="*/ 41 w 110"/>
                  <a:gd name="T33" fmla="*/ 3 h 124"/>
                  <a:gd name="T34" fmla="*/ 32 w 110"/>
                  <a:gd name="T35" fmla="*/ 0 h 124"/>
                  <a:gd name="T36" fmla="*/ 23 w 110"/>
                  <a:gd name="T37" fmla="*/ 0 h 124"/>
                  <a:gd name="T38" fmla="*/ 19 w 110"/>
                  <a:gd name="T39" fmla="*/ 0 h 124"/>
                  <a:gd name="T40" fmla="*/ 14 w 110"/>
                  <a:gd name="T41" fmla="*/ 1 h 124"/>
                  <a:gd name="T42" fmla="*/ 11 w 110"/>
                  <a:gd name="T43" fmla="*/ 2 h 124"/>
                  <a:gd name="T44" fmla="*/ 8 w 110"/>
                  <a:gd name="T45" fmla="*/ 4 h 124"/>
                  <a:gd name="T46" fmla="*/ 8 w 110"/>
                  <a:gd name="T47" fmla="*/ 4 h 124"/>
                  <a:gd name="T48" fmla="*/ 5 w 110"/>
                  <a:gd name="T49" fmla="*/ 7 h 124"/>
                  <a:gd name="T50" fmla="*/ 3 w 110"/>
                  <a:gd name="T51" fmla="*/ 10 h 124"/>
                  <a:gd name="T52" fmla="*/ 2 w 110"/>
                  <a:gd name="T53" fmla="*/ 14 h 124"/>
                  <a:gd name="T54" fmla="*/ 1 w 110"/>
                  <a:gd name="T55" fmla="*/ 17 h 124"/>
                  <a:gd name="T56" fmla="*/ 0 w 110"/>
                  <a:gd name="T57" fmla="*/ 26 h 124"/>
                  <a:gd name="T58" fmla="*/ 1 w 110"/>
                  <a:gd name="T59" fmla="*/ 37 h 124"/>
                  <a:gd name="T60" fmla="*/ 4 w 110"/>
                  <a:gd name="T61" fmla="*/ 47 h 124"/>
                  <a:gd name="T62" fmla="*/ 9 w 110"/>
                  <a:gd name="T63" fmla="*/ 58 h 124"/>
                  <a:gd name="T64" fmla="*/ 15 w 110"/>
                  <a:gd name="T65" fmla="*/ 70 h 124"/>
                  <a:gd name="T66" fmla="*/ 24 w 110"/>
                  <a:gd name="T67" fmla="*/ 80 h 124"/>
                  <a:gd name="T68" fmla="*/ 24 w 110"/>
                  <a:gd name="T69" fmla="*/ 80 h 124"/>
                  <a:gd name="T70" fmla="*/ 31 w 110"/>
                  <a:gd name="T71" fmla="*/ 88 h 124"/>
                  <a:gd name="T72" fmla="*/ 38 w 110"/>
                  <a:gd name="T73" fmla="*/ 94 h 124"/>
                  <a:gd name="T74" fmla="*/ 44 w 110"/>
                  <a:gd name="T75" fmla="*/ 98 h 124"/>
                  <a:gd name="T76" fmla="*/ 51 w 110"/>
                  <a:gd name="T77" fmla="*/ 102 h 124"/>
                  <a:gd name="T78" fmla="*/ 59 w 110"/>
                  <a:gd name="T79" fmla="*/ 104 h 124"/>
                  <a:gd name="T80" fmla="*/ 66 w 110"/>
                  <a:gd name="T81" fmla="*/ 105 h 124"/>
                  <a:gd name="T82" fmla="*/ 74 w 110"/>
                  <a:gd name="T83" fmla="*/ 106 h 124"/>
                  <a:gd name="T84" fmla="*/ 82 w 110"/>
                  <a:gd name="T85" fmla="*/ 106 h 124"/>
                  <a:gd name="T86" fmla="*/ 82 w 110"/>
                  <a:gd name="T87" fmla="*/ 106 h 124"/>
                  <a:gd name="T88" fmla="*/ 96 w 110"/>
                  <a:gd name="T8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124">
                    <a:moveTo>
                      <a:pt x="110" y="110"/>
                    </a:moveTo>
                    <a:lnTo>
                      <a:pt x="110" y="110"/>
                    </a:lnTo>
                    <a:lnTo>
                      <a:pt x="95" y="95"/>
                    </a:lnTo>
                    <a:lnTo>
                      <a:pt x="95" y="95"/>
                    </a:lnTo>
                    <a:lnTo>
                      <a:pt x="97" y="86"/>
                    </a:lnTo>
                    <a:lnTo>
                      <a:pt x="98" y="79"/>
                    </a:lnTo>
                    <a:lnTo>
                      <a:pt x="98" y="71"/>
                    </a:lnTo>
                    <a:lnTo>
                      <a:pt x="97" y="64"/>
                    </a:lnTo>
                    <a:lnTo>
                      <a:pt x="95" y="56"/>
                    </a:lnTo>
                    <a:lnTo>
                      <a:pt x="92" y="49"/>
                    </a:lnTo>
                    <a:lnTo>
                      <a:pt x="86" y="41"/>
                    </a:lnTo>
                    <a:lnTo>
                      <a:pt x="80" y="33"/>
                    </a:lnTo>
                    <a:lnTo>
                      <a:pt x="80" y="33"/>
                    </a:lnTo>
                    <a:lnTo>
                      <a:pt x="71" y="23"/>
                    </a:lnTo>
                    <a:lnTo>
                      <a:pt x="62" y="15"/>
                    </a:lnTo>
                    <a:lnTo>
                      <a:pt x="51" y="8"/>
                    </a:lnTo>
                    <a:lnTo>
                      <a:pt x="41" y="3"/>
                    </a:lnTo>
                    <a:lnTo>
                      <a:pt x="32" y="0"/>
                    </a:lnTo>
                    <a:lnTo>
                      <a:pt x="23" y="0"/>
                    </a:lnTo>
                    <a:lnTo>
                      <a:pt x="19" y="0"/>
                    </a:lnTo>
                    <a:lnTo>
                      <a:pt x="14" y="1"/>
                    </a:lnTo>
                    <a:lnTo>
                      <a:pt x="11" y="2"/>
                    </a:lnTo>
                    <a:lnTo>
                      <a:pt x="8" y="4"/>
                    </a:lnTo>
                    <a:lnTo>
                      <a:pt x="8" y="4"/>
                    </a:lnTo>
                    <a:lnTo>
                      <a:pt x="5" y="7"/>
                    </a:lnTo>
                    <a:lnTo>
                      <a:pt x="3" y="10"/>
                    </a:lnTo>
                    <a:lnTo>
                      <a:pt x="2" y="14"/>
                    </a:lnTo>
                    <a:lnTo>
                      <a:pt x="1" y="17"/>
                    </a:lnTo>
                    <a:lnTo>
                      <a:pt x="0" y="26"/>
                    </a:lnTo>
                    <a:lnTo>
                      <a:pt x="1" y="37"/>
                    </a:lnTo>
                    <a:lnTo>
                      <a:pt x="4" y="47"/>
                    </a:lnTo>
                    <a:lnTo>
                      <a:pt x="9" y="58"/>
                    </a:lnTo>
                    <a:lnTo>
                      <a:pt x="15" y="70"/>
                    </a:lnTo>
                    <a:lnTo>
                      <a:pt x="24" y="80"/>
                    </a:lnTo>
                    <a:lnTo>
                      <a:pt x="24" y="80"/>
                    </a:lnTo>
                    <a:lnTo>
                      <a:pt x="31" y="88"/>
                    </a:lnTo>
                    <a:lnTo>
                      <a:pt x="38" y="94"/>
                    </a:lnTo>
                    <a:lnTo>
                      <a:pt x="44" y="98"/>
                    </a:lnTo>
                    <a:lnTo>
                      <a:pt x="51" y="102"/>
                    </a:lnTo>
                    <a:lnTo>
                      <a:pt x="59" y="104"/>
                    </a:lnTo>
                    <a:lnTo>
                      <a:pt x="66" y="105"/>
                    </a:lnTo>
                    <a:lnTo>
                      <a:pt x="74" y="106"/>
                    </a:lnTo>
                    <a:lnTo>
                      <a:pt x="82" y="106"/>
                    </a:lnTo>
                    <a:lnTo>
                      <a:pt x="82" y="106"/>
                    </a:lnTo>
                    <a:lnTo>
                      <a:pt x="96" y="12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6" name="Freeform 202"/>
              <p:cNvSpPr>
                <a:spLocks/>
              </p:cNvSpPr>
              <p:nvPr/>
            </p:nvSpPr>
            <p:spPr bwMode="auto">
              <a:xfrm>
                <a:off x="4405" y="2335"/>
                <a:ext cx="57" cy="55"/>
              </a:xfrm>
              <a:custGeom>
                <a:avLst/>
                <a:gdLst>
                  <a:gd name="T0" fmla="*/ 57 w 57"/>
                  <a:gd name="T1" fmla="*/ 3 h 55"/>
                  <a:gd name="T2" fmla="*/ 57 w 57"/>
                  <a:gd name="T3" fmla="*/ 3 h 55"/>
                  <a:gd name="T4" fmla="*/ 57 w 57"/>
                  <a:gd name="T5" fmla="*/ 2 h 55"/>
                  <a:gd name="T6" fmla="*/ 56 w 57"/>
                  <a:gd name="T7" fmla="*/ 1 h 55"/>
                  <a:gd name="T8" fmla="*/ 56 w 57"/>
                  <a:gd name="T9" fmla="*/ 1 h 55"/>
                  <a:gd name="T10" fmla="*/ 55 w 57"/>
                  <a:gd name="T11" fmla="*/ 0 h 55"/>
                  <a:gd name="T12" fmla="*/ 54 w 57"/>
                  <a:gd name="T13" fmla="*/ 1 h 55"/>
                  <a:gd name="T14" fmla="*/ 5 w 57"/>
                  <a:gd name="T15" fmla="*/ 55 h 55"/>
                  <a:gd name="T16" fmla="*/ 5 w 57"/>
                  <a:gd name="T17" fmla="*/ 55 h 55"/>
                  <a:gd name="T18" fmla="*/ 2 w 57"/>
                  <a:gd name="T19" fmla="*/ 55 h 55"/>
                  <a:gd name="T20" fmla="*/ 1 w 57"/>
                  <a:gd name="T21" fmla="*/ 55 h 55"/>
                  <a:gd name="T22" fmla="*/ 1 w 57"/>
                  <a:gd name="T23" fmla="*/ 55 h 55"/>
                  <a:gd name="T24" fmla="*/ 0 w 57"/>
                  <a:gd name="T25" fmla="*/ 54 h 55"/>
                  <a:gd name="T26" fmla="*/ 0 w 57"/>
                  <a:gd name="T2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5">
                    <a:moveTo>
                      <a:pt x="57" y="3"/>
                    </a:moveTo>
                    <a:lnTo>
                      <a:pt x="57" y="3"/>
                    </a:lnTo>
                    <a:lnTo>
                      <a:pt x="57" y="2"/>
                    </a:lnTo>
                    <a:lnTo>
                      <a:pt x="56" y="1"/>
                    </a:lnTo>
                    <a:lnTo>
                      <a:pt x="56" y="1"/>
                    </a:lnTo>
                    <a:lnTo>
                      <a:pt x="55" y="0"/>
                    </a:lnTo>
                    <a:lnTo>
                      <a:pt x="54" y="1"/>
                    </a:lnTo>
                    <a:lnTo>
                      <a:pt x="5" y="55"/>
                    </a:lnTo>
                    <a:lnTo>
                      <a:pt x="5" y="55"/>
                    </a:lnTo>
                    <a:lnTo>
                      <a:pt x="2" y="55"/>
                    </a:lnTo>
                    <a:lnTo>
                      <a:pt x="1" y="55"/>
                    </a:lnTo>
                    <a:lnTo>
                      <a:pt x="1" y="55"/>
                    </a:lnTo>
                    <a:lnTo>
                      <a:pt x="0" y="54"/>
                    </a:lnTo>
                    <a:lnTo>
                      <a:pt x="0" y="5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7" name="Freeform 203"/>
              <p:cNvSpPr>
                <a:spLocks/>
              </p:cNvSpPr>
              <p:nvPr/>
            </p:nvSpPr>
            <p:spPr bwMode="auto">
              <a:xfrm>
                <a:off x="4416" y="2344"/>
                <a:ext cx="56" cy="56"/>
              </a:xfrm>
              <a:custGeom>
                <a:avLst/>
                <a:gdLst>
                  <a:gd name="T0" fmla="*/ 56 w 56"/>
                  <a:gd name="T1" fmla="*/ 3 h 56"/>
                  <a:gd name="T2" fmla="*/ 56 w 56"/>
                  <a:gd name="T3" fmla="*/ 3 h 56"/>
                  <a:gd name="T4" fmla="*/ 56 w 56"/>
                  <a:gd name="T5" fmla="*/ 2 h 56"/>
                  <a:gd name="T6" fmla="*/ 55 w 56"/>
                  <a:gd name="T7" fmla="*/ 0 h 56"/>
                  <a:gd name="T8" fmla="*/ 55 w 56"/>
                  <a:gd name="T9" fmla="*/ 0 h 56"/>
                  <a:gd name="T10" fmla="*/ 54 w 56"/>
                  <a:gd name="T11" fmla="*/ 0 h 56"/>
                  <a:gd name="T12" fmla="*/ 53 w 56"/>
                  <a:gd name="T13" fmla="*/ 0 h 56"/>
                  <a:gd name="T14" fmla="*/ 4 w 56"/>
                  <a:gd name="T15" fmla="*/ 55 h 56"/>
                  <a:gd name="T16" fmla="*/ 4 w 56"/>
                  <a:gd name="T17" fmla="*/ 55 h 56"/>
                  <a:gd name="T18" fmla="*/ 2 w 56"/>
                  <a:gd name="T19" fmla="*/ 56 h 56"/>
                  <a:gd name="T20" fmla="*/ 1 w 56"/>
                  <a:gd name="T21" fmla="*/ 55 h 56"/>
                  <a:gd name="T22" fmla="*/ 1 w 56"/>
                  <a:gd name="T23" fmla="*/ 55 h 56"/>
                  <a:gd name="T24" fmla="*/ 0 w 56"/>
                  <a:gd name="T25" fmla="*/ 54 h 56"/>
                  <a:gd name="T26" fmla="*/ 1 w 56"/>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6">
                    <a:moveTo>
                      <a:pt x="56" y="3"/>
                    </a:moveTo>
                    <a:lnTo>
                      <a:pt x="56" y="3"/>
                    </a:lnTo>
                    <a:lnTo>
                      <a:pt x="56" y="2"/>
                    </a:lnTo>
                    <a:lnTo>
                      <a:pt x="55" y="0"/>
                    </a:lnTo>
                    <a:lnTo>
                      <a:pt x="55" y="0"/>
                    </a:lnTo>
                    <a:lnTo>
                      <a:pt x="54" y="0"/>
                    </a:lnTo>
                    <a:lnTo>
                      <a:pt x="53" y="0"/>
                    </a:lnTo>
                    <a:lnTo>
                      <a:pt x="4" y="55"/>
                    </a:lnTo>
                    <a:lnTo>
                      <a:pt x="4" y="55"/>
                    </a:lnTo>
                    <a:lnTo>
                      <a:pt x="2" y="56"/>
                    </a:lnTo>
                    <a:lnTo>
                      <a:pt x="1" y="55"/>
                    </a:lnTo>
                    <a:lnTo>
                      <a:pt x="1" y="55"/>
                    </a:lnTo>
                    <a:lnTo>
                      <a:pt x="0" y="54"/>
                    </a:lnTo>
                    <a:lnTo>
                      <a:pt x="1" y="5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628" name="Freeform 204"/>
              <p:cNvSpPr>
                <a:spLocks/>
              </p:cNvSpPr>
              <p:nvPr/>
            </p:nvSpPr>
            <p:spPr bwMode="auto">
              <a:xfrm>
                <a:off x="4426" y="2352"/>
                <a:ext cx="57" cy="56"/>
              </a:xfrm>
              <a:custGeom>
                <a:avLst/>
                <a:gdLst>
                  <a:gd name="T0" fmla="*/ 57 w 57"/>
                  <a:gd name="T1" fmla="*/ 3 h 56"/>
                  <a:gd name="T2" fmla="*/ 57 w 57"/>
                  <a:gd name="T3" fmla="*/ 3 h 56"/>
                  <a:gd name="T4" fmla="*/ 57 w 57"/>
                  <a:gd name="T5" fmla="*/ 2 h 56"/>
                  <a:gd name="T6" fmla="*/ 56 w 57"/>
                  <a:gd name="T7" fmla="*/ 1 h 56"/>
                  <a:gd name="T8" fmla="*/ 56 w 57"/>
                  <a:gd name="T9" fmla="*/ 1 h 56"/>
                  <a:gd name="T10" fmla="*/ 55 w 57"/>
                  <a:gd name="T11" fmla="*/ 0 h 56"/>
                  <a:gd name="T12" fmla="*/ 53 w 57"/>
                  <a:gd name="T13" fmla="*/ 1 h 56"/>
                  <a:gd name="T14" fmla="*/ 4 w 57"/>
                  <a:gd name="T15" fmla="*/ 56 h 56"/>
                  <a:gd name="T16" fmla="*/ 4 w 57"/>
                  <a:gd name="T17" fmla="*/ 56 h 56"/>
                  <a:gd name="T18" fmla="*/ 3 w 57"/>
                  <a:gd name="T19" fmla="*/ 56 h 56"/>
                  <a:gd name="T20" fmla="*/ 1 w 57"/>
                  <a:gd name="T21" fmla="*/ 56 h 56"/>
                  <a:gd name="T22" fmla="*/ 1 w 57"/>
                  <a:gd name="T23" fmla="*/ 56 h 56"/>
                  <a:gd name="T24" fmla="*/ 0 w 57"/>
                  <a:gd name="T25" fmla="*/ 55 h 56"/>
                  <a:gd name="T26" fmla="*/ 1 w 57"/>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6">
                    <a:moveTo>
                      <a:pt x="57" y="3"/>
                    </a:moveTo>
                    <a:lnTo>
                      <a:pt x="57" y="3"/>
                    </a:lnTo>
                    <a:lnTo>
                      <a:pt x="57" y="2"/>
                    </a:lnTo>
                    <a:lnTo>
                      <a:pt x="56" y="1"/>
                    </a:lnTo>
                    <a:lnTo>
                      <a:pt x="56" y="1"/>
                    </a:lnTo>
                    <a:lnTo>
                      <a:pt x="55" y="0"/>
                    </a:lnTo>
                    <a:lnTo>
                      <a:pt x="53" y="1"/>
                    </a:lnTo>
                    <a:lnTo>
                      <a:pt x="4" y="56"/>
                    </a:lnTo>
                    <a:lnTo>
                      <a:pt x="4" y="56"/>
                    </a:lnTo>
                    <a:lnTo>
                      <a:pt x="3" y="56"/>
                    </a:lnTo>
                    <a:lnTo>
                      <a:pt x="1" y="56"/>
                    </a:lnTo>
                    <a:lnTo>
                      <a:pt x="1" y="56"/>
                    </a:lnTo>
                    <a:lnTo>
                      <a:pt x="0" y="55"/>
                    </a:lnTo>
                    <a:lnTo>
                      <a:pt x="1" y="5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grpSp>
          <p:nvGrpSpPr>
            <p:cNvPr id="1129" name="Group 406"/>
            <p:cNvGrpSpPr>
              <a:grpSpLocks/>
            </p:cNvGrpSpPr>
            <p:nvPr/>
          </p:nvGrpSpPr>
          <p:grpSpPr bwMode="auto">
            <a:xfrm>
              <a:off x="30163" y="49213"/>
              <a:ext cx="8328025" cy="4886325"/>
              <a:chOff x="19" y="31"/>
              <a:chExt cx="5246" cy="3078"/>
            </a:xfrm>
          </p:grpSpPr>
          <p:sp>
            <p:nvSpPr>
              <p:cNvPr id="1229" name="Freeform 206"/>
              <p:cNvSpPr>
                <a:spLocks/>
              </p:cNvSpPr>
              <p:nvPr/>
            </p:nvSpPr>
            <p:spPr bwMode="auto">
              <a:xfrm>
                <a:off x="4272" y="2327"/>
                <a:ext cx="180" cy="239"/>
              </a:xfrm>
              <a:custGeom>
                <a:avLst/>
                <a:gdLst>
                  <a:gd name="T0" fmla="*/ 179 w 180"/>
                  <a:gd name="T1" fmla="*/ 3 h 239"/>
                  <a:gd name="T2" fmla="*/ 179 w 180"/>
                  <a:gd name="T3" fmla="*/ 3 h 239"/>
                  <a:gd name="T4" fmla="*/ 180 w 180"/>
                  <a:gd name="T5" fmla="*/ 1 h 239"/>
                  <a:gd name="T6" fmla="*/ 179 w 180"/>
                  <a:gd name="T7" fmla="*/ 0 h 239"/>
                  <a:gd name="T8" fmla="*/ 179 w 180"/>
                  <a:gd name="T9" fmla="*/ 0 h 239"/>
                  <a:gd name="T10" fmla="*/ 177 w 180"/>
                  <a:gd name="T11" fmla="*/ 0 h 239"/>
                  <a:gd name="T12" fmla="*/ 176 w 180"/>
                  <a:gd name="T13" fmla="*/ 0 h 239"/>
                  <a:gd name="T14" fmla="*/ 127 w 180"/>
                  <a:gd name="T15" fmla="*/ 47 h 239"/>
                  <a:gd name="T16" fmla="*/ 127 w 180"/>
                  <a:gd name="T17" fmla="*/ 47 h 239"/>
                  <a:gd name="T18" fmla="*/ 121 w 180"/>
                  <a:gd name="T19" fmla="*/ 54 h 239"/>
                  <a:gd name="T20" fmla="*/ 117 w 180"/>
                  <a:gd name="T21" fmla="*/ 61 h 239"/>
                  <a:gd name="T22" fmla="*/ 113 w 180"/>
                  <a:gd name="T23" fmla="*/ 68 h 239"/>
                  <a:gd name="T24" fmla="*/ 111 w 180"/>
                  <a:gd name="T25" fmla="*/ 75 h 239"/>
                  <a:gd name="T26" fmla="*/ 110 w 180"/>
                  <a:gd name="T27" fmla="*/ 81 h 239"/>
                  <a:gd name="T28" fmla="*/ 109 w 180"/>
                  <a:gd name="T29" fmla="*/ 87 h 239"/>
                  <a:gd name="T30" fmla="*/ 110 w 180"/>
                  <a:gd name="T31" fmla="*/ 99 h 239"/>
                  <a:gd name="T32" fmla="*/ 110 w 180"/>
                  <a:gd name="T33" fmla="*/ 99 h 239"/>
                  <a:gd name="T34" fmla="*/ 81 w 180"/>
                  <a:gd name="T35" fmla="*/ 128 h 239"/>
                  <a:gd name="T36" fmla="*/ 52 w 180"/>
                  <a:gd name="T37" fmla="*/ 156 h 239"/>
                  <a:gd name="T38" fmla="*/ 26 w 180"/>
                  <a:gd name="T39" fmla="*/ 182 h 239"/>
                  <a:gd name="T40" fmla="*/ 7 w 180"/>
                  <a:gd name="T41" fmla="*/ 203 h 239"/>
                  <a:gd name="T42" fmla="*/ 7 w 180"/>
                  <a:gd name="T43" fmla="*/ 203 h 239"/>
                  <a:gd name="T44" fmla="*/ 4 w 180"/>
                  <a:gd name="T45" fmla="*/ 208 h 239"/>
                  <a:gd name="T46" fmla="*/ 1 w 180"/>
                  <a:gd name="T47" fmla="*/ 213 h 239"/>
                  <a:gd name="T48" fmla="*/ 0 w 180"/>
                  <a:gd name="T49" fmla="*/ 218 h 239"/>
                  <a:gd name="T50" fmla="*/ 0 w 180"/>
                  <a:gd name="T51" fmla="*/ 222 h 239"/>
                  <a:gd name="T52" fmla="*/ 1 w 180"/>
                  <a:gd name="T53" fmla="*/ 226 h 239"/>
                  <a:gd name="T54" fmla="*/ 2 w 180"/>
                  <a:gd name="T55" fmla="*/ 229 h 239"/>
                  <a:gd name="T56" fmla="*/ 4 w 180"/>
                  <a:gd name="T57" fmla="*/ 232 h 239"/>
                  <a:gd name="T58" fmla="*/ 6 w 180"/>
                  <a:gd name="T59" fmla="*/ 235 h 239"/>
                  <a:gd name="T60" fmla="*/ 6 w 180"/>
                  <a:gd name="T61" fmla="*/ 235 h 239"/>
                  <a:gd name="T62" fmla="*/ 9 w 180"/>
                  <a:gd name="T63" fmla="*/ 237 h 239"/>
                  <a:gd name="T64" fmla="*/ 13 w 180"/>
                  <a:gd name="T65" fmla="*/ 238 h 239"/>
                  <a:gd name="T66" fmla="*/ 16 w 180"/>
                  <a:gd name="T67" fmla="*/ 239 h 239"/>
                  <a:gd name="T68" fmla="*/ 20 w 180"/>
                  <a:gd name="T69" fmla="*/ 239 h 239"/>
                  <a:gd name="T70" fmla="*/ 25 w 180"/>
                  <a:gd name="T71" fmla="*/ 238 h 239"/>
                  <a:gd name="T72" fmla="*/ 30 w 180"/>
                  <a:gd name="T73" fmla="*/ 236 h 239"/>
                  <a:gd name="T74" fmla="*/ 34 w 180"/>
                  <a:gd name="T75" fmla="*/ 233 h 239"/>
                  <a:gd name="T76" fmla="*/ 38 w 180"/>
                  <a:gd name="T77" fmla="*/ 229 h 239"/>
                  <a:gd name="T78" fmla="*/ 38 w 180"/>
                  <a:gd name="T79" fmla="*/ 229 h 239"/>
                  <a:gd name="T80" fmla="*/ 55 w 180"/>
                  <a:gd name="T81" fmla="*/ 206 h 239"/>
                  <a:gd name="T82" fmla="*/ 76 w 180"/>
                  <a:gd name="T83" fmla="*/ 177 h 239"/>
                  <a:gd name="T84" fmla="*/ 97 w 180"/>
                  <a:gd name="T85" fmla="*/ 145 h 239"/>
                  <a:gd name="T86" fmla="*/ 121 w 180"/>
                  <a:gd name="T87" fmla="*/ 112 h 239"/>
                  <a:gd name="T88" fmla="*/ 121 w 180"/>
                  <a:gd name="T89" fmla="*/ 112 h 239"/>
                  <a:gd name="T90" fmla="*/ 134 w 180"/>
                  <a:gd name="T91" fmla="*/ 110 h 239"/>
                  <a:gd name="T92" fmla="*/ 141 w 180"/>
                  <a:gd name="T93" fmla="*/ 109 h 239"/>
                  <a:gd name="T94" fmla="*/ 147 w 180"/>
                  <a:gd name="T95" fmla="*/ 107 h 239"/>
                  <a:gd name="T96" fmla="*/ 153 w 180"/>
                  <a:gd name="T97" fmla="*/ 102 h 239"/>
                  <a:gd name="T98" fmla="*/ 159 w 180"/>
                  <a:gd name="T99" fmla="*/ 98 h 239"/>
                  <a:gd name="T100" fmla="*/ 166 w 180"/>
                  <a:gd name="T101" fmla="*/ 92 h 239"/>
                  <a:gd name="T102" fmla="*/ 173 w 180"/>
                  <a:gd name="T103" fmla="*/ 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239">
                    <a:moveTo>
                      <a:pt x="179" y="3"/>
                    </a:moveTo>
                    <a:lnTo>
                      <a:pt x="179" y="3"/>
                    </a:lnTo>
                    <a:lnTo>
                      <a:pt x="180" y="1"/>
                    </a:lnTo>
                    <a:lnTo>
                      <a:pt x="179" y="0"/>
                    </a:lnTo>
                    <a:lnTo>
                      <a:pt x="179" y="0"/>
                    </a:lnTo>
                    <a:lnTo>
                      <a:pt x="177" y="0"/>
                    </a:lnTo>
                    <a:lnTo>
                      <a:pt x="176" y="0"/>
                    </a:lnTo>
                    <a:lnTo>
                      <a:pt x="127" y="47"/>
                    </a:lnTo>
                    <a:lnTo>
                      <a:pt x="127" y="47"/>
                    </a:lnTo>
                    <a:lnTo>
                      <a:pt x="121" y="54"/>
                    </a:lnTo>
                    <a:lnTo>
                      <a:pt x="117" y="61"/>
                    </a:lnTo>
                    <a:lnTo>
                      <a:pt x="113" y="68"/>
                    </a:lnTo>
                    <a:lnTo>
                      <a:pt x="111" y="75"/>
                    </a:lnTo>
                    <a:lnTo>
                      <a:pt x="110" y="81"/>
                    </a:lnTo>
                    <a:lnTo>
                      <a:pt x="109" y="87"/>
                    </a:lnTo>
                    <a:lnTo>
                      <a:pt x="110" y="99"/>
                    </a:lnTo>
                    <a:lnTo>
                      <a:pt x="110" y="99"/>
                    </a:lnTo>
                    <a:lnTo>
                      <a:pt x="81" y="128"/>
                    </a:lnTo>
                    <a:lnTo>
                      <a:pt x="52" y="156"/>
                    </a:lnTo>
                    <a:lnTo>
                      <a:pt x="26" y="182"/>
                    </a:lnTo>
                    <a:lnTo>
                      <a:pt x="7" y="203"/>
                    </a:lnTo>
                    <a:lnTo>
                      <a:pt x="7" y="203"/>
                    </a:lnTo>
                    <a:lnTo>
                      <a:pt x="4" y="208"/>
                    </a:lnTo>
                    <a:lnTo>
                      <a:pt x="1" y="213"/>
                    </a:lnTo>
                    <a:lnTo>
                      <a:pt x="0" y="218"/>
                    </a:lnTo>
                    <a:lnTo>
                      <a:pt x="0" y="222"/>
                    </a:lnTo>
                    <a:lnTo>
                      <a:pt x="1" y="226"/>
                    </a:lnTo>
                    <a:lnTo>
                      <a:pt x="2" y="229"/>
                    </a:lnTo>
                    <a:lnTo>
                      <a:pt x="4" y="232"/>
                    </a:lnTo>
                    <a:lnTo>
                      <a:pt x="6" y="235"/>
                    </a:lnTo>
                    <a:lnTo>
                      <a:pt x="6" y="235"/>
                    </a:lnTo>
                    <a:lnTo>
                      <a:pt x="9" y="237"/>
                    </a:lnTo>
                    <a:lnTo>
                      <a:pt x="13" y="238"/>
                    </a:lnTo>
                    <a:lnTo>
                      <a:pt x="16" y="239"/>
                    </a:lnTo>
                    <a:lnTo>
                      <a:pt x="20" y="239"/>
                    </a:lnTo>
                    <a:lnTo>
                      <a:pt x="25" y="238"/>
                    </a:lnTo>
                    <a:lnTo>
                      <a:pt x="30" y="236"/>
                    </a:lnTo>
                    <a:lnTo>
                      <a:pt x="34" y="233"/>
                    </a:lnTo>
                    <a:lnTo>
                      <a:pt x="38" y="229"/>
                    </a:lnTo>
                    <a:lnTo>
                      <a:pt x="38" y="229"/>
                    </a:lnTo>
                    <a:lnTo>
                      <a:pt x="55" y="206"/>
                    </a:lnTo>
                    <a:lnTo>
                      <a:pt x="76" y="177"/>
                    </a:lnTo>
                    <a:lnTo>
                      <a:pt x="97" y="145"/>
                    </a:lnTo>
                    <a:lnTo>
                      <a:pt x="121" y="112"/>
                    </a:lnTo>
                    <a:lnTo>
                      <a:pt x="121" y="112"/>
                    </a:lnTo>
                    <a:lnTo>
                      <a:pt x="134" y="110"/>
                    </a:lnTo>
                    <a:lnTo>
                      <a:pt x="141" y="109"/>
                    </a:lnTo>
                    <a:lnTo>
                      <a:pt x="147" y="107"/>
                    </a:lnTo>
                    <a:lnTo>
                      <a:pt x="153" y="102"/>
                    </a:lnTo>
                    <a:lnTo>
                      <a:pt x="159" y="98"/>
                    </a:lnTo>
                    <a:lnTo>
                      <a:pt x="166" y="92"/>
                    </a:lnTo>
                    <a:lnTo>
                      <a:pt x="173" y="8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0" name="Freeform 207"/>
              <p:cNvSpPr>
                <a:spLocks/>
              </p:cNvSpPr>
              <p:nvPr/>
            </p:nvSpPr>
            <p:spPr bwMode="auto">
              <a:xfrm>
                <a:off x="714" y="1864"/>
                <a:ext cx="195" cy="173"/>
              </a:xfrm>
              <a:custGeom>
                <a:avLst/>
                <a:gdLst>
                  <a:gd name="T0" fmla="*/ 172 w 195"/>
                  <a:gd name="T1" fmla="*/ 21 h 173"/>
                  <a:gd name="T2" fmla="*/ 172 w 195"/>
                  <a:gd name="T3" fmla="*/ 0 h 173"/>
                  <a:gd name="T4" fmla="*/ 158 w 195"/>
                  <a:gd name="T5" fmla="*/ 10 h 173"/>
                  <a:gd name="T6" fmla="*/ 158 w 195"/>
                  <a:gd name="T7" fmla="*/ 10 h 173"/>
                  <a:gd name="T8" fmla="*/ 151 w 195"/>
                  <a:gd name="T9" fmla="*/ 12 h 173"/>
                  <a:gd name="T10" fmla="*/ 145 w 195"/>
                  <a:gd name="T11" fmla="*/ 14 h 173"/>
                  <a:gd name="T12" fmla="*/ 131 w 195"/>
                  <a:gd name="T13" fmla="*/ 16 h 173"/>
                  <a:gd name="T14" fmla="*/ 97 w 195"/>
                  <a:gd name="T15" fmla="*/ 17 h 173"/>
                  <a:gd name="T16" fmla="*/ 79 w 195"/>
                  <a:gd name="T17" fmla="*/ 19 h 173"/>
                  <a:gd name="T18" fmla="*/ 63 w 195"/>
                  <a:gd name="T19" fmla="*/ 22 h 173"/>
                  <a:gd name="T20" fmla="*/ 55 w 195"/>
                  <a:gd name="T21" fmla="*/ 25 h 173"/>
                  <a:gd name="T22" fmla="*/ 47 w 195"/>
                  <a:gd name="T23" fmla="*/ 27 h 173"/>
                  <a:gd name="T24" fmla="*/ 39 w 195"/>
                  <a:gd name="T25" fmla="*/ 31 h 173"/>
                  <a:gd name="T26" fmla="*/ 33 w 195"/>
                  <a:gd name="T27" fmla="*/ 35 h 173"/>
                  <a:gd name="T28" fmla="*/ 33 w 195"/>
                  <a:gd name="T29" fmla="*/ 35 h 173"/>
                  <a:gd name="T30" fmla="*/ 27 w 195"/>
                  <a:gd name="T31" fmla="*/ 39 h 173"/>
                  <a:gd name="T32" fmla="*/ 21 w 195"/>
                  <a:gd name="T33" fmla="*/ 44 h 173"/>
                  <a:gd name="T34" fmla="*/ 17 w 195"/>
                  <a:gd name="T35" fmla="*/ 50 h 173"/>
                  <a:gd name="T36" fmla="*/ 13 w 195"/>
                  <a:gd name="T37" fmla="*/ 56 h 173"/>
                  <a:gd name="T38" fmla="*/ 9 w 195"/>
                  <a:gd name="T39" fmla="*/ 63 h 173"/>
                  <a:gd name="T40" fmla="*/ 5 w 195"/>
                  <a:gd name="T41" fmla="*/ 70 h 173"/>
                  <a:gd name="T42" fmla="*/ 3 w 195"/>
                  <a:gd name="T43" fmla="*/ 76 h 173"/>
                  <a:gd name="T44" fmla="*/ 1 w 195"/>
                  <a:gd name="T45" fmla="*/ 83 h 173"/>
                  <a:gd name="T46" fmla="*/ 1 w 195"/>
                  <a:gd name="T47" fmla="*/ 90 h 173"/>
                  <a:gd name="T48" fmla="*/ 0 w 195"/>
                  <a:gd name="T49" fmla="*/ 98 h 173"/>
                  <a:gd name="T50" fmla="*/ 1 w 195"/>
                  <a:gd name="T51" fmla="*/ 105 h 173"/>
                  <a:gd name="T52" fmla="*/ 2 w 195"/>
                  <a:gd name="T53" fmla="*/ 112 h 173"/>
                  <a:gd name="T54" fmla="*/ 4 w 195"/>
                  <a:gd name="T55" fmla="*/ 119 h 173"/>
                  <a:gd name="T56" fmla="*/ 6 w 195"/>
                  <a:gd name="T57" fmla="*/ 126 h 173"/>
                  <a:gd name="T58" fmla="*/ 11 w 195"/>
                  <a:gd name="T59" fmla="*/ 134 h 173"/>
                  <a:gd name="T60" fmla="*/ 15 w 195"/>
                  <a:gd name="T61" fmla="*/ 140 h 173"/>
                  <a:gd name="T62" fmla="*/ 15 w 195"/>
                  <a:gd name="T63" fmla="*/ 140 h 173"/>
                  <a:gd name="T64" fmla="*/ 19 w 195"/>
                  <a:gd name="T65" fmla="*/ 146 h 173"/>
                  <a:gd name="T66" fmla="*/ 24 w 195"/>
                  <a:gd name="T67" fmla="*/ 152 h 173"/>
                  <a:gd name="T68" fmla="*/ 30 w 195"/>
                  <a:gd name="T69" fmla="*/ 156 h 173"/>
                  <a:gd name="T70" fmla="*/ 36 w 195"/>
                  <a:gd name="T71" fmla="*/ 160 h 173"/>
                  <a:gd name="T72" fmla="*/ 42 w 195"/>
                  <a:gd name="T73" fmla="*/ 164 h 173"/>
                  <a:gd name="T74" fmla="*/ 50 w 195"/>
                  <a:gd name="T75" fmla="*/ 167 h 173"/>
                  <a:gd name="T76" fmla="*/ 56 w 195"/>
                  <a:gd name="T77" fmla="*/ 170 h 173"/>
                  <a:gd name="T78" fmla="*/ 63 w 195"/>
                  <a:gd name="T79" fmla="*/ 172 h 173"/>
                  <a:gd name="T80" fmla="*/ 70 w 195"/>
                  <a:gd name="T81" fmla="*/ 172 h 173"/>
                  <a:gd name="T82" fmla="*/ 77 w 195"/>
                  <a:gd name="T83" fmla="*/ 173 h 173"/>
                  <a:gd name="T84" fmla="*/ 85 w 195"/>
                  <a:gd name="T85" fmla="*/ 172 h 173"/>
                  <a:gd name="T86" fmla="*/ 93 w 195"/>
                  <a:gd name="T87" fmla="*/ 171 h 173"/>
                  <a:gd name="T88" fmla="*/ 99 w 195"/>
                  <a:gd name="T89" fmla="*/ 168 h 173"/>
                  <a:gd name="T90" fmla="*/ 106 w 195"/>
                  <a:gd name="T91" fmla="*/ 166 h 173"/>
                  <a:gd name="T92" fmla="*/ 113 w 195"/>
                  <a:gd name="T93" fmla="*/ 162 h 173"/>
                  <a:gd name="T94" fmla="*/ 120 w 195"/>
                  <a:gd name="T95" fmla="*/ 158 h 173"/>
                  <a:gd name="T96" fmla="*/ 120 w 195"/>
                  <a:gd name="T97" fmla="*/ 158 h 173"/>
                  <a:gd name="T98" fmla="*/ 127 w 195"/>
                  <a:gd name="T99" fmla="*/ 153 h 173"/>
                  <a:gd name="T100" fmla="*/ 132 w 195"/>
                  <a:gd name="T101" fmla="*/ 148 h 173"/>
                  <a:gd name="T102" fmla="*/ 138 w 195"/>
                  <a:gd name="T103" fmla="*/ 141 h 173"/>
                  <a:gd name="T104" fmla="*/ 142 w 195"/>
                  <a:gd name="T105" fmla="*/ 134 h 173"/>
                  <a:gd name="T106" fmla="*/ 151 w 195"/>
                  <a:gd name="T107" fmla="*/ 118 h 173"/>
                  <a:gd name="T108" fmla="*/ 159 w 195"/>
                  <a:gd name="T109" fmla="*/ 102 h 173"/>
                  <a:gd name="T110" fmla="*/ 166 w 195"/>
                  <a:gd name="T111" fmla="*/ 85 h 173"/>
                  <a:gd name="T112" fmla="*/ 172 w 195"/>
                  <a:gd name="T113" fmla="*/ 70 h 173"/>
                  <a:gd name="T114" fmla="*/ 180 w 195"/>
                  <a:gd name="T115" fmla="*/ 56 h 173"/>
                  <a:gd name="T116" fmla="*/ 184 w 195"/>
                  <a:gd name="T117" fmla="*/ 51 h 173"/>
                  <a:gd name="T118" fmla="*/ 189 w 195"/>
                  <a:gd name="T119" fmla="*/ 47 h 173"/>
                  <a:gd name="T120" fmla="*/ 195 w 195"/>
                  <a:gd name="T121" fmla="*/ 21 h 173"/>
                  <a:gd name="T122" fmla="*/ 172 w 195"/>
                  <a:gd name="T123" fmla="*/ 2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173">
                    <a:moveTo>
                      <a:pt x="172" y="21"/>
                    </a:moveTo>
                    <a:lnTo>
                      <a:pt x="172" y="0"/>
                    </a:lnTo>
                    <a:lnTo>
                      <a:pt x="158" y="10"/>
                    </a:lnTo>
                    <a:lnTo>
                      <a:pt x="158" y="10"/>
                    </a:lnTo>
                    <a:lnTo>
                      <a:pt x="151" y="12"/>
                    </a:lnTo>
                    <a:lnTo>
                      <a:pt x="145" y="14"/>
                    </a:lnTo>
                    <a:lnTo>
                      <a:pt x="131" y="16"/>
                    </a:lnTo>
                    <a:lnTo>
                      <a:pt x="97" y="17"/>
                    </a:lnTo>
                    <a:lnTo>
                      <a:pt x="79" y="19"/>
                    </a:lnTo>
                    <a:lnTo>
                      <a:pt x="63" y="22"/>
                    </a:lnTo>
                    <a:lnTo>
                      <a:pt x="55" y="25"/>
                    </a:lnTo>
                    <a:lnTo>
                      <a:pt x="47" y="27"/>
                    </a:lnTo>
                    <a:lnTo>
                      <a:pt x="39" y="31"/>
                    </a:lnTo>
                    <a:lnTo>
                      <a:pt x="33" y="35"/>
                    </a:lnTo>
                    <a:lnTo>
                      <a:pt x="33" y="35"/>
                    </a:lnTo>
                    <a:lnTo>
                      <a:pt x="27" y="39"/>
                    </a:lnTo>
                    <a:lnTo>
                      <a:pt x="21" y="44"/>
                    </a:lnTo>
                    <a:lnTo>
                      <a:pt x="17" y="50"/>
                    </a:lnTo>
                    <a:lnTo>
                      <a:pt x="13" y="56"/>
                    </a:lnTo>
                    <a:lnTo>
                      <a:pt x="9" y="63"/>
                    </a:lnTo>
                    <a:lnTo>
                      <a:pt x="5" y="70"/>
                    </a:lnTo>
                    <a:lnTo>
                      <a:pt x="3" y="76"/>
                    </a:lnTo>
                    <a:lnTo>
                      <a:pt x="1" y="83"/>
                    </a:lnTo>
                    <a:lnTo>
                      <a:pt x="1" y="90"/>
                    </a:lnTo>
                    <a:lnTo>
                      <a:pt x="0" y="98"/>
                    </a:lnTo>
                    <a:lnTo>
                      <a:pt x="1" y="105"/>
                    </a:lnTo>
                    <a:lnTo>
                      <a:pt x="2" y="112"/>
                    </a:lnTo>
                    <a:lnTo>
                      <a:pt x="4" y="119"/>
                    </a:lnTo>
                    <a:lnTo>
                      <a:pt x="6" y="126"/>
                    </a:lnTo>
                    <a:lnTo>
                      <a:pt x="11" y="134"/>
                    </a:lnTo>
                    <a:lnTo>
                      <a:pt x="15" y="140"/>
                    </a:lnTo>
                    <a:lnTo>
                      <a:pt x="15" y="140"/>
                    </a:lnTo>
                    <a:lnTo>
                      <a:pt x="19" y="146"/>
                    </a:lnTo>
                    <a:lnTo>
                      <a:pt x="24" y="152"/>
                    </a:lnTo>
                    <a:lnTo>
                      <a:pt x="30" y="156"/>
                    </a:lnTo>
                    <a:lnTo>
                      <a:pt x="36" y="160"/>
                    </a:lnTo>
                    <a:lnTo>
                      <a:pt x="42" y="164"/>
                    </a:lnTo>
                    <a:lnTo>
                      <a:pt x="50" y="167"/>
                    </a:lnTo>
                    <a:lnTo>
                      <a:pt x="56" y="170"/>
                    </a:lnTo>
                    <a:lnTo>
                      <a:pt x="63" y="172"/>
                    </a:lnTo>
                    <a:lnTo>
                      <a:pt x="70" y="172"/>
                    </a:lnTo>
                    <a:lnTo>
                      <a:pt x="77" y="173"/>
                    </a:lnTo>
                    <a:lnTo>
                      <a:pt x="85" y="172"/>
                    </a:lnTo>
                    <a:lnTo>
                      <a:pt x="93" y="171"/>
                    </a:lnTo>
                    <a:lnTo>
                      <a:pt x="99" y="168"/>
                    </a:lnTo>
                    <a:lnTo>
                      <a:pt x="106" y="166"/>
                    </a:lnTo>
                    <a:lnTo>
                      <a:pt x="113" y="162"/>
                    </a:lnTo>
                    <a:lnTo>
                      <a:pt x="120" y="158"/>
                    </a:lnTo>
                    <a:lnTo>
                      <a:pt x="120" y="158"/>
                    </a:lnTo>
                    <a:lnTo>
                      <a:pt x="127" y="153"/>
                    </a:lnTo>
                    <a:lnTo>
                      <a:pt x="132" y="148"/>
                    </a:lnTo>
                    <a:lnTo>
                      <a:pt x="138" y="141"/>
                    </a:lnTo>
                    <a:lnTo>
                      <a:pt x="142" y="134"/>
                    </a:lnTo>
                    <a:lnTo>
                      <a:pt x="151" y="118"/>
                    </a:lnTo>
                    <a:lnTo>
                      <a:pt x="159" y="102"/>
                    </a:lnTo>
                    <a:lnTo>
                      <a:pt x="166" y="85"/>
                    </a:lnTo>
                    <a:lnTo>
                      <a:pt x="172" y="70"/>
                    </a:lnTo>
                    <a:lnTo>
                      <a:pt x="180" y="56"/>
                    </a:lnTo>
                    <a:lnTo>
                      <a:pt x="184" y="51"/>
                    </a:lnTo>
                    <a:lnTo>
                      <a:pt x="189" y="47"/>
                    </a:lnTo>
                    <a:lnTo>
                      <a:pt x="195" y="21"/>
                    </a:lnTo>
                    <a:lnTo>
                      <a:pt x="172" y="2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1" name="Freeform 208"/>
              <p:cNvSpPr>
                <a:spLocks/>
              </p:cNvSpPr>
              <p:nvPr/>
            </p:nvSpPr>
            <p:spPr bwMode="auto">
              <a:xfrm>
                <a:off x="739" y="1903"/>
                <a:ext cx="49" cy="33"/>
              </a:xfrm>
              <a:custGeom>
                <a:avLst/>
                <a:gdLst>
                  <a:gd name="T0" fmla="*/ 0 w 49"/>
                  <a:gd name="T1" fmla="*/ 33 h 33"/>
                  <a:gd name="T2" fmla="*/ 0 w 49"/>
                  <a:gd name="T3" fmla="*/ 33 h 33"/>
                  <a:gd name="T4" fmla="*/ 3 w 49"/>
                  <a:gd name="T5" fmla="*/ 27 h 33"/>
                  <a:gd name="T6" fmla="*/ 7 w 49"/>
                  <a:gd name="T7" fmla="*/ 20 h 33"/>
                  <a:gd name="T8" fmla="*/ 12 w 49"/>
                  <a:gd name="T9" fmla="*/ 15 h 33"/>
                  <a:gd name="T10" fmla="*/ 18 w 49"/>
                  <a:gd name="T11" fmla="*/ 11 h 33"/>
                  <a:gd name="T12" fmla="*/ 25 w 49"/>
                  <a:gd name="T13" fmla="*/ 7 h 33"/>
                  <a:gd name="T14" fmla="*/ 32 w 49"/>
                  <a:gd name="T15" fmla="*/ 4 h 33"/>
                  <a:gd name="T16" fmla="*/ 40 w 49"/>
                  <a:gd name="T17" fmla="*/ 1 h 33"/>
                  <a:gd name="T18" fmla="*/ 49 w 4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3">
                    <a:moveTo>
                      <a:pt x="0" y="33"/>
                    </a:moveTo>
                    <a:lnTo>
                      <a:pt x="0" y="33"/>
                    </a:lnTo>
                    <a:lnTo>
                      <a:pt x="3" y="27"/>
                    </a:lnTo>
                    <a:lnTo>
                      <a:pt x="7" y="20"/>
                    </a:lnTo>
                    <a:lnTo>
                      <a:pt x="12" y="15"/>
                    </a:lnTo>
                    <a:lnTo>
                      <a:pt x="18" y="11"/>
                    </a:lnTo>
                    <a:lnTo>
                      <a:pt x="25" y="7"/>
                    </a:lnTo>
                    <a:lnTo>
                      <a:pt x="32" y="4"/>
                    </a:lnTo>
                    <a:lnTo>
                      <a:pt x="40" y="1"/>
                    </a:lnTo>
                    <a:lnTo>
                      <a:pt x="4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2" name="Line 209"/>
              <p:cNvSpPr>
                <a:spLocks noChangeShapeType="1"/>
              </p:cNvSpPr>
              <p:nvPr/>
            </p:nvSpPr>
            <p:spPr bwMode="auto">
              <a:xfrm>
                <a:off x="745" y="1939"/>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3" name="Freeform 210"/>
              <p:cNvSpPr>
                <a:spLocks/>
              </p:cNvSpPr>
              <p:nvPr/>
            </p:nvSpPr>
            <p:spPr bwMode="auto">
              <a:xfrm>
                <a:off x="894" y="1817"/>
                <a:ext cx="88" cy="87"/>
              </a:xfrm>
              <a:custGeom>
                <a:avLst/>
                <a:gdLst>
                  <a:gd name="T0" fmla="*/ 19 w 88"/>
                  <a:gd name="T1" fmla="*/ 87 h 87"/>
                  <a:gd name="T2" fmla="*/ 42 w 88"/>
                  <a:gd name="T3" fmla="*/ 69 h 87"/>
                  <a:gd name="T4" fmla="*/ 42 w 88"/>
                  <a:gd name="T5" fmla="*/ 69 h 87"/>
                  <a:gd name="T6" fmla="*/ 42 w 88"/>
                  <a:gd name="T7" fmla="*/ 69 h 87"/>
                  <a:gd name="T8" fmla="*/ 42 w 88"/>
                  <a:gd name="T9" fmla="*/ 69 h 87"/>
                  <a:gd name="T10" fmla="*/ 47 w 88"/>
                  <a:gd name="T11" fmla="*/ 72 h 87"/>
                  <a:gd name="T12" fmla="*/ 51 w 88"/>
                  <a:gd name="T13" fmla="*/ 74 h 87"/>
                  <a:gd name="T14" fmla="*/ 55 w 88"/>
                  <a:gd name="T15" fmla="*/ 75 h 87"/>
                  <a:gd name="T16" fmla="*/ 59 w 88"/>
                  <a:gd name="T17" fmla="*/ 75 h 87"/>
                  <a:gd name="T18" fmla="*/ 59 w 88"/>
                  <a:gd name="T19" fmla="*/ 75 h 87"/>
                  <a:gd name="T20" fmla="*/ 64 w 88"/>
                  <a:gd name="T21" fmla="*/ 75 h 87"/>
                  <a:gd name="T22" fmla="*/ 68 w 88"/>
                  <a:gd name="T23" fmla="*/ 74 h 87"/>
                  <a:gd name="T24" fmla="*/ 72 w 88"/>
                  <a:gd name="T25" fmla="*/ 73 h 87"/>
                  <a:gd name="T26" fmla="*/ 75 w 88"/>
                  <a:gd name="T27" fmla="*/ 70 h 87"/>
                  <a:gd name="T28" fmla="*/ 75 w 88"/>
                  <a:gd name="T29" fmla="*/ 70 h 87"/>
                  <a:gd name="T30" fmla="*/ 79 w 88"/>
                  <a:gd name="T31" fmla="*/ 66 h 87"/>
                  <a:gd name="T32" fmla="*/ 84 w 88"/>
                  <a:gd name="T33" fmla="*/ 62 h 87"/>
                  <a:gd name="T34" fmla="*/ 86 w 88"/>
                  <a:gd name="T35" fmla="*/ 57 h 87"/>
                  <a:gd name="T36" fmla="*/ 88 w 88"/>
                  <a:gd name="T37" fmla="*/ 52 h 87"/>
                  <a:gd name="T38" fmla="*/ 88 w 88"/>
                  <a:gd name="T39" fmla="*/ 52 h 87"/>
                  <a:gd name="T40" fmla="*/ 88 w 88"/>
                  <a:gd name="T41" fmla="*/ 46 h 87"/>
                  <a:gd name="T42" fmla="*/ 87 w 88"/>
                  <a:gd name="T43" fmla="*/ 41 h 87"/>
                  <a:gd name="T44" fmla="*/ 86 w 88"/>
                  <a:gd name="T45" fmla="*/ 36 h 87"/>
                  <a:gd name="T46" fmla="*/ 83 w 88"/>
                  <a:gd name="T47" fmla="*/ 30 h 87"/>
                  <a:gd name="T48" fmla="*/ 83 w 88"/>
                  <a:gd name="T49" fmla="*/ 30 h 87"/>
                  <a:gd name="T50" fmla="*/ 78 w 88"/>
                  <a:gd name="T51" fmla="*/ 26 h 87"/>
                  <a:gd name="T52" fmla="*/ 74 w 88"/>
                  <a:gd name="T53" fmla="*/ 23 h 87"/>
                  <a:gd name="T54" fmla="*/ 69 w 88"/>
                  <a:gd name="T55" fmla="*/ 20 h 87"/>
                  <a:gd name="T56" fmla="*/ 64 w 88"/>
                  <a:gd name="T57" fmla="*/ 19 h 87"/>
                  <a:gd name="T58" fmla="*/ 64 w 88"/>
                  <a:gd name="T59" fmla="*/ 19 h 87"/>
                  <a:gd name="T60" fmla="*/ 62 w 88"/>
                  <a:gd name="T61" fmla="*/ 14 h 87"/>
                  <a:gd name="T62" fmla="*/ 60 w 88"/>
                  <a:gd name="T63" fmla="*/ 10 h 87"/>
                  <a:gd name="T64" fmla="*/ 60 w 88"/>
                  <a:gd name="T65" fmla="*/ 10 h 87"/>
                  <a:gd name="T66" fmla="*/ 56 w 88"/>
                  <a:gd name="T67" fmla="*/ 6 h 87"/>
                  <a:gd name="T68" fmla="*/ 51 w 88"/>
                  <a:gd name="T69" fmla="*/ 3 h 87"/>
                  <a:gd name="T70" fmla="*/ 46 w 88"/>
                  <a:gd name="T71" fmla="*/ 1 h 87"/>
                  <a:gd name="T72" fmla="*/ 39 w 88"/>
                  <a:gd name="T73" fmla="*/ 0 h 87"/>
                  <a:gd name="T74" fmla="*/ 39 w 88"/>
                  <a:gd name="T75" fmla="*/ 0 h 87"/>
                  <a:gd name="T76" fmla="*/ 32 w 88"/>
                  <a:gd name="T77" fmla="*/ 1 h 87"/>
                  <a:gd name="T78" fmla="*/ 25 w 88"/>
                  <a:gd name="T79" fmla="*/ 4 h 87"/>
                  <a:gd name="T80" fmla="*/ 25 w 88"/>
                  <a:gd name="T81" fmla="*/ 4 h 87"/>
                  <a:gd name="T82" fmla="*/ 20 w 88"/>
                  <a:gd name="T83" fmla="*/ 9 h 87"/>
                  <a:gd name="T84" fmla="*/ 16 w 88"/>
                  <a:gd name="T85" fmla="*/ 16 h 87"/>
                  <a:gd name="T86" fmla="*/ 15 w 88"/>
                  <a:gd name="T87" fmla="*/ 23 h 87"/>
                  <a:gd name="T88" fmla="*/ 16 w 88"/>
                  <a:gd name="T89" fmla="*/ 30 h 87"/>
                  <a:gd name="T90" fmla="*/ 0 w 88"/>
                  <a:gd name="T91"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87">
                    <a:moveTo>
                      <a:pt x="19" y="87"/>
                    </a:moveTo>
                    <a:lnTo>
                      <a:pt x="42" y="69"/>
                    </a:lnTo>
                    <a:lnTo>
                      <a:pt x="42" y="69"/>
                    </a:lnTo>
                    <a:lnTo>
                      <a:pt x="42" y="69"/>
                    </a:lnTo>
                    <a:lnTo>
                      <a:pt x="42" y="69"/>
                    </a:lnTo>
                    <a:lnTo>
                      <a:pt x="47" y="72"/>
                    </a:lnTo>
                    <a:lnTo>
                      <a:pt x="51" y="74"/>
                    </a:lnTo>
                    <a:lnTo>
                      <a:pt x="55" y="75"/>
                    </a:lnTo>
                    <a:lnTo>
                      <a:pt x="59" y="75"/>
                    </a:lnTo>
                    <a:lnTo>
                      <a:pt x="59" y="75"/>
                    </a:lnTo>
                    <a:lnTo>
                      <a:pt x="64" y="75"/>
                    </a:lnTo>
                    <a:lnTo>
                      <a:pt x="68" y="74"/>
                    </a:lnTo>
                    <a:lnTo>
                      <a:pt x="72" y="73"/>
                    </a:lnTo>
                    <a:lnTo>
                      <a:pt x="75" y="70"/>
                    </a:lnTo>
                    <a:lnTo>
                      <a:pt x="75" y="70"/>
                    </a:lnTo>
                    <a:lnTo>
                      <a:pt x="79" y="66"/>
                    </a:lnTo>
                    <a:lnTo>
                      <a:pt x="84" y="62"/>
                    </a:lnTo>
                    <a:lnTo>
                      <a:pt x="86" y="57"/>
                    </a:lnTo>
                    <a:lnTo>
                      <a:pt x="88" y="52"/>
                    </a:lnTo>
                    <a:lnTo>
                      <a:pt x="88" y="52"/>
                    </a:lnTo>
                    <a:lnTo>
                      <a:pt x="88" y="46"/>
                    </a:lnTo>
                    <a:lnTo>
                      <a:pt x="87" y="41"/>
                    </a:lnTo>
                    <a:lnTo>
                      <a:pt x="86" y="36"/>
                    </a:lnTo>
                    <a:lnTo>
                      <a:pt x="83" y="30"/>
                    </a:lnTo>
                    <a:lnTo>
                      <a:pt x="83" y="30"/>
                    </a:lnTo>
                    <a:lnTo>
                      <a:pt x="78" y="26"/>
                    </a:lnTo>
                    <a:lnTo>
                      <a:pt x="74" y="23"/>
                    </a:lnTo>
                    <a:lnTo>
                      <a:pt x="69" y="20"/>
                    </a:lnTo>
                    <a:lnTo>
                      <a:pt x="64" y="19"/>
                    </a:lnTo>
                    <a:lnTo>
                      <a:pt x="64" y="19"/>
                    </a:lnTo>
                    <a:lnTo>
                      <a:pt x="62" y="14"/>
                    </a:lnTo>
                    <a:lnTo>
                      <a:pt x="60" y="10"/>
                    </a:lnTo>
                    <a:lnTo>
                      <a:pt x="60" y="10"/>
                    </a:lnTo>
                    <a:lnTo>
                      <a:pt x="56" y="6"/>
                    </a:lnTo>
                    <a:lnTo>
                      <a:pt x="51" y="3"/>
                    </a:lnTo>
                    <a:lnTo>
                      <a:pt x="46" y="1"/>
                    </a:lnTo>
                    <a:lnTo>
                      <a:pt x="39" y="0"/>
                    </a:lnTo>
                    <a:lnTo>
                      <a:pt x="39" y="0"/>
                    </a:lnTo>
                    <a:lnTo>
                      <a:pt x="32" y="1"/>
                    </a:lnTo>
                    <a:lnTo>
                      <a:pt x="25" y="4"/>
                    </a:lnTo>
                    <a:lnTo>
                      <a:pt x="25" y="4"/>
                    </a:lnTo>
                    <a:lnTo>
                      <a:pt x="20" y="9"/>
                    </a:lnTo>
                    <a:lnTo>
                      <a:pt x="16" y="16"/>
                    </a:lnTo>
                    <a:lnTo>
                      <a:pt x="15" y="23"/>
                    </a:lnTo>
                    <a:lnTo>
                      <a:pt x="16" y="30"/>
                    </a:lnTo>
                    <a:lnTo>
                      <a:pt x="0" y="4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4" name="Line 211"/>
              <p:cNvSpPr>
                <a:spLocks noChangeShapeType="1"/>
              </p:cNvSpPr>
              <p:nvPr/>
            </p:nvSpPr>
            <p:spPr bwMode="auto">
              <a:xfrm>
                <a:off x="919" y="1850"/>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5" name="Freeform 212"/>
              <p:cNvSpPr>
                <a:spLocks/>
              </p:cNvSpPr>
              <p:nvPr/>
            </p:nvSpPr>
            <p:spPr bwMode="auto">
              <a:xfrm>
                <a:off x="3132" y="2464"/>
                <a:ext cx="295" cy="141"/>
              </a:xfrm>
              <a:custGeom>
                <a:avLst/>
                <a:gdLst>
                  <a:gd name="T0" fmla="*/ 229 w 295"/>
                  <a:gd name="T1" fmla="*/ 30 h 141"/>
                  <a:gd name="T2" fmla="*/ 238 w 295"/>
                  <a:gd name="T3" fmla="*/ 53 h 141"/>
                  <a:gd name="T4" fmla="*/ 240 w 295"/>
                  <a:gd name="T5" fmla="*/ 66 h 141"/>
                  <a:gd name="T6" fmla="*/ 236 w 295"/>
                  <a:gd name="T7" fmla="*/ 71 h 141"/>
                  <a:gd name="T8" fmla="*/ 232 w 295"/>
                  <a:gd name="T9" fmla="*/ 71 h 141"/>
                  <a:gd name="T10" fmla="*/ 229 w 295"/>
                  <a:gd name="T11" fmla="*/ 66 h 141"/>
                  <a:gd name="T12" fmla="*/ 226 w 295"/>
                  <a:gd name="T13" fmla="*/ 53 h 141"/>
                  <a:gd name="T14" fmla="*/ 218 w 295"/>
                  <a:gd name="T15" fmla="*/ 35 h 141"/>
                  <a:gd name="T16" fmla="*/ 204 w 295"/>
                  <a:gd name="T17" fmla="*/ 21 h 141"/>
                  <a:gd name="T18" fmla="*/ 204 w 295"/>
                  <a:gd name="T19" fmla="*/ 20 h 141"/>
                  <a:gd name="T20" fmla="*/ 183 w 295"/>
                  <a:gd name="T21" fmla="*/ 9 h 141"/>
                  <a:gd name="T22" fmla="*/ 160 w 295"/>
                  <a:gd name="T23" fmla="*/ 3 h 141"/>
                  <a:gd name="T24" fmla="*/ 141 w 295"/>
                  <a:gd name="T25" fmla="*/ 0 h 141"/>
                  <a:gd name="T26" fmla="*/ 115 w 295"/>
                  <a:gd name="T27" fmla="*/ 4 h 141"/>
                  <a:gd name="T28" fmla="*/ 117 w 295"/>
                  <a:gd name="T29" fmla="*/ 9 h 141"/>
                  <a:gd name="T30" fmla="*/ 144 w 295"/>
                  <a:gd name="T31" fmla="*/ 22 h 141"/>
                  <a:gd name="T32" fmla="*/ 154 w 295"/>
                  <a:gd name="T33" fmla="*/ 31 h 141"/>
                  <a:gd name="T34" fmla="*/ 167 w 295"/>
                  <a:gd name="T35" fmla="*/ 48 h 141"/>
                  <a:gd name="T36" fmla="*/ 172 w 295"/>
                  <a:gd name="T37" fmla="*/ 66 h 141"/>
                  <a:gd name="T38" fmla="*/ 171 w 295"/>
                  <a:gd name="T39" fmla="*/ 70 h 141"/>
                  <a:gd name="T40" fmla="*/ 167 w 295"/>
                  <a:gd name="T41" fmla="*/ 72 h 141"/>
                  <a:gd name="T42" fmla="*/ 165 w 295"/>
                  <a:gd name="T43" fmla="*/ 72 h 141"/>
                  <a:gd name="T44" fmla="*/ 161 w 295"/>
                  <a:gd name="T45" fmla="*/ 68 h 141"/>
                  <a:gd name="T46" fmla="*/ 159 w 295"/>
                  <a:gd name="T47" fmla="*/ 57 h 141"/>
                  <a:gd name="T48" fmla="*/ 138 w 295"/>
                  <a:gd name="T49" fmla="*/ 30 h 141"/>
                  <a:gd name="T50" fmla="*/ 114 w 295"/>
                  <a:gd name="T51" fmla="*/ 19 h 141"/>
                  <a:gd name="T52" fmla="*/ 87 w 295"/>
                  <a:gd name="T53" fmla="*/ 15 h 141"/>
                  <a:gd name="T54" fmla="*/ 81 w 295"/>
                  <a:gd name="T55" fmla="*/ 15 h 141"/>
                  <a:gd name="T56" fmla="*/ 65 w 295"/>
                  <a:gd name="T57" fmla="*/ 16 h 141"/>
                  <a:gd name="T58" fmla="*/ 42 w 295"/>
                  <a:gd name="T59" fmla="*/ 22 h 141"/>
                  <a:gd name="T60" fmla="*/ 24 w 295"/>
                  <a:gd name="T61" fmla="*/ 33 h 141"/>
                  <a:gd name="T62" fmla="*/ 10 w 295"/>
                  <a:gd name="T63" fmla="*/ 48 h 141"/>
                  <a:gd name="T64" fmla="*/ 2 w 295"/>
                  <a:gd name="T65" fmla="*/ 65 h 141"/>
                  <a:gd name="T66" fmla="*/ 0 w 295"/>
                  <a:gd name="T67" fmla="*/ 78 h 141"/>
                  <a:gd name="T68" fmla="*/ 4 w 295"/>
                  <a:gd name="T69" fmla="*/ 97 h 141"/>
                  <a:gd name="T70" fmla="*/ 14 w 295"/>
                  <a:gd name="T71" fmla="*/ 114 h 141"/>
                  <a:gd name="T72" fmla="*/ 30 w 295"/>
                  <a:gd name="T73" fmla="*/ 127 h 141"/>
                  <a:gd name="T74" fmla="*/ 50 w 295"/>
                  <a:gd name="T75" fmla="*/ 136 h 141"/>
                  <a:gd name="T76" fmla="*/ 73 w 295"/>
                  <a:gd name="T77" fmla="*/ 140 h 141"/>
                  <a:gd name="T78" fmla="*/ 225 w 295"/>
                  <a:gd name="T79" fmla="*/ 141 h 141"/>
                  <a:gd name="T80" fmla="*/ 240 w 295"/>
                  <a:gd name="T81" fmla="*/ 139 h 141"/>
                  <a:gd name="T82" fmla="*/ 266 w 295"/>
                  <a:gd name="T83" fmla="*/ 130 h 141"/>
                  <a:gd name="T84" fmla="*/ 290 w 295"/>
                  <a:gd name="T85" fmla="*/ 103 h 141"/>
                  <a:gd name="T86" fmla="*/ 295 w 295"/>
                  <a:gd name="T87" fmla="*/ 87 h 141"/>
                  <a:gd name="T88" fmla="*/ 295 w 295"/>
                  <a:gd name="T89" fmla="*/ 74 h 141"/>
                  <a:gd name="T90" fmla="*/ 289 w 295"/>
                  <a:gd name="T91" fmla="*/ 57 h 141"/>
                  <a:gd name="T92" fmla="*/ 274 w 295"/>
                  <a:gd name="T93" fmla="*/ 38 h 141"/>
                  <a:gd name="T94" fmla="*/ 236 w 295"/>
                  <a:gd name="T95" fmla="*/ 2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1">
                    <a:moveTo>
                      <a:pt x="220" y="20"/>
                    </a:moveTo>
                    <a:lnTo>
                      <a:pt x="220" y="20"/>
                    </a:lnTo>
                    <a:lnTo>
                      <a:pt x="229" y="30"/>
                    </a:lnTo>
                    <a:lnTo>
                      <a:pt x="235" y="41"/>
                    </a:lnTo>
                    <a:lnTo>
                      <a:pt x="237" y="47"/>
                    </a:lnTo>
                    <a:lnTo>
                      <a:pt x="238" y="53"/>
                    </a:lnTo>
                    <a:lnTo>
                      <a:pt x="239" y="59"/>
                    </a:lnTo>
                    <a:lnTo>
                      <a:pt x="240" y="66"/>
                    </a:lnTo>
                    <a:lnTo>
                      <a:pt x="240" y="66"/>
                    </a:lnTo>
                    <a:lnTo>
                      <a:pt x="239" y="68"/>
                    </a:lnTo>
                    <a:lnTo>
                      <a:pt x="238" y="70"/>
                    </a:lnTo>
                    <a:lnTo>
                      <a:pt x="236" y="71"/>
                    </a:lnTo>
                    <a:lnTo>
                      <a:pt x="234" y="71"/>
                    </a:lnTo>
                    <a:lnTo>
                      <a:pt x="234" y="71"/>
                    </a:lnTo>
                    <a:lnTo>
                      <a:pt x="232" y="71"/>
                    </a:lnTo>
                    <a:lnTo>
                      <a:pt x="231" y="70"/>
                    </a:lnTo>
                    <a:lnTo>
                      <a:pt x="229" y="68"/>
                    </a:lnTo>
                    <a:lnTo>
                      <a:pt x="229" y="66"/>
                    </a:lnTo>
                    <a:lnTo>
                      <a:pt x="229" y="66"/>
                    </a:lnTo>
                    <a:lnTo>
                      <a:pt x="227" y="59"/>
                    </a:lnTo>
                    <a:lnTo>
                      <a:pt x="226" y="53"/>
                    </a:lnTo>
                    <a:lnTo>
                      <a:pt x="224" y="47"/>
                    </a:lnTo>
                    <a:lnTo>
                      <a:pt x="222" y="42"/>
                    </a:lnTo>
                    <a:lnTo>
                      <a:pt x="218" y="35"/>
                    </a:lnTo>
                    <a:lnTo>
                      <a:pt x="214" y="30"/>
                    </a:lnTo>
                    <a:lnTo>
                      <a:pt x="210" y="25"/>
                    </a:lnTo>
                    <a:lnTo>
                      <a:pt x="204" y="21"/>
                    </a:lnTo>
                    <a:lnTo>
                      <a:pt x="204" y="21"/>
                    </a:lnTo>
                    <a:lnTo>
                      <a:pt x="204" y="20"/>
                    </a:lnTo>
                    <a:lnTo>
                      <a:pt x="204" y="20"/>
                    </a:lnTo>
                    <a:lnTo>
                      <a:pt x="198" y="16"/>
                    </a:lnTo>
                    <a:lnTo>
                      <a:pt x="190" y="12"/>
                    </a:lnTo>
                    <a:lnTo>
                      <a:pt x="183" y="9"/>
                    </a:lnTo>
                    <a:lnTo>
                      <a:pt x="176" y="6"/>
                    </a:lnTo>
                    <a:lnTo>
                      <a:pt x="168" y="4"/>
                    </a:lnTo>
                    <a:lnTo>
                      <a:pt x="160" y="3"/>
                    </a:lnTo>
                    <a:lnTo>
                      <a:pt x="150" y="1"/>
                    </a:lnTo>
                    <a:lnTo>
                      <a:pt x="141" y="0"/>
                    </a:lnTo>
                    <a:lnTo>
                      <a:pt x="141" y="0"/>
                    </a:lnTo>
                    <a:lnTo>
                      <a:pt x="133" y="1"/>
                    </a:lnTo>
                    <a:lnTo>
                      <a:pt x="124" y="3"/>
                    </a:lnTo>
                    <a:lnTo>
                      <a:pt x="115" y="4"/>
                    </a:lnTo>
                    <a:lnTo>
                      <a:pt x="107" y="6"/>
                    </a:lnTo>
                    <a:lnTo>
                      <a:pt x="107" y="6"/>
                    </a:lnTo>
                    <a:lnTo>
                      <a:pt x="117" y="9"/>
                    </a:lnTo>
                    <a:lnTo>
                      <a:pt x="127" y="12"/>
                    </a:lnTo>
                    <a:lnTo>
                      <a:pt x="136" y="17"/>
                    </a:lnTo>
                    <a:lnTo>
                      <a:pt x="144" y="22"/>
                    </a:lnTo>
                    <a:lnTo>
                      <a:pt x="144" y="22"/>
                    </a:lnTo>
                    <a:lnTo>
                      <a:pt x="149" y="26"/>
                    </a:lnTo>
                    <a:lnTo>
                      <a:pt x="154" y="31"/>
                    </a:lnTo>
                    <a:lnTo>
                      <a:pt x="160" y="36"/>
                    </a:lnTo>
                    <a:lnTo>
                      <a:pt x="164" y="42"/>
                    </a:lnTo>
                    <a:lnTo>
                      <a:pt x="167" y="48"/>
                    </a:lnTo>
                    <a:lnTo>
                      <a:pt x="169" y="54"/>
                    </a:lnTo>
                    <a:lnTo>
                      <a:pt x="171" y="60"/>
                    </a:lnTo>
                    <a:lnTo>
                      <a:pt x="172" y="66"/>
                    </a:lnTo>
                    <a:lnTo>
                      <a:pt x="172" y="66"/>
                    </a:lnTo>
                    <a:lnTo>
                      <a:pt x="172" y="69"/>
                    </a:lnTo>
                    <a:lnTo>
                      <a:pt x="171" y="70"/>
                    </a:lnTo>
                    <a:lnTo>
                      <a:pt x="170" y="72"/>
                    </a:lnTo>
                    <a:lnTo>
                      <a:pt x="167" y="72"/>
                    </a:lnTo>
                    <a:lnTo>
                      <a:pt x="167" y="72"/>
                    </a:lnTo>
                    <a:lnTo>
                      <a:pt x="167" y="72"/>
                    </a:lnTo>
                    <a:lnTo>
                      <a:pt x="167" y="72"/>
                    </a:lnTo>
                    <a:lnTo>
                      <a:pt x="165" y="72"/>
                    </a:lnTo>
                    <a:lnTo>
                      <a:pt x="163" y="71"/>
                    </a:lnTo>
                    <a:lnTo>
                      <a:pt x="162" y="70"/>
                    </a:lnTo>
                    <a:lnTo>
                      <a:pt x="161" y="68"/>
                    </a:lnTo>
                    <a:lnTo>
                      <a:pt x="161" y="68"/>
                    </a:lnTo>
                    <a:lnTo>
                      <a:pt x="161" y="62"/>
                    </a:lnTo>
                    <a:lnTo>
                      <a:pt x="159" y="57"/>
                    </a:lnTo>
                    <a:lnTo>
                      <a:pt x="153" y="48"/>
                    </a:lnTo>
                    <a:lnTo>
                      <a:pt x="147" y="38"/>
                    </a:lnTo>
                    <a:lnTo>
                      <a:pt x="138" y="30"/>
                    </a:lnTo>
                    <a:lnTo>
                      <a:pt x="138" y="30"/>
                    </a:lnTo>
                    <a:lnTo>
                      <a:pt x="127" y="24"/>
                    </a:lnTo>
                    <a:lnTo>
                      <a:pt x="114" y="19"/>
                    </a:lnTo>
                    <a:lnTo>
                      <a:pt x="101" y="16"/>
                    </a:lnTo>
                    <a:lnTo>
                      <a:pt x="87" y="15"/>
                    </a:lnTo>
                    <a:lnTo>
                      <a:pt x="87" y="15"/>
                    </a:lnTo>
                    <a:lnTo>
                      <a:pt x="87" y="15"/>
                    </a:lnTo>
                    <a:lnTo>
                      <a:pt x="87" y="15"/>
                    </a:lnTo>
                    <a:lnTo>
                      <a:pt x="81" y="15"/>
                    </a:lnTo>
                    <a:lnTo>
                      <a:pt x="81" y="15"/>
                    </a:lnTo>
                    <a:lnTo>
                      <a:pt x="73" y="15"/>
                    </a:lnTo>
                    <a:lnTo>
                      <a:pt x="65" y="16"/>
                    </a:lnTo>
                    <a:lnTo>
                      <a:pt x="57" y="18"/>
                    </a:lnTo>
                    <a:lnTo>
                      <a:pt x="50" y="20"/>
                    </a:lnTo>
                    <a:lnTo>
                      <a:pt x="42" y="22"/>
                    </a:lnTo>
                    <a:lnTo>
                      <a:pt x="36" y="26"/>
                    </a:lnTo>
                    <a:lnTo>
                      <a:pt x="30" y="29"/>
                    </a:lnTo>
                    <a:lnTo>
                      <a:pt x="24" y="33"/>
                    </a:lnTo>
                    <a:lnTo>
                      <a:pt x="19" y="37"/>
                    </a:lnTo>
                    <a:lnTo>
                      <a:pt x="14" y="43"/>
                    </a:lnTo>
                    <a:lnTo>
                      <a:pt x="10" y="48"/>
                    </a:lnTo>
                    <a:lnTo>
                      <a:pt x="6" y="54"/>
                    </a:lnTo>
                    <a:lnTo>
                      <a:pt x="4" y="59"/>
                    </a:lnTo>
                    <a:lnTo>
                      <a:pt x="2" y="65"/>
                    </a:lnTo>
                    <a:lnTo>
                      <a:pt x="0" y="71"/>
                    </a:lnTo>
                    <a:lnTo>
                      <a:pt x="0" y="78"/>
                    </a:lnTo>
                    <a:lnTo>
                      <a:pt x="0" y="78"/>
                    </a:lnTo>
                    <a:lnTo>
                      <a:pt x="0" y="85"/>
                    </a:lnTo>
                    <a:lnTo>
                      <a:pt x="2" y="91"/>
                    </a:lnTo>
                    <a:lnTo>
                      <a:pt x="4" y="97"/>
                    </a:lnTo>
                    <a:lnTo>
                      <a:pt x="6" y="102"/>
                    </a:lnTo>
                    <a:lnTo>
                      <a:pt x="10" y="108"/>
                    </a:lnTo>
                    <a:lnTo>
                      <a:pt x="14" y="114"/>
                    </a:lnTo>
                    <a:lnTo>
                      <a:pt x="19" y="118"/>
                    </a:lnTo>
                    <a:lnTo>
                      <a:pt x="24" y="123"/>
                    </a:lnTo>
                    <a:lnTo>
                      <a:pt x="30" y="127"/>
                    </a:lnTo>
                    <a:lnTo>
                      <a:pt x="36" y="130"/>
                    </a:lnTo>
                    <a:lnTo>
                      <a:pt x="42" y="133"/>
                    </a:lnTo>
                    <a:lnTo>
                      <a:pt x="50" y="136"/>
                    </a:lnTo>
                    <a:lnTo>
                      <a:pt x="57" y="138"/>
                    </a:lnTo>
                    <a:lnTo>
                      <a:pt x="65" y="140"/>
                    </a:lnTo>
                    <a:lnTo>
                      <a:pt x="73" y="140"/>
                    </a:lnTo>
                    <a:lnTo>
                      <a:pt x="81" y="141"/>
                    </a:lnTo>
                    <a:lnTo>
                      <a:pt x="81" y="141"/>
                    </a:lnTo>
                    <a:lnTo>
                      <a:pt x="225" y="141"/>
                    </a:lnTo>
                    <a:lnTo>
                      <a:pt x="225" y="141"/>
                    </a:lnTo>
                    <a:lnTo>
                      <a:pt x="234" y="140"/>
                    </a:lnTo>
                    <a:lnTo>
                      <a:pt x="240" y="139"/>
                    </a:lnTo>
                    <a:lnTo>
                      <a:pt x="247" y="138"/>
                    </a:lnTo>
                    <a:lnTo>
                      <a:pt x="253" y="136"/>
                    </a:lnTo>
                    <a:lnTo>
                      <a:pt x="266" y="130"/>
                    </a:lnTo>
                    <a:lnTo>
                      <a:pt x="276" y="123"/>
                    </a:lnTo>
                    <a:lnTo>
                      <a:pt x="284" y="114"/>
                    </a:lnTo>
                    <a:lnTo>
                      <a:pt x="290" y="103"/>
                    </a:lnTo>
                    <a:lnTo>
                      <a:pt x="292" y="98"/>
                    </a:lnTo>
                    <a:lnTo>
                      <a:pt x="294" y="92"/>
                    </a:lnTo>
                    <a:lnTo>
                      <a:pt x="295" y="87"/>
                    </a:lnTo>
                    <a:lnTo>
                      <a:pt x="295" y="81"/>
                    </a:lnTo>
                    <a:lnTo>
                      <a:pt x="295" y="81"/>
                    </a:lnTo>
                    <a:lnTo>
                      <a:pt x="295" y="74"/>
                    </a:lnTo>
                    <a:lnTo>
                      <a:pt x="293" y="68"/>
                    </a:lnTo>
                    <a:lnTo>
                      <a:pt x="292" y="63"/>
                    </a:lnTo>
                    <a:lnTo>
                      <a:pt x="289" y="57"/>
                    </a:lnTo>
                    <a:lnTo>
                      <a:pt x="286" y="52"/>
                    </a:lnTo>
                    <a:lnTo>
                      <a:pt x="282" y="47"/>
                    </a:lnTo>
                    <a:lnTo>
                      <a:pt x="274" y="38"/>
                    </a:lnTo>
                    <a:lnTo>
                      <a:pt x="262" y="31"/>
                    </a:lnTo>
                    <a:lnTo>
                      <a:pt x="249" y="25"/>
                    </a:lnTo>
                    <a:lnTo>
                      <a:pt x="236" y="21"/>
                    </a:lnTo>
                    <a:lnTo>
                      <a:pt x="220" y="20"/>
                    </a:lnTo>
                    <a:lnTo>
                      <a:pt x="220" y="2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6" name="Freeform 213"/>
              <p:cNvSpPr>
                <a:spLocks/>
              </p:cNvSpPr>
              <p:nvPr/>
            </p:nvSpPr>
            <p:spPr bwMode="auto">
              <a:xfrm>
                <a:off x="3261" y="2349"/>
                <a:ext cx="29" cy="99"/>
              </a:xfrm>
              <a:custGeom>
                <a:avLst/>
                <a:gdLst>
                  <a:gd name="T0" fmla="*/ 13 w 29"/>
                  <a:gd name="T1" fmla="*/ 99 h 99"/>
                  <a:gd name="T2" fmla="*/ 13 w 29"/>
                  <a:gd name="T3" fmla="*/ 99 h 99"/>
                  <a:gd name="T4" fmla="*/ 8 w 29"/>
                  <a:gd name="T5" fmla="*/ 94 h 99"/>
                  <a:gd name="T6" fmla="*/ 4 w 29"/>
                  <a:gd name="T7" fmla="*/ 89 h 99"/>
                  <a:gd name="T8" fmla="*/ 1 w 29"/>
                  <a:gd name="T9" fmla="*/ 83 h 99"/>
                  <a:gd name="T10" fmla="*/ 0 w 29"/>
                  <a:gd name="T11" fmla="*/ 75 h 99"/>
                  <a:gd name="T12" fmla="*/ 1 w 29"/>
                  <a:gd name="T13" fmla="*/ 68 h 99"/>
                  <a:gd name="T14" fmla="*/ 4 w 29"/>
                  <a:gd name="T15" fmla="*/ 61 h 99"/>
                  <a:gd name="T16" fmla="*/ 8 w 29"/>
                  <a:gd name="T17" fmla="*/ 54 h 99"/>
                  <a:gd name="T18" fmla="*/ 14 w 29"/>
                  <a:gd name="T19" fmla="*/ 46 h 99"/>
                  <a:gd name="T20" fmla="*/ 14 w 29"/>
                  <a:gd name="T21" fmla="*/ 46 h 99"/>
                  <a:gd name="T22" fmla="*/ 19 w 29"/>
                  <a:gd name="T23" fmla="*/ 38 h 99"/>
                  <a:gd name="T24" fmla="*/ 23 w 29"/>
                  <a:gd name="T25" fmla="*/ 31 h 99"/>
                  <a:gd name="T26" fmla="*/ 27 w 29"/>
                  <a:gd name="T27" fmla="*/ 25 h 99"/>
                  <a:gd name="T28" fmla="*/ 28 w 29"/>
                  <a:gd name="T29" fmla="*/ 20 h 99"/>
                  <a:gd name="T30" fmla="*/ 29 w 29"/>
                  <a:gd name="T31" fmla="*/ 15 h 99"/>
                  <a:gd name="T32" fmla="*/ 28 w 29"/>
                  <a:gd name="T33" fmla="*/ 10 h 99"/>
                  <a:gd name="T34" fmla="*/ 25 w 29"/>
                  <a:gd name="T3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99">
                    <a:moveTo>
                      <a:pt x="13" y="99"/>
                    </a:moveTo>
                    <a:lnTo>
                      <a:pt x="13" y="99"/>
                    </a:lnTo>
                    <a:lnTo>
                      <a:pt x="8" y="94"/>
                    </a:lnTo>
                    <a:lnTo>
                      <a:pt x="4" y="89"/>
                    </a:lnTo>
                    <a:lnTo>
                      <a:pt x="1" y="83"/>
                    </a:lnTo>
                    <a:lnTo>
                      <a:pt x="0" y="75"/>
                    </a:lnTo>
                    <a:lnTo>
                      <a:pt x="1" y="68"/>
                    </a:lnTo>
                    <a:lnTo>
                      <a:pt x="4" y="61"/>
                    </a:lnTo>
                    <a:lnTo>
                      <a:pt x="8" y="54"/>
                    </a:lnTo>
                    <a:lnTo>
                      <a:pt x="14" y="46"/>
                    </a:lnTo>
                    <a:lnTo>
                      <a:pt x="14" y="46"/>
                    </a:lnTo>
                    <a:lnTo>
                      <a:pt x="19" y="38"/>
                    </a:lnTo>
                    <a:lnTo>
                      <a:pt x="23" y="31"/>
                    </a:lnTo>
                    <a:lnTo>
                      <a:pt x="27" y="25"/>
                    </a:lnTo>
                    <a:lnTo>
                      <a:pt x="28" y="20"/>
                    </a:lnTo>
                    <a:lnTo>
                      <a:pt x="29" y="15"/>
                    </a:lnTo>
                    <a:lnTo>
                      <a:pt x="28" y="10"/>
                    </a:lnTo>
                    <a:lnTo>
                      <a:pt x="25"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7" name="Freeform 214"/>
              <p:cNvSpPr>
                <a:spLocks/>
              </p:cNvSpPr>
              <p:nvPr/>
            </p:nvSpPr>
            <p:spPr bwMode="auto">
              <a:xfrm>
                <a:off x="3290" y="2364"/>
                <a:ext cx="25" cy="90"/>
              </a:xfrm>
              <a:custGeom>
                <a:avLst/>
                <a:gdLst>
                  <a:gd name="T0" fmla="*/ 12 w 25"/>
                  <a:gd name="T1" fmla="*/ 90 h 90"/>
                  <a:gd name="T2" fmla="*/ 12 w 25"/>
                  <a:gd name="T3" fmla="*/ 90 h 90"/>
                  <a:gd name="T4" fmla="*/ 7 w 25"/>
                  <a:gd name="T5" fmla="*/ 85 h 90"/>
                  <a:gd name="T6" fmla="*/ 3 w 25"/>
                  <a:gd name="T7" fmla="*/ 80 h 90"/>
                  <a:gd name="T8" fmla="*/ 1 w 25"/>
                  <a:gd name="T9" fmla="*/ 75 h 90"/>
                  <a:gd name="T10" fmla="*/ 0 w 25"/>
                  <a:gd name="T11" fmla="*/ 69 h 90"/>
                  <a:gd name="T12" fmla="*/ 1 w 25"/>
                  <a:gd name="T13" fmla="*/ 62 h 90"/>
                  <a:gd name="T14" fmla="*/ 3 w 25"/>
                  <a:gd name="T15" fmla="*/ 55 h 90"/>
                  <a:gd name="T16" fmla="*/ 7 w 25"/>
                  <a:gd name="T17" fmla="*/ 48 h 90"/>
                  <a:gd name="T18" fmla="*/ 13 w 25"/>
                  <a:gd name="T19" fmla="*/ 41 h 90"/>
                  <a:gd name="T20" fmla="*/ 13 w 25"/>
                  <a:gd name="T21" fmla="*/ 41 h 90"/>
                  <a:gd name="T22" fmla="*/ 18 w 25"/>
                  <a:gd name="T23" fmla="*/ 34 h 90"/>
                  <a:gd name="T24" fmla="*/ 21 w 25"/>
                  <a:gd name="T25" fmla="*/ 28 h 90"/>
                  <a:gd name="T26" fmla="*/ 24 w 25"/>
                  <a:gd name="T27" fmla="*/ 22 h 90"/>
                  <a:gd name="T28" fmla="*/ 25 w 25"/>
                  <a:gd name="T29" fmla="*/ 17 h 90"/>
                  <a:gd name="T30" fmla="*/ 25 w 25"/>
                  <a:gd name="T31" fmla="*/ 12 h 90"/>
                  <a:gd name="T32" fmla="*/ 25 w 25"/>
                  <a:gd name="T33" fmla="*/ 8 h 90"/>
                  <a:gd name="T34" fmla="*/ 23 w 25"/>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90">
                    <a:moveTo>
                      <a:pt x="12" y="90"/>
                    </a:moveTo>
                    <a:lnTo>
                      <a:pt x="12" y="90"/>
                    </a:lnTo>
                    <a:lnTo>
                      <a:pt x="7" y="85"/>
                    </a:lnTo>
                    <a:lnTo>
                      <a:pt x="3" y="80"/>
                    </a:lnTo>
                    <a:lnTo>
                      <a:pt x="1" y="75"/>
                    </a:lnTo>
                    <a:lnTo>
                      <a:pt x="0" y="69"/>
                    </a:lnTo>
                    <a:lnTo>
                      <a:pt x="1" y="62"/>
                    </a:lnTo>
                    <a:lnTo>
                      <a:pt x="3" y="55"/>
                    </a:lnTo>
                    <a:lnTo>
                      <a:pt x="7" y="48"/>
                    </a:lnTo>
                    <a:lnTo>
                      <a:pt x="13" y="41"/>
                    </a:lnTo>
                    <a:lnTo>
                      <a:pt x="13" y="41"/>
                    </a:lnTo>
                    <a:lnTo>
                      <a:pt x="18" y="34"/>
                    </a:lnTo>
                    <a:lnTo>
                      <a:pt x="21" y="28"/>
                    </a:lnTo>
                    <a:lnTo>
                      <a:pt x="24" y="22"/>
                    </a:lnTo>
                    <a:lnTo>
                      <a:pt x="25" y="17"/>
                    </a:lnTo>
                    <a:lnTo>
                      <a:pt x="25" y="12"/>
                    </a:lnTo>
                    <a:lnTo>
                      <a:pt x="25" y="8"/>
                    </a:lnTo>
                    <a:lnTo>
                      <a:pt x="23"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8" name="Freeform 215"/>
              <p:cNvSpPr>
                <a:spLocks noEditPoints="1"/>
              </p:cNvSpPr>
              <p:nvPr/>
            </p:nvSpPr>
            <p:spPr bwMode="auto">
              <a:xfrm>
                <a:off x="3776" y="1991"/>
                <a:ext cx="96" cy="99"/>
              </a:xfrm>
              <a:custGeom>
                <a:avLst/>
                <a:gdLst>
                  <a:gd name="T0" fmla="*/ 55 w 96"/>
                  <a:gd name="T1" fmla="*/ 14 h 99"/>
                  <a:gd name="T2" fmla="*/ 46 w 96"/>
                  <a:gd name="T3" fmla="*/ 16 h 99"/>
                  <a:gd name="T4" fmla="*/ 41 w 96"/>
                  <a:gd name="T5" fmla="*/ 9 h 99"/>
                  <a:gd name="T6" fmla="*/ 49 w 96"/>
                  <a:gd name="T7" fmla="*/ 0 h 99"/>
                  <a:gd name="T8" fmla="*/ 57 w 96"/>
                  <a:gd name="T9" fmla="*/ 5 h 99"/>
                  <a:gd name="T10" fmla="*/ 34 w 96"/>
                  <a:gd name="T11" fmla="*/ 11 h 99"/>
                  <a:gd name="T12" fmla="*/ 31 w 96"/>
                  <a:gd name="T13" fmla="*/ 21 h 99"/>
                  <a:gd name="T14" fmla="*/ 24 w 96"/>
                  <a:gd name="T15" fmla="*/ 20 h 99"/>
                  <a:gd name="T16" fmla="*/ 21 w 96"/>
                  <a:gd name="T17" fmla="*/ 13 h 99"/>
                  <a:gd name="T18" fmla="*/ 27 w 96"/>
                  <a:gd name="T19" fmla="*/ 8 h 99"/>
                  <a:gd name="T20" fmla="*/ 34 w 96"/>
                  <a:gd name="T21" fmla="*/ 11 h 99"/>
                  <a:gd name="T22" fmla="*/ 18 w 96"/>
                  <a:gd name="T23" fmla="*/ 28 h 99"/>
                  <a:gd name="T24" fmla="*/ 15 w 96"/>
                  <a:gd name="T25" fmla="*/ 35 h 99"/>
                  <a:gd name="T26" fmla="*/ 8 w 96"/>
                  <a:gd name="T27" fmla="*/ 35 h 99"/>
                  <a:gd name="T28" fmla="*/ 6 w 96"/>
                  <a:gd name="T29" fmla="*/ 27 h 99"/>
                  <a:gd name="T30" fmla="*/ 12 w 96"/>
                  <a:gd name="T31" fmla="*/ 24 h 99"/>
                  <a:gd name="T32" fmla="*/ 6 w 96"/>
                  <a:gd name="T33" fmla="*/ 46 h 99"/>
                  <a:gd name="T34" fmla="*/ 11 w 96"/>
                  <a:gd name="T35" fmla="*/ 52 h 99"/>
                  <a:gd name="T36" fmla="*/ 8 w 96"/>
                  <a:gd name="T37" fmla="*/ 57 h 99"/>
                  <a:gd name="T38" fmla="*/ 2 w 96"/>
                  <a:gd name="T39" fmla="*/ 56 h 99"/>
                  <a:gd name="T40" fmla="*/ 0 w 96"/>
                  <a:gd name="T41" fmla="*/ 50 h 99"/>
                  <a:gd name="T42" fmla="*/ 6 w 96"/>
                  <a:gd name="T43" fmla="*/ 46 h 99"/>
                  <a:gd name="T44" fmla="*/ 13 w 96"/>
                  <a:gd name="T45" fmla="*/ 68 h 99"/>
                  <a:gd name="T46" fmla="*/ 16 w 96"/>
                  <a:gd name="T47" fmla="*/ 73 h 99"/>
                  <a:gd name="T48" fmla="*/ 14 w 96"/>
                  <a:gd name="T49" fmla="*/ 79 h 99"/>
                  <a:gd name="T50" fmla="*/ 7 w 96"/>
                  <a:gd name="T51" fmla="*/ 76 h 99"/>
                  <a:gd name="T52" fmla="*/ 7 w 96"/>
                  <a:gd name="T53" fmla="*/ 70 h 99"/>
                  <a:gd name="T54" fmla="*/ 24 w 96"/>
                  <a:gd name="T55" fmla="*/ 87 h 99"/>
                  <a:gd name="T56" fmla="*/ 30 w 96"/>
                  <a:gd name="T57" fmla="*/ 86 h 99"/>
                  <a:gd name="T58" fmla="*/ 32 w 96"/>
                  <a:gd name="T59" fmla="*/ 90 h 99"/>
                  <a:gd name="T60" fmla="*/ 29 w 96"/>
                  <a:gd name="T61" fmla="*/ 94 h 99"/>
                  <a:gd name="T62" fmla="*/ 24 w 96"/>
                  <a:gd name="T63" fmla="*/ 92 h 99"/>
                  <a:gd name="T64" fmla="*/ 24 w 96"/>
                  <a:gd name="T65" fmla="*/ 87 h 99"/>
                  <a:gd name="T66" fmla="*/ 46 w 96"/>
                  <a:gd name="T67" fmla="*/ 92 h 99"/>
                  <a:gd name="T68" fmla="*/ 50 w 96"/>
                  <a:gd name="T69" fmla="*/ 91 h 99"/>
                  <a:gd name="T70" fmla="*/ 54 w 96"/>
                  <a:gd name="T71" fmla="*/ 95 h 99"/>
                  <a:gd name="T72" fmla="*/ 49 w 96"/>
                  <a:gd name="T73" fmla="*/ 99 h 99"/>
                  <a:gd name="T74" fmla="*/ 45 w 96"/>
                  <a:gd name="T75" fmla="*/ 97 h 99"/>
                  <a:gd name="T76" fmla="*/ 68 w 96"/>
                  <a:gd name="T77" fmla="*/ 91 h 99"/>
                  <a:gd name="T78" fmla="*/ 72 w 96"/>
                  <a:gd name="T79" fmla="*/ 86 h 99"/>
                  <a:gd name="T80" fmla="*/ 73 w 96"/>
                  <a:gd name="T81" fmla="*/ 93 h 99"/>
                  <a:gd name="T82" fmla="*/ 68 w 96"/>
                  <a:gd name="T83" fmla="*/ 91 h 99"/>
                  <a:gd name="T84" fmla="*/ 83 w 96"/>
                  <a:gd name="T85" fmla="*/ 71 h 99"/>
                  <a:gd name="T86" fmla="*/ 88 w 96"/>
                  <a:gd name="T87" fmla="*/ 70 h 99"/>
                  <a:gd name="T88" fmla="*/ 87 w 96"/>
                  <a:gd name="T89" fmla="*/ 76 h 99"/>
                  <a:gd name="T90" fmla="*/ 93 w 96"/>
                  <a:gd name="T91" fmla="*/ 55 h 99"/>
                  <a:gd name="T92" fmla="*/ 91 w 96"/>
                  <a:gd name="T93" fmla="*/ 50 h 99"/>
                  <a:gd name="T94" fmla="*/ 96 w 96"/>
                  <a:gd name="T95" fmla="*/ 52 h 99"/>
                  <a:gd name="T96" fmla="*/ 93 w 96"/>
                  <a:gd name="T97" fmla="*/ 55 h 99"/>
                  <a:gd name="T98" fmla="*/ 84 w 96"/>
                  <a:gd name="T99" fmla="*/ 31 h 99"/>
                  <a:gd name="T100" fmla="*/ 85 w 96"/>
                  <a:gd name="T101" fmla="*/ 28 h 99"/>
                  <a:gd name="T102" fmla="*/ 90 w 96"/>
                  <a:gd name="T103" fmla="*/ 31 h 99"/>
                  <a:gd name="T104" fmla="*/ 73 w 96"/>
                  <a:gd name="T105" fmla="*/ 16 h 99"/>
                  <a:gd name="T106" fmla="*/ 69 w 96"/>
                  <a:gd name="T107" fmla="*/ 15 h 99"/>
                  <a:gd name="T108" fmla="*/ 72 w 96"/>
                  <a:gd name="T109" fmla="*/ 13 h 99"/>
                  <a:gd name="T110" fmla="*/ 73 w 96"/>
                  <a:gd name="T111" fmla="*/ 1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9">
                    <a:moveTo>
                      <a:pt x="58" y="9"/>
                    </a:moveTo>
                    <a:lnTo>
                      <a:pt x="58" y="9"/>
                    </a:lnTo>
                    <a:lnTo>
                      <a:pt x="57" y="12"/>
                    </a:lnTo>
                    <a:lnTo>
                      <a:pt x="55" y="14"/>
                    </a:lnTo>
                    <a:lnTo>
                      <a:pt x="52" y="16"/>
                    </a:lnTo>
                    <a:lnTo>
                      <a:pt x="49" y="17"/>
                    </a:lnTo>
                    <a:lnTo>
                      <a:pt x="49" y="17"/>
                    </a:lnTo>
                    <a:lnTo>
                      <a:pt x="46" y="16"/>
                    </a:lnTo>
                    <a:lnTo>
                      <a:pt x="43" y="14"/>
                    </a:lnTo>
                    <a:lnTo>
                      <a:pt x="42" y="12"/>
                    </a:lnTo>
                    <a:lnTo>
                      <a:pt x="41" y="9"/>
                    </a:lnTo>
                    <a:lnTo>
                      <a:pt x="41" y="9"/>
                    </a:lnTo>
                    <a:lnTo>
                      <a:pt x="42" y="5"/>
                    </a:lnTo>
                    <a:lnTo>
                      <a:pt x="43" y="2"/>
                    </a:lnTo>
                    <a:lnTo>
                      <a:pt x="46" y="1"/>
                    </a:lnTo>
                    <a:lnTo>
                      <a:pt x="49" y="0"/>
                    </a:lnTo>
                    <a:lnTo>
                      <a:pt x="49" y="0"/>
                    </a:lnTo>
                    <a:lnTo>
                      <a:pt x="52" y="1"/>
                    </a:lnTo>
                    <a:lnTo>
                      <a:pt x="55" y="2"/>
                    </a:lnTo>
                    <a:lnTo>
                      <a:pt x="57" y="5"/>
                    </a:lnTo>
                    <a:lnTo>
                      <a:pt x="58" y="9"/>
                    </a:lnTo>
                    <a:lnTo>
                      <a:pt x="58" y="9"/>
                    </a:lnTo>
                    <a:close/>
                    <a:moveTo>
                      <a:pt x="34" y="11"/>
                    </a:moveTo>
                    <a:lnTo>
                      <a:pt x="34" y="11"/>
                    </a:lnTo>
                    <a:lnTo>
                      <a:pt x="35" y="14"/>
                    </a:lnTo>
                    <a:lnTo>
                      <a:pt x="34" y="16"/>
                    </a:lnTo>
                    <a:lnTo>
                      <a:pt x="33" y="19"/>
                    </a:lnTo>
                    <a:lnTo>
                      <a:pt x="31" y="21"/>
                    </a:lnTo>
                    <a:lnTo>
                      <a:pt x="31" y="21"/>
                    </a:lnTo>
                    <a:lnTo>
                      <a:pt x="29" y="22"/>
                    </a:lnTo>
                    <a:lnTo>
                      <a:pt x="26" y="21"/>
                    </a:lnTo>
                    <a:lnTo>
                      <a:pt x="24" y="20"/>
                    </a:lnTo>
                    <a:lnTo>
                      <a:pt x="22" y="18"/>
                    </a:lnTo>
                    <a:lnTo>
                      <a:pt x="22" y="18"/>
                    </a:lnTo>
                    <a:lnTo>
                      <a:pt x="21" y="15"/>
                    </a:lnTo>
                    <a:lnTo>
                      <a:pt x="21" y="13"/>
                    </a:lnTo>
                    <a:lnTo>
                      <a:pt x="22" y="10"/>
                    </a:lnTo>
                    <a:lnTo>
                      <a:pt x="24" y="9"/>
                    </a:lnTo>
                    <a:lnTo>
                      <a:pt x="24" y="9"/>
                    </a:lnTo>
                    <a:lnTo>
                      <a:pt x="27" y="8"/>
                    </a:lnTo>
                    <a:lnTo>
                      <a:pt x="30" y="8"/>
                    </a:lnTo>
                    <a:lnTo>
                      <a:pt x="32" y="9"/>
                    </a:lnTo>
                    <a:lnTo>
                      <a:pt x="34" y="11"/>
                    </a:lnTo>
                    <a:lnTo>
                      <a:pt x="34" y="11"/>
                    </a:lnTo>
                    <a:close/>
                    <a:moveTo>
                      <a:pt x="14" y="25"/>
                    </a:moveTo>
                    <a:lnTo>
                      <a:pt x="14" y="25"/>
                    </a:lnTo>
                    <a:lnTo>
                      <a:pt x="16" y="26"/>
                    </a:lnTo>
                    <a:lnTo>
                      <a:pt x="18" y="28"/>
                    </a:lnTo>
                    <a:lnTo>
                      <a:pt x="19" y="31"/>
                    </a:lnTo>
                    <a:lnTo>
                      <a:pt x="18" y="33"/>
                    </a:lnTo>
                    <a:lnTo>
                      <a:pt x="18" y="33"/>
                    </a:lnTo>
                    <a:lnTo>
                      <a:pt x="15" y="35"/>
                    </a:lnTo>
                    <a:lnTo>
                      <a:pt x="13" y="36"/>
                    </a:lnTo>
                    <a:lnTo>
                      <a:pt x="11" y="36"/>
                    </a:lnTo>
                    <a:lnTo>
                      <a:pt x="8" y="35"/>
                    </a:lnTo>
                    <a:lnTo>
                      <a:pt x="8" y="35"/>
                    </a:lnTo>
                    <a:lnTo>
                      <a:pt x="6" y="34"/>
                    </a:lnTo>
                    <a:lnTo>
                      <a:pt x="5" y="32"/>
                    </a:lnTo>
                    <a:lnTo>
                      <a:pt x="5" y="29"/>
                    </a:lnTo>
                    <a:lnTo>
                      <a:pt x="6" y="27"/>
                    </a:lnTo>
                    <a:lnTo>
                      <a:pt x="6" y="27"/>
                    </a:lnTo>
                    <a:lnTo>
                      <a:pt x="8" y="25"/>
                    </a:lnTo>
                    <a:lnTo>
                      <a:pt x="10" y="24"/>
                    </a:lnTo>
                    <a:lnTo>
                      <a:pt x="12" y="24"/>
                    </a:lnTo>
                    <a:lnTo>
                      <a:pt x="14" y="25"/>
                    </a:lnTo>
                    <a:lnTo>
                      <a:pt x="14" y="25"/>
                    </a:lnTo>
                    <a:close/>
                    <a:moveTo>
                      <a:pt x="6" y="46"/>
                    </a:moveTo>
                    <a:lnTo>
                      <a:pt x="6" y="46"/>
                    </a:lnTo>
                    <a:lnTo>
                      <a:pt x="8" y="47"/>
                    </a:lnTo>
                    <a:lnTo>
                      <a:pt x="10" y="48"/>
                    </a:lnTo>
                    <a:lnTo>
                      <a:pt x="11" y="50"/>
                    </a:lnTo>
                    <a:lnTo>
                      <a:pt x="11" y="52"/>
                    </a:lnTo>
                    <a:lnTo>
                      <a:pt x="11" y="52"/>
                    </a:lnTo>
                    <a:lnTo>
                      <a:pt x="11" y="54"/>
                    </a:lnTo>
                    <a:lnTo>
                      <a:pt x="10" y="56"/>
                    </a:lnTo>
                    <a:lnTo>
                      <a:pt x="8" y="57"/>
                    </a:lnTo>
                    <a:lnTo>
                      <a:pt x="6" y="58"/>
                    </a:lnTo>
                    <a:lnTo>
                      <a:pt x="6" y="58"/>
                    </a:lnTo>
                    <a:lnTo>
                      <a:pt x="3" y="57"/>
                    </a:lnTo>
                    <a:lnTo>
                      <a:pt x="2" y="56"/>
                    </a:lnTo>
                    <a:lnTo>
                      <a:pt x="0" y="54"/>
                    </a:lnTo>
                    <a:lnTo>
                      <a:pt x="0" y="52"/>
                    </a:lnTo>
                    <a:lnTo>
                      <a:pt x="0" y="52"/>
                    </a:lnTo>
                    <a:lnTo>
                      <a:pt x="0" y="50"/>
                    </a:lnTo>
                    <a:lnTo>
                      <a:pt x="2" y="48"/>
                    </a:lnTo>
                    <a:lnTo>
                      <a:pt x="3" y="47"/>
                    </a:lnTo>
                    <a:lnTo>
                      <a:pt x="6" y="46"/>
                    </a:lnTo>
                    <a:lnTo>
                      <a:pt x="6" y="46"/>
                    </a:lnTo>
                    <a:close/>
                    <a:moveTo>
                      <a:pt x="9" y="69"/>
                    </a:moveTo>
                    <a:lnTo>
                      <a:pt x="9" y="69"/>
                    </a:lnTo>
                    <a:lnTo>
                      <a:pt x="11" y="68"/>
                    </a:lnTo>
                    <a:lnTo>
                      <a:pt x="13" y="68"/>
                    </a:lnTo>
                    <a:lnTo>
                      <a:pt x="14" y="69"/>
                    </a:lnTo>
                    <a:lnTo>
                      <a:pt x="16" y="71"/>
                    </a:lnTo>
                    <a:lnTo>
                      <a:pt x="16" y="71"/>
                    </a:lnTo>
                    <a:lnTo>
                      <a:pt x="16" y="73"/>
                    </a:lnTo>
                    <a:lnTo>
                      <a:pt x="16" y="74"/>
                    </a:lnTo>
                    <a:lnTo>
                      <a:pt x="15" y="76"/>
                    </a:lnTo>
                    <a:lnTo>
                      <a:pt x="14" y="79"/>
                    </a:lnTo>
                    <a:lnTo>
                      <a:pt x="14" y="79"/>
                    </a:lnTo>
                    <a:lnTo>
                      <a:pt x="12" y="79"/>
                    </a:lnTo>
                    <a:lnTo>
                      <a:pt x="10" y="79"/>
                    </a:lnTo>
                    <a:lnTo>
                      <a:pt x="8" y="77"/>
                    </a:lnTo>
                    <a:lnTo>
                      <a:pt x="7" y="76"/>
                    </a:lnTo>
                    <a:lnTo>
                      <a:pt x="7" y="76"/>
                    </a:lnTo>
                    <a:lnTo>
                      <a:pt x="6" y="74"/>
                    </a:lnTo>
                    <a:lnTo>
                      <a:pt x="6" y="72"/>
                    </a:lnTo>
                    <a:lnTo>
                      <a:pt x="7" y="70"/>
                    </a:lnTo>
                    <a:lnTo>
                      <a:pt x="9" y="69"/>
                    </a:lnTo>
                    <a:lnTo>
                      <a:pt x="9" y="69"/>
                    </a:lnTo>
                    <a:close/>
                    <a:moveTo>
                      <a:pt x="24" y="87"/>
                    </a:moveTo>
                    <a:lnTo>
                      <a:pt x="24" y="87"/>
                    </a:lnTo>
                    <a:lnTo>
                      <a:pt x="25" y="86"/>
                    </a:lnTo>
                    <a:lnTo>
                      <a:pt x="27" y="85"/>
                    </a:lnTo>
                    <a:lnTo>
                      <a:pt x="28" y="85"/>
                    </a:lnTo>
                    <a:lnTo>
                      <a:pt x="30" y="86"/>
                    </a:lnTo>
                    <a:lnTo>
                      <a:pt x="30" y="86"/>
                    </a:lnTo>
                    <a:lnTo>
                      <a:pt x="31" y="87"/>
                    </a:lnTo>
                    <a:lnTo>
                      <a:pt x="32" y="88"/>
                    </a:lnTo>
                    <a:lnTo>
                      <a:pt x="32" y="90"/>
                    </a:lnTo>
                    <a:lnTo>
                      <a:pt x="32" y="92"/>
                    </a:lnTo>
                    <a:lnTo>
                      <a:pt x="32" y="92"/>
                    </a:lnTo>
                    <a:lnTo>
                      <a:pt x="30" y="93"/>
                    </a:lnTo>
                    <a:lnTo>
                      <a:pt x="29" y="94"/>
                    </a:lnTo>
                    <a:lnTo>
                      <a:pt x="27" y="94"/>
                    </a:lnTo>
                    <a:lnTo>
                      <a:pt x="25" y="94"/>
                    </a:lnTo>
                    <a:lnTo>
                      <a:pt x="25" y="94"/>
                    </a:lnTo>
                    <a:lnTo>
                      <a:pt x="24" y="92"/>
                    </a:lnTo>
                    <a:lnTo>
                      <a:pt x="23" y="91"/>
                    </a:lnTo>
                    <a:lnTo>
                      <a:pt x="23" y="89"/>
                    </a:lnTo>
                    <a:lnTo>
                      <a:pt x="24" y="87"/>
                    </a:lnTo>
                    <a:lnTo>
                      <a:pt x="24" y="87"/>
                    </a:lnTo>
                    <a:close/>
                    <a:moveTo>
                      <a:pt x="45" y="95"/>
                    </a:moveTo>
                    <a:lnTo>
                      <a:pt x="45" y="95"/>
                    </a:lnTo>
                    <a:lnTo>
                      <a:pt x="45" y="94"/>
                    </a:lnTo>
                    <a:lnTo>
                      <a:pt x="46" y="92"/>
                    </a:lnTo>
                    <a:lnTo>
                      <a:pt x="47" y="91"/>
                    </a:lnTo>
                    <a:lnTo>
                      <a:pt x="49" y="91"/>
                    </a:lnTo>
                    <a:lnTo>
                      <a:pt x="49" y="91"/>
                    </a:lnTo>
                    <a:lnTo>
                      <a:pt x="50" y="91"/>
                    </a:lnTo>
                    <a:lnTo>
                      <a:pt x="52" y="92"/>
                    </a:lnTo>
                    <a:lnTo>
                      <a:pt x="54" y="94"/>
                    </a:lnTo>
                    <a:lnTo>
                      <a:pt x="54" y="95"/>
                    </a:lnTo>
                    <a:lnTo>
                      <a:pt x="54" y="95"/>
                    </a:lnTo>
                    <a:lnTo>
                      <a:pt x="54" y="97"/>
                    </a:lnTo>
                    <a:lnTo>
                      <a:pt x="52" y="98"/>
                    </a:lnTo>
                    <a:lnTo>
                      <a:pt x="50" y="99"/>
                    </a:lnTo>
                    <a:lnTo>
                      <a:pt x="49" y="99"/>
                    </a:lnTo>
                    <a:lnTo>
                      <a:pt x="49" y="99"/>
                    </a:lnTo>
                    <a:lnTo>
                      <a:pt x="47" y="99"/>
                    </a:lnTo>
                    <a:lnTo>
                      <a:pt x="46" y="98"/>
                    </a:lnTo>
                    <a:lnTo>
                      <a:pt x="45" y="97"/>
                    </a:lnTo>
                    <a:lnTo>
                      <a:pt x="45" y="95"/>
                    </a:lnTo>
                    <a:lnTo>
                      <a:pt x="45" y="95"/>
                    </a:lnTo>
                    <a:close/>
                    <a:moveTo>
                      <a:pt x="68" y="91"/>
                    </a:moveTo>
                    <a:lnTo>
                      <a:pt x="68" y="91"/>
                    </a:lnTo>
                    <a:lnTo>
                      <a:pt x="67" y="89"/>
                    </a:lnTo>
                    <a:lnTo>
                      <a:pt x="69" y="86"/>
                    </a:lnTo>
                    <a:lnTo>
                      <a:pt x="69" y="86"/>
                    </a:lnTo>
                    <a:lnTo>
                      <a:pt x="72" y="86"/>
                    </a:lnTo>
                    <a:lnTo>
                      <a:pt x="74" y="88"/>
                    </a:lnTo>
                    <a:lnTo>
                      <a:pt x="74" y="88"/>
                    </a:lnTo>
                    <a:lnTo>
                      <a:pt x="74" y="91"/>
                    </a:lnTo>
                    <a:lnTo>
                      <a:pt x="73" y="93"/>
                    </a:lnTo>
                    <a:lnTo>
                      <a:pt x="73" y="93"/>
                    </a:lnTo>
                    <a:lnTo>
                      <a:pt x="70" y="93"/>
                    </a:lnTo>
                    <a:lnTo>
                      <a:pt x="68" y="91"/>
                    </a:lnTo>
                    <a:lnTo>
                      <a:pt x="68" y="91"/>
                    </a:lnTo>
                    <a:close/>
                    <a:moveTo>
                      <a:pt x="85" y="76"/>
                    </a:moveTo>
                    <a:lnTo>
                      <a:pt x="85" y="76"/>
                    </a:lnTo>
                    <a:lnTo>
                      <a:pt x="83" y="74"/>
                    </a:lnTo>
                    <a:lnTo>
                      <a:pt x="83" y="71"/>
                    </a:lnTo>
                    <a:lnTo>
                      <a:pt x="83" y="71"/>
                    </a:lnTo>
                    <a:lnTo>
                      <a:pt x="85" y="70"/>
                    </a:lnTo>
                    <a:lnTo>
                      <a:pt x="88" y="70"/>
                    </a:lnTo>
                    <a:lnTo>
                      <a:pt x="88" y="70"/>
                    </a:lnTo>
                    <a:lnTo>
                      <a:pt x="90" y="72"/>
                    </a:lnTo>
                    <a:lnTo>
                      <a:pt x="90" y="75"/>
                    </a:lnTo>
                    <a:lnTo>
                      <a:pt x="90" y="75"/>
                    </a:lnTo>
                    <a:lnTo>
                      <a:pt x="87" y="76"/>
                    </a:lnTo>
                    <a:lnTo>
                      <a:pt x="85" y="76"/>
                    </a:lnTo>
                    <a:lnTo>
                      <a:pt x="85" y="76"/>
                    </a:lnTo>
                    <a:close/>
                    <a:moveTo>
                      <a:pt x="93" y="55"/>
                    </a:moveTo>
                    <a:lnTo>
                      <a:pt x="93" y="55"/>
                    </a:lnTo>
                    <a:lnTo>
                      <a:pt x="91" y="54"/>
                    </a:lnTo>
                    <a:lnTo>
                      <a:pt x="90" y="52"/>
                    </a:lnTo>
                    <a:lnTo>
                      <a:pt x="90" y="52"/>
                    </a:lnTo>
                    <a:lnTo>
                      <a:pt x="91" y="50"/>
                    </a:lnTo>
                    <a:lnTo>
                      <a:pt x="93" y="49"/>
                    </a:lnTo>
                    <a:lnTo>
                      <a:pt x="93" y="49"/>
                    </a:lnTo>
                    <a:lnTo>
                      <a:pt x="95" y="50"/>
                    </a:lnTo>
                    <a:lnTo>
                      <a:pt x="96" y="52"/>
                    </a:lnTo>
                    <a:lnTo>
                      <a:pt x="96" y="52"/>
                    </a:lnTo>
                    <a:lnTo>
                      <a:pt x="95" y="54"/>
                    </a:lnTo>
                    <a:lnTo>
                      <a:pt x="93" y="55"/>
                    </a:lnTo>
                    <a:lnTo>
                      <a:pt x="93" y="55"/>
                    </a:lnTo>
                    <a:close/>
                    <a:moveTo>
                      <a:pt x="88" y="32"/>
                    </a:moveTo>
                    <a:lnTo>
                      <a:pt x="88" y="32"/>
                    </a:lnTo>
                    <a:lnTo>
                      <a:pt x="86" y="33"/>
                    </a:lnTo>
                    <a:lnTo>
                      <a:pt x="84" y="31"/>
                    </a:lnTo>
                    <a:lnTo>
                      <a:pt x="84" y="31"/>
                    </a:lnTo>
                    <a:lnTo>
                      <a:pt x="84" y="29"/>
                    </a:lnTo>
                    <a:lnTo>
                      <a:pt x="85" y="28"/>
                    </a:lnTo>
                    <a:lnTo>
                      <a:pt x="85" y="28"/>
                    </a:lnTo>
                    <a:lnTo>
                      <a:pt x="87" y="27"/>
                    </a:lnTo>
                    <a:lnTo>
                      <a:pt x="90" y="29"/>
                    </a:lnTo>
                    <a:lnTo>
                      <a:pt x="90" y="29"/>
                    </a:lnTo>
                    <a:lnTo>
                      <a:pt x="90" y="31"/>
                    </a:lnTo>
                    <a:lnTo>
                      <a:pt x="88" y="32"/>
                    </a:lnTo>
                    <a:lnTo>
                      <a:pt x="88" y="32"/>
                    </a:lnTo>
                    <a:close/>
                    <a:moveTo>
                      <a:pt x="73" y="16"/>
                    </a:moveTo>
                    <a:lnTo>
                      <a:pt x="73" y="16"/>
                    </a:lnTo>
                    <a:lnTo>
                      <a:pt x="71" y="17"/>
                    </a:lnTo>
                    <a:lnTo>
                      <a:pt x="70" y="17"/>
                    </a:lnTo>
                    <a:lnTo>
                      <a:pt x="70" y="17"/>
                    </a:lnTo>
                    <a:lnTo>
                      <a:pt x="69" y="15"/>
                    </a:lnTo>
                    <a:lnTo>
                      <a:pt x="69" y="13"/>
                    </a:lnTo>
                    <a:lnTo>
                      <a:pt x="69" y="13"/>
                    </a:lnTo>
                    <a:lnTo>
                      <a:pt x="70" y="12"/>
                    </a:lnTo>
                    <a:lnTo>
                      <a:pt x="72" y="13"/>
                    </a:lnTo>
                    <a:lnTo>
                      <a:pt x="72" y="13"/>
                    </a:lnTo>
                    <a:lnTo>
                      <a:pt x="73" y="14"/>
                    </a:lnTo>
                    <a:lnTo>
                      <a:pt x="73" y="16"/>
                    </a:lnTo>
                    <a:lnTo>
                      <a:pt x="73" y="1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9" name="Freeform 216"/>
              <p:cNvSpPr>
                <a:spLocks/>
              </p:cNvSpPr>
              <p:nvPr/>
            </p:nvSpPr>
            <p:spPr bwMode="auto">
              <a:xfrm>
                <a:off x="3720" y="2144"/>
                <a:ext cx="64" cy="47"/>
              </a:xfrm>
              <a:custGeom>
                <a:avLst/>
                <a:gdLst>
                  <a:gd name="T0" fmla="*/ 64 w 64"/>
                  <a:gd name="T1" fmla="*/ 0 h 47"/>
                  <a:gd name="T2" fmla="*/ 63 w 64"/>
                  <a:gd name="T3" fmla="*/ 20 h 47"/>
                  <a:gd name="T4" fmla="*/ 0 w 64"/>
                  <a:gd name="T5" fmla="*/ 34 h 47"/>
                  <a:gd name="T6" fmla="*/ 0 w 64"/>
                  <a:gd name="T7" fmla="*/ 47 h 47"/>
                </a:gdLst>
                <a:ahLst/>
                <a:cxnLst>
                  <a:cxn ang="0">
                    <a:pos x="T0" y="T1"/>
                  </a:cxn>
                  <a:cxn ang="0">
                    <a:pos x="T2" y="T3"/>
                  </a:cxn>
                  <a:cxn ang="0">
                    <a:pos x="T4" y="T5"/>
                  </a:cxn>
                  <a:cxn ang="0">
                    <a:pos x="T6" y="T7"/>
                  </a:cxn>
                </a:cxnLst>
                <a:rect l="0" t="0" r="r" b="b"/>
                <a:pathLst>
                  <a:path w="64" h="47">
                    <a:moveTo>
                      <a:pt x="64" y="0"/>
                    </a:moveTo>
                    <a:lnTo>
                      <a:pt x="63" y="20"/>
                    </a:lnTo>
                    <a:lnTo>
                      <a:pt x="0" y="34"/>
                    </a:lnTo>
                    <a:lnTo>
                      <a:pt x="0" y="4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0" name="Freeform 217"/>
              <p:cNvSpPr>
                <a:spLocks/>
              </p:cNvSpPr>
              <p:nvPr/>
            </p:nvSpPr>
            <p:spPr bwMode="auto">
              <a:xfrm>
                <a:off x="3692" y="1957"/>
                <a:ext cx="264" cy="234"/>
              </a:xfrm>
              <a:custGeom>
                <a:avLst/>
                <a:gdLst>
                  <a:gd name="T0" fmla="*/ 235 w 264"/>
                  <a:gd name="T1" fmla="*/ 234 h 234"/>
                  <a:gd name="T2" fmla="*/ 235 w 264"/>
                  <a:gd name="T3" fmla="*/ 221 h 234"/>
                  <a:gd name="T4" fmla="*/ 172 w 264"/>
                  <a:gd name="T5" fmla="*/ 207 h 234"/>
                  <a:gd name="T6" fmla="*/ 170 w 264"/>
                  <a:gd name="T7" fmla="*/ 179 h 234"/>
                  <a:gd name="T8" fmla="*/ 245 w 264"/>
                  <a:gd name="T9" fmla="*/ 179 h 234"/>
                  <a:gd name="T10" fmla="*/ 245 w 264"/>
                  <a:gd name="T11" fmla="*/ 179 h 234"/>
                  <a:gd name="T12" fmla="*/ 249 w 264"/>
                  <a:gd name="T13" fmla="*/ 179 h 234"/>
                  <a:gd name="T14" fmla="*/ 253 w 264"/>
                  <a:gd name="T15" fmla="*/ 178 h 234"/>
                  <a:gd name="T16" fmla="*/ 256 w 264"/>
                  <a:gd name="T17" fmla="*/ 176 h 234"/>
                  <a:gd name="T18" fmla="*/ 259 w 264"/>
                  <a:gd name="T19" fmla="*/ 174 h 234"/>
                  <a:gd name="T20" fmla="*/ 261 w 264"/>
                  <a:gd name="T21" fmla="*/ 171 h 234"/>
                  <a:gd name="T22" fmla="*/ 262 w 264"/>
                  <a:gd name="T23" fmla="*/ 168 h 234"/>
                  <a:gd name="T24" fmla="*/ 264 w 264"/>
                  <a:gd name="T25" fmla="*/ 165 h 234"/>
                  <a:gd name="T26" fmla="*/ 264 w 264"/>
                  <a:gd name="T27" fmla="*/ 161 h 234"/>
                  <a:gd name="T28" fmla="*/ 264 w 264"/>
                  <a:gd name="T29" fmla="*/ 19 h 234"/>
                  <a:gd name="T30" fmla="*/ 264 w 264"/>
                  <a:gd name="T31" fmla="*/ 19 h 234"/>
                  <a:gd name="T32" fmla="*/ 264 w 264"/>
                  <a:gd name="T33" fmla="*/ 15 h 234"/>
                  <a:gd name="T34" fmla="*/ 262 w 264"/>
                  <a:gd name="T35" fmla="*/ 12 h 234"/>
                  <a:gd name="T36" fmla="*/ 261 w 264"/>
                  <a:gd name="T37" fmla="*/ 9 h 234"/>
                  <a:gd name="T38" fmla="*/ 259 w 264"/>
                  <a:gd name="T39" fmla="*/ 6 h 234"/>
                  <a:gd name="T40" fmla="*/ 256 w 264"/>
                  <a:gd name="T41" fmla="*/ 3 h 234"/>
                  <a:gd name="T42" fmla="*/ 253 w 264"/>
                  <a:gd name="T43" fmla="*/ 1 h 234"/>
                  <a:gd name="T44" fmla="*/ 249 w 264"/>
                  <a:gd name="T45" fmla="*/ 0 h 234"/>
                  <a:gd name="T46" fmla="*/ 245 w 264"/>
                  <a:gd name="T47" fmla="*/ 0 h 234"/>
                  <a:gd name="T48" fmla="*/ 18 w 264"/>
                  <a:gd name="T49" fmla="*/ 0 h 234"/>
                  <a:gd name="T50" fmla="*/ 18 w 264"/>
                  <a:gd name="T51" fmla="*/ 0 h 234"/>
                  <a:gd name="T52" fmla="*/ 14 w 264"/>
                  <a:gd name="T53" fmla="*/ 0 h 234"/>
                  <a:gd name="T54" fmla="*/ 11 w 264"/>
                  <a:gd name="T55" fmla="*/ 1 h 234"/>
                  <a:gd name="T56" fmla="*/ 8 w 264"/>
                  <a:gd name="T57" fmla="*/ 3 h 234"/>
                  <a:gd name="T58" fmla="*/ 5 w 264"/>
                  <a:gd name="T59" fmla="*/ 6 h 234"/>
                  <a:gd name="T60" fmla="*/ 3 w 264"/>
                  <a:gd name="T61" fmla="*/ 9 h 234"/>
                  <a:gd name="T62" fmla="*/ 1 w 264"/>
                  <a:gd name="T63" fmla="*/ 12 h 234"/>
                  <a:gd name="T64" fmla="*/ 0 w 264"/>
                  <a:gd name="T65" fmla="*/ 15 h 234"/>
                  <a:gd name="T66" fmla="*/ 0 w 264"/>
                  <a:gd name="T67" fmla="*/ 19 h 234"/>
                  <a:gd name="T68" fmla="*/ 0 w 264"/>
                  <a:gd name="T69" fmla="*/ 161 h 234"/>
                  <a:gd name="T70" fmla="*/ 0 w 264"/>
                  <a:gd name="T71" fmla="*/ 161 h 234"/>
                  <a:gd name="T72" fmla="*/ 0 w 264"/>
                  <a:gd name="T73" fmla="*/ 165 h 234"/>
                  <a:gd name="T74" fmla="*/ 1 w 264"/>
                  <a:gd name="T75" fmla="*/ 168 h 234"/>
                  <a:gd name="T76" fmla="*/ 3 w 264"/>
                  <a:gd name="T77" fmla="*/ 171 h 234"/>
                  <a:gd name="T78" fmla="*/ 5 w 264"/>
                  <a:gd name="T79" fmla="*/ 174 h 234"/>
                  <a:gd name="T80" fmla="*/ 8 w 264"/>
                  <a:gd name="T81" fmla="*/ 176 h 234"/>
                  <a:gd name="T82" fmla="*/ 11 w 264"/>
                  <a:gd name="T83" fmla="*/ 178 h 234"/>
                  <a:gd name="T84" fmla="*/ 14 w 264"/>
                  <a:gd name="T85" fmla="*/ 179 h 234"/>
                  <a:gd name="T86" fmla="*/ 18 w 264"/>
                  <a:gd name="T87" fmla="*/ 179 h 234"/>
                  <a:gd name="T88" fmla="*/ 111 w 264"/>
                  <a:gd name="T89" fmla="*/ 17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4" h="234">
                    <a:moveTo>
                      <a:pt x="235" y="234"/>
                    </a:moveTo>
                    <a:lnTo>
                      <a:pt x="235" y="221"/>
                    </a:lnTo>
                    <a:lnTo>
                      <a:pt x="172" y="207"/>
                    </a:lnTo>
                    <a:lnTo>
                      <a:pt x="170" y="179"/>
                    </a:lnTo>
                    <a:lnTo>
                      <a:pt x="245" y="179"/>
                    </a:lnTo>
                    <a:lnTo>
                      <a:pt x="245" y="179"/>
                    </a:lnTo>
                    <a:lnTo>
                      <a:pt x="249" y="179"/>
                    </a:lnTo>
                    <a:lnTo>
                      <a:pt x="253" y="178"/>
                    </a:lnTo>
                    <a:lnTo>
                      <a:pt x="256" y="176"/>
                    </a:lnTo>
                    <a:lnTo>
                      <a:pt x="259" y="174"/>
                    </a:lnTo>
                    <a:lnTo>
                      <a:pt x="261" y="171"/>
                    </a:lnTo>
                    <a:lnTo>
                      <a:pt x="262" y="168"/>
                    </a:lnTo>
                    <a:lnTo>
                      <a:pt x="264" y="165"/>
                    </a:lnTo>
                    <a:lnTo>
                      <a:pt x="264" y="161"/>
                    </a:lnTo>
                    <a:lnTo>
                      <a:pt x="264" y="19"/>
                    </a:lnTo>
                    <a:lnTo>
                      <a:pt x="264" y="19"/>
                    </a:lnTo>
                    <a:lnTo>
                      <a:pt x="264" y="15"/>
                    </a:lnTo>
                    <a:lnTo>
                      <a:pt x="262" y="12"/>
                    </a:lnTo>
                    <a:lnTo>
                      <a:pt x="261" y="9"/>
                    </a:lnTo>
                    <a:lnTo>
                      <a:pt x="259" y="6"/>
                    </a:lnTo>
                    <a:lnTo>
                      <a:pt x="256" y="3"/>
                    </a:lnTo>
                    <a:lnTo>
                      <a:pt x="253" y="1"/>
                    </a:lnTo>
                    <a:lnTo>
                      <a:pt x="249" y="0"/>
                    </a:lnTo>
                    <a:lnTo>
                      <a:pt x="245" y="0"/>
                    </a:lnTo>
                    <a:lnTo>
                      <a:pt x="18" y="0"/>
                    </a:lnTo>
                    <a:lnTo>
                      <a:pt x="18" y="0"/>
                    </a:lnTo>
                    <a:lnTo>
                      <a:pt x="14" y="0"/>
                    </a:lnTo>
                    <a:lnTo>
                      <a:pt x="11" y="1"/>
                    </a:lnTo>
                    <a:lnTo>
                      <a:pt x="8" y="3"/>
                    </a:lnTo>
                    <a:lnTo>
                      <a:pt x="5" y="6"/>
                    </a:lnTo>
                    <a:lnTo>
                      <a:pt x="3" y="9"/>
                    </a:lnTo>
                    <a:lnTo>
                      <a:pt x="1" y="12"/>
                    </a:lnTo>
                    <a:lnTo>
                      <a:pt x="0" y="15"/>
                    </a:lnTo>
                    <a:lnTo>
                      <a:pt x="0" y="19"/>
                    </a:lnTo>
                    <a:lnTo>
                      <a:pt x="0" y="161"/>
                    </a:lnTo>
                    <a:lnTo>
                      <a:pt x="0" y="161"/>
                    </a:lnTo>
                    <a:lnTo>
                      <a:pt x="0" y="165"/>
                    </a:lnTo>
                    <a:lnTo>
                      <a:pt x="1" y="168"/>
                    </a:lnTo>
                    <a:lnTo>
                      <a:pt x="3" y="171"/>
                    </a:lnTo>
                    <a:lnTo>
                      <a:pt x="5" y="174"/>
                    </a:lnTo>
                    <a:lnTo>
                      <a:pt x="8" y="176"/>
                    </a:lnTo>
                    <a:lnTo>
                      <a:pt x="11" y="178"/>
                    </a:lnTo>
                    <a:lnTo>
                      <a:pt x="14" y="179"/>
                    </a:lnTo>
                    <a:lnTo>
                      <a:pt x="18" y="179"/>
                    </a:lnTo>
                    <a:lnTo>
                      <a:pt x="111" y="17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1" name="Freeform 218"/>
              <p:cNvSpPr>
                <a:spLocks/>
              </p:cNvSpPr>
              <p:nvPr/>
            </p:nvSpPr>
            <p:spPr bwMode="auto">
              <a:xfrm>
                <a:off x="3706" y="1972"/>
                <a:ext cx="236" cy="140"/>
              </a:xfrm>
              <a:custGeom>
                <a:avLst/>
                <a:gdLst>
                  <a:gd name="T0" fmla="*/ 236 w 236"/>
                  <a:gd name="T1" fmla="*/ 140 h 140"/>
                  <a:gd name="T2" fmla="*/ 0 w 236"/>
                  <a:gd name="T3" fmla="*/ 140 h 140"/>
                  <a:gd name="T4" fmla="*/ 0 w 236"/>
                  <a:gd name="T5" fmla="*/ 4 h 140"/>
                  <a:gd name="T6" fmla="*/ 0 w 236"/>
                  <a:gd name="T7" fmla="*/ 4 h 140"/>
                  <a:gd name="T8" fmla="*/ 0 w 236"/>
                  <a:gd name="T9" fmla="*/ 2 h 140"/>
                  <a:gd name="T10" fmla="*/ 1 w 236"/>
                  <a:gd name="T11" fmla="*/ 1 h 140"/>
                  <a:gd name="T12" fmla="*/ 3 w 236"/>
                  <a:gd name="T13" fmla="*/ 0 h 140"/>
                  <a:gd name="T14" fmla="*/ 4 w 236"/>
                  <a:gd name="T15" fmla="*/ 0 h 140"/>
                  <a:gd name="T16" fmla="*/ 231 w 236"/>
                  <a:gd name="T17" fmla="*/ 0 h 140"/>
                  <a:gd name="T18" fmla="*/ 231 w 236"/>
                  <a:gd name="T19" fmla="*/ 0 h 140"/>
                  <a:gd name="T20" fmla="*/ 233 w 236"/>
                  <a:gd name="T21" fmla="*/ 0 h 140"/>
                  <a:gd name="T22" fmla="*/ 235 w 236"/>
                  <a:gd name="T23" fmla="*/ 1 h 140"/>
                  <a:gd name="T24" fmla="*/ 236 w 236"/>
                  <a:gd name="T25" fmla="*/ 2 h 140"/>
                  <a:gd name="T26" fmla="*/ 236 w 236"/>
                  <a:gd name="T27" fmla="*/ 4 h 140"/>
                  <a:gd name="T28" fmla="*/ 236 w 236"/>
                  <a:gd name="T2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40">
                    <a:moveTo>
                      <a:pt x="236" y="140"/>
                    </a:moveTo>
                    <a:lnTo>
                      <a:pt x="0" y="140"/>
                    </a:lnTo>
                    <a:lnTo>
                      <a:pt x="0" y="4"/>
                    </a:lnTo>
                    <a:lnTo>
                      <a:pt x="0" y="4"/>
                    </a:lnTo>
                    <a:lnTo>
                      <a:pt x="0" y="2"/>
                    </a:lnTo>
                    <a:lnTo>
                      <a:pt x="1" y="1"/>
                    </a:lnTo>
                    <a:lnTo>
                      <a:pt x="3" y="0"/>
                    </a:lnTo>
                    <a:lnTo>
                      <a:pt x="4" y="0"/>
                    </a:lnTo>
                    <a:lnTo>
                      <a:pt x="231" y="0"/>
                    </a:lnTo>
                    <a:lnTo>
                      <a:pt x="231" y="0"/>
                    </a:lnTo>
                    <a:lnTo>
                      <a:pt x="233" y="0"/>
                    </a:lnTo>
                    <a:lnTo>
                      <a:pt x="235" y="1"/>
                    </a:lnTo>
                    <a:lnTo>
                      <a:pt x="236" y="2"/>
                    </a:lnTo>
                    <a:lnTo>
                      <a:pt x="236" y="4"/>
                    </a:lnTo>
                    <a:lnTo>
                      <a:pt x="236" y="14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2" name="Freeform 219"/>
              <p:cNvSpPr>
                <a:spLocks/>
              </p:cNvSpPr>
              <p:nvPr/>
            </p:nvSpPr>
            <p:spPr bwMode="auto">
              <a:xfrm>
                <a:off x="3002" y="1329"/>
                <a:ext cx="376" cy="304"/>
              </a:xfrm>
              <a:custGeom>
                <a:avLst/>
                <a:gdLst>
                  <a:gd name="T0" fmla="*/ 376 w 376"/>
                  <a:gd name="T1" fmla="*/ 128 h 304"/>
                  <a:gd name="T2" fmla="*/ 372 w 376"/>
                  <a:gd name="T3" fmla="*/ 154 h 304"/>
                  <a:gd name="T4" fmla="*/ 362 w 376"/>
                  <a:gd name="T5" fmla="*/ 178 h 304"/>
                  <a:gd name="T6" fmla="*/ 344 w 376"/>
                  <a:gd name="T7" fmla="*/ 200 h 304"/>
                  <a:gd name="T8" fmla="*/ 322 w 376"/>
                  <a:gd name="T9" fmla="*/ 219 h 304"/>
                  <a:gd name="T10" fmla="*/ 293 w 376"/>
                  <a:gd name="T11" fmla="*/ 235 h 304"/>
                  <a:gd name="T12" fmla="*/ 261 w 376"/>
                  <a:gd name="T13" fmla="*/ 246 h 304"/>
                  <a:gd name="T14" fmla="*/ 226 w 376"/>
                  <a:gd name="T15" fmla="*/ 254 h 304"/>
                  <a:gd name="T16" fmla="*/ 188 w 376"/>
                  <a:gd name="T17" fmla="*/ 256 h 304"/>
                  <a:gd name="T18" fmla="*/ 167 w 376"/>
                  <a:gd name="T19" fmla="*/ 255 h 304"/>
                  <a:gd name="T20" fmla="*/ 64 w 376"/>
                  <a:gd name="T21" fmla="*/ 304 h 304"/>
                  <a:gd name="T22" fmla="*/ 86 w 376"/>
                  <a:gd name="T23" fmla="*/ 236 h 304"/>
                  <a:gd name="T24" fmla="*/ 50 w 376"/>
                  <a:gd name="T25" fmla="*/ 216 h 304"/>
                  <a:gd name="T26" fmla="*/ 29 w 376"/>
                  <a:gd name="T27" fmla="*/ 196 h 304"/>
                  <a:gd name="T28" fmla="*/ 18 w 376"/>
                  <a:gd name="T29" fmla="*/ 183 h 304"/>
                  <a:gd name="T30" fmla="*/ 9 w 376"/>
                  <a:gd name="T31" fmla="*/ 169 h 304"/>
                  <a:gd name="T32" fmla="*/ 3 w 376"/>
                  <a:gd name="T33" fmla="*/ 152 h 304"/>
                  <a:gd name="T34" fmla="*/ 0 w 376"/>
                  <a:gd name="T35" fmla="*/ 137 h 304"/>
                  <a:gd name="T36" fmla="*/ 0 w 376"/>
                  <a:gd name="T37" fmla="*/ 128 h 304"/>
                  <a:gd name="T38" fmla="*/ 4 w 376"/>
                  <a:gd name="T39" fmla="*/ 102 h 304"/>
                  <a:gd name="T40" fmla="*/ 14 w 376"/>
                  <a:gd name="T41" fmla="*/ 78 h 304"/>
                  <a:gd name="T42" fmla="*/ 31 w 376"/>
                  <a:gd name="T43" fmla="*/ 57 h 304"/>
                  <a:gd name="T44" fmla="*/ 55 w 376"/>
                  <a:gd name="T45" fmla="*/ 37 h 304"/>
                  <a:gd name="T46" fmla="*/ 83 w 376"/>
                  <a:gd name="T47" fmla="*/ 22 h 304"/>
                  <a:gd name="T48" fmla="*/ 115 w 376"/>
                  <a:gd name="T49" fmla="*/ 9 h 304"/>
                  <a:gd name="T50" fmla="*/ 150 w 376"/>
                  <a:gd name="T51" fmla="*/ 2 h 304"/>
                  <a:gd name="T52" fmla="*/ 188 w 376"/>
                  <a:gd name="T53" fmla="*/ 0 h 304"/>
                  <a:gd name="T54" fmla="*/ 207 w 376"/>
                  <a:gd name="T55" fmla="*/ 0 h 304"/>
                  <a:gd name="T56" fmla="*/ 244 w 376"/>
                  <a:gd name="T57" fmla="*/ 5 h 304"/>
                  <a:gd name="T58" fmla="*/ 277 w 376"/>
                  <a:gd name="T59" fmla="*/ 15 h 304"/>
                  <a:gd name="T60" fmla="*/ 308 w 376"/>
                  <a:gd name="T61" fmla="*/ 29 h 304"/>
                  <a:gd name="T62" fmla="*/ 333 w 376"/>
                  <a:gd name="T63" fmla="*/ 46 h 304"/>
                  <a:gd name="T64" fmla="*/ 353 w 376"/>
                  <a:gd name="T65" fmla="*/ 67 h 304"/>
                  <a:gd name="T66" fmla="*/ 368 w 376"/>
                  <a:gd name="T67" fmla="*/ 89 h 304"/>
                  <a:gd name="T68" fmla="*/ 375 w 376"/>
                  <a:gd name="T69" fmla="*/ 115 h 304"/>
                  <a:gd name="T70" fmla="*/ 376 w 376"/>
                  <a:gd name="T71"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6" h="304">
                    <a:moveTo>
                      <a:pt x="376" y="128"/>
                    </a:moveTo>
                    <a:lnTo>
                      <a:pt x="376" y="128"/>
                    </a:lnTo>
                    <a:lnTo>
                      <a:pt x="375" y="141"/>
                    </a:lnTo>
                    <a:lnTo>
                      <a:pt x="372" y="154"/>
                    </a:lnTo>
                    <a:lnTo>
                      <a:pt x="368" y="166"/>
                    </a:lnTo>
                    <a:lnTo>
                      <a:pt x="362" y="178"/>
                    </a:lnTo>
                    <a:lnTo>
                      <a:pt x="353" y="189"/>
                    </a:lnTo>
                    <a:lnTo>
                      <a:pt x="344" y="200"/>
                    </a:lnTo>
                    <a:lnTo>
                      <a:pt x="333" y="210"/>
                    </a:lnTo>
                    <a:lnTo>
                      <a:pt x="322" y="219"/>
                    </a:lnTo>
                    <a:lnTo>
                      <a:pt x="308" y="227"/>
                    </a:lnTo>
                    <a:lnTo>
                      <a:pt x="293" y="235"/>
                    </a:lnTo>
                    <a:lnTo>
                      <a:pt x="277" y="241"/>
                    </a:lnTo>
                    <a:lnTo>
                      <a:pt x="261" y="246"/>
                    </a:lnTo>
                    <a:lnTo>
                      <a:pt x="244" y="250"/>
                    </a:lnTo>
                    <a:lnTo>
                      <a:pt x="226" y="254"/>
                    </a:lnTo>
                    <a:lnTo>
                      <a:pt x="207" y="255"/>
                    </a:lnTo>
                    <a:lnTo>
                      <a:pt x="188" y="256"/>
                    </a:lnTo>
                    <a:lnTo>
                      <a:pt x="188" y="256"/>
                    </a:lnTo>
                    <a:lnTo>
                      <a:pt x="167" y="255"/>
                    </a:lnTo>
                    <a:lnTo>
                      <a:pt x="149" y="253"/>
                    </a:lnTo>
                    <a:lnTo>
                      <a:pt x="64" y="304"/>
                    </a:lnTo>
                    <a:lnTo>
                      <a:pt x="86" y="236"/>
                    </a:lnTo>
                    <a:lnTo>
                      <a:pt x="86" y="236"/>
                    </a:lnTo>
                    <a:lnTo>
                      <a:pt x="67" y="226"/>
                    </a:lnTo>
                    <a:lnTo>
                      <a:pt x="50" y="216"/>
                    </a:lnTo>
                    <a:lnTo>
                      <a:pt x="36" y="204"/>
                    </a:lnTo>
                    <a:lnTo>
                      <a:pt x="29" y="196"/>
                    </a:lnTo>
                    <a:lnTo>
                      <a:pt x="23" y="190"/>
                    </a:lnTo>
                    <a:lnTo>
                      <a:pt x="18" y="183"/>
                    </a:lnTo>
                    <a:lnTo>
                      <a:pt x="13" y="176"/>
                    </a:lnTo>
                    <a:lnTo>
                      <a:pt x="9" y="169"/>
                    </a:lnTo>
                    <a:lnTo>
                      <a:pt x="6" y="160"/>
                    </a:lnTo>
                    <a:lnTo>
                      <a:pt x="3" y="152"/>
                    </a:lnTo>
                    <a:lnTo>
                      <a:pt x="1" y="145"/>
                    </a:lnTo>
                    <a:lnTo>
                      <a:pt x="0" y="137"/>
                    </a:lnTo>
                    <a:lnTo>
                      <a:pt x="0" y="128"/>
                    </a:lnTo>
                    <a:lnTo>
                      <a:pt x="0" y="128"/>
                    </a:lnTo>
                    <a:lnTo>
                      <a:pt x="1" y="115"/>
                    </a:lnTo>
                    <a:lnTo>
                      <a:pt x="4" y="102"/>
                    </a:lnTo>
                    <a:lnTo>
                      <a:pt x="8" y="89"/>
                    </a:lnTo>
                    <a:lnTo>
                      <a:pt x="14" y="78"/>
                    </a:lnTo>
                    <a:lnTo>
                      <a:pt x="22" y="67"/>
                    </a:lnTo>
                    <a:lnTo>
                      <a:pt x="31" y="57"/>
                    </a:lnTo>
                    <a:lnTo>
                      <a:pt x="43" y="46"/>
                    </a:lnTo>
                    <a:lnTo>
                      <a:pt x="55" y="37"/>
                    </a:lnTo>
                    <a:lnTo>
                      <a:pt x="69" y="29"/>
                    </a:lnTo>
                    <a:lnTo>
                      <a:pt x="83" y="22"/>
                    </a:lnTo>
                    <a:lnTo>
                      <a:pt x="98" y="15"/>
                    </a:lnTo>
                    <a:lnTo>
                      <a:pt x="115" y="9"/>
                    </a:lnTo>
                    <a:lnTo>
                      <a:pt x="132" y="5"/>
                    </a:lnTo>
                    <a:lnTo>
                      <a:pt x="150" y="2"/>
                    </a:lnTo>
                    <a:lnTo>
                      <a:pt x="168" y="0"/>
                    </a:lnTo>
                    <a:lnTo>
                      <a:pt x="188" y="0"/>
                    </a:lnTo>
                    <a:lnTo>
                      <a:pt x="188" y="0"/>
                    </a:lnTo>
                    <a:lnTo>
                      <a:pt x="207" y="0"/>
                    </a:lnTo>
                    <a:lnTo>
                      <a:pt x="226" y="2"/>
                    </a:lnTo>
                    <a:lnTo>
                      <a:pt x="244" y="5"/>
                    </a:lnTo>
                    <a:lnTo>
                      <a:pt x="261" y="9"/>
                    </a:lnTo>
                    <a:lnTo>
                      <a:pt x="277" y="15"/>
                    </a:lnTo>
                    <a:lnTo>
                      <a:pt x="293" y="22"/>
                    </a:lnTo>
                    <a:lnTo>
                      <a:pt x="308" y="29"/>
                    </a:lnTo>
                    <a:lnTo>
                      <a:pt x="322" y="37"/>
                    </a:lnTo>
                    <a:lnTo>
                      <a:pt x="333" y="46"/>
                    </a:lnTo>
                    <a:lnTo>
                      <a:pt x="344" y="57"/>
                    </a:lnTo>
                    <a:lnTo>
                      <a:pt x="353" y="67"/>
                    </a:lnTo>
                    <a:lnTo>
                      <a:pt x="362" y="78"/>
                    </a:lnTo>
                    <a:lnTo>
                      <a:pt x="368" y="89"/>
                    </a:lnTo>
                    <a:lnTo>
                      <a:pt x="372" y="102"/>
                    </a:lnTo>
                    <a:lnTo>
                      <a:pt x="375" y="115"/>
                    </a:lnTo>
                    <a:lnTo>
                      <a:pt x="376" y="128"/>
                    </a:lnTo>
                    <a:lnTo>
                      <a:pt x="376" y="12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3" name="Freeform 220"/>
              <p:cNvSpPr>
                <a:spLocks/>
              </p:cNvSpPr>
              <p:nvPr/>
            </p:nvSpPr>
            <p:spPr bwMode="auto">
              <a:xfrm>
                <a:off x="3146" y="1364"/>
                <a:ext cx="88" cy="87"/>
              </a:xfrm>
              <a:custGeom>
                <a:avLst/>
                <a:gdLst>
                  <a:gd name="T0" fmla="*/ 44 w 88"/>
                  <a:gd name="T1" fmla="*/ 0 h 87"/>
                  <a:gd name="T2" fmla="*/ 44 w 88"/>
                  <a:gd name="T3" fmla="*/ 0 h 87"/>
                  <a:gd name="T4" fmla="*/ 35 w 88"/>
                  <a:gd name="T5" fmla="*/ 1 h 87"/>
                  <a:gd name="T6" fmla="*/ 26 w 88"/>
                  <a:gd name="T7" fmla="*/ 3 h 87"/>
                  <a:gd name="T8" fmla="*/ 19 w 88"/>
                  <a:gd name="T9" fmla="*/ 7 h 87"/>
                  <a:gd name="T10" fmla="*/ 13 w 88"/>
                  <a:gd name="T11" fmla="*/ 12 h 87"/>
                  <a:gd name="T12" fmla="*/ 8 w 88"/>
                  <a:gd name="T13" fmla="*/ 20 h 87"/>
                  <a:gd name="T14" fmla="*/ 4 w 88"/>
                  <a:gd name="T15" fmla="*/ 27 h 87"/>
                  <a:gd name="T16" fmla="*/ 1 w 88"/>
                  <a:gd name="T17" fmla="*/ 35 h 87"/>
                  <a:gd name="T18" fmla="*/ 0 w 88"/>
                  <a:gd name="T19" fmla="*/ 44 h 87"/>
                  <a:gd name="T20" fmla="*/ 0 w 88"/>
                  <a:gd name="T21" fmla="*/ 44 h 87"/>
                  <a:gd name="T22" fmla="*/ 1 w 88"/>
                  <a:gd name="T23" fmla="*/ 52 h 87"/>
                  <a:gd name="T24" fmla="*/ 4 w 88"/>
                  <a:gd name="T25" fmla="*/ 61 h 87"/>
                  <a:gd name="T26" fmla="*/ 8 w 88"/>
                  <a:gd name="T27" fmla="*/ 68 h 87"/>
                  <a:gd name="T28" fmla="*/ 13 w 88"/>
                  <a:gd name="T29" fmla="*/ 75 h 87"/>
                  <a:gd name="T30" fmla="*/ 19 w 88"/>
                  <a:gd name="T31" fmla="*/ 80 h 87"/>
                  <a:gd name="T32" fmla="*/ 26 w 88"/>
                  <a:gd name="T33" fmla="*/ 84 h 87"/>
                  <a:gd name="T34" fmla="*/ 35 w 88"/>
                  <a:gd name="T35" fmla="*/ 86 h 87"/>
                  <a:gd name="T36" fmla="*/ 44 w 88"/>
                  <a:gd name="T37" fmla="*/ 87 h 87"/>
                  <a:gd name="T38" fmla="*/ 44 w 88"/>
                  <a:gd name="T39" fmla="*/ 87 h 87"/>
                  <a:gd name="T40" fmla="*/ 53 w 88"/>
                  <a:gd name="T41" fmla="*/ 86 h 87"/>
                  <a:gd name="T42" fmla="*/ 61 w 88"/>
                  <a:gd name="T43" fmla="*/ 84 h 87"/>
                  <a:gd name="T44" fmla="*/ 68 w 88"/>
                  <a:gd name="T45" fmla="*/ 80 h 87"/>
                  <a:gd name="T46" fmla="*/ 75 w 88"/>
                  <a:gd name="T47" fmla="*/ 75 h 87"/>
                  <a:gd name="T48" fmla="*/ 80 w 88"/>
                  <a:gd name="T49" fmla="*/ 68 h 87"/>
                  <a:gd name="T50" fmla="*/ 84 w 88"/>
                  <a:gd name="T51" fmla="*/ 61 h 87"/>
                  <a:gd name="T52" fmla="*/ 87 w 88"/>
                  <a:gd name="T53" fmla="*/ 52 h 87"/>
                  <a:gd name="T54" fmla="*/ 88 w 88"/>
                  <a:gd name="T55" fmla="*/ 44 h 87"/>
                  <a:gd name="T56" fmla="*/ 88 w 88"/>
                  <a:gd name="T57" fmla="*/ 44 h 87"/>
                  <a:gd name="T58" fmla="*/ 87 w 88"/>
                  <a:gd name="T59" fmla="*/ 35 h 87"/>
                  <a:gd name="T60" fmla="*/ 84 w 88"/>
                  <a:gd name="T61" fmla="*/ 27 h 87"/>
                  <a:gd name="T62" fmla="*/ 80 w 88"/>
                  <a:gd name="T63" fmla="*/ 20 h 87"/>
                  <a:gd name="T64" fmla="*/ 75 w 88"/>
                  <a:gd name="T65" fmla="*/ 12 h 87"/>
                  <a:gd name="T66" fmla="*/ 68 w 88"/>
                  <a:gd name="T67" fmla="*/ 7 h 87"/>
                  <a:gd name="T68" fmla="*/ 61 w 88"/>
                  <a:gd name="T69" fmla="*/ 3 h 87"/>
                  <a:gd name="T70" fmla="*/ 53 w 88"/>
                  <a:gd name="T71" fmla="*/ 1 h 87"/>
                  <a:gd name="T72" fmla="*/ 44 w 88"/>
                  <a:gd name="T73" fmla="*/ 0 h 87"/>
                  <a:gd name="T74" fmla="*/ 44 w 88"/>
                  <a:gd name="T7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7">
                    <a:moveTo>
                      <a:pt x="44" y="0"/>
                    </a:moveTo>
                    <a:lnTo>
                      <a:pt x="44" y="0"/>
                    </a:lnTo>
                    <a:lnTo>
                      <a:pt x="35" y="1"/>
                    </a:lnTo>
                    <a:lnTo>
                      <a:pt x="26" y="3"/>
                    </a:lnTo>
                    <a:lnTo>
                      <a:pt x="19" y="7"/>
                    </a:lnTo>
                    <a:lnTo>
                      <a:pt x="13" y="12"/>
                    </a:lnTo>
                    <a:lnTo>
                      <a:pt x="8" y="20"/>
                    </a:lnTo>
                    <a:lnTo>
                      <a:pt x="4" y="27"/>
                    </a:lnTo>
                    <a:lnTo>
                      <a:pt x="1" y="35"/>
                    </a:lnTo>
                    <a:lnTo>
                      <a:pt x="0" y="44"/>
                    </a:lnTo>
                    <a:lnTo>
                      <a:pt x="0" y="44"/>
                    </a:lnTo>
                    <a:lnTo>
                      <a:pt x="1" y="52"/>
                    </a:lnTo>
                    <a:lnTo>
                      <a:pt x="4" y="61"/>
                    </a:lnTo>
                    <a:lnTo>
                      <a:pt x="8" y="68"/>
                    </a:lnTo>
                    <a:lnTo>
                      <a:pt x="13" y="75"/>
                    </a:lnTo>
                    <a:lnTo>
                      <a:pt x="19" y="80"/>
                    </a:lnTo>
                    <a:lnTo>
                      <a:pt x="26" y="84"/>
                    </a:lnTo>
                    <a:lnTo>
                      <a:pt x="35" y="86"/>
                    </a:lnTo>
                    <a:lnTo>
                      <a:pt x="44" y="87"/>
                    </a:lnTo>
                    <a:lnTo>
                      <a:pt x="44" y="87"/>
                    </a:lnTo>
                    <a:lnTo>
                      <a:pt x="53" y="86"/>
                    </a:lnTo>
                    <a:lnTo>
                      <a:pt x="61" y="84"/>
                    </a:lnTo>
                    <a:lnTo>
                      <a:pt x="68" y="80"/>
                    </a:lnTo>
                    <a:lnTo>
                      <a:pt x="75" y="75"/>
                    </a:lnTo>
                    <a:lnTo>
                      <a:pt x="80" y="68"/>
                    </a:lnTo>
                    <a:lnTo>
                      <a:pt x="84" y="61"/>
                    </a:lnTo>
                    <a:lnTo>
                      <a:pt x="87" y="52"/>
                    </a:lnTo>
                    <a:lnTo>
                      <a:pt x="88" y="44"/>
                    </a:lnTo>
                    <a:lnTo>
                      <a:pt x="88" y="44"/>
                    </a:lnTo>
                    <a:lnTo>
                      <a:pt x="87" y="35"/>
                    </a:lnTo>
                    <a:lnTo>
                      <a:pt x="84" y="27"/>
                    </a:lnTo>
                    <a:lnTo>
                      <a:pt x="80" y="20"/>
                    </a:lnTo>
                    <a:lnTo>
                      <a:pt x="75" y="12"/>
                    </a:lnTo>
                    <a:lnTo>
                      <a:pt x="68" y="7"/>
                    </a:lnTo>
                    <a:lnTo>
                      <a:pt x="61" y="3"/>
                    </a:lnTo>
                    <a:lnTo>
                      <a:pt x="53" y="1"/>
                    </a:lnTo>
                    <a:lnTo>
                      <a:pt x="44" y="0"/>
                    </a:lnTo>
                    <a:lnTo>
                      <a:pt x="4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4" name="Freeform 221"/>
              <p:cNvSpPr>
                <a:spLocks/>
              </p:cNvSpPr>
              <p:nvPr/>
            </p:nvSpPr>
            <p:spPr bwMode="auto">
              <a:xfrm>
                <a:off x="3114" y="1468"/>
                <a:ext cx="153" cy="50"/>
              </a:xfrm>
              <a:custGeom>
                <a:avLst/>
                <a:gdLst>
                  <a:gd name="T0" fmla="*/ 153 w 153"/>
                  <a:gd name="T1" fmla="*/ 50 h 50"/>
                  <a:gd name="T2" fmla="*/ 153 w 153"/>
                  <a:gd name="T3" fmla="*/ 28 h 50"/>
                  <a:gd name="T4" fmla="*/ 153 w 153"/>
                  <a:gd name="T5" fmla="*/ 28 h 50"/>
                  <a:gd name="T6" fmla="*/ 152 w 153"/>
                  <a:gd name="T7" fmla="*/ 22 h 50"/>
                  <a:gd name="T8" fmla="*/ 150 w 153"/>
                  <a:gd name="T9" fmla="*/ 17 h 50"/>
                  <a:gd name="T10" fmla="*/ 147 w 153"/>
                  <a:gd name="T11" fmla="*/ 12 h 50"/>
                  <a:gd name="T12" fmla="*/ 143 w 153"/>
                  <a:gd name="T13" fmla="*/ 8 h 50"/>
                  <a:gd name="T14" fmla="*/ 138 w 153"/>
                  <a:gd name="T15" fmla="*/ 4 h 50"/>
                  <a:gd name="T16" fmla="*/ 131 w 153"/>
                  <a:gd name="T17" fmla="*/ 2 h 50"/>
                  <a:gd name="T18" fmla="*/ 125 w 153"/>
                  <a:gd name="T19" fmla="*/ 0 h 50"/>
                  <a:gd name="T20" fmla="*/ 119 w 153"/>
                  <a:gd name="T21" fmla="*/ 0 h 50"/>
                  <a:gd name="T22" fmla="*/ 33 w 153"/>
                  <a:gd name="T23" fmla="*/ 0 h 50"/>
                  <a:gd name="T24" fmla="*/ 33 w 153"/>
                  <a:gd name="T25" fmla="*/ 0 h 50"/>
                  <a:gd name="T26" fmla="*/ 26 w 153"/>
                  <a:gd name="T27" fmla="*/ 0 h 50"/>
                  <a:gd name="T28" fmla="*/ 20 w 153"/>
                  <a:gd name="T29" fmla="*/ 2 h 50"/>
                  <a:gd name="T30" fmla="*/ 14 w 153"/>
                  <a:gd name="T31" fmla="*/ 4 h 50"/>
                  <a:gd name="T32" fmla="*/ 9 w 153"/>
                  <a:gd name="T33" fmla="*/ 8 h 50"/>
                  <a:gd name="T34" fmla="*/ 5 w 153"/>
                  <a:gd name="T35" fmla="*/ 12 h 50"/>
                  <a:gd name="T36" fmla="*/ 2 w 153"/>
                  <a:gd name="T37" fmla="*/ 17 h 50"/>
                  <a:gd name="T38" fmla="*/ 0 w 153"/>
                  <a:gd name="T39" fmla="*/ 22 h 50"/>
                  <a:gd name="T40" fmla="*/ 0 w 153"/>
                  <a:gd name="T41" fmla="*/ 28 h 50"/>
                  <a:gd name="T42" fmla="*/ 0 w 153"/>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50">
                    <a:moveTo>
                      <a:pt x="153" y="50"/>
                    </a:moveTo>
                    <a:lnTo>
                      <a:pt x="153" y="28"/>
                    </a:lnTo>
                    <a:lnTo>
                      <a:pt x="153" y="28"/>
                    </a:lnTo>
                    <a:lnTo>
                      <a:pt x="152" y="22"/>
                    </a:lnTo>
                    <a:lnTo>
                      <a:pt x="150" y="17"/>
                    </a:lnTo>
                    <a:lnTo>
                      <a:pt x="147" y="12"/>
                    </a:lnTo>
                    <a:lnTo>
                      <a:pt x="143" y="8"/>
                    </a:lnTo>
                    <a:lnTo>
                      <a:pt x="138" y="4"/>
                    </a:lnTo>
                    <a:lnTo>
                      <a:pt x="131" y="2"/>
                    </a:lnTo>
                    <a:lnTo>
                      <a:pt x="125" y="0"/>
                    </a:lnTo>
                    <a:lnTo>
                      <a:pt x="119" y="0"/>
                    </a:lnTo>
                    <a:lnTo>
                      <a:pt x="33" y="0"/>
                    </a:lnTo>
                    <a:lnTo>
                      <a:pt x="33" y="0"/>
                    </a:lnTo>
                    <a:lnTo>
                      <a:pt x="26" y="0"/>
                    </a:lnTo>
                    <a:lnTo>
                      <a:pt x="20" y="2"/>
                    </a:lnTo>
                    <a:lnTo>
                      <a:pt x="14" y="4"/>
                    </a:lnTo>
                    <a:lnTo>
                      <a:pt x="9" y="8"/>
                    </a:lnTo>
                    <a:lnTo>
                      <a:pt x="5" y="12"/>
                    </a:lnTo>
                    <a:lnTo>
                      <a:pt x="2" y="17"/>
                    </a:lnTo>
                    <a:lnTo>
                      <a:pt x="0" y="22"/>
                    </a:lnTo>
                    <a:lnTo>
                      <a:pt x="0" y="28"/>
                    </a:lnTo>
                    <a:lnTo>
                      <a:pt x="0" y="5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5" name="Freeform 222"/>
              <p:cNvSpPr>
                <a:spLocks/>
              </p:cNvSpPr>
              <p:nvPr/>
            </p:nvSpPr>
            <p:spPr bwMode="auto">
              <a:xfrm>
                <a:off x="2360" y="2246"/>
                <a:ext cx="217" cy="302"/>
              </a:xfrm>
              <a:custGeom>
                <a:avLst/>
                <a:gdLst>
                  <a:gd name="T0" fmla="*/ 34 w 217"/>
                  <a:gd name="T1" fmla="*/ 196 h 302"/>
                  <a:gd name="T2" fmla="*/ 64 w 217"/>
                  <a:gd name="T3" fmla="*/ 238 h 302"/>
                  <a:gd name="T4" fmla="*/ 98 w 217"/>
                  <a:gd name="T5" fmla="*/ 270 h 302"/>
                  <a:gd name="T6" fmla="*/ 124 w 217"/>
                  <a:gd name="T7" fmla="*/ 287 h 302"/>
                  <a:gd name="T8" fmla="*/ 142 w 217"/>
                  <a:gd name="T9" fmla="*/ 296 h 302"/>
                  <a:gd name="T10" fmla="*/ 159 w 217"/>
                  <a:gd name="T11" fmla="*/ 301 h 302"/>
                  <a:gd name="T12" fmla="*/ 169 w 217"/>
                  <a:gd name="T13" fmla="*/ 302 h 302"/>
                  <a:gd name="T14" fmla="*/ 190 w 217"/>
                  <a:gd name="T15" fmla="*/ 295 h 302"/>
                  <a:gd name="T16" fmla="*/ 207 w 217"/>
                  <a:gd name="T17" fmla="*/ 284 h 302"/>
                  <a:gd name="T18" fmla="*/ 217 w 217"/>
                  <a:gd name="T19" fmla="*/ 250 h 302"/>
                  <a:gd name="T20" fmla="*/ 217 w 217"/>
                  <a:gd name="T21" fmla="*/ 248 h 302"/>
                  <a:gd name="T22" fmla="*/ 215 w 217"/>
                  <a:gd name="T23" fmla="*/ 246 h 302"/>
                  <a:gd name="T24" fmla="*/ 164 w 217"/>
                  <a:gd name="T25" fmla="*/ 212 h 302"/>
                  <a:gd name="T26" fmla="*/ 159 w 217"/>
                  <a:gd name="T27" fmla="*/ 209 h 302"/>
                  <a:gd name="T28" fmla="*/ 153 w 217"/>
                  <a:gd name="T29" fmla="*/ 211 h 302"/>
                  <a:gd name="T30" fmla="*/ 127 w 217"/>
                  <a:gd name="T31" fmla="*/ 227 h 302"/>
                  <a:gd name="T32" fmla="*/ 123 w 217"/>
                  <a:gd name="T33" fmla="*/ 228 h 302"/>
                  <a:gd name="T34" fmla="*/ 120 w 217"/>
                  <a:gd name="T35" fmla="*/ 227 h 302"/>
                  <a:gd name="T36" fmla="*/ 108 w 217"/>
                  <a:gd name="T37" fmla="*/ 215 h 302"/>
                  <a:gd name="T38" fmla="*/ 84 w 217"/>
                  <a:gd name="T39" fmla="*/ 189 h 302"/>
                  <a:gd name="T40" fmla="*/ 74 w 217"/>
                  <a:gd name="T41" fmla="*/ 173 h 302"/>
                  <a:gd name="T42" fmla="*/ 58 w 217"/>
                  <a:gd name="T43" fmla="*/ 139 h 302"/>
                  <a:gd name="T44" fmla="*/ 51 w 217"/>
                  <a:gd name="T45" fmla="*/ 106 h 302"/>
                  <a:gd name="T46" fmla="*/ 51 w 217"/>
                  <a:gd name="T47" fmla="*/ 104 h 302"/>
                  <a:gd name="T48" fmla="*/ 54 w 217"/>
                  <a:gd name="T49" fmla="*/ 100 h 302"/>
                  <a:gd name="T50" fmla="*/ 81 w 217"/>
                  <a:gd name="T51" fmla="*/ 85 h 302"/>
                  <a:gd name="T52" fmla="*/ 83 w 217"/>
                  <a:gd name="T53" fmla="*/ 83 h 302"/>
                  <a:gd name="T54" fmla="*/ 85 w 217"/>
                  <a:gd name="T55" fmla="*/ 79 h 302"/>
                  <a:gd name="T56" fmla="*/ 85 w 217"/>
                  <a:gd name="T57" fmla="*/ 74 h 302"/>
                  <a:gd name="T58" fmla="*/ 81 w 217"/>
                  <a:gd name="T59" fmla="*/ 14 h 302"/>
                  <a:gd name="T60" fmla="*/ 78 w 217"/>
                  <a:gd name="T61" fmla="*/ 11 h 302"/>
                  <a:gd name="T62" fmla="*/ 51 w 217"/>
                  <a:gd name="T63" fmla="*/ 0 h 302"/>
                  <a:gd name="T64" fmla="*/ 38 w 217"/>
                  <a:gd name="T65" fmla="*/ 6 h 302"/>
                  <a:gd name="T66" fmla="*/ 17 w 217"/>
                  <a:gd name="T67" fmla="*/ 20 h 302"/>
                  <a:gd name="T68" fmla="*/ 10 w 217"/>
                  <a:gd name="T69" fmla="*/ 27 h 302"/>
                  <a:gd name="T70" fmla="*/ 4 w 217"/>
                  <a:gd name="T71" fmla="*/ 44 h 302"/>
                  <a:gd name="T72" fmla="*/ 1 w 217"/>
                  <a:gd name="T73" fmla="*/ 62 h 302"/>
                  <a:gd name="T74" fmla="*/ 0 w 217"/>
                  <a:gd name="T75" fmla="*/ 83 h 302"/>
                  <a:gd name="T76" fmla="*/ 6 w 217"/>
                  <a:gd name="T77" fmla="*/ 127 h 302"/>
                  <a:gd name="T78" fmla="*/ 22 w 217"/>
                  <a:gd name="T79" fmla="*/ 173 h 302"/>
                  <a:gd name="T80" fmla="*/ 34 w 217"/>
                  <a:gd name="T81" fmla="*/ 1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302">
                    <a:moveTo>
                      <a:pt x="34" y="196"/>
                    </a:moveTo>
                    <a:lnTo>
                      <a:pt x="34" y="196"/>
                    </a:lnTo>
                    <a:lnTo>
                      <a:pt x="48" y="218"/>
                    </a:lnTo>
                    <a:lnTo>
                      <a:pt x="64" y="238"/>
                    </a:lnTo>
                    <a:lnTo>
                      <a:pt x="80" y="255"/>
                    </a:lnTo>
                    <a:lnTo>
                      <a:pt x="98" y="270"/>
                    </a:lnTo>
                    <a:lnTo>
                      <a:pt x="115" y="282"/>
                    </a:lnTo>
                    <a:lnTo>
                      <a:pt x="124" y="287"/>
                    </a:lnTo>
                    <a:lnTo>
                      <a:pt x="133" y="291"/>
                    </a:lnTo>
                    <a:lnTo>
                      <a:pt x="142" y="296"/>
                    </a:lnTo>
                    <a:lnTo>
                      <a:pt x="151" y="299"/>
                    </a:lnTo>
                    <a:lnTo>
                      <a:pt x="159" y="301"/>
                    </a:lnTo>
                    <a:lnTo>
                      <a:pt x="169" y="302"/>
                    </a:lnTo>
                    <a:lnTo>
                      <a:pt x="169" y="302"/>
                    </a:lnTo>
                    <a:lnTo>
                      <a:pt x="179" y="299"/>
                    </a:lnTo>
                    <a:lnTo>
                      <a:pt x="190" y="295"/>
                    </a:lnTo>
                    <a:lnTo>
                      <a:pt x="201" y="288"/>
                    </a:lnTo>
                    <a:lnTo>
                      <a:pt x="207" y="284"/>
                    </a:lnTo>
                    <a:lnTo>
                      <a:pt x="212" y="279"/>
                    </a:lnTo>
                    <a:lnTo>
                      <a:pt x="217" y="250"/>
                    </a:lnTo>
                    <a:lnTo>
                      <a:pt x="217" y="250"/>
                    </a:lnTo>
                    <a:lnTo>
                      <a:pt x="217" y="248"/>
                    </a:lnTo>
                    <a:lnTo>
                      <a:pt x="215" y="246"/>
                    </a:lnTo>
                    <a:lnTo>
                      <a:pt x="215" y="246"/>
                    </a:lnTo>
                    <a:lnTo>
                      <a:pt x="164" y="212"/>
                    </a:lnTo>
                    <a:lnTo>
                      <a:pt x="164" y="212"/>
                    </a:lnTo>
                    <a:lnTo>
                      <a:pt x="161" y="210"/>
                    </a:lnTo>
                    <a:lnTo>
                      <a:pt x="159" y="209"/>
                    </a:lnTo>
                    <a:lnTo>
                      <a:pt x="157" y="209"/>
                    </a:lnTo>
                    <a:lnTo>
                      <a:pt x="153" y="211"/>
                    </a:lnTo>
                    <a:lnTo>
                      <a:pt x="153" y="211"/>
                    </a:lnTo>
                    <a:lnTo>
                      <a:pt x="127" y="227"/>
                    </a:lnTo>
                    <a:lnTo>
                      <a:pt x="127" y="227"/>
                    </a:lnTo>
                    <a:lnTo>
                      <a:pt x="123" y="228"/>
                    </a:lnTo>
                    <a:lnTo>
                      <a:pt x="122" y="227"/>
                    </a:lnTo>
                    <a:lnTo>
                      <a:pt x="120" y="227"/>
                    </a:lnTo>
                    <a:lnTo>
                      <a:pt x="120" y="227"/>
                    </a:lnTo>
                    <a:lnTo>
                      <a:pt x="108" y="215"/>
                    </a:lnTo>
                    <a:lnTo>
                      <a:pt x="95" y="203"/>
                    </a:lnTo>
                    <a:lnTo>
                      <a:pt x="84" y="189"/>
                    </a:lnTo>
                    <a:lnTo>
                      <a:pt x="74" y="173"/>
                    </a:lnTo>
                    <a:lnTo>
                      <a:pt x="74" y="173"/>
                    </a:lnTo>
                    <a:lnTo>
                      <a:pt x="66" y="156"/>
                    </a:lnTo>
                    <a:lnTo>
                      <a:pt x="58" y="139"/>
                    </a:lnTo>
                    <a:lnTo>
                      <a:pt x="54" y="122"/>
                    </a:lnTo>
                    <a:lnTo>
                      <a:pt x="51" y="106"/>
                    </a:lnTo>
                    <a:lnTo>
                      <a:pt x="51" y="106"/>
                    </a:lnTo>
                    <a:lnTo>
                      <a:pt x="51" y="104"/>
                    </a:lnTo>
                    <a:lnTo>
                      <a:pt x="51" y="103"/>
                    </a:lnTo>
                    <a:lnTo>
                      <a:pt x="54" y="100"/>
                    </a:lnTo>
                    <a:lnTo>
                      <a:pt x="54" y="100"/>
                    </a:lnTo>
                    <a:lnTo>
                      <a:pt x="81" y="85"/>
                    </a:lnTo>
                    <a:lnTo>
                      <a:pt x="81" y="85"/>
                    </a:lnTo>
                    <a:lnTo>
                      <a:pt x="83" y="83"/>
                    </a:lnTo>
                    <a:lnTo>
                      <a:pt x="85" y="81"/>
                    </a:lnTo>
                    <a:lnTo>
                      <a:pt x="85" y="79"/>
                    </a:lnTo>
                    <a:lnTo>
                      <a:pt x="85" y="74"/>
                    </a:lnTo>
                    <a:lnTo>
                      <a:pt x="85" y="74"/>
                    </a:lnTo>
                    <a:lnTo>
                      <a:pt x="81" y="14"/>
                    </a:lnTo>
                    <a:lnTo>
                      <a:pt x="81" y="14"/>
                    </a:lnTo>
                    <a:lnTo>
                      <a:pt x="80" y="12"/>
                    </a:lnTo>
                    <a:lnTo>
                      <a:pt x="78" y="11"/>
                    </a:lnTo>
                    <a:lnTo>
                      <a:pt x="51" y="0"/>
                    </a:lnTo>
                    <a:lnTo>
                      <a:pt x="51" y="0"/>
                    </a:lnTo>
                    <a:lnTo>
                      <a:pt x="44" y="2"/>
                    </a:lnTo>
                    <a:lnTo>
                      <a:pt x="38" y="6"/>
                    </a:lnTo>
                    <a:lnTo>
                      <a:pt x="28" y="12"/>
                    </a:lnTo>
                    <a:lnTo>
                      <a:pt x="17" y="20"/>
                    </a:lnTo>
                    <a:lnTo>
                      <a:pt x="10" y="27"/>
                    </a:lnTo>
                    <a:lnTo>
                      <a:pt x="10" y="27"/>
                    </a:lnTo>
                    <a:lnTo>
                      <a:pt x="7" y="35"/>
                    </a:lnTo>
                    <a:lnTo>
                      <a:pt x="4" y="44"/>
                    </a:lnTo>
                    <a:lnTo>
                      <a:pt x="2" y="53"/>
                    </a:lnTo>
                    <a:lnTo>
                      <a:pt x="1" y="62"/>
                    </a:lnTo>
                    <a:lnTo>
                      <a:pt x="0" y="72"/>
                    </a:lnTo>
                    <a:lnTo>
                      <a:pt x="0" y="83"/>
                    </a:lnTo>
                    <a:lnTo>
                      <a:pt x="2" y="104"/>
                    </a:lnTo>
                    <a:lnTo>
                      <a:pt x="6" y="127"/>
                    </a:lnTo>
                    <a:lnTo>
                      <a:pt x="12" y="150"/>
                    </a:lnTo>
                    <a:lnTo>
                      <a:pt x="22" y="173"/>
                    </a:lnTo>
                    <a:lnTo>
                      <a:pt x="34" y="196"/>
                    </a:lnTo>
                    <a:lnTo>
                      <a:pt x="34" y="19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6" name="Freeform 223"/>
              <p:cNvSpPr>
                <a:spLocks/>
              </p:cNvSpPr>
              <p:nvPr/>
            </p:nvSpPr>
            <p:spPr bwMode="auto">
              <a:xfrm>
                <a:off x="2472" y="2317"/>
                <a:ext cx="121" cy="96"/>
              </a:xfrm>
              <a:custGeom>
                <a:avLst/>
                <a:gdLst>
                  <a:gd name="T0" fmla="*/ 36 w 121"/>
                  <a:gd name="T1" fmla="*/ 0 h 96"/>
                  <a:gd name="T2" fmla="*/ 36 w 121"/>
                  <a:gd name="T3" fmla="*/ 0 h 96"/>
                  <a:gd name="T4" fmla="*/ 31 w 121"/>
                  <a:gd name="T5" fmla="*/ 1 h 96"/>
                  <a:gd name="T6" fmla="*/ 27 w 121"/>
                  <a:gd name="T7" fmla="*/ 2 h 96"/>
                  <a:gd name="T8" fmla="*/ 24 w 121"/>
                  <a:gd name="T9" fmla="*/ 3 h 96"/>
                  <a:gd name="T10" fmla="*/ 23 w 121"/>
                  <a:gd name="T11" fmla="*/ 6 h 96"/>
                  <a:gd name="T12" fmla="*/ 23 w 121"/>
                  <a:gd name="T13" fmla="*/ 9 h 96"/>
                  <a:gd name="T14" fmla="*/ 24 w 121"/>
                  <a:gd name="T15" fmla="*/ 12 h 96"/>
                  <a:gd name="T16" fmla="*/ 26 w 121"/>
                  <a:gd name="T17" fmla="*/ 15 h 96"/>
                  <a:gd name="T18" fmla="*/ 30 w 121"/>
                  <a:gd name="T19" fmla="*/ 19 h 96"/>
                  <a:gd name="T20" fmla="*/ 39 w 121"/>
                  <a:gd name="T21" fmla="*/ 27 h 96"/>
                  <a:gd name="T22" fmla="*/ 39 w 121"/>
                  <a:gd name="T23" fmla="*/ 27 h 96"/>
                  <a:gd name="T24" fmla="*/ 46 w 121"/>
                  <a:gd name="T25" fmla="*/ 32 h 96"/>
                  <a:gd name="T26" fmla="*/ 0 w 121"/>
                  <a:gd name="T27" fmla="*/ 66 h 96"/>
                  <a:gd name="T28" fmla="*/ 22 w 121"/>
                  <a:gd name="T29" fmla="*/ 96 h 96"/>
                  <a:gd name="T30" fmla="*/ 68 w 121"/>
                  <a:gd name="T31" fmla="*/ 63 h 96"/>
                  <a:gd name="T32" fmla="*/ 68 w 121"/>
                  <a:gd name="T33" fmla="*/ 63 h 96"/>
                  <a:gd name="T34" fmla="*/ 71 w 121"/>
                  <a:gd name="T35" fmla="*/ 70 h 96"/>
                  <a:gd name="T36" fmla="*/ 76 w 121"/>
                  <a:gd name="T37" fmla="*/ 83 h 96"/>
                  <a:gd name="T38" fmla="*/ 76 w 121"/>
                  <a:gd name="T39" fmla="*/ 83 h 96"/>
                  <a:gd name="T40" fmla="*/ 78 w 121"/>
                  <a:gd name="T41" fmla="*/ 87 h 96"/>
                  <a:gd name="T42" fmla="*/ 81 w 121"/>
                  <a:gd name="T43" fmla="*/ 91 h 96"/>
                  <a:gd name="T44" fmla="*/ 83 w 121"/>
                  <a:gd name="T45" fmla="*/ 93 h 96"/>
                  <a:gd name="T46" fmla="*/ 86 w 121"/>
                  <a:gd name="T47" fmla="*/ 93 h 96"/>
                  <a:gd name="T48" fmla="*/ 88 w 121"/>
                  <a:gd name="T49" fmla="*/ 92 h 96"/>
                  <a:gd name="T50" fmla="*/ 90 w 121"/>
                  <a:gd name="T51" fmla="*/ 90 h 96"/>
                  <a:gd name="T52" fmla="*/ 94 w 121"/>
                  <a:gd name="T53" fmla="*/ 87 h 96"/>
                  <a:gd name="T54" fmla="*/ 95 w 121"/>
                  <a:gd name="T55" fmla="*/ 82 h 96"/>
                  <a:gd name="T56" fmla="*/ 121 w 121"/>
                  <a:gd name="T57" fmla="*/ 0 h 96"/>
                  <a:gd name="T58" fmla="*/ 36 w 121"/>
                  <a:gd name="T5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96">
                    <a:moveTo>
                      <a:pt x="36" y="0"/>
                    </a:moveTo>
                    <a:lnTo>
                      <a:pt x="36" y="0"/>
                    </a:lnTo>
                    <a:lnTo>
                      <a:pt x="31" y="1"/>
                    </a:lnTo>
                    <a:lnTo>
                      <a:pt x="27" y="2"/>
                    </a:lnTo>
                    <a:lnTo>
                      <a:pt x="24" y="3"/>
                    </a:lnTo>
                    <a:lnTo>
                      <a:pt x="23" y="6"/>
                    </a:lnTo>
                    <a:lnTo>
                      <a:pt x="23" y="9"/>
                    </a:lnTo>
                    <a:lnTo>
                      <a:pt x="24" y="12"/>
                    </a:lnTo>
                    <a:lnTo>
                      <a:pt x="26" y="15"/>
                    </a:lnTo>
                    <a:lnTo>
                      <a:pt x="30" y="19"/>
                    </a:lnTo>
                    <a:lnTo>
                      <a:pt x="39" y="27"/>
                    </a:lnTo>
                    <a:lnTo>
                      <a:pt x="39" y="27"/>
                    </a:lnTo>
                    <a:lnTo>
                      <a:pt x="46" y="32"/>
                    </a:lnTo>
                    <a:lnTo>
                      <a:pt x="0" y="66"/>
                    </a:lnTo>
                    <a:lnTo>
                      <a:pt x="22" y="96"/>
                    </a:lnTo>
                    <a:lnTo>
                      <a:pt x="68" y="63"/>
                    </a:lnTo>
                    <a:lnTo>
                      <a:pt x="68" y="63"/>
                    </a:lnTo>
                    <a:lnTo>
                      <a:pt x="71" y="70"/>
                    </a:lnTo>
                    <a:lnTo>
                      <a:pt x="76" y="83"/>
                    </a:lnTo>
                    <a:lnTo>
                      <a:pt x="76" y="83"/>
                    </a:lnTo>
                    <a:lnTo>
                      <a:pt x="78" y="87"/>
                    </a:lnTo>
                    <a:lnTo>
                      <a:pt x="81" y="91"/>
                    </a:lnTo>
                    <a:lnTo>
                      <a:pt x="83" y="93"/>
                    </a:lnTo>
                    <a:lnTo>
                      <a:pt x="86" y="93"/>
                    </a:lnTo>
                    <a:lnTo>
                      <a:pt x="88" y="92"/>
                    </a:lnTo>
                    <a:lnTo>
                      <a:pt x="90" y="90"/>
                    </a:lnTo>
                    <a:lnTo>
                      <a:pt x="94" y="87"/>
                    </a:lnTo>
                    <a:lnTo>
                      <a:pt x="95" y="82"/>
                    </a:lnTo>
                    <a:lnTo>
                      <a:pt x="121" y="0"/>
                    </a:lnTo>
                    <a:lnTo>
                      <a:pt x="36"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7" name="Freeform 224"/>
              <p:cNvSpPr>
                <a:spLocks/>
              </p:cNvSpPr>
              <p:nvPr/>
            </p:nvSpPr>
            <p:spPr bwMode="auto">
              <a:xfrm>
                <a:off x="2596" y="1144"/>
                <a:ext cx="101" cy="140"/>
              </a:xfrm>
              <a:custGeom>
                <a:avLst/>
                <a:gdLst>
                  <a:gd name="T0" fmla="*/ 6 w 101"/>
                  <a:gd name="T1" fmla="*/ 13 h 140"/>
                  <a:gd name="T2" fmla="*/ 14 w 101"/>
                  <a:gd name="T3" fmla="*/ 6 h 140"/>
                  <a:gd name="T4" fmla="*/ 24 w 101"/>
                  <a:gd name="T5" fmla="*/ 0 h 140"/>
                  <a:gd name="T6" fmla="*/ 37 w 101"/>
                  <a:gd name="T7" fmla="*/ 5 h 140"/>
                  <a:gd name="T8" fmla="*/ 38 w 101"/>
                  <a:gd name="T9" fmla="*/ 7 h 140"/>
                  <a:gd name="T10" fmla="*/ 40 w 101"/>
                  <a:gd name="T11" fmla="*/ 35 h 140"/>
                  <a:gd name="T12" fmla="*/ 40 w 101"/>
                  <a:gd name="T13" fmla="*/ 38 h 140"/>
                  <a:gd name="T14" fmla="*/ 38 w 101"/>
                  <a:gd name="T15" fmla="*/ 40 h 140"/>
                  <a:gd name="T16" fmla="*/ 26 w 101"/>
                  <a:gd name="T17" fmla="*/ 46 h 140"/>
                  <a:gd name="T18" fmla="*/ 24 w 101"/>
                  <a:gd name="T19" fmla="*/ 49 h 140"/>
                  <a:gd name="T20" fmla="*/ 26 w 101"/>
                  <a:gd name="T21" fmla="*/ 56 h 140"/>
                  <a:gd name="T22" fmla="*/ 31 w 101"/>
                  <a:gd name="T23" fmla="*/ 72 h 140"/>
                  <a:gd name="T24" fmla="*/ 35 w 101"/>
                  <a:gd name="T25" fmla="*/ 80 h 140"/>
                  <a:gd name="T26" fmla="*/ 46 w 101"/>
                  <a:gd name="T27" fmla="*/ 95 h 140"/>
                  <a:gd name="T28" fmla="*/ 57 w 101"/>
                  <a:gd name="T29" fmla="*/ 105 h 140"/>
                  <a:gd name="T30" fmla="*/ 58 w 101"/>
                  <a:gd name="T31" fmla="*/ 106 h 140"/>
                  <a:gd name="T32" fmla="*/ 60 w 101"/>
                  <a:gd name="T33" fmla="*/ 105 h 140"/>
                  <a:gd name="T34" fmla="*/ 72 w 101"/>
                  <a:gd name="T35" fmla="*/ 98 h 140"/>
                  <a:gd name="T36" fmla="*/ 78 w 101"/>
                  <a:gd name="T37" fmla="*/ 99 h 140"/>
                  <a:gd name="T38" fmla="*/ 100 w 101"/>
                  <a:gd name="T39" fmla="*/ 114 h 140"/>
                  <a:gd name="T40" fmla="*/ 101 w 101"/>
                  <a:gd name="T41" fmla="*/ 115 h 140"/>
                  <a:gd name="T42" fmla="*/ 99 w 101"/>
                  <a:gd name="T43" fmla="*/ 129 h 140"/>
                  <a:gd name="T44" fmla="*/ 94 w 101"/>
                  <a:gd name="T45" fmla="*/ 134 h 140"/>
                  <a:gd name="T46" fmla="*/ 84 w 101"/>
                  <a:gd name="T47" fmla="*/ 139 h 140"/>
                  <a:gd name="T48" fmla="*/ 79 w 101"/>
                  <a:gd name="T49" fmla="*/ 140 h 140"/>
                  <a:gd name="T50" fmla="*/ 62 w 101"/>
                  <a:gd name="T51" fmla="*/ 135 h 140"/>
                  <a:gd name="T52" fmla="*/ 46 w 101"/>
                  <a:gd name="T53" fmla="*/ 125 h 140"/>
                  <a:gd name="T54" fmla="*/ 30 w 101"/>
                  <a:gd name="T55" fmla="*/ 110 h 140"/>
                  <a:gd name="T56" fmla="*/ 17 w 101"/>
                  <a:gd name="T57" fmla="*/ 90 h 140"/>
                  <a:gd name="T58" fmla="*/ 11 w 101"/>
                  <a:gd name="T59" fmla="*/ 80 h 140"/>
                  <a:gd name="T60" fmla="*/ 3 w 101"/>
                  <a:gd name="T61" fmla="*/ 59 h 140"/>
                  <a:gd name="T62" fmla="*/ 0 w 101"/>
                  <a:gd name="T63" fmla="*/ 38 h 140"/>
                  <a:gd name="T64" fmla="*/ 2 w 101"/>
                  <a:gd name="T65" fmla="*/ 20 h 140"/>
                  <a:gd name="T66" fmla="*/ 6 w 101"/>
                  <a:gd name="T67"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40">
                    <a:moveTo>
                      <a:pt x="6" y="13"/>
                    </a:moveTo>
                    <a:lnTo>
                      <a:pt x="6" y="13"/>
                    </a:lnTo>
                    <a:lnTo>
                      <a:pt x="9" y="9"/>
                    </a:lnTo>
                    <a:lnTo>
                      <a:pt x="14" y="6"/>
                    </a:lnTo>
                    <a:lnTo>
                      <a:pt x="19" y="3"/>
                    </a:lnTo>
                    <a:lnTo>
                      <a:pt x="24" y="0"/>
                    </a:lnTo>
                    <a:lnTo>
                      <a:pt x="37" y="5"/>
                    </a:lnTo>
                    <a:lnTo>
                      <a:pt x="37" y="5"/>
                    </a:lnTo>
                    <a:lnTo>
                      <a:pt x="38" y="6"/>
                    </a:lnTo>
                    <a:lnTo>
                      <a:pt x="38" y="7"/>
                    </a:lnTo>
                    <a:lnTo>
                      <a:pt x="38" y="7"/>
                    </a:lnTo>
                    <a:lnTo>
                      <a:pt x="40" y="35"/>
                    </a:lnTo>
                    <a:lnTo>
                      <a:pt x="40" y="35"/>
                    </a:lnTo>
                    <a:lnTo>
                      <a:pt x="40" y="38"/>
                    </a:lnTo>
                    <a:lnTo>
                      <a:pt x="38" y="40"/>
                    </a:lnTo>
                    <a:lnTo>
                      <a:pt x="38" y="40"/>
                    </a:lnTo>
                    <a:lnTo>
                      <a:pt x="26" y="46"/>
                    </a:lnTo>
                    <a:lnTo>
                      <a:pt x="26" y="46"/>
                    </a:lnTo>
                    <a:lnTo>
                      <a:pt x="25" y="48"/>
                    </a:lnTo>
                    <a:lnTo>
                      <a:pt x="24" y="49"/>
                    </a:lnTo>
                    <a:lnTo>
                      <a:pt x="24" y="49"/>
                    </a:lnTo>
                    <a:lnTo>
                      <a:pt x="26" y="56"/>
                    </a:lnTo>
                    <a:lnTo>
                      <a:pt x="28" y="65"/>
                    </a:lnTo>
                    <a:lnTo>
                      <a:pt x="31" y="72"/>
                    </a:lnTo>
                    <a:lnTo>
                      <a:pt x="35" y="80"/>
                    </a:lnTo>
                    <a:lnTo>
                      <a:pt x="35" y="80"/>
                    </a:lnTo>
                    <a:lnTo>
                      <a:pt x="39" y="87"/>
                    </a:lnTo>
                    <a:lnTo>
                      <a:pt x="46" y="95"/>
                    </a:lnTo>
                    <a:lnTo>
                      <a:pt x="51" y="100"/>
                    </a:lnTo>
                    <a:lnTo>
                      <a:pt x="57" y="105"/>
                    </a:lnTo>
                    <a:lnTo>
                      <a:pt x="57" y="105"/>
                    </a:lnTo>
                    <a:lnTo>
                      <a:pt x="58" y="106"/>
                    </a:lnTo>
                    <a:lnTo>
                      <a:pt x="60" y="105"/>
                    </a:lnTo>
                    <a:lnTo>
                      <a:pt x="60" y="105"/>
                    </a:lnTo>
                    <a:lnTo>
                      <a:pt x="72" y="98"/>
                    </a:lnTo>
                    <a:lnTo>
                      <a:pt x="72" y="98"/>
                    </a:lnTo>
                    <a:lnTo>
                      <a:pt x="74" y="97"/>
                    </a:lnTo>
                    <a:lnTo>
                      <a:pt x="78" y="99"/>
                    </a:lnTo>
                    <a:lnTo>
                      <a:pt x="78" y="99"/>
                    </a:lnTo>
                    <a:lnTo>
                      <a:pt x="100" y="114"/>
                    </a:lnTo>
                    <a:lnTo>
                      <a:pt x="100" y="114"/>
                    </a:lnTo>
                    <a:lnTo>
                      <a:pt x="101" y="115"/>
                    </a:lnTo>
                    <a:lnTo>
                      <a:pt x="101" y="116"/>
                    </a:lnTo>
                    <a:lnTo>
                      <a:pt x="99" y="129"/>
                    </a:lnTo>
                    <a:lnTo>
                      <a:pt x="99" y="129"/>
                    </a:lnTo>
                    <a:lnTo>
                      <a:pt x="94" y="134"/>
                    </a:lnTo>
                    <a:lnTo>
                      <a:pt x="89" y="137"/>
                    </a:lnTo>
                    <a:lnTo>
                      <a:pt x="84" y="139"/>
                    </a:lnTo>
                    <a:lnTo>
                      <a:pt x="79" y="140"/>
                    </a:lnTo>
                    <a:lnTo>
                      <a:pt x="79" y="140"/>
                    </a:lnTo>
                    <a:lnTo>
                      <a:pt x="70" y="138"/>
                    </a:lnTo>
                    <a:lnTo>
                      <a:pt x="62" y="135"/>
                    </a:lnTo>
                    <a:lnTo>
                      <a:pt x="54" y="131"/>
                    </a:lnTo>
                    <a:lnTo>
                      <a:pt x="46" y="125"/>
                    </a:lnTo>
                    <a:lnTo>
                      <a:pt x="37" y="118"/>
                    </a:lnTo>
                    <a:lnTo>
                      <a:pt x="30" y="110"/>
                    </a:lnTo>
                    <a:lnTo>
                      <a:pt x="23" y="101"/>
                    </a:lnTo>
                    <a:lnTo>
                      <a:pt x="17" y="90"/>
                    </a:lnTo>
                    <a:lnTo>
                      <a:pt x="17" y="90"/>
                    </a:lnTo>
                    <a:lnTo>
                      <a:pt x="11" y="80"/>
                    </a:lnTo>
                    <a:lnTo>
                      <a:pt x="7" y="70"/>
                    </a:lnTo>
                    <a:lnTo>
                      <a:pt x="3" y="59"/>
                    </a:lnTo>
                    <a:lnTo>
                      <a:pt x="1" y="48"/>
                    </a:lnTo>
                    <a:lnTo>
                      <a:pt x="0" y="38"/>
                    </a:lnTo>
                    <a:lnTo>
                      <a:pt x="1" y="29"/>
                    </a:lnTo>
                    <a:lnTo>
                      <a:pt x="2" y="20"/>
                    </a:lnTo>
                    <a:lnTo>
                      <a:pt x="6" y="13"/>
                    </a:lnTo>
                    <a:lnTo>
                      <a:pt x="6" y="13"/>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8" name="Freeform 225"/>
              <p:cNvSpPr>
                <a:spLocks noEditPoints="1"/>
              </p:cNvSpPr>
              <p:nvPr/>
            </p:nvSpPr>
            <p:spPr bwMode="auto">
              <a:xfrm>
                <a:off x="2654" y="1008"/>
                <a:ext cx="274" cy="221"/>
              </a:xfrm>
              <a:custGeom>
                <a:avLst/>
                <a:gdLst>
                  <a:gd name="T0" fmla="*/ 137 w 274"/>
                  <a:gd name="T1" fmla="*/ 0 h 221"/>
                  <a:gd name="T2" fmla="*/ 109 w 274"/>
                  <a:gd name="T3" fmla="*/ 2 h 221"/>
                  <a:gd name="T4" fmla="*/ 83 w 274"/>
                  <a:gd name="T5" fmla="*/ 7 h 221"/>
                  <a:gd name="T6" fmla="*/ 60 w 274"/>
                  <a:gd name="T7" fmla="*/ 16 h 221"/>
                  <a:gd name="T8" fmla="*/ 40 w 274"/>
                  <a:gd name="T9" fmla="*/ 27 h 221"/>
                  <a:gd name="T10" fmla="*/ 23 w 274"/>
                  <a:gd name="T11" fmla="*/ 41 h 221"/>
                  <a:gd name="T12" fmla="*/ 10 w 274"/>
                  <a:gd name="T13" fmla="*/ 57 h 221"/>
                  <a:gd name="T14" fmla="*/ 2 w 274"/>
                  <a:gd name="T15" fmla="*/ 74 h 221"/>
                  <a:gd name="T16" fmla="*/ 0 w 274"/>
                  <a:gd name="T17" fmla="*/ 93 h 221"/>
                  <a:gd name="T18" fmla="*/ 1 w 274"/>
                  <a:gd name="T19" fmla="*/ 105 h 221"/>
                  <a:gd name="T20" fmla="*/ 9 w 274"/>
                  <a:gd name="T21" fmla="*/ 128 h 221"/>
                  <a:gd name="T22" fmla="*/ 26 w 274"/>
                  <a:gd name="T23" fmla="*/ 148 h 221"/>
                  <a:gd name="T24" fmla="*/ 48 w 274"/>
                  <a:gd name="T25" fmla="*/ 165 h 221"/>
                  <a:gd name="T26" fmla="*/ 46 w 274"/>
                  <a:gd name="T27" fmla="*/ 221 h 221"/>
                  <a:gd name="T28" fmla="*/ 108 w 274"/>
                  <a:gd name="T29" fmla="*/ 184 h 221"/>
                  <a:gd name="T30" fmla="*/ 137 w 274"/>
                  <a:gd name="T31" fmla="*/ 186 h 221"/>
                  <a:gd name="T32" fmla="*/ 150 w 274"/>
                  <a:gd name="T33" fmla="*/ 186 h 221"/>
                  <a:gd name="T34" fmla="*/ 177 w 274"/>
                  <a:gd name="T35" fmla="*/ 182 h 221"/>
                  <a:gd name="T36" fmla="*/ 202 w 274"/>
                  <a:gd name="T37" fmla="*/ 175 h 221"/>
                  <a:gd name="T38" fmla="*/ 223 w 274"/>
                  <a:gd name="T39" fmla="*/ 165 h 221"/>
                  <a:gd name="T40" fmla="*/ 242 w 274"/>
                  <a:gd name="T41" fmla="*/ 152 h 221"/>
                  <a:gd name="T42" fmla="*/ 257 w 274"/>
                  <a:gd name="T43" fmla="*/ 138 h 221"/>
                  <a:gd name="T44" fmla="*/ 267 w 274"/>
                  <a:gd name="T45" fmla="*/ 120 h 221"/>
                  <a:gd name="T46" fmla="*/ 273 w 274"/>
                  <a:gd name="T47" fmla="*/ 103 h 221"/>
                  <a:gd name="T48" fmla="*/ 274 w 274"/>
                  <a:gd name="T49" fmla="*/ 93 h 221"/>
                  <a:gd name="T50" fmla="*/ 270 w 274"/>
                  <a:gd name="T51" fmla="*/ 74 h 221"/>
                  <a:gd name="T52" fmla="*/ 262 w 274"/>
                  <a:gd name="T53" fmla="*/ 57 h 221"/>
                  <a:gd name="T54" fmla="*/ 250 w 274"/>
                  <a:gd name="T55" fmla="*/ 41 h 221"/>
                  <a:gd name="T56" fmla="*/ 233 w 274"/>
                  <a:gd name="T57" fmla="*/ 27 h 221"/>
                  <a:gd name="T58" fmla="*/ 213 w 274"/>
                  <a:gd name="T59" fmla="*/ 16 h 221"/>
                  <a:gd name="T60" fmla="*/ 189 w 274"/>
                  <a:gd name="T61" fmla="*/ 7 h 221"/>
                  <a:gd name="T62" fmla="*/ 163 w 274"/>
                  <a:gd name="T63" fmla="*/ 2 h 221"/>
                  <a:gd name="T64" fmla="*/ 137 w 274"/>
                  <a:gd name="T65" fmla="*/ 0 h 221"/>
                  <a:gd name="T66" fmla="*/ 62 w 274"/>
                  <a:gd name="T67" fmla="*/ 79 h 221"/>
                  <a:gd name="T68" fmla="*/ 60 w 274"/>
                  <a:gd name="T69" fmla="*/ 78 h 221"/>
                  <a:gd name="T70" fmla="*/ 56 w 274"/>
                  <a:gd name="T71" fmla="*/ 74 h 221"/>
                  <a:gd name="T72" fmla="*/ 54 w 274"/>
                  <a:gd name="T73" fmla="*/ 71 h 221"/>
                  <a:gd name="T74" fmla="*/ 56 w 274"/>
                  <a:gd name="T75" fmla="*/ 69 h 221"/>
                  <a:gd name="T76" fmla="*/ 60 w 274"/>
                  <a:gd name="T77" fmla="*/ 65 h 221"/>
                  <a:gd name="T78" fmla="*/ 62 w 274"/>
                  <a:gd name="T79" fmla="*/ 64 h 221"/>
                  <a:gd name="T80" fmla="*/ 210 w 274"/>
                  <a:gd name="T81" fmla="*/ 64 h 221"/>
                  <a:gd name="T82" fmla="*/ 215 w 274"/>
                  <a:gd name="T83" fmla="*/ 66 h 221"/>
                  <a:gd name="T84" fmla="*/ 217 w 274"/>
                  <a:gd name="T85" fmla="*/ 71 h 221"/>
                  <a:gd name="T86" fmla="*/ 217 w 274"/>
                  <a:gd name="T87" fmla="*/ 71 h 221"/>
                  <a:gd name="T88" fmla="*/ 215 w 274"/>
                  <a:gd name="T89" fmla="*/ 76 h 221"/>
                  <a:gd name="T90" fmla="*/ 210 w 274"/>
                  <a:gd name="T91" fmla="*/ 79 h 221"/>
                  <a:gd name="T92" fmla="*/ 62 w 274"/>
                  <a:gd name="T93" fmla="*/ 79 h 221"/>
                  <a:gd name="T94" fmla="*/ 62 w 274"/>
                  <a:gd name="T95" fmla="*/ 124 h 221"/>
                  <a:gd name="T96" fmla="*/ 60 w 274"/>
                  <a:gd name="T97" fmla="*/ 124 h 221"/>
                  <a:gd name="T98" fmla="*/ 56 w 274"/>
                  <a:gd name="T99" fmla="*/ 119 h 221"/>
                  <a:gd name="T100" fmla="*/ 54 w 274"/>
                  <a:gd name="T101" fmla="*/ 116 h 221"/>
                  <a:gd name="T102" fmla="*/ 56 w 274"/>
                  <a:gd name="T103" fmla="*/ 113 h 221"/>
                  <a:gd name="T104" fmla="*/ 60 w 274"/>
                  <a:gd name="T105" fmla="*/ 110 h 221"/>
                  <a:gd name="T106" fmla="*/ 62 w 274"/>
                  <a:gd name="T107" fmla="*/ 109 h 221"/>
                  <a:gd name="T108" fmla="*/ 155 w 274"/>
                  <a:gd name="T109" fmla="*/ 109 h 221"/>
                  <a:gd name="T110" fmla="*/ 160 w 274"/>
                  <a:gd name="T111" fmla="*/ 111 h 221"/>
                  <a:gd name="T112" fmla="*/ 162 w 274"/>
                  <a:gd name="T113" fmla="*/ 116 h 221"/>
                  <a:gd name="T114" fmla="*/ 162 w 274"/>
                  <a:gd name="T115" fmla="*/ 116 h 221"/>
                  <a:gd name="T116" fmla="*/ 160 w 274"/>
                  <a:gd name="T117" fmla="*/ 121 h 221"/>
                  <a:gd name="T118" fmla="*/ 155 w 274"/>
                  <a:gd name="T119" fmla="*/ 124 h 221"/>
                  <a:gd name="T120" fmla="*/ 62 w 27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 h="221">
                    <a:moveTo>
                      <a:pt x="137" y="0"/>
                    </a:moveTo>
                    <a:lnTo>
                      <a:pt x="137" y="0"/>
                    </a:lnTo>
                    <a:lnTo>
                      <a:pt x="122" y="0"/>
                    </a:lnTo>
                    <a:lnTo>
                      <a:pt x="109" y="2"/>
                    </a:lnTo>
                    <a:lnTo>
                      <a:pt x="96" y="4"/>
                    </a:lnTo>
                    <a:lnTo>
                      <a:pt x="83" y="7"/>
                    </a:lnTo>
                    <a:lnTo>
                      <a:pt x="71" y="11"/>
                    </a:lnTo>
                    <a:lnTo>
                      <a:pt x="60" y="16"/>
                    </a:lnTo>
                    <a:lnTo>
                      <a:pt x="49" y="21"/>
                    </a:lnTo>
                    <a:lnTo>
                      <a:pt x="40" y="27"/>
                    </a:lnTo>
                    <a:lnTo>
                      <a:pt x="31" y="34"/>
                    </a:lnTo>
                    <a:lnTo>
                      <a:pt x="23" y="41"/>
                    </a:lnTo>
                    <a:lnTo>
                      <a:pt x="16" y="48"/>
                    </a:lnTo>
                    <a:lnTo>
                      <a:pt x="10" y="57"/>
                    </a:lnTo>
                    <a:lnTo>
                      <a:pt x="5" y="65"/>
                    </a:lnTo>
                    <a:lnTo>
                      <a:pt x="2" y="74"/>
                    </a:lnTo>
                    <a:lnTo>
                      <a:pt x="0" y="83"/>
                    </a:lnTo>
                    <a:lnTo>
                      <a:pt x="0" y="93"/>
                    </a:lnTo>
                    <a:lnTo>
                      <a:pt x="0" y="93"/>
                    </a:lnTo>
                    <a:lnTo>
                      <a:pt x="1" y="105"/>
                    </a:lnTo>
                    <a:lnTo>
                      <a:pt x="4" y="117"/>
                    </a:lnTo>
                    <a:lnTo>
                      <a:pt x="9" y="128"/>
                    </a:lnTo>
                    <a:lnTo>
                      <a:pt x="16" y="138"/>
                    </a:lnTo>
                    <a:lnTo>
                      <a:pt x="26" y="148"/>
                    </a:lnTo>
                    <a:lnTo>
                      <a:pt x="36" y="156"/>
                    </a:lnTo>
                    <a:lnTo>
                      <a:pt x="48" y="165"/>
                    </a:lnTo>
                    <a:lnTo>
                      <a:pt x="62" y="172"/>
                    </a:lnTo>
                    <a:lnTo>
                      <a:pt x="46" y="221"/>
                    </a:lnTo>
                    <a:lnTo>
                      <a:pt x="108" y="184"/>
                    </a:lnTo>
                    <a:lnTo>
                      <a:pt x="108" y="184"/>
                    </a:lnTo>
                    <a:lnTo>
                      <a:pt x="121" y="186"/>
                    </a:lnTo>
                    <a:lnTo>
                      <a:pt x="137" y="186"/>
                    </a:lnTo>
                    <a:lnTo>
                      <a:pt x="137" y="186"/>
                    </a:lnTo>
                    <a:lnTo>
                      <a:pt x="150" y="186"/>
                    </a:lnTo>
                    <a:lnTo>
                      <a:pt x="163" y="184"/>
                    </a:lnTo>
                    <a:lnTo>
                      <a:pt x="177" y="182"/>
                    </a:lnTo>
                    <a:lnTo>
                      <a:pt x="189" y="179"/>
                    </a:lnTo>
                    <a:lnTo>
                      <a:pt x="202" y="175"/>
                    </a:lnTo>
                    <a:lnTo>
                      <a:pt x="213" y="171"/>
                    </a:lnTo>
                    <a:lnTo>
                      <a:pt x="223" y="165"/>
                    </a:lnTo>
                    <a:lnTo>
                      <a:pt x="233" y="160"/>
                    </a:lnTo>
                    <a:lnTo>
                      <a:pt x="242" y="152"/>
                    </a:lnTo>
                    <a:lnTo>
                      <a:pt x="250" y="145"/>
                    </a:lnTo>
                    <a:lnTo>
                      <a:pt x="257" y="138"/>
                    </a:lnTo>
                    <a:lnTo>
                      <a:pt x="262" y="130"/>
                    </a:lnTo>
                    <a:lnTo>
                      <a:pt x="267" y="120"/>
                    </a:lnTo>
                    <a:lnTo>
                      <a:pt x="270" y="112"/>
                    </a:lnTo>
                    <a:lnTo>
                      <a:pt x="273" y="103"/>
                    </a:lnTo>
                    <a:lnTo>
                      <a:pt x="274" y="93"/>
                    </a:lnTo>
                    <a:lnTo>
                      <a:pt x="274" y="93"/>
                    </a:lnTo>
                    <a:lnTo>
                      <a:pt x="273" y="83"/>
                    </a:lnTo>
                    <a:lnTo>
                      <a:pt x="270" y="74"/>
                    </a:lnTo>
                    <a:lnTo>
                      <a:pt x="267" y="65"/>
                    </a:lnTo>
                    <a:lnTo>
                      <a:pt x="262" y="57"/>
                    </a:lnTo>
                    <a:lnTo>
                      <a:pt x="257" y="48"/>
                    </a:lnTo>
                    <a:lnTo>
                      <a:pt x="250" y="41"/>
                    </a:lnTo>
                    <a:lnTo>
                      <a:pt x="242" y="34"/>
                    </a:lnTo>
                    <a:lnTo>
                      <a:pt x="233" y="27"/>
                    </a:lnTo>
                    <a:lnTo>
                      <a:pt x="223" y="21"/>
                    </a:lnTo>
                    <a:lnTo>
                      <a:pt x="213" y="16"/>
                    </a:lnTo>
                    <a:lnTo>
                      <a:pt x="202" y="11"/>
                    </a:lnTo>
                    <a:lnTo>
                      <a:pt x="189" y="7"/>
                    </a:lnTo>
                    <a:lnTo>
                      <a:pt x="177" y="4"/>
                    </a:lnTo>
                    <a:lnTo>
                      <a:pt x="163" y="2"/>
                    </a:lnTo>
                    <a:lnTo>
                      <a:pt x="150" y="0"/>
                    </a:lnTo>
                    <a:lnTo>
                      <a:pt x="137" y="0"/>
                    </a:lnTo>
                    <a:lnTo>
                      <a:pt x="137" y="0"/>
                    </a:lnTo>
                    <a:close/>
                    <a:moveTo>
                      <a:pt x="62" y="79"/>
                    </a:moveTo>
                    <a:lnTo>
                      <a:pt x="62" y="79"/>
                    </a:lnTo>
                    <a:lnTo>
                      <a:pt x="60" y="78"/>
                    </a:lnTo>
                    <a:lnTo>
                      <a:pt x="57" y="76"/>
                    </a:lnTo>
                    <a:lnTo>
                      <a:pt x="56" y="74"/>
                    </a:lnTo>
                    <a:lnTo>
                      <a:pt x="54" y="71"/>
                    </a:lnTo>
                    <a:lnTo>
                      <a:pt x="54" y="71"/>
                    </a:lnTo>
                    <a:lnTo>
                      <a:pt x="54" y="71"/>
                    </a:lnTo>
                    <a:lnTo>
                      <a:pt x="56" y="69"/>
                    </a:lnTo>
                    <a:lnTo>
                      <a:pt x="57" y="66"/>
                    </a:lnTo>
                    <a:lnTo>
                      <a:pt x="60" y="65"/>
                    </a:lnTo>
                    <a:lnTo>
                      <a:pt x="62" y="64"/>
                    </a:lnTo>
                    <a:lnTo>
                      <a:pt x="62" y="64"/>
                    </a:lnTo>
                    <a:lnTo>
                      <a:pt x="210" y="64"/>
                    </a:lnTo>
                    <a:lnTo>
                      <a:pt x="210" y="64"/>
                    </a:lnTo>
                    <a:lnTo>
                      <a:pt x="213" y="65"/>
                    </a:lnTo>
                    <a:lnTo>
                      <a:pt x="215" y="66"/>
                    </a:lnTo>
                    <a:lnTo>
                      <a:pt x="217" y="69"/>
                    </a:lnTo>
                    <a:lnTo>
                      <a:pt x="217" y="71"/>
                    </a:lnTo>
                    <a:lnTo>
                      <a:pt x="217" y="71"/>
                    </a:lnTo>
                    <a:lnTo>
                      <a:pt x="217" y="71"/>
                    </a:lnTo>
                    <a:lnTo>
                      <a:pt x="217" y="74"/>
                    </a:lnTo>
                    <a:lnTo>
                      <a:pt x="215" y="76"/>
                    </a:lnTo>
                    <a:lnTo>
                      <a:pt x="213" y="78"/>
                    </a:lnTo>
                    <a:lnTo>
                      <a:pt x="210" y="79"/>
                    </a:lnTo>
                    <a:lnTo>
                      <a:pt x="210" y="79"/>
                    </a:lnTo>
                    <a:lnTo>
                      <a:pt x="62" y="79"/>
                    </a:lnTo>
                    <a:lnTo>
                      <a:pt x="62" y="79"/>
                    </a:lnTo>
                    <a:close/>
                    <a:moveTo>
                      <a:pt x="62" y="124"/>
                    </a:moveTo>
                    <a:lnTo>
                      <a:pt x="62" y="124"/>
                    </a:lnTo>
                    <a:lnTo>
                      <a:pt x="60" y="124"/>
                    </a:lnTo>
                    <a:lnTo>
                      <a:pt x="57" y="121"/>
                    </a:lnTo>
                    <a:lnTo>
                      <a:pt x="56" y="119"/>
                    </a:lnTo>
                    <a:lnTo>
                      <a:pt x="54" y="116"/>
                    </a:lnTo>
                    <a:lnTo>
                      <a:pt x="54" y="116"/>
                    </a:lnTo>
                    <a:lnTo>
                      <a:pt x="54" y="116"/>
                    </a:lnTo>
                    <a:lnTo>
                      <a:pt x="56" y="113"/>
                    </a:lnTo>
                    <a:lnTo>
                      <a:pt x="57" y="111"/>
                    </a:lnTo>
                    <a:lnTo>
                      <a:pt x="60" y="110"/>
                    </a:lnTo>
                    <a:lnTo>
                      <a:pt x="62" y="109"/>
                    </a:lnTo>
                    <a:lnTo>
                      <a:pt x="62" y="109"/>
                    </a:lnTo>
                    <a:lnTo>
                      <a:pt x="155" y="109"/>
                    </a:lnTo>
                    <a:lnTo>
                      <a:pt x="155" y="109"/>
                    </a:lnTo>
                    <a:lnTo>
                      <a:pt x="158" y="110"/>
                    </a:lnTo>
                    <a:lnTo>
                      <a:pt x="160" y="111"/>
                    </a:lnTo>
                    <a:lnTo>
                      <a:pt x="161" y="113"/>
                    </a:lnTo>
                    <a:lnTo>
                      <a:pt x="162" y="116"/>
                    </a:lnTo>
                    <a:lnTo>
                      <a:pt x="162" y="116"/>
                    </a:lnTo>
                    <a:lnTo>
                      <a:pt x="162" y="116"/>
                    </a:lnTo>
                    <a:lnTo>
                      <a:pt x="161" y="119"/>
                    </a:lnTo>
                    <a:lnTo>
                      <a:pt x="160" y="121"/>
                    </a:lnTo>
                    <a:lnTo>
                      <a:pt x="158" y="124"/>
                    </a:lnTo>
                    <a:lnTo>
                      <a:pt x="155" y="124"/>
                    </a:lnTo>
                    <a:lnTo>
                      <a:pt x="155" y="124"/>
                    </a:lnTo>
                    <a:lnTo>
                      <a:pt x="62" y="124"/>
                    </a:lnTo>
                    <a:lnTo>
                      <a:pt x="62" y="12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9" name="Freeform 226"/>
              <p:cNvSpPr>
                <a:spLocks/>
              </p:cNvSpPr>
              <p:nvPr/>
            </p:nvSpPr>
            <p:spPr bwMode="auto">
              <a:xfrm>
                <a:off x="409" y="1591"/>
                <a:ext cx="233" cy="212"/>
              </a:xfrm>
              <a:custGeom>
                <a:avLst/>
                <a:gdLst>
                  <a:gd name="T0" fmla="*/ 131 w 233"/>
                  <a:gd name="T1" fmla="*/ 158 h 212"/>
                  <a:gd name="T2" fmla="*/ 110 w 233"/>
                  <a:gd name="T3" fmla="*/ 158 h 212"/>
                  <a:gd name="T4" fmla="*/ 47 w 233"/>
                  <a:gd name="T5" fmla="*/ 212 h 212"/>
                  <a:gd name="T6" fmla="*/ 53 w 233"/>
                  <a:gd name="T7" fmla="*/ 158 h 212"/>
                  <a:gd name="T8" fmla="*/ 40 w 233"/>
                  <a:gd name="T9" fmla="*/ 158 h 212"/>
                  <a:gd name="T10" fmla="*/ 40 w 233"/>
                  <a:gd name="T11" fmla="*/ 158 h 212"/>
                  <a:gd name="T12" fmla="*/ 32 w 233"/>
                  <a:gd name="T13" fmla="*/ 158 h 212"/>
                  <a:gd name="T14" fmla="*/ 25 w 233"/>
                  <a:gd name="T15" fmla="*/ 155 h 212"/>
                  <a:gd name="T16" fmla="*/ 17 w 233"/>
                  <a:gd name="T17" fmla="*/ 151 h 212"/>
                  <a:gd name="T18" fmla="*/ 12 w 233"/>
                  <a:gd name="T19" fmla="*/ 146 h 212"/>
                  <a:gd name="T20" fmla="*/ 7 w 233"/>
                  <a:gd name="T21" fmla="*/ 140 h 212"/>
                  <a:gd name="T22" fmla="*/ 3 w 233"/>
                  <a:gd name="T23" fmla="*/ 133 h 212"/>
                  <a:gd name="T24" fmla="*/ 1 w 233"/>
                  <a:gd name="T25" fmla="*/ 126 h 212"/>
                  <a:gd name="T26" fmla="*/ 0 w 233"/>
                  <a:gd name="T27" fmla="*/ 118 h 212"/>
                  <a:gd name="T28" fmla="*/ 0 w 233"/>
                  <a:gd name="T29" fmla="*/ 41 h 212"/>
                  <a:gd name="T30" fmla="*/ 0 w 233"/>
                  <a:gd name="T31" fmla="*/ 41 h 212"/>
                  <a:gd name="T32" fmla="*/ 1 w 233"/>
                  <a:gd name="T33" fmla="*/ 33 h 212"/>
                  <a:gd name="T34" fmla="*/ 3 w 233"/>
                  <a:gd name="T35" fmla="*/ 25 h 212"/>
                  <a:gd name="T36" fmla="*/ 7 w 233"/>
                  <a:gd name="T37" fmla="*/ 19 h 212"/>
                  <a:gd name="T38" fmla="*/ 12 w 233"/>
                  <a:gd name="T39" fmla="*/ 13 h 212"/>
                  <a:gd name="T40" fmla="*/ 17 w 233"/>
                  <a:gd name="T41" fmla="*/ 7 h 212"/>
                  <a:gd name="T42" fmla="*/ 25 w 233"/>
                  <a:gd name="T43" fmla="*/ 3 h 212"/>
                  <a:gd name="T44" fmla="*/ 32 w 233"/>
                  <a:gd name="T45" fmla="*/ 1 h 212"/>
                  <a:gd name="T46" fmla="*/ 40 w 233"/>
                  <a:gd name="T47" fmla="*/ 0 h 212"/>
                  <a:gd name="T48" fmla="*/ 192 w 233"/>
                  <a:gd name="T49" fmla="*/ 0 h 212"/>
                  <a:gd name="T50" fmla="*/ 192 w 233"/>
                  <a:gd name="T51" fmla="*/ 0 h 212"/>
                  <a:gd name="T52" fmla="*/ 200 w 233"/>
                  <a:gd name="T53" fmla="*/ 1 h 212"/>
                  <a:gd name="T54" fmla="*/ 209 w 233"/>
                  <a:gd name="T55" fmla="*/ 3 h 212"/>
                  <a:gd name="T56" fmla="*/ 215 w 233"/>
                  <a:gd name="T57" fmla="*/ 7 h 212"/>
                  <a:gd name="T58" fmla="*/ 221 w 233"/>
                  <a:gd name="T59" fmla="*/ 13 h 212"/>
                  <a:gd name="T60" fmla="*/ 226 w 233"/>
                  <a:gd name="T61" fmla="*/ 19 h 212"/>
                  <a:gd name="T62" fmla="*/ 230 w 233"/>
                  <a:gd name="T63" fmla="*/ 25 h 212"/>
                  <a:gd name="T64" fmla="*/ 232 w 233"/>
                  <a:gd name="T65" fmla="*/ 33 h 212"/>
                  <a:gd name="T66" fmla="*/ 233 w 233"/>
                  <a:gd name="T67" fmla="*/ 41 h 212"/>
                  <a:gd name="T68" fmla="*/ 233 w 233"/>
                  <a:gd name="T69"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12">
                    <a:moveTo>
                      <a:pt x="131" y="158"/>
                    </a:moveTo>
                    <a:lnTo>
                      <a:pt x="110" y="158"/>
                    </a:lnTo>
                    <a:lnTo>
                      <a:pt x="47" y="212"/>
                    </a:lnTo>
                    <a:lnTo>
                      <a:pt x="53" y="158"/>
                    </a:lnTo>
                    <a:lnTo>
                      <a:pt x="40" y="158"/>
                    </a:lnTo>
                    <a:lnTo>
                      <a:pt x="40" y="158"/>
                    </a:lnTo>
                    <a:lnTo>
                      <a:pt x="32" y="158"/>
                    </a:lnTo>
                    <a:lnTo>
                      <a:pt x="25" y="155"/>
                    </a:lnTo>
                    <a:lnTo>
                      <a:pt x="17" y="151"/>
                    </a:lnTo>
                    <a:lnTo>
                      <a:pt x="12" y="146"/>
                    </a:lnTo>
                    <a:lnTo>
                      <a:pt x="7" y="140"/>
                    </a:lnTo>
                    <a:lnTo>
                      <a:pt x="3" y="133"/>
                    </a:lnTo>
                    <a:lnTo>
                      <a:pt x="1" y="126"/>
                    </a:lnTo>
                    <a:lnTo>
                      <a:pt x="0" y="118"/>
                    </a:lnTo>
                    <a:lnTo>
                      <a:pt x="0" y="41"/>
                    </a:lnTo>
                    <a:lnTo>
                      <a:pt x="0" y="41"/>
                    </a:lnTo>
                    <a:lnTo>
                      <a:pt x="1" y="33"/>
                    </a:lnTo>
                    <a:lnTo>
                      <a:pt x="3" y="25"/>
                    </a:lnTo>
                    <a:lnTo>
                      <a:pt x="7" y="19"/>
                    </a:lnTo>
                    <a:lnTo>
                      <a:pt x="12" y="13"/>
                    </a:lnTo>
                    <a:lnTo>
                      <a:pt x="17" y="7"/>
                    </a:lnTo>
                    <a:lnTo>
                      <a:pt x="25" y="3"/>
                    </a:lnTo>
                    <a:lnTo>
                      <a:pt x="32" y="1"/>
                    </a:lnTo>
                    <a:lnTo>
                      <a:pt x="40" y="0"/>
                    </a:lnTo>
                    <a:lnTo>
                      <a:pt x="192" y="0"/>
                    </a:lnTo>
                    <a:lnTo>
                      <a:pt x="192" y="0"/>
                    </a:lnTo>
                    <a:lnTo>
                      <a:pt x="200" y="1"/>
                    </a:lnTo>
                    <a:lnTo>
                      <a:pt x="209" y="3"/>
                    </a:lnTo>
                    <a:lnTo>
                      <a:pt x="215" y="7"/>
                    </a:lnTo>
                    <a:lnTo>
                      <a:pt x="221" y="13"/>
                    </a:lnTo>
                    <a:lnTo>
                      <a:pt x="226" y="19"/>
                    </a:lnTo>
                    <a:lnTo>
                      <a:pt x="230" y="25"/>
                    </a:lnTo>
                    <a:lnTo>
                      <a:pt x="232" y="33"/>
                    </a:lnTo>
                    <a:lnTo>
                      <a:pt x="233" y="41"/>
                    </a:lnTo>
                    <a:lnTo>
                      <a:pt x="233" y="8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0" name="Line 227"/>
              <p:cNvSpPr>
                <a:spLocks noChangeShapeType="1"/>
              </p:cNvSpPr>
              <p:nvPr/>
            </p:nvSpPr>
            <p:spPr bwMode="auto">
              <a:xfrm flipH="1">
                <a:off x="460" y="1634"/>
                <a:ext cx="131"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1" name="Line 228"/>
              <p:cNvSpPr>
                <a:spLocks noChangeShapeType="1"/>
              </p:cNvSpPr>
              <p:nvPr/>
            </p:nvSpPr>
            <p:spPr bwMode="auto">
              <a:xfrm flipH="1">
                <a:off x="460" y="1679"/>
                <a:ext cx="62"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2" name="Freeform 229"/>
              <p:cNvSpPr>
                <a:spLocks/>
              </p:cNvSpPr>
              <p:nvPr/>
            </p:nvSpPr>
            <p:spPr bwMode="auto">
              <a:xfrm>
                <a:off x="552" y="1685"/>
                <a:ext cx="200" cy="181"/>
              </a:xfrm>
              <a:custGeom>
                <a:avLst/>
                <a:gdLst>
                  <a:gd name="T0" fmla="*/ 35 w 200"/>
                  <a:gd name="T1" fmla="*/ 0 h 181"/>
                  <a:gd name="T2" fmla="*/ 165 w 200"/>
                  <a:gd name="T3" fmla="*/ 0 h 181"/>
                  <a:gd name="T4" fmla="*/ 165 w 200"/>
                  <a:gd name="T5" fmla="*/ 0 h 181"/>
                  <a:gd name="T6" fmla="*/ 173 w 200"/>
                  <a:gd name="T7" fmla="*/ 1 h 181"/>
                  <a:gd name="T8" fmla="*/ 179 w 200"/>
                  <a:gd name="T9" fmla="*/ 3 h 181"/>
                  <a:gd name="T10" fmla="*/ 185 w 200"/>
                  <a:gd name="T11" fmla="*/ 6 h 181"/>
                  <a:gd name="T12" fmla="*/ 190 w 200"/>
                  <a:gd name="T13" fmla="*/ 10 h 181"/>
                  <a:gd name="T14" fmla="*/ 194 w 200"/>
                  <a:gd name="T15" fmla="*/ 15 h 181"/>
                  <a:gd name="T16" fmla="*/ 197 w 200"/>
                  <a:gd name="T17" fmla="*/ 21 h 181"/>
                  <a:gd name="T18" fmla="*/ 199 w 200"/>
                  <a:gd name="T19" fmla="*/ 29 h 181"/>
                  <a:gd name="T20" fmla="*/ 200 w 200"/>
                  <a:gd name="T21" fmla="*/ 35 h 181"/>
                  <a:gd name="T22" fmla="*/ 200 w 200"/>
                  <a:gd name="T23" fmla="*/ 101 h 181"/>
                  <a:gd name="T24" fmla="*/ 200 w 200"/>
                  <a:gd name="T25" fmla="*/ 101 h 181"/>
                  <a:gd name="T26" fmla="*/ 199 w 200"/>
                  <a:gd name="T27" fmla="*/ 108 h 181"/>
                  <a:gd name="T28" fmla="*/ 197 w 200"/>
                  <a:gd name="T29" fmla="*/ 114 h 181"/>
                  <a:gd name="T30" fmla="*/ 194 w 200"/>
                  <a:gd name="T31" fmla="*/ 120 h 181"/>
                  <a:gd name="T32" fmla="*/ 190 w 200"/>
                  <a:gd name="T33" fmla="*/ 125 h 181"/>
                  <a:gd name="T34" fmla="*/ 185 w 200"/>
                  <a:gd name="T35" fmla="*/ 129 h 181"/>
                  <a:gd name="T36" fmla="*/ 179 w 200"/>
                  <a:gd name="T37" fmla="*/ 133 h 181"/>
                  <a:gd name="T38" fmla="*/ 173 w 200"/>
                  <a:gd name="T39" fmla="*/ 135 h 181"/>
                  <a:gd name="T40" fmla="*/ 165 w 200"/>
                  <a:gd name="T41" fmla="*/ 136 h 181"/>
                  <a:gd name="T42" fmla="*/ 146 w 200"/>
                  <a:gd name="T43" fmla="*/ 136 h 181"/>
                  <a:gd name="T44" fmla="*/ 151 w 200"/>
                  <a:gd name="T45" fmla="*/ 181 h 181"/>
                  <a:gd name="T46" fmla="*/ 98 w 200"/>
                  <a:gd name="T47" fmla="*/ 136 h 181"/>
                  <a:gd name="T48" fmla="*/ 35 w 200"/>
                  <a:gd name="T49" fmla="*/ 136 h 181"/>
                  <a:gd name="T50" fmla="*/ 35 w 200"/>
                  <a:gd name="T51" fmla="*/ 136 h 181"/>
                  <a:gd name="T52" fmla="*/ 28 w 200"/>
                  <a:gd name="T53" fmla="*/ 135 h 181"/>
                  <a:gd name="T54" fmla="*/ 21 w 200"/>
                  <a:gd name="T55" fmla="*/ 133 h 181"/>
                  <a:gd name="T56" fmla="*/ 15 w 200"/>
                  <a:gd name="T57" fmla="*/ 129 h 181"/>
                  <a:gd name="T58" fmla="*/ 10 w 200"/>
                  <a:gd name="T59" fmla="*/ 125 h 181"/>
                  <a:gd name="T60" fmla="*/ 6 w 200"/>
                  <a:gd name="T61" fmla="*/ 120 h 181"/>
                  <a:gd name="T62" fmla="*/ 3 w 200"/>
                  <a:gd name="T63" fmla="*/ 114 h 181"/>
                  <a:gd name="T64" fmla="*/ 1 w 200"/>
                  <a:gd name="T65" fmla="*/ 108 h 181"/>
                  <a:gd name="T66" fmla="*/ 0 w 200"/>
                  <a:gd name="T67" fmla="*/ 101 h 181"/>
                  <a:gd name="T68" fmla="*/ 0 w 200"/>
                  <a:gd name="T69" fmla="*/ 35 h 181"/>
                  <a:gd name="T70" fmla="*/ 0 w 200"/>
                  <a:gd name="T71" fmla="*/ 35 h 181"/>
                  <a:gd name="T72" fmla="*/ 1 w 200"/>
                  <a:gd name="T73" fmla="*/ 29 h 181"/>
                  <a:gd name="T74" fmla="*/ 3 w 200"/>
                  <a:gd name="T75" fmla="*/ 21 h 181"/>
                  <a:gd name="T76" fmla="*/ 6 w 200"/>
                  <a:gd name="T77" fmla="*/ 15 h 181"/>
                  <a:gd name="T78" fmla="*/ 10 w 200"/>
                  <a:gd name="T79" fmla="*/ 10 h 181"/>
                  <a:gd name="T80" fmla="*/ 15 w 200"/>
                  <a:gd name="T81" fmla="*/ 6 h 181"/>
                  <a:gd name="T82" fmla="*/ 21 w 200"/>
                  <a:gd name="T83" fmla="*/ 3 h 181"/>
                  <a:gd name="T84" fmla="*/ 28 w 200"/>
                  <a:gd name="T85" fmla="*/ 1 h 181"/>
                  <a:gd name="T86" fmla="*/ 35 w 200"/>
                  <a:gd name="T87" fmla="*/ 0 h 181"/>
                  <a:gd name="T88" fmla="*/ 35 w 200"/>
                  <a:gd name="T8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81">
                    <a:moveTo>
                      <a:pt x="35" y="0"/>
                    </a:moveTo>
                    <a:lnTo>
                      <a:pt x="165" y="0"/>
                    </a:lnTo>
                    <a:lnTo>
                      <a:pt x="165" y="0"/>
                    </a:lnTo>
                    <a:lnTo>
                      <a:pt x="173" y="1"/>
                    </a:lnTo>
                    <a:lnTo>
                      <a:pt x="179" y="3"/>
                    </a:lnTo>
                    <a:lnTo>
                      <a:pt x="185" y="6"/>
                    </a:lnTo>
                    <a:lnTo>
                      <a:pt x="190" y="10"/>
                    </a:lnTo>
                    <a:lnTo>
                      <a:pt x="194" y="15"/>
                    </a:lnTo>
                    <a:lnTo>
                      <a:pt x="197" y="21"/>
                    </a:lnTo>
                    <a:lnTo>
                      <a:pt x="199" y="29"/>
                    </a:lnTo>
                    <a:lnTo>
                      <a:pt x="200" y="35"/>
                    </a:lnTo>
                    <a:lnTo>
                      <a:pt x="200" y="101"/>
                    </a:lnTo>
                    <a:lnTo>
                      <a:pt x="200" y="101"/>
                    </a:lnTo>
                    <a:lnTo>
                      <a:pt x="199" y="108"/>
                    </a:lnTo>
                    <a:lnTo>
                      <a:pt x="197" y="114"/>
                    </a:lnTo>
                    <a:lnTo>
                      <a:pt x="194" y="120"/>
                    </a:lnTo>
                    <a:lnTo>
                      <a:pt x="190" y="125"/>
                    </a:lnTo>
                    <a:lnTo>
                      <a:pt x="185" y="129"/>
                    </a:lnTo>
                    <a:lnTo>
                      <a:pt x="179" y="133"/>
                    </a:lnTo>
                    <a:lnTo>
                      <a:pt x="173" y="135"/>
                    </a:lnTo>
                    <a:lnTo>
                      <a:pt x="165" y="136"/>
                    </a:lnTo>
                    <a:lnTo>
                      <a:pt x="146" y="136"/>
                    </a:lnTo>
                    <a:lnTo>
                      <a:pt x="151" y="181"/>
                    </a:lnTo>
                    <a:lnTo>
                      <a:pt x="98" y="136"/>
                    </a:lnTo>
                    <a:lnTo>
                      <a:pt x="35" y="136"/>
                    </a:lnTo>
                    <a:lnTo>
                      <a:pt x="35" y="136"/>
                    </a:lnTo>
                    <a:lnTo>
                      <a:pt x="28" y="135"/>
                    </a:lnTo>
                    <a:lnTo>
                      <a:pt x="21" y="133"/>
                    </a:lnTo>
                    <a:lnTo>
                      <a:pt x="15" y="129"/>
                    </a:lnTo>
                    <a:lnTo>
                      <a:pt x="10" y="125"/>
                    </a:lnTo>
                    <a:lnTo>
                      <a:pt x="6" y="120"/>
                    </a:lnTo>
                    <a:lnTo>
                      <a:pt x="3" y="114"/>
                    </a:lnTo>
                    <a:lnTo>
                      <a:pt x="1" y="108"/>
                    </a:lnTo>
                    <a:lnTo>
                      <a:pt x="0" y="101"/>
                    </a:lnTo>
                    <a:lnTo>
                      <a:pt x="0" y="35"/>
                    </a:lnTo>
                    <a:lnTo>
                      <a:pt x="0" y="35"/>
                    </a:lnTo>
                    <a:lnTo>
                      <a:pt x="1" y="29"/>
                    </a:lnTo>
                    <a:lnTo>
                      <a:pt x="3" y="21"/>
                    </a:lnTo>
                    <a:lnTo>
                      <a:pt x="6" y="15"/>
                    </a:lnTo>
                    <a:lnTo>
                      <a:pt x="10" y="10"/>
                    </a:lnTo>
                    <a:lnTo>
                      <a:pt x="15" y="6"/>
                    </a:lnTo>
                    <a:lnTo>
                      <a:pt x="21" y="3"/>
                    </a:lnTo>
                    <a:lnTo>
                      <a:pt x="28" y="1"/>
                    </a:lnTo>
                    <a:lnTo>
                      <a:pt x="35" y="0"/>
                    </a:lnTo>
                    <a:lnTo>
                      <a:pt x="35"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3" name="Line 230"/>
              <p:cNvSpPr>
                <a:spLocks noChangeShapeType="1"/>
              </p:cNvSpPr>
              <p:nvPr/>
            </p:nvSpPr>
            <p:spPr bwMode="auto">
              <a:xfrm flipH="1">
                <a:off x="587" y="1727"/>
                <a:ext cx="13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4" name="Line 231"/>
              <p:cNvSpPr>
                <a:spLocks noChangeShapeType="1"/>
              </p:cNvSpPr>
              <p:nvPr/>
            </p:nvSpPr>
            <p:spPr bwMode="auto">
              <a:xfrm flipH="1">
                <a:off x="587" y="1766"/>
                <a:ext cx="69"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5" name="Freeform 232"/>
              <p:cNvSpPr>
                <a:spLocks/>
              </p:cNvSpPr>
              <p:nvPr/>
            </p:nvSpPr>
            <p:spPr bwMode="auto">
              <a:xfrm>
                <a:off x="5173" y="3053"/>
                <a:ext cx="89" cy="56"/>
              </a:xfrm>
              <a:custGeom>
                <a:avLst/>
                <a:gdLst>
                  <a:gd name="T0" fmla="*/ 0 w 89"/>
                  <a:gd name="T1" fmla="*/ 0 h 56"/>
                  <a:gd name="T2" fmla="*/ 1 w 89"/>
                  <a:gd name="T3" fmla="*/ 26 h 56"/>
                  <a:gd name="T4" fmla="*/ 1 w 89"/>
                  <a:gd name="T5" fmla="*/ 26 h 56"/>
                  <a:gd name="T6" fmla="*/ 2 w 89"/>
                  <a:gd name="T7" fmla="*/ 33 h 56"/>
                  <a:gd name="T8" fmla="*/ 4 w 89"/>
                  <a:gd name="T9" fmla="*/ 39 h 56"/>
                  <a:gd name="T10" fmla="*/ 7 w 89"/>
                  <a:gd name="T11" fmla="*/ 44 h 56"/>
                  <a:gd name="T12" fmla="*/ 11 w 89"/>
                  <a:gd name="T13" fmla="*/ 48 h 56"/>
                  <a:gd name="T14" fmla="*/ 15 w 89"/>
                  <a:gd name="T15" fmla="*/ 51 h 56"/>
                  <a:gd name="T16" fmla="*/ 20 w 89"/>
                  <a:gd name="T17" fmla="*/ 54 h 56"/>
                  <a:gd name="T18" fmla="*/ 26 w 89"/>
                  <a:gd name="T19" fmla="*/ 56 h 56"/>
                  <a:gd name="T20" fmla="*/ 32 w 89"/>
                  <a:gd name="T21" fmla="*/ 56 h 56"/>
                  <a:gd name="T22" fmla="*/ 56 w 89"/>
                  <a:gd name="T23" fmla="*/ 56 h 56"/>
                  <a:gd name="T24" fmla="*/ 56 w 89"/>
                  <a:gd name="T25" fmla="*/ 56 h 56"/>
                  <a:gd name="T26" fmla="*/ 62 w 89"/>
                  <a:gd name="T27" fmla="*/ 56 h 56"/>
                  <a:gd name="T28" fmla="*/ 68 w 89"/>
                  <a:gd name="T29" fmla="*/ 54 h 56"/>
                  <a:gd name="T30" fmla="*/ 73 w 89"/>
                  <a:gd name="T31" fmla="*/ 51 h 56"/>
                  <a:gd name="T32" fmla="*/ 78 w 89"/>
                  <a:gd name="T33" fmla="*/ 48 h 56"/>
                  <a:gd name="T34" fmla="*/ 82 w 89"/>
                  <a:gd name="T35" fmla="*/ 44 h 56"/>
                  <a:gd name="T36" fmla="*/ 85 w 89"/>
                  <a:gd name="T37" fmla="*/ 39 h 56"/>
                  <a:gd name="T38" fmla="*/ 86 w 89"/>
                  <a:gd name="T39" fmla="*/ 33 h 56"/>
                  <a:gd name="T40" fmla="*/ 87 w 89"/>
                  <a:gd name="T41" fmla="*/ 26 h 56"/>
                  <a:gd name="T42" fmla="*/ 89 w 89"/>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56">
                    <a:moveTo>
                      <a:pt x="0" y="0"/>
                    </a:moveTo>
                    <a:lnTo>
                      <a:pt x="1" y="26"/>
                    </a:lnTo>
                    <a:lnTo>
                      <a:pt x="1" y="26"/>
                    </a:lnTo>
                    <a:lnTo>
                      <a:pt x="2" y="33"/>
                    </a:lnTo>
                    <a:lnTo>
                      <a:pt x="4" y="39"/>
                    </a:lnTo>
                    <a:lnTo>
                      <a:pt x="7" y="44"/>
                    </a:lnTo>
                    <a:lnTo>
                      <a:pt x="11" y="48"/>
                    </a:lnTo>
                    <a:lnTo>
                      <a:pt x="15" y="51"/>
                    </a:lnTo>
                    <a:lnTo>
                      <a:pt x="20" y="54"/>
                    </a:lnTo>
                    <a:lnTo>
                      <a:pt x="26" y="56"/>
                    </a:lnTo>
                    <a:lnTo>
                      <a:pt x="32" y="56"/>
                    </a:lnTo>
                    <a:lnTo>
                      <a:pt x="56" y="56"/>
                    </a:lnTo>
                    <a:lnTo>
                      <a:pt x="56" y="56"/>
                    </a:lnTo>
                    <a:lnTo>
                      <a:pt x="62" y="56"/>
                    </a:lnTo>
                    <a:lnTo>
                      <a:pt x="68" y="54"/>
                    </a:lnTo>
                    <a:lnTo>
                      <a:pt x="73" y="51"/>
                    </a:lnTo>
                    <a:lnTo>
                      <a:pt x="78" y="48"/>
                    </a:lnTo>
                    <a:lnTo>
                      <a:pt x="82" y="44"/>
                    </a:lnTo>
                    <a:lnTo>
                      <a:pt x="85" y="39"/>
                    </a:lnTo>
                    <a:lnTo>
                      <a:pt x="86" y="33"/>
                    </a:lnTo>
                    <a:lnTo>
                      <a:pt x="87" y="26"/>
                    </a:lnTo>
                    <a:lnTo>
                      <a:pt x="8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6" name="Line 233"/>
              <p:cNvSpPr>
                <a:spLocks noChangeShapeType="1"/>
              </p:cNvSpPr>
              <p:nvPr/>
            </p:nvSpPr>
            <p:spPr bwMode="auto">
              <a:xfrm>
                <a:off x="5206" y="3089"/>
                <a:ext cx="22"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7" name="Freeform 234"/>
              <p:cNvSpPr>
                <a:spLocks noEditPoints="1"/>
              </p:cNvSpPr>
              <p:nvPr/>
            </p:nvSpPr>
            <p:spPr bwMode="auto">
              <a:xfrm>
                <a:off x="5170" y="2940"/>
                <a:ext cx="95" cy="125"/>
              </a:xfrm>
              <a:custGeom>
                <a:avLst/>
                <a:gdLst>
                  <a:gd name="T0" fmla="*/ 92 w 95"/>
                  <a:gd name="T1" fmla="*/ 102 h 125"/>
                  <a:gd name="T2" fmla="*/ 92 w 95"/>
                  <a:gd name="T3" fmla="*/ 102 h 125"/>
                  <a:gd name="T4" fmla="*/ 83 w 95"/>
                  <a:gd name="T5" fmla="*/ 112 h 125"/>
                  <a:gd name="T6" fmla="*/ 73 w 95"/>
                  <a:gd name="T7" fmla="*/ 119 h 125"/>
                  <a:gd name="T8" fmla="*/ 60 w 95"/>
                  <a:gd name="T9" fmla="*/ 123 h 125"/>
                  <a:gd name="T10" fmla="*/ 47 w 95"/>
                  <a:gd name="T11" fmla="*/ 125 h 125"/>
                  <a:gd name="T12" fmla="*/ 41 w 95"/>
                  <a:gd name="T13" fmla="*/ 124 h 125"/>
                  <a:gd name="T14" fmla="*/ 27 w 95"/>
                  <a:gd name="T15" fmla="*/ 121 h 125"/>
                  <a:gd name="T16" fmla="*/ 16 w 95"/>
                  <a:gd name="T17" fmla="*/ 116 h 125"/>
                  <a:gd name="T18" fmla="*/ 7 w 95"/>
                  <a:gd name="T19" fmla="*/ 108 h 125"/>
                  <a:gd name="T20" fmla="*/ 3 w 95"/>
                  <a:gd name="T21" fmla="*/ 102 h 125"/>
                  <a:gd name="T22" fmla="*/ 0 w 95"/>
                  <a:gd name="T23" fmla="*/ 39 h 125"/>
                  <a:gd name="T24" fmla="*/ 2 w 95"/>
                  <a:gd name="T25" fmla="*/ 27 h 125"/>
                  <a:gd name="T26" fmla="*/ 7 w 95"/>
                  <a:gd name="T27" fmla="*/ 18 h 125"/>
                  <a:gd name="T28" fmla="*/ 16 w 95"/>
                  <a:gd name="T29" fmla="*/ 12 h 125"/>
                  <a:gd name="T30" fmla="*/ 28 w 95"/>
                  <a:gd name="T31" fmla="*/ 9 h 125"/>
                  <a:gd name="T32" fmla="*/ 62 w 95"/>
                  <a:gd name="T33" fmla="*/ 6 h 125"/>
                  <a:gd name="T34" fmla="*/ 62 w 95"/>
                  <a:gd name="T35" fmla="*/ 4 h 125"/>
                  <a:gd name="T36" fmla="*/ 66 w 95"/>
                  <a:gd name="T37" fmla="*/ 1 h 125"/>
                  <a:gd name="T38" fmla="*/ 68 w 95"/>
                  <a:gd name="T39" fmla="*/ 0 h 125"/>
                  <a:gd name="T40" fmla="*/ 73 w 95"/>
                  <a:gd name="T41" fmla="*/ 2 h 125"/>
                  <a:gd name="T42" fmla="*/ 75 w 95"/>
                  <a:gd name="T43" fmla="*/ 6 h 125"/>
                  <a:gd name="T44" fmla="*/ 75 w 95"/>
                  <a:gd name="T45" fmla="*/ 10 h 125"/>
                  <a:gd name="T46" fmla="*/ 83 w 95"/>
                  <a:gd name="T47" fmla="*/ 14 h 125"/>
                  <a:gd name="T48" fmla="*/ 90 w 95"/>
                  <a:gd name="T49" fmla="*/ 21 h 125"/>
                  <a:gd name="T50" fmla="*/ 94 w 95"/>
                  <a:gd name="T51" fmla="*/ 29 h 125"/>
                  <a:gd name="T52" fmla="*/ 95 w 95"/>
                  <a:gd name="T53" fmla="*/ 39 h 125"/>
                  <a:gd name="T54" fmla="*/ 66 w 95"/>
                  <a:gd name="T55" fmla="*/ 99 h 125"/>
                  <a:gd name="T56" fmla="*/ 71 w 95"/>
                  <a:gd name="T57" fmla="*/ 99 h 125"/>
                  <a:gd name="T58" fmla="*/ 76 w 95"/>
                  <a:gd name="T59" fmla="*/ 94 h 125"/>
                  <a:gd name="T60" fmla="*/ 77 w 95"/>
                  <a:gd name="T61" fmla="*/ 89 h 125"/>
                  <a:gd name="T62" fmla="*/ 79 w 95"/>
                  <a:gd name="T63" fmla="*/ 44 h 125"/>
                  <a:gd name="T64" fmla="*/ 76 w 95"/>
                  <a:gd name="T65" fmla="*/ 35 h 125"/>
                  <a:gd name="T66" fmla="*/ 72 w 95"/>
                  <a:gd name="T67" fmla="*/ 31 h 125"/>
                  <a:gd name="T68" fmla="*/ 28 w 95"/>
                  <a:gd name="T69" fmla="*/ 30 h 125"/>
                  <a:gd name="T70" fmla="*/ 23 w 95"/>
                  <a:gd name="T71" fmla="*/ 31 h 125"/>
                  <a:gd name="T72" fmla="*/ 19 w 95"/>
                  <a:gd name="T73" fmla="*/ 35 h 125"/>
                  <a:gd name="T74" fmla="*/ 15 w 95"/>
                  <a:gd name="T75" fmla="*/ 44 h 125"/>
                  <a:gd name="T76" fmla="*/ 17 w 95"/>
                  <a:gd name="T77" fmla="*/ 89 h 125"/>
                  <a:gd name="T78" fmla="*/ 18 w 95"/>
                  <a:gd name="T79" fmla="*/ 94 h 125"/>
                  <a:gd name="T80" fmla="*/ 23 w 95"/>
                  <a:gd name="T81" fmla="*/ 99 h 125"/>
                  <a:gd name="T82" fmla="*/ 66 w 95"/>
                  <a:gd name="T83"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25">
                    <a:moveTo>
                      <a:pt x="95" y="39"/>
                    </a:moveTo>
                    <a:lnTo>
                      <a:pt x="92" y="102"/>
                    </a:lnTo>
                    <a:lnTo>
                      <a:pt x="92" y="102"/>
                    </a:lnTo>
                    <a:lnTo>
                      <a:pt x="92" y="102"/>
                    </a:lnTo>
                    <a:lnTo>
                      <a:pt x="88" y="108"/>
                    </a:lnTo>
                    <a:lnTo>
                      <a:pt x="83" y="112"/>
                    </a:lnTo>
                    <a:lnTo>
                      <a:pt x="78" y="116"/>
                    </a:lnTo>
                    <a:lnTo>
                      <a:pt x="73" y="119"/>
                    </a:lnTo>
                    <a:lnTo>
                      <a:pt x="66" y="121"/>
                    </a:lnTo>
                    <a:lnTo>
                      <a:pt x="60" y="123"/>
                    </a:lnTo>
                    <a:lnTo>
                      <a:pt x="54" y="124"/>
                    </a:lnTo>
                    <a:lnTo>
                      <a:pt x="47" y="125"/>
                    </a:lnTo>
                    <a:lnTo>
                      <a:pt x="47" y="125"/>
                    </a:lnTo>
                    <a:lnTo>
                      <a:pt x="41" y="124"/>
                    </a:lnTo>
                    <a:lnTo>
                      <a:pt x="34" y="123"/>
                    </a:lnTo>
                    <a:lnTo>
                      <a:pt x="27" y="121"/>
                    </a:lnTo>
                    <a:lnTo>
                      <a:pt x="22" y="119"/>
                    </a:lnTo>
                    <a:lnTo>
                      <a:pt x="16" y="116"/>
                    </a:lnTo>
                    <a:lnTo>
                      <a:pt x="11" y="112"/>
                    </a:lnTo>
                    <a:lnTo>
                      <a:pt x="7" y="108"/>
                    </a:lnTo>
                    <a:lnTo>
                      <a:pt x="3" y="102"/>
                    </a:lnTo>
                    <a:lnTo>
                      <a:pt x="3" y="102"/>
                    </a:lnTo>
                    <a:lnTo>
                      <a:pt x="0" y="39"/>
                    </a:lnTo>
                    <a:lnTo>
                      <a:pt x="0" y="39"/>
                    </a:lnTo>
                    <a:lnTo>
                      <a:pt x="0" y="34"/>
                    </a:lnTo>
                    <a:lnTo>
                      <a:pt x="2" y="27"/>
                    </a:lnTo>
                    <a:lnTo>
                      <a:pt x="4" y="22"/>
                    </a:lnTo>
                    <a:lnTo>
                      <a:pt x="7" y="18"/>
                    </a:lnTo>
                    <a:lnTo>
                      <a:pt x="12" y="14"/>
                    </a:lnTo>
                    <a:lnTo>
                      <a:pt x="16" y="12"/>
                    </a:lnTo>
                    <a:lnTo>
                      <a:pt x="22" y="10"/>
                    </a:lnTo>
                    <a:lnTo>
                      <a:pt x="28" y="9"/>
                    </a:lnTo>
                    <a:lnTo>
                      <a:pt x="62" y="9"/>
                    </a:lnTo>
                    <a:lnTo>
                      <a:pt x="62" y="6"/>
                    </a:lnTo>
                    <a:lnTo>
                      <a:pt x="62" y="6"/>
                    </a:lnTo>
                    <a:lnTo>
                      <a:pt x="62" y="4"/>
                    </a:lnTo>
                    <a:lnTo>
                      <a:pt x="64" y="2"/>
                    </a:lnTo>
                    <a:lnTo>
                      <a:pt x="66" y="1"/>
                    </a:lnTo>
                    <a:lnTo>
                      <a:pt x="68" y="0"/>
                    </a:lnTo>
                    <a:lnTo>
                      <a:pt x="68" y="0"/>
                    </a:lnTo>
                    <a:lnTo>
                      <a:pt x="71" y="1"/>
                    </a:lnTo>
                    <a:lnTo>
                      <a:pt x="73" y="2"/>
                    </a:lnTo>
                    <a:lnTo>
                      <a:pt x="74" y="4"/>
                    </a:lnTo>
                    <a:lnTo>
                      <a:pt x="75" y="6"/>
                    </a:lnTo>
                    <a:lnTo>
                      <a:pt x="75" y="10"/>
                    </a:lnTo>
                    <a:lnTo>
                      <a:pt x="75" y="10"/>
                    </a:lnTo>
                    <a:lnTo>
                      <a:pt x="79" y="12"/>
                    </a:lnTo>
                    <a:lnTo>
                      <a:pt x="83" y="14"/>
                    </a:lnTo>
                    <a:lnTo>
                      <a:pt x="87" y="17"/>
                    </a:lnTo>
                    <a:lnTo>
                      <a:pt x="90" y="21"/>
                    </a:lnTo>
                    <a:lnTo>
                      <a:pt x="92" y="25"/>
                    </a:lnTo>
                    <a:lnTo>
                      <a:pt x="94" y="29"/>
                    </a:lnTo>
                    <a:lnTo>
                      <a:pt x="95" y="35"/>
                    </a:lnTo>
                    <a:lnTo>
                      <a:pt x="95" y="39"/>
                    </a:lnTo>
                    <a:lnTo>
                      <a:pt x="95" y="39"/>
                    </a:lnTo>
                    <a:close/>
                    <a:moveTo>
                      <a:pt x="66" y="99"/>
                    </a:moveTo>
                    <a:lnTo>
                      <a:pt x="66" y="99"/>
                    </a:lnTo>
                    <a:lnTo>
                      <a:pt x="71" y="99"/>
                    </a:lnTo>
                    <a:lnTo>
                      <a:pt x="74" y="97"/>
                    </a:lnTo>
                    <a:lnTo>
                      <a:pt x="76" y="94"/>
                    </a:lnTo>
                    <a:lnTo>
                      <a:pt x="77" y="89"/>
                    </a:lnTo>
                    <a:lnTo>
                      <a:pt x="77" y="89"/>
                    </a:lnTo>
                    <a:lnTo>
                      <a:pt x="79" y="44"/>
                    </a:lnTo>
                    <a:lnTo>
                      <a:pt x="79" y="44"/>
                    </a:lnTo>
                    <a:lnTo>
                      <a:pt x="78" y="39"/>
                    </a:lnTo>
                    <a:lnTo>
                      <a:pt x="76" y="35"/>
                    </a:lnTo>
                    <a:lnTo>
                      <a:pt x="76" y="35"/>
                    </a:lnTo>
                    <a:lnTo>
                      <a:pt x="72" y="31"/>
                    </a:lnTo>
                    <a:lnTo>
                      <a:pt x="66" y="30"/>
                    </a:lnTo>
                    <a:lnTo>
                      <a:pt x="28" y="30"/>
                    </a:lnTo>
                    <a:lnTo>
                      <a:pt x="28" y="30"/>
                    </a:lnTo>
                    <a:lnTo>
                      <a:pt x="23" y="31"/>
                    </a:lnTo>
                    <a:lnTo>
                      <a:pt x="19" y="35"/>
                    </a:lnTo>
                    <a:lnTo>
                      <a:pt x="19" y="35"/>
                    </a:lnTo>
                    <a:lnTo>
                      <a:pt x="16" y="39"/>
                    </a:lnTo>
                    <a:lnTo>
                      <a:pt x="15" y="44"/>
                    </a:lnTo>
                    <a:lnTo>
                      <a:pt x="15" y="44"/>
                    </a:lnTo>
                    <a:lnTo>
                      <a:pt x="17" y="89"/>
                    </a:lnTo>
                    <a:lnTo>
                      <a:pt x="17" y="89"/>
                    </a:lnTo>
                    <a:lnTo>
                      <a:pt x="18" y="94"/>
                    </a:lnTo>
                    <a:lnTo>
                      <a:pt x="20" y="97"/>
                    </a:lnTo>
                    <a:lnTo>
                      <a:pt x="23" y="99"/>
                    </a:lnTo>
                    <a:lnTo>
                      <a:pt x="28" y="99"/>
                    </a:lnTo>
                    <a:lnTo>
                      <a:pt x="66" y="9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8" name="Freeform 235"/>
              <p:cNvSpPr>
                <a:spLocks/>
              </p:cNvSpPr>
              <p:nvPr/>
            </p:nvSpPr>
            <p:spPr bwMode="auto">
              <a:xfrm>
                <a:off x="2027" y="57"/>
                <a:ext cx="79" cy="80"/>
              </a:xfrm>
              <a:custGeom>
                <a:avLst/>
                <a:gdLst>
                  <a:gd name="T0" fmla="*/ 0 w 79"/>
                  <a:gd name="T1" fmla="*/ 40 h 80"/>
                  <a:gd name="T2" fmla="*/ 0 w 79"/>
                  <a:gd name="T3" fmla="*/ 40 h 80"/>
                  <a:gd name="T4" fmla="*/ 0 w 79"/>
                  <a:gd name="T5" fmla="*/ 32 h 80"/>
                  <a:gd name="T6" fmla="*/ 3 w 79"/>
                  <a:gd name="T7" fmla="*/ 24 h 80"/>
                  <a:gd name="T8" fmla="*/ 6 w 79"/>
                  <a:gd name="T9" fmla="*/ 17 h 80"/>
                  <a:gd name="T10" fmla="*/ 11 w 79"/>
                  <a:gd name="T11" fmla="*/ 11 h 80"/>
                  <a:gd name="T12" fmla="*/ 17 w 79"/>
                  <a:gd name="T13" fmla="*/ 6 h 80"/>
                  <a:gd name="T14" fmla="*/ 23 w 79"/>
                  <a:gd name="T15" fmla="*/ 3 h 80"/>
                  <a:gd name="T16" fmla="*/ 31 w 79"/>
                  <a:gd name="T17" fmla="*/ 1 h 80"/>
                  <a:gd name="T18" fmla="*/ 40 w 79"/>
                  <a:gd name="T19" fmla="*/ 0 h 80"/>
                  <a:gd name="T20" fmla="*/ 40 w 79"/>
                  <a:gd name="T21" fmla="*/ 0 h 80"/>
                  <a:gd name="T22" fmla="*/ 47 w 79"/>
                  <a:gd name="T23" fmla="*/ 1 h 80"/>
                  <a:gd name="T24" fmla="*/ 55 w 79"/>
                  <a:gd name="T25" fmla="*/ 3 h 80"/>
                  <a:gd name="T26" fmla="*/ 61 w 79"/>
                  <a:gd name="T27" fmla="*/ 6 h 80"/>
                  <a:gd name="T28" fmla="*/ 67 w 79"/>
                  <a:gd name="T29" fmla="*/ 11 h 80"/>
                  <a:gd name="T30" fmla="*/ 73 w 79"/>
                  <a:gd name="T31" fmla="*/ 17 h 80"/>
                  <a:gd name="T32" fmla="*/ 76 w 79"/>
                  <a:gd name="T33" fmla="*/ 24 h 80"/>
                  <a:gd name="T34" fmla="*/ 79 w 79"/>
                  <a:gd name="T35" fmla="*/ 32 h 80"/>
                  <a:gd name="T36" fmla="*/ 79 w 79"/>
                  <a:gd name="T37" fmla="*/ 40 h 80"/>
                  <a:gd name="T38" fmla="*/ 79 w 79"/>
                  <a:gd name="T39" fmla="*/ 40 h 80"/>
                  <a:gd name="T40" fmla="*/ 79 w 79"/>
                  <a:gd name="T41" fmla="*/ 48 h 80"/>
                  <a:gd name="T42" fmla="*/ 76 w 79"/>
                  <a:gd name="T43" fmla="*/ 55 h 80"/>
                  <a:gd name="T44" fmla="*/ 73 w 79"/>
                  <a:gd name="T45" fmla="*/ 63 h 80"/>
                  <a:gd name="T46" fmla="*/ 67 w 79"/>
                  <a:gd name="T47" fmla="*/ 68 h 80"/>
                  <a:gd name="T48" fmla="*/ 61 w 79"/>
                  <a:gd name="T49" fmla="*/ 73 h 80"/>
                  <a:gd name="T50" fmla="*/ 55 w 79"/>
                  <a:gd name="T51" fmla="*/ 77 h 80"/>
                  <a:gd name="T52" fmla="*/ 47 w 79"/>
                  <a:gd name="T53" fmla="*/ 79 h 80"/>
                  <a:gd name="T54" fmla="*/ 40 w 79"/>
                  <a:gd name="T55" fmla="*/ 80 h 80"/>
                  <a:gd name="T56" fmla="*/ 40 w 79"/>
                  <a:gd name="T57" fmla="*/ 80 h 80"/>
                  <a:gd name="T58" fmla="*/ 31 w 79"/>
                  <a:gd name="T59" fmla="*/ 79 h 80"/>
                  <a:gd name="T60" fmla="*/ 23 w 79"/>
                  <a:gd name="T61" fmla="*/ 77 h 80"/>
                  <a:gd name="T62" fmla="*/ 17 w 79"/>
                  <a:gd name="T63" fmla="*/ 73 h 80"/>
                  <a:gd name="T64" fmla="*/ 11 w 79"/>
                  <a:gd name="T65" fmla="*/ 68 h 80"/>
                  <a:gd name="T66" fmla="*/ 6 w 79"/>
                  <a:gd name="T67" fmla="*/ 63 h 80"/>
                  <a:gd name="T68" fmla="*/ 3 w 79"/>
                  <a:gd name="T69" fmla="*/ 55 h 80"/>
                  <a:gd name="T70" fmla="*/ 0 w 79"/>
                  <a:gd name="T71" fmla="*/ 48 h 80"/>
                  <a:gd name="T72" fmla="*/ 0 w 79"/>
                  <a:gd name="T73" fmla="*/ 40 h 80"/>
                  <a:gd name="T74" fmla="*/ 0 w 79"/>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0" y="40"/>
                    </a:moveTo>
                    <a:lnTo>
                      <a:pt x="0" y="40"/>
                    </a:lnTo>
                    <a:lnTo>
                      <a:pt x="0" y="32"/>
                    </a:lnTo>
                    <a:lnTo>
                      <a:pt x="3" y="24"/>
                    </a:lnTo>
                    <a:lnTo>
                      <a:pt x="6" y="17"/>
                    </a:lnTo>
                    <a:lnTo>
                      <a:pt x="11" y="11"/>
                    </a:lnTo>
                    <a:lnTo>
                      <a:pt x="17" y="6"/>
                    </a:lnTo>
                    <a:lnTo>
                      <a:pt x="23" y="3"/>
                    </a:lnTo>
                    <a:lnTo>
                      <a:pt x="31" y="1"/>
                    </a:lnTo>
                    <a:lnTo>
                      <a:pt x="40" y="0"/>
                    </a:lnTo>
                    <a:lnTo>
                      <a:pt x="40" y="0"/>
                    </a:lnTo>
                    <a:lnTo>
                      <a:pt x="47" y="1"/>
                    </a:lnTo>
                    <a:lnTo>
                      <a:pt x="55" y="3"/>
                    </a:lnTo>
                    <a:lnTo>
                      <a:pt x="61" y="6"/>
                    </a:lnTo>
                    <a:lnTo>
                      <a:pt x="67" y="11"/>
                    </a:lnTo>
                    <a:lnTo>
                      <a:pt x="73" y="17"/>
                    </a:lnTo>
                    <a:lnTo>
                      <a:pt x="76" y="24"/>
                    </a:lnTo>
                    <a:lnTo>
                      <a:pt x="79" y="32"/>
                    </a:lnTo>
                    <a:lnTo>
                      <a:pt x="79" y="40"/>
                    </a:lnTo>
                    <a:lnTo>
                      <a:pt x="79" y="40"/>
                    </a:lnTo>
                    <a:lnTo>
                      <a:pt x="79" y="48"/>
                    </a:lnTo>
                    <a:lnTo>
                      <a:pt x="76" y="55"/>
                    </a:lnTo>
                    <a:lnTo>
                      <a:pt x="73" y="63"/>
                    </a:lnTo>
                    <a:lnTo>
                      <a:pt x="67" y="68"/>
                    </a:lnTo>
                    <a:lnTo>
                      <a:pt x="61" y="73"/>
                    </a:lnTo>
                    <a:lnTo>
                      <a:pt x="55" y="77"/>
                    </a:lnTo>
                    <a:lnTo>
                      <a:pt x="47" y="79"/>
                    </a:lnTo>
                    <a:lnTo>
                      <a:pt x="40" y="80"/>
                    </a:lnTo>
                    <a:lnTo>
                      <a:pt x="40" y="80"/>
                    </a:lnTo>
                    <a:lnTo>
                      <a:pt x="31" y="79"/>
                    </a:lnTo>
                    <a:lnTo>
                      <a:pt x="23" y="77"/>
                    </a:lnTo>
                    <a:lnTo>
                      <a:pt x="17" y="73"/>
                    </a:lnTo>
                    <a:lnTo>
                      <a:pt x="11" y="68"/>
                    </a:lnTo>
                    <a:lnTo>
                      <a:pt x="6" y="63"/>
                    </a:lnTo>
                    <a:lnTo>
                      <a:pt x="3" y="55"/>
                    </a:lnTo>
                    <a:lnTo>
                      <a:pt x="0" y="48"/>
                    </a:lnTo>
                    <a:lnTo>
                      <a:pt x="0" y="40"/>
                    </a:lnTo>
                    <a:lnTo>
                      <a:pt x="0" y="4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9" name="Freeform 236"/>
              <p:cNvSpPr>
                <a:spLocks/>
              </p:cNvSpPr>
              <p:nvPr/>
            </p:nvSpPr>
            <p:spPr bwMode="auto">
              <a:xfrm>
                <a:off x="1991" y="148"/>
                <a:ext cx="161" cy="54"/>
              </a:xfrm>
              <a:custGeom>
                <a:avLst/>
                <a:gdLst>
                  <a:gd name="T0" fmla="*/ 161 w 161"/>
                  <a:gd name="T1" fmla="*/ 54 h 54"/>
                  <a:gd name="T2" fmla="*/ 126 w 161"/>
                  <a:gd name="T3" fmla="*/ 54 h 54"/>
                  <a:gd name="T4" fmla="*/ 126 w 161"/>
                  <a:gd name="T5" fmla="*/ 54 h 54"/>
                  <a:gd name="T6" fmla="*/ 126 w 161"/>
                  <a:gd name="T7" fmla="*/ 30 h 54"/>
                  <a:gd name="T8" fmla="*/ 126 w 161"/>
                  <a:gd name="T9" fmla="*/ 21 h 54"/>
                  <a:gd name="T10" fmla="*/ 126 w 161"/>
                  <a:gd name="T11" fmla="*/ 21 h 54"/>
                  <a:gd name="T12" fmla="*/ 125 w 161"/>
                  <a:gd name="T13" fmla="*/ 17 h 54"/>
                  <a:gd name="T14" fmla="*/ 122 w 161"/>
                  <a:gd name="T15" fmla="*/ 13 h 54"/>
                  <a:gd name="T16" fmla="*/ 117 w 161"/>
                  <a:gd name="T17" fmla="*/ 10 h 54"/>
                  <a:gd name="T18" fmla="*/ 111 w 161"/>
                  <a:gd name="T19" fmla="*/ 7 h 54"/>
                  <a:gd name="T20" fmla="*/ 102 w 161"/>
                  <a:gd name="T21" fmla="*/ 4 h 54"/>
                  <a:gd name="T22" fmla="*/ 94 w 161"/>
                  <a:gd name="T23" fmla="*/ 2 h 54"/>
                  <a:gd name="T24" fmla="*/ 85 w 161"/>
                  <a:gd name="T25" fmla="*/ 1 h 54"/>
                  <a:gd name="T26" fmla="*/ 76 w 161"/>
                  <a:gd name="T27" fmla="*/ 0 h 54"/>
                  <a:gd name="T28" fmla="*/ 76 w 161"/>
                  <a:gd name="T29" fmla="*/ 0 h 54"/>
                  <a:gd name="T30" fmla="*/ 65 w 161"/>
                  <a:gd name="T31" fmla="*/ 1 h 54"/>
                  <a:gd name="T32" fmla="*/ 56 w 161"/>
                  <a:gd name="T33" fmla="*/ 2 h 54"/>
                  <a:gd name="T34" fmla="*/ 48 w 161"/>
                  <a:gd name="T35" fmla="*/ 4 h 54"/>
                  <a:gd name="T36" fmla="*/ 40 w 161"/>
                  <a:gd name="T37" fmla="*/ 7 h 54"/>
                  <a:gd name="T38" fmla="*/ 34 w 161"/>
                  <a:gd name="T39" fmla="*/ 10 h 54"/>
                  <a:gd name="T40" fmla="*/ 28 w 161"/>
                  <a:gd name="T41" fmla="*/ 13 h 54"/>
                  <a:gd name="T42" fmla="*/ 25 w 161"/>
                  <a:gd name="T43" fmla="*/ 17 h 54"/>
                  <a:gd name="T44" fmla="*/ 24 w 161"/>
                  <a:gd name="T45" fmla="*/ 21 h 54"/>
                  <a:gd name="T46" fmla="*/ 24 w 161"/>
                  <a:gd name="T47" fmla="*/ 21 h 54"/>
                  <a:gd name="T48" fmla="*/ 24 w 161"/>
                  <a:gd name="T49" fmla="*/ 30 h 54"/>
                  <a:gd name="T50" fmla="*/ 24 w 161"/>
                  <a:gd name="T51" fmla="*/ 54 h 54"/>
                  <a:gd name="T52" fmla="*/ 0 w 161"/>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54">
                    <a:moveTo>
                      <a:pt x="161" y="54"/>
                    </a:moveTo>
                    <a:lnTo>
                      <a:pt x="126" y="54"/>
                    </a:lnTo>
                    <a:lnTo>
                      <a:pt x="126" y="54"/>
                    </a:lnTo>
                    <a:lnTo>
                      <a:pt x="126" y="30"/>
                    </a:lnTo>
                    <a:lnTo>
                      <a:pt x="126" y="21"/>
                    </a:lnTo>
                    <a:lnTo>
                      <a:pt x="126" y="21"/>
                    </a:lnTo>
                    <a:lnTo>
                      <a:pt x="125" y="17"/>
                    </a:lnTo>
                    <a:lnTo>
                      <a:pt x="122" y="13"/>
                    </a:lnTo>
                    <a:lnTo>
                      <a:pt x="117" y="10"/>
                    </a:lnTo>
                    <a:lnTo>
                      <a:pt x="111" y="7"/>
                    </a:lnTo>
                    <a:lnTo>
                      <a:pt x="102" y="4"/>
                    </a:lnTo>
                    <a:lnTo>
                      <a:pt x="94" y="2"/>
                    </a:lnTo>
                    <a:lnTo>
                      <a:pt x="85" y="1"/>
                    </a:lnTo>
                    <a:lnTo>
                      <a:pt x="76" y="0"/>
                    </a:lnTo>
                    <a:lnTo>
                      <a:pt x="76" y="0"/>
                    </a:lnTo>
                    <a:lnTo>
                      <a:pt x="65" y="1"/>
                    </a:lnTo>
                    <a:lnTo>
                      <a:pt x="56" y="2"/>
                    </a:lnTo>
                    <a:lnTo>
                      <a:pt x="48" y="4"/>
                    </a:lnTo>
                    <a:lnTo>
                      <a:pt x="40" y="7"/>
                    </a:lnTo>
                    <a:lnTo>
                      <a:pt x="34" y="10"/>
                    </a:lnTo>
                    <a:lnTo>
                      <a:pt x="28" y="13"/>
                    </a:lnTo>
                    <a:lnTo>
                      <a:pt x="25" y="17"/>
                    </a:lnTo>
                    <a:lnTo>
                      <a:pt x="24" y="21"/>
                    </a:lnTo>
                    <a:lnTo>
                      <a:pt x="24" y="21"/>
                    </a:lnTo>
                    <a:lnTo>
                      <a:pt x="24" y="30"/>
                    </a:lnTo>
                    <a:lnTo>
                      <a:pt x="24" y="54"/>
                    </a:lnTo>
                    <a:lnTo>
                      <a:pt x="0" y="5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0" name="Line 237"/>
              <p:cNvSpPr>
                <a:spLocks noChangeShapeType="1"/>
              </p:cNvSpPr>
              <p:nvPr/>
            </p:nvSpPr>
            <p:spPr bwMode="auto">
              <a:xfrm flipH="1">
                <a:off x="1821" y="202"/>
                <a:ext cx="27"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1" name="Freeform 238"/>
              <p:cNvSpPr>
                <a:spLocks/>
              </p:cNvSpPr>
              <p:nvPr/>
            </p:nvSpPr>
            <p:spPr bwMode="auto">
              <a:xfrm>
                <a:off x="1873" y="31"/>
                <a:ext cx="92" cy="92"/>
              </a:xfrm>
              <a:custGeom>
                <a:avLst/>
                <a:gdLst>
                  <a:gd name="T0" fmla="*/ 0 w 92"/>
                  <a:gd name="T1" fmla="*/ 46 h 92"/>
                  <a:gd name="T2" fmla="*/ 0 w 92"/>
                  <a:gd name="T3" fmla="*/ 46 h 92"/>
                  <a:gd name="T4" fmla="*/ 1 w 92"/>
                  <a:gd name="T5" fmla="*/ 36 h 92"/>
                  <a:gd name="T6" fmla="*/ 3 w 92"/>
                  <a:gd name="T7" fmla="*/ 28 h 92"/>
                  <a:gd name="T8" fmla="*/ 9 w 92"/>
                  <a:gd name="T9" fmla="*/ 20 h 92"/>
                  <a:gd name="T10" fmla="*/ 14 w 92"/>
                  <a:gd name="T11" fmla="*/ 13 h 92"/>
                  <a:gd name="T12" fmla="*/ 21 w 92"/>
                  <a:gd name="T13" fmla="*/ 7 h 92"/>
                  <a:gd name="T14" fmla="*/ 28 w 92"/>
                  <a:gd name="T15" fmla="*/ 3 h 92"/>
                  <a:gd name="T16" fmla="*/ 37 w 92"/>
                  <a:gd name="T17" fmla="*/ 1 h 92"/>
                  <a:gd name="T18" fmla="*/ 47 w 92"/>
                  <a:gd name="T19" fmla="*/ 0 h 92"/>
                  <a:gd name="T20" fmla="*/ 47 w 92"/>
                  <a:gd name="T21" fmla="*/ 0 h 92"/>
                  <a:gd name="T22" fmla="*/ 56 w 92"/>
                  <a:gd name="T23" fmla="*/ 1 h 92"/>
                  <a:gd name="T24" fmla="*/ 64 w 92"/>
                  <a:gd name="T25" fmla="*/ 3 h 92"/>
                  <a:gd name="T26" fmla="*/ 72 w 92"/>
                  <a:gd name="T27" fmla="*/ 7 h 92"/>
                  <a:gd name="T28" fmla="*/ 79 w 92"/>
                  <a:gd name="T29" fmla="*/ 13 h 92"/>
                  <a:gd name="T30" fmla="*/ 85 w 92"/>
                  <a:gd name="T31" fmla="*/ 20 h 92"/>
                  <a:gd name="T32" fmla="*/ 89 w 92"/>
                  <a:gd name="T33" fmla="*/ 28 h 92"/>
                  <a:gd name="T34" fmla="*/ 92 w 92"/>
                  <a:gd name="T35" fmla="*/ 36 h 92"/>
                  <a:gd name="T36" fmla="*/ 92 w 92"/>
                  <a:gd name="T37" fmla="*/ 46 h 92"/>
                  <a:gd name="T38" fmla="*/ 92 w 92"/>
                  <a:gd name="T39" fmla="*/ 46 h 92"/>
                  <a:gd name="T40" fmla="*/ 92 w 92"/>
                  <a:gd name="T41" fmla="*/ 56 h 92"/>
                  <a:gd name="T42" fmla="*/ 89 w 92"/>
                  <a:gd name="T43" fmla="*/ 64 h 92"/>
                  <a:gd name="T44" fmla="*/ 85 w 92"/>
                  <a:gd name="T45" fmla="*/ 72 h 92"/>
                  <a:gd name="T46" fmla="*/ 79 w 92"/>
                  <a:gd name="T47" fmla="*/ 78 h 92"/>
                  <a:gd name="T48" fmla="*/ 72 w 92"/>
                  <a:gd name="T49" fmla="*/ 84 h 92"/>
                  <a:gd name="T50" fmla="*/ 64 w 92"/>
                  <a:gd name="T51" fmla="*/ 89 h 92"/>
                  <a:gd name="T52" fmla="*/ 56 w 92"/>
                  <a:gd name="T53" fmla="*/ 91 h 92"/>
                  <a:gd name="T54" fmla="*/ 47 w 92"/>
                  <a:gd name="T55" fmla="*/ 92 h 92"/>
                  <a:gd name="T56" fmla="*/ 47 w 92"/>
                  <a:gd name="T57" fmla="*/ 92 h 92"/>
                  <a:gd name="T58" fmla="*/ 37 w 92"/>
                  <a:gd name="T59" fmla="*/ 91 h 92"/>
                  <a:gd name="T60" fmla="*/ 28 w 92"/>
                  <a:gd name="T61" fmla="*/ 89 h 92"/>
                  <a:gd name="T62" fmla="*/ 21 w 92"/>
                  <a:gd name="T63" fmla="*/ 84 h 92"/>
                  <a:gd name="T64" fmla="*/ 14 w 92"/>
                  <a:gd name="T65" fmla="*/ 78 h 92"/>
                  <a:gd name="T66" fmla="*/ 9 w 92"/>
                  <a:gd name="T67" fmla="*/ 72 h 92"/>
                  <a:gd name="T68" fmla="*/ 3 w 92"/>
                  <a:gd name="T69" fmla="*/ 64 h 92"/>
                  <a:gd name="T70" fmla="*/ 1 w 92"/>
                  <a:gd name="T71" fmla="*/ 56 h 92"/>
                  <a:gd name="T72" fmla="*/ 0 w 92"/>
                  <a:gd name="T73" fmla="*/ 46 h 92"/>
                  <a:gd name="T74" fmla="*/ 0 w 92"/>
                  <a:gd name="T75"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2">
                    <a:moveTo>
                      <a:pt x="0" y="46"/>
                    </a:moveTo>
                    <a:lnTo>
                      <a:pt x="0" y="46"/>
                    </a:lnTo>
                    <a:lnTo>
                      <a:pt x="1" y="36"/>
                    </a:lnTo>
                    <a:lnTo>
                      <a:pt x="3" y="28"/>
                    </a:lnTo>
                    <a:lnTo>
                      <a:pt x="9" y="20"/>
                    </a:lnTo>
                    <a:lnTo>
                      <a:pt x="14" y="13"/>
                    </a:lnTo>
                    <a:lnTo>
                      <a:pt x="21" y="7"/>
                    </a:lnTo>
                    <a:lnTo>
                      <a:pt x="28" y="3"/>
                    </a:lnTo>
                    <a:lnTo>
                      <a:pt x="37" y="1"/>
                    </a:lnTo>
                    <a:lnTo>
                      <a:pt x="47" y="0"/>
                    </a:lnTo>
                    <a:lnTo>
                      <a:pt x="47" y="0"/>
                    </a:lnTo>
                    <a:lnTo>
                      <a:pt x="56" y="1"/>
                    </a:lnTo>
                    <a:lnTo>
                      <a:pt x="64" y="3"/>
                    </a:lnTo>
                    <a:lnTo>
                      <a:pt x="72" y="7"/>
                    </a:lnTo>
                    <a:lnTo>
                      <a:pt x="79" y="13"/>
                    </a:lnTo>
                    <a:lnTo>
                      <a:pt x="85" y="20"/>
                    </a:lnTo>
                    <a:lnTo>
                      <a:pt x="89" y="28"/>
                    </a:lnTo>
                    <a:lnTo>
                      <a:pt x="92" y="36"/>
                    </a:lnTo>
                    <a:lnTo>
                      <a:pt x="92" y="46"/>
                    </a:lnTo>
                    <a:lnTo>
                      <a:pt x="92" y="46"/>
                    </a:lnTo>
                    <a:lnTo>
                      <a:pt x="92" y="56"/>
                    </a:lnTo>
                    <a:lnTo>
                      <a:pt x="89" y="64"/>
                    </a:lnTo>
                    <a:lnTo>
                      <a:pt x="85" y="72"/>
                    </a:lnTo>
                    <a:lnTo>
                      <a:pt x="79" y="78"/>
                    </a:lnTo>
                    <a:lnTo>
                      <a:pt x="72" y="84"/>
                    </a:lnTo>
                    <a:lnTo>
                      <a:pt x="64" y="89"/>
                    </a:lnTo>
                    <a:lnTo>
                      <a:pt x="56" y="91"/>
                    </a:lnTo>
                    <a:lnTo>
                      <a:pt x="47" y="92"/>
                    </a:lnTo>
                    <a:lnTo>
                      <a:pt x="47" y="92"/>
                    </a:lnTo>
                    <a:lnTo>
                      <a:pt x="37" y="91"/>
                    </a:lnTo>
                    <a:lnTo>
                      <a:pt x="28" y="89"/>
                    </a:lnTo>
                    <a:lnTo>
                      <a:pt x="21" y="84"/>
                    </a:lnTo>
                    <a:lnTo>
                      <a:pt x="14" y="78"/>
                    </a:lnTo>
                    <a:lnTo>
                      <a:pt x="9" y="72"/>
                    </a:lnTo>
                    <a:lnTo>
                      <a:pt x="3" y="64"/>
                    </a:lnTo>
                    <a:lnTo>
                      <a:pt x="1" y="56"/>
                    </a:lnTo>
                    <a:lnTo>
                      <a:pt x="0" y="46"/>
                    </a:lnTo>
                    <a:lnTo>
                      <a:pt x="0" y="4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2" name="Freeform 239"/>
              <p:cNvSpPr>
                <a:spLocks/>
              </p:cNvSpPr>
              <p:nvPr/>
            </p:nvSpPr>
            <p:spPr bwMode="auto">
              <a:xfrm>
                <a:off x="1860" y="137"/>
                <a:ext cx="118" cy="228"/>
              </a:xfrm>
              <a:custGeom>
                <a:avLst/>
                <a:gdLst>
                  <a:gd name="T0" fmla="*/ 39 w 118"/>
                  <a:gd name="T1" fmla="*/ 228 h 228"/>
                  <a:gd name="T2" fmla="*/ 34 w 118"/>
                  <a:gd name="T3" fmla="*/ 226 h 228"/>
                  <a:gd name="T4" fmla="*/ 30 w 118"/>
                  <a:gd name="T5" fmla="*/ 217 h 228"/>
                  <a:gd name="T6" fmla="*/ 26 w 118"/>
                  <a:gd name="T7" fmla="*/ 201 h 228"/>
                  <a:gd name="T8" fmla="*/ 16 w 118"/>
                  <a:gd name="T9" fmla="*/ 141 h 228"/>
                  <a:gd name="T10" fmla="*/ 15 w 118"/>
                  <a:gd name="T11" fmla="*/ 137 h 228"/>
                  <a:gd name="T12" fmla="*/ 10 w 118"/>
                  <a:gd name="T13" fmla="*/ 130 h 228"/>
                  <a:gd name="T14" fmla="*/ 6 w 118"/>
                  <a:gd name="T15" fmla="*/ 122 h 228"/>
                  <a:gd name="T16" fmla="*/ 6 w 118"/>
                  <a:gd name="T17" fmla="*/ 118 h 228"/>
                  <a:gd name="T18" fmla="*/ 1 w 118"/>
                  <a:gd name="T19" fmla="*/ 80 h 228"/>
                  <a:gd name="T20" fmla="*/ 0 w 118"/>
                  <a:gd name="T21" fmla="*/ 30 h 228"/>
                  <a:gd name="T22" fmla="*/ 1 w 118"/>
                  <a:gd name="T23" fmla="*/ 23 h 228"/>
                  <a:gd name="T24" fmla="*/ 2 w 118"/>
                  <a:gd name="T25" fmla="*/ 19 h 228"/>
                  <a:gd name="T26" fmla="*/ 11 w 118"/>
                  <a:gd name="T27" fmla="*/ 10 h 228"/>
                  <a:gd name="T28" fmla="*/ 28 w 118"/>
                  <a:gd name="T29" fmla="*/ 4 h 228"/>
                  <a:gd name="T30" fmla="*/ 48 w 118"/>
                  <a:gd name="T31" fmla="*/ 0 h 228"/>
                  <a:gd name="T32" fmla="*/ 60 w 118"/>
                  <a:gd name="T33" fmla="*/ 0 h 228"/>
                  <a:gd name="T34" fmla="*/ 81 w 118"/>
                  <a:gd name="T35" fmla="*/ 1 h 228"/>
                  <a:gd name="T36" fmla="*/ 100 w 118"/>
                  <a:gd name="T37" fmla="*/ 6 h 228"/>
                  <a:gd name="T38" fmla="*/ 113 w 118"/>
                  <a:gd name="T39" fmla="*/ 13 h 228"/>
                  <a:gd name="T40" fmla="*/ 117 w 118"/>
                  <a:gd name="T41" fmla="*/ 21 h 228"/>
                  <a:gd name="T42" fmla="*/ 118 w 118"/>
                  <a:gd name="T43" fmla="*/ 23 h 228"/>
                  <a:gd name="T44" fmla="*/ 118 w 118"/>
                  <a:gd name="T45" fmla="*/ 50 h 228"/>
                  <a:gd name="T46" fmla="*/ 115 w 118"/>
                  <a:gd name="T47" fmla="*/ 99 h 228"/>
                  <a:gd name="T48" fmla="*/ 113 w 118"/>
                  <a:gd name="T49" fmla="*/ 118 h 228"/>
                  <a:gd name="T50" fmla="*/ 111 w 118"/>
                  <a:gd name="T51" fmla="*/ 125 h 228"/>
                  <a:gd name="T52" fmla="*/ 105 w 118"/>
                  <a:gd name="T53" fmla="*/ 134 h 228"/>
                  <a:gd name="T54" fmla="*/ 103 w 118"/>
                  <a:gd name="T55" fmla="*/ 141 h 228"/>
                  <a:gd name="T56" fmla="*/ 97 w 118"/>
                  <a:gd name="T57" fmla="*/ 179 h 228"/>
                  <a:gd name="T58" fmla="*/ 88 w 118"/>
                  <a:gd name="T59" fmla="*/ 217 h 228"/>
                  <a:gd name="T60" fmla="*/ 86 w 118"/>
                  <a:gd name="T61" fmla="*/ 223 h 228"/>
                  <a:gd name="T62" fmla="*/ 82 w 118"/>
                  <a:gd name="T6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228">
                    <a:moveTo>
                      <a:pt x="39" y="228"/>
                    </a:moveTo>
                    <a:lnTo>
                      <a:pt x="39" y="228"/>
                    </a:lnTo>
                    <a:lnTo>
                      <a:pt x="36" y="228"/>
                    </a:lnTo>
                    <a:lnTo>
                      <a:pt x="34" y="226"/>
                    </a:lnTo>
                    <a:lnTo>
                      <a:pt x="32" y="223"/>
                    </a:lnTo>
                    <a:lnTo>
                      <a:pt x="30" y="217"/>
                    </a:lnTo>
                    <a:lnTo>
                      <a:pt x="30" y="217"/>
                    </a:lnTo>
                    <a:lnTo>
                      <a:pt x="26" y="201"/>
                    </a:lnTo>
                    <a:lnTo>
                      <a:pt x="23" y="179"/>
                    </a:lnTo>
                    <a:lnTo>
                      <a:pt x="16" y="141"/>
                    </a:lnTo>
                    <a:lnTo>
                      <a:pt x="16" y="141"/>
                    </a:lnTo>
                    <a:lnTo>
                      <a:pt x="15" y="137"/>
                    </a:lnTo>
                    <a:lnTo>
                      <a:pt x="13" y="134"/>
                    </a:lnTo>
                    <a:lnTo>
                      <a:pt x="10" y="130"/>
                    </a:lnTo>
                    <a:lnTo>
                      <a:pt x="8" y="125"/>
                    </a:lnTo>
                    <a:lnTo>
                      <a:pt x="6" y="122"/>
                    </a:lnTo>
                    <a:lnTo>
                      <a:pt x="6" y="118"/>
                    </a:lnTo>
                    <a:lnTo>
                      <a:pt x="6" y="118"/>
                    </a:lnTo>
                    <a:lnTo>
                      <a:pt x="3" y="99"/>
                    </a:lnTo>
                    <a:lnTo>
                      <a:pt x="1" y="80"/>
                    </a:lnTo>
                    <a:lnTo>
                      <a:pt x="0" y="50"/>
                    </a:lnTo>
                    <a:lnTo>
                      <a:pt x="0" y="30"/>
                    </a:lnTo>
                    <a:lnTo>
                      <a:pt x="1" y="23"/>
                    </a:lnTo>
                    <a:lnTo>
                      <a:pt x="1" y="23"/>
                    </a:lnTo>
                    <a:lnTo>
                      <a:pt x="1" y="21"/>
                    </a:lnTo>
                    <a:lnTo>
                      <a:pt x="2" y="19"/>
                    </a:lnTo>
                    <a:lnTo>
                      <a:pt x="6" y="13"/>
                    </a:lnTo>
                    <a:lnTo>
                      <a:pt x="11" y="10"/>
                    </a:lnTo>
                    <a:lnTo>
                      <a:pt x="19" y="6"/>
                    </a:lnTo>
                    <a:lnTo>
                      <a:pt x="28" y="4"/>
                    </a:lnTo>
                    <a:lnTo>
                      <a:pt x="38" y="1"/>
                    </a:lnTo>
                    <a:lnTo>
                      <a:pt x="48" y="0"/>
                    </a:lnTo>
                    <a:lnTo>
                      <a:pt x="60" y="0"/>
                    </a:lnTo>
                    <a:lnTo>
                      <a:pt x="60" y="0"/>
                    </a:lnTo>
                    <a:lnTo>
                      <a:pt x="70" y="0"/>
                    </a:lnTo>
                    <a:lnTo>
                      <a:pt x="81" y="1"/>
                    </a:lnTo>
                    <a:lnTo>
                      <a:pt x="91" y="4"/>
                    </a:lnTo>
                    <a:lnTo>
                      <a:pt x="100" y="6"/>
                    </a:lnTo>
                    <a:lnTo>
                      <a:pt x="107" y="10"/>
                    </a:lnTo>
                    <a:lnTo>
                      <a:pt x="113" y="13"/>
                    </a:lnTo>
                    <a:lnTo>
                      <a:pt x="116" y="19"/>
                    </a:lnTo>
                    <a:lnTo>
                      <a:pt x="117" y="21"/>
                    </a:lnTo>
                    <a:lnTo>
                      <a:pt x="118" y="23"/>
                    </a:lnTo>
                    <a:lnTo>
                      <a:pt x="118" y="23"/>
                    </a:lnTo>
                    <a:lnTo>
                      <a:pt x="118" y="30"/>
                    </a:lnTo>
                    <a:lnTo>
                      <a:pt x="118" y="50"/>
                    </a:lnTo>
                    <a:lnTo>
                      <a:pt x="117" y="80"/>
                    </a:lnTo>
                    <a:lnTo>
                      <a:pt x="115" y="99"/>
                    </a:lnTo>
                    <a:lnTo>
                      <a:pt x="113" y="118"/>
                    </a:lnTo>
                    <a:lnTo>
                      <a:pt x="113" y="118"/>
                    </a:lnTo>
                    <a:lnTo>
                      <a:pt x="112" y="122"/>
                    </a:lnTo>
                    <a:lnTo>
                      <a:pt x="111" y="125"/>
                    </a:lnTo>
                    <a:lnTo>
                      <a:pt x="108" y="130"/>
                    </a:lnTo>
                    <a:lnTo>
                      <a:pt x="105" y="134"/>
                    </a:lnTo>
                    <a:lnTo>
                      <a:pt x="104" y="137"/>
                    </a:lnTo>
                    <a:lnTo>
                      <a:pt x="103" y="141"/>
                    </a:lnTo>
                    <a:lnTo>
                      <a:pt x="103" y="141"/>
                    </a:lnTo>
                    <a:lnTo>
                      <a:pt x="97" y="179"/>
                    </a:lnTo>
                    <a:lnTo>
                      <a:pt x="93" y="201"/>
                    </a:lnTo>
                    <a:lnTo>
                      <a:pt x="88" y="217"/>
                    </a:lnTo>
                    <a:lnTo>
                      <a:pt x="88" y="217"/>
                    </a:lnTo>
                    <a:lnTo>
                      <a:pt x="86" y="223"/>
                    </a:lnTo>
                    <a:lnTo>
                      <a:pt x="85" y="226"/>
                    </a:lnTo>
                    <a:lnTo>
                      <a:pt x="82" y="228"/>
                    </a:lnTo>
                    <a:lnTo>
                      <a:pt x="79" y="22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3" name="Freeform 240"/>
              <p:cNvSpPr>
                <a:spLocks noEditPoints="1"/>
              </p:cNvSpPr>
              <p:nvPr/>
            </p:nvSpPr>
            <p:spPr bwMode="auto">
              <a:xfrm>
                <a:off x="151" y="1193"/>
                <a:ext cx="143" cy="129"/>
              </a:xfrm>
              <a:custGeom>
                <a:avLst/>
                <a:gdLst>
                  <a:gd name="T0" fmla="*/ 143 w 143"/>
                  <a:gd name="T1" fmla="*/ 33 h 129"/>
                  <a:gd name="T2" fmla="*/ 143 w 143"/>
                  <a:gd name="T3" fmla="*/ 121 h 129"/>
                  <a:gd name="T4" fmla="*/ 143 w 143"/>
                  <a:gd name="T5" fmla="*/ 121 h 129"/>
                  <a:gd name="T6" fmla="*/ 142 w 143"/>
                  <a:gd name="T7" fmla="*/ 124 h 129"/>
                  <a:gd name="T8" fmla="*/ 141 w 143"/>
                  <a:gd name="T9" fmla="*/ 127 h 129"/>
                  <a:gd name="T10" fmla="*/ 138 w 143"/>
                  <a:gd name="T11" fmla="*/ 129 h 129"/>
                  <a:gd name="T12" fmla="*/ 134 w 143"/>
                  <a:gd name="T13" fmla="*/ 129 h 129"/>
                  <a:gd name="T14" fmla="*/ 8 w 143"/>
                  <a:gd name="T15" fmla="*/ 129 h 129"/>
                  <a:gd name="T16" fmla="*/ 8 w 143"/>
                  <a:gd name="T17" fmla="*/ 129 h 129"/>
                  <a:gd name="T18" fmla="*/ 5 w 143"/>
                  <a:gd name="T19" fmla="*/ 129 h 129"/>
                  <a:gd name="T20" fmla="*/ 3 w 143"/>
                  <a:gd name="T21" fmla="*/ 127 h 129"/>
                  <a:gd name="T22" fmla="*/ 1 w 143"/>
                  <a:gd name="T23" fmla="*/ 124 h 129"/>
                  <a:gd name="T24" fmla="*/ 0 w 143"/>
                  <a:gd name="T25" fmla="*/ 121 h 129"/>
                  <a:gd name="T26" fmla="*/ 0 w 143"/>
                  <a:gd name="T27" fmla="*/ 33 h 129"/>
                  <a:gd name="T28" fmla="*/ 0 w 143"/>
                  <a:gd name="T29" fmla="*/ 33 h 129"/>
                  <a:gd name="T30" fmla="*/ 1 w 143"/>
                  <a:gd name="T31" fmla="*/ 29 h 129"/>
                  <a:gd name="T32" fmla="*/ 3 w 143"/>
                  <a:gd name="T33" fmla="*/ 27 h 129"/>
                  <a:gd name="T34" fmla="*/ 5 w 143"/>
                  <a:gd name="T35" fmla="*/ 25 h 129"/>
                  <a:gd name="T36" fmla="*/ 8 w 143"/>
                  <a:gd name="T37" fmla="*/ 25 h 129"/>
                  <a:gd name="T38" fmla="*/ 41 w 143"/>
                  <a:gd name="T39" fmla="*/ 25 h 129"/>
                  <a:gd name="T40" fmla="*/ 41 w 143"/>
                  <a:gd name="T41" fmla="*/ 21 h 129"/>
                  <a:gd name="T42" fmla="*/ 41 w 143"/>
                  <a:gd name="T43" fmla="*/ 21 h 129"/>
                  <a:gd name="T44" fmla="*/ 42 w 143"/>
                  <a:gd name="T45" fmla="*/ 17 h 129"/>
                  <a:gd name="T46" fmla="*/ 43 w 143"/>
                  <a:gd name="T47" fmla="*/ 13 h 129"/>
                  <a:gd name="T48" fmla="*/ 45 w 143"/>
                  <a:gd name="T49" fmla="*/ 10 h 129"/>
                  <a:gd name="T50" fmla="*/ 47 w 143"/>
                  <a:gd name="T51" fmla="*/ 6 h 129"/>
                  <a:gd name="T52" fmla="*/ 50 w 143"/>
                  <a:gd name="T53" fmla="*/ 3 h 129"/>
                  <a:gd name="T54" fmla="*/ 54 w 143"/>
                  <a:gd name="T55" fmla="*/ 1 h 129"/>
                  <a:gd name="T56" fmla="*/ 58 w 143"/>
                  <a:gd name="T57" fmla="*/ 0 h 129"/>
                  <a:gd name="T58" fmla="*/ 62 w 143"/>
                  <a:gd name="T59" fmla="*/ 0 h 129"/>
                  <a:gd name="T60" fmla="*/ 81 w 143"/>
                  <a:gd name="T61" fmla="*/ 0 h 129"/>
                  <a:gd name="T62" fmla="*/ 81 w 143"/>
                  <a:gd name="T63" fmla="*/ 0 h 129"/>
                  <a:gd name="T64" fmla="*/ 85 w 143"/>
                  <a:gd name="T65" fmla="*/ 0 h 129"/>
                  <a:gd name="T66" fmla="*/ 88 w 143"/>
                  <a:gd name="T67" fmla="*/ 1 h 129"/>
                  <a:gd name="T68" fmla="*/ 92 w 143"/>
                  <a:gd name="T69" fmla="*/ 3 h 129"/>
                  <a:gd name="T70" fmla="*/ 95 w 143"/>
                  <a:gd name="T71" fmla="*/ 6 h 129"/>
                  <a:gd name="T72" fmla="*/ 97 w 143"/>
                  <a:gd name="T73" fmla="*/ 10 h 129"/>
                  <a:gd name="T74" fmla="*/ 99 w 143"/>
                  <a:gd name="T75" fmla="*/ 13 h 129"/>
                  <a:gd name="T76" fmla="*/ 100 w 143"/>
                  <a:gd name="T77" fmla="*/ 17 h 129"/>
                  <a:gd name="T78" fmla="*/ 102 w 143"/>
                  <a:gd name="T79" fmla="*/ 21 h 129"/>
                  <a:gd name="T80" fmla="*/ 102 w 143"/>
                  <a:gd name="T81" fmla="*/ 25 h 129"/>
                  <a:gd name="T82" fmla="*/ 134 w 143"/>
                  <a:gd name="T83" fmla="*/ 25 h 129"/>
                  <a:gd name="T84" fmla="*/ 134 w 143"/>
                  <a:gd name="T85" fmla="*/ 25 h 129"/>
                  <a:gd name="T86" fmla="*/ 138 w 143"/>
                  <a:gd name="T87" fmla="*/ 25 h 129"/>
                  <a:gd name="T88" fmla="*/ 141 w 143"/>
                  <a:gd name="T89" fmla="*/ 27 h 129"/>
                  <a:gd name="T90" fmla="*/ 142 w 143"/>
                  <a:gd name="T91" fmla="*/ 29 h 129"/>
                  <a:gd name="T92" fmla="*/ 143 w 143"/>
                  <a:gd name="T93" fmla="*/ 33 h 129"/>
                  <a:gd name="T94" fmla="*/ 143 w 143"/>
                  <a:gd name="T95" fmla="*/ 33 h 129"/>
                  <a:gd name="T96" fmla="*/ 54 w 143"/>
                  <a:gd name="T97" fmla="*/ 25 h 129"/>
                  <a:gd name="T98" fmla="*/ 88 w 143"/>
                  <a:gd name="T99" fmla="*/ 25 h 129"/>
                  <a:gd name="T100" fmla="*/ 88 w 143"/>
                  <a:gd name="T101" fmla="*/ 21 h 129"/>
                  <a:gd name="T102" fmla="*/ 88 w 143"/>
                  <a:gd name="T103" fmla="*/ 21 h 129"/>
                  <a:gd name="T104" fmla="*/ 88 w 143"/>
                  <a:gd name="T105" fmla="*/ 18 h 129"/>
                  <a:gd name="T106" fmla="*/ 86 w 143"/>
                  <a:gd name="T107" fmla="*/ 15 h 129"/>
                  <a:gd name="T108" fmla="*/ 84 w 143"/>
                  <a:gd name="T109" fmla="*/ 14 h 129"/>
                  <a:gd name="T110" fmla="*/ 81 w 143"/>
                  <a:gd name="T111" fmla="*/ 13 h 129"/>
                  <a:gd name="T112" fmla="*/ 62 w 143"/>
                  <a:gd name="T113" fmla="*/ 13 h 129"/>
                  <a:gd name="T114" fmla="*/ 62 w 143"/>
                  <a:gd name="T115" fmla="*/ 13 h 129"/>
                  <a:gd name="T116" fmla="*/ 59 w 143"/>
                  <a:gd name="T117" fmla="*/ 14 h 129"/>
                  <a:gd name="T118" fmla="*/ 56 w 143"/>
                  <a:gd name="T119" fmla="*/ 15 h 129"/>
                  <a:gd name="T120" fmla="*/ 55 w 143"/>
                  <a:gd name="T121" fmla="*/ 18 h 129"/>
                  <a:gd name="T122" fmla="*/ 54 w 143"/>
                  <a:gd name="T123" fmla="*/ 21 h 129"/>
                  <a:gd name="T124" fmla="*/ 54 w 143"/>
                  <a:gd name="T125"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129">
                    <a:moveTo>
                      <a:pt x="143" y="33"/>
                    </a:moveTo>
                    <a:lnTo>
                      <a:pt x="143" y="121"/>
                    </a:lnTo>
                    <a:lnTo>
                      <a:pt x="143" y="121"/>
                    </a:lnTo>
                    <a:lnTo>
                      <a:pt x="142" y="124"/>
                    </a:lnTo>
                    <a:lnTo>
                      <a:pt x="141" y="127"/>
                    </a:lnTo>
                    <a:lnTo>
                      <a:pt x="138" y="129"/>
                    </a:lnTo>
                    <a:lnTo>
                      <a:pt x="134" y="129"/>
                    </a:lnTo>
                    <a:lnTo>
                      <a:pt x="8" y="129"/>
                    </a:lnTo>
                    <a:lnTo>
                      <a:pt x="8" y="129"/>
                    </a:lnTo>
                    <a:lnTo>
                      <a:pt x="5" y="129"/>
                    </a:lnTo>
                    <a:lnTo>
                      <a:pt x="3" y="127"/>
                    </a:lnTo>
                    <a:lnTo>
                      <a:pt x="1" y="124"/>
                    </a:lnTo>
                    <a:lnTo>
                      <a:pt x="0" y="121"/>
                    </a:lnTo>
                    <a:lnTo>
                      <a:pt x="0" y="33"/>
                    </a:lnTo>
                    <a:lnTo>
                      <a:pt x="0" y="33"/>
                    </a:lnTo>
                    <a:lnTo>
                      <a:pt x="1" y="29"/>
                    </a:lnTo>
                    <a:lnTo>
                      <a:pt x="3" y="27"/>
                    </a:lnTo>
                    <a:lnTo>
                      <a:pt x="5" y="25"/>
                    </a:lnTo>
                    <a:lnTo>
                      <a:pt x="8" y="25"/>
                    </a:lnTo>
                    <a:lnTo>
                      <a:pt x="41" y="25"/>
                    </a:lnTo>
                    <a:lnTo>
                      <a:pt x="41" y="21"/>
                    </a:lnTo>
                    <a:lnTo>
                      <a:pt x="41" y="21"/>
                    </a:lnTo>
                    <a:lnTo>
                      <a:pt x="42" y="17"/>
                    </a:lnTo>
                    <a:lnTo>
                      <a:pt x="43" y="13"/>
                    </a:lnTo>
                    <a:lnTo>
                      <a:pt x="45" y="10"/>
                    </a:lnTo>
                    <a:lnTo>
                      <a:pt x="47" y="6"/>
                    </a:lnTo>
                    <a:lnTo>
                      <a:pt x="50" y="3"/>
                    </a:lnTo>
                    <a:lnTo>
                      <a:pt x="54" y="1"/>
                    </a:lnTo>
                    <a:lnTo>
                      <a:pt x="58" y="0"/>
                    </a:lnTo>
                    <a:lnTo>
                      <a:pt x="62" y="0"/>
                    </a:lnTo>
                    <a:lnTo>
                      <a:pt x="81" y="0"/>
                    </a:lnTo>
                    <a:lnTo>
                      <a:pt x="81" y="0"/>
                    </a:lnTo>
                    <a:lnTo>
                      <a:pt x="85" y="0"/>
                    </a:lnTo>
                    <a:lnTo>
                      <a:pt x="88" y="1"/>
                    </a:lnTo>
                    <a:lnTo>
                      <a:pt x="92" y="3"/>
                    </a:lnTo>
                    <a:lnTo>
                      <a:pt x="95" y="6"/>
                    </a:lnTo>
                    <a:lnTo>
                      <a:pt x="97" y="10"/>
                    </a:lnTo>
                    <a:lnTo>
                      <a:pt x="99" y="13"/>
                    </a:lnTo>
                    <a:lnTo>
                      <a:pt x="100" y="17"/>
                    </a:lnTo>
                    <a:lnTo>
                      <a:pt x="102" y="21"/>
                    </a:lnTo>
                    <a:lnTo>
                      <a:pt x="102" y="25"/>
                    </a:lnTo>
                    <a:lnTo>
                      <a:pt x="134" y="25"/>
                    </a:lnTo>
                    <a:lnTo>
                      <a:pt x="134" y="25"/>
                    </a:lnTo>
                    <a:lnTo>
                      <a:pt x="138" y="25"/>
                    </a:lnTo>
                    <a:lnTo>
                      <a:pt x="141" y="27"/>
                    </a:lnTo>
                    <a:lnTo>
                      <a:pt x="142" y="29"/>
                    </a:lnTo>
                    <a:lnTo>
                      <a:pt x="143" y="33"/>
                    </a:lnTo>
                    <a:lnTo>
                      <a:pt x="143" y="33"/>
                    </a:lnTo>
                    <a:close/>
                    <a:moveTo>
                      <a:pt x="54" y="25"/>
                    </a:moveTo>
                    <a:lnTo>
                      <a:pt x="88" y="25"/>
                    </a:lnTo>
                    <a:lnTo>
                      <a:pt x="88" y="21"/>
                    </a:lnTo>
                    <a:lnTo>
                      <a:pt x="88" y="21"/>
                    </a:lnTo>
                    <a:lnTo>
                      <a:pt x="88" y="18"/>
                    </a:lnTo>
                    <a:lnTo>
                      <a:pt x="86" y="15"/>
                    </a:lnTo>
                    <a:lnTo>
                      <a:pt x="84" y="14"/>
                    </a:lnTo>
                    <a:lnTo>
                      <a:pt x="81" y="13"/>
                    </a:lnTo>
                    <a:lnTo>
                      <a:pt x="62" y="13"/>
                    </a:lnTo>
                    <a:lnTo>
                      <a:pt x="62" y="13"/>
                    </a:lnTo>
                    <a:lnTo>
                      <a:pt x="59" y="14"/>
                    </a:lnTo>
                    <a:lnTo>
                      <a:pt x="56" y="15"/>
                    </a:lnTo>
                    <a:lnTo>
                      <a:pt x="55" y="18"/>
                    </a:lnTo>
                    <a:lnTo>
                      <a:pt x="54" y="21"/>
                    </a:lnTo>
                    <a:lnTo>
                      <a:pt x="54" y="2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4" name="Freeform 241"/>
              <p:cNvSpPr>
                <a:spLocks/>
              </p:cNvSpPr>
              <p:nvPr/>
            </p:nvSpPr>
            <p:spPr bwMode="auto">
              <a:xfrm>
                <a:off x="19" y="986"/>
                <a:ext cx="168" cy="336"/>
              </a:xfrm>
              <a:custGeom>
                <a:avLst/>
                <a:gdLst>
                  <a:gd name="T0" fmla="*/ 121 w 168"/>
                  <a:gd name="T1" fmla="*/ 336 h 336"/>
                  <a:gd name="T2" fmla="*/ 87 w 168"/>
                  <a:gd name="T3" fmla="*/ 336 h 336"/>
                  <a:gd name="T4" fmla="*/ 87 w 168"/>
                  <a:gd name="T5" fmla="*/ 336 h 336"/>
                  <a:gd name="T6" fmla="*/ 84 w 168"/>
                  <a:gd name="T7" fmla="*/ 336 h 336"/>
                  <a:gd name="T8" fmla="*/ 82 w 168"/>
                  <a:gd name="T9" fmla="*/ 334 h 336"/>
                  <a:gd name="T10" fmla="*/ 80 w 168"/>
                  <a:gd name="T11" fmla="*/ 331 h 336"/>
                  <a:gd name="T12" fmla="*/ 78 w 168"/>
                  <a:gd name="T13" fmla="*/ 325 h 336"/>
                  <a:gd name="T14" fmla="*/ 78 w 168"/>
                  <a:gd name="T15" fmla="*/ 325 h 336"/>
                  <a:gd name="T16" fmla="*/ 75 w 168"/>
                  <a:gd name="T17" fmla="*/ 308 h 336"/>
                  <a:gd name="T18" fmla="*/ 71 w 168"/>
                  <a:gd name="T19" fmla="*/ 286 h 336"/>
                  <a:gd name="T20" fmla="*/ 65 w 168"/>
                  <a:gd name="T21" fmla="*/ 248 h 336"/>
                  <a:gd name="T22" fmla="*/ 65 w 168"/>
                  <a:gd name="T23" fmla="*/ 248 h 336"/>
                  <a:gd name="T24" fmla="*/ 59 w 168"/>
                  <a:gd name="T25" fmla="*/ 209 h 336"/>
                  <a:gd name="T26" fmla="*/ 53 w 168"/>
                  <a:gd name="T27" fmla="*/ 153 h 336"/>
                  <a:gd name="T28" fmla="*/ 53 w 168"/>
                  <a:gd name="T29" fmla="*/ 153 h 336"/>
                  <a:gd name="T30" fmla="*/ 20 w 168"/>
                  <a:gd name="T31" fmla="*/ 66 h 336"/>
                  <a:gd name="T32" fmla="*/ 1 w 168"/>
                  <a:gd name="T33" fmla="*/ 17 h 336"/>
                  <a:gd name="T34" fmla="*/ 1 w 168"/>
                  <a:gd name="T35" fmla="*/ 17 h 336"/>
                  <a:gd name="T36" fmla="*/ 0 w 168"/>
                  <a:gd name="T37" fmla="*/ 12 h 336"/>
                  <a:gd name="T38" fmla="*/ 1 w 168"/>
                  <a:gd name="T39" fmla="*/ 7 h 336"/>
                  <a:gd name="T40" fmla="*/ 4 w 168"/>
                  <a:gd name="T41" fmla="*/ 3 h 336"/>
                  <a:gd name="T42" fmla="*/ 9 w 168"/>
                  <a:gd name="T43" fmla="*/ 1 h 336"/>
                  <a:gd name="T44" fmla="*/ 9 w 168"/>
                  <a:gd name="T45" fmla="*/ 1 h 336"/>
                  <a:gd name="T46" fmla="*/ 13 w 168"/>
                  <a:gd name="T47" fmla="*/ 0 h 336"/>
                  <a:gd name="T48" fmla="*/ 19 w 168"/>
                  <a:gd name="T49" fmla="*/ 1 h 336"/>
                  <a:gd name="T50" fmla="*/ 23 w 168"/>
                  <a:gd name="T51" fmla="*/ 4 h 336"/>
                  <a:gd name="T52" fmla="*/ 25 w 168"/>
                  <a:gd name="T53" fmla="*/ 9 h 336"/>
                  <a:gd name="T54" fmla="*/ 74 w 168"/>
                  <a:gd name="T55" fmla="*/ 112 h 336"/>
                  <a:gd name="T56" fmla="*/ 74 w 168"/>
                  <a:gd name="T57" fmla="*/ 112 h 336"/>
                  <a:gd name="T58" fmla="*/ 91 w 168"/>
                  <a:gd name="T59" fmla="*/ 109 h 336"/>
                  <a:gd name="T60" fmla="*/ 108 w 168"/>
                  <a:gd name="T61" fmla="*/ 107 h 336"/>
                  <a:gd name="T62" fmla="*/ 108 w 168"/>
                  <a:gd name="T63" fmla="*/ 107 h 336"/>
                  <a:gd name="T64" fmla="*/ 119 w 168"/>
                  <a:gd name="T65" fmla="*/ 107 h 336"/>
                  <a:gd name="T66" fmla="*/ 130 w 168"/>
                  <a:gd name="T67" fmla="*/ 110 h 336"/>
                  <a:gd name="T68" fmla="*/ 140 w 168"/>
                  <a:gd name="T69" fmla="*/ 112 h 336"/>
                  <a:gd name="T70" fmla="*/ 148 w 168"/>
                  <a:gd name="T71" fmla="*/ 114 h 336"/>
                  <a:gd name="T72" fmla="*/ 155 w 168"/>
                  <a:gd name="T73" fmla="*/ 118 h 336"/>
                  <a:gd name="T74" fmla="*/ 162 w 168"/>
                  <a:gd name="T75" fmla="*/ 121 h 336"/>
                  <a:gd name="T76" fmla="*/ 166 w 168"/>
                  <a:gd name="T77" fmla="*/ 126 h 336"/>
                  <a:gd name="T78" fmla="*/ 166 w 168"/>
                  <a:gd name="T79" fmla="*/ 128 h 336"/>
                  <a:gd name="T80" fmla="*/ 167 w 168"/>
                  <a:gd name="T81" fmla="*/ 130 h 336"/>
                  <a:gd name="T82" fmla="*/ 167 w 168"/>
                  <a:gd name="T83" fmla="*/ 130 h 336"/>
                  <a:gd name="T84" fmla="*/ 167 w 168"/>
                  <a:gd name="T85" fmla="*/ 137 h 336"/>
                  <a:gd name="T86" fmla="*/ 168 w 168"/>
                  <a:gd name="T87" fmla="*/ 156 h 336"/>
                  <a:gd name="T88" fmla="*/ 167 w 168"/>
                  <a:gd name="T89" fmla="*/ 184 h 336"/>
                  <a:gd name="T90" fmla="*/ 165 w 168"/>
                  <a:gd name="T91" fmla="*/ 200 h 336"/>
                  <a:gd name="T92" fmla="*/ 163 w 168"/>
                  <a:gd name="T93" fmla="*/ 2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336">
                    <a:moveTo>
                      <a:pt x="121" y="336"/>
                    </a:moveTo>
                    <a:lnTo>
                      <a:pt x="87" y="336"/>
                    </a:lnTo>
                    <a:lnTo>
                      <a:pt x="87" y="336"/>
                    </a:lnTo>
                    <a:lnTo>
                      <a:pt x="84" y="336"/>
                    </a:lnTo>
                    <a:lnTo>
                      <a:pt x="82" y="334"/>
                    </a:lnTo>
                    <a:lnTo>
                      <a:pt x="80" y="331"/>
                    </a:lnTo>
                    <a:lnTo>
                      <a:pt x="78" y="325"/>
                    </a:lnTo>
                    <a:lnTo>
                      <a:pt x="78" y="325"/>
                    </a:lnTo>
                    <a:lnTo>
                      <a:pt x="75" y="308"/>
                    </a:lnTo>
                    <a:lnTo>
                      <a:pt x="71" y="286"/>
                    </a:lnTo>
                    <a:lnTo>
                      <a:pt x="65" y="248"/>
                    </a:lnTo>
                    <a:lnTo>
                      <a:pt x="65" y="248"/>
                    </a:lnTo>
                    <a:lnTo>
                      <a:pt x="59" y="209"/>
                    </a:lnTo>
                    <a:lnTo>
                      <a:pt x="53" y="153"/>
                    </a:lnTo>
                    <a:lnTo>
                      <a:pt x="53" y="153"/>
                    </a:lnTo>
                    <a:lnTo>
                      <a:pt x="20" y="66"/>
                    </a:lnTo>
                    <a:lnTo>
                      <a:pt x="1" y="17"/>
                    </a:lnTo>
                    <a:lnTo>
                      <a:pt x="1" y="17"/>
                    </a:lnTo>
                    <a:lnTo>
                      <a:pt x="0" y="12"/>
                    </a:lnTo>
                    <a:lnTo>
                      <a:pt x="1" y="7"/>
                    </a:lnTo>
                    <a:lnTo>
                      <a:pt x="4" y="3"/>
                    </a:lnTo>
                    <a:lnTo>
                      <a:pt x="9" y="1"/>
                    </a:lnTo>
                    <a:lnTo>
                      <a:pt x="9" y="1"/>
                    </a:lnTo>
                    <a:lnTo>
                      <a:pt x="13" y="0"/>
                    </a:lnTo>
                    <a:lnTo>
                      <a:pt x="19" y="1"/>
                    </a:lnTo>
                    <a:lnTo>
                      <a:pt x="23" y="4"/>
                    </a:lnTo>
                    <a:lnTo>
                      <a:pt x="25" y="9"/>
                    </a:lnTo>
                    <a:lnTo>
                      <a:pt x="74" y="112"/>
                    </a:lnTo>
                    <a:lnTo>
                      <a:pt x="74" y="112"/>
                    </a:lnTo>
                    <a:lnTo>
                      <a:pt x="91" y="109"/>
                    </a:lnTo>
                    <a:lnTo>
                      <a:pt x="108" y="107"/>
                    </a:lnTo>
                    <a:lnTo>
                      <a:pt x="108" y="107"/>
                    </a:lnTo>
                    <a:lnTo>
                      <a:pt x="119" y="107"/>
                    </a:lnTo>
                    <a:lnTo>
                      <a:pt x="130" y="110"/>
                    </a:lnTo>
                    <a:lnTo>
                      <a:pt x="140" y="112"/>
                    </a:lnTo>
                    <a:lnTo>
                      <a:pt x="148" y="114"/>
                    </a:lnTo>
                    <a:lnTo>
                      <a:pt x="155" y="118"/>
                    </a:lnTo>
                    <a:lnTo>
                      <a:pt x="162" y="121"/>
                    </a:lnTo>
                    <a:lnTo>
                      <a:pt x="166" y="126"/>
                    </a:lnTo>
                    <a:lnTo>
                      <a:pt x="166" y="128"/>
                    </a:lnTo>
                    <a:lnTo>
                      <a:pt x="167" y="130"/>
                    </a:lnTo>
                    <a:lnTo>
                      <a:pt x="167" y="130"/>
                    </a:lnTo>
                    <a:lnTo>
                      <a:pt x="167" y="137"/>
                    </a:lnTo>
                    <a:lnTo>
                      <a:pt x="168" y="156"/>
                    </a:lnTo>
                    <a:lnTo>
                      <a:pt x="167" y="184"/>
                    </a:lnTo>
                    <a:lnTo>
                      <a:pt x="165" y="200"/>
                    </a:lnTo>
                    <a:lnTo>
                      <a:pt x="163" y="21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5" name="Freeform 242"/>
              <p:cNvSpPr>
                <a:spLocks/>
              </p:cNvSpPr>
              <p:nvPr/>
            </p:nvSpPr>
            <p:spPr bwMode="auto">
              <a:xfrm>
                <a:off x="86" y="988"/>
                <a:ext cx="92" cy="91"/>
              </a:xfrm>
              <a:custGeom>
                <a:avLst/>
                <a:gdLst>
                  <a:gd name="T0" fmla="*/ 92 w 92"/>
                  <a:gd name="T1" fmla="*/ 46 h 91"/>
                  <a:gd name="T2" fmla="*/ 92 w 92"/>
                  <a:gd name="T3" fmla="*/ 46 h 91"/>
                  <a:gd name="T4" fmla="*/ 91 w 92"/>
                  <a:gd name="T5" fmla="*/ 37 h 91"/>
                  <a:gd name="T6" fmla="*/ 88 w 92"/>
                  <a:gd name="T7" fmla="*/ 27 h 91"/>
                  <a:gd name="T8" fmla="*/ 84 w 92"/>
                  <a:gd name="T9" fmla="*/ 19 h 91"/>
                  <a:gd name="T10" fmla="*/ 78 w 92"/>
                  <a:gd name="T11" fmla="*/ 13 h 91"/>
                  <a:gd name="T12" fmla="*/ 72 w 92"/>
                  <a:gd name="T13" fmla="*/ 7 h 91"/>
                  <a:gd name="T14" fmla="*/ 64 w 92"/>
                  <a:gd name="T15" fmla="*/ 3 h 91"/>
                  <a:gd name="T16" fmla="*/ 55 w 92"/>
                  <a:gd name="T17" fmla="*/ 1 h 91"/>
                  <a:gd name="T18" fmla="*/ 46 w 92"/>
                  <a:gd name="T19" fmla="*/ 0 h 91"/>
                  <a:gd name="T20" fmla="*/ 46 w 92"/>
                  <a:gd name="T21" fmla="*/ 0 h 91"/>
                  <a:gd name="T22" fmla="*/ 37 w 92"/>
                  <a:gd name="T23" fmla="*/ 1 h 91"/>
                  <a:gd name="T24" fmla="*/ 28 w 92"/>
                  <a:gd name="T25" fmla="*/ 3 h 91"/>
                  <a:gd name="T26" fmla="*/ 20 w 92"/>
                  <a:gd name="T27" fmla="*/ 7 h 91"/>
                  <a:gd name="T28" fmla="*/ 13 w 92"/>
                  <a:gd name="T29" fmla="*/ 13 h 91"/>
                  <a:gd name="T30" fmla="*/ 8 w 92"/>
                  <a:gd name="T31" fmla="*/ 19 h 91"/>
                  <a:gd name="T32" fmla="*/ 4 w 92"/>
                  <a:gd name="T33" fmla="*/ 27 h 91"/>
                  <a:gd name="T34" fmla="*/ 1 w 92"/>
                  <a:gd name="T35" fmla="*/ 37 h 91"/>
                  <a:gd name="T36" fmla="*/ 0 w 92"/>
                  <a:gd name="T37" fmla="*/ 46 h 91"/>
                  <a:gd name="T38" fmla="*/ 0 w 92"/>
                  <a:gd name="T39" fmla="*/ 46 h 91"/>
                  <a:gd name="T40" fmla="*/ 1 w 92"/>
                  <a:gd name="T41" fmla="*/ 55 h 91"/>
                  <a:gd name="T42" fmla="*/ 4 w 92"/>
                  <a:gd name="T43" fmla="*/ 63 h 91"/>
                  <a:gd name="T44" fmla="*/ 8 w 92"/>
                  <a:gd name="T45" fmla="*/ 72 h 91"/>
                  <a:gd name="T46" fmla="*/ 13 w 92"/>
                  <a:gd name="T47" fmla="*/ 78 h 91"/>
                  <a:gd name="T48" fmla="*/ 20 w 92"/>
                  <a:gd name="T49" fmla="*/ 84 h 91"/>
                  <a:gd name="T50" fmla="*/ 28 w 92"/>
                  <a:gd name="T51" fmla="*/ 88 h 91"/>
                  <a:gd name="T52" fmla="*/ 37 w 92"/>
                  <a:gd name="T53" fmla="*/ 90 h 91"/>
                  <a:gd name="T54" fmla="*/ 46 w 92"/>
                  <a:gd name="T55" fmla="*/ 91 h 91"/>
                  <a:gd name="T56" fmla="*/ 46 w 92"/>
                  <a:gd name="T57" fmla="*/ 91 h 91"/>
                  <a:gd name="T58" fmla="*/ 55 w 92"/>
                  <a:gd name="T59" fmla="*/ 90 h 91"/>
                  <a:gd name="T60" fmla="*/ 64 w 92"/>
                  <a:gd name="T61" fmla="*/ 88 h 91"/>
                  <a:gd name="T62" fmla="*/ 72 w 92"/>
                  <a:gd name="T63" fmla="*/ 84 h 91"/>
                  <a:gd name="T64" fmla="*/ 78 w 92"/>
                  <a:gd name="T65" fmla="*/ 78 h 91"/>
                  <a:gd name="T66" fmla="*/ 84 w 92"/>
                  <a:gd name="T67" fmla="*/ 72 h 91"/>
                  <a:gd name="T68" fmla="*/ 88 w 92"/>
                  <a:gd name="T69" fmla="*/ 63 h 91"/>
                  <a:gd name="T70" fmla="*/ 91 w 92"/>
                  <a:gd name="T71" fmla="*/ 55 h 91"/>
                  <a:gd name="T72" fmla="*/ 92 w 92"/>
                  <a:gd name="T73" fmla="*/ 46 h 91"/>
                  <a:gd name="T74" fmla="*/ 92 w 92"/>
                  <a:gd name="T7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1">
                    <a:moveTo>
                      <a:pt x="92" y="46"/>
                    </a:moveTo>
                    <a:lnTo>
                      <a:pt x="92" y="46"/>
                    </a:lnTo>
                    <a:lnTo>
                      <a:pt x="91" y="37"/>
                    </a:lnTo>
                    <a:lnTo>
                      <a:pt x="88" y="27"/>
                    </a:lnTo>
                    <a:lnTo>
                      <a:pt x="84" y="19"/>
                    </a:lnTo>
                    <a:lnTo>
                      <a:pt x="78" y="13"/>
                    </a:lnTo>
                    <a:lnTo>
                      <a:pt x="72" y="7"/>
                    </a:lnTo>
                    <a:lnTo>
                      <a:pt x="64" y="3"/>
                    </a:lnTo>
                    <a:lnTo>
                      <a:pt x="55" y="1"/>
                    </a:lnTo>
                    <a:lnTo>
                      <a:pt x="46" y="0"/>
                    </a:lnTo>
                    <a:lnTo>
                      <a:pt x="46" y="0"/>
                    </a:lnTo>
                    <a:lnTo>
                      <a:pt x="37" y="1"/>
                    </a:lnTo>
                    <a:lnTo>
                      <a:pt x="28" y="3"/>
                    </a:lnTo>
                    <a:lnTo>
                      <a:pt x="20" y="7"/>
                    </a:lnTo>
                    <a:lnTo>
                      <a:pt x="13" y="13"/>
                    </a:lnTo>
                    <a:lnTo>
                      <a:pt x="8" y="19"/>
                    </a:lnTo>
                    <a:lnTo>
                      <a:pt x="4" y="27"/>
                    </a:lnTo>
                    <a:lnTo>
                      <a:pt x="1" y="37"/>
                    </a:lnTo>
                    <a:lnTo>
                      <a:pt x="0" y="46"/>
                    </a:lnTo>
                    <a:lnTo>
                      <a:pt x="0" y="46"/>
                    </a:lnTo>
                    <a:lnTo>
                      <a:pt x="1" y="55"/>
                    </a:lnTo>
                    <a:lnTo>
                      <a:pt x="4" y="63"/>
                    </a:lnTo>
                    <a:lnTo>
                      <a:pt x="8" y="72"/>
                    </a:lnTo>
                    <a:lnTo>
                      <a:pt x="13" y="78"/>
                    </a:lnTo>
                    <a:lnTo>
                      <a:pt x="20" y="84"/>
                    </a:lnTo>
                    <a:lnTo>
                      <a:pt x="28" y="88"/>
                    </a:lnTo>
                    <a:lnTo>
                      <a:pt x="37" y="90"/>
                    </a:lnTo>
                    <a:lnTo>
                      <a:pt x="46" y="91"/>
                    </a:lnTo>
                    <a:lnTo>
                      <a:pt x="46" y="91"/>
                    </a:lnTo>
                    <a:lnTo>
                      <a:pt x="55" y="90"/>
                    </a:lnTo>
                    <a:lnTo>
                      <a:pt x="64" y="88"/>
                    </a:lnTo>
                    <a:lnTo>
                      <a:pt x="72" y="84"/>
                    </a:lnTo>
                    <a:lnTo>
                      <a:pt x="78" y="78"/>
                    </a:lnTo>
                    <a:lnTo>
                      <a:pt x="84" y="72"/>
                    </a:lnTo>
                    <a:lnTo>
                      <a:pt x="88" y="63"/>
                    </a:lnTo>
                    <a:lnTo>
                      <a:pt x="91" y="55"/>
                    </a:lnTo>
                    <a:lnTo>
                      <a:pt x="92" y="46"/>
                    </a:lnTo>
                    <a:lnTo>
                      <a:pt x="92" y="4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6" name="Freeform 243"/>
              <p:cNvSpPr>
                <a:spLocks/>
              </p:cNvSpPr>
              <p:nvPr/>
            </p:nvSpPr>
            <p:spPr bwMode="auto">
              <a:xfrm>
                <a:off x="1461" y="1628"/>
                <a:ext cx="173" cy="24"/>
              </a:xfrm>
              <a:custGeom>
                <a:avLst/>
                <a:gdLst>
                  <a:gd name="T0" fmla="*/ 161 w 173"/>
                  <a:gd name="T1" fmla="*/ 0 h 24"/>
                  <a:gd name="T2" fmla="*/ 11 w 173"/>
                  <a:gd name="T3" fmla="*/ 0 h 24"/>
                  <a:gd name="T4" fmla="*/ 11 w 173"/>
                  <a:gd name="T5" fmla="*/ 0 h 24"/>
                  <a:gd name="T6" fmla="*/ 7 w 173"/>
                  <a:gd name="T7" fmla="*/ 1 h 24"/>
                  <a:gd name="T8" fmla="*/ 3 w 173"/>
                  <a:gd name="T9" fmla="*/ 3 h 24"/>
                  <a:gd name="T10" fmla="*/ 0 w 173"/>
                  <a:gd name="T11" fmla="*/ 7 h 24"/>
                  <a:gd name="T12" fmla="*/ 0 w 173"/>
                  <a:gd name="T13" fmla="*/ 12 h 24"/>
                  <a:gd name="T14" fmla="*/ 0 w 173"/>
                  <a:gd name="T15" fmla="*/ 12 h 24"/>
                  <a:gd name="T16" fmla="*/ 0 w 173"/>
                  <a:gd name="T17" fmla="*/ 17 h 24"/>
                  <a:gd name="T18" fmla="*/ 3 w 173"/>
                  <a:gd name="T19" fmla="*/ 21 h 24"/>
                  <a:gd name="T20" fmla="*/ 7 w 173"/>
                  <a:gd name="T21" fmla="*/ 23 h 24"/>
                  <a:gd name="T22" fmla="*/ 11 w 173"/>
                  <a:gd name="T23" fmla="*/ 24 h 24"/>
                  <a:gd name="T24" fmla="*/ 161 w 173"/>
                  <a:gd name="T25" fmla="*/ 24 h 24"/>
                  <a:gd name="T26" fmla="*/ 161 w 173"/>
                  <a:gd name="T27" fmla="*/ 24 h 24"/>
                  <a:gd name="T28" fmla="*/ 166 w 173"/>
                  <a:gd name="T29" fmla="*/ 23 h 24"/>
                  <a:gd name="T30" fmla="*/ 170 w 173"/>
                  <a:gd name="T31" fmla="*/ 21 h 24"/>
                  <a:gd name="T32" fmla="*/ 172 w 173"/>
                  <a:gd name="T33" fmla="*/ 17 h 24"/>
                  <a:gd name="T34" fmla="*/ 173 w 173"/>
                  <a:gd name="T35" fmla="*/ 12 h 24"/>
                  <a:gd name="T36" fmla="*/ 173 w 173"/>
                  <a:gd name="T37" fmla="*/ 12 h 24"/>
                  <a:gd name="T38" fmla="*/ 172 w 173"/>
                  <a:gd name="T39" fmla="*/ 7 h 24"/>
                  <a:gd name="T40" fmla="*/ 170 w 173"/>
                  <a:gd name="T41" fmla="*/ 3 h 24"/>
                  <a:gd name="T42" fmla="*/ 166 w 173"/>
                  <a:gd name="T43" fmla="*/ 1 h 24"/>
                  <a:gd name="T44" fmla="*/ 161 w 173"/>
                  <a:gd name="T45" fmla="*/ 0 h 24"/>
                  <a:gd name="T46" fmla="*/ 161 w 173"/>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3" h="24">
                    <a:moveTo>
                      <a:pt x="161" y="0"/>
                    </a:moveTo>
                    <a:lnTo>
                      <a:pt x="11" y="0"/>
                    </a:lnTo>
                    <a:lnTo>
                      <a:pt x="11" y="0"/>
                    </a:lnTo>
                    <a:lnTo>
                      <a:pt x="7" y="1"/>
                    </a:lnTo>
                    <a:lnTo>
                      <a:pt x="3" y="3"/>
                    </a:lnTo>
                    <a:lnTo>
                      <a:pt x="0" y="7"/>
                    </a:lnTo>
                    <a:lnTo>
                      <a:pt x="0" y="12"/>
                    </a:lnTo>
                    <a:lnTo>
                      <a:pt x="0" y="12"/>
                    </a:lnTo>
                    <a:lnTo>
                      <a:pt x="0" y="17"/>
                    </a:lnTo>
                    <a:lnTo>
                      <a:pt x="3" y="21"/>
                    </a:lnTo>
                    <a:lnTo>
                      <a:pt x="7" y="23"/>
                    </a:lnTo>
                    <a:lnTo>
                      <a:pt x="11" y="24"/>
                    </a:lnTo>
                    <a:lnTo>
                      <a:pt x="161" y="24"/>
                    </a:lnTo>
                    <a:lnTo>
                      <a:pt x="161" y="24"/>
                    </a:lnTo>
                    <a:lnTo>
                      <a:pt x="166" y="23"/>
                    </a:lnTo>
                    <a:lnTo>
                      <a:pt x="170" y="21"/>
                    </a:lnTo>
                    <a:lnTo>
                      <a:pt x="172" y="17"/>
                    </a:lnTo>
                    <a:lnTo>
                      <a:pt x="173" y="12"/>
                    </a:lnTo>
                    <a:lnTo>
                      <a:pt x="173" y="12"/>
                    </a:lnTo>
                    <a:lnTo>
                      <a:pt x="172" y="7"/>
                    </a:lnTo>
                    <a:lnTo>
                      <a:pt x="170" y="3"/>
                    </a:lnTo>
                    <a:lnTo>
                      <a:pt x="166" y="1"/>
                    </a:lnTo>
                    <a:lnTo>
                      <a:pt x="161" y="0"/>
                    </a:lnTo>
                    <a:lnTo>
                      <a:pt x="161"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7" name="Freeform 244"/>
              <p:cNvSpPr>
                <a:spLocks noEditPoints="1"/>
              </p:cNvSpPr>
              <p:nvPr/>
            </p:nvSpPr>
            <p:spPr bwMode="auto">
              <a:xfrm>
                <a:off x="1332" y="1456"/>
                <a:ext cx="307" cy="156"/>
              </a:xfrm>
              <a:custGeom>
                <a:avLst/>
                <a:gdLst>
                  <a:gd name="T0" fmla="*/ 206 w 307"/>
                  <a:gd name="T1" fmla="*/ 7 h 156"/>
                  <a:gd name="T2" fmla="*/ 204 w 307"/>
                  <a:gd name="T3" fmla="*/ 2 h 156"/>
                  <a:gd name="T4" fmla="*/ 199 w 307"/>
                  <a:gd name="T5" fmla="*/ 0 h 156"/>
                  <a:gd name="T6" fmla="*/ 193 w 307"/>
                  <a:gd name="T7" fmla="*/ 5 h 156"/>
                  <a:gd name="T8" fmla="*/ 192 w 307"/>
                  <a:gd name="T9" fmla="*/ 47 h 156"/>
                  <a:gd name="T10" fmla="*/ 57 w 307"/>
                  <a:gd name="T11" fmla="*/ 43 h 156"/>
                  <a:gd name="T12" fmla="*/ 48 w 307"/>
                  <a:gd name="T13" fmla="*/ 32 h 156"/>
                  <a:gd name="T14" fmla="*/ 35 w 307"/>
                  <a:gd name="T15" fmla="*/ 27 h 156"/>
                  <a:gd name="T16" fmla="*/ 24 w 307"/>
                  <a:gd name="T17" fmla="*/ 27 h 156"/>
                  <a:gd name="T18" fmla="*/ 10 w 307"/>
                  <a:gd name="T19" fmla="*/ 36 h 156"/>
                  <a:gd name="T20" fmla="*/ 1 w 307"/>
                  <a:gd name="T21" fmla="*/ 50 h 156"/>
                  <a:gd name="T22" fmla="*/ 1 w 307"/>
                  <a:gd name="T23" fmla="*/ 62 h 156"/>
                  <a:gd name="T24" fmla="*/ 10 w 307"/>
                  <a:gd name="T25" fmla="*/ 78 h 156"/>
                  <a:gd name="T26" fmla="*/ 24 w 307"/>
                  <a:gd name="T27" fmla="*/ 86 h 156"/>
                  <a:gd name="T28" fmla="*/ 38 w 307"/>
                  <a:gd name="T29" fmla="*/ 85 h 156"/>
                  <a:gd name="T30" fmla="*/ 56 w 307"/>
                  <a:gd name="T31" fmla="*/ 73 h 156"/>
                  <a:gd name="T32" fmla="*/ 90 w 307"/>
                  <a:gd name="T33" fmla="*/ 85 h 156"/>
                  <a:gd name="T34" fmla="*/ 127 w 307"/>
                  <a:gd name="T35" fmla="*/ 110 h 156"/>
                  <a:gd name="T36" fmla="*/ 140 w 307"/>
                  <a:gd name="T37" fmla="*/ 137 h 156"/>
                  <a:gd name="T38" fmla="*/ 163 w 307"/>
                  <a:gd name="T39" fmla="*/ 155 h 156"/>
                  <a:gd name="T40" fmla="*/ 172 w 307"/>
                  <a:gd name="T41" fmla="*/ 156 h 156"/>
                  <a:gd name="T42" fmla="*/ 253 w 307"/>
                  <a:gd name="T43" fmla="*/ 155 h 156"/>
                  <a:gd name="T44" fmla="*/ 288 w 307"/>
                  <a:gd name="T45" fmla="*/ 144 h 156"/>
                  <a:gd name="T46" fmla="*/ 306 w 307"/>
                  <a:gd name="T47" fmla="*/ 122 h 156"/>
                  <a:gd name="T48" fmla="*/ 307 w 307"/>
                  <a:gd name="T49" fmla="*/ 114 h 156"/>
                  <a:gd name="T50" fmla="*/ 302 w 307"/>
                  <a:gd name="T51" fmla="*/ 99 h 156"/>
                  <a:gd name="T52" fmla="*/ 278 w 307"/>
                  <a:gd name="T53" fmla="*/ 72 h 156"/>
                  <a:gd name="T54" fmla="*/ 242 w 307"/>
                  <a:gd name="T55" fmla="*/ 51 h 156"/>
                  <a:gd name="T56" fmla="*/ 219 w 307"/>
                  <a:gd name="T57" fmla="*/ 47 h 156"/>
                  <a:gd name="T58" fmla="*/ 30 w 307"/>
                  <a:gd name="T59" fmla="*/ 78 h 156"/>
                  <a:gd name="T60" fmla="*/ 19 w 307"/>
                  <a:gd name="T61" fmla="*/ 74 h 156"/>
                  <a:gd name="T62" fmla="*/ 11 w 307"/>
                  <a:gd name="T63" fmla="*/ 64 h 156"/>
                  <a:gd name="T64" fmla="*/ 10 w 307"/>
                  <a:gd name="T65" fmla="*/ 56 h 156"/>
                  <a:gd name="T66" fmla="*/ 13 w 307"/>
                  <a:gd name="T67" fmla="*/ 45 h 156"/>
                  <a:gd name="T68" fmla="*/ 22 w 307"/>
                  <a:gd name="T69" fmla="*/ 37 h 156"/>
                  <a:gd name="T70" fmla="*/ 30 w 307"/>
                  <a:gd name="T71" fmla="*/ 36 h 156"/>
                  <a:gd name="T72" fmla="*/ 46 w 307"/>
                  <a:gd name="T73" fmla="*/ 43 h 156"/>
                  <a:gd name="T74" fmla="*/ 30 w 307"/>
                  <a:gd name="T75" fmla="*/ 47 h 156"/>
                  <a:gd name="T76" fmla="*/ 30 w 307"/>
                  <a:gd name="T77" fmla="*/ 47 h 156"/>
                  <a:gd name="T78" fmla="*/ 23 w 307"/>
                  <a:gd name="T79" fmla="*/ 53 h 156"/>
                  <a:gd name="T80" fmla="*/ 23 w 307"/>
                  <a:gd name="T81" fmla="*/ 58 h 156"/>
                  <a:gd name="T82" fmla="*/ 28 w 307"/>
                  <a:gd name="T83" fmla="*/ 63 h 156"/>
                  <a:gd name="T84" fmla="*/ 47 w 307"/>
                  <a:gd name="T85" fmla="*/ 69 h 156"/>
                  <a:gd name="T86" fmla="*/ 35 w 307"/>
                  <a:gd name="T87" fmla="*/ 77 h 156"/>
                  <a:gd name="T88" fmla="*/ 215 w 307"/>
                  <a:gd name="T89" fmla="*/ 99 h 156"/>
                  <a:gd name="T90" fmla="*/ 219 w 307"/>
                  <a:gd name="T91" fmla="*/ 60 h 156"/>
                  <a:gd name="T92" fmla="*/ 238 w 307"/>
                  <a:gd name="T93" fmla="*/ 64 h 156"/>
                  <a:gd name="T94" fmla="*/ 266 w 307"/>
                  <a:gd name="T95" fmla="*/ 80 h 156"/>
                  <a:gd name="T96" fmla="*/ 285 w 307"/>
                  <a:gd name="T97" fmla="*/ 9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7" h="156">
                    <a:moveTo>
                      <a:pt x="219" y="47"/>
                    </a:moveTo>
                    <a:lnTo>
                      <a:pt x="206" y="47"/>
                    </a:lnTo>
                    <a:lnTo>
                      <a:pt x="206" y="7"/>
                    </a:lnTo>
                    <a:lnTo>
                      <a:pt x="206" y="7"/>
                    </a:lnTo>
                    <a:lnTo>
                      <a:pt x="206" y="5"/>
                    </a:lnTo>
                    <a:lnTo>
                      <a:pt x="204" y="2"/>
                    </a:lnTo>
                    <a:lnTo>
                      <a:pt x="202" y="1"/>
                    </a:lnTo>
                    <a:lnTo>
                      <a:pt x="199" y="0"/>
                    </a:lnTo>
                    <a:lnTo>
                      <a:pt x="199" y="0"/>
                    </a:lnTo>
                    <a:lnTo>
                      <a:pt x="196" y="1"/>
                    </a:lnTo>
                    <a:lnTo>
                      <a:pt x="194" y="2"/>
                    </a:lnTo>
                    <a:lnTo>
                      <a:pt x="193" y="5"/>
                    </a:lnTo>
                    <a:lnTo>
                      <a:pt x="192" y="7"/>
                    </a:lnTo>
                    <a:lnTo>
                      <a:pt x="192" y="47"/>
                    </a:lnTo>
                    <a:lnTo>
                      <a:pt x="192" y="47"/>
                    </a:lnTo>
                    <a:lnTo>
                      <a:pt x="59" y="47"/>
                    </a:lnTo>
                    <a:lnTo>
                      <a:pt x="59" y="47"/>
                    </a:lnTo>
                    <a:lnTo>
                      <a:pt x="57" y="43"/>
                    </a:lnTo>
                    <a:lnTo>
                      <a:pt x="55" y="39"/>
                    </a:lnTo>
                    <a:lnTo>
                      <a:pt x="52" y="36"/>
                    </a:lnTo>
                    <a:lnTo>
                      <a:pt x="48" y="32"/>
                    </a:lnTo>
                    <a:lnTo>
                      <a:pt x="45" y="30"/>
                    </a:lnTo>
                    <a:lnTo>
                      <a:pt x="39" y="28"/>
                    </a:lnTo>
                    <a:lnTo>
                      <a:pt x="35" y="27"/>
                    </a:lnTo>
                    <a:lnTo>
                      <a:pt x="30" y="26"/>
                    </a:lnTo>
                    <a:lnTo>
                      <a:pt x="30" y="26"/>
                    </a:lnTo>
                    <a:lnTo>
                      <a:pt x="24" y="27"/>
                    </a:lnTo>
                    <a:lnTo>
                      <a:pt x="19" y="29"/>
                    </a:lnTo>
                    <a:lnTo>
                      <a:pt x="14" y="31"/>
                    </a:lnTo>
                    <a:lnTo>
                      <a:pt x="10" y="36"/>
                    </a:lnTo>
                    <a:lnTo>
                      <a:pt x="6" y="40"/>
                    </a:lnTo>
                    <a:lnTo>
                      <a:pt x="3" y="45"/>
                    </a:lnTo>
                    <a:lnTo>
                      <a:pt x="1" y="50"/>
                    </a:lnTo>
                    <a:lnTo>
                      <a:pt x="0" y="56"/>
                    </a:lnTo>
                    <a:lnTo>
                      <a:pt x="0" y="56"/>
                    </a:lnTo>
                    <a:lnTo>
                      <a:pt x="1" y="62"/>
                    </a:lnTo>
                    <a:lnTo>
                      <a:pt x="3" y="68"/>
                    </a:lnTo>
                    <a:lnTo>
                      <a:pt x="6" y="73"/>
                    </a:lnTo>
                    <a:lnTo>
                      <a:pt x="10" y="78"/>
                    </a:lnTo>
                    <a:lnTo>
                      <a:pt x="14" y="81"/>
                    </a:lnTo>
                    <a:lnTo>
                      <a:pt x="19" y="84"/>
                    </a:lnTo>
                    <a:lnTo>
                      <a:pt x="24" y="86"/>
                    </a:lnTo>
                    <a:lnTo>
                      <a:pt x="30" y="86"/>
                    </a:lnTo>
                    <a:lnTo>
                      <a:pt x="30" y="86"/>
                    </a:lnTo>
                    <a:lnTo>
                      <a:pt x="38" y="85"/>
                    </a:lnTo>
                    <a:lnTo>
                      <a:pt x="45" y="82"/>
                    </a:lnTo>
                    <a:lnTo>
                      <a:pt x="51" y="78"/>
                    </a:lnTo>
                    <a:lnTo>
                      <a:pt x="56" y="73"/>
                    </a:lnTo>
                    <a:lnTo>
                      <a:pt x="56" y="73"/>
                    </a:lnTo>
                    <a:lnTo>
                      <a:pt x="72" y="78"/>
                    </a:lnTo>
                    <a:lnTo>
                      <a:pt x="90" y="85"/>
                    </a:lnTo>
                    <a:lnTo>
                      <a:pt x="126" y="99"/>
                    </a:lnTo>
                    <a:lnTo>
                      <a:pt x="126" y="99"/>
                    </a:lnTo>
                    <a:lnTo>
                      <a:pt x="127" y="110"/>
                    </a:lnTo>
                    <a:lnTo>
                      <a:pt x="129" y="119"/>
                    </a:lnTo>
                    <a:lnTo>
                      <a:pt x="134" y="129"/>
                    </a:lnTo>
                    <a:lnTo>
                      <a:pt x="140" y="137"/>
                    </a:lnTo>
                    <a:lnTo>
                      <a:pt x="146" y="146"/>
                    </a:lnTo>
                    <a:lnTo>
                      <a:pt x="155" y="151"/>
                    </a:lnTo>
                    <a:lnTo>
                      <a:pt x="163" y="155"/>
                    </a:lnTo>
                    <a:lnTo>
                      <a:pt x="167" y="156"/>
                    </a:lnTo>
                    <a:lnTo>
                      <a:pt x="172" y="156"/>
                    </a:lnTo>
                    <a:lnTo>
                      <a:pt x="172" y="156"/>
                    </a:lnTo>
                    <a:lnTo>
                      <a:pt x="238" y="156"/>
                    </a:lnTo>
                    <a:lnTo>
                      <a:pt x="238" y="156"/>
                    </a:lnTo>
                    <a:lnTo>
                      <a:pt x="253" y="155"/>
                    </a:lnTo>
                    <a:lnTo>
                      <a:pt x="267" y="153"/>
                    </a:lnTo>
                    <a:lnTo>
                      <a:pt x="278" y="149"/>
                    </a:lnTo>
                    <a:lnTo>
                      <a:pt x="288" y="144"/>
                    </a:lnTo>
                    <a:lnTo>
                      <a:pt x="297" y="137"/>
                    </a:lnTo>
                    <a:lnTo>
                      <a:pt x="302" y="130"/>
                    </a:lnTo>
                    <a:lnTo>
                      <a:pt x="306" y="122"/>
                    </a:lnTo>
                    <a:lnTo>
                      <a:pt x="307" y="118"/>
                    </a:lnTo>
                    <a:lnTo>
                      <a:pt x="307" y="114"/>
                    </a:lnTo>
                    <a:lnTo>
                      <a:pt x="307" y="114"/>
                    </a:lnTo>
                    <a:lnTo>
                      <a:pt x="306" y="110"/>
                    </a:lnTo>
                    <a:lnTo>
                      <a:pt x="305" y="104"/>
                    </a:lnTo>
                    <a:lnTo>
                      <a:pt x="302" y="99"/>
                    </a:lnTo>
                    <a:lnTo>
                      <a:pt x="299" y="93"/>
                    </a:lnTo>
                    <a:lnTo>
                      <a:pt x="289" y="83"/>
                    </a:lnTo>
                    <a:lnTo>
                      <a:pt x="278" y="72"/>
                    </a:lnTo>
                    <a:lnTo>
                      <a:pt x="265" y="62"/>
                    </a:lnTo>
                    <a:lnTo>
                      <a:pt x="249" y="54"/>
                    </a:lnTo>
                    <a:lnTo>
                      <a:pt x="242" y="51"/>
                    </a:lnTo>
                    <a:lnTo>
                      <a:pt x="234" y="49"/>
                    </a:lnTo>
                    <a:lnTo>
                      <a:pt x="227" y="48"/>
                    </a:lnTo>
                    <a:lnTo>
                      <a:pt x="219" y="47"/>
                    </a:lnTo>
                    <a:lnTo>
                      <a:pt x="219" y="47"/>
                    </a:lnTo>
                    <a:close/>
                    <a:moveTo>
                      <a:pt x="30" y="78"/>
                    </a:moveTo>
                    <a:lnTo>
                      <a:pt x="30" y="78"/>
                    </a:lnTo>
                    <a:lnTo>
                      <a:pt x="26" y="77"/>
                    </a:lnTo>
                    <a:lnTo>
                      <a:pt x="22" y="76"/>
                    </a:lnTo>
                    <a:lnTo>
                      <a:pt x="19" y="74"/>
                    </a:lnTo>
                    <a:lnTo>
                      <a:pt x="16" y="72"/>
                    </a:lnTo>
                    <a:lnTo>
                      <a:pt x="13" y="68"/>
                    </a:lnTo>
                    <a:lnTo>
                      <a:pt x="11" y="64"/>
                    </a:lnTo>
                    <a:lnTo>
                      <a:pt x="10" y="60"/>
                    </a:lnTo>
                    <a:lnTo>
                      <a:pt x="10" y="56"/>
                    </a:lnTo>
                    <a:lnTo>
                      <a:pt x="10" y="56"/>
                    </a:lnTo>
                    <a:lnTo>
                      <a:pt x="10" y="52"/>
                    </a:lnTo>
                    <a:lnTo>
                      <a:pt x="11" y="48"/>
                    </a:lnTo>
                    <a:lnTo>
                      <a:pt x="13" y="45"/>
                    </a:lnTo>
                    <a:lnTo>
                      <a:pt x="16" y="42"/>
                    </a:lnTo>
                    <a:lnTo>
                      <a:pt x="19" y="39"/>
                    </a:lnTo>
                    <a:lnTo>
                      <a:pt x="22" y="37"/>
                    </a:lnTo>
                    <a:lnTo>
                      <a:pt x="26" y="36"/>
                    </a:lnTo>
                    <a:lnTo>
                      <a:pt x="30" y="36"/>
                    </a:lnTo>
                    <a:lnTo>
                      <a:pt x="30" y="36"/>
                    </a:lnTo>
                    <a:lnTo>
                      <a:pt x="36" y="37"/>
                    </a:lnTo>
                    <a:lnTo>
                      <a:pt x="42" y="39"/>
                    </a:lnTo>
                    <a:lnTo>
                      <a:pt x="46" y="43"/>
                    </a:lnTo>
                    <a:lnTo>
                      <a:pt x="50" y="47"/>
                    </a:lnTo>
                    <a:lnTo>
                      <a:pt x="50" y="47"/>
                    </a:lnTo>
                    <a:lnTo>
                      <a:pt x="30" y="47"/>
                    </a:lnTo>
                    <a:lnTo>
                      <a:pt x="30" y="47"/>
                    </a:lnTo>
                    <a:lnTo>
                      <a:pt x="30" y="47"/>
                    </a:lnTo>
                    <a:lnTo>
                      <a:pt x="30" y="47"/>
                    </a:lnTo>
                    <a:lnTo>
                      <a:pt x="27" y="48"/>
                    </a:lnTo>
                    <a:lnTo>
                      <a:pt x="24" y="50"/>
                    </a:lnTo>
                    <a:lnTo>
                      <a:pt x="23" y="53"/>
                    </a:lnTo>
                    <a:lnTo>
                      <a:pt x="22" y="56"/>
                    </a:lnTo>
                    <a:lnTo>
                      <a:pt x="22" y="56"/>
                    </a:lnTo>
                    <a:lnTo>
                      <a:pt x="23" y="58"/>
                    </a:lnTo>
                    <a:lnTo>
                      <a:pt x="24" y="60"/>
                    </a:lnTo>
                    <a:lnTo>
                      <a:pt x="25" y="62"/>
                    </a:lnTo>
                    <a:lnTo>
                      <a:pt x="28" y="63"/>
                    </a:lnTo>
                    <a:lnTo>
                      <a:pt x="28" y="63"/>
                    </a:lnTo>
                    <a:lnTo>
                      <a:pt x="47" y="69"/>
                    </a:lnTo>
                    <a:lnTo>
                      <a:pt x="47" y="69"/>
                    </a:lnTo>
                    <a:lnTo>
                      <a:pt x="44" y="73"/>
                    </a:lnTo>
                    <a:lnTo>
                      <a:pt x="39" y="76"/>
                    </a:lnTo>
                    <a:lnTo>
                      <a:pt x="35" y="77"/>
                    </a:lnTo>
                    <a:lnTo>
                      <a:pt x="30" y="78"/>
                    </a:lnTo>
                    <a:lnTo>
                      <a:pt x="30" y="78"/>
                    </a:lnTo>
                    <a:close/>
                    <a:moveTo>
                      <a:pt x="215" y="99"/>
                    </a:moveTo>
                    <a:lnTo>
                      <a:pt x="201" y="60"/>
                    </a:lnTo>
                    <a:lnTo>
                      <a:pt x="201" y="60"/>
                    </a:lnTo>
                    <a:lnTo>
                      <a:pt x="219" y="60"/>
                    </a:lnTo>
                    <a:lnTo>
                      <a:pt x="219" y="60"/>
                    </a:lnTo>
                    <a:lnTo>
                      <a:pt x="229" y="61"/>
                    </a:lnTo>
                    <a:lnTo>
                      <a:pt x="238" y="64"/>
                    </a:lnTo>
                    <a:lnTo>
                      <a:pt x="248" y="68"/>
                    </a:lnTo>
                    <a:lnTo>
                      <a:pt x="256" y="74"/>
                    </a:lnTo>
                    <a:lnTo>
                      <a:pt x="266" y="80"/>
                    </a:lnTo>
                    <a:lnTo>
                      <a:pt x="273" y="86"/>
                    </a:lnTo>
                    <a:lnTo>
                      <a:pt x="280" y="93"/>
                    </a:lnTo>
                    <a:lnTo>
                      <a:pt x="285" y="99"/>
                    </a:lnTo>
                    <a:lnTo>
                      <a:pt x="215" y="9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8" name="Freeform 245"/>
              <p:cNvSpPr>
                <a:spLocks/>
              </p:cNvSpPr>
              <p:nvPr/>
            </p:nvSpPr>
            <p:spPr bwMode="auto">
              <a:xfrm>
                <a:off x="1401" y="1469"/>
                <a:ext cx="111" cy="12"/>
              </a:xfrm>
              <a:custGeom>
                <a:avLst/>
                <a:gdLst>
                  <a:gd name="T0" fmla="*/ 111 w 111"/>
                  <a:gd name="T1" fmla="*/ 12 h 12"/>
                  <a:gd name="T2" fmla="*/ 111 w 111"/>
                  <a:gd name="T3" fmla="*/ 12 h 12"/>
                  <a:gd name="T4" fmla="*/ 5 w 111"/>
                  <a:gd name="T5" fmla="*/ 12 h 12"/>
                  <a:gd name="T6" fmla="*/ 5 w 111"/>
                  <a:gd name="T7" fmla="*/ 12 h 12"/>
                  <a:gd name="T8" fmla="*/ 5 w 111"/>
                  <a:gd name="T9" fmla="*/ 12 h 12"/>
                  <a:gd name="T10" fmla="*/ 3 w 111"/>
                  <a:gd name="T11" fmla="*/ 11 h 12"/>
                  <a:gd name="T12" fmla="*/ 1 w 111"/>
                  <a:gd name="T13" fmla="*/ 10 h 12"/>
                  <a:gd name="T14" fmla="*/ 0 w 111"/>
                  <a:gd name="T15" fmla="*/ 8 h 12"/>
                  <a:gd name="T16" fmla="*/ 0 w 111"/>
                  <a:gd name="T17" fmla="*/ 6 h 12"/>
                  <a:gd name="T18" fmla="*/ 0 w 111"/>
                  <a:gd name="T19" fmla="*/ 6 h 12"/>
                  <a:gd name="T20" fmla="*/ 0 w 111"/>
                  <a:gd name="T21" fmla="*/ 6 h 12"/>
                  <a:gd name="T22" fmla="*/ 0 w 111"/>
                  <a:gd name="T23" fmla="*/ 4 h 12"/>
                  <a:gd name="T24" fmla="*/ 1 w 111"/>
                  <a:gd name="T25" fmla="*/ 2 h 12"/>
                  <a:gd name="T26" fmla="*/ 3 w 111"/>
                  <a:gd name="T27" fmla="*/ 1 h 12"/>
                  <a:gd name="T28" fmla="*/ 5 w 111"/>
                  <a:gd name="T29" fmla="*/ 0 h 12"/>
                  <a:gd name="T30" fmla="*/ 5 w 111"/>
                  <a:gd name="T31" fmla="*/ 0 h 12"/>
                  <a:gd name="T32" fmla="*/ 111 w 111"/>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2">
                    <a:moveTo>
                      <a:pt x="111" y="12"/>
                    </a:moveTo>
                    <a:lnTo>
                      <a:pt x="111" y="12"/>
                    </a:lnTo>
                    <a:lnTo>
                      <a:pt x="5" y="12"/>
                    </a:lnTo>
                    <a:lnTo>
                      <a:pt x="5" y="12"/>
                    </a:lnTo>
                    <a:lnTo>
                      <a:pt x="5" y="12"/>
                    </a:lnTo>
                    <a:lnTo>
                      <a:pt x="3" y="11"/>
                    </a:lnTo>
                    <a:lnTo>
                      <a:pt x="1" y="10"/>
                    </a:lnTo>
                    <a:lnTo>
                      <a:pt x="0" y="8"/>
                    </a:lnTo>
                    <a:lnTo>
                      <a:pt x="0" y="6"/>
                    </a:lnTo>
                    <a:lnTo>
                      <a:pt x="0" y="6"/>
                    </a:lnTo>
                    <a:lnTo>
                      <a:pt x="0" y="6"/>
                    </a:lnTo>
                    <a:lnTo>
                      <a:pt x="0" y="4"/>
                    </a:lnTo>
                    <a:lnTo>
                      <a:pt x="1" y="2"/>
                    </a:lnTo>
                    <a:lnTo>
                      <a:pt x="3" y="1"/>
                    </a:lnTo>
                    <a:lnTo>
                      <a:pt x="5" y="0"/>
                    </a:lnTo>
                    <a:lnTo>
                      <a:pt x="5" y="0"/>
                    </a:lnTo>
                    <a:lnTo>
                      <a:pt x="111"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9" name="Freeform 246"/>
              <p:cNvSpPr>
                <a:spLocks/>
              </p:cNvSpPr>
              <p:nvPr/>
            </p:nvSpPr>
            <p:spPr bwMode="auto">
              <a:xfrm>
                <a:off x="1549" y="1469"/>
                <a:ext cx="113" cy="12"/>
              </a:xfrm>
              <a:custGeom>
                <a:avLst/>
                <a:gdLst>
                  <a:gd name="T0" fmla="*/ 0 w 113"/>
                  <a:gd name="T1" fmla="*/ 0 h 12"/>
                  <a:gd name="T2" fmla="*/ 0 w 113"/>
                  <a:gd name="T3" fmla="*/ 0 h 12"/>
                  <a:gd name="T4" fmla="*/ 106 w 113"/>
                  <a:gd name="T5" fmla="*/ 0 h 12"/>
                  <a:gd name="T6" fmla="*/ 106 w 113"/>
                  <a:gd name="T7" fmla="*/ 0 h 12"/>
                  <a:gd name="T8" fmla="*/ 108 w 113"/>
                  <a:gd name="T9" fmla="*/ 1 h 12"/>
                  <a:gd name="T10" fmla="*/ 110 w 113"/>
                  <a:gd name="T11" fmla="*/ 2 h 12"/>
                  <a:gd name="T12" fmla="*/ 113 w 113"/>
                  <a:gd name="T13" fmla="*/ 4 h 12"/>
                  <a:gd name="T14" fmla="*/ 113 w 113"/>
                  <a:gd name="T15" fmla="*/ 6 h 12"/>
                  <a:gd name="T16" fmla="*/ 113 w 113"/>
                  <a:gd name="T17" fmla="*/ 6 h 12"/>
                  <a:gd name="T18" fmla="*/ 113 w 113"/>
                  <a:gd name="T19" fmla="*/ 6 h 12"/>
                  <a:gd name="T20" fmla="*/ 113 w 113"/>
                  <a:gd name="T21" fmla="*/ 8 h 12"/>
                  <a:gd name="T22" fmla="*/ 110 w 113"/>
                  <a:gd name="T23" fmla="*/ 10 h 12"/>
                  <a:gd name="T24" fmla="*/ 108 w 113"/>
                  <a:gd name="T25" fmla="*/ 11 h 12"/>
                  <a:gd name="T26" fmla="*/ 106 w 113"/>
                  <a:gd name="T27" fmla="*/ 12 h 12"/>
                  <a:gd name="T28" fmla="*/ 106 w 113"/>
                  <a:gd name="T29" fmla="*/ 12 h 12"/>
                  <a:gd name="T30" fmla="*/ 0 w 113"/>
                  <a:gd name="T31" fmla="*/ 12 h 12"/>
                  <a:gd name="T32" fmla="*/ 0 w 113"/>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
                    <a:moveTo>
                      <a:pt x="0" y="0"/>
                    </a:moveTo>
                    <a:lnTo>
                      <a:pt x="0" y="0"/>
                    </a:lnTo>
                    <a:lnTo>
                      <a:pt x="106" y="0"/>
                    </a:lnTo>
                    <a:lnTo>
                      <a:pt x="106" y="0"/>
                    </a:lnTo>
                    <a:lnTo>
                      <a:pt x="108" y="1"/>
                    </a:lnTo>
                    <a:lnTo>
                      <a:pt x="110" y="2"/>
                    </a:lnTo>
                    <a:lnTo>
                      <a:pt x="113" y="4"/>
                    </a:lnTo>
                    <a:lnTo>
                      <a:pt x="113" y="6"/>
                    </a:lnTo>
                    <a:lnTo>
                      <a:pt x="113" y="6"/>
                    </a:lnTo>
                    <a:lnTo>
                      <a:pt x="113" y="6"/>
                    </a:lnTo>
                    <a:lnTo>
                      <a:pt x="113" y="8"/>
                    </a:lnTo>
                    <a:lnTo>
                      <a:pt x="110" y="10"/>
                    </a:lnTo>
                    <a:lnTo>
                      <a:pt x="108" y="11"/>
                    </a:lnTo>
                    <a:lnTo>
                      <a:pt x="106" y="12"/>
                    </a:lnTo>
                    <a:lnTo>
                      <a:pt x="106" y="12"/>
                    </a:lnTo>
                    <a:lnTo>
                      <a:pt x="0" y="12"/>
                    </a:lnTo>
                    <a:lnTo>
                      <a:pt x="0"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0" name="Freeform 247"/>
              <p:cNvSpPr>
                <a:spLocks noEditPoints="1"/>
              </p:cNvSpPr>
              <p:nvPr/>
            </p:nvSpPr>
            <p:spPr bwMode="auto">
              <a:xfrm>
                <a:off x="1081" y="760"/>
                <a:ext cx="229" cy="224"/>
              </a:xfrm>
              <a:custGeom>
                <a:avLst/>
                <a:gdLst>
                  <a:gd name="T0" fmla="*/ 10 w 229"/>
                  <a:gd name="T1" fmla="*/ 223 h 224"/>
                  <a:gd name="T2" fmla="*/ 1 w 229"/>
                  <a:gd name="T3" fmla="*/ 209 h 224"/>
                  <a:gd name="T4" fmla="*/ 0 w 229"/>
                  <a:gd name="T5" fmla="*/ 42 h 224"/>
                  <a:gd name="T6" fmla="*/ 3 w 229"/>
                  <a:gd name="T7" fmla="*/ 33 h 224"/>
                  <a:gd name="T8" fmla="*/ 13 w 229"/>
                  <a:gd name="T9" fmla="*/ 22 h 224"/>
                  <a:gd name="T10" fmla="*/ 34 w 229"/>
                  <a:gd name="T11" fmla="*/ 10 h 224"/>
                  <a:gd name="T12" fmla="*/ 76 w 229"/>
                  <a:gd name="T13" fmla="*/ 2 h 224"/>
                  <a:gd name="T14" fmla="*/ 115 w 229"/>
                  <a:gd name="T15" fmla="*/ 0 h 224"/>
                  <a:gd name="T16" fmla="*/ 170 w 229"/>
                  <a:gd name="T17" fmla="*/ 4 h 224"/>
                  <a:gd name="T18" fmla="*/ 204 w 229"/>
                  <a:gd name="T19" fmla="*/ 14 h 224"/>
                  <a:gd name="T20" fmla="*/ 222 w 229"/>
                  <a:gd name="T21" fmla="*/ 25 h 224"/>
                  <a:gd name="T22" fmla="*/ 228 w 229"/>
                  <a:gd name="T23" fmla="*/ 36 h 224"/>
                  <a:gd name="T24" fmla="*/ 229 w 229"/>
                  <a:gd name="T25" fmla="*/ 200 h 224"/>
                  <a:gd name="T26" fmla="*/ 226 w 229"/>
                  <a:gd name="T27" fmla="*/ 216 h 224"/>
                  <a:gd name="T28" fmla="*/ 217 w 229"/>
                  <a:gd name="T29" fmla="*/ 224 h 224"/>
                  <a:gd name="T30" fmla="*/ 12 w 229"/>
                  <a:gd name="T31" fmla="*/ 224 h 224"/>
                  <a:gd name="T32" fmla="*/ 211 w 229"/>
                  <a:gd name="T33" fmla="*/ 42 h 224"/>
                  <a:gd name="T34" fmla="*/ 204 w 229"/>
                  <a:gd name="T35" fmla="*/ 38 h 224"/>
                  <a:gd name="T36" fmla="*/ 23 w 229"/>
                  <a:gd name="T37" fmla="*/ 38 h 224"/>
                  <a:gd name="T38" fmla="*/ 18 w 229"/>
                  <a:gd name="T39" fmla="*/ 46 h 224"/>
                  <a:gd name="T40" fmla="*/ 19 w 229"/>
                  <a:gd name="T41" fmla="*/ 133 h 224"/>
                  <a:gd name="T42" fmla="*/ 26 w 229"/>
                  <a:gd name="T43" fmla="*/ 138 h 224"/>
                  <a:gd name="T44" fmla="*/ 207 w 229"/>
                  <a:gd name="T45" fmla="*/ 137 h 224"/>
                  <a:gd name="T46" fmla="*/ 211 w 229"/>
                  <a:gd name="T47" fmla="*/ 130 h 224"/>
                  <a:gd name="T48" fmla="*/ 33 w 229"/>
                  <a:gd name="T49" fmla="*/ 174 h 224"/>
                  <a:gd name="T50" fmla="*/ 24 w 229"/>
                  <a:gd name="T51" fmla="*/ 180 h 224"/>
                  <a:gd name="T52" fmla="*/ 24 w 229"/>
                  <a:gd name="T53" fmla="*/ 188 h 224"/>
                  <a:gd name="T54" fmla="*/ 33 w 229"/>
                  <a:gd name="T55" fmla="*/ 195 h 224"/>
                  <a:gd name="T56" fmla="*/ 41 w 229"/>
                  <a:gd name="T57" fmla="*/ 192 h 224"/>
                  <a:gd name="T58" fmla="*/ 44 w 229"/>
                  <a:gd name="T59" fmla="*/ 184 h 224"/>
                  <a:gd name="T60" fmla="*/ 37 w 229"/>
                  <a:gd name="T61" fmla="*/ 175 h 224"/>
                  <a:gd name="T62" fmla="*/ 196 w 229"/>
                  <a:gd name="T63" fmla="*/ 174 h 224"/>
                  <a:gd name="T64" fmla="*/ 189 w 229"/>
                  <a:gd name="T65" fmla="*/ 177 h 224"/>
                  <a:gd name="T66" fmla="*/ 186 w 229"/>
                  <a:gd name="T67" fmla="*/ 184 h 224"/>
                  <a:gd name="T68" fmla="*/ 192 w 229"/>
                  <a:gd name="T69" fmla="*/ 195 h 224"/>
                  <a:gd name="T70" fmla="*/ 200 w 229"/>
                  <a:gd name="T71" fmla="*/ 195 h 224"/>
                  <a:gd name="T72" fmla="*/ 206 w 229"/>
                  <a:gd name="T73" fmla="*/ 184 h 224"/>
                  <a:gd name="T74" fmla="*/ 203 w 229"/>
                  <a:gd name="T75" fmla="*/ 177 h 224"/>
                  <a:gd name="T76" fmla="*/ 196 w 229"/>
                  <a:gd name="T77" fmla="*/ 174 h 224"/>
                  <a:gd name="T78" fmla="*/ 149 w 229"/>
                  <a:gd name="T79" fmla="*/ 26 h 224"/>
                  <a:gd name="T80" fmla="*/ 152 w 229"/>
                  <a:gd name="T81" fmla="*/ 25 h 224"/>
                  <a:gd name="T82" fmla="*/ 154 w 229"/>
                  <a:gd name="T83" fmla="*/ 21 h 224"/>
                  <a:gd name="T84" fmla="*/ 152 w 229"/>
                  <a:gd name="T85" fmla="*/ 18 h 224"/>
                  <a:gd name="T86" fmla="*/ 86 w 229"/>
                  <a:gd name="T87" fmla="*/ 16 h 224"/>
                  <a:gd name="T88" fmla="*/ 84 w 229"/>
                  <a:gd name="T89" fmla="*/ 17 h 224"/>
                  <a:gd name="T90" fmla="*/ 81 w 229"/>
                  <a:gd name="T91" fmla="*/ 21 h 224"/>
                  <a:gd name="T92" fmla="*/ 81 w 229"/>
                  <a:gd name="T93" fmla="*/ 23 h 224"/>
                  <a:gd name="T94" fmla="*/ 86 w 229"/>
                  <a:gd name="T95" fmla="*/ 2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4">
                    <a:moveTo>
                      <a:pt x="12" y="224"/>
                    </a:moveTo>
                    <a:lnTo>
                      <a:pt x="12" y="224"/>
                    </a:lnTo>
                    <a:lnTo>
                      <a:pt x="10" y="223"/>
                    </a:lnTo>
                    <a:lnTo>
                      <a:pt x="8" y="222"/>
                    </a:lnTo>
                    <a:lnTo>
                      <a:pt x="4" y="216"/>
                    </a:lnTo>
                    <a:lnTo>
                      <a:pt x="1" y="209"/>
                    </a:lnTo>
                    <a:lnTo>
                      <a:pt x="0" y="200"/>
                    </a:lnTo>
                    <a:lnTo>
                      <a:pt x="0" y="42"/>
                    </a:lnTo>
                    <a:lnTo>
                      <a:pt x="0" y="42"/>
                    </a:lnTo>
                    <a:lnTo>
                      <a:pt x="0" y="41"/>
                    </a:lnTo>
                    <a:lnTo>
                      <a:pt x="1" y="36"/>
                    </a:lnTo>
                    <a:lnTo>
                      <a:pt x="3" y="33"/>
                    </a:lnTo>
                    <a:lnTo>
                      <a:pt x="5" y="29"/>
                    </a:lnTo>
                    <a:lnTo>
                      <a:pt x="8" y="25"/>
                    </a:lnTo>
                    <a:lnTo>
                      <a:pt x="13" y="22"/>
                    </a:lnTo>
                    <a:lnTo>
                      <a:pt x="18" y="18"/>
                    </a:lnTo>
                    <a:lnTo>
                      <a:pt x="25" y="14"/>
                    </a:lnTo>
                    <a:lnTo>
                      <a:pt x="34" y="10"/>
                    </a:lnTo>
                    <a:lnTo>
                      <a:pt x="46" y="6"/>
                    </a:lnTo>
                    <a:lnTo>
                      <a:pt x="59" y="4"/>
                    </a:lnTo>
                    <a:lnTo>
                      <a:pt x="76" y="2"/>
                    </a:lnTo>
                    <a:lnTo>
                      <a:pt x="93" y="0"/>
                    </a:lnTo>
                    <a:lnTo>
                      <a:pt x="115" y="0"/>
                    </a:lnTo>
                    <a:lnTo>
                      <a:pt x="115" y="0"/>
                    </a:lnTo>
                    <a:lnTo>
                      <a:pt x="136" y="0"/>
                    </a:lnTo>
                    <a:lnTo>
                      <a:pt x="155" y="2"/>
                    </a:lnTo>
                    <a:lnTo>
                      <a:pt x="170" y="4"/>
                    </a:lnTo>
                    <a:lnTo>
                      <a:pt x="184" y="6"/>
                    </a:lnTo>
                    <a:lnTo>
                      <a:pt x="195" y="10"/>
                    </a:lnTo>
                    <a:lnTo>
                      <a:pt x="204" y="14"/>
                    </a:lnTo>
                    <a:lnTo>
                      <a:pt x="211" y="18"/>
                    </a:lnTo>
                    <a:lnTo>
                      <a:pt x="217" y="22"/>
                    </a:lnTo>
                    <a:lnTo>
                      <a:pt x="222" y="25"/>
                    </a:lnTo>
                    <a:lnTo>
                      <a:pt x="225" y="29"/>
                    </a:lnTo>
                    <a:lnTo>
                      <a:pt x="227" y="33"/>
                    </a:lnTo>
                    <a:lnTo>
                      <a:pt x="228" y="36"/>
                    </a:lnTo>
                    <a:lnTo>
                      <a:pt x="229" y="41"/>
                    </a:lnTo>
                    <a:lnTo>
                      <a:pt x="229" y="42"/>
                    </a:lnTo>
                    <a:lnTo>
                      <a:pt x="229" y="200"/>
                    </a:lnTo>
                    <a:lnTo>
                      <a:pt x="229" y="200"/>
                    </a:lnTo>
                    <a:lnTo>
                      <a:pt x="228" y="209"/>
                    </a:lnTo>
                    <a:lnTo>
                      <a:pt x="226" y="216"/>
                    </a:lnTo>
                    <a:lnTo>
                      <a:pt x="223" y="222"/>
                    </a:lnTo>
                    <a:lnTo>
                      <a:pt x="221" y="223"/>
                    </a:lnTo>
                    <a:lnTo>
                      <a:pt x="217" y="224"/>
                    </a:lnTo>
                    <a:lnTo>
                      <a:pt x="217" y="224"/>
                    </a:lnTo>
                    <a:lnTo>
                      <a:pt x="12" y="224"/>
                    </a:lnTo>
                    <a:lnTo>
                      <a:pt x="12" y="224"/>
                    </a:lnTo>
                    <a:close/>
                    <a:moveTo>
                      <a:pt x="211" y="46"/>
                    </a:moveTo>
                    <a:lnTo>
                      <a:pt x="211" y="46"/>
                    </a:lnTo>
                    <a:lnTo>
                      <a:pt x="211" y="42"/>
                    </a:lnTo>
                    <a:lnTo>
                      <a:pt x="209" y="40"/>
                    </a:lnTo>
                    <a:lnTo>
                      <a:pt x="207" y="38"/>
                    </a:lnTo>
                    <a:lnTo>
                      <a:pt x="204" y="38"/>
                    </a:lnTo>
                    <a:lnTo>
                      <a:pt x="26" y="38"/>
                    </a:lnTo>
                    <a:lnTo>
                      <a:pt x="26" y="38"/>
                    </a:lnTo>
                    <a:lnTo>
                      <a:pt x="23" y="38"/>
                    </a:lnTo>
                    <a:lnTo>
                      <a:pt x="20" y="40"/>
                    </a:lnTo>
                    <a:lnTo>
                      <a:pt x="19" y="42"/>
                    </a:lnTo>
                    <a:lnTo>
                      <a:pt x="18" y="46"/>
                    </a:lnTo>
                    <a:lnTo>
                      <a:pt x="18" y="130"/>
                    </a:lnTo>
                    <a:lnTo>
                      <a:pt x="18" y="130"/>
                    </a:lnTo>
                    <a:lnTo>
                      <a:pt x="19" y="133"/>
                    </a:lnTo>
                    <a:lnTo>
                      <a:pt x="20" y="135"/>
                    </a:lnTo>
                    <a:lnTo>
                      <a:pt x="23" y="137"/>
                    </a:lnTo>
                    <a:lnTo>
                      <a:pt x="26" y="138"/>
                    </a:lnTo>
                    <a:lnTo>
                      <a:pt x="204" y="138"/>
                    </a:lnTo>
                    <a:lnTo>
                      <a:pt x="204" y="138"/>
                    </a:lnTo>
                    <a:lnTo>
                      <a:pt x="207" y="137"/>
                    </a:lnTo>
                    <a:lnTo>
                      <a:pt x="209" y="135"/>
                    </a:lnTo>
                    <a:lnTo>
                      <a:pt x="211" y="133"/>
                    </a:lnTo>
                    <a:lnTo>
                      <a:pt x="211" y="130"/>
                    </a:lnTo>
                    <a:lnTo>
                      <a:pt x="211" y="46"/>
                    </a:lnTo>
                    <a:close/>
                    <a:moveTo>
                      <a:pt x="33" y="174"/>
                    </a:moveTo>
                    <a:lnTo>
                      <a:pt x="33" y="174"/>
                    </a:lnTo>
                    <a:lnTo>
                      <a:pt x="29" y="175"/>
                    </a:lnTo>
                    <a:lnTo>
                      <a:pt x="26" y="177"/>
                    </a:lnTo>
                    <a:lnTo>
                      <a:pt x="24" y="180"/>
                    </a:lnTo>
                    <a:lnTo>
                      <a:pt x="23" y="184"/>
                    </a:lnTo>
                    <a:lnTo>
                      <a:pt x="23" y="184"/>
                    </a:lnTo>
                    <a:lnTo>
                      <a:pt x="24" y="188"/>
                    </a:lnTo>
                    <a:lnTo>
                      <a:pt x="26" y="192"/>
                    </a:lnTo>
                    <a:lnTo>
                      <a:pt x="29" y="195"/>
                    </a:lnTo>
                    <a:lnTo>
                      <a:pt x="33" y="195"/>
                    </a:lnTo>
                    <a:lnTo>
                      <a:pt x="33" y="195"/>
                    </a:lnTo>
                    <a:lnTo>
                      <a:pt x="37" y="195"/>
                    </a:lnTo>
                    <a:lnTo>
                      <a:pt x="41" y="192"/>
                    </a:lnTo>
                    <a:lnTo>
                      <a:pt x="43" y="188"/>
                    </a:lnTo>
                    <a:lnTo>
                      <a:pt x="44" y="184"/>
                    </a:lnTo>
                    <a:lnTo>
                      <a:pt x="44" y="184"/>
                    </a:lnTo>
                    <a:lnTo>
                      <a:pt x="43" y="180"/>
                    </a:lnTo>
                    <a:lnTo>
                      <a:pt x="41" y="177"/>
                    </a:lnTo>
                    <a:lnTo>
                      <a:pt x="37" y="175"/>
                    </a:lnTo>
                    <a:lnTo>
                      <a:pt x="33" y="174"/>
                    </a:lnTo>
                    <a:lnTo>
                      <a:pt x="33" y="174"/>
                    </a:lnTo>
                    <a:close/>
                    <a:moveTo>
                      <a:pt x="196" y="174"/>
                    </a:moveTo>
                    <a:lnTo>
                      <a:pt x="196" y="174"/>
                    </a:lnTo>
                    <a:lnTo>
                      <a:pt x="192" y="175"/>
                    </a:lnTo>
                    <a:lnTo>
                      <a:pt x="189" y="177"/>
                    </a:lnTo>
                    <a:lnTo>
                      <a:pt x="187" y="180"/>
                    </a:lnTo>
                    <a:lnTo>
                      <a:pt x="186" y="184"/>
                    </a:lnTo>
                    <a:lnTo>
                      <a:pt x="186" y="184"/>
                    </a:lnTo>
                    <a:lnTo>
                      <a:pt x="187" y="188"/>
                    </a:lnTo>
                    <a:lnTo>
                      <a:pt x="189" y="192"/>
                    </a:lnTo>
                    <a:lnTo>
                      <a:pt x="192" y="195"/>
                    </a:lnTo>
                    <a:lnTo>
                      <a:pt x="196" y="195"/>
                    </a:lnTo>
                    <a:lnTo>
                      <a:pt x="196" y="195"/>
                    </a:lnTo>
                    <a:lnTo>
                      <a:pt x="200" y="195"/>
                    </a:lnTo>
                    <a:lnTo>
                      <a:pt x="203" y="192"/>
                    </a:lnTo>
                    <a:lnTo>
                      <a:pt x="205" y="188"/>
                    </a:lnTo>
                    <a:lnTo>
                      <a:pt x="206" y="184"/>
                    </a:lnTo>
                    <a:lnTo>
                      <a:pt x="206" y="184"/>
                    </a:lnTo>
                    <a:lnTo>
                      <a:pt x="205" y="180"/>
                    </a:lnTo>
                    <a:lnTo>
                      <a:pt x="203" y="177"/>
                    </a:lnTo>
                    <a:lnTo>
                      <a:pt x="200" y="175"/>
                    </a:lnTo>
                    <a:lnTo>
                      <a:pt x="196" y="174"/>
                    </a:lnTo>
                    <a:lnTo>
                      <a:pt x="196" y="174"/>
                    </a:lnTo>
                    <a:close/>
                    <a:moveTo>
                      <a:pt x="86" y="26"/>
                    </a:moveTo>
                    <a:lnTo>
                      <a:pt x="149" y="26"/>
                    </a:lnTo>
                    <a:lnTo>
                      <a:pt x="149" y="26"/>
                    </a:lnTo>
                    <a:lnTo>
                      <a:pt x="149" y="26"/>
                    </a:lnTo>
                    <a:lnTo>
                      <a:pt x="151" y="26"/>
                    </a:lnTo>
                    <a:lnTo>
                      <a:pt x="152" y="25"/>
                    </a:lnTo>
                    <a:lnTo>
                      <a:pt x="153" y="23"/>
                    </a:lnTo>
                    <a:lnTo>
                      <a:pt x="154" y="21"/>
                    </a:lnTo>
                    <a:lnTo>
                      <a:pt x="154" y="21"/>
                    </a:lnTo>
                    <a:lnTo>
                      <a:pt x="154" y="21"/>
                    </a:lnTo>
                    <a:lnTo>
                      <a:pt x="153" y="19"/>
                    </a:lnTo>
                    <a:lnTo>
                      <a:pt x="152" y="18"/>
                    </a:lnTo>
                    <a:lnTo>
                      <a:pt x="151" y="17"/>
                    </a:lnTo>
                    <a:lnTo>
                      <a:pt x="149" y="16"/>
                    </a:lnTo>
                    <a:lnTo>
                      <a:pt x="86" y="16"/>
                    </a:lnTo>
                    <a:lnTo>
                      <a:pt x="86" y="16"/>
                    </a:lnTo>
                    <a:lnTo>
                      <a:pt x="86" y="16"/>
                    </a:lnTo>
                    <a:lnTo>
                      <a:pt x="84" y="17"/>
                    </a:lnTo>
                    <a:lnTo>
                      <a:pt x="82" y="18"/>
                    </a:lnTo>
                    <a:lnTo>
                      <a:pt x="81" y="19"/>
                    </a:lnTo>
                    <a:lnTo>
                      <a:pt x="81" y="21"/>
                    </a:lnTo>
                    <a:lnTo>
                      <a:pt x="81" y="21"/>
                    </a:lnTo>
                    <a:lnTo>
                      <a:pt x="81" y="21"/>
                    </a:lnTo>
                    <a:lnTo>
                      <a:pt x="81" y="23"/>
                    </a:lnTo>
                    <a:lnTo>
                      <a:pt x="82" y="25"/>
                    </a:lnTo>
                    <a:lnTo>
                      <a:pt x="84" y="26"/>
                    </a:lnTo>
                    <a:lnTo>
                      <a:pt x="86" y="26"/>
                    </a:lnTo>
                    <a:lnTo>
                      <a:pt x="86" y="2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1" name="Freeform 248"/>
              <p:cNvSpPr>
                <a:spLocks/>
              </p:cNvSpPr>
              <p:nvPr/>
            </p:nvSpPr>
            <p:spPr bwMode="auto">
              <a:xfrm>
                <a:off x="1091" y="995"/>
                <a:ext cx="38" cy="32"/>
              </a:xfrm>
              <a:custGeom>
                <a:avLst/>
                <a:gdLst>
                  <a:gd name="T0" fmla="*/ 38 w 38"/>
                  <a:gd name="T1" fmla="*/ 0 h 32"/>
                  <a:gd name="T2" fmla="*/ 38 w 38"/>
                  <a:gd name="T3" fmla="*/ 27 h 32"/>
                  <a:gd name="T4" fmla="*/ 38 w 38"/>
                  <a:gd name="T5" fmla="*/ 27 h 32"/>
                  <a:gd name="T6" fmla="*/ 37 w 38"/>
                  <a:gd name="T7" fmla="*/ 29 h 32"/>
                  <a:gd name="T8" fmla="*/ 36 w 38"/>
                  <a:gd name="T9" fmla="*/ 31 h 32"/>
                  <a:gd name="T10" fmla="*/ 34 w 38"/>
                  <a:gd name="T11" fmla="*/ 32 h 32"/>
                  <a:gd name="T12" fmla="*/ 32 w 38"/>
                  <a:gd name="T13" fmla="*/ 32 h 32"/>
                  <a:gd name="T14" fmla="*/ 5 w 38"/>
                  <a:gd name="T15" fmla="*/ 32 h 32"/>
                  <a:gd name="T16" fmla="*/ 5 w 38"/>
                  <a:gd name="T17" fmla="*/ 32 h 32"/>
                  <a:gd name="T18" fmla="*/ 3 w 38"/>
                  <a:gd name="T19" fmla="*/ 32 h 32"/>
                  <a:gd name="T20" fmla="*/ 1 w 38"/>
                  <a:gd name="T21" fmla="*/ 31 h 32"/>
                  <a:gd name="T22" fmla="*/ 0 w 38"/>
                  <a:gd name="T23" fmla="*/ 29 h 32"/>
                  <a:gd name="T24" fmla="*/ 0 w 38"/>
                  <a:gd name="T25" fmla="*/ 27 h 32"/>
                  <a:gd name="T26" fmla="*/ 0 w 38"/>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2">
                    <a:moveTo>
                      <a:pt x="38" y="0"/>
                    </a:moveTo>
                    <a:lnTo>
                      <a:pt x="38" y="27"/>
                    </a:lnTo>
                    <a:lnTo>
                      <a:pt x="38" y="27"/>
                    </a:lnTo>
                    <a:lnTo>
                      <a:pt x="37" y="29"/>
                    </a:lnTo>
                    <a:lnTo>
                      <a:pt x="36" y="31"/>
                    </a:lnTo>
                    <a:lnTo>
                      <a:pt x="34" y="32"/>
                    </a:lnTo>
                    <a:lnTo>
                      <a:pt x="32" y="32"/>
                    </a:lnTo>
                    <a:lnTo>
                      <a:pt x="5" y="32"/>
                    </a:lnTo>
                    <a:lnTo>
                      <a:pt x="5" y="32"/>
                    </a:lnTo>
                    <a:lnTo>
                      <a:pt x="3" y="32"/>
                    </a:lnTo>
                    <a:lnTo>
                      <a:pt x="1" y="31"/>
                    </a:lnTo>
                    <a:lnTo>
                      <a:pt x="0" y="29"/>
                    </a:lnTo>
                    <a:lnTo>
                      <a:pt x="0" y="27"/>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2" name="Freeform 249"/>
              <p:cNvSpPr>
                <a:spLocks/>
              </p:cNvSpPr>
              <p:nvPr/>
            </p:nvSpPr>
            <p:spPr bwMode="auto">
              <a:xfrm>
                <a:off x="1263" y="995"/>
                <a:ext cx="39" cy="32"/>
              </a:xfrm>
              <a:custGeom>
                <a:avLst/>
                <a:gdLst>
                  <a:gd name="T0" fmla="*/ 39 w 39"/>
                  <a:gd name="T1" fmla="*/ 0 h 32"/>
                  <a:gd name="T2" fmla="*/ 39 w 39"/>
                  <a:gd name="T3" fmla="*/ 27 h 32"/>
                  <a:gd name="T4" fmla="*/ 39 w 39"/>
                  <a:gd name="T5" fmla="*/ 27 h 32"/>
                  <a:gd name="T6" fmla="*/ 38 w 39"/>
                  <a:gd name="T7" fmla="*/ 29 h 32"/>
                  <a:gd name="T8" fmla="*/ 36 w 39"/>
                  <a:gd name="T9" fmla="*/ 31 h 32"/>
                  <a:gd name="T10" fmla="*/ 35 w 39"/>
                  <a:gd name="T11" fmla="*/ 32 h 32"/>
                  <a:gd name="T12" fmla="*/ 33 w 39"/>
                  <a:gd name="T13" fmla="*/ 32 h 32"/>
                  <a:gd name="T14" fmla="*/ 6 w 39"/>
                  <a:gd name="T15" fmla="*/ 32 h 32"/>
                  <a:gd name="T16" fmla="*/ 6 w 39"/>
                  <a:gd name="T17" fmla="*/ 32 h 32"/>
                  <a:gd name="T18" fmla="*/ 4 w 39"/>
                  <a:gd name="T19" fmla="*/ 32 h 32"/>
                  <a:gd name="T20" fmla="*/ 2 w 39"/>
                  <a:gd name="T21" fmla="*/ 31 h 32"/>
                  <a:gd name="T22" fmla="*/ 0 w 39"/>
                  <a:gd name="T23" fmla="*/ 29 h 32"/>
                  <a:gd name="T24" fmla="*/ 0 w 39"/>
                  <a:gd name="T25" fmla="*/ 27 h 32"/>
                  <a:gd name="T26" fmla="*/ 0 w 39"/>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2">
                    <a:moveTo>
                      <a:pt x="39" y="0"/>
                    </a:moveTo>
                    <a:lnTo>
                      <a:pt x="39" y="27"/>
                    </a:lnTo>
                    <a:lnTo>
                      <a:pt x="39" y="27"/>
                    </a:lnTo>
                    <a:lnTo>
                      <a:pt x="38" y="29"/>
                    </a:lnTo>
                    <a:lnTo>
                      <a:pt x="36" y="31"/>
                    </a:lnTo>
                    <a:lnTo>
                      <a:pt x="35" y="32"/>
                    </a:lnTo>
                    <a:lnTo>
                      <a:pt x="33" y="32"/>
                    </a:lnTo>
                    <a:lnTo>
                      <a:pt x="6" y="32"/>
                    </a:lnTo>
                    <a:lnTo>
                      <a:pt x="6" y="32"/>
                    </a:lnTo>
                    <a:lnTo>
                      <a:pt x="4" y="32"/>
                    </a:lnTo>
                    <a:lnTo>
                      <a:pt x="2" y="31"/>
                    </a:lnTo>
                    <a:lnTo>
                      <a:pt x="0" y="29"/>
                    </a:lnTo>
                    <a:lnTo>
                      <a:pt x="0" y="27"/>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3" name="Freeform 250"/>
              <p:cNvSpPr>
                <a:spLocks/>
              </p:cNvSpPr>
              <p:nvPr/>
            </p:nvSpPr>
            <p:spPr bwMode="auto">
              <a:xfrm>
                <a:off x="1272" y="1092"/>
                <a:ext cx="148" cy="129"/>
              </a:xfrm>
              <a:custGeom>
                <a:avLst/>
                <a:gdLst>
                  <a:gd name="T0" fmla="*/ 148 w 148"/>
                  <a:gd name="T1" fmla="*/ 0 h 129"/>
                  <a:gd name="T2" fmla="*/ 0 w 148"/>
                  <a:gd name="T3" fmla="*/ 107 h 129"/>
                  <a:gd name="T4" fmla="*/ 0 w 148"/>
                  <a:gd name="T5" fmla="*/ 129 h 129"/>
                  <a:gd name="T6" fmla="*/ 148 w 148"/>
                  <a:gd name="T7" fmla="*/ 76 h 129"/>
                </a:gdLst>
                <a:ahLst/>
                <a:cxnLst>
                  <a:cxn ang="0">
                    <a:pos x="T0" y="T1"/>
                  </a:cxn>
                  <a:cxn ang="0">
                    <a:pos x="T2" y="T3"/>
                  </a:cxn>
                  <a:cxn ang="0">
                    <a:pos x="T4" y="T5"/>
                  </a:cxn>
                  <a:cxn ang="0">
                    <a:pos x="T6" y="T7"/>
                  </a:cxn>
                </a:cxnLst>
                <a:rect l="0" t="0" r="r" b="b"/>
                <a:pathLst>
                  <a:path w="148" h="129">
                    <a:moveTo>
                      <a:pt x="148" y="0"/>
                    </a:moveTo>
                    <a:lnTo>
                      <a:pt x="0" y="107"/>
                    </a:lnTo>
                    <a:lnTo>
                      <a:pt x="0" y="129"/>
                    </a:lnTo>
                    <a:lnTo>
                      <a:pt x="148" y="7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4" name="Freeform 251"/>
              <p:cNvSpPr>
                <a:spLocks/>
              </p:cNvSpPr>
              <p:nvPr/>
            </p:nvSpPr>
            <p:spPr bwMode="auto">
              <a:xfrm>
                <a:off x="1497" y="1095"/>
                <a:ext cx="146" cy="126"/>
              </a:xfrm>
              <a:custGeom>
                <a:avLst/>
                <a:gdLst>
                  <a:gd name="T0" fmla="*/ 0 w 146"/>
                  <a:gd name="T1" fmla="*/ 73 h 126"/>
                  <a:gd name="T2" fmla="*/ 146 w 146"/>
                  <a:gd name="T3" fmla="*/ 126 h 126"/>
                  <a:gd name="T4" fmla="*/ 146 w 146"/>
                  <a:gd name="T5" fmla="*/ 104 h 126"/>
                  <a:gd name="T6" fmla="*/ 0 w 146"/>
                  <a:gd name="T7" fmla="*/ 0 h 126"/>
                </a:gdLst>
                <a:ahLst/>
                <a:cxnLst>
                  <a:cxn ang="0">
                    <a:pos x="T0" y="T1"/>
                  </a:cxn>
                  <a:cxn ang="0">
                    <a:pos x="T2" y="T3"/>
                  </a:cxn>
                  <a:cxn ang="0">
                    <a:pos x="T4" y="T5"/>
                  </a:cxn>
                  <a:cxn ang="0">
                    <a:pos x="T6" y="T7"/>
                  </a:cxn>
                </a:cxnLst>
                <a:rect l="0" t="0" r="r" b="b"/>
                <a:pathLst>
                  <a:path w="146" h="126">
                    <a:moveTo>
                      <a:pt x="0" y="73"/>
                    </a:moveTo>
                    <a:lnTo>
                      <a:pt x="146" y="126"/>
                    </a:lnTo>
                    <a:lnTo>
                      <a:pt x="146" y="104"/>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5" name="Freeform 252"/>
              <p:cNvSpPr>
                <a:spLocks/>
              </p:cNvSpPr>
              <p:nvPr/>
            </p:nvSpPr>
            <p:spPr bwMode="auto">
              <a:xfrm>
                <a:off x="1361" y="944"/>
                <a:ext cx="193" cy="390"/>
              </a:xfrm>
              <a:custGeom>
                <a:avLst/>
                <a:gdLst>
                  <a:gd name="T0" fmla="*/ 126 w 193"/>
                  <a:gd name="T1" fmla="*/ 39 h 390"/>
                  <a:gd name="T2" fmla="*/ 126 w 193"/>
                  <a:gd name="T3" fmla="*/ 39 h 390"/>
                  <a:gd name="T4" fmla="*/ 125 w 193"/>
                  <a:gd name="T5" fmla="*/ 34 h 390"/>
                  <a:gd name="T6" fmla="*/ 124 w 193"/>
                  <a:gd name="T7" fmla="*/ 28 h 390"/>
                  <a:gd name="T8" fmla="*/ 121 w 193"/>
                  <a:gd name="T9" fmla="*/ 22 h 390"/>
                  <a:gd name="T10" fmla="*/ 117 w 193"/>
                  <a:gd name="T11" fmla="*/ 16 h 390"/>
                  <a:gd name="T12" fmla="*/ 113 w 193"/>
                  <a:gd name="T13" fmla="*/ 10 h 390"/>
                  <a:gd name="T14" fmla="*/ 108 w 193"/>
                  <a:gd name="T15" fmla="*/ 6 h 390"/>
                  <a:gd name="T16" fmla="*/ 103 w 193"/>
                  <a:gd name="T17" fmla="*/ 2 h 390"/>
                  <a:gd name="T18" fmla="*/ 98 w 193"/>
                  <a:gd name="T19" fmla="*/ 0 h 390"/>
                  <a:gd name="T20" fmla="*/ 98 w 193"/>
                  <a:gd name="T21" fmla="*/ 0 h 390"/>
                  <a:gd name="T22" fmla="*/ 92 w 193"/>
                  <a:gd name="T23" fmla="*/ 2 h 390"/>
                  <a:gd name="T24" fmla="*/ 87 w 193"/>
                  <a:gd name="T25" fmla="*/ 6 h 390"/>
                  <a:gd name="T26" fmla="*/ 81 w 193"/>
                  <a:gd name="T27" fmla="*/ 10 h 390"/>
                  <a:gd name="T28" fmla="*/ 77 w 193"/>
                  <a:gd name="T29" fmla="*/ 16 h 390"/>
                  <a:gd name="T30" fmla="*/ 74 w 193"/>
                  <a:gd name="T31" fmla="*/ 22 h 390"/>
                  <a:gd name="T32" fmla="*/ 71 w 193"/>
                  <a:gd name="T33" fmla="*/ 28 h 390"/>
                  <a:gd name="T34" fmla="*/ 70 w 193"/>
                  <a:gd name="T35" fmla="*/ 34 h 390"/>
                  <a:gd name="T36" fmla="*/ 69 w 193"/>
                  <a:gd name="T37" fmla="*/ 39 h 390"/>
                  <a:gd name="T38" fmla="*/ 69 w 193"/>
                  <a:gd name="T39" fmla="*/ 282 h 390"/>
                  <a:gd name="T40" fmla="*/ 69 w 193"/>
                  <a:gd name="T41" fmla="*/ 282 h 390"/>
                  <a:gd name="T42" fmla="*/ 70 w 193"/>
                  <a:gd name="T43" fmla="*/ 304 h 390"/>
                  <a:gd name="T44" fmla="*/ 71 w 193"/>
                  <a:gd name="T45" fmla="*/ 323 h 390"/>
                  <a:gd name="T46" fmla="*/ 0 w 193"/>
                  <a:gd name="T47" fmla="*/ 371 h 390"/>
                  <a:gd name="T48" fmla="*/ 0 w 193"/>
                  <a:gd name="T49" fmla="*/ 390 h 390"/>
                  <a:gd name="T50" fmla="*/ 97 w 193"/>
                  <a:gd name="T51" fmla="*/ 357 h 390"/>
                  <a:gd name="T52" fmla="*/ 193 w 193"/>
                  <a:gd name="T53" fmla="*/ 390 h 390"/>
                  <a:gd name="T54" fmla="*/ 193 w 193"/>
                  <a:gd name="T55" fmla="*/ 371 h 390"/>
                  <a:gd name="T56" fmla="*/ 124 w 193"/>
                  <a:gd name="T57" fmla="*/ 324 h 390"/>
                  <a:gd name="T58" fmla="*/ 124 w 193"/>
                  <a:gd name="T59" fmla="*/ 324 h 390"/>
                  <a:gd name="T60" fmla="*/ 126 w 193"/>
                  <a:gd name="T61" fmla="*/ 305 h 390"/>
                  <a:gd name="T62" fmla="*/ 126 w 193"/>
                  <a:gd name="T63" fmla="*/ 282 h 390"/>
                  <a:gd name="T64" fmla="*/ 126 w 193"/>
                  <a:gd name="T65"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390">
                    <a:moveTo>
                      <a:pt x="126" y="39"/>
                    </a:moveTo>
                    <a:lnTo>
                      <a:pt x="126" y="39"/>
                    </a:lnTo>
                    <a:lnTo>
                      <a:pt x="125" y="34"/>
                    </a:lnTo>
                    <a:lnTo>
                      <a:pt x="124" y="28"/>
                    </a:lnTo>
                    <a:lnTo>
                      <a:pt x="121" y="22"/>
                    </a:lnTo>
                    <a:lnTo>
                      <a:pt x="117" y="16"/>
                    </a:lnTo>
                    <a:lnTo>
                      <a:pt x="113" y="10"/>
                    </a:lnTo>
                    <a:lnTo>
                      <a:pt x="108" y="6"/>
                    </a:lnTo>
                    <a:lnTo>
                      <a:pt x="103" y="2"/>
                    </a:lnTo>
                    <a:lnTo>
                      <a:pt x="98" y="0"/>
                    </a:lnTo>
                    <a:lnTo>
                      <a:pt x="98" y="0"/>
                    </a:lnTo>
                    <a:lnTo>
                      <a:pt x="92" y="2"/>
                    </a:lnTo>
                    <a:lnTo>
                      <a:pt x="87" y="6"/>
                    </a:lnTo>
                    <a:lnTo>
                      <a:pt x="81" y="10"/>
                    </a:lnTo>
                    <a:lnTo>
                      <a:pt x="77" y="16"/>
                    </a:lnTo>
                    <a:lnTo>
                      <a:pt x="74" y="22"/>
                    </a:lnTo>
                    <a:lnTo>
                      <a:pt x="71" y="28"/>
                    </a:lnTo>
                    <a:lnTo>
                      <a:pt x="70" y="34"/>
                    </a:lnTo>
                    <a:lnTo>
                      <a:pt x="69" y="39"/>
                    </a:lnTo>
                    <a:lnTo>
                      <a:pt x="69" y="282"/>
                    </a:lnTo>
                    <a:lnTo>
                      <a:pt x="69" y="282"/>
                    </a:lnTo>
                    <a:lnTo>
                      <a:pt x="70" y="304"/>
                    </a:lnTo>
                    <a:lnTo>
                      <a:pt x="71" y="323"/>
                    </a:lnTo>
                    <a:lnTo>
                      <a:pt x="0" y="371"/>
                    </a:lnTo>
                    <a:lnTo>
                      <a:pt x="0" y="390"/>
                    </a:lnTo>
                    <a:lnTo>
                      <a:pt x="97" y="357"/>
                    </a:lnTo>
                    <a:lnTo>
                      <a:pt x="193" y="390"/>
                    </a:lnTo>
                    <a:lnTo>
                      <a:pt x="193" y="371"/>
                    </a:lnTo>
                    <a:lnTo>
                      <a:pt x="124" y="324"/>
                    </a:lnTo>
                    <a:lnTo>
                      <a:pt x="124" y="324"/>
                    </a:lnTo>
                    <a:lnTo>
                      <a:pt x="126" y="305"/>
                    </a:lnTo>
                    <a:lnTo>
                      <a:pt x="126" y="282"/>
                    </a:lnTo>
                    <a:lnTo>
                      <a:pt x="126" y="3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6" name="Freeform 253"/>
              <p:cNvSpPr>
                <a:spLocks/>
              </p:cNvSpPr>
              <p:nvPr/>
            </p:nvSpPr>
            <p:spPr bwMode="auto">
              <a:xfrm>
                <a:off x="1462" y="632"/>
                <a:ext cx="113" cy="47"/>
              </a:xfrm>
              <a:custGeom>
                <a:avLst/>
                <a:gdLst>
                  <a:gd name="T0" fmla="*/ 113 w 113"/>
                  <a:gd name="T1" fmla="*/ 47 h 47"/>
                  <a:gd name="T2" fmla="*/ 113 w 113"/>
                  <a:gd name="T3" fmla="*/ 39 h 47"/>
                  <a:gd name="T4" fmla="*/ 113 w 113"/>
                  <a:gd name="T5" fmla="*/ 39 h 47"/>
                  <a:gd name="T6" fmla="*/ 113 w 113"/>
                  <a:gd name="T7" fmla="*/ 32 h 47"/>
                  <a:gd name="T8" fmla="*/ 110 w 113"/>
                  <a:gd name="T9" fmla="*/ 23 h 47"/>
                  <a:gd name="T10" fmla="*/ 107 w 113"/>
                  <a:gd name="T11" fmla="*/ 17 h 47"/>
                  <a:gd name="T12" fmla="*/ 102 w 113"/>
                  <a:gd name="T13" fmla="*/ 11 h 47"/>
                  <a:gd name="T14" fmla="*/ 97 w 113"/>
                  <a:gd name="T15" fmla="*/ 7 h 47"/>
                  <a:gd name="T16" fmla="*/ 89 w 113"/>
                  <a:gd name="T17" fmla="*/ 3 h 47"/>
                  <a:gd name="T18" fmla="*/ 82 w 113"/>
                  <a:gd name="T19" fmla="*/ 1 h 47"/>
                  <a:gd name="T20" fmla="*/ 74 w 113"/>
                  <a:gd name="T21" fmla="*/ 0 h 47"/>
                  <a:gd name="T22" fmla="*/ 39 w 113"/>
                  <a:gd name="T23" fmla="*/ 0 h 47"/>
                  <a:gd name="T24" fmla="*/ 39 w 113"/>
                  <a:gd name="T25" fmla="*/ 0 h 47"/>
                  <a:gd name="T26" fmla="*/ 32 w 113"/>
                  <a:gd name="T27" fmla="*/ 1 h 47"/>
                  <a:gd name="T28" fmla="*/ 24 w 113"/>
                  <a:gd name="T29" fmla="*/ 3 h 47"/>
                  <a:gd name="T30" fmla="*/ 17 w 113"/>
                  <a:gd name="T31" fmla="*/ 7 h 47"/>
                  <a:gd name="T32" fmla="*/ 11 w 113"/>
                  <a:gd name="T33" fmla="*/ 11 h 47"/>
                  <a:gd name="T34" fmla="*/ 7 w 113"/>
                  <a:gd name="T35" fmla="*/ 17 h 47"/>
                  <a:gd name="T36" fmla="*/ 3 w 113"/>
                  <a:gd name="T37" fmla="*/ 23 h 47"/>
                  <a:gd name="T38" fmla="*/ 1 w 113"/>
                  <a:gd name="T39" fmla="*/ 32 h 47"/>
                  <a:gd name="T40" fmla="*/ 0 w 113"/>
                  <a:gd name="T41" fmla="*/ 39 h 47"/>
                  <a:gd name="T42" fmla="*/ 0 w 113"/>
                  <a:gd name="T43" fmla="*/ 47 h 47"/>
                  <a:gd name="T44" fmla="*/ 25 w 113"/>
                  <a:gd name="T45" fmla="*/ 47 h 47"/>
                  <a:gd name="T46" fmla="*/ 25 w 113"/>
                  <a:gd name="T47" fmla="*/ 39 h 47"/>
                  <a:gd name="T48" fmla="*/ 25 w 113"/>
                  <a:gd name="T49" fmla="*/ 39 h 47"/>
                  <a:gd name="T50" fmla="*/ 26 w 113"/>
                  <a:gd name="T51" fmla="*/ 34 h 47"/>
                  <a:gd name="T52" fmla="*/ 29 w 113"/>
                  <a:gd name="T53" fmla="*/ 29 h 47"/>
                  <a:gd name="T54" fmla="*/ 34 w 113"/>
                  <a:gd name="T55" fmla="*/ 25 h 47"/>
                  <a:gd name="T56" fmla="*/ 39 w 113"/>
                  <a:gd name="T57" fmla="*/ 24 h 47"/>
                  <a:gd name="T58" fmla="*/ 74 w 113"/>
                  <a:gd name="T59" fmla="*/ 24 h 47"/>
                  <a:gd name="T60" fmla="*/ 74 w 113"/>
                  <a:gd name="T61" fmla="*/ 24 h 47"/>
                  <a:gd name="T62" fmla="*/ 80 w 113"/>
                  <a:gd name="T63" fmla="*/ 25 h 47"/>
                  <a:gd name="T64" fmla="*/ 84 w 113"/>
                  <a:gd name="T65" fmla="*/ 29 h 47"/>
                  <a:gd name="T66" fmla="*/ 88 w 113"/>
                  <a:gd name="T67" fmla="*/ 34 h 47"/>
                  <a:gd name="T68" fmla="*/ 89 w 113"/>
                  <a:gd name="T69" fmla="*/ 39 h 47"/>
                  <a:gd name="T70" fmla="*/ 89 w 113"/>
                  <a:gd name="T71" fmla="*/ 47 h 47"/>
                  <a:gd name="T72" fmla="*/ 113 w 113"/>
                  <a:gd name="T7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47">
                    <a:moveTo>
                      <a:pt x="113" y="47"/>
                    </a:moveTo>
                    <a:lnTo>
                      <a:pt x="113" y="39"/>
                    </a:lnTo>
                    <a:lnTo>
                      <a:pt x="113" y="39"/>
                    </a:lnTo>
                    <a:lnTo>
                      <a:pt x="113" y="32"/>
                    </a:lnTo>
                    <a:lnTo>
                      <a:pt x="110" y="23"/>
                    </a:lnTo>
                    <a:lnTo>
                      <a:pt x="107" y="17"/>
                    </a:lnTo>
                    <a:lnTo>
                      <a:pt x="102" y="11"/>
                    </a:lnTo>
                    <a:lnTo>
                      <a:pt x="97" y="7"/>
                    </a:lnTo>
                    <a:lnTo>
                      <a:pt x="89" y="3"/>
                    </a:lnTo>
                    <a:lnTo>
                      <a:pt x="82" y="1"/>
                    </a:lnTo>
                    <a:lnTo>
                      <a:pt x="74" y="0"/>
                    </a:lnTo>
                    <a:lnTo>
                      <a:pt x="39" y="0"/>
                    </a:lnTo>
                    <a:lnTo>
                      <a:pt x="39" y="0"/>
                    </a:lnTo>
                    <a:lnTo>
                      <a:pt x="32" y="1"/>
                    </a:lnTo>
                    <a:lnTo>
                      <a:pt x="24" y="3"/>
                    </a:lnTo>
                    <a:lnTo>
                      <a:pt x="17" y="7"/>
                    </a:lnTo>
                    <a:lnTo>
                      <a:pt x="11" y="11"/>
                    </a:lnTo>
                    <a:lnTo>
                      <a:pt x="7" y="17"/>
                    </a:lnTo>
                    <a:lnTo>
                      <a:pt x="3" y="23"/>
                    </a:lnTo>
                    <a:lnTo>
                      <a:pt x="1" y="32"/>
                    </a:lnTo>
                    <a:lnTo>
                      <a:pt x="0" y="39"/>
                    </a:lnTo>
                    <a:lnTo>
                      <a:pt x="0" y="47"/>
                    </a:lnTo>
                    <a:lnTo>
                      <a:pt x="25" y="47"/>
                    </a:lnTo>
                    <a:lnTo>
                      <a:pt x="25" y="39"/>
                    </a:lnTo>
                    <a:lnTo>
                      <a:pt x="25" y="39"/>
                    </a:lnTo>
                    <a:lnTo>
                      <a:pt x="26" y="34"/>
                    </a:lnTo>
                    <a:lnTo>
                      <a:pt x="29" y="29"/>
                    </a:lnTo>
                    <a:lnTo>
                      <a:pt x="34" y="25"/>
                    </a:lnTo>
                    <a:lnTo>
                      <a:pt x="39" y="24"/>
                    </a:lnTo>
                    <a:lnTo>
                      <a:pt x="74" y="24"/>
                    </a:lnTo>
                    <a:lnTo>
                      <a:pt x="74" y="24"/>
                    </a:lnTo>
                    <a:lnTo>
                      <a:pt x="80" y="25"/>
                    </a:lnTo>
                    <a:lnTo>
                      <a:pt x="84" y="29"/>
                    </a:lnTo>
                    <a:lnTo>
                      <a:pt x="88" y="34"/>
                    </a:lnTo>
                    <a:lnTo>
                      <a:pt x="89" y="39"/>
                    </a:lnTo>
                    <a:lnTo>
                      <a:pt x="89" y="47"/>
                    </a:lnTo>
                    <a:lnTo>
                      <a:pt x="113" y="47"/>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7" name="Freeform 254"/>
              <p:cNvSpPr>
                <a:spLocks/>
              </p:cNvSpPr>
              <p:nvPr/>
            </p:nvSpPr>
            <p:spPr bwMode="auto">
              <a:xfrm>
                <a:off x="1384" y="688"/>
                <a:ext cx="36" cy="197"/>
              </a:xfrm>
              <a:custGeom>
                <a:avLst/>
                <a:gdLst>
                  <a:gd name="T0" fmla="*/ 36 w 36"/>
                  <a:gd name="T1" fmla="*/ 0 h 197"/>
                  <a:gd name="T2" fmla="*/ 15 w 36"/>
                  <a:gd name="T3" fmla="*/ 0 h 197"/>
                  <a:gd name="T4" fmla="*/ 15 w 36"/>
                  <a:gd name="T5" fmla="*/ 0 h 197"/>
                  <a:gd name="T6" fmla="*/ 12 w 36"/>
                  <a:gd name="T7" fmla="*/ 0 h 197"/>
                  <a:gd name="T8" fmla="*/ 9 w 36"/>
                  <a:gd name="T9" fmla="*/ 1 h 197"/>
                  <a:gd name="T10" fmla="*/ 5 w 36"/>
                  <a:gd name="T11" fmla="*/ 4 h 197"/>
                  <a:gd name="T12" fmla="*/ 2 w 36"/>
                  <a:gd name="T13" fmla="*/ 10 h 197"/>
                  <a:gd name="T14" fmla="*/ 1 w 36"/>
                  <a:gd name="T15" fmla="*/ 13 h 197"/>
                  <a:gd name="T16" fmla="*/ 0 w 36"/>
                  <a:gd name="T17" fmla="*/ 16 h 197"/>
                  <a:gd name="T18" fmla="*/ 0 w 36"/>
                  <a:gd name="T19" fmla="*/ 182 h 197"/>
                  <a:gd name="T20" fmla="*/ 0 w 36"/>
                  <a:gd name="T21" fmla="*/ 182 h 197"/>
                  <a:gd name="T22" fmla="*/ 1 w 36"/>
                  <a:gd name="T23" fmla="*/ 184 h 197"/>
                  <a:gd name="T24" fmla="*/ 2 w 36"/>
                  <a:gd name="T25" fmla="*/ 187 h 197"/>
                  <a:gd name="T26" fmla="*/ 5 w 36"/>
                  <a:gd name="T27" fmla="*/ 193 h 197"/>
                  <a:gd name="T28" fmla="*/ 9 w 36"/>
                  <a:gd name="T29" fmla="*/ 196 h 197"/>
                  <a:gd name="T30" fmla="*/ 12 w 36"/>
                  <a:gd name="T31" fmla="*/ 197 h 197"/>
                  <a:gd name="T32" fmla="*/ 15 w 36"/>
                  <a:gd name="T33" fmla="*/ 197 h 197"/>
                  <a:gd name="T34" fmla="*/ 36 w 36"/>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97">
                    <a:moveTo>
                      <a:pt x="36" y="0"/>
                    </a:moveTo>
                    <a:lnTo>
                      <a:pt x="15" y="0"/>
                    </a:lnTo>
                    <a:lnTo>
                      <a:pt x="15" y="0"/>
                    </a:lnTo>
                    <a:lnTo>
                      <a:pt x="12" y="0"/>
                    </a:lnTo>
                    <a:lnTo>
                      <a:pt x="9" y="1"/>
                    </a:lnTo>
                    <a:lnTo>
                      <a:pt x="5" y="4"/>
                    </a:lnTo>
                    <a:lnTo>
                      <a:pt x="2" y="10"/>
                    </a:lnTo>
                    <a:lnTo>
                      <a:pt x="1" y="13"/>
                    </a:lnTo>
                    <a:lnTo>
                      <a:pt x="0" y="16"/>
                    </a:lnTo>
                    <a:lnTo>
                      <a:pt x="0" y="182"/>
                    </a:lnTo>
                    <a:lnTo>
                      <a:pt x="0" y="182"/>
                    </a:lnTo>
                    <a:lnTo>
                      <a:pt x="1" y="184"/>
                    </a:lnTo>
                    <a:lnTo>
                      <a:pt x="2" y="187"/>
                    </a:lnTo>
                    <a:lnTo>
                      <a:pt x="5" y="193"/>
                    </a:lnTo>
                    <a:lnTo>
                      <a:pt x="9" y="196"/>
                    </a:lnTo>
                    <a:lnTo>
                      <a:pt x="12" y="197"/>
                    </a:lnTo>
                    <a:lnTo>
                      <a:pt x="15" y="197"/>
                    </a:lnTo>
                    <a:lnTo>
                      <a:pt x="36" y="19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8" name="Rectangle 255"/>
              <p:cNvSpPr>
                <a:spLocks noChangeArrowheads="1"/>
              </p:cNvSpPr>
              <p:nvPr/>
            </p:nvSpPr>
            <p:spPr bwMode="auto">
              <a:xfrm>
                <a:off x="1440" y="688"/>
                <a:ext cx="157" cy="197"/>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9" name="Freeform 256"/>
              <p:cNvSpPr>
                <a:spLocks/>
              </p:cNvSpPr>
              <p:nvPr/>
            </p:nvSpPr>
            <p:spPr bwMode="auto">
              <a:xfrm>
                <a:off x="1618" y="688"/>
                <a:ext cx="35" cy="197"/>
              </a:xfrm>
              <a:custGeom>
                <a:avLst/>
                <a:gdLst>
                  <a:gd name="T0" fmla="*/ 0 w 35"/>
                  <a:gd name="T1" fmla="*/ 197 h 197"/>
                  <a:gd name="T2" fmla="*/ 20 w 35"/>
                  <a:gd name="T3" fmla="*/ 197 h 197"/>
                  <a:gd name="T4" fmla="*/ 20 w 35"/>
                  <a:gd name="T5" fmla="*/ 197 h 197"/>
                  <a:gd name="T6" fmla="*/ 23 w 35"/>
                  <a:gd name="T7" fmla="*/ 197 h 197"/>
                  <a:gd name="T8" fmla="*/ 26 w 35"/>
                  <a:gd name="T9" fmla="*/ 196 h 197"/>
                  <a:gd name="T10" fmla="*/ 31 w 35"/>
                  <a:gd name="T11" fmla="*/ 193 h 197"/>
                  <a:gd name="T12" fmla="*/ 34 w 35"/>
                  <a:gd name="T13" fmla="*/ 187 h 197"/>
                  <a:gd name="T14" fmla="*/ 35 w 35"/>
                  <a:gd name="T15" fmla="*/ 184 h 197"/>
                  <a:gd name="T16" fmla="*/ 35 w 35"/>
                  <a:gd name="T17" fmla="*/ 182 h 197"/>
                  <a:gd name="T18" fmla="*/ 35 w 35"/>
                  <a:gd name="T19" fmla="*/ 16 h 197"/>
                  <a:gd name="T20" fmla="*/ 35 w 35"/>
                  <a:gd name="T21" fmla="*/ 16 h 197"/>
                  <a:gd name="T22" fmla="*/ 35 w 35"/>
                  <a:gd name="T23" fmla="*/ 13 h 197"/>
                  <a:gd name="T24" fmla="*/ 34 w 35"/>
                  <a:gd name="T25" fmla="*/ 10 h 197"/>
                  <a:gd name="T26" fmla="*/ 31 w 35"/>
                  <a:gd name="T27" fmla="*/ 4 h 197"/>
                  <a:gd name="T28" fmla="*/ 26 w 35"/>
                  <a:gd name="T29" fmla="*/ 1 h 197"/>
                  <a:gd name="T30" fmla="*/ 23 w 35"/>
                  <a:gd name="T31" fmla="*/ 0 h 197"/>
                  <a:gd name="T32" fmla="*/ 20 w 35"/>
                  <a:gd name="T33" fmla="*/ 0 h 197"/>
                  <a:gd name="T34" fmla="*/ 0 w 35"/>
                  <a:gd name="T3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97">
                    <a:moveTo>
                      <a:pt x="0" y="197"/>
                    </a:moveTo>
                    <a:lnTo>
                      <a:pt x="20" y="197"/>
                    </a:lnTo>
                    <a:lnTo>
                      <a:pt x="20" y="197"/>
                    </a:lnTo>
                    <a:lnTo>
                      <a:pt x="23" y="197"/>
                    </a:lnTo>
                    <a:lnTo>
                      <a:pt x="26" y="196"/>
                    </a:lnTo>
                    <a:lnTo>
                      <a:pt x="31" y="193"/>
                    </a:lnTo>
                    <a:lnTo>
                      <a:pt x="34" y="187"/>
                    </a:lnTo>
                    <a:lnTo>
                      <a:pt x="35" y="184"/>
                    </a:lnTo>
                    <a:lnTo>
                      <a:pt x="35" y="182"/>
                    </a:lnTo>
                    <a:lnTo>
                      <a:pt x="35" y="16"/>
                    </a:lnTo>
                    <a:lnTo>
                      <a:pt x="35" y="16"/>
                    </a:lnTo>
                    <a:lnTo>
                      <a:pt x="35" y="13"/>
                    </a:lnTo>
                    <a:lnTo>
                      <a:pt x="34" y="10"/>
                    </a:lnTo>
                    <a:lnTo>
                      <a:pt x="31" y="4"/>
                    </a:lnTo>
                    <a:lnTo>
                      <a:pt x="26" y="1"/>
                    </a:lnTo>
                    <a:lnTo>
                      <a:pt x="23" y="0"/>
                    </a:lnTo>
                    <a:lnTo>
                      <a:pt x="20" y="0"/>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0" name="Freeform 257"/>
              <p:cNvSpPr>
                <a:spLocks/>
              </p:cNvSpPr>
              <p:nvPr/>
            </p:nvSpPr>
            <p:spPr bwMode="auto">
              <a:xfrm>
                <a:off x="267" y="969"/>
                <a:ext cx="294" cy="267"/>
              </a:xfrm>
              <a:custGeom>
                <a:avLst/>
                <a:gdLst>
                  <a:gd name="T0" fmla="*/ 205 w 294"/>
                  <a:gd name="T1" fmla="*/ 115 h 267"/>
                  <a:gd name="T2" fmla="*/ 210 w 294"/>
                  <a:gd name="T3" fmla="*/ 109 h 267"/>
                  <a:gd name="T4" fmla="*/ 218 w 294"/>
                  <a:gd name="T5" fmla="*/ 106 h 267"/>
                  <a:gd name="T6" fmla="*/ 223 w 294"/>
                  <a:gd name="T7" fmla="*/ 107 h 267"/>
                  <a:gd name="T8" fmla="*/ 231 w 294"/>
                  <a:gd name="T9" fmla="*/ 115 h 267"/>
                  <a:gd name="T10" fmla="*/ 232 w 294"/>
                  <a:gd name="T11" fmla="*/ 120 h 267"/>
                  <a:gd name="T12" fmla="*/ 228 w 294"/>
                  <a:gd name="T13" fmla="*/ 131 h 267"/>
                  <a:gd name="T14" fmla="*/ 218 w 294"/>
                  <a:gd name="T15" fmla="*/ 135 h 267"/>
                  <a:gd name="T16" fmla="*/ 214 w 294"/>
                  <a:gd name="T17" fmla="*/ 135 h 267"/>
                  <a:gd name="T18" fmla="*/ 207 w 294"/>
                  <a:gd name="T19" fmla="*/ 131 h 267"/>
                  <a:gd name="T20" fmla="*/ 185 w 294"/>
                  <a:gd name="T21" fmla="*/ 127 h 267"/>
                  <a:gd name="T22" fmla="*/ 154 w 294"/>
                  <a:gd name="T23" fmla="*/ 116 h 267"/>
                  <a:gd name="T24" fmla="*/ 101 w 294"/>
                  <a:gd name="T25" fmla="*/ 78 h 267"/>
                  <a:gd name="T26" fmla="*/ 63 w 294"/>
                  <a:gd name="T27" fmla="*/ 123 h 267"/>
                  <a:gd name="T28" fmla="*/ 13 w 294"/>
                  <a:gd name="T29" fmla="*/ 137 h 267"/>
                  <a:gd name="T30" fmla="*/ 17 w 294"/>
                  <a:gd name="T31" fmla="*/ 145 h 267"/>
                  <a:gd name="T32" fmla="*/ 29 w 294"/>
                  <a:gd name="T33" fmla="*/ 159 h 267"/>
                  <a:gd name="T34" fmla="*/ 36 w 294"/>
                  <a:gd name="T35" fmla="*/ 167 h 267"/>
                  <a:gd name="T36" fmla="*/ 105 w 294"/>
                  <a:gd name="T37" fmla="*/ 230 h 267"/>
                  <a:gd name="T38" fmla="*/ 147 w 294"/>
                  <a:gd name="T39" fmla="*/ 267 h 267"/>
                  <a:gd name="T40" fmla="*/ 226 w 294"/>
                  <a:gd name="T41" fmla="*/ 198 h 267"/>
                  <a:gd name="T42" fmla="*/ 258 w 294"/>
                  <a:gd name="T43" fmla="*/ 167 h 267"/>
                  <a:gd name="T44" fmla="*/ 273 w 294"/>
                  <a:gd name="T45" fmla="*/ 149 h 267"/>
                  <a:gd name="T46" fmla="*/ 285 w 294"/>
                  <a:gd name="T47" fmla="*/ 131 h 267"/>
                  <a:gd name="T48" fmla="*/ 291 w 294"/>
                  <a:gd name="T49" fmla="*/ 112 h 267"/>
                  <a:gd name="T50" fmla="*/ 294 w 294"/>
                  <a:gd name="T51" fmla="*/ 94 h 267"/>
                  <a:gd name="T52" fmla="*/ 294 w 294"/>
                  <a:gd name="T53" fmla="*/ 76 h 267"/>
                  <a:gd name="T54" fmla="*/ 290 w 294"/>
                  <a:gd name="T55" fmla="*/ 60 h 267"/>
                  <a:gd name="T56" fmla="*/ 284 w 294"/>
                  <a:gd name="T57" fmla="*/ 44 h 267"/>
                  <a:gd name="T58" fmla="*/ 275 w 294"/>
                  <a:gd name="T59" fmla="*/ 31 h 267"/>
                  <a:gd name="T60" fmla="*/ 263 w 294"/>
                  <a:gd name="T61" fmla="*/ 19 h 267"/>
                  <a:gd name="T62" fmla="*/ 251 w 294"/>
                  <a:gd name="T63" fmla="*/ 10 h 267"/>
                  <a:gd name="T64" fmla="*/ 235 w 294"/>
                  <a:gd name="T65" fmla="*/ 3 h 267"/>
                  <a:gd name="T66" fmla="*/ 220 w 294"/>
                  <a:gd name="T67" fmla="*/ 0 h 267"/>
                  <a:gd name="T68" fmla="*/ 203 w 294"/>
                  <a:gd name="T69" fmla="*/ 1 h 267"/>
                  <a:gd name="T70" fmla="*/ 184 w 294"/>
                  <a:gd name="T71" fmla="*/ 5 h 267"/>
                  <a:gd name="T72" fmla="*/ 165 w 294"/>
                  <a:gd name="T73" fmla="*/ 14 h 267"/>
                  <a:gd name="T74" fmla="*/ 147 w 294"/>
                  <a:gd name="T75" fmla="*/ 28 h 267"/>
                  <a:gd name="T76" fmla="*/ 139 w 294"/>
                  <a:gd name="T77" fmla="*/ 21 h 267"/>
                  <a:gd name="T78" fmla="*/ 123 w 294"/>
                  <a:gd name="T79" fmla="*/ 11 h 267"/>
                  <a:gd name="T80" fmla="*/ 108 w 294"/>
                  <a:gd name="T81" fmla="*/ 4 h 267"/>
                  <a:gd name="T82" fmla="*/ 92 w 294"/>
                  <a:gd name="T83" fmla="*/ 1 h 267"/>
                  <a:gd name="T84" fmla="*/ 77 w 294"/>
                  <a:gd name="T85" fmla="*/ 0 h 267"/>
                  <a:gd name="T86" fmla="*/ 64 w 294"/>
                  <a:gd name="T87" fmla="*/ 2 h 267"/>
                  <a:gd name="T88" fmla="*/ 50 w 294"/>
                  <a:gd name="T89" fmla="*/ 7 h 267"/>
                  <a:gd name="T90" fmla="*/ 33 w 294"/>
                  <a:gd name="T91" fmla="*/ 18 h 267"/>
                  <a:gd name="T92" fmla="*/ 14 w 294"/>
                  <a:gd name="T93" fmla="*/ 38 h 267"/>
                  <a:gd name="T94" fmla="*/ 3 w 294"/>
                  <a:gd name="T95" fmla="*/ 64 h 267"/>
                  <a:gd name="T96" fmla="*/ 0 w 294"/>
                  <a:gd name="T97" fmla="*/ 94 h 267"/>
                  <a:gd name="T98" fmla="*/ 3 w 294"/>
                  <a:gd name="T99" fmla="*/ 109 h 267"/>
                  <a:gd name="T100" fmla="*/ 7 w 294"/>
                  <a:gd name="T101" fmla="*/ 12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67">
                    <a:moveTo>
                      <a:pt x="205" y="115"/>
                    </a:moveTo>
                    <a:lnTo>
                      <a:pt x="205" y="115"/>
                    </a:lnTo>
                    <a:lnTo>
                      <a:pt x="207" y="111"/>
                    </a:lnTo>
                    <a:lnTo>
                      <a:pt x="210" y="109"/>
                    </a:lnTo>
                    <a:lnTo>
                      <a:pt x="214" y="107"/>
                    </a:lnTo>
                    <a:lnTo>
                      <a:pt x="218" y="106"/>
                    </a:lnTo>
                    <a:lnTo>
                      <a:pt x="218" y="106"/>
                    </a:lnTo>
                    <a:lnTo>
                      <a:pt x="223" y="107"/>
                    </a:lnTo>
                    <a:lnTo>
                      <a:pt x="228" y="110"/>
                    </a:lnTo>
                    <a:lnTo>
                      <a:pt x="231" y="115"/>
                    </a:lnTo>
                    <a:lnTo>
                      <a:pt x="232" y="120"/>
                    </a:lnTo>
                    <a:lnTo>
                      <a:pt x="232" y="120"/>
                    </a:lnTo>
                    <a:lnTo>
                      <a:pt x="231" y="127"/>
                    </a:lnTo>
                    <a:lnTo>
                      <a:pt x="228" y="131"/>
                    </a:lnTo>
                    <a:lnTo>
                      <a:pt x="223" y="134"/>
                    </a:lnTo>
                    <a:lnTo>
                      <a:pt x="218" y="135"/>
                    </a:lnTo>
                    <a:lnTo>
                      <a:pt x="218" y="135"/>
                    </a:lnTo>
                    <a:lnTo>
                      <a:pt x="214" y="135"/>
                    </a:lnTo>
                    <a:lnTo>
                      <a:pt x="210" y="133"/>
                    </a:lnTo>
                    <a:lnTo>
                      <a:pt x="207" y="131"/>
                    </a:lnTo>
                    <a:lnTo>
                      <a:pt x="205" y="127"/>
                    </a:lnTo>
                    <a:lnTo>
                      <a:pt x="185" y="127"/>
                    </a:lnTo>
                    <a:lnTo>
                      <a:pt x="163" y="163"/>
                    </a:lnTo>
                    <a:lnTo>
                      <a:pt x="154" y="116"/>
                    </a:lnTo>
                    <a:lnTo>
                      <a:pt x="127" y="211"/>
                    </a:lnTo>
                    <a:lnTo>
                      <a:pt x="101" y="78"/>
                    </a:lnTo>
                    <a:lnTo>
                      <a:pt x="84" y="155"/>
                    </a:lnTo>
                    <a:lnTo>
                      <a:pt x="63" y="123"/>
                    </a:lnTo>
                    <a:lnTo>
                      <a:pt x="53" y="137"/>
                    </a:lnTo>
                    <a:lnTo>
                      <a:pt x="13" y="137"/>
                    </a:lnTo>
                    <a:lnTo>
                      <a:pt x="13" y="137"/>
                    </a:lnTo>
                    <a:lnTo>
                      <a:pt x="17" y="145"/>
                    </a:lnTo>
                    <a:lnTo>
                      <a:pt x="24" y="152"/>
                    </a:lnTo>
                    <a:lnTo>
                      <a:pt x="29" y="159"/>
                    </a:lnTo>
                    <a:lnTo>
                      <a:pt x="36" y="167"/>
                    </a:lnTo>
                    <a:lnTo>
                      <a:pt x="36" y="167"/>
                    </a:lnTo>
                    <a:lnTo>
                      <a:pt x="68" y="198"/>
                    </a:lnTo>
                    <a:lnTo>
                      <a:pt x="105" y="230"/>
                    </a:lnTo>
                    <a:lnTo>
                      <a:pt x="147" y="267"/>
                    </a:lnTo>
                    <a:lnTo>
                      <a:pt x="147" y="267"/>
                    </a:lnTo>
                    <a:lnTo>
                      <a:pt x="190" y="230"/>
                    </a:lnTo>
                    <a:lnTo>
                      <a:pt x="226" y="198"/>
                    </a:lnTo>
                    <a:lnTo>
                      <a:pt x="258" y="167"/>
                    </a:lnTo>
                    <a:lnTo>
                      <a:pt x="258" y="167"/>
                    </a:lnTo>
                    <a:lnTo>
                      <a:pt x="266" y="158"/>
                    </a:lnTo>
                    <a:lnTo>
                      <a:pt x="273" y="149"/>
                    </a:lnTo>
                    <a:lnTo>
                      <a:pt x="280" y="140"/>
                    </a:lnTo>
                    <a:lnTo>
                      <a:pt x="285" y="131"/>
                    </a:lnTo>
                    <a:lnTo>
                      <a:pt x="288" y="121"/>
                    </a:lnTo>
                    <a:lnTo>
                      <a:pt x="291" y="112"/>
                    </a:lnTo>
                    <a:lnTo>
                      <a:pt x="293" y="103"/>
                    </a:lnTo>
                    <a:lnTo>
                      <a:pt x="294" y="94"/>
                    </a:lnTo>
                    <a:lnTo>
                      <a:pt x="294" y="85"/>
                    </a:lnTo>
                    <a:lnTo>
                      <a:pt x="294" y="76"/>
                    </a:lnTo>
                    <a:lnTo>
                      <a:pt x="292" y="68"/>
                    </a:lnTo>
                    <a:lnTo>
                      <a:pt x="290" y="60"/>
                    </a:lnTo>
                    <a:lnTo>
                      <a:pt x="288" y="51"/>
                    </a:lnTo>
                    <a:lnTo>
                      <a:pt x="284" y="44"/>
                    </a:lnTo>
                    <a:lnTo>
                      <a:pt x="280" y="37"/>
                    </a:lnTo>
                    <a:lnTo>
                      <a:pt x="275" y="31"/>
                    </a:lnTo>
                    <a:lnTo>
                      <a:pt x="269" y="25"/>
                    </a:lnTo>
                    <a:lnTo>
                      <a:pt x="263" y="19"/>
                    </a:lnTo>
                    <a:lnTo>
                      <a:pt x="257" y="14"/>
                    </a:lnTo>
                    <a:lnTo>
                      <a:pt x="251" y="10"/>
                    </a:lnTo>
                    <a:lnTo>
                      <a:pt x="244" y="6"/>
                    </a:lnTo>
                    <a:lnTo>
                      <a:pt x="235" y="3"/>
                    </a:lnTo>
                    <a:lnTo>
                      <a:pt x="228" y="2"/>
                    </a:lnTo>
                    <a:lnTo>
                      <a:pt x="220" y="0"/>
                    </a:lnTo>
                    <a:lnTo>
                      <a:pt x="211" y="0"/>
                    </a:lnTo>
                    <a:lnTo>
                      <a:pt x="203" y="1"/>
                    </a:lnTo>
                    <a:lnTo>
                      <a:pt x="193" y="2"/>
                    </a:lnTo>
                    <a:lnTo>
                      <a:pt x="184" y="5"/>
                    </a:lnTo>
                    <a:lnTo>
                      <a:pt x="175" y="9"/>
                    </a:lnTo>
                    <a:lnTo>
                      <a:pt x="165" y="14"/>
                    </a:lnTo>
                    <a:lnTo>
                      <a:pt x="156" y="20"/>
                    </a:lnTo>
                    <a:lnTo>
                      <a:pt x="147" y="28"/>
                    </a:lnTo>
                    <a:lnTo>
                      <a:pt x="147" y="28"/>
                    </a:lnTo>
                    <a:lnTo>
                      <a:pt x="139" y="21"/>
                    </a:lnTo>
                    <a:lnTo>
                      <a:pt x="132" y="15"/>
                    </a:lnTo>
                    <a:lnTo>
                      <a:pt x="123" y="11"/>
                    </a:lnTo>
                    <a:lnTo>
                      <a:pt x="115" y="7"/>
                    </a:lnTo>
                    <a:lnTo>
                      <a:pt x="108" y="4"/>
                    </a:lnTo>
                    <a:lnTo>
                      <a:pt x="100" y="2"/>
                    </a:lnTo>
                    <a:lnTo>
                      <a:pt x="92" y="1"/>
                    </a:lnTo>
                    <a:lnTo>
                      <a:pt x="84" y="0"/>
                    </a:lnTo>
                    <a:lnTo>
                      <a:pt x="77" y="0"/>
                    </a:lnTo>
                    <a:lnTo>
                      <a:pt x="70" y="1"/>
                    </a:lnTo>
                    <a:lnTo>
                      <a:pt x="64" y="2"/>
                    </a:lnTo>
                    <a:lnTo>
                      <a:pt x="56" y="4"/>
                    </a:lnTo>
                    <a:lnTo>
                      <a:pt x="50" y="7"/>
                    </a:lnTo>
                    <a:lnTo>
                      <a:pt x="44" y="9"/>
                    </a:lnTo>
                    <a:lnTo>
                      <a:pt x="33" y="18"/>
                    </a:lnTo>
                    <a:lnTo>
                      <a:pt x="23" y="27"/>
                    </a:lnTo>
                    <a:lnTo>
                      <a:pt x="14" y="38"/>
                    </a:lnTo>
                    <a:lnTo>
                      <a:pt x="7" y="50"/>
                    </a:lnTo>
                    <a:lnTo>
                      <a:pt x="3" y="64"/>
                    </a:lnTo>
                    <a:lnTo>
                      <a:pt x="0" y="78"/>
                    </a:lnTo>
                    <a:lnTo>
                      <a:pt x="0" y="94"/>
                    </a:lnTo>
                    <a:lnTo>
                      <a:pt x="1" y="102"/>
                    </a:lnTo>
                    <a:lnTo>
                      <a:pt x="3" y="109"/>
                    </a:lnTo>
                    <a:lnTo>
                      <a:pt x="5" y="117"/>
                    </a:lnTo>
                    <a:lnTo>
                      <a:pt x="7" y="12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1" name="Freeform 258"/>
              <p:cNvSpPr>
                <a:spLocks/>
              </p:cNvSpPr>
              <p:nvPr/>
            </p:nvSpPr>
            <p:spPr bwMode="auto">
              <a:xfrm>
                <a:off x="1173" y="1701"/>
                <a:ext cx="291" cy="267"/>
              </a:xfrm>
              <a:custGeom>
                <a:avLst/>
                <a:gdLst>
                  <a:gd name="T0" fmla="*/ 141 w 291"/>
                  <a:gd name="T1" fmla="*/ 32 h 267"/>
                  <a:gd name="T2" fmla="*/ 141 w 291"/>
                  <a:gd name="T3" fmla="*/ 32 h 267"/>
                  <a:gd name="T4" fmla="*/ 140 w 291"/>
                  <a:gd name="T5" fmla="*/ 32 h 267"/>
                  <a:gd name="T6" fmla="*/ 140 w 291"/>
                  <a:gd name="T7" fmla="*/ 32 h 267"/>
                  <a:gd name="T8" fmla="*/ 13 w 291"/>
                  <a:gd name="T9" fmla="*/ 160 h 267"/>
                  <a:gd name="T10" fmla="*/ 13 w 291"/>
                  <a:gd name="T11" fmla="*/ 160 h 267"/>
                  <a:gd name="T12" fmla="*/ 7 w 291"/>
                  <a:gd name="T13" fmla="*/ 167 h 267"/>
                  <a:gd name="T14" fmla="*/ 3 w 291"/>
                  <a:gd name="T15" fmla="*/ 175 h 267"/>
                  <a:gd name="T16" fmla="*/ 1 w 291"/>
                  <a:gd name="T17" fmla="*/ 183 h 267"/>
                  <a:gd name="T18" fmla="*/ 0 w 291"/>
                  <a:gd name="T19" fmla="*/ 192 h 267"/>
                  <a:gd name="T20" fmla="*/ 1 w 291"/>
                  <a:gd name="T21" fmla="*/ 201 h 267"/>
                  <a:gd name="T22" fmla="*/ 3 w 291"/>
                  <a:gd name="T23" fmla="*/ 209 h 267"/>
                  <a:gd name="T24" fmla="*/ 7 w 291"/>
                  <a:gd name="T25" fmla="*/ 217 h 267"/>
                  <a:gd name="T26" fmla="*/ 13 w 291"/>
                  <a:gd name="T27" fmla="*/ 225 h 267"/>
                  <a:gd name="T28" fmla="*/ 42 w 291"/>
                  <a:gd name="T29" fmla="*/ 253 h 267"/>
                  <a:gd name="T30" fmla="*/ 42 w 291"/>
                  <a:gd name="T31" fmla="*/ 253 h 267"/>
                  <a:gd name="T32" fmla="*/ 49 w 291"/>
                  <a:gd name="T33" fmla="*/ 259 h 267"/>
                  <a:gd name="T34" fmla="*/ 58 w 291"/>
                  <a:gd name="T35" fmla="*/ 264 h 267"/>
                  <a:gd name="T36" fmla="*/ 66 w 291"/>
                  <a:gd name="T37" fmla="*/ 266 h 267"/>
                  <a:gd name="T38" fmla="*/ 74 w 291"/>
                  <a:gd name="T39" fmla="*/ 267 h 267"/>
                  <a:gd name="T40" fmla="*/ 83 w 291"/>
                  <a:gd name="T41" fmla="*/ 266 h 267"/>
                  <a:gd name="T42" fmla="*/ 92 w 291"/>
                  <a:gd name="T43" fmla="*/ 264 h 267"/>
                  <a:gd name="T44" fmla="*/ 100 w 291"/>
                  <a:gd name="T45" fmla="*/ 259 h 267"/>
                  <a:gd name="T46" fmla="*/ 107 w 291"/>
                  <a:gd name="T47" fmla="*/ 253 h 267"/>
                  <a:gd name="T48" fmla="*/ 278 w 291"/>
                  <a:gd name="T49" fmla="*/ 83 h 267"/>
                  <a:gd name="T50" fmla="*/ 278 w 291"/>
                  <a:gd name="T51" fmla="*/ 83 h 267"/>
                  <a:gd name="T52" fmla="*/ 284 w 291"/>
                  <a:gd name="T53" fmla="*/ 75 h 267"/>
                  <a:gd name="T54" fmla="*/ 288 w 291"/>
                  <a:gd name="T55" fmla="*/ 67 h 267"/>
                  <a:gd name="T56" fmla="*/ 290 w 291"/>
                  <a:gd name="T57" fmla="*/ 59 h 267"/>
                  <a:gd name="T58" fmla="*/ 291 w 291"/>
                  <a:gd name="T59" fmla="*/ 50 h 267"/>
                  <a:gd name="T60" fmla="*/ 290 w 291"/>
                  <a:gd name="T61" fmla="*/ 41 h 267"/>
                  <a:gd name="T62" fmla="*/ 288 w 291"/>
                  <a:gd name="T63" fmla="*/ 33 h 267"/>
                  <a:gd name="T64" fmla="*/ 284 w 291"/>
                  <a:gd name="T65" fmla="*/ 25 h 267"/>
                  <a:gd name="T66" fmla="*/ 278 w 291"/>
                  <a:gd name="T67" fmla="*/ 18 h 267"/>
                  <a:gd name="T68" fmla="*/ 278 w 291"/>
                  <a:gd name="T69" fmla="*/ 18 h 267"/>
                  <a:gd name="T70" fmla="*/ 262 w 291"/>
                  <a:gd name="T71" fmla="*/ 2 h 267"/>
                  <a:gd name="T72" fmla="*/ 262 w 291"/>
                  <a:gd name="T73" fmla="*/ 2 h 267"/>
                  <a:gd name="T74" fmla="*/ 260 w 291"/>
                  <a:gd name="T7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1" h="267">
                    <a:moveTo>
                      <a:pt x="141" y="32"/>
                    </a:moveTo>
                    <a:lnTo>
                      <a:pt x="141" y="32"/>
                    </a:lnTo>
                    <a:lnTo>
                      <a:pt x="140" y="32"/>
                    </a:lnTo>
                    <a:lnTo>
                      <a:pt x="140" y="32"/>
                    </a:lnTo>
                    <a:lnTo>
                      <a:pt x="13" y="160"/>
                    </a:lnTo>
                    <a:lnTo>
                      <a:pt x="13" y="160"/>
                    </a:lnTo>
                    <a:lnTo>
                      <a:pt x="7" y="167"/>
                    </a:lnTo>
                    <a:lnTo>
                      <a:pt x="3" y="175"/>
                    </a:lnTo>
                    <a:lnTo>
                      <a:pt x="1" y="183"/>
                    </a:lnTo>
                    <a:lnTo>
                      <a:pt x="0" y="192"/>
                    </a:lnTo>
                    <a:lnTo>
                      <a:pt x="1" y="201"/>
                    </a:lnTo>
                    <a:lnTo>
                      <a:pt x="3" y="209"/>
                    </a:lnTo>
                    <a:lnTo>
                      <a:pt x="7" y="217"/>
                    </a:lnTo>
                    <a:lnTo>
                      <a:pt x="13" y="225"/>
                    </a:lnTo>
                    <a:lnTo>
                      <a:pt x="42" y="253"/>
                    </a:lnTo>
                    <a:lnTo>
                      <a:pt x="42" y="253"/>
                    </a:lnTo>
                    <a:lnTo>
                      <a:pt x="49" y="259"/>
                    </a:lnTo>
                    <a:lnTo>
                      <a:pt x="58" y="264"/>
                    </a:lnTo>
                    <a:lnTo>
                      <a:pt x="66" y="266"/>
                    </a:lnTo>
                    <a:lnTo>
                      <a:pt x="74" y="267"/>
                    </a:lnTo>
                    <a:lnTo>
                      <a:pt x="83" y="266"/>
                    </a:lnTo>
                    <a:lnTo>
                      <a:pt x="92" y="264"/>
                    </a:lnTo>
                    <a:lnTo>
                      <a:pt x="100" y="259"/>
                    </a:lnTo>
                    <a:lnTo>
                      <a:pt x="107" y="253"/>
                    </a:lnTo>
                    <a:lnTo>
                      <a:pt x="278" y="83"/>
                    </a:lnTo>
                    <a:lnTo>
                      <a:pt x="278" y="83"/>
                    </a:lnTo>
                    <a:lnTo>
                      <a:pt x="284" y="75"/>
                    </a:lnTo>
                    <a:lnTo>
                      <a:pt x="288" y="67"/>
                    </a:lnTo>
                    <a:lnTo>
                      <a:pt x="290" y="59"/>
                    </a:lnTo>
                    <a:lnTo>
                      <a:pt x="291" y="50"/>
                    </a:lnTo>
                    <a:lnTo>
                      <a:pt x="290" y="41"/>
                    </a:lnTo>
                    <a:lnTo>
                      <a:pt x="288" y="33"/>
                    </a:lnTo>
                    <a:lnTo>
                      <a:pt x="284" y="25"/>
                    </a:lnTo>
                    <a:lnTo>
                      <a:pt x="278" y="18"/>
                    </a:lnTo>
                    <a:lnTo>
                      <a:pt x="278" y="18"/>
                    </a:lnTo>
                    <a:lnTo>
                      <a:pt x="262" y="2"/>
                    </a:lnTo>
                    <a:lnTo>
                      <a:pt x="262" y="2"/>
                    </a:lnTo>
                    <a:lnTo>
                      <a:pt x="26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2" name="Freeform 259"/>
              <p:cNvSpPr>
                <a:spLocks/>
              </p:cNvSpPr>
              <p:nvPr/>
            </p:nvSpPr>
            <p:spPr bwMode="auto">
              <a:xfrm>
                <a:off x="1259" y="1812"/>
                <a:ext cx="19" cy="20"/>
              </a:xfrm>
              <a:custGeom>
                <a:avLst/>
                <a:gdLst>
                  <a:gd name="T0" fmla="*/ 17 w 19"/>
                  <a:gd name="T1" fmla="*/ 17 h 20"/>
                  <a:gd name="T2" fmla="*/ 17 w 19"/>
                  <a:gd name="T3" fmla="*/ 17 h 20"/>
                  <a:gd name="T4" fmla="*/ 14 w 19"/>
                  <a:gd name="T5" fmla="*/ 19 h 20"/>
                  <a:gd name="T6" fmla="*/ 10 w 19"/>
                  <a:gd name="T7" fmla="*/ 20 h 20"/>
                  <a:gd name="T8" fmla="*/ 7 w 19"/>
                  <a:gd name="T9" fmla="*/ 19 h 20"/>
                  <a:gd name="T10" fmla="*/ 3 w 19"/>
                  <a:gd name="T11" fmla="*/ 17 h 20"/>
                  <a:gd name="T12" fmla="*/ 3 w 19"/>
                  <a:gd name="T13" fmla="*/ 17 h 20"/>
                  <a:gd name="T14" fmla="*/ 1 w 19"/>
                  <a:gd name="T15" fmla="*/ 14 h 20"/>
                  <a:gd name="T16" fmla="*/ 0 w 19"/>
                  <a:gd name="T17" fmla="*/ 10 h 20"/>
                  <a:gd name="T18" fmla="*/ 1 w 19"/>
                  <a:gd name="T19" fmla="*/ 7 h 20"/>
                  <a:gd name="T20" fmla="*/ 3 w 19"/>
                  <a:gd name="T21" fmla="*/ 3 h 20"/>
                  <a:gd name="T22" fmla="*/ 3 w 19"/>
                  <a:gd name="T23" fmla="*/ 3 h 20"/>
                  <a:gd name="T24" fmla="*/ 7 w 19"/>
                  <a:gd name="T25" fmla="*/ 1 h 20"/>
                  <a:gd name="T26" fmla="*/ 10 w 19"/>
                  <a:gd name="T27" fmla="*/ 0 h 20"/>
                  <a:gd name="T28" fmla="*/ 14 w 19"/>
                  <a:gd name="T29" fmla="*/ 1 h 20"/>
                  <a:gd name="T30" fmla="*/ 17 w 19"/>
                  <a:gd name="T31" fmla="*/ 3 h 20"/>
                  <a:gd name="T32" fmla="*/ 17 w 19"/>
                  <a:gd name="T33" fmla="*/ 3 h 20"/>
                  <a:gd name="T34" fmla="*/ 19 w 19"/>
                  <a:gd name="T35" fmla="*/ 7 h 20"/>
                  <a:gd name="T36" fmla="*/ 19 w 19"/>
                  <a:gd name="T37" fmla="*/ 10 h 20"/>
                  <a:gd name="T38" fmla="*/ 19 w 19"/>
                  <a:gd name="T39" fmla="*/ 14 h 20"/>
                  <a:gd name="T40" fmla="*/ 17 w 19"/>
                  <a:gd name="T41" fmla="*/ 17 h 20"/>
                  <a:gd name="T42" fmla="*/ 17 w 19"/>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7" y="17"/>
                    </a:moveTo>
                    <a:lnTo>
                      <a:pt x="17" y="17"/>
                    </a:lnTo>
                    <a:lnTo>
                      <a:pt x="14" y="19"/>
                    </a:lnTo>
                    <a:lnTo>
                      <a:pt x="10" y="20"/>
                    </a:lnTo>
                    <a:lnTo>
                      <a:pt x="7" y="19"/>
                    </a:lnTo>
                    <a:lnTo>
                      <a:pt x="3" y="17"/>
                    </a:lnTo>
                    <a:lnTo>
                      <a:pt x="3" y="17"/>
                    </a:lnTo>
                    <a:lnTo>
                      <a:pt x="1" y="14"/>
                    </a:lnTo>
                    <a:lnTo>
                      <a:pt x="0" y="10"/>
                    </a:lnTo>
                    <a:lnTo>
                      <a:pt x="1" y="7"/>
                    </a:lnTo>
                    <a:lnTo>
                      <a:pt x="3" y="3"/>
                    </a:lnTo>
                    <a:lnTo>
                      <a:pt x="3" y="3"/>
                    </a:lnTo>
                    <a:lnTo>
                      <a:pt x="7" y="1"/>
                    </a:lnTo>
                    <a:lnTo>
                      <a:pt x="10" y="0"/>
                    </a:lnTo>
                    <a:lnTo>
                      <a:pt x="14" y="1"/>
                    </a:lnTo>
                    <a:lnTo>
                      <a:pt x="17" y="3"/>
                    </a:lnTo>
                    <a:lnTo>
                      <a:pt x="17" y="3"/>
                    </a:lnTo>
                    <a:lnTo>
                      <a:pt x="19" y="7"/>
                    </a:lnTo>
                    <a:lnTo>
                      <a:pt x="19" y="10"/>
                    </a:lnTo>
                    <a:lnTo>
                      <a:pt x="19" y="14"/>
                    </a:lnTo>
                    <a:lnTo>
                      <a:pt x="17" y="17"/>
                    </a:lnTo>
                    <a:lnTo>
                      <a:pt x="17"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3" name="Freeform 260"/>
              <p:cNvSpPr>
                <a:spLocks/>
              </p:cNvSpPr>
              <p:nvPr/>
            </p:nvSpPr>
            <p:spPr bwMode="auto">
              <a:xfrm>
                <a:off x="1309" y="1763"/>
                <a:ext cx="19" cy="19"/>
              </a:xfrm>
              <a:custGeom>
                <a:avLst/>
                <a:gdLst>
                  <a:gd name="T0" fmla="*/ 3 w 19"/>
                  <a:gd name="T1" fmla="*/ 3 h 19"/>
                  <a:gd name="T2" fmla="*/ 3 w 19"/>
                  <a:gd name="T3" fmla="*/ 3 h 19"/>
                  <a:gd name="T4" fmla="*/ 6 w 19"/>
                  <a:gd name="T5" fmla="*/ 1 h 19"/>
                  <a:gd name="T6" fmla="*/ 9 w 19"/>
                  <a:gd name="T7" fmla="*/ 0 h 19"/>
                  <a:gd name="T8" fmla="*/ 13 w 19"/>
                  <a:gd name="T9" fmla="*/ 1 h 19"/>
                  <a:gd name="T10" fmla="*/ 16 w 19"/>
                  <a:gd name="T11" fmla="*/ 3 h 19"/>
                  <a:gd name="T12" fmla="*/ 16 w 19"/>
                  <a:gd name="T13" fmla="*/ 3 h 19"/>
                  <a:gd name="T14" fmla="*/ 18 w 19"/>
                  <a:gd name="T15" fmla="*/ 6 h 19"/>
                  <a:gd name="T16" fmla="*/ 19 w 19"/>
                  <a:gd name="T17" fmla="*/ 9 h 19"/>
                  <a:gd name="T18" fmla="*/ 18 w 19"/>
                  <a:gd name="T19" fmla="*/ 13 h 19"/>
                  <a:gd name="T20" fmla="*/ 16 w 19"/>
                  <a:gd name="T21" fmla="*/ 16 h 19"/>
                  <a:gd name="T22" fmla="*/ 16 w 19"/>
                  <a:gd name="T23" fmla="*/ 16 h 19"/>
                  <a:gd name="T24" fmla="*/ 13 w 19"/>
                  <a:gd name="T25" fmla="*/ 19 h 19"/>
                  <a:gd name="T26" fmla="*/ 9 w 19"/>
                  <a:gd name="T27" fmla="*/ 19 h 19"/>
                  <a:gd name="T28" fmla="*/ 6 w 19"/>
                  <a:gd name="T29" fmla="*/ 19 h 19"/>
                  <a:gd name="T30" fmla="*/ 3 w 19"/>
                  <a:gd name="T31" fmla="*/ 16 h 19"/>
                  <a:gd name="T32" fmla="*/ 3 w 19"/>
                  <a:gd name="T33" fmla="*/ 16 h 19"/>
                  <a:gd name="T34" fmla="*/ 1 w 19"/>
                  <a:gd name="T35" fmla="*/ 13 h 19"/>
                  <a:gd name="T36" fmla="*/ 0 w 19"/>
                  <a:gd name="T37" fmla="*/ 9 h 19"/>
                  <a:gd name="T38" fmla="*/ 1 w 19"/>
                  <a:gd name="T39" fmla="*/ 6 h 19"/>
                  <a:gd name="T40" fmla="*/ 3 w 19"/>
                  <a:gd name="T41" fmla="*/ 3 h 19"/>
                  <a:gd name="T42" fmla="*/ 3 w 19"/>
                  <a:gd name="T4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3" y="3"/>
                    </a:moveTo>
                    <a:lnTo>
                      <a:pt x="3" y="3"/>
                    </a:lnTo>
                    <a:lnTo>
                      <a:pt x="6" y="1"/>
                    </a:lnTo>
                    <a:lnTo>
                      <a:pt x="9" y="0"/>
                    </a:lnTo>
                    <a:lnTo>
                      <a:pt x="13" y="1"/>
                    </a:lnTo>
                    <a:lnTo>
                      <a:pt x="16" y="3"/>
                    </a:lnTo>
                    <a:lnTo>
                      <a:pt x="16" y="3"/>
                    </a:lnTo>
                    <a:lnTo>
                      <a:pt x="18" y="6"/>
                    </a:lnTo>
                    <a:lnTo>
                      <a:pt x="19" y="9"/>
                    </a:lnTo>
                    <a:lnTo>
                      <a:pt x="18" y="13"/>
                    </a:lnTo>
                    <a:lnTo>
                      <a:pt x="16" y="16"/>
                    </a:lnTo>
                    <a:lnTo>
                      <a:pt x="16" y="16"/>
                    </a:lnTo>
                    <a:lnTo>
                      <a:pt x="13" y="19"/>
                    </a:lnTo>
                    <a:lnTo>
                      <a:pt x="9" y="19"/>
                    </a:lnTo>
                    <a:lnTo>
                      <a:pt x="6" y="19"/>
                    </a:lnTo>
                    <a:lnTo>
                      <a:pt x="3" y="16"/>
                    </a:lnTo>
                    <a:lnTo>
                      <a:pt x="3" y="16"/>
                    </a:lnTo>
                    <a:lnTo>
                      <a:pt x="1" y="13"/>
                    </a:lnTo>
                    <a:lnTo>
                      <a:pt x="0" y="9"/>
                    </a:lnTo>
                    <a:lnTo>
                      <a:pt x="1" y="6"/>
                    </a:lnTo>
                    <a:lnTo>
                      <a:pt x="3" y="3"/>
                    </a:lnTo>
                    <a:lnTo>
                      <a:pt x="3" y="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4" name="Freeform 261"/>
              <p:cNvSpPr>
                <a:spLocks/>
              </p:cNvSpPr>
              <p:nvPr/>
            </p:nvSpPr>
            <p:spPr bwMode="auto">
              <a:xfrm>
                <a:off x="1284" y="1837"/>
                <a:ext cx="20" cy="20"/>
              </a:xfrm>
              <a:custGeom>
                <a:avLst/>
                <a:gdLst>
                  <a:gd name="T0" fmla="*/ 17 w 20"/>
                  <a:gd name="T1" fmla="*/ 17 h 20"/>
                  <a:gd name="T2" fmla="*/ 17 w 20"/>
                  <a:gd name="T3" fmla="*/ 17 h 20"/>
                  <a:gd name="T4" fmla="*/ 13 w 20"/>
                  <a:gd name="T5" fmla="*/ 19 h 20"/>
                  <a:gd name="T6" fmla="*/ 9 w 20"/>
                  <a:gd name="T7" fmla="*/ 20 h 20"/>
                  <a:gd name="T8" fmla="*/ 6 w 20"/>
                  <a:gd name="T9" fmla="*/ 19 h 20"/>
                  <a:gd name="T10" fmla="*/ 3 w 20"/>
                  <a:gd name="T11" fmla="*/ 17 h 20"/>
                  <a:gd name="T12" fmla="*/ 3 w 20"/>
                  <a:gd name="T13" fmla="*/ 17 h 20"/>
                  <a:gd name="T14" fmla="*/ 1 w 20"/>
                  <a:gd name="T15" fmla="*/ 13 h 20"/>
                  <a:gd name="T16" fmla="*/ 0 w 20"/>
                  <a:gd name="T17" fmla="*/ 10 h 20"/>
                  <a:gd name="T18" fmla="*/ 1 w 20"/>
                  <a:gd name="T19" fmla="*/ 6 h 20"/>
                  <a:gd name="T20" fmla="*/ 3 w 20"/>
                  <a:gd name="T21" fmla="*/ 3 h 20"/>
                  <a:gd name="T22" fmla="*/ 3 w 20"/>
                  <a:gd name="T23" fmla="*/ 3 h 20"/>
                  <a:gd name="T24" fmla="*/ 6 w 20"/>
                  <a:gd name="T25" fmla="*/ 1 h 20"/>
                  <a:gd name="T26" fmla="*/ 9 w 20"/>
                  <a:gd name="T27" fmla="*/ 0 h 20"/>
                  <a:gd name="T28" fmla="*/ 13 w 20"/>
                  <a:gd name="T29" fmla="*/ 1 h 20"/>
                  <a:gd name="T30" fmla="*/ 17 w 20"/>
                  <a:gd name="T31" fmla="*/ 3 h 20"/>
                  <a:gd name="T32" fmla="*/ 17 w 20"/>
                  <a:gd name="T33" fmla="*/ 3 h 20"/>
                  <a:gd name="T34" fmla="*/ 19 w 20"/>
                  <a:gd name="T35" fmla="*/ 6 h 20"/>
                  <a:gd name="T36" fmla="*/ 20 w 20"/>
                  <a:gd name="T37" fmla="*/ 10 h 20"/>
                  <a:gd name="T38" fmla="*/ 19 w 20"/>
                  <a:gd name="T39" fmla="*/ 13 h 20"/>
                  <a:gd name="T40" fmla="*/ 17 w 20"/>
                  <a:gd name="T41" fmla="*/ 17 h 20"/>
                  <a:gd name="T42" fmla="*/ 17 w 20"/>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7" y="17"/>
                    </a:moveTo>
                    <a:lnTo>
                      <a:pt x="17" y="17"/>
                    </a:lnTo>
                    <a:lnTo>
                      <a:pt x="13" y="19"/>
                    </a:lnTo>
                    <a:lnTo>
                      <a:pt x="9" y="20"/>
                    </a:lnTo>
                    <a:lnTo>
                      <a:pt x="6" y="19"/>
                    </a:lnTo>
                    <a:lnTo>
                      <a:pt x="3" y="17"/>
                    </a:lnTo>
                    <a:lnTo>
                      <a:pt x="3" y="17"/>
                    </a:lnTo>
                    <a:lnTo>
                      <a:pt x="1" y="13"/>
                    </a:lnTo>
                    <a:lnTo>
                      <a:pt x="0" y="10"/>
                    </a:lnTo>
                    <a:lnTo>
                      <a:pt x="1" y="6"/>
                    </a:lnTo>
                    <a:lnTo>
                      <a:pt x="3" y="3"/>
                    </a:lnTo>
                    <a:lnTo>
                      <a:pt x="3" y="3"/>
                    </a:lnTo>
                    <a:lnTo>
                      <a:pt x="6" y="1"/>
                    </a:lnTo>
                    <a:lnTo>
                      <a:pt x="9" y="0"/>
                    </a:lnTo>
                    <a:lnTo>
                      <a:pt x="13" y="1"/>
                    </a:lnTo>
                    <a:lnTo>
                      <a:pt x="17" y="3"/>
                    </a:lnTo>
                    <a:lnTo>
                      <a:pt x="17" y="3"/>
                    </a:lnTo>
                    <a:lnTo>
                      <a:pt x="19" y="6"/>
                    </a:lnTo>
                    <a:lnTo>
                      <a:pt x="20" y="10"/>
                    </a:lnTo>
                    <a:lnTo>
                      <a:pt x="19" y="13"/>
                    </a:lnTo>
                    <a:lnTo>
                      <a:pt x="17" y="17"/>
                    </a:lnTo>
                    <a:lnTo>
                      <a:pt x="17"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5" name="Freeform 262"/>
              <p:cNvSpPr>
                <a:spLocks/>
              </p:cNvSpPr>
              <p:nvPr/>
            </p:nvSpPr>
            <p:spPr bwMode="auto">
              <a:xfrm>
                <a:off x="1284" y="1788"/>
                <a:ext cx="20" cy="18"/>
              </a:xfrm>
              <a:custGeom>
                <a:avLst/>
                <a:gdLst>
                  <a:gd name="T0" fmla="*/ 17 w 20"/>
                  <a:gd name="T1" fmla="*/ 16 h 18"/>
                  <a:gd name="T2" fmla="*/ 17 w 20"/>
                  <a:gd name="T3" fmla="*/ 16 h 18"/>
                  <a:gd name="T4" fmla="*/ 13 w 20"/>
                  <a:gd name="T5" fmla="*/ 18 h 18"/>
                  <a:gd name="T6" fmla="*/ 9 w 20"/>
                  <a:gd name="T7" fmla="*/ 18 h 18"/>
                  <a:gd name="T8" fmla="*/ 6 w 20"/>
                  <a:gd name="T9" fmla="*/ 18 h 18"/>
                  <a:gd name="T10" fmla="*/ 3 w 20"/>
                  <a:gd name="T11" fmla="*/ 16 h 18"/>
                  <a:gd name="T12" fmla="*/ 3 w 20"/>
                  <a:gd name="T13" fmla="*/ 16 h 18"/>
                  <a:gd name="T14" fmla="*/ 1 w 20"/>
                  <a:gd name="T15" fmla="*/ 13 h 18"/>
                  <a:gd name="T16" fmla="*/ 0 w 20"/>
                  <a:gd name="T17" fmla="*/ 9 h 18"/>
                  <a:gd name="T18" fmla="*/ 1 w 20"/>
                  <a:gd name="T19" fmla="*/ 6 h 18"/>
                  <a:gd name="T20" fmla="*/ 3 w 20"/>
                  <a:gd name="T21" fmla="*/ 3 h 18"/>
                  <a:gd name="T22" fmla="*/ 3 w 20"/>
                  <a:gd name="T23" fmla="*/ 3 h 18"/>
                  <a:gd name="T24" fmla="*/ 6 w 20"/>
                  <a:gd name="T25" fmla="*/ 1 h 18"/>
                  <a:gd name="T26" fmla="*/ 9 w 20"/>
                  <a:gd name="T27" fmla="*/ 0 h 18"/>
                  <a:gd name="T28" fmla="*/ 13 w 20"/>
                  <a:gd name="T29" fmla="*/ 1 h 18"/>
                  <a:gd name="T30" fmla="*/ 17 w 20"/>
                  <a:gd name="T31" fmla="*/ 3 h 18"/>
                  <a:gd name="T32" fmla="*/ 17 w 20"/>
                  <a:gd name="T33" fmla="*/ 3 h 18"/>
                  <a:gd name="T34" fmla="*/ 19 w 20"/>
                  <a:gd name="T35" fmla="*/ 6 h 18"/>
                  <a:gd name="T36" fmla="*/ 20 w 20"/>
                  <a:gd name="T37" fmla="*/ 9 h 18"/>
                  <a:gd name="T38" fmla="*/ 19 w 20"/>
                  <a:gd name="T39" fmla="*/ 13 h 18"/>
                  <a:gd name="T40" fmla="*/ 17 w 20"/>
                  <a:gd name="T41" fmla="*/ 16 h 18"/>
                  <a:gd name="T42" fmla="*/ 17 w 20"/>
                  <a:gd name="T4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8">
                    <a:moveTo>
                      <a:pt x="17" y="16"/>
                    </a:moveTo>
                    <a:lnTo>
                      <a:pt x="17" y="16"/>
                    </a:lnTo>
                    <a:lnTo>
                      <a:pt x="13" y="18"/>
                    </a:lnTo>
                    <a:lnTo>
                      <a:pt x="9" y="18"/>
                    </a:lnTo>
                    <a:lnTo>
                      <a:pt x="6" y="18"/>
                    </a:lnTo>
                    <a:lnTo>
                      <a:pt x="3" y="16"/>
                    </a:lnTo>
                    <a:lnTo>
                      <a:pt x="3" y="16"/>
                    </a:lnTo>
                    <a:lnTo>
                      <a:pt x="1" y="13"/>
                    </a:lnTo>
                    <a:lnTo>
                      <a:pt x="0" y="9"/>
                    </a:lnTo>
                    <a:lnTo>
                      <a:pt x="1" y="6"/>
                    </a:lnTo>
                    <a:lnTo>
                      <a:pt x="3" y="3"/>
                    </a:lnTo>
                    <a:lnTo>
                      <a:pt x="3" y="3"/>
                    </a:lnTo>
                    <a:lnTo>
                      <a:pt x="6" y="1"/>
                    </a:lnTo>
                    <a:lnTo>
                      <a:pt x="9" y="0"/>
                    </a:lnTo>
                    <a:lnTo>
                      <a:pt x="13" y="1"/>
                    </a:lnTo>
                    <a:lnTo>
                      <a:pt x="17" y="3"/>
                    </a:lnTo>
                    <a:lnTo>
                      <a:pt x="17" y="3"/>
                    </a:lnTo>
                    <a:lnTo>
                      <a:pt x="19" y="6"/>
                    </a:lnTo>
                    <a:lnTo>
                      <a:pt x="20" y="9"/>
                    </a:lnTo>
                    <a:lnTo>
                      <a:pt x="19" y="13"/>
                    </a:lnTo>
                    <a:lnTo>
                      <a:pt x="17" y="16"/>
                    </a:lnTo>
                    <a:lnTo>
                      <a:pt x="17"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6" name="Freeform 263"/>
              <p:cNvSpPr>
                <a:spLocks/>
              </p:cNvSpPr>
              <p:nvPr/>
            </p:nvSpPr>
            <p:spPr bwMode="auto">
              <a:xfrm>
                <a:off x="1309" y="1812"/>
                <a:ext cx="19" cy="20"/>
              </a:xfrm>
              <a:custGeom>
                <a:avLst/>
                <a:gdLst>
                  <a:gd name="T0" fmla="*/ 3 w 19"/>
                  <a:gd name="T1" fmla="*/ 3 h 20"/>
                  <a:gd name="T2" fmla="*/ 3 w 19"/>
                  <a:gd name="T3" fmla="*/ 3 h 20"/>
                  <a:gd name="T4" fmla="*/ 6 w 19"/>
                  <a:gd name="T5" fmla="*/ 1 h 20"/>
                  <a:gd name="T6" fmla="*/ 9 w 19"/>
                  <a:gd name="T7" fmla="*/ 0 h 20"/>
                  <a:gd name="T8" fmla="*/ 13 w 19"/>
                  <a:gd name="T9" fmla="*/ 1 h 20"/>
                  <a:gd name="T10" fmla="*/ 16 w 19"/>
                  <a:gd name="T11" fmla="*/ 3 h 20"/>
                  <a:gd name="T12" fmla="*/ 16 w 19"/>
                  <a:gd name="T13" fmla="*/ 3 h 20"/>
                  <a:gd name="T14" fmla="*/ 18 w 19"/>
                  <a:gd name="T15" fmla="*/ 7 h 20"/>
                  <a:gd name="T16" fmla="*/ 19 w 19"/>
                  <a:gd name="T17" fmla="*/ 10 h 20"/>
                  <a:gd name="T18" fmla="*/ 18 w 19"/>
                  <a:gd name="T19" fmla="*/ 14 h 20"/>
                  <a:gd name="T20" fmla="*/ 16 w 19"/>
                  <a:gd name="T21" fmla="*/ 17 h 20"/>
                  <a:gd name="T22" fmla="*/ 16 w 19"/>
                  <a:gd name="T23" fmla="*/ 17 h 20"/>
                  <a:gd name="T24" fmla="*/ 13 w 19"/>
                  <a:gd name="T25" fmla="*/ 19 h 20"/>
                  <a:gd name="T26" fmla="*/ 9 w 19"/>
                  <a:gd name="T27" fmla="*/ 20 h 20"/>
                  <a:gd name="T28" fmla="*/ 6 w 19"/>
                  <a:gd name="T29" fmla="*/ 19 h 20"/>
                  <a:gd name="T30" fmla="*/ 3 w 19"/>
                  <a:gd name="T31" fmla="*/ 17 h 20"/>
                  <a:gd name="T32" fmla="*/ 3 w 19"/>
                  <a:gd name="T33" fmla="*/ 17 h 20"/>
                  <a:gd name="T34" fmla="*/ 1 w 19"/>
                  <a:gd name="T35" fmla="*/ 14 h 20"/>
                  <a:gd name="T36" fmla="*/ 0 w 19"/>
                  <a:gd name="T37" fmla="*/ 10 h 20"/>
                  <a:gd name="T38" fmla="*/ 1 w 19"/>
                  <a:gd name="T39" fmla="*/ 7 h 20"/>
                  <a:gd name="T40" fmla="*/ 3 w 19"/>
                  <a:gd name="T41" fmla="*/ 3 h 20"/>
                  <a:gd name="T42" fmla="*/ 3 w 19"/>
                  <a:gd name="T4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3" y="3"/>
                    </a:moveTo>
                    <a:lnTo>
                      <a:pt x="3" y="3"/>
                    </a:lnTo>
                    <a:lnTo>
                      <a:pt x="6" y="1"/>
                    </a:lnTo>
                    <a:lnTo>
                      <a:pt x="9" y="0"/>
                    </a:lnTo>
                    <a:lnTo>
                      <a:pt x="13" y="1"/>
                    </a:lnTo>
                    <a:lnTo>
                      <a:pt x="16" y="3"/>
                    </a:lnTo>
                    <a:lnTo>
                      <a:pt x="16" y="3"/>
                    </a:lnTo>
                    <a:lnTo>
                      <a:pt x="18" y="7"/>
                    </a:lnTo>
                    <a:lnTo>
                      <a:pt x="19" y="10"/>
                    </a:lnTo>
                    <a:lnTo>
                      <a:pt x="18" y="14"/>
                    </a:lnTo>
                    <a:lnTo>
                      <a:pt x="16" y="17"/>
                    </a:lnTo>
                    <a:lnTo>
                      <a:pt x="16" y="17"/>
                    </a:lnTo>
                    <a:lnTo>
                      <a:pt x="13" y="19"/>
                    </a:lnTo>
                    <a:lnTo>
                      <a:pt x="9" y="20"/>
                    </a:lnTo>
                    <a:lnTo>
                      <a:pt x="6" y="19"/>
                    </a:lnTo>
                    <a:lnTo>
                      <a:pt x="3" y="17"/>
                    </a:lnTo>
                    <a:lnTo>
                      <a:pt x="3" y="17"/>
                    </a:lnTo>
                    <a:lnTo>
                      <a:pt x="1" y="14"/>
                    </a:lnTo>
                    <a:lnTo>
                      <a:pt x="0" y="10"/>
                    </a:lnTo>
                    <a:lnTo>
                      <a:pt x="1" y="7"/>
                    </a:lnTo>
                    <a:lnTo>
                      <a:pt x="3" y="3"/>
                    </a:lnTo>
                    <a:lnTo>
                      <a:pt x="3" y="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7" name="Freeform 264"/>
              <p:cNvSpPr>
                <a:spLocks/>
              </p:cNvSpPr>
              <p:nvPr/>
            </p:nvSpPr>
            <p:spPr bwMode="auto">
              <a:xfrm>
                <a:off x="1309" y="1863"/>
                <a:ext cx="19" cy="18"/>
              </a:xfrm>
              <a:custGeom>
                <a:avLst/>
                <a:gdLst>
                  <a:gd name="T0" fmla="*/ 16 w 19"/>
                  <a:gd name="T1" fmla="*/ 15 h 18"/>
                  <a:gd name="T2" fmla="*/ 16 w 19"/>
                  <a:gd name="T3" fmla="*/ 15 h 18"/>
                  <a:gd name="T4" fmla="*/ 13 w 19"/>
                  <a:gd name="T5" fmla="*/ 17 h 18"/>
                  <a:gd name="T6" fmla="*/ 9 w 19"/>
                  <a:gd name="T7" fmla="*/ 18 h 18"/>
                  <a:gd name="T8" fmla="*/ 6 w 19"/>
                  <a:gd name="T9" fmla="*/ 17 h 18"/>
                  <a:gd name="T10" fmla="*/ 3 w 19"/>
                  <a:gd name="T11" fmla="*/ 15 h 18"/>
                  <a:gd name="T12" fmla="*/ 3 w 19"/>
                  <a:gd name="T13" fmla="*/ 15 h 18"/>
                  <a:gd name="T14" fmla="*/ 1 w 19"/>
                  <a:gd name="T15" fmla="*/ 12 h 18"/>
                  <a:gd name="T16" fmla="*/ 0 w 19"/>
                  <a:gd name="T17" fmla="*/ 9 h 18"/>
                  <a:gd name="T18" fmla="*/ 1 w 19"/>
                  <a:gd name="T19" fmla="*/ 5 h 18"/>
                  <a:gd name="T20" fmla="*/ 3 w 19"/>
                  <a:gd name="T21" fmla="*/ 2 h 18"/>
                  <a:gd name="T22" fmla="*/ 3 w 19"/>
                  <a:gd name="T23" fmla="*/ 2 h 18"/>
                  <a:gd name="T24" fmla="*/ 6 w 19"/>
                  <a:gd name="T25" fmla="*/ 0 h 18"/>
                  <a:gd name="T26" fmla="*/ 9 w 19"/>
                  <a:gd name="T27" fmla="*/ 0 h 18"/>
                  <a:gd name="T28" fmla="*/ 13 w 19"/>
                  <a:gd name="T29" fmla="*/ 0 h 18"/>
                  <a:gd name="T30" fmla="*/ 16 w 19"/>
                  <a:gd name="T31" fmla="*/ 2 h 18"/>
                  <a:gd name="T32" fmla="*/ 16 w 19"/>
                  <a:gd name="T33" fmla="*/ 2 h 18"/>
                  <a:gd name="T34" fmla="*/ 18 w 19"/>
                  <a:gd name="T35" fmla="*/ 5 h 18"/>
                  <a:gd name="T36" fmla="*/ 19 w 19"/>
                  <a:gd name="T37" fmla="*/ 9 h 18"/>
                  <a:gd name="T38" fmla="*/ 18 w 19"/>
                  <a:gd name="T39" fmla="*/ 12 h 18"/>
                  <a:gd name="T40" fmla="*/ 16 w 19"/>
                  <a:gd name="T41" fmla="*/ 15 h 18"/>
                  <a:gd name="T42" fmla="*/ 16 w 19"/>
                  <a:gd name="T43"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8">
                    <a:moveTo>
                      <a:pt x="16" y="15"/>
                    </a:moveTo>
                    <a:lnTo>
                      <a:pt x="16" y="15"/>
                    </a:lnTo>
                    <a:lnTo>
                      <a:pt x="13" y="17"/>
                    </a:lnTo>
                    <a:lnTo>
                      <a:pt x="9" y="18"/>
                    </a:lnTo>
                    <a:lnTo>
                      <a:pt x="6" y="17"/>
                    </a:lnTo>
                    <a:lnTo>
                      <a:pt x="3" y="15"/>
                    </a:lnTo>
                    <a:lnTo>
                      <a:pt x="3" y="15"/>
                    </a:lnTo>
                    <a:lnTo>
                      <a:pt x="1" y="12"/>
                    </a:lnTo>
                    <a:lnTo>
                      <a:pt x="0" y="9"/>
                    </a:lnTo>
                    <a:lnTo>
                      <a:pt x="1" y="5"/>
                    </a:lnTo>
                    <a:lnTo>
                      <a:pt x="3" y="2"/>
                    </a:lnTo>
                    <a:lnTo>
                      <a:pt x="3" y="2"/>
                    </a:lnTo>
                    <a:lnTo>
                      <a:pt x="6" y="0"/>
                    </a:lnTo>
                    <a:lnTo>
                      <a:pt x="9" y="0"/>
                    </a:lnTo>
                    <a:lnTo>
                      <a:pt x="13" y="0"/>
                    </a:lnTo>
                    <a:lnTo>
                      <a:pt x="16" y="2"/>
                    </a:lnTo>
                    <a:lnTo>
                      <a:pt x="16" y="2"/>
                    </a:lnTo>
                    <a:lnTo>
                      <a:pt x="18" y="5"/>
                    </a:lnTo>
                    <a:lnTo>
                      <a:pt x="19" y="9"/>
                    </a:lnTo>
                    <a:lnTo>
                      <a:pt x="18" y="12"/>
                    </a:lnTo>
                    <a:lnTo>
                      <a:pt x="16" y="15"/>
                    </a:lnTo>
                    <a:lnTo>
                      <a:pt x="16" y="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8" name="Freeform 265"/>
              <p:cNvSpPr>
                <a:spLocks/>
              </p:cNvSpPr>
              <p:nvPr/>
            </p:nvSpPr>
            <p:spPr bwMode="auto">
              <a:xfrm>
                <a:off x="1333" y="1837"/>
                <a:ext cx="20" cy="20"/>
              </a:xfrm>
              <a:custGeom>
                <a:avLst/>
                <a:gdLst>
                  <a:gd name="T0" fmla="*/ 17 w 20"/>
                  <a:gd name="T1" fmla="*/ 17 h 20"/>
                  <a:gd name="T2" fmla="*/ 17 w 20"/>
                  <a:gd name="T3" fmla="*/ 17 h 20"/>
                  <a:gd name="T4" fmla="*/ 14 w 20"/>
                  <a:gd name="T5" fmla="*/ 19 h 20"/>
                  <a:gd name="T6" fmla="*/ 11 w 20"/>
                  <a:gd name="T7" fmla="*/ 20 h 20"/>
                  <a:gd name="T8" fmla="*/ 7 w 20"/>
                  <a:gd name="T9" fmla="*/ 19 h 20"/>
                  <a:gd name="T10" fmla="*/ 4 w 20"/>
                  <a:gd name="T11" fmla="*/ 17 h 20"/>
                  <a:gd name="T12" fmla="*/ 4 w 20"/>
                  <a:gd name="T13" fmla="*/ 17 h 20"/>
                  <a:gd name="T14" fmla="*/ 1 w 20"/>
                  <a:gd name="T15" fmla="*/ 13 h 20"/>
                  <a:gd name="T16" fmla="*/ 0 w 20"/>
                  <a:gd name="T17" fmla="*/ 10 h 20"/>
                  <a:gd name="T18" fmla="*/ 1 w 20"/>
                  <a:gd name="T19" fmla="*/ 6 h 20"/>
                  <a:gd name="T20" fmla="*/ 4 w 20"/>
                  <a:gd name="T21" fmla="*/ 3 h 20"/>
                  <a:gd name="T22" fmla="*/ 4 w 20"/>
                  <a:gd name="T23" fmla="*/ 3 h 20"/>
                  <a:gd name="T24" fmla="*/ 7 w 20"/>
                  <a:gd name="T25" fmla="*/ 1 h 20"/>
                  <a:gd name="T26" fmla="*/ 11 w 20"/>
                  <a:gd name="T27" fmla="*/ 0 h 20"/>
                  <a:gd name="T28" fmla="*/ 14 w 20"/>
                  <a:gd name="T29" fmla="*/ 1 h 20"/>
                  <a:gd name="T30" fmla="*/ 17 w 20"/>
                  <a:gd name="T31" fmla="*/ 3 h 20"/>
                  <a:gd name="T32" fmla="*/ 17 w 20"/>
                  <a:gd name="T33" fmla="*/ 3 h 20"/>
                  <a:gd name="T34" fmla="*/ 19 w 20"/>
                  <a:gd name="T35" fmla="*/ 6 h 20"/>
                  <a:gd name="T36" fmla="*/ 20 w 20"/>
                  <a:gd name="T37" fmla="*/ 10 h 20"/>
                  <a:gd name="T38" fmla="*/ 19 w 20"/>
                  <a:gd name="T39" fmla="*/ 13 h 20"/>
                  <a:gd name="T40" fmla="*/ 17 w 20"/>
                  <a:gd name="T41" fmla="*/ 17 h 20"/>
                  <a:gd name="T42" fmla="*/ 17 w 20"/>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7" y="17"/>
                    </a:moveTo>
                    <a:lnTo>
                      <a:pt x="17" y="17"/>
                    </a:lnTo>
                    <a:lnTo>
                      <a:pt x="14" y="19"/>
                    </a:lnTo>
                    <a:lnTo>
                      <a:pt x="11" y="20"/>
                    </a:lnTo>
                    <a:lnTo>
                      <a:pt x="7" y="19"/>
                    </a:lnTo>
                    <a:lnTo>
                      <a:pt x="4" y="17"/>
                    </a:lnTo>
                    <a:lnTo>
                      <a:pt x="4" y="17"/>
                    </a:lnTo>
                    <a:lnTo>
                      <a:pt x="1" y="13"/>
                    </a:lnTo>
                    <a:lnTo>
                      <a:pt x="0" y="10"/>
                    </a:lnTo>
                    <a:lnTo>
                      <a:pt x="1" y="6"/>
                    </a:lnTo>
                    <a:lnTo>
                      <a:pt x="4" y="3"/>
                    </a:lnTo>
                    <a:lnTo>
                      <a:pt x="4" y="3"/>
                    </a:lnTo>
                    <a:lnTo>
                      <a:pt x="7" y="1"/>
                    </a:lnTo>
                    <a:lnTo>
                      <a:pt x="11" y="0"/>
                    </a:lnTo>
                    <a:lnTo>
                      <a:pt x="14" y="1"/>
                    </a:lnTo>
                    <a:lnTo>
                      <a:pt x="17" y="3"/>
                    </a:lnTo>
                    <a:lnTo>
                      <a:pt x="17" y="3"/>
                    </a:lnTo>
                    <a:lnTo>
                      <a:pt x="19" y="6"/>
                    </a:lnTo>
                    <a:lnTo>
                      <a:pt x="20" y="10"/>
                    </a:lnTo>
                    <a:lnTo>
                      <a:pt x="19" y="13"/>
                    </a:lnTo>
                    <a:lnTo>
                      <a:pt x="17" y="17"/>
                    </a:lnTo>
                    <a:lnTo>
                      <a:pt x="17"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9" name="Freeform 266"/>
              <p:cNvSpPr>
                <a:spLocks/>
              </p:cNvSpPr>
              <p:nvPr/>
            </p:nvSpPr>
            <p:spPr bwMode="auto">
              <a:xfrm>
                <a:off x="1333" y="1788"/>
                <a:ext cx="20" cy="19"/>
              </a:xfrm>
              <a:custGeom>
                <a:avLst/>
                <a:gdLst>
                  <a:gd name="T0" fmla="*/ 17 w 20"/>
                  <a:gd name="T1" fmla="*/ 16 h 19"/>
                  <a:gd name="T2" fmla="*/ 17 w 20"/>
                  <a:gd name="T3" fmla="*/ 16 h 19"/>
                  <a:gd name="T4" fmla="*/ 14 w 20"/>
                  <a:gd name="T5" fmla="*/ 18 h 19"/>
                  <a:gd name="T6" fmla="*/ 11 w 20"/>
                  <a:gd name="T7" fmla="*/ 19 h 19"/>
                  <a:gd name="T8" fmla="*/ 7 w 20"/>
                  <a:gd name="T9" fmla="*/ 18 h 19"/>
                  <a:gd name="T10" fmla="*/ 4 w 20"/>
                  <a:gd name="T11" fmla="*/ 16 h 19"/>
                  <a:gd name="T12" fmla="*/ 4 w 20"/>
                  <a:gd name="T13" fmla="*/ 16 h 19"/>
                  <a:gd name="T14" fmla="*/ 1 w 20"/>
                  <a:gd name="T15" fmla="*/ 13 h 19"/>
                  <a:gd name="T16" fmla="*/ 0 w 20"/>
                  <a:gd name="T17" fmla="*/ 9 h 19"/>
                  <a:gd name="T18" fmla="*/ 1 w 20"/>
                  <a:gd name="T19" fmla="*/ 6 h 19"/>
                  <a:gd name="T20" fmla="*/ 4 w 20"/>
                  <a:gd name="T21" fmla="*/ 3 h 19"/>
                  <a:gd name="T22" fmla="*/ 4 w 20"/>
                  <a:gd name="T23" fmla="*/ 3 h 19"/>
                  <a:gd name="T24" fmla="*/ 7 w 20"/>
                  <a:gd name="T25" fmla="*/ 1 h 19"/>
                  <a:gd name="T26" fmla="*/ 11 w 20"/>
                  <a:gd name="T27" fmla="*/ 0 h 19"/>
                  <a:gd name="T28" fmla="*/ 14 w 20"/>
                  <a:gd name="T29" fmla="*/ 1 h 19"/>
                  <a:gd name="T30" fmla="*/ 17 w 20"/>
                  <a:gd name="T31" fmla="*/ 3 h 19"/>
                  <a:gd name="T32" fmla="*/ 17 w 20"/>
                  <a:gd name="T33" fmla="*/ 3 h 19"/>
                  <a:gd name="T34" fmla="*/ 19 w 20"/>
                  <a:gd name="T35" fmla="*/ 6 h 19"/>
                  <a:gd name="T36" fmla="*/ 20 w 20"/>
                  <a:gd name="T37" fmla="*/ 9 h 19"/>
                  <a:gd name="T38" fmla="*/ 19 w 20"/>
                  <a:gd name="T39" fmla="*/ 13 h 19"/>
                  <a:gd name="T40" fmla="*/ 17 w 20"/>
                  <a:gd name="T41" fmla="*/ 16 h 19"/>
                  <a:gd name="T42" fmla="*/ 17 w 20"/>
                  <a:gd name="T4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7" y="16"/>
                    </a:moveTo>
                    <a:lnTo>
                      <a:pt x="17" y="16"/>
                    </a:lnTo>
                    <a:lnTo>
                      <a:pt x="14" y="18"/>
                    </a:lnTo>
                    <a:lnTo>
                      <a:pt x="11" y="19"/>
                    </a:lnTo>
                    <a:lnTo>
                      <a:pt x="7" y="18"/>
                    </a:lnTo>
                    <a:lnTo>
                      <a:pt x="4" y="16"/>
                    </a:lnTo>
                    <a:lnTo>
                      <a:pt x="4" y="16"/>
                    </a:lnTo>
                    <a:lnTo>
                      <a:pt x="1" y="13"/>
                    </a:lnTo>
                    <a:lnTo>
                      <a:pt x="0" y="9"/>
                    </a:lnTo>
                    <a:lnTo>
                      <a:pt x="1" y="6"/>
                    </a:lnTo>
                    <a:lnTo>
                      <a:pt x="4" y="3"/>
                    </a:lnTo>
                    <a:lnTo>
                      <a:pt x="4" y="3"/>
                    </a:lnTo>
                    <a:lnTo>
                      <a:pt x="7" y="1"/>
                    </a:lnTo>
                    <a:lnTo>
                      <a:pt x="11" y="0"/>
                    </a:lnTo>
                    <a:lnTo>
                      <a:pt x="14" y="1"/>
                    </a:lnTo>
                    <a:lnTo>
                      <a:pt x="17" y="3"/>
                    </a:lnTo>
                    <a:lnTo>
                      <a:pt x="17" y="3"/>
                    </a:lnTo>
                    <a:lnTo>
                      <a:pt x="19" y="6"/>
                    </a:lnTo>
                    <a:lnTo>
                      <a:pt x="20" y="9"/>
                    </a:lnTo>
                    <a:lnTo>
                      <a:pt x="19" y="13"/>
                    </a:lnTo>
                    <a:lnTo>
                      <a:pt x="17" y="16"/>
                    </a:lnTo>
                    <a:lnTo>
                      <a:pt x="17"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0" name="Freeform 267"/>
              <p:cNvSpPr>
                <a:spLocks/>
              </p:cNvSpPr>
              <p:nvPr/>
            </p:nvSpPr>
            <p:spPr bwMode="auto">
              <a:xfrm>
                <a:off x="1359" y="1812"/>
                <a:ext cx="19" cy="20"/>
              </a:xfrm>
              <a:custGeom>
                <a:avLst/>
                <a:gdLst>
                  <a:gd name="T0" fmla="*/ 16 w 19"/>
                  <a:gd name="T1" fmla="*/ 17 h 20"/>
                  <a:gd name="T2" fmla="*/ 16 w 19"/>
                  <a:gd name="T3" fmla="*/ 17 h 20"/>
                  <a:gd name="T4" fmla="*/ 12 w 19"/>
                  <a:gd name="T5" fmla="*/ 19 h 20"/>
                  <a:gd name="T6" fmla="*/ 9 w 19"/>
                  <a:gd name="T7" fmla="*/ 20 h 20"/>
                  <a:gd name="T8" fmla="*/ 5 w 19"/>
                  <a:gd name="T9" fmla="*/ 19 h 20"/>
                  <a:gd name="T10" fmla="*/ 2 w 19"/>
                  <a:gd name="T11" fmla="*/ 17 h 20"/>
                  <a:gd name="T12" fmla="*/ 2 w 19"/>
                  <a:gd name="T13" fmla="*/ 17 h 20"/>
                  <a:gd name="T14" fmla="*/ 0 w 19"/>
                  <a:gd name="T15" fmla="*/ 14 h 20"/>
                  <a:gd name="T16" fmla="*/ 0 w 19"/>
                  <a:gd name="T17" fmla="*/ 10 h 20"/>
                  <a:gd name="T18" fmla="*/ 0 w 19"/>
                  <a:gd name="T19" fmla="*/ 7 h 20"/>
                  <a:gd name="T20" fmla="*/ 2 w 19"/>
                  <a:gd name="T21" fmla="*/ 3 h 20"/>
                  <a:gd name="T22" fmla="*/ 2 w 19"/>
                  <a:gd name="T23" fmla="*/ 3 h 20"/>
                  <a:gd name="T24" fmla="*/ 5 w 19"/>
                  <a:gd name="T25" fmla="*/ 1 h 20"/>
                  <a:gd name="T26" fmla="*/ 9 w 19"/>
                  <a:gd name="T27" fmla="*/ 0 h 20"/>
                  <a:gd name="T28" fmla="*/ 12 w 19"/>
                  <a:gd name="T29" fmla="*/ 1 h 20"/>
                  <a:gd name="T30" fmla="*/ 16 w 19"/>
                  <a:gd name="T31" fmla="*/ 3 h 20"/>
                  <a:gd name="T32" fmla="*/ 16 w 19"/>
                  <a:gd name="T33" fmla="*/ 3 h 20"/>
                  <a:gd name="T34" fmla="*/ 18 w 19"/>
                  <a:gd name="T35" fmla="*/ 7 h 20"/>
                  <a:gd name="T36" fmla="*/ 19 w 19"/>
                  <a:gd name="T37" fmla="*/ 10 h 20"/>
                  <a:gd name="T38" fmla="*/ 18 w 19"/>
                  <a:gd name="T39" fmla="*/ 14 h 20"/>
                  <a:gd name="T40" fmla="*/ 16 w 19"/>
                  <a:gd name="T41" fmla="*/ 17 h 20"/>
                  <a:gd name="T42" fmla="*/ 16 w 19"/>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6" y="17"/>
                    </a:moveTo>
                    <a:lnTo>
                      <a:pt x="16" y="17"/>
                    </a:lnTo>
                    <a:lnTo>
                      <a:pt x="12" y="19"/>
                    </a:lnTo>
                    <a:lnTo>
                      <a:pt x="9" y="20"/>
                    </a:lnTo>
                    <a:lnTo>
                      <a:pt x="5" y="19"/>
                    </a:lnTo>
                    <a:lnTo>
                      <a:pt x="2" y="17"/>
                    </a:lnTo>
                    <a:lnTo>
                      <a:pt x="2" y="17"/>
                    </a:lnTo>
                    <a:lnTo>
                      <a:pt x="0" y="14"/>
                    </a:lnTo>
                    <a:lnTo>
                      <a:pt x="0" y="10"/>
                    </a:lnTo>
                    <a:lnTo>
                      <a:pt x="0" y="7"/>
                    </a:lnTo>
                    <a:lnTo>
                      <a:pt x="2" y="3"/>
                    </a:lnTo>
                    <a:lnTo>
                      <a:pt x="2" y="3"/>
                    </a:lnTo>
                    <a:lnTo>
                      <a:pt x="5" y="1"/>
                    </a:lnTo>
                    <a:lnTo>
                      <a:pt x="9" y="0"/>
                    </a:lnTo>
                    <a:lnTo>
                      <a:pt x="12" y="1"/>
                    </a:lnTo>
                    <a:lnTo>
                      <a:pt x="16" y="3"/>
                    </a:lnTo>
                    <a:lnTo>
                      <a:pt x="16" y="3"/>
                    </a:lnTo>
                    <a:lnTo>
                      <a:pt x="18" y="7"/>
                    </a:lnTo>
                    <a:lnTo>
                      <a:pt x="19" y="10"/>
                    </a:lnTo>
                    <a:lnTo>
                      <a:pt x="18" y="14"/>
                    </a:lnTo>
                    <a:lnTo>
                      <a:pt x="16" y="17"/>
                    </a:lnTo>
                    <a:lnTo>
                      <a:pt x="16"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1" name="Freeform 268"/>
              <p:cNvSpPr>
                <a:spLocks/>
              </p:cNvSpPr>
              <p:nvPr/>
            </p:nvSpPr>
            <p:spPr bwMode="auto">
              <a:xfrm>
                <a:off x="1327" y="1701"/>
                <a:ext cx="97" cy="37"/>
              </a:xfrm>
              <a:custGeom>
                <a:avLst/>
                <a:gdLst>
                  <a:gd name="T0" fmla="*/ 95 w 97"/>
                  <a:gd name="T1" fmla="*/ 5 h 37"/>
                  <a:gd name="T2" fmla="*/ 95 w 97"/>
                  <a:gd name="T3" fmla="*/ 5 h 37"/>
                  <a:gd name="T4" fmla="*/ 97 w 97"/>
                  <a:gd name="T5" fmla="*/ 0 h 37"/>
                  <a:gd name="T6" fmla="*/ 0 w 97"/>
                  <a:gd name="T7" fmla="*/ 26 h 37"/>
                  <a:gd name="T8" fmla="*/ 46 w 97"/>
                  <a:gd name="T9" fmla="*/ 36 h 37"/>
                  <a:gd name="T10" fmla="*/ 46 w 97"/>
                  <a:gd name="T11" fmla="*/ 36 h 37"/>
                  <a:gd name="T12" fmla="*/ 54 w 97"/>
                  <a:gd name="T13" fmla="*/ 37 h 37"/>
                  <a:gd name="T14" fmla="*/ 62 w 97"/>
                  <a:gd name="T15" fmla="*/ 37 h 37"/>
                  <a:gd name="T16" fmla="*/ 70 w 97"/>
                  <a:gd name="T17" fmla="*/ 35 h 37"/>
                  <a:gd name="T18" fmla="*/ 76 w 97"/>
                  <a:gd name="T19" fmla="*/ 31 h 37"/>
                  <a:gd name="T20" fmla="*/ 84 w 97"/>
                  <a:gd name="T21" fmla="*/ 26 h 37"/>
                  <a:gd name="T22" fmla="*/ 89 w 97"/>
                  <a:gd name="T23" fmla="*/ 21 h 37"/>
                  <a:gd name="T24" fmla="*/ 93 w 97"/>
                  <a:gd name="T25" fmla="*/ 14 h 37"/>
                  <a:gd name="T26" fmla="*/ 95 w 97"/>
                  <a:gd name="T27" fmla="*/ 5 h 37"/>
                  <a:gd name="T28" fmla="*/ 95 w 97"/>
                  <a:gd name="T2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37">
                    <a:moveTo>
                      <a:pt x="95" y="5"/>
                    </a:moveTo>
                    <a:lnTo>
                      <a:pt x="95" y="5"/>
                    </a:lnTo>
                    <a:lnTo>
                      <a:pt x="97" y="0"/>
                    </a:lnTo>
                    <a:lnTo>
                      <a:pt x="0" y="26"/>
                    </a:lnTo>
                    <a:lnTo>
                      <a:pt x="46" y="36"/>
                    </a:lnTo>
                    <a:lnTo>
                      <a:pt x="46" y="36"/>
                    </a:lnTo>
                    <a:lnTo>
                      <a:pt x="54" y="37"/>
                    </a:lnTo>
                    <a:lnTo>
                      <a:pt x="62" y="37"/>
                    </a:lnTo>
                    <a:lnTo>
                      <a:pt x="70" y="35"/>
                    </a:lnTo>
                    <a:lnTo>
                      <a:pt x="76" y="31"/>
                    </a:lnTo>
                    <a:lnTo>
                      <a:pt x="84" y="26"/>
                    </a:lnTo>
                    <a:lnTo>
                      <a:pt x="89" y="21"/>
                    </a:lnTo>
                    <a:lnTo>
                      <a:pt x="93" y="14"/>
                    </a:lnTo>
                    <a:lnTo>
                      <a:pt x="95" y="5"/>
                    </a:lnTo>
                    <a:lnTo>
                      <a:pt x="95" y="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2" name="Freeform 269"/>
              <p:cNvSpPr>
                <a:spLocks/>
              </p:cNvSpPr>
              <p:nvPr/>
            </p:nvSpPr>
            <p:spPr bwMode="auto">
              <a:xfrm>
                <a:off x="2558" y="964"/>
                <a:ext cx="38" cy="22"/>
              </a:xfrm>
              <a:custGeom>
                <a:avLst/>
                <a:gdLst>
                  <a:gd name="T0" fmla="*/ 0 w 38"/>
                  <a:gd name="T1" fmla="*/ 3 h 22"/>
                  <a:gd name="T2" fmla="*/ 22 w 38"/>
                  <a:gd name="T3" fmla="*/ 12 h 22"/>
                  <a:gd name="T4" fmla="*/ 22 w 38"/>
                  <a:gd name="T5" fmla="*/ 12 h 22"/>
                  <a:gd name="T6" fmla="*/ 21 w 38"/>
                  <a:gd name="T7" fmla="*/ 14 h 22"/>
                  <a:gd name="T8" fmla="*/ 21 w 38"/>
                  <a:gd name="T9" fmla="*/ 17 h 22"/>
                  <a:gd name="T10" fmla="*/ 23 w 38"/>
                  <a:gd name="T11" fmla="*/ 19 h 22"/>
                  <a:gd name="T12" fmla="*/ 24 w 38"/>
                  <a:gd name="T13" fmla="*/ 20 h 22"/>
                  <a:gd name="T14" fmla="*/ 24 w 38"/>
                  <a:gd name="T15" fmla="*/ 20 h 22"/>
                  <a:gd name="T16" fmla="*/ 27 w 38"/>
                  <a:gd name="T17" fmla="*/ 22 h 22"/>
                  <a:gd name="T18" fmla="*/ 30 w 38"/>
                  <a:gd name="T19" fmla="*/ 22 h 22"/>
                  <a:gd name="T20" fmla="*/ 32 w 38"/>
                  <a:gd name="T21" fmla="*/ 20 h 22"/>
                  <a:gd name="T22" fmla="*/ 34 w 38"/>
                  <a:gd name="T23" fmla="*/ 18 h 22"/>
                  <a:gd name="T24" fmla="*/ 34 w 38"/>
                  <a:gd name="T25" fmla="*/ 18 h 22"/>
                  <a:gd name="T26" fmla="*/ 35 w 38"/>
                  <a:gd name="T27" fmla="*/ 15 h 22"/>
                  <a:gd name="T28" fmla="*/ 34 w 38"/>
                  <a:gd name="T29" fmla="*/ 13 h 22"/>
                  <a:gd name="T30" fmla="*/ 34 w 38"/>
                  <a:gd name="T31" fmla="*/ 13 h 22"/>
                  <a:gd name="T32" fmla="*/ 36 w 38"/>
                  <a:gd name="T33" fmla="*/ 11 h 22"/>
                  <a:gd name="T34" fmla="*/ 37 w 38"/>
                  <a:gd name="T35" fmla="*/ 10 h 22"/>
                  <a:gd name="T36" fmla="*/ 37 w 38"/>
                  <a:gd name="T37" fmla="*/ 10 h 22"/>
                  <a:gd name="T38" fmla="*/ 38 w 38"/>
                  <a:gd name="T39" fmla="*/ 7 h 22"/>
                  <a:gd name="T40" fmla="*/ 38 w 38"/>
                  <a:gd name="T41" fmla="*/ 5 h 22"/>
                  <a:gd name="T42" fmla="*/ 37 w 38"/>
                  <a:gd name="T43" fmla="*/ 2 h 22"/>
                  <a:gd name="T44" fmla="*/ 35 w 38"/>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22">
                    <a:moveTo>
                      <a:pt x="0" y="3"/>
                    </a:moveTo>
                    <a:lnTo>
                      <a:pt x="22" y="12"/>
                    </a:lnTo>
                    <a:lnTo>
                      <a:pt x="22" y="12"/>
                    </a:lnTo>
                    <a:lnTo>
                      <a:pt x="21" y="14"/>
                    </a:lnTo>
                    <a:lnTo>
                      <a:pt x="21" y="17"/>
                    </a:lnTo>
                    <a:lnTo>
                      <a:pt x="23" y="19"/>
                    </a:lnTo>
                    <a:lnTo>
                      <a:pt x="24" y="20"/>
                    </a:lnTo>
                    <a:lnTo>
                      <a:pt x="24" y="20"/>
                    </a:lnTo>
                    <a:lnTo>
                      <a:pt x="27" y="22"/>
                    </a:lnTo>
                    <a:lnTo>
                      <a:pt x="30" y="22"/>
                    </a:lnTo>
                    <a:lnTo>
                      <a:pt x="32" y="20"/>
                    </a:lnTo>
                    <a:lnTo>
                      <a:pt x="34" y="18"/>
                    </a:lnTo>
                    <a:lnTo>
                      <a:pt x="34" y="18"/>
                    </a:lnTo>
                    <a:lnTo>
                      <a:pt x="35" y="15"/>
                    </a:lnTo>
                    <a:lnTo>
                      <a:pt x="34" y="13"/>
                    </a:lnTo>
                    <a:lnTo>
                      <a:pt x="34" y="13"/>
                    </a:lnTo>
                    <a:lnTo>
                      <a:pt x="36" y="11"/>
                    </a:lnTo>
                    <a:lnTo>
                      <a:pt x="37" y="10"/>
                    </a:lnTo>
                    <a:lnTo>
                      <a:pt x="37" y="10"/>
                    </a:lnTo>
                    <a:lnTo>
                      <a:pt x="38" y="7"/>
                    </a:lnTo>
                    <a:lnTo>
                      <a:pt x="38" y="5"/>
                    </a:lnTo>
                    <a:lnTo>
                      <a:pt x="37" y="2"/>
                    </a:lnTo>
                    <a:lnTo>
                      <a:pt x="35"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3" name="Freeform 270"/>
              <p:cNvSpPr>
                <a:spLocks/>
              </p:cNvSpPr>
              <p:nvPr/>
            </p:nvSpPr>
            <p:spPr bwMode="auto">
              <a:xfrm>
                <a:off x="2513" y="936"/>
                <a:ext cx="83" cy="48"/>
              </a:xfrm>
              <a:custGeom>
                <a:avLst/>
                <a:gdLst>
                  <a:gd name="T0" fmla="*/ 13 w 83"/>
                  <a:gd name="T1" fmla="*/ 31 h 48"/>
                  <a:gd name="T2" fmla="*/ 13 w 83"/>
                  <a:gd name="T3" fmla="*/ 30 h 48"/>
                  <a:gd name="T4" fmla="*/ 11 w 83"/>
                  <a:gd name="T5" fmla="*/ 28 h 48"/>
                  <a:gd name="T6" fmla="*/ 6 w 83"/>
                  <a:gd name="T7" fmla="*/ 27 h 48"/>
                  <a:gd name="T8" fmla="*/ 3 w 83"/>
                  <a:gd name="T9" fmla="*/ 28 h 48"/>
                  <a:gd name="T10" fmla="*/ 0 w 83"/>
                  <a:gd name="T11" fmla="*/ 32 h 48"/>
                  <a:gd name="T12" fmla="*/ 1 w 83"/>
                  <a:gd name="T13" fmla="*/ 37 h 48"/>
                  <a:gd name="T14" fmla="*/ 2 w 83"/>
                  <a:gd name="T15" fmla="*/ 39 h 48"/>
                  <a:gd name="T16" fmla="*/ 4 w 83"/>
                  <a:gd name="T17" fmla="*/ 40 h 48"/>
                  <a:gd name="T18" fmla="*/ 5 w 83"/>
                  <a:gd name="T19" fmla="*/ 45 h 48"/>
                  <a:gd name="T20" fmla="*/ 7 w 83"/>
                  <a:gd name="T21" fmla="*/ 47 h 48"/>
                  <a:gd name="T22" fmla="*/ 11 w 83"/>
                  <a:gd name="T23" fmla="*/ 48 h 48"/>
                  <a:gd name="T24" fmla="*/ 14 w 83"/>
                  <a:gd name="T25" fmla="*/ 47 h 48"/>
                  <a:gd name="T26" fmla="*/ 18 w 83"/>
                  <a:gd name="T27" fmla="*/ 44 h 48"/>
                  <a:gd name="T28" fmla="*/ 18 w 83"/>
                  <a:gd name="T29" fmla="*/ 39 h 48"/>
                  <a:gd name="T30" fmla="*/ 70 w 83"/>
                  <a:gd name="T31" fmla="*/ 18 h 48"/>
                  <a:gd name="T32" fmla="*/ 71 w 83"/>
                  <a:gd name="T33" fmla="*/ 19 h 48"/>
                  <a:gd name="T34" fmla="*/ 75 w 83"/>
                  <a:gd name="T35" fmla="*/ 22 h 48"/>
                  <a:gd name="T36" fmla="*/ 80 w 83"/>
                  <a:gd name="T37" fmla="*/ 21 h 48"/>
                  <a:gd name="T38" fmla="*/ 82 w 83"/>
                  <a:gd name="T39" fmla="*/ 19 h 48"/>
                  <a:gd name="T40" fmla="*/ 83 w 83"/>
                  <a:gd name="T41" fmla="*/ 14 h 48"/>
                  <a:gd name="T42" fmla="*/ 82 w 83"/>
                  <a:gd name="T43" fmla="*/ 11 h 48"/>
                  <a:gd name="T44" fmla="*/ 79 w 83"/>
                  <a:gd name="T45" fmla="*/ 8 h 48"/>
                  <a:gd name="T46" fmla="*/ 80 w 83"/>
                  <a:gd name="T47" fmla="*/ 6 h 48"/>
                  <a:gd name="T48" fmla="*/ 79 w 83"/>
                  <a:gd name="T49" fmla="*/ 3 h 48"/>
                  <a:gd name="T50" fmla="*/ 75 w 83"/>
                  <a:gd name="T51" fmla="*/ 0 h 48"/>
                  <a:gd name="T52" fmla="*/ 69 w 83"/>
                  <a:gd name="T53" fmla="*/ 0 h 48"/>
                  <a:gd name="T54" fmla="*/ 68 w 83"/>
                  <a:gd name="T55" fmla="*/ 2 h 48"/>
                  <a:gd name="T56" fmla="*/ 66 w 83"/>
                  <a:gd name="T57" fmla="*/ 6 h 48"/>
                  <a:gd name="T58" fmla="*/ 41 w 83"/>
                  <a:gd name="T59" fmla="*/ 20 h 48"/>
                  <a:gd name="T60" fmla="*/ 18 w 83"/>
                  <a:gd name="T61" fmla="*/ 10 h 48"/>
                  <a:gd name="T62" fmla="*/ 18 w 83"/>
                  <a:gd name="T63" fmla="*/ 5 h 48"/>
                  <a:gd name="T64" fmla="*/ 14 w 83"/>
                  <a:gd name="T65" fmla="*/ 1 h 48"/>
                  <a:gd name="T66" fmla="*/ 11 w 83"/>
                  <a:gd name="T67" fmla="*/ 0 h 48"/>
                  <a:gd name="T68" fmla="*/ 7 w 83"/>
                  <a:gd name="T69" fmla="*/ 2 h 48"/>
                  <a:gd name="T70" fmla="*/ 5 w 83"/>
                  <a:gd name="T71" fmla="*/ 4 h 48"/>
                  <a:gd name="T72" fmla="*/ 4 w 83"/>
                  <a:gd name="T73" fmla="*/ 9 h 48"/>
                  <a:gd name="T74" fmla="*/ 2 w 83"/>
                  <a:gd name="T75" fmla="*/ 10 h 48"/>
                  <a:gd name="T76" fmla="*/ 1 w 83"/>
                  <a:gd name="T77" fmla="*/ 12 h 48"/>
                  <a:gd name="T78" fmla="*/ 0 w 83"/>
                  <a:gd name="T79" fmla="*/ 18 h 48"/>
                  <a:gd name="T80" fmla="*/ 3 w 83"/>
                  <a:gd name="T81"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48">
                    <a:moveTo>
                      <a:pt x="28" y="25"/>
                    </a:moveTo>
                    <a:lnTo>
                      <a:pt x="13" y="31"/>
                    </a:lnTo>
                    <a:lnTo>
                      <a:pt x="13" y="31"/>
                    </a:lnTo>
                    <a:lnTo>
                      <a:pt x="13" y="30"/>
                    </a:lnTo>
                    <a:lnTo>
                      <a:pt x="13" y="30"/>
                    </a:lnTo>
                    <a:lnTo>
                      <a:pt x="11" y="28"/>
                    </a:lnTo>
                    <a:lnTo>
                      <a:pt x="9" y="27"/>
                    </a:lnTo>
                    <a:lnTo>
                      <a:pt x="6" y="27"/>
                    </a:lnTo>
                    <a:lnTo>
                      <a:pt x="3" y="28"/>
                    </a:lnTo>
                    <a:lnTo>
                      <a:pt x="3" y="28"/>
                    </a:lnTo>
                    <a:lnTo>
                      <a:pt x="1" y="29"/>
                    </a:lnTo>
                    <a:lnTo>
                      <a:pt x="0" y="32"/>
                    </a:lnTo>
                    <a:lnTo>
                      <a:pt x="0" y="34"/>
                    </a:lnTo>
                    <a:lnTo>
                      <a:pt x="1" y="37"/>
                    </a:lnTo>
                    <a:lnTo>
                      <a:pt x="1" y="37"/>
                    </a:lnTo>
                    <a:lnTo>
                      <a:pt x="2" y="39"/>
                    </a:lnTo>
                    <a:lnTo>
                      <a:pt x="4" y="40"/>
                    </a:lnTo>
                    <a:lnTo>
                      <a:pt x="4" y="40"/>
                    </a:lnTo>
                    <a:lnTo>
                      <a:pt x="4" y="42"/>
                    </a:lnTo>
                    <a:lnTo>
                      <a:pt x="5" y="45"/>
                    </a:lnTo>
                    <a:lnTo>
                      <a:pt x="5" y="45"/>
                    </a:lnTo>
                    <a:lnTo>
                      <a:pt x="7" y="47"/>
                    </a:lnTo>
                    <a:lnTo>
                      <a:pt x="9" y="48"/>
                    </a:lnTo>
                    <a:lnTo>
                      <a:pt x="11" y="48"/>
                    </a:lnTo>
                    <a:lnTo>
                      <a:pt x="14" y="47"/>
                    </a:lnTo>
                    <a:lnTo>
                      <a:pt x="14" y="47"/>
                    </a:lnTo>
                    <a:lnTo>
                      <a:pt x="17" y="46"/>
                    </a:lnTo>
                    <a:lnTo>
                      <a:pt x="18" y="44"/>
                    </a:lnTo>
                    <a:lnTo>
                      <a:pt x="18" y="41"/>
                    </a:lnTo>
                    <a:lnTo>
                      <a:pt x="18" y="39"/>
                    </a:lnTo>
                    <a:lnTo>
                      <a:pt x="70" y="18"/>
                    </a:lnTo>
                    <a:lnTo>
                      <a:pt x="70" y="18"/>
                    </a:lnTo>
                    <a:lnTo>
                      <a:pt x="71" y="19"/>
                    </a:lnTo>
                    <a:lnTo>
                      <a:pt x="71" y="19"/>
                    </a:lnTo>
                    <a:lnTo>
                      <a:pt x="72" y="21"/>
                    </a:lnTo>
                    <a:lnTo>
                      <a:pt x="75" y="22"/>
                    </a:lnTo>
                    <a:lnTo>
                      <a:pt x="77" y="22"/>
                    </a:lnTo>
                    <a:lnTo>
                      <a:pt x="80" y="21"/>
                    </a:lnTo>
                    <a:lnTo>
                      <a:pt x="80" y="21"/>
                    </a:lnTo>
                    <a:lnTo>
                      <a:pt x="82" y="19"/>
                    </a:lnTo>
                    <a:lnTo>
                      <a:pt x="83" y="17"/>
                    </a:lnTo>
                    <a:lnTo>
                      <a:pt x="83" y="14"/>
                    </a:lnTo>
                    <a:lnTo>
                      <a:pt x="82" y="11"/>
                    </a:lnTo>
                    <a:lnTo>
                      <a:pt x="82" y="11"/>
                    </a:lnTo>
                    <a:lnTo>
                      <a:pt x="81" y="9"/>
                    </a:lnTo>
                    <a:lnTo>
                      <a:pt x="79" y="8"/>
                    </a:lnTo>
                    <a:lnTo>
                      <a:pt x="79" y="8"/>
                    </a:lnTo>
                    <a:lnTo>
                      <a:pt x="80" y="6"/>
                    </a:lnTo>
                    <a:lnTo>
                      <a:pt x="79" y="3"/>
                    </a:lnTo>
                    <a:lnTo>
                      <a:pt x="79" y="3"/>
                    </a:lnTo>
                    <a:lnTo>
                      <a:pt x="77" y="1"/>
                    </a:lnTo>
                    <a:lnTo>
                      <a:pt x="75" y="0"/>
                    </a:lnTo>
                    <a:lnTo>
                      <a:pt x="72" y="0"/>
                    </a:lnTo>
                    <a:lnTo>
                      <a:pt x="69" y="0"/>
                    </a:lnTo>
                    <a:lnTo>
                      <a:pt x="69" y="0"/>
                    </a:lnTo>
                    <a:lnTo>
                      <a:pt x="68" y="2"/>
                    </a:lnTo>
                    <a:lnTo>
                      <a:pt x="66" y="4"/>
                    </a:lnTo>
                    <a:lnTo>
                      <a:pt x="66" y="6"/>
                    </a:lnTo>
                    <a:lnTo>
                      <a:pt x="67" y="9"/>
                    </a:lnTo>
                    <a:lnTo>
                      <a:pt x="41" y="20"/>
                    </a:lnTo>
                    <a:lnTo>
                      <a:pt x="18" y="10"/>
                    </a:lnTo>
                    <a:lnTo>
                      <a:pt x="18" y="10"/>
                    </a:lnTo>
                    <a:lnTo>
                      <a:pt x="18" y="7"/>
                    </a:lnTo>
                    <a:lnTo>
                      <a:pt x="18" y="5"/>
                    </a:lnTo>
                    <a:lnTo>
                      <a:pt x="17" y="3"/>
                    </a:lnTo>
                    <a:lnTo>
                      <a:pt x="14" y="1"/>
                    </a:lnTo>
                    <a:lnTo>
                      <a:pt x="14" y="1"/>
                    </a:lnTo>
                    <a:lnTo>
                      <a:pt x="11" y="0"/>
                    </a:lnTo>
                    <a:lnTo>
                      <a:pt x="9" y="1"/>
                    </a:lnTo>
                    <a:lnTo>
                      <a:pt x="7" y="2"/>
                    </a:lnTo>
                    <a:lnTo>
                      <a:pt x="5" y="4"/>
                    </a:lnTo>
                    <a:lnTo>
                      <a:pt x="5" y="4"/>
                    </a:lnTo>
                    <a:lnTo>
                      <a:pt x="4" y="6"/>
                    </a:lnTo>
                    <a:lnTo>
                      <a:pt x="4" y="9"/>
                    </a:lnTo>
                    <a:lnTo>
                      <a:pt x="4" y="9"/>
                    </a:lnTo>
                    <a:lnTo>
                      <a:pt x="2" y="10"/>
                    </a:lnTo>
                    <a:lnTo>
                      <a:pt x="1" y="12"/>
                    </a:lnTo>
                    <a:lnTo>
                      <a:pt x="1" y="12"/>
                    </a:lnTo>
                    <a:lnTo>
                      <a:pt x="0" y="15"/>
                    </a:lnTo>
                    <a:lnTo>
                      <a:pt x="0" y="18"/>
                    </a:lnTo>
                    <a:lnTo>
                      <a:pt x="1" y="20"/>
                    </a:lnTo>
                    <a:lnTo>
                      <a:pt x="3" y="2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4" name="Freeform 271"/>
              <p:cNvSpPr>
                <a:spLocks/>
              </p:cNvSpPr>
              <p:nvPr/>
            </p:nvSpPr>
            <p:spPr bwMode="auto">
              <a:xfrm>
                <a:off x="2477" y="748"/>
                <a:ext cx="156" cy="291"/>
              </a:xfrm>
              <a:custGeom>
                <a:avLst/>
                <a:gdLst>
                  <a:gd name="T0" fmla="*/ 46 w 156"/>
                  <a:gd name="T1" fmla="*/ 49 h 291"/>
                  <a:gd name="T2" fmla="*/ 43 w 156"/>
                  <a:gd name="T3" fmla="*/ 59 h 291"/>
                  <a:gd name="T4" fmla="*/ 31 w 156"/>
                  <a:gd name="T5" fmla="*/ 73 h 291"/>
                  <a:gd name="T6" fmla="*/ 26 w 156"/>
                  <a:gd name="T7" fmla="*/ 77 h 291"/>
                  <a:gd name="T8" fmla="*/ 16 w 156"/>
                  <a:gd name="T9" fmla="*/ 86 h 291"/>
                  <a:gd name="T10" fmla="*/ 7 w 156"/>
                  <a:gd name="T11" fmla="*/ 98 h 291"/>
                  <a:gd name="T12" fmla="*/ 1 w 156"/>
                  <a:gd name="T13" fmla="*/ 111 h 291"/>
                  <a:gd name="T14" fmla="*/ 0 w 156"/>
                  <a:gd name="T15" fmla="*/ 126 h 291"/>
                  <a:gd name="T16" fmla="*/ 0 w 156"/>
                  <a:gd name="T17" fmla="*/ 233 h 291"/>
                  <a:gd name="T18" fmla="*/ 1 w 156"/>
                  <a:gd name="T19" fmla="*/ 267 h 291"/>
                  <a:gd name="T20" fmla="*/ 4 w 156"/>
                  <a:gd name="T21" fmla="*/ 280 h 291"/>
                  <a:gd name="T22" fmla="*/ 10 w 156"/>
                  <a:gd name="T23" fmla="*/ 285 h 291"/>
                  <a:gd name="T24" fmla="*/ 18 w 156"/>
                  <a:gd name="T25" fmla="*/ 289 h 291"/>
                  <a:gd name="T26" fmla="*/ 36 w 156"/>
                  <a:gd name="T27" fmla="*/ 291 h 291"/>
                  <a:gd name="T28" fmla="*/ 119 w 156"/>
                  <a:gd name="T29" fmla="*/ 291 h 291"/>
                  <a:gd name="T30" fmla="*/ 138 w 156"/>
                  <a:gd name="T31" fmla="*/ 289 h 291"/>
                  <a:gd name="T32" fmla="*/ 146 w 156"/>
                  <a:gd name="T33" fmla="*/ 285 h 291"/>
                  <a:gd name="T34" fmla="*/ 151 w 156"/>
                  <a:gd name="T35" fmla="*/ 280 h 291"/>
                  <a:gd name="T36" fmla="*/ 155 w 156"/>
                  <a:gd name="T37" fmla="*/ 267 h 291"/>
                  <a:gd name="T38" fmla="*/ 156 w 156"/>
                  <a:gd name="T39" fmla="*/ 233 h 291"/>
                  <a:gd name="T40" fmla="*/ 156 w 156"/>
                  <a:gd name="T41" fmla="*/ 126 h 291"/>
                  <a:gd name="T42" fmla="*/ 154 w 156"/>
                  <a:gd name="T43" fmla="*/ 111 h 291"/>
                  <a:gd name="T44" fmla="*/ 149 w 156"/>
                  <a:gd name="T45" fmla="*/ 98 h 291"/>
                  <a:gd name="T46" fmla="*/ 141 w 156"/>
                  <a:gd name="T47" fmla="*/ 86 h 291"/>
                  <a:gd name="T48" fmla="*/ 130 w 156"/>
                  <a:gd name="T49" fmla="*/ 77 h 291"/>
                  <a:gd name="T50" fmla="*/ 125 w 156"/>
                  <a:gd name="T51" fmla="*/ 73 h 291"/>
                  <a:gd name="T52" fmla="*/ 114 w 156"/>
                  <a:gd name="T53" fmla="*/ 62 h 291"/>
                  <a:gd name="T54" fmla="*/ 110 w 156"/>
                  <a:gd name="T55" fmla="*/ 52 h 291"/>
                  <a:gd name="T56" fmla="*/ 109 w 156"/>
                  <a:gd name="T57" fmla="*/ 41 h 291"/>
                  <a:gd name="T58" fmla="*/ 114 w 156"/>
                  <a:gd name="T59" fmla="*/ 41 h 291"/>
                  <a:gd name="T60" fmla="*/ 117 w 156"/>
                  <a:gd name="T61" fmla="*/ 39 h 291"/>
                  <a:gd name="T62" fmla="*/ 118 w 156"/>
                  <a:gd name="T63" fmla="*/ 36 h 291"/>
                  <a:gd name="T64" fmla="*/ 118 w 156"/>
                  <a:gd name="T65" fmla="*/ 4 h 291"/>
                  <a:gd name="T66" fmla="*/ 117 w 156"/>
                  <a:gd name="T67" fmla="*/ 1 h 291"/>
                  <a:gd name="T68" fmla="*/ 114 w 156"/>
                  <a:gd name="T69" fmla="*/ 0 h 291"/>
                  <a:gd name="T70" fmla="*/ 42 w 156"/>
                  <a:gd name="T71" fmla="*/ 0 h 291"/>
                  <a:gd name="T72" fmla="*/ 39 w 156"/>
                  <a:gd name="T73" fmla="*/ 1 h 291"/>
                  <a:gd name="T74" fmla="*/ 38 w 156"/>
                  <a:gd name="T75" fmla="*/ 4 h 291"/>
                  <a:gd name="T76" fmla="*/ 38 w 156"/>
                  <a:gd name="T77" fmla="*/ 36 h 291"/>
                  <a:gd name="T78" fmla="*/ 39 w 156"/>
                  <a:gd name="T79" fmla="*/ 39 h 291"/>
                  <a:gd name="T80" fmla="*/ 42 w 156"/>
                  <a:gd name="T81" fmla="*/ 4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291">
                    <a:moveTo>
                      <a:pt x="46" y="49"/>
                    </a:moveTo>
                    <a:lnTo>
                      <a:pt x="46" y="49"/>
                    </a:lnTo>
                    <a:lnTo>
                      <a:pt x="45" y="53"/>
                    </a:lnTo>
                    <a:lnTo>
                      <a:pt x="43" y="59"/>
                    </a:lnTo>
                    <a:lnTo>
                      <a:pt x="38" y="67"/>
                    </a:lnTo>
                    <a:lnTo>
                      <a:pt x="31" y="73"/>
                    </a:lnTo>
                    <a:lnTo>
                      <a:pt x="26" y="77"/>
                    </a:lnTo>
                    <a:lnTo>
                      <a:pt x="26" y="77"/>
                    </a:lnTo>
                    <a:lnTo>
                      <a:pt x="21" y="82"/>
                    </a:lnTo>
                    <a:lnTo>
                      <a:pt x="16" y="86"/>
                    </a:lnTo>
                    <a:lnTo>
                      <a:pt x="10" y="92"/>
                    </a:lnTo>
                    <a:lnTo>
                      <a:pt x="7" y="98"/>
                    </a:lnTo>
                    <a:lnTo>
                      <a:pt x="4" y="105"/>
                    </a:lnTo>
                    <a:lnTo>
                      <a:pt x="1" y="111"/>
                    </a:lnTo>
                    <a:lnTo>
                      <a:pt x="0" y="118"/>
                    </a:lnTo>
                    <a:lnTo>
                      <a:pt x="0" y="126"/>
                    </a:lnTo>
                    <a:lnTo>
                      <a:pt x="0" y="233"/>
                    </a:lnTo>
                    <a:lnTo>
                      <a:pt x="0" y="233"/>
                    </a:lnTo>
                    <a:lnTo>
                      <a:pt x="0" y="258"/>
                    </a:lnTo>
                    <a:lnTo>
                      <a:pt x="1" y="267"/>
                    </a:lnTo>
                    <a:lnTo>
                      <a:pt x="3" y="276"/>
                    </a:lnTo>
                    <a:lnTo>
                      <a:pt x="4" y="280"/>
                    </a:lnTo>
                    <a:lnTo>
                      <a:pt x="7" y="283"/>
                    </a:lnTo>
                    <a:lnTo>
                      <a:pt x="10" y="285"/>
                    </a:lnTo>
                    <a:lnTo>
                      <a:pt x="13" y="287"/>
                    </a:lnTo>
                    <a:lnTo>
                      <a:pt x="18" y="289"/>
                    </a:lnTo>
                    <a:lnTo>
                      <a:pt x="23" y="290"/>
                    </a:lnTo>
                    <a:lnTo>
                      <a:pt x="36" y="291"/>
                    </a:lnTo>
                    <a:lnTo>
                      <a:pt x="119" y="291"/>
                    </a:lnTo>
                    <a:lnTo>
                      <a:pt x="119" y="291"/>
                    </a:lnTo>
                    <a:lnTo>
                      <a:pt x="133" y="290"/>
                    </a:lnTo>
                    <a:lnTo>
                      <a:pt x="138" y="289"/>
                    </a:lnTo>
                    <a:lnTo>
                      <a:pt x="142" y="287"/>
                    </a:lnTo>
                    <a:lnTo>
                      <a:pt x="146" y="285"/>
                    </a:lnTo>
                    <a:lnTo>
                      <a:pt x="149" y="283"/>
                    </a:lnTo>
                    <a:lnTo>
                      <a:pt x="151" y="280"/>
                    </a:lnTo>
                    <a:lnTo>
                      <a:pt x="153" y="276"/>
                    </a:lnTo>
                    <a:lnTo>
                      <a:pt x="155" y="267"/>
                    </a:lnTo>
                    <a:lnTo>
                      <a:pt x="156" y="258"/>
                    </a:lnTo>
                    <a:lnTo>
                      <a:pt x="156" y="233"/>
                    </a:lnTo>
                    <a:lnTo>
                      <a:pt x="156" y="126"/>
                    </a:lnTo>
                    <a:lnTo>
                      <a:pt x="156" y="126"/>
                    </a:lnTo>
                    <a:lnTo>
                      <a:pt x="155" y="118"/>
                    </a:lnTo>
                    <a:lnTo>
                      <a:pt x="154" y="111"/>
                    </a:lnTo>
                    <a:lnTo>
                      <a:pt x="152" y="105"/>
                    </a:lnTo>
                    <a:lnTo>
                      <a:pt x="149" y="98"/>
                    </a:lnTo>
                    <a:lnTo>
                      <a:pt x="145" y="92"/>
                    </a:lnTo>
                    <a:lnTo>
                      <a:pt x="141" y="86"/>
                    </a:lnTo>
                    <a:lnTo>
                      <a:pt x="136" y="82"/>
                    </a:lnTo>
                    <a:lnTo>
                      <a:pt x="130" y="77"/>
                    </a:lnTo>
                    <a:lnTo>
                      <a:pt x="130" y="77"/>
                    </a:lnTo>
                    <a:lnTo>
                      <a:pt x="125" y="73"/>
                    </a:lnTo>
                    <a:lnTo>
                      <a:pt x="117" y="66"/>
                    </a:lnTo>
                    <a:lnTo>
                      <a:pt x="114" y="62"/>
                    </a:lnTo>
                    <a:lnTo>
                      <a:pt x="111" y="58"/>
                    </a:lnTo>
                    <a:lnTo>
                      <a:pt x="110" y="52"/>
                    </a:lnTo>
                    <a:lnTo>
                      <a:pt x="109" y="47"/>
                    </a:lnTo>
                    <a:lnTo>
                      <a:pt x="109" y="41"/>
                    </a:lnTo>
                    <a:lnTo>
                      <a:pt x="114" y="41"/>
                    </a:lnTo>
                    <a:lnTo>
                      <a:pt x="114" y="41"/>
                    </a:lnTo>
                    <a:lnTo>
                      <a:pt x="115" y="40"/>
                    </a:lnTo>
                    <a:lnTo>
                      <a:pt x="117" y="39"/>
                    </a:lnTo>
                    <a:lnTo>
                      <a:pt x="117" y="38"/>
                    </a:lnTo>
                    <a:lnTo>
                      <a:pt x="118" y="36"/>
                    </a:lnTo>
                    <a:lnTo>
                      <a:pt x="118" y="4"/>
                    </a:lnTo>
                    <a:lnTo>
                      <a:pt x="118" y="4"/>
                    </a:lnTo>
                    <a:lnTo>
                      <a:pt x="117" y="3"/>
                    </a:lnTo>
                    <a:lnTo>
                      <a:pt x="117" y="1"/>
                    </a:lnTo>
                    <a:lnTo>
                      <a:pt x="115" y="0"/>
                    </a:lnTo>
                    <a:lnTo>
                      <a:pt x="114" y="0"/>
                    </a:lnTo>
                    <a:lnTo>
                      <a:pt x="42" y="0"/>
                    </a:lnTo>
                    <a:lnTo>
                      <a:pt x="42" y="0"/>
                    </a:lnTo>
                    <a:lnTo>
                      <a:pt x="40" y="0"/>
                    </a:lnTo>
                    <a:lnTo>
                      <a:pt x="39" y="1"/>
                    </a:lnTo>
                    <a:lnTo>
                      <a:pt x="38" y="3"/>
                    </a:lnTo>
                    <a:lnTo>
                      <a:pt x="38" y="4"/>
                    </a:lnTo>
                    <a:lnTo>
                      <a:pt x="38" y="36"/>
                    </a:lnTo>
                    <a:lnTo>
                      <a:pt x="38" y="36"/>
                    </a:lnTo>
                    <a:lnTo>
                      <a:pt x="38" y="38"/>
                    </a:lnTo>
                    <a:lnTo>
                      <a:pt x="39" y="39"/>
                    </a:lnTo>
                    <a:lnTo>
                      <a:pt x="40" y="40"/>
                    </a:lnTo>
                    <a:lnTo>
                      <a:pt x="42" y="41"/>
                    </a:lnTo>
                    <a:lnTo>
                      <a:pt x="77" y="4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5" name="Freeform 272"/>
              <p:cNvSpPr>
                <a:spLocks/>
              </p:cNvSpPr>
              <p:nvPr/>
            </p:nvSpPr>
            <p:spPr bwMode="auto">
              <a:xfrm>
                <a:off x="2500" y="857"/>
                <a:ext cx="111" cy="151"/>
              </a:xfrm>
              <a:custGeom>
                <a:avLst/>
                <a:gdLst>
                  <a:gd name="T0" fmla="*/ 111 w 111"/>
                  <a:gd name="T1" fmla="*/ 129 h 151"/>
                  <a:gd name="T2" fmla="*/ 111 w 111"/>
                  <a:gd name="T3" fmla="*/ 129 h 151"/>
                  <a:gd name="T4" fmla="*/ 110 w 111"/>
                  <a:gd name="T5" fmla="*/ 135 h 151"/>
                  <a:gd name="T6" fmla="*/ 110 w 111"/>
                  <a:gd name="T7" fmla="*/ 139 h 151"/>
                  <a:gd name="T8" fmla="*/ 108 w 111"/>
                  <a:gd name="T9" fmla="*/ 143 h 151"/>
                  <a:gd name="T10" fmla="*/ 106 w 111"/>
                  <a:gd name="T11" fmla="*/ 146 h 151"/>
                  <a:gd name="T12" fmla="*/ 103 w 111"/>
                  <a:gd name="T13" fmla="*/ 148 h 151"/>
                  <a:gd name="T14" fmla="*/ 98 w 111"/>
                  <a:gd name="T15" fmla="*/ 150 h 151"/>
                  <a:gd name="T16" fmla="*/ 93 w 111"/>
                  <a:gd name="T17" fmla="*/ 151 h 151"/>
                  <a:gd name="T18" fmla="*/ 88 w 111"/>
                  <a:gd name="T19" fmla="*/ 151 h 151"/>
                  <a:gd name="T20" fmla="*/ 22 w 111"/>
                  <a:gd name="T21" fmla="*/ 151 h 151"/>
                  <a:gd name="T22" fmla="*/ 22 w 111"/>
                  <a:gd name="T23" fmla="*/ 151 h 151"/>
                  <a:gd name="T24" fmla="*/ 16 w 111"/>
                  <a:gd name="T25" fmla="*/ 151 h 151"/>
                  <a:gd name="T26" fmla="*/ 12 w 111"/>
                  <a:gd name="T27" fmla="*/ 150 h 151"/>
                  <a:gd name="T28" fmla="*/ 8 w 111"/>
                  <a:gd name="T29" fmla="*/ 148 h 151"/>
                  <a:gd name="T30" fmla="*/ 5 w 111"/>
                  <a:gd name="T31" fmla="*/ 146 h 151"/>
                  <a:gd name="T32" fmla="*/ 2 w 111"/>
                  <a:gd name="T33" fmla="*/ 143 h 151"/>
                  <a:gd name="T34" fmla="*/ 1 w 111"/>
                  <a:gd name="T35" fmla="*/ 139 h 151"/>
                  <a:gd name="T36" fmla="*/ 0 w 111"/>
                  <a:gd name="T37" fmla="*/ 135 h 151"/>
                  <a:gd name="T38" fmla="*/ 0 w 111"/>
                  <a:gd name="T39" fmla="*/ 129 h 151"/>
                  <a:gd name="T40" fmla="*/ 0 w 111"/>
                  <a:gd name="T41" fmla="*/ 23 h 151"/>
                  <a:gd name="T42" fmla="*/ 0 w 111"/>
                  <a:gd name="T43" fmla="*/ 23 h 151"/>
                  <a:gd name="T44" fmla="*/ 0 w 111"/>
                  <a:gd name="T45" fmla="*/ 16 h 151"/>
                  <a:gd name="T46" fmla="*/ 1 w 111"/>
                  <a:gd name="T47" fmla="*/ 12 h 151"/>
                  <a:gd name="T48" fmla="*/ 2 w 111"/>
                  <a:gd name="T49" fmla="*/ 8 h 151"/>
                  <a:gd name="T50" fmla="*/ 5 w 111"/>
                  <a:gd name="T51" fmla="*/ 5 h 151"/>
                  <a:gd name="T52" fmla="*/ 8 w 111"/>
                  <a:gd name="T53" fmla="*/ 2 h 151"/>
                  <a:gd name="T54" fmla="*/ 12 w 111"/>
                  <a:gd name="T55" fmla="*/ 1 h 151"/>
                  <a:gd name="T56" fmla="*/ 16 w 111"/>
                  <a:gd name="T57" fmla="*/ 0 h 151"/>
                  <a:gd name="T58" fmla="*/ 22 w 111"/>
                  <a:gd name="T59" fmla="*/ 0 h 151"/>
                  <a:gd name="T60" fmla="*/ 88 w 111"/>
                  <a:gd name="T61" fmla="*/ 0 h 151"/>
                  <a:gd name="T62" fmla="*/ 88 w 111"/>
                  <a:gd name="T63" fmla="*/ 0 h 151"/>
                  <a:gd name="T64" fmla="*/ 93 w 111"/>
                  <a:gd name="T65" fmla="*/ 0 h 151"/>
                  <a:gd name="T66" fmla="*/ 98 w 111"/>
                  <a:gd name="T67" fmla="*/ 1 h 151"/>
                  <a:gd name="T68" fmla="*/ 103 w 111"/>
                  <a:gd name="T69" fmla="*/ 2 h 151"/>
                  <a:gd name="T70" fmla="*/ 106 w 111"/>
                  <a:gd name="T71" fmla="*/ 5 h 151"/>
                  <a:gd name="T72" fmla="*/ 108 w 111"/>
                  <a:gd name="T73" fmla="*/ 8 h 151"/>
                  <a:gd name="T74" fmla="*/ 110 w 111"/>
                  <a:gd name="T75" fmla="*/ 12 h 151"/>
                  <a:gd name="T76" fmla="*/ 110 w 111"/>
                  <a:gd name="T77" fmla="*/ 16 h 151"/>
                  <a:gd name="T78" fmla="*/ 111 w 111"/>
                  <a:gd name="T79" fmla="*/ 23 h 151"/>
                  <a:gd name="T80" fmla="*/ 111 w 111"/>
                  <a:gd name="T81"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 h="151">
                    <a:moveTo>
                      <a:pt x="111" y="129"/>
                    </a:moveTo>
                    <a:lnTo>
                      <a:pt x="111" y="129"/>
                    </a:lnTo>
                    <a:lnTo>
                      <a:pt x="110" y="135"/>
                    </a:lnTo>
                    <a:lnTo>
                      <a:pt x="110" y="139"/>
                    </a:lnTo>
                    <a:lnTo>
                      <a:pt x="108" y="143"/>
                    </a:lnTo>
                    <a:lnTo>
                      <a:pt x="106" y="146"/>
                    </a:lnTo>
                    <a:lnTo>
                      <a:pt x="103" y="148"/>
                    </a:lnTo>
                    <a:lnTo>
                      <a:pt x="98" y="150"/>
                    </a:lnTo>
                    <a:lnTo>
                      <a:pt x="93" y="151"/>
                    </a:lnTo>
                    <a:lnTo>
                      <a:pt x="88" y="151"/>
                    </a:lnTo>
                    <a:lnTo>
                      <a:pt x="22" y="151"/>
                    </a:lnTo>
                    <a:lnTo>
                      <a:pt x="22" y="151"/>
                    </a:lnTo>
                    <a:lnTo>
                      <a:pt x="16" y="151"/>
                    </a:lnTo>
                    <a:lnTo>
                      <a:pt x="12" y="150"/>
                    </a:lnTo>
                    <a:lnTo>
                      <a:pt x="8" y="148"/>
                    </a:lnTo>
                    <a:lnTo>
                      <a:pt x="5" y="146"/>
                    </a:lnTo>
                    <a:lnTo>
                      <a:pt x="2" y="143"/>
                    </a:lnTo>
                    <a:lnTo>
                      <a:pt x="1" y="139"/>
                    </a:lnTo>
                    <a:lnTo>
                      <a:pt x="0" y="135"/>
                    </a:lnTo>
                    <a:lnTo>
                      <a:pt x="0" y="129"/>
                    </a:lnTo>
                    <a:lnTo>
                      <a:pt x="0" y="23"/>
                    </a:lnTo>
                    <a:lnTo>
                      <a:pt x="0" y="23"/>
                    </a:lnTo>
                    <a:lnTo>
                      <a:pt x="0" y="16"/>
                    </a:lnTo>
                    <a:lnTo>
                      <a:pt x="1" y="12"/>
                    </a:lnTo>
                    <a:lnTo>
                      <a:pt x="2" y="8"/>
                    </a:lnTo>
                    <a:lnTo>
                      <a:pt x="5" y="5"/>
                    </a:lnTo>
                    <a:lnTo>
                      <a:pt x="8" y="2"/>
                    </a:lnTo>
                    <a:lnTo>
                      <a:pt x="12" y="1"/>
                    </a:lnTo>
                    <a:lnTo>
                      <a:pt x="16" y="0"/>
                    </a:lnTo>
                    <a:lnTo>
                      <a:pt x="22" y="0"/>
                    </a:lnTo>
                    <a:lnTo>
                      <a:pt x="88" y="0"/>
                    </a:lnTo>
                    <a:lnTo>
                      <a:pt x="88" y="0"/>
                    </a:lnTo>
                    <a:lnTo>
                      <a:pt x="93" y="0"/>
                    </a:lnTo>
                    <a:lnTo>
                      <a:pt x="98" y="1"/>
                    </a:lnTo>
                    <a:lnTo>
                      <a:pt x="103" y="2"/>
                    </a:lnTo>
                    <a:lnTo>
                      <a:pt x="106" y="5"/>
                    </a:lnTo>
                    <a:lnTo>
                      <a:pt x="108" y="8"/>
                    </a:lnTo>
                    <a:lnTo>
                      <a:pt x="110" y="12"/>
                    </a:lnTo>
                    <a:lnTo>
                      <a:pt x="110" y="16"/>
                    </a:lnTo>
                    <a:lnTo>
                      <a:pt x="111" y="23"/>
                    </a:lnTo>
                    <a:lnTo>
                      <a:pt x="111" y="1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6" name="Freeform 273"/>
              <p:cNvSpPr>
                <a:spLocks/>
              </p:cNvSpPr>
              <p:nvPr/>
            </p:nvSpPr>
            <p:spPr bwMode="auto">
              <a:xfrm>
                <a:off x="2523" y="874"/>
                <a:ext cx="64" cy="62"/>
              </a:xfrm>
              <a:custGeom>
                <a:avLst/>
                <a:gdLst>
                  <a:gd name="T0" fmla="*/ 50 w 64"/>
                  <a:gd name="T1" fmla="*/ 62 h 62"/>
                  <a:gd name="T2" fmla="*/ 50 w 64"/>
                  <a:gd name="T3" fmla="*/ 62 h 62"/>
                  <a:gd name="T4" fmla="*/ 51 w 64"/>
                  <a:gd name="T5" fmla="*/ 55 h 62"/>
                  <a:gd name="T6" fmla="*/ 51 w 64"/>
                  <a:gd name="T7" fmla="*/ 55 h 62"/>
                  <a:gd name="T8" fmla="*/ 52 w 64"/>
                  <a:gd name="T9" fmla="*/ 53 h 62"/>
                  <a:gd name="T10" fmla="*/ 54 w 64"/>
                  <a:gd name="T11" fmla="*/ 51 h 62"/>
                  <a:gd name="T12" fmla="*/ 54 w 64"/>
                  <a:gd name="T13" fmla="*/ 51 h 62"/>
                  <a:gd name="T14" fmla="*/ 63 w 64"/>
                  <a:gd name="T15" fmla="*/ 45 h 62"/>
                  <a:gd name="T16" fmla="*/ 63 w 64"/>
                  <a:gd name="T17" fmla="*/ 45 h 62"/>
                  <a:gd name="T18" fmla="*/ 64 w 64"/>
                  <a:gd name="T19" fmla="*/ 27 h 62"/>
                  <a:gd name="T20" fmla="*/ 64 w 64"/>
                  <a:gd name="T21" fmla="*/ 27 h 62"/>
                  <a:gd name="T22" fmla="*/ 63 w 64"/>
                  <a:gd name="T23" fmla="*/ 22 h 62"/>
                  <a:gd name="T24" fmla="*/ 61 w 64"/>
                  <a:gd name="T25" fmla="*/ 17 h 62"/>
                  <a:gd name="T26" fmla="*/ 58 w 64"/>
                  <a:gd name="T27" fmla="*/ 12 h 62"/>
                  <a:gd name="T28" fmla="*/ 54 w 64"/>
                  <a:gd name="T29" fmla="*/ 8 h 62"/>
                  <a:gd name="T30" fmla="*/ 50 w 64"/>
                  <a:gd name="T31" fmla="*/ 5 h 62"/>
                  <a:gd name="T32" fmla="*/ 45 w 64"/>
                  <a:gd name="T33" fmla="*/ 2 h 62"/>
                  <a:gd name="T34" fmla="*/ 38 w 64"/>
                  <a:gd name="T35" fmla="*/ 0 h 62"/>
                  <a:gd name="T36" fmla="*/ 32 w 64"/>
                  <a:gd name="T37" fmla="*/ 0 h 62"/>
                  <a:gd name="T38" fmla="*/ 32 w 64"/>
                  <a:gd name="T39" fmla="*/ 0 h 62"/>
                  <a:gd name="T40" fmla="*/ 26 w 64"/>
                  <a:gd name="T41" fmla="*/ 0 h 62"/>
                  <a:gd name="T42" fmla="*/ 20 w 64"/>
                  <a:gd name="T43" fmla="*/ 2 h 62"/>
                  <a:gd name="T44" fmla="*/ 15 w 64"/>
                  <a:gd name="T45" fmla="*/ 5 h 62"/>
                  <a:gd name="T46" fmla="*/ 10 w 64"/>
                  <a:gd name="T47" fmla="*/ 8 h 62"/>
                  <a:gd name="T48" fmla="*/ 6 w 64"/>
                  <a:gd name="T49" fmla="*/ 12 h 62"/>
                  <a:gd name="T50" fmla="*/ 2 w 64"/>
                  <a:gd name="T51" fmla="*/ 17 h 62"/>
                  <a:gd name="T52" fmla="*/ 0 w 64"/>
                  <a:gd name="T53" fmla="*/ 22 h 62"/>
                  <a:gd name="T54" fmla="*/ 0 w 64"/>
                  <a:gd name="T55" fmla="*/ 27 h 62"/>
                  <a:gd name="T56" fmla="*/ 0 w 64"/>
                  <a:gd name="T57" fmla="*/ 27 h 62"/>
                  <a:gd name="T58" fmla="*/ 1 w 64"/>
                  <a:gd name="T59" fmla="*/ 45 h 62"/>
                  <a:gd name="T60" fmla="*/ 1 w 64"/>
                  <a:gd name="T61" fmla="*/ 45 h 62"/>
                  <a:gd name="T62" fmla="*/ 10 w 64"/>
                  <a:gd name="T63" fmla="*/ 51 h 62"/>
                  <a:gd name="T64" fmla="*/ 10 w 64"/>
                  <a:gd name="T65" fmla="*/ 51 h 62"/>
                  <a:gd name="T66" fmla="*/ 12 w 64"/>
                  <a:gd name="T67" fmla="*/ 53 h 62"/>
                  <a:gd name="T68" fmla="*/ 13 w 64"/>
                  <a:gd name="T69" fmla="*/ 55 h 62"/>
                  <a:gd name="T70" fmla="*/ 13 w 64"/>
                  <a:gd name="T71" fmla="*/ 55 h 62"/>
                  <a:gd name="T72" fmla="*/ 14 w 64"/>
                  <a:gd name="T7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2">
                    <a:moveTo>
                      <a:pt x="50" y="62"/>
                    </a:moveTo>
                    <a:lnTo>
                      <a:pt x="50" y="62"/>
                    </a:lnTo>
                    <a:lnTo>
                      <a:pt x="51" y="55"/>
                    </a:lnTo>
                    <a:lnTo>
                      <a:pt x="51" y="55"/>
                    </a:lnTo>
                    <a:lnTo>
                      <a:pt x="52" y="53"/>
                    </a:lnTo>
                    <a:lnTo>
                      <a:pt x="54" y="51"/>
                    </a:lnTo>
                    <a:lnTo>
                      <a:pt x="54" y="51"/>
                    </a:lnTo>
                    <a:lnTo>
                      <a:pt x="63" y="45"/>
                    </a:lnTo>
                    <a:lnTo>
                      <a:pt x="63" y="45"/>
                    </a:lnTo>
                    <a:lnTo>
                      <a:pt x="64" y="27"/>
                    </a:lnTo>
                    <a:lnTo>
                      <a:pt x="64" y="27"/>
                    </a:lnTo>
                    <a:lnTo>
                      <a:pt x="63" y="22"/>
                    </a:lnTo>
                    <a:lnTo>
                      <a:pt x="61" y="17"/>
                    </a:lnTo>
                    <a:lnTo>
                      <a:pt x="58" y="12"/>
                    </a:lnTo>
                    <a:lnTo>
                      <a:pt x="54" y="8"/>
                    </a:lnTo>
                    <a:lnTo>
                      <a:pt x="50" y="5"/>
                    </a:lnTo>
                    <a:lnTo>
                      <a:pt x="45" y="2"/>
                    </a:lnTo>
                    <a:lnTo>
                      <a:pt x="38" y="0"/>
                    </a:lnTo>
                    <a:lnTo>
                      <a:pt x="32" y="0"/>
                    </a:lnTo>
                    <a:lnTo>
                      <a:pt x="32" y="0"/>
                    </a:lnTo>
                    <a:lnTo>
                      <a:pt x="26" y="0"/>
                    </a:lnTo>
                    <a:lnTo>
                      <a:pt x="20" y="2"/>
                    </a:lnTo>
                    <a:lnTo>
                      <a:pt x="15" y="5"/>
                    </a:lnTo>
                    <a:lnTo>
                      <a:pt x="10" y="8"/>
                    </a:lnTo>
                    <a:lnTo>
                      <a:pt x="6" y="12"/>
                    </a:lnTo>
                    <a:lnTo>
                      <a:pt x="2" y="17"/>
                    </a:lnTo>
                    <a:lnTo>
                      <a:pt x="0" y="22"/>
                    </a:lnTo>
                    <a:lnTo>
                      <a:pt x="0" y="27"/>
                    </a:lnTo>
                    <a:lnTo>
                      <a:pt x="0" y="27"/>
                    </a:lnTo>
                    <a:lnTo>
                      <a:pt x="1" y="45"/>
                    </a:lnTo>
                    <a:lnTo>
                      <a:pt x="1" y="45"/>
                    </a:lnTo>
                    <a:lnTo>
                      <a:pt x="10" y="51"/>
                    </a:lnTo>
                    <a:lnTo>
                      <a:pt x="10" y="51"/>
                    </a:lnTo>
                    <a:lnTo>
                      <a:pt x="12" y="53"/>
                    </a:lnTo>
                    <a:lnTo>
                      <a:pt x="13" y="55"/>
                    </a:lnTo>
                    <a:lnTo>
                      <a:pt x="13" y="55"/>
                    </a:lnTo>
                    <a:lnTo>
                      <a:pt x="14" y="6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7" name="Freeform 274"/>
              <p:cNvSpPr>
                <a:spLocks/>
              </p:cNvSpPr>
              <p:nvPr/>
            </p:nvSpPr>
            <p:spPr bwMode="auto">
              <a:xfrm>
                <a:off x="2535" y="901"/>
                <a:ext cx="13" cy="14"/>
              </a:xfrm>
              <a:custGeom>
                <a:avLst/>
                <a:gdLst>
                  <a:gd name="T0" fmla="*/ 6 w 13"/>
                  <a:gd name="T1" fmla="*/ 14 h 14"/>
                  <a:gd name="T2" fmla="*/ 6 w 13"/>
                  <a:gd name="T3" fmla="*/ 14 h 14"/>
                  <a:gd name="T4" fmla="*/ 4 w 13"/>
                  <a:gd name="T5" fmla="*/ 13 h 14"/>
                  <a:gd name="T6" fmla="*/ 1 w 13"/>
                  <a:gd name="T7" fmla="*/ 11 h 14"/>
                  <a:gd name="T8" fmla="*/ 0 w 13"/>
                  <a:gd name="T9" fmla="*/ 9 h 14"/>
                  <a:gd name="T10" fmla="*/ 0 w 13"/>
                  <a:gd name="T11" fmla="*/ 6 h 14"/>
                  <a:gd name="T12" fmla="*/ 0 w 13"/>
                  <a:gd name="T13" fmla="*/ 6 h 14"/>
                  <a:gd name="T14" fmla="*/ 0 w 13"/>
                  <a:gd name="T15" fmla="*/ 4 h 14"/>
                  <a:gd name="T16" fmla="*/ 1 w 13"/>
                  <a:gd name="T17" fmla="*/ 2 h 14"/>
                  <a:gd name="T18" fmla="*/ 4 w 13"/>
                  <a:gd name="T19" fmla="*/ 0 h 14"/>
                  <a:gd name="T20" fmla="*/ 6 w 13"/>
                  <a:gd name="T21" fmla="*/ 0 h 14"/>
                  <a:gd name="T22" fmla="*/ 6 w 13"/>
                  <a:gd name="T23" fmla="*/ 0 h 14"/>
                  <a:gd name="T24" fmla="*/ 9 w 13"/>
                  <a:gd name="T25" fmla="*/ 0 h 14"/>
                  <a:gd name="T26" fmla="*/ 11 w 13"/>
                  <a:gd name="T27" fmla="*/ 2 h 14"/>
                  <a:gd name="T28" fmla="*/ 12 w 13"/>
                  <a:gd name="T29" fmla="*/ 4 h 14"/>
                  <a:gd name="T30" fmla="*/ 13 w 13"/>
                  <a:gd name="T31" fmla="*/ 6 h 14"/>
                  <a:gd name="T32" fmla="*/ 13 w 13"/>
                  <a:gd name="T33" fmla="*/ 6 h 14"/>
                  <a:gd name="T34" fmla="*/ 12 w 13"/>
                  <a:gd name="T35" fmla="*/ 9 h 14"/>
                  <a:gd name="T36" fmla="*/ 11 w 13"/>
                  <a:gd name="T37" fmla="*/ 11 h 14"/>
                  <a:gd name="T38" fmla="*/ 9 w 13"/>
                  <a:gd name="T39" fmla="*/ 13 h 14"/>
                  <a:gd name="T40" fmla="*/ 6 w 13"/>
                  <a:gd name="T41" fmla="*/ 14 h 14"/>
                  <a:gd name="T42" fmla="*/ 6 w 13"/>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6" y="14"/>
                    </a:moveTo>
                    <a:lnTo>
                      <a:pt x="6" y="14"/>
                    </a:lnTo>
                    <a:lnTo>
                      <a:pt x="4" y="13"/>
                    </a:lnTo>
                    <a:lnTo>
                      <a:pt x="1" y="11"/>
                    </a:lnTo>
                    <a:lnTo>
                      <a:pt x="0" y="9"/>
                    </a:lnTo>
                    <a:lnTo>
                      <a:pt x="0" y="6"/>
                    </a:lnTo>
                    <a:lnTo>
                      <a:pt x="0" y="6"/>
                    </a:lnTo>
                    <a:lnTo>
                      <a:pt x="0" y="4"/>
                    </a:lnTo>
                    <a:lnTo>
                      <a:pt x="1" y="2"/>
                    </a:lnTo>
                    <a:lnTo>
                      <a:pt x="4" y="0"/>
                    </a:lnTo>
                    <a:lnTo>
                      <a:pt x="6" y="0"/>
                    </a:lnTo>
                    <a:lnTo>
                      <a:pt x="6" y="0"/>
                    </a:lnTo>
                    <a:lnTo>
                      <a:pt x="9" y="0"/>
                    </a:lnTo>
                    <a:lnTo>
                      <a:pt x="11" y="2"/>
                    </a:lnTo>
                    <a:lnTo>
                      <a:pt x="12" y="4"/>
                    </a:lnTo>
                    <a:lnTo>
                      <a:pt x="13" y="6"/>
                    </a:lnTo>
                    <a:lnTo>
                      <a:pt x="13" y="6"/>
                    </a:lnTo>
                    <a:lnTo>
                      <a:pt x="12" y="9"/>
                    </a:lnTo>
                    <a:lnTo>
                      <a:pt x="11" y="11"/>
                    </a:lnTo>
                    <a:lnTo>
                      <a:pt x="9" y="13"/>
                    </a:lnTo>
                    <a:lnTo>
                      <a:pt x="6" y="14"/>
                    </a:lnTo>
                    <a:lnTo>
                      <a:pt x="6" y="1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8" name="Freeform 275"/>
              <p:cNvSpPr>
                <a:spLocks/>
              </p:cNvSpPr>
              <p:nvPr/>
            </p:nvSpPr>
            <p:spPr bwMode="auto">
              <a:xfrm>
                <a:off x="2562" y="901"/>
                <a:ext cx="14" cy="14"/>
              </a:xfrm>
              <a:custGeom>
                <a:avLst/>
                <a:gdLst>
                  <a:gd name="T0" fmla="*/ 7 w 14"/>
                  <a:gd name="T1" fmla="*/ 14 h 14"/>
                  <a:gd name="T2" fmla="*/ 7 w 14"/>
                  <a:gd name="T3" fmla="*/ 14 h 14"/>
                  <a:gd name="T4" fmla="*/ 5 w 14"/>
                  <a:gd name="T5" fmla="*/ 13 h 14"/>
                  <a:gd name="T6" fmla="*/ 2 w 14"/>
                  <a:gd name="T7" fmla="*/ 11 h 14"/>
                  <a:gd name="T8" fmla="*/ 0 w 14"/>
                  <a:gd name="T9" fmla="*/ 9 h 14"/>
                  <a:gd name="T10" fmla="*/ 0 w 14"/>
                  <a:gd name="T11" fmla="*/ 6 h 14"/>
                  <a:gd name="T12" fmla="*/ 0 w 14"/>
                  <a:gd name="T13" fmla="*/ 6 h 14"/>
                  <a:gd name="T14" fmla="*/ 0 w 14"/>
                  <a:gd name="T15" fmla="*/ 4 h 14"/>
                  <a:gd name="T16" fmla="*/ 2 w 14"/>
                  <a:gd name="T17" fmla="*/ 2 h 14"/>
                  <a:gd name="T18" fmla="*/ 5 w 14"/>
                  <a:gd name="T19" fmla="*/ 0 h 14"/>
                  <a:gd name="T20" fmla="*/ 7 w 14"/>
                  <a:gd name="T21" fmla="*/ 0 h 14"/>
                  <a:gd name="T22" fmla="*/ 7 w 14"/>
                  <a:gd name="T23" fmla="*/ 0 h 14"/>
                  <a:gd name="T24" fmla="*/ 10 w 14"/>
                  <a:gd name="T25" fmla="*/ 0 h 14"/>
                  <a:gd name="T26" fmla="*/ 12 w 14"/>
                  <a:gd name="T27" fmla="*/ 2 h 14"/>
                  <a:gd name="T28" fmla="*/ 13 w 14"/>
                  <a:gd name="T29" fmla="*/ 4 h 14"/>
                  <a:gd name="T30" fmla="*/ 14 w 14"/>
                  <a:gd name="T31" fmla="*/ 6 h 14"/>
                  <a:gd name="T32" fmla="*/ 14 w 14"/>
                  <a:gd name="T33" fmla="*/ 6 h 14"/>
                  <a:gd name="T34" fmla="*/ 13 w 14"/>
                  <a:gd name="T35" fmla="*/ 9 h 14"/>
                  <a:gd name="T36" fmla="*/ 12 w 14"/>
                  <a:gd name="T37" fmla="*/ 11 h 14"/>
                  <a:gd name="T38" fmla="*/ 10 w 14"/>
                  <a:gd name="T39" fmla="*/ 13 h 14"/>
                  <a:gd name="T40" fmla="*/ 7 w 14"/>
                  <a:gd name="T41" fmla="*/ 14 h 14"/>
                  <a:gd name="T42" fmla="*/ 7 w 14"/>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4">
                    <a:moveTo>
                      <a:pt x="7" y="14"/>
                    </a:moveTo>
                    <a:lnTo>
                      <a:pt x="7" y="14"/>
                    </a:lnTo>
                    <a:lnTo>
                      <a:pt x="5" y="13"/>
                    </a:lnTo>
                    <a:lnTo>
                      <a:pt x="2" y="11"/>
                    </a:lnTo>
                    <a:lnTo>
                      <a:pt x="0" y="9"/>
                    </a:lnTo>
                    <a:lnTo>
                      <a:pt x="0" y="6"/>
                    </a:lnTo>
                    <a:lnTo>
                      <a:pt x="0" y="6"/>
                    </a:lnTo>
                    <a:lnTo>
                      <a:pt x="0" y="4"/>
                    </a:lnTo>
                    <a:lnTo>
                      <a:pt x="2" y="2"/>
                    </a:lnTo>
                    <a:lnTo>
                      <a:pt x="5" y="0"/>
                    </a:lnTo>
                    <a:lnTo>
                      <a:pt x="7" y="0"/>
                    </a:lnTo>
                    <a:lnTo>
                      <a:pt x="7" y="0"/>
                    </a:lnTo>
                    <a:lnTo>
                      <a:pt x="10" y="0"/>
                    </a:lnTo>
                    <a:lnTo>
                      <a:pt x="12" y="2"/>
                    </a:lnTo>
                    <a:lnTo>
                      <a:pt x="13" y="4"/>
                    </a:lnTo>
                    <a:lnTo>
                      <a:pt x="14" y="6"/>
                    </a:lnTo>
                    <a:lnTo>
                      <a:pt x="14" y="6"/>
                    </a:lnTo>
                    <a:lnTo>
                      <a:pt x="13" y="9"/>
                    </a:lnTo>
                    <a:lnTo>
                      <a:pt x="12" y="11"/>
                    </a:lnTo>
                    <a:lnTo>
                      <a:pt x="10" y="13"/>
                    </a:lnTo>
                    <a:lnTo>
                      <a:pt x="7" y="14"/>
                    </a:lnTo>
                    <a:lnTo>
                      <a:pt x="7" y="1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9" name="Freeform 276"/>
              <p:cNvSpPr>
                <a:spLocks/>
              </p:cNvSpPr>
              <p:nvPr/>
            </p:nvSpPr>
            <p:spPr bwMode="auto">
              <a:xfrm>
                <a:off x="2337" y="510"/>
                <a:ext cx="70" cy="70"/>
              </a:xfrm>
              <a:custGeom>
                <a:avLst/>
                <a:gdLst>
                  <a:gd name="T0" fmla="*/ 35 w 70"/>
                  <a:gd name="T1" fmla="*/ 70 h 70"/>
                  <a:gd name="T2" fmla="*/ 35 w 70"/>
                  <a:gd name="T3" fmla="*/ 70 h 70"/>
                  <a:gd name="T4" fmla="*/ 28 w 70"/>
                  <a:gd name="T5" fmla="*/ 70 h 70"/>
                  <a:gd name="T6" fmla="*/ 22 w 70"/>
                  <a:gd name="T7" fmla="*/ 68 h 70"/>
                  <a:gd name="T8" fmla="*/ 16 w 70"/>
                  <a:gd name="T9" fmla="*/ 64 h 70"/>
                  <a:gd name="T10" fmla="*/ 10 w 70"/>
                  <a:gd name="T11" fmla="*/ 60 h 70"/>
                  <a:gd name="T12" fmla="*/ 6 w 70"/>
                  <a:gd name="T13" fmla="*/ 55 h 70"/>
                  <a:gd name="T14" fmla="*/ 3 w 70"/>
                  <a:gd name="T15" fmla="*/ 50 h 70"/>
                  <a:gd name="T16" fmla="*/ 1 w 70"/>
                  <a:gd name="T17" fmla="*/ 43 h 70"/>
                  <a:gd name="T18" fmla="*/ 0 w 70"/>
                  <a:gd name="T19" fmla="*/ 35 h 70"/>
                  <a:gd name="T20" fmla="*/ 0 w 70"/>
                  <a:gd name="T21" fmla="*/ 35 h 70"/>
                  <a:gd name="T22" fmla="*/ 1 w 70"/>
                  <a:gd name="T23" fmla="*/ 28 h 70"/>
                  <a:gd name="T24" fmla="*/ 3 w 70"/>
                  <a:gd name="T25" fmla="*/ 22 h 70"/>
                  <a:gd name="T26" fmla="*/ 6 w 70"/>
                  <a:gd name="T27" fmla="*/ 16 h 70"/>
                  <a:gd name="T28" fmla="*/ 10 w 70"/>
                  <a:gd name="T29" fmla="*/ 11 h 70"/>
                  <a:gd name="T30" fmla="*/ 16 w 70"/>
                  <a:gd name="T31" fmla="*/ 7 h 70"/>
                  <a:gd name="T32" fmla="*/ 22 w 70"/>
                  <a:gd name="T33" fmla="*/ 3 h 70"/>
                  <a:gd name="T34" fmla="*/ 28 w 70"/>
                  <a:gd name="T35" fmla="*/ 1 h 70"/>
                  <a:gd name="T36" fmla="*/ 35 w 70"/>
                  <a:gd name="T37" fmla="*/ 0 h 70"/>
                  <a:gd name="T38" fmla="*/ 35 w 70"/>
                  <a:gd name="T39" fmla="*/ 0 h 70"/>
                  <a:gd name="T40" fmla="*/ 42 w 70"/>
                  <a:gd name="T41" fmla="*/ 1 h 70"/>
                  <a:gd name="T42" fmla="*/ 49 w 70"/>
                  <a:gd name="T43" fmla="*/ 3 h 70"/>
                  <a:gd name="T44" fmla="*/ 55 w 70"/>
                  <a:gd name="T45" fmla="*/ 7 h 70"/>
                  <a:gd name="T46" fmla="*/ 60 w 70"/>
                  <a:gd name="T47" fmla="*/ 11 h 70"/>
                  <a:gd name="T48" fmla="*/ 64 w 70"/>
                  <a:gd name="T49" fmla="*/ 16 h 70"/>
                  <a:gd name="T50" fmla="*/ 67 w 70"/>
                  <a:gd name="T51" fmla="*/ 22 h 70"/>
                  <a:gd name="T52" fmla="*/ 69 w 70"/>
                  <a:gd name="T53" fmla="*/ 28 h 70"/>
                  <a:gd name="T54" fmla="*/ 70 w 70"/>
                  <a:gd name="T55" fmla="*/ 35 h 70"/>
                  <a:gd name="T56" fmla="*/ 70 w 70"/>
                  <a:gd name="T57" fmla="*/ 35 h 70"/>
                  <a:gd name="T58" fmla="*/ 69 w 70"/>
                  <a:gd name="T59" fmla="*/ 43 h 70"/>
                  <a:gd name="T60" fmla="*/ 67 w 70"/>
                  <a:gd name="T61" fmla="*/ 50 h 70"/>
                  <a:gd name="T62" fmla="*/ 64 w 70"/>
                  <a:gd name="T63" fmla="*/ 55 h 70"/>
                  <a:gd name="T64" fmla="*/ 60 w 70"/>
                  <a:gd name="T65" fmla="*/ 60 h 70"/>
                  <a:gd name="T66" fmla="*/ 55 w 70"/>
                  <a:gd name="T67" fmla="*/ 64 h 70"/>
                  <a:gd name="T68" fmla="*/ 49 w 70"/>
                  <a:gd name="T69" fmla="*/ 68 h 70"/>
                  <a:gd name="T70" fmla="*/ 42 w 70"/>
                  <a:gd name="T71" fmla="*/ 70 h 70"/>
                  <a:gd name="T72" fmla="*/ 35 w 70"/>
                  <a:gd name="T73" fmla="*/ 70 h 70"/>
                  <a:gd name="T74" fmla="*/ 35 w 70"/>
                  <a:gd name="T7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35" y="70"/>
                    </a:moveTo>
                    <a:lnTo>
                      <a:pt x="35" y="70"/>
                    </a:lnTo>
                    <a:lnTo>
                      <a:pt x="28" y="70"/>
                    </a:lnTo>
                    <a:lnTo>
                      <a:pt x="22" y="68"/>
                    </a:lnTo>
                    <a:lnTo>
                      <a:pt x="16" y="64"/>
                    </a:lnTo>
                    <a:lnTo>
                      <a:pt x="10" y="60"/>
                    </a:lnTo>
                    <a:lnTo>
                      <a:pt x="6" y="55"/>
                    </a:lnTo>
                    <a:lnTo>
                      <a:pt x="3" y="50"/>
                    </a:lnTo>
                    <a:lnTo>
                      <a:pt x="1" y="43"/>
                    </a:lnTo>
                    <a:lnTo>
                      <a:pt x="0" y="35"/>
                    </a:lnTo>
                    <a:lnTo>
                      <a:pt x="0" y="35"/>
                    </a:lnTo>
                    <a:lnTo>
                      <a:pt x="1" y="28"/>
                    </a:lnTo>
                    <a:lnTo>
                      <a:pt x="3" y="22"/>
                    </a:lnTo>
                    <a:lnTo>
                      <a:pt x="6" y="16"/>
                    </a:lnTo>
                    <a:lnTo>
                      <a:pt x="10" y="11"/>
                    </a:lnTo>
                    <a:lnTo>
                      <a:pt x="16" y="7"/>
                    </a:lnTo>
                    <a:lnTo>
                      <a:pt x="22" y="3"/>
                    </a:lnTo>
                    <a:lnTo>
                      <a:pt x="28" y="1"/>
                    </a:lnTo>
                    <a:lnTo>
                      <a:pt x="35" y="0"/>
                    </a:lnTo>
                    <a:lnTo>
                      <a:pt x="35" y="0"/>
                    </a:lnTo>
                    <a:lnTo>
                      <a:pt x="42" y="1"/>
                    </a:lnTo>
                    <a:lnTo>
                      <a:pt x="49" y="3"/>
                    </a:lnTo>
                    <a:lnTo>
                      <a:pt x="55" y="7"/>
                    </a:lnTo>
                    <a:lnTo>
                      <a:pt x="60" y="11"/>
                    </a:lnTo>
                    <a:lnTo>
                      <a:pt x="64" y="16"/>
                    </a:lnTo>
                    <a:lnTo>
                      <a:pt x="67" y="22"/>
                    </a:lnTo>
                    <a:lnTo>
                      <a:pt x="69" y="28"/>
                    </a:lnTo>
                    <a:lnTo>
                      <a:pt x="70" y="35"/>
                    </a:lnTo>
                    <a:lnTo>
                      <a:pt x="70" y="35"/>
                    </a:lnTo>
                    <a:lnTo>
                      <a:pt x="69" y="43"/>
                    </a:lnTo>
                    <a:lnTo>
                      <a:pt x="67" y="50"/>
                    </a:lnTo>
                    <a:lnTo>
                      <a:pt x="64" y="55"/>
                    </a:lnTo>
                    <a:lnTo>
                      <a:pt x="60" y="60"/>
                    </a:lnTo>
                    <a:lnTo>
                      <a:pt x="55" y="64"/>
                    </a:lnTo>
                    <a:lnTo>
                      <a:pt x="49" y="68"/>
                    </a:lnTo>
                    <a:lnTo>
                      <a:pt x="42" y="70"/>
                    </a:lnTo>
                    <a:lnTo>
                      <a:pt x="35" y="70"/>
                    </a:lnTo>
                    <a:lnTo>
                      <a:pt x="35" y="7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0" name="Freeform 277"/>
              <p:cNvSpPr>
                <a:spLocks/>
              </p:cNvSpPr>
              <p:nvPr/>
            </p:nvSpPr>
            <p:spPr bwMode="auto">
              <a:xfrm>
                <a:off x="2327" y="591"/>
                <a:ext cx="90" cy="165"/>
              </a:xfrm>
              <a:custGeom>
                <a:avLst/>
                <a:gdLst>
                  <a:gd name="T0" fmla="*/ 68 w 90"/>
                  <a:gd name="T1" fmla="*/ 165 h 165"/>
                  <a:gd name="T2" fmla="*/ 68 w 90"/>
                  <a:gd name="T3" fmla="*/ 165 h 165"/>
                  <a:gd name="T4" fmla="*/ 71 w 90"/>
                  <a:gd name="T5" fmla="*/ 152 h 165"/>
                  <a:gd name="T6" fmla="*/ 73 w 90"/>
                  <a:gd name="T7" fmla="*/ 136 h 165"/>
                  <a:gd name="T8" fmla="*/ 78 w 90"/>
                  <a:gd name="T9" fmla="*/ 108 h 165"/>
                  <a:gd name="T10" fmla="*/ 78 w 90"/>
                  <a:gd name="T11" fmla="*/ 108 h 165"/>
                  <a:gd name="T12" fmla="*/ 80 w 90"/>
                  <a:gd name="T13" fmla="*/ 101 h 165"/>
                  <a:gd name="T14" fmla="*/ 82 w 90"/>
                  <a:gd name="T15" fmla="*/ 98 h 165"/>
                  <a:gd name="T16" fmla="*/ 84 w 90"/>
                  <a:gd name="T17" fmla="*/ 95 h 165"/>
                  <a:gd name="T18" fmla="*/ 86 w 90"/>
                  <a:gd name="T19" fmla="*/ 90 h 165"/>
                  <a:gd name="T20" fmla="*/ 86 w 90"/>
                  <a:gd name="T21" fmla="*/ 90 h 165"/>
                  <a:gd name="T22" fmla="*/ 88 w 90"/>
                  <a:gd name="T23" fmla="*/ 76 h 165"/>
                  <a:gd name="T24" fmla="*/ 89 w 90"/>
                  <a:gd name="T25" fmla="*/ 61 h 165"/>
                  <a:gd name="T26" fmla="*/ 90 w 90"/>
                  <a:gd name="T27" fmla="*/ 39 h 165"/>
                  <a:gd name="T28" fmla="*/ 90 w 90"/>
                  <a:gd name="T29" fmla="*/ 23 h 165"/>
                  <a:gd name="T30" fmla="*/ 89 w 90"/>
                  <a:gd name="T31" fmla="*/ 17 h 165"/>
                  <a:gd name="T32" fmla="*/ 89 w 90"/>
                  <a:gd name="T33" fmla="*/ 17 h 165"/>
                  <a:gd name="T34" fmla="*/ 88 w 90"/>
                  <a:gd name="T35" fmla="*/ 14 h 165"/>
                  <a:gd name="T36" fmla="*/ 86 w 90"/>
                  <a:gd name="T37" fmla="*/ 11 h 165"/>
                  <a:gd name="T38" fmla="*/ 81 w 90"/>
                  <a:gd name="T39" fmla="*/ 8 h 165"/>
                  <a:gd name="T40" fmla="*/ 76 w 90"/>
                  <a:gd name="T41" fmla="*/ 5 h 165"/>
                  <a:gd name="T42" fmla="*/ 69 w 90"/>
                  <a:gd name="T43" fmla="*/ 3 h 165"/>
                  <a:gd name="T44" fmla="*/ 62 w 90"/>
                  <a:gd name="T45" fmla="*/ 2 h 165"/>
                  <a:gd name="T46" fmla="*/ 53 w 90"/>
                  <a:gd name="T47" fmla="*/ 1 h 165"/>
                  <a:gd name="T48" fmla="*/ 45 w 90"/>
                  <a:gd name="T49" fmla="*/ 0 h 165"/>
                  <a:gd name="T50" fmla="*/ 45 w 90"/>
                  <a:gd name="T51" fmla="*/ 0 h 165"/>
                  <a:gd name="T52" fmla="*/ 37 w 90"/>
                  <a:gd name="T53" fmla="*/ 1 h 165"/>
                  <a:gd name="T54" fmla="*/ 29 w 90"/>
                  <a:gd name="T55" fmla="*/ 2 h 165"/>
                  <a:gd name="T56" fmla="*/ 22 w 90"/>
                  <a:gd name="T57" fmla="*/ 3 h 165"/>
                  <a:gd name="T58" fmla="*/ 14 w 90"/>
                  <a:gd name="T59" fmla="*/ 5 h 165"/>
                  <a:gd name="T60" fmla="*/ 9 w 90"/>
                  <a:gd name="T61" fmla="*/ 8 h 165"/>
                  <a:gd name="T62" fmla="*/ 5 w 90"/>
                  <a:gd name="T63" fmla="*/ 11 h 165"/>
                  <a:gd name="T64" fmla="*/ 2 w 90"/>
                  <a:gd name="T65" fmla="*/ 14 h 165"/>
                  <a:gd name="T66" fmla="*/ 1 w 90"/>
                  <a:gd name="T67" fmla="*/ 17 h 165"/>
                  <a:gd name="T68" fmla="*/ 1 w 90"/>
                  <a:gd name="T69" fmla="*/ 17 h 165"/>
                  <a:gd name="T70" fmla="*/ 1 w 90"/>
                  <a:gd name="T71" fmla="*/ 23 h 165"/>
                  <a:gd name="T72" fmla="*/ 0 w 90"/>
                  <a:gd name="T73" fmla="*/ 39 h 165"/>
                  <a:gd name="T74" fmla="*/ 1 w 90"/>
                  <a:gd name="T75" fmla="*/ 61 h 165"/>
                  <a:gd name="T76" fmla="*/ 3 w 90"/>
                  <a:gd name="T77" fmla="*/ 76 h 165"/>
                  <a:gd name="T78" fmla="*/ 5 w 90"/>
                  <a:gd name="T79" fmla="*/ 90 h 165"/>
                  <a:gd name="T80" fmla="*/ 5 w 90"/>
                  <a:gd name="T81" fmla="*/ 90 h 165"/>
                  <a:gd name="T82" fmla="*/ 6 w 90"/>
                  <a:gd name="T83" fmla="*/ 95 h 165"/>
                  <a:gd name="T84" fmla="*/ 8 w 90"/>
                  <a:gd name="T85" fmla="*/ 98 h 165"/>
                  <a:gd name="T86" fmla="*/ 10 w 90"/>
                  <a:gd name="T87" fmla="*/ 101 h 165"/>
                  <a:gd name="T88" fmla="*/ 12 w 90"/>
                  <a:gd name="T89" fmla="*/ 108 h 165"/>
                  <a:gd name="T90" fmla="*/ 12 w 90"/>
                  <a:gd name="T91" fmla="*/ 108 h 165"/>
                  <a:gd name="T92" fmla="*/ 17 w 90"/>
                  <a:gd name="T93" fmla="*/ 136 h 165"/>
                  <a:gd name="T94" fmla="*/ 20 w 90"/>
                  <a:gd name="T95" fmla="*/ 152 h 165"/>
                  <a:gd name="T96" fmla="*/ 24 w 90"/>
                  <a:gd name="T9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165">
                    <a:moveTo>
                      <a:pt x="68" y="165"/>
                    </a:moveTo>
                    <a:lnTo>
                      <a:pt x="68" y="165"/>
                    </a:lnTo>
                    <a:lnTo>
                      <a:pt x="71" y="152"/>
                    </a:lnTo>
                    <a:lnTo>
                      <a:pt x="73" y="136"/>
                    </a:lnTo>
                    <a:lnTo>
                      <a:pt x="78" y="108"/>
                    </a:lnTo>
                    <a:lnTo>
                      <a:pt x="78" y="108"/>
                    </a:lnTo>
                    <a:lnTo>
                      <a:pt x="80" y="101"/>
                    </a:lnTo>
                    <a:lnTo>
                      <a:pt x="82" y="98"/>
                    </a:lnTo>
                    <a:lnTo>
                      <a:pt x="84" y="95"/>
                    </a:lnTo>
                    <a:lnTo>
                      <a:pt x="86" y="90"/>
                    </a:lnTo>
                    <a:lnTo>
                      <a:pt x="86" y="90"/>
                    </a:lnTo>
                    <a:lnTo>
                      <a:pt x="88" y="76"/>
                    </a:lnTo>
                    <a:lnTo>
                      <a:pt x="89" y="61"/>
                    </a:lnTo>
                    <a:lnTo>
                      <a:pt x="90" y="39"/>
                    </a:lnTo>
                    <a:lnTo>
                      <a:pt x="90" y="23"/>
                    </a:lnTo>
                    <a:lnTo>
                      <a:pt x="89" y="17"/>
                    </a:lnTo>
                    <a:lnTo>
                      <a:pt x="89" y="17"/>
                    </a:lnTo>
                    <a:lnTo>
                      <a:pt x="88" y="14"/>
                    </a:lnTo>
                    <a:lnTo>
                      <a:pt x="86" y="11"/>
                    </a:lnTo>
                    <a:lnTo>
                      <a:pt x="81" y="8"/>
                    </a:lnTo>
                    <a:lnTo>
                      <a:pt x="76" y="5"/>
                    </a:lnTo>
                    <a:lnTo>
                      <a:pt x="69" y="3"/>
                    </a:lnTo>
                    <a:lnTo>
                      <a:pt x="62" y="2"/>
                    </a:lnTo>
                    <a:lnTo>
                      <a:pt x="53" y="1"/>
                    </a:lnTo>
                    <a:lnTo>
                      <a:pt x="45" y="0"/>
                    </a:lnTo>
                    <a:lnTo>
                      <a:pt x="45" y="0"/>
                    </a:lnTo>
                    <a:lnTo>
                      <a:pt x="37" y="1"/>
                    </a:lnTo>
                    <a:lnTo>
                      <a:pt x="29" y="2"/>
                    </a:lnTo>
                    <a:lnTo>
                      <a:pt x="22" y="3"/>
                    </a:lnTo>
                    <a:lnTo>
                      <a:pt x="14" y="5"/>
                    </a:lnTo>
                    <a:lnTo>
                      <a:pt x="9" y="8"/>
                    </a:lnTo>
                    <a:lnTo>
                      <a:pt x="5" y="11"/>
                    </a:lnTo>
                    <a:lnTo>
                      <a:pt x="2" y="14"/>
                    </a:lnTo>
                    <a:lnTo>
                      <a:pt x="1" y="17"/>
                    </a:lnTo>
                    <a:lnTo>
                      <a:pt x="1" y="17"/>
                    </a:lnTo>
                    <a:lnTo>
                      <a:pt x="1" y="23"/>
                    </a:lnTo>
                    <a:lnTo>
                      <a:pt x="0" y="39"/>
                    </a:lnTo>
                    <a:lnTo>
                      <a:pt x="1" y="61"/>
                    </a:lnTo>
                    <a:lnTo>
                      <a:pt x="3" y="76"/>
                    </a:lnTo>
                    <a:lnTo>
                      <a:pt x="5" y="90"/>
                    </a:lnTo>
                    <a:lnTo>
                      <a:pt x="5" y="90"/>
                    </a:lnTo>
                    <a:lnTo>
                      <a:pt x="6" y="95"/>
                    </a:lnTo>
                    <a:lnTo>
                      <a:pt x="8" y="98"/>
                    </a:lnTo>
                    <a:lnTo>
                      <a:pt x="10" y="101"/>
                    </a:lnTo>
                    <a:lnTo>
                      <a:pt x="12" y="108"/>
                    </a:lnTo>
                    <a:lnTo>
                      <a:pt x="12" y="108"/>
                    </a:lnTo>
                    <a:lnTo>
                      <a:pt x="17" y="136"/>
                    </a:lnTo>
                    <a:lnTo>
                      <a:pt x="20" y="152"/>
                    </a:lnTo>
                    <a:lnTo>
                      <a:pt x="24" y="16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1" name="Freeform 278"/>
              <p:cNvSpPr>
                <a:spLocks/>
              </p:cNvSpPr>
              <p:nvPr/>
            </p:nvSpPr>
            <p:spPr bwMode="auto">
              <a:xfrm>
                <a:off x="2221" y="514"/>
                <a:ext cx="67" cy="66"/>
              </a:xfrm>
              <a:custGeom>
                <a:avLst/>
                <a:gdLst>
                  <a:gd name="T0" fmla="*/ 33 w 67"/>
                  <a:gd name="T1" fmla="*/ 66 h 66"/>
                  <a:gd name="T2" fmla="*/ 33 w 67"/>
                  <a:gd name="T3" fmla="*/ 66 h 66"/>
                  <a:gd name="T4" fmla="*/ 40 w 67"/>
                  <a:gd name="T5" fmla="*/ 66 h 66"/>
                  <a:gd name="T6" fmla="*/ 46 w 67"/>
                  <a:gd name="T7" fmla="*/ 64 h 66"/>
                  <a:gd name="T8" fmla="*/ 51 w 67"/>
                  <a:gd name="T9" fmla="*/ 61 h 66"/>
                  <a:gd name="T10" fmla="*/ 57 w 67"/>
                  <a:gd name="T11" fmla="*/ 57 h 66"/>
                  <a:gd name="T12" fmla="*/ 61 w 67"/>
                  <a:gd name="T13" fmla="*/ 52 h 66"/>
                  <a:gd name="T14" fmla="*/ 64 w 67"/>
                  <a:gd name="T15" fmla="*/ 47 h 66"/>
                  <a:gd name="T16" fmla="*/ 66 w 67"/>
                  <a:gd name="T17" fmla="*/ 41 h 66"/>
                  <a:gd name="T18" fmla="*/ 67 w 67"/>
                  <a:gd name="T19" fmla="*/ 33 h 66"/>
                  <a:gd name="T20" fmla="*/ 67 w 67"/>
                  <a:gd name="T21" fmla="*/ 33 h 66"/>
                  <a:gd name="T22" fmla="*/ 66 w 67"/>
                  <a:gd name="T23" fmla="*/ 26 h 66"/>
                  <a:gd name="T24" fmla="*/ 64 w 67"/>
                  <a:gd name="T25" fmla="*/ 20 h 66"/>
                  <a:gd name="T26" fmla="*/ 61 w 67"/>
                  <a:gd name="T27" fmla="*/ 15 h 66"/>
                  <a:gd name="T28" fmla="*/ 57 w 67"/>
                  <a:gd name="T29" fmla="*/ 10 h 66"/>
                  <a:gd name="T30" fmla="*/ 51 w 67"/>
                  <a:gd name="T31" fmla="*/ 6 h 66"/>
                  <a:gd name="T32" fmla="*/ 46 w 67"/>
                  <a:gd name="T33" fmla="*/ 3 h 66"/>
                  <a:gd name="T34" fmla="*/ 40 w 67"/>
                  <a:gd name="T35" fmla="*/ 0 h 66"/>
                  <a:gd name="T36" fmla="*/ 33 w 67"/>
                  <a:gd name="T37" fmla="*/ 0 h 66"/>
                  <a:gd name="T38" fmla="*/ 33 w 67"/>
                  <a:gd name="T39" fmla="*/ 0 h 66"/>
                  <a:gd name="T40" fmla="*/ 27 w 67"/>
                  <a:gd name="T41" fmla="*/ 0 h 66"/>
                  <a:gd name="T42" fmla="*/ 21 w 67"/>
                  <a:gd name="T43" fmla="*/ 3 h 66"/>
                  <a:gd name="T44" fmla="*/ 14 w 67"/>
                  <a:gd name="T45" fmla="*/ 6 h 66"/>
                  <a:gd name="T46" fmla="*/ 10 w 67"/>
                  <a:gd name="T47" fmla="*/ 10 h 66"/>
                  <a:gd name="T48" fmla="*/ 6 w 67"/>
                  <a:gd name="T49" fmla="*/ 15 h 66"/>
                  <a:gd name="T50" fmla="*/ 3 w 67"/>
                  <a:gd name="T51" fmla="*/ 20 h 66"/>
                  <a:gd name="T52" fmla="*/ 1 w 67"/>
                  <a:gd name="T53" fmla="*/ 26 h 66"/>
                  <a:gd name="T54" fmla="*/ 0 w 67"/>
                  <a:gd name="T55" fmla="*/ 33 h 66"/>
                  <a:gd name="T56" fmla="*/ 0 w 67"/>
                  <a:gd name="T57" fmla="*/ 33 h 66"/>
                  <a:gd name="T58" fmla="*/ 1 w 67"/>
                  <a:gd name="T59" fmla="*/ 41 h 66"/>
                  <a:gd name="T60" fmla="*/ 3 w 67"/>
                  <a:gd name="T61" fmla="*/ 47 h 66"/>
                  <a:gd name="T62" fmla="*/ 6 w 67"/>
                  <a:gd name="T63" fmla="*/ 52 h 66"/>
                  <a:gd name="T64" fmla="*/ 10 w 67"/>
                  <a:gd name="T65" fmla="*/ 57 h 66"/>
                  <a:gd name="T66" fmla="*/ 14 w 67"/>
                  <a:gd name="T67" fmla="*/ 61 h 66"/>
                  <a:gd name="T68" fmla="*/ 21 w 67"/>
                  <a:gd name="T69" fmla="*/ 64 h 66"/>
                  <a:gd name="T70" fmla="*/ 27 w 67"/>
                  <a:gd name="T71" fmla="*/ 66 h 66"/>
                  <a:gd name="T72" fmla="*/ 33 w 67"/>
                  <a:gd name="T73" fmla="*/ 66 h 66"/>
                  <a:gd name="T74" fmla="*/ 33 w 67"/>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33" y="66"/>
                    </a:moveTo>
                    <a:lnTo>
                      <a:pt x="33" y="66"/>
                    </a:lnTo>
                    <a:lnTo>
                      <a:pt x="40" y="66"/>
                    </a:lnTo>
                    <a:lnTo>
                      <a:pt x="46" y="64"/>
                    </a:lnTo>
                    <a:lnTo>
                      <a:pt x="51" y="61"/>
                    </a:lnTo>
                    <a:lnTo>
                      <a:pt x="57" y="57"/>
                    </a:lnTo>
                    <a:lnTo>
                      <a:pt x="61" y="52"/>
                    </a:lnTo>
                    <a:lnTo>
                      <a:pt x="64" y="47"/>
                    </a:lnTo>
                    <a:lnTo>
                      <a:pt x="66" y="41"/>
                    </a:lnTo>
                    <a:lnTo>
                      <a:pt x="67" y="33"/>
                    </a:lnTo>
                    <a:lnTo>
                      <a:pt x="67" y="33"/>
                    </a:lnTo>
                    <a:lnTo>
                      <a:pt x="66" y="26"/>
                    </a:lnTo>
                    <a:lnTo>
                      <a:pt x="64" y="20"/>
                    </a:lnTo>
                    <a:lnTo>
                      <a:pt x="61" y="15"/>
                    </a:lnTo>
                    <a:lnTo>
                      <a:pt x="57" y="10"/>
                    </a:lnTo>
                    <a:lnTo>
                      <a:pt x="51" y="6"/>
                    </a:lnTo>
                    <a:lnTo>
                      <a:pt x="46" y="3"/>
                    </a:lnTo>
                    <a:lnTo>
                      <a:pt x="40" y="0"/>
                    </a:lnTo>
                    <a:lnTo>
                      <a:pt x="33" y="0"/>
                    </a:lnTo>
                    <a:lnTo>
                      <a:pt x="33" y="0"/>
                    </a:lnTo>
                    <a:lnTo>
                      <a:pt x="27" y="0"/>
                    </a:lnTo>
                    <a:lnTo>
                      <a:pt x="21" y="3"/>
                    </a:lnTo>
                    <a:lnTo>
                      <a:pt x="14" y="6"/>
                    </a:lnTo>
                    <a:lnTo>
                      <a:pt x="10" y="10"/>
                    </a:lnTo>
                    <a:lnTo>
                      <a:pt x="6" y="15"/>
                    </a:lnTo>
                    <a:lnTo>
                      <a:pt x="3" y="20"/>
                    </a:lnTo>
                    <a:lnTo>
                      <a:pt x="1" y="26"/>
                    </a:lnTo>
                    <a:lnTo>
                      <a:pt x="0" y="33"/>
                    </a:lnTo>
                    <a:lnTo>
                      <a:pt x="0" y="33"/>
                    </a:lnTo>
                    <a:lnTo>
                      <a:pt x="1" y="41"/>
                    </a:lnTo>
                    <a:lnTo>
                      <a:pt x="3" y="47"/>
                    </a:lnTo>
                    <a:lnTo>
                      <a:pt x="6" y="52"/>
                    </a:lnTo>
                    <a:lnTo>
                      <a:pt x="10" y="57"/>
                    </a:lnTo>
                    <a:lnTo>
                      <a:pt x="14" y="61"/>
                    </a:lnTo>
                    <a:lnTo>
                      <a:pt x="21" y="64"/>
                    </a:lnTo>
                    <a:lnTo>
                      <a:pt x="27" y="66"/>
                    </a:lnTo>
                    <a:lnTo>
                      <a:pt x="33" y="66"/>
                    </a:lnTo>
                    <a:lnTo>
                      <a:pt x="33" y="6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2" name="Freeform 279"/>
              <p:cNvSpPr>
                <a:spLocks/>
              </p:cNvSpPr>
              <p:nvPr/>
            </p:nvSpPr>
            <p:spPr bwMode="auto">
              <a:xfrm>
                <a:off x="2196" y="591"/>
                <a:ext cx="107" cy="164"/>
              </a:xfrm>
              <a:custGeom>
                <a:avLst/>
                <a:gdLst>
                  <a:gd name="T0" fmla="*/ 72 w 107"/>
                  <a:gd name="T1" fmla="*/ 164 h 164"/>
                  <a:gd name="T2" fmla="*/ 77 w 107"/>
                  <a:gd name="T3" fmla="*/ 138 h 164"/>
                  <a:gd name="T4" fmla="*/ 107 w 107"/>
                  <a:gd name="T5" fmla="*/ 138 h 164"/>
                  <a:gd name="T6" fmla="*/ 88 w 107"/>
                  <a:gd name="T7" fmla="*/ 77 h 164"/>
                  <a:gd name="T8" fmla="*/ 88 w 107"/>
                  <a:gd name="T9" fmla="*/ 77 h 164"/>
                  <a:gd name="T10" fmla="*/ 96 w 107"/>
                  <a:gd name="T11" fmla="*/ 71 h 164"/>
                  <a:gd name="T12" fmla="*/ 102 w 107"/>
                  <a:gd name="T13" fmla="*/ 66 h 164"/>
                  <a:gd name="T14" fmla="*/ 106 w 107"/>
                  <a:gd name="T15" fmla="*/ 62 h 164"/>
                  <a:gd name="T16" fmla="*/ 96 w 107"/>
                  <a:gd name="T17" fmla="*/ 14 h 164"/>
                  <a:gd name="T18" fmla="*/ 96 w 107"/>
                  <a:gd name="T19" fmla="*/ 14 h 164"/>
                  <a:gd name="T20" fmla="*/ 94 w 107"/>
                  <a:gd name="T21" fmla="*/ 12 h 164"/>
                  <a:gd name="T22" fmla="*/ 91 w 107"/>
                  <a:gd name="T23" fmla="*/ 9 h 164"/>
                  <a:gd name="T24" fmla="*/ 87 w 107"/>
                  <a:gd name="T25" fmla="*/ 7 h 164"/>
                  <a:gd name="T26" fmla="*/ 83 w 107"/>
                  <a:gd name="T27" fmla="*/ 5 h 164"/>
                  <a:gd name="T28" fmla="*/ 71 w 107"/>
                  <a:gd name="T29" fmla="*/ 2 h 164"/>
                  <a:gd name="T30" fmla="*/ 65 w 107"/>
                  <a:gd name="T31" fmla="*/ 1 h 164"/>
                  <a:gd name="T32" fmla="*/ 58 w 107"/>
                  <a:gd name="T33" fmla="*/ 0 h 164"/>
                  <a:gd name="T34" fmla="*/ 58 w 107"/>
                  <a:gd name="T35" fmla="*/ 0 h 164"/>
                  <a:gd name="T36" fmla="*/ 48 w 107"/>
                  <a:gd name="T37" fmla="*/ 1 h 164"/>
                  <a:gd name="T38" fmla="*/ 37 w 107"/>
                  <a:gd name="T39" fmla="*/ 4 h 164"/>
                  <a:gd name="T40" fmla="*/ 29 w 107"/>
                  <a:gd name="T41" fmla="*/ 7 h 164"/>
                  <a:gd name="T42" fmla="*/ 24 w 107"/>
                  <a:gd name="T43" fmla="*/ 11 h 164"/>
                  <a:gd name="T44" fmla="*/ 24 w 107"/>
                  <a:gd name="T45" fmla="*/ 11 h 164"/>
                  <a:gd name="T46" fmla="*/ 21 w 107"/>
                  <a:gd name="T47" fmla="*/ 14 h 164"/>
                  <a:gd name="T48" fmla="*/ 21 w 107"/>
                  <a:gd name="T49" fmla="*/ 14 h 164"/>
                  <a:gd name="T50" fmla="*/ 0 w 107"/>
                  <a:gd name="T51" fmla="*/ 63 h 164"/>
                  <a:gd name="T52" fmla="*/ 0 w 107"/>
                  <a:gd name="T53" fmla="*/ 63 h 164"/>
                  <a:gd name="T54" fmla="*/ 9 w 107"/>
                  <a:gd name="T55" fmla="*/ 68 h 164"/>
                  <a:gd name="T56" fmla="*/ 18 w 107"/>
                  <a:gd name="T57" fmla="*/ 73 h 164"/>
                  <a:gd name="T58" fmla="*/ 28 w 107"/>
                  <a:gd name="T59" fmla="*/ 77 h 164"/>
                  <a:gd name="T60" fmla="*/ 9 w 107"/>
                  <a:gd name="T61" fmla="*/ 138 h 164"/>
                  <a:gd name="T62" fmla="*/ 39 w 107"/>
                  <a:gd name="T63" fmla="*/ 138 h 164"/>
                  <a:gd name="T64" fmla="*/ 45 w 107"/>
                  <a:gd name="T65"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64">
                    <a:moveTo>
                      <a:pt x="72" y="164"/>
                    </a:moveTo>
                    <a:lnTo>
                      <a:pt x="77" y="138"/>
                    </a:lnTo>
                    <a:lnTo>
                      <a:pt x="107" y="138"/>
                    </a:lnTo>
                    <a:lnTo>
                      <a:pt x="88" y="77"/>
                    </a:lnTo>
                    <a:lnTo>
                      <a:pt x="88" y="77"/>
                    </a:lnTo>
                    <a:lnTo>
                      <a:pt x="96" y="71"/>
                    </a:lnTo>
                    <a:lnTo>
                      <a:pt x="102" y="66"/>
                    </a:lnTo>
                    <a:lnTo>
                      <a:pt x="106" y="62"/>
                    </a:lnTo>
                    <a:lnTo>
                      <a:pt x="96" y="14"/>
                    </a:lnTo>
                    <a:lnTo>
                      <a:pt x="96" y="14"/>
                    </a:lnTo>
                    <a:lnTo>
                      <a:pt x="94" y="12"/>
                    </a:lnTo>
                    <a:lnTo>
                      <a:pt x="91" y="9"/>
                    </a:lnTo>
                    <a:lnTo>
                      <a:pt x="87" y="7"/>
                    </a:lnTo>
                    <a:lnTo>
                      <a:pt x="83" y="5"/>
                    </a:lnTo>
                    <a:lnTo>
                      <a:pt x="71" y="2"/>
                    </a:lnTo>
                    <a:lnTo>
                      <a:pt x="65" y="1"/>
                    </a:lnTo>
                    <a:lnTo>
                      <a:pt x="58" y="0"/>
                    </a:lnTo>
                    <a:lnTo>
                      <a:pt x="58" y="0"/>
                    </a:lnTo>
                    <a:lnTo>
                      <a:pt x="48" y="1"/>
                    </a:lnTo>
                    <a:lnTo>
                      <a:pt x="37" y="4"/>
                    </a:lnTo>
                    <a:lnTo>
                      <a:pt x="29" y="7"/>
                    </a:lnTo>
                    <a:lnTo>
                      <a:pt x="24" y="11"/>
                    </a:lnTo>
                    <a:lnTo>
                      <a:pt x="24" y="11"/>
                    </a:lnTo>
                    <a:lnTo>
                      <a:pt x="21" y="14"/>
                    </a:lnTo>
                    <a:lnTo>
                      <a:pt x="21" y="14"/>
                    </a:lnTo>
                    <a:lnTo>
                      <a:pt x="0" y="63"/>
                    </a:lnTo>
                    <a:lnTo>
                      <a:pt x="0" y="63"/>
                    </a:lnTo>
                    <a:lnTo>
                      <a:pt x="9" y="68"/>
                    </a:lnTo>
                    <a:lnTo>
                      <a:pt x="18" y="73"/>
                    </a:lnTo>
                    <a:lnTo>
                      <a:pt x="28" y="77"/>
                    </a:lnTo>
                    <a:lnTo>
                      <a:pt x="9" y="138"/>
                    </a:lnTo>
                    <a:lnTo>
                      <a:pt x="39" y="138"/>
                    </a:lnTo>
                    <a:lnTo>
                      <a:pt x="45" y="16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3" name="Freeform 280"/>
              <p:cNvSpPr>
                <a:spLocks/>
              </p:cNvSpPr>
              <p:nvPr/>
            </p:nvSpPr>
            <p:spPr bwMode="auto">
              <a:xfrm>
                <a:off x="2219" y="625"/>
                <a:ext cx="24" cy="22"/>
              </a:xfrm>
              <a:custGeom>
                <a:avLst/>
                <a:gdLst>
                  <a:gd name="T0" fmla="*/ 23 w 24"/>
                  <a:gd name="T1" fmla="*/ 16 h 22"/>
                  <a:gd name="T2" fmla="*/ 23 w 24"/>
                  <a:gd name="T3" fmla="*/ 16 h 22"/>
                  <a:gd name="T4" fmla="*/ 19 w 24"/>
                  <a:gd name="T5" fmla="*/ 19 h 22"/>
                  <a:gd name="T6" fmla="*/ 15 w 24"/>
                  <a:gd name="T7" fmla="*/ 21 h 22"/>
                  <a:gd name="T8" fmla="*/ 11 w 24"/>
                  <a:gd name="T9" fmla="*/ 22 h 22"/>
                  <a:gd name="T10" fmla="*/ 7 w 24"/>
                  <a:gd name="T11" fmla="*/ 21 h 22"/>
                  <a:gd name="T12" fmla="*/ 7 w 24"/>
                  <a:gd name="T13" fmla="*/ 21 h 22"/>
                  <a:gd name="T14" fmla="*/ 3 w 24"/>
                  <a:gd name="T15" fmla="*/ 18 h 22"/>
                  <a:gd name="T16" fmla="*/ 1 w 24"/>
                  <a:gd name="T17" fmla="*/ 14 h 22"/>
                  <a:gd name="T18" fmla="*/ 0 w 24"/>
                  <a:gd name="T19" fmla="*/ 10 h 22"/>
                  <a:gd name="T20" fmla="*/ 2 w 24"/>
                  <a:gd name="T21" fmla="*/ 6 h 22"/>
                  <a:gd name="T22" fmla="*/ 2 w 24"/>
                  <a:gd name="T23" fmla="*/ 6 h 22"/>
                  <a:gd name="T24" fmla="*/ 4 w 24"/>
                  <a:gd name="T25" fmla="*/ 2 h 22"/>
                  <a:gd name="T26" fmla="*/ 8 w 24"/>
                  <a:gd name="T27" fmla="*/ 0 h 22"/>
                  <a:gd name="T28" fmla="*/ 12 w 24"/>
                  <a:gd name="T29" fmla="*/ 0 h 22"/>
                  <a:gd name="T30" fmla="*/ 17 w 24"/>
                  <a:gd name="T31" fmla="*/ 1 h 22"/>
                  <a:gd name="T32" fmla="*/ 17 w 24"/>
                  <a:gd name="T33" fmla="*/ 1 h 22"/>
                  <a:gd name="T34" fmla="*/ 21 w 24"/>
                  <a:gd name="T35" fmla="*/ 3 h 22"/>
                  <a:gd name="T36" fmla="*/ 23 w 24"/>
                  <a:gd name="T37" fmla="*/ 7 h 22"/>
                  <a:gd name="T38" fmla="*/ 24 w 24"/>
                  <a:gd name="T39" fmla="*/ 11 h 22"/>
                  <a:gd name="T40" fmla="*/ 23 w 24"/>
                  <a:gd name="T41" fmla="*/ 16 h 22"/>
                  <a:gd name="T42" fmla="*/ 23 w 24"/>
                  <a:gd name="T4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2">
                    <a:moveTo>
                      <a:pt x="23" y="16"/>
                    </a:moveTo>
                    <a:lnTo>
                      <a:pt x="23" y="16"/>
                    </a:lnTo>
                    <a:lnTo>
                      <a:pt x="19" y="19"/>
                    </a:lnTo>
                    <a:lnTo>
                      <a:pt x="15" y="21"/>
                    </a:lnTo>
                    <a:lnTo>
                      <a:pt x="11" y="22"/>
                    </a:lnTo>
                    <a:lnTo>
                      <a:pt x="7" y="21"/>
                    </a:lnTo>
                    <a:lnTo>
                      <a:pt x="7" y="21"/>
                    </a:lnTo>
                    <a:lnTo>
                      <a:pt x="3" y="18"/>
                    </a:lnTo>
                    <a:lnTo>
                      <a:pt x="1" y="14"/>
                    </a:lnTo>
                    <a:lnTo>
                      <a:pt x="0" y="10"/>
                    </a:lnTo>
                    <a:lnTo>
                      <a:pt x="2" y="6"/>
                    </a:lnTo>
                    <a:lnTo>
                      <a:pt x="2" y="6"/>
                    </a:lnTo>
                    <a:lnTo>
                      <a:pt x="4" y="2"/>
                    </a:lnTo>
                    <a:lnTo>
                      <a:pt x="8" y="0"/>
                    </a:lnTo>
                    <a:lnTo>
                      <a:pt x="12" y="0"/>
                    </a:lnTo>
                    <a:lnTo>
                      <a:pt x="17" y="1"/>
                    </a:lnTo>
                    <a:lnTo>
                      <a:pt x="17" y="1"/>
                    </a:lnTo>
                    <a:lnTo>
                      <a:pt x="21" y="3"/>
                    </a:lnTo>
                    <a:lnTo>
                      <a:pt x="23" y="7"/>
                    </a:lnTo>
                    <a:lnTo>
                      <a:pt x="24" y="11"/>
                    </a:lnTo>
                    <a:lnTo>
                      <a:pt x="23" y="16"/>
                    </a:lnTo>
                    <a:lnTo>
                      <a:pt x="23"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4" name="Freeform 281"/>
              <p:cNvSpPr>
                <a:spLocks/>
              </p:cNvSpPr>
              <p:nvPr/>
            </p:nvSpPr>
            <p:spPr bwMode="auto">
              <a:xfrm>
                <a:off x="2245" y="637"/>
                <a:ext cx="35" cy="24"/>
              </a:xfrm>
              <a:custGeom>
                <a:avLst/>
                <a:gdLst>
                  <a:gd name="T0" fmla="*/ 32 w 35"/>
                  <a:gd name="T1" fmla="*/ 14 h 24"/>
                  <a:gd name="T2" fmla="*/ 32 w 35"/>
                  <a:gd name="T3" fmla="*/ 14 h 24"/>
                  <a:gd name="T4" fmla="*/ 30 w 35"/>
                  <a:gd name="T5" fmla="*/ 14 h 24"/>
                  <a:gd name="T6" fmla="*/ 30 w 35"/>
                  <a:gd name="T7" fmla="*/ 14 h 24"/>
                  <a:gd name="T8" fmla="*/ 24 w 35"/>
                  <a:gd name="T9" fmla="*/ 18 h 24"/>
                  <a:gd name="T10" fmla="*/ 19 w 35"/>
                  <a:gd name="T11" fmla="*/ 21 h 24"/>
                  <a:gd name="T12" fmla="*/ 12 w 35"/>
                  <a:gd name="T13" fmla="*/ 24 h 24"/>
                  <a:gd name="T14" fmla="*/ 7 w 35"/>
                  <a:gd name="T15" fmla="*/ 21 h 24"/>
                  <a:gd name="T16" fmla="*/ 7 w 35"/>
                  <a:gd name="T17" fmla="*/ 21 h 24"/>
                  <a:gd name="T18" fmla="*/ 3 w 35"/>
                  <a:gd name="T19" fmla="*/ 18 h 24"/>
                  <a:gd name="T20" fmla="*/ 1 w 35"/>
                  <a:gd name="T21" fmla="*/ 15 h 24"/>
                  <a:gd name="T22" fmla="*/ 0 w 35"/>
                  <a:gd name="T23" fmla="*/ 10 h 24"/>
                  <a:gd name="T24" fmla="*/ 2 w 35"/>
                  <a:gd name="T25" fmla="*/ 6 h 24"/>
                  <a:gd name="T26" fmla="*/ 2 w 35"/>
                  <a:gd name="T27" fmla="*/ 6 h 24"/>
                  <a:gd name="T28" fmla="*/ 4 w 35"/>
                  <a:gd name="T29" fmla="*/ 2 h 24"/>
                  <a:gd name="T30" fmla="*/ 8 w 35"/>
                  <a:gd name="T31" fmla="*/ 0 h 24"/>
                  <a:gd name="T32" fmla="*/ 12 w 35"/>
                  <a:gd name="T33" fmla="*/ 0 h 24"/>
                  <a:gd name="T34" fmla="*/ 17 w 35"/>
                  <a:gd name="T35" fmla="*/ 1 h 24"/>
                  <a:gd name="T36" fmla="*/ 30 w 35"/>
                  <a:gd name="T37" fmla="*/ 7 h 24"/>
                  <a:gd name="T38" fmla="*/ 30 w 35"/>
                  <a:gd name="T39" fmla="*/ 7 h 24"/>
                  <a:gd name="T40" fmla="*/ 33 w 35"/>
                  <a:gd name="T41" fmla="*/ 9 h 24"/>
                  <a:gd name="T42" fmla="*/ 35 w 35"/>
                  <a:gd name="T43" fmla="*/ 12 h 24"/>
                  <a:gd name="T44" fmla="*/ 35 w 35"/>
                  <a:gd name="T45" fmla="*/ 12 h 24"/>
                  <a:gd name="T46" fmla="*/ 32 w 35"/>
                  <a:gd name="T47" fmla="*/ 14 h 24"/>
                  <a:gd name="T48" fmla="*/ 32 w 35"/>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24">
                    <a:moveTo>
                      <a:pt x="32" y="14"/>
                    </a:moveTo>
                    <a:lnTo>
                      <a:pt x="32" y="14"/>
                    </a:lnTo>
                    <a:lnTo>
                      <a:pt x="30" y="14"/>
                    </a:lnTo>
                    <a:lnTo>
                      <a:pt x="30" y="14"/>
                    </a:lnTo>
                    <a:lnTo>
                      <a:pt x="24" y="18"/>
                    </a:lnTo>
                    <a:lnTo>
                      <a:pt x="19" y="21"/>
                    </a:lnTo>
                    <a:lnTo>
                      <a:pt x="12" y="24"/>
                    </a:lnTo>
                    <a:lnTo>
                      <a:pt x="7" y="21"/>
                    </a:lnTo>
                    <a:lnTo>
                      <a:pt x="7" y="21"/>
                    </a:lnTo>
                    <a:lnTo>
                      <a:pt x="3" y="18"/>
                    </a:lnTo>
                    <a:lnTo>
                      <a:pt x="1" y="15"/>
                    </a:lnTo>
                    <a:lnTo>
                      <a:pt x="0" y="10"/>
                    </a:lnTo>
                    <a:lnTo>
                      <a:pt x="2" y="6"/>
                    </a:lnTo>
                    <a:lnTo>
                      <a:pt x="2" y="6"/>
                    </a:lnTo>
                    <a:lnTo>
                      <a:pt x="4" y="2"/>
                    </a:lnTo>
                    <a:lnTo>
                      <a:pt x="8" y="0"/>
                    </a:lnTo>
                    <a:lnTo>
                      <a:pt x="12" y="0"/>
                    </a:lnTo>
                    <a:lnTo>
                      <a:pt x="17" y="1"/>
                    </a:lnTo>
                    <a:lnTo>
                      <a:pt x="30" y="7"/>
                    </a:lnTo>
                    <a:lnTo>
                      <a:pt x="30" y="7"/>
                    </a:lnTo>
                    <a:lnTo>
                      <a:pt x="33" y="9"/>
                    </a:lnTo>
                    <a:lnTo>
                      <a:pt x="35" y="12"/>
                    </a:lnTo>
                    <a:lnTo>
                      <a:pt x="35" y="12"/>
                    </a:lnTo>
                    <a:lnTo>
                      <a:pt x="32" y="14"/>
                    </a:lnTo>
                    <a:lnTo>
                      <a:pt x="32" y="1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5" name="Freeform 282"/>
              <p:cNvSpPr>
                <a:spLocks noEditPoints="1"/>
              </p:cNvSpPr>
              <p:nvPr/>
            </p:nvSpPr>
            <p:spPr bwMode="auto">
              <a:xfrm>
                <a:off x="1979" y="2281"/>
                <a:ext cx="314" cy="206"/>
              </a:xfrm>
              <a:custGeom>
                <a:avLst/>
                <a:gdLst>
                  <a:gd name="T0" fmla="*/ 272 w 314"/>
                  <a:gd name="T1" fmla="*/ 156 h 206"/>
                  <a:gd name="T2" fmla="*/ 279 w 314"/>
                  <a:gd name="T3" fmla="*/ 159 h 206"/>
                  <a:gd name="T4" fmla="*/ 287 w 314"/>
                  <a:gd name="T5" fmla="*/ 168 h 206"/>
                  <a:gd name="T6" fmla="*/ 290 w 314"/>
                  <a:gd name="T7" fmla="*/ 180 h 206"/>
                  <a:gd name="T8" fmla="*/ 288 w 314"/>
                  <a:gd name="T9" fmla="*/ 191 h 206"/>
                  <a:gd name="T10" fmla="*/ 279 w 314"/>
                  <a:gd name="T11" fmla="*/ 202 h 206"/>
                  <a:gd name="T12" fmla="*/ 264 w 314"/>
                  <a:gd name="T13" fmla="*/ 206 h 206"/>
                  <a:gd name="T14" fmla="*/ 254 w 314"/>
                  <a:gd name="T15" fmla="*/ 204 h 206"/>
                  <a:gd name="T16" fmla="*/ 242 w 314"/>
                  <a:gd name="T17" fmla="*/ 195 h 206"/>
                  <a:gd name="T18" fmla="*/ 238 w 314"/>
                  <a:gd name="T19" fmla="*/ 180 h 206"/>
                  <a:gd name="T20" fmla="*/ 239 w 314"/>
                  <a:gd name="T21" fmla="*/ 172 h 206"/>
                  <a:gd name="T22" fmla="*/ 246 w 314"/>
                  <a:gd name="T23" fmla="*/ 162 h 206"/>
                  <a:gd name="T24" fmla="*/ 256 w 314"/>
                  <a:gd name="T25" fmla="*/ 156 h 206"/>
                  <a:gd name="T26" fmla="*/ 55 w 314"/>
                  <a:gd name="T27" fmla="*/ 156 h 206"/>
                  <a:gd name="T28" fmla="*/ 62 w 314"/>
                  <a:gd name="T29" fmla="*/ 159 h 206"/>
                  <a:gd name="T30" fmla="*/ 70 w 314"/>
                  <a:gd name="T31" fmla="*/ 168 h 206"/>
                  <a:gd name="T32" fmla="*/ 73 w 314"/>
                  <a:gd name="T33" fmla="*/ 180 h 206"/>
                  <a:gd name="T34" fmla="*/ 71 w 314"/>
                  <a:gd name="T35" fmla="*/ 191 h 206"/>
                  <a:gd name="T36" fmla="*/ 62 w 314"/>
                  <a:gd name="T37" fmla="*/ 202 h 206"/>
                  <a:gd name="T38" fmla="*/ 48 w 314"/>
                  <a:gd name="T39" fmla="*/ 206 h 206"/>
                  <a:gd name="T40" fmla="*/ 37 w 314"/>
                  <a:gd name="T41" fmla="*/ 204 h 206"/>
                  <a:gd name="T42" fmla="*/ 26 w 314"/>
                  <a:gd name="T43" fmla="*/ 195 h 206"/>
                  <a:gd name="T44" fmla="*/ 21 w 314"/>
                  <a:gd name="T45" fmla="*/ 180 h 206"/>
                  <a:gd name="T46" fmla="*/ 23 w 314"/>
                  <a:gd name="T47" fmla="*/ 172 h 206"/>
                  <a:gd name="T48" fmla="*/ 29 w 314"/>
                  <a:gd name="T49" fmla="*/ 162 h 206"/>
                  <a:gd name="T50" fmla="*/ 39 w 314"/>
                  <a:gd name="T51" fmla="*/ 156 h 206"/>
                  <a:gd name="T52" fmla="*/ 4 w 314"/>
                  <a:gd name="T53" fmla="*/ 21 h 206"/>
                  <a:gd name="T54" fmla="*/ 0 w 314"/>
                  <a:gd name="T55" fmla="*/ 13 h 206"/>
                  <a:gd name="T56" fmla="*/ 2 w 314"/>
                  <a:gd name="T57" fmla="*/ 4 h 206"/>
                  <a:gd name="T58" fmla="*/ 15 w 314"/>
                  <a:gd name="T59" fmla="*/ 0 h 206"/>
                  <a:gd name="T60" fmla="*/ 299 w 314"/>
                  <a:gd name="T61" fmla="*/ 49 h 206"/>
                  <a:gd name="T62" fmla="*/ 307 w 314"/>
                  <a:gd name="T63" fmla="*/ 49 h 206"/>
                  <a:gd name="T64" fmla="*/ 314 w 314"/>
                  <a:gd name="T65" fmla="*/ 54 h 206"/>
                  <a:gd name="T66" fmla="*/ 311 w 314"/>
                  <a:gd name="T67" fmla="*/ 66 h 206"/>
                  <a:gd name="T68" fmla="*/ 48 w 314"/>
                  <a:gd name="T69" fmla="*/ 169 h 206"/>
                  <a:gd name="T70" fmla="*/ 39 w 314"/>
                  <a:gd name="T71" fmla="*/ 172 h 206"/>
                  <a:gd name="T72" fmla="*/ 36 w 314"/>
                  <a:gd name="T73" fmla="*/ 180 h 206"/>
                  <a:gd name="T74" fmla="*/ 43 w 314"/>
                  <a:gd name="T75" fmla="*/ 191 h 206"/>
                  <a:gd name="T76" fmla="*/ 52 w 314"/>
                  <a:gd name="T77" fmla="*/ 191 h 206"/>
                  <a:gd name="T78" fmla="*/ 58 w 314"/>
                  <a:gd name="T79" fmla="*/ 180 h 206"/>
                  <a:gd name="T80" fmla="*/ 55 w 314"/>
                  <a:gd name="T81" fmla="*/ 172 h 206"/>
                  <a:gd name="T82" fmla="*/ 48 w 314"/>
                  <a:gd name="T83" fmla="*/ 169 h 206"/>
                  <a:gd name="T84" fmla="*/ 259 w 314"/>
                  <a:gd name="T85" fmla="*/ 170 h 206"/>
                  <a:gd name="T86" fmla="*/ 253 w 314"/>
                  <a:gd name="T87" fmla="*/ 180 h 206"/>
                  <a:gd name="T88" fmla="*/ 256 w 314"/>
                  <a:gd name="T89" fmla="*/ 189 h 206"/>
                  <a:gd name="T90" fmla="*/ 264 w 314"/>
                  <a:gd name="T91" fmla="*/ 192 h 206"/>
                  <a:gd name="T92" fmla="*/ 274 w 314"/>
                  <a:gd name="T93" fmla="*/ 184 h 206"/>
                  <a:gd name="T94" fmla="*/ 274 w 314"/>
                  <a:gd name="T95" fmla="*/ 176 h 206"/>
                  <a:gd name="T96" fmla="*/ 264 w 314"/>
                  <a:gd name="T97" fmla="*/ 16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206">
                    <a:moveTo>
                      <a:pt x="308" y="69"/>
                    </a:moveTo>
                    <a:lnTo>
                      <a:pt x="272" y="85"/>
                    </a:lnTo>
                    <a:lnTo>
                      <a:pt x="272" y="156"/>
                    </a:lnTo>
                    <a:lnTo>
                      <a:pt x="272" y="156"/>
                    </a:lnTo>
                    <a:lnTo>
                      <a:pt x="276" y="157"/>
                    </a:lnTo>
                    <a:lnTo>
                      <a:pt x="279" y="159"/>
                    </a:lnTo>
                    <a:lnTo>
                      <a:pt x="282" y="162"/>
                    </a:lnTo>
                    <a:lnTo>
                      <a:pt x="285" y="165"/>
                    </a:lnTo>
                    <a:lnTo>
                      <a:pt x="287" y="168"/>
                    </a:lnTo>
                    <a:lnTo>
                      <a:pt x="289" y="172"/>
                    </a:lnTo>
                    <a:lnTo>
                      <a:pt x="290" y="176"/>
                    </a:lnTo>
                    <a:lnTo>
                      <a:pt x="290" y="180"/>
                    </a:lnTo>
                    <a:lnTo>
                      <a:pt x="290" y="180"/>
                    </a:lnTo>
                    <a:lnTo>
                      <a:pt x="289" y="186"/>
                    </a:lnTo>
                    <a:lnTo>
                      <a:pt x="288" y="191"/>
                    </a:lnTo>
                    <a:lnTo>
                      <a:pt x="286" y="195"/>
                    </a:lnTo>
                    <a:lnTo>
                      <a:pt x="282" y="199"/>
                    </a:lnTo>
                    <a:lnTo>
                      <a:pt x="279" y="202"/>
                    </a:lnTo>
                    <a:lnTo>
                      <a:pt x="274" y="204"/>
                    </a:lnTo>
                    <a:lnTo>
                      <a:pt x="270" y="206"/>
                    </a:lnTo>
                    <a:lnTo>
                      <a:pt x="264" y="206"/>
                    </a:lnTo>
                    <a:lnTo>
                      <a:pt x="264" y="206"/>
                    </a:lnTo>
                    <a:lnTo>
                      <a:pt x="258" y="206"/>
                    </a:lnTo>
                    <a:lnTo>
                      <a:pt x="254" y="204"/>
                    </a:lnTo>
                    <a:lnTo>
                      <a:pt x="249" y="202"/>
                    </a:lnTo>
                    <a:lnTo>
                      <a:pt x="245" y="199"/>
                    </a:lnTo>
                    <a:lnTo>
                      <a:pt x="242" y="195"/>
                    </a:lnTo>
                    <a:lnTo>
                      <a:pt x="240" y="191"/>
                    </a:lnTo>
                    <a:lnTo>
                      <a:pt x="238" y="186"/>
                    </a:lnTo>
                    <a:lnTo>
                      <a:pt x="238" y="180"/>
                    </a:lnTo>
                    <a:lnTo>
                      <a:pt x="238" y="180"/>
                    </a:lnTo>
                    <a:lnTo>
                      <a:pt x="238" y="176"/>
                    </a:lnTo>
                    <a:lnTo>
                      <a:pt x="239" y="172"/>
                    </a:lnTo>
                    <a:lnTo>
                      <a:pt x="241" y="168"/>
                    </a:lnTo>
                    <a:lnTo>
                      <a:pt x="243" y="165"/>
                    </a:lnTo>
                    <a:lnTo>
                      <a:pt x="246" y="162"/>
                    </a:lnTo>
                    <a:lnTo>
                      <a:pt x="249" y="159"/>
                    </a:lnTo>
                    <a:lnTo>
                      <a:pt x="252" y="157"/>
                    </a:lnTo>
                    <a:lnTo>
                      <a:pt x="256" y="156"/>
                    </a:lnTo>
                    <a:lnTo>
                      <a:pt x="256" y="147"/>
                    </a:lnTo>
                    <a:lnTo>
                      <a:pt x="55" y="147"/>
                    </a:lnTo>
                    <a:lnTo>
                      <a:pt x="55" y="156"/>
                    </a:lnTo>
                    <a:lnTo>
                      <a:pt x="55" y="156"/>
                    </a:lnTo>
                    <a:lnTo>
                      <a:pt x="59" y="157"/>
                    </a:lnTo>
                    <a:lnTo>
                      <a:pt x="62" y="159"/>
                    </a:lnTo>
                    <a:lnTo>
                      <a:pt x="65" y="162"/>
                    </a:lnTo>
                    <a:lnTo>
                      <a:pt x="68" y="165"/>
                    </a:lnTo>
                    <a:lnTo>
                      <a:pt x="70" y="168"/>
                    </a:lnTo>
                    <a:lnTo>
                      <a:pt x="72" y="172"/>
                    </a:lnTo>
                    <a:lnTo>
                      <a:pt x="73" y="176"/>
                    </a:lnTo>
                    <a:lnTo>
                      <a:pt x="73" y="180"/>
                    </a:lnTo>
                    <a:lnTo>
                      <a:pt x="73" y="180"/>
                    </a:lnTo>
                    <a:lnTo>
                      <a:pt x="73" y="186"/>
                    </a:lnTo>
                    <a:lnTo>
                      <a:pt x="71" y="191"/>
                    </a:lnTo>
                    <a:lnTo>
                      <a:pt x="69" y="195"/>
                    </a:lnTo>
                    <a:lnTo>
                      <a:pt x="66" y="199"/>
                    </a:lnTo>
                    <a:lnTo>
                      <a:pt x="62" y="202"/>
                    </a:lnTo>
                    <a:lnTo>
                      <a:pt x="58" y="204"/>
                    </a:lnTo>
                    <a:lnTo>
                      <a:pt x="53" y="206"/>
                    </a:lnTo>
                    <a:lnTo>
                      <a:pt x="48" y="206"/>
                    </a:lnTo>
                    <a:lnTo>
                      <a:pt x="48" y="206"/>
                    </a:lnTo>
                    <a:lnTo>
                      <a:pt x="42" y="206"/>
                    </a:lnTo>
                    <a:lnTo>
                      <a:pt x="37" y="204"/>
                    </a:lnTo>
                    <a:lnTo>
                      <a:pt x="32" y="202"/>
                    </a:lnTo>
                    <a:lnTo>
                      <a:pt x="29" y="199"/>
                    </a:lnTo>
                    <a:lnTo>
                      <a:pt x="26" y="195"/>
                    </a:lnTo>
                    <a:lnTo>
                      <a:pt x="23" y="191"/>
                    </a:lnTo>
                    <a:lnTo>
                      <a:pt x="22" y="186"/>
                    </a:lnTo>
                    <a:lnTo>
                      <a:pt x="21" y="180"/>
                    </a:lnTo>
                    <a:lnTo>
                      <a:pt x="21" y="180"/>
                    </a:lnTo>
                    <a:lnTo>
                      <a:pt x="22" y="176"/>
                    </a:lnTo>
                    <a:lnTo>
                      <a:pt x="23" y="172"/>
                    </a:lnTo>
                    <a:lnTo>
                      <a:pt x="24" y="168"/>
                    </a:lnTo>
                    <a:lnTo>
                      <a:pt x="26" y="165"/>
                    </a:lnTo>
                    <a:lnTo>
                      <a:pt x="29" y="162"/>
                    </a:lnTo>
                    <a:lnTo>
                      <a:pt x="32" y="159"/>
                    </a:lnTo>
                    <a:lnTo>
                      <a:pt x="36" y="157"/>
                    </a:lnTo>
                    <a:lnTo>
                      <a:pt x="39" y="156"/>
                    </a:lnTo>
                    <a:lnTo>
                      <a:pt x="39" y="48"/>
                    </a:lnTo>
                    <a:lnTo>
                      <a:pt x="4" y="21"/>
                    </a:lnTo>
                    <a:lnTo>
                      <a:pt x="4" y="21"/>
                    </a:lnTo>
                    <a:lnTo>
                      <a:pt x="4" y="21"/>
                    </a:lnTo>
                    <a:lnTo>
                      <a:pt x="1" y="17"/>
                    </a:lnTo>
                    <a:lnTo>
                      <a:pt x="0" y="13"/>
                    </a:lnTo>
                    <a:lnTo>
                      <a:pt x="0" y="9"/>
                    </a:lnTo>
                    <a:lnTo>
                      <a:pt x="2" y="4"/>
                    </a:lnTo>
                    <a:lnTo>
                      <a:pt x="2" y="4"/>
                    </a:lnTo>
                    <a:lnTo>
                      <a:pt x="5" y="1"/>
                    </a:lnTo>
                    <a:lnTo>
                      <a:pt x="10" y="0"/>
                    </a:lnTo>
                    <a:lnTo>
                      <a:pt x="15" y="0"/>
                    </a:lnTo>
                    <a:lnTo>
                      <a:pt x="19" y="2"/>
                    </a:lnTo>
                    <a:lnTo>
                      <a:pt x="158" y="109"/>
                    </a:lnTo>
                    <a:lnTo>
                      <a:pt x="299" y="49"/>
                    </a:lnTo>
                    <a:lnTo>
                      <a:pt x="299" y="49"/>
                    </a:lnTo>
                    <a:lnTo>
                      <a:pt x="303" y="48"/>
                    </a:lnTo>
                    <a:lnTo>
                      <a:pt x="307" y="49"/>
                    </a:lnTo>
                    <a:lnTo>
                      <a:pt x="311" y="51"/>
                    </a:lnTo>
                    <a:lnTo>
                      <a:pt x="314" y="54"/>
                    </a:lnTo>
                    <a:lnTo>
                      <a:pt x="314" y="54"/>
                    </a:lnTo>
                    <a:lnTo>
                      <a:pt x="314" y="59"/>
                    </a:lnTo>
                    <a:lnTo>
                      <a:pt x="314" y="63"/>
                    </a:lnTo>
                    <a:lnTo>
                      <a:pt x="311" y="66"/>
                    </a:lnTo>
                    <a:lnTo>
                      <a:pt x="308" y="69"/>
                    </a:lnTo>
                    <a:lnTo>
                      <a:pt x="308" y="69"/>
                    </a:lnTo>
                    <a:close/>
                    <a:moveTo>
                      <a:pt x="48" y="169"/>
                    </a:moveTo>
                    <a:lnTo>
                      <a:pt x="48" y="169"/>
                    </a:lnTo>
                    <a:lnTo>
                      <a:pt x="43" y="170"/>
                    </a:lnTo>
                    <a:lnTo>
                      <a:pt x="39" y="172"/>
                    </a:lnTo>
                    <a:lnTo>
                      <a:pt x="37" y="176"/>
                    </a:lnTo>
                    <a:lnTo>
                      <a:pt x="36" y="180"/>
                    </a:lnTo>
                    <a:lnTo>
                      <a:pt x="36" y="180"/>
                    </a:lnTo>
                    <a:lnTo>
                      <a:pt x="37" y="184"/>
                    </a:lnTo>
                    <a:lnTo>
                      <a:pt x="39" y="189"/>
                    </a:lnTo>
                    <a:lnTo>
                      <a:pt x="43" y="191"/>
                    </a:lnTo>
                    <a:lnTo>
                      <a:pt x="48" y="192"/>
                    </a:lnTo>
                    <a:lnTo>
                      <a:pt x="48" y="192"/>
                    </a:lnTo>
                    <a:lnTo>
                      <a:pt x="52" y="191"/>
                    </a:lnTo>
                    <a:lnTo>
                      <a:pt x="55" y="189"/>
                    </a:lnTo>
                    <a:lnTo>
                      <a:pt x="58" y="184"/>
                    </a:lnTo>
                    <a:lnTo>
                      <a:pt x="58" y="180"/>
                    </a:lnTo>
                    <a:lnTo>
                      <a:pt x="58" y="180"/>
                    </a:lnTo>
                    <a:lnTo>
                      <a:pt x="58" y="176"/>
                    </a:lnTo>
                    <a:lnTo>
                      <a:pt x="55" y="172"/>
                    </a:lnTo>
                    <a:lnTo>
                      <a:pt x="52" y="170"/>
                    </a:lnTo>
                    <a:lnTo>
                      <a:pt x="48" y="169"/>
                    </a:lnTo>
                    <a:lnTo>
                      <a:pt x="48" y="169"/>
                    </a:lnTo>
                    <a:close/>
                    <a:moveTo>
                      <a:pt x="264" y="169"/>
                    </a:moveTo>
                    <a:lnTo>
                      <a:pt x="264" y="169"/>
                    </a:lnTo>
                    <a:lnTo>
                      <a:pt x="259" y="170"/>
                    </a:lnTo>
                    <a:lnTo>
                      <a:pt x="256" y="172"/>
                    </a:lnTo>
                    <a:lnTo>
                      <a:pt x="253" y="176"/>
                    </a:lnTo>
                    <a:lnTo>
                      <a:pt x="253" y="180"/>
                    </a:lnTo>
                    <a:lnTo>
                      <a:pt x="253" y="180"/>
                    </a:lnTo>
                    <a:lnTo>
                      <a:pt x="253" y="184"/>
                    </a:lnTo>
                    <a:lnTo>
                      <a:pt x="256" y="189"/>
                    </a:lnTo>
                    <a:lnTo>
                      <a:pt x="259" y="191"/>
                    </a:lnTo>
                    <a:lnTo>
                      <a:pt x="264" y="192"/>
                    </a:lnTo>
                    <a:lnTo>
                      <a:pt x="264" y="192"/>
                    </a:lnTo>
                    <a:lnTo>
                      <a:pt x="269" y="191"/>
                    </a:lnTo>
                    <a:lnTo>
                      <a:pt x="272" y="189"/>
                    </a:lnTo>
                    <a:lnTo>
                      <a:pt x="274" y="184"/>
                    </a:lnTo>
                    <a:lnTo>
                      <a:pt x="275" y="180"/>
                    </a:lnTo>
                    <a:lnTo>
                      <a:pt x="275" y="180"/>
                    </a:lnTo>
                    <a:lnTo>
                      <a:pt x="274" y="176"/>
                    </a:lnTo>
                    <a:lnTo>
                      <a:pt x="272" y="172"/>
                    </a:lnTo>
                    <a:lnTo>
                      <a:pt x="269" y="170"/>
                    </a:lnTo>
                    <a:lnTo>
                      <a:pt x="264" y="169"/>
                    </a:lnTo>
                    <a:lnTo>
                      <a:pt x="264" y="16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6" name="Freeform 283"/>
              <p:cNvSpPr>
                <a:spLocks/>
              </p:cNvSpPr>
              <p:nvPr/>
            </p:nvSpPr>
            <p:spPr bwMode="auto">
              <a:xfrm>
                <a:off x="2009" y="2237"/>
                <a:ext cx="49" cy="50"/>
              </a:xfrm>
              <a:custGeom>
                <a:avLst/>
                <a:gdLst>
                  <a:gd name="T0" fmla="*/ 49 w 49"/>
                  <a:gd name="T1" fmla="*/ 25 h 50"/>
                  <a:gd name="T2" fmla="*/ 49 w 49"/>
                  <a:gd name="T3" fmla="*/ 25 h 50"/>
                  <a:gd name="T4" fmla="*/ 49 w 49"/>
                  <a:gd name="T5" fmla="*/ 30 h 50"/>
                  <a:gd name="T6" fmla="*/ 48 w 49"/>
                  <a:gd name="T7" fmla="*/ 34 h 50"/>
                  <a:gd name="T8" fmla="*/ 45 w 49"/>
                  <a:gd name="T9" fmla="*/ 39 h 50"/>
                  <a:gd name="T10" fmla="*/ 42 w 49"/>
                  <a:gd name="T11" fmla="*/ 42 h 50"/>
                  <a:gd name="T12" fmla="*/ 39 w 49"/>
                  <a:gd name="T13" fmla="*/ 45 h 50"/>
                  <a:gd name="T14" fmla="*/ 35 w 49"/>
                  <a:gd name="T15" fmla="*/ 47 h 50"/>
                  <a:gd name="T16" fmla="*/ 30 w 49"/>
                  <a:gd name="T17" fmla="*/ 50 h 50"/>
                  <a:gd name="T18" fmla="*/ 25 w 49"/>
                  <a:gd name="T19" fmla="*/ 50 h 50"/>
                  <a:gd name="T20" fmla="*/ 25 w 49"/>
                  <a:gd name="T21" fmla="*/ 50 h 50"/>
                  <a:gd name="T22" fmla="*/ 20 w 49"/>
                  <a:gd name="T23" fmla="*/ 50 h 50"/>
                  <a:gd name="T24" fmla="*/ 15 w 49"/>
                  <a:gd name="T25" fmla="*/ 47 h 50"/>
                  <a:gd name="T26" fmla="*/ 10 w 49"/>
                  <a:gd name="T27" fmla="*/ 45 h 50"/>
                  <a:gd name="T28" fmla="*/ 7 w 49"/>
                  <a:gd name="T29" fmla="*/ 42 h 50"/>
                  <a:gd name="T30" fmla="*/ 4 w 49"/>
                  <a:gd name="T31" fmla="*/ 39 h 50"/>
                  <a:gd name="T32" fmla="*/ 1 w 49"/>
                  <a:gd name="T33" fmla="*/ 34 h 50"/>
                  <a:gd name="T34" fmla="*/ 0 w 49"/>
                  <a:gd name="T35" fmla="*/ 30 h 50"/>
                  <a:gd name="T36" fmla="*/ 0 w 49"/>
                  <a:gd name="T37" fmla="*/ 25 h 50"/>
                  <a:gd name="T38" fmla="*/ 0 w 49"/>
                  <a:gd name="T39" fmla="*/ 25 h 50"/>
                  <a:gd name="T40" fmla="*/ 0 w 49"/>
                  <a:gd name="T41" fmla="*/ 20 h 50"/>
                  <a:gd name="T42" fmla="*/ 1 w 49"/>
                  <a:gd name="T43" fmla="*/ 15 h 50"/>
                  <a:gd name="T44" fmla="*/ 4 w 49"/>
                  <a:gd name="T45" fmla="*/ 10 h 50"/>
                  <a:gd name="T46" fmla="*/ 7 w 49"/>
                  <a:gd name="T47" fmla="*/ 7 h 50"/>
                  <a:gd name="T48" fmla="*/ 10 w 49"/>
                  <a:gd name="T49" fmla="*/ 4 h 50"/>
                  <a:gd name="T50" fmla="*/ 15 w 49"/>
                  <a:gd name="T51" fmla="*/ 1 h 50"/>
                  <a:gd name="T52" fmla="*/ 20 w 49"/>
                  <a:gd name="T53" fmla="*/ 0 h 50"/>
                  <a:gd name="T54" fmla="*/ 25 w 49"/>
                  <a:gd name="T55" fmla="*/ 0 h 50"/>
                  <a:gd name="T56" fmla="*/ 25 w 49"/>
                  <a:gd name="T57" fmla="*/ 0 h 50"/>
                  <a:gd name="T58" fmla="*/ 30 w 49"/>
                  <a:gd name="T59" fmla="*/ 0 h 50"/>
                  <a:gd name="T60" fmla="*/ 35 w 49"/>
                  <a:gd name="T61" fmla="*/ 1 h 50"/>
                  <a:gd name="T62" fmla="*/ 39 w 49"/>
                  <a:gd name="T63" fmla="*/ 4 h 50"/>
                  <a:gd name="T64" fmla="*/ 42 w 49"/>
                  <a:gd name="T65" fmla="*/ 7 h 50"/>
                  <a:gd name="T66" fmla="*/ 45 w 49"/>
                  <a:gd name="T67" fmla="*/ 10 h 50"/>
                  <a:gd name="T68" fmla="*/ 48 w 49"/>
                  <a:gd name="T69" fmla="*/ 15 h 50"/>
                  <a:gd name="T70" fmla="*/ 49 w 49"/>
                  <a:gd name="T71" fmla="*/ 20 h 50"/>
                  <a:gd name="T72" fmla="*/ 49 w 49"/>
                  <a:gd name="T73" fmla="*/ 25 h 50"/>
                  <a:gd name="T74" fmla="*/ 49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49" y="25"/>
                    </a:moveTo>
                    <a:lnTo>
                      <a:pt x="49" y="25"/>
                    </a:lnTo>
                    <a:lnTo>
                      <a:pt x="49" y="30"/>
                    </a:lnTo>
                    <a:lnTo>
                      <a:pt x="48" y="34"/>
                    </a:lnTo>
                    <a:lnTo>
                      <a:pt x="45" y="39"/>
                    </a:lnTo>
                    <a:lnTo>
                      <a:pt x="42" y="42"/>
                    </a:lnTo>
                    <a:lnTo>
                      <a:pt x="39" y="45"/>
                    </a:lnTo>
                    <a:lnTo>
                      <a:pt x="35" y="47"/>
                    </a:lnTo>
                    <a:lnTo>
                      <a:pt x="30" y="50"/>
                    </a:lnTo>
                    <a:lnTo>
                      <a:pt x="25" y="50"/>
                    </a:lnTo>
                    <a:lnTo>
                      <a:pt x="25" y="50"/>
                    </a:lnTo>
                    <a:lnTo>
                      <a:pt x="20" y="50"/>
                    </a:lnTo>
                    <a:lnTo>
                      <a:pt x="15" y="47"/>
                    </a:lnTo>
                    <a:lnTo>
                      <a:pt x="10" y="45"/>
                    </a:lnTo>
                    <a:lnTo>
                      <a:pt x="7" y="42"/>
                    </a:lnTo>
                    <a:lnTo>
                      <a:pt x="4" y="39"/>
                    </a:lnTo>
                    <a:lnTo>
                      <a:pt x="1" y="34"/>
                    </a:lnTo>
                    <a:lnTo>
                      <a:pt x="0" y="30"/>
                    </a:lnTo>
                    <a:lnTo>
                      <a:pt x="0" y="25"/>
                    </a:lnTo>
                    <a:lnTo>
                      <a:pt x="0" y="25"/>
                    </a:lnTo>
                    <a:lnTo>
                      <a:pt x="0" y="20"/>
                    </a:lnTo>
                    <a:lnTo>
                      <a:pt x="1" y="15"/>
                    </a:lnTo>
                    <a:lnTo>
                      <a:pt x="4" y="10"/>
                    </a:lnTo>
                    <a:lnTo>
                      <a:pt x="7" y="7"/>
                    </a:lnTo>
                    <a:lnTo>
                      <a:pt x="10" y="4"/>
                    </a:lnTo>
                    <a:lnTo>
                      <a:pt x="15" y="1"/>
                    </a:lnTo>
                    <a:lnTo>
                      <a:pt x="20" y="0"/>
                    </a:lnTo>
                    <a:lnTo>
                      <a:pt x="25" y="0"/>
                    </a:lnTo>
                    <a:lnTo>
                      <a:pt x="25" y="0"/>
                    </a:lnTo>
                    <a:lnTo>
                      <a:pt x="30" y="0"/>
                    </a:lnTo>
                    <a:lnTo>
                      <a:pt x="35" y="1"/>
                    </a:lnTo>
                    <a:lnTo>
                      <a:pt x="39" y="4"/>
                    </a:lnTo>
                    <a:lnTo>
                      <a:pt x="42" y="7"/>
                    </a:lnTo>
                    <a:lnTo>
                      <a:pt x="45" y="10"/>
                    </a:lnTo>
                    <a:lnTo>
                      <a:pt x="48" y="15"/>
                    </a:lnTo>
                    <a:lnTo>
                      <a:pt x="49" y="20"/>
                    </a:lnTo>
                    <a:lnTo>
                      <a:pt x="49" y="25"/>
                    </a:lnTo>
                    <a:lnTo>
                      <a:pt x="49" y="2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7" name="Freeform 284"/>
              <p:cNvSpPr>
                <a:spLocks/>
              </p:cNvSpPr>
              <p:nvPr/>
            </p:nvSpPr>
            <p:spPr bwMode="auto">
              <a:xfrm>
                <a:off x="2054" y="2278"/>
                <a:ext cx="204" cy="57"/>
              </a:xfrm>
              <a:custGeom>
                <a:avLst/>
                <a:gdLst>
                  <a:gd name="T0" fmla="*/ 196 w 204"/>
                  <a:gd name="T1" fmla="*/ 48 h 57"/>
                  <a:gd name="T2" fmla="*/ 196 w 204"/>
                  <a:gd name="T3" fmla="*/ 48 h 57"/>
                  <a:gd name="T4" fmla="*/ 198 w 204"/>
                  <a:gd name="T5" fmla="*/ 47 h 57"/>
                  <a:gd name="T6" fmla="*/ 200 w 204"/>
                  <a:gd name="T7" fmla="*/ 45 h 57"/>
                  <a:gd name="T8" fmla="*/ 203 w 204"/>
                  <a:gd name="T9" fmla="*/ 39 h 57"/>
                  <a:gd name="T10" fmla="*/ 204 w 204"/>
                  <a:gd name="T11" fmla="*/ 34 h 57"/>
                  <a:gd name="T12" fmla="*/ 204 w 204"/>
                  <a:gd name="T13" fmla="*/ 31 h 57"/>
                  <a:gd name="T14" fmla="*/ 203 w 204"/>
                  <a:gd name="T15" fmla="*/ 28 h 57"/>
                  <a:gd name="T16" fmla="*/ 203 w 204"/>
                  <a:gd name="T17" fmla="*/ 28 h 57"/>
                  <a:gd name="T18" fmla="*/ 202 w 204"/>
                  <a:gd name="T19" fmla="*/ 25 h 57"/>
                  <a:gd name="T20" fmla="*/ 200 w 204"/>
                  <a:gd name="T21" fmla="*/ 23 h 57"/>
                  <a:gd name="T22" fmla="*/ 195 w 204"/>
                  <a:gd name="T23" fmla="*/ 20 h 57"/>
                  <a:gd name="T24" fmla="*/ 189 w 204"/>
                  <a:gd name="T25" fmla="*/ 19 h 57"/>
                  <a:gd name="T26" fmla="*/ 186 w 204"/>
                  <a:gd name="T27" fmla="*/ 20 h 57"/>
                  <a:gd name="T28" fmla="*/ 183 w 204"/>
                  <a:gd name="T29" fmla="*/ 20 h 57"/>
                  <a:gd name="T30" fmla="*/ 101 w 204"/>
                  <a:gd name="T31" fmla="*/ 57 h 57"/>
                  <a:gd name="T32" fmla="*/ 101 w 204"/>
                  <a:gd name="T33" fmla="*/ 57 h 57"/>
                  <a:gd name="T34" fmla="*/ 31 w 204"/>
                  <a:gd name="T35" fmla="*/ 4 h 57"/>
                  <a:gd name="T36" fmla="*/ 31 w 204"/>
                  <a:gd name="T37" fmla="*/ 4 h 57"/>
                  <a:gd name="T38" fmla="*/ 28 w 204"/>
                  <a:gd name="T39" fmla="*/ 2 h 57"/>
                  <a:gd name="T40" fmla="*/ 24 w 204"/>
                  <a:gd name="T41" fmla="*/ 0 h 57"/>
                  <a:gd name="T42" fmla="*/ 21 w 204"/>
                  <a:gd name="T43" fmla="*/ 0 h 57"/>
                  <a:gd name="T44" fmla="*/ 17 w 204"/>
                  <a:gd name="T45" fmla="*/ 0 h 57"/>
                  <a:gd name="T46" fmla="*/ 14 w 204"/>
                  <a:gd name="T47" fmla="*/ 1 h 57"/>
                  <a:gd name="T48" fmla="*/ 10 w 204"/>
                  <a:gd name="T49" fmla="*/ 2 h 57"/>
                  <a:gd name="T50" fmla="*/ 8 w 204"/>
                  <a:gd name="T51" fmla="*/ 4 h 57"/>
                  <a:gd name="T52" fmla="*/ 4 w 204"/>
                  <a:gd name="T53" fmla="*/ 7 h 57"/>
                  <a:gd name="T54" fmla="*/ 4 w 204"/>
                  <a:gd name="T55" fmla="*/ 7 h 57"/>
                  <a:gd name="T56" fmla="*/ 2 w 204"/>
                  <a:gd name="T57" fmla="*/ 11 h 57"/>
                  <a:gd name="T58" fmla="*/ 1 w 204"/>
                  <a:gd name="T59" fmla="*/ 15 h 57"/>
                  <a:gd name="T60" fmla="*/ 0 w 204"/>
                  <a:gd name="T61" fmla="*/ 18 h 57"/>
                  <a:gd name="T62" fmla="*/ 0 w 204"/>
                  <a:gd name="T63" fmla="*/ 22 h 57"/>
                  <a:gd name="T64" fmla="*/ 1 w 204"/>
                  <a:gd name="T65" fmla="*/ 25 h 57"/>
                  <a:gd name="T66" fmla="*/ 3 w 204"/>
                  <a:gd name="T67" fmla="*/ 28 h 57"/>
                  <a:gd name="T68" fmla="*/ 6 w 204"/>
                  <a:gd name="T69" fmla="*/ 31 h 57"/>
                  <a:gd name="T70" fmla="*/ 9 w 204"/>
                  <a:gd name="T71"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57">
                    <a:moveTo>
                      <a:pt x="196" y="48"/>
                    </a:moveTo>
                    <a:lnTo>
                      <a:pt x="196" y="48"/>
                    </a:lnTo>
                    <a:lnTo>
                      <a:pt x="198" y="47"/>
                    </a:lnTo>
                    <a:lnTo>
                      <a:pt x="200" y="45"/>
                    </a:lnTo>
                    <a:lnTo>
                      <a:pt x="203" y="39"/>
                    </a:lnTo>
                    <a:lnTo>
                      <a:pt x="204" y="34"/>
                    </a:lnTo>
                    <a:lnTo>
                      <a:pt x="204" y="31"/>
                    </a:lnTo>
                    <a:lnTo>
                      <a:pt x="203" y="28"/>
                    </a:lnTo>
                    <a:lnTo>
                      <a:pt x="203" y="28"/>
                    </a:lnTo>
                    <a:lnTo>
                      <a:pt x="202" y="25"/>
                    </a:lnTo>
                    <a:lnTo>
                      <a:pt x="200" y="23"/>
                    </a:lnTo>
                    <a:lnTo>
                      <a:pt x="195" y="20"/>
                    </a:lnTo>
                    <a:lnTo>
                      <a:pt x="189" y="19"/>
                    </a:lnTo>
                    <a:lnTo>
                      <a:pt x="186" y="20"/>
                    </a:lnTo>
                    <a:lnTo>
                      <a:pt x="183" y="20"/>
                    </a:lnTo>
                    <a:lnTo>
                      <a:pt x="101" y="57"/>
                    </a:lnTo>
                    <a:lnTo>
                      <a:pt x="101" y="57"/>
                    </a:lnTo>
                    <a:lnTo>
                      <a:pt x="31" y="4"/>
                    </a:lnTo>
                    <a:lnTo>
                      <a:pt x="31" y="4"/>
                    </a:lnTo>
                    <a:lnTo>
                      <a:pt x="28" y="2"/>
                    </a:lnTo>
                    <a:lnTo>
                      <a:pt x="24" y="0"/>
                    </a:lnTo>
                    <a:lnTo>
                      <a:pt x="21" y="0"/>
                    </a:lnTo>
                    <a:lnTo>
                      <a:pt x="17" y="0"/>
                    </a:lnTo>
                    <a:lnTo>
                      <a:pt x="14" y="1"/>
                    </a:lnTo>
                    <a:lnTo>
                      <a:pt x="10" y="2"/>
                    </a:lnTo>
                    <a:lnTo>
                      <a:pt x="8" y="4"/>
                    </a:lnTo>
                    <a:lnTo>
                      <a:pt x="4" y="7"/>
                    </a:lnTo>
                    <a:lnTo>
                      <a:pt x="4" y="7"/>
                    </a:lnTo>
                    <a:lnTo>
                      <a:pt x="2" y="11"/>
                    </a:lnTo>
                    <a:lnTo>
                      <a:pt x="1" y="15"/>
                    </a:lnTo>
                    <a:lnTo>
                      <a:pt x="0" y="18"/>
                    </a:lnTo>
                    <a:lnTo>
                      <a:pt x="0" y="22"/>
                    </a:lnTo>
                    <a:lnTo>
                      <a:pt x="1" y="25"/>
                    </a:lnTo>
                    <a:lnTo>
                      <a:pt x="3" y="28"/>
                    </a:lnTo>
                    <a:lnTo>
                      <a:pt x="6" y="31"/>
                    </a:lnTo>
                    <a:lnTo>
                      <a:pt x="9" y="3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8" name="Freeform 285"/>
              <p:cNvSpPr>
                <a:spLocks noEditPoints="1"/>
              </p:cNvSpPr>
              <p:nvPr/>
            </p:nvSpPr>
            <p:spPr bwMode="auto">
              <a:xfrm>
                <a:off x="96" y="250"/>
                <a:ext cx="187" cy="261"/>
              </a:xfrm>
              <a:custGeom>
                <a:avLst/>
                <a:gdLst>
                  <a:gd name="T0" fmla="*/ 124 w 187"/>
                  <a:gd name="T1" fmla="*/ 27 h 261"/>
                  <a:gd name="T2" fmla="*/ 122 w 187"/>
                  <a:gd name="T3" fmla="*/ 37 h 261"/>
                  <a:gd name="T4" fmla="*/ 115 w 187"/>
                  <a:gd name="T5" fmla="*/ 45 h 261"/>
                  <a:gd name="T6" fmla="*/ 107 w 187"/>
                  <a:gd name="T7" fmla="*/ 52 h 261"/>
                  <a:gd name="T8" fmla="*/ 97 w 187"/>
                  <a:gd name="T9" fmla="*/ 54 h 261"/>
                  <a:gd name="T10" fmla="*/ 92 w 187"/>
                  <a:gd name="T11" fmla="*/ 53 h 261"/>
                  <a:gd name="T12" fmla="*/ 82 w 187"/>
                  <a:gd name="T13" fmla="*/ 48 h 261"/>
                  <a:gd name="T14" fmla="*/ 75 w 187"/>
                  <a:gd name="T15" fmla="*/ 41 h 261"/>
                  <a:gd name="T16" fmla="*/ 71 w 187"/>
                  <a:gd name="T17" fmla="*/ 32 h 261"/>
                  <a:gd name="T18" fmla="*/ 70 w 187"/>
                  <a:gd name="T19" fmla="*/ 27 h 261"/>
                  <a:gd name="T20" fmla="*/ 72 w 187"/>
                  <a:gd name="T21" fmla="*/ 17 h 261"/>
                  <a:gd name="T22" fmla="*/ 78 w 187"/>
                  <a:gd name="T23" fmla="*/ 8 h 261"/>
                  <a:gd name="T24" fmla="*/ 87 w 187"/>
                  <a:gd name="T25" fmla="*/ 2 h 261"/>
                  <a:gd name="T26" fmla="*/ 97 w 187"/>
                  <a:gd name="T27" fmla="*/ 0 h 261"/>
                  <a:gd name="T28" fmla="*/ 102 w 187"/>
                  <a:gd name="T29" fmla="*/ 1 h 261"/>
                  <a:gd name="T30" fmla="*/ 112 w 187"/>
                  <a:gd name="T31" fmla="*/ 4 h 261"/>
                  <a:gd name="T32" fmla="*/ 119 w 187"/>
                  <a:gd name="T33" fmla="*/ 11 h 261"/>
                  <a:gd name="T34" fmla="*/ 123 w 187"/>
                  <a:gd name="T35" fmla="*/ 22 h 261"/>
                  <a:gd name="T36" fmla="*/ 124 w 187"/>
                  <a:gd name="T37" fmla="*/ 27 h 261"/>
                  <a:gd name="T38" fmla="*/ 187 w 187"/>
                  <a:gd name="T39" fmla="*/ 243 h 261"/>
                  <a:gd name="T40" fmla="*/ 146 w 187"/>
                  <a:gd name="T41" fmla="*/ 152 h 261"/>
                  <a:gd name="T42" fmla="*/ 97 w 187"/>
                  <a:gd name="T43" fmla="*/ 88 h 261"/>
                  <a:gd name="T44" fmla="*/ 97 w 187"/>
                  <a:gd name="T45" fmla="*/ 79 h 261"/>
                  <a:gd name="T46" fmla="*/ 92 w 187"/>
                  <a:gd name="T47" fmla="*/ 69 h 261"/>
                  <a:gd name="T48" fmla="*/ 81 w 187"/>
                  <a:gd name="T49" fmla="*/ 63 h 261"/>
                  <a:gd name="T50" fmla="*/ 68 w 187"/>
                  <a:gd name="T51" fmla="*/ 63 h 261"/>
                  <a:gd name="T52" fmla="*/ 62 w 187"/>
                  <a:gd name="T53" fmla="*/ 65 h 261"/>
                  <a:gd name="T54" fmla="*/ 2 w 187"/>
                  <a:gd name="T55" fmla="*/ 162 h 261"/>
                  <a:gd name="T56" fmla="*/ 3 w 187"/>
                  <a:gd name="T57" fmla="*/ 166 h 261"/>
                  <a:gd name="T58" fmla="*/ 9 w 187"/>
                  <a:gd name="T59" fmla="*/ 172 h 261"/>
                  <a:gd name="T60" fmla="*/ 15 w 187"/>
                  <a:gd name="T61" fmla="*/ 173 h 261"/>
                  <a:gd name="T62" fmla="*/ 15 w 187"/>
                  <a:gd name="T63" fmla="*/ 173 h 261"/>
                  <a:gd name="T64" fmla="*/ 23 w 187"/>
                  <a:gd name="T65" fmla="*/ 170 h 261"/>
                  <a:gd name="T66" fmla="*/ 27 w 187"/>
                  <a:gd name="T67" fmla="*/ 161 h 261"/>
                  <a:gd name="T68" fmla="*/ 25 w 187"/>
                  <a:gd name="T69" fmla="*/ 107 h 261"/>
                  <a:gd name="T70" fmla="*/ 37 w 187"/>
                  <a:gd name="T71" fmla="*/ 159 h 261"/>
                  <a:gd name="T72" fmla="*/ 37 w 187"/>
                  <a:gd name="T73" fmla="*/ 164 h 261"/>
                  <a:gd name="T74" fmla="*/ 39 w 187"/>
                  <a:gd name="T75" fmla="*/ 174 h 261"/>
                  <a:gd name="T76" fmla="*/ 45 w 187"/>
                  <a:gd name="T77" fmla="*/ 181 h 261"/>
                  <a:gd name="T78" fmla="*/ 54 w 187"/>
                  <a:gd name="T79" fmla="*/ 185 h 261"/>
                  <a:gd name="T80" fmla="*/ 125 w 187"/>
                  <a:gd name="T81" fmla="*/ 185 h 261"/>
                  <a:gd name="T82" fmla="*/ 155 w 187"/>
                  <a:gd name="T83" fmla="*/ 252 h 261"/>
                  <a:gd name="T84" fmla="*/ 158 w 187"/>
                  <a:gd name="T85" fmla="*/ 255 h 261"/>
                  <a:gd name="T86" fmla="*/ 162 w 187"/>
                  <a:gd name="T87" fmla="*/ 259 h 261"/>
                  <a:gd name="T88" fmla="*/ 168 w 187"/>
                  <a:gd name="T89" fmla="*/ 261 h 261"/>
                  <a:gd name="T90" fmla="*/ 175 w 187"/>
                  <a:gd name="T91" fmla="*/ 261 h 261"/>
                  <a:gd name="T92" fmla="*/ 178 w 187"/>
                  <a:gd name="T93" fmla="*/ 260 h 261"/>
                  <a:gd name="T94" fmla="*/ 185 w 187"/>
                  <a:gd name="T95" fmla="*/ 253 h 261"/>
                  <a:gd name="T96" fmla="*/ 187 w 187"/>
                  <a:gd name="T97" fmla="*/ 2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261">
                    <a:moveTo>
                      <a:pt x="124" y="27"/>
                    </a:moveTo>
                    <a:lnTo>
                      <a:pt x="124" y="27"/>
                    </a:lnTo>
                    <a:lnTo>
                      <a:pt x="123" y="32"/>
                    </a:lnTo>
                    <a:lnTo>
                      <a:pt x="122" y="37"/>
                    </a:lnTo>
                    <a:lnTo>
                      <a:pt x="119" y="41"/>
                    </a:lnTo>
                    <a:lnTo>
                      <a:pt x="115" y="45"/>
                    </a:lnTo>
                    <a:lnTo>
                      <a:pt x="112" y="48"/>
                    </a:lnTo>
                    <a:lnTo>
                      <a:pt x="107" y="52"/>
                    </a:lnTo>
                    <a:lnTo>
                      <a:pt x="102" y="53"/>
                    </a:lnTo>
                    <a:lnTo>
                      <a:pt x="97" y="54"/>
                    </a:lnTo>
                    <a:lnTo>
                      <a:pt x="97" y="54"/>
                    </a:lnTo>
                    <a:lnTo>
                      <a:pt x="92" y="53"/>
                    </a:lnTo>
                    <a:lnTo>
                      <a:pt x="87" y="52"/>
                    </a:lnTo>
                    <a:lnTo>
                      <a:pt x="82" y="48"/>
                    </a:lnTo>
                    <a:lnTo>
                      <a:pt x="78" y="45"/>
                    </a:lnTo>
                    <a:lnTo>
                      <a:pt x="75" y="41"/>
                    </a:lnTo>
                    <a:lnTo>
                      <a:pt x="72" y="37"/>
                    </a:lnTo>
                    <a:lnTo>
                      <a:pt x="71" y="32"/>
                    </a:lnTo>
                    <a:lnTo>
                      <a:pt x="70" y="27"/>
                    </a:lnTo>
                    <a:lnTo>
                      <a:pt x="70" y="27"/>
                    </a:lnTo>
                    <a:lnTo>
                      <a:pt x="71" y="22"/>
                    </a:lnTo>
                    <a:lnTo>
                      <a:pt x="72" y="17"/>
                    </a:lnTo>
                    <a:lnTo>
                      <a:pt x="75" y="11"/>
                    </a:lnTo>
                    <a:lnTo>
                      <a:pt x="78" y="8"/>
                    </a:lnTo>
                    <a:lnTo>
                      <a:pt x="82" y="4"/>
                    </a:lnTo>
                    <a:lnTo>
                      <a:pt x="87" y="2"/>
                    </a:lnTo>
                    <a:lnTo>
                      <a:pt x="92" y="1"/>
                    </a:lnTo>
                    <a:lnTo>
                      <a:pt x="97" y="0"/>
                    </a:lnTo>
                    <a:lnTo>
                      <a:pt x="97" y="0"/>
                    </a:lnTo>
                    <a:lnTo>
                      <a:pt x="102" y="1"/>
                    </a:lnTo>
                    <a:lnTo>
                      <a:pt x="107" y="2"/>
                    </a:lnTo>
                    <a:lnTo>
                      <a:pt x="112" y="4"/>
                    </a:lnTo>
                    <a:lnTo>
                      <a:pt x="115" y="8"/>
                    </a:lnTo>
                    <a:lnTo>
                      <a:pt x="119" y="11"/>
                    </a:lnTo>
                    <a:lnTo>
                      <a:pt x="122" y="17"/>
                    </a:lnTo>
                    <a:lnTo>
                      <a:pt x="123" y="22"/>
                    </a:lnTo>
                    <a:lnTo>
                      <a:pt x="124" y="27"/>
                    </a:lnTo>
                    <a:lnTo>
                      <a:pt x="124" y="27"/>
                    </a:lnTo>
                    <a:close/>
                    <a:moveTo>
                      <a:pt x="187" y="243"/>
                    </a:moveTo>
                    <a:lnTo>
                      <a:pt x="187" y="243"/>
                    </a:lnTo>
                    <a:lnTo>
                      <a:pt x="186" y="238"/>
                    </a:lnTo>
                    <a:lnTo>
                      <a:pt x="146" y="152"/>
                    </a:lnTo>
                    <a:lnTo>
                      <a:pt x="85" y="152"/>
                    </a:lnTo>
                    <a:lnTo>
                      <a:pt x="97" y="88"/>
                    </a:lnTo>
                    <a:lnTo>
                      <a:pt x="97" y="88"/>
                    </a:lnTo>
                    <a:lnTo>
                      <a:pt x="97" y="79"/>
                    </a:lnTo>
                    <a:lnTo>
                      <a:pt x="96" y="73"/>
                    </a:lnTo>
                    <a:lnTo>
                      <a:pt x="92" y="69"/>
                    </a:lnTo>
                    <a:lnTo>
                      <a:pt x="88" y="65"/>
                    </a:lnTo>
                    <a:lnTo>
                      <a:pt x="81" y="63"/>
                    </a:lnTo>
                    <a:lnTo>
                      <a:pt x="75" y="63"/>
                    </a:lnTo>
                    <a:lnTo>
                      <a:pt x="68" y="63"/>
                    </a:lnTo>
                    <a:lnTo>
                      <a:pt x="62" y="65"/>
                    </a:lnTo>
                    <a:lnTo>
                      <a:pt x="62" y="65"/>
                    </a:lnTo>
                    <a:lnTo>
                      <a:pt x="0" y="91"/>
                    </a:lnTo>
                    <a:lnTo>
                      <a:pt x="2" y="162"/>
                    </a:lnTo>
                    <a:lnTo>
                      <a:pt x="2" y="162"/>
                    </a:lnTo>
                    <a:lnTo>
                      <a:pt x="3" y="166"/>
                    </a:lnTo>
                    <a:lnTo>
                      <a:pt x="6" y="170"/>
                    </a:lnTo>
                    <a:lnTo>
                      <a:pt x="9" y="172"/>
                    </a:lnTo>
                    <a:lnTo>
                      <a:pt x="15" y="173"/>
                    </a:lnTo>
                    <a:lnTo>
                      <a:pt x="15" y="173"/>
                    </a:lnTo>
                    <a:lnTo>
                      <a:pt x="15" y="173"/>
                    </a:lnTo>
                    <a:lnTo>
                      <a:pt x="15" y="173"/>
                    </a:lnTo>
                    <a:lnTo>
                      <a:pt x="20" y="172"/>
                    </a:lnTo>
                    <a:lnTo>
                      <a:pt x="23" y="170"/>
                    </a:lnTo>
                    <a:lnTo>
                      <a:pt x="26" y="166"/>
                    </a:lnTo>
                    <a:lnTo>
                      <a:pt x="27" y="161"/>
                    </a:lnTo>
                    <a:lnTo>
                      <a:pt x="27" y="161"/>
                    </a:lnTo>
                    <a:lnTo>
                      <a:pt x="25" y="107"/>
                    </a:lnTo>
                    <a:lnTo>
                      <a:pt x="50" y="97"/>
                    </a:lnTo>
                    <a:lnTo>
                      <a:pt x="37" y="159"/>
                    </a:lnTo>
                    <a:lnTo>
                      <a:pt x="37" y="159"/>
                    </a:lnTo>
                    <a:lnTo>
                      <a:pt x="37" y="164"/>
                    </a:lnTo>
                    <a:lnTo>
                      <a:pt x="38" y="169"/>
                    </a:lnTo>
                    <a:lnTo>
                      <a:pt x="39" y="174"/>
                    </a:lnTo>
                    <a:lnTo>
                      <a:pt x="42" y="178"/>
                    </a:lnTo>
                    <a:lnTo>
                      <a:pt x="45" y="181"/>
                    </a:lnTo>
                    <a:lnTo>
                      <a:pt x="50" y="183"/>
                    </a:lnTo>
                    <a:lnTo>
                      <a:pt x="54" y="185"/>
                    </a:lnTo>
                    <a:lnTo>
                      <a:pt x="60" y="185"/>
                    </a:lnTo>
                    <a:lnTo>
                      <a:pt x="125" y="185"/>
                    </a:lnTo>
                    <a:lnTo>
                      <a:pt x="125" y="185"/>
                    </a:lnTo>
                    <a:lnTo>
                      <a:pt x="155" y="252"/>
                    </a:lnTo>
                    <a:lnTo>
                      <a:pt x="155" y="252"/>
                    </a:lnTo>
                    <a:lnTo>
                      <a:pt x="158" y="255"/>
                    </a:lnTo>
                    <a:lnTo>
                      <a:pt x="160" y="257"/>
                    </a:lnTo>
                    <a:lnTo>
                      <a:pt x="162" y="259"/>
                    </a:lnTo>
                    <a:lnTo>
                      <a:pt x="165" y="260"/>
                    </a:lnTo>
                    <a:lnTo>
                      <a:pt x="168" y="261"/>
                    </a:lnTo>
                    <a:lnTo>
                      <a:pt x="171" y="261"/>
                    </a:lnTo>
                    <a:lnTo>
                      <a:pt x="175" y="261"/>
                    </a:lnTo>
                    <a:lnTo>
                      <a:pt x="178" y="260"/>
                    </a:lnTo>
                    <a:lnTo>
                      <a:pt x="178" y="260"/>
                    </a:lnTo>
                    <a:lnTo>
                      <a:pt x="182" y="257"/>
                    </a:lnTo>
                    <a:lnTo>
                      <a:pt x="185" y="253"/>
                    </a:lnTo>
                    <a:lnTo>
                      <a:pt x="187" y="248"/>
                    </a:lnTo>
                    <a:lnTo>
                      <a:pt x="187" y="243"/>
                    </a:lnTo>
                    <a:lnTo>
                      <a:pt x="187" y="243"/>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9" name="Freeform 286"/>
              <p:cNvSpPr>
                <a:spLocks/>
              </p:cNvSpPr>
              <p:nvPr/>
            </p:nvSpPr>
            <p:spPr bwMode="auto">
              <a:xfrm>
                <a:off x="92" y="432"/>
                <a:ext cx="138" cy="103"/>
              </a:xfrm>
              <a:custGeom>
                <a:avLst/>
                <a:gdLst>
                  <a:gd name="T0" fmla="*/ 138 w 138"/>
                  <a:gd name="T1" fmla="*/ 50 h 103"/>
                  <a:gd name="T2" fmla="*/ 138 w 138"/>
                  <a:gd name="T3" fmla="*/ 50 h 103"/>
                  <a:gd name="T4" fmla="*/ 135 w 138"/>
                  <a:gd name="T5" fmla="*/ 59 h 103"/>
                  <a:gd name="T6" fmla="*/ 131 w 138"/>
                  <a:gd name="T7" fmla="*/ 68 h 103"/>
                  <a:gd name="T8" fmla="*/ 126 w 138"/>
                  <a:gd name="T9" fmla="*/ 75 h 103"/>
                  <a:gd name="T10" fmla="*/ 119 w 138"/>
                  <a:gd name="T11" fmla="*/ 82 h 103"/>
                  <a:gd name="T12" fmla="*/ 119 w 138"/>
                  <a:gd name="T13" fmla="*/ 82 h 103"/>
                  <a:gd name="T14" fmla="*/ 114 w 138"/>
                  <a:gd name="T15" fmla="*/ 88 h 103"/>
                  <a:gd name="T16" fmla="*/ 109 w 138"/>
                  <a:gd name="T17" fmla="*/ 92 h 103"/>
                  <a:gd name="T18" fmla="*/ 104 w 138"/>
                  <a:gd name="T19" fmla="*/ 95 h 103"/>
                  <a:gd name="T20" fmla="*/ 98 w 138"/>
                  <a:gd name="T21" fmla="*/ 98 h 103"/>
                  <a:gd name="T22" fmla="*/ 91 w 138"/>
                  <a:gd name="T23" fmla="*/ 100 h 103"/>
                  <a:gd name="T24" fmla="*/ 84 w 138"/>
                  <a:gd name="T25" fmla="*/ 102 h 103"/>
                  <a:gd name="T26" fmla="*/ 77 w 138"/>
                  <a:gd name="T27" fmla="*/ 103 h 103"/>
                  <a:gd name="T28" fmla="*/ 70 w 138"/>
                  <a:gd name="T29" fmla="*/ 103 h 103"/>
                  <a:gd name="T30" fmla="*/ 70 w 138"/>
                  <a:gd name="T31" fmla="*/ 103 h 103"/>
                  <a:gd name="T32" fmla="*/ 63 w 138"/>
                  <a:gd name="T33" fmla="*/ 103 h 103"/>
                  <a:gd name="T34" fmla="*/ 56 w 138"/>
                  <a:gd name="T35" fmla="*/ 102 h 103"/>
                  <a:gd name="T36" fmla="*/ 49 w 138"/>
                  <a:gd name="T37" fmla="*/ 100 h 103"/>
                  <a:gd name="T38" fmla="*/ 43 w 138"/>
                  <a:gd name="T39" fmla="*/ 98 h 103"/>
                  <a:gd name="T40" fmla="*/ 37 w 138"/>
                  <a:gd name="T41" fmla="*/ 95 h 103"/>
                  <a:gd name="T42" fmla="*/ 31 w 138"/>
                  <a:gd name="T43" fmla="*/ 92 h 103"/>
                  <a:gd name="T44" fmla="*/ 26 w 138"/>
                  <a:gd name="T45" fmla="*/ 88 h 103"/>
                  <a:gd name="T46" fmla="*/ 21 w 138"/>
                  <a:gd name="T47" fmla="*/ 82 h 103"/>
                  <a:gd name="T48" fmla="*/ 21 w 138"/>
                  <a:gd name="T49" fmla="*/ 82 h 103"/>
                  <a:gd name="T50" fmla="*/ 17 w 138"/>
                  <a:gd name="T51" fmla="*/ 77 h 103"/>
                  <a:gd name="T52" fmla="*/ 12 w 138"/>
                  <a:gd name="T53" fmla="*/ 72 h 103"/>
                  <a:gd name="T54" fmla="*/ 8 w 138"/>
                  <a:gd name="T55" fmla="*/ 67 h 103"/>
                  <a:gd name="T56" fmla="*/ 6 w 138"/>
                  <a:gd name="T57" fmla="*/ 61 h 103"/>
                  <a:gd name="T58" fmla="*/ 3 w 138"/>
                  <a:gd name="T59" fmla="*/ 54 h 103"/>
                  <a:gd name="T60" fmla="*/ 2 w 138"/>
                  <a:gd name="T61" fmla="*/ 47 h 103"/>
                  <a:gd name="T62" fmla="*/ 1 w 138"/>
                  <a:gd name="T63" fmla="*/ 40 h 103"/>
                  <a:gd name="T64" fmla="*/ 0 w 138"/>
                  <a:gd name="T65" fmla="*/ 33 h 103"/>
                  <a:gd name="T66" fmla="*/ 0 w 138"/>
                  <a:gd name="T67" fmla="*/ 33 h 103"/>
                  <a:gd name="T68" fmla="*/ 1 w 138"/>
                  <a:gd name="T69" fmla="*/ 25 h 103"/>
                  <a:gd name="T70" fmla="*/ 2 w 138"/>
                  <a:gd name="T71" fmla="*/ 16 h 103"/>
                  <a:gd name="T72" fmla="*/ 5 w 138"/>
                  <a:gd name="T73" fmla="*/ 8 h 103"/>
                  <a:gd name="T74" fmla="*/ 8 w 138"/>
                  <a:gd name="T7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03">
                    <a:moveTo>
                      <a:pt x="138" y="50"/>
                    </a:moveTo>
                    <a:lnTo>
                      <a:pt x="138" y="50"/>
                    </a:lnTo>
                    <a:lnTo>
                      <a:pt x="135" y="59"/>
                    </a:lnTo>
                    <a:lnTo>
                      <a:pt x="131" y="68"/>
                    </a:lnTo>
                    <a:lnTo>
                      <a:pt x="126" y="75"/>
                    </a:lnTo>
                    <a:lnTo>
                      <a:pt x="119" y="82"/>
                    </a:lnTo>
                    <a:lnTo>
                      <a:pt x="119" y="82"/>
                    </a:lnTo>
                    <a:lnTo>
                      <a:pt x="114" y="88"/>
                    </a:lnTo>
                    <a:lnTo>
                      <a:pt x="109" y="92"/>
                    </a:lnTo>
                    <a:lnTo>
                      <a:pt x="104" y="95"/>
                    </a:lnTo>
                    <a:lnTo>
                      <a:pt x="98" y="98"/>
                    </a:lnTo>
                    <a:lnTo>
                      <a:pt x="91" y="100"/>
                    </a:lnTo>
                    <a:lnTo>
                      <a:pt x="84" y="102"/>
                    </a:lnTo>
                    <a:lnTo>
                      <a:pt x="77" y="103"/>
                    </a:lnTo>
                    <a:lnTo>
                      <a:pt x="70" y="103"/>
                    </a:lnTo>
                    <a:lnTo>
                      <a:pt x="70" y="103"/>
                    </a:lnTo>
                    <a:lnTo>
                      <a:pt x="63" y="103"/>
                    </a:lnTo>
                    <a:lnTo>
                      <a:pt x="56" y="102"/>
                    </a:lnTo>
                    <a:lnTo>
                      <a:pt x="49" y="100"/>
                    </a:lnTo>
                    <a:lnTo>
                      <a:pt x="43" y="98"/>
                    </a:lnTo>
                    <a:lnTo>
                      <a:pt x="37" y="95"/>
                    </a:lnTo>
                    <a:lnTo>
                      <a:pt x="31" y="92"/>
                    </a:lnTo>
                    <a:lnTo>
                      <a:pt x="26" y="88"/>
                    </a:lnTo>
                    <a:lnTo>
                      <a:pt x="21" y="82"/>
                    </a:lnTo>
                    <a:lnTo>
                      <a:pt x="21" y="82"/>
                    </a:lnTo>
                    <a:lnTo>
                      <a:pt x="17" y="77"/>
                    </a:lnTo>
                    <a:lnTo>
                      <a:pt x="12" y="72"/>
                    </a:lnTo>
                    <a:lnTo>
                      <a:pt x="8" y="67"/>
                    </a:lnTo>
                    <a:lnTo>
                      <a:pt x="6" y="61"/>
                    </a:lnTo>
                    <a:lnTo>
                      <a:pt x="3" y="54"/>
                    </a:lnTo>
                    <a:lnTo>
                      <a:pt x="2" y="47"/>
                    </a:lnTo>
                    <a:lnTo>
                      <a:pt x="1" y="40"/>
                    </a:lnTo>
                    <a:lnTo>
                      <a:pt x="0" y="33"/>
                    </a:lnTo>
                    <a:lnTo>
                      <a:pt x="0" y="33"/>
                    </a:lnTo>
                    <a:lnTo>
                      <a:pt x="1" y="25"/>
                    </a:lnTo>
                    <a:lnTo>
                      <a:pt x="2" y="16"/>
                    </a:lnTo>
                    <a:lnTo>
                      <a:pt x="5" y="8"/>
                    </a:lnTo>
                    <a:lnTo>
                      <a:pt x="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0" name="Freeform 287"/>
              <p:cNvSpPr>
                <a:spLocks/>
              </p:cNvSpPr>
              <p:nvPr/>
            </p:nvSpPr>
            <p:spPr bwMode="auto">
              <a:xfrm>
                <a:off x="69" y="412"/>
                <a:ext cx="174" cy="146"/>
              </a:xfrm>
              <a:custGeom>
                <a:avLst/>
                <a:gdLst>
                  <a:gd name="T0" fmla="*/ 18 w 174"/>
                  <a:gd name="T1" fmla="*/ 0 h 146"/>
                  <a:gd name="T2" fmla="*/ 18 w 174"/>
                  <a:gd name="T3" fmla="*/ 0 h 146"/>
                  <a:gd name="T4" fmla="*/ 18 w 174"/>
                  <a:gd name="T5" fmla="*/ 0 h 146"/>
                  <a:gd name="T6" fmla="*/ 18 w 174"/>
                  <a:gd name="T7" fmla="*/ 0 h 146"/>
                  <a:gd name="T8" fmla="*/ 11 w 174"/>
                  <a:gd name="T9" fmla="*/ 11 h 146"/>
                  <a:gd name="T10" fmla="*/ 6 w 174"/>
                  <a:gd name="T11" fmla="*/ 24 h 146"/>
                  <a:gd name="T12" fmla="*/ 1 w 174"/>
                  <a:gd name="T13" fmla="*/ 39 h 146"/>
                  <a:gd name="T14" fmla="*/ 0 w 174"/>
                  <a:gd name="T15" fmla="*/ 53 h 146"/>
                  <a:gd name="T16" fmla="*/ 0 w 174"/>
                  <a:gd name="T17" fmla="*/ 53 h 146"/>
                  <a:gd name="T18" fmla="*/ 1 w 174"/>
                  <a:gd name="T19" fmla="*/ 62 h 146"/>
                  <a:gd name="T20" fmla="*/ 3 w 174"/>
                  <a:gd name="T21" fmla="*/ 72 h 146"/>
                  <a:gd name="T22" fmla="*/ 5 w 174"/>
                  <a:gd name="T23" fmla="*/ 81 h 146"/>
                  <a:gd name="T24" fmla="*/ 8 w 174"/>
                  <a:gd name="T25" fmla="*/ 89 h 146"/>
                  <a:gd name="T26" fmla="*/ 12 w 174"/>
                  <a:gd name="T27" fmla="*/ 97 h 146"/>
                  <a:gd name="T28" fmla="*/ 17 w 174"/>
                  <a:gd name="T29" fmla="*/ 106 h 146"/>
                  <a:gd name="T30" fmla="*/ 22 w 174"/>
                  <a:gd name="T31" fmla="*/ 112 h 146"/>
                  <a:gd name="T32" fmla="*/ 28 w 174"/>
                  <a:gd name="T33" fmla="*/ 119 h 146"/>
                  <a:gd name="T34" fmla="*/ 34 w 174"/>
                  <a:gd name="T35" fmla="*/ 125 h 146"/>
                  <a:gd name="T36" fmla="*/ 42 w 174"/>
                  <a:gd name="T37" fmla="*/ 130 h 146"/>
                  <a:gd name="T38" fmla="*/ 49 w 174"/>
                  <a:gd name="T39" fmla="*/ 134 h 146"/>
                  <a:gd name="T40" fmla="*/ 57 w 174"/>
                  <a:gd name="T41" fmla="*/ 138 h 146"/>
                  <a:gd name="T42" fmla="*/ 65 w 174"/>
                  <a:gd name="T43" fmla="*/ 142 h 146"/>
                  <a:gd name="T44" fmla="*/ 75 w 174"/>
                  <a:gd name="T45" fmla="*/ 144 h 146"/>
                  <a:gd name="T46" fmla="*/ 84 w 174"/>
                  <a:gd name="T47" fmla="*/ 146 h 146"/>
                  <a:gd name="T48" fmla="*/ 93 w 174"/>
                  <a:gd name="T49" fmla="*/ 146 h 146"/>
                  <a:gd name="T50" fmla="*/ 93 w 174"/>
                  <a:gd name="T51" fmla="*/ 146 h 146"/>
                  <a:gd name="T52" fmla="*/ 106 w 174"/>
                  <a:gd name="T53" fmla="*/ 145 h 146"/>
                  <a:gd name="T54" fmla="*/ 119 w 174"/>
                  <a:gd name="T55" fmla="*/ 143 h 146"/>
                  <a:gd name="T56" fmla="*/ 130 w 174"/>
                  <a:gd name="T57" fmla="*/ 138 h 146"/>
                  <a:gd name="T58" fmla="*/ 140 w 174"/>
                  <a:gd name="T59" fmla="*/ 132 h 146"/>
                  <a:gd name="T60" fmla="*/ 151 w 174"/>
                  <a:gd name="T61" fmla="*/ 126 h 146"/>
                  <a:gd name="T62" fmla="*/ 160 w 174"/>
                  <a:gd name="T63" fmla="*/ 118 h 146"/>
                  <a:gd name="T64" fmla="*/ 167 w 174"/>
                  <a:gd name="T65" fmla="*/ 109 h 146"/>
                  <a:gd name="T66" fmla="*/ 174 w 174"/>
                  <a:gd name="T67" fmla="*/ 9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46">
                    <a:moveTo>
                      <a:pt x="18" y="0"/>
                    </a:moveTo>
                    <a:lnTo>
                      <a:pt x="18" y="0"/>
                    </a:lnTo>
                    <a:lnTo>
                      <a:pt x="18" y="0"/>
                    </a:lnTo>
                    <a:lnTo>
                      <a:pt x="18" y="0"/>
                    </a:lnTo>
                    <a:lnTo>
                      <a:pt x="11" y="11"/>
                    </a:lnTo>
                    <a:lnTo>
                      <a:pt x="6" y="24"/>
                    </a:lnTo>
                    <a:lnTo>
                      <a:pt x="1" y="39"/>
                    </a:lnTo>
                    <a:lnTo>
                      <a:pt x="0" y="53"/>
                    </a:lnTo>
                    <a:lnTo>
                      <a:pt x="0" y="53"/>
                    </a:lnTo>
                    <a:lnTo>
                      <a:pt x="1" y="62"/>
                    </a:lnTo>
                    <a:lnTo>
                      <a:pt x="3" y="72"/>
                    </a:lnTo>
                    <a:lnTo>
                      <a:pt x="5" y="81"/>
                    </a:lnTo>
                    <a:lnTo>
                      <a:pt x="8" y="89"/>
                    </a:lnTo>
                    <a:lnTo>
                      <a:pt x="12" y="97"/>
                    </a:lnTo>
                    <a:lnTo>
                      <a:pt x="17" y="106"/>
                    </a:lnTo>
                    <a:lnTo>
                      <a:pt x="22" y="112"/>
                    </a:lnTo>
                    <a:lnTo>
                      <a:pt x="28" y="119"/>
                    </a:lnTo>
                    <a:lnTo>
                      <a:pt x="34" y="125"/>
                    </a:lnTo>
                    <a:lnTo>
                      <a:pt x="42" y="130"/>
                    </a:lnTo>
                    <a:lnTo>
                      <a:pt x="49" y="134"/>
                    </a:lnTo>
                    <a:lnTo>
                      <a:pt x="57" y="138"/>
                    </a:lnTo>
                    <a:lnTo>
                      <a:pt x="65" y="142"/>
                    </a:lnTo>
                    <a:lnTo>
                      <a:pt x="75" y="144"/>
                    </a:lnTo>
                    <a:lnTo>
                      <a:pt x="84" y="146"/>
                    </a:lnTo>
                    <a:lnTo>
                      <a:pt x="93" y="146"/>
                    </a:lnTo>
                    <a:lnTo>
                      <a:pt x="93" y="146"/>
                    </a:lnTo>
                    <a:lnTo>
                      <a:pt x="106" y="145"/>
                    </a:lnTo>
                    <a:lnTo>
                      <a:pt x="119" y="143"/>
                    </a:lnTo>
                    <a:lnTo>
                      <a:pt x="130" y="138"/>
                    </a:lnTo>
                    <a:lnTo>
                      <a:pt x="140" y="132"/>
                    </a:lnTo>
                    <a:lnTo>
                      <a:pt x="151" y="126"/>
                    </a:lnTo>
                    <a:lnTo>
                      <a:pt x="160" y="118"/>
                    </a:lnTo>
                    <a:lnTo>
                      <a:pt x="167" y="109"/>
                    </a:lnTo>
                    <a:lnTo>
                      <a:pt x="174" y="9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1" name="Freeform 288"/>
              <p:cNvSpPr>
                <a:spLocks noEditPoints="1"/>
              </p:cNvSpPr>
              <p:nvPr/>
            </p:nvSpPr>
            <p:spPr bwMode="auto">
              <a:xfrm>
                <a:off x="1790" y="471"/>
                <a:ext cx="200" cy="147"/>
              </a:xfrm>
              <a:custGeom>
                <a:avLst/>
                <a:gdLst>
                  <a:gd name="T0" fmla="*/ 21 w 200"/>
                  <a:gd name="T1" fmla="*/ 0 h 147"/>
                  <a:gd name="T2" fmla="*/ 21 w 200"/>
                  <a:gd name="T3" fmla="*/ 0 h 147"/>
                  <a:gd name="T4" fmla="*/ 17 w 200"/>
                  <a:gd name="T5" fmla="*/ 1 h 147"/>
                  <a:gd name="T6" fmla="*/ 12 w 200"/>
                  <a:gd name="T7" fmla="*/ 2 h 147"/>
                  <a:gd name="T8" fmla="*/ 9 w 200"/>
                  <a:gd name="T9" fmla="*/ 4 h 147"/>
                  <a:gd name="T10" fmla="*/ 6 w 200"/>
                  <a:gd name="T11" fmla="*/ 6 h 147"/>
                  <a:gd name="T12" fmla="*/ 3 w 200"/>
                  <a:gd name="T13" fmla="*/ 10 h 147"/>
                  <a:gd name="T14" fmla="*/ 2 w 200"/>
                  <a:gd name="T15" fmla="*/ 13 h 147"/>
                  <a:gd name="T16" fmla="*/ 0 w 200"/>
                  <a:gd name="T17" fmla="*/ 17 h 147"/>
                  <a:gd name="T18" fmla="*/ 0 w 200"/>
                  <a:gd name="T19" fmla="*/ 21 h 147"/>
                  <a:gd name="T20" fmla="*/ 0 w 200"/>
                  <a:gd name="T21" fmla="*/ 127 h 147"/>
                  <a:gd name="T22" fmla="*/ 0 w 200"/>
                  <a:gd name="T23" fmla="*/ 127 h 147"/>
                  <a:gd name="T24" fmla="*/ 0 w 200"/>
                  <a:gd name="T25" fmla="*/ 131 h 147"/>
                  <a:gd name="T26" fmla="*/ 2 w 200"/>
                  <a:gd name="T27" fmla="*/ 135 h 147"/>
                  <a:gd name="T28" fmla="*/ 3 w 200"/>
                  <a:gd name="T29" fmla="*/ 138 h 147"/>
                  <a:gd name="T30" fmla="*/ 6 w 200"/>
                  <a:gd name="T31" fmla="*/ 141 h 147"/>
                  <a:gd name="T32" fmla="*/ 9 w 200"/>
                  <a:gd name="T33" fmla="*/ 143 h 147"/>
                  <a:gd name="T34" fmla="*/ 12 w 200"/>
                  <a:gd name="T35" fmla="*/ 145 h 147"/>
                  <a:gd name="T36" fmla="*/ 17 w 200"/>
                  <a:gd name="T37" fmla="*/ 146 h 147"/>
                  <a:gd name="T38" fmla="*/ 21 w 200"/>
                  <a:gd name="T39" fmla="*/ 147 h 147"/>
                  <a:gd name="T40" fmla="*/ 179 w 200"/>
                  <a:gd name="T41" fmla="*/ 147 h 147"/>
                  <a:gd name="T42" fmla="*/ 179 w 200"/>
                  <a:gd name="T43" fmla="*/ 147 h 147"/>
                  <a:gd name="T44" fmla="*/ 183 w 200"/>
                  <a:gd name="T45" fmla="*/ 146 h 147"/>
                  <a:gd name="T46" fmla="*/ 187 w 200"/>
                  <a:gd name="T47" fmla="*/ 145 h 147"/>
                  <a:gd name="T48" fmla="*/ 190 w 200"/>
                  <a:gd name="T49" fmla="*/ 143 h 147"/>
                  <a:gd name="T50" fmla="*/ 193 w 200"/>
                  <a:gd name="T51" fmla="*/ 141 h 147"/>
                  <a:gd name="T52" fmla="*/ 195 w 200"/>
                  <a:gd name="T53" fmla="*/ 138 h 147"/>
                  <a:gd name="T54" fmla="*/ 198 w 200"/>
                  <a:gd name="T55" fmla="*/ 135 h 147"/>
                  <a:gd name="T56" fmla="*/ 199 w 200"/>
                  <a:gd name="T57" fmla="*/ 131 h 147"/>
                  <a:gd name="T58" fmla="*/ 200 w 200"/>
                  <a:gd name="T59" fmla="*/ 127 h 147"/>
                  <a:gd name="T60" fmla="*/ 200 w 200"/>
                  <a:gd name="T61" fmla="*/ 21 h 147"/>
                  <a:gd name="T62" fmla="*/ 200 w 200"/>
                  <a:gd name="T63" fmla="*/ 21 h 147"/>
                  <a:gd name="T64" fmla="*/ 199 w 200"/>
                  <a:gd name="T65" fmla="*/ 17 h 147"/>
                  <a:gd name="T66" fmla="*/ 198 w 200"/>
                  <a:gd name="T67" fmla="*/ 13 h 147"/>
                  <a:gd name="T68" fmla="*/ 195 w 200"/>
                  <a:gd name="T69" fmla="*/ 10 h 147"/>
                  <a:gd name="T70" fmla="*/ 193 w 200"/>
                  <a:gd name="T71" fmla="*/ 6 h 147"/>
                  <a:gd name="T72" fmla="*/ 190 w 200"/>
                  <a:gd name="T73" fmla="*/ 4 h 147"/>
                  <a:gd name="T74" fmla="*/ 187 w 200"/>
                  <a:gd name="T75" fmla="*/ 2 h 147"/>
                  <a:gd name="T76" fmla="*/ 183 w 200"/>
                  <a:gd name="T77" fmla="*/ 1 h 147"/>
                  <a:gd name="T78" fmla="*/ 179 w 200"/>
                  <a:gd name="T79" fmla="*/ 0 h 147"/>
                  <a:gd name="T80" fmla="*/ 21 w 200"/>
                  <a:gd name="T81" fmla="*/ 0 h 147"/>
                  <a:gd name="T82" fmla="*/ 135 w 200"/>
                  <a:gd name="T83" fmla="*/ 89 h 147"/>
                  <a:gd name="T84" fmla="*/ 113 w 200"/>
                  <a:gd name="T85" fmla="*/ 89 h 147"/>
                  <a:gd name="T86" fmla="*/ 113 w 200"/>
                  <a:gd name="T87" fmla="*/ 110 h 147"/>
                  <a:gd name="T88" fmla="*/ 86 w 200"/>
                  <a:gd name="T89" fmla="*/ 110 h 147"/>
                  <a:gd name="T90" fmla="*/ 86 w 200"/>
                  <a:gd name="T91" fmla="*/ 89 h 147"/>
                  <a:gd name="T92" fmla="*/ 64 w 200"/>
                  <a:gd name="T93" fmla="*/ 89 h 147"/>
                  <a:gd name="T94" fmla="*/ 64 w 200"/>
                  <a:gd name="T95" fmla="*/ 62 h 147"/>
                  <a:gd name="T96" fmla="*/ 86 w 200"/>
                  <a:gd name="T97" fmla="*/ 62 h 147"/>
                  <a:gd name="T98" fmla="*/ 86 w 200"/>
                  <a:gd name="T99" fmla="*/ 39 h 147"/>
                  <a:gd name="T100" fmla="*/ 113 w 200"/>
                  <a:gd name="T101" fmla="*/ 39 h 147"/>
                  <a:gd name="T102" fmla="*/ 113 w 200"/>
                  <a:gd name="T103" fmla="*/ 62 h 147"/>
                  <a:gd name="T104" fmla="*/ 135 w 200"/>
                  <a:gd name="T105" fmla="*/ 62 h 147"/>
                  <a:gd name="T106" fmla="*/ 135 w 200"/>
                  <a:gd name="T107" fmla="*/ 8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147">
                    <a:moveTo>
                      <a:pt x="21" y="0"/>
                    </a:moveTo>
                    <a:lnTo>
                      <a:pt x="21" y="0"/>
                    </a:lnTo>
                    <a:lnTo>
                      <a:pt x="17" y="1"/>
                    </a:lnTo>
                    <a:lnTo>
                      <a:pt x="12" y="2"/>
                    </a:lnTo>
                    <a:lnTo>
                      <a:pt x="9" y="4"/>
                    </a:lnTo>
                    <a:lnTo>
                      <a:pt x="6" y="6"/>
                    </a:lnTo>
                    <a:lnTo>
                      <a:pt x="3" y="10"/>
                    </a:lnTo>
                    <a:lnTo>
                      <a:pt x="2" y="13"/>
                    </a:lnTo>
                    <a:lnTo>
                      <a:pt x="0" y="17"/>
                    </a:lnTo>
                    <a:lnTo>
                      <a:pt x="0" y="21"/>
                    </a:lnTo>
                    <a:lnTo>
                      <a:pt x="0" y="127"/>
                    </a:lnTo>
                    <a:lnTo>
                      <a:pt x="0" y="127"/>
                    </a:lnTo>
                    <a:lnTo>
                      <a:pt x="0" y="131"/>
                    </a:lnTo>
                    <a:lnTo>
                      <a:pt x="2" y="135"/>
                    </a:lnTo>
                    <a:lnTo>
                      <a:pt x="3" y="138"/>
                    </a:lnTo>
                    <a:lnTo>
                      <a:pt x="6" y="141"/>
                    </a:lnTo>
                    <a:lnTo>
                      <a:pt x="9" y="143"/>
                    </a:lnTo>
                    <a:lnTo>
                      <a:pt x="12" y="145"/>
                    </a:lnTo>
                    <a:lnTo>
                      <a:pt x="17" y="146"/>
                    </a:lnTo>
                    <a:lnTo>
                      <a:pt x="21" y="147"/>
                    </a:lnTo>
                    <a:lnTo>
                      <a:pt x="179" y="147"/>
                    </a:lnTo>
                    <a:lnTo>
                      <a:pt x="179" y="147"/>
                    </a:lnTo>
                    <a:lnTo>
                      <a:pt x="183" y="146"/>
                    </a:lnTo>
                    <a:lnTo>
                      <a:pt x="187" y="145"/>
                    </a:lnTo>
                    <a:lnTo>
                      <a:pt x="190" y="143"/>
                    </a:lnTo>
                    <a:lnTo>
                      <a:pt x="193" y="141"/>
                    </a:lnTo>
                    <a:lnTo>
                      <a:pt x="195" y="138"/>
                    </a:lnTo>
                    <a:lnTo>
                      <a:pt x="198" y="135"/>
                    </a:lnTo>
                    <a:lnTo>
                      <a:pt x="199" y="131"/>
                    </a:lnTo>
                    <a:lnTo>
                      <a:pt x="200" y="127"/>
                    </a:lnTo>
                    <a:lnTo>
                      <a:pt x="200" y="21"/>
                    </a:lnTo>
                    <a:lnTo>
                      <a:pt x="200" y="21"/>
                    </a:lnTo>
                    <a:lnTo>
                      <a:pt x="199" y="17"/>
                    </a:lnTo>
                    <a:lnTo>
                      <a:pt x="198" y="13"/>
                    </a:lnTo>
                    <a:lnTo>
                      <a:pt x="195" y="10"/>
                    </a:lnTo>
                    <a:lnTo>
                      <a:pt x="193" y="6"/>
                    </a:lnTo>
                    <a:lnTo>
                      <a:pt x="190" y="4"/>
                    </a:lnTo>
                    <a:lnTo>
                      <a:pt x="187" y="2"/>
                    </a:lnTo>
                    <a:lnTo>
                      <a:pt x="183" y="1"/>
                    </a:lnTo>
                    <a:lnTo>
                      <a:pt x="179" y="0"/>
                    </a:lnTo>
                    <a:lnTo>
                      <a:pt x="21" y="0"/>
                    </a:lnTo>
                    <a:close/>
                    <a:moveTo>
                      <a:pt x="135" y="89"/>
                    </a:moveTo>
                    <a:lnTo>
                      <a:pt x="113" y="89"/>
                    </a:lnTo>
                    <a:lnTo>
                      <a:pt x="113" y="110"/>
                    </a:lnTo>
                    <a:lnTo>
                      <a:pt x="86" y="110"/>
                    </a:lnTo>
                    <a:lnTo>
                      <a:pt x="86" y="89"/>
                    </a:lnTo>
                    <a:lnTo>
                      <a:pt x="64" y="89"/>
                    </a:lnTo>
                    <a:lnTo>
                      <a:pt x="64" y="62"/>
                    </a:lnTo>
                    <a:lnTo>
                      <a:pt x="86" y="62"/>
                    </a:lnTo>
                    <a:lnTo>
                      <a:pt x="86" y="39"/>
                    </a:lnTo>
                    <a:lnTo>
                      <a:pt x="113" y="39"/>
                    </a:lnTo>
                    <a:lnTo>
                      <a:pt x="113" y="62"/>
                    </a:lnTo>
                    <a:lnTo>
                      <a:pt x="135" y="62"/>
                    </a:lnTo>
                    <a:lnTo>
                      <a:pt x="135" y="8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2" name="Freeform 289"/>
              <p:cNvSpPr>
                <a:spLocks/>
              </p:cNvSpPr>
              <p:nvPr/>
            </p:nvSpPr>
            <p:spPr bwMode="auto">
              <a:xfrm>
                <a:off x="1841" y="423"/>
                <a:ext cx="97" cy="36"/>
              </a:xfrm>
              <a:custGeom>
                <a:avLst/>
                <a:gdLst>
                  <a:gd name="T0" fmla="*/ 97 w 97"/>
                  <a:gd name="T1" fmla="*/ 36 h 36"/>
                  <a:gd name="T2" fmla="*/ 97 w 97"/>
                  <a:gd name="T3" fmla="*/ 36 h 36"/>
                  <a:gd name="T4" fmla="*/ 96 w 97"/>
                  <a:gd name="T5" fmla="*/ 33 h 36"/>
                  <a:gd name="T6" fmla="*/ 95 w 97"/>
                  <a:gd name="T7" fmla="*/ 31 h 36"/>
                  <a:gd name="T8" fmla="*/ 93 w 97"/>
                  <a:gd name="T9" fmla="*/ 29 h 36"/>
                  <a:gd name="T10" fmla="*/ 90 w 97"/>
                  <a:gd name="T11" fmla="*/ 28 h 36"/>
                  <a:gd name="T12" fmla="*/ 90 w 97"/>
                  <a:gd name="T13" fmla="*/ 26 h 36"/>
                  <a:gd name="T14" fmla="*/ 90 w 97"/>
                  <a:gd name="T15" fmla="*/ 26 h 36"/>
                  <a:gd name="T16" fmla="*/ 90 w 97"/>
                  <a:gd name="T17" fmla="*/ 21 h 36"/>
                  <a:gd name="T18" fmla="*/ 88 w 97"/>
                  <a:gd name="T19" fmla="*/ 15 h 36"/>
                  <a:gd name="T20" fmla="*/ 86 w 97"/>
                  <a:gd name="T21" fmla="*/ 11 h 36"/>
                  <a:gd name="T22" fmla="*/ 83 w 97"/>
                  <a:gd name="T23" fmla="*/ 7 h 36"/>
                  <a:gd name="T24" fmla="*/ 79 w 97"/>
                  <a:gd name="T25" fmla="*/ 4 h 36"/>
                  <a:gd name="T26" fmla="*/ 75 w 97"/>
                  <a:gd name="T27" fmla="*/ 2 h 36"/>
                  <a:gd name="T28" fmla="*/ 69 w 97"/>
                  <a:gd name="T29" fmla="*/ 0 h 36"/>
                  <a:gd name="T30" fmla="*/ 64 w 97"/>
                  <a:gd name="T31" fmla="*/ 0 h 36"/>
                  <a:gd name="T32" fmla="*/ 32 w 97"/>
                  <a:gd name="T33" fmla="*/ 0 h 36"/>
                  <a:gd name="T34" fmla="*/ 32 w 97"/>
                  <a:gd name="T35" fmla="*/ 0 h 36"/>
                  <a:gd name="T36" fmla="*/ 27 w 97"/>
                  <a:gd name="T37" fmla="*/ 0 h 36"/>
                  <a:gd name="T38" fmla="*/ 23 w 97"/>
                  <a:gd name="T39" fmla="*/ 2 h 36"/>
                  <a:gd name="T40" fmla="*/ 19 w 97"/>
                  <a:gd name="T41" fmla="*/ 4 h 36"/>
                  <a:gd name="T42" fmla="*/ 15 w 97"/>
                  <a:gd name="T43" fmla="*/ 7 h 36"/>
                  <a:gd name="T44" fmla="*/ 12 w 97"/>
                  <a:gd name="T45" fmla="*/ 11 h 36"/>
                  <a:gd name="T46" fmla="*/ 10 w 97"/>
                  <a:gd name="T47" fmla="*/ 15 h 36"/>
                  <a:gd name="T48" fmla="*/ 8 w 97"/>
                  <a:gd name="T49" fmla="*/ 21 h 36"/>
                  <a:gd name="T50" fmla="*/ 8 w 97"/>
                  <a:gd name="T51" fmla="*/ 26 h 36"/>
                  <a:gd name="T52" fmla="*/ 8 w 97"/>
                  <a:gd name="T53" fmla="*/ 28 h 36"/>
                  <a:gd name="T54" fmla="*/ 8 w 97"/>
                  <a:gd name="T55" fmla="*/ 28 h 36"/>
                  <a:gd name="T56" fmla="*/ 5 w 97"/>
                  <a:gd name="T57" fmla="*/ 29 h 36"/>
                  <a:gd name="T58" fmla="*/ 3 w 97"/>
                  <a:gd name="T59" fmla="*/ 31 h 36"/>
                  <a:gd name="T60" fmla="*/ 0 w 97"/>
                  <a:gd name="T61" fmla="*/ 33 h 36"/>
                  <a:gd name="T62" fmla="*/ 0 w 97"/>
                  <a:gd name="T6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36">
                    <a:moveTo>
                      <a:pt x="97" y="36"/>
                    </a:moveTo>
                    <a:lnTo>
                      <a:pt x="97" y="36"/>
                    </a:lnTo>
                    <a:lnTo>
                      <a:pt x="96" y="33"/>
                    </a:lnTo>
                    <a:lnTo>
                      <a:pt x="95" y="31"/>
                    </a:lnTo>
                    <a:lnTo>
                      <a:pt x="93" y="29"/>
                    </a:lnTo>
                    <a:lnTo>
                      <a:pt x="90" y="28"/>
                    </a:lnTo>
                    <a:lnTo>
                      <a:pt x="90" y="26"/>
                    </a:lnTo>
                    <a:lnTo>
                      <a:pt x="90" y="26"/>
                    </a:lnTo>
                    <a:lnTo>
                      <a:pt x="90" y="21"/>
                    </a:lnTo>
                    <a:lnTo>
                      <a:pt x="88" y="15"/>
                    </a:lnTo>
                    <a:lnTo>
                      <a:pt x="86" y="11"/>
                    </a:lnTo>
                    <a:lnTo>
                      <a:pt x="83" y="7"/>
                    </a:lnTo>
                    <a:lnTo>
                      <a:pt x="79" y="4"/>
                    </a:lnTo>
                    <a:lnTo>
                      <a:pt x="75" y="2"/>
                    </a:lnTo>
                    <a:lnTo>
                      <a:pt x="69" y="0"/>
                    </a:lnTo>
                    <a:lnTo>
                      <a:pt x="64" y="0"/>
                    </a:lnTo>
                    <a:lnTo>
                      <a:pt x="32" y="0"/>
                    </a:lnTo>
                    <a:lnTo>
                      <a:pt x="32" y="0"/>
                    </a:lnTo>
                    <a:lnTo>
                      <a:pt x="27" y="0"/>
                    </a:lnTo>
                    <a:lnTo>
                      <a:pt x="23" y="2"/>
                    </a:lnTo>
                    <a:lnTo>
                      <a:pt x="19" y="4"/>
                    </a:lnTo>
                    <a:lnTo>
                      <a:pt x="15" y="7"/>
                    </a:lnTo>
                    <a:lnTo>
                      <a:pt x="12" y="11"/>
                    </a:lnTo>
                    <a:lnTo>
                      <a:pt x="10" y="15"/>
                    </a:lnTo>
                    <a:lnTo>
                      <a:pt x="8" y="21"/>
                    </a:lnTo>
                    <a:lnTo>
                      <a:pt x="8" y="26"/>
                    </a:lnTo>
                    <a:lnTo>
                      <a:pt x="8" y="28"/>
                    </a:lnTo>
                    <a:lnTo>
                      <a:pt x="8" y="28"/>
                    </a:lnTo>
                    <a:lnTo>
                      <a:pt x="5" y="29"/>
                    </a:lnTo>
                    <a:lnTo>
                      <a:pt x="3" y="31"/>
                    </a:lnTo>
                    <a:lnTo>
                      <a:pt x="0" y="33"/>
                    </a:lnTo>
                    <a:lnTo>
                      <a:pt x="0" y="3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3" name="Freeform 290"/>
              <p:cNvSpPr>
                <a:spLocks/>
              </p:cNvSpPr>
              <p:nvPr/>
            </p:nvSpPr>
            <p:spPr bwMode="auto">
              <a:xfrm>
                <a:off x="1859" y="433"/>
                <a:ext cx="62" cy="26"/>
              </a:xfrm>
              <a:custGeom>
                <a:avLst/>
                <a:gdLst>
                  <a:gd name="T0" fmla="*/ 7 w 62"/>
                  <a:gd name="T1" fmla="*/ 26 h 26"/>
                  <a:gd name="T2" fmla="*/ 7 w 62"/>
                  <a:gd name="T3" fmla="*/ 26 h 26"/>
                  <a:gd name="T4" fmla="*/ 6 w 62"/>
                  <a:gd name="T5" fmla="*/ 23 h 26"/>
                  <a:gd name="T6" fmla="*/ 4 w 62"/>
                  <a:gd name="T7" fmla="*/ 21 h 26"/>
                  <a:gd name="T8" fmla="*/ 2 w 62"/>
                  <a:gd name="T9" fmla="*/ 19 h 26"/>
                  <a:gd name="T10" fmla="*/ 0 w 62"/>
                  <a:gd name="T11" fmla="*/ 18 h 26"/>
                  <a:gd name="T12" fmla="*/ 0 w 62"/>
                  <a:gd name="T13" fmla="*/ 16 h 26"/>
                  <a:gd name="T14" fmla="*/ 0 w 62"/>
                  <a:gd name="T15" fmla="*/ 16 h 26"/>
                  <a:gd name="T16" fmla="*/ 0 w 62"/>
                  <a:gd name="T17" fmla="*/ 13 h 26"/>
                  <a:gd name="T18" fmla="*/ 1 w 62"/>
                  <a:gd name="T19" fmla="*/ 9 h 26"/>
                  <a:gd name="T20" fmla="*/ 4 w 62"/>
                  <a:gd name="T21" fmla="*/ 4 h 26"/>
                  <a:gd name="T22" fmla="*/ 9 w 62"/>
                  <a:gd name="T23" fmla="*/ 1 h 26"/>
                  <a:gd name="T24" fmla="*/ 11 w 62"/>
                  <a:gd name="T25" fmla="*/ 0 h 26"/>
                  <a:gd name="T26" fmla="*/ 14 w 62"/>
                  <a:gd name="T27" fmla="*/ 0 h 26"/>
                  <a:gd name="T28" fmla="*/ 46 w 62"/>
                  <a:gd name="T29" fmla="*/ 0 h 26"/>
                  <a:gd name="T30" fmla="*/ 46 w 62"/>
                  <a:gd name="T31" fmla="*/ 0 h 26"/>
                  <a:gd name="T32" fmla="*/ 49 w 62"/>
                  <a:gd name="T33" fmla="*/ 0 h 26"/>
                  <a:gd name="T34" fmla="*/ 52 w 62"/>
                  <a:gd name="T35" fmla="*/ 1 h 26"/>
                  <a:gd name="T36" fmla="*/ 58 w 62"/>
                  <a:gd name="T37" fmla="*/ 4 h 26"/>
                  <a:gd name="T38" fmla="*/ 61 w 62"/>
                  <a:gd name="T39" fmla="*/ 9 h 26"/>
                  <a:gd name="T40" fmla="*/ 62 w 62"/>
                  <a:gd name="T41" fmla="*/ 13 h 26"/>
                  <a:gd name="T42" fmla="*/ 62 w 62"/>
                  <a:gd name="T43" fmla="*/ 16 h 26"/>
                  <a:gd name="T44" fmla="*/ 62 w 62"/>
                  <a:gd name="T45" fmla="*/ 18 h 26"/>
                  <a:gd name="T46" fmla="*/ 62 w 62"/>
                  <a:gd name="T47" fmla="*/ 18 h 26"/>
                  <a:gd name="T48" fmla="*/ 60 w 62"/>
                  <a:gd name="T49" fmla="*/ 19 h 26"/>
                  <a:gd name="T50" fmla="*/ 58 w 62"/>
                  <a:gd name="T51" fmla="*/ 21 h 26"/>
                  <a:gd name="T52" fmla="*/ 56 w 62"/>
                  <a:gd name="T53" fmla="*/ 23 h 26"/>
                  <a:gd name="T54" fmla="*/ 54 w 62"/>
                  <a:gd name="T5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6">
                    <a:moveTo>
                      <a:pt x="7" y="26"/>
                    </a:moveTo>
                    <a:lnTo>
                      <a:pt x="7" y="26"/>
                    </a:lnTo>
                    <a:lnTo>
                      <a:pt x="6" y="23"/>
                    </a:lnTo>
                    <a:lnTo>
                      <a:pt x="4" y="21"/>
                    </a:lnTo>
                    <a:lnTo>
                      <a:pt x="2" y="19"/>
                    </a:lnTo>
                    <a:lnTo>
                      <a:pt x="0" y="18"/>
                    </a:lnTo>
                    <a:lnTo>
                      <a:pt x="0" y="16"/>
                    </a:lnTo>
                    <a:lnTo>
                      <a:pt x="0" y="16"/>
                    </a:lnTo>
                    <a:lnTo>
                      <a:pt x="0" y="13"/>
                    </a:lnTo>
                    <a:lnTo>
                      <a:pt x="1" y="9"/>
                    </a:lnTo>
                    <a:lnTo>
                      <a:pt x="4" y="4"/>
                    </a:lnTo>
                    <a:lnTo>
                      <a:pt x="9" y="1"/>
                    </a:lnTo>
                    <a:lnTo>
                      <a:pt x="11" y="0"/>
                    </a:lnTo>
                    <a:lnTo>
                      <a:pt x="14" y="0"/>
                    </a:lnTo>
                    <a:lnTo>
                      <a:pt x="46" y="0"/>
                    </a:lnTo>
                    <a:lnTo>
                      <a:pt x="46" y="0"/>
                    </a:lnTo>
                    <a:lnTo>
                      <a:pt x="49" y="0"/>
                    </a:lnTo>
                    <a:lnTo>
                      <a:pt x="52" y="1"/>
                    </a:lnTo>
                    <a:lnTo>
                      <a:pt x="58" y="4"/>
                    </a:lnTo>
                    <a:lnTo>
                      <a:pt x="61" y="9"/>
                    </a:lnTo>
                    <a:lnTo>
                      <a:pt x="62" y="13"/>
                    </a:lnTo>
                    <a:lnTo>
                      <a:pt x="62" y="16"/>
                    </a:lnTo>
                    <a:lnTo>
                      <a:pt x="62" y="18"/>
                    </a:lnTo>
                    <a:lnTo>
                      <a:pt x="62" y="18"/>
                    </a:lnTo>
                    <a:lnTo>
                      <a:pt x="60" y="19"/>
                    </a:lnTo>
                    <a:lnTo>
                      <a:pt x="58" y="21"/>
                    </a:lnTo>
                    <a:lnTo>
                      <a:pt x="56" y="23"/>
                    </a:lnTo>
                    <a:lnTo>
                      <a:pt x="54" y="2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4" name="Freeform 291"/>
              <p:cNvSpPr>
                <a:spLocks noEditPoints="1"/>
              </p:cNvSpPr>
              <p:nvPr/>
            </p:nvSpPr>
            <p:spPr bwMode="auto">
              <a:xfrm>
                <a:off x="184" y="1380"/>
                <a:ext cx="250" cy="164"/>
              </a:xfrm>
              <a:custGeom>
                <a:avLst/>
                <a:gdLst>
                  <a:gd name="T0" fmla="*/ 7 w 250"/>
                  <a:gd name="T1" fmla="*/ 0 h 164"/>
                  <a:gd name="T2" fmla="*/ 0 w 250"/>
                  <a:gd name="T3" fmla="*/ 123 h 164"/>
                  <a:gd name="T4" fmla="*/ 29 w 250"/>
                  <a:gd name="T5" fmla="*/ 136 h 164"/>
                  <a:gd name="T6" fmla="*/ 33 w 250"/>
                  <a:gd name="T7" fmla="*/ 148 h 164"/>
                  <a:gd name="T8" fmla="*/ 44 w 250"/>
                  <a:gd name="T9" fmla="*/ 160 h 164"/>
                  <a:gd name="T10" fmla="*/ 60 w 250"/>
                  <a:gd name="T11" fmla="*/ 164 h 164"/>
                  <a:gd name="T12" fmla="*/ 73 w 250"/>
                  <a:gd name="T13" fmla="*/ 162 h 164"/>
                  <a:gd name="T14" fmla="*/ 86 w 250"/>
                  <a:gd name="T15" fmla="*/ 152 h 164"/>
                  <a:gd name="T16" fmla="*/ 92 w 250"/>
                  <a:gd name="T17" fmla="*/ 136 h 164"/>
                  <a:gd name="T18" fmla="*/ 179 w 250"/>
                  <a:gd name="T19" fmla="*/ 142 h 164"/>
                  <a:gd name="T20" fmla="*/ 188 w 250"/>
                  <a:gd name="T21" fmla="*/ 156 h 164"/>
                  <a:gd name="T22" fmla="*/ 203 w 250"/>
                  <a:gd name="T23" fmla="*/ 164 h 164"/>
                  <a:gd name="T24" fmla="*/ 216 w 250"/>
                  <a:gd name="T25" fmla="*/ 164 h 164"/>
                  <a:gd name="T26" fmla="*/ 230 w 250"/>
                  <a:gd name="T27" fmla="*/ 156 h 164"/>
                  <a:gd name="T28" fmla="*/ 239 w 250"/>
                  <a:gd name="T29" fmla="*/ 142 h 164"/>
                  <a:gd name="T30" fmla="*/ 250 w 250"/>
                  <a:gd name="T31" fmla="*/ 126 h 164"/>
                  <a:gd name="T32" fmla="*/ 224 w 250"/>
                  <a:gd name="T33" fmla="*/ 68 h 164"/>
                  <a:gd name="T34" fmla="*/ 202 w 250"/>
                  <a:gd name="T35" fmla="*/ 22 h 164"/>
                  <a:gd name="T36" fmla="*/ 190 w 250"/>
                  <a:gd name="T37" fmla="*/ 17 h 164"/>
                  <a:gd name="T38" fmla="*/ 60 w 250"/>
                  <a:gd name="T39" fmla="*/ 149 h 164"/>
                  <a:gd name="T40" fmla="*/ 49 w 250"/>
                  <a:gd name="T41" fmla="*/ 143 h 164"/>
                  <a:gd name="T42" fmla="*/ 45 w 250"/>
                  <a:gd name="T43" fmla="*/ 132 h 164"/>
                  <a:gd name="T44" fmla="*/ 46 w 250"/>
                  <a:gd name="T45" fmla="*/ 126 h 164"/>
                  <a:gd name="T46" fmla="*/ 57 w 250"/>
                  <a:gd name="T47" fmla="*/ 117 h 164"/>
                  <a:gd name="T48" fmla="*/ 64 w 250"/>
                  <a:gd name="T49" fmla="*/ 117 h 164"/>
                  <a:gd name="T50" fmla="*/ 76 w 250"/>
                  <a:gd name="T51" fmla="*/ 126 h 164"/>
                  <a:gd name="T52" fmla="*/ 77 w 250"/>
                  <a:gd name="T53" fmla="*/ 132 h 164"/>
                  <a:gd name="T54" fmla="*/ 73 w 250"/>
                  <a:gd name="T55" fmla="*/ 143 h 164"/>
                  <a:gd name="T56" fmla="*/ 60 w 250"/>
                  <a:gd name="T57" fmla="*/ 149 h 164"/>
                  <a:gd name="T58" fmla="*/ 128 w 250"/>
                  <a:gd name="T59" fmla="*/ 87 h 164"/>
                  <a:gd name="T60" fmla="*/ 122 w 250"/>
                  <a:gd name="T61" fmla="*/ 97 h 164"/>
                  <a:gd name="T62" fmla="*/ 53 w 250"/>
                  <a:gd name="T63" fmla="*/ 97 h 164"/>
                  <a:gd name="T64" fmla="*/ 44 w 250"/>
                  <a:gd name="T65" fmla="*/ 91 h 164"/>
                  <a:gd name="T66" fmla="*/ 43 w 250"/>
                  <a:gd name="T67" fmla="*/ 23 h 164"/>
                  <a:gd name="T68" fmla="*/ 49 w 250"/>
                  <a:gd name="T69" fmla="*/ 14 h 164"/>
                  <a:gd name="T70" fmla="*/ 118 w 250"/>
                  <a:gd name="T71" fmla="*/ 13 h 164"/>
                  <a:gd name="T72" fmla="*/ 127 w 250"/>
                  <a:gd name="T73" fmla="*/ 19 h 164"/>
                  <a:gd name="T74" fmla="*/ 163 w 250"/>
                  <a:gd name="T75" fmla="*/ 63 h 164"/>
                  <a:gd name="T76" fmla="*/ 190 w 250"/>
                  <a:gd name="T77" fmla="*/ 27 h 164"/>
                  <a:gd name="T78" fmla="*/ 209 w 250"/>
                  <a:gd name="T79" fmla="*/ 63 h 164"/>
                  <a:gd name="T80" fmla="*/ 209 w 250"/>
                  <a:gd name="T81" fmla="*/ 149 h 164"/>
                  <a:gd name="T82" fmla="*/ 198 w 250"/>
                  <a:gd name="T83" fmla="*/ 143 h 164"/>
                  <a:gd name="T84" fmla="*/ 193 w 250"/>
                  <a:gd name="T85" fmla="*/ 132 h 164"/>
                  <a:gd name="T86" fmla="*/ 194 w 250"/>
                  <a:gd name="T87" fmla="*/ 126 h 164"/>
                  <a:gd name="T88" fmla="*/ 206 w 250"/>
                  <a:gd name="T89" fmla="*/ 117 h 164"/>
                  <a:gd name="T90" fmla="*/ 213 w 250"/>
                  <a:gd name="T91" fmla="*/ 117 h 164"/>
                  <a:gd name="T92" fmla="*/ 224 w 250"/>
                  <a:gd name="T93" fmla="*/ 126 h 164"/>
                  <a:gd name="T94" fmla="*/ 226 w 250"/>
                  <a:gd name="T95" fmla="*/ 132 h 164"/>
                  <a:gd name="T96" fmla="*/ 221 w 250"/>
                  <a:gd name="T97" fmla="*/ 143 h 164"/>
                  <a:gd name="T98" fmla="*/ 209 w 250"/>
                  <a:gd name="T99" fmla="*/ 14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0" h="164">
                    <a:moveTo>
                      <a:pt x="163" y="17"/>
                    </a:moveTo>
                    <a:lnTo>
                      <a:pt x="163" y="0"/>
                    </a:lnTo>
                    <a:lnTo>
                      <a:pt x="7" y="0"/>
                    </a:lnTo>
                    <a:lnTo>
                      <a:pt x="7" y="110"/>
                    </a:lnTo>
                    <a:lnTo>
                      <a:pt x="0" y="110"/>
                    </a:lnTo>
                    <a:lnTo>
                      <a:pt x="0" y="123"/>
                    </a:lnTo>
                    <a:lnTo>
                      <a:pt x="18" y="123"/>
                    </a:lnTo>
                    <a:lnTo>
                      <a:pt x="26" y="136"/>
                    </a:lnTo>
                    <a:lnTo>
                      <a:pt x="29" y="136"/>
                    </a:lnTo>
                    <a:lnTo>
                      <a:pt x="29" y="136"/>
                    </a:lnTo>
                    <a:lnTo>
                      <a:pt x="30" y="142"/>
                    </a:lnTo>
                    <a:lnTo>
                      <a:pt x="33" y="148"/>
                    </a:lnTo>
                    <a:lnTo>
                      <a:pt x="36" y="152"/>
                    </a:lnTo>
                    <a:lnTo>
                      <a:pt x="40" y="156"/>
                    </a:lnTo>
                    <a:lnTo>
                      <a:pt x="44" y="160"/>
                    </a:lnTo>
                    <a:lnTo>
                      <a:pt x="49" y="162"/>
                    </a:lnTo>
                    <a:lnTo>
                      <a:pt x="55" y="164"/>
                    </a:lnTo>
                    <a:lnTo>
                      <a:pt x="60" y="164"/>
                    </a:lnTo>
                    <a:lnTo>
                      <a:pt x="60" y="164"/>
                    </a:lnTo>
                    <a:lnTo>
                      <a:pt x="66" y="164"/>
                    </a:lnTo>
                    <a:lnTo>
                      <a:pt x="73" y="162"/>
                    </a:lnTo>
                    <a:lnTo>
                      <a:pt x="78" y="160"/>
                    </a:lnTo>
                    <a:lnTo>
                      <a:pt x="82" y="156"/>
                    </a:lnTo>
                    <a:lnTo>
                      <a:pt x="86" y="152"/>
                    </a:lnTo>
                    <a:lnTo>
                      <a:pt x="89" y="148"/>
                    </a:lnTo>
                    <a:lnTo>
                      <a:pt x="91" y="142"/>
                    </a:lnTo>
                    <a:lnTo>
                      <a:pt x="92" y="136"/>
                    </a:lnTo>
                    <a:lnTo>
                      <a:pt x="178" y="136"/>
                    </a:lnTo>
                    <a:lnTo>
                      <a:pt x="178" y="136"/>
                    </a:lnTo>
                    <a:lnTo>
                      <a:pt x="179" y="142"/>
                    </a:lnTo>
                    <a:lnTo>
                      <a:pt x="181" y="148"/>
                    </a:lnTo>
                    <a:lnTo>
                      <a:pt x="184" y="152"/>
                    </a:lnTo>
                    <a:lnTo>
                      <a:pt x="188" y="156"/>
                    </a:lnTo>
                    <a:lnTo>
                      <a:pt x="193" y="160"/>
                    </a:lnTo>
                    <a:lnTo>
                      <a:pt x="198" y="162"/>
                    </a:lnTo>
                    <a:lnTo>
                      <a:pt x="203" y="164"/>
                    </a:lnTo>
                    <a:lnTo>
                      <a:pt x="209" y="164"/>
                    </a:lnTo>
                    <a:lnTo>
                      <a:pt x="209" y="164"/>
                    </a:lnTo>
                    <a:lnTo>
                      <a:pt x="216" y="164"/>
                    </a:lnTo>
                    <a:lnTo>
                      <a:pt x="221" y="162"/>
                    </a:lnTo>
                    <a:lnTo>
                      <a:pt x="226" y="160"/>
                    </a:lnTo>
                    <a:lnTo>
                      <a:pt x="230" y="156"/>
                    </a:lnTo>
                    <a:lnTo>
                      <a:pt x="234" y="152"/>
                    </a:lnTo>
                    <a:lnTo>
                      <a:pt x="237" y="148"/>
                    </a:lnTo>
                    <a:lnTo>
                      <a:pt x="239" y="142"/>
                    </a:lnTo>
                    <a:lnTo>
                      <a:pt x="241" y="136"/>
                    </a:lnTo>
                    <a:lnTo>
                      <a:pt x="250" y="136"/>
                    </a:lnTo>
                    <a:lnTo>
                      <a:pt x="250" y="126"/>
                    </a:lnTo>
                    <a:lnTo>
                      <a:pt x="248" y="126"/>
                    </a:lnTo>
                    <a:lnTo>
                      <a:pt x="248" y="85"/>
                    </a:lnTo>
                    <a:lnTo>
                      <a:pt x="224" y="68"/>
                    </a:lnTo>
                    <a:lnTo>
                      <a:pt x="204" y="26"/>
                    </a:lnTo>
                    <a:lnTo>
                      <a:pt x="204" y="26"/>
                    </a:lnTo>
                    <a:lnTo>
                      <a:pt x="202" y="22"/>
                    </a:lnTo>
                    <a:lnTo>
                      <a:pt x="198" y="19"/>
                    </a:lnTo>
                    <a:lnTo>
                      <a:pt x="194" y="17"/>
                    </a:lnTo>
                    <a:lnTo>
                      <a:pt x="190" y="17"/>
                    </a:lnTo>
                    <a:lnTo>
                      <a:pt x="163" y="17"/>
                    </a:lnTo>
                    <a:close/>
                    <a:moveTo>
                      <a:pt x="60" y="149"/>
                    </a:moveTo>
                    <a:lnTo>
                      <a:pt x="60" y="149"/>
                    </a:lnTo>
                    <a:lnTo>
                      <a:pt x="57" y="149"/>
                    </a:lnTo>
                    <a:lnTo>
                      <a:pt x="54" y="148"/>
                    </a:lnTo>
                    <a:lnTo>
                      <a:pt x="49" y="143"/>
                    </a:lnTo>
                    <a:lnTo>
                      <a:pt x="46" y="138"/>
                    </a:lnTo>
                    <a:lnTo>
                      <a:pt x="45" y="136"/>
                    </a:lnTo>
                    <a:lnTo>
                      <a:pt x="45" y="132"/>
                    </a:lnTo>
                    <a:lnTo>
                      <a:pt x="45" y="132"/>
                    </a:lnTo>
                    <a:lnTo>
                      <a:pt x="45" y="129"/>
                    </a:lnTo>
                    <a:lnTo>
                      <a:pt x="46" y="126"/>
                    </a:lnTo>
                    <a:lnTo>
                      <a:pt x="49" y="121"/>
                    </a:lnTo>
                    <a:lnTo>
                      <a:pt x="54" y="118"/>
                    </a:lnTo>
                    <a:lnTo>
                      <a:pt x="57" y="117"/>
                    </a:lnTo>
                    <a:lnTo>
                      <a:pt x="60" y="117"/>
                    </a:lnTo>
                    <a:lnTo>
                      <a:pt x="60" y="117"/>
                    </a:lnTo>
                    <a:lnTo>
                      <a:pt x="64" y="117"/>
                    </a:lnTo>
                    <a:lnTo>
                      <a:pt x="67" y="118"/>
                    </a:lnTo>
                    <a:lnTo>
                      <a:pt x="73" y="121"/>
                    </a:lnTo>
                    <a:lnTo>
                      <a:pt x="76" y="126"/>
                    </a:lnTo>
                    <a:lnTo>
                      <a:pt x="77" y="129"/>
                    </a:lnTo>
                    <a:lnTo>
                      <a:pt x="77" y="132"/>
                    </a:lnTo>
                    <a:lnTo>
                      <a:pt x="77" y="132"/>
                    </a:lnTo>
                    <a:lnTo>
                      <a:pt x="77" y="136"/>
                    </a:lnTo>
                    <a:lnTo>
                      <a:pt x="76" y="138"/>
                    </a:lnTo>
                    <a:lnTo>
                      <a:pt x="73" y="143"/>
                    </a:lnTo>
                    <a:lnTo>
                      <a:pt x="67" y="148"/>
                    </a:lnTo>
                    <a:lnTo>
                      <a:pt x="64" y="149"/>
                    </a:lnTo>
                    <a:lnTo>
                      <a:pt x="60" y="149"/>
                    </a:lnTo>
                    <a:lnTo>
                      <a:pt x="60" y="149"/>
                    </a:lnTo>
                    <a:close/>
                    <a:moveTo>
                      <a:pt x="128" y="87"/>
                    </a:moveTo>
                    <a:lnTo>
                      <a:pt x="128" y="87"/>
                    </a:lnTo>
                    <a:lnTo>
                      <a:pt x="127" y="91"/>
                    </a:lnTo>
                    <a:lnTo>
                      <a:pt x="125" y="94"/>
                    </a:lnTo>
                    <a:lnTo>
                      <a:pt x="122" y="97"/>
                    </a:lnTo>
                    <a:lnTo>
                      <a:pt x="118" y="97"/>
                    </a:lnTo>
                    <a:lnTo>
                      <a:pt x="53" y="97"/>
                    </a:lnTo>
                    <a:lnTo>
                      <a:pt x="53" y="97"/>
                    </a:lnTo>
                    <a:lnTo>
                      <a:pt x="49" y="97"/>
                    </a:lnTo>
                    <a:lnTo>
                      <a:pt x="46" y="94"/>
                    </a:lnTo>
                    <a:lnTo>
                      <a:pt x="44" y="91"/>
                    </a:lnTo>
                    <a:lnTo>
                      <a:pt x="43" y="87"/>
                    </a:lnTo>
                    <a:lnTo>
                      <a:pt x="43" y="23"/>
                    </a:lnTo>
                    <a:lnTo>
                      <a:pt x="43" y="23"/>
                    </a:lnTo>
                    <a:lnTo>
                      <a:pt x="44" y="19"/>
                    </a:lnTo>
                    <a:lnTo>
                      <a:pt x="46" y="16"/>
                    </a:lnTo>
                    <a:lnTo>
                      <a:pt x="49" y="14"/>
                    </a:lnTo>
                    <a:lnTo>
                      <a:pt x="53" y="13"/>
                    </a:lnTo>
                    <a:lnTo>
                      <a:pt x="118" y="13"/>
                    </a:lnTo>
                    <a:lnTo>
                      <a:pt x="118" y="13"/>
                    </a:lnTo>
                    <a:lnTo>
                      <a:pt x="122" y="14"/>
                    </a:lnTo>
                    <a:lnTo>
                      <a:pt x="125" y="16"/>
                    </a:lnTo>
                    <a:lnTo>
                      <a:pt x="127" y="19"/>
                    </a:lnTo>
                    <a:lnTo>
                      <a:pt x="128" y="23"/>
                    </a:lnTo>
                    <a:lnTo>
                      <a:pt x="128" y="87"/>
                    </a:lnTo>
                    <a:close/>
                    <a:moveTo>
                      <a:pt x="163" y="63"/>
                    </a:moveTo>
                    <a:lnTo>
                      <a:pt x="163" y="27"/>
                    </a:lnTo>
                    <a:lnTo>
                      <a:pt x="190" y="27"/>
                    </a:lnTo>
                    <a:lnTo>
                      <a:pt x="190" y="27"/>
                    </a:lnTo>
                    <a:lnTo>
                      <a:pt x="193" y="28"/>
                    </a:lnTo>
                    <a:lnTo>
                      <a:pt x="195" y="30"/>
                    </a:lnTo>
                    <a:lnTo>
                      <a:pt x="209" y="63"/>
                    </a:lnTo>
                    <a:lnTo>
                      <a:pt x="163" y="63"/>
                    </a:lnTo>
                    <a:close/>
                    <a:moveTo>
                      <a:pt x="209" y="149"/>
                    </a:moveTo>
                    <a:lnTo>
                      <a:pt x="209" y="149"/>
                    </a:lnTo>
                    <a:lnTo>
                      <a:pt x="206" y="149"/>
                    </a:lnTo>
                    <a:lnTo>
                      <a:pt x="203" y="148"/>
                    </a:lnTo>
                    <a:lnTo>
                      <a:pt x="198" y="143"/>
                    </a:lnTo>
                    <a:lnTo>
                      <a:pt x="194" y="138"/>
                    </a:lnTo>
                    <a:lnTo>
                      <a:pt x="193" y="136"/>
                    </a:lnTo>
                    <a:lnTo>
                      <a:pt x="193" y="132"/>
                    </a:lnTo>
                    <a:lnTo>
                      <a:pt x="193" y="132"/>
                    </a:lnTo>
                    <a:lnTo>
                      <a:pt x="193" y="129"/>
                    </a:lnTo>
                    <a:lnTo>
                      <a:pt x="194" y="126"/>
                    </a:lnTo>
                    <a:lnTo>
                      <a:pt x="198" y="121"/>
                    </a:lnTo>
                    <a:lnTo>
                      <a:pt x="203" y="118"/>
                    </a:lnTo>
                    <a:lnTo>
                      <a:pt x="206" y="117"/>
                    </a:lnTo>
                    <a:lnTo>
                      <a:pt x="209" y="117"/>
                    </a:lnTo>
                    <a:lnTo>
                      <a:pt x="209" y="117"/>
                    </a:lnTo>
                    <a:lnTo>
                      <a:pt x="213" y="117"/>
                    </a:lnTo>
                    <a:lnTo>
                      <a:pt x="216" y="118"/>
                    </a:lnTo>
                    <a:lnTo>
                      <a:pt x="221" y="121"/>
                    </a:lnTo>
                    <a:lnTo>
                      <a:pt x="224" y="126"/>
                    </a:lnTo>
                    <a:lnTo>
                      <a:pt x="225" y="129"/>
                    </a:lnTo>
                    <a:lnTo>
                      <a:pt x="226" y="132"/>
                    </a:lnTo>
                    <a:lnTo>
                      <a:pt x="226" y="132"/>
                    </a:lnTo>
                    <a:lnTo>
                      <a:pt x="225" y="136"/>
                    </a:lnTo>
                    <a:lnTo>
                      <a:pt x="224" y="138"/>
                    </a:lnTo>
                    <a:lnTo>
                      <a:pt x="221" y="143"/>
                    </a:lnTo>
                    <a:lnTo>
                      <a:pt x="216" y="148"/>
                    </a:lnTo>
                    <a:lnTo>
                      <a:pt x="213" y="149"/>
                    </a:lnTo>
                    <a:lnTo>
                      <a:pt x="209" y="149"/>
                    </a:lnTo>
                    <a:lnTo>
                      <a:pt x="209" y="14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5" name="Freeform 292"/>
              <p:cNvSpPr>
                <a:spLocks/>
              </p:cNvSpPr>
              <p:nvPr/>
            </p:nvSpPr>
            <p:spPr bwMode="auto">
              <a:xfrm>
                <a:off x="245" y="1410"/>
                <a:ext cx="50" cy="50"/>
              </a:xfrm>
              <a:custGeom>
                <a:avLst/>
                <a:gdLst>
                  <a:gd name="T0" fmla="*/ 50 w 50"/>
                  <a:gd name="T1" fmla="*/ 34 h 50"/>
                  <a:gd name="T2" fmla="*/ 33 w 50"/>
                  <a:gd name="T3" fmla="*/ 34 h 50"/>
                  <a:gd name="T4" fmla="*/ 33 w 50"/>
                  <a:gd name="T5" fmla="*/ 50 h 50"/>
                  <a:gd name="T6" fmla="*/ 16 w 50"/>
                  <a:gd name="T7" fmla="*/ 50 h 50"/>
                  <a:gd name="T8" fmla="*/ 16 w 50"/>
                  <a:gd name="T9" fmla="*/ 34 h 50"/>
                  <a:gd name="T10" fmla="*/ 0 w 50"/>
                  <a:gd name="T11" fmla="*/ 34 h 50"/>
                  <a:gd name="T12" fmla="*/ 0 w 50"/>
                  <a:gd name="T13" fmla="*/ 16 h 50"/>
                  <a:gd name="T14" fmla="*/ 16 w 50"/>
                  <a:gd name="T15" fmla="*/ 16 h 50"/>
                  <a:gd name="T16" fmla="*/ 16 w 50"/>
                  <a:gd name="T17" fmla="*/ 0 h 50"/>
                  <a:gd name="T18" fmla="*/ 33 w 50"/>
                  <a:gd name="T19" fmla="*/ 0 h 50"/>
                  <a:gd name="T20" fmla="*/ 33 w 50"/>
                  <a:gd name="T21" fmla="*/ 16 h 50"/>
                  <a:gd name="T22" fmla="*/ 50 w 50"/>
                  <a:gd name="T23" fmla="*/ 16 h 50"/>
                  <a:gd name="T24" fmla="*/ 50 w 50"/>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50" y="34"/>
                    </a:moveTo>
                    <a:lnTo>
                      <a:pt x="33" y="34"/>
                    </a:lnTo>
                    <a:lnTo>
                      <a:pt x="33" y="50"/>
                    </a:lnTo>
                    <a:lnTo>
                      <a:pt x="16" y="50"/>
                    </a:lnTo>
                    <a:lnTo>
                      <a:pt x="16" y="34"/>
                    </a:lnTo>
                    <a:lnTo>
                      <a:pt x="0" y="34"/>
                    </a:lnTo>
                    <a:lnTo>
                      <a:pt x="0" y="16"/>
                    </a:lnTo>
                    <a:lnTo>
                      <a:pt x="16" y="16"/>
                    </a:lnTo>
                    <a:lnTo>
                      <a:pt x="16" y="0"/>
                    </a:lnTo>
                    <a:lnTo>
                      <a:pt x="33" y="0"/>
                    </a:lnTo>
                    <a:lnTo>
                      <a:pt x="33" y="16"/>
                    </a:lnTo>
                    <a:lnTo>
                      <a:pt x="50" y="16"/>
                    </a:lnTo>
                    <a:lnTo>
                      <a:pt x="50" y="3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6" name="Freeform 293"/>
              <p:cNvSpPr>
                <a:spLocks/>
              </p:cNvSpPr>
              <p:nvPr/>
            </p:nvSpPr>
            <p:spPr bwMode="auto">
              <a:xfrm>
                <a:off x="355" y="1380"/>
                <a:ext cx="18" cy="12"/>
              </a:xfrm>
              <a:custGeom>
                <a:avLst/>
                <a:gdLst>
                  <a:gd name="T0" fmla="*/ 18 w 18"/>
                  <a:gd name="T1" fmla="*/ 12 h 12"/>
                  <a:gd name="T2" fmla="*/ 18 w 18"/>
                  <a:gd name="T3" fmla="*/ 9 h 12"/>
                  <a:gd name="T4" fmla="*/ 18 w 18"/>
                  <a:gd name="T5" fmla="*/ 9 h 12"/>
                  <a:gd name="T6" fmla="*/ 17 w 18"/>
                  <a:gd name="T7" fmla="*/ 6 h 12"/>
                  <a:gd name="T8" fmla="*/ 16 w 18"/>
                  <a:gd name="T9" fmla="*/ 2 h 12"/>
                  <a:gd name="T10" fmla="*/ 13 w 18"/>
                  <a:gd name="T11" fmla="*/ 1 h 12"/>
                  <a:gd name="T12" fmla="*/ 10 w 18"/>
                  <a:gd name="T13" fmla="*/ 0 h 12"/>
                  <a:gd name="T14" fmla="*/ 10 w 18"/>
                  <a:gd name="T15" fmla="*/ 0 h 12"/>
                  <a:gd name="T16" fmla="*/ 6 w 18"/>
                  <a:gd name="T17" fmla="*/ 1 h 12"/>
                  <a:gd name="T18" fmla="*/ 3 w 18"/>
                  <a:gd name="T19" fmla="*/ 2 h 12"/>
                  <a:gd name="T20" fmla="*/ 1 w 18"/>
                  <a:gd name="T21" fmla="*/ 6 h 12"/>
                  <a:gd name="T22" fmla="*/ 0 w 18"/>
                  <a:gd name="T23" fmla="*/ 9 h 12"/>
                  <a:gd name="T24" fmla="*/ 0 w 18"/>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2">
                    <a:moveTo>
                      <a:pt x="18" y="12"/>
                    </a:moveTo>
                    <a:lnTo>
                      <a:pt x="18" y="9"/>
                    </a:lnTo>
                    <a:lnTo>
                      <a:pt x="18" y="9"/>
                    </a:lnTo>
                    <a:lnTo>
                      <a:pt x="17" y="6"/>
                    </a:lnTo>
                    <a:lnTo>
                      <a:pt x="16" y="2"/>
                    </a:lnTo>
                    <a:lnTo>
                      <a:pt x="13" y="1"/>
                    </a:lnTo>
                    <a:lnTo>
                      <a:pt x="10" y="0"/>
                    </a:lnTo>
                    <a:lnTo>
                      <a:pt x="10" y="0"/>
                    </a:lnTo>
                    <a:lnTo>
                      <a:pt x="6" y="1"/>
                    </a:lnTo>
                    <a:lnTo>
                      <a:pt x="3" y="2"/>
                    </a:lnTo>
                    <a:lnTo>
                      <a:pt x="1" y="6"/>
                    </a:lnTo>
                    <a:lnTo>
                      <a:pt x="0" y="9"/>
                    </a:lnTo>
                    <a:lnTo>
                      <a:pt x="0"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7" name="Freeform 294"/>
              <p:cNvSpPr>
                <a:spLocks/>
              </p:cNvSpPr>
              <p:nvPr/>
            </p:nvSpPr>
            <p:spPr bwMode="auto">
              <a:xfrm>
                <a:off x="3569" y="2401"/>
                <a:ext cx="271" cy="231"/>
              </a:xfrm>
              <a:custGeom>
                <a:avLst/>
                <a:gdLst>
                  <a:gd name="T0" fmla="*/ 136 w 271"/>
                  <a:gd name="T1" fmla="*/ 0 h 231"/>
                  <a:gd name="T2" fmla="*/ 0 w 271"/>
                  <a:gd name="T3" fmla="*/ 127 h 231"/>
                  <a:gd name="T4" fmla="*/ 16 w 271"/>
                  <a:gd name="T5" fmla="*/ 145 h 231"/>
                  <a:gd name="T6" fmla="*/ 23 w 271"/>
                  <a:gd name="T7" fmla="*/ 139 h 231"/>
                  <a:gd name="T8" fmla="*/ 23 w 271"/>
                  <a:gd name="T9" fmla="*/ 231 h 231"/>
                  <a:gd name="T10" fmla="*/ 248 w 271"/>
                  <a:gd name="T11" fmla="*/ 231 h 231"/>
                  <a:gd name="T12" fmla="*/ 248 w 271"/>
                  <a:gd name="T13" fmla="*/ 139 h 231"/>
                  <a:gd name="T14" fmla="*/ 255 w 271"/>
                  <a:gd name="T15" fmla="*/ 145 h 231"/>
                  <a:gd name="T16" fmla="*/ 271 w 271"/>
                  <a:gd name="T17" fmla="*/ 127 h 231"/>
                  <a:gd name="T18" fmla="*/ 136 w 271"/>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231">
                    <a:moveTo>
                      <a:pt x="136" y="0"/>
                    </a:moveTo>
                    <a:lnTo>
                      <a:pt x="0" y="127"/>
                    </a:lnTo>
                    <a:lnTo>
                      <a:pt x="16" y="145"/>
                    </a:lnTo>
                    <a:lnTo>
                      <a:pt x="23" y="139"/>
                    </a:lnTo>
                    <a:lnTo>
                      <a:pt x="23" y="231"/>
                    </a:lnTo>
                    <a:lnTo>
                      <a:pt x="248" y="231"/>
                    </a:lnTo>
                    <a:lnTo>
                      <a:pt x="248" y="139"/>
                    </a:lnTo>
                    <a:lnTo>
                      <a:pt x="255" y="145"/>
                    </a:lnTo>
                    <a:lnTo>
                      <a:pt x="271" y="127"/>
                    </a:lnTo>
                    <a:lnTo>
                      <a:pt x="13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8" name="Freeform 295"/>
              <p:cNvSpPr>
                <a:spLocks/>
              </p:cNvSpPr>
              <p:nvPr/>
            </p:nvSpPr>
            <p:spPr bwMode="auto">
              <a:xfrm>
                <a:off x="3774" y="2532"/>
                <a:ext cx="23" cy="23"/>
              </a:xfrm>
              <a:custGeom>
                <a:avLst/>
                <a:gdLst>
                  <a:gd name="T0" fmla="*/ 11 w 23"/>
                  <a:gd name="T1" fmla="*/ 0 h 23"/>
                  <a:gd name="T2" fmla="*/ 11 w 23"/>
                  <a:gd name="T3" fmla="*/ 0 h 23"/>
                  <a:gd name="T4" fmla="*/ 15 w 23"/>
                  <a:gd name="T5" fmla="*/ 1 h 23"/>
                  <a:gd name="T6" fmla="*/ 20 w 23"/>
                  <a:gd name="T7" fmla="*/ 3 h 23"/>
                  <a:gd name="T8" fmla="*/ 22 w 23"/>
                  <a:gd name="T9" fmla="*/ 8 h 23"/>
                  <a:gd name="T10" fmla="*/ 23 w 23"/>
                  <a:gd name="T11" fmla="*/ 12 h 23"/>
                  <a:gd name="T12" fmla="*/ 23 w 23"/>
                  <a:gd name="T13" fmla="*/ 12 h 23"/>
                  <a:gd name="T14" fmla="*/ 22 w 23"/>
                  <a:gd name="T15" fmla="*/ 16 h 23"/>
                  <a:gd name="T16" fmla="*/ 20 w 23"/>
                  <a:gd name="T17" fmla="*/ 19 h 23"/>
                  <a:gd name="T18" fmla="*/ 15 w 23"/>
                  <a:gd name="T19" fmla="*/ 22 h 23"/>
                  <a:gd name="T20" fmla="*/ 11 w 23"/>
                  <a:gd name="T21" fmla="*/ 23 h 23"/>
                  <a:gd name="T22" fmla="*/ 11 w 23"/>
                  <a:gd name="T23" fmla="*/ 23 h 23"/>
                  <a:gd name="T24" fmla="*/ 7 w 23"/>
                  <a:gd name="T25" fmla="*/ 22 h 23"/>
                  <a:gd name="T26" fmla="*/ 3 w 23"/>
                  <a:gd name="T27" fmla="*/ 19 h 23"/>
                  <a:gd name="T28" fmla="*/ 1 w 23"/>
                  <a:gd name="T29" fmla="*/ 16 h 23"/>
                  <a:gd name="T30" fmla="*/ 0 w 23"/>
                  <a:gd name="T31" fmla="*/ 12 h 23"/>
                  <a:gd name="T32" fmla="*/ 0 w 23"/>
                  <a:gd name="T33" fmla="*/ 12 h 23"/>
                  <a:gd name="T34" fmla="*/ 1 w 23"/>
                  <a:gd name="T35" fmla="*/ 8 h 23"/>
                  <a:gd name="T36" fmla="*/ 3 w 23"/>
                  <a:gd name="T37" fmla="*/ 3 h 23"/>
                  <a:gd name="T38" fmla="*/ 7 w 23"/>
                  <a:gd name="T39" fmla="*/ 1 h 23"/>
                  <a:gd name="T40" fmla="*/ 11 w 23"/>
                  <a:gd name="T41" fmla="*/ 0 h 23"/>
                  <a:gd name="T42" fmla="*/ 11 w 23"/>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1" y="0"/>
                    </a:moveTo>
                    <a:lnTo>
                      <a:pt x="11" y="0"/>
                    </a:lnTo>
                    <a:lnTo>
                      <a:pt x="15" y="1"/>
                    </a:lnTo>
                    <a:lnTo>
                      <a:pt x="20" y="3"/>
                    </a:lnTo>
                    <a:lnTo>
                      <a:pt x="22" y="8"/>
                    </a:lnTo>
                    <a:lnTo>
                      <a:pt x="23" y="12"/>
                    </a:lnTo>
                    <a:lnTo>
                      <a:pt x="23" y="12"/>
                    </a:lnTo>
                    <a:lnTo>
                      <a:pt x="22" y="16"/>
                    </a:lnTo>
                    <a:lnTo>
                      <a:pt x="20" y="19"/>
                    </a:lnTo>
                    <a:lnTo>
                      <a:pt x="15" y="22"/>
                    </a:lnTo>
                    <a:lnTo>
                      <a:pt x="11" y="23"/>
                    </a:lnTo>
                    <a:lnTo>
                      <a:pt x="11" y="23"/>
                    </a:lnTo>
                    <a:lnTo>
                      <a:pt x="7" y="22"/>
                    </a:lnTo>
                    <a:lnTo>
                      <a:pt x="3" y="19"/>
                    </a:lnTo>
                    <a:lnTo>
                      <a:pt x="1" y="16"/>
                    </a:lnTo>
                    <a:lnTo>
                      <a:pt x="0" y="12"/>
                    </a:lnTo>
                    <a:lnTo>
                      <a:pt x="0" y="12"/>
                    </a:lnTo>
                    <a:lnTo>
                      <a:pt x="1" y="8"/>
                    </a:lnTo>
                    <a:lnTo>
                      <a:pt x="3" y="3"/>
                    </a:lnTo>
                    <a:lnTo>
                      <a:pt x="7" y="1"/>
                    </a:lnTo>
                    <a:lnTo>
                      <a:pt x="11" y="0"/>
                    </a:lnTo>
                    <a:lnTo>
                      <a:pt x="11"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9" name="Freeform 296"/>
              <p:cNvSpPr>
                <a:spLocks/>
              </p:cNvSpPr>
              <p:nvPr/>
            </p:nvSpPr>
            <p:spPr bwMode="auto">
              <a:xfrm>
                <a:off x="3724" y="2491"/>
                <a:ext cx="34" cy="34"/>
              </a:xfrm>
              <a:custGeom>
                <a:avLst/>
                <a:gdLst>
                  <a:gd name="T0" fmla="*/ 17 w 34"/>
                  <a:gd name="T1" fmla="*/ 0 h 34"/>
                  <a:gd name="T2" fmla="*/ 17 w 34"/>
                  <a:gd name="T3" fmla="*/ 0 h 34"/>
                  <a:gd name="T4" fmla="*/ 20 w 34"/>
                  <a:gd name="T5" fmla="*/ 0 h 34"/>
                  <a:gd name="T6" fmla="*/ 23 w 34"/>
                  <a:gd name="T7" fmla="*/ 1 h 34"/>
                  <a:gd name="T8" fmla="*/ 26 w 34"/>
                  <a:gd name="T9" fmla="*/ 3 h 34"/>
                  <a:gd name="T10" fmla="*/ 28 w 34"/>
                  <a:gd name="T11" fmla="*/ 5 h 34"/>
                  <a:gd name="T12" fmla="*/ 30 w 34"/>
                  <a:gd name="T13" fmla="*/ 7 h 34"/>
                  <a:gd name="T14" fmla="*/ 32 w 34"/>
                  <a:gd name="T15" fmla="*/ 10 h 34"/>
                  <a:gd name="T16" fmla="*/ 34 w 34"/>
                  <a:gd name="T17" fmla="*/ 14 h 34"/>
                  <a:gd name="T18" fmla="*/ 34 w 34"/>
                  <a:gd name="T19" fmla="*/ 17 h 34"/>
                  <a:gd name="T20" fmla="*/ 34 w 34"/>
                  <a:gd name="T21" fmla="*/ 17 h 34"/>
                  <a:gd name="T22" fmla="*/ 34 w 34"/>
                  <a:gd name="T23" fmla="*/ 21 h 34"/>
                  <a:gd name="T24" fmla="*/ 32 w 34"/>
                  <a:gd name="T25" fmla="*/ 24 h 34"/>
                  <a:gd name="T26" fmla="*/ 30 w 34"/>
                  <a:gd name="T27" fmla="*/ 26 h 34"/>
                  <a:gd name="T28" fmla="*/ 28 w 34"/>
                  <a:gd name="T29" fmla="*/ 29 h 34"/>
                  <a:gd name="T30" fmla="*/ 26 w 34"/>
                  <a:gd name="T31" fmla="*/ 31 h 34"/>
                  <a:gd name="T32" fmla="*/ 23 w 34"/>
                  <a:gd name="T33" fmla="*/ 32 h 34"/>
                  <a:gd name="T34" fmla="*/ 20 w 34"/>
                  <a:gd name="T35" fmla="*/ 33 h 34"/>
                  <a:gd name="T36" fmla="*/ 17 w 34"/>
                  <a:gd name="T37" fmla="*/ 34 h 34"/>
                  <a:gd name="T38" fmla="*/ 17 w 34"/>
                  <a:gd name="T39" fmla="*/ 34 h 34"/>
                  <a:gd name="T40" fmla="*/ 13 w 34"/>
                  <a:gd name="T41" fmla="*/ 33 h 34"/>
                  <a:gd name="T42" fmla="*/ 10 w 34"/>
                  <a:gd name="T43" fmla="*/ 32 h 34"/>
                  <a:gd name="T44" fmla="*/ 8 w 34"/>
                  <a:gd name="T45" fmla="*/ 31 h 34"/>
                  <a:gd name="T46" fmla="*/ 5 w 34"/>
                  <a:gd name="T47" fmla="*/ 29 h 34"/>
                  <a:gd name="T48" fmla="*/ 3 w 34"/>
                  <a:gd name="T49" fmla="*/ 26 h 34"/>
                  <a:gd name="T50" fmla="*/ 2 w 34"/>
                  <a:gd name="T51" fmla="*/ 24 h 34"/>
                  <a:gd name="T52" fmla="*/ 1 w 34"/>
                  <a:gd name="T53" fmla="*/ 21 h 34"/>
                  <a:gd name="T54" fmla="*/ 0 w 34"/>
                  <a:gd name="T55" fmla="*/ 17 h 34"/>
                  <a:gd name="T56" fmla="*/ 0 w 34"/>
                  <a:gd name="T57" fmla="*/ 17 h 34"/>
                  <a:gd name="T58" fmla="*/ 1 w 34"/>
                  <a:gd name="T59" fmla="*/ 14 h 34"/>
                  <a:gd name="T60" fmla="*/ 2 w 34"/>
                  <a:gd name="T61" fmla="*/ 10 h 34"/>
                  <a:gd name="T62" fmla="*/ 3 w 34"/>
                  <a:gd name="T63" fmla="*/ 7 h 34"/>
                  <a:gd name="T64" fmla="*/ 5 w 34"/>
                  <a:gd name="T65" fmla="*/ 5 h 34"/>
                  <a:gd name="T66" fmla="*/ 8 w 34"/>
                  <a:gd name="T67" fmla="*/ 3 h 34"/>
                  <a:gd name="T68" fmla="*/ 10 w 34"/>
                  <a:gd name="T69" fmla="*/ 1 h 34"/>
                  <a:gd name="T70" fmla="*/ 13 w 34"/>
                  <a:gd name="T71" fmla="*/ 0 h 34"/>
                  <a:gd name="T72" fmla="*/ 17 w 34"/>
                  <a:gd name="T73" fmla="*/ 0 h 34"/>
                  <a:gd name="T74" fmla="*/ 17 w 34"/>
                  <a:gd name="T7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34">
                    <a:moveTo>
                      <a:pt x="17" y="0"/>
                    </a:moveTo>
                    <a:lnTo>
                      <a:pt x="17" y="0"/>
                    </a:lnTo>
                    <a:lnTo>
                      <a:pt x="20" y="0"/>
                    </a:lnTo>
                    <a:lnTo>
                      <a:pt x="23" y="1"/>
                    </a:lnTo>
                    <a:lnTo>
                      <a:pt x="26" y="3"/>
                    </a:lnTo>
                    <a:lnTo>
                      <a:pt x="28" y="5"/>
                    </a:lnTo>
                    <a:lnTo>
                      <a:pt x="30" y="7"/>
                    </a:lnTo>
                    <a:lnTo>
                      <a:pt x="32" y="10"/>
                    </a:lnTo>
                    <a:lnTo>
                      <a:pt x="34" y="14"/>
                    </a:lnTo>
                    <a:lnTo>
                      <a:pt x="34" y="17"/>
                    </a:lnTo>
                    <a:lnTo>
                      <a:pt x="34" y="17"/>
                    </a:lnTo>
                    <a:lnTo>
                      <a:pt x="34" y="21"/>
                    </a:lnTo>
                    <a:lnTo>
                      <a:pt x="32" y="24"/>
                    </a:lnTo>
                    <a:lnTo>
                      <a:pt x="30" y="26"/>
                    </a:lnTo>
                    <a:lnTo>
                      <a:pt x="28" y="29"/>
                    </a:lnTo>
                    <a:lnTo>
                      <a:pt x="26" y="31"/>
                    </a:lnTo>
                    <a:lnTo>
                      <a:pt x="23" y="32"/>
                    </a:lnTo>
                    <a:lnTo>
                      <a:pt x="20" y="33"/>
                    </a:lnTo>
                    <a:lnTo>
                      <a:pt x="17" y="34"/>
                    </a:lnTo>
                    <a:lnTo>
                      <a:pt x="17" y="34"/>
                    </a:lnTo>
                    <a:lnTo>
                      <a:pt x="13" y="33"/>
                    </a:lnTo>
                    <a:lnTo>
                      <a:pt x="10" y="32"/>
                    </a:lnTo>
                    <a:lnTo>
                      <a:pt x="8" y="31"/>
                    </a:lnTo>
                    <a:lnTo>
                      <a:pt x="5" y="29"/>
                    </a:lnTo>
                    <a:lnTo>
                      <a:pt x="3" y="26"/>
                    </a:lnTo>
                    <a:lnTo>
                      <a:pt x="2" y="24"/>
                    </a:lnTo>
                    <a:lnTo>
                      <a:pt x="1" y="21"/>
                    </a:lnTo>
                    <a:lnTo>
                      <a:pt x="0" y="17"/>
                    </a:lnTo>
                    <a:lnTo>
                      <a:pt x="0" y="17"/>
                    </a:lnTo>
                    <a:lnTo>
                      <a:pt x="1" y="14"/>
                    </a:lnTo>
                    <a:lnTo>
                      <a:pt x="2" y="10"/>
                    </a:lnTo>
                    <a:lnTo>
                      <a:pt x="3" y="7"/>
                    </a:lnTo>
                    <a:lnTo>
                      <a:pt x="5" y="5"/>
                    </a:lnTo>
                    <a:lnTo>
                      <a:pt x="8" y="3"/>
                    </a:lnTo>
                    <a:lnTo>
                      <a:pt x="10" y="1"/>
                    </a:lnTo>
                    <a:lnTo>
                      <a:pt x="13" y="0"/>
                    </a:lnTo>
                    <a:lnTo>
                      <a:pt x="17" y="0"/>
                    </a:lnTo>
                    <a:lnTo>
                      <a:pt x="1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0" name="Freeform 297"/>
              <p:cNvSpPr>
                <a:spLocks/>
              </p:cNvSpPr>
              <p:nvPr/>
            </p:nvSpPr>
            <p:spPr bwMode="auto">
              <a:xfrm>
                <a:off x="3666" y="2491"/>
                <a:ext cx="33" cy="34"/>
              </a:xfrm>
              <a:custGeom>
                <a:avLst/>
                <a:gdLst>
                  <a:gd name="T0" fmla="*/ 16 w 33"/>
                  <a:gd name="T1" fmla="*/ 0 h 34"/>
                  <a:gd name="T2" fmla="*/ 16 w 33"/>
                  <a:gd name="T3" fmla="*/ 0 h 34"/>
                  <a:gd name="T4" fmla="*/ 20 w 33"/>
                  <a:gd name="T5" fmla="*/ 0 h 34"/>
                  <a:gd name="T6" fmla="*/ 23 w 33"/>
                  <a:gd name="T7" fmla="*/ 1 h 34"/>
                  <a:gd name="T8" fmla="*/ 26 w 33"/>
                  <a:gd name="T9" fmla="*/ 3 h 34"/>
                  <a:gd name="T10" fmla="*/ 29 w 33"/>
                  <a:gd name="T11" fmla="*/ 5 h 34"/>
                  <a:gd name="T12" fmla="*/ 31 w 33"/>
                  <a:gd name="T13" fmla="*/ 7 h 34"/>
                  <a:gd name="T14" fmla="*/ 32 w 33"/>
                  <a:gd name="T15" fmla="*/ 10 h 34"/>
                  <a:gd name="T16" fmla="*/ 33 w 33"/>
                  <a:gd name="T17" fmla="*/ 14 h 34"/>
                  <a:gd name="T18" fmla="*/ 33 w 33"/>
                  <a:gd name="T19" fmla="*/ 17 h 34"/>
                  <a:gd name="T20" fmla="*/ 33 w 33"/>
                  <a:gd name="T21" fmla="*/ 17 h 34"/>
                  <a:gd name="T22" fmla="*/ 33 w 33"/>
                  <a:gd name="T23" fmla="*/ 21 h 34"/>
                  <a:gd name="T24" fmla="*/ 32 w 33"/>
                  <a:gd name="T25" fmla="*/ 24 h 34"/>
                  <a:gd name="T26" fmla="*/ 31 w 33"/>
                  <a:gd name="T27" fmla="*/ 26 h 34"/>
                  <a:gd name="T28" fmla="*/ 29 w 33"/>
                  <a:gd name="T29" fmla="*/ 29 h 34"/>
                  <a:gd name="T30" fmla="*/ 26 w 33"/>
                  <a:gd name="T31" fmla="*/ 31 h 34"/>
                  <a:gd name="T32" fmla="*/ 23 w 33"/>
                  <a:gd name="T33" fmla="*/ 32 h 34"/>
                  <a:gd name="T34" fmla="*/ 20 w 33"/>
                  <a:gd name="T35" fmla="*/ 33 h 34"/>
                  <a:gd name="T36" fmla="*/ 16 w 33"/>
                  <a:gd name="T37" fmla="*/ 34 h 34"/>
                  <a:gd name="T38" fmla="*/ 16 w 33"/>
                  <a:gd name="T39" fmla="*/ 34 h 34"/>
                  <a:gd name="T40" fmla="*/ 13 w 33"/>
                  <a:gd name="T41" fmla="*/ 33 h 34"/>
                  <a:gd name="T42" fmla="*/ 10 w 33"/>
                  <a:gd name="T43" fmla="*/ 32 h 34"/>
                  <a:gd name="T44" fmla="*/ 7 w 33"/>
                  <a:gd name="T45" fmla="*/ 31 h 34"/>
                  <a:gd name="T46" fmla="*/ 5 w 33"/>
                  <a:gd name="T47" fmla="*/ 29 h 34"/>
                  <a:gd name="T48" fmla="*/ 3 w 33"/>
                  <a:gd name="T49" fmla="*/ 26 h 34"/>
                  <a:gd name="T50" fmla="*/ 1 w 33"/>
                  <a:gd name="T51" fmla="*/ 24 h 34"/>
                  <a:gd name="T52" fmla="*/ 0 w 33"/>
                  <a:gd name="T53" fmla="*/ 21 h 34"/>
                  <a:gd name="T54" fmla="*/ 0 w 33"/>
                  <a:gd name="T55" fmla="*/ 17 h 34"/>
                  <a:gd name="T56" fmla="*/ 0 w 33"/>
                  <a:gd name="T57" fmla="*/ 17 h 34"/>
                  <a:gd name="T58" fmla="*/ 0 w 33"/>
                  <a:gd name="T59" fmla="*/ 14 h 34"/>
                  <a:gd name="T60" fmla="*/ 1 w 33"/>
                  <a:gd name="T61" fmla="*/ 10 h 34"/>
                  <a:gd name="T62" fmla="*/ 3 w 33"/>
                  <a:gd name="T63" fmla="*/ 7 h 34"/>
                  <a:gd name="T64" fmla="*/ 5 w 33"/>
                  <a:gd name="T65" fmla="*/ 5 h 34"/>
                  <a:gd name="T66" fmla="*/ 7 w 33"/>
                  <a:gd name="T67" fmla="*/ 3 h 34"/>
                  <a:gd name="T68" fmla="*/ 10 w 33"/>
                  <a:gd name="T69" fmla="*/ 1 h 34"/>
                  <a:gd name="T70" fmla="*/ 13 w 33"/>
                  <a:gd name="T71" fmla="*/ 0 h 34"/>
                  <a:gd name="T72" fmla="*/ 16 w 33"/>
                  <a:gd name="T73" fmla="*/ 0 h 34"/>
                  <a:gd name="T74" fmla="*/ 16 w 33"/>
                  <a:gd name="T7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34">
                    <a:moveTo>
                      <a:pt x="16" y="0"/>
                    </a:moveTo>
                    <a:lnTo>
                      <a:pt x="16" y="0"/>
                    </a:lnTo>
                    <a:lnTo>
                      <a:pt x="20" y="0"/>
                    </a:lnTo>
                    <a:lnTo>
                      <a:pt x="23" y="1"/>
                    </a:lnTo>
                    <a:lnTo>
                      <a:pt x="26" y="3"/>
                    </a:lnTo>
                    <a:lnTo>
                      <a:pt x="29" y="5"/>
                    </a:lnTo>
                    <a:lnTo>
                      <a:pt x="31" y="7"/>
                    </a:lnTo>
                    <a:lnTo>
                      <a:pt x="32" y="10"/>
                    </a:lnTo>
                    <a:lnTo>
                      <a:pt x="33" y="14"/>
                    </a:lnTo>
                    <a:lnTo>
                      <a:pt x="33" y="17"/>
                    </a:lnTo>
                    <a:lnTo>
                      <a:pt x="33" y="17"/>
                    </a:lnTo>
                    <a:lnTo>
                      <a:pt x="33" y="21"/>
                    </a:lnTo>
                    <a:lnTo>
                      <a:pt x="32" y="24"/>
                    </a:lnTo>
                    <a:lnTo>
                      <a:pt x="31" y="26"/>
                    </a:lnTo>
                    <a:lnTo>
                      <a:pt x="29" y="29"/>
                    </a:lnTo>
                    <a:lnTo>
                      <a:pt x="26" y="31"/>
                    </a:lnTo>
                    <a:lnTo>
                      <a:pt x="23" y="32"/>
                    </a:lnTo>
                    <a:lnTo>
                      <a:pt x="20" y="33"/>
                    </a:lnTo>
                    <a:lnTo>
                      <a:pt x="16" y="34"/>
                    </a:lnTo>
                    <a:lnTo>
                      <a:pt x="16" y="34"/>
                    </a:lnTo>
                    <a:lnTo>
                      <a:pt x="13" y="33"/>
                    </a:lnTo>
                    <a:lnTo>
                      <a:pt x="10" y="32"/>
                    </a:lnTo>
                    <a:lnTo>
                      <a:pt x="7" y="31"/>
                    </a:lnTo>
                    <a:lnTo>
                      <a:pt x="5" y="29"/>
                    </a:lnTo>
                    <a:lnTo>
                      <a:pt x="3" y="26"/>
                    </a:lnTo>
                    <a:lnTo>
                      <a:pt x="1" y="24"/>
                    </a:lnTo>
                    <a:lnTo>
                      <a:pt x="0" y="21"/>
                    </a:lnTo>
                    <a:lnTo>
                      <a:pt x="0" y="17"/>
                    </a:lnTo>
                    <a:lnTo>
                      <a:pt x="0" y="17"/>
                    </a:lnTo>
                    <a:lnTo>
                      <a:pt x="0" y="14"/>
                    </a:lnTo>
                    <a:lnTo>
                      <a:pt x="1" y="10"/>
                    </a:lnTo>
                    <a:lnTo>
                      <a:pt x="3" y="7"/>
                    </a:lnTo>
                    <a:lnTo>
                      <a:pt x="5" y="5"/>
                    </a:lnTo>
                    <a:lnTo>
                      <a:pt x="7" y="3"/>
                    </a:lnTo>
                    <a:lnTo>
                      <a:pt x="10" y="1"/>
                    </a:lnTo>
                    <a:lnTo>
                      <a:pt x="13" y="0"/>
                    </a:lnTo>
                    <a:lnTo>
                      <a:pt x="16" y="0"/>
                    </a:lnTo>
                    <a:lnTo>
                      <a:pt x="1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1" name="Freeform 298"/>
              <p:cNvSpPr>
                <a:spLocks/>
              </p:cNvSpPr>
              <p:nvPr/>
            </p:nvSpPr>
            <p:spPr bwMode="auto">
              <a:xfrm>
                <a:off x="3619" y="2532"/>
                <a:ext cx="21" cy="23"/>
              </a:xfrm>
              <a:custGeom>
                <a:avLst/>
                <a:gdLst>
                  <a:gd name="T0" fmla="*/ 11 w 21"/>
                  <a:gd name="T1" fmla="*/ 0 h 23"/>
                  <a:gd name="T2" fmla="*/ 11 w 21"/>
                  <a:gd name="T3" fmla="*/ 0 h 23"/>
                  <a:gd name="T4" fmla="*/ 15 w 21"/>
                  <a:gd name="T5" fmla="*/ 1 h 23"/>
                  <a:gd name="T6" fmla="*/ 18 w 21"/>
                  <a:gd name="T7" fmla="*/ 3 h 23"/>
                  <a:gd name="T8" fmla="*/ 21 w 21"/>
                  <a:gd name="T9" fmla="*/ 8 h 23"/>
                  <a:gd name="T10" fmla="*/ 21 w 21"/>
                  <a:gd name="T11" fmla="*/ 12 h 23"/>
                  <a:gd name="T12" fmla="*/ 21 w 21"/>
                  <a:gd name="T13" fmla="*/ 12 h 23"/>
                  <a:gd name="T14" fmla="*/ 21 w 21"/>
                  <a:gd name="T15" fmla="*/ 16 h 23"/>
                  <a:gd name="T16" fmla="*/ 18 w 21"/>
                  <a:gd name="T17" fmla="*/ 19 h 23"/>
                  <a:gd name="T18" fmla="*/ 15 w 21"/>
                  <a:gd name="T19" fmla="*/ 22 h 23"/>
                  <a:gd name="T20" fmla="*/ 11 w 21"/>
                  <a:gd name="T21" fmla="*/ 23 h 23"/>
                  <a:gd name="T22" fmla="*/ 11 w 21"/>
                  <a:gd name="T23" fmla="*/ 23 h 23"/>
                  <a:gd name="T24" fmla="*/ 6 w 21"/>
                  <a:gd name="T25" fmla="*/ 22 h 23"/>
                  <a:gd name="T26" fmla="*/ 3 w 21"/>
                  <a:gd name="T27" fmla="*/ 19 h 23"/>
                  <a:gd name="T28" fmla="*/ 1 w 21"/>
                  <a:gd name="T29" fmla="*/ 16 h 23"/>
                  <a:gd name="T30" fmla="*/ 0 w 21"/>
                  <a:gd name="T31" fmla="*/ 12 h 23"/>
                  <a:gd name="T32" fmla="*/ 0 w 21"/>
                  <a:gd name="T33" fmla="*/ 12 h 23"/>
                  <a:gd name="T34" fmla="*/ 1 w 21"/>
                  <a:gd name="T35" fmla="*/ 8 h 23"/>
                  <a:gd name="T36" fmla="*/ 3 w 21"/>
                  <a:gd name="T37" fmla="*/ 3 h 23"/>
                  <a:gd name="T38" fmla="*/ 6 w 21"/>
                  <a:gd name="T39" fmla="*/ 1 h 23"/>
                  <a:gd name="T40" fmla="*/ 11 w 21"/>
                  <a:gd name="T41" fmla="*/ 0 h 23"/>
                  <a:gd name="T42" fmla="*/ 11 w 21"/>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3">
                    <a:moveTo>
                      <a:pt x="11" y="0"/>
                    </a:moveTo>
                    <a:lnTo>
                      <a:pt x="11" y="0"/>
                    </a:lnTo>
                    <a:lnTo>
                      <a:pt x="15" y="1"/>
                    </a:lnTo>
                    <a:lnTo>
                      <a:pt x="18" y="3"/>
                    </a:lnTo>
                    <a:lnTo>
                      <a:pt x="21" y="8"/>
                    </a:lnTo>
                    <a:lnTo>
                      <a:pt x="21" y="12"/>
                    </a:lnTo>
                    <a:lnTo>
                      <a:pt x="21" y="12"/>
                    </a:lnTo>
                    <a:lnTo>
                      <a:pt x="21" y="16"/>
                    </a:lnTo>
                    <a:lnTo>
                      <a:pt x="18" y="19"/>
                    </a:lnTo>
                    <a:lnTo>
                      <a:pt x="15" y="22"/>
                    </a:lnTo>
                    <a:lnTo>
                      <a:pt x="11" y="23"/>
                    </a:lnTo>
                    <a:lnTo>
                      <a:pt x="11" y="23"/>
                    </a:lnTo>
                    <a:lnTo>
                      <a:pt x="6" y="22"/>
                    </a:lnTo>
                    <a:lnTo>
                      <a:pt x="3" y="19"/>
                    </a:lnTo>
                    <a:lnTo>
                      <a:pt x="1" y="16"/>
                    </a:lnTo>
                    <a:lnTo>
                      <a:pt x="0" y="12"/>
                    </a:lnTo>
                    <a:lnTo>
                      <a:pt x="0" y="12"/>
                    </a:lnTo>
                    <a:lnTo>
                      <a:pt x="1" y="8"/>
                    </a:lnTo>
                    <a:lnTo>
                      <a:pt x="3" y="3"/>
                    </a:lnTo>
                    <a:lnTo>
                      <a:pt x="6" y="1"/>
                    </a:lnTo>
                    <a:lnTo>
                      <a:pt x="11" y="0"/>
                    </a:lnTo>
                    <a:lnTo>
                      <a:pt x="11"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2" name="Freeform 299"/>
              <p:cNvSpPr>
                <a:spLocks/>
              </p:cNvSpPr>
              <p:nvPr/>
            </p:nvSpPr>
            <p:spPr bwMode="auto">
              <a:xfrm>
                <a:off x="3636" y="2581"/>
                <a:ext cx="8" cy="32"/>
              </a:xfrm>
              <a:custGeom>
                <a:avLst/>
                <a:gdLst>
                  <a:gd name="T0" fmla="*/ 2 w 8"/>
                  <a:gd name="T1" fmla="*/ 0 h 32"/>
                  <a:gd name="T2" fmla="*/ 8 w 8"/>
                  <a:gd name="T3" fmla="*/ 18 h 32"/>
                  <a:gd name="T4" fmla="*/ 1 w 8"/>
                  <a:gd name="T5" fmla="*/ 18 h 32"/>
                  <a:gd name="T6" fmla="*/ 1 w 8"/>
                  <a:gd name="T7" fmla="*/ 18 h 32"/>
                  <a:gd name="T8" fmla="*/ 0 w 8"/>
                  <a:gd name="T9" fmla="*/ 27 h 32"/>
                  <a:gd name="T10" fmla="*/ 0 w 8"/>
                  <a:gd name="T11" fmla="*/ 32 h 32"/>
                </a:gdLst>
                <a:ahLst/>
                <a:cxnLst>
                  <a:cxn ang="0">
                    <a:pos x="T0" y="T1"/>
                  </a:cxn>
                  <a:cxn ang="0">
                    <a:pos x="T2" y="T3"/>
                  </a:cxn>
                  <a:cxn ang="0">
                    <a:pos x="T4" y="T5"/>
                  </a:cxn>
                  <a:cxn ang="0">
                    <a:pos x="T6" y="T7"/>
                  </a:cxn>
                  <a:cxn ang="0">
                    <a:pos x="T8" y="T9"/>
                  </a:cxn>
                  <a:cxn ang="0">
                    <a:pos x="T10" y="T11"/>
                  </a:cxn>
                </a:cxnLst>
                <a:rect l="0" t="0" r="r" b="b"/>
                <a:pathLst>
                  <a:path w="8" h="32">
                    <a:moveTo>
                      <a:pt x="2" y="0"/>
                    </a:moveTo>
                    <a:lnTo>
                      <a:pt x="8" y="18"/>
                    </a:lnTo>
                    <a:lnTo>
                      <a:pt x="1" y="18"/>
                    </a:lnTo>
                    <a:lnTo>
                      <a:pt x="1" y="18"/>
                    </a:lnTo>
                    <a:lnTo>
                      <a:pt x="0" y="27"/>
                    </a:lnTo>
                    <a:lnTo>
                      <a:pt x="0" y="3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3" name="Freeform 300"/>
              <p:cNvSpPr>
                <a:spLocks/>
              </p:cNvSpPr>
              <p:nvPr/>
            </p:nvSpPr>
            <p:spPr bwMode="auto">
              <a:xfrm>
                <a:off x="3610" y="2558"/>
                <a:ext cx="38" cy="28"/>
              </a:xfrm>
              <a:custGeom>
                <a:avLst/>
                <a:gdLst>
                  <a:gd name="T0" fmla="*/ 7 w 38"/>
                  <a:gd name="T1" fmla="*/ 26 h 28"/>
                  <a:gd name="T2" fmla="*/ 7 w 38"/>
                  <a:gd name="T3" fmla="*/ 26 h 28"/>
                  <a:gd name="T4" fmla="*/ 6 w 38"/>
                  <a:gd name="T5" fmla="*/ 27 h 28"/>
                  <a:gd name="T6" fmla="*/ 4 w 38"/>
                  <a:gd name="T7" fmla="*/ 28 h 28"/>
                  <a:gd name="T8" fmla="*/ 4 w 38"/>
                  <a:gd name="T9" fmla="*/ 28 h 28"/>
                  <a:gd name="T10" fmla="*/ 2 w 38"/>
                  <a:gd name="T11" fmla="*/ 28 h 28"/>
                  <a:gd name="T12" fmla="*/ 2 w 38"/>
                  <a:gd name="T13" fmla="*/ 28 h 28"/>
                  <a:gd name="T14" fmla="*/ 0 w 38"/>
                  <a:gd name="T15" fmla="*/ 26 h 28"/>
                  <a:gd name="T16" fmla="*/ 0 w 38"/>
                  <a:gd name="T17" fmla="*/ 24 h 28"/>
                  <a:gd name="T18" fmla="*/ 8 w 38"/>
                  <a:gd name="T19" fmla="*/ 4 h 28"/>
                  <a:gd name="T20" fmla="*/ 8 w 38"/>
                  <a:gd name="T21" fmla="*/ 4 h 28"/>
                  <a:gd name="T22" fmla="*/ 10 w 38"/>
                  <a:gd name="T23" fmla="*/ 3 h 28"/>
                  <a:gd name="T24" fmla="*/ 12 w 38"/>
                  <a:gd name="T25" fmla="*/ 1 h 28"/>
                  <a:gd name="T26" fmla="*/ 16 w 38"/>
                  <a:gd name="T27" fmla="*/ 0 h 28"/>
                  <a:gd name="T28" fmla="*/ 20 w 38"/>
                  <a:gd name="T29" fmla="*/ 0 h 28"/>
                  <a:gd name="T30" fmla="*/ 20 w 38"/>
                  <a:gd name="T31" fmla="*/ 0 h 28"/>
                  <a:gd name="T32" fmla="*/ 24 w 38"/>
                  <a:gd name="T33" fmla="*/ 0 h 28"/>
                  <a:gd name="T34" fmla="*/ 27 w 38"/>
                  <a:gd name="T35" fmla="*/ 1 h 28"/>
                  <a:gd name="T36" fmla="*/ 30 w 38"/>
                  <a:gd name="T37" fmla="*/ 3 h 28"/>
                  <a:gd name="T38" fmla="*/ 31 w 38"/>
                  <a:gd name="T39" fmla="*/ 4 h 28"/>
                  <a:gd name="T40" fmla="*/ 38 w 38"/>
                  <a:gd name="T41" fmla="*/ 24 h 28"/>
                  <a:gd name="T42" fmla="*/ 38 w 38"/>
                  <a:gd name="T43" fmla="*/ 24 h 28"/>
                  <a:gd name="T44" fmla="*/ 38 w 38"/>
                  <a:gd name="T45" fmla="*/ 26 h 28"/>
                  <a:gd name="T46" fmla="*/ 36 w 38"/>
                  <a:gd name="T47" fmla="*/ 28 h 28"/>
                  <a:gd name="T48" fmla="*/ 36 w 38"/>
                  <a:gd name="T49" fmla="*/ 28 h 28"/>
                  <a:gd name="T50" fmla="*/ 35 w 38"/>
                  <a:gd name="T51" fmla="*/ 28 h 28"/>
                  <a:gd name="T52" fmla="*/ 35 w 38"/>
                  <a:gd name="T53" fmla="*/ 28 h 28"/>
                  <a:gd name="T54" fmla="*/ 33 w 38"/>
                  <a:gd name="T55" fmla="*/ 27 h 28"/>
                  <a:gd name="T56" fmla="*/ 32 w 38"/>
                  <a:gd name="T5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28">
                    <a:moveTo>
                      <a:pt x="7" y="26"/>
                    </a:moveTo>
                    <a:lnTo>
                      <a:pt x="7" y="26"/>
                    </a:lnTo>
                    <a:lnTo>
                      <a:pt x="6" y="27"/>
                    </a:lnTo>
                    <a:lnTo>
                      <a:pt x="4" y="28"/>
                    </a:lnTo>
                    <a:lnTo>
                      <a:pt x="4" y="28"/>
                    </a:lnTo>
                    <a:lnTo>
                      <a:pt x="2" y="28"/>
                    </a:lnTo>
                    <a:lnTo>
                      <a:pt x="2" y="28"/>
                    </a:lnTo>
                    <a:lnTo>
                      <a:pt x="0" y="26"/>
                    </a:lnTo>
                    <a:lnTo>
                      <a:pt x="0" y="24"/>
                    </a:lnTo>
                    <a:lnTo>
                      <a:pt x="8" y="4"/>
                    </a:lnTo>
                    <a:lnTo>
                      <a:pt x="8" y="4"/>
                    </a:lnTo>
                    <a:lnTo>
                      <a:pt x="10" y="3"/>
                    </a:lnTo>
                    <a:lnTo>
                      <a:pt x="12" y="1"/>
                    </a:lnTo>
                    <a:lnTo>
                      <a:pt x="16" y="0"/>
                    </a:lnTo>
                    <a:lnTo>
                      <a:pt x="20" y="0"/>
                    </a:lnTo>
                    <a:lnTo>
                      <a:pt x="20" y="0"/>
                    </a:lnTo>
                    <a:lnTo>
                      <a:pt x="24" y="0"/>
                    </a:lnTo>
                    <a:lnTo>
                      <a:pt x="27" y="1"/>
                    </a:lnTo>
                    <a:lnTo>
                      <a:pt x="30" y="3"/>
                    </a:lnTo>
                    <a:lnTo>
                      <a:pt x="31" y="4"/>
                    </a:lnTo>
                    <a:lnTo>
                      <a:pt x="38" y="24"/>
                    </a:lnTo>
                    <a:lnTo>
                      <a:pt x="38" y="24"/>
                    </a:lnTo>
                    <a:lnTo>
                      <a:pt x="38" y="26"/>
                    </a:lnTo>
                    <a:lnTo>
                      <a:pt x="36" y="28"/>
                    </a:lnTo>
                    <a:lnTo>
                      <a:pt x="36" y="28"/>
                    </a:lnTo>
                    <a:lnTo>
                      <a:pt x="35" y="28"/>
                    </a:lnTo>
                    <a:lnTo>
                      <a:pt x="35" y="28"/>
                    </a:lnTo>
                    <a:lnTo>
                      <a:pt x="33" y="27"/>
                    </a:lnTo>
                    <a:lnTo>
                      <a:pt x="32" y="2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4" name="Freeform 301"/>
              <p:cNvSpPr>
                <a:spLocks/>
              </p:cNvSpPr>
              <p:nvPr/>
            </p:nvSpPr>
            <p:spPr bwMode="auto">
              <a:xfrm>
                <a:off x="3615" y="2581"/>
                <a:ext cx="9" cy="32"/>
              </a:xfrm>
              <a:custGeom>
                <a:avLst/>
                <a:gdLst>
                  <a:gd name="T0" fmla="*/ 9 w 9"/>
                  <a:gd name="T1" fmla="*/ 32 h 32"/>
                  <a:gd name="T2" fmla="*/ 9 w 9"/>
                  <a:gd name="T3" fmla="*/ 32 h 32"/>
                  <a:gd name="T4" fmla="*/ 8 w 9"/>
                  <a:gd name="T5" fmla="*/ 27 h 32"/>
                  <a:gd name="T6" fmla="*/ 7 w 9"/>
                  <a:gd name="T7" fmla="*/ 18 h 32"/>
                  <a:gd name="T8" fmla="*/ 0 w 9"/>
                  <a:gd name="T9" fmla="*/ 18 h 32"/>
                  <a:gd name="T10" fmla="*/ 7 w 9"/>
                  <a:gd name="T11" fmla="*/ 0 h 32"/>
                </a:gdLst>
                <a:ahLst/>
                <a:cxnLst>
                  <a:cxn ang="0">
                    <a:pos x="T0" y="T1"/>
                  </a:cxn>
                  <a:cxn ang="0">
                    <a:pos x="T2" y="T3"/>
                  </a:cxn>
                  <a:cxn ang="0">
                    <a:pos x="T4" y="T5"/>
                  </a:cxn>
                  <a:cxn ang="0">
                    <a:pos x="T6" y="T7"/>
                  </a:cxn>
                  <a:cxn ang="0">
                    <a:pos x="T8" y="T9"/>
                  </a:cxn>
                  <a:cxn ang="0">
                    <a:pos x="T10" y="T11"/>
                  </a:cxn>
                </a:cxnLst>
                <a:rect l="0" t="0" r="r" b="b"/>
                <a:pathLst>
                  <a:path w="9" h="32">
                    <a:moveTo>
                      <a:pt x="9" y="32"/>
                    </a:moveTo>
                    <a:lnTo>
                      <a:pt x="9" y="32"/>
                    </a:lnTo>
                    <a:lnTo>
                      <a:pt x="8" y="27"/>
                    </a:lnTo>
                    <a:lnTo>
                      <a:pt x="7" y="18"/>
                    </a:lnTo>
                    <a:lnTo>
                      <a:pt x="0" y="18"/>
                    </a:lnTo>
                    <a:lnTo>
                      <a:pt x="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5" name="Freeform 302"/>
              <p:cNvSpPr>
                <a:spLocks/>
              </p:cNvSpPr>
              <p:nvPr/>
            </p:nvSpPr>
            <p:spPr bwMode="auto">
              <a:xfrm>
                <a:off x="3692" y="2564"/>
                <a:ext cx="13" cy="49"/>
              </a:xfrm>
              <a:custGeom>
                <a:avLst/>
                <a:gdLst>
                  <a:gd name="T0" fmla="*/ 3 w 13"/>
                  <a:gd name="T1" fmla="*/ 0 h 49"/>
                  <a:gd name="T2" fmla="*/ 13 w 13"/>
                  <a:gd name="T3" fmla="*/ 28 h 49"/>
                  <a:gd name="T4" fmla="*/ 3 w 13"/>
                  <a:gd name="T5" fmla="*/ 28 h 49"/>
                  <a:gd name="T6" fmla="*/ 3 w 13"/>
                  <a:gd name="T7" fmla="*/ 28 h 49"/>
                  <a:gd name="T8" fmla="*/ 2 w 13"/>
                  <a:gd name="T9" fmla="*/ 41 h 49"/>
                  <a:gd name="T10" fmla="*/ 1 w 13"/>
                  <a:gd name="T11" fmla="*/ 46 h 49"/>
                  <a:gd name="T12" fmla="*/ 0 w 1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3" h="49">
                    <a:moveTo>
                      <a:pt x="3" y="0"/>
                    </a:moveTo>
                    <a:lnTo>
                      <a:pt x="13" y="28"/>
                    </a:lnTo>
                    <a:lnTo>
                      <a:pt x="3" y="28"/>
                    </a:lnTo>
                    <a:lnTo>
                      <a:pt x="3" y="28"/>
                    </a:lnTo>
                    <a:lnTo>
                      <a:pt x="2" y="41"/>
                    </a:lnTo>
                    <a:lnTo>
                      <a:pt x="1" y="46"/>
                    </a:lnTo>
                    <a:lnTo>
                      <a:pt x="0" y="4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6" name="Freeform 303"/>
              <p:cNvSpPr>
                <a:spLocks/>
              </p:cNvSpPr>
              <p:nvPr/>
            </p:nvSpPr>
            <p:spPr bwMode="auto">
              <a:xfrm>
                <a:off x="3654" y="2529"/>
                <a:ext cx="57" cy="42"/>
              </a:xfrm>
              <a:custGeom>
                <a:avLst/>
                <a:gdLst>
                  <a:gd name="T0" fmla="*/ 9 w 57"/>
                  <a:gd name="T1" fmla="*/ 39 h 42"/>
                  <a:gd name="T2" fmla="*/ 9 w 57"/>
                  <a:gd name="T3" fmla="*/ 39 h 42"/>
                  <a:gd name="T4" fmla="*/ 7 w 57"/>
                  <a:gd name="T5" fmla="*/ 42 h 42"/>
                  <a:gd name="T6" fmla="*/ 5 w 57"/>
                  <a:gd name="T7" fmla="*/ 42 h 42"/>
                  <a:gd name="T8" fmla="*/ 5 w 57"/>
                  <a:gd name="T9" fmla="*/ 42 h 42"/>
                  <a:gd name="T10" fmla="*/ 3 w 57"/>
                  <a:gd name="T11" fmla="*/ 42 h 42"/>
                  <a:gd name="T12" fmla="*/ 3 w 57"/>
                  <a:gd name="T13" fmla="*/ 42 h 42"/>
                  <a:gd name="T14" fmla="*/ 2 w 57"/>
                  <a:gd name="T15" fmla="*/ 41 h 42"/>
                  <a:gd name="T16" fmla="*/ 1 w 57"/>
                  <a:gd name="T17" fmla="*/ 40 h 42"/>
                  <a:gd name="T18" fmla="*/ 0 w 57"/>
                  <a:gd name="T19" fmla="*/ 38 h 42"/>
                  <a:gd name="T20" fmla="*/ 0 w 57"/>
                  <a:gd name="T21" fmla="*/ 36 h 42"/>
                  <a:gd name="T22" fmla="*/ 11 w 57"/>
                  <a:gd name="T23" fmla="*/ 7 h 42"/>
                  <a:gd name="T24" fmla="*/ 11 w 57"/>
                  <a:gd name="T25" fmla="*/ 7 h 42"/>
                  <a:gd name="T26" fmla="*/ 13 w 57"/>
                  <a:gd name="T27" fmla="*/ 5 h 42"/>
                  <a:gd name="T28" fmla="*/ 17 w 57"/>
                  <a:gd name="T29" fmla="*/ 2 h 42"/>
                  <a:gd name="T30" fmla="*/ 22 w 57"/>
                  <a:gd name="T31" fmla="*/ 1 h 42"/>
                  <a:gd name="T32" fmla="*/ 28 w 57"/>
                  <a:gd name="T33" fmla="*/ 0 h 42"/>
                  <a:gd name="T34" fmla="*/ 28 w 57"/>
                  <a:gd name="T35" fmla="*/ 0 h 42"/>
                  <a:gd name="T36" fmla="*/ 35 w 57"/>
                  <a:gd name="T37" fmla="*/ 1 h 42"/>
                  <a:gd name="T38" fmla="*/ 40 w 57"/>
                  <a:gd name="T39" fmla="*/ 2 h 42"/>
                  <a:gd name="T40" fmla="*/ 44 w 57"/>
                  <a:gd name="T41" fmla="*/ 5 h 42"/>
                  <a:gd name="T42" fmla="*/ 46 w 57"/>
                  <a:gd name="T43" fmla="*/ 7 h 42"/>
                  <a:gd name="T44" fmla="*/ 57 w 57"/>
                  <a:gd name="T45" fmla="*/ 36 h 42"/>
                  <a:gd name="T46" fmla="*/ 57 w 57"/>
                  <a:gd name="T47" fmla="*/ 36 h 42"/>
                  <a:gd name="T48" fmla="*/ 57 w 57"/>
                  <a:gd name="T49" fmla="*/ 38 h 42"/>
                  <a:gd name="T50" fmla="*/ 57 w 57"/>
                  <a:gd name="T51" fmla="*/ 40 h 42"/>
                  <a:gd name="T52" fmla="*/ 56 w 57"/>
                  <a:gd name="T53" fmla="*/ 41 h 42"/>
                  <a:gd name="T54" fmla="*/ 54 w 57"/>
                  <a:gd name="T55" fmla="*/ 42 h 42"/>
                  <a:gd name="T56" fmla="*/ 54 w 57"/>
                  <a:gd name="T57" fmla="*/ 42 h 42"/>
                  <a:gd name="T58" fmla="*/ 53 w 57"/>
                  <a:gd name="T59" fmla="*/ 42 h 42"/>
                  <a:gd name="T60" fmla="*/ 53 w 57"/>
                  <a:gd name="T61" fmla="*/ 42 h 42"/>
                  <a:gd name="T62" fmla="*/ 50 w 57"/>
                  <a:gd name="T63" fmla="*/ 42 h 42"/>
                  <a:gd name="T64" fmla="*/ 48 w 57"/>
                  <a:gd name="T6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2">
                    <a:moveTo>
                      <a:pt x="9" y="39"/>
                    </a:moveTo>
                    <a:lnTo>
                      <a:pt x="9" y="39"/>
                    </a:lnTo>
                    <a:lnTo>
                      <a:pt x="7" y="42"/>
                    </a:lnTo>
                    <a:lnTo>
                      <a:pt x="5" y="42"/>
                    </a:lnTo>
                    <a:lnTo>
                      <a:pt x="5" y="42"/>
                    </a:lnTo>
                    <a:lnTo>
                      <a:pt x="3" y="42"/>
                    </a:lnTo>
                    <a:lnTo>
                      <a:pt x="3" y="42"/>
                    </a:lnTo>
                    <a:lnTo>
                      <a:pt x="2" y="41"/>
                    </a:lnTo>
                    <a:lnTo>
                      <a:pt x="1" y="40"/>
                    </a:lnTo>
                    <a:lnTo>
                      <a:pt x="0" y="38"/>
                    </a:lnTo>
                    <a:lnTo>
                      <a:pt x="0" y="36"/>
                    </a:lnTo>
                    <a:lnTo>
                      <a:pt x="11" y="7"/>
                    </a:lnTo>
                    <a:lnTo>
                      <a:pt x="11" y="7"/>
                    </a:lnTo>
                    <a:lnTo>
                      <a:pt x="13" y="5"/>
                    </a:lnTo>
                    <a:lnTo>
                      <a:pt x="17" y="2"/>
                    </a:lnTo>
                    <a:lnTo>
                      <a:pt x="22" y="1"/>
                    </a:lnTo>
                    <a:lnTo>
                      <a:pt x="28" y="0"/>
                    </a:lnTo>
                    <a:lnTo>
                      <a:pt x="28" y="0"/>
                    </a:lnTo>
                    <a:lnTo>
                      <a:pt x="35" y="1"/>
                    </a:lnTo>
                    <a:lnTo>
                      <a:pt x="40" y="2"/>
                    </a:lnTo>
                    <a:lnTo>
                      <a:pt x="44" y="5"/>
                    </a:lnTo>
                    <a:lnTo>
                      <a:pt x="46" y="7"/>
                    </a:lnTo>
                    <a:lnTo>
                      <a:pt x="57" y="36"/>
                    </a:lnTo>
                    <a:lnTo>
                      <a:pt x="57" y="36"/>
                    </a:lnTo>
                    <a:lnTo>
                      <a:pt x="57" y="38"/>
                    </a:lnTo>
                    <a:lnTo>
                      <a:pt x="57" y="40"/>
                    </a:lnTo>
                    <a:lnTo>
                      <a:pt x="56" y="41"/>
                    </a:lnTo>
                    <a:lnTo>
                      <a:pt x="54" y="42"/>
                    </a:lnTo>
                    <a:lnTo>
                      <a:pt x="54" y="42"/>
                    </a:lnTo>
                    <a:lnTo>
                      <a:pt x="53" y="42"/>
                    </a:lnTo>
                    <a:lnTo>
                      <a:pt x="53" y="42"/>
                    </a:lnTo>
                    <a:lnTo>
                      <a:pt x="50" y="42"/>
                    </a:lnTo>
                    <a:lnTo>
                      <a:pt x="48" y="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7" name="Freeform 304"/>
              <p:cNvSpPr>
                <a:spLocks/>
              </p:cNvSpPr>
              <p:nvPr/>
            </p:nvSpPr>
            <p:spPr bwMode="auto">
              <a:xfrm>
                <a:off x="3660" y="2564"/>
                <a:ext cx="13" cy="49"/>
              </a:xfrm>
              <a:custGeom>
                <a:avLst/>
                <a:gdLst>
                  <a:gd name="T0" fmla="*/ 13 w 13"/>
                  <a:gd name="T1" fmla="*/ 49 h 49"/>
                  <a:gd name="T2" fmla="*/ 13 w 13"/>
                  <a:gd name="T3" fmla="*/ 49 h 49"/>
                  <a:gd name="T4" fmla="*/ 12 w 13"/>
                  <a:gd name="T5" fmla="*/ 46 h 49"/>
                  <a:gd name="T6" fmla="*/ 12 w 13"/>
                  <a:gd name="T7" fmla="*/ 41 h 49"/>
                  <a:gd name="T8" fmla="*/ 11 w 13"/>
                  <a:gd name="T9" fmla="*/ 28 h 49"/>
                  <a:gd name="T10" fmla="*/ 0 w 13"/>
                  <a:gd name="T11" fmla="*/ 28 h 49"/>
                  <a:gd name="T12" fmla="*/ 10 w 1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3" h="49">
                    <a:moveTo>
                      <a:pt x="13" y="49"/>
                    </a:moveTo>
                    <a:lnTo>
                      <a:pt x="13" y="49"/>
                    </a:lnTo>
                    <a:lnTo>
                      <a:pt x="12" y="46"/>
                    </a:lnTo>
                    <a:lnTo>
                      <a:pt x="12" y="41"/>
                    </a:lnTo>
                    <a:lnTo>
                      <a:pt x="11" y="28"/>
                    </a:lnTo>
                    <a:lnTo>
                      <a:pt x="0" y="28"/>
                    </a:lnTo>
                    <a:lnTo>
                      <a:pt x="1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8" name="Freeform 305"/>
              <p:cNvSpPr>
                <a:spLocks/>
              </p:cNvSpPr>
              <p:nvPr/>
            </p:nvSpPr>
            <p:spPr bwMode="auto">
              <a:xfrm>
                <a:off x="3719" y="2529"/>
                <a:ext cx="44" cy="79"/>
              </a:xfrm>
              <a:custGeom>
                <a:avLst/>
                <a:gdLst>
                  <a:gd name="T0" fmla="*/ 11 w 44"/>
                  <a:gd name="T1" fmla="*/ 79 h 79"/>
                  <a:gd name="T2" fmla="*/ 11 w 44"/>
                  <a:gd name="T3" fmla="*/ 79 h 79"/>
                  <a:gd name="T4" fmla="*/ 9 w 44"/>
                  <a:gd name="T5" fmla="*/ 66 h 79"/>
                  <a:gd name="T6" fmla="*/ 6 w 44"/>
                  <a:gd name="T7" fmla="*/ 52 h 79"/>
                  <a:gd name="T8" fmla="*/ 6 w 44"/>
                  <a:gd name="T9" fmla="*/ 52 h 79"/>
                  <a:gd name="T10" fmla="*/ 5 w 44"/>
                  <a:gd name="T11" fmla="*/ 50 h 79"/>
                  <a:gd name="T12" fmla="*/ 4 w 44"/>
                  <a:gd name="T13" fmla="*/ 48 h 79"/>
                  <a:gd name="T14" fmla="*/ 3 w 44"/>
                  <a:gd name="T15" fmla="*/ 47 h 79"/>
                  <a:gd name="T16" fmla="*/ 3 w 44"/>
                  <a:gd name="T17" fmla="*/ 43 h 79"/>
                  <a:gd name="T18" fmla="*/ 3 w 44"/>
                  <a:gd name="T19" fmla="*/ 43 h 79"/>
                  <a:gd name="T20" fmla="*/ 0 w 44"/>
                  <a:gd name="T21" fmla="*/ 30 h 79"/>
                  <a:gd name="T22" fmla="*/ 0 w 44"/>
                  <a:gd name="T23" fmla="*/ 19 h 79"/>
                  <a:gd name="T24" fmla="*/ 0 w 44"/>
                  <a:gd name="T25" fmla="*/ 9 h 79"/>
                  <a:gd name="T26" fmla="*/ 0 w 44"/>
                  <a:gd name="T27" fmla="*/ 9 h 79"/>
                  <a:gd name="T28" fmla="*/ 0 w 44"/>
                  <a:gd name="T29" fmla="*/ 7 h 79"/>
                  <a:gd name="T30" fmla="*/ 3 w 44"/>
                  <a:gd name="T31" fmla="*/ 5 h 79"/>
                  <a:gd name="T32" fmla="*/ 7 w 44"/>
                  <a:gd name="T33" fmla="*/ 3 h 79"/>
                  <a:gd name="T34" fmla="*/ 14 w 44"/>
                  <a:gd name="T35" fmla="*/ 1 h 79"/>
                  <a:gd name="T36" fmla="*/ 22 w 44"/>
                  <a:gd name="T37" fmla="*/ 0 h 79"/>
                  <a:gd name="T38" fmla="*/ 22 w 44"/>
                  <a:gd name="T39" fmla="*/ 0 h 79"/>
                  <a:gd name="T40" fmla="*/ 29 w 44"/>
                  <a:gd name="T41" fmla="*/ 1 h 79"/>
                  <a:gd name="T42" fmla="*/ 36 w 44"/>
                  <a:gd name="T43" fmla="*/ 3 h 79"/>
                  <a:gd name="T44" fmla="*/ 42 w 44"/>
                  <a:gd name="T45" fmla="*/ 5 h 79"/>
                  <a:gd name="T46" fmla="*/ 43 w 44"/>
                  <a:gd name="T47" fmla="*/ 7 h 79"/>
                  <a:gd name="T48" fmla="*/ 43 w 44"/>
                  <a:gd name="T49" fmla="*/ 9 h 79"/>
                  <a:gd name="T50" fmla="*/ 43 w 44"/>
                  <a:gd name="T51" fmla="*/ 9 h 79"/>
                  <a:gd name="T52" fmla="*/ 44 w 44"/>
                  <a:gd name="T53" fmla="*/ 19 h 79"/>
                  <a:gd name="T54" fmla="*/ 43 w 44"/>
                  <a:gd name="T55" fmla="*/ 30 h 79"/>
                  <a:gd name="T56" fmla="*/ 42 w 44"/>
                  <a:gd name="T57" fmla="*/ 43 h 79"/>
                  <a:gd name="T58" fmla="*/ 42 w 44"/>
                  <a:gd name="T59" fmla="*/ 43 h 79"/>
                  <a:gd name="T60" fmla="*/ 41 w 44"/>
                  <a:gd name="T61" fmla="*/ 47 h 79"/>
                  <a:gd name="T62" fmla="*/ 40 w 44"/>
                  <a:gd name="T63" fmla="*/ 48 h 79"/>
                  <a:gd name="T64" fmla="*/ 39 w 44"/>
                  <a:gd name="T65" fmla="*/ 50 h 79"/>
                  <a:gd name="T66" fmla="*/ 37 w 44"/>
                  <a:gd name="T67" fmla="*/ 52 h 79"/>
                  <a:gd name="T68" fmla="*/ 37 w 44"/>
                  <a:gd name="T69" fmla="*/ 52 h 79"/>
                  <a:gd name="T70" fmla="*/ 35 w 44"/>
                  <a:gd name="T71" fmla="*/ 66 h 79"/>
                  <a:gd name="T72" fmla="*/ 32 w 44"/>
                  <a:gd name="T7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79">
                    <a:moveTo>
                      <a:pt x="11" y="79"/>
                    </a:moveTo>
                    <a:lnTo>
                      <a:pt x="11" y="79"/>
                    </a:lnTo>
                    <a:lnTo>
                      <a:pt x="9" y="66"/>
                    </a:lnTo>
                    <a:lnTo>
                      <a:pt x="6" y="52"/>
                    </a:lnTo>
                    <a:lnTo>
                      <a:pt x="6" y="52"/>
                    </a:lnTo>
                    <a:lnTo>
                      <a:pt x="5" y="50"/>
                    </a:lnTo>
                    <a:lnTo>
                      <a:pt x="4" y="48"/>
                    </a:lnTo>
                    <a:lnTo>
                      <a:pt x="3" y="47"/>
                    </a:lnTo>
                    <a:lnTo>
                      <a:pt x="3" y="43"/>
                    </a:lnTo>
                    <a:lnTo>
                      <a:pt x="3" y="43"/>
                    </a:lnTo>
                    <a:lnTo>
                      <a:pt x="0" y="30"/>
                    </a:lnTo>
                    <a:lnTo>
                      <a:pt x="0" y="19"/>
                    </a:lnTo>
                    <a:lnTo>
                      <a:pt x="0" y="9"/>
                    </a:lnTo>
                    <a:lnTo>
                      <a:pt x="0" y="9"/>
                    </a:lnTo>
                    <a:lnTo>
                      <a:pt x="0" y="7"/>
                    </a:lnTo>
                    <a:lnTo>
                      <a:pt x="3" y="5"/>
                    </a:lnTo>
                    <a:lnTo>
                      <a:pt x="7" y="3"/>
                    </a:lnTo>
                    <a:lnTo>
                      <a:pt x="14" y="1"/>
                    </a:lnTo>
                    <a:lnTo>
                      <a:pt x="22" y="0"/>
                    </a:lnTo>
                    <a:lnTo>
                      <a:pt x="22" y="0"/>
                    </a:lnTo>
                    <a:lnTo>
                      <a:pt x="29" y="1"/>
                    </a:lnTo>
                    <a:lnTo>
                      <a:pt x="36" y="3"/>
                    </a:lnTo>
                    <a:lnTo>
                      <a:pt x="42" y="5"/>
                    </a:lnTo>
                    <a:lnTo>
                      <a:pt x="43" y="7"/>
                    </a:lnTo>
                    <a:lnTo>
                      <a:pt x="43" y="9"/>
                    </a:lnTo>
                    <a:lnTo>
                      <a:pt x="43" y="9"/>
                    </a:lnTo>
                    <a:lnTo>
                      <a:pt x="44" y="19"/>
                    </a:lnTo>
                    <a:lnTo>
                      <a:pt x="43" y="30"/>
                    </a:lnTo>
                    <a:lnTo>
                      <a:pt x="42" y="43"/>
                    </a:lnTo>
                    <a:lnTo>
                      <a:pt x="42" y="43"/>
                    </a:lnTo>
                    <a:lnTo>
                      <a:pt x="41" y="47"/>
                    </a:lnTo>
                    <a:lnTo>
                      <a:pt x="40" y="48"/>
                    </a:lnTo>
                    <a:lnTo>
                      <a:pt x="39" y="50"/>
                    </a:lnTo>
                    <a:lnTo>
                      <a:pt x="37" y="52"/>
                    </a:lnTo>
                    <a:lnTo>
                      <a:pt x="37" y="52"/>
                    </a:lnTo>
                    <a:lnTo>
                      <a:pt x="35" y="66"/>
                    </a:lnTo>
                    <a:lnTo>
                      <a:pt x="32" y="7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9" name="Freeform 306"/>
              <p:cNvSpPr>
                <a:spLocks/>
              </p:cNvSpPr>
              <p:nvPr/>
            </p:nvSpPr>
            <p:spPr bwMode="auto">
              <a:xfrm>
                <a:off x="3771" y="2558"/>
                <a:ext cx="29" cy="52"/>
              </a:xfrm>
              <a:custGeom>
                <a:avLst/>
                <a:gdLst>
                  <a:gd name="T0" fmla="*/ 7 w 29"/>
                  <a:gd name="T1" fmla="*/ 52 h 52"/>
                  <a:gd name="T2" fmla="*/ 7 w 29"/>
                  <a:gd name="T3" fmla="*/ 52 h 52"/>
                  <a:gd name="T4" fmla="*/ 5 w 29"/>
                  <a:gd name="T5" fmla="*/ 43 h 52"/>
                  <a:gd name="T6" fmla="*/ 4 w 29"/>
                  <a:gd name="T7" fmla="*/ 34 h 52"/>
                  <a:gd name="T8" fmla="*/ 4 w 29"/>
                  <a:gd name="T9" fmla="*/ 34 h 52"/>
                  <a:gd name="T10" fmla="*/ 3 w 29"/>
                  <a:gd name="T11" fmla="*/ 31 h 52"/>
                  <a:gd name="T12" fmla="*/ 2 w 29"/>
                  <a:gd name="T13" fmla="*/ 29 h 52"/>
                  <a:gd name="T14" fmla="*/ 2 w 29"/>
                  <a:gd name="T15" fmla="*/ 29 h 52"/>
                  <a:gd name="T16" fmla="*/ 0 w 29"/>
                  <a:gd name="T17" fmla="*/ 20 h 52"/>
                  <a:gd name="T18" fmla="*/ 0 w 29"/>
                  <a:gd name="T19" fmla="*/ 12 h 52"/>
                  <a:gd name="T20" fmla="*/ 0 w 29"/>
                  <a:gd name="T21" fmla="*/ 5 h 52"/>
                  <a:gd name="T22" fmla="*/ 0 w 29"/>
                  <a:gd name="T23" fmla="*/ 5 h 52"/>
                  <a:gd name="T24" fmla="*/ 2 w 29"/>
                  <a:gd name="T25" fmla="*/ 3 h 52"/>
                  <a:gd name="T26" fmla="*/ 5 w 29"/>
                  <a:gd name="T27" fmla="*/ 1 h 52"/>
                  <a:gd name="T28" fmla="*/ 9 w 29"/>
                  <a:gd name="T29" fmla="*/ 0 h 52"/>
                  <a:gd name="T30" fmla="*/ 14 w 29"/>
                  <a:gd name="T31" fmla="*/ 0 h 52"/>
                  <a:gd name="T32" fmla="*/ 14 w 29"/>
                  <a:gd name="T33" fmla="*/ 0 h 52"/>
                  <a:gd name="T34" fmla="*/ 19 w 29"/>
                  <a:gd name="T35" fmla="*/ 0 h 52"/>
                  <a:gd name="T36" fmla="*/ 24 w 29"/>
                  <a:gd name="T37" fmla="*/ 1 h 52"/>
                  <a:gd name="T38" fmla="*/ 28 w 29"/>
                  <a:gd name="T39" fmla="*/ 3 h 52"/>
                  <a:gd name="T40" fmla="*/ 29 w 29"/>
                  <a:gd name="T41" fmla="*/ 5 h 52"/>
                  <a:gd name="T42" fmla="*/ 29 w 29"/>
                  <a:gd name="T43" fmla="*/ 5 h 52"/>
                  <a:gd name="T44" fmla="*/ 29 w 29"/>
                  <a:gd name="T45" fmla="*/ 12 h 52"/>
                  <a:gd name="T46" fmla="*/ 29 w 29"/>
                  <a:gd name="T47" fmla="*/ 20 h 52"/>
                  <a:gd name="T48" fmla="*/ 28 w 29"/>
                  <a:gd name="T49" fmla="*/ 29 h 52"/>
                  <a:gd name="T50" fmla="*/ 28 w 29"/>
                  <a:gd name="T51" fmla="*/ 29 h 52"/>
                  <a:gd name="T52" fmla="*/ 26 w 29"/>
                  <a:gd name="T53" fmla="*/ 31 h 52"/>
                  <a:gd name="T54" fmla="*/ 25 w 29"/>
                  <a:gd name="T55" fmla="*/ 34 h 52"/>
                  <a:gd name="T56" fmla="*/ 25 w 29"/>
                  <a:gd name="T57" fmla="*/ 34 h 52"/>
                  <a:gd name="T58" fmla="*/ 24 w 29"/>
                  <a:gd name="T59" fmla="*/ 43 h 52"/>
                  <a:gd name="T60" fmla="*/ 21 w 29"/>
                  <a:gd name="T6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52">
                    <a:moveTo>
                      <a:pt x="7" y="52"/>
                    </a:moveTo>
                    <a:lnTo>
                      <a:pt x="7" y="52"/>
                    </a:lnTo>
                    <a:lnTo>
                      <a:pt x="5" y="43"/>
                    </a:lnTo>
                    <a:lnTo>
                      <a:pt x="4" y="34"/>
                    </a:lnTo>
                    <a:lnTo>
                      <a:pt x="4" y="34"/>
                    </a:lnTo>
                    <a:lnTo>
                      <a:pt x="3" y="31"/>
                    </a:lnTo>
                    <a:lnTo>
                      <a:pt x="2" y="29"/>
                    </a:lnTo>
                    <a:lnTo>
                      <a:pt x="2" y="29"/>
                    </a:lnTo>
                    <a:lnTo>
                      <a:pt x="0" y="20"/>
                    </a:lnTo>
                    <a:lnTo>
                      <a:pt x="0" y="12"/>
                    </a:lnTo>
                    <a:lnTo>
                      <a:pt x="0" y="5"/>
                    </a:lnTo>
                    <a:lnTo>
                      <a:pt x="0" y="5"/>
                    </a:lnTo>
                    <a:lnTo>
                      <a:pt x="2" y="3"/>
                    </a:lnTo>
                    <a:lnTo>
                      <a:pt x="5" y="1"/>
                    </a:lnTo>
                    <a:lnTo>
                      <a:pt x="9" y="0"/>
                    </a:lnTo>
                    <a:lnTo>
                      <a:pt x="14" y="0"/>
                    </a:lnTo>
                    <a:lnTo>
                      <a:pt x="14" y="0"/>
                    </a:lnTo>
                    <a:lnTo>
                      <a:pt x="19" y="0"/>
                    </a:lnTo>
                    <a:lnTo>
                      <a:pt x="24" y="1"/>
                    </a:lnTo>
                    <a:lnTo>
                      <a:pt x="28" y="3"/>
                    </a:lnTo>
                    <a:lnTo>
                      <a:pt x="29" y="5"/>
                    </a:lnTo>
                    <a:lnTo>
                      <a:pt x="29" y="5"/>
                    </a:lnTo>
                    <a:lnTo>
                      <a:pt x="29" y="12"/>
                    </a:lnTo>
                    <a:lnTo>
                      <a:pt x="29" y="20"/>
                    </a:lnTo>
                    <a:lnTo>
                      <a:pt x="28" y="29"/>
                    </a:lnTo>
                    <a:lnTo>
                      <a:pt x="28" y="29"/>
                    </a:lnTo>
                    <a:lnTo>
                      <a:pt x="26" y="31"/>
                    </a:lnTo>
                    <a:lnTo>
                      <a:pt x="25" y="34"/>
                    </a:lnTo>
                    <a:lnTo>
                      <a:pt x="25" y="34"/>
                    </a:lnTo>
                    <a:lnTo>
                      <a:pt x="24" y="43"/>
                    </a:lnTo>
                    <a:lnTo>
                      <a:pt x="21" y="5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0" name="Freeform 307"/>
              <p:cNvSpPr>
                <a:spLocks/>
              </p:cNvSpPr>
              <p:nvPr/>
            </p:nvSpPr>
            <p:spPr bwMode="auto">
              <a:xfrm>
                <a:off x="3760" y="2429"/>
                <a:ext cx="37" cy="48"/>
              </a:xfrm>
              <a:custGeom>
                <a:avLst/>
                <a:gdLst>
                  <a:gd name="T0" fmla="*/ 37 w 37"/>
                  <a:gd name="T1" fmla="*/ 48 h 48"/>
                  <a:gd name="T2" fmla="*/ 37 w 37"/>
                  <a:gd name="T3" fmla="*/ 0 h 48"/>
                  <a:gd name="T4" fmla="*/ 0 w 37"/>
                  <a:gd name="T5" fmla="*/ 0 h 48"/>
                  <a:gd name="T6" fmla="*/ 0 w 37"/>
                  <a:gd name="T7" fmla="*/ 12 h 48"/>
                </a:gdLst>
                <a:ahLst/>
                <a:cxnLst>
                  <a:cxn ang="0">
                    <a:pos x="T0" y="T1"/>
                  </a:cxn>
                  <a:cxn ang="0">
                    <a:pos x="T2" y="T3"/>
                  </a:cxn>
                  <a:cxn ang="0">
                    <a:pos x="T4" y="T5"/>
                  </a:cxn>
                  <a:cxn ang="0">
                    <a:pos x="T6" y="T7"/>
                  </a:cxn>
                </a:cxnLst>
                <a:rect l="0" t="0" r="r" b="b"/>
                <a:pathLst>
                  <a:path w="37" h="48">
                    <a:moveTo>
                      <a:pt x="37" y="48"/>
                    </a:moveTo>
                    <a:lnTo>
                      <a:pt x="37" y="0"/>
                    </a:lnTo>
                    <a:lnTo>
                      <a:pt x="0" y="0"/>
                    </a:lnTo>
                    <a:lnTo>
                      <a:pt x="0"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1" name="Freeform 308"/>
              <p:cNvSpPr>
                <a:spLocks/>
              </p:cNvSpPr>
              <p:nvPr/>
            </p:nvSpPr>
            <p:spPr bwMode="auto">
              <a:xfrm>
                <a:off x="357" y="356"/>
                <a:ext cx="212" cy="175"/>
              </a:xfrm>
              <a:custGeom>
                <a:avLst/>
                <a:gdLst>
                  <a:gd name="T0" fmla="*/ 75 w 212"/>
                  <a:gd name="T1" fmla="*/ 148 h 175"/>
                  <a:gd name="T2" fmla="*/ 41 w 212"/>
                  <a:gd name="T3" fmla="*/ 144 h 175"/>
                  <a:gd name="T4" fmla="*/ 35 w 212"/>
                  <a:gd name="T5" fmla="*/ 140 h 175"/>
                  <a:gd name="T6" fmla="*/ 32 w 212"/>
                  <a:gd name="T7" fmla="*/ 120 h 175"/>
                  <a:gd name="T8" fmla="*/ 40 w 212"/>
                  <a:gd name="T9" fmla="*/ 115 h 175"/>
                  <a:gd name="T10" fmla="*/ 40 w 212"/>
                  <a:gd name="T11" fmla="*/ 109 h 175"/>
                  <a:gd name="T12" fmla="*/ 32 w 212"/>
                  <a:gd name="T13" fmla="*/ 105 h 175"/>
                  <a:gd name="T14" fmla="*/ 6 w 212"/>
                  <a:gd name="T15" fmla="*/ 105 h 175"/>
                  <a:gd name="T16" fmla="*/ 0 w 212"/>
                  <a:gd name="T17" fmla="*/ 112 h 175"/>
                  <a:gd name="T18" fmla="*/ 4 w 212"/>
                  <a:gd name="T19" fmla="*/ 118 h 175"/>
                  <a:gd name="T20" fmla="*/ 19 w 212"/>
                  <a:gd name="T21" fmla="*/ 120 h 175"/>
                  <a:gd name="T22" fmla="*/ 25 w 212"/>
                  <a:gd name="T23" fmla="*/ 142 h 175"/>
                  <a:gd name="T24" fmla="*/ 32 w 212"/>
                  <a:gd name="T25" fmla="*/ 151 h 175"/>
                  <a:gd name="T26" fmla="*/ 34 w 212"/>
                  <a:gd name="T27" fmla="*/ 155 h 175"/>
                  <a:gd name="T28" fmla="*/ 33 w 212"/>
                  <a:gd name="T29" fmla="*/ 162 h 175"/>
                  <a:gd name="T30" fmla="*/ 40 w 212"/>
                  <a:gd name="T31" fmla="*/ 168 h 175"/>
                  <a:gd name="T32" fmla="*/ 72 w 212"/>
                  <a:gd name="T33" fmla="*/ 173 h 175"/>
                  <a:gd name="T34" fmla="*/ 123 w 212"/>
                  <a:gd name="T35" fmla="*/ 174 h 175"/>
                  <a:gd name="T36" fmla="*/ 173 w 212"/>
                  <a:gd name="T37" fmla="*/ 168 h 175"/>
                  <a:gd name="T38" fmla="*/ 178 w 212"/>
                  <a:gd name="T39" fmla="*/ 165 h 175"/>
                  <a:gd name="T40" fmla="*/ 179 w 212"/>
                  <a:gd name="T41" fmla="*/ 158 h 175"/>
                  <a:gd name="T42" fmla="*/ 176 w 212"/>
                  <a:gd name="T43" fmla="*/ 153 h 175"/>
                  <a:gd name="T44" fmla="*/ 187 w 212"/>
                  <a:gd name="T45" fmla="*/ 146 h 175"/>
                  <a:gd name="T46" fmla="*/ 194 w 212"/>
                  <a:gd name="T47" fmla="*/ 120 h 175"/>
                  <a:gd name="T48" fmla="*/ 207 w 212"/>
                  <a:gd name="T49" fmla="*/ 119 h 175"/>
                  <a:gd name="T50" fmla="*/ 212 w 212"/>
                  <a:gd name="T51" fmla="*/ 112 h 175"/>
                  <a:gd name="T52" fmla="*/ 210 w 212"/>
                  <a:gd name="T53" fmla="*/ 107 h 175"/>
                  <a:gd name="T54" fmla="*/ 181 w 212"/>
                  <a:gd name="T55" fmla="*/ 105 h 175"/>
                  <a:gd name="T56" fmla="*/ 175 w 212"/>
                  <a:gd name="T57" fmla="*/ 107 h 175"/>
                  <a:gd name="T58" fmla="*/ 173 w 212"/>
                  <a:gd name="T59" fmla="*/ 112 h 175"/>
                  <a:gd name="T60" fmla="*/ 178 w 212"/>
                  <a:gd name="T61" fmla="*/ 119 h 175"/>
                  <a:gd name="T62" fmla="*/ 182 w 212"/>
                  <a:gd name="T63" fmla="*/ 120 h 175"/>
                  <a:gd name="T64" fmla="*/ 176 w 212"/>
                  <a:gd name="T65" fmla="*/ 142 h 175"/>
                  <a:gd name="T66" fmla="*/ 158 w 212"/>
                  <a:gd name="T67" fmla="*/ 143 h 175"/>
                  <a:gd name="T68" fmla="*/ 161 w 212"/>
                  <a:gd name="T69" fmla="*/ 122 h 175"/>
                  <a:gd name="T70" fmla="*/ 174 w 212"/>
                  <a:gd name="T71" fmla="*/ 76 h 175"/>
                  <a:gd name="T72" fmla="*/ 176 w 212"/>
                  <a:gd name="T73" fmla="*/ 49 h 175"/>
                  <a:gd name="T74" fmla="*/ 173 w 212"/>
                  <a:gd name="T75" fmla="*/ 29 h 175"/>
                  <a:gd name="T76" fmla="*/ 163 w 212"/>
                  <a:gd name="T77" fmla="*/ 14 h 175"/>
                  <a:gd name="T78" fmla="*/ 145 w 212"/>
                  <a:gd name="T79" fmla="*/ 5 h 175"/>
                  <a:gd name="T80" fmla="*/ 118 w 212"/>
                  <a:gd name="T81" fmla="*/ 0 h 175"/>
                  <a:gd name="T82" fmla="*/ 95 w 212"/>
                  <a:gd name="T83" fmla="*/ 1 h 175"/>
                  <a:gd name="T84" fmla="*/ 67 w 212"/>
                  <a:gd name="T85" fmla="*/ 5 h 175"/>
                  <a:gd name="T86" fmla="*/ 50 w 212"/>
                  <a:gd name="T87" fmla="*/ 16 h 175"/>
                  <a:gd name="T88" fmla="*/ 41 w 212"/>
                  <a:gd name="T89" fmla="*/ 31 h 175"/>
                  <a:gd name="T90" fmla="*/ 37 w 212"/>
                  <a:gd name="T91" fmla="*/ 59 h 175"/>
                  <a:gd name="T92" fmla="*/ 43 w 212"/>
                  <a:gd name="T93" fmla="*/ 91 h 175"/>
                  <a:gd name="T94" fmla="*/ 55 w 212"/>
                  <a:gd name="T95" fmla="*/ 13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75">
                    <a:moveTo>
                      <a:pt x="95" y="149"/>
                    </a:moveTo>
                    <a:lnTo>
                      <a:pt x="95" y="149"/>
                    </a:lnTo>
                    <a:lnTo>
                      <a:pt x="75" y="148"/>
                    </a:lnTo>
                    <a:lnTo>
                      <a:pt x="59" y="146"/>
                    </a:lnTo>
                    <a:lnTo>
                      <a:pt x="41" y="144"/>
                    </a:lnTo>
                    <a:lnTo>
                      <a:pt x="41" y="144"/>
                    </a:lnTo>
                    <a:lnTo>
                      <a:pt x="37" y="142"/>
                    </a:lnTo>
                    <a:lnTo>
                      <a:pt x="35" y="140"/>
                    </a:lnTo>
                    <a:lnTo>
                      <a:pt x="35" y="140"/>
                    </a:lnTo>
                    <a:lnTo>
                      <a:pt x="30" y="120"/>
                    </a:lnTo>
                    <a:lnTo>
                      <a:pt x="32" y="120"/>
                    </a:lnTo>
                    <a:lnTo>
                      <a:pt x="32" y="120"/>
                    </a:lnTo>
                    <a:lnTo>
                      <a:pt x="35" y="119"/>
                    </a:lnTo>
                    <a:lnTo>
                      <a:pt x="37" y="118"/>
                    </a:lnTo>
                    <a:lnTo>
                      <a:pt x="40" y="115"/>
                    </a:lnTo>
                    <a:lnTo>
                      <a:pt x="40" y="112"/>
                    </a:lnTo>
                    <a:lnTo>
                      <a:pt x="40" y="112"/>
                    </a:lnTo>
                    <a:lnTo>
                      <a:pt x="40" y="109"/>
                    </a:lnTo>
                    <a:lnTo>
                      <a:pt x="37" y="107"/>
                    </a:lnTo>
                    <a:lnTo>
                      <a:pt x="35" y="105"/>
                    </a:lnTo>
                    <a:lnTo>
                      <a:pt x="32" y="105"/>
                    </a:lnTo>
                    <a:lnTo>
                      <a:pt x="9" y="105"/>
                    </a:lnTo>
                    <a:lnTo>
                      <a:pt x="9" y="105"/>
                    </a:lnTo>
                    <a:lnTo>
                      <a:pt x="6" y="105"/>
                    </a:lnTo>
                    <a:lnTo>
                      <a:pt x="4" y="107"/>
                    </a:lnTo>
                    <a:lnTo>
                      <a:pt x="1" y="109"/>
                    </a:lnTo>
                    <a:lnTo>
                      <a:pt x="0" y="112"/>
                    </a:lnTo>
                    <a:lnTo>
                      <a:pt x="0" y="112"/>
                    </a:lnTo>
                    <a:lnTo>
                      <a:pt x="1" y="115"/>
                    </a:lnTo>
                    <a:lnTo>
                      <a:pt x="4" y="118"/>
                    </a:lnTo>
                    <a:lnTo>
                      <a:pt x="6" y="119"/>
                    </a:lnTo>
                    <a:lnTo>
                      <a:pt x="9" y="120"/>
                    </a:lnTo>
                    <a:lnTo>
                      <a:pt x="19" y="120"/>
                    </a:lnTo>
                    <a:lnTo>
                      <a:pt x="19" y="120"/>
                    </a:lnTo>
                    <a:lnTo>
                      <a:pt x="25" y="142"/>
                    </a:lnTo>
                    <a:lnTo>
                      <a:pt x="25" y="142"/>
                    </a:lnTo>
                    <a:lnTo>
                      <a:pt x="26" y="146"/>
                    </a:lnTo>
                    <a:lnTo>
                      <a:pt x="29" y="149"/>
                    </a:lnTo>
                    <a:lnTo>
                      <a:pt x="32" y="151"/>
                    </a:lnTo>
                    <a:lnTo>
                      <a:pt x="37" y="153"/>
                    </a:lnTo>
                    <a:lnTo>
                      <a:pt x="37" y="153"/>
                    </a:lnTo>
                    <a:lnTo>
                      <a:pt x="34" y="155"/>
                    </a:lnTo>
                    <a:lnTo>
                      <a:pt x="33" y="158"/>
                    </a:lnTo>
                    <a:lnTo>
                      <a:pt x="33" y="158"/>
                    </a:lnTo>
                    <a:lnTo>
                      <a:pt x="33" y="162"/>
                    </a:lnTo>
                    <a:lnTo>
                      <a:pt x="34" y="165"/>
                    </a:lnTo>
                    <a:lnTo>
                      <a:pt x="37" y="167"/>
                    </a:lnTo>
                    <a:lnTo>
                      <a:pt x="40" y="168"/>
                    </a:lnTo>
                    <a:lnTo>
                      <a:pt x="40" y="168"/>
                    </a:lnTo>
                    <a:lnTo>
                      <a:pt x="56" y="171"/>
                    </a:lnTo>
                    <a:lnTo>
                      <a:pt x="72" y="173"/>
                    </a:lnTo>
                    <a:lnTo>
                      <a:pt x="90" y="174"/>
                    </a:lnTo>
                    <a:lnTo>
                      <a:pt x="106" y="175"/>
                    </a:lnTo>
                    <a:lnTo>
                      <a:pt x="123" y="174"/>
                    </a:lnTo>
                    <a:lnTo>
                      <a:pt x="140" y="173"/>
                    </a:lnTo>
                    <a:lnTo>
                      <a:pt x="157" y="171"/>
                    </a:lnTo>
                    <a:lnTo>
                      <a:pt x="173" y="168"/>
                    </a:lnTo>
                    <a:lnTo>
                      <a:pt x="173" y="168"/>
                    </a:lnTo>
                    <a:lnTo>
                      <a:pt x="176" y="167"/>
                    </a:lnTo>
                    <a:lnTo>
                      <a:pt x="178" y="165"/>
                    </a:lnTo>
                    <a:lnTo>
                      <a:pt x="179" y="162"/>
                    </a:lnTo>
                    <a:lnTo>
                      <a:pt x="179" y="158"/>
                    </a:lnTo>
                    <a:lnTo>
                      <a:pt x="179" y="158"/>
                    </a:lnTo>
                    <a:lnTo>
                      <a:pt x="178" y="156"/>
                    </a:lnTo>
                    <a:lnTo>
                      <a:pt x="176" y="153"/>
                    </a:lnTo>
                    <a:lnTo>
                      <a:pt x="176" y="153"/>
                    </a:lnTo>
                    <a:lnTo>
                      <a:pt x="180" y="151"/>
                    </a:lnTo>
                    <a:lnTo>
                      <a:pt x="185" y="149"/>
                    </a:lnTo>
                    <a:lnTo>
                      <a:pt x="187" y="146"/>
                    </a:lnTo>
                    <a:lnTo>
                      <a:pt x="189" y="142"/>
                    </a:lnTo>
                    <a:lnTo>
                      <a:pt x="189" y="142"/>
                    </a:lnTo>
                    <a:lnTo>
                      <a:pt x="194" y="120"/>
                    </a:lnTo>
                    <a:lnTo>
                      <a:pt x="204" y="120"/>
                    </a:lnTo>
                    <a:lnTo>
                      <a:pt x="204" y="120"/>
                    </a:lnTo>
                    <a:lnTo>
                      <a:pt x="207" y="119"/>
                    </a:lnTo>
                    <a:lnTo>
                      <a:pt x="210" y="118"/>
                    </a:lnTo>
                    <a:lnTo>
                      <a:pt x="211" y="115"/>
                    </a:lnTo>
                    <a:lnTo>
                      <a:pt x="212" y="112"/>
                    </a:lnTo>
                    <a:lnTo>
                      <a:pt x="212" y="112"/>
                    </a:lnTo>
                    <a:lnTo>
                      <a:pt x="211" y="109"/>
                    </a:lnTo>
                    <a:lnTo>
                      <a:pt x="210" y="107"/>
                    </a:lnTo>
                    <a:lnTo>
                      <a:pt x="207" y="105"/>
                    </a:lnTo>
                    <a:lnTo>
                      <a:pt x="204" y="105"/>
                    </a:lnTo>
                    <a:lnTo>
                      <a:pt x="181" y="105"/>
                    </a:lnTo>
                    <a:lnTo>
                      <a:pt x="181" y="105"/>
                    </a:lnTo>
                    <a:lnTo>
                      <a:pt x="178" y="105"/>
                    </a:lnTo>
                    <a:lnTo>
                      <a:pt x="175" y="107"/>
                    </a:lnTo>
                    <a:lnTo>
                      <a:pt x="174" y="109"/>
                    </a:lnTo>
                    <a:lnTo>
                      <a:pt x="173" y="112"/>
                    </a:lnTo>
                    <a:lnTo>
                      <a:pt x="173" y="112"/>
                    </a:lnTo>
                    <a:lnTo>
                      <a:pt x="174" y="115"/>
                    </a:lnTo>
                    <a:lnTo>
                      <a:pt x="175" y="118"/>
                    </a:lnTo>
                    <a:lnTo>
                      <a:pt x="178" y="119"/>
                    </a:lnTo>
                    <a:lnTo>
                      <a:pt x="181" y="120"/>
                    </a:lnTo>
                    <a:lnTo>
                      <a:pt x="182" y="120"/>
                    </a:lnTo>
                    <a:lnTo>
                      <a:pt x="182" y="120"/>
                    </a:lnTo>
                    <a:lnTo>
                      <a:pt x="177" y="140"/>
                    </a:lnTo>
                    <a:lnTo>
                      <a:pt x="177" y="140"/>
                    </a:lnTo>
                    <a:lnTo>
                      <a:pt x="176" y="142"/>
                    </a:lnTo>
                    <a:lnTo>
                      <a:pt x="172" y="144"/>
                    </a:lnTo>
                    <a:lnTo>
                      <a:pt x="172" y="144"/>
                    </a:lnTo>
                    <a:lnTo>
                      <a:pt x="158" y="143"/>
                    </a:lnTo>
                    <a:lnTo>
                      <a:pt x="158" y="143"/>
                    </a:lnTo>
                    <a:lnTo>
                      <a:pt x="159" y="133"/>
                    </a:lnTo>
                    <a:lnTo>
                      <a:pt x="161" y="122"/>
                    </a:lnTo>
                    <a:lnTo>
                      <a:pt x="165" y="106"/>
                    </a:lnTo>
                    <a:lnTo>
                      <a:pt x="170" y="91"/>
                    </a:lnTo>
                    <a:lnTo>
                      <a:pt x="174" y="76"/>
                    </a:lnTo>
                    <a:lnTo>
                      <a:pt x="174" y="76"/>
                    </a:lnTo>
                    <a:lnTo>
                      <a:pt x="176" y="58"/>
                    </a:lnTo>
                    <a:lnTo>
                      <a:pt x="176" y="49"/>
                    </a:lnTo>
                    <a:lnTo>
                      <a:pt x="175" y="42"/>
                    </a:lnTo>
                    <a:lnTo>
                      <a:pt x="174" y="35"/>
                    </a:lnTo>
                    <a:lnTo>
                      <a:pt x="173" y="29"/>
                    </a:lnTo>
                    <a:lnTo>
                      <a:pt x="170" y="24"/>
                    </a:lnTo>
                    <a:lnTo>
                      <a:pt x="167" y="19"/>
                    </a:lnTo>
                    <a:lnTo>
                      <a:pt x="163" y="14"/>
                    </a:lnTo>
                    <a:lnTo>
                      <a:pt x="158" y="10"/>
                    </a:lnTo>
                    <a:lnTo>
                      <a:pt x="152" y="7"/>
                    </a:lnTo>
                    <a:lnTo>
                      <a:pt x="145" y="5"/>
                    </a:lnTo>
                    <a:lnTo>
                      <a:pt x="137" y="3"/>
                    </a:lnTo>
                    <a:lnTo>
                      <a:pt x="128" y="1"/>
                    </a:lnTo>
                    <a:lnTo>
                      <a:pt x="118" y="0"/>
                    </a:lnTo>
                    <a:lnTo>
                      <a:pt x="106" y="0"/>
                    </a:lnTo>
                    <a:lnTo>
                      <a:pt x="106" y="0"/>
                    </a:lnTo>
                    <a:lnTo>
                      <a:pt x="95" y="1"/>
                    </a:lnTo>
                    <a:lnTo>
                      <a:pt x="85" y="1"/>
                    </a:lnTo>
                    <a:lnTo>
                      <a:pt x="75" y="3"/>
                    </a:lnTo>
                    <a:lnTo>
                      <a:pt x="67" y="5"/>
                    </a:lnTo>
                    <a:lnTo>
                      <a:pt x="61" y="8"/>
                    </a:lnTo>
                    <a:lnTo>
                      <a:pt x="55" y="11"/>
                    </a:lnTo>
                    <a:lnTo>
                      <a:pt x="50" y="16"/>
                    </a:lnTo>
                    <a:lnTo>
                      <a:pt x="46" y="21"/>
                    </a:lnTo>
                    <a:lnTo>
                      <a:pt x="43" y="25"/>
                    </a:lnTo>
                    <a:lnTo>
                      <a:pt x="41" y="31"/>
                    </a:lnTo>
                    <a:lnTo>
                      <a:pt x="38" y="37"/>
                    </a:lnTo>
                    <a:lnTo>
                      <a:pt x="37" y="44"/>
                    </a:lnTo>
                    <a:lnTo>
                      <a:pt x="37" y="59"/>
                    </a:lnTo>
                    <a:lnTo>
                      <a:pt x="40" y="76"/>
                    </a:lnTo>
                    <a:lnTo>
                      <a:pt x="40" y="76"/>
                    </a:lnTo>
                    <a:lnTo>
                      <a:pt x="43" y="91"/>
                    </a:lnTo>
                    <a:lnTo>
                      <a:pt x="47" y="105"/>
                    </a:lnTo>
                    <a:lnTo>
                      <a:pt x="52" y="120"/>
                    </a:lnTo>
                    <a:lnTo>
                      <a:pt x="55" y="1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2" name="Freeform 309"/>
              <p:cNvSpPr>
                <a:spLocks/>
              </p:cNvSpPr>
              <p:nvPr/>
            </p:nvSpPr>
            <p:spPr bwMode="auto">
              <a:xfrm>
                <a:off x="378" y="537"/>
                <a:ext cx="172" cy="76"/>
              </a:xfrm>
              <a:custGeom>
                <a:avLst/>
                <a:gdLst>
                  <a:gd name="T0" fmla="*/ 172 w 172"/>
                  <a:gd name="T1" fmla="*/ 76 h 76"/>
                  <a:gd name="T2" fmla="*/ 172 w 172"/>
                  <a:gd name="T3" fmla="*/ 47 h 76"/>
                  <a:gd name="T4" fmla="*/ 166 w 172"/>
                  <a:gd name="T5" fmla="*/ 47 h 76"/>
                  <a:gd name="T6" fmla="*/ 166 w 172"/>
                  <a:gd name="T7" fmla="*/ 47 h 76"/>
                  <a:gd name="T8" fmla="*/ 157 w 172"/>
                  <a:gd name="T9" fmla="*/ 41 h 76"/>
                  <a:gd name="T10" fmla="*/ 143 w 172"/>
                  <a:gd name="T11" fmla="*/ 32 h 76"/>
                  <a:gd name="T12" fmla="*/ 134 w 172"/>
                  <a:gd name="T13" fmla="*/ 28 h 76"/>
                  <a:gd name="T14" fmla="*/ 123 w 172"/>
                  <a:gd name="T15" fmla="*/ 24 h 76"/>
                  <a:gd name="T16" fmla="*/ 112 w 172"/>
                  <a:gd name="T17" fmla="*/ 21 h 76"/>
                  <a:gd name="T18" fmla="*/ 101 w 172"/>
                  <a:gd name="T19" fmla="*/ 19 h 76"/>
                  <a:gd name="T20" fmla="*/ 101 w 172"/>
                  <a:gd name="T21" fmla="*/ 19 h 76"/>
                  <a:gd name="T22" fmla="*/ 101 w 172"/>
                  <a:gd name="T23" fmla="*/ 18 h 76"/>
                  <a:gd name="T24" fmla="*/ 101 w 172"/>
                  <a:gd name="T25" fmla="*/ 18 h 76"/>
                  <a:gd name="T26" fmla="*/ 100 w 172"/>
                  <a:gd name="T27" fmla="*/ 13 h 76"/>
                  <a:gd name="T28" fmla="*/ 98 w 172"/>
                  <a:gd name="T29" fmla="*/ 9 h 76"/>
                  <a:gd name="T30" fmla="*/ 96 w 172"/>
                  <a:gd name="T31" fmla="*/ 6 h 76"/>
                  <a:gd name="T32" fmla="*/ 92 w 172"/>
                  <a:gd name="T33" fmla="*/ 4 h 76"/>
                  <a:gd name="T34" fmla="*/ 92 w 172"/>
                  <a:gd name="T35" fmla="*/ 0 h 76"/>
                  <a:gd name="T36" fmla="*/ 79 w 172"/>
                  <a:gd name="T37" fmla="*/ 0 h 76"/>
                  <a:gd name="T38" fmla="*/ 79 w 172"/>
                  <a:gd name="T39" fmla="*/ 4 h 76"/>
                  <a:gd name="T40" fmla="*/ 79 w 172"/>
                  <a:gd name="T41" fmla="*/ 4 h 76"/>
                  <a:gd name="T42" fmla="*/ 77 w 172"/>
                  <a:gd name="T43" fmla="*/ 6 h 76"/>
                  <a:gd name="T44" fmla="*/ 74 w 172"/>
                  <a:gd name="T45" fmla="*/ 8 h 76"/>
                  <a:gd name="T46" fmla="*/ 73 w 172"/>
                  <a:gd name="T47" fmla="*/ 10 h 76"/>
                  <a:gd name="T48" fmla="*/ 71 w 172"/>
                  <a:gd name="T49" fmla="*/ 13 h 76"/>
                  <a:gd name="T50" fmla="*/ 71 w 172"/>
                  <a:gd name="T51" fmla="*/ 13 h 76"/>
                  <a:gd name="T52" fmla="*/ 78 w 172"/>
                  <a:gd name="T53" fmla="*/ 13 h 76"/>
                  <a:gd name="T54" fmla="*/ 78 w 172"/>
                  <a:gd name="T55" fmla="*/ 13 h 76"/>
                  <a:gd name="T56" fmla="*/ 80 w 172"/>
                  <a:gd name="T57" fmla="*/ 13 h 76"/>
                  <a:gd name="T58" fmla="*/ 80 w 172"/>
                  <a:gd name="T59" fmla="*/ 16 h 76"/>
                  <a:gd name="T60" fmla="*/ 80 w 172"/>
                  <a:gd name="T61" fmla="*/ 16 h 76"/>
                  <a:gd name="T62" fmla="*/ 80 w 172"/>
                  <a:gd name="T63" fmla="*/ 18 h 76"/>
                  <a:gd name="T64" fmla="*/ 78 w 172"/>
                  <a:gd name="T65" fmla="*/ 19 h 76"/>
                  <a:gd name="T66" fmla="*/ 78 w 172"/>
                  <a:gd name="T67" fmla="*/ 19 h 76"/>
                  <a:gd name="T68" fmla="*/ 70 w 172"/>
                  <a:gd name="T69" fmla="*/ 19 h 76"/>
                  <a:gd name="T70" fmla="*/ 70 w 172"/>
                  <a:gd name="T71" fmla="*/ 19 h 76"/>
                  <a:gd name="T72" fmla="*/ 59 w 172"/>
                  <a:gd name="T73" fmla="*/ 21 h 76"/>
                  <a:gd name="T74" fmla="*/ 48 w 172"/>
                  <a:gd name="T75" fmla="*/ 24 h 76"/>
                  <a:gd name="T76" fmla="*/ 38 w 172"/>
                  <a:gd name="T77" fmla="*/ 28 h 76"/>
                  <a:gd name="T78" fmla="*/ 29 w 172"/>
                  <a:gd name="T79" fmla="*/ 32 h 76"/>
                  <a:gd name="T80" fmla="*/ 13 w 172"/>
                  <a:gd name="T81" fmla="*/ 41 h 76"/>
                  <a:gd name="T82" fmla="*/ 6 w 172"/>
                  <a:gd name="T83" fmla="*/ 47 h 76"/>
                  <a:gd name="T84" fmla="*/ 0 w 172"/>
                  <a:gd name="T85" fmla="*/ 47 h 76"/>
                  <a:gd name="T86" fmla="*/ 0 w 172"/>
                  <a:gd name="T8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76">
                    <a:moveTo>
                      <a:pt x="172" y="76"/>
                    </a:moveTo>
                    <a:lnTo>
                      <a:pt x="172" y="47"/>
                    </a:lnTo>
                    <a:lnTo>
                      <a:pt x="166" y="47"/>
                    </a:lnTo>
                    <a:lnTo>
                      <a:pt x="166" y="47"/>
                    </a:lnTo>
                    <a:lnTo>
                      <a:pt x="157" y="41"/>
                    </a:lnTo>
                    <a:lnTo>
                      <a:pt x="143" y="32"/>
                    </a:lnTo>
                    <a:lnTo>
                      <a:pt x="134" y="28"/>
                    </a:lnTo>
                    <a:lnTo>
                      <a:pt x="123" y="24"/>
                    </a:lnTo>
                    <a:lnTo>
                      <a:pt x="112" y="21"/>
                    </a:lnTo>
                    <a:lnTo>
                      <a:pt x="101" y="19"/>
                    </a:lnTo>
                    <a:lnTo>
                      <a:pt x="101" y="19"/>
                    </a:lnTo>
                    <a:lnTo>
                      <a:pt x="101" y="18"/>
                    </a:lnTo>
                    <a:lnTo>
                      <a:pt x="101" y="18"/>
                    </a:lnTo>
                    <a:lnTo>
                      <a:pt x="100" y="13"/>
                    </a:lnTo>
                    <a:lnTo>
                      <a:pt x="98" y="9"/>
                    </a:lnTo>
                    <a:lnTo>
                      <a:pt x="96" y="6"/>
                    </a:lnTo>
                    <a:lnTo>
                      <a:pt x="92" y="4"/>
                    </a:lnTo>
                    <a:lnTo>
                      <a:pt x="92" y="0"/>
                    </a:lnTo>
                    <a:lnTo>
                      <a:pt x="79" y="0"/>
                    </a:lnTo>
                    <a:lnTo>
                      <a:pt x="79" y="4"/>
                    </a:lnTo>
                    <a:lnTo>
                      <a:pt x="79" y="4"/>
                    </a:lnTo>
                    <a:lnTo>
                      <a:pt x="77" y="6"/>
                    </a:lnTo>
                    <a:lnTo>
                      <a:pt x="74" y="8"/>
                    </a:lnTo>
                    <a:lnTo>
                      <a:pt x="73" y="10"/>
                    </a:lnTo>
                    <a:lnTo>
                      <a:pt x="71" y="13"/>
                    </a:lnTo>
                    <a:lnTo>
                      <a:pt x="71" y="13"/>
                    </a:lnTo>
                    <a:lnTo>
                      <a:pt x="78" y="13"/>
                    </a:lnTo>
                    <a:lnTo>
                      <a:pt x="78" y="13"/>
                    </a:lnTo>
                    <a:lnTo>
                      <a:pt x="80" y="13"/>
                    </a:lnTo>
                    <a:lnTo>
                      <a:pt x="80" y="16"/>
                    </a:lnTo>
                    <a:lnTo>
                      <a:pt x="80" y="16"/>
                    </a:lnTo>
                    <a:lnTo>
                      <a:pt x="80" y="18"/>
                    </a:lnTo>
                    <a:lnTo>
                      <a:pt x="78" y="19"/>
                    </a:lnTo>
                    <a:lnTo>
                      <a:pt x="78" y="19"/>
                    </a:lnTo>
                    <a:lnTo>
                      <a:pt x="70" y="19"/>
                    </a:lnTo>
                    <a:lnTo>
                      <a:pt x="70" y="19"/>
                    </a:lnTo>
                    <a:lnTo>
                      <a:pt x="59" y="21"/>
                    </a:lnTo>
                    <a:lnTo>
                      <a:pt x="48" y="24"/>
                    </a:lnTo>
                    <a:lnTo>
                      <a:pt x="38" y="28"/>
                    </a:lnTo>
                    <a:lnTo>
                      <a:pt x="29" y="32"/>
                    </a:lnTo>
                    <a:lnTo>
                      <a:pt x="13" y="41"/>
                    </a:lnTo>
                    <a:lnTo>
                      <a:pt x="6" y="47"/>
                    </a:lnTo>
                    <a:lnTo>
                      <a:pt x="0" y="47"/>
                    </a:lnTo>
                    <a:lnTo>
                      <a:pt x="0" y="7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3" name="Freeform 310"/>
              <p:cNvSpPr>
                <a:spLocks/>
              </p:cNvSpPr>
              <p:nvPr/>
            </p:nvSpPr>
            <p:spPr bwMode="auto">
              <a:xfrm>
                <a:off x="470" y="572"/>
                <a:ext cx="60" cy="41"/>
              </a:xfrm>
              <a:custGeom>
                <a:avLst/>
                <a:gdLst>
                  <a:gd name="T0" fmla="*/ 3 w 60"/>
                  <a:gd name="T1" fmla="*/ 41 h 41"/>
                  <a:gd name="T2" fmla="*/ 3 w 60"/>
                  <a:gd name="T3" fmla="*/ 12 h 41"/>
                  <a:gd name="T4" fmla="*/ 0 w 60"/>
                  <a:gd name="T5" fmla="*/ 12 h 41"/>
                  <a:gd name="T6" fmla="*/ 0 w 60"/>
                  <a:gd name="T7" fmla="*/ 0 h 41"/>
                  <a:gd name="T8" fmla="*/ 0 w 60"/>
                  <a:gd name="T9" fmla="*/ 0 h 41"/>
                  <a:gd name="T10" fmla="*/ 1 w 60"/>
                  <a:gd name="T11" fmla="*/ 0 h 41"/>
                  <a:gd name="T12" fmla="*/ 1 w 60"/>
                  <a:gd name="T13" fmla="*/ 0 h 41"/>
                  <a:gd name="T14" fmla="*/ 12 w 60"/>
                  <a:gd name="T15" fmla="*/ 1 h 41"/>
                  <a:gd name="T16" fmla="*/ 22 w 60"/>
                  <a:gd name="T17" fmla="*/ 2 h 41"/>
                  <a:gd name="T18" fmla="*/ 31 w 60"/>
                  <a:gd name="T19" fmla="*/ 3 h 41"/>
                  <a:gd name="T20" fmla="*/ 39 w 60"/>
                  <a:gd name="T21" fmla="*/ 5 h 41"/>
                  <a:gd name="T22" fmla="*/ 51 w 60"/>
                  <a:gd name="T23" fmla="*/ 9 h 41"/>
                  <a:gd name="T24" fmla="*/ 60 w 60"/>
                  <a:gd name="T25" fmla="*/ 14 h 41"/>
                  <a:gd name="T26" fmla="*/ 60 w 60"/>
                  <a:gd name="T2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1">
                    <a:moveTo>
                      <a:pt x="3" y="41"/>
                    </a:moveTo>
                    <a:lnTo>
                      <a:pt x="3" y="12"/>
                    </a:lnTo>
                    <a:lnTo>
                      <a:pt x="0" y="12"/>
                    </a:lnTo>
                    <a:lnTo>
                      <a:pt x="0" y="0"/>
                    </a:lnTo>
                    <a:lnTo>
                      <a:pt x="0" y="0"/>
                    </a:lnTo>
                    <a:lnTo>
                      <a:pt x="1" y="0"/>
                    </a:lnTo>
                    <a:lnTo>
                      <a:pt x="1" y="0"/>
                    </a:lnTo>
                    <a:lnTo>
                      <a:pt x="12" y="1"/>
                    </a:lnTo>
                    <a:lnTo>
                      <a:pt x="22" y="2"/>
                    </a:lnTo>
                    <a:lnTo>
                      <a:pt x="31" y="3"/>
                    </a:lnTo>
                    <a:lnTo>
                      <a:pt x="39" y="5"/>
                    </a:lnTo>
                    <a:lnTo>
                      <a:pt x="51" y="9"/>
                    </a:lnTo>
                    <a:lnTo>
                      <a:pt x="60" y="14"/>
                    </a:lnTo>
                    <a:lnTo>
                      <a:pt x="60" y="4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4" name="Freeform 311"/>
              <p:cNvSpPr>
                <a:spLocks/>
              </p:cNvSpPr>
              <p:nvPr/>
            </p:nvSpPr>
            <p:spPr bwMode="auto">
              <a:xfrm>
                <a:off x="398" y="572"/>
                <a:ext cx="59" cy="41"/>
              </a:xfrm>
              <a:custGeom>
                <a:avLst/>
                <a:gdLst>
                  <a:gd name="T0" fmla="*/ 0 w 59"/>
                  <a:gd name="T1" fmla="*/ 41 h 41"/>
                  <a:gd name="T2" fmla="*/ 0 w 59"/>
                  <a:gd name="T3" fmla="*/ 14 h 41"/>
                  <a:gd name="T4" fmla="*/ 0 w 59"/>
                  <a:gd name="T5" fmla="*/ 14 h 41"/>
                  <a:gd name="T6" fmla="*/ 8 w 59"/>
                  <a:gd name="T7" fmla="*/ 9 h 41"/>
                  <a:gd name="T8" fmla="*/ 20 w 59"/>
                  <a:gd name="T9" fmla="*/ 5 h 41"/>
                  <a:gd name="T10" fmla="*/ 28 w 59"/>
                  <a:gd name="T11" fmla="*/ 3 h 41"/>
                  <a:gd name="T12" fmla="*/ 38 w 59"/>
                  <a:gd name="T13" fmla="*/ 2 h 41"/>
                  <a:gd name="T14" fmla="*/ 47 w 59"/>
                  <a:gd name="T15" fmla="*/ 1 h 41"/>
                  <a:gd name="T16" fmla="*/ 58 w 59"/>
                  <a:gd name="T17" fmla="*/ 0 h 41"/>
                  <a:gd name="T18" fmla="*/ 58 w 59"/>
                  <a:gd name="T19" fmla="*/ 0 h 41"/>
                  <a:gd name="T20" fmla="*/ 59 w 59"/>
                  <a:gd name="T21" fmla="*/ 0 h 41"/>
                  <a:gd name="T22" fmla="*/ 59 w 59"/>
                  <a:gd name="T23" fmla="*/ 12 h 41"/>
                  <a:gd name="T24" fmla="*/ 56 w 59"/>
                  <a:gd name="T25" fmla="*/ 12 h 41"/>
                  <a:gd name="T26" fmla="*/ 56 w 59"/>
                  <a:gd name="T2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1">
                    <a:moveTo>
                      <a:pt x="0" y="41"/>
                    </a:moveTo>
                    <a:lnTo>
                      <a:pt x="0" y="14"/>
                    </a:lnTo>
                    <a:lnTo>
                      <a:pt x="0" y="14"/>
                    </a:lnTo>
                    <a:lnTo>
                      <a:pt x="8" y="9"/>
                    </a:lnTo>
                    <a:lnTo>
                      <a:pt x="20" y="5"/>
                    </a:lnTo>
                    <a:lnTo>
                      <a:pt x="28" y="3"/>
                    </a:lnTo>
                    <a:lnTo>
                      <a:pt x="38" y="2"/>
                    </a:lnTo>
                    <a:lnTo>
                      <a:pt x="47" y="1"/>
                    </a:lnTo>
                    <a:lnTo>
                      <a:pt x="58" y="0"/>
                    </a:lnTo>
                    <a:lnTo>
                      <a:pt x="58" y="0"/>
                    </a:lnTo>
                    <a:lnTo>
                      <a:pt x="59" y="0"/>
                    </a:lnTo>
                    <a:lnTo>
                      <a:pt x="59" y="12"/>
                    </a:lnTo>
                    <a:lnTo>
                      <a:pt x="56" y="12"/>
                    </a:lnTo>
                    <a:lnTo>
                      <a:pt x="56" y="4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5" name="Freeform 312"/>
              <p:cNvSpPr>
                <a:spLocks noEditPoints="1"/>
              </p:cNvSpPr>
              <p:nvPr/>
            </p:nvSpPr>
            <p:spPr bwMode="auto">
              <a:xfrm>
                <a:off x="463" y="1297"/>
                <a:ext cx="187" cy="91"/>
              </a:xfrm>
              <a:custGeom>
                <a:avLst/>
                <a:gdLst>
                  <a:gd name="T0" fmla="*/ 162 w 187"/>
                  <a:gd name="T1" fmla="*/ 23 h 91"/>
                  <a:gd name="T2" fmla="*/ 159 w 187"/>
                  <a:gd name="T3" fmla="*/ 27 h 91"/>
                  <a:gd name="T4" fmla="*/ 155 w 187"/>
                  <a:gd name="T5" fmla="*/ 30 h 91"/>
                  <a:gd name="T6" fmla="*/ 148 w 187"/>
                  <a:gd name="T7" fmla="*/ 26 h 91"/>
                  <a:gd name="T8" fmla="*/ 146 w 187"/>
                  <a:gd name="T9" fmla="*/ 23 h 91"/>
                  <a:gd name="T10" fmla="*/ 142 w 187"/>
                  <a:gd name="T11" fmla="*/ 24 h 91"/>
                  <a:gd name="T12" fmla="*/ 136 w 187"/>
                  <a:gd name="T13" fmla="*/ 32 h 91"/>
                  <a:gd name="T14" fmla="*/ 130 w 187"/>
                  <a:gd name="T15" fmla="*/ 34 h 91"/>
                  <a:gd name="T16" fmla="*/ 125 w 187"/>
                  <a:gd name="T17" fmla="*/ 28 h 91"/>
                  <a:gd name="T18" fmla="*/ 120 w 187"/>
                  <a:gd name="T19" fmla="*/ 23 h 91"/>
                  <a:gd name="T20" fmla="*/ 116 w 187"/>
                  <a:gd name="T21" fmla="*/ 25 h 91"/>
                  <a:gd name="T22" fmla="*/ 111 w 187"/>
                  <a:gd name="T23" fmla="*/ 29 h 91"/>
                  <a:gd name="T24" fmla="*/ 105 w 187"/>
                  <a:gd name="T25" fmla="*/ 27 h 91"/>
                  <a:gd name="T26" fmla="*/ 101 w 187"/>
                  <a:gd name="T27" fmla="*/ 23 h 91"/>
                  <a:gd name="T28" fmla="*/ 90 w 187"/>
                  <a:gd name="T29" fmla="*/ 23 h 91"/>
                  <a:gd name="T30" fmla="*/ 88 w 187"/>
                  <a:gd name="T31" fmla="*/ 21 h 91"/>
                  <a:gd name="T32" fmla="*/ 84 w 187"/>
                  <a:gd name="T33" fmla="*/ 16 h 91"/>
                  <a:gd name="T34" fmla="*/ 79 w 187"/>
                  <a:gd name="T35" fmla="*/ 14 h 91"/>
                  <a:gd name="T36" fmla="*/ 64 w 187"/>
                  <a:gd name="T37" fmla="*/ 3 h 91"/>
                  <a:gd name="T38" fmla="*/ 47 w 187"/>
                  <a:gd name="T39" fmla="*/ 0 h 91"/>
                  <a:gd name="T40" fmla="*/ 21 w 187"/>
                  <a:gd name="T41" fmla="*/ 7 h 91"/>
                  <a:gd name="T42" fmla="*/ 4 w 187"/>
                  <a:gd name="T43" fmla="*/ 28 h 91"/>
                  <a:gd name="T44" fmla="*/ 0 w 187"/>
                  <a:gd name="T45" fmla="*/ 45 h 91"/>
                  <a:gd name="T46" fmla="*/ 9 w 187"/>
                  <a:gd name="T47" fmla="*/ 71 h 91"/>
                  <a:gd name="T48" fmla="*/ 28 w 187"/>
                  <a:gd name="T49" fmla="*/ 88 h 91"/>
                  <a:gd name="T50" fmla="*/ 47 w 187"/>
                  <a:gd name="T51" fmla="*/ 91 h 91"/>
                  <a:gd name="T52" fmla="*/ 72 w 187"/>
                  <a:gd name="T53" fmla="*/ 82 h 91"/>
                  <a:gd name="T54" fmla="*/ 81 w 187"/>
                  <a:gd name="T55" fmla="*/ 76 h 91"/>
                  <a:gd name="T56" fmla="*/ 85 w 187"/>
                  <a:gd name="T57" fmla="*/ 74 h 91"/>
                  <a:gd name="T58" fmla="*/ 88 w 187"/>
                  <a:gd name="T59" fmla="*/ 70 h 91"/>
                  <a:gd name="T60" fmla="*/ 164 w 187"/>
                  <a:gd name="T61" fmla="*/ 69 h 91"/>
                  <a:gd name="T62" fmla="*/ 172 w 187"/>
                  <a:gd name="T63" fmla="*/ 67 h 91"/>
                  <a:gd name="T64" fmla="*/ 182 w 187"/>
                  <a:gd name="T65" fmla="*/ 60 h 91"/>
                  <a:gd name="T66" fmla="*/ 187 w 187"/>
                  <a:gd name="T67" fmla="*/ 45 h 91"/>
                  <a:gd name="T68" fmla="*/ 184 w 187"/>
                  <a:gd name="T69" fmla="*/ 37 h 91"/>
                  <a:gd name="T70" fmla="*/ 177 w 187"/>
                  <a:gd name="T71" fmla="*/ 27 h 91"/>
                  <a:gd name="T72" fmla="*/ 165 w 187"/>
                  <a:gd name="T73" fmla="*/ 23 h 91"/>
                  <a:gd name="T74" fmla="*/ 19 w 187"/>
                  <a:gd name="T75" fmla="*/ 54 h 91"/>
                  <a:gd name="T76" fmla="*/ 12 w 187"/>
                  <a:gd name="T77" fmla="*/ 48 h 91"/>
                  <a:gd name="T78" fmla="*/ 12 w 187"/>
                  <a:gd name="T79" fmla="*/ 42 h 91"/>
                  <a:gd name="T80" fmla="*/ 19 w 187"/>
                  <a:gd name="T81" fmla="*/ 37 h 91"/>
                  <a:gd name="T82" fmla="*/ 25 w 187"/>
                  <a:gd name="T83" fmla="*/ 39 h 91"/>
                  <a:gd name="T84" fmla="*/ 27 w 187"/>
                  <a:gd name="T85" fmla="*/ 45 h 91"/>
                  <a:gd name="T86" fmla="*/ 22 w 187"/>
                  <a:gd name="T87"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 h="91">
                    <a:moveTo>
                      <a:pt x="165" y="23"/>
                    </a:moveTo>
                    <a:lnTo>
                      <a:pt x="165" y="23"/>
                    </a:lnTo>
                    <a:lnTo>
                      <a:pt x="162" y="23"/>
                    </a:lnTo>
                    <a:lnTo>
                      <a:pt x="161" y="25"/>
                    </a:lnTo>
                    <a:lnTo>
                      <a:pt x="161" y="25"/>
                    </a:lnTo>
                    <a:lnTo>
                      <a:pt x="159" y="27"/>
                    </a:lnTo>
                    <a:lnTo>
                      <a:pt x="159" y="27"/>
                    </a:lnTo>
                    <a:lnTo>
                      <a:pt x="157" y="29"/>
                    </a:lnTo>
                    <a:lnTo>
                      <a:pt x="155" y="30"/>
                    </a:lnTo>
                    <a:lnTo>
                      <a:pt x="152" y="29"/>
                    </a:lnTo>
                    <a:lnTo>
                      <a:pt x="149" y="27"/>
                    </a:lnTo>
                    <a:lnTo>
                      <a:pt x="148" y="26"/>
                    </a:lnTo>
                    <a:lnTo>
                      <a:pt x="148" y="26"/>
                    </a:lnTo>
                    <a:lnTo>
                      <a:pt x="147" y="24"/>
                    </a:lnTo>
                    <a:lnTo>
                      <a:pt x="146" y="23"/>
                    </a:lnTo>
                    <a:lnTo>
                      <a:pt x="144" y="23"/>
                    </a:lnTo>
                    <a:lnTo>
                      <a:pt x="144" y="23"/>
                    </a:lnTo>
                    <a:lnTo>
                      <a:pt x="142" y="24"/>
                    </a:lnTo>
                    <a:lnTo>
                      <a:pt x="140" y="26"/>
                    </a:lnTo>
                    <a:lnTo>
                      <a:pt x="136" y="32"/>
                    </a:lnTo>
                    <a:lnTo>
                      <a:pt x="136" y="32"/>
                    </a:lnTo>
                    <a:lnTo>
                      <a:pt x="134" y="34"/>
                    </a:lnTo>
                    <a:lnTo>
                      <a:pt x="132" y="34"/>
                    </a:lnTo>
                    <a:lnTo>
                      <a:pt x="130" y="34"/>
                    </a:lnTo>
                    <a:lnTo>
                      <a:pt x="128" y="32"/>
                    </a:lnTo>
                    <a:lnTo>
                      <a:pt x="125" y="28"/>
                    </a:lnTo>
                    <a:lnTo>
                      <a:pt x="125" y="28"/>
                    </a:lnTo>
                    <a:lnTo>
                      <a:pt x="122" y="24"/>
                    </a:lnTo>
                    <a:lnTo>
                      <a:pt x="121" y="23"/>
                    </a:lnTo>
                    <a:lnTo>
                      <a:pt x="120" y="23"/>
                    </a:lnTo>
                    <a:lnTo>
                      <a:pt x="120" y="23"/>
                    </a:lnTo>
                    <a:lnTo>
                      <a:pt x="117" y="23"/>
                    </a:lnTo>
                    <a:lnTo>
                      <a:pt x="116" y="25"/>
                    </a:lnTo>
                    <a:lnTo>
                      <a:pt x="113" y="27"/>
                    </a:lnTo>
                    <a:lnTo>
                      <a:pt x="113" y="27"/>
                    </a:lnTo>
                    <a:lnTo>
                      <a:pt x="111" y="29"/>
                    </a:lnTo>
                    <a:lnTo>
                      <a:pt x="109" y="30"/>
                    </a:lnTo>
                    <a:lnTo>
                      <a:pt x="107" y="29"/>
                    </a:lnTo>
                    <a:lnTo>
                      <a:pt x="105" y="27"/>
                    </a:lnTo>
                    <a:lnTo>
                      <a:pt x="103" y="25"/>
                    </a:lnTo>
                    <a:lnTo>
                      <a:pt x="103" y="25"/>
                    </a:lnTo>
                    <a:lnTo>
                      <a:pt x="101" y="23"/>
                    </a:lnTo>
                    <a:lnTo>
                      <a:pt x="99" y="23"/>
                    </a:lnTo>
                    <a:lnTo>
                      <a:pt x="90" y="23"/>
                    </a:lnTo>
                    <a:lnTo>
                      <a:pt x="90" y="23"/>
                    </a:lnTo>
                    <a:lnTo>
                      <a:pt x="88" y="22"/>
                    </a:lnTo>
                    <a:lnTo>
                      <a:pt x="88" y="21"/>
                    </a:lnTo>
                    <a:lnTo>
                      <a:pt x="88" y="21"/>
                    </a:lnTo>
                    <a:lnTo>
                      <a:pt x="85" y="17"/>
                    </a:lnTo>
                    <a:lnTo>
                      <a:pt x="85" y="17"/>
                    </a:lnTo>
                    <a:lnTo>
                      <a:pt x="84" y="16"/>
                    </a:lnTo>
                    <a:lnTo>
                      <a:pt x="82" y="16"/>
                    </a:lnTo>
                    <a:lnTo>
                      <a:pt x="82" y="16"/>
                    </a:lnTo>
                    <a:lnTo>
                      <a:pt x="79" y="14"/>
                    </a:lnTo>
                    <a:lnTo>
                      <a:pt x="79" y="14"/>
                    </a:lnTo>
                    <a:lnTo>
                      <a:pt x="71" y="7"/>
                    </a:lnTo>
                    <a:lnTo>
                      <a:pt x="64" y="3"/>
                    </a:lnTo>
                    <a:lnTo>
                      <a:pt x="55" y="1"/>
                    </a:lnTo>
                    <a:lnTo>
                      <a:pt x="47" y="0"/>
                    </a:lnTo>
                    <a:lnTo>
                      <a:pt x="47" y="0"/>
                    </a:lnTo>
                    <a:lnTo>
                      <a:pt x="37" y="1"/>
                    </a:lnTo>
                    <a:lnTo>
                      <a:pt x="28" y="3"/>
                    </a:lnTo>
                    <a:lnTo>
                      <a:pt x="21" y="7"/>
                    </a:lnTo>
                    <a:lnTo>
                      <a:pt x="14" y="14"/>
                    </a:lnTo>
                    <a:lnTo>
                      <a:pt x="9" y="20"/>
                    </a:lnTo>
                    <a:lnTo>
                      <a:pt x="4" y="28"/>
                    </a:lnTo>
                    <a:lnTo>
                      <a:pt x="1" y="36"/>
                    </a:lnTo>
                    <a:lnTo>
                      <a:pt x="0" y="45"/>
                    </a:lnTo>
                    <a:lnTo>
                      <a:pt x="0" y="45"/>
                    </a:lnTo>
                    <a:lnTo>
                      <a:pt x="1" y="55"/>
                    </a:lnTo>
                    <a:lnTo>
                      <a:pt x="4" y="63"/>
                    </a:lnTo>
                    <a:lnTo>
                      <a:pt x="9" y="71"/>
                    </a:lnTo>
                    <a:lnTo>
                      <a:pt x="14" y="77"/>
                    </a:lnTo>
                    <a:lnTo>
                      <a:pt x="21" y="83"/>
                    </a:lnTo>
                    <a:lnTo>
                      <a:pt x="28" y="88"/>
                    </a:lnTo>
                    <a:lnTo>
                      <a:pt x="37" y="91"/>
                    </a:lnTo>
                    <a:lnTo>
                      <a:pt x="47" y="91"/>
                    </a:lnTo>
                    <a:lnTo>
                      <a:pt x="47" y="91"/>
                    </a:lnTo>
                    <a:lnTo>
                      <a:pt x="56" y="90"/>
                    </a:lnTo>
                    <a:lnTo>
                      <a:pt x="64" y="88"/>
                    </a:lnTo>
                    <a:lnTo>
                      <a:pt x="72" y="82"/>
                    </a:lnTo>
                    <a:lnTo>
                      <a:pt x="79" y="77"/>
                    </a:lnTo>
                    <a:lnTo>
                      <a:pt x="79" y="77"/>
                    </a:lnTo>
                    <a:lnTo>
                      <a:pt x="81" y="76"/>
                    </a:lnTo>
                    <a:lnTo>
                      <a:pt x="81" y="76"/>
                    </a:lnTo>
                    <a:lnTo>
                      <a:pt x="84" y="75"/>
                    </a:lnTo>
                    <a:lnTo>
                      <a:pt x="85" y="74"/>
                    </a:lnTo>
                    <a:lnTo>
                      <a:pt x="85" y="74"/>
                    </a:lnTo>
                    <a:lnTo>
                      <a:pt x="88" y="70"/>
                    </a:lnTo>
                    <a:lnTo>
                      <a:pt x="88" y="70"/>
                    </a:lnTo>
                    <a:lnTo>
                      <a:pt x="89" y="69"/>
                    </a:lnTo>
                    <a:lnTo>
                      <a:pt x="90" y="69"/>
                    </a:lnTo>
                    <a:lnTo>
                      <a:pt x="164" y="69"/>
                    </a:lnTo>
                    <a:lnTo>
                      <a:pt x="164" y="69"/>
                    </a:lnTo>
                    <a:lnTo>
                      <a:pt x="168" y="68"/>
                    </a:lnTo>
                    <a:lnTo>
                      <a:pt x="172" y="67"/>
                    </a:lnTo>
                    <a:lnTo>
                      <a:pt x="176" y="65"/>
                    </a:lnTo>
                    <a:lnTo>
                      <a:pt x="179" y="63"/>
                    </a:lnTo>
                    <a:lnTo>
                      <a:pt x="182" y="60"/>
                    </a:lnTo>
                    <a:lnTo>
                      <a:pt x="184" y="56"/>
                    </a:lnTo>
                    <a:lnTo>
                      <a:pt x="187" y="51"/>
                    </a:lnTo>
                    <a:lnTo>
                      <a:pt x="187" y="45"/>
                    </a:lnTo>
                    <a:lnTo>
                      <a:pt x="187" y="45"/>
                    </a:lnTo>
                    <a:lnTo>
                      <a:pt x="187" y="41"/>
                    </a:lnTo>
                    <a:lnTo>
                      <a:pt x="184" y="37"/>
                    </a:lnTo>
                    <a:lnTo>
                      <a:pt x="182" y="33"/>
                    </a:lnTo>
                    <a:lnTo>
                      <a:pt x="180" y="30"/>
                    </a:lnTo>
                    <a:lnTo>
                      <a:pt x="177" y="27"/>
                    </a:lnTo>
                    <a:lnTo>
                      <a:pt x="173" y="25"/>
                    </a:lnTo>
                    <a:lnTo>
                      <a:pt x="169" y="23"/>
                    </a:lnTo>
                    <a:lnTo>
                      <a:pt x="165" y="23"/>
                    </a:lnTo>
                    <a:lnTo>
                      <a:pt x="165" y="23"/>
                    </a:lnTo>
                    <a:close/>
                    <a:moveTo>
                      <a:pt x="19" y="54"/>
                    </a:moveTo>
                    <a:lnTo>
                      <a:pt x="19" y="54"/>
                    </a:lnTo>
                    <a:lnTo>
                      <a:pt x="16" y="53"/>
                    </a:lnTo>
                    <a:lnTo>
                      <a:pt x="14" y="52"/>
                    </a:lnTo>
                    <a:lnTo>
                      <a:pt x="12" y="48"/>
                    </a:lnTo>
                    <a:lnTo>
                      <a:pt x="11" y="45"/>
                    </a:lnTo>
                    <a:lnTo>
                      <a:pt x="11" y="45"/>
                    </a:lnTo>
                    <a:lnTo>
                      <a:pt x="12" y="42"/>
                    </a:lnTo>
                    <a:lnTo>
                      <a:pt x="14" y="39"/>
                    </a:lnTo>
                    <a:lnTo>
                      <a:pt x="16" y="38"/>
                    </a:lnTo>
                    <a:lnTo>
                      <a:pt x="19" y="37"/>
                    </a:lnTo>
                    <a:lnTo>
                      <a:pt x="19" y="37"/>
                    </a:lnTo>
                    <a:lnTo>
                      <a:pt x="22" y="38"/>
                    </a:lnTo>
                    <a:lnTo>
                      <a:pt x="25" y="39"/>
                    </a:lnTo>
                    <a:lnTo>
                      <a:pt x="27" y="42"/>
                    </a:lnTo>
                    <a:lnTo>
                      <a:pt x="27" y="45"/>
                    </a:lnTo>
                    <a:lnTo>
                      <a:pt x="27" y="45"/>
                    </a:lnTo>
                    <a:lnTo>
                      <a:pt x="27" y="48"/>
                    </a:lnTo>
                    <a:lnTo>
                      <a:pt x="25" y="52"/>
                    </a:lnTo>
                    <a:lnTo>
                      <a:pt x="22" y="53"/>
                    </a:lnTo>
                    <a:lnTo>
                      <a:pt x="19" y="54"/>
                    </a:lnTo>
                    <a:lnTo>
                      <a:pt x="19" y="5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6" name="Freeform 313"/>
              <p:cNvSpPr>
                <a:spLocks/>
              </p:cNvSpPr>
              <p:nvPr/>
            </p:nvSpPr>
            <p:spPr bwMode="auto">
              <a:xfrm>
                <a:off x="492" y="1470"/>
                <a:ext cx="120" cy="54"/>
              </a:xfrm>
              <a:custGeom>
                <a:avLst/>
                <a:gdLst>
                  <a:gd name="T0" fmla="*/ 0 w 120"/>
                  <a:gd name="T1" fmla="*/ 5 h 54"/>
                  <a:gd name="T2" fmla="*/ 0 w 120"/>
                  <a:gd name="T3" fmla="*/ 54 h 54"/>
                  <a:gd name="T4" fmla="*/ 27 w 120"/>
                  <a:gd name="T5" fmla="*/ 54 h 54"/>
                  <a:gd name="T6" fmla="*/ 27 w 120"/>
                  <a:gd name="T7" fmla="*/ 0 h 54"/>
                  <a:gd name="T8" fmla="*/ 58 w 120"/>
                  <a:gd name="T9" fmla="*/ 0 h 54"/>
                  <a:gd name="T10" fmla="*/ 58 w 120"/>
                  <a:gd name="T11" fmla="*/ 54 h 54"/>
                  <a:gd name="T12" fmla="*/ 120 w 120"/>
                  <a:gd name="T13" fmla="*/ 54 h 54"/>
                  <a:gd name="T14" fmla="*/ 120 w 120"/>
                  <a:gd name="T15" fmla="*/ 5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54">
                    <a:moveTo>
                      <a:pt x="0" y="5"/>
                    </a:moveTo>
                    <a:lnTo>
                      <a:pt x="0" y="54"/>
                    </a:lnTo>
                    <a:lnTo>
                      <a:pt x="27" y="54"/>
                    </a:lnTo>
                    <a:lnTo>
                      <a:pt x="27" y="0"/>
                    </a:lnTo>
                    <a:lnTo>
                      <a:pt x="58" y="0"/>
                    </a:lnTo>
                    <a:lnTo>
                      <a:pt x="58" y="54"/>
                    </a:lnTo>
                    <a:lnTo>
                      <a:pt x="120" y="54"/>
                    </a:lnTo>
                    <a:lnTo>
                      <a:pt x="120" y="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7" name="Freeform 314"/>
              <p:cNvSpPr>
                <a:spLocks/>
              </p:cNvSpPr>
              <p:nvPr/>
            </p:nvSpPr>
            <p:spPr bwMode="auto">
              <a:xfrm>
                <a:off x="480" y="1401"/>
                <a:ext cx="144" cy="68"/>
              </a:xfrm>
              <a:custGeom>
                <a:avLst/>
                <a:gdLst>
                  <a:gd name="T0" fmla="*/ 144 w 144"/>
                  <a:gd name="T1" fmla="*/ 68 h 68"/>
                  <a:gd name="T2" fmla="*/ 121 w 144"/>
                  <a:gd name="T3" fmla="*/ 46 h 68"/>
                  <a:gd name="T4" fmla="*/ 121 w 144"/>
                  <a:gd name="T5" fmla="*/ 15 h 68"/>
                  <a:gd name="T6" fmla="*/ 102 w 144"/>
                  <a:gd name="T7" fmla="*/ 15 h 68"/>
                  <a:gd name="T8" fmla="*/ 102 w 144"/>
                  <a:gd name="T9" fmla="*/ 28 h 68"/>
                  <a:gd name="T10" fmla="*/ 72 w 144"/>
                  <a:gd name="T11" fmla="*/ 0 h 68"/>
                  <a:gd name="T12" fmla="*/ 0 w 144"/>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144" h="68">
                    <a:moveTo>
                      <a:pt x="144" y="68"/>
                    </a:moveTo>
                    <a:lnTo>
                      <a:pt x="121" y="46"/>
                    </a:lnTo>
                    <a:lnTo>
                      <a:pt x="121" y="15"/>
                    </a:lnTo>
                    <a:lnTo>
                      <a:pt x="102" y="15"/>
                    </a:lnTo>
                    <a:lnTo>
                      <a:pt x="102" y="28"/>
                    </a:lnTo>
                    <a:lnTo>
                      <a:pt x="72" y="0"/>
                    </a:lnTo>
                    <a:lnTo>
                      <a:pt x="0" y="6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8" name="Rectangle 315"/>
              <p:cNvSpPr>
                <a:spLocks noChangeArrowheads="1"/>
              </p:cNvSpPr>
              <p:nvPr/>
            </p:nvSpPr>
            <p:spPr bwMode="auto">
              <a:xfrm>
                <a:off x="565" y="1470"/>
                <a:ext cx="22" cy="24"/>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9" name="Freeform 316"/>
              <p:cNvSpPr>
                <a:spLocks/>
              </p:cNvSpPr>
              <p:nvPr/>
            </p:nvSpPr>
            <p:spPr bwMode="auto">
              <a:xfrm>
                <a:off x="811" y="802"/>
                <a:ext cx="136" cy="61"/>
              </a:xfrm>
              <a:custGeom>
                <a:avLst/>
                <a:gdLst>
                  <a:gd name="T0" fmla="*/ 0 w 136"/>
                  <a:gd name="T1" fmla="*/ 6 h 61"/>
                  <a:gd name="T2" fmla="*/ 0 w 136"/>
                  <a:gd name="T3" fmla="*/ 61 h 61"/>
                  <a:gd name="T4" fmla="*/ 31 w 136"/>
                  <a:gd name="T5" fmla="*/ 61 h 61"/>
                  <a:gd name="T6" fmla="*/ 31 w 136"/>
                  <a:gd name="T7" fmla="*/ 0 h 61"/>
                  <a:gd name="T8" fmla="*/ 65 w 136"/>
                  <a:gd name="T9" fmla="*/ 0 h 61"/>
                  <a:gd name="T10" fmla="*/ 65 w 136"/>
                  <a:gd name="T11" fmla="*/ 61 h 61"/>
                  <a:gd name="T12" fmla="*/ 136 w 136"/>
                  <a:gd name="T13" fmla="*/ 61 h 61"/>
                  <a:gd name="T14" fmla="*/ 136 w 136"/>
                  <a:gd name="T15" fmla="*/ 6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61">
                    <a:moveTo>
                      <a:pt x="0" y="6"/>
                    </a:moveTo>
                    <a:lnTo>
                      <a:pt x="0" y="61"/>
                    </a:lnTo>
                    <a:lnTo>
                      <a:pt x="31" y="61"/>
                    </a:lnTo>
                    <a:lnTo>
                      <a:pt x="31" y="0"/>
                    </a:lnTo>
                    <a:lnTo>
                      <a:pt x="65" y="0"/>
                    </a:lnTo>
                    <a:lnTo>
                      <a:pt x="65" y="61"/>
                    </a:lnTo>
                    <a:lnTo>
                      <a:pt x="136" y="61"/>
                    </a:lnTo>
                    <a:lnTo>
                      <a:pt x="136" y="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0" name="Freeform 317"/>
              <p:cNvSpPr>
                <a:spLocks/>
              </p:cNvSpPr>
              <p:nvPr/>
            </p:nvSpPr>
            <p:spPr bwMode="auto">
              <a:xfrm>
                <a:off x="799" y="725"/>
                <a:ext cx="160" cy="76"/>
              </a:xfrm>
              <a:custGeom>
                <a:avLst/>
                <a:gdLst>
                  <a:gd name="T0" fmla="*/ 160 w 160"/>
                  <a:gd name="T1" fmla="*/ 76 h 76"/>
                  <a:gd name="T2" fmla="*/ 134 w 160"/>
                  <a:gd name="T3" fmla="*/ 52 h 76"/>
                  <a:gd name="T4" fmla="*/ 134 w 160"/>
                  <a:gd name="T5" fmla="*/ 17 h 76"/>
                  <a:gd name="T6" fmla="*/ 113 w 160"/>
                  <a:gd name="T7" fmla="*/ 17 h 76"/>
                  <a:gd name="T8" fmla="*/ 113 w 160"/>
                  <a:gd name="T9" fmla="*/ 31 h 76"/>
                  <a:gd name="T10" fmla="*/ 80 w 160"/>
                  <a:gd name="T11" fmla="*/ 0 h 76"/>
                  <a:gd name="T12" fmla="*/ 0 w 16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60" h="76">
                    <a:moveTo>
                      <a:pt x="160" y="76"/>
                    </a:moveTo>
                    <a:lnTo>
                      <a:pt x="134" y="52"/>
                    </a:lnTo>
                    <a:lnTo>
                      <a:pt x="134" y="17"/>
                    </a:lnTo>
                    <a:lnTo>
                      <a:pt x="113" y="17"/>
                    </a:lnTo>
                    <a:lnTo>
                      <a:pt x="113" y="31"/>
                    </a:lnTo>
                    <a:lnTo>
                      <a:pt x="80" y="0"/>
                    </a:lnTo>
                    <a:lnTo>
                      <a:pt x="0" y="7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1" name="Rectangle 318"/>
              <p:cNvSpPr>
                <a:spLocks noChangeArrowheads="1"/>
              </p:cNvSpPr>
              <p:nvPr/>
            </p:nvSpPr>
            <p:spPr bwMode="auto">
              <a:xfrm>
                <a:off x="893" y="801"/>
                <a:ext cx="25" cy="27"/>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2" name="Line 319"/>
              <p:cNvSpPr>
                <a:spLocks noChangeShapeType="1"/>
              </p:cNvSpPr>
              <p:nvPr/>
            </p:nvSpPr>
            <p:spPr bwMode="auto">
              <a:xfrm>
                <a:off x="824" y="930"/>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3" name="Freeform 320"/>
              <p:cNvSpPr>
                <a:spLocks/>
              </p:cNvSpPr>
              <p:nvPr/>
            </p:nvSpPr>
            <p:spPr bwMode="auto">
              <a:xfrm>
                <a:off x="766" y="887"/>
                <a:ext cx="59" cy="41"/>
              </a:xfrm>
              <a:custGeom>
                <a:avLst/>
                <a:gdLst>
                  <a:gd name="T0" fmla="*/ 0 w 59"/>
                  <a:gd name="T1" fmla="*/ 6 h 41"/>
                  <a:gd name="T2" fmla="*/ 0 w 59"/>
                  <a:gd name="T3" fmla="*/ 6 h 41"/>
                  <a:gd name="T4" fmla="*/ 1 w 59"/>
                  <a:gd name="T5" fmla="*/ 4 h 41"/>
                  <a:gd name="T6" fmla="*/ 3 w 59"/>
                  <a:gd name="T7" fmla="*/ 2 h 41"/>
                  <a:gd name="T8" fmla="*/ 3 w 59"/>
                  <a:gd name="T9" fmla="*/ 2 h 41"/>
                  <a:gd name="T10" fmla="*/ 6 w 59"/>
                  <a:gd name="T11" fmla="*/ 0 h 41"/>
                  <a:gd name="T12" fmla="*/ 10 w 59"/>
                  <a:gd name="T13" fmla="*/ 0 h 41"/>
                  <a:gd name="T14" fmla="*/ 14 w 59"/>
                  <a:gd name="T15" fmla="*/ 0 h 41"/>
                  <a:gd name="T16" fmla="*/ 17 w 59"/>
                  <a:gd name="T17" fmla="*/ 3 h 41"/>
                  <a:gd name="T18" fmla="*/ 17 w 59"/>
                  <a:gd name="T19" fmla="*/ 3 h 41"/>
                  <a:gd name="T20" fmla="*/ 59 w 59"/>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41">
                    <a:moveTo>
                      <a:pt x="0" y="6"/>
                    </a:moveTo>
                    <a:lnTo>
                      <a:pt x="0" y="6"/>
                    </a:lnTo>
                    <a:lnTo>
                      <a:pt x="1" y="4"/>
                    </a:lnTo>
                    <a:lnTo>
                      <a:pt x="3" y="2"/>
                    </a:lnTo>
                    <a:lnTo>
                      <a:pt x="3" y="2"/>
                    </a:lnTo>
                    <a:lnTo>
                      <a:pt x="6" y="0"/>
                    </a:lnTo>
                    <a:lnTo>
                      <a:pt x="10" y="0"/>
                    </a:lnTo>
                    <a:lnTo>
                      <a:pt x="14" y="0"/>
                    </a:lnTo>
                    <a:lnTo>
                      <a:pt x="17" y="3"/>
                    </a:lnTo>
                    <a:lnTo>
                      <a:pt x="17" y="3"/>
                    </a:lnTo>
                    <a:lnTo>
                      <a:pt x="59" y="4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4" name="Freeform 321"/>
              <p:cNvSpPr>
                <a:spLocks/>
              </p:cNvSpPr>
              <p:nvPr/>
            </p:nvSpPr>
            <p:spPr bwMode="auto">
              <a:xfrm>
                <a:off x="797" y="891"/>
                <a:ext cx="49" cy="34"/>
              </a:xfrm>
              <a:custGeom>
                <a:avLst/>
                <a:gdLst>
                  <a:gd name="T0" fmla="*/ 49 w 49"/>
                  <a:gd name="T1" fmla="*/ 34 h 34"/>
                  <a:gd name="T2" fmla="*/ 49 w 49"/>
                  <a:gd name="T3" fmla="*/ 34 h 34"/>
                  <a:gd name="T4" fmla="*/ 15 w 49"/>
                  <a:gd name="T5" fmla="*/ 3 h 34"/>
                  <a:gd name="T6" fmla="*/ 15 w 49"/>
                  <a:gd name="T7" fmla="*/ 3 h 34"/>
                  <a:gd name="T8" fmla="*/ 11 w 49"/>
                  <a:gd name="T9" fmla="*/ 1 h 34"/>
                  <a:gd name="T10" fmla="*/ 7 w 49"/>
                  <a:gd name="T11" fmla="*/ 0 h 34"/>
                  <a:gd name="T12" fmla="*/ 4 w 49"/>
                  <a:gd name="T13" fmla="*/ 0 h 34"/>
                  <a:gd name="T14" fmla="*/ 0 w 49"/>
                  <a:gd name="T15" fmla="*/ 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49" y="34"/>
                    </a:moveTo>
                    <a:lnTo>
                      <a:pt x="49" y="34"/>
                    </a:lnTo>
                    <a:lnTo>
                      <a:pt x="15" y="3"/>
                    </a:lnTo>
                    <a:lnTo>
                      <a:pt x="15" y="3"/>
                    </a:lnTo>
                    <a:lnTo>
                      <a:pt x="11" y="1"/>
                    </a:lnTo>
                    <a:lnTo>
                      <a:pt x="7" y="0"/>
                    </a:lnTo>
                    <a:lnTo>
                      <a:pt x="4" y="0"/>
                    </a:lnTo>
                    <a:lnTo>
                      <a:pt x="0"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5" name="Freeform 322"/>
              <p:cNvSpPr>
                <a:spLocks/>
              </p:cNvSpPr>
              <p:nvPr/>
            </p:nvSpPr>
            <p:spPr bwMode="auto">
              <a:xfrm>
                <a:off x="852" y="901"/>
                <a:ext cx="151" cy="92"/>
              </a:xfrm>
              <a:custGeom>
                <a:avLst/>
                <a:gdLst>
                  <a:gd name="T0" fmla="*/ 151 w 151"/>
                  <a:gd name="T1" fmla="*/ 92 h 92"/>
                  <a:gd name="T2" fmla="*/ 151 w 151"/>
                  <a:gd name="T3" fmla="*/ 92 h 92"/>
                  <a:gd name="T4" fmla="*/ 119 w 151"/>
                  <a:gd name="T5" fmla="*/ 35 h 92"/>
                  <a:gd name="T6" fmla="*/ 119 w 151"/>
                  <a:gd name="T7" fmla="*/ 35 h 92"/>
                  <a:gd name="T8" fmla="*/ 114 w 151"/>
                  <a:gd name="T9" fmla="*/ 25 h 92"/>
                  <a:gd name="T10" fmla="*/ 107 w 151"/>
                  <a:gd name="T11" fmla="*/ 18 h 92"/>
                  <a:gd name="T12" fmla="*/ 101 w 151"/>
                  <a:gd name="T13" fmla="*/ 11 h 92"/>
                  <a:gd name="T14" fmla="*/ 94 w 151"/>
                  <a:gd name="T15" fmla="*/ 7 h 92"/>
                  <a:gd name="T16" fmla="*/ 88 w 151"/>
                  <a:gd name="T17" fmla="*/ 4 h 92"/>
                  <a:gd name="T18" fmla="*/ 80 w 151"/>
                  <a:gd name="T19" fmla="*/ 2 h 92"/>
                  <a:gd name="T20" fmla="*/ 73 w 151"/>
                  <a:gd name="T21" fmla="*/ 1 h 92"/>
                  <a:gd name="T22" fmla="*/ 66 w 151"/>
                  <a:gd name="T23" fmla="*/ 0 h 92"/>
                  <a:gd name="T24" fmla="*/ 66 w 151"/>
                  <a:gd name="T25" fmla="*/ 0 h 92"/>
                  <a:gd name="T26" fmla="*/ 11 w 151"/>
                  <a:gd name="T27" fmla="*/ 4 h 92"/>
                  <a:gd name="T28" fmla="*/ 11 w 151"/>
                  <a:gd name="T29" fmla="*/ 4 h 92"/>
                  <a:gd name="T30" fmla="*/ 7 w 151"/>
                  <a:gd name="T31" fmla="*/ 5 h 92"/>
                  <a:gd name="T32" fmla="*/ 4 w 151"/>
                  <a:gd name="T33" fmla="*/ 7 h 92"/>
                  <a:gd name="T34" fmla="*/ 1 w 151"/>
                  <a:gd name="T35" fmla="*/ 10 h 92"/>
                  <a:gd name="T36" fmla="*/ 0 w 151"/>
                  <a:gd name="T37" fmla="*/ 16 h 92"/>
                  <a:gd name="T38" fmla="*/ 0 w 151"/>
                  <a:gd name="T39" fmla="*/ 16 h 92"/>
                  <a:gd name="T40" fmla="*/ 1 w 151"/>
                  <a:gd name="T41" fmla="*/ 20 h 92"/>
                  <a:gd name="T42" fmla="*/ 3 w 151"/>
                  <a:gd name="T43" fmla="*/ 23 h 92"/>
                  <a:gd name="T44" fmla="*/ 7 w 151"/>
                  <a:gd name="T45" fmla="*/ 26 h 92"/>
                  <a:gd name="T46" fmla="*/ 11 w 151"/>
                  <a:gd name="T47"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2">
                    <a:moveTo>
                      <a:pt x="151" y="92"/>
                    </a:moveTo>
                    <a:lnTo>
                      <a:pt x="151" y="92"/>
                    </a:lnTo>
                    <a:lnTo>
                      <a:pt x="119" y="35"/>
                    </a:lnTo>
                    <a:lnTo>
                      <a:pt x="119" y="35"/>
                    </a:lnTo>
                    <a:lnTo>
                      <a:pt x="114" y="25"/>
                    </a:lnTo>
                    <a:lnTo>
                      <a:pt x="107" y="18"/>
                    </a:lnTo>
                    <a:lnTo>
                      <a:pt x="101" y="11"/>
                    </a:lnTo>
                    <a:lnTo>
                      <a:pt x="94" y="7"/>
                    </a:lnTo>
                    <a:lnTo>
                      <a:pt x="88" y="4"/>
                    </a:lnTo>
                    <a:lnTo>
                      <a:pt x="80" y="2"/>
                    </a:lnTo>
                    <a:lnTo>
                      <a:pt x="73" y="1"/>
                    </a:lnTo>
                    <a:lnTo>
                      <a:pt x="66" y="0"/>
                    </a:lnTo>
                    <a:lnTo>
                      <a:pt x="66" y="0"/>
                    </a:lnTo>
                    <a:lnTo>
                      <a:pt x="11" y="4"/>
                    </a:lnTo>
                    <a:lnTo>
                      <a:pt x="11" y="4"/>
                    </a:lnTo>
                    <a:lnTo>
                      <a:pt x="7" y="5"/>
                    </a:lnTo>
                    <a:lnTo>
                      <a:pt x="4" y="7"/>
                    </a:lnTo>
                    <a:lnTo>
                      <a:pt x="1" y="10"/>
                    </a:lnTo>
                    <a:lnTo>
                      <a:pt x="0" y="16"/>
                    </a:lnTo>
                    <a:lnTo>
                      <a:pt x="0" y="16"/>
                    </a:lnTo>
                    <a:lnTo>
                      <a:pt x="1" y="20"/>
                    </a:lnTo>
                    <a:lnTo>
                      <a:pt x="3" y="23"/>
                    </a:lnTo>
                    <a:lnTo>
                      <a:pt x="7" y="26"/>
                    </a:lnTo>
                    <a:lnTo>
                      <a:pt x="11" y="2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6" name="Freeform 323"/>
              <p:cNvSpPr>
                <a:spLocks/>
              </p:cNvSpPr>
              <p:nvPr/>
            </p:nvSpPr>
            <p:spPr bwMode="auto">
              <a:xfrm>
                <a:off x="754" y="897"/>
                <a:ext cx="172" cy="96"/>
              </a:xfrm>
              <a:custGeom>
                <a:avLst/>
                <a:gdLst>
                  <a:gd name="T0" fmla="*/ 146 w 172"/>
                  <a:gd name="T1" fmla="*/ 38 h 96"/>
                  <a:gd name="T2" fmla="*/ 146 w 172"/>
                  <a:gd name="T3" fmla="*/ 38 h 96"/>
                  <a:gd name="T4" fmla="*/ 70 w 172"/>
                  <a:gd name="T5" fmla="*/ 38 h 96"/>
                  <a:gd name="T6" fmla="*/ 70 w 172"/>
                  <a:gd name="T7" fmla="*/ 38 h 96"/>
                  <a:gd name="T8" fmla="*/ 63 w 172"/>
                  <a:gd name="T9" fmla="*/ 37 h 96"/>
                  <a:gd name="T10" fmla="*/ 57 w 172"/>
                  <a:gd name="T11" fmla="*/ 36 h 96"/>
                  <a:gd name="T12" fmla="*/ 52 w 172"/>
                  <a:gd name="T13" fmla="*/ 35 h 96"/>
                  <a:gd name="T14" fmla="*/ 49 w 172"/>
                  <a:gd name="T15" fmla="*/ 32 h 96"/>
                  <a:gd name="T16" fmla="*/ 49 w 172"/>
                  <a:gd name="T17" fmla="*/ 32 h 96"/>
                  <a:gd name="T18" fmla="*/ 18 w 172"/>
                  <a:gd name="T19" fmla="*/ 4 h 96"/>
                  <a:gd name="T20" fmla="*/ 18 w 172"/>
                  <a:gd name="T21" fmla="*/ 4 h 96"/>
                  <a:gd name="T22" fmla="*/ 15 w 172"/>
                  <a:gd name="T23" fmla="*/ 1 h 96"/>
                  <a:gd name="T24" fmla="*/ 11 w 172"/>
                  <a:gd name="T25" fmla="*/ 0 h 96"/>
                  <a:gd name="T26" fmla="*/ 7 w 172"/>
                  <a:gd name="T27" fmla="*/ 1 h 96"/>
                  <a:gd name="T28" fmla="*/ 3 w 172"/>
                  <a:gd name="T29" fmla="*/ 3 h 96"/>
                  <a:gd name="T30" fmla="*/ 3 w 172"/>
                  <a:gd name="T31" fmla="*/ 3 h 96"/>
                  <a:gd name="T32" fmla="*/ 1 w 172"/>
                  <a:gd name="T33" fmla="*/ 6 h 96"/>
                  <a:gd name="T34" fmla="*/ 0 w 172"/>
                  <a:gd name="T35" fmla="*/ 10 h 96"/>
                  <a:gd name="T36" fmla="*/ 0 w 172"/>
                  <a:gd name="T37" fmla="*/ 14 h 96"/>
                  <a:gd name="T38" fmla="*/ 2 w 172"/>
                  <a:gd name="T39" fmla="*/ 18 h 96"/>
                  <a:gd name="T40" fmla="*/ 2 w 172"/>
                  <a:gd name="T41" fmla="*/ 18 h 96"/>
                  <a:gd name="T42" fmla="*/ 15 w 172"/>
                  <a:gd name="T43" fmla="*/ 31 h 96"/>
                  <a:gd name="T44" fmla="*/ 36 w 172"/>
                  <a:gd name="T45" fmla="*/ 55 h 96"/>
                  <a:gd name="T46" fmla="*/ 36 w 172"/>
                  <a:gd name="T47" fmla="*/ 55 h 96"/>
                  <a:gd name="T48" fmla="*/ 42 w 172"/>
                  <a:gd name="T49" fmla="*/ 61 h 96"/>
                  <a:gd name="T50" fmla="*/ 45 w 172"/>
                  <a:gd name="T51" fmla="*/ 64 h 96"/>
                  <a:gd name="T52" fmla="*/ 49 w 172"/>
                  <a:gd name="T53" fmla="*/ 66 h 96"/>
                  <a:gd name="T54" fmla="*/ 53 w 172"/>
                  <a:gd name="T55" fmla="*/ 68 h 96"/>
                  <a:gd name="T56" fmla="*/ 59 w 172"/>
                  <a:gd name="T57" fmla="*/ 69 h 96"/>
                  <a:gd name="T58" fmla="*/ 74 w 172"/>
                  <a:gd name="T59" fmla="*/ 70 h 96"/>
                  <a:gd name="T60" fmla="*/ 141 w 172"/>
                  <a:gd name="T61" fmla="*/ 70 h 96"/>
                  <a:gd name="T62" fmla="*/ 141 w 172"/>
                  <a:gd name="T63" fmla="*/ 70 h 96"/>
                  <a:gd name="T64" fmla="*/ 149 w 172"/>
                  <a:gd name="T65" fmla="*/ 70 h 96"/>
                  <a:gd name="T66" fmla="*/ 154 w 172"/>
                  <a:gd name="T67" fmla="*/ 71 h 96"/>
                  <a:gd name="T68" fmla="*/ 158 w 172"/>
                  <a:gd name="T69" fmla="*/ 73 h 96"/>
                  <a:gd name="T70" fmla="*/ 160 w 172"/>
                  <a:gd name="T71" fmla="*/ 76 h 96"/>
                  <a:gd name="T72" fmla="*/ 160 w 172"/>
                  <a:gd name="T73" fmla="*/ 76 h 96"/>
                  <a:gd name="T74" fmla="*/ 172 w 172"/>
                  <a:gd name="T7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96">
                    <a:moveTo>
                      <a:pt x="146" y="38"/>
                    </a:moveTo>
                    <a:lnTo>
                      <a:pt x="146" y="38"/>
                    </a:lnTo>
                    <a:lnTo>
                      <a:pt x="70" y="38"/>
                    </a:lnTo>
                    <a:lnTo>
                      <a:pt x="70" y="38"/>
                    </a:lnTo>
                    <a:lnTo>
                      <a:pt x="63" y="37"/>
                    </a:lnTo>
                    <a:lnTo>
                      <a:pt x="57" y="36"/>
                    </a:lnTo>
                    <a:lnTo>
                      <a:pt x="52" y="35"/>
                    </a:lnTo>
                    <a:lnTo>
                      <a:pt x="49" y="32"/>
                    </a:lnTo>
                    <a:lnTo>
                      <a:pt x="49" y="32"/>
                    </a:lnTo>
                    <a:lnTo>
                      <a:pt x="18" y="4"/>
                    </a:lnTo>
                    <a:lnTo>
                      <a:pt x="18" y="4"/>
                    </a:lnTo>
                    <a:lnTo>
                      <a:pt x="15" y="1"/>
                    </a:lnTo>
                    <a:lnTo>
                      <a:pt x="11" y="0"/>
                    </a:lnTo>
                    <a:lnTo>
                      <a:pt x="7" y="1"/>
                    </a:lnTo>
                    <a:lnTo>
                      <a:pt x="3" y="3"/>
                    </a:lnTo>
                    <a:lnTo>
                      <a:pt x="3" y="3"/>
                    </a:lnTo>
                    <a:lnTo>
                      <a:pt x="1" y="6"/>
                    </a:lnTo>
                    <a:lnTo>
                      <a:pt x="0" y="10"/>
                    </a:lnTo>
                    <a:lnTo>
                      <a:pt x="0" y="14"/>
                    </a:lnTo>
                    <a:lnTo>
                      <a:pt x="2" y="18"/>
                    </a:lnTo>
                    <a:lnTo>
                      <a:pt x="2" y="18"/>
                    </a:lnTo>
                    <a:lnTo>
                      <a:pt x="15" y="31"/>
                    </a:lnTo>
                    <a:lnTo>
                      <a:pt x="36" y="55"/>
                    </a:lnTo>
                    <a:lnTo>
                      <a:pt x="36" y="55"/>
                    </a:lnTo>
                    <a:lnTo>
                      <a:pt x="42" y="61"/>
                    </a:lnTo>
                    <a:lnTo>
                      <a:pt x="45" y="64"/>
                    </a:lnTo>
                    <a:lnTo>
                      <a:pt x="49" y="66"/>
                    </a:lnTo>
                    <a:lnTo>
                      <a:pt x="53" y="68"/>
                    </a:lnTo>
                    <a:lnTo>
                      <a:pt x="59" y="69"/>
                    </a:lnTo>
                    <a:lnTo>
                      <a:pt x="74" y="70"/>
                    </a:lnTo>
                    <a:lnTo>
                      <a:pt x="141" y="70"/>
                    </a:lnTo>
                    <a:lnTo>
                      <a:pt x="141" y="70"/>
                    </a:lnTo>
                    <a:lnTo>
                      <a:pt x="149" y="70"/>
                    </a:lnTo>
                    <a:lnTo>
                      <a:pt x="154" y="71"/>
                    </a:lnTo>
                    <a:lnTo>
                      <a:pt x="158" y="73"/>
                    </a:lnTo>
                    <a:lnTo>
                      <a:pt x="160" y="76"/>
                    </a:lnTo>
                    <a:lnTo>
                      <a:pt x="160" y="76"/>
                    </a:lnTo>
                    <a:lnTo>
                      <a:pt x="172" y="9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7" name="Freeform 324"/>
              <p:cNvSpPr>
                <a:spLocks/>
              </p:cNvSpPr>
              <p:nvPr/>
            </p:nvSpPr>
            <p:spPr bwMode="auto">
              <a:xfrm>
                <a:off x="4536" y="2413"/>
                <a:ext cx="70" cy="33"/>
              </a:xfrm>
              <a:custGeom>
                <a:avLst/>
                <a:gdLst>
                  <a:gd name="T0" fmla="*/ 0 w 70"/>
                  <a:gd name="T1" fmla="*/ 0 h 33"/>
                  <a:gd name="T2" fmla="*/ 0 w 70"/>
                  <a:gd name="T3" fmla="*/ 13 h 33"/>
                  <a:gd name="T4" fmla="*/ 0 w 70"/>
                  <a:gd name="T5" fmla="*/ 13 h 33"/>
                  <a:gd name="T6" fmla="*/ 1 w 70"/>
                  <a:gd name="T7" fmla="*/ 18 h 33"/>
                  <a:gd name="T8" fmla="*/ 3 w 70"/>
                  <a:gd name="T9" fmla="*/ 23 h 33"/>
                  <a:gd name="T10" fmla="*/ 7 w 70"/>
                  <a:gd name="T11" fmla="*/ 29 h 33"/>
                  <a:gd name="T12" fmla="*/ 7 w 70"/>
                  <a:gd name="T13" fmla="*/ 29 h 33"/>
                  <a:gd name="T14" fmla="*/ 9 w 70"/>
                  <a:gd name="T15" fmla="*/ 30 h 33"/>
                  <a:gd name="T16" fmla="*/ 11 w 70"/>
                  <a:gd name="T17" fmla="*/ 32 h 33"/>
                  <a:gd name="T18" fmla="*/ 17 w 70"/>
                  <a:gd name="T19" fmla="*/ 33 h 33"/>
                  <a:gd name="T20" fmla="*/ 17 w 70"/>
                  <a:gd name="T21" fmla="*/ 33 h 33"/>
                  <a:gd name="T22" fmla="*/ 54 w 70"/>
                  <a:gd name="T23" fmla="*/ 33 h 33"/>
                  <a:gd name="T24" fmla="*/ 54 w 70"/>
                  <a:gd name="T25" fmla="*/ 33 h 33"/>
                  <a:gd name="T26" fmla="*/ 59 w 70"/>
                  <a:gd name="T27" fmla="*/ 32 h 33"/>
                  <a:gd name="T28" fmla="*/ 63 w 70"/>
                  <a:gd name="T29" fmla="*/ 29 h 33"/>
                  <a:gd name="T30" fmla="*/ 67 w 70"/>
                  <a:gd name="T31" fmla="*/ 23 h 33"/>
                  <a:gd name="T32" fmla="*/ 67 w 70"/>
                  <a:gd name="T33" fmla="*/ 23 h 33"/>
                  <a:gd name="T34" fmla="*/ 69 w 70"/>
                  <a:gd name="T35" fmla="*/ 18 h 33"/>
                  <a:gd name="T36" fmla="*/ 70 w 70"/>
                  <a:gd name="T37" fmla="*/ 13 h 33"/>
                  <a:gd name="T38" fmla="*/ 70 w 70"/>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33">
                    <a:moveTo>
                      <a:pt x="0" y="0"/>
                    </a:moveTo>
                    <a:lnTo>
                      <a:pt x="0" y="13"/>
                    </a:lnTo>
                    <a:lnTo>
                      <a:pt x="0" y="13"/>
                    </a:lnTo>
                    <a:lnTo>
                      <a:pt x="1" y="18"/>
                    </a:lnTo>
                    <a:lnTo>
                      <a:pt x="3" y="23"/>
                    </a:lnTo>
                    <a:lnTo>
                      <a:pt x="7" y="29"/>
                    </a:lnTo>
                    <a:lnTo>
                      <a:pt x="7" y="29"/>
                    </a:lnTo>
                    <a:lnTo>
                      <a:pt x="9" y="30"/>
                    </a:lnTo>
                    <a:lnTo>
                      <a:pt x="11" y="32"/>
                    </a:lnTo>
                    <a:lnTo>
                      <a:pt x="17" y="33"/>
                    </a:lnTo>
                    <a:lnTo>
                      <a:pt x="17" y="33"/>
                    </a:lnTo>
                    <a:lnTo>
                      <a:pt x="54" y="33"/>
                    </a:lnTo>
                    <a:lnTo>
                      <a:pt x="54" y="33"/>
                    </a:lnTo>
                    <a:lnTo>
                      <a:pt x="59" y="32"/>
                    </a:lnTo>
                    <a:lnTo>
                      <a:pt x="63" y="29"/>
                    </a:lnTo>
                    <a:lnTo>
                      <a:pt x="67" y="23"/>
                    </a:lnTo>
                    <a:lnTo>
                      <a:pt x="67" y="23"/>
                    </a:lnTo>
                    <a:lnTo>
                      <a:pt x="69" y="18"/>
                    </a:lnTo>
                    <a:lnTo>
                      <a:pt x="70" y="13"/>
                    </a:lnTo>
                    <a:lnTo>
                      <a:pt x="7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8" name="Line 325"/>
              <p:cNvSpPr>
                <a:spLocks noChangeShapeType="1"/>
              </p:cNvSpPr>
              <p:nvPr/>
            </p:nvSpPr>
            <p:spPr bwMode="auto">
              <a:xfrm>
                <a:off x="4548" y="2425"/>
                <a:ext cx="14"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9" name="Freeform 326"/>
              <p:cNvSpPr>
                <a:spLocks/>
              </p:cNvSpPr>
              <p:nvPr/>
            </p:nvSpPr>
            <p:spPr bwMode="auto">
              <a:xfrm>
                <a:off x="4501" y="2231"/>
                <a:ext cx="140" cy="175"/>
              </a:xfrm>
              <a:custGeom>
                <a:avLst/>
                <a:gdLst>
                  <a:gd name="T0" fmla="*/ 35 w 140"/>
                  <a:gd name="T1" fmla="*/ 154 h 175"/>
                  <a:gd name="T2" fmla="*/ 35 w 140"/>
                  <a:gd name="T3" fmla="*/ 154 h 175"/>
                  <a:gd name="T4" fmla="*/ 34 w 140"/>
                  <a:gd name="T5" fmla="*/ 147 h 175"/>
                  <a:gd name="T6" fmla="*/ 30 w 140"/>
                  <a:gd name="T7" fmla="*/ 139 h 175"/>
                  <a:gd name="T8" fmla="*/ 18 w 140"/>
                  <a:gd name="T9" fmla="*/ 116 h 175"/>
                  <a:gd name="T10" fmla="*/ 11 w 140"/>
                  <a:gd name="T11" fmla="*/ 104 h 175"/>
                  <a:gd name="T12" fmla="*/ 6 w 140"/>
                  <a:gd name="T13" fmla="*/ 92 h 175"/>
                  <a:gd name="T14" fmla="*/ 2 w 140"/>
                  <a:gd name="T15" fmla="*/ 80 h 175"/>
                  <a:gd name="T16" fmla="*/ 1 w 140"/>
                  <a:gd name="T17" fmla="*/ 75 h 175"/>
                  <a:gd name="T18" fmla="*/ 0 w 140"/>
                  <a:gd name="T19" fmla="*/ 70 h 175"/>
                  <a:gd name="T20" fmla="*/ 0 w 140"/>
                  <a:gd name="T21" fmla="*/ 70 h 175"/>
                  <a:gd name="T22" fmla="*/ 1 w 140"/>
                  <a:gd name="T23" fmla="*/ 63 h 175"/>
                  <a:gd name="T24" fmla="*/ 2 w 140"/>
                  <a:gd name="T25" fmla="*/ 56 h 175"/>
                  <a:gd name="T26" fmla="*/ 3 w 140"/>
                  <a:gd name="T27" fmla="*/ 49 h 175"/>
                  <a:gd name="T28" fmla="*/ 6 w 140"/>
                  <a:gd name="T29" fmla="*/ 43 h 175"/>
                  <a:gd name="T30" fmla="*/ 8 w 140"/>
                  <a:gd name="T31" fmla="*/ 37 h 175"/>
                  <a:gd name="T32" fmla="*/ 12 w 140"/>
                  <a:gd name="T33" fmla="*/ 31 h 175"/>
                  <a:gd name="T34" fmla="*/ 17 w 140"/>
                  <a:gd name="T35" fmla="*/ 26 h 175"/>
                  <a:gd name="T36" fmla="*/ 21 w 140"/>
                  <a:gd name="T37" fmla="*/ 21 h 175"/>
                  <a:gd name="T38" fmla="*/ 26 w 140"/>
                  <a:gd name="T39" fmla="*/ 16 h 175"/>
                  <a:gd name="T40" fmla="*/ 31 w 140"/>
                  <a:gd name="T41" fmla="*/ 12 h 175"/>
                  <a:gd name="T42" fmla="*/ 37 w 140"/>
                  <a:gd name="T43" fmla="*/ 8 h 175"/>
                  <a:gd name="T44" fmla="*/ 43 w 140"/>
                  <a:gd name="T45" fmla="*/ 5 h 175"/>
                  <a:gd name="T46" fmla="*/ 49 w 140"/>
                  <a:gd name="T47" fmla="*/ 3 h 175"/>
                  <a:gd name="T48" fmla="*/ 56 w 140"/>
                  <a:gd name="T49" fmla="*/ 1 h 175"/>
                  <a:gd name="T50" fmla="*/ 63 w 140"/>
                  <a:gd name="T51" fmla="*/ 0 h 175"/>
                  <a:gd name="T52" fmla="*/ 70 w 140"/>
                  <a:gd name="T53" fmla="*/ 0 h 175"/>
                  <a:gd name="T54" fmla="*/ 70 w 140"/>
                  <a:gd name="T55" fmla="*/ 0 h 175"/>
                  <a:gd name="T56" fmla="*/ 77 w 140"/>
                  <a:gd name="T57" fmla="*/ 0 h 175"/>
                  <a:gd name="T58" fmla="*/ 84 w 140"/>
                  <a:gd name="T59" fmla="*/ 1 h 175"/>
                  <a:gd name="T60" fmla="*/ 91 w 140"/>
                  <a:gd name="T61" fmla="*/ 3 h 175"/>
                  <a:gd name="T62" fmla="*/ 98 w 140"/>
                  <a:gd name="T63" fmla="*/ 5 h 175"/>
                  <a:gd name="T64" fmla="*/ 103 w 140"/>
                  <a:gd name="T65" fmla="*/ 8 h 175"/>
                  <a:gd name="T66" fmla="*/ 109 w 140"/>
                  <a:gd name="T67" fmla="*/ 12 h 175"/>
                  <a:gd name="T68" fmla="*/ 114 w 140"/>
                  <a:gd name="T69" fmla="*/ 16 h 175"/>
                  <a:gd name="T70" fmla="*/ 119 w 140"/>
                  <a:gd name="T71" fmla="*/ 21 h 175"/>
                  <a:gd name="T72" fmla="*/ 125 w 140"/>
                  <a:gd name="T73" fmla="*/ 26 h 175"/>
                  <a:gd name="T74" fmla="*/ 128 w 140"/>
                  <a:gd name="T75" fmla="*/ 31 h 175"/>
                  <a:gd name="T76" fmla="*/ 132 w 140"/>
                  <a:gd name="T77" fmla="*/ 37 h 175"/>
                  <a:gd name="T78" fmla="*/ 135 w 140"/>
                  <a:gd name="T79" fmla="*/ 43 h 175"/>
                  <a:gd name="T80" fmla="*/ 137 w 140"/>
                  <a:gd name="T81" fmla="*/ 49 h 175"/>
                  <a:gd name="T82" fmla="*/ 139 w 140"/>
                  <a:gd name="T83" fmla="*/ 56 h 175"/>
                  <a:gd name="T84" fmla="*/ 140 w 140"/>
                  <a:gd name="T85" fmla="*/ 63 h 175"/>
                  <a:gd name="T86" fmla="*/ 140 w 140"/>
                  <a:gd name="T87" fmla="*/ 70 h 175"/>
                  <a:gd name="T88" fmla="*/ 140 w 140"/>
                  <a:gd name="T89" fmla="*/ 70 h 175"/>
                  <a:gd name="T90" fmla="*/ 140 w 140"/>
                  <a:gd name="T91" fmla="*/ 75 h 175"/>
                  <a:gd name="T92" fmla="*/ 139 w 140"/>
                  <a:gd name="T93" fmla="*/ 80 h 175"/>
                  <a:gd name="T94" fmla="*/ 135 w 140"/>
                  <a:gd name="T95" fmla="*/ 93 h 175"/>
                  <a:gd name="T96" fmla="*/ 129 w 140"/>
                  <a:gd name="T97" fmla="*/ 106 h 175"/>
                  <a:gd name="T98" fmla="*/ 122 w 140"/>
                  <a:gd name="T99" fmla="*/ 118 h 175"/>
                  <a:gd name="T100" fmla="*/ 110 w 140"/>
                  <a:gd name="T101" fmla="*/ 142 h 175"/>
                  <a:gd name="T102" fmla="*/ 106 w 140"/>
                  <a:gd name="T103" fmla="*/ 151 h 175"/>
                  <a:gd name="T104" fmla="*/ 105 w 140"/>
                  <a:gd name="T105" fmla="*/ 157 h 175"/>
                  <a:gd name="T106" fmla="*/ 105 w 140"/>
                  <a:gd name="T107" fmla="*/ 157 h 175"/>
                  <a:gd name="T108" fmla="*/ 105 w 140"/>
                  <a:gd name="T109" fmla="*/ 175 h 175"/>
                  <a:gd name="T110" fmla="*/ 35 w 140"/>
                  <a:gd name="T111" fmla="*/ 175 h 175"/>
                  <a:gd name="T112" fmla="*/ 35 w 140"/>
                  <a:gd name="T113" fmla="*/ 175 h 175"/>
                  <a:gd name="T114" fmla="*/ 35 w 140"/>
                  <a:gd name="T115" fmla="*/ 154 h 175"/>
                  <a:gd name="T116" fmla="*/ 35 w 140"/>
                  <a:gd name="T117" fmla="*/ 15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75">
                    <a:moveTo>
                      <a:pt x="35" y="154"/>
                    </a:moveTo>
                    <a:lnTo>
                      <a:pt x="35" y="154"/>
                    </a:lnTo>
                    <a:lnTo>
                      <a:pt x="34" y="147"/>
                    </a:lnTo>
                    <a:lnTo>
                      <a:pt x="30" y="139"/>
                    </a:lnTo>
                    <a:lnTo>
                      <a:pt x="18" y="116"/>
                    </a:lnTo>
                    <a:lnTo>
                      <a:pt x="11" y="104"/>
                    </a:lnTo>
                    <a:lnTo>
                      <a:pt x="6" y="92"/>
                    </a:lnTo>
                    <a:lnTo>
                      <a:pt x="2" y="80"/>
                    </a:lnTo>
                    <a:lnTo>
                      <a:pt x="1" y="75"/>
                    </a:lnTo>
                    <a:lnTo>
                      <a:pt x="0" y="70"/>
                    </a:lnTo>
                    <a:lnTo>
                      <a:pt x="0" y="70"/>
                    </a:lnTo>
                    <a:lnTo>
                      <a:pt x="1" y="63"/>
                    </a:lnTo>
                    <a:lnTo>
                      <a:pt x="2" y="56"/>
                    </a:lnTo>
                    <a:lnTo>
                      <a:pt x="3" y="49"/>
                    </a:lnTo>
                    <a:lnTo>
                      <a:pt x="6" y="43"/>
                    </a:lnTo>
                    <a:lnTo>
                      <a:pt x="8" y="37"/>
                    </a:lnTo>
                    <a:lnTo>
                      <a:pt x="12" y="31"/>
                    </a:lnTo>
                    <a:lnTo>
                      <a:pt x="17" y="26"/>
                    </a:lnTo>
                    <a:lnTo>
                      <a:pt x="21" y="21"/>
                    </a:lnTo>
                    <a:lnTo>
                      <a:pt x="26" y="16"/>
                    </a:lnTo>
                    <a:lnTo>
                      <a:pt x="31" y="12"/>
                    </a:lnTo>
                    <a:lnTo>
                      <a:pt x="37" y="8"/>
                    </a:lnTo>
                    <a:lnTo>
                      <a:pt x="43" y="5"/>
                    </a:lnTo>
                    <a:lnTo>
                      <a:pt x="49" y="3"/>
                    </a:lnTo>
                    <a:lnTo>
                      <a:pt x="56" y="1"/>
                    </a:lnTo>
                    <a:lnTo>
                      <a:pt x="63" y="0"/>
                    </a:lnTo>
                    <a:lnTo>
                      <a:pt x="70" y="0"/>
                    </a:lnTo>
                    <a:lnTo>
                      <a:pt x="70" y="0"/>
                    </a:lnTo>
                    <a:lnTo>
                      <a:pt x="77" y="0"/>
                    </a:lnTo>
                    <a:lnTo>
                      <a:pt x="84" y="1"/>
                    </a:lnTo>
                    <a:lnTo>
                      <a:pt x="91" y="3"/>
                    </a:lnTo>
                    <a:lnTo>
                      <a:pt x="98" y="5"/>
                    </a:lnTo>
                    <a:lnTo>
                      <a:pt x="103" y="8"/>
                    </a:lnTo>
                    <a:lnTo>
                      <a:pt x="109" y="12"/>
                    </a:lnTo>
                    <a:lnTo>
                      <a:pt x="114" y="16"/>
                    </a:lnTo>
                    <a:lnTo>
                      <a:pt x="119" y="21"/>
                    </a:lnTo>
                    <a:lnTo>
                      <a:pt x="125" y="26"/>
                    </a:lnTo>
                    <a:lnTo>
                      <a:pt x="128" y="31"/>
                    </a:lnTo>
                    <a:lnTo>
                      <a:pt x="132" y="37"/>
                    </a:lnTo>
                    <a:lnTo>
                      <a:pt x="135" y="43"/>
                    </a:lnTo>
                    <a:lnTo>
                      <a:pt x="137" y="49"/>
                    </a:lnTo>
                    <a:lnTo>
                      <a:pt x="139" y="56"/>
                    </a:lnTo>
                    <a:lnTo>
                      <a:pt x="140" y="63"/>
                    </a:lnTo>
                    <a:lnTo>
                      <a:pt x="140" y="70"/>
                    </a:lnTo>
                    <a:lnTo>
                      <a:pt x="140" y="70"/>
                    </a:lnTo>
                    <a:lnTo>
                      <a:pt x="140" y="75"/>
                    </a:lnTo>
                    <a:lnTo>
                      <a:pt x="139" y="80"/>
                    </a:lnTo>
                    <a:lnTo>
                      <a:pt x="135" y="93"/>
                    </a:lnTo>
                    <a:lnTo>
                      <a:pt x="129" y="106"/>
                    </a:lnTo>
                    <a:lnTo>
                      <a:pt x="122" y="118"/>
                    </a:lnTo>
                    <a:lnTo>
                      <a:pt x="110" y="142"/>
                    </a:lnTo>
                    <a:lnTo>
                      <a:pt x="106" y="151"/>
                    </a:lnTo>
                    <a:lnTo>
                      <a:pt x="105" y="157"/>
                    </a:lnTo>
                    <a:lnTo>
                      <a:pt x="105" y="157"/>
                    </a:lnTo>
                    <a:lnTo>
                      <a:pt x="105" y="175"/>
                    </a:lnTo>
                    <a:lnTo>
                      <a:pt x="35" y="175"/>
                    </a:lnTo>
                    <a:lnTo>
                      <a:pt x="35" y="175"/>
                    </a:lnTo>
                    <a:lnTo>
                      <a:pt x="35" y="154"/>
                    </a:lnTo>
                    <a:lnTo>
                      <a:pt x="35" y="15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0" name="Freeform 327"/>
              <p:cNvSpPr>
                <a:spLocks/>
              </p:cNvSpPr>
              <p:nvPr/>
            </p:nvSpPr>
            <p:spPr bwMode="auto">
              <a:xfrm>
                <a:off x="4545" y="2265"/>
                <a:ext cx="52" cy="125"/>
              </a:xfrm>
              <a:custGeom>
                <a:avLst/>
                <a:gdLst>
                  <a:gd name="T0" fmla="*/ 24 w 52"/>
                  <a:gd name="T1" fmla="*/ 36 h 125"/>
                  <a:gd name="T2" fmla="*/ 24 w 52"/>
                  <a:gd name="T3" fmla="*/ 97 h 125"/>
                  <a:gd name="T4" fmla="*/ 24 w 52"/>
                  <a:gd name="T5" fmla="*/ 97 h 125"/>
                  <a:gd name="T6" fmla="*/ 23 w 52"/>
                  <a:gd name="T7" fmla="*/ 103 h 125"/>
                  <a:gd name="T8" fmla="*/ 22 w 52"/>
                  <a:gd name="T9" fmla="*/ 109 h 125"/>
                  <a:gd name="T10" fmla="*/ 20 w 52"/>
                  <a:gd name="T11" fmla="*/ 113 h 125"/>
                  <a:gd name="T12" fmla="*/ 18 w 52"/>
                  <a:gd name="T13" fmla="*/ 117 h 125"/>
                  <a:gd name="T14" fmla="*/ 18 w 52"/>
                  <a:gd name="T15" fmla="*/ 117 h 125"/>
                  <a:gd name="T16" fmla="*/ 17 w 52"/>
                  <a:gd name="T17" fmla="*/ 119 h 125"/>
                  <a:gd name="T18" fmla="*/ 17 w 52"/>
                  <a:gd name="T19" fmla="*/ 120 h 125"/>
                  <a:gd name="T20" fmla="*/ 17 w 52"/>
                  <a:gd name="T21" fmla="*/ 122 h 125"/>
                  <a:gd name="T22" fmla="*/ 18 w 52"/>
                  <a:gd name="T23" fmla="*/ 124 h 125"/>
                  <a:gd name="T24" fmla="*/ 18 w 52"/>
                  <a:gd name="T25" fmla="*/ 124 h 125"/>
                  <a:gd name="T26" fmla="*/ 20 w 52"/>
                  <a:gd name="T27" fmla="*/ 125 h 125"/>
                  <a:gd name="T28" fmla="*/ 21 w 52"/>
                  <a:gd name="T29" fmla="*/ 125 h 125"/>
                  <a:gd name="T30" fmla="*/ 21 w 52"/>
                  <a:gd name="T31" fmla="*/ 125 h 125"/>
                  <a:gd name="T32" fmla="*/ 23 w 52"/>
                  <a:gd name="T33" fmla="*/ 125 h 125"/>
                  <a:gd name="T34" fmla="*/ 25 w 52"/>
                  <a:gd name="T35" fmla="*/ 123 h 125"/>
                  <a:gd name="T36" fmla="*/ 25 w 52"/>
                  <a:gd name="T37" fmla="*/ 123 h 125"/>
                  <a:gd name="T38" fmla="*/ 28 w 52"/>
                  <a:gd name="T39" fmla="*/ 118 h 125"/>
                  <a:gd name="T40" fmla="*/ 31 w 52"/>
                  <a:gd name="T41" fmla="*/ 112 h 125"/>
                  <a:gd name="T42" fmla="*/ 33 w 52"/>
                  <a:gd name="T43" fmla="*/ 105 h 125"/>
                  <a:gd name="T44" fmla="*/ 33 w 52"/>
                  <a:gd name="T45" fmla="*/ 97 h 125"/>
                  <a:gd name="T46" fmla="*/ 33 w 52"/>
                  <a:gd name="T47" fmla="*/ 83 h 125"/>
                  <a:gd name="T48" fmla="*/ 33 w 52"/>
                  <a:gd name="T49" fmla="*/ 83 h 125"/>
                  <a:gd name="T50" fmla="*/ 37 w 52"/>
                  <a:gd name="T51" fmla="*/ 81 h 125"/>
                  <a:gd name="T52" fmla="*/ 40 w 52"/>
                  <a:gd name="T53" fmla="*/ 78 h 125"/>
                  <a:gd name="T54" fmla="*/ 44 w 52"/>
                  <a:gd name="T55" fmla="*/ 75 h 125"/>
                  <a:gd name="T56" fmla="*/ 47 w 52"/>
                  <a:gd name="T57" fmla="*/ 71 h 125"/>
                  <a:gd name="T58" fmla="*/ 49 w 52"/>
                  <a:gd name="T59" fmla="*/ 67 h 125"/>
                  <a:gd name="T60" fmla="*/ 51 w 52"/>
                  <a:gd name="T61" fmla="*/ 62 h 125"/>
                  <a:gd name="T62" fmla="*/ 52 w 52"/>
                  <a:gd name="T63" fmla="*/ 56 h 125"/>
                  <a:gd name="T64" fmla="*/ 52 w 52"/>
                  <a:gd name="T65" fmla="*/ 51 h 125"/>
                  <a:gd name="T66" fmla="*/ 52 w 52"/>
                  <a:gd name="T67" fmla="*/ 51 h 125"/>
                  <a:gd name="T68" fmla="*/ 51 w 52"/>
                  <a:gd name="T69" fmla="*/ 45 h 125"/>
                  <a:gd name="T70" fmla="*/ 49 w 52"/>
                  <a:gd name="T71" fmla="*/ 38 h 125"/>
                  <a:gd name="T72" fmla="*/ 46 w 52"/>
                  <a:gd name="T73" fmla="*/ 32 h 125"/>
                  <a:gd name="T74" fmla="*/ 42 w 52"/>
                  <a:gd name="T75" fmla="*/ 25 h 125"/>
                  <a:gd name="T76" fmla="*/ 35 w 52"/>
                  <a:gd name="T77" fmla="*/ 12 h 125"/>
                  <a:gd name="T78" fmla="*/ 32 w 52"/>
                  <a:gd name="T79" fmla="*/ 6 h 125"/>
                  <a:gd name="T80" fmla="*/ 30 w 52"/>
                  <a:gd name="T81" fmla="*/ 0 h 125"/>
                  <a:gd name="T82" fmla="*/ 30 w 52"/>
                  <a:gd name="T83" fmla="*/ 0 h 125"/>
                  <a:gd name="T84" fmla="*/ 25 w 52"/>
                  <a:gd name="T85" fmla="*/ 4 h 125"/>
                  <a:gd name="T86" fmla="*/ 20 w 52"/>
                  <a:gd name="T87" fmla="*/ 9 h 125"/>
                  <a:gd name="T88" fmla="*/ 15 w 52"/>
                  <a:gd name="T89" fmla="*/ 15 h 125"/>
                  <a:gd name="T90" fmla="*/ 10 w 52"/>
                  <a:gd name="T91" fmla="*/ 22 h 125"/>
                  <a:gd name="T92" fmla="*/ 6 w 52"/>
                  <a:gd name="T93" fmla="*/ 30 h 125"/>
                  <a:gd name="T94" fmla="*/ 3 w 52"/>
                  <a:gd name="T95" fmla="*/ 37 h 125"/>
                  <a:gd name="T96" fmla="*/ 1 w 52"/>
                  <a:gd name="T97" fmla="*/ 44 h 125"/>
                  <a:gd name="T98" fmla="*/ 0 w 52"/>
                  <a:gd name="T99" fmla="*/ 51 h 125"/>
                  <a:gd name="T100" fmla="*/ 0 w 52"/>
                  <a:gd name="T101" fmla="*/ 51 h 125"/>
                  <a:gd name="T102" fmla="*/ 1 w 52"/>
                  <a:gd name="T103" fmla="*/ 56 h 125"/>
                  <a:gd name="T104" fmla="*/ 2 w 52"/>
                  <a:gd name="T105" fmla="*/ 62 h 125"/>
                  <a:gd name="T106" fmla="*/ 3 w 52"/>
                  <a:gd name="T107" fmla="*/ 67 h 125"/>
                  <a:gd name="T108" fmla="*/ 5 w 52"/>
                  <a:gd name="T109" fmla="*/ 71 h 125"/>
                  <a:gd name="T110" fmla="*/ 9 w 52"/>
                  <a:gd name="T111" fmla="*/ 75 h 125"/>
                  <a:gd name="T112" fmla="*/ 12 w 52"/>
                  <a:gd name="T113" fmla="*/ 78 h 125"/>
                  <a:gd name="T114" fmla="*/ 15 w 52"/>
                  <a:gd name="T115" fmla="*/ 81 h 125"/>
                  <a:gd name="T116" fmla="*/ 19 w 52"/>
                  <a:gd name="T117" fmla="*/ 8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125">
                    <a:moveTo>
                      <a:pt x="24" y="36"/>
                    </a:moveTo>
                    <a:lnTo>
                      <a:pt x="24" y="97"/>
                    </a:lnTo>
                    <a:lnTo>
                      <a:pt x="24" y="97"/>
                    </a:lnTo>
                    <a:lnTo>
                      <a:pt x="23" y="103"/>
                    </a:lnTo>
                    <a:lnTo>
                      <a:pt x="22" y="109"/>
                    </a:lnTo>
                    <a:lnTo>
                      <a:pt x="20" y="113"/>
                    </a:lnTo>
                    <a:lnTo>
                      <a:pt x="18" y="117"/>
                    </a:lnTo>
                    <a:lnTo>
                      <a:pt x="18" y="117"/>
                    </a:lnTo>
                    <a:lnTo>
                      <a:pt x="17" y="119"/>
                    </a:lnTo>
                    <a:lnTo>
                      <a:pt x="17" y="120"/>
                    </a:lnTo>
                    <a:lnTo>
                      <a:pt x="17" y="122"/>
                    </a:lnTo>
                    <a:lnTo>
                      <a:pt x="18" y="124"/>
                    </a:lnTo>
                    <a:lnTo>
                      <a:pt x="18" y="124"/>
                    </a:lnTo>
                    <a:lnTo>
                      <a:pt x="20" y="125"/>
                    </a:lnTo>
                    <a:lnTo>
                      <a:pt x="21" y="125"/>
                    </a:lnTo>
                    <a:lnTo>
                      <a:pt x="21" y="125"/>
                    </a:lnTo>
                    <a:lnTo>
                      <a:pt x="23" y="125"/>
                    </a:lnTo>
                    <a:lnTo>
                      <a:pt x="25" y="123"/>
                    </a:lnTo>
                    <a:lnTo>
                      <a:pt x="25" y="123"/>
                    </a:lnTo>
                    <a:lnTo>
                      <a:pt x="28" y="118"/>
                    </a:lnTo>
                    <a:lnTo>
                      <a:pt x="31" y="112"/>
                    </a:lnTo>
                    <a:lnTo>
                      <a:pt x="33" y="105"/>
                    </a:lnTo>
                    <a:lnTo>
                      <a:pt x="33" y="97"/>
                    </a:lnTo>
                    <a:lnTo>
                      <a:pt x="33" y="83"/>
                    </a:lnTo>
                    <a:lnTo>
                      <a:pt x="33" y="83"/>
                    </a:lnTo>
                    <a:lnTo>
                      <a:pt x="37" y="81"/>
                    </a:lnTo>
                    <a:lnTo>
                      <a:pt x="40" y="78"/>
                    </a:lnTo>
                    <a:lnTo>
                      <a:pt x="44" y="75"/>
                    </a:lnTo>
                    <a:lnTo>
                      <a:pt x="47" y="71"/>
                    </a:lnTo>
                    <a:lnTo>
                      <a:pt x="49" y="67"/>
                    </a:lnTo>
                    <a:lnTo>
                      <a:pt x="51" y="62"/>
                    </a:lnTo>
                    <a:lnTo>
                      <a:pt x="52" y="56"/>
                    </a:lnTo>
                    <a:lnTo>
                      <a:pt x="52" y="51"/>
                    </a:lnTo>
                    <a:lnTo>
                      <a:pt x="52" y="51"/>
                    </a:lnTo>
                    <a:lnTo>
                      <a:pt x="51" y="45"/>
                    </a:lnTo>
                    <a:lnTo>
                      <a:pt x="49" y="38"/>
                    </a:lnTo>
                    <a:lnTo>
                      <a:pt x="46" y="32"/>
                    </a:lnTo>
                    <a:lnTo>
                      <a:pt x="42" y="25"/>
                    </a:lnTo>
                    <a:lnTo>
                      <a:pt x="35" y="12"/>
                    </a:lnTo>
                    <a:lnTo>
                      <a:pt x="32" y="6"/>
                    </a:lnTo>
                    <a:lnTo>
                      <a:pt x="30" y="0"/>
                    </a:lnTo>
                    <a:lnTo>
                      <a:pt x="30" y="0"/>
                    </a:lnTo>
                    <a:lnTo>
                      <a:pt x="25" y="4"/>
                    </a:lnTo>
                    <a:lnTo>
                      <a:pt x="20" y="9"/>
                    </a:lnTo>
                    <a:lnTo>
                      <a:pt x="15" y="15"/>
                    </a:lnTo>
                    <a:lnTo>
                      <a:pt x="10" y="22"/>
                    </a:lnTo>
                    <a:lnTo>
                      <a:pt x="6" y="30"/>
                    </a:lnTo>
                    <a:lnTo>
                      <a:pt x="3" y="37"/>
                    </a:lnTo>
                    <a:lnTo>
                      <a:pt x="1" y="44"/>
                    </a:lnTo>
                    <a:lnTo>
                      <a:pt x="0" y="51"/>
                    </a:lnTo>
                    <a:lnTo>
                      <a:pt x="0" y="51"/>
                    </a:lnTo>
                    <a:lnTo>
                      <a:pt x="1" y="56"/>
                    </a:lnTo>
                    <a:lnTo>
                      <a:pt x="2" y="62"/>
                    </a:lnTo>
                    <a:lnTo>
                      <a:pt x="3" y="67"/>
                    </a:lnTo>
                    <a:lnTo>
                      <a:pt x="5" y="71"/>
                    </a:lnTo>
                    <a:lnTo>
                      <a:pt x="9" y="75"/>
                    </a:lnTo>
                    <a:lnTo>
                      <a:pt x="12" y="78"/>
                    </a:lnTo>
                    <a:lnTo>
                      <a:pt x="15" y="81"/>
                    </a:lnTo>
                    <a:lnTo>
                      <a:pt x="19" y="8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1" name="Freeform 328"/>
              <p:cNvSpPr>
                <a:spLocks/>
              </p:cNvSpPr>
              <p:nvPr/>
            </p:nvSpPr>
            <p:spPr bwMode="auto">
              <a:xfrm>
                <a:off x="4559" y="2451"/>
                <a:ext cx="25" cy="9"/>
              </a:xfrm>
              <a:custGeom>
                <a:avLst/>
                <a:gdLst>
                  <a:gd name="T0" fmla="*/ 25 w 25"/>
                  <a:gd name="T1" fmla="*/ 0 h 9"/>
                  <a:gd name="T2" fmla="*/ 25 w 25"/>
                  <a:gd name="T3" fmla="*/ 0 h 9"/>
                  <a:gd name="T4" fmla="*/ 24 w 25"/>
                  <a:gd name="T5" fmla="*/ 2 h 9"/>
                  <a:gd name="T6" fmla="*/ 22 w 25"/>
                  <a:gd name="T7" fmla="*/ 5 h 9"/>
                  <a:gd name="T8" fmla="*/ 17 w 25"/>
                  <a:gd name="T9" fmla="*/ 8 h 9"/>
                  <a:gd name="T10" fmla="*/ 15 w 25"/>
                  <a:gd name="T11" fmla="*/ 9 h 9"/>
                  <a:gd name="T12" fmla="*/ 12 w 25"/>
                  <a:gd name="T13" fmla="*/ 9 h 9"/>
                  <a:gd name="T14" fmla="*/ 12 w 25"/>
                  <a:gd name="T15" fmla="*/ 9 h 9"/>
                  <a:gd name="T16" fmla="*/ 9 w 25"/>
                  <a:gd name="T17" fmla="*/ 9 h 9"/>
                  <a:gd name="T18" fmla="*/ 7 w 25"/>
                  <a:gd name="T19" fmla="*/ 8 h 9"/>
                  <a:gd name="T20" fmla="*/ 3 w 25"/>
                  <a:gd name="T21" fmla="*/ 5 h 9"/>
                  <a:gd name="T22" fmla="*/ 0 w 25"/>
                  <a:gd name="T23" fmla="*/ 2 h 9"/>
                  <a:gd name="T24" fmla="*/ 0 w 25"/>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9">
                    <a:moveTo>
                      <a:pt x="25" y="0"/>
                    </a:moveTo>
                    <a:lnTo>
                      <a:pt x="25" y="0"/>
                    </a:lnTo>
                    <a:lnTo>
                      <a:pt x="24" y="2"/>
                    </a:lnTo>
                    <a:lnTo>
                      <a:pt x="22" y="5"/>
                    </a:lnTo>
                    <a:lnTo>
                      <a:pt x="17" y="8"/>
                    </a:lnTo>
                    <a:lnTo>
                      <a:pt x="15" y="9"/>
                    </a:lnTo>
                    <a:lnTo>
                      <a:pt x="12" y="9"/>
                    </a:lnTo>
                    <a:lnTo>
                      <a:pt x="12" y="9"/>
                    </a:lnTo>
                    <a:lnTo>
                      <a:pt x="9" y="9"/>
                    </a:lnTo>
                    <a:lnTo>
                      <a:pt x="7" y="8"/>
                    </a:lnTo>
                    <a:lnTo>
                      <a:pt x="3" y="5"/>
                    </a:lnTo>
                    <a:lnTo>
                      <a:pt x="0" y="2"/>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2" name="Freeform 329"/>
              <p:cNvSpPr>
                <a:spLocks/>
              </p:cNvSpPr>
              <p:nvPr/>
            </p:nvSpPr>
            <p:spPr bwMode="auto">
              <a:xfrm>
                <a:off x="3959" y="2454"/>
                <a:ext cx="271" cy="232"/>
              </a:xfrm>
              <a:custGeom>
                <a:avLst/>
                <a:gdLst>
                  <a:gd name="T0" fmla="*/ 135 w 271"/>
                  <a:gd name="T1" fmla="*/ 0 h 232"/>
                  <a:gd name="T2" fmla="*/ 0 w 271"/>
                  <a:gd name="T3" fmla="*/ 129 h 232"/>
                  <a:gd name="T4" fmla="*/ 16 w 271"/>
                  <a:gd name="T5" fmla="*/ 145 h 232"/>
                  <a:gd name="T6" fmla="*/ 22 w 271"/>
                  <a:gd name="T7" fmla="*/ 139 h 232"/>
                  <a:gd name="T8" fmla="*/ 22 w 271"/>
                  <a:gd name="T9" fmla="*/ 232 h 232"/>
                  <a:gd name="T10" fmla="*/ 30 w 271"/>
                  <a:gd name="T11" fmla="*/ 232 h 232"/>
                  <a:gd name="T12" fmla="*/ 84 w 271"/>
                  <a:gd name="T13" fmla="*/ 179 h 232"/>
                  <a:gd name="T14" fmla="*/ 84 w 271"/>
                  <a:gd name="T15" fmla="*/ 179 h 232"/>
                  <a:gd name="T16" fmla="*/ 80 w 271"/>
                  <a:gd name="T17" fmla="*/ 171 h 232"/>
                  <a:gd name="T18" fmla="*/ 76 w 271"/>
                  <a:gd name="T19" fmla="*/ 163 h 232"/>
                  <a:gd name="T20" fmla="*/ 74 w 271"/>
                  <a:gd name="T21" fmla="*/ 153 h 232"/>
                  <a:gd name="T22" fmla="*/ 74 w 271"/>
                  <a:gd name="T23" fmla="*/ 144 h 232"/>
                  <a:gd name="T24" fmla="*/ 74 w 271"/>
                  <a:gd name="T25" fmla="*/ 144 h 232"/>
                  <a:gd name="T26" fmla="*/ 74 w 271"/>
                  <a:gd name="T27" fmla="*/ 138 h 232"/>
                  <a:gd name="T28" fmla="*/ 75 w 271"/>
                  <a:gd name="T29" fmla="*/ 132 h 232"/>
                  <a:gd name="T30" fmla="*/ 78 w 271"/>
                  <a:gd name="T31" fmla="*/ 120 h 232"/>
                  <a:gd name="T32" fmla="*/ 84 w 271"/>
                  <a:gd name="T33" fmla="*/ 109 h 232"/>
                  <a:gd name="T34" fmla="*/ 92 w 271"/>
                  <a:gd name="T35" fmla="*/ 101 h 232"/>
                  <a:gd name="T36" fmla="*/ 101 w 271"/>
                  <a:gd name="T37" fmla="*/ 93 h 232"/>
                  <a:gd name="T38" fmla="*/ 111 w 271"/>
                  <a:gd name="T39" fmla="*/ 88 h 232"/>
                  <a:gd name="T40" fmla="*/ 122 w 271"/>
                  <a:gd name="T41" fmla="*/ 83 h 232"/>
                  <a:gd name="T42" fmla="*/ 129 w 271"/>
                  <a:gd name="T43" fmla="*/ 82 h 232"/>
                  <a:gd name="T44" fmla="*/ 135 w 271"/>
                  <a:gd name="T45" fmla="*/ 82 h 232"/>
                  <a:gd name="T46" fmla="*/ 135 w 271"/>
                  <a:gd name="T47" fmla="*/ 82 h 232"/>
                  <a:gd name="T48" fmla="*/ 141 w 271"/>
                  <a:gd name="T49" fmla="*/ 82 h 232"/>
                  <a:gd name="T50" fmla="*/ 147 w 271"/>
                  <a:gd name="T51" fmla="*/ 83 h 232"/>
                  <a:gd name="T52" fmla="*/ 160 w 271"/>
                  <a:gd name="T53" fmla="*/ 88 h 232"/>
                  <a:gd name="T54" fmla="*/ 170 w 271"/>
                  <a:gd name="T55" fmla="*/ 93 h 232"/>
                  <a:gd name="T56" fmla="*/ 179 w 271"/>
                  <a:gd name="T57" fmla="*/ 101 h 232"/>
                  <a:gd name="T58" fmla="*/ 186 w 271"/>
                  <a:gd name="T59" fmla="*/ 109 h 232"/>
                  <a:gd name="T60" fmla="*/ 191 w 271"/>
                  <a:gd name="T61" fmla="*/ 120 h 232"/>
                  <a:gd name="T62" fmla="*/ 195 w 271"/>
                  <a:gd name="T63" fmla="*/ 132 h 232"/>
                  <a:gd name="T64" fmla="*/ 197 w 271"/>
                  <a:gd name="T65" fmla="*/ 138 h 232"/>
                  <a:gd name="T66" fmla="*/ 197 w 271"/>
                  <a:gd name="T67" fmla="*/ 144 h 232"/>
                  <a:gd name="T68" fmla="*/ 197 w 271"/>
                  <a:gd name="T69" fmla="*/ 144 h 232"/>
                  <a:gd name="T70" fmla="*/ 197 w 271"/>
                  <a:gd name="T71" fmla="*/ 150 h 232"/>
                  <a:gd name="T72" fmla="*/ 195 w 271"/>
                  <a:gd name="T73" fmla="*/ 156 h 232"/>
                  <a:gd name="T74" fmla="*/ 191 w 271"/>
                  <a:gd name="T75" fmla="*/ 168 h 232"/>
                  <a:gd name="T76" fmla="*/ 186 w 271"/>
                  <a:gd name="T77" fmla="*/ 178 h 232"/>
                  <a:gd name="T78" fmla="*/ 179 w 271"/>
                  <a:gd name="T79" fmla="*/ 187 h 232"/>
                  <a:gd name="T80" fmla="*/ 170 w 271"/>
                  <a:gd name="T81" fmla="*/ 195 h 232"/>
                  <a:gd name="T82" fmla="*/ 160 w 271"/>
                  <a:gd name="T83" fmla="*/ 201 h 232"/>
                  <a:gd name="T84" fmla="*/ 147 w 271"/>
                  <a:gd name="T85" fmla="*/ 204 h 232"/>
                  <a:gd name="T86" fmla="*/ 141 w 271"/>
                  <a:gd name="T87" fmla="*/ 205 h 232"/>
                  <a:gd name="T88" fmla="*/ 135 w 271"/>
                  <a:gd name="T89" fmla="*/ 206 h 232"/>
                  <a:gd name="T90" fmla="*/ 135 w 271"/>
                  <a:gd name="T91" fmla="*/ 206 h 232"/>
                  <a:gd name="T92" fmla="*/ 126 w 271"/>
                  <a:gd name="T93" fmla="*/ 205 h 232"/>
                  <a:gd name="T94" fmla="*/ 116 w 271"/>
                  <a:gd name="T95" fmla="*/ 203 h 232"/>
                  <a:gd name="T96" fmla="*/ 108 w 271"/>
                  <a:gd name="T97" fmla="*/ 200 h 232"/>
                  <a:gd name="T98" fmla="*/ 100 w 271"/>
                  <a:gd name="T99" fmla="*/ 195 h 232"/>
                  <a:gd name="T100" fmla="*/ 64 w 271"/>
                  <a:gd name="T101" fmla="*/ 232 h 232"/>
                  <a:gd name="T102" fmla="*/ 248 w 271"/>
                  <a:gd name="T103" fmla="*/ 232 h 232"/>
                  <a:gd name="T104" fmla="*/ 248 w 271"/>
                  <a:gd name="T105" fmla="*/ 139 h 232"/>
                  <a:gd name="T106" fmla="*/ 254 w 271"/>
                  <a:gd name="T107" fmla="*/ 145 h 232"/>
                  <a:gd name="T108" fmla="*/ 271 w 271"/>
                  <a:gd name="T109" fmla="*/ 129 h 232"/>
                  <a:gd name="T110" fmla="*/ 135 w 271"/>
                  <a:gd name="T11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 h="232">
                    <a:moveTo>
                      <a:pt x="135" y="0"/>
                    </a:moveTo>
                    <a:lnTo>
                      <a:pt x="0" y="129"/>
                    </a:lnTo>
                    <a:lnTo>
                      <a:pt x="16" y="145"/>
                    </a:lnTo>
                    <a:lnTo>
                      <a:pt x="22" y="139"/>
                    </a:lnTo>
                    <a:lnTo>
                      <a:pt x="22" y="232"/>
                    </a:lnTo>
                    <a:lnTo>
                      <a:pt x="30" y="232"/>
                    </a:lnTo>
                    <a:lnTo>
                      <a:pt x="84" y="179"/>
                    </a:lnTo>
                    <a:lnTo>
                      <a:pt x="84" y="179"/>
                    </a:lnTo>
                    <a:lnTo>
                      <a:pt x="80" y="171"/>
                    </a:lnTo>
                    <a:lnTo>
                      <a:pt x="76" y="163"/>
                    </a:lnTo>
                    <a:lnTo>
                      <a:pt x="74" y="153"/>
                    </a:lnTo>
                    <a:lnTo>
                      <a:pt x="74" y="144"/>
                    </a:lnTo>
                    <a:lnTo>
                      <a:pt x="74" y="144"/>
                    </a:lnTo>
                    <a:lnTo>
                      <a:pt x="74" y="138"/>
                    </a:lnTo>
                    <a:lnTo>
                      <a:pt x="75" y="132"/>
                    </a:lnTo>
                    <a:lnTo>
                      <a:pt x="78" y="120"/>
                    </a:lnTo>
                    <a:lnTo>
                      <a:pt x="84" y="109"/>
                    </a:lnTo>
                    <a:lnTo>
                      <a:pt x="92" y="101"/>
                    </a:lnTo>
                    <a:lnTo>
                      <a:pt x="101" y="93"/>
                    </a:lnTo>
                    <a:lnTo>
                      <a:pt x="111" y="88"/>
                    </a:lnTo>
                    <a:lnTo>
                      <a:pt x="122" y="83"/>
                    </a:lnTo>
                    <a:lnTo>
                      <a:pt x="129" y="82"/>
                    </a:lnTo>
                    <a:lnTo>
                      <a:pt x="135" y="82"/>
                    </a:lnTo>
                    <a:lnTo>
                      <a:pt x="135" y="82"/>
                    </a:lnTo>
                    <a:lnTo>
                      <a:pt x="141" y="82"/>
                    </a:lnTo>
                    <a:lnTo>
                      <a:pt x="147" y="83"/>
                    </a:lnTo>
                    <a:lnTo>
                      <a:pt x="160" y="88"/>
                    </a:lnTo>
                    <a:lnTo>
                      <a:pt x="170" y="93"/>
                    </a:lnTo>
                    <a:lnTo>
                      <a:pt x="179" y="101"/>
                    </a:lnTo>
                    <a:lnTo>
                      <a:pt x="186" y="109"/>
                    </a:lnTo>
                    <a:lnTo>
                      <a:pt x="191" y="120"/>
                    </a:lnTo>
                    <a:lnTo>
                      <a:pt x="195" y="132"/>
                    </a:lnTo>
                    <a:lnTo>
                      <a:pt x="197" y="138"/>
                    </a:lnTo>
                    <a:lnTo>
                      <a:pt x="197" y="144"/>
                    </a:lnTo>
                    <a:lnTo>
                      <a:pt x="197" y="144"/>
                    </a:lnTo>
                    <a:lnTo>
                      <a:pt x="197" y="150"/>
                    </a:lnTo>
                    <a:lnTo>
                      <a:pt x="195" y="156"/>
                    </a:lnTo>
                    <a:lnTo>
                      <a:pt x="191" y="168"/>
                    </a:lnTo>
                    <a:lnTo>
                      <a:pt x="186" y="178"/>
                    </a:lnTo>
                    <a:lnTo>
                      <a:pt x="179" y="187"/>
                    </a:lnTo>
                    <a:lnTo>
                      <a:pt x="170" y="195"/>
                    </a:lnTo>
                    <a:lnTo>
                      <a:pt x="160" y="201"/>
                    </a:lnTo>
                    <a:lnTo>
                      <a:pt x="147" y="204"/>
                    </a:lnTo>
                    <a:lnTo>
                      <a:pt x="141" y="205"/>
                    </a:lnTo>
                    <a:lnTo>
                      <a:pt x="135" y="206"/>
                    </a:lnTo>
                    <a:lnTo>
                      <a:pt x="135" y="206"/>
                    </a:lnTo>
                    <a:lnTo>
                      <a:pt x="126" y="205"/>
                    </a:lnTo>
                    <a:lnTo>
                      <a:pt x="116" y="203"/>
                    </a:lnTo>
                    <a:lnTo>
                      <a:pt x="108" y="200"/>
                    </a:lnTo>
                    <a:lnTo>
                      <a:pt x="100" y="195"/>
                    </a:lnTo>
                    <a:lnTo>
                      <a:pt x="64" y="232"/>
                    </a:lnTo>
                    <a:lnTo>
                      <a:pt x="248" y="232"/>
                    </a:lnTo>
                    <a:lnTo>
                      <a:pt x="248" y="139"/>
                    </a:lnTo>
                    <a:lnTo>
                      <a:pt x="254" y="145"/>
                    </a:lnTo>
                    <a:lnTo>
                      <a:pt x="271" y="129"/>
                    </a:lnTo>
                    <a:lnTo>
                      <a:pt x="135"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3" name="Freeform 330"/>
              <p:cNvSpPr>
                <a:spLocks/>
              </p:cNvSpPr>
              <p:nvPr/>
            </p:nvSpPr>
            <p:spPr bwMode="auto">
              <a:xfrm>
                <a:off x="4148" y="2483"/>
                <a:ext cx="38" cy="47"/>
              </a:xfrm>
              <a:custGeom>
                <a:avLst/>
                <a:gdLst>
                  <a:gd name="T0" fmla="*/ 38 w 38"/>
                  <a:gd name="T1" fmla="*/ 47 h 47"/>
                  <a:gd name="T2" fmla="*/ 38 w 38"/>
                  <a:gd name="T3" fmla="*/ 0 h 47"/>
                  <a:gd name="T4" fmla="*/ 0 w 38"/>
                  <a:gd name="T5" fmla="*/ 0 h 47"/>
                  <a:gd name="T6" fmla="*/ 0 w 38"/>
                  <a:gd name="T7" fmla="*/ 11 h 47"/>
                </a:gdLst>
                <a:ahLst/>
                <a:cxnLst>
                  <a:cxn ang="0">
                    <a:pos x="T0" y="T1"/>
                  </a:cxn>
                  <a:cxn ang="0">
                    <a:pos x="T2" y="T3"/>
                  </a:cxn>
                  <a:cxn ang="0">
                    <a:pos x="T4" y="T5"/>
                  </a:cxn>
                  <a:cxn ang="0">
                    <a:pos x="T6" y="T7"/>
                  </a:cxn>
                </a:cxnLst>
                <a:rect l="0" t="0" r="r" b="b"/>
                <a:pathLst>
                  <a:path w="38" h="47">
                    <a:moveTo>
                      <a:pt x="38" y="47"/>
                    </a:moveTo>
                    <a:lnTo>
                      <a:pt x="38" y="0"/>
                    </a:lnTo>
                    <a:lnTo>
                      <a:pt x="0" y="0"/>
                    </a:lnTo>
                    <a:lnTo>
                      <a:pt x="0" y="1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4" name="Freeform 331"/>
              <p:cNvSpPr>
                <a:spLocks/>
              </p:cNvSpPr>
              <p:nvPr/>
            </p:nvSpPr>
            <p:spPr bwMode="auto">
              <a:xfrm>
                <a:off x="4058" y="2562"/>
                <a:ext cx="36" cy="36"/>
              </a:xfrm>
              <a:custGeom>
                <a:avLst/>
                <a:gdLst>
                  <a:gd name="T0" fmla="*/ 0 w 36"/>
                  <a:gd name="T1" fmla="*/ 36 h 36"/>
                  <a:gd name="T2" fmla="*/ 0 w 36"/>
                  <a:gd name="T3" fmla="*/ 36 h 36"/>
                  <a:gd name="T4" fmla="*/ 1 w 36"/>
                  <a:gd name="T5" fmla="*/ 29 h 36"/>
                  <a:gd name="T6" fmla="*/ 3 w 36"/>
                  <a:gd name="T7" fmla="*/ 22 h 36"/>
                  <a:gd name="T8" fmla="*/ 6 w 36"/>
                  <a:gd name="T9" fmla="*/ 16 h 36"/>
                  <a:gd name="T10" fmla="*/ 10 w 36"/>
                  <a:gd name="T11" fmla="*/ 10 h 36"/>
                  <a:gd name="T12" fmla="*/ 16 w 36"/>
                  <a:gd name="T13" fmla="*/ 6 h 36"/>
                  <a:gd name="T14" fmla="*/ 22 w 36"/>
                  <a:gd name="T15" fmla="*/ 2 h 36"/>
                  <a:gd name="T16" fmla="*/ 29 w 36"/>
                  <a:gd name="T17" fmla="*/ 0 h 36"/>
                  <a:gd name="T18" fmla="*/ 36 w 36"/>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0" y="36"/>
                    </a:moveTo>
                    <a:lnTo>
                      <a:pt x="0" y="36"/>
                    </a:lnTo>
                    <a:lnTo>
                      <a:pt x="1" y="29"/>
                    </a:lnTo>
                    <a:lnTo>
                      <a:pt x="3" y="22"/>
                    </a:lnTo>
                    <a:lnTo>
                      <a:pt x="6" y="16"/>
                    </a:lnTo>
                    <a:lnTo>
                      <a:pt x="10" y="10"/>
                    </a:lnTo>
                    <a:lnTo>
                      <a:pt x="16" y="6"/>
                    </a:lnTo>
                    <a:lnTo>
                      <a:pt x="22" y="2"/>
                    </a:lnTo>
                    <a:lnTo>
                      <a:pt x="29" y="0"/>
                    </a:lnTo>
                    <a:lnTo>
                      <a:pt x="3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5" name="Freeform 332"/>
              <p:cNvSpPr>
                <a:spLocks/>
              </p:cNvSpPr>
              <p:nvPr/>
            </p:nvSpPr>
            <p:spPr bwMode="auto">
              <a:xfrm>
                <a:off x="2734" y="2403"/>
                <a:ext cx="204" cy="32"/>
              </a:xfrm>
              <a:custGeom>
                <a:avLst/>
                <a:gdLst>
                  <a:gd name="T0" fmla="*/ 0 w 204"/>
                  <a:gd name="T1" fmla="*/ 32 h 32"/>
                  <a:gd name="T2" fmla="*/ 0 w 204"/>
                  <a:gd name="T3" fmla="*/ 32 h 32"/>
                  <a:gd name="T4" fmla="*/ 7 w 204"/>
                  <a:gd name="T5" fmla="*/ 24 h 32"/>
                  <a:gd name="T6" fmla="*/ 18 w 204"/>
                  <a:gd name="T7" fmla="*/ 18 h 32"/>
                  <a:gd name="T8" fmla="*/ 29 w 204"/>
                  <a:gd name="T9" fmla="*/ 13 h 32"/>
                  <a:gd name="T10" fmla="*/ 41 w 204"/>
                  <a:gd name="T11" fmla="*/ 8 h 32"/>
                  <a:gd name="T12" fmla="*/ 55 w 204"/>
                  <a:gd name="T13" fmla="*/ 5 h 32"/>
                  <a:gd name="T14" fmla="*/ 70 w 204"/>
                  <a:gd name="T15" fmla="*/ 2 h 32"/>
                  <a:gd name="T16" fmla="*/ 86 w 204"/>
                  <a:gd name="T17" fmla="*/ 0 h 32"/>
                  <a:gd name="T18" fmla="*/ 102 w 204"/>
                  <a:gd name="T19" fmla="*/ 0 h 32"/>
                  <a:gd name="T20" fmla="*/ 102 w 204"/>
                  <a:gd name="T21" fmla="*/ 0 h 32"/>
                  <a:gd name="T22" fmla="*/ 118 w 204"/>
                  <a:gd name="T23" fmla="*/ 0 h 32"/>
                  <a:gd name="T24" fmla="*/ 134 w 204"/>
                  <a:gd name="T25" fmla="*/ 2 h 32"/>
                  <a:gd name="T26" fmla="*/ 149 w 204"/>
                  <a:gd name="T27" fmla="*/ 5 h 32"/>
                  <a:gd name="T28" fmla="*/ 163 w 204"/>
                  <a:gd name="T29" fmla="*/ 8 h 32"/>
                  <a:gd name="T30" fmla="*/ 175 w 204"/>
                  <a:gd name="T31" fmla="*/ 13 h 32"/>
                  <a:gd name="T32" fmla="*/ 186 w 204"/>
                  <a:gd name="T33" fmla="*/ 18 h 32"/>
                  <a:gd name="T34" fmla="*/ 196 w 204"/>
                  <a:gd name="T35" fmla="*/ 24 h 32"/>
                  <a:gd name="T36" fmla="*/ 204 w 204"/>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32">
                    <a:moveTo>
                      <a:pt x="0" y="32"/>
                    </a:moveTo>
                    <a:lnTo>
                      <a:pt x="0" y="32"/>
                    </a:lnTo>
                    <a:lnTo>
                      <a:pt x="7" y="24"/>
                    </a:lnTo>
                    <a:lnTo>
                      <a:pt x="18" y="18"/>
                    </a:lnTo>
                    <a:lnTo>
                      <a:pt x="29" y="13"/>
                    </a:lnTo>
                    <a:lnTo>
                      <a:pt x="41" y="8"/>
                    </a:lnTo>
                    <a:lnTo>
                      <a:pt x="55" y="5"/>
                    </a:lnTo>
                    <a:lnTo>
                      <a:pt x="70" y="2"/>
                    </a:lnTo>
                    <a:lnTo>
                      <a:pt x="86" y="0"/>
                    </a:lnTo>
                    <a:lnTo>
                      <a:pt x="102" y="0"/>
                    </a:lnTo>
                    <a:lnTo>
                      <a:pt x="102" y="0"/>
                    </a:lnTo>
                    <a:lnTo>
                      <a:pt x="118" y="0"/>
                    </a:lnTo>
                    <a:lnTo>
                      <a:pt x="134" y="2"/>
                    </a:lnTo>
                    <a:lnTo>
                      <a:pt x="149" y="5"/>
                    </a:lnTo>
                    <a:lnTo>
                      <a:pt x="163" y="8"/>
                    </a:lnTo>
                    <a:lnTo>
                      <a:pt x="175" y="13"/>
                    </a:lnTo>
                    <a:lnTo>
                      <a:pt x="186" y="18"/>
                    </a:lnTo>
                    <a:lnTo>
                      <a:pt x="196" y="24"/>
                    </a:lnTo>
                    <a:lnTo>
                      <a:pt x="204" y="3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6" name="Freeform 333"/>
              <p:cNvSpPr>
                <a:spLocks/>
              </p:cNvSpPr>
              <p:nvPr/>
            </p:nvSpPr>
            <p:spPr bwMode="auto">
              <a:xfrm>
                <a:off x="2692" y="2437"/>
                <a:ext cx="288" cy="127"/>
              </a:xfrm>
              <a:custGeom>
                <a:avLst/>
                <a:gdLst>
                  <a:gd name="T0" fmla="*/ 288 w 288"/>
                  <a:gd name="T1" fmla="*/ 22 h 127"/>
                  <a:gd name="T2" fmla="*/ 286 w 288"/>
                  <a:gd name="T3" fmla="*/ 13 h 127"/>
                  <a:gd name="T4" fmla="*/ 281 w 288"/>
                  <a:gd name="T5" fmla="*/ 6 h 127"/>
                  <a:gd name="T6" fmla="*/ 274 w 288"/>
                  <a:gd name="T7" fmla="*/ 2 h 127"/>
                  <a:gd name="T8" fmla="*/ 265 w 288"/>
                  <a:gd name="T9" fmla="*/ 0 h 127"/>
                  <a:gd name="T10" fmla="*/ 258 w 288"/>
                  <a:gd name="T11" fmla="*/ 1 h 127"/>
                  <a:gd name="T12" fmla="*/ 246 w 288"/>
                  <a:gd name="T13" fmla="*/ 6 h 127"/>
                  <a:gd name="T14" fmla="*/ 238 w 288"/>
                  <a:gd name="T15" fmla="*/ 19 h 127"/>
                  <a:gd name="T16" fmla="*/ 233 w 288"/>
                  <a:gd name="T17" fmla="*/ 40 h 127"/>
                  <a:gd name="T18" fmla="*/ 232 w 288"/>
                  <a:gd name="T19" fmla="*/ 53 h 127"/>
                  <a:gd name="T20" fmla="*/ 232 w 288"/>
                  <a:gd name="T21" fmla="*/ 80 h 127"/>
                  <a:gd name="T22" fmla="*/ 193 w 288"/>
                  <a:gd name="T23" fmla="*/ 69 h 127"/>
                  <a:gd name="T24" fmla="*/ 144 w 288"/>
                  <a:gd name="T25" fmla="*/ 64 h 127"/>
                  <a:gd name="T26" fmla="*/ 118 w 288"/>
                  <a:gd name="T27" fmla="*/ 65 h 127"/>
                  <a:gd name="T28" fmla="*/ 73 w 288"/>
                  <a:gd name="T29" fmla="*/ 74 h 127"/>
                  <a:gd name="T30" fmla="*/ 56 w 288"/>
                  <a:gd name="T31" fmla="*/ 80 h 127"/>
                  <a:gd name="T32" fmla="*/ 56 w 288"/>
                  <a:gd name="T33" fmla="*/ 53 h 127"/>
                  <a:gd name="T34" fmla="*/ 52 w 288"/>
                  <a:gd name="T35" fmla="*/ 28 h 127"/>
                  <a:gd name="T36" fmla="*/ 46 w 288"/>
                  <a:gd name="T37" fmla="*/ 12 h 127"/>
                  <a:gd name="T38" fmla="*/ 36 w 288"/>
                  <a:gd name="T39" fmla="*/ 3 h 127"/>
                  <a:gd name="T40" fmla="*/ 23 w 288"/>
                  <a:gd name="T41" fmla="*/ 0 h 127"/>
                  <a:gd name="T42" fmla="*/ 18 w 288"/>
                  <a:gd name="T43" fmla="*/ 0 h 127"/>
                  <a:gd name="T44" fmla="*/ 10 w 288"/>
                  <a:gd name="T45" fmla="*/ 4 h 127"/>
                  <a:gd name="T46" fmla="*/ 4 w 288"/>
                  <a:gd name="T47" fmla="*/ 10 h 127"/>
                  <a:gd name="T48" fmla="*/ 0 w 288"/>
                  <a:gd name="T49" fmla="*/ 18 h 127"/>
                  <a:gd name="T50" fmla="*/ 0 w 288"/>
                  <a:gd name="T51" fmla="*/ 22 h 127"/>
                  <a:gd name="T52" fmla="*/ 1 w 288"/>
                  <a:gd name="T53" fmla="*/ 31 h 127"/>
                  <a:gd name="T54" fmla="*/ 5 w 288"/>
                  <a:gd name="T55" fmla="*/ 38 h 127"/>
                  <a:gd name="T56" fmla="*/ 12 w 288"/>
                  <a:gd name="T57" fmla="*/ 42 h 127"/>
                  <a:gd name="T58" fmla="*/ 20 w 288"/>
                  <a:gd name="T59" fmla="*/ 45 h 127"/>
                  <a:gd name="T60" fmla="*/ 26 w 288"/>
                  <a:gd name="T61" fmla="*/ 54 h 127"/>
                  <a:gd name="T62" fmla="*/ 34 w 288"/>
                  <a:gd name="T63" fmla="*/ 77 h 127"/>
                  <a:gd name="T64" fmla="*/ 35 w 288"/>
                  <a:gd name="T65" fmla="*/ 91 h 127"/>
                  <a:gd name="T66" fmla="*/ 33 w 288"/>
                  <a:gd name="T67" fmla="*/ 111 h 127"/>
                  <a:gd name="T68" fmla="*/ 27 w 288"/>
                  <a:gd name="T69" fmla="*/ 127 h 127"/>
                  <a:gd name="T70" fmla="*/ 34 w 288"/>
                  <a:gd name="T71" fmla="*/ 127 h 127"/>
                  <a:gd name="T72" fmla="*/ 49 w 288"/>
                  <a:gd name="T73" fmla="*/ 107 h 127"/>
                  <a:gd name="T74" fmla="*/ 239 w 288"/>
                  <a:gd name="T75" fmla="*/ 107 h 127"/>
                  <a:gd name="T76" fmla="*/ 254 w 288"/>
                  <a:gd name="T77" fmla="*/ 127 h 127"/>
                  <a:gd name="T78" fmla="*/ 261 w 288"/>
                  <a:gd name="T79" fmla="*/ 127 h 127"/>
                  <a:gd name="T80" fmla="*/ 255 w 288"/>
                  <a:gd name="T81" fmla="*/ 111 h 127"/>
                  <a:gd name="T82" fmla="*/ 253 w 288"/>
                  <a:gd name="T83" fmla="*/ 91 h 127"/>
                  <a:gd name="T84" fmla="*/ 254 w 288"/>
                  <a:gd name="T85" fmla="*/ 77 h 127"/>
                  <a:gd name="T86" fmla="*/ 261 w 288"/>
                  <a:gd name="T87" fmla="*/ 54 h 127"/>
                  <a:gd name="T88" fmla="*/ 267 w 288"/>
                  <a:gd name="T89" fmla="*/ 45 h 127"/>
                  <a:gd name="T90" fmla="*/ 276 w 288"/>
                  <a:gd name="T91" fmla="*/ 42 h 127"/>
                  <a:gd name="T92" fmla="*/ 282 w 288"/>
                  <a:gd name="T93" fmla="*/ 38 h 127"/>
                  <a:gd name="T94" fmla="*/ 286 w 288"/>
                  <a:gd name="T95" fmla="*/ 31 h 127"/>
                  <a:gd name="T96" fmla="*/ 288 w 288"/>
                  <a:gd name="T97" fmla="*/ 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127">
                    <a:moveTo>
                      <a:pt x="288" y="22"/>
                    </a:moveTo>
                    <a:lnTo>
                      <a:pt x="288" y="22"/>
                    </a:lnTo>
                    <a:lnTo>
                      <a:pt x="287" y="18"/>
                    </a:lnTo>
                    <a:lnTo>
                      <a:pt x="286" y="13"/>
                    </a:lnTo>
                    <a:lnTo>
                      <a:pt x="284" y="10"/>
                    </a:lnTo>
                    <a:lnTo>
                      <a:pt x="281" y="6"/>
                    </a:lnTo>
                    <a:lnTo>
                      <a:pt x="278" y="4"/>
                    </a:lnTo>
                    <a:lnTo>
                      <a:pt x="274" y="2"/>
                    </a:lnTo>
                    <a:lnTo>
                      <a:pt x="269" y="0"/>
                    </a:lnTo>
                    <a:lnTo>
                      <a:pt x="265" y="0"/>
                    </a:lnTo>
                    <a:lnTo>
                      <a:pt x="265" y="0"/>
                    </a:lnTo>
                    <a:lnTo>
                      <a:pt x="258" y="1"/>
                    </a:lnTo>
                    <a:lnTo>
                      <a:pt x="252" y="3"/>
                    </a:lnTo>
                    <a:lnTo>
                      <a:pt x="246" y="6"/>
                    </a:lnTo>
                    <a:lnTo>
                      <a:pt x="242" y="12"/>
                    </a:lnTo>
                    <a:lnTo>
                      <a:pt x="238" y="19"/>
                    </a:lnTo>
                    <a:lnTo>
                      <a:pt x="235" y="28"/>
                    </a:lnTo>
                    <a:lnTo>
                      <a:pt x="233" y="40"/>
                    </a:lnTo>
                    <a:lnTo>
                      <a:pt x="232" y="53"/>
                    </a:lnTo>
                    <a:lnTo>
                      <a:pt x="232" y="53"/>
                    </a:lnTo>
                    <a:lnTo>
                      <a:pt x="232" y="80"/>
                    </a:lnTo>
                    <a:lnTo>
                      <a:pt x="232" y="80"/>
                    </a:lnTo>
                    <a:lnTo>
                      <a:pt x="214" y="74"/>
                    </a:lnTo>
                    <a:lnTo>
                      <a:pt x="193" y="69"/>
                    </a:lnTo>
                    <a:lnTo>
                      <a:pt x="170" y="65"/>
                    </a:lnTo>
                    <a:lnTo>
                      <a:pt x="144" y="64"/>
                    </a:lnTo>
                    <a:lnTo>
                      <a:pt x="144" y="64"/>
                    </a:lnTo>
                    <a:lnTo>
                      <a:pt x="118" y="65"/>
                    </a:lnTo>
                    <a:lnTo>
                      <a:pt x="95" y="69"/>
                    </a:lnTo>
                    <a:lnTo>
                      <a:pt x="73" y="74"/>
                    </a:lnTo>
                    <a:lnTo>
                      <a:pt x="56" y="80"/>
                    </a:lnTo>
                    <a:lnTo>
                      <a:pt x="56" y="80"/>
                    </a:lnTo>
                    <a:lnTo>
                      <a:pt x="56" y="53"/>
                    </a:lnTo>
                    <a:lnTo>
                      <a:pt x="56" y="53"/>
                    </a:lnTo>
                    <a:lnTo>
                      <a:pt x="55" y="40"/>
                    </a:lnTo>
                    <a:lnTo>
                      <a:pt x="52" y="28"/>
                    </a:lnTo>
                    <a:lnTo>
                      <a:pt x="50" y="19"/>
                    </a:lnTo>
                    <a:lnTo>
                      <a:pt x="46" y="12"/>
                    </a:lnTo>
                    <a:lnTo>
                      <a:pt x="41" y="6"/>
                    </a:lnTo>
                    <a:lnTo>
                      <a:pt x="36" y="3"/>
                    </a:lnTo>
                    <a:lnTo>
                      <a:pt x="30" y="1"/>
                    </a:lnTo>
                    <a:lnTo>
                      <a:pt x="23" y="0"/>
                    </a:lnTo>
                    <a:lnTo>
                      <a:pt x="23" y="0"/>
                    </a:lnTo>
                    <a:lnTo>
                      <a:pt x="18" y="0"/>
                    </a:lnTo>
                    <a:lnTo>
                      <a:pt x="13" y="2"/>
                    </a:lnTo>
                    <a:lnTo>
                      <a:pt x="10" y="4"/>
                    </a:lnTo>
                    <a:lnTo>
                      <a:pt x="6" y="6"/>
                    </a:lnTo>
                    <a:lnTo>
                      <a:pt x="4" y="10"/>
                    </a:lnTo>
                    <a:lnTo>
                      <a:pt x="2" y="13"/>
                    </a:lnTo>
                    <a:lnTo>
                      <a:pt x="0" y="18"/>
                    </a:lnTo>
                    <a:lnTo>
                      <a:pt x="0" y="22"/>
                    </a:lnTo>
                    <a:lnTo>
                      <a:pt x="0" y="22"/>
                    </a:lnTo>
                    <a:lnTo>
                      <a:pt x="0" y="26"/>
                    </a:lnTo>
                    <a:lnTo>
                      <a:pt x="1" y="31"/>
                    </a:lnTo>
                    <a:lnTo>
                      <a:pt x="3" y="34"/>
                    </a:lnTo>
                    <a:lnTo>
                      <a:pt x="5" y="38"/>
                    </a:lnTo>
                    <a:lnTo>
                      <a:pt x="8" y="40"/>
                    </a:lnTo>
                    <a:lnTo>
                      <a:pt x="12" y="42"/>
                    </a:lnTo>
                    <a:lnTo>
                      <a:pt x="15" y="44"/>
                    </a:lnTo>
                    <a:lnTo>
                      <a:pt x="20" y="45"/>
                    </a:lnTo>
                    <a:lnTo>
                      <a:pt x="20" y="45"/>
                    </a:lnTo>
                    <a:lnTo>
                      <a:pt x="26" y="54"/>
                    </a:lnTo>
                    <a:lnTo>
                      <a:pt x="31" y="64"/>
                    </a:lnTo>
                    <a:lnTo>
                      <a:pt x="34" y="77"/>
                    </a:lnTo>
                    <a:lnTo>
                      <a:pt x="35" y="91"/>
                    </a:lnTo>
                    <a:lnTo>
                      <a:pt x="35" y="91"/>
                    </a:lnTo>
                    <a:lnTo>
                      <a:pt x="34" y="101"/>
                    </a:lnTo>
                    <a:lnTo>
                      <a:pt x="33" y="111"/>
                    </a:lnTo>
                    <a:lnTo>
                      <a:pt x="30" y="120"/>
                    </a:lnTo>
                    <a:lnTo>
                      <a:pt x="27" y="127"/>
                    </a:lnTo>
                    <a:lnTo>
                      <a:pt x="34" y="127"/>
                    </a:lnTo>
                    <a:lnTo>
                      <a:pt x="34" y="127"/>
                    </a:lnTo>
                    <a:lnTo>
                      <a:pt x="39" y="121"/>
                    </a:lnTo>
                    <a:lnTo>
                      <a:pt x="49" y="107"/>
                    </a:lnTo>
                    <a:lnTo>
                      <a:pt x="239" y="107"/>
                    </a:lnTo>
                    <a:lnTo>
                      <a:pt x="239" y="107"/>
                    </a:lnTo>
                    <a:lnTo>
                      <a:pt x="249" y="121"/>
                    </a:lnTo>
                    <a:lnTo>
                      <a:pt x="254" y="127"/>
                    </a:lnTo>
                    <a:lnTo>
                      <a:pt x="261" y="127"/>
                    </a:lnTo>
                    <a:lnTo>
                      <a:pt x="261" y="127"/>
                    </a:lnTo>
                    <a:lnTo>
                      <a:pt x="258" y="120"/>
                    </a:lnTo>
                    <a:lnTo>
                      <a:pt x="255" y="111"/>
                    </a:lnTo>
                    <a:lnTo>
                      <a:pt x="253" y="101"/>
                    </a:lnTo>
                    <a:lnTo>
                      <a:pt x="253" y="91"/>
                    </a:lnTo>
                    <a:lnTo>
                      <a:pt x="253" y="91"/>
                    </a:lnTo>
                    <a:lnTo>
                      <a:pt x="254" y="77"/>
                    </a:lnTo>
                    <a:lnTo>
                      <a:pt x="257" y="64"/>
                    </a:lnTo>
                    <a:lnTo>
                      <a:pt x="261" y="54"/>
                    </a:lnTo>
                    <a:lnTo>
                      <a:pt x="267" y="45"/>
                    </a:lnTo>
                    <a:lnTo>
                      <a:pt x="267" y="45"/>
                    </a:lnTo>
                    <a:lnTo>
                      <a:pt x="272" y="44"/>
                    </a:lnTo>
                    <a:lnTo>
                      <a:pt x="276" y="42"/>
                    </a:lnTo>
                    <a:lnTo>
                      <a:pt x="279" y="40"/>
                    </a:lnTo>
                    <a:lnTo>
                      <a:pt x="282" y="38"/>
                    </a:lnTo>
                    <a:lnTo>
                      <a:pt x="285" y="34"/>
                    </a:lnTo>
                    <a:lnTo>
                      <a:pt x="286" y="31"/>
                    </a:lnTo>
                    <a:lnTo>
                      <a:pt x="287" y="26"/>
                    </a:lnTo>
                    <a:lnTo>
                      <a:pt x="288" y="22"/>
                    </a:lnTo>
                    <a:lnTo>
                      <a:pt x="288" y="2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7" name="Freeform 334"/>
              <p:cNvSpPr>
                <a:spLocks/>
              </p:cNvSpPr>
              <p:nvPr/>
            </p:nvSpPr>
            <p:spPr bwMode="auto">
              <a:xfrm>
                <a:off x="119" y="85"/>
                <a:ext cx="150" cy="48"/>
              </a:xfrm>
              <a:custGeom>
                <a:avLst/>
                <a:gdLst>
                  <a:gd name="T0" fmla="*/ 0 w 150"/>
                  <a:gd name="T1" fmla="*/ 48 h 48"/>
                  <a:gd name="T2" fmla="*/ 0 w 150"/>
                  <a:gd name="T3" fmla="*/ 10 h 48"/>
                  <a:gd name="T4" fmla="*/ 0 w 150"/>
                  <a:gd name="T5" fmla="*/ 10 h 48"/>
                  <a:gd name="T6" fmla="*/ 1 w 150"/>
                  <a:gd name="T7" fmla="*/ 6 h 48"/>
                  <a:gd name="T8" fmla="*/ 3 w 150"/>
                  <a:gd name="T9" fmla="*/ 3 h 48"/>
                  <a:gd name="T10" fmla="*/ 7 w 150"/>
                  <a:gd name="T11" fmla="*/ 1 h 48"/>
                  <a:gd name="T12" fmla="*/ 11 w 150"/>
                  <a:gd name="T13" fmla="*/ 0 h 48"/>
                  <a:gd name="T14" fmla="*/ 140 w 150"/>
                  <a:gd name="T15" fmla="*/ 0 h 48"/>
                  <a:gd name="T16" fmla="*/ 140 w 150"/>
                  <a:gd name="T17" fmla="*/ 0 h 48"/>
                  <a:gd name="T18" fmla="*/ 144 w 150"/>
                  <a:gd name="T19" fmla="*/ 1 h 48"/>
                  <a:gd name="T20" fmla="*/ 147 w 150"/>
                  <a:gd name="T21" fmla="*/ 3 h 48"/>
                  <a:gd name="T22" fmla="*/ 149 w 150"/>
                  <a:gd name="T23" fmla="*/ 6 h 48"/>
                  <a:gd name="T24" fmla="*/ 150 w 150"/>
                  <a:gd name="T25" fmla="*/ 10 h 48"/>
                  <a:gd name="T26" fmla="*/ 150 w 150"/>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48">
                    <a:moveTo>
                      <a:pt x="0" y="48"/>
                    </a:moveTo>
                    <a:lnTo>
                      <a:pt x="0" y="10"/>
                    </a:lnTo>
                    <a:lnTo>
                      <a:pt x="0" y="10"/>
                    </a:lnTo>
                    <a:lnTo>
                      <a:pt x="1" y="6"/>
                    </a:lnTo>
                    <a:lnTo>
                      <a:pt x="3" y="3"/>
                    </a:lnTo>
                    <a:lnTo>
                      <a:pt x="7" y="1"/>
                    </a:lnTo>
                    <a:lnTo>
                      <a:pt x="11" y="0"/>
                    </a:lnTo>
                    <a:lnTo>
                      <a:pt x="140" y="0"/>
                    </a:lnTo>
                    <a:lnTo>
                      <a:pt x="140" y="0"/>
                    </a:lnTo>
                    <a:lnTo>
                      <a:pt x="144" y="1"/>
                    </a:lnTo>
                    <a:lnTo>
                      <a:pt x="147" y="3"/>
                    </a:lnTo>
                    <a:lnTo>
                      <a:pt x="149" y="6"/>
                    </a:lnTo>
                    <a:lnTo>
                      <a:pt x="150" y="10"/>
                    </a:lnTo>
                    <a:lnTo>
                      <a:pt x="150" y="4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8" name="Freeform 335"/>
              <p:cNvSpPr>
                <a:spLocks/>
              </p:cNvSpPr>
              <p:nvPr/>
            </p:nvSpPr>
            <p:spPr bwMode="auto">
              <a:xfrm>
                <a:off x="61" y="85"/>
                <a:ext cx="49" cy="48"/>
              </a:xfrm>
              <a:custGeom>
                <a:avLst/>
                <a:gdLst>
                  <a:gd name="T0" fmla="*/ 25 w 49"/>
                  <a:gd name="T1" fmla="*/ 48 h 48"/>
                  <a:gd name="T2" fmla="*/ 25 w 49"/>
                  <a:gd name="T3" fmla="*/ 48 h 48"/>
                  <a:gd name="T4" fmla="*/ 30 w 49"/>
                  <a:gd name="T5" fmla="*/ 47 h 48"/>
                  <a:gd name="T6" fmla="*/ 34 w 49"/>
                  <a:gd name="T7" fmla="*/ 46 h 48"/>
                  <a:gd name="T8" fmla="*/ 38 w 49"/>
                  <a:gd name="T9" fmla="*/ 44 h 48"/>
                  <a:gd name="T10" fmla="*/ 41 w 49"/>
                  <a:gd name="T11" fmla="*/ 41 h 48"/>
                  <a:gd name="T12" fmla="*/ 44 w 49"/>
                  <a:gd name="T13" fmla="*/ 37 h 48"/>
                  <a:gd name="T14" fmla="*/ 48 w 49"/>
                  <a:gd name="T15" fmla="*/ 32 h 48"/>
                  <a:gd name="T16" fmla="*/ 49 w 49"/>
                  <a:gd name="T17" fmla="*/ 28 h 48"/>
                  <a:gd name="T18" fmla="*/ 49 w 49"/>
                  <a:gd name="T19" fmla="*/ 23 h 48"/>
                  <a:gd name="T20" fmla="*/ 49 w 49"/>
                  <a:gd name="T21" fmla="*/ 23 h 48"/>
                  <a:gd name="T22" fmla="*/ 49 w 49"/>
                  <a:gd name="T23" fmla="*/ 18 h 48"/>
                  <a:gd name="T24" fmla="*/ 48 w 49"/>
                  <a:gd name="T25" fmla="*/ 14 h 48"/>
                  <a:gd name="T26" fmla="*/ 44 w 49"/>
                  <a:gd name="T27" fmla="*/ 10 h 48"/>
                  <a:gd name="T28" fmla="*/ 41 w 49"/>
                  <a:gd name="T29" fmla="*/ 6 h 48"/>
                  <a:gd name="T30" fmla="*/ 38 w 49"/>
                  <a:gd name="T31" fmla="*/ 4 h 48"/>
                  <a:gd name="T32" fmla="*/ 34 w 49"/>
                  <a:gd name="T33" fmla="*/ 1 h 48"/>
                  <a:gd name="T34" fmla="*/ 30 w 49"/>
                  <a:gd name="T35" fmla="*/ 0 h 48"/>
                  <a:gd name="T36" fmla="*/ 25 w 49"/>
                  <a:gd name="T37" fmla="*/ 0 h 48"/>
                  <a:gd name="T38" fmla="*/ 25 w 49"/>
                  <a:gd name="T39" fmla="*/ 0 h 48"/>
                  <a:gd name="T40" fmla="*/ 20 w 49"/>
                  <a:gd name="T41" fmla="*/ 0 h 48"/>
                  <a:gd name="T42" fmla="*/ 16 w 49"/>
                  <a:gd name="T43" fmla="*/ 1 h 48"/>
                  <a:gd name="T44" fmla="*/ 12 w 49"/>
                  <a:gd name="T45" fmla="*/ 4 h 48"/>
                  <a:gd name="T46" fmla="*/ 7 w 49"/>
                  <a:gd name="T47" fmla="*/ 6 h 48"/>
                  <a:gd name="T48" fmla="*/ 4 w 49"/>
                  <a:gd name="T49" fmla="*/ 10 h 48"/>
                  <a:gd name="T50" fmla="*/ 2 w 49"/>
                  <a:gd name="T51" fmla="*/ 14 h 48"/>
                  <a:gd name="T52" fmla="*/ 1 w 49"/>
                  <a:gd name="T53" fmla="*/ 18 h 48"/>
                  <a:gd name="T54" fmla="*/ 0 w 49"/>
                  <a:gd name="T55" fmla="*/ 23 h 48"/>
                  <a:gd name="T56" fmla="*/ 0 w 49"/>
                  <a:gd name="T57" fmla="*/ 23 h 48"/>
                  <a:gd name="T58" fmla="*/ 1 w 49"/>
                  <a:gd name="T59" fmla="*/ 28 h 48"/>
                  <a:gd name="T60" fmla="*/ 2 w 49"/>
                  <a:gd name="T61" fmla="*/ 32 h 48"/>
                  <a:gd name="T62" fmla="*/ 4 w 49"/>
                  <a:gd name="T63" fmla="*/ 37 h 48"/>
                  <a:gd name="T64" fmla="*/ 7 w 49"/>
                  <a:gd name="T65" fmla="*/ 41 h 48"/>
                  <a:gd name="T66" fmla="*/ 12 w 49"/>
                  <a:gd name="T67" fmla="*/ 44 h 48"/>
                  <a:gd name="T68" fmla="*/ 16 w 49"/>
                  <a:gd name="T69" fmla="*/ 46 h 48"/>
                  <a:gd name="T70" fmla="*/ 20 w 49"/>
                  <a:gd name="T71" fmla="*/ 47 h 48"/>
                  <a:gd name="T72" fmla="*/ 25 w 49"/>
                  <a:gd name="T73" fmla="*/ 48 h 48"/>
                  <a:gd name="T74" fmla="*/ 25 w 49"/>
                  <a:gd name="T7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8">
                    <a:moveTo>
                      <a:pt x="25" y="48"/>
                    </a:moveTo>
                    <a:lnTo>
                      <a:pt x="25" y="48"/>
                    </a:lnTo>
                    <a:lnTo>
                      <a:pt x="30" y="47"/>
                    </a:lnTo>
                    <a:lnTo>
                      <a:pt x="34" y="46"/>
                    </a:lnTo>
                    <a:lnTo>
                      <a:pt x="38" y="44"/>
                    </a:lnTo>
                    <a:lnTo>
                      <a:pt x="41" y="41"/>
                    </a:lnTo>
                    <a:lnTo>
                      <a:pt x="44" y="37"/>
                    </a:lnTo>
                    <a:lnTo>
                      <a:pt x="48" y="32"/>
                    </a:lnTo>
                    <a:lnTo>
                      <a:pt x="49" y="28"/>
                    </a:lnTo>
                    <a:lnTo>
                      <a:pt x="49" y="23"/>
                    </a:lnTo>
                    <a:lnTo>
                      <a:pt x="49" y="23"/>
                    </a:lnTo>
                    <a:lnTo>
                      <a:pt x="49" y="18"/>
                    </a:lnTo>
                    <a:lnTo>
                      <a:pt x="48" y="14"/>
                    </a:lnTo>
                    <a:lnTo>
                      <a:pt x="44" y="10"/>
                    </a:lnTo>
                    <a:lnTo>
                      <a:pt x="41" y="6"/>
                    </a:lnTo>
                    <a:lnTo>
                      <a:pt x="38" y="4"/>
                    </a:lnTo>
                    <a:lnTo>
                      <a:pt x="34" y="1"/>
                    </a:lnTo>
                    <a:lnTo>
                      <a:pt x="30" y="0"/>
                    </a:lnTo>
                    <a:lnTo>
                      <a:pt x="25" y="0"/>
                    </a:lnTo>
                    <a:lnTo>
                      <a:pt x="25" y="0"/>
                    </a:lnTo>
                    <a:lnTo>
                      <a:pt x="20" y="0"/>
                    </a:lnTo>
                    <a:lnTo>
                      <a:pt x="16" y="1"/>
                    </a:lnTo>
                    <a:lnTo>
                      <a:pt x="12" y="4"/>
                    </a:lnTo>
                    <a:lnTo>
                      <a:pt x="7" y="6"/>
                    </a:lnTo>
                    <a:lnTo>
                      <a:pt x="4" y="10"/>
                    </a:lnTo>
                    <a:lnTo>
                      <a:pt x="2" y="14"/>
                    </a:lnTo>
                    <a:lnTo>
                      <a:pt x="1" y="18"/>
                    </a:lnTo>
                    <a:lnTo>
                      <a:pt x="0" y="23"/>
                    </a:lnTo>
                    <a:lnTo>
                      <a:pt x="0" y="23"/>
                    </a:lnTo>
                    <a:lnTo>
                      <a:pt x="1" y="28"/>
                    </a:lnTo>
                    <a:lnTo>
                      <a:pt x="2" y="32"/>
                    </a:lnTo>
                    <a:lnTo>
                      <a:pt x="4" y="37"/>
                    </a:lnTo>
                    <a:lnTo>
                      <a:pt x="7" y="41"/>
                    </a:lnTo>
                    <a:lnTo>
                      <a:pt x="12" y="44"/>
                    </a:lnTo>
                    <a:lnTo>
                      <a:pt x="16" y="46"/>
                    </a:lnTo>
                    <a:lnTo>
                      <a:pt x="20" y="47"/>
                    </a:lnTo>
                    <a:lnTo>
                      <a:pt x="25" y="48"/>
                    </a:lnTo>
                    <a:lnTo>
                      <a:pt x="25" y="48"/>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9" name="Freeform 336"/>
              <p:cNvSpPr>
                <a:spLocks/>
              </p:cNvSpPr>
              <p:nvPr/>
            </p:nvSpPr>
            <p:spPr bwMode="auto">
              <a:xfrm>
                <a:off x="33" y="45"/>
                <a:ext cx="261" cy="155"/>
              </a:xfrm>
              <a:custGeom>
                <a:avLst/>
                <a:gdLst>
                  <a:gd name="T0" fmla="*/ 261 w 261"/>
                  <a:gd name="T1" fmla="*/ 155 h 155"/>
                  <a:gd name="T2" fmla="*/ 261 w 261"/>
                  <a:gd name="T3" fmla="*/ 155 h 155"/>
                  <a:gd name="T4" fmla="*/ 261 w 261"/>
                  <a:gd name="T5" fmla="*/ 62 h 155"/>
                  <a:gd name="T6" fmla="*/ 261 w 261"/>
                  <a:gd name="T7" fmla="*/ 62 h 155"/>
                  <a:gd name="T8" fmla="*/ 244 w 261"/>
                  <a:gd name="T9" fmla="*/ 62 h 155"/>
                  <a:gd name="T10" fmla="*/ 244 w 261"/>
                  <a:gd name="T11" fmla="*/ 96 h 155"/>
                  <a:gd name="T12" fmla="*/ 17 w 261"/>
                  <a:gd name="T13" fmla="*/ 96 h 155"/>
                  <a:gd name="T14" fmla="*/ 17 w 261"/>
                  <a:gd name="T15" fmla="*/ 0 h 155"/>
                  <a:gd name="T16" fmla="*/ 0 w 261"/>
                  <a:gd name="T17" fmla="*/ 0 h 155"/>
                  <a:gd name="T18" fmla="*/ 0 w 261"/>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55">
                    <a:moveTo>
                      <a:pt x="261" y="155"/>
                    </a:moveTo>
                    <a:lnTo>
                      <a:pt x="261" y="155"/>
                    </a:lnTo>
                    <a:lnTo>
                      <a:pt x="261" y="62"/>
                    </a:lnTo>
                    <a:lnTo>
                      <a:pt x="261" y="62"/>
                    </a:lnTo>
                    <a:lnTo>
                      <a:pt x="244" y="62"/>
                    </a:lnTo>
                    <a:lnTo>
                      <a:pt x="244" y="96"/>
                    </a:lnTo>
                    <a:lnTo>
                      <a:pt x="17" y="96"/>
                    </a:lnTo>
                    <a:lnTo>
                      <a:pt x="17" y="0"/>
                    </a:lnTo>
                    <a:lnTo>
                      <a:pt x="0" y="0"/>
                    </a:lnTo>
                    <a:lnTo>
                      <a:pt x="0" y="15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0" name="Freeform 337"/>
              <p:cNvSpPr>
                <a:spLocks/>
              </p:cNvSpPr>
              <p:nvPr/>
            </p:nvSpPr>
            <p:spPr bwMode="auto">
              <a:xfrm>
                <a:off x="50" y="184"/>
                <a:ext cx="227" cy="16"/>
              </a:xfrm>
              <a:custGeom>
                <a:avLst/>
                <a:gdLst>
                  <a:gd name="T0" fmla="*/ 0 w 227"/>
                  <a:gd name="T1" fmla="*/ 16 h 16"/>
                  <a:gd name="T2" fmla="*/ 0 w 227"/>
                  <a:gd name="T3" fmla="*/ 0 h 16"/>
                  <a:gd name="T4" fmla="*/ 227 w 227"/>
                  <a:gd name="T5" fmla="*/ 0 h 16"/>
                  <a:gd name="T6" fmla="*/ 227 w 227"/>
                  <a:gd name="T7" fmla="*/ 16 h 16"/>
                </a:gdLst>
                <a:ahLst/>
                <a:cxnLst>
                  <a:cxn ang="0">
                    <a:pos x="T0" y="T1"/>
                  </a:cxn>
                  <a:cxn ang="0">
                    <a:pos x="T2" y="T3"/>
                  </a:cxn>
                  <a:cxn ang="0">
                    <a:pos x="T4" y="T5"/>
                  </a:cxn>
                  <a:cxn ang="0">
                    <a:pos x="T6" y="T7"/>
                  </a:cxn>
                </a:cxnLst>
                <a:rect l="0" t="0" r="r" b="b"/>
                <a:pathLst>
                  <a:path w="227" h="16">
                    <a:moveTo>
                      <a:pt x="0" y="16"/>
                    </a:moveTo>
                    <a:lnTo>
                      <a:pt x="0" y="0"/>
                    </a:lnTo>
                    <a:lnTo>
                      <a:pt x="227" y="0"/>
                    </a:lnTo>
                    <a:lnTo>
                      <a:pt x="227"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1" name="Rectangle 338"/>
              <p:cNvSpPr>
                <a:spLocks noChangeArrowheads="1"/>
              </p:cNvSpPr>
              <p:nvPr/>
            </p:nvSpPr>
            <p:spPr bwMode="auto">
              <a:xfrm>
                <a:off x="2682" y="1396"/>
                <a:ext cx="217" cy="170"/>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2" name="Freeform 339"/>
              <p:cNvSpPr>
                <a:spLocks/>
              </p:cNvSpPr>
              <p:nvPr/>
            </p:nvSpPr>
            <p:spPr bwMode="auto">
              <a:xfrm>
                <a:off x="2699" y="1547"/>
                <a:ext cx="8" cy="6"/>
              </a:xfrm>
              <a:custGeom>
                <a:avLst/>
                <a:gdLst>
                  <a:gd name="T0" fmla="*/ 0 w 8"/>
                  <a:gd name="T1" fmla="*/ 6 h 6"/>
                  <a:gd name="T2" fmla="*/ 0 w 8"/>
                  <a:gd name="T3" fmla="*/ 0 h 6"/>
                  <a:gd name="T4" fmla="*/ 8 w 8"/>
                  <a:gd name="T5" fmla="*/ 0 h 6"/>
                </a:gdLst>
                <a:ahLst/>
                <a:cxnLst>
                  <a:cxn ang="0">
                    <a:pos x="T0" y="T1"/>
                  </a:cxn>
                  <a:cxn ang="0">
                    <a:pos x="T2" y="T3"/>
                  </a:cxn>
                  <a:cxn ang="0">
                    <a:pos x="T4" y="T5"/>
                  </a:cxn>
                </a:cxnLst>
                <a:rect l="0" t="0" r="r" b="b"/>
                <a:pathLst>
                  <a:path w="8" h="6">
                    <a:moveTo>
                      <a:pt x="0" y="6"/>
                    </a:moveTo>
                    <a:lnTo>
                      <a:pt x="0" y="0"/>
                    </a:lnTo>
                    <a:lnTo>
                      <a:pt x="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3" name="Freeform 340"/>
              <p:cNvSpPr>
                <a:spLocks/>
              </p:cNvSpPr>
              <p:nvPr/>
            </p:nvSpPr>
            <p:spPr bwMode="auto">
              <a:xfrm>
                <a:off x="2840" y="1547"/>
                <a:ext cx="9" cy="6"/>
              </a:xfrm>
              <a:custGeom>
                <a:avLst/>
                <a:gdLst>
                  <a:gd name="T0" fmla="*/ 0 w 9"/>
                  <a:gd name="T1" fmla="*/ 6 h 6"/>
                  <a:gd name="T2" fmla="*/ 0 w 9"/>
                  <a:gd name="T3" fmla="*/ 0 h 6"/>
                  <a:gd name="T4" fmla="*/ 9 w 9"/>
                  <a:gd name="T5" fmla="*/ 0 h 6"/>
                </a:gdLst>
                <a:ahLst/>
                <a:cxnLst>
                  <a:cxn ang="0">
                    <a:pos x="T0" y="T1"/>
                  </a:cxn>
                  <a:cxn ang="0">
                    <a:pos x="T2" y="T3"/>
                  </a:cxn>
                  <a:cxn ang="0">
                    <a:pos x="T4" y="T5"/>
                  </a:cxn>
                </a:cxnLst>
                <a:rect l="0" t="0" r="r" b="b"/>
                <a:pathLst>
                  <a:path w="9" h="6">
                    <a:moveTo>
                      <a:pt x="0" y="6"/>
                    </a:moveTo>
                    <a:lnTo>
                      <a:pt x="0" y="0"/>
                    </a:lnTo>
                    <a:lnTo>
                      <a:pt x="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4" name="Freeform 341"/>
              <p:cNvSpPr>
                <a:spLocks/>
              </p:cNvSpPr>
              <p:nvPr/>
            </p:nvSpPr>
            <p:spPr bwMode="auto">
              <a:xfrm>
                <a:off x="2857" y="1547"/>
                <a:ext cx="9" cy="6"/>
              </a:xfrm>
              <a:custGeom>
                <a:avLst/>
                <a:gdLst>
                  <a:gd name="T0" fmla="*/ 0 w 9"/>
                  <a:gd name="T1" fmla="*/ 6 h 6"/>
                  <a:gd name="T2" fmla="*/ 0 w 9"/>
                  <a:gd name="T3" fmla="*/ 0 h 6"/>
                  <a:gd name="T4" fmla="*/ 9 w 9"/>
                  <a:gd name="T5" fmla="*/ 0 h 6"/>
                </a:gdLst>
                <a:ahLst/>
                <a:cxnLst>
                  <a:cxn ang="0">
                    <a:pos x="T0" y="T1"/>
                  </a:cxn>
                  <a:cxn ang="0">
                    <a:pos x="T2" y="T3"/>
                  </a:cxn>
                  <a:cxn ang="0">
                    <a:pos x="T4" y="T5"/>
                  </a:cxn>
                </a:cxnLst>
                <a:rect l="0" t="0" r="r" b="b"/>
                <a:pathLst>
                  <a:path w="9" h="6">
                    <a:moveTo>
                      <a:pt x="0" y="6"/>
                    </a:moveTo>
                    <a:lnTo>
                      <a:pt x="0" y="0"/>
                    </a:lnTo>
                    <a:lnTo>
                      <a:pt x="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5" name="Freeform 342"/>
              <p:cNvSpPr>
                <a:spLocks/>
              </p:cNvSpPr>
              <p:nvPr/>
            </p:nvSpPr>
            <p:spPr bwMode="auto">
              <a:xfrm>
                <a:off x="2873" y="1547"/>
                <a:ext cx="9" cy="6"/>
              </a:xfrm>
              <a:custGeom>
                <a:avLst/>
                <a:gdLst>
                  <a:gd name="T0" fmla="*/ 0 w 9"/>
                  <a:gd name="T1" fmla="*/ 6 h 6"/>
                  <a:gd name="T2" fmla="*/ 0 w 9"/>
                  <a:gd name="T3" fmla="*/ 0 h 6"/>
                  <a:gd name="T4" fmla="*/ 9 w 9"/>
                  <a:gd name="T5" fmla="*/ 0 h 6"/>
                </a:gdLst>
                <a:ahLst/>
                <a:cxnLst>
                  <a:cxn ang="0">
                    <a:pos x="T0" y="T1"/>
                  </a:cxn>
                  <a:cxn ang="0">
                    <a:pos x="T2" y="T3"/>
                  </a:cxn>
                  <a:cxn ang="0">
                    <a:pos x="T4" y="T5"/>
                  </a:cxn>
                </a:cxnLst>
                <a:rect l="0" t="0" r="r" b="b"/>
                <a:pathLst>
                  <a:path w="9" h="6">
                    <a:moveTo>
                      <a:pt x="0" y="6"/>
                    </a:moveTo>
                    <a:lnTo>
                      <a:pt x="0" y="0"/>
                    </a:lnTo>
                    <a:lnTo>
                      <a:pt x="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6" name="Freeform 343"/>
              <p:cNvSpPr>
                <a:spLocks/>
              </p:cNvSpPr>
              <p:nvPr/>
            </p:nvSpPr>
            <p:spPr bwMode="auto">
              <a:xfrm>
                <a:off x="2699" y="1410"/>
                <a:ext cx="183" cy="127"/>
              </a:xfrm>
              <a:custGeom>
                <a:avLst/>
                <a:gdLst>
                  <a:gd name="T0" fmla="*/ 183 w 183"/>
                  <a:gd name="T1" fmla="*/ 115 h 127"/>
                  <a:gd name="T2" fmla="*/ 183 w 183"/>
                  <a:gd name="T3" fmla="*/ 115 h 127"/>
                  <a:gd name="T4" fmla="*/ 182 w 183"/>
                  <a:gd name="T5" fmla="*/ 120 h 127"/>
                  <a:gd name="T6" fmla="*/ 180 w 183"/>
                  <a:gd name="T7" fmla="*/ 124 h 127"/>
                  <a:gd name="T8" fmla="*/ 177 w 183"/>
                  <a:gd name="T9" fmla="*/ 126 h 127"/>
                  <a:gd name="T10" fmla="*/ 173 w 183"/>
                  <a:gd name="T11" fmla="*/ 127 h 127"/>
                  <a:gd name="T12" fmla="*/ 11 w 183"/>
                  <a:gd name="T13" fmla="*/ 127 h 127"/>
                  <a:gd name="T14" fmla="*/ 11 w 183"/>
                  <a:gd name="T15" fmla="*/ 127 h 127"/>
                  <a:gd name="T16" fmla="*/ 6 w 183"/>
                  <a:gd name="T17" fmla="*/ 126 h 127"/>
                  <a:gd name="T18" fmla="*/ 2 w 183"/>
                  <a:gd name="T19" fmla="*/ 124 h 127"/>
                  <a:gd name="T20" fmla="*/ 0 w 183"/>
                  <a:gd name="T21" fmla="*/ 120 h 127"/>
                  <a:gd name="T22" fmla="*/ 0 w 183"/>
                  <a:gd name="T23" fmla="*/ 115 h 127"/>
                  <a:gd name="T24" fmla="*/ 0 w 183"/>
                  <a:gd name="T25" fmla="*/ 11 h 127"/>
                  <a:gd name="T26" fmla="*/ 0 w 183"/>
                  <a:gd name="T27" fmla="*/ 11 h 127"/>
                  <a:gd name="T28" fmla="*/ 0 w 183"/>
                  <a:gd name="T29" fmla="*/ 6 h 127"/>
                  <a:gd name="T30" fmla="*/ 2 w 183"/>
                  <a:gd name="T31" fmla="*/ 3 h 127"/>
                  <a:gd name="T32" fmla="*/ 6 w 183"/>
                  <a:gd name="T33" fmla="*/ 0 h 127"/>
                  <a:gd name="T34" fmla="*/ 11 w 183"/>
                  <a:gd name="T35" fmla="*/ 0 h 127"/>
                  <a:gd name="T36" fmla="*/ 173 w 183"/>
                  <a:gd name="T37" fmla="*/ 0 h 127"/>
                  <a:gd name="T38" fmla="*/ 173 w 183"/>
                  <a:gd name="T39" fmla="*/ 0 h 127"/>
                  <a:gd name="T40" fmla="*/ 177 w 183"/>
                  <a:gd name="T41" fmla="*/ 0 h 127"/>
                  <a:gd name="T42" fmla="*/ 180 w 183"/>
                  <a:gd name="T43" fmla="*/ 3 h 127"/>
                  <a:gd name="T44" fmla="*/ 182 w 183"/>
                  <a:gd name="T45" fmla="*/ 6 h 127"/>
                  <a:gd name="T46" fmla="*/ 183 w 183"/>
                  <a:gd name="T47" fmla="*/ 11 h 127"/>
                  <a:gd name="T48" fmla="*/ 183 w 183"/>
                  <a:gd name="T49" fmla="*/ 11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7">
                    <a:moveTo>
                      <a:pt x="183" y="115"/>
                    </a:moveTo>
                    <a:lnTo>
                      <a:pt x="183" y="115"/>
                    </a:lnTo>
                    <a:lnTo>
                      <a:pt x="182" y="120"/>
                    </a:lnTo>
                    <a:lnTo>
                      <a:pt x="180" y="124"/>
                    </a:lnTo>
                    <a:lnTo>
                      <a:pt x="177" y="126"/>
                    </a:lnTo>
                    <a:lnTo>
                      <a:pt x="173" y="127"/>
                    </a:lnTo>
                    <a:lnTo>
                      <a:pt x="11" y="127"/>
                    </a:lnTo>
                    <a:lnTo>
                      <a:pt x="11" y="127"/>
                    </a:lnTo>
                    <a:lnTo>
                      <a:pt x="6" y="126"/>
                    </a:lnTo>
                    <a:lnTo>
                      <a:pt x="2" y="124"/>
                    </a:lnTo>
                    <a:lnTo>
                      <a:pt x="0" y="120"/>
                    </a:lnTo>
                    <a:lnTo>
                      <a:pt x="0" y="115"/>
                    </a:lnTo>
                    <a:lnTo>
                      <a:pt x="0" y="11"/>
                    </a:lnTo>
                    <a:lnTo>
                      <a:pt x="0" y="11"/>
                    </a:lnTo>
                    <a:lnTo>
                      <a:pt x="0" y="6"/>
                    </a:lnTo>
                    <a:lnTo>
                      <a:pt x="2" y="3"/>
                    </a:lnTo>
                    <a:lnTo>
                      <a:pt x="6" y="0"/>
                    </a:lnTo>
                    <a:lnTo>
                      <a:pt x="11" y="0"/>
                    </a:lnTo>
                    <a:lnTo>
                      <a:pt x="173" y="0"/>
                    </a:lnTo>
                    <a:lnTo>
                      <a:pt x="173" y="0"/>
                    </a:lnTo>
                    <a:lnTo>
                      <a:pt x="177" y="0"/>
                    </a:lnTo>
                    <a:lnTo>
                      <a:pt x="180" y="3"/>
                    </a:lnTo>
                    <a:lnTo>
                      <a:pt x="182" y="6"/>
                    </a:lnTo>
                    <a:lnTo>
                      <a:pt x="183" y="11"/>
                    </a:lnTo>
                    <a:lnTo>
                      <a:pt x="183" y="1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7" name="Line 344"/>
              <p:cNvSpPr>
                <a:spLocks noChangeShapeType="1"/>
              </p:cNvSpPr>
              <p:nvPr/>
            </p:nvSpPr>
            <p:spPr bwMode="auto">
              <a:xfrm>
                <a:off x="2717" y="1428"/>
                <a:ext cx="53"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8" name="Freeform 345"/>
              <p:cNvSpPr>
                <a:spLocks/>
              </p:cNvSpPr>
              <p:nvPr/>
            </p:nvSpPr>
            <p:spPr bwMode="auto">
              <a:xfrm>
                <a:off x="2799" y="1345"/>
                <a:ext cx="36" cy="43"/>
              </a:xfrm>
              <a:custGeom>
                <a:avLst/>
                <a:gdLst>
                  <a:gd name="T0" fmla="*/ 6 w 36"/>
                  <a:gd name="T1" fmla="*/ 43 h 43"/>
                  <a:gd name="T2" fmla="*/ 6 w 36"/>
                  <a:gd name="T3" fmla="*/ 43 h 43"/>
                  <a:gd name="T4" fmla="*/ 3 w 36"/>
                  <a:gd name="T5" fmla="*/ 40 h 43"/>
                  <a:gd name="T6" fmla="*/ 0 w 36"/>
                  <a:gd name="T7" fmla="*/ 36 h 43"/>
                  <a:gd name="T8" fmla="*/ 36 w 36"/>
                  <a:gd name="T9" fmla="*/ 0 h 43"/>
                </a:gdLst>
                <a:ahLst/>
                <a:cxnLst>
                  <a:cxn ang="0">
                    <a:pos x="T0" y="T1"/>
                  </a:cxn>
                  <a:cxn ang="0">
                    <a:pos x="T2" y="T3"/>
                  </a:cxn>
                  <a:cxn ang="0">
                    <a:pos x="T4" y="T5"/>
                  </a:cxn>
                  <a:cxn ang="0">
                    <a:pos x="T6" y="T7"/>
                  </a:cxn>
                  <a:cxn ang="0">
                    <a:pos x="T8" y="T9"/>
                  </a:cxn>
                </a:cxnLst>
                <a:rect l="0" t="0" r="r" b="b"/>
                <a:pathLst>
                  <a:path w="36" h="43">
                    <a:moveTo>
                      <a:pt x="6" y="43"/>
                    </a:moveTo>
                    <a:lnTo>
                      <a:pt x="6" y="43"/>
                    </a:lnTo>
                    <a:lnTo>
                      <a:pt x="3" y="40"/>
                    </a:lnTo>
                    <a:lnTo>
                      <a:pt x="0" y="36"/>
                    </a:lnTo>
                    <a:lnTo>
                      <a:pt x="3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9" name="Freeform 346"/>
              <p:cNvSpPr>
                <a:spLocks/>
              </p:cNvSpPr>
              <p:nvPr/>
            </p:nvSpPr>
            <p:spPr bwMode="auto">
              <a:xfrm>
                <a:off x="2747" y="1345"/>
                <a:ext cx="36" cy="43"/>
              </a:xfrm>
              <a:custGeom>
                <a:avLst/>
                <a:gdLst>
                  <a:gd name="T0" fmla="*/ 0 w 36"/>
                  <a:gd name="T1" fmla="*/ 0 h 43"/>
                  <a:gd name="T2" fmla="*/ 36 w 36"/>
                  <a:gd name="T3" fmla="*/ 36 h 43"/>
                  <a:gd name="T4" fmla="*/ 36 w 36"/>
                  <a:gd name="T5" fmla="*/ 36 h 43"/>
                  <a:gd name="T6" fmla="*/ 31 w 36"/>
                  <a:gd name="T7" fmla="*/ 40 h 43"/>
                  <a:gd name="T8" fmla="*/ 28 w 36"/>
                  <a:gd name="T9" fmla="*/ 43 h 43"/>
                </a:gdLst>
                <a:ahLst/>
                <a:cxnLst>
                  <a:cxn ang="0">
                    <a:pos x="T0" y="T1"/>
                  </a:cxn>
                  <a:cxn ang="0">
                    <a:pos x="T2" y="T3"/>
                  </a:cxn>
                  <a:cxn ang="0">
                    <a:pos x="T4" y="T5"/>
                  </a:cxn>
                  <a:cxn ang="0">
                    <a:pos x="T6" y="T7"/>
                  </a:cxn>
                  <a:cxn ang="0">
                    <a:pos x="T8" y="T9"/>
                  </a:cxn>
                </a:cxnLst>
                <a:rect l="0" t="0" r="r" b="b"/>
                <a:pathLst>
                  <a:path w="36" h="43">
                    <a:moveTo>
                      <a:pt x="0" y="0"/>
                    </a:moveTo>
                    <a:lnTo>
                      <a:pt x="36" y="36"/>
                    </a:lnTo>
                    <a:lnTo>
                      <a:pt x="36" y="36"/>
                    </a:lnTo>
                    <a:lnTo>
                      <a:pt x="31" y="40"/>
                    </a:lnTo>
                    <a:lnTo>
                      <a:pt x="28" y="4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0" name="Freeform 347"/>
              <p:cNvSpPr>
                <a:spLocks/>
              </p:cNvSpPr>
              <p:nvPr/>
            </p:nvSpPr>
            <p:spPr bwMode="auto">
              <a:xfrm>
                <a:off x="2691" y="1573"/>
                <a:ext cx="198" cy="12"/>
              </a:xfrm>
              <a:custGeom>
                <a:avLst/>
                <a:gdLst>
                  <a:gd name="T0" fmla="*/ 198 w 198"/>
                  <a:gd name="T1" fmla="*/ 0 h 12"/>
                  <a:gd name="T2" fmla="*/ 193 w 198"/>
                  <a:gd name="T3" fmla="*/ 12 h 12"/>
                  <a:gd name="T4" fmla="*/ 5 w 198"/>
                  <a:gd name="T5" fmla="*/ 12 h 12"/>
                  <a:gd name="T6" fmla="*/ 0 w 198"/>
                  <a:gd name="T7" fmla="*/ 0 h 12"/>
                </a:gdLst>
                <a:ahLst/>
                <a:cxnLst>
                  <a:cxn ang="0">
                    <a:pos x="T0" y="T1"/>
                  </a:cxn>
                  <a:cxn ang="0">
                    <a:pos x="T2" y="T3"/>
                  </a:cxn>
                  <a:cxn ang="0">
                    <a:pos x="T4" y="T5"/>
                  </a:cxn>
                  <a:cxn ang="0">
                    <a:pos x="T6" y="T7"/>
                  </a:cxn>
                </a:cxnLst>
                <a:rect l="0" t="0" r="r" b="b"/>
                <a:pathLst>
                  <a:path w="198" h="12">
                    <a:moveTo>
                      <a:pt x="198" y="0"/>
                    </a:moveTo>
                    <a:lnTo>
                      <a:pt x="193" y="12"/>
                    </a:lnTo>
                    <a:lnTo>
                      <a:pt x="5" y="12"/>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1" name="Freeform 348"/>
              <p:cNvSpPr>
                <a:spLocks/>
              </p:cNvSpPr>
              <p:nvPr/>
            </p:nvSpPr>
            <p:spPr bwMode="auto">
              <a:xfrm>
                <a:off x="4197" y="2059"/>
                <a:ext cx="14" cy="15"/>
              </a:xfrm>
              <a:custGeom>
                <a:avLst/>
                <a:gdLst>
                  <a:gd name="T0" fmla="*/ 0 w 14"/>
                  <a:gd name="T1" fmla="*/ 7 h 15"/>
                  <a:gd name="T2" fmla="*/ 0 w 14"/>
                  <a:gd name="T3" fmla="*/ 7 h 15"/>
                  <a:gd name="T4" fmla="*/ 1 w 14"/>
                  <a:gd name="T5" fmla="*/ 11 h 15"/>
                  <a:gd name="T6" fmla="*/ 2 w 14"/>
                  <a:gd name="T7" fmla="*/ 13 h 15"/>
                  <a:gd name="T8" fmla="*/ 4 w 14"/>
                  <a:gd name="T9" fmla="*/ 14 h 15"/>
                  <a:gd name="T10" fmla="*/ 7 w 14"/>
                  <a:gd name="T11" fmla="*/ 15 h 15"/>
                  <a:gd name="T12" fmla="*/ 7 w 14"/>
                  <a:gd name="T13" fmla="*/ 15 h 15"/>
                  <a:gd name="T14" fmla="*/ 9 w 14"/>
                  <a:gd name="T15" fmla="*/ 14 h 15"/>
                  <a:gd name="T16" fmla="*/ 12 w 14"/>
                  <a:gd name="T17" fmla="*/ 13 h 15"/>
                  <a:gd name="T18" fmla="*/ 13 w 14"/>
                  <a:gd name="T19" fmla="*/ 11 h 15"/>
                  <a:gd name="T20" fmla="*/ 14 w 14"/>
                  <a:gd name="T21" fmla="*/ 7 h 15"/>
                  <a:gd name="T22" fmla="*/ 14 w 14"/>
                  <a:gd name="T23" fmla="*/ 7 h 15"/>
                  <a:gd name="T24" fmla="*/ 13 w 14"/>
                  <a:gd name="T25" fmla="*/ 4 h 15"/>
                  <a:gd name="T26" fmla="*/ 12 w 14"/>
                  <a:gd name="T27" fmla="*/ 2 h 15"/>
                  <a:gd name="T28" fmla="*/ 9 w 14"/>
                  <a:gd name="T29" fmla="*/ 1 h 15"/>
                  <a:gd name="T30" fmla="*/ 7 w 14"/>
                  <a:gd name="T31" fmla="*/ 0 h 15"/>
                  <a:gd name="T32" fmla="*/ 7 w 14"/>
                  <a:gd name="T33" fmla="*/ 0 h 15"/>
                  <a:gd name="T34" fmla="*/ 4 w 14"/>
                  <a:gd name="T35" fmla="*/ 1 h 15"/>
                  <a:gd name="T36" fmla="*/ 2 w 14"/>
                  <a:gd name="T37" fmla="*/ 2 h 15"/>
                  <a:gd name="T38" fmla="*/ 1 w 14"/>
                  <a:gd name="T39" fmla="*/ 4 h 15"/>
                  <a:gd name="T40" fmla="*/ 0 w 14"/>
                  <a:gd name="T41" fmla="*/ 7 h 15"/>
                  <a:gd name="T42" fmla="*/ 0 w 14"/>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0" y="7"/>
                    </a:moveTo>
                    <a:lnTo>
                      <a:pt x="0" y="7"/>
                    </a:lnTo>
                    <a:lnTo>
                      <a:pt x="1" y="11"/>
                    </a:lnTo>
                    <a:lnTo>
                      <a:pt x="2" y="13"/>
                    </a:lnTo>
                    <a:lnTo>
                      <a:pt x="4" y="14"/>
                    </a:lnTo>
                    <a:lnTo>
                      <a:pt x="7" y="15"/>
                    </a:lnTo>
                    <a:lnTo>
                      <a:pt x="7" y="15"/>
                    </a:lnTo>
                    <a:lnTo>
                      <a:pt x="9" y="14"/>
                    </a:lnTo>
                    <a:lnTo>
                      <a:pt x="12" y="13"/>
                    </a:lnTo>
                    <a:lnTo>
                      <a:pt x="13" y="11"/>
                    </a:lnTo>
                    <a:lnTo>
                      <a:pt x="14" y="7"/>
                    </a:lnTo>
                    <a:lnTo>
                      <a:pt x="14" y="7"/>
                    </a:lnTo>
                    <a:lnTo>
                      <a:pt x="13" y="4"/>
                    </a:lnTo>
                    <a:lnTo>
                      <a:pt x="12" y="2"/>
                    </a:lnTo>
                    <a:lnTo>
                      <a:pt x="9" y="1"/>
                    </a:lnTo>
                    <a:lnTo>
                      <a:pt x="7" y="0"/>
                    </a:lnTo>
                    <a:lnTo>
                      <a:pt x="7" y="0"/>
                    </a:lnTo>
                    <a:lnTo>
                      <a:pt x="4" y="1"/>
                    </a:lnTo>
                    <a:lnTo>
                      <a:pt x="2" y="2"/>
                    </a:lnTo>
                    <a:lnTo>
                      <a:pt x="1" y="4"/>
                    </a:lnTo>
                    <a:lnTo>
                      <a:pt x="0" y="7"/>
                    </a:lnTo>
                    <a:lnTo>
                      <a:pt x="0" y="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2" name="Freeform 349"/>
              <p:cNvSpPr>
                <a:spLocks/>
              </p:cNvSpPr>
              <p:nvPr/>
            </p:nvSpPr>
            <p:spPr bwMode="auto">
              <a:xfrm>
                <a:off x="4098" y="2059"/>
                <a:ext cx="14" cy="15"/>
              </a:xfrm>
              <a:custGeom>
                <a:avLst/>
                <a:gdLst>
                  <a:gd name="T0" fmla="*/ 0 w 14"/>
                  <a:gd name="T1" fmla="*/ 7 h 15"/>
                  <a:gd name="T2" fmla="*/ 0 w 14"/>
                  <a:gd name="T3" fmla="*/ 7 h 15"/>
                  <a:gd name="T4" fmla="*/ 1 w 14"/>
                  <a:gd name="T5" fmla="*/ 11 h 15"/>
                  <a:gd name="T6" fmla="*/ 2 w 14"/>
                  <a:gd name="T7" fmla="*/ 13 h 15"/>
                  <a:gd name="T8" fmla="*/ 4 w 14"/>
                  <a:gd name="T9" fmla="*/ 14 h 15"/>
                  <a:gd name="T10" fmla="*/ 7 w 14"/>
                  <a:gd name="T11" fmla="*/ 15 h 15"/>
                  <a:gd name="T12" fmla="*/ 7 w 14"/>
                  <a:gd name="T13" fmla="*/ 15 h 15"/>
                  <a:gd name="T14" fmla="*/ 10 w 14"/>
                  <a:gd name="T15" fmla="*/ 14 h 15"/>
                  <a:gd name="T16" fmla="*/ 12 w 14"/>
                  <a:gd name="T17" fmla="*/ 13 h 15"/>
                  <a:gd name="T18" fmla="*/ 13 w 14"/>
                  <a:gd name="T19" fmla="*/ 11 h 15"/>
                  <a:gd name="T20" fmla="*/ 14 w 14"/>
                  <a:gd name="T21" fmla="*/ 7 h 15"/>
                  <a:gd name="T22" fmla="*/ 14 w 14"/>
                  <a:gd name="T23" fmla="*/ 7 h 15"/>
                  <a:gd name="T24" fmla="*/ 13 w 14"/>
                  <a:gd name="T25" fmla="*/ 4 h 15"/>
                  <a:gd name="T26" fmla="*/ 12 w 14"/>
                  <a:gd name="T27" fmla="*/ 2 h 15"/>
                  <a:gd name="T28" fmla="*/ 10 w 14"/>
                  <a:gd name="T29" fmla="*/ 1 h 15"/>
                  <a:gd name="T30" fmla="*/ 7 w 14"/>
                  <a:gd name="T31" fmla="*/ 0 h 15"/>
                  <a:gd name="T32" fmla="*/ 7 w 14"/>
                  <a:gd name="T33" fmla="*/ 0 h 15"/>
                  <a:gd name="T34" fmla="*/ 4 w 14"/>
                  <a:gd name="T35" fmla="*/ 1 h 15"/>
                  <a:gd name="T36" fmla="*/ 2 w 14"/>
                  <a:gd name="T37" fmla="*/ 2 h 15"/>
                  <a:gd name="T38" fmla="*/ 1 w 14"/>
                  <a:gd name="T39" fmla="*/ 4 h 15"/>
                  <a:gd name="T40" fmla="*/ 0 w 14"/>
                  <a:gd name="T41" fmla="*/ 7 h 15"/>
                  <a:gd name="T42" fmla="*/ 0 w 14"/>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0" y="7"/>
                    </a:moveTo>
                    <a:lnTo>
                      <a:pt x="0" y="7"/>
                    </a:lnTo>
                    <a:lnTo>
                      <a:pt x="1" y="11"/>
                    </a:lnTo>
                    <a:lnTo>
                      <a:pt x="2" y="13"/>
                    </a:lnTo>
                    <a:lnTo>
                      <a:pt x="4" y="14"/>
                    </a:lnTo>
                    <a:lnTo>
                      <a:pt x="7" y="15"/>
                    </a:lnTo>
                    <a:lnTo>
                      <a:pt x="7" y="15"/>
                    </a:lnTo>
                    <a:lnTo>
                      <a:pt x="10" y="14"/>
                    </a:lnTo>
                    <a:lnTo>
                      <a:pt x="12" y="13"/>
                    </a:lnTo>
                    <a:lnTo>
                      <a:pt x="13" y="11"/>
                    </a:lnTo>
                    <a:lnTo>
                      <a:pt x="14" y="7"/>
                    </a:lnTo>
                    <a:lnTo>
                      <a:pt x="14" y="7"/>
                    </a:lnTo>
                    <a:lnTo>
                      <a:pt x="13" y="4"/>
                    </a:lnTo>
                    <a:lnTo>
                      <a:pt x="12" y="2"/>
                    </a:lnTo>
                    <a:lnTo>
                      <a:pt x="10" y="1"/>
                    </a:lnTo>
                    <a:lnTo>
                      <a:pt x="7" y="0"/>
                    </a:lnTo>
                    <a:lnTo>
                      <a:pt x="7" y="0"/>
                    </a:lnTo>
                    <a:lnTo>
                      <a:pt x="4" y="1"/>
                    </a:lnTo>
                    <a:lnTo>
                      <a:pt x="2" y="2"/>
                    </a:lnTo>
                    <a:lnTo>
                      <a:pt x="1" y="4"/>
                    </a:lnTo>
                    <a:lnTo>
                      <a:pt x="0" y="7"/>
                    </a:lnTo>
                    <a:lnTo>
                      <a:pt x="0" y="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3" name="Freeform 350"/>
              <p:cNvSpPr>
                <a:spLocks/>
              </p:cNvSpPr>
              <p:nvPr/>
            </p:nvSpPr>
            <p:spPr bwMode="auto">
              <a:xfrm>
                <a:off x="4103" y="2101"/>
                <a:ext cx="103" cy="8"/>
              </a:xfrm>
              <a:custGeom>
                <a:avLst/>
                <a:gdLst>
                  <a:gd name="T0" fmla="*/ 103 w 103"/>
                  <a:gd name="T1" fmla="*/ 8 h 8"/>
                  <a:gd name="T2" fmla="*/ 103 w 103"/>
                  <a:gd name="T3" fmla="*/ 0 h 8"/>
                  <a:gd name="T4" fmla="*/ 103 w 103"/>
                  <a:gd name="T5" fmla="*/ 0 h 8"/>
                  <a:gd name="T6" fmla="*/ 82 w 103"/>
                  <a:gd name="T7" fmla="*/ 1 h 8"/>
                  <a:gd name="T8" fmla="*/ 51 w 103"/>
                  <a:gd name="T9" fmla="*/ 1 h 8"/>
                  <a:gd name="T10" fmla="*/ 51 w 103"/>
                  <a:gd name="T11" fmla="*/ 1 h 8"/>
                  <a:gd name="T12" fmla="*/ 21 w 103"/>
                  <a:gd name="T13" fmla="*/ 1 h 8"/>
                  <a:gd name="T14" fmla="*/ 0 w 103"/>
                  <a:gd name="T15" fmla="*/ 0 h 8"/>
                  <a:gd name="T16" fmla="*/ 0 w 10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
                    <a:moveTo>
                      <a:pt x="103" y="8"/>
                    </a:moveTo>
                    <a:lnTo>
                      <a:pt x="103" y="0"/>
                    </a:lnTo>
                    <a:lnTo>
                      <a:pt x="103" y="0"/>
                    </a:lnTo>
                    <a:lnTo>
                      <a:pt x="82" y="1"/>
                    </a:lnTo>
                    <a:lnTo>
                      <a:pt x="51" y="1"/>
                    </a:lnTo>
                    <a:lnTo>
                      <a:pt x="51" y="1"/>
                    </a:lnTo>
                    <a:lnTo>
                      <a:pt x="21" y="1"/>
                    </a:lnTo>
                    <a:lnTo>
                      <a:pt x="0" y="0"/>
                    </a:lnTo>
                    <a:lnTo>
                      <a:pt x="0" y="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4" name="Freeform 351"/>
              <p:cNvSpPr>
                <a:spLocks/>
              </p:cNvSpPr>
              <p:nvPr/>
            </p:nvSpPr>
            <p:spPr bwMode="auto">
              <a:xfrm>
                <a:off x="4087" y="1993"/>
                <a:ext cx="135" cy="116"/>
              </a:xfrm>
              <a:custGeom>
                <a:avLst/>
                <a:gdLst>
                  <a:gd name="T0" fmla="*/ 0 w 135"/>
                  <a:gd name="T1" fmla="*/ 116 h 116"/>
                  <a:gd name="T2" fmla="*/ 0 w 135"/>
                  <a:gd name="T3" fmla="*/ 65 h 116"/>
                  <a:gd name="T4" fmla="*/ 0 w 135"/>
                  <a:gd name="T5" fmla="*/ 65 h 116"/>
                  <a:gd name="T6" fmla="*/ 2 w 135"/>
                  <a:gd name="T7" fmla="*/ 59 h 116"/>
                  <a:gd name="T8" fmla="*/ 5 w 135"/>
                  <a:gd name="T9" fmla="*/ 53 h 116"/>
                  <a:gd name="T10" fmla="*/ 5 w 135"/>
                  <a:gd name="T11" fmla="*/ 53 h 116"/>
                  <a:gd name="T12" fmla="*/ 2 w 135"/>
                  <a:gd name="T13" fmla="*/ 50 h 116"/>
                  <a:gd name="T14" fmla="*/ 1 w 135"/>
                  <a:gd name="T15" fmla="*/ 47 h 116"/>
                  <a:gd name="T16" fmla="*/ 2 w 135"/>
                  <a:gd name="T17" fmla="*/ 45 h 116"/>
                  <a:gd name="T18" fmla="*/ 3 w 135"/>
                  <a:gd name="T19" fmla="*/ 44 h 116"/>
                  <a:gd name="T20" fmla="*/ 5 w 135"/>
                  <a:gd name="T21" fmla="*/ 44 h 116"/>
                  <a:gd name="T22" fmla="*/ 5 w 135"/>
                  <a:gd name="T23" fmla="*/ 44 h 116"/>
                  <a:gd name="T24" fmla="*/ 14 w 135"/>
                  <a:gd name="T25" fmla="*/ 44 h 116"/>
                  <a:gd name="T26" fmla="*/ 14 w 135"/>
                  <a:gd name="T27" fmla="*/ 44 h 116"/>
                  <a:gd name="T28" fmla="*/ 18 w 135"/>
                  <a:gd name="T29" fmla="*/ 20 h 116"/>
                  <a:gd name="T30" fmla="*/ 18 w 135"/>
                  <a:gd name="T31" fmla="*/ 20 h 116"/>
                  <a:gd name="T32" fmla="*/ 20 w 135"/>
                  <a:gd name="T33" fmla="*/ 14 h 116"/>
                  <a:gd name="T34" fmla="*/ 23 w 135"/>
                  <a:gd name="T35" fmla="*/ 10 h 116"/>
                  <a:gd name="T36" fmla="*/ 26 w 135"/>
                  <a:gd name="T37" fmla="*/ 7 h 116"/>
                  <a:gd name="T38" fmla="*/ 32 w 135"/>
                  <a:gd name="T39" fmla="*/ 5 h 116"/>
                  <a:gd name="T40" fmla="*/ 32 w 135"/>
                  <a:gd name="T41" fmla="*/ 5 h 116"/>
                  <a:gd name="T42" fmla="*/ 49 w 135"/>
                  <a:gd name="T43" fmla="*/ 1 h 116"/>
                  <a:gd name="T44" fmla="*/ 69 w 135"/>
                  <a:gd name="T45" fmla="*/ 0 h 116"/>
                  <a:gd name="T46" fmla="*/ 69 w 135"/>
                  <a:gd name="T47" fmla="*/ 0 h 116"/>
                  <a:gd name="T48" fmla="*/ 87 w 135"/>
                  <a:gd name="T49" fmla="*/ 1 h 116"/>
                  <a:gd name="T50" fmla="*/ 105 w 135"/>
                  <a:gd name="T51" fmla="*/ 5 h 116"/>
                  <a:gd name="T52" fmla="*/ 105 w 135"/>
                  <a:gd name="T53" fmla="*/ 5 h 116"/>
                  <a:gd name="T54" fmla="*/ 110 w 135"/>
                  <a:gd name="T55" fmla="*/ 7 h 116"/>
                  <a:gd name="T56" fmla="*/ 113 w 135"/>
                  <a:gd name="T57" fmla="*/ 10 h 116"/>
                  <a:gd name="T58" fmla="*/ 116 w 135"/>
                  <a:gd name="T59" fmla="*/ 14 h 116"/>
                  <a:gd name="T60" fmla="*/ 118 w 135"/>
                  <a:gd name="T61" fmla="*/ 20 h 116"/>
                  <a:gd name="T62" fmla="*/ 118 w 135"/>
                  <a:gd name="T63" fmla="*/ 20 h 116"/>
                  <a:gd name="T64" fmla="*/ 122 w 135"/>
                  <a:gd name="T65" fmla="*/ 44 h 116"/>
                  <a:gd name="T66" fmla="*/ 122 w 135"/>
                  <a:gd name="T67" fmla="*/ 44 h 116"/>
                  <a:gd name="T68" fmla="*/ 130 w 135"/>
                  <a:gd name="T69" fmla="*/ 44 h 116"/>
                  <a:gd name="T70" fmla="*/ 130 w 135"/>
                  <a:gd name="T71" fmla="*/ 44 h 116"/>
                  <a:gd name="T72" fmla="*/ 132 w 135"/>
                  <a:gd name="T73" fmla="*/ 44 h 116"/>
                  <a:gd name="T74" fmla="*/ 133 w 135"/>
                  <a:gd name="T75" fmla="*/ 45 h 116"/>
                  <a:gd name="T76" fmla="*/ 134 w 135"/>
                  <a:gd name="T77" fmla="*/ 47 h 116"/>
                  <a:gd name="T78" fmla="*/ 133 w 135"/>
                  <a:gd name="T79" fmla="*/ 50 h 116"/>
                  <a:gd name="T80" fmla="*/ 130 w 135"/>
                  <a:gd name="T81" fmla="*/ 53 h 116"/>
                  <a:gd name="T82" fmla="*/ 130 w 135"/>
                  <a:gd name="T83" fmla="*/ 53 h 116"/>
                  <a:gd name="T84" fmla="*/ 133 w 135"/>
                  <a:gd name="T85" fmla="*/ 59 h 116"/>
                  <a:gd name="T86" fmla="*/ 135 w 135"/>
                  <a:gd name="T87" fmla="*/ 65 h 116"/>
                  <a:gd name="T88" fmla="*/ 135 w 135"/>
                  <a:gd name="T8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16">
                    <a:moveTo>
                      <a:pt x="0" y="116"/>
                    </a:moveTo>
                    <a:lnTo>
                      <a:pt x="0" y="65"/>
                    </a:lnTo>
                    <a:lnTo>
                      <a:pt x="0" y="65"/>
                    </a:lnTo>
                    <a:lnTo>
                      <a:pt x="2" y="59"/>
                    </a:lnTo>
                    <a:lnTo>
                      <a:pt x="5" y="53"/>
                    </a:lnTo>
                    <a:lnTo>
                      <a:pt x="5" y="53"/>
                    </a:lnTo>
                    <a:lnTo>
                      <a:pt x="2" y="50"/>
                    </a:lnTo>
                    <a:lnTo>
                      <a:pt x="1" y="47"/>
                    </a:lnTo>
                    <a:lnTo>
                      <a:pt x="2" y="45"/>
                    </a:lnTo>
                    <a:lnTo>
                      <a:pt x="3" y="44"/>
                    </a:lnTo>
                    <a:lnTo>
                      <a:pt x="5" y="44"/>
                    </a:lnTo>
                    <a:lnTo>
                      <a:pt x="5" y="44"/>
                    </a:lnTo>
                    <a:lnTo>
                      <a:pt x="14" y="44"/>
                    </a:lnTo>
                    <a:lnTo>
                      <a:pt x="14" y="44"/>
                    </a:lnTo>
                    <a:lnTo>
                      <a:pt x="18" y="20"/>
                    </a:lnTo>
                    <a:lnTo>
                      <a:pt x="18" y="20"/>
                    </a:lnTo>
                    <a:lnTo>
                      <a:pt x="20" y="14"/>
                    </a:lnTo>
                    <a:lnTo>
                      <a:pt x="23" y="10"/>
                    </a:lnTo>
                    <a:lnTo>
                      <a:pt x="26" y="7"/>
                    </a:lnTo>
                    <a:lnTo>
                      <a:pt x="32" y="5"/>
                    </a:lnTo>
                    <a:lnTo>
                      <a:pt x="32" y="5"/>
                    </a:lnTo>
                    <a:lnTo>
                      <a:pt x="49" y="1"/>
                    </a:lnTo>
                    <a:lnTo>
                      <a:pt x="69" y="0"/>
                    </a:lnTo>
                    <a:lnTo>
                      <a:pt x="69" y="0"/>
                    </a:lnTo>
                    <a:lnTo>
                      <a:pt x="87" y="1"/>
                    </a:lnTo>
                    <a:lnTo>
                      <a:pt x="105" y="5"/>
                    </a:lnTo>
                    <a:lnTo>
                      <a:pt x="105" y="5"/>
                    </a:lnTo>
                    <a:lnTo>
                      <a:pt x="110" y="7"/>
                    </a:lnTo>
                    <a:lnTo>
                      <a:pt x="113" y="10"/>
                    </a:lnTo>
                    <a:lnTo>
                      <a:pt x="116" y="14"/>
                    </a:lnTo>
                    <a:lnTo>
                      <a:pt x="118" y="20"/>
                    </a:lnTo>
                    <a:lnTo>
                      <a:pt x="118" y="20"/>
                    </a:lnTo>
                    <a:lnTo>
                      <a:pt x="122" y="44"/>
                    </a:lnTo>
                    <a:lnTo>
                      <a:pt x="122" y="44"/>
                    </a:lnTo>
                    <a:lnTo>
                      <a:pt x="130" y="44"/>
                    </a:lnTo>
                    <a:lnTo>
                      <a:pt x="130" y="44"/>
                    </a:lnTo>
                    <a:lnTo>
                      <a:pt x="132" y="44"/>
                    </a:lnTo>
                    <a:lnTo>
                      <a:pt x="133" y="45"/>
                    </a:lnTo>
                    <a:lnTo>
                      <a:pt x="134" y="47"/>
                    </a:lnTo>
                    <a:lnTo>
                      <a:pt x="133" y="50"/>
                    </a:lnTo>
                    <a:lnTo>
                      <a:pt x="130" y="53"/>
                    </a:lnTo>
                    <a:lnTo>
                      <a:pt x="130" y="53"/>
                    </a:lnTo>
                    <a:lnTo>
                      <a:pt x="133" y="59"/>
                    </a:lnTo>
                    <a:lnTo>
                      <a:pt x="135" y="65"/>
                    </a:lnTo>
                    <a:lnTo>
                      <a:pt x="135" y="1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5" name="Freeform 352"/>
              <p:cNvSpPr>
                <a:spLocks/>
              </p:cNvSpPr>
              <p:nvPr/>
            </p:nvSpPr>
            <p:spPr bwMode="auto">
              <a:xfrm>
                <a:off x="4124" y="2028"/>
                <a:ext cx="14" cy="4"/>
              </a:xfrm>
              <a:custGeom>
                <a:avLst/>
                <a:gdLst>
                  <a:gd name="T0" fmla="*/ 14 w 14"/>
                  <a:gd name="T1" fmla="*/ 3 h 4"/>
                  <a:gd name="T2" fmla="*/ 14 w 14"/>
                  <a:gd name="T3" fmla="*/ 3 h 4"/>
                  <a:gd name="T4" fmla="*/ 11 w 14"/>
                  <a:gd name="T5" fmla="*/ 1 h 4"/>
                  <a:gd name="T6" fmla="*/ 7 w 14"/>
                  <a:gd name="T7" fmla="*/ 0 h 4"/>
                  <a:gd name="T8" fmla="*/ 7 w 14"/>
                  <a:gd name="T9" fmla="*/ 0 h 4"/>
                  <a:gd name="T10" fmla="*/ 5 w 14"/>
                  <a:gd name="T11" fmla="*/ 0 h 4"/>
                  <a:gd name="T12" fmla="*/ 3 w 14"/>
                  <a:gd name="T13" fmla="*/ 1 h 4"/>
                  <a:gd name="T14" fmla="*/ 0 w 14"/>
                  <a:gd name="T15" fmla="*/ 4 h 4"/>
                  <a:gd name="T16" fmla="*/ 0 w 14"/>
                  <a:gd name="T17" fmla="*/ 4 h 4"/>
                  <a:gd name="T18" fmla="*/ 14 w 14"/>
                  <a:gd name="T19" fmla="*/ 3 h 4"/>
                  <a:gd name="T20" fmla="*/ 14 w 14"/>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4" y="3"/>
                    </a:moveTo>
                    <a:lnTo>
                      <a:pt x="14" y="3"/>
                    </a:lnTo>
                    <a:lnTo>
                      <a:pt x="11" y="1"/>
                    </a:lnTo>
                    <a:lnTo>
                      <a:pt x="7" y="0"/>
                    </a:lnTo>
                    <a:lnTo>
                      <a:pt x="7" y="0"/>
                    </a:lnTo>
                    <a:lnTo>
                      <a:pt x="5" y="0"/>
                    </a:lnTo>
                    <a:lnTo>
                      <a:pt x="3" y="1"/>
                    </a:lnTo>
                    <a:lnTo>
                      <a:pt x="0" y="4"/>
                    </a:lnTo>
                    <a:lnTo>
                      <a:pt x="0" y="4"/>
                    </a:lnTo>
                    <a:lnTo>
                      <a:pt x="14" y="3"/>
                    </a:lnTo>
                    <a:lnTo>
                      <a:pt x="14" y="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6" name="Freeform 353"/>
              <p:cNvSpPr>
                <a:spLocks/>
              </p:cNvSpPr>
              <p:nvPr/>
            </p:nvSpPr>
            <p:spPr bwMode="auto">
              <a:xfrm>
                <a:off x="4109" y="2024"/>
                <a:ext cx="92" cy="12"/>
              </a:xfrm>
              <a:custGeom>
                <a:avLst/>
                <a:gdLst>
                  <a:gd name="T0" fmla="*/ 0 w 92"/>
                  <a:gd name="T1" fmla="*/ 12 h 12"/>
                  <a:gd name="T2" fmla="*/ 0 w 92"/>
                  <a:gd name="T3" fmla="*/ 12 h 12"/>
                  <a:gd name="T4" fmla="*/ 10 w 92"/>
                  <a:gd name="T5" fmla="*/ 10 h 12"/>
                  <a:gd name="T6" fmla="*/ 10 w 92"/>
                  <a:gd name="T7" fmla="*/ 10 h 12"/>
                  <a:gd name="T8" fmla="*/ 12 w 92"/>
                  <a:gd name="T9" fmla="*/ 5 h 12"/>
                  <a:gd name="T10" fmla="*/ 14 w 92"/>
                  <a:gd name="T11" fmla="*/ 2 h 12"/>
                  <a:gd name="T12" fmla="*/ 18 w 92"/>
                  <a:gd name="T13" fmla="*/ 0 h 12"/>
                  <a:gd name="T14" fmla="*/ 22 w 92"/>
                  <a:gd name="T15" fmla="*/ 0 h 12"/>
                  <a:gd name="T16" fmla="*/ 22 w 92"/>
                  <a:gd name="T17" fmla="*/ 0 h 12"/>
                  <a:gd name="T18" fmla="*/ 26 w 92"/>
                  <a:gd name="T19" fmla="*/ 0 h 12"/>
                  <a:gd name="T20" fmla="*/ 29 w 92"/>
                  <a:gd name="T21" fmla="*/ 2 h 12"/>
                  <a:gd name="T22" fmla="*/ 32 w 92"/>
                  <a:gd name="T23" fmla="*/ 4 h 12"/>
                  <a:gd name="T24" fmla="*/ 34 w 92"/>
                  <a:gd name="T25" fmla="*/ 7 h 12"/>
                  <a:gd name="T26" fmla="*/ 34 w 92"/>
                  <a:gd name="T27" fmla="*/ 7 h 12"/>
                  <a:gd name="T28" fmla="*/ 45 w 92"/>
                  <a:gd name="T29" fmla="*/ 7 h 12"/>
                  <a:gd name="T30" fmla="*/ 45 w 92"/>
                  <a:gd name="T31" fmla="*/ 7 h 12"/>
                  <a:gd name="T32" fmla="*/ 71 w 92"/>
                  <a:gd name="T33" fmla="*/ 8 h 12"/>
                  <a:gd name="T34" fmla="*/ 83 w 92"/>
                  <a:gd name="T35" fmla="*/ 10 h 12"/>
                  <a:gd name="T36" fmla="*/ 92 w 92"/>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
                    <a:moveTo>
                      <a:pt x="0" y="12"/>
                    </a:moveTo>
                    <a:lnTo>
                      <a:pt x="0" y="12"/>
                    </a:lnTo>
                    <a:lnTo>
                      <a:pt x="10" y="10"/>
                    </a:lnTo>
                    <a:lnTo>
                      <a:pt x="10" y="10"/>
                    </a:lnTo>
                    <a:lnTo>
                      <a:pt x="12" y="5"/>
                    </a:lnTo>
                    <a:lnTo>
                      <a:pt x="14" y="2"/>
                    </a:lnTo>
                    <a:lnTo>
                      <a:pt x="18" y="0"/>
                    </a:lnTo>
                    <a:lnTo>
                      <a:pt x="22" y="0"/>
                    </a:lnTo>
                    <a:lnTo>
                      <a:pt x="22" y="0"/>
                    </a:lnTo>
                    <a:lnTo>
                      <a:pt x="26" y="0"/>
                    </a:lnTo>
                    <a:lnTo>
                      <a:pt x="29" y="2"/>
                    </a:lnTo>
                    <a:lnTo>
                      <a:pt x="32" y="4"/>
                    </a:lnTo>
                    <a:lnTo>
                      <a:pt x="34" y="7"/>
                    </a:lnTo>
                    <a:lnTo>
                      <a:pt x="34" y="7"/>
                    </a:lnTo>
                    <a:lnTo>
                      <a:pt x="45" y="7"/>
                    </a:lnTo>
                    <a:lnTo>
                      <a:pt x="45" y="7"/>
                    </a:lnTo>
                    <a:lnTo>
                      <a:pt x="71" y="8"/>
                    </a:lnTo>
                    <a:lnTo>
                      <a:pt x="83" y="10"/>
                    </a:lnTo>
                    <a:lnTo>
                      <a:pt x="92"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7" name="Freeform 354"/>
              <p:cNvSpPr>
                <a:spLocks/>
              </p:cNvSpPr>
              <p:nvPr/>
            </p:nvSpPr>
            <p:spPr bwMode="auto">
              <a:xfrm>
                <a:off x="4008" y="1887"/>
                <a:ext cx="292" cy="225"/>
              </a:xfrm>
              <a:custGeom>
                <a:avLst/>
                <a:gdLst>
                  <a:gd name="T0" fmla="*/ 277 w 292"/>
                  <a:gd name="T1" fmla="*/ 225 h 225"/>
                  <a:gd name="T2" fmla="*/ 277 w 292"/>
                  <a:gd name="T3" fmla="*/ 123 h 225"/>
                  <a:gd name="T4" fmla="*/ 283 w 292"/>
                  <a:gd name="T5" fmla="*/ 125 h 225"/>
                  <a:gd name="T6" fmla="*/ 292 w 292"/>
                  <a:gd name="T7" fmla="*/ 102 h 225"/>
                  <a:gd name="T8" fmla="*/ 10 w 292"/>
                  <a:gd name="T9" fmla="*/ 0 h 225"/>
                  <a:gd name="T10" fmla="*/ 0 w 292"/>
                  <a:gd name="T11" fmla="*/ 23 h 225"/>
                  <a:gd name="T12" fmla="*/ 16 w 292"/>
                  <a:gd name="T13" fmla="*/ 28 h 225"/>
                  <a:gd name="T14" fmla="*/ 16 w 292"/>
                  <a:gd name="T15" fmla="*/ 225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25">
                    <a:moveTo>
                      <a:pt x="277" y="225"/>
                    </a:moveTo>
                    <a:lnTo>
                      <a:pt x="277" y="123"/>
                    </a:lnTo>
                    <a:lnTo>
                      <a:pt x="283" y="125"/>
                    </a:lnTo>
                    <a:lnTo>
                      <a:pt x="292" y="102"/>
                    </a:lnTo>
                    <a:lnTo>
                      <a:pt x="10" y="0"/>
                    </a:lnTo>
                    <a:lnTo>
                      <a:pt x="0" y="23"/>
                    </a:lnTo>
                    <a:lnTo>
                      <a:pt x="16" y="28"/>
                    </a:lnTo>
                    <a:lnTo>
                      <a:pt x="16" y="22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8" name="Line 355"/>
              <p:cNvSpPr>
                <a:spLocks noChangeShapeType="1"/>
              </p:cNvSpPr>
              <p:nvPr/>
            </p:nvSpPr>
            <p:spPr bwMode="auto">
              <a:xfrm>
                <a:off x="4016" y="2132"/>
                <a:ext cx="277"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9" name="Freeform 356"/>
              <p:cNvSpPr>
                <a:spLocks/>
              </p:cNvSpPr>
              <p:nvPr/>
            </p:nvSpPr>
            <p:spPr bwMode="auto">
              <a:xfrm>
                <a:off x="767" y="87"/>
                <a:ext cx="58" cy="191"/>
              </a:xfrm>
              <a:custGeom>
                <a:avLst/>
                <a:gdLst>
                  <a:gd name="T0" fmla="*/ 0 w 58"/>
                  <a:gd name="T1" fmla="*/ 191 h 191"/>
                  <a:gd name="T2" fmla="*/ 0 w 58"/>
                  <a:gd name="T3" fmla="*/ 0 h 191"/>
                  <a:gd name="T4" fmla="*/ 58 w 58"/>
                  <a:gd name="T5" fmla="*/ 0 h 191"/>
                </a:gdLst>
                <a:ahLst/>
                <a:cxnLst>
                  <a:cxn ang="0">
                    <a:pos x="T0" y="T1"/>
                  </a:cxn>
                  <a:cxn ang="0">
                    <a:pos x="T2" y="T3"/>
                  </a:cxn>
                  <a:cxn ang="0">
                    <a:pos x="T4" y="T5"/>
                  </a:cxn>
                </a:cxnLst>
                <a:rect l="0" t="0" r="r" b="b"/>
                <a:pathLst>
                  <a:path w="58" h="191">
                    <a:moveTo>
                      <a:pt x="0" y="191"/>
                    </a:moveTo>
                    <a:lnTo>
                      <a:pt x="0" y="0"/>
                    </a:lnTo>
                    <a:lnTo>
                      <a:pt x="5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0" name="Freeform 357"/>
              <p:cNvSpPr>
                <a:spLocks/>
              </p:cNvSpPr>
              <p:nvPr/>
            </p:nvSpPr>
            <p:spPr bwMode="auto">
              <a:xfrm>
                <a:off x="784" y="10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1" name="Freeform 358"/>
              <p:cNvSpPr>
                <a:spLocks/>
              </p:cNvSpPr>
              <p:nvPr/>
            </p:nvSpPr>
            <p:spPr bwMode="auto">
              <a:xfrm>
                <a:off x="784" y="151"/>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2" name="Freeform 359"/>
              <p:cNvSpPr>
                <a:spLocks/>
              </p:cNvSpPr>
              <p:nvPr/>
            </p:nvSpPr>
            <p:spPr bwMode="auto">
              <a:xfrm>
                <a:off x="784" y="194"/>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3" name="Freeform 360"/>
              <p:cNvSpPr>
                <a:spLocks/>
              </p:cNvSpPr>
              <p:nvPr/>
            </p:nvSpPr>
            <p:spPr bwMode="auto">
              <a:xfrm>
                <a:off x="784" y="236"/>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4" name="Freeform 361"/>
              <p:cNvSpPr>
                <a:spLocks/>
              </p:cNvSpPr>
              <p:nvPr/>
            </p:nvSpPr>
            <p:spPr bwMode="auto">
              <a:xfrm>
                <a:off x="836" y="45"/>
                <a:ext cx="136" cy="233"/>
              </a:xfrm>
              <a:custGeom>
                <a:avLst/>
                <a:gdLst>
                  <a:gd name="T0" fmla="*/ 0 w 136"/>
                  <a:gd name="T1" fmla="*/ 233 h 233"/>
                  <a:gd name="T2" fmla="*/ 0 w 136"/>
                  <a:gd name="T3" fmla="*/ 0 h 233"/>
                  <a:gd name="T4" fmla="*/ 136 w 136"/>
                  <a:gd name="T5" fmla="*/ 0 h 233"/>
                  <a:gd name="T6" fmla="*/ 136 w 136"/>
                  <a:gd name="T7" fmla="*/ 233 h 233"/>
                </a:gdLst>
                <a:ahLst/>
                <a:cxnLst>
                  <a:cxn ang="0">
                    <a:pos x="T0" y="T1"/>
                  </a:cxn>
                  <a:cxn ang="0">
                    <a:pos x="T2" y="T3"/>
                  </a:cxn>
                  <a:cxn ang="0">
                    <a:pos x="T4" y="T5"/>
                  </a:cxn>
                  <a:cxn ang="0">
                    <a:pos x="T6" y="T7"/>
                  </a:cxn>
                </a:cxnLst>
                <a:rect l="0" t="0" r="r" b="b"/>
                <a:pathLst>
                  <a:path w="136" h="233">
                    <a:moveTo>
                      <a:pt x="0" y="233"/>
                    </a:moveTo>
                    <a:lnTo>
                      <a:pt x="0" y="0"/>
                    </a:lnTo>
                    <a:lnTo>
                      <a:pt x="136" y="0"/>
                    </a:lnTo>
                    <a:lnTo>
                      <a:pt x="136" y="23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5" name="Freeform 362"/>
              <p:cNvSpPr>
                <a:spLocks/>
              </p:cNvSpPr>
              <p:nvPr/>
            </p:nvSpPr>
            <p:spPr bwMode="auto">
              <a:xfrm>
                <a:off x="854" y="62"/>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6" name="Freeform 363"/>
              <p:cNvSpPr>
                <a:spLocks/>
              </p:cNvSpPr>
              <p:nvPr/>
            </p:nvSpPr>
            <p:spPr bwMode="auto">
              <a:xfrm>
                <a:off x="892" y="62"/>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7" name="Freeform 364"/>
              <p:cNvSpPr>
                <a:spLocks/>
              </p:cNvSpPr>
              <p:nvPr/>
            </p:nvSpPr>
            <p:spPr bwMode="auto">
              <a:xfrm>
                <a:off x="931" y="62"/>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8" name="Freeform 365"/>
              <p:cNvSpPr>
                <a:spLocks/>
              </p:cNvSpPr>
              <p:nvPr/>
            </p:nvSpPr>
            <p:spPr bwMode="auto">
              <a:xfrm>
                <a:off x="854" y="104"/>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9" name="Freeform 366"/>
              <p:cNvSpPr>
                <a:spLocks/>
              </p:cNvSpPr>
              <p:nvPr/>
            </p:nvSpPr>
            <p:spPr bwMode="auto">
              <a:xfrm>
                <a:off x="892" y="104"/>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0" name="Freeform 367"/>
              <p:cNvSpPr>
                <a:spLocks/>
              </p:cNvSpPr>
              <p:nvPr/>
            </p:nvSpPr>
            <p:spPr bwMode="auto">
              <a:xfrm>
                <a:off x="931" y="104"/>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1" name="Freeform 368"/>
              <p:cNvSpPr>
                <a:spLocks/>
              </p:cNvSpPr>
              <p:nvPr/>
            </p:nvSpPr>
            <p:spPr bwMode="auto">
              <a:xfrm>
                <a:off x="854" y="147"/>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2" name="Freeform 369"/>
              <p:cNvSpPr>
                <a:spLocks/>
              </p:cNvSpPr>
              <p:nvPr/>
            </p:nvSpPr>
            <p:spPr bwMode="auto">
              <a:xfrm>
                <a:off x="892" y="147"/>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3" name="Freeform 370"/>
              <p:cNvSpPr>
                <a:spLocks/>
              </p:cNvSpPr>
              <p:nvPr/>
            </p:nvSpPr>
            <p:spPr bwMode="auto">
              <a:xfrm>
                <a:off x="931" y="147"/>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4" name="Freeform 371"/>
              <p:cNvSpPr>
                <a:spLocks/>
              </p:cNvSpPr>
              <p:nvPr/>
            </p:nvSpPr>
            <p:spPr bwMode="auto">
              <a:xfrm>
                <a:off x="854" y="18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5" name="Freeform 372"/>
              <p:cNvSpPr>
                <a:spLocks/>
              </p:cNvSpPr>
              <p:nvPr/>
            </p:nvSpPr>
            <p:spPr bwMode="auto">
              <a:xfrm>
                <a:off x="892" y="18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6" name="Freeform 373"/>
              <p:cNvSpPr>
                <a:spLocks/>
              </p:cNvSpPr>
              <p:nvPr/>
            </p:nvSpPr>
            <p:spPr bwMode="auto">
              <a:xfrm>
                <a:off x="931" y="18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7" name="Freeform 374"/>
              <p:cNvSpPr>
                <a:spLocks/>
              </p:cNvSpPr>
              <p:nvPr/>
            </p:nvSpPr>
            <p:spPr bwMode="auto">
              <a:xfrm>
                <a:off x="854" y="232"/>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8" name="Freeform 375"/>
              <p:cNvSpPr>
                <a:spLocks/>
              </p:cNvSpPr>
              <p:nvPr/>
            </p:nvSpPr>
            <p:spPr bwMode="auto">
              <a:xfrm>
                <a:off x="892" y="232"/>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99" name="Freeform 376"/>
              <p:cNvSpPr>
                <a:spLocks/>
              </p:cNvSpPr>
              <p:nvPr/>
            </p:nvSpPr>
            <p:spPr bwMode="auto">
              <a:xfrm>
                <a:off x="931" y="232"/>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0" name="Line 377"/>
              <p:cNvSpPr>
                <a:spLocks noChangeShapeType="1"/>
              </p:cNvSpPr>
              <p:nvPr/>
            </p:nvSpPr>
            <p:spPr bwMode="auto">
              <a:xfrm flipH="1">
                <a:off x="752" y="298"/>
                <a:ext cx="235"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1" name="Freeform 378"/>
              <p:cNvSpPr>
                <a:spLocks/>
              </p:cNvSpPr>
              <p:nvPr/>
            </p:nvSpPr>
            <p:spPr bwMode="auto">
              <a:xfrm>
                <a:off x="3100" y="2193"/>
                <a:ext cx="97" cy="175"/>
              </a:xfrm>
              <a:custGeom>
                <a:avLst/>
                <a:gdLst>
                  <a:gd name="T0" fmla="*/ 0 w 97"/>
                  <a:gd name="T1" fmla="*/ 0 h 175"/>
                  <a:gd name="T2" fmla="*/ 0 w 97"/>
                  <a:gd name="T3" fmla="*/ 175 h 175"/>
                  <a:gd name="T4" fmla="*/ 97 w 97"/>
                  <a:gd name="T5" fmla="*/ 175 h 175"/>
                  <a:gd name="T6" fmla="*/ 97 w 97"/>
                  <a:gd name="T7" fmla="*/ 27 h 175"/>
                  <a:gd name="T8" fmla="*/ 0 w 97"/>
                  <a:gd name="T9" fmla="*/ 0 h 175"/>
                </a:gdLst>
                <a:ahLst/>
                <a:cxnLst>
                  <a:cxn ang="0">
                    <a:pos x="T0" y="T1"/>
                  </a:cxn>
                  <a:cxn ang="0">
                    <a:pos x="T2" y="T3"/>
                  </a:cxn>
                  <a:cxn ang="0">
                    <a:pos x="T4" y="T5"/>
                  </a:cxn>
                  <a:cxn ang="0">
                    <a:pos x="T6" y="T7"/>
                  </a:cxn>
                  <a:cxn ang="0">
                    <a:pos x="T8" y="T9"/>
                  </a:cxn>
                </a:cxnLst>
                <a:rect l="0" t="0" r="r" b="b"/>
                <a:pathLst>
                  <a:path w="97" h="175">
                    <a:moveTo>
                      <a:pt x="0" y="0"/>
                    </a:moveTo>
                    <a:lnTo>
                      <a:pt x="0" y="175"/>
                    </a:lnTo>
                    <a:lnTo>
                      <a:pt x="97" y="175"/>
                    </a:lnTo>
                    <a:lnTo>
                      <a:pt x="97" y="27"/>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2" name="Line 379"/>
              <p:cNvSpPr>
                <a:spLocks noChangeShapeType="1"/>
              </p:cNvSpPr>
              <p:nvPr/>
            </p:nvSpPr>
            <p:spPr bwMode="auto">
              <a:xfrm>
                <a:off x="3154" y="2352"/>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3" name="Line 380"/>
              <p:cNvSpPr>
                <a:spLocks noChangeShapeType="1"/>
              </p:cNvSpPr>
              <p:nvPr/>
            </p:nvSpPr>
            <p:spPr bwMode="auto">
              <a:xfrm>
                <a:off x="3174" y="2352"/>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4" name="Freeform 381"/>
              <p:cNvSpPr>
                <a:spLocks/>
              </p:cNvSpPr>
              <p:nvPr/>
            </p:nvSpPr>
            <p:spPr bwMode="auto">
              <a:xfrm>
                <a:off x="3028" y="2210"/>
                <a:ext cx="27" cy="38"/>
              </a:xfrm>
              <a:custGeom>
                <a:avLst/>
                <a:gdLst>
                  <a:gd name="T0" fmla="*/ 0 w 27"/>
                  <a:gd name="T1" fmla="*/ 9 h 38"/>
                  <a:gd name="T2" fmla="*/ 0 w 27"/>
                  <a:gd name="T3" fmla="*/ 38 h 38"/>
                  <a:gd name="T4" fmla="*/ 27 w 27"/>
                  <a:gd name="T5" fmla="*/ 32 h 38"/>
                  <a:gd name="T6" fmla="*/ 27 w 27"/>
                  <a:gd name="T7" fmla="*/ 0 h 38"/>
                </a:gdLst>
                <a:ahLst/>
                <a:cxnLst>
                  <a:cxn ang="0">
                    <a:pos x="T0" y="T1"/>
                  </a:cxn>
                  <a:cxn ang="0">
                    <a:pos x="T2" y="T3"/>
                  </a:cxn>
                  <a:cxn ang="0">
                    <a:pos x="T4" y="T5"/>
                  </a:cxn>
                  <a:cxn ang="0">
                    <a:pos x="T6" y="T7"/>
                  </a:cxn>
                </a:cxnLst>
                <a:rect l="0" t="0" r="r" b="b"/>
                <a:pathLst>
                  <a:path w="27" h="38">
                    <a:moveTo>
                      <a:pt x="0" y="9"/>
                    </a:moveTo>
                    <a:lnTo>
                      <a:pt x="0" y="38"/>
                    </a:lnTo>
                    <a:lnTo>
                      <a:pt x="27" y="32"/>
                    </a:lnTo>
                    <a:lnTo>
                      <a:pt x="2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5" name="Freeform 382"/>
              <p:cNvSpPr>
                <a:spLocks/>
              </p:cNvSpPr>
              <p:nvPr/>
            </p:nvSpPr>
            <p:spPr bwMode="auto">
              <a:xfrm>
                <a:off x="2995" y="2193"/>
                <a:ext cx="97" cy="175"/>
              </a:xfrm>
              <a:custGeom>
                <a:avLst/>
                <a:gdLst>
                  <a:gd name="T0" fmla="*/ 97 w 97"/>
                  <a:gd name="T1" fmla="*/ 0 h 175"/>
                  <a:gd name="T2" fmla="*/ 0 w 97"/>
                  <a:gd name="T3" fmla="*/ 27 h 175"/>
                  <a:gd name="T4" fmla="*/ 0 w 97"/>
                  <a:gd name="T5" fmla="*/ 175 h 175"/>
                  <a:gd name="T6" fmla="*/ 97 w 97"/>
                  <a:gd name="T7" fmla="*/ 175 h 175"/>
                </a:gdLst>
                <a:ahLst/>
                <a:cxnLst>
                  <a:cxn ang="0">
                    <a:pos x="T0" y="T1"/>
                  </a:cxn>
                  <a:cxn ang="0">
                    <a:pos x="T2" y="T3"/>
                  </a:cxn>
                  <a:cxn ang="0">
                    <a:pos x="T4" y="T5"/>
                  </a:cxn>
                  <a:cxn ang="0">
                    <a:pos x="T6" y="T7"/>
                  </a:cxn>
                </a:cxnLst>
                <a:rect l="0" t="0" r="r" b="b"/>
                <a:pathLst>
                  <a:path w="97" h="175">
                    <a:moveTo>
                      <a:pt x="97" y="0"/>
                    </a:moveTo>
                    <a:lnTo>
                      <a:pt x="0" y="27"/>
                    </a:lnTo>
                    <a:lnTo>
                      <a:pt x="0" y="175"/>
                    </a:lnTo>
                    <a:lnTo>
                      <a:pt x="97" y="17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6" name="Freeform 383"/>
              <p:cNvSpPr>
                <a:spLocks/>
              </p:cNvSpPr>
              <p:nvPr/>
            </p:nvSpPr>
            <p:spPr bwMode="auto">
              <a:xfrm>
                <a:off x="3020" y="2303"/>
                <a:ext cx="40" cy="10"/>
              </a:xfrm>
              <a:custGeom>
                <a:avLst/>
                <a:gdLst>
                  <a:gd name="T0" fmla="*/ 40 w 40"/>
                  <a:gd name="T1" fmla="*/ 0 h 10"/>
                  <a:gd name="T2" fmla="*/ 0 w 40"/>
                  <a:gd name="T3" fmla="*/ 2 h 10"/>
                  <a:gd name="T4" fmla="*/ 0 w 40"/>
                  <a:gd name="T5" fmla="*/ 10 h 10"/>
                </a:gdLst>
                <a:ahLst/>
                <a:cxnLst>
                  <a:cxn ang="0">
                    <a:pos x="T0" y="T1"/>
                  </a:cxn>
                  <a:cxn ang="0">
                    <a:pos x="T2" y="T3"/>
                  </a:cxn>
                  <a:cxn ang="0">
                    <a:pos x="T4" y="T5"/>
                  </a:cxn>
                </a:cxnLst>
                <a:rect l="0" t="0" r="r" b="b"/>
                <a:pathLst>
                  <a:path w="40" h="10">
                    <a:moveTo>
                      <a:pt x="40" y="0"/>
                    </a:moveTo>
                    <a:lnTo>
                      <a:pt x="0" y="2"/>
                    </a:lnTo>
                    <a:lnTo>
                      <a:pt x="0" y="1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7" name="Freeform 384"/>
              <p:cNvSpPr>
                <a:spLocks/>
              </p:cNvSpPr>
              <p:nvPr/>
            </p:nvSpPr>
            <p:spPr bwMode="auto">
              <a:xfrm>
                <a:off x="3020" y="2278"/>
                <a:ext cx="53" cy="13"/>
              </a:xfrm>
              <a:custGeom>
                <a:avLst/>
                <a:gdLst>
                  <a:gd name="T0" fmla="*/ 53 w 53"/>
                  <a:gd name="T1" fmla="*/ 0 h 13"/>
                  <a:gd name="T2" fmla="*/ 0 w 53"/>
                  <a:gd name="T3" fmla="*/ 5 h 13"/>
                  <a:gd name="T4" fmla="*/ 0 w 53"/>
                  <a:gd name="T5" fmla="*/ 13 h 13"/>
                </a:gdLst>
                <a:ahLst/>
                <a:cxnLst>
                  <a:cxn ang="0">
                    <a:pos x="T0" y="T1"/>
                  </a:cxn>
                  <a:cxn ang="0">
                    <a:pos x="T2" y="T3"/>
                  </a:cxn>
                  <a:cxn ang="0">
                    <a:pos x="T4" y="T5"/>
                  </a:cxn>
                </a:cxnLst>
                <a:rect l="0" t="0" r="r" b="b"/>
                <a:pathLst>
                  <a:path w="53" h="13">
                    <a:moveTo>
                      <a:pt x="53" y="0"/>
                    </a:moveTo>
                    <a:lnTo>
                      <a:pt x="0" y="5"/>
                    </a:lnTo>
                    <a:lnTo>
                      <a:pt x="0" y="1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8" name="Line 385"/>
              <p:cNvSpPr>
                <a:spLocks noChangeShapeType="1"/>
              </p:cNvSpPr>
              <p:nvPr/>
            </p:nvSpPr>
            <p:spPr bwMode="auto">
              <a:xfrm>
                <a:off x="3786" y="1844"/>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09" name="Line 386"/>
              <p:cNvSpPr>
                <a:spLocks noChangeShapeType="1"/>
              </p:cNvSpPr>
              <p:nvPr/>
            </p:nvSpPr>
            <p:spPr bwMode="auto">
              <a:xfrm>
                <a:off x="3784" y="1838"/>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0" name="Freeform 387"/>
              <p:cNvSpPr>
                <a:spLocks/>
              </p:cNvSpPr>
              <p:nvPr/>
            </p:nvSpPr>
            <p:spPr bwMode="auto">
              <a:xfrm>
                <a:off x="3778" y="1796"/>
                <a:ext cx="170" cy="98"/>
              </a:xfrm>
              <a:custGeom>
                <a:avLst/>
                <a:gdLst>
                  <a:gd name="T0" fmla="*/ 148 w 170"/>
                  <a:gd name="T1" fmla="*/ 0 h 98"/>
                  <a:gd name="T2" fmla="*/ 164 w 170"/>
                  <a:gd name="T3" fmla="*/ 6 h 98"/>
                  <a:gd name="T4" fmla="*/ 164 w 170"/>
                  <a:gd name="T5" fmla="*/ 6 h 98"/>
                  <a:gd name="T6" fmla="*/ 164 w 170"/>
                  <a:gd name="T7" fmla="*/ 6 h 98"/>
                  <a:gd name="T8" fmla="*/ 164 w 170"/>
                  <a:gd name="T9" fmla="*/ 6 h 98"/>
                  <a:gd name="T10" fmla="*/ 167 w 170"/>
                  <a:gd name="T11" fmla="*/ 8 h 98"/>
                  <a:gd name="T12" fmla="*/ 169 w 170"/>
                  <a:gd name="T13" fmla="*/ 10 h 98"/>
                  <a:gd name="T14" fmla="*/ 170 w 170"/>
                  <a:gd name="T15" fmla="*/ 14 h 98"/>
                  <a:gd name="T16" fmla="*/ 169 w 170"/>
                  <a:gd name="T17" fmla="*/ 18 h 98"/>
                  <a:gd name="T18" fmla="*/ 169 w 170"/>
                  <a:gd name="T19" fmla="*/ 18 h 98"/>
                  <a:gd name="T20" fmla="*/ 169 w 170"/>
                  <a:gd name="T21" fmla="*/ 18 h 98"/>
                  <a:gd name="T22" fmla="*/ 169 w 170"/>
                  <a:gd name="T23" fmla="*/ 18 h 98"/>
                  <a:gd name="T24" fmla="*/ 169 w 170"/>
                  <a:gd name="T25" fmla="*/ 18 h 98"/>
                  <a:gd name="T26" fmla="*/ 142 w 170"/>
                  <a:gd name="T27" fmla="*/ 91 h 98"/>
                  <a:gd name="T28" fmla="*/ 142 w 170"/>
                  <a:gd name="T29" fmla="*/ 91 h 98"/>
                  <a:gd name="T30" fmla="*/ 140 w 170"/>
                  <a:gd name="T31" fmla="*/ 95 h 98"/>
                  <a:gd name="T32" fmla="*/ 137 w 170"/>
                  <a:gd name="T33" fmla="*/ 97 h 98"/>
                  <a:gd name="T34" fmla="*/ 137 w 170"/>
                  <a:gd name="T35" fmla="*/ 97 h 98"/>
                  <a:gd name="T36" fmla="*/ 134 w 170"/>
                  <a:gd name="T37" fmla="*/ 98 h 98"/>
                  <a:gd name="T38" fmla="*/ 130 w 170"/>
                  <a:gd name="T39" fmla="*/ 98 h 98"/>
                  <a:gd name="T40" fmla="*/ 130 w 170"/>
                  <a:gd name="T41" fmla="*/ 98 h 98"/>
                  <a:gd name="T42" fmla="*/ 7 w 170"/>
                  <a:gd name="T43" fmla="*/ 52 h 98"/>
                  <a:gd name="T44" fmla="*/ 7 w 170"/>
                  <a:gd name="T45" fmla="*/ 52 h 98"/>
                  <a:gd name="T46" fmla="*/ 7 w 170"/>
                  <a:gd name="T47" fmla="*/ 52 h 98"/>
                  <a:gd name="T48" fmla="*/ 7 w 170"/>
                  <a:gd name="T49" fmla="*/ 52 h 98"/>
                  <a:gd name="T50" fmla="*/ 3 w 170"/>
                  <a:gd name="T51" fmla="*/ 50 h 98"/>
                  <a:gd name="T52" fmla="*/ 1 w 170"/>
                  <a:gd name="T53" fmla="*/ 47 h 98"/>
                  <a:gd name="T54" fmla="*/ 0 w 170"/>
                  <a:gd name="T55" fmla="*/ 44 h 98"/>
                  <a:gd name="T56" fmla="*/ 1 w 170"/>
                  <a:gd name="T57" fmla="*/ 40 h 98"/>
                  <a:gd name="T58" fmla="*/ 1 w 170"/>
                  <a:gd name="T59"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0" h="98">
                    <a:moveTo>
                      <a:pt x="148" y="0"/>
                    </a:moveTo>
                    <a:lnTo>
                      <a:pt x="164" y="6"/>
                    </a:lnTo>
                    <a:lnTo>
                      <a:pt x="164" y="6"/>
                    </a:lnTo>
                    <a:lnTo>
                      <a:pt x="164" y="6"/>
                    </a:lnTo>
                    <a:lnTo>
                      <a:pt x="164" y="6"/>
                    </a:lnTo>
                    <a:lnTo>
                      <a:pt x="167" y="8"/>
                    </a:lnTo>
                    <a:lnTo>
                      <a:pt x="169" y="10"/>
                    </a:lnTo>
                    <a:lnTo>
                      <a:pt x="170" y="14"/>
                    </a:lnTo>
                    <a:lnTo>
                      <a:pt x="169" y="18"/>
                    </a:lnTo>
                    <a:lnTo>
                      <a:pt x="169" y="18"/>
                    </a:lnTo>
                    <a:lnTo>
                      <a:pt x="169" y="18"/>
                    </a:lnTo>
                    <a:lnTo>
                      <a:pt x="169" y="18"/>
                    </a:lnTo>
                    <a:lnTo>
                      <a:pt x="169" y="18"/>
                    </a:lnTo>
                    <a:lnTo>
                      <a:pt x="142" y="91"/>
                    </a:lnTo>
                    <a:lnTo>
                      <a:pt x="142" y="91"/>
                    </a:lnTo>
                    <a:lnTo>
                      <a:pt x="140" y="95"/>
                    </a:lnTo>
                    <a:lnTo>
                      <a:pt x="137" y="97"/>
                    </a:lnTo>
                    <a:lnTo>
                      <a:pt x="137" y="97"/>
                    </a:lnTo>
                    <a:lnTo>
                      <a:pt x="134" y="98"/>
                    </a:lnTo>
                    <a:lnTo>
                      <a:pt x="130" y="98"/>
                    </a:lnTo>
                    <a:lnTo>
                      <a:pt x="130" y="98"/>
                    </a:lnTo>
                    <a:lnTo>
                      <a:pt x="7" y="52"/>
                    </a:lnTo>
                    <a:lnTo>
                      <a:pt x="7" y="52"/>
                    </a:lnTo>
                    <a:lnTo>
                      <a:pt x="7" y="52"/>
                    </a:lnTo>
                    <a:lnTo>
                      <a:pt x="7" y="52"/>
                    </a:lnTo>
                    <a:lnTo>
                      <a:pt x="3" y="50"/>
                    </a:lnTo>
                    <a:lnTo>
                      <a:pt x="1" y="47"/>
                    </a:lnTo>
                    <a:lnTo>
                      <a:pt x="0" y="44"/>
                    </a:lnTo>
                    <a:lnTo>
                      <a:pt x="1" y="40"/>
                    </a:lnTo>
                    <a:lnTo>
                      <a:pt x="1" y="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1" name="Line 388"/>
              <p:cNvSpPr>
                <a:spLocks noChangeShapeType="1"/>
              </p:cNvSpPr>
              <p:nvPr/>
            </p:nvSpPr>
            <p:spPr bwMode="auto">
              <a:xfrm>
                <a:off x="3939" y="1822"/>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2" name="Freeform 389"/>
              <p:cNvSpPr>
                <a:spLocks/>
              </p:cNvSpPr>
              <p:nvPr/>
            </p:nvSpPr>
            <p:spPr bwMode="auto">
              <a:xfrm>
                <a:off x="3759" y="1735"/>
                <a:ext cx="163" cy="133"/>
              </a:xfrm>
              <a:custGeom>
                <a:avLst/>
                <a:gdLst>
                  <a:gd name="T0" fmla="*/ 136 w 163"/>
                  <a:gd name="T1" fmla="*/ 128 h 133"/>
                  <a:gd name="T2" fmla="*/ 136 w 163"/>
                  <a:gd name="T3" fmla="*/ 128 h 133"/>
                  <a:gd name="T4" fmla="*/ 135 w 163"/>
                  <a:gd name="T5" fmla="*/ 130 h 133"/>
                  <a:gd name="T6" fmla="*/ 132 w 163"/>
                  <a:gd name="T7" fmla="*/ 132 h 133"/>
                  <a:gd name="T8" fmla="*/ 130 w 163"/>
                  <a:gd name="T9" fmla="*/ 133 h 133"/>
                  <a:gd name="T10" fmla="*/ 127 w 163"/>
                  <a:gd name="T11" fmla="*/ 132 h 133"/>
                  <a:gd name="T12" fmla="*/ 5 w 163"/>
                  <a:gd name="T13" fmla="*/ 88 h 133"/>
                  <a:gd name="T14" fmla="*/ 5 w 163"/>
                  <a:gd name="T15" fmla="*/ 88 h 133"/>
                  <a:gd name="T16" fmla="*/ 2 w 163"/>
                  <a:gd name="T17" fmla="*/ 86 h 133"/>
                  <a:gd name="T18" fmla="*/ 1 w 163"/>
                  <a:gd name="T19" fmla="*/ 84 h 133"/>
                  <a:gd name="T20" fmla="*/ 0 w 163"/>
                  <a:gd name="T21" fmla="*/ 80 h 133"/>
                  <a:gd name="T22" fmla="*/ 0 w 163"/>
                  <a:gd name="T23" fmla="*/ 78 h 133"/>
                  <a:gd name="T24" fmla="*/ 26 w 163"/>
                  <a:gd name="T25" fmla="*/ 4 h 133"/>
                  <a:gd name="T26" fmla="*/ 26 w 163"/>
                  <a:gd name="T27" fmla="*/ 4 h 133"/>
                  <a:gd name="T28" fmla="*/ 28 w 163"/>
                  <a:gd name="T29" fmla="*/ 2 h 133"/>
                  <a:gd name="T30" fmla="*/ 30 w 163"/>
                  <a:gd name="T31" fmla="*/ 0 h 133"/>
                  <a:gd name="T32" fmla="*/ 33 w 163"/>
                  <a:gd name="T33" fmla="*/ 0 h 133"/>
                  <a:gd name="T34" fmla="*/ 36 w 163"/>
                  <a:gd name="T35" fmla="*/ 0 h 133"/>
                  <a:gd name="T36" fmla="*/ 159 w 163"/>
                  <a:gd name="T37" fmla="*/ 46 h 133"/>
                  <a:gd name="T38" fmla="*/ 159 w 163"/>
                  <a:gd name="T39" fmla="*/ 46 h 133"/>
                  <a:gd name="T40" fmla="*/ 161 w 163"/>
                  <a:gd name="T41" fmla="*/ 47 h 133"/>
                  <a:gd name="T42" fmla="*/ 163 w 163"/>
                  <a:gd name="T43" fmla="*/ 49 h 133"/>
                  <a:gd name="T44" fmla="*/ 163 w 163"/>
                  <a:gd name="T45" fmla="*/ 52 h 133"/>
                  <a:gd name="T46" fmla="*/ 163 w 163"/>
                  <a:gd name="T47" fmla="*/ 55 h 133"/>
                  <a:gd name="T48" fmla="*/ 136 w 163"/>
                  <a:gd name="T49" fmla="*/ 12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33">
                    <a:moveTo>
                      <a:pt x="136" y="128"/>
                    </a:moveTo>
                    <a:lnTo>
                      <a:pt x="136" y="128"/>
                    </a:lnTo>
                    <a:lnTo>
                      <a:pt x="135" y="130"/>
                    </a:lnTo>
                    <a:lnTo>
                      <a:pt x="132" y="132"/>
                    </a:lnTo>
                    <a:lnTo>
                      <a:pt x="130" y="133"/>
                    </a:lnTo>
                    <a:lnTo>
                      <a:pt x="127" y="132"/>
                    </a:lnTo>
                    <a:lnTo>
                      <a:pt x="5" y="88"/>
                    </a:lnTo>
                    <a:lnTo>
                      <a:pt x="5" y="88"/>
                    </a:lnTo>
                    <a:lnTo>
                      <a:pt x="2" y="86"/>
                    </a:lnTo>
                    <a:lnTo>
                      <a:pt x="1" y="84"/>
                    </a:lnTo>
                    <a:lnTo>
                      <a:pt x="0" y="80"/>
                    </a:lnTo>
                    <a:lnTo>
                      <a:pt x="0" y="78"/>
                    </a:lnTo>
                    <a:lnTo>
                      <a:pt x="26" y="4"/>
                    </a:lnTo>
                    <a:lnTo>
                      <a:pt x="26" y="4"/>
                    </a:lnTo>
                    <a:lnTo>
                      <a:pt x="28" y="2"/>
                    </a:lnTo>
                    <a:lnTo>
                      <a:pt x="30" y="0"/>
                    </a:lnTo>
                    <a:lnTo>
                      <a:pt x="33" y="0"/>
                    </a:lnTo>
                    <a:lnTo>
                      <a:pt x="36" y="0"/>
                    </a:lnTo>
                    <a:lnTo>
                      <a:pt x="159" y="46"/>
                    </a:lnTo>
                    <a:lnTo>
                      <a:pt x="159" y="46"/>
                    </a:lnTo>
                    <a:lnTo>
                      <a:pt x="161" y="47"/>
                    </a:lnTo>
                    <a:lnTo>
                      <a:pt x="163" y="49"/>
                    </a:lnTo>
                    <a:lnTo>
                      <a:pt x="163" y="52"/>
                    </a:lnTo>
                    <a:lnTo>
                      <a:pt x="163" y="55"/>
                    </a:lnTo>
                    <a:lnTo>
                      <a:pt x="136" y="12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3" name="Freeform 390"/>
              <p:cNvSpPr>
                <a:spLocks/>
              </p:cNvSpPr>
              <p:nvPr/>
            </p:nvSpPr>
            <p:spPr bwMode="auto">
              <a:xfrm>
                <a:off x="3783" y="1793"/>
                <a:ext cx="107" cy="39"/>
              </a:xfrm>
              <a:custGeom>
                <a:avLst/>
                <a:gdLst>
                  <a:gd name="T0" fmla="*/ 0 w 107"/>
                  <a:gd name="T1" fmla="*/ 0 h 39"/>
                  <a:gd name="T2" fmla="*/ 0 w 107"/>
                  <a:gd name="T3" fmla="*/ 0 h 39"/>
                  <a:gd name="T4" fmla="*/ 107 w 107"/>
                  <a:gd name="T5" fmla="*/ 39 h 39"/>
                </a:gdLst>
                <a:ahLst/>
                <a:cxnLst>
                  <a:cxn ang="0">
                    <a:pos x="T0" y="T1"/>
                  </a:cxn>
                  <a:cxn ang="0">
                    <a:pos x="T2" y="T3"/>
                  </a:cxn>
                  <a:cxn ang="0">
                    <a:pos x="T4" y="T5"/>
                  </a:cxn>
                </a:cxnLst>
                <a:rect l="0" t="0" r="r" b="b"/>
                <a:pathLst>
                  <a:path w="107" h="39">
                    <a:moveTo>
                      <a:pt x="0" y="0"/>
                    </a:moveTo>
                    <a:lnTo>
                      <a:pt x="0" y="0"/>
                    </a:lnTo>
                    <a:lnTo>
                      <a:pt x="107" y="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4" name="Freeform 391"/>
              <p:cNvSpPr>
                <a:spLocks/>
              </p:cNvSpPr>
              <p:nvPr/>
            </p:nvSpPr>
            <p:spPr bwMode="auto">
              <a:xfrm>
                <a:off x="3779" y="1809"/>
                <a:ext cx="59" cy="22"/>
              </a:xfrm>
              <a:custGeom>
                <a:avLst/>
                <a:gdLst>
                  <a:gd name="T0" fmla="*/ 0 w 59"/>
                  <a:gd name="T1" fmla="*/ 0 h 22"/>
                  <a:gd name="T2" fmla="*/ 0 w 59"/>
                  <a:gd name="T3" fmla="*/ 0 h 22"/>
                  <a:gd name="T4" fmla="*/ 59 w 59"/>
                  <a:gd name="T5" fmla="*/ 22 h 22"/>
                </a:gdLst>
                <a:ahLst/>
                <a:cxnLst>
                  <a:cxn ang="0">
                    <a:pos x="T0" y="T1"/>
                  </a:cxn>
                  <a:cxn ang="0">
                    <a:pos x="T2" y="T3"/>
                  </a:cxn>
                  <a:cxn ang="0">
                    <a:pos x="T4" y="T5"/>
                  </a:cxn>
                </a:cxnLst>
                <a:rect l="0" t="0" r="r" b="b"/>
                <a:pathLst>
                  <a:path w="59" h="22">
                    <a:moveTo>
                      <a:pt x="0" y="0"/>
                    </a:moveTo>
                    <a:lnTo>
                      <a:pt x="0" y="0"/>
                    </a:lnTo>
                    <a:lnTo>
                      <a:pt x="59" y="2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5" name="Freeform 392"/>
              <p:cNvSpPr>
                <a:spLocks/>
              </p:cNvSpPr>
              <p:nvPr/>
            </p:nvSpPr>
            <p:spPr bwMode="auto">
              <a:xfrm>
                <a:off x="3878" y="1784"/>
                <a:ext cx="25" cy="24"/>
              </a:xfrm>
              <a:custGeom>
                <a:avLst/>
                <a:gdLst>
                  <a:gd name="T0" fmla="*/ 16 w 25"/>
                  <a:gd name="T1" fmla="*/ 1 h 24"/>
                  <a:gd name="T2" fmla="*/ 16 w 25"/>
                  <a:gd name="T3" fmla="*/ 1 h 24"/>
                  <a:gd name="T4" fmla="*/ 11 w 25"/>
                  <a:gd name="T5" fmla="*/ 0 h 24"/>
                  <a:gd name="T6" fmla="*/ 7 w 25"/>
                  <a:gd name="T7" fmla="*/ 2 h 24"/>
                  <a:gd name="T8" fmla="*/ 3 w 25"/>
                  <a:gd name="T9" fmla="*/ 4 h 24"/>
                  <a:gd name="T10" fmla="*/ 1 w 25"/>
                  <a:gd name="T11" fmla="*/ 8 h 24"/>
                  <a:gd name="T12" fmla="*/ 1 w 25"/>
                  <a:gd name="T13" fmla="*/ 8 h 24"/>
                  <a:gd name="T14" fmla="*/ 0 w 25"/>
                  <a:gd name="T15" fmla="*/ 13 h 24"/>
                  <a:gd name="T16" fmla="*/ 1 w 25"/>
                  <a:gd name="T17" fmla="*/ 17 h 24"/>
                  <a:gd name="T18" fmla="*/ 4 w 25"/>
                  <a:gd name="T19" fmla="*/ 21 h 24"/>
                  <a:gd name="T20" fmla="*/ 8 w 25"/>
                  <a:gd name="T21" fmla="*/ 23 h 24"/>
                  <a:gd name="T22" fmla="*/ 8 w 25"/>
                  <a:gd name="T23" fmla="*/ 23 h 24"/>
                  <a:gd name="T24" fmla="*/ 13 w 25"/>
                  <a:gd name="T25" fmla="*/ 24 h 24"/>
                  <a:gd name="T26" fmla="*/ 17 w 25"/>
                  <a:gd name="T27" fmla="*/ 23 h 24"/>
                  <a:gd name="T28" fmla="*/ 21 w 25"/>
                  <a:gd name="T29" fmla="*/ 20 h 24"/>
                  <a:gd name="T30" fmla="*/ 23 w 25"/>
                  <a:gd name="T31" fmla="*/ 16 h 24"/>
                  <a:gd name="T32" fmla="*/ 23 w 25"/>
                  <a:gd name="T33" fmla="*/ 16 h 24"/>
                  <a:gd name="T34" fmla="*/ 25 w 25"/>
                  <a:gd name="T35" fmla="*/ 12 h 24"/>
                  <a:gd name="T36" fmla="*/ 23 w 25"/>
                  <a:gd name="T37" fmla="*/ 7 h 24"/>
                  <a:gd name="T38" fmla="*/ 20 w 25"/>
                  <a:gd name="T39" fmla="*/ 4 h 24"/>
                  <a:gd name="T40" fmla="*/ 16 w 25"/>
                  <a:gd name="T41" fmla="*/ 1 h 24"/>
                  <a:gd name="T42" fmla="*/ 16 w 25"/>
                  <a:gd name="T4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16" y="1"/>
                    </a:moveTo>
                    <a:lnTo>
                      <a:pt x="16" y="1"/>
                    </a:lnTo>
                    <a:lnTo>
                      <a:pt x="11" y="0"/>
                    </a:lnTo>
                    <a:lnTo>
                      <a:pt x="7" y="2"/>
                    </a:lnTo>
                    <a:lnTo>
                      <a:pt x="3" y="4"/>
                    </a:lnTo>
                    <a:lnTo>
                      <a:pt x="1" y="8"/>
                    </a:lnTo>
                    <a:lnTo>
                      <a:pt x="1" y="8"/>
                    </a:lnTo>
                    <a:lnTo>
                      <a:pt x="0" y="13"/>
                    </a:lnTo>
                    <a:lnTo>
                      <a:pt x="1" y="17"/>
                    </a:lnTo>
                    <a:lnTo>
                      <a:pt x="4" y="21"/>
                    </a:lnTo>
                    <a:lnTo>
                      <a:pt x="8" y="23"/>
                    </a:lnTo>
                    <a:lnTo>
                      <a:pt x="8" y="23"/>
                    </a:lnTo>
                    <a:lnTo>
                      <a:pt x="13" y="24"/>
                    </a:lnTo>
                    <a:lnTo>
                      <a:pt x="17" y="23"/>
                    </a:lnTo>
                    <a:lnTo>
                      <a:pt x="21" y="20"/>
                    </a:lnTo>
                    <a:lnTo>
                      <a:pt x="23" y="16"/>
                    </a:lnTo>
                    <a:lnTo>
                      <a:pt x="23" y="16"/>
                    </a:lnTo>
                    <a:lnTo>
                      <a:pt x="25" y="12"/>
                    </a:lnTo>
                    <a:lnTo>
                      <a:pt x="23" y="7"/>
                    </a:lnTo>
                    <a:lnTo>
                      <a:pt x="20" y="4"/>
                    </a:lnTo>
                    <a:lnTo>
                      <a:pt x="16" y="1"/>
                    </a:lnTo>
                    <a:lnTo>
                      <a:pt x="16" y="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6" name="Freeform 393"/>
              <p:cNvSpPr>
                <a:spLocks/>
              </p:cNvSpPr>
              <p:nvPr/>
            </p:nvSpPr>
            <p:spPr bwMode="auto">
              <a:xfrm>
                <a:off x="1722" y="1289"/>
                <a:ext cx="86" cy="85"/>
              </a:xfrm>
              <a:custGeom>
                <a:avLst/>
                <a:gdLst>
                  <a:gd name="T0" fmla="*/ 59 w 86"/>
                  <a:gd name="T1" fmla="*/ 85 h 85"/>
                  <a:gd name="T2" fmla="*/ 0 w 86"/>
                  <a:gd name="T3" fmla="*/ 41 h 85"/>
                  <a:gd name="T4" fmla="*/ 72 w 86"/>
                  <a:gd name="T5" fmla="*/ 70 h 85"/>
                  <a:gd name="T6" fmla="*/ 41 w 86"/>
                  <a:gd name="T7" fmla="*/ 0 h 85"/>
                  <a:gd name="T8" fmla="*/ 86 w 86"/>
                  <a:gd name="T9" fmla="*/ 54 h 85"/>
                </a:gdLst>
                <a:ahLst/>
                <a:cxnLst>
                  <a:cxn ang="0">
                    <a:pos x="T0" y="T1"/>
                  </a:cxn>
                  <a:cxn ang="0">
                    <a:pos x="T2" y="T3"/>
                  </a:cxn>
                  <a:cxn ang="0">
                    <a:pos x="T4" y="T5"/>
                  </a:cxn>
                  <a:cxn ang="0">
                    <a:pos x="T6" y="T7"/>
                  </a:cxn>
                  <a:cxn ang="0">
                    <a:pos x="T8" y="T9"/>
                  </a:cxn>
                </a:cxnLst>
                <a:rect l="0" t="0" r="r" b="b"/>
                <a:pathLst>
                  <a:path w="86" h="85">
                    <a:moveTo>
                      <a:pt x="59" y="85"/>
                    </a:moveTo>
                    <a:lnTo>
                      <a:pt x="0" y="41"/>
                    </a:lnTo>
                    <a:lnTo>
                      <a:pt x="72" y="70"/>
                    </a:lnTo>
                    <a:lnTo>
                      <a:pt x="41" y="0"/>
                    </a:lnTo>
                    <a:lnTo>
                      <a:pt x="86" y="5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7" name="Freeform 394"/>
              <p:cNvSpPr>
                <a:spLocks/>
              </p:cNvSpPr>
              <p:nvPr/>
            </p:nvSpPr>
            <p:spPr bwMode="auto">
              <a:xfrm>
                <a:off x="1830" y="1404"/>
                <a:ext cx="87" cy="85"/>
              </a:xfrm>
              <a:custGeom>
                <a:avLst/>
                <a:gdLst>
                  <a:gd name="T0" fmla="*/ 0 w 87"/>
                  <a:gd name="T1" fmla="*/ 26 h 85"/>
                  <a:gd name="T2" fmla="*/ 43 w 87"/>
                  <a:gd name="T3" fmla="*/ 85 h 85"/>
                  <a:gd name="T4" fmla="*/ 17 w 87"/>
                  <a:gd name="T5" fmla="*/ 14 h 85"/>
                  <a:gd name="T6" fmla="*/ 87 w 87"/>
                  <a:gd name="T7" fmla="*/ 47 h 85"/>
                  <a:gd name="T8" fmla="*/ 31 w 87"/>
                  <a:gd name="T9" fmla="*/ 0 h 85"/>
                </a:gdLst>
                <a:ahLst/>
                <a:cxnLst>
                  <a:cxn ang="0">
                    <a:pos x="T0" y="T1"/>
                  </a:cxn>
                  <a:cxn ang="0">
                    <a:pos x="T2" y="T3"/>
                  </a:cxn>
                  <a:cxn ang="0">
                    <a:pos x="T4" y="T5"/>
                  </a:cxn>
                  <a:cxn ang="0">
                    <a:pos x="T6" y="T7"/>
                  </a:cxn>
                  <a:cxn ang="0">
                    <a:pos x="T8" y="T9"/>
                  </a:cxn>
                </a:cxnLst>
                <a:rect l="0" t="0" r="r" b="b"/>
                <a:pathLst>
                  <a:path w="87" h="85">
                    <a:moveTo>
                      <a:pt x="0" y="26"/>
                    </a:moveTo>
                    <a:lnTo>
                      <a:pt x="43" y="85"/>
                    </a:lnTo>
                    <a:lnTo>
                      <a:pt x="17" y="14"/>
                    </a:lnTo>
                    <a:lnTo>
                      <a:pt x="87" y="47"/>
                    </a:lnTo>
                    <a:lnTo>
                      <a:pt x="31"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8" name="Freeform 395"/>
              <p:cNvSpPr>
                <a:spLocks/>
              </p:cNvSpPr>
              <p:nvPr/>
            </p:nvSpPr>
            <p:spPr bwMode="auto">
              <a:xfrm>
                <a:off x="1888" y="1339"/>
                <a:ext cx="37" cy="25"/>
              </a:xfrm>
              <a:custGeom>
                <a:avLst/>
                <a:gdLst>
                  <a:gd name="T0" fmla="*/ 0 w 37"/>
                  <a:gd name="T1" fmla="*/ 25 h 25"/>
                  <a:gd name="T2" fmla="*/ 37 w 37"/>
                  <a:gd name="T3" fmla="*/ 0 h 25"/>
                  <a:gd name="T4" fmla="*/ 1 w 37"/>
                  <a:gd name="T5" fmla="*/ 13 h 25"/>
                </a:gdLst>
                <a:ahLst/>
                <a:cxnLst>
                  <a:cxn ang="0">
                    <a:pos x="T0" y="T1"/>
                  </a:cxn>
                  <a:cxn ang="0">
                    <a:pos x="T2" y="T3"/>
                  </a:cxn>
                  <a:cxn ang="0">
                    <a:pos x="T4" y="T5"/>
                  </a:cxn>
                </a:cxnLst>
                <a:rect l="0" t="0" r="r" b="b"/>
                <a:pathLst>
                  <a:path w="37" h="25">
                    <a:moveTo>
                      <a:pt x="0" y="25"/>
                    </a:moveTo>
                    <a:lnTo>
                      <a:pt x="37" y="0"/>
                    </a:lnTo>
                    <a:lnTo>
                      <a:pt x="1" y="1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19" name="Freeform 396"/>
              <p:cNvSpPr>
                <a:spLocks/>
              </p:cNvSpPr>
              <p:nvPr/>
            </p:nvSpPr>
            <p:spPr bwMode="auto">
              <a:xfrm>
                <a:off x="1863" y="1385"/>
                <a:ext cx="72" cy="17"/>
              </a:xfrm>
              <a:custGeom>
                <a:avLst/>
                <a:gdLst>
                  <a:gd name="T0" fmla="*/ 0 w 72"/>
                  <a:gd name="T1" fmla="*/ 17 h 17"/>
                  <a:gd name="T2" fmla="*/ 72 w 72"/>
                  <a:gd name="T3" fmla="*/ 11 h 17"/>
                  <a:gd name="T4" fmla="*/ 13 w 72"/>
                  <a:gd name="T5" fmla="*/ 0 h 17"/>
                </a:gdLst>
                <a:ahLst/>
                <a:cxnLst>
                  <a:cxn ang="0">
                    <a:pos x="T0" y="T1"/>
                  </a:cxn>
                  <a:cxn ang="0">
                    <a:pos x="T2" y="T3"/>
                  </a:cxn>
                  <a:cxn ang="0">
                    <a:pos x="T4" y="T5"/>
                  </a:cxn>
                </a:cxnLst>
                <a:rect l="0" t="0" r="r" b="b"/>
                <a:pathLst>
                  <a:path w="72" h="17">
                    <a:moveTo>
                      <a:pt x="0" y="17"/>
                    </a:moveTo>
                    <a:lnTo>
                      <a:pt x="72" y="11"/>
                    </a:lnTo>
                    <a:lnTo>
                      <a:pt x="13"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0" name="Freeform 397"/>
              <p:cNvSpPr>
                <a:spLocks/>
              </p:cNvSpPr>
              <p:nvPr/>
            </p:nvSpPr>
            <p:spPr bwMode="auto">
              <a:xfrm>
                <a:off x="1823" y="1273"/>
                <a:ext cx="12" cy="48"/>
              </a:xfrm>
              <a:custGeom>
                <a:avLst/>
                <a:gdLst>
                  <a:gd name="T0" fmla="*/ 12 w 12"/>
                  <a:gd name="T1" fmla="*/ 43 h 48"/>
                  <a:gd name="T2" fmla="*/ 10 w 12"/>
                  <a:gd name="T3" fmla="*/ 0 h 48"/>
                  <a:gd name="T4" fmla="*/ 0 w 12"/>
                  <a:gd name="T5" fmla="*/ 48 h 48"/>
                </a:gdLst>
                <a:ahLst/>
                <a:cxnLst>
                  <a:cxn ang="0">
                    <a:pos x="T0" y="T1"/>
                  </a:cxn>
                  <a:cxn ang="0">
                    <a:pos x="T2" y="T3"/>
                  </a:cxn>
                  <a:cxn ang="0">
                    <a:pos x="T4" y="T5"/>
                  </a:cxn>
                </a:cxnLst>
                <a:rect l="0" t="0" r="r" b="b"/>
                <a:pathLst>
                  <a:path w="12" h="48">
                    <a:moveTo>
                      <a:pt x="12" y="43"/>
                    </a:moveTo>
                    <a:lnTo>
                      <a:pt x="10" y="0"/>
                    </a:lnTo>
                    <a:lnTo>
                      <a:pt x="0" y="4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1" name="Freeform 398"/>
              <p:cNvSpPr>
                <a:spLocks/>
              </p:cNvSpPr>
              <p:nvPr/>
            </p:nvSpPr>
            <p:spPr bwMode="auto">
              <a:xfrm>
                <a:off x="1707" y="1376"/>
                <a:ext cx="73" cy="18"/>
              </a:xfrm>
              <a:custGeom>
                <a:avLst/>
                <a:gdLst>
                  <a:gd name="T0" fmla="*/ 73 w 73"/>
                  <a:gd name="T1" fmla="*/ 0 h 18"/>
                  <a:gd name="T2" fmla="*/ 0 w 73"/>
                  <a:gd name="T3" fmla="*/ 11 h 18"/>
                  <a:gd name="T4" fmla="*/ 56 w 73"/>
                  <a:gd name="T5" fmla="*/ 18 h 18"/>
                </a:gdLst>
                <a:ahLst/>
                <a:cxnLst>
                  <a:cxn ang="0">
                    <a:pos x="T0" y="T1"/>
                  </a:cxn>
                  <a:cxn ang="0">
                    <a:pos x="T2" y="T3"/>
                  </a:cxn>
                  <a:cxn ang="0">
                    <a:pos x="T4" y="T5"/>
                  </a:cxn>
                </a:cxnLst>
                <a:rect l="0" t="0" r="r" b="b"/>
                <a:pathLst>
                  <a:path w="73" h="18">
                    <a:moveTo>
                      <a:pt x="73" y="0"/>
                    </a:moveTo>
                    <a:lnTo>
                      <a:pt x="0" y="11"/>
                    </a:lnTo>
                    <a:lnTo>
                      <a:pt x="56" y="1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2" name="Freeform 399"/>
              <p:cNvSpPr>
                <a:spLocks/>
              </p:cNvSpPr>
              <p:nvPr/>
            </p:nvSpPr>
            <p:spPr bwMode="auto">
              <a:xfrm>
                <a:off x="1810" y="1433"/>
                <a:ext cx="17" cy="69"/>
              </a:xfrm>
              <a:custGeom>
                <a:avLst/>
                <a:gdLst>
                  <a:gd name="T0" fmla="*/ 0 w 17"/>
                  <a:gd name="T1" fmla="*/ 9 h 69"/>
                  <a:gd name="T2" fmla="*/ 6 w 17"/>
                  <a:gd name="T3" fmla="*/ 69 h 69"/>
                  <a:gd name="T4" fmla="*/ 17 w 17"/>
                  <a:gd name="T5" fmla="*/ 0 h 69"/>
                </a:gdLst>
                <a:ahLst/>
                <a:cxnLst>
                  <a:cxn ang="0">
                    <a:pos x="T0" y="T1"/>
                  </a:cxn>
                  <a:cxn ang="0">
                    <a:pos x="T2" y="T3"/>
                  </a:cxn>
                  <a:cxn ang="0">
                    <a:pos x="T4" y="T5"/>
                  </a:cxn>
                </a:cxnLst>
                <a:rect l="0" t="0" r="r" b="b"/>
                <a:pathLst>
                  <a:path w="17" h="69">
                    <a:moveTo>
                      <a:pt x="0" y="9"/>
                    </a:moveTo>
                    <a:lnTo>
                      <a:pt x="6" y="69"/>
                    </a:lnTo>
                    <a:lnTo>
                      <a:pt x="1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3" name="Freeform 400"/>
              <p:cNvSpPr>
                <a:spLocks/>
              </p:cNvSpPr>
              <p:nvPr/>
            </p:nvSpPr>
            <p:spPr bwMode="auto">
              <a:xfrm>
                <a:off x="1760" y="1451"/>
                <a:ext cx="27" cy="34"/>
              </a:xfrm>
              <a:custGeom>
                <a:avLst/>
                <a:gdLst>
                  <a:gd name="T0" fmla="*/ 14 w 27"/>
                  <a:gd name="T1" fmla="*/ 5 h 34"/>
                  <a:gd name="T2" fmla="*/ 0 w 27"/>
                  <a:gd name="T3" fmla="*/ 34 h 34"/>
                  <a:gd name="T4" fmla="*/ 27 w 27"/>
                  <a:gd name="T5" fmla="*/ 0 h 34"/>
                </a:gdLst>
                <a:ahLst/>
                <a:cxnLst>
                  <a:cxn ang="0">
                    <a:pos x="T0" y="T1"/>
                  </a:cxn>
                  <a:cxn ang="0">
                    <a:pos x="T2" y="T3"/>
                  </a:cxn>
                  <a:cxn ang="0">
                    <a:pos x="T4" y="T5"/>
                  </a:cxn>
                </a:cxnLst>
                <a:rect l="0" t="0" r="r" b="b"/>
                <a:pathLst>
                  <a:path w="27" h="34">
                    <a:moveTo>
                      <a:pt x="14" y="5"/>
                    </a:moveTo>
                    <a:lnTo>
                      <a:pt x="0" y="34"/>
                    </a:lnTo>
                    <a:lnTo>
                      <a:pt x="2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4" name="Freeform 401"/>
              <p:cNvSpPr>
                <a:spLocks/>
              </p:cNvSpPr>
              <p:nvPr/>
            </p:nvSpPr>
            <p:spPr bwMode="auto">
              <a:xfrm>
                <a:off x="1826" y="1269"/>
                <a:ext cx="81" cy="99"/>
              </a:xfrm>
              <a:custGeom>
                <a:avLst/>
                <a:gdLst>
                  <a:gd name="T0" fmla="*/ 81 w 81"/>
                  <a:gd name="T1" fmla="*/ 9 h 99"/>
                  <a:gd name="T2" fmla="*/ 79 w 81"/>
                  <a:gd name="T3" fmla="*/ 3 h 99"/>
                  <a:gd name="T4" fmla="*/ 75 w 81"/>
                  <a:gd name="T5" fmla="*/ 0 h 99"/>
                  <a:gd name="T6" fmla="*/ 72 w 81"/>
                  <a:gd name="T7" fmla="*/ 1 h 99"/>
                  <a:gd name="T8" fmla="*/ 68 w 81"/>
                  <a:gd name="T9" fmla="*/ 4 h 99"/>
                  <a:gd name="T10" fmla="*/ 68 w 81"/>
                  <a:gd name="T11" fmla="*/ 7 h 99"/>
                  <a:gd name="T12" fmla="*/ 65 w 81"/>
                  <a:gd name="T13" fmla="*/ 21 h 99"/>
                  <a:gd name="T14" fmla="*/ 58 w 81"/>
                  <a:gd name="T15" fmla="*/ 35 h 99"/>
                  <a:gd name="T16" fmla="*/ 39 w 81"/>
                  <a:gd name="T17" fmla="*/ 62 h 99"/>
                  <a:gd name="T18" fmla="*/ 32 w 81"/>
                  <a:gd name="T19" fmla="*/ 59 h 99"/>
                  <a:gd name="T20" fmla="*/ 21 w 81"/>
                  <a:gd name="T21" fmla="*/ 56 h 99"/>
                  <a:gd name="T22" fmla="*/ 11 w 81"/>
                  <a:gd name="T23" fmla="*/ 58 h 99"/>
                  <a:gd name="T24" fmla="*/ 2 w 81"/>
                  <a:gd name="T25" fmla="*/ 62 h 99"/>
                  <a:gd name="T26" fmla="*/ 0 w 81"/>
                  <a:gd name="T27" fmla="*/ 64 h 99"/>
                  <a:gd name="T28" fmla="*/ 1 w 81"/>
                  <a:gd name="T29" fmla="*/ 66 h 99"/>
                  <a:gd name="T30" fmla="*/ 3 w 81"/>
                  <a:gd name="T31" fmla="*/ 66 h 99"/>
                  <a:gd name="T32" fmla="*/ 19 w 81"/>
                  <a:gd name="T33" fmla="*/ 66 h 99"/>
                  <a:gd name="T34" fmla="*/ 29 w 81"/>
                  <a:gd name="T35" fmla="*/ 70 h 99"/>
                  <a:gd name="T36" fmla="*/ 32 w 81"/>
                  <a:gd name="T37" fmla="*/ 76 h 99"/>
                  <a:gd name="T38" fmla="*/ 34 w 81"/>
                  <a:gd name="T39" fmla="*/ 90 h 99"/>
                  <a:gd name="T40" fmla="*/ 33 w 81"/>
                  <a:gd name="T41" fmla="*/ 98 h 99"/>
                  <a:gd name="T42" fmla="*/ 42 w 81"/>
                  <a:gd name="T43" fmla="*/ 85 h 99"/>
                  <a:gd name="T44" fmla="*/ 44 w 81"/>
                  <a:gd name="T45" fmla="*/ 89 h 99"/>
                  <a:gd name="T46" fmla="*/ 47 w 81"/>
                  <a:gd name="T47" fmla="*/ 96 h 99"/>
                  <a:gd name="T48" fmla="*/ 48 w 81"/>
                  <a:gd name="T49" fmla="*/ 99 h 99"/>
                  <a:gd name="T50" fmla="*/ 49 w 81"/>
                  <a:gd name="T51" fmla="*/ 97 h 99"/>
                  <a:gd name="T52" fmla="*/ 50 w 81"/>
                  <a:gd name="T53" fmla="*/ 82 h 99"/>
                  <a:gd name="T54" fmla="*/ 47 w 81"/>
                  <a:gd name="T55" fmla="*/ 70 h 99"/>
                  <a:gd name="T56" fmla="*/ 59 w 81"/>
                  <a:gd name="T57" fmla="*/ 58 h 99"/>
                  <a:gd name="T58" fmla="*/ 69 w 81"/>
                  <a:gd name="T59" fmla="*/ 43 h 99"/>
                  <a:gd name="T60" fmla="*/ 77 w 81"/>
                  <a:gd name="T61" fmla="*/ 26 h 99"/>
                  <a:gd name="T62" fmla="*/ 81 w 81"/>
                  <a:gd name="T63" fmla="*/ 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99">
                    <a:moveTo>
                      <a:pt x="81" y="9"/>
                    </a:moveTo>
                    <a:lnTo>
                      <a:pt x="81" y="9"/>
                    </a:lnTo>
                    <a:lnTo>
                      <a:pt x="81" y="6"/>
                    </a:lnTo>
                    <a:lnTo>
                      <a:pt x="79" y="3"/>
                    </a:lnTo>
                    <a:lnTo>
                      <a:pt x="77" y="1"/>
                    </a:lnTo>
                    <a:lnTo>
                      <a:pt x="75" y="0"/>
                    </a:lnTo>
                    <a:lnTo>
                      <a:pt x="75" y="0"/>
                    </a:lnTo>
                    <a:lnTo>
                      <a:pt x="72" y="1"/>
                    </a:lnTo>
                    <a:lnTo>
                      <a:pt x="70" y="2"/>
                    </a:lnTo>
                    <a:lnTo>
                      <a:pt x="68" y="4"/>
                    </a:lnTo>
                    <a:lnTo>
                      <a:pt x="68" y="7"/>
                    </a:lnTo>
                    <a:lnTo>
                      <a:pt x="68" y="7"/>
                    </a:lnTo>
                    <a:lnTo>
                      <a:pt x="66" y="14"/>
                    </a:lnTo>
                    <a:lnTo>
                      <a:pt x="65" y="21"/>
                    </a:lnTo>
                    <a:lnTo>
                      <a:pt x="62" y="28"/>
                    </a:lnTo>
                    <a:lnTo>
                      <a:pt x="58" y="35"/>
                    </a:lnTo>
                    <a:lnTo>
                      <a:pt x="49" y="49"/>
                    </a:lnTo>
                    <a:lnTo>
                      <a:pt x="39" y="62"/>
                    </a:lnTo>
                    <a:lnTo>
                      <a:pt x="39" y="62"/>
                    </a:lnTo>
                    <a:lnTo>
                      <a:pt x="32" y="59"/>
                    </a:lnTo>
                    <a:lnTo>
                      <a:pt x="27" y="57"/>
                    </a:lnTo>
                    <a:lnTo>
                      <a:pt x="21" y="56"/>
                    </a:lnTo>
                    <a:lnTo>
                      <a:pt x="15" y="57"/>
                    </a:lnTo>
                    <a:lnTo>
                      <a:pt x="11" y="58"/>
                    </a:lnTo>
                    <a:lnTo>
                      <a:pt x="7" y="59"/>
                    </a:lnTo>
                    <a:lnTo>
                      <a:pt x="2" y="62"/>
                    </a:lnTo>
                    <a:lnTo>
                      <a:pt x="2" y="62"/>
                    </a:lnTo>
                    <a:lnTo>
                      <a:pt x="0" y="64"/>
                    </a:lnTo>
                    <a:lnTo>
                      <a:pt x="0" y="65"/>
                    </a:lnTo>
                    <a:lnTo>
                      <a:pt x="1" y="66"/>
                    </a:lnTo>
                    <a:lnTo>
                      <a:pt x="3" y="66"/>
                    </a:lnTo>
                    <a:lnTo>
                      <a:pt x="3" y="66"/>
                    </a:lnTo>
                    <a:lnTo>
                      <a:pt x="10" y="65"/>
                    </a:lnTo>
                    <a:lnTo>
                      <a:pt x="19" y="66"/>
                    </a:lnTo>
                    <a:lnTo>
                      <a:pt x="25" y="68"/>
                    </a:lnTo>
                    <a:lnTo>
                      <a:pt x="29" y="70"/>
                    </a:lnTo>
                    <a:lnTo>
                      <a:pt x="29" y="70"/>
                    </a:lnTo>
                    <a:lnTo>
                      <a:pt x="32" y="76"/>
                    </a:lnTo>
                    <a:lnTo>
                      <a:pt x="33" y="83"/>
                    </a:lnTo>
                    <a:lnTo>
                      <a:pt x="34" y="90"/>
                    </a:lnTo>
                    <a:lnTo>
                      <a:pt x="33" y="98"/>
                    </a:lnTo>
                    <a:lnTo>
                      <a:pt x="33" y="98"/>
                    </a:lnTo>
                    <a:lnTo>
                      <a:pt x="38" y="91"/>
                    </a:lnTo>
                    <a:lnTo>
                      <a:pt x="42" y="85"/>
                    </a:lnTo>
                    <a:lnTo>
                      <a:pt x="42" y="85"/>
                    </a:lnTo>
                    <a:lnTo>
                      <a:pt x="44" y="89"/>
                    </a:lnTo>
                    <a:lnTo>
                      <a:pt x="47" y="96"/>
                    </a:lnTo>
                    <a:lnTo>
                      <a:pt x="47" y="96"/>
                    </a:lnTo>
                    <a:lnTo>
                      <a:pt x="48" y="99"/>
                    </a:lnTo>
                    <a:lnTo>
                      <a:pt x="48" y="99"/>
                    </a:lnTo>
                    <a:lnTo>
                      <a:pt x="49" y="97"/>
                    </a:lnTo>
                    <a:lnTo>
                      <a:pt x="49" y="97"/>
                    </a:lnTo>
                    <a:lnTo>
                      <a:pt x="50" y="89"/>
                    </a:lnTo>
                    <a:lnTo>
                      <a:pt x="50" y="82"/>
                    </a:lnTo>
                    <a:lnTo>
                      <a:pt x="49" y="75"/>
                    </a:lnTo>
                    <a:lnTo>
                      <a:pt x="47" y="70"/>
                    </a:lnTo>
                    <a:lnTo>
                      <a:pt x="47" y="70"/>
                    </a:lnTo>
                    <a:lnTo>
                      <a:pt x="59" y="58"/>
                    </a:lnTo>
                    <a:lnTo>
                      <a:pt x="64" y="51"/>
                    </a:lnTo>
                    <a:lnTo>
                      <a:pt x="69" y="43"/>
                    </a:lnTo>
                    <a:lnTo>
                      <a:pt x="73" y="34"/>
                    </a:lnTo>
                    <a:lnTo>
                      <a:pt x="77" y="26"/>
                    </a:lnTo>
                    <a:lnTo>
                      <a:pt x="79" y="17"/>
                    </a:lnTo>
                    <a:lnTo>
                      <a:pt x="81" y="9"/>
                    </a:lnTo>
                    <a:lnTo>
                      <a:pt x="81" y="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5" name="Freeform 402"/>
              <p:cNvSpPr>
                <a:spLocks/>
              </p:cNvSpPr>
              <p:nvPr/>
            </p:nvSpPr>
            <p:spPr bwMode="auto">
              <a:xfrm>
                <a:off x="1715" y="1341"/>
                <a:ext cx="154" cy="106"/>
              </a:xfrm>
              <a:custGeom>
                <a:avLst/>
                <a:gdLst>
                  <a:gd name="T0" fmla="*/ 154 w 154"/>
                  <a:gd name="T1" fmla="*/ 33 h 106"/>
                  <a:gd name="T2" fmla="*/ 154 w 154"/>
                  <a:gd name="T3" fmla="*/ 33 h 106"/>
                  <a:gd name="T4" fmla="*/ 146 w 154"/>
                  <a:gd name="T5" fmla="*/ 45 h 106"/>
                  <a:gd name="T6" fmla="*/ 136 w 154"/>
                  <a:gd name="T7" fmla="*/ 57 h 106"/>
                  <a:gd name="T8" fmla="*/ 121 w 154"/>
                  <a:gd name="T9" fmla="*/ 69 h 106"/>
                  <a:gd name="T10" fmla="*/ 106 w 154"/>
                  <a:gd name="T11" fmla="*/ 82 h 106"/>
                  <a:gd name="T12" fmla="*/ 106 w 154"/>
                  <a:gd name="T13" fmla="*/ 82 h 106"/>
                  <a:gd name="T14" fmla="*/ 98 w 154"/>
                  <a:gd name="T15" fmla="*/ 87 h 106"/>
                  <a:gd name="T16" fmla="*/ 88 w 154"/>
                  <a:gd name="T17" fmla="*/ 92 h 106"/>
                  <a:gd name="T18" fmla="*/ 80 w 154"/>
                  <a:gd name="T19" fmla="*/ 95 h 106"/>
                  <a:gd name="T20" fmla="*/ 71 w 154"/>
                  <a:gd name="T21" fmla="*/ 98 h 106"/>
                  <a:gd name="T22" fmla="*/ 53 w 154"/>
                  <a:gd name="T23" fmla="*/ 103 h 106"/>
                  <a:gd name="T24" fmla="*/ 37 w 154"/>
                  <a:gd name="T25" fmla="*/ 106 h 106"/>
                  <a:gd name="T26" fmla="*/ 24 w 154"/>
                  <a:gd name="T27" fmla="*/ 106 h 106"/>
                  <a:gd name="T28" fmla="*/ 11 w 154"/>
                  <a:gd name="T29" fmla="*/ 106 h 106"/>
                  <a:gd name="T30" fmla="*/ 4 w 154"/>
                  <a:gd name="T31" fmla="*/ 105 h 106"/>
                  <a:gd name="T32" fmla="*/ 1 w 154"/>
                  <a:gd name="T33" fmla="*/ 104 h 106"/>
                  <a:gd name="T34" fmla="*/ 0 w 154"/>
                  <a:gd name="T35" fmla="*/ 103 h 106"/>
                  <a:gd name="T36" fmla="*/ 0 w 154"/>
                  <a:gd name="T37" fmla="*/ 103 h 106"/>
                  <a:gd name="T38" fmla="*/ 0 w 154"/>
                  <a:gd name="T39" fmla="*/ 102 h 106"/>
                  <a:gd name="T40" fmla="*/ 0 w 154"/>
                  <a:gd name="T41" fmla="*/ 101 h 106"/>
                  <a:gd name="T42" fmla="*/ 3 w 154"/>
                  <a:gd name="T43" fmla="*/ 98 h 106"/>
                  <a:gd name="T44" fmla="*/ 15 w 154"/>
                  <a:gd name="T45" fmla="*/ 92 h 106"/>
                  <a:gd name="T46" fmla="*/ 25 w 154"/>
                  <a:gd name="T47" fmla="*/ 86 h 106"/>
                  <a:gd name="T48" fmla="*/ 35 w 154"/>
                  <a:gd name="T49" fmla="*/ 79 h 106"/>
                  <a:gd name="T50" fmla="*/ 47 w 154"/>
                  <a:gd name="T51" fmla="*/ 68 h 106"/>
                  <a:gd name="T52" fmla="*/ 61 w 154"/>
                  <a:gd name="T53" fmla="*/ 56 h 106"/>
                  <a:gd name="T54" fmla="*/ 61 w 154"/>
                  <a:gd name="T55" fmla="*/ 56 h 106"/>
                  <a:gd name="T56" fmla="*/ 78 w 154"/>
                  <a:gd name="T57" fmla="*/ 37 h 106"/>
                  <a:gd name="T58" fmla="*/ 92 w 154"/>
                  <a:gd name="T59" fmla="*/ 22 h 106"/>
                  <a:gd name="T60" fmla="*/ 109 w 154"/>
                  <a:gd name="T6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106">
                    <a:moveTo>
                      <a:pt x="154" y="33"/>
                    </a:moveTo>
                    <a:lnTo>
                      <a:pt x="154" y="33"/>
                    </a:lnTo>
                    <a:lnTo>
                      <a:pt x="146" y="45"/>
                    </a:lnTo>
                    <a:lnTo>
                      <a:pt x="136" y="57"/>
                    </a:lnTo>
                    <a:lnTo>
                      <a:pt x="121" y="69"/>
                    </a:lnTo>
                    <a:lnTo>
                      <a:pt x="106" y="82"/>
                    </a:lnTo>
                    <a:lnTo>
                      <a:pt x="106" y="82"/>
                    </a:lnTo>
                    <a:lnTo>
                      <a:pt x="98" y="87"/>
                    </a:lnTo>
                    <a:lnTo>
                      <a:pt x="88" y="92"/>
                    </a:lnTo>
                    <a:lnTo>
                      <a:pt x="80" y="95"/>
                    </a:lnTo>
                    <a:lnTo>
                      <a:pt x="71" y="98"/>
                    </a:lnTo>
                    <a:lnTo>
                      <a:pt x="53" y="103"/>
                    </a:lnTo>
                    <a:lnTo>
                      <a:pt x="37" y="106"/>
                    </a:lnTo>
                    <a:lnTo>
                      <a:pt x="24" y="106"/>
                    </a:lnTo>
                    <a:lnTo>
                      <a:pt x="11" y="106"/>
                    </a:lnTo>
                    <a:lnTo>
                      <a:pt x="4" y="105"/>
                    </a:lnTo>
                    <a:lnTo>
                      <a:pt x="1" y="104"/>
                    </a:lnTo>
                    <a:lnTo>
                      <a:pt x="0" y="103"/>
                    </a:lnTo>
                    <a:lnTo>
                      <a:pt x="0" y="103"/>
                    </a:lnTo>
                    <a:lnTo>
                      <a:pt x="0" y="102"/>
                    </a:lnTo>
                    <a:lnTo>
                      <a:pt x="0" y="101"/>
                    </a:lnTo>
                    <a:lnTo>
                      <a:pt x="3" y="98"/>
                    </a:lnTo>
                    <a:lnTo>
                      <a:pt x="15" y="92"/>
                    </a:lnTo>
                    <a:lnTo>
                      <a:pt x="25" y="86"/>
                    </a:lnTo>
                    <a:lnTo>
                      <a:pt x="35" y="79"/>
                    </a:lnTo>
                    <a:lnTo>
                      <a:pt x="47" y="68"/>
                    </a:lnTo>
                    <a:lnTo>
                      <a:pt x="61" y="56"/>
                    </a:lnTo>
                    <a:lnTo>
                      <a:pt x="61" y="56"/>
                    </a:lnTo>
                    <a:lnTo>
                      <a:pt x="78" y="37"/>
                    </a:lnTo>
                    <a:lnTo>
                      <a:pt x="92" y="22"/>
                    </a:lnTo>
                    <a:lnTo>
                      <a:pt x="10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6" name="Freeform 403"/>
              <p:cNvSpPr>
                <a:spLocks/>
              </p:cNvSpPr>
              <p:nvPr/>
            </p:nvSpPr>
            <p:spPr bwMode="auto">
              <a:xfrm>
                <a:off x="1813" y="1356"/>
                <a:ext cx="14" cy="17"/>
              </a:xfrm>
              <a:custGeom>
                <a:avLst/>
                <a:gdLst>
                  <a:gd name="T0" fmla="*/ 14 w 14"/>
                  <a:gd name="T1" fmla="*/ 0 h 17"/>
                  <a:gd name="T2" fmla="*/ 14 w 14"/>
                  <a:gd name="T3" fmla="*/ 0 h 17"/>
                  <a:gd name="T4" fmla="*/ 0 w 14"/>
                  <a:gd name="T5" fmla="*/ 17 h 17"/>
                </a:gdLst>
                <a:ahLst/>
                <a:cxnLst>
                  <a:cxn ang="0">
                    <a:pos x="T0" y="T1"/>
                  </a:cxn>
                  <a:cxn ang="0">
                    <a:pos x="T2" y="T3"/>
                  </a:cxn>
                  <a:cxn ang="0">
                    <a:pos x="T4" y="T5"/>
                  </a:cxn>
                </a:cxnLst>
                <a:rect l="0" t="0" r="r" b="b"/>
                <a:pathLst>
                  <a:path w="14" h="17">
                    <a:moveTo>
                      <a:pt x="14" y="0"/>
                    </a:moveTo>
                    <a:lnTo>
                      <a:pt x="14" y="0"/>
                    </a:lnTo>
                    <a:lnTo>
                      <a:pt x="0"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7" name="Freeform 404"/>
              <p:cNvSpPr>
                <a:spLocks/>
              </p:cNvSpPr>
              <p:nvPr/>
            </p:nvSpPr>
            <p:spPr bwMode="auto">
              <a:xfrm>
                <a:off x="3461" y="2299"/>
                <a:ext cx="204" cy="99"/>
              </a:xfrm>
              <a:custGeom>
                <a:avLst/>
                <a:gdLst>
                  <a:gd name="T0" fmla="*/ 0 w 204"/>
                  <a:gd name="T1" fmla="*/ 0 h 99"/>
                  <a:gd name="T2" fmla="*/ 14 w 204"/>
                  <a:gd name="T3" fmla="*/ 99 h 99"/>
                  <a:gd name="T4" fmla="*/ 191 w 204"/>
                  <a:gd name="T5" fmla="*/ 99 h 99"/>
                  <a:gd name="T6" fmla="*/ 204 w 204"/>
                  <a:gd name="T7" fmla="*/ 0 h 99"/>
                </a:gdLst>
                <a:ahLst/>
                <a:cxnLst>
                  <a:cxn ang="0">
                    <a:pos x="T0" y="T1"/>
                  </a:cxn>
                  <a:cxn ang="0">
                    <a:pos x="T2" y="T3"/>
                  </a:cxn>
                  <a:cxn ang="0">
                    <a:pos x="T4" y="T5"/>
                  </a:cxn>
                  <a:cxn ang="0">
                    <a:pos x="T6" y="T7"/>
                  </a:cxn>
                </a:cxnLst>
                <a:rect l="0" t="0" r="r" b="b"/>
                <a:pathLst>
                  <a:path w="204" h="99">
                    <a:moveTo>
                      <a:pt x="0" y="0"/>
                    </a:moveTo>
                    <a:lnTo>
                      <a:pt x="14" y="99"/>
                    </a:lnTo>
                    <a:lnTo>
                      <a:pt x="191" y="99"/>
                    </a:lnTo>
                    <a:lnTo>
                      <a:pt x="20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428" name="Freeform 405"/>
              <p:cNvSpPr>
                <a:spLocks/>
              </p:cNvSpPr>
              <p:nvPr/>
            </p:nvSpPr>
            <p:spPr bwMode="auto">
              <a:xfrm>
                <a:off x="3450" y="2269"/>
                <a:ext cx="226" cy="27"/>
              </a:xfrm>
              <a:custGeom>
                <a:avLst/>
                <a:gdLst>
                  <a:gd name="T0" fmla="*/ 198 w 226"/>
                  <a:gd name="T1" fmla="*/ 27 h 27"/>
                  <a:gd name="T2" fmla="*/ 198 w 226"/>
                  <a:gd name="T3" fmla="*/ 27 h 27"/>
                  <a:gd name="T4" fmla="*/ 198 w 226"/>
                  <a:gd name="T5" fmla="*/ 25 h 27"/>
                  <a:gd name="T6" fmla="*/ 201 w 226"/>
                  <a:gd name="T7" fmla="*/ 24 h 27"/>
                  <a:gd name="T8" fmla="*/ 226 w 226"/>
                  <a:gd name="T9" fmla="*/ 24 h 27"/>
                  <a:gd name="T10" fmla="*/ 226 w 226"/>
                  <a:gd name="T11" fmla="*/ 0 h 27"/>
                  <a:gd name="T12" fmla="*/ 0 w 226"/>
                  <a:gd name="T13" fmla="*/ 0 h 27"/>
                  <a:gd name="T14" fmla="*/ 0 w 226"/>
                  <a:gd name="T15" fmla="*/ 24 h 27"/>
                  <a:gd name="T16" fmla="*/ 26 w 226"/>
                  <a:gd name="T17" fmla="*/ 24 h 27"/>
                  <a:gd name="T18" fmla="*/ 26 w 226"/>
                  <a:gd name="T19" fmla="*/ 24 h 27"/>
                  <a:gd name="T20" fmla="*/ 27 w 226"/>
                  <a:gd name="T21" fmla="*/ 25 h 27"/>
                  <a:gd name="T22" fmla="*/ 28 w 226"/>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7">
                    <a:moveTo>
                      <a:pt x="198" y="27"/>
                    </a:moveTo>
                    <a:lnTo>
                      <a:pt x="198" y="27"/>
                    </a:lnTo>
                    <a:lnTo>
                      <a:pt x="198" y="25"/>
                    </a:lnTo>
                    <a:lnTo>
                      <a:pt x="201" y="24"/>
                    </a:lnTo>
                    <a:lnTo>
                      <a:pt x="226" y="24"/>
                    </a:lnTo>
                    <a:lnTo>
                      <a:pt x="226" y="0"/>
                    </a:lnTo>
                    <a:lnTo>
                      <a:pt x="0" y="0"/>
                    </a:lnTo>
                    <a:lnTo>
                      <a:pt x="0" y="24"/>
                    </a:lnTo>
                    <a:lnTo>
                      <a:pt x="26" y="24"/>
                    </a:lnTo>
                    <a:lnTo>
                      <a:pt x="26" y="24"/>
                    </a:lnTo>
                    <a:lnTo>
                      <a:pt x="27" y="25"/>
                    </a:lnTo>
                    <a:lnTo>
                      <a:pt x="28" y="2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sp>
          <p:nvSpPr>
            <p:cNvPr id="1130" name="Freeform 407"/>
            <p:cNvSpPr>
              <a:spLocks/>
            </p:cNvSpPr>
            <p:nvPr/>
          </p:nvSpPr>
          <p:spPr bwMode="auto">
            <a:xfrm>
              <a:off x="5567363" y="3659188"/>
              <a:ext cx="26988" cy="111125"/>
            </a:xfrm>
            <a:custGeom>
              <a:avLst/>
              <a:gdLst>
                <a:gd name="T0" fmla="*/ 17 w 17"/>
                <a:gd name="T1" fmla="*/ 61 h 70"/>
                <a:gd name="T2" fmla="*/ 17 w 17"/>
                <a:gd name="T3" fmla="*/ 61 h 70"/>
                <a:gd name="T4" fmla="*/ 17 w 17"/>
                <a:gd name="T5" fmla="*/ 65 h 70"/>
                <a:gd name="T6" fmla="*/ 15 w 17"/>
                <a:gd name="T7" fmla="*/ 68 h 70"/>
                <a:gd name="T8" fmla="*/ 12 w 17"/>
                <a:gd name="T9" fmla="*/ 70 h 70"/>
                <a:gd name="T10" fmla="*/ 9 w 17"/>
                <a:gd name="T11" fmla="*/ 70 h 70"/>
                <a:gd name="T12" fmla="*/ 9 w 17"/>
                <a:gd name="T13" fmla="*/ 70 h 70"/>
                <a:gd name="T14" fmla="*/ 5 w 17"/>
                <a:gd name="T15" fmla="*/ 70 h 70"/>
                <a:gd name="T16" fmla="*/ 2 w 17"/>
                <a:gd name="T17" fmla="*/ 68 h 70"/>
                <a:gd name="T18" fmla="*/ 0 w 17"/>
                <a:gd name="T19" fmla="*/ 65 h 70"/>
                <a:gd name="T20" fmla="*/ 0 w 17"/>
                <a:gd name="T21" fmla="*/ 61 h 70"/>
                <a:gd name="T22" fmla="*/ 0 w 17"/>
                <a:gd name="T23" fmla="*/ 8 h 70"/>
                <a:gd name="T24" fmla="*/ 0 w 17"/>
                <a:gd name="T25" fmla="*/ 8 h 70"/>
                <a:gd name="T26" fmla="*/ 0 w 17"/>
                <a:gd name="T27" fmla="*/ 5 h 70"/>
                <a:gd name="T28" fmla="*/ 2 w 17"/>
                <a:gd name="T29" fmla="*/ 2 h 70"/>
                <a:gd name="T30" fmla="*/ 5 w 17"/>
                <a:gd name="T31" fmla="*/ 0 h 70"/>
                <a:gd name="T32" fmla="*/ 9 w 17"/>
                <a:gd name="T33" fmla="*/ 0 h 70"/>
                <a:gd name="T34" fmla="*/ 9 w 17"/>
                <a:gd name="T35" fmla="*/ 0 h 70"/>
                <a:gd name="T36" fmla="*/ 12 w 17"/>
                <a:gd name="T37" fmla="*/ 0 h 70"/>
                <a:gd name="T38" fmla="*/ 15 w 17"/>
                <a:gd name="T39" fmla="*/ 2 h 70"/>
                <a:gd name="T40" fmla="*/ 17 w 17"/>
                <a:gd name="T41" fmla="*/ 5 h 70"/>
                <a:gd name="T42" fmla="*/ 17 w 17"/>
                <a:gd name="T43" fmla="*/ 8 h 70"/>
                <a:gd name="T44" fmla="*/ 17 w 17"/>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70">
                  <a:moveTo>
                    <a:pt x="17" y="61"/>
                  </a:moveTo>
                  <a:lnTo>
                    <a:pt x="17" y="61"/>
                  </a:lnTo>
                  <a:lnTo>
                    <a:pt x="17" y="65"/>
                  </a:lnTo>
                  <a:lnTo>
                    <a:pt x="15" y="68"/>
                  </a:lnTo>
                  <a:lnTo>
                    <a:pt x="12" y="70"/>
                  </a:lnTo>
                  <a:lnTo>
                    <a:pt x="9" y="70"/>
                  </a:lnTo>
                  <a:lnTo>
                    <a:pt x="9" y="70"/>
                  </a:lnTo>
                  <a:lnTo>
                    <a:pt x="5" y="70"/>
                  </a:lnTo>
                  <a:lnTo>
                    <a:pt x="2" y="68"/>
                  </a:lnTo>
                  <a:lnTo>
                    <a:pt x="0" y="65"/>
                  </a:lnTo>
                  <a:lnTo>
                    <a:pt x="0" y="61"/>
                  </a:lnTo>
                  <a:lnTo>
                    <a:pt x="0" y="8"/>
                  </a:lnTo>
                  <a:lnTo>
                    <a:pt x="0" y="8"/>
                  </a:lnTo>
                  <a:lnTo>
                    <a:pt x="0" y="5"/>
                  </a:lnTo>
                  <a:lnTo>
                    <a:pt x="2" y="2"/>
                  </a:lnTo>
                  <a:lnTo>
                    <a:pt x="5" y="0"/>
                  </a:lnTo>
                  <a:lnTo>
                    <a:pt x="9" y="0"/>
                  </a:lnTo>
                  <a:lnTo>
                    <a:pt x="9" y="0"/>
                  </a:lnTo>
                  <a:lnTo>
                    <a:pt x="12" y="0"/>
                  </a:lnTo>
                  <a:lnTo>
                    <a:pt x="15" y="2"/>
                  </a:lnTo>
                  <a:lnTo>
                    <a:pt x="17" y="5"/>
                  </a:lnTo>
                  <a:lnTo>
                    <a:pt x="17" y="8"/>
                  </a:lnTo>
                  <a:lnTo>
                    <a:pt x="17" y="6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1" name="Freeform 408"/>
            <p:cNvSpPr>
              <a:spLocks/>
            </p:cNvSpPr>
            <p:nvPr/>
          </p:nvSpPr>
          <p:spPr bwMode="auto">
            <a:xfrm>
              <a:off x="5641976" y="3659188"/>
              <a:ext cx="28575" cy="111125"/>
            </a:xfrm>
            <a:custGeom>
              <a:avLst/>
              <a:gdLst>
                <a:gd name="T0" fmla="*/ 18 w 18"/>
                <a:gd name="T1" fmla="*/ 61 h 70"/>
                <a:gd name="T2" fmla="*/ 18 w 18"/>
                <a:gd name="T3" fmla="*/ 61 h 70"/>
                <a:gd name="T4" fmla="*/ 17 w 18"/>
                <a:gd name="T5" fmla="*/ 65 h 70"/>
                <a:gd name="T6" fmla="*/ 16 w 18"/>
                <a:gd name="T7" fmla="*/ 68 h 70"/>
                <a:gd name="T8" fmla="*/ 13 w 18"/>
                <a:gd name="T9" fmla="*/ 70 h 70"/>
                <a:gd name="T10" fmla="*/ 9 w 18"/>
                <a:gd name="T11" fmla="*/ 70 h 70"/>
                <a:gd name="T12" fmla="*/ 9 w 18"/>
                <a:gd name="T13" fmla="*/ 70 h 70"/>
                <a:gd name="T14" fmla="*/ 6 w 18"/>
                <a:gd name="T15" fmla="*/ 70 h 70"/>
                <a:gd name="T16" fmla="*/ 3 w 18"/>
                <a:gd name="T17" fmla="*/ 68 h 70"/>
                <a:gd name="T18" fmla="*/ 1 w 18"/>
                <a:gd name="T19" fmla="*/ 65 h 70"/>
                <a:gd name="T20" fmla="*/ 0 w 18"/>
                <a:gd name="T21" fmla="*/ 61 h 70"/>
                <a:gd name="T22" fmla="*/ 0 w 18"/>
                <a:gd name="T23" fmla="*/ 8 h 70"/>
                <a:gd name="T24" fmla="*/ 0 w 18"/>
                <a:gd name="T25" fmla="*/ 8 h 70"/>
                <a:gd name="T26" fmla="*/ 1 w 18"/>
                <a:gd name="T27" fmla="*/ 5 h 70"/>
                <a:gd name="T28" fmla="*/ 3 w 18"/>
                <a:gd name="T29" fmla="*/ 2 h 70"/>
                <a:gd name="T30" fmla="*/ 6 w 18"/>
                <a:gd name="T31" fmla="*/ 0 h 70"/>
                <a:gd name="T32" fmla="*/ 9 w 18"/>
                <a:gd name="T33" fmla="*/ 0 h 70"/>
                <a:gd name="T34" fmla="*/ 9 w 18"/>
                <a:gd name="T35" fmla="*/ 0 h 70"/>
                <a:gd name="T36" fmla="*/ 13 w 18"/>
                <a:gd name="T37" fmla="*/ 0 h 70"/>
                <a:gd name="T38" fmla="*/ 16 w 18"/>
                <a:gd name="T39" fmla="*/ 2 h 70"/>
                <a:gd name="T40" fmla="*/ 17 w 18"/>
                <a:gd name="T41" fmla="*/ 5 h 70"/>
                <a:gd name="T42" fmla="*/ 18 w 18"/>
                <a:gd name="T43" fmla="*/ 8 h 70"/>
                <a:gd name="T44" fmla="*/ 18 w 18"/>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70">
                  <a:moveTo>
                    <a:pt x="18" y="61"/>
                  </a:moveTo>
                  <a:lnTo>
                    <a:pt x="18" y="61"/>
                  </a:lnTo>
                  <a:lnTo>
                    <a:pt x="17" y="65"/>
                  </a:lnTo>
                  <a:lnTo>
                    <a:pt x="16" y="68"/>
                  </a:lnTo>
                  <a:lnTo>
                    <a:pt x="13" y="70"/>
                  </a:lnTo>
                  <a:lnTo>
                    <a:pt x="9" y="70"/>
                  </a:lnTo>
                  <a:lnTo>
                    <a:pt x="9" y="70"/>
                  </a:lnTo>
                  <a:lnTo>
                    <a:pt x="6" y="70"/>
                  </a:lnTo>
                  <a:lnTo>
                    <a:pt x="3" y="68"/>
                  </a:lnTo>
                  <a:lnTo>
                    <a:pt x="1" y="65"/>
                  </a:lnTo>
                  <a:lnTo>
                    <a:pt x="0" y="61"/>
                  </a:lnTo>
                  <a:lnTo>
                    <a:pt x="0" y="8"/>
                  </a:lnTo>
                  <a:lnTo>
                    <a:pt x="0" y="8"/>
                  </a:lnTo>
                  <a:lnTo>
                    <a:pt x="1" y="5"/>
                  </a:lnTo>
                  <a:lnTo>
                    <a:pt x="3" y="2"/>
                  </a:lnTo>
                  <a:lnTo>
                    <a:pt x="6" y="0"/>
                  </a:lnTo>
                  <a:lnTo>
                    <a:pt x="9" y="0"/>
                  </a:lnTo>
                  <a:lnTo>
                    <a:pt x="9" y="0"/>
                  </a:lnTo>
                  <a:lnTo>
                    <a:pt x="13" y="0"/>
                  </a:lnTo>
                  <a:lnTo>
                    <a:pt x="16" y="2"/>
                  </a:lnTo>
                  <a:lnTo>
                    <a:pt x="17" y="5"/>
                  </a:lnTo>
                  <a:lnTo>
                    <a:pt x="18" y="8"/>
                  </a:lnTo>
                  <a:lnTo>
                    <a:pt x="18" y="6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2" name="Freeform 409"/>
            <p:cNvSpPr>
              <a:spLocks/>
            </p:cNvSpPr>
            <p:nvPr/>
          </p:nvSpPr>
          <p:spPr bwMode="auto">
            <a:xfrm>
              <a:off x="5718176" y="3659188"/>
              <a:ext cx="30163" cy="111125"/>
            </a:xfrm>
            <a:custGeom>
              <a:avLst/>
              <a:gdLst>
                <a:gd name="T0" fmla="*/ 19 w 19"/>
                <a:gd name="T1" fmla="*/ 61 h 70"/>
                <a:gd name="T2" fmla="*/ 19 w 19"/>
                <a:gd name="T3" fmla="*/ 61 h 70"/>
                <a:gd name="T4" fmla="*/ 18 w 19"/>
                <a:gd name="T5" fmla="*/ 65 h 70"/>
                <a:gd name="T6" fmla="*/ 16 w 19"/>
                <a:gd name="T7" fmla="*/ 68 h 70"/>
                <a:gd name="T8" fmla="*/ 13 w 19"/>
                <a:gd name="T9" fmla="*/ 70 h 70"/>
                <a:gd name="T10" fmla="*/ 9 w 19"/>
                <a:gd name="T11" fmla="*/ 70 h 70"/>
                <a:gd name="T12" fmla="*/ 9 w 19"/>
                <a:gd name="T13" fmla="*/ 70 h 70"/>
                <a:gd name="T14" fmla="*/ 5 w 19"/>
                <a:gd name="T15" fmla="*/ 70 h 70"/>
                <a:gd name="T16" fmla="*/ 3 w 19"/>
                <a:gd name="T17" fmla="*/ 68 h 70"/>
                <a:gd name="T18" fmla="*/ 1 w 19"/>
                <a:gd name="T19" fmla="*/ 65 h 70"/>
                <a:gd name="T20" fmla="*/ 0 w 19"/>
                <a:gd name="T21" fmla="*/ 61 h 70"/>
                <a:gd name="T22" fmla="*/ 0 w 19"/>
                <a:gd name="T23" fmla="*/ 8 h 70"/>
                <a:gd name="T24" fmla="*/ 0 w 19"/>
                <a:gd name="T25" fmla="*/ 8 h 70"/>
                <a:gd name="T26" fmla="*/ 1 w 19"/>
                <a:gd name="T27" fmla="*/ 5 h 70"/>
                <a:gd name="T28" fmla="*/ 3 w 19"/>
                <a:gd name="T29" fmla="*/ 2 h 70"/>
                <a:gd name="T30" fmla="*/ 5 w 19"/>
                <a:gd name="T31" fmla="*/ 0 h 70"/>
                <a:gd name="T32" fmla="*/ 9 w 19"/>
                <a:gd name="T33" fmla="*/ 0 h 70"/>
                <a:gd name="T34" fmla="*/ 9 w 19"/>
                <a:gd name="T35" fmla="*/ 0 h 70"/>
                <a:gd name="T36" fmla="*/ 13 w 19"/>
                <a:gd name="T37" fmla="*/ 0 h 70"/>
                <a:gd name="T38" fmla="*/ 16 w 19"/>
                <a:gd name="T39" fmla="*/ 2 h 70"/>
                <a:gd name="T40" fmla="*/ 18 w 19"/>
                <a:gd name="T41" fmla="*/ 5 h 70"/>
                <a:gd name="T42" fmla="*/ 19 w 19"/>
                <a:gd name="T43" fmla="*/ 8 h 70"/>
                <a:gd name="T44" fmla="*/ 19 w 19"/>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70">
                  <a:moveTo>
                    <a:pt x="19" y="61"/>
                  </a:moveTo>
                  <a:lnTo>
                    <a:pt x="19" y="61"/>
                  </a:lnTo>
                  <a:lnTo>
                    <a:pt x="18" y="65"/>
                  </a:lnTo>
                  <a:lnTo>
                    <a:pt x="16" y="68"/>
                  </a:lnTo>
                  <a:lnTo>
                    <a:pt x="13" y="70"/>
                  </a:lnTo>
                  <a:lnTo>
                    <a:pt x="9" y="70"/>
                  </a:lnTo>
                  <a:lnTo>
                    <a:pt x="9" y="70"/>
                  </a:lnTo>
                  <a:lnTo>
                    <a:pt x="5" y="70"/>
                  </a:lnTo>
                  <a:lnTo>
                    <a:pt x="3" y="68"/>
                  </a:lnTo>
                  <a:lnTo>
                    <a:pt x="1" y="65"/>
                  </a:lnTo>
                  <a:lnTo>
                    <a:pt x="0" y="61"/>
                  </a:lnTo>
                  <a:lnTo>
                    <a:pt x="0" y="8"/>
                  </a:lnTo>
                  <a:lnTo>
                    <a:pt x="0" y="8"/>
                  </a:lnTo>
                  <a:lnTo>
                    <a:pt x="1" y="5"/>
                  </a:lnTo>
                  <a:lnTo>
                    <a:pt x="3" y="2"/>
                  </a:lnTo>
                  <a:lnTo>
                    <a:pt x="5" y="0"/>
                  </a:lnTo>
                  <a:lnTo>
                    <a:pt x="9" y="0"/>
                  </a:lnTo>
                  <a:lnTo>
                    <a:pt x="9" y="0"/>
                  </a:lnTo>
                  <a:lnTo>
                    <a:pt x="13" y="0"/>
                  </a:lnTo>
                  <a:lnTo>
                    <a:pt x="16" y="2"/>
                  </a:lnTo>
                  <a:lnTo>
                    <a:pt x="18" y="5"/>
                  </a:lnTo>
                  <a:lnTo>
                    <a:pt x="19" y="8"/>
                  </a:lnTo>
                  <a:lnTo>
                    <a:pt x="19" y="6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3" name="Freeform 410"/>
            <p:cNvSpPr>
              <a:spLocks/>
            </p:cNvSpPr>
            <p:nvPr/>
          </p:nvSpPr>
          <p:spPr bwMode="auto">
            <a:xfrm>
              <a:off x="5668963" y="3506788"/>
              <a:ext cx="93663" cy="84138"/>
            </a:xfrm>
            <a:custGeom>
              <a:avLst/>
              <a:gdLst>
                <a:gd name="T0" fmla="*/ 59 w 59"/>
                <a:gd name="T1" fmla="*/ 53 h 53"/>
                <a:gd name="T2" fmla="*/ 23 w 59"/>
                <a:gd name="T3" fmla="*/ 13 h 53"/>
                <a:gd name="T4" fmla="*/ 23 w 59"/>
                <a:gd name="T5" fmla="*/ 13 h 53"/>
                <a:gd name="T6" fmla="*/ 23 w 59"/>
                <a:gd name="T7" fmla="*/ 12 h 53"/>
                <a:gd name="T8" fmla="*/ 23 w 59"/>
                <a:gd name="T9" fmla="*/ 12 h 53"/>
                <a:gd name="T10" fmla="*/ 22 w 59"/>
                <a:gd name="T11" fmla="*/ 8 h 53"/>
                <a:gd name="T12" fmla="*/ 20 w 59"/>
                <a:gd name="T13" fmla="*/ 3 h 53"/>
                <a:gd name="T14" fmla="*/ 16 w 59"/>
                <a:gd name="T15" fmla="*/ 1 h 53"/>
                <a:gd name="T16" fmla="*/ 12 w 59"/>
                <a:gd name="T17" fmla="*/ 0 h 53"/>
                <a:gd name="T18" fmla="*/ 12 w 59"/>
                <a:gd name="T19" fmla="*/ 0 h 53"/>
                <a:gd name="T20" fmla="*/ 7 w 59"/>
                <a:gd name="T21" fmla="*/ 1 h 53"/>
                <a:gd name="T22" fmla="*/ 3 w 59"/>
                <a:gd name="T23" fmla="*/ 3 h 53"/>
                <a:gd name="T24" fmla="*/ 1 w 59"/>
                <a:gd name="T25" fmla="*/ 8 h 53"/>
                <a:gd name="T26" fmla="*/ 0 w 59"/>
                <a:gd name="T27" fmla="*/ 12 h 53"/>
                <a:gd name="T28" fmla="*/ 0 w 59"/>
                <a:gd name="T29" fmla="*/ 12 h 53"/>
                <a:gd name="T30" fmla="*/ 1 w 59"/>
                <a:gd name="T31" fmla="*/ 16 h 53"/>
                <a:gd name="T32" fmla="*/ 3 w 59"/>
                <a:gd name="T33" fmla="*/ 20 h 53"/>
                <a:gd name="T34" fmla="*/ 7 w 59"/>
                <a:gd name="T35" fmla="*/ 22 h 53"/>
                <a:gd name="T36" fmla="*/ 11 w 59"/>
                <a:gd name="T37" fmla="*/ 23 h 53"/>
                <a:gd name="T38" fmla="*/ 38 w 59"/>
                <a:gd name="T3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59" y="53"/>
                  </a:moveTo>
                  <a:lnTo>
                    <a:pt x="23" y="13"/>
                  </a:lnTo>
                  <a:lnTo>
                    <a:pt x="23" y="13"/>
                  </a:lnTo>
                  <a:lnTo>
                    <a:pt x="23" y="12"/>
                  </a:lnTo>
                  <a:lnTo>
                    <a:pt x="23" y="12"/>
                  </a:lnTo>
                  <a:lnTo>
                    <a:pt x="22" y="8"/>
                  </a:lnTo>
                  <a:lnTo>
                    <a:pt x="20" y="3"/>
                  </a:lnTo>
                  <a:lnTo>
                    <a:pt x="16" y="1"/>
                  </a:lnTo>
                  <a:lnTo>
                    <a:pt x="12" y="0"/>
                  </a:lnTo>
                  <a:lnTo>
                    <a:pt x="12" y="0"/>
                  </a:lnTo>
                  <a:lnTo>
                    <a:pt x="7" y="1"/>
                  </a:lnTo>
                  <a:lnTo>
                    <a:pt x="3" y="3"/>
                  </a:lnTo>
                  <a:lnTo>
                    <a:pt x="1" y="8"/>
                  </a:lnTo>
                  <a:lnTo>
                    <a:pt x="0" y="12"/>
                  </a:lnTo>
                  <a:lnTo>
                    <a:pt x="0" y="12"/>
                  </a:lnTo>
                  <a:lnTo>
                    <a:pt x="1" y="16"/>
                  </a:lnTo>
                  <a:lnTo>
                    <a:pt x="3" y="20"/>
                  </a:lnTo>
                  <a:lnTo>
                    <a:pt x="7" y="22"/>
                  </a:lnTo>
                  <a:lnTo>
                    <a:pt x="11" y="23"/>
                  </a:lnTo>
                  <a:lnTo>
                    <a:pt x="38" y="5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4" name="Freeform 411"/>
            <p:cNvSpPr>
              <a:spLocks/>
            </p:cNvSpPr>
            <p:nvPr/>
          </p:nvSpPr>
          <p:spPr bwMode="auto">
            <a:xfrm>
              <a:off x="5549901" y="3506788"/>
              <a:ext cx="95250" cy="84138"/>
            </a:xfrm>
            <a:custGeom>
              <a:avLst/>
              <a:gdLst>
                <a:gd name="T0" fmla="*/ 22 w 60"/>
                <a:gd name="T1" fmla="*/ 53 h 53"/>
                <a:gd name="T2" fmla="*/ 49 w 60"/>
                <a:gd name="T3" fmla="*/ 23 h 53"/>
                <a:gd name="T4" fmla="*/ 49 w 60"/>
                <a:gd name="T5" fmla="*/ 23 h 53"/>
                <a:gd name="T6" fmla="*/ 53 w 60"/>
                <a:gd name="T7" fmla="*/ 22 h 53"/>
                <a:gd name="T8" fmla="*/ 57 w 60"/>
                <a:gd name="T9" fmla="*/ 20 h 53"/>
                <a:gd name="T10" fmla="*/ 59 w 60"/>
                <a:gd name="T11" fmla="*/ 16 h 53"/>
                <a:gd name="T12" fmla="*/ 60 w 60"/>
                <a:gd name="T13" fmla="*/ 12 h 53"/>
                <a:gd name="T14" fmla="*/ 60 w 60"/>
                <a:gd name="T15" fmla="*/ 12 h 53"/>
                <a:gd name="T16" fmla="*/ 59 w 60"/>
                <a:gd name="T17" fmla="*/ 8 h 53"/>
                <a:gd name="T18" fmla="*/ 57 w 60"/>
                <a:gd name="T19" fmla="*/ 3 h 53"/>
                <a:gd name="T20" fmla="*/ 53 w 60"/>
                <a:gd name="T21" fmla="*/ 1 h 53"/>
                <a:gd name="T22" fmla="*/ 49 w 60"/>
                <a:gd name="T23" fmla="*/ 0 h 53"/>
                <a:gd name="T24" fmla="*/ 49 w 60"/>
                <a:gd name="T25" fmla="*/ 0 h 53"/>
                <a:gd name="T26" fmla="*/ 43 w 60"/>
                <a:gd name="T27" fmla="*/ 1 h 53"/>
                <a:gd name="T28" fmla="*/ 40 w 60"/>
                <a:gd name="T29" fmla="*/ 3 h 53"/>
                <a:gd name="T30" fmla="*/ 38 w 60"/>
                <a:gd name="T31" fmla="*/ 8 h 53"/>
                <a:gd name="T32" fmla="*/ 37 w 60"/>
                <a:gd name="T33" fmla="*/ 12 h 53"/>
                <a:gd name="T34" fmla="*/ 37 w 60"/>
                <a:gd name="T35" fmla="*/ 12 h 53"/>
                <a:gd name="T36" fmla="*/ 37 w 60"/>
                <a:gd name="T37" fmla="*/ 13 h 53"/>
                <a:gd name="T38" fmla="*/ 0 w 60"/>
                <a:gd name="T3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53">
                  <a:moveTo>
                    <a:pt x="22" y="53"/>
                  </a:moveTo>
                  <a:lnTo>
                    <a:pt x="49" y="23"/>
                  </a:lnTo>
                  <a:lnTo>
                    <a:pt x="49" y="23"/>
                  </a:lnTo>
                  <a:lnTo>
                    <a:pt x="53" y="22"/>
                  </a:lnTo>
                  <a:lnTo>
                    <a:pt x="57" y="20"/>
                  </a:lnTo>
                  <a:lnTo>
                    <a:pt x="59" y="16"/>
                  </a:lnTo>
                  <a:lnTo>
                    <a:pt x="60" y="12"/>
                  </a:lnTo>
                  <a:lnTo>
                    <a:pt x="60" y="12"/>
                  </a:lnTo>
                  <a:lnTo>
                    <a:pt x="59" y="8"/>
                  </a:lnTo>
                  <a:lnTo>
                    <a:pt x="57" y="3"/>
                  </a:lnTo>
                  <a:lnTo>
                    <a:pt x="53" y="1"/>
                  </a:lnTo>
                  <a:lnTo>
                    <a:pt x="49" y="0"/>
                  </a:lnTo>
                  <a:lnTo>
                    <a:pt x="49" y="0"/>
                  </a:lnTo>
                  <a:lnTo>
                    <a:pt x="43" y="1"/>
                  </a:lnTo>
                  <a:lnTo>
                    <a:pt x="40" y="3"/>
                  </a:lnTo>
                  <a:lnTo>
                    <a:pt x="38" y="8"/>
                  </a:lnTo>
                  <a:lnTo>
                    <a:pt x="37" y="12"/>
                  </a:lnTo>
                  <a:lnTo>
                    <a:pt x="37" y="12"/>
                  </a:lnTo>
                  <a:lnTo>
                    <a:pt x="37" y="13"/>
                  </a:lnTo>
                  <a:lnTo>
                    <a:pt x="0" y="5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5" name="Freeform 412"/>
            <p:cNvSpPr>
              <a:spLocks/>
            </p:cNvSpPr>
            <p:nvPr/>
          </p:nvSpPr>
          <p:spPr bwMode="auto">
            <a:xfrm>
              <a:off x="4002088" y="2379663"/>
              <a:ext cx="79375" cy="92075"/>
            </a:xfrm>
            <a:custGeom>
              <a:avLst/>
              <a:gdLst>
                <a:gd name="T0" fmla="*/ 0 w 50"/>
                <a:gd name="T1" fmla="*/ 4 h 58"/>
                <a:gd name="T2" fmla="*/ 0 w 50"/>
                <a:gd name="T3" fmla="*/ 4 h 58"/>
                <a:gd name="T4" fmla="*/ 1 w 50"/>
                <a:gd name="T5" fmla="*/ 3 h 58"/>
                <a:gd name="T6" fmla="*/ 2 w 50"/>
                <a:gd name="T7" fmla="*/ 2 h 58"/>
                <a:gd name="T8" fmla="*/ 3 w 50"/>
                <a:gd name="T9" fmla="*/ 1 h 58"/>
                <a:gd name="T10" fmla="*/ 4 w 50"/>
                <a:gd name="T11" fmla="*/ 0 h 58"/>
                <a:gd name="T12" fmla="*/ 30 w 50"/>
                <a:gd name="T13" fmla="*/ 0 h 58"/>
                <a:gd name="T14" fmla="*/ 30 w 50"/>
                <a:gd name="T15" fmla="*/ 0 h 58"/>
                <a:gd name="T16" fmla="*/ 33 w 50"/>
                <a:gd name="T17" fmla="*/ 1 h 58"/>
                <a:gd name="T18" fmla="*/ 36 w 50"/>
                <a:gd name="T19" fmla="*/ 4 h 58"/>
                <a:gd name="T20" fmla="*/ 36 w 50"/>
                <a:gd name="T21" fmla="*/ 4 h 58"/>
                <a:gd name="T22" fmla="*/ 40 w 50"/>
                <a:gd name="T23" fmla="*/ 16 h 58"/>
                <a:gd name="T24" fmla="*/ 43 w 50"/>
                <a:gd name="T25" fmla="*/ 26 h 58"/>
                <a:gd name="T26" fmla="*/ 43 w 50"/>
                <a:gd name="T27" fmla="*/ 26 h 58"/>
                <a:gd name="T28" fmla="*/ 47 w 50"/>
                <a:gd name="T29" fmla="*/ 40 h 58"/>
                <a:gd name="T30" fmla="*/ 50 w 50"/>
                <a:gd name="T31" fmla="*/ 55 h 58"/>
                <a:gd name="T32" fmla="*/ 50 w 50"/>
                <a:gd name="T33" fmla="*/ 55 h 58"/>
                <a:gd name="T34" fmla="*/ 50 w 50"/>
                <a:gd name="T35" fmla="*/ 58 h 58"/>
                <a:gd name="T36" fmla="*/ 49 w 50"/>
                <a:gd name="T37" fmla="*/ 58 h 58"/>
                <a:gd name="T38" fmla="*/ 47 w 50"/>
                <a:gd name="T39" fmla="*/ 58 h 58"/>
                <a:gd name="T40" fmla="*/ 47 w 50"/>
                <a:gd name="T41" fmla="*/ 58 h 58"/>
                <a:gd name="T42" fmla="*/ 33 w 50"/>
                <a:gd name="T43" fmla="*/ 57 h 58"/>
                <a:gd name="T44" fmla="*/ 20 w 50"/>
                <a:gd name="T45" fmla="*/ 55 h 58"/>
                <a:gd name="T46" fmla="*/ 4 w 50"/>
                <a:gd name="T47" fmla="*/ 51 h 58"/>
                <a:gd name="T48" fmla="*/ 4 w 50"/>
                <a:gd name="T49" fmla="*/ 51 h 58"/>
                <a:gd name="T50" fmla="*/ 1 w 50"/>
                <a:gd name="T51" fmla="*/ 49 h 58"/>
                <a:gd name="T52" fmla="*/ 0 w 50"/>
                <a:gd name="T53" fmla="*/ 46 h 58"/>
                <a:gd name="T54" fmla="*/ 0 w 50"/>
                <a:gd name="T5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58">
                  <a:moveTo>
                    <a:pt x="0" y="4"/>
                  </a:moveTo>
                  <a:lnTo>
                    <a:pt x="0" y="4"/>
                  </a:lnTo>
                  <a:lnTo>
                    <a:pt x="1" y="3"/>
                  </a:lnTo>
                  <a:lnTo>
                    <a:pt x="2" y="2"/>
                  </a:lnTo>
                  <a:lnTo>
                    <a:pt x="3" y="1"/>
                  </a:lnTo>
                  <a:lnTo>
                    <a:pt x="4" y="0"/>
                  </a:lnTo>
                  <a:lnTo>
                    <a:pt x="30" y="0"/>
                  </a:lnTo>
                  <a:lnTo>
                    <a:pt x="30" y="0"/>
                  </a:lnTo>
                  <a:lnTo>
                    <a:pt x="33" y="1"/>
                  </a:lnTo>
                  <a:lnTo>
                    <a:pt x="36" y="4"/>
                  </a:lnTo>
                  <a:lnTo>
                    <a:pt x="36" y="4"/>
                  </a:lnTo>
                  <a:lnTo>
                    <a:pt x="40" y="16"/>
                  </a:lnTo>
                  <a:lnTo>
                    <a:pt x="43" y="26"/>
                  </a:lnTo>
                  <a:lnTo>
                    <a:pt x="43" y="26"/>
                  </a:lnTo>
                  <a:lnTo>
                    <a:pt x="47" y="40"/>
                  </a:lnTo>
                  <a:lnTo>
                    <a:pt x="50" y="55"/>
                  </a:lnTo>
                  <a:lnTo>
                    <a:pt x="50" y="55"/>
                  </a:lnTo>
                  <a:lnTo>
                    <a:pt x="50" y="58"/>
                  </a:lnTo>
                  <a:lnTo>
                    <a:pt x="49" y="58"/>
                  </a:lnTo>
                  <a:lnTo>
                    <a:pt x="47" y="58"/>
                  </a:lnTo>
                  <a:lnTo>
                    <a:pt x="47" y="58"/>
                  </a:lnTo>
                  <a:lnTo>
                    <a:pt x="33" y="57"/>
                  </a:lnTo>
                  <a:lnTo>
                    <a:pt x="20" y="55"/>
                  </a:lnTo>
                  <a:lnTo>
                    <a:pt x="4" y="51"/>
                  </a:lnTo>
                  <a:lnTo>
                    <a:pt x="4" y="51"/>
                  </a:lnTo>
                  <a:lnTo>
                    <a:pt x="1" y="49"/>
                  </a:lnTo>
                  <a:lnTo>
                    <a:pt x="0" y="46"/>
                  </a:lnTo>
                  <a:lnTo>
                    <a:pt x="0" y="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6" name="Freeform 413"/>
            <p:cNvSpPr>
              <a:spLocks/>
            </p:cNvSpPr>
            <p:nvPr/>
          </p:nvSpPr>
          <p:spPr bwMode="auto">
            <a:xfrm>
              <a:off x="3879851" y="2557463"/>
              <a:ext cx="92075" cy="14288"/>
            </a:xfrm>
            <a:custGeom>
              <a:avLst/>
              <a:gdLst>
                <a:gd name="T0" fmla="*/ 0 w 58"/>
                <a:gd name="T1" fmla="*/ 5 h 9"/>
                <a:gd name="T2" fmla="*/ 0 w 58"/>
                <a:gd name="T3" fmla="*/ 5 h 9"/>
                <a:gd name="T4" fmla="*/ 0 w 58"/>
                <a:gd name="T5" fmla="*/ 9 h 9"/>
                <a:gd name="T6" fmla="*/ 11 w 58"/>
                <a:gd name="T7" fmla="*/ 9 h 9"/>
                <a:gd name="T8" fmla="*/ 22 w 58"/>
                <a:gd name="T9" fmla="*/ 0 h 9"/>
                <a:gd name="T10" fmla="*/ 37 w 58"/>
                <a:gd name="T11" fmla="*/ 0 h 9"/>
                <a:gd name="T12" fmla="*/ 47 w 58"/>
                <a:gd name="T13" fmla="*/ 9 h 9"/>
                <a:gd name="T14" fmla="*/ 58 w 58"/>
                <a:gd name="T15" fmla="*/ 9 h 9"/>
                <a:gd name="T16" fmla="*/ 58 w 58"/>
                <a:gd name="T17" fmla="*/ 9 h 9"/>
                <a:gd name="T18" fmla="*/ 58 w 58"/>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9">
                  <a:moveTo>
                    <a:pt x="0" y="5"/>
                  </a:moveTo>
                  <a:lnTo>
                    <a:pt x="0" y="5"/>
                  </a:lnTo>
                  <a:lnTo>
                    <a:pt x="0" y="9"/>
                  </a:lnTo>
                  <a:lnTo>
                    <a:pt x="11" y="9"/>
                  </a:lnTo>
                  <a:lnTo>
                    <a:pt x="22" y="0"/>
                  </a:lnTo>
                  <a:lnTo>
                    <a:pt x="37" y="0"/>
                  </a:lnTo>
                  <a:lnTo>
                    <a:pt x="47" y="9"/>
                  </a:lnTo>
                  <a:lnTo>
                    <a:pt x="58" y="9"/>
                  </a:lnTo>
                  <a:lnTo>
                    <a:pt x="58" y="9"/>
                  </a:lnTo>
                  <a:lnTo>
                    <a:pt x="58" y="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7" name="Freeform 414"/>
            <p:cNvSpPr>
              <a:spLocks/>
            </p:cNvSpPr>
            <p:nvPr/>
          </p:nvSpPr>
          <p:spPr bwMode="auto">
            <a:xfrm>
              <a:off x="3725863" y="2333625"/>
              <a:ext cx="382588" cy="238125"/>
            </a:xfrm>
            <a:custGeom>
              <a:avLst/>
              <a:gdLst>
                <a:gd name="T0" fmla="*/ 233 w 241"/>
                <a:gd name="T1" fmla="*/ 146 h 150"/>
                <a:gd name="T2" fmla="*/ 233 w 241"/>
                <a:gd name="T3" fmla="*/ 146 h 150"/>
                <a:gd name="T4" fmla="*/ 233 w 241"/>
                <a:gd name="T5" fmla="*/ 150 h 150"/>
                <a:gd name="T6" fmla="*/ 241 w 241"/>
                <a:gd name="T7" fmla="*/ 150 h 150"/>
                <a:gd name="T8" fmla="*/ 241 w 241"/>
                <a:gd name="T9" fmla="*/ 150 h 150"/>
                <a:gd name="T10" fmla="*/ 241 w 241"/>
                <a:gd name="T11" fmla="*/ 140 h 150"/>
                <a:gd name="T12" fmla="*/ 240 w 241"/>
                <a:gd name="T13" fmla="*/ 140 h 150"/>
                <a:gd name="T14" fmla="*/ 240 w 241"/>
                <a:gd name="T15" fmla="*/ 115 h 150"/>
                <a:gd name="T16" fmla="*/ 240 w 241"/>
                <a:gd name="T17" fmla="*/ 115 h 150"/>
                <a:gd name="T18" fmla="*/ 240 w 241"/>
                <a:gd name="T19" fmla="*/ 102 h 150"/>
                <a:gd name="T20" fmla="*/ 240 w 241"/>
                <a:gd name="T21" fmla="*/ 102 h 150"/>
                <a:gd name="T22" fmla="*/ 240 w 241"/>
                <a:gd name="T23" fmla="*/ 91 h 150"/>
                <a:gd name="T24" fmla="*/ 238 w 241"/>
                <a:gd name="T25" fmla="*/ 79 h 150"/>
                <a:gd name="T26" fmla="*/ 235 w 241"/>
                <a:gd name="T27" fmla="*/ 65 h 150"/>
                <a:gd name="T28" fmla="*/ 231 w 241"/>
                <a:gd name="T29" fmla="*/ 50 h 150"/>
                <a:gd name="T30" fmla="*/ 227 w 241"/>
                <a:gd name="T31" fmla="*/ 37 h 150"/>
                <a:gd name="T32" fmla="*/ 223 w 241"/>
                <a:gd name="T33" fmla="*/ 27 h 150"/>
                <a:gd name="T34" fmla="*/ 219 w 241"/>
                <a:gd name="T35" fmla="*/ 18 h 150"/>
                <a:gd name="T36" fmla="*/ 216 w 241"/>
                <a:gd name="T37" fmla="*/ 16 h 150"/>
                <a:gd name="T38" fmla="*/ 214 w 241"/>
                <a:gd name="T39" fmla="*/ 16 h 150"/>
                <a:gd name="T40" fmla="*/ 214 w 241"/>
                <a:gd name="T41" fmla="*/ 16 h 150"/>
                <a:gd name="T42" fmla="*/ 167 w 241"/>
                <a:gd name="T43" fmla="*/ 16 h 150"/>
                <a:gd name="T44" fmla="*/ 167 w 241"/>
                <a:gd name="T45" fmla="*/ 0 h 150"/>
                <a:gd name="T46" fmla="*/ 8 w 241"/>
                <a:gd name="T47" fmla="*/ 0 h 150"/>
                <a:gd name="T48" fmla="*/ 8 w 241"/>
                <a:gd name="T49" fmla="*/ 108 h 150"/>
                <a:gd name="T50" fmla="*/ 8 w 241"/>
                <a:gd name="T51" fmla="*/ 117 h 150"/>
                <a:gd name="T52" fmla="*/ 8 w 241"/>
                <a:gd name="T53" fmla="*/ 118 h 150"/>
                <a:gd name="T54" fmla="*/ 0 w 241"/>
                <a:gd name="T55" fmla="*/ 118 h 150"/>
                <a:gd name="T56" fmla="*/ 0 w 241"/>
                <a:gd name="T57" fmla="*/ 132 h 150"/>
                <a:gd name="T58" fmla="*/ 11 w 241"/>
                <a:gd name="T59" fmla="*/ 132 h 150"/>
                <a:gd name="T60" fmla="*/ 19 w 241"/>
                <a:gd name="T61" fmla="*/ 14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150">
                  <a:moveTo>
                    <a:pt x="233" y="146"/>
                  </a:moveTo>
                  <a:lnTo>
                    <a:pt x="233" y="146"/>
                  </a:lnTo>
                  <a:lnTo>
                    <a:pt x="233" y="150"/>
                  </a:lnTo>
                  <a:lnTo>
                    <a:pt x="241" y="150"/>
                  </a:lnTo>
                  <a:lnTo>
                    <a:pt x="241" y="150"/>
                  </a:lnTo>
                  <a:lnTo>
                    <a:pt x="241" y="140"/>
                  </a:lnTo>
                  <a:lnTo>
                    <a:pt x="240" y="140"/>
                  </a:lnTo>
                  <a:lnTo>
                    <a:pt x="240" y="115"/>
                  </a:lnTo>
                  <a:lnTo>
                    <a:pt x="240" y="115"/>
                  </a:lnTo>
                  <a:lnTo>
                    <a:pt x="240" y="102"/>
                  </a:lnTo>
                  <a:lnTo>
                    <a:pt x="240" y="102"/>
                  </a:lnTo>
                  <a:lnTo>
                    <a:pt x="240" y="91"/>
                  </a:lnTo>
                  <a:lnTo>
                    <a:pt x="238" y="79"/>
                  </a:lnTo>
                  <a:lnTo>
                    <a:pt x="235" y="65"/>
                  </a:lnTo>
                  <a:lnTo>
                    <a:pt x="231" y="50"/>
                  </a:lnTo>
                  <a:lnTo>
                    <a:pt x="227" y="37"/>
                  </a:lnTo>
                  <a:lnTo>
                    <a:pt x="223" y="27"/>
                  </a:lnTo>
                  <a:lnTo>
                    <a:pt x="219" y="18"/>
                  </a:lnTo>
                  <a:lnTo>
                    <a:pt x="216" y="16"/>
                  </a:lnTo>
                  <a:lnTo>
                    <a:pt x="214" y="16"/>
                  </a:lnTo>
                  <a:lnTo>
                    <a:pt x="214" y="16"/>
                  </a:lnTo>
                  <a:lnTo>
                    <a:pt x="167" y="16"/>
                  </a:lnTo>
                  <a:lnTo>
                    <a:pt x="167" y="0"/>
                  </a:lnTo>
                  <a:lnTo>
                    <a:pt x="8" y="0"/>
                  </a:lnTo>
                  <a:lnTo>
                    <a:pt x="8" y="108"/>
                  </a:lnTo>
                  <a:lnTo>
                    <a:pt x="8" y="117"/>
                  </a:lnTo>
                  <a:lnTo>
                    <a:pt x="8" y="118"/>
                  </a:lnTo>
                  <a:lnTo>
                    <a:pt x="0" y="118"/>
                  </a:lnTo>
                  <a:lnTo>
                    <a:pt x="0" y="132"/>
                  </a:lnTo>
                  <a:lnTo>
                    <a:pt x="11" y="132"/>
                  </a:lnTo>
                  <a:lnTo>
                    <a:pt x="19" y="14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8" name="Freeform 415"/>
            <p:cNvSpPr>
              <a:spLocks noEditPoints="1"/>
            </p:cNvSpPr>
            <p:nvPr/>
          </p:nvSpPr>
          <p:spPr bwMode="auto">
            <a:xfrm>
              <a:off x="3767138" y="2514600"/>
              <a:ext cx="101600" cy="101600"/>
            </a:xfrm>
            <a:custGeom>
              <a:avLst/>
              <a:gdLst>
                <a:gd name="T0" fmla="*/ 32 w 64"/>
                <a:gd name="T1" fmla="*/ 0 h 64"/>
                <a:gd name="T2" fmla="*/ 32 w 64"/>
                <a:gd name="T3" fmla="*/ 0 h 64"/>
                <a:gd name="T4" fmla="*/ 26 w 64"/>
                <a:gd name="T5" fmla="*/ 0 h 64"/>
                <a:gd name="T6" fmla="*/ 20 w 64"/>
                <a:gd name="T7" fmla="*/ 2 h 64"/>
                <a:gd name="T8" fmla="*/ 15 w 64"/>
                <a:gd name="T9" fmla="*/ 5 h 64"/>
                <a:gd name="T10" fmla="*/ 9 w 64"/>
                <a:gd name="T11" fmla="*/ 9 h 64"/>
                <a:gd name="T12" fmla="*/ 5 w 64"/>
                <a:gd name="T13" fmla="*/ 14 h 64"/>
                <a:gd name="T14" fmla="*/ 2 w 64"/>
                <a:gd name="T15" fmla="*/ 20 h 64"/>
                <a:gd name="T16" fmla="*/ 0 w 64"/>
                <a:gd name="T17" fmla="*/ 26 h 64"/>
                <a:gd name="T18" fmla="*/ 0 w 64"/>
                <a:gd name="T19" fmla="*/ 32 h 64"/>
                <a:gd name="T20" fmla="*/ 0 w 64"/>
                <a:gd name="T21" fmla="*/ 32 h 64"/>
                <a:gd name="T22" fmla="*/ 0 w 64"/>
                <a:gd name="T23" fmla="*/ 38 h 64"/>
                <a:gd name="T24" fmla="*/ 2 w 64"/>
                <a:gd name="T25" fmla="*/ 44 h 64"/>
                <a:gd name="T26" fmla="*/ 5 w 64"/>
                <a:gd name="T27" fmla="*/ 49 h 64"/>
                <a:gd name="T28" fmla="*/ 9 w 64"/>
                <a:gd name="T29" fmla="*/ 55 h 64"/>
                <a:gd name="T30" fmla="*/ 15 w 64"/>
                <a:gd name="T31" fmla="*/ 59 h 64"/>
                <a:gd name="T32" fmla="*/ 20 w 64"/>
                <a:gd name="T33" fmla="*/ 62 h 64"/>
                <a:gd name="T34" fmla="*/ 26 w 64"/>
                <a:gd name="T35" fmla="*/ 64 h 64"/>
                <a:gd name="T36" fmla="*/ 32 w 64"/>
                <a:gd name="T37" fmla="*/ 64 h 64"/>
                <a:gd name="T38" fmla="*/ 32 w 64"/>
                <a:gd name="T39" fmla="*/ 64 h 64"/>
                <a:gd name="T40" fmla="*/ 38 w 64"/>
                <a:gd name="T41" fmla="*/ 64 h 64"/>
                <a:gd name="T42" fmla="*/ 44 w 64"/>
                <a:gd name="T43" fmla="*/ 62 h 64"/>
                <a:gd name="T44" fmla="*/ 50 w 64"/>
                <a:gd name="T45" fmla="*/ 59 h 64"/>
                <a:gd name="T46" fmla="*/ 55 w 64"/>
                <a:gd name="T47" fmla="*/ 55 h 64"/>
                <a:gd name="T48" fmla="*/ 59 w 64"/>
                <a:gd name="T49" fmla="*/ 49 h 64"/>
                <a:gd name="T50" fmla="*/ 62 w 64"/>
                <a:gd name="T51" fmla="*/ 44 h 64"/>
                <a:gd name="T52" fmla="*/ 63 w 64"/>
                <a:gd name="T53" fmla="*/ 38 h 64"/>
                <a:gd name="T54" fmla="*/ 64 w 64"/>
                <a:gd name="T55" fmla="*/ 32 h 64"/>
                <a:gd name="T56" fmla="*/ 64 w 64"/>
                <a:gd name="T57" fmla="*/ 32 h 64"/>
                <a:gd name="T58" fmla="*/ 63 w 64"/>
                <a:gd name="T59" fmla="*/ 26 h 64"/>
                <a:gd name="T60" fmla="*/ 62 w 64"/>
                <a:gd name="T61" fmla="*/ 20 h 64"/>
                <a:gd name="T62" fmla="*/ 59 w 64"/>
                <a:gd name="T63" fmla="*/ 14 h 64"/>
                <a:gd name="T64" fmla="*/ 55 w 64"/>
                <a:gd name="T65" fmla="*/ 9 h 64"/>
                <a:gd name="T66" fmla="*/ 50 w 64"/>
                <a:gd name="T67" fmla="*/ 5 h 64"/>
                <a:gd name="T68" fmla="*/ 44 w 64"/>
                <a:gd name="T69" fmla="*/ 2 h 64"/>
                <a:gd name="T70" fmla="*/ 38 w 64"/>
                <a:gd name="T71" fmla="*/ 0 h 64"/>
                <a:gd name="T72" fmla="*/ 32 w 64"/>
                <a:gd name="T73" fmla="*/ 0 h 64"/>
                <a:gd name="T74" fmla="*/ 32 w 64"/>
                <a:gd name="T75" fmla="*/ 0 h 64"/>
                <a:gd name="T76" fmla="*/ 32 w 64"/>
                <a:gd name="T77" fmla="*/ 46 h 64"/>
                <a:gd name="T78" fmla="*/ 32 w 64"/>
                <a:gd name="T79" fmla="*/ 46 h 64"/>
                <a:gd name="T80" fmla="*/ 27 w 64"/>
                <a:gd name="T81" fmla="*/ 45 h 64"/>
                <a:gd name="T82" fmla="*/ 22 w 64"/>
                <a:gd name="T83" fmla="*/ 42 h 64"/>
                <a:gd name="T84" fmla="*/ 19 w 64"/>
                <a:gd name="T85" fmla="*/ 37 h 64"/>
                <a:gd name="T86" fmla="*/ 18 w 64"/>
                <a:gd name="T87" fmla="*/ 32 h 64"/>
                <a:gd name="T88" fmla="*/ 18 w 64"/>
                <a:gd name="T89" fmla="*/ 32 h 64"/>
                <a:gd name="T90" fmla="*/ 19 w 64"/>
                <a:gd name="T91" fmla="*/ 27 h 64"/>
                <a:gd name="T92" fmla="*/ 22 w 64"/>
                <a:gd name="T93" fmla="*/ 22 h 64"/>
                <a:gd name="T94" fmla="*/ 27 w 64"/>
                <a:gd name="T95" fmla="*/ 19 h 64"/>
                <a:gd name="T96" fmla="*/ 32 w 64"/>
                <a:gd name="T97" fmla="*/ 18 h 64"/>
                <a:gd name="T98" fmla="*/ 32 w 64"/>
                <a:gd name="T99" fmla="*/ 18 h 64"/>
                <a:gd name="T100" fmla="*/ 37 w 64"/>
                <a:gd name="T101" fmla="*/ 19 h 64"/>
                <a:gd name="T102" fmla="*/ 42 w 64"/>
                <a:gd name="T103" fmla="*/ 22 h 64"/>
                <a:gd name="T104" fmla="*/ 45 w 64"/>
                <a:gd name="T105" fmla="*/ 27 h 64"/>
                <a:gd name="T106" fmla="*/ 46 w 64"/>
                <a:gd name="T107" fmla="*/ 32 h 64"/>
                <a:gd name="T108" fmla="*/ 46 w 64"/>
                <a:gd name="T109" fmla="*/ 32 h 64"/>
                <a:gd name="T110" fmla="*/ 45 w 64"/>
                <a:gd name="T111" fmla="*/ 37 h 64"/>
                <a:gd name="T112" fmla="*/ 42 w 64"/>
                <a:gd name="T113" fmla="*/ 42 h 64"/>
                <a:gd name="T114" fmla="*/ 37 w 64"/>
                <a:gd name="T115" fmla="*/ 45 h 64"/>
                <a:gd name="T116" fmla="*/ 32 w 64"/>
                <a:gd name="T117" fmla="*/ 46 h 64"/>
                <a:gd name="T118" fmla="*/ 32 w 64"/>
                <a:gd name="T1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64">
                  <a:moveTo>
                    <a:pt x="32" y="0"/>
                  </a:moveTo>
                  <a:lnTo>
                    <a:pt x="32" y="0"/>
                  </a:lnTo>
                  <a:lnTo>
                    <a:pt x="26" y="0"/>
                  </a:lnTo>
                  <a:lnTo>
                    <a:pt x="20" y="2"/>
                  </a:lnTo>
                  <a:lnTo>
                    <a:pt x="15" y="5"/>
                  </a:lnTo>
                  <a:lnTo>
                    <a:pt x="9" y="9"/>
                  </a:lnTo>
                  <a:lnTo>
                    <a:pt x="5" y="14"/>
                  </a:lnTo>
                  <a:lnTo>
                    <a:pt x="2" y="20"/>
                  </a:lnTo>
                  <a:lnTo>
                    <a:pt x="0" y="26"/>
                  </a:lnTo>
                  <a:lnTo>
                    <a:pt x="0" y="32"/>
                  </a:lnTo>
                  <a:lnTo>
                    <a:pt x="0" y="32"/>
                  </a:lnTo>
                  <a:lnTo>
                    <a:pt x="0" y="38"/>
                  </a:lnTo>
                  <a:lnTo>
                    <a:pt x="2" y="44"/>
                  </a:lnTo>
                  <a:lnTo>
                    <a:pt x="5" y="49"/>
                  </a:lnTo>
                  <a:lnTo>
                    <a:pt x="9" y="55"/>
                  </a:lnTo>
                  <a:lnTo>
                    <a:pt x="15" y="59"/>
                  </a:lnTo>
                  <a:lnTo>
                    <a:pt x="20" y="62"/>
                  </a:lnTo>
                  <a:lnTo>
                    <a:pt x="26" y="64"/>
                  </a:lnTo>
                  <a:lnTo>
                    <a:pt x="32" y="64"/>
                  </a:lnTo>
                  <a:lnTo>
                    <a:pt x="32" y="64"/>
                  </a:lnTo>
                  <a:lnTo>
                    <a:pt x="38" y="64"/>
                  </a:lnTo>
                  <a:lnTo>
                    <a:pt x="44" y="62"/>
                  </a:lnTo>
                  <a:lnTo>
                    <a:pt x="50" y="59"/>
                  </a:lnTo>
                  <a:lnTo>
                    <a:pt x="55" y="55"/>
                  </a:lnTo>
                  <a:lnTo>
                    <a:pt x="59" y="49"/>
                  </a:lnTo>
                  <a:lnTo>
                    <a:pt x="62" y="44"/>
                  </a:lnTo>
                  <a:lnTo>
                    <a:pt x="63" y="38"/>
                  </a:lnTo>
                  <a:lnTo>
                    <a:pt x="64" y="32"/>
                  </a:lnTo>
                  <a:lnTo>
                    <a:pt x="64" y="32"/>
                  </a:lnTo>
                  <a:lnTo>
                    <a:pt x="63" y="26"/>
                  </a:lnTo>
                  <a:lnTo>
                    <a:pt x="62" y="20"/>
                  </a:lnTo>
                  <a:lnTo>
                    <a:pt x="59" y="14"/>
                  </a:lnTo>
                  <a:lnTo>
                    <a:pt x="55" y="9"/>
                  </a:lnTo>
                  <a:lnTo>
                    <a:pt x="50" y="5"/>
                  </a:lnTo>
                  <a:lnTo>
                    <a:pt x="44" y="2"/>
                  </a:lnTo>
                  <a:lnTo>
                    <a:pt x="38" y="0"/>
                  </a:lnTo>
                  <a:lnTo>
                    <a:pt x="32" y="0"/>
                  </a:lnTo>
                  <a:lnTo>
                    <a:pt x="32" y="0"/>
                  </a:lnTo>
                  <a:close/>
                  <a:moveTo>
                    <a:pt x="32" y="46"/>
                  </a:moveTo>
                  <a:lnTo>
                    <a:pt x="32" y="46"/>
                  </a:lnTo>
                  <a:lnTo>
                    <a:pt x="27" y="45"/>
                  </a:lnTo>
                  <a:lnTo>
                    <a:pt x="22" y="42"/>
                  </a:lnTo>
                  <a:lnTo>
                    <a:pt x="19" y="37"/>
                  </a:lnTo>
                  <a:lnTo>
                    <a:pt x="18" y="32"/>
                  </a:lnTo>
                  <a:lnTo>
                    <a:pt x="18" y="32"/>
                  </a:lnTo>
                  <a:lnTo>
                    <a:pt x="19" y="27"/>
                  </a:lnTo>
                  <a:lnTo>
                    <a:pt x="22" y="22"/>
                  </a:lnTo>
                  <a:lnTo>
                    <a:pt x="27" y="19"/>
                  </a:lnTo>
                  <a:lnTo>
                    <a:pt x="32" y="18"/>
                  </a:lnTo>
                  <a:lnTo>
                    <a:pt x="32" y="18"/>
                  </a:lnTo>
                  <a:lnTo>
                    <a:pt x="37" y="19"/>
                  </a:lnTo>
                  <a:lnTo>
                    <a:pt x="42" y="22"/>
                  </a:lnTo>
                  <a:lnTo>
                    <a:pt x="45" y="27"/>
                  </a:lnTo>
                  <a:lnTo>
                    <a:pt x="46" y="32"/>
                  </a:lnTo>
                  <a:lnTo>
                    <a:pt x="46" y="32"/>
                  </a:lnTo>
                  <a:lnTo>
                    <a:pt x="45" y="37"/>
                  </a:lnTo>
                  <a:lnTo>
                    <a:pt x="42" y="42"/>
                  </a:lnTo>
                  <a:lnTo>
                    <a:pt x="37" y="45"/>
                  </a:lnTo>
                  <a:lnTo>
                    <a:pt x="32" y="46"/>
                  </a:lnTo>
                  <a:lnTo>
                    <a:pt x="32" y="4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9" name="Freeform 416"/>
            <p:cNvSpPr>
              <a:spLocks noEditPoints="1"/>
            </p:cNvSpPr>
            <p:nvPr/>
          </p:nvSpPr>
          <p:spPr bwMode="auto">
            <a:xfrm>
              <a:off x="3983038" y="2514600"/>
              <a:ext cx="101600" cy="101600"/>
            </a:xfrm>
            <a:custGeom>
              <a:avLst/>
              <a:gdLst>
                <a:gd name="T0" fmla="*/ 32 w 64"/>
                <a:gd name="T1" fmla="*/ 0 h 64"/>
                <a:gd name="T2" fmla="*/ 32 w 64"/>
                <a:gd name="T3" fmla="*/ 0 h 64"/>
                <a:gd name="T4" fmla="*/ 26 w 64"/>
                <a:gd name="T5" fmla="*/ 0 h 64"/>
                <a:gd name="T6" fmla="*/ 20 w 64"/>
                <a:gd name="T7" fmla="*/ 2 h 64"/>
                <a:gd name="T8" fmla="*/ 14 w 64"/>
                <a:gd name="T9" fmla="*/ 5 h 64"/>
                <a:gd name="T10" fmla="*/ 9 w 64"/>
                <a:gd name="T11" fmla="*/ 9 h 64"/>
                <a:gd name="T12" fmla="*/ 5 w 64"/>
                <a:gd name="T13" fmla="*/ 14 h 64"/>
                <a:gd name="T14" fmla="*/ 2 w 64"/>
                <a:gd name="T15" fmla="*/ 20 h 64"/>
                <a:gd name="T16" fmla="*/ 1 w 64"/>
                <a:gd name="T17" fmla="*/ 26 h 64"/>
                <a:gd name="T18" fmla="*/ 0 w 64"/>
                <a:gd name="T19" fmla="*/ 32 h 64"/>
                <a:gd name="T20" fmla="*/ 0 w 64"/>
                <a:gd name="T21" fmla="*/ 32 h 64"/>
                <a:gd name="T22" fmla="*/ 1 w 64"/>
                <a:gd name="T23" fmla="*/ 38 h 64"/>
                <a:gd name="T24" fmla="*/ 2 w 64"/>
                <a:gd name="T25" fmla="*/ 44 h 64"/>
                <a:gd name="T26" fmla="*/ 5 w 64"/>
                <a:gd name="T27" fmla="*/ 49 h 64"/>
                <a:gd name="T28" fmla="*/ 9 w 64"/>
                <a:gd name="T29" fmla="*/ 55 h 64"/>
                <a:gd name="T30" fmla="*/ 14 w 64"/>
                <a:gd name="T31" fmla="*/ 59 h 64"/>
                <a:gd name="T32" fmla="*/ 20 w 64"/>
                <a:gd name="T33" fmla="*/ 62 h 64"/>
                <a:gd name="T34" fmla="*/ 26 w 64"/>
                <a:gd name="T35" fmla="*/ 64 h 64"/>
                <a:gd name="T36" fmla="*/ 32 w 64"/>
                <a:gd name="T37" fmla="*/ 64 h 64"/>
                <a:gd name="T38" fmla="*/ 32 w 64"/>
                <a:gd name="T39" fmla="*/ 64 h 64"/>
                <a:gd name="T40" fmla="*/ 38 w 64"/>
                <a:gd name="T41" fmla="*/ 64 h 64"/>
                <a:gd name="T42" fmla="*/ 44 w 64"/>
                <a:gd name="T43" fmla="*/ 62 h 64"/>
                <a:gd name="T44" fmla="*/ 49 w 64"/>
                <a:gd name="T45" fmla="*/ 59 h 64"/>
                <a:gd name="T46" fmla="*/ 54 w 64"/>
                <a:gd name="T47" fmla="*/ 55 h 64"/>
                <a:gd name="T48" fmla="*/ 59 w 64"/>
                <a:gd name="T49" fmla="*/ 49 h 64"/>
                <a:gd name="T50" fmla="*/ 62 w 64"/>
                <a:gd name="T51" fmla="*/ 44 h 64"/>
                <a:gd name="T52" fmla="*/ 64 w 64"/>
                <a:gd name="T53" fmla="*/ 38 h 64"/>
                <a:gd name="T54" fmla="*/ 64 w 64"/>
                <a:gd name="T55" fmla="*/ 32 h 64"/>
                <a:gd name="T56" fmla="*/ 64 w 64"/>
                <a:gd name="T57" fmla="*/ 32 h 64"/>
                <a:gd name="T58" fmla="*/ 64 w 64"/>
                <a:gd name="T59" fmla="*/ 26 h 64"/>
                <a:gd name="T60" fmla="*/ 62 w 64"/>
                <a:gd name="T61" fmla="*/ 20 h 64"/>
                <a:gd name="T62" fmla="*/ 59 w 64"/>
                <a:gd name="T63" fmla="*/ 14 h 64"/>
                <a:gd name="T64" fmla="*/ 54 w 64"/>
                <a:gd name="T65" fmla="*/ 9 h 64"/>
                <a:gd name="T66" fmla="*/ 49 w 64"/>
                <a:gd name="T67" fmla="*/ 5 h 64"/>
                <a:gd name="T68" fmla="*/ 44 w 64"/>
                <a:gd name="T69" fmla="*/ 2 h 64"/>
                <a:gd name="T70" fmla="*/ 38 w 64"/>
                <a:gd name="T71" fmla="*/ 0 h 64"/>
                <a:gd name="T72" fmla="*/ 32 w 64"/>
                <a:gd name="T73" fmla="*/ 0 h 64"/>
                <a:gd name="T74" fmla="*/ 32 w 64"/>
                <a:gd name="T75" fmla="*/ 0 h 64"/>
                <a:gd name="T76" fmla="*/ 32 w 64"/>
                <a:gd name="T77" fmla="*/ 46 h 64"/>
                <a:gd name="T78" fmla="*/ 32 w 64"/>
                <a:gd name="T79" fmla="*/ 46 h 64"/>
                <a:gd name="T80" fmla="*/ 27 w 64"/>
                <a:gd name="T81" fmla="*/ 45 h 64"/>
                <a:gd name="T82" fmla="*/ 22 w 64"/>
                <a:gd name="T83" fmla="*/ 42 h 64"/>
                <a:gd name="T84" fmla="*/ 18 w 64"/>
                <a:gd name="T85" fmla="*/ 37 h 64"/>
                <a:gd name="T86" fmla="*/ 17 w 64"/>
                <a:gd name="T87" fmla="*/ 32 h 64"/>
                <a:gd name="T88" fmla="*/ 17 w 64"/>
                <a:gd name="T89" fmla="*/ 32 h 64"/>
                <a:gd name="T90" fmla="*/ 18 w 64"/>
                <a:gd name="T91" fmla="*/ 27 h 64"/>
                <a:gd name="T92" fmla="*/ 22 w 64"/>
                <a:gd name="T93" fmla="*/ 22 h 64"/>
                <a:gd name="T94" fmla="*/ 27 w 64"/>
                <a:gd name="T95" fmla="*/ 19 h 64"/>
                <a:gd name="T96" fmla="*/ 32 w 64"/>
                <a:gd name="T97" fmla="*/ 18 h 64"/>
                <a:gd name="T98" fmla="*/ 32 w 64"/>
                <a:gd name="T99" fmla="*/ 18 h 64"/>
                <a:gd name="T100" fmla="*/ 37 w 64"/>
                <a:gd name="T101" fmla="*/ 19 h 64"/>
                <a:gd name="T102" fmla="*/ 42 w 64"/>
                <a:gd name="T103" fmla="*/ 22 h 64"/>
                <a:gd name="T104" fmla="*/ 45 w 64"/>
                <a:gd name="T105" fmla="*/ 27 h 64"/>
                <a:gd name="T106" fmla="*/ 46 w 64"/>
                <a:gd name="T107" fmla="*/ 32 h 64"/>
                <a:gd name="T108" fmla="*/ 46 w 64"/>
                <a:gd name="T109" fmla="*/ 32 h 64"/>
                <a:gd name="T110" fmla="*/ 45 w 64"/>
                <a:gd name="T111" fmla="*/ 37 h 64"/>
                <a:gd name="T112" fmla="*/ 42 w 64"/>
                <a:gd name="T113" fmla="*/ 42 h 64"/>
                <a:gd name="T114" fmla="*/ 37 w 64"/>
                <a:gd name="T115" fmla="*/ 45 h 64"/>
                <a:gd name="T116" fmla="*/ 32 w 64"/>
                <a:gd name="T117" fmla="*/ 46 h 64"/>
                <a:gd name="T118" fmla="*/ 32 w 64"/>
                <a:gd name="T1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64">
                  <a:moveTo>
                    <a:pt x="32" y="0"/>
                  </a:moveTo>
                  <a:lnTo>
                    <a:pt x="32" y="0"/>
                  </a:lnTo>
                  <a:lnTo>
                    <a:pt x="26" y="0"/>
                  </a:lnTo>
                  <a:lnTo>
                    <a:pt x="20" y="2"/>
                  </a:lnTo>
                  <a:lnTo>
                    <a:pt x="14" y="5"/>
                  </a:lnTo>
                  <a:lnTo>
                    <a:pt x="9" y="9"/>
                  </a:lnTo>
                  <a:lnTo>
                    <a:pt x="5" y="14"/>
                  </a:lnTo>
                  <a:lnTo>
                    <a:pt x="2" y="20"/>
                  </a:lnTo>
                  <a:lnTo>
                    <a:pt x="1" y="26"/>
                  </a:lnTo>
                  <a:lnTo>
                    <a:pt x="0" y="32"/>
                  </a:lnTo>
                  <a:lnTo>
                    <a:pt x="0" y="32"/>
                  </a:lnTo>
                  <a:lnTo>
                    <a:pt x="1" y="38"/>
                  </a:lnTo>
                  <a:lnTo>
                    <a:pt x="2" y="44"/>
                  </a:lnTo>
                  <a:lnTo>
                    <a:pt x="5" y="49"/>
                  </a:lnTo>
                  <a:lnTo>
                    <a:pt x="9" y="55"/>
                  </a:lnTo>
                  <a:lnTo>
                    <a:pt x="14" y="59"/>
                  </a:lnTo>
                  <a:lnTo>
                    <a:pt x="20" y="62"/>
                  </a:lnTo>
                  <a:lnTo>
                    <a:pt x="26" y="64"/>
                  </a:lnTo>
                  <a:lnTo>
                    <a:pt x="32" y="64"/>
                  </a:lnTo>
                  <a:lnTo>
                    <a:pt x="32" y="64"/>
                  </a:lnTo>
                  <a:lnTo>
                    <a:pt x="38" y="64"/>
                  </a:lnTo>
                  <a:lnTo>
                    <a:pt x="44" y="62"/>
                  </a:lnTo>
                  <a:lnTo>
                    <a:pt x="49" y="59"/>
                  </a:lnTo>
                  <a:lnTo>
                    <a:pt x="54" y="55"/>
                  </a:lnTo>
                  <a:lnTo>
                    <a:pt x="59" y="49"/>
                  </a:lnTo>
                  <a:lnTo>
                    <a:pt x="62" y="44"/>
                  </a:lnTo>
                  <a:lnTo>
                    <a:pt x="64" y="38"/>
                  </a:lnTo>
                  <a:lnTo>
                    <a:pt x="64" y="32"/>
                  </a:lnTo>
                  <a:lnTo>
                    <a:pt x="64" y="32"/>
                  </a:lnTo>
                  <a:lnTo>
                    <a:pt x="64" y="26"/>
                  </a:lnTo>
                  <a:lnTo>
                    <a:pt x="62" y="20"/>
                  </a:lnTo>
                  <a:lnTo>
                    <a:pt x="59" y="14"/>
                  </a:lnTo>
                  <a:lnTo>
                    <a:pt x="54" y="9"/>
                  </a:lnTo>
                  <a:lnTo>
                    <a:pt x="49" y="5"/>
                  </a:lnTo>
                  <a:lnTo>
                    <a:pt x="44" y="2"/>
                  </a:lnTo>
                  <a:lnTo>
                    <a:pt x="38" y="0"/>
                  </a:lnTo>
                  <a:lnTo>
                    <a:pt x="32" y="0"/>
                  </a:lnTo>
                  <a:lnTo>
                    <a:pt x="32" y="0"/>
                  </a:lnTo>
                  <a:close/>
                  <a:moveTo>
                    <a:pt x="32" y="46"/>
                  </a:moveTo>
                  <a:lnTo>
                    <a:pt x="32" y="46"/>
                  </a:lnTo>
                  <a:lnTo>
                    <a:pt x="27" y="45"/>
                  </a:lnTo>
                  <a:lnTo>
                    <a:pt x="22" y="42"/>
                  </a:lnTo>
                  <a:lnTo>
                    <a:pt x="18" y="37"/>
                  </a:lnTo>
                  <a:lnTo>
                    <a:pt x="17" y="32"/>
                  </a:lnTo>
                  <a:lnTo>
                    <a:pt x="17" y="32"/>
                  </a:lnTo>
                  <a:lnTo>
                    <a:pt x="18" y="27"/>
                  </a:lnTo>
                  <a:lnTo>
                    <a:pt x="22" y="22"/>
                  </a:lnTo>
                  <a:lnTo>
                    <a:pt x="27" y="19"/>
                  </a:lnTo>
                  <a:lnTo>
                    <a:pt x="32" y="18"/>
                  </a:lnTo>
                  <a:lnTo>
                    <a:pt x="32" y="18"/>
                  </a:lnTo>
                  <a:lnTo>
                    <a:pt x="37" y="19"/>
                  </a:lnTo>
                  <a:lnTo>
                    <a:pt x="42" y="22"/>
                  </a:lnTo>
                  <a:lnTo>
                    <a:pt x="45" y="27"/>
                  </a:lnTo>
                  <a:lnTo>
                    <a:pt x="46" y="32"/>
                  </a:lnTo>
                  <a:lnTo>
                    <a:pt x="46" y="32"/>
                  </a:lnTo>
                  <a:lnTo>
                    <a:pt x="45" y="37"/>
                  </a:lnTo>
                  <a:lnTo>
                    <a:pt x="42" y="42"/>
                  </a:lnTo>
                  <a:lnTo>
                    <a:pt x="37" y="45"/>
                  </a:lnTo>
                  <a:lnTo>
                    <a:pt x="32" y="46"/>
                  </a:lnTo>
                  <a:lnTo>
                    <a:pt x="32" y="4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0" name="Freeform 417"/>
            <p:cNvSpPr>
              <a:spLocks/>
            </p:cNvSpPr>
            <p:nvPr/>
          </p:nvSpPr>
          <p:spPr bwMode="auto">
            <a:xfrm>
              <a:off x="7780338" y="4071938"/>
              <a:ext cx="38100" cy="34925"/>
            </a:xfrm>
            <a:custGeom>
              <a:avLst/>
              <a:gdLst>
                <a:gd name="T0" fmla="*/ 18 w 24"/>
                <a:gd name="T1" fmla="*/ 0 h 22"/>
                <a:gd name="T2" fmla="*/ 18 w 24"/>
                <a:gd name="T3" fmla="*/ 0 h 22"/>
                <a:gd name="T4" fmla="*/ 21 w 24"/>
                <a:gd name="T5" fmla="*/ 2 h 22"/>
                <a:gd name="T6" fmla="*/ 23 w 24"/>
                <a:gd name="T7" fmla="*/ 6 h 22"/>
                <a:gd name="T8" fmla="*/ 24 w 24"/>
                <a:gd name="T9" fmla="*/ 11 h 22"/>
                <a:gd name="T10" fmla="*/ 23 w 24"/>
                <a:gd name="T11" fmla="*/ 15 h 22"/>
                <a:gd name="T12" fmla="*/ 23 w 24"/>
                <a:gd name="T13" fmla="*/ 15 h 22"/>
                <a:gd name="T14" fmla="*/ 21 w 24"/>
                <a:gd name="T15" fmla="*/ 19 h 22"/>
                <a:gd name="T16" fmla="*/ 17 w 24"/>
                <a:gd name="T17" fmla="*/ 21 h 22"/>
                <a:gd name="T18" fmla="*/ 13 w 24"/>
                <a:gd name="T19" fmla="*/ 22 h 22"/>
                <a:gd name="T20" fmla="*/ 8 w 24"/>
                <a:gd name="T21" fmla="*/ 22 h 22"/>
                <a:gd name="T22" fmla="*/ 8 w 24"/>
                <a:gd name="T23" fmla="*/ 22 h 22"/>
                <a:gd name="T24" fmla="*/ 4 w 24"/>
                <a:gd name="T25" fmla="*/ 20 h 22"/>
                <a:gd name="T26" fmla="*/ 2 w 24"/>
                <a:gd name="T27" fmla="*/ 17 h 22"/>
                <a:gd name="T28" fmla="*/ 0 w 24"/>
                <a:gd name="T29" fmla="*/ 13 h 22"/>
                <a:gd name="T30" fmla="*/ 0 w 24"/>
                <a:gd name="T31" fmla="*/ 9 h 22"/>
                <a:gd name="T32" fmla="*/ 0 w 24"/>
                <a:gd name="T33" fmla="*/ 9 h 22"/>
                <a:gd name="T34" fmla="*/ 0 w 24"/>
                <a:gd name="T3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18" y="0"/>
                  </a:moveTo>
                  <a:lnTo>
                    <a:pt x="18" y="0"/>
                  </a:lnTo>
                  <a:lnTo>
                    <a:pt x="21" y="2"/>
                  </a:lnTo>
                  <a:lnTo>
                    <a:pt x="23" y="6"/>
                  </a:lnTo>
                  <a:lnTo>
                    <a:pt x="24" y="11"/>
                  </a:lnTo>
                  <a:lnTo>
                    <a:pt x="23" y="15"/>
                  </a:lnTo>
                  <a:lnTo>
                    <a:pt x="23" y="15"/>
                  </a:lnTo>
                  <a:lnTo>
                    <a:pt x="21" y="19"/>
                  </a:lnTo>
                  <a:lnTo>
                    <a:pt x="17" y="21"/>
                  </a:lnTo>
                  <a:lnTo>
                    <a:pt x="13" y="22"/>
                  </a:lnTo>
                  <a:lnTo>
                    <a:pt x="8" y="22"/>
                  </a:lnTo>
                  <a:lnTo>
                    <a:pt x="8" y="22"/>
                  </a:lnTo>
                  <a:lnTo>
                    <a:pt x="4" y="20"/>
                  </a:lnTo>
                  <a:lnTo>
                    <a:pt x="2" y="17"/>
                  </a:lnTo>
                  <a:lnTo>
                    <a:pt x="0" y="13"/>
                  </a:lnTo>
                  <a:lnTo>
                    <a:pt x="0" y="9"/>
                  </a:lnTo>
                  <a:lnTo>
                    <a:pt x="0" y="9"/>
                  </a:lnTo>
                  <a:lnTo>
                    <a:pt x="0" y="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1" name="Freeform 418"/>
            <p:cNvSpPr>
              <a:spLocks/>
            </p:cNvSpPr>
            <p:nvPr/>
          </p:nvSpPr>
          <p:spPr bwMode="auto">
            <a:xfrm>
              <a:off x="7758113" y="3995738"/>
              <a:ext cx="319088" cy="279400"/>
            </a:xfrm>
            <a:custGeom>
              <a:avLst/>
              <a:gdLst>
                <a:gd name="T0" fmla="*/ 7 w 201"/>
                <a:gd name="T1" fmla="*/ 43 h 176"/>
                <a:gd name="T2" fmla="*/ 0 w 201"/>
                <a:gd name="T3" fmla="*/ 49 h 176"/>
                <a:gd name="T4" fmla="*/ 13 w 201"/>
                <a:gd name="T5" fmla="*/ 123 h 176"/>
                <a:gd name="T6" fmla="*/ 157 w 201"/>
                <a:gd name="T7" fmla="*/ 176 h 176"/>
                <a:gd name="T8" fmla="*/ 201 w 201"/>
                <a:gd name="T9" fmla="*/ 52 h 176"/>
                <a:gd name="T10" fmla="*/ 57 w 201"/>
                <a:gd name="T11" fmla="*/ 0 h 176"/>
                <a:gd name="T12" fmla="*/ 21 w 201"/>
                <a:gd name="T13" fmla="*/ 31 h 176"/>
              </a:gdLst>
              <a:ahLst/>
              <a:cxnLst>
                <a:cxn ang="0">
                  <a:pos x="T0" y="T1"/>
                </a:cxn>
                <a:cxn ang="0">
                  <a:pos x="T2" y="T3"/>
                </a:cxn>
                <a:cxn ang="0">
                  <a:pos x="T4" y="T5"/>
                </a:cxn>
                <a:cxn ang="0">
                  <a:pos x="T6" y="T7"/>
                </a:cxn>
                <a:cxn ang="0">
                  <a:pos x="T8" y="T9"/>
                </a:cxn>
                <a:cxn ang="0">
                  <a:pos x="T10" y="T11"/>
                </a:cxn>
                <a:cxn ang="0">
                  <a:pos x="T12" y="T13"/>
                </a:cxn>
              </a:cxnLst>
              <a:rect l="0" t="0" r="r" b="b"/>
              <a:pathLst>
                <a:path w="201" h="176">
                  <a:moveTo>
                    <a:pt x="7" y="43"/>
                  </a:moveTo>
                  <a:lnTo>
                    <a:pt x="0" y="49"/>
                  </a:lnTo>
                  <a:lnTo>
                    <a:pt x="13" y="123"/>
                  </a:lnTo>
                  <a:lnTo>
                    <a:pt x="157" y="176"/>
                  </a:lnTo>
                  <a:lnTo>
                    <a:pt x="201" y="52"/>
                  </a:lnTo>
                  <a:lnTo>
                    <a:pt x="57" y="0"/>
                  </a:lnTo>
                  <a:lnTo>
                    <a:pt x="21" y="3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2" name="Freeform 419"/>
            <p:cNvSpPr>
              <a:spLocks/>
            </p:cNvSpPr>
            <p:nvPr/>
          </p:nvSpPr>
          <p:spPr bwMode="auto">
            <a:xfrm>
              <a:off x="7654926" y="4011613"/>
              <a:ext cx="141288" cy="98425"/>
            </a:xfrm>
            <a:custGeom>
              <a:avLst/>
              <a:gdLst>
                <a:gd name="T0" fmla="*/ 89 w 89"/>
                <a:gd name="T1" fmla="*/ 47 h 62"/>
                <a:gd name="T2" fmla="*/ 89 w 89"/>
                <a:gd name="T3" fmla="*/ 47 h 62"/>
                <a:gd name="T4" fmla="*/ 86 w 89"/>
                <a:gd name="T5" fmla="*/ 41 h 62"/>
                <a:gd name="T6" fmla="*/ 83 w 89"/>
                <a:gd name="T7" fmla="*/ 36 h 62"/>
                <a:gd name="T8" fmla="*/ 78 w 89"/>
                <a:gd name="T9" fmla="*/ 29 h 62"/>
                <a:gd name="T10" fmla="*/ 73 w 89"/>
                <a:gd name="T11" fmla="*/ 22 h 62"/>
                <a:gd name="T12" fmla="*/ 65 w 89"/>
                <a:gd name="T13" fmla="*/ 15 h 62"/>
                <a:gd name="T14" fmla="*/ 56 w 89"/>
                <a:gd name="T15" fmla="*/ 8 h 62"/>
                <a:gd name="T16" fmla="*/ 45 w 89"/>
                <a:gd name="T17" fmla="*/ 3 h 62"/>
                <a:gd name="T18" fmla="*/ 45 w 89"/>
                <a:gd name="T19" fmla="*/ 3 h 62"/>
                <a:gd name="T20" fmla="*/ 37 w 89"/>
                <a:gd name="T21" fmla="*/ 0 h 62"/>
                <a:gd name="T22" fmla="*/ 30 w 89"/>
                <a:gd name="T23" fmla="*/ 0 h 62"/>
                <a:gd name="T24" fmla="*/ 23 w 89"/>
                <a:gd name="T25" fmla="*/ 0 h 62"/>
                <a:gd name="T26" fmla="*/ 16 w 89"/>
                <a:gd name="T27" fmla="*/ 2 h 62"/>
                <a:gd name="T28" fmla="*/ 11 w 89"/>
                <a:gd name="T29" fmla="*/ 5 h 62"/>
                <a:gd name="T30" fmla="*/ 7 w 89"/>
                <a:gd name="T31" fmla="*/ 8 h 62"/>
                <a:gd name="T32" fmla="*/ 3 w 89"/>
                <a:gd name="T33" fmla="*/ 13 h 62"/>
                <a:gd name="T34" fmla="*/ 1 w 89"/>
                <a:gd name="T35" fmla="*/ 18 h 62"/>
                <a:gd name="T36" fmla="*/ 1 w 89"/>
                <a:gd name="T37" fmla="*/ 18 h 62"/>
                <a:gd name="T38" fmla="*/ 0 w 89"/>
                <a:gd name="T39" fmla="*/ 23 h 62"/>
                <a:gd name="T40" fmla="*/ 0 w 89"/>
                <a:gd name="T41" fmla="*/ 28 h 62"/>
                <a:gd name="T42" fmla="*/ 1 w 89"/>
                <a:gd name="T43" fmla="*/ 34 h 62"/>
                <a:gd name="T44" fmla="*/ 3 w 89"/>
                <a:gd name="T45" fmla="*/ 39 h 62"/>
                <a:gd name="T46" fmla="*/ 6 w 89"/>
                <a:gd name="T47" fmla="*/ 44 h 62"/>
                <a:gd name="T48" fmla="*/ 11 w 89"/>
                <a:gd name="T49" fmla="*/ 50 h 62"/>
                <a:gd name="T50" fmla="*/ 17 w 89"/>
                <a:gd name="T51" fmla="*/ 54 h 62"/>
                <a:gd name="T52" fmla="*/ 26 w 89"/>
                <a:gd name="T53" fmla="*/ 58 h 62"/>
                <a:gd name="T54" fmla="*/ 26 w 89"/>
                <a:gd name="T55" fmla="*/ 58 h 62"/>
                <a:gd name="T56" fmla="*/ 39 w 89"/>
                <a:gd name="T57" fmla="*/ 61 h 62"/>
                <a:gd name="T58" fmla="*/ 50 w 89"/>
                <a:gd name="T59" fmla="*/ 62 h 62"/>
                <a:gd name="T60" fmla="*/ 50 w 89"/>
                <a:gd name="T61" fmla="*/ 62 h 62"/>
                <a:gd name="T62" fmla="*/ 59 w 89"/>
                <a:gd name="T6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62">
                  <a:moveTo>
                    <a:pt x="89" y="47"/>
                  </a:moveTo>
                  <a:lnTo>
                    <a:pt x="89" y="47"/>
                  </a:lnTo>
                  <a:lnTo>
                    <a:pt x="86" y="41"/>
                  </a:lnTo>
                  <a:lnTo>
                    <a:pt x="83" y="36"/>
                  </a:lnTo>
                  <a:lnTo>
                    <a:pt x="78" y="29"/>
                  </a:lnTo>
                  <a:lnTo>
                    <a:pt x="73" y="22"/>
                  </a:lnTo>
                  <a:lnTo>
                    <a:pt x="65" y="15"/>
                  </a:lnTo>
                  <a:lnTo>
                    <a:pt x="56" y="8"/>
                  </a:lnTo>
                  <a:lnTo>
                    <a:pt x="45" y="3"/>
                  </a:lnTo>
                  <a:lnTo>
                    <a:pt x="45" y="3"/>
                  </a:lnTo>
                  <a:lnTo>
                    <a:pt x="37" y="0"/>
                  </a:lnTo>
                  <a:lnTo>
                    <a:pt x="30" y="0"/>
                  </a:lnTo>
                  <a:lnTo>
                    <a:pt x="23" y="0"/>
                  </a:lnTo>
                  <a:lnTo>
                    <a:pt x="16" y="2"/>
                  </a:lnTo>
                  <a:lnTo>
                    <a:pt x="11" y="5"/>
                  </a:lnTo>
                  <a:lnTo>
                    <a:pt x="7" y="8"/>
                  </a:lnTo>
                  <a:lnTo>
                    <a:pt x="3" y="13"/>
                  </a:lnTo>
                  <a:lnTo>
                    <a:pt x="1" y="18"/>
                  </a:lnTo>
                  <a:lnTo>
                    <a:pt x="1" y="18"/>
                  </a:lnTo>
                  <a:lnTo>
                    <a:pt x="0" y="23"/>
                  </a:lnTo>
                  <a:lnTo>
                    <a:pt x="0" y="28"/>
                  </a:lnTo>
                  <a:lnTo>
                    <a:pt x="1" y="34"/>
                  </a:lnTo>
                  <a:lnTo>
                    <a:pt x="3" y="39"/>
                  </a:lnTo>
                  <a:lnTo>
                    <a:pt x="6" y="44"/>
                  </a:lnTo>
                  <a:lnTo>
                    <a:pt x="11" y="50"/>
                  </a:lnTo>
                  <a:lnTo>
                    <a:pt x="17" y="54"/>
                  </a:lnTo>
                  <a:lnTo>
                    <a:pt x="26" y="58"/>
                  </a:lnTo>
                  <a:lnTo>
                    <a:pt x="26" y="58"/>
                  </a:lnTo>
                  <a:lnTo>
                    <a:pt x="39" y="61"/>
                  </a:lnTo>
                  <a:lnTo>
                    <a:pt x="50" y="62"/>
                  </a:lnTo>
                  <a:lnTo>
                    <a:pt x="50" y="62"/>
                  </a:lnTo>
                  <a:lnTo>
                    <a:pt x="59" y="6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3" name="Freeform 420"/>
            <p:cNvSpPr>
              <a:spLocks noEditPoints="1"/>
            </p:cNvSpPr>
            <p:nvPr/>
          </p:nvSpPr>
          <p:spPr bwMode="auto">
            <a:xfrm>
              <a:off x="2719388" y="2681288"/>
              <a:ext cx="250825" cy="206375"/>
            </a:xfrm>
            <a:custGeom>
              <a:avLst/>
              <a:gdLst>
                <a:gd name="T0" fmla="*/ 158 w 158"/>
                <a:gd name="T1" fmla="*/ 121 h 130"/>
                <a:gd name="T2" fmla="*/ 158 w 158"/>
                <a:gd name="T3" fmla="*/ 121 h 130"/>
                <a:gd name="T4" fmla="*/ 157 w 158"/>
                <a:gd name="T5" fmla="*/ 124 h 130"/>
                <a:gd name="T6" fmla="*/ 155 w 158"/>
                <a:gd name="T7" fmla="*/ 126 h 130"/>
                <a:gd name="T8" fmla="*/ 153 w 158"/>
                <a:gd name="T9" fmla="*/ 129 h 130"/>
                <a:gd name="T10" fmla="*/ 150 w 158"/>
                <a:gd name="T11" fmla="*/ 130 h 130"/>
                <a:gd name="T12" fmla="*/ 9 w 158"/>
                <a:gd name="T13" fmla="*/ 130 h 130"/>
                <a:gd name="T14" fmla="*/ 9 w 158"/>
                <a:gd name="T15" fmla="*/ 130 h 130"/>
                <a:gd name="T16" fmla="*/ 5 w 158"/>
                <a:gd name="T17" fmla="*/ 129 h 130"/>
                <a:gd name="T18" fmla="*/ 3 w 158"/>
                <a:gd name="T19" fmla="*/ 126 h 130"/>
                <a:gd name="T20" fmla="*/ 1 w 158"/>
                <a:gd name="T21" fmla="*/ 124 h 130"/>
                <a:gd name="T22" fmla="*/ 0 w 158"/>
                <a:gd name="T23" fmla="*/ 121 h 130"/>
                <a:gd name="T24" fmla="*/ 0 w 158"/>
                <a:gd name="T25" fmla="*/ 8 h 130"/>
                <a:gd name="T26" fmla="*/ 0 w 158"/>
                <a:gd name="T27" fmla="*/ 8 h 130"/>
                <a:gd name="T28" fmla="*/ 1 w 158"/>
                <a:gd name="T29" fmla="*/ 5 h 130"/>
                <a:gd name="T30" fmla="*/ 3 w 158"/>
                <a:gd name="T31" fmla="*/ 3 h 130"/>
                <a:gd name="T32" fmla="*/ 5 w 158"/>
                <a:gd name="T33" fmla="*/ 1 h 130"/>
                <a:gd name="T34" fmla="*/ 9 w 158"/>
                <a:gd name="T35" fmla="*/ 0 h 130"/>
                <a:gd name="T36" fmla="*/ 150 w 158"/>
                <a:gd name="T37" fmla="*/ 0 h 130"/>
                <a:gd name="T38" fmla="*/ 150 w 158"/>
                <a:gd name="T39" fmla="*/ 0 h 130"/>
                <a:gd name="T40" fmla="*/ 153 w 158"/>
                <a:gd name="T41" fmla="*/ 1 h 130"/>
                <a:gd name="T42" fmla="*/ 155 w 158"/>
                <a:gd name="T43" fmla="*/ 3 h 130"/>
                <a:gd name="T44" fmla="*/ 157 w 158"/>
                <a:gd name="T45" fmla="*/ 5 h 130"/>
                <a:gd name="T46" fmla="*/ 158 w 158"/>
                <a:gd name="T47" fmla="*/ 8 h 130"/>
                <a:gd name="T48" fmla="*/ 158 w 158"/>
                <a:gd name="T49" fmla="*/ 121 h 130"/>
                <a:gd name="T50" fmla="*/ 96 w 158"/>
                <a:gd name="T51" fmla="*/ 47 h 130"/>
                <a:gd name="T52" fmla="*/ 96 w 158"/>
                <a:gd name="T53" fmla="*/ 47 h 130"/>
                <a:gd name="T54" fmla="*/ 96 w 158"/>
                <a:gd name="T55" fmla="*/ 44 h 130"/>
                <a:gd name="T56" fmla="*/ 95 w 158"/>
                <a:gd name="T57" fmla="*/ 41 h 130"/>
                <a:gd name="T58" fmla="*/ 90 w 158"/>
                <a:gd name="T59" fmla="*/ 36 h 130"/>
                <a:gd name="T60" fmla="*/ 85 w 158"/>
                <a:gd name="T61" fmla="*/ 33 h 130"/>
                <a:gd name="T62" fmla="*/ 82 w 158"/>
                <a:gd name="T63" fmla="*/ 32 h 130"/>
                <a:gd name="T64" fmla="*/ 79 w 158"/>
                <a:gd name="T65" fmla="*/ 31 h 130"/>
                <a:gd name="T66" fmla="*/ 79 w 158"/>
                <a:gd name="T67" fmla="*/ 31 h 130"/>
                <a:gd name="T68" fmla="*/ 76 w 158"/>
                <a:gd name="T69" fmla="*/ 32 h 130"/>
                <a:gd name="T70" fmla="*/ 73 w 158"/>
                <a:gd name="T71" fmla="*/ 33 h 130"/>
                <a:gd name="T72" fmla="*/ 68 w 158"/>
                <a:gd name="T73" fmla="*/ 36 h 130"/>
                <a:gd name="T74" fmla="*/ 64 w 158"/>
                <a:gd name="T75" fmla="*/ 41 h 130"/>
                <a:gd name="T76" fmla="*/ 63 w 158"/>
                <a:gd name="T77" fmla="*/ 44 h 130"/>
                <a:gd name="T78" fmla="*/ 63 w 158"/>
                <a:gd name="T79" fmla="*/ 47 h 130"/>
                <a:gd name="T80" fmla="*/ 63 w 158"/>
                <a:gd name="T81" fmla="*/ 47 h 130"/>
                <a:gd name="T82" fmla="*/ 64 w 158"/>
                <a:gd name="T83" fmla="*/ 51 h 130"/>
                <a:gd name="T84" fmla="*/ 65 w 158"/>
                <a:gd name="T85" fmla="*/ 54 h 130"/>
                <a:gd name="T86" fmla="*/ 67 w 158"/>
                <a:gd name="T87" fmla="*/ 58 h 130"/>
                <a:gd name="T88" fmla="*/ 69 w 158"/>
                <a:gd name="T89" fmla="*/ 61 h 130"/>
                <a:gd name="T90" fmla="*/ 69 w 158"/>
                <a:gd name="T91" fmla="*/ 93 h 130"/>
                <a:gd name="T92" fmla="*/ 69 w 158"/>
                <a:gd name="T93" fmla="*/ 93 h 130"/>
                <a:gd name="T94" fmla="*/ 70 w 158"/>
                <a:gd name="T95" fmla="*/ 97 h 130"/>
                <a:gd name="T96" fmla="*/ 72 w 158"/>
                <a:gd name="T97" fmla="*/ 100 h 130"/>
                <a:gd name="T98" fmla="*/ 75 w 158"/>
                <a:gd name="T99" fmla="*/ 102 h 130"/>
                <a:gd name="T100" fmla="*/ 79 w 158"/>
                <a:gd name="T101" fmla="*/ 103 h 130"/>
                <a:gd name="T102" fmla="*/ 79 w 158"/>
                <a:gd name="T103" fmla="*/ 103 h 130"/>
                <a:gd name="T104" fmla="*/ 83 w 158"/>
                <a:gd name="T105" fmla="*/ 102 h 130"/>
                <a:gd name="T106" fmla="*/ 86 w 158"/>
                <a:gd name="T107" fmla="*/ 100 h 130"/>
                <a:gd name="T108" fmla="*/ 88 w 158"/>
                <a:gd name="T109" fmla="*/ 97 h 130"/>
                <a:gd name="T110" fmla="*/ 89 w 158"/>
                <a:gd name="T111" fmla="*/ 93 h 130"/>
                <a:gd name="T112" fmla="*/ 89 w 158"/>
                <a:gd name="T113" fmla="*/ 61 h 130"/>
                <a:gd name="T114" fmla="*/ 89 w 158"/>
                <a:gd name="T115" fmla="*/ 61 h 130"/>
                <a:gd name="T116" fmla="*/ 91 w 158"/>
                <a:gd name="T117" fmla="*/ 58 h 130"/>
                <a:gd name="T118" fmla="*/ 94 w 158"/>
                <a:gd name="T119" fmla="*/ 54 h 130"/>
                <a:gd name="T120" fmla="*/ 95 w 158"/>
                <a:gd name="T121" fmla="*/ 51 h 130"/>
                <a:gd name="T122" fmla="*/ 96 w 158"/>
                <a:gd name="T123" fmla="*/ 47 h 130"/>
                <a:gd name="T124" fmla="*/ 96 w 158"/>
                <a:gd name="T125" fmla="*/ 4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130">
                  <a:moveTo>
                    <a:pt x="158" y="121"/>
                  </a:moveTo>
                  <a:lnTo>
                    <a:pt x="158" y="121"/>
                  </a:lnTo>
                  <a:lnTo>
                    <a:pt x="157" y="124"/>
                  </a:lnTo>
                  <a:lnTo>
                    <a:pt x="155" y="126"/>
                  </a:lnTo>
                  <a:lnTo>
                    <a:pt x="153" y="129"/>
                  </a:lnTo>
                  <a:lnTo>
                    <a:pt x="150" y="130"/>
                  </a:lnTo>
                  <a:lnTo>
                    <a:pt x="9" y="130"/>
                  </a:lnTo>
                  <a:lnTo>
                    <a:pt x="9" y="130"/>
                  </a:lnTo>
                  <a:lnTo>
                    <a:pt x="5" y="129"/>
                  </a:lnTo>
                  <a:lnTo>
                    <a:pt x="3" y="126"/>
                  </a:lnTo>
                  <a:lnTo>
                    <a:pt x="1" y="124"/>
                  </a:lnTo>
                  <a:lnTo>
                    <a:pt x="0" y="121"/>
                  </a:lnTo>
                  <a:lnTo>
                    <a:pt x="0" y="8"/>
                  </a:lnTo>
                  <a:lnTo>
                    <a:pt x="0" y="8"/>
                  </a:lnTo>
                  <a:lnTo>
                    <a:pt x="1" y="5"/>
                  </a:lnTo>
                  <a:lnTo>
                    <a:pt x="3" y="3"/>
                  </a:lnTo>
                  <a:lnTo>
                    <a:pt x="5" y="1"/>
                  </a:lnTo>
                  <a:lnTo>
                    <a:pt x="9" y="0"/>
                  </a:lnTo>
                  <a:lnTo>
                    <a:pt x="150" y="0"/>
                  </a:lnTo>
                  <a:lnTo>
                    <a:pt x="150" y="0"/>
                  </a:lnTo>
                  <a:lnTo>
                    <a:pt x="153" y="1"/>
                  </a:lnTo>
                  <a:lnTo>
                    <a:pt x="155" y="3"/>
                  </a:lnTo>
                  <a:lnTo>
                    <a:pt x="157" y="5"/>
                  </a:lnTo>
                  <a:lnTo>
                    <a:pt x="158" y="8"/>
                  </a:lnTo>
                  <a:lnTo>
                    <a:pt x="158" y="121"/>
                  </a:lnTo>
                  <a:close/>
                  <a:moveTo>
                    <a:pt x="96" y="47"/>
                  </a:moveTo>
                  <a:lnTo>
                    <a:pt x="96" y="47"/>
                  </a:lnTo>
                  <a:lnTo>
                    <a:pt x="96" y="44"/>
                  </a:lnTo>
                  <a:lnTo>
                    <a:pt x="95" y="41"/>
                  </a:lnTo>
                  <a:lnTo>
                    <a:pt x="90" y="36"/>
                  </a:lnTo>
                  <a:lnTo>
                    <a:pt x="85" y="33"/>
                  </a:lnTo>
                  <a:lnTo>
                    <a:pt x="82" y="32"/>
                  </a:lnTo>
                  <a:lnTo>
                    <a:pt x="79" y="31"/>
                  </a:lnTo>
                  <a:lnTo>
                    <a:pt x="79" y="31"/>
                  </a:lnTo>
                  <a:lnTo>
                    <a:pt x="76" y="32"/>
                  </a:lnTo>
                  <a:lnTo>
                    <a:pt x="73" y="33"/>
                  </a:lnTo>
                  <a:lnTo>
                    <a:pt x="68" y="36"/>
                  </a:lnTo>
                  <a:lnTo>
                    <a:pt x="64" y="41"/>
                  </a:lnTo>
                  <a:lnTo>
                    <a:pt x="63" y="44"/>
                  </a:lnTo>
                  <a:lnTo>
                    <a:pt x="63" y="47"/>
                  </a:lnTo>
                  <a:lnTo>
                    <a:pt x="63" y="47"/>
                  </a:lnTo>
                  <a:lnTo>
                    <a:pt x="64" y="51"/>
                  </a:lnTo>
                  <a:lnTo>
                    <a:pt x="65" y="54"/>
                  </a:lnTo>
                  <a:lnTo>
                    <a:pt x="67" y="58"/>
                  </a:lnTo>
                  <a:lnTo>
                    <a:pt x="69" y="61"/>
                  </a:lnTo>
                  <a:lnTo>
                    <a:pt x="69" y="93"/>
                  </a:lnTo>
                  <a:lnTo>
                    <a:pt x="69" y="93"/>
                  </a:lnTo>
                  <a:lnTo>
                    <a:pt x="70" y="97"/>
                  </a:lnTo>
                  <a:lnTo>
                    <a:pt x="72" y="100"/>
                  </a:lnTo>
                  <a:lnTo>
                    <a:pt x="75" y="102"/>
                  </a:lnTo>
                  <a:lnTo>
                    <a:pt x="79" y="103"/>
                  </a:lnTo>
                  <a:lnTo>
                    <a:pt x="79" y="103"/>
                  </a:lnTo>
                  <a:lnTo>
                    <a:pt x="83" y="102"/>
                  </a:lnTo>
                  <a:lnTo>
                    <a:pt x="86" y="100"/>
                  </a:lnTo>
                  <a:lnTo>
                    <a:pt x="88" y="97"/>
                  </a:lnTo>
                  <a:lnTo>
                    <a:pt x="89" y="93"/>
                  </a:lnTo>
                  <a:lnTo>
                    <a:pt x="89" y="61"/>
                  </a:lnTo>
                  <a:lnTo>
                    <a:pt x="89" y="61"/>
                  </a:lnTo>
                  <a:lnTo>
                    <a:pt x="91" y="58"/>
                  </a:lnTo>
                  <a:lnTo>
                    <a:pt x="94" y="54"/>
                  </a:lnTo>
                  <a:lnTo>
                    <a:pt x="95" y="51"/>
                  </a:lnTo>
                  <a:lnTo>
                    <a:pt x="96" y="47"/>
                  </a:lnTo>
                  <a:lnTo>
                    <a:pt x="96" y="47"/>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4" name="Freeform 421"/>
            <p:cNvSpPr>
              <a:spLocks/>
            </p:cNvSpPr>
            <p:nvPr/>
          </p:nvSpPr>
          <p:spPr bwMode="auto">
            <a:xfrm>
              <a:off x="2784476" y="2581275"/>
              <a:ext cx="120650" cy="88900"/>
            </a:xfrm>
            <a:custGeom>
              <a:avLst/>
              <a:gdLst>
                <a:gd name="T0" fmla="*/ 76 w 76"/>
                <a:gd name="T1" fmla="*/ 56 h 56"/>
                <a:gd name="T2" fmla="*/ 76 w 76"/>
                <a:gd name="T3" fmla="*/ 39 h 56"/>
                <a:gd name="T4" fmla="*/ 76 w 76"/>
                <a:gd name="T5" fmla="*/ 39 h 56"/>
                <a:gd name="T6" fmla="*/ 76 w 76"/>
                <a:gd name="T7" fmla="*/ 31 h 56"/>
                <a:gd name="T8" fmla="*/ 73 w 76"/>
                <a:gd name="T9" fmla="*/ 24 h 56"/>
                <a:gd name="T10" fmla="*/ 70 w 76"/>
                <a:gd name="T11" fmla="*/ 18 h 56"/>
                <a:gd name="T12" fmla="*/ 65 w 76"/>
                <a:gd name="T13" fmla="*/ 12 h 56"/>
                <a:gd name="T14" fmla="*/ 60 w 76"/>
                <a:gd name="T15" fmla="*/ 7 h 56"/>
                <a:gd name="T16" fmla="*/ 54 w 76"/>
                <a:gd name="T17" fmla="*/ 3 h 56"/>
                <a:gd name="T18" fmla="*/ 46 w 76"/>
                <a:gd name="T19" fmla="*/ 1 h 56"/>
                <a:gd name="T20" fmla="*/ 38 w 76"/>
                <a:gd name="T21" fmla="*/ 0 h 56"/>
                <a:gd name="T22" fmla="*/ 38 w 76"/>
                <a:gd name="T23" fmla="*/ 0 h 56"/>
                <a:gd name="T24" fmla="*/ 30 w 76"/>
                <a:gd name="T25" fmla="*/ 1 h 56"/>
                <a:gd name="T26" fmla="*/ 23 w 76"/>
                <a:gd name="T27" fmla="*/ 3 h 56"/>
                <a:gd name="T28" fmla="*/ 17 w 76"/>
                <a:gd name="T29" fmla="*/ 7 h 56"/>
                <a:gd name="T30" fmla="*/ 11 w 76"/>
                <a:gd name="T31" fmla="*/ 12 h 56"/>
                <a:gd name="T32" fmla="*/ 6 w 76"/>
                <a:gd name="T33" fmla="*/ 18 h 56"/>
                <a:gd name="T34" fmla="*/ 3 w 76"/>
                <a:gd name="T35" fmla="*/ 24 h 56"/>
                <a:gd name="T36" fmla="*/ 0 w 76"/>
                <a:gd name="T37" fmla="*/ 31 h 56"/>
                <a:gd name="T38" fmla="*/ 0 w 76"/>
                <a:gd name="T39" fmla="*/ 39 h 56"/>
                <a:gd name="T40" fmla="*/ 0 w 76"/>
                <a:gd name="T4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56">
                  <a:moveTo>
                    <a:pt x="76" y="56"/>
                  </a:moveTo>
                  <a:lnTo>
                    <a:pt x="76" y="39"/>
                  </a:lnTo>
                  <a:lnTo>
                    <a:pt x="76" y="39"/>
                  </a:lnTo>
                  <a:lnTo>
                    <a:pt x="76" y="31"/>
                  </a:lnTo>
                  <a:lnTo>
                    <a:pt x="73" y="24"/>
                  </a:lnTo>
                  <a:lnTo>
                    <a:pt x="70" y="18"/>
                  </a:lnTo>
                  <a:lnTo>
                    <a:pt x="65" y="12"/>
                  </a:lnTo>
                  <a:lnTo>
                    <a:pt x="60" y="7"/>
                  </a:lnTo>
                  <a:lnTo>
                    <a:pt x="54" y="3"/>
                  </a:lnTo>
                  <a:lnTo>
                    <a:pt x="46" y="1"/>
                  </a:lnTo>
                  <a:lnTo>
                    <a:pt x="38" y="0"/>
                  </a:lnTo>
                  <a:lnTo>
                    <a:pt x="38" y="0"/>
                  </a:lnTo>
                  <a:lnTo>
                    <a:pt x="30" y="1"/>
                  </a:lnTo>
                  <a:lnTo>
                    <a:pt x="23" y="3"/>
                  </a:lnTo>
                  <a:lnTo>
                    <a:pt x="17" y="7"/>
                  </a:lnTo>
                  <a:lnTo>
                    <a:pt x="11" y="12"/>
                  </a:lnTo>
                  <a:lnTo>
                    <a:pt x="6" y="18"/>
                  </a:lnTo>
                  <a:lnTo>
                    <a:pt x="3" y="24"/>
                  </a:lnTo>
                  <a:lnTo>
                    <a:pt x="0" y="31"/>
                  </a:lnTo>
                  <a:lnTo>
                    <a:pt x="0" y="39"/>
                  </a:lnTo>
                  <a:lnTo>
                    <a:pt x="0" y="5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5" name="Freeform 422"/>
            <p:cNvSpPr>
              <a:spLocks/>
            </p:cNvSpPr>
            <p:nvPr/>
          </p:nvSpPr>
          <p:spPr bwMode="auto">
            <a:xfrm>
              <a:off x="2743201" y="2543175"/>
              <a:ext cx="203200" cy="127000"/>
            </a:xfrm>
            <a:custGeom>
              <a:avLst/>
              <a:gdLst>
                <a:gd name="T0" fmla="*/ 0 w 128"/>
                <a:gd name="T1" fmla="*/ 80 h 80"/>
                <a:gd name="T2" fmla="*/ 0 w 128"/>
                <a:gd name="T3" fmla="*/ 63 h 80"/>
                <a:gd name="T4" fmla="*/ 0 w 128"/>
                <a:gd name="T5" fmla="*/ 63 h 80"/>
                <a:gd name="T6" fmla="*/ 0 w 128"/>
                <a:gd name="T7" fmla="*/ 56 h 80"/>
                <a:gd name="T8" fmla="*/ 1 w 128"/>
                <a:gd name="T9" fmla="*/ 50 h 80"/>
                <a:gd name="T10" fmla="*/ 3 w 128"/>
                <a:gd name="T11" fmla="*/ 44 h 80"/>
                <a:gd name="T12" fmla="*/ 6 w 128"/>
                <a:gd name="T13" fmla="*/ 39 h 80"/>
                <a:gd name="T14" fmla="*/ 11 w 128"/>
                <a:gd name="T15" fmla="*/ 27 h 80"/>
                <a:gd name="T16" fmla="*/ 19 w 128"/>
                <a:gd name="T17" fmla="*/ 18 h 80"/>
                <a:gd name="T18" fmla="*/ 28 w 128"/>
                <a:gd name="T19" fmla="*/ 10 h 80"/>
                <a:gd name="T20" fmla="*/ 39 w 128"/>
                <a:gd name="T21" fmla="*/ 4 h 80"/>
                <a:gd name="T22" fmla="*/ 46 w 128"/>
                <a:gd name="T23" fmla="*/ 2 h 80"/>
                <a:gd name="T24" fmla="*/ 51 w 128"/>
                <a:gd name="T25" fmla="*/ 1 h 80"/>
                <a:gd name="T26" fmla="*/ 58 w 128"/>
                <a:gd name="T27" fmla="*/ 0 h 80"/>
                <a:gd name="T28" fmla="*/ 64 w 128"/>
                <a:gd name="T29" fmla="*/ 0 h 80"/>
                <a:gd name="T30" fmla="*/ 64 w 128"/>
                <a:gd name="T31" fmla="*/ 0 h 80"/>
                <a:gd name="T32" fmla="*/ 70 w 128"/>
                <a:gd name="T33" fmla="*/ 0 h 80"/>
                <a:gd name="T34" fmla="*/ 77 w 128"/>
                <a:gd name="T35" fmla="*/ 1 h 80"/>
                <a:gd name="T36" fmla="*/ 84 w 128"/>
                <a:gd name="T37" fmla="*/ 2 h 80"/>
                <a:gd name="T38" fmla="*/ 89 w 128"/>
                <a:gd name="T39" fmla="*/ 4 h 80"/>
                <a:gd name="T40" fmla="*/ 100 w 128"/>
                <a:gd name="T41" fmla="*/ 10 h 80"/>
                <a:gd name="T42" fmla="*/ 109 w 128"/>
                <a:gd name="T43" fmla="*/ 18 h 80"/>
                <a:gd name="T44" fmla="*/ 118 w 128"/>
                <a:gd name="T45" fmla="*/ 27 h 80"/>
                <a:gd name="T46" fmla="*/ 123 w 128"/>
                <a:gd name="T47" fmla="*/ 39 h 80"/>
                <a:gd name="T48" fmla="*/ 125 w 128"/>
                <a:gd name="T49" fmla="*/ 44 h 80"/>
                <a:gd name="T50" fmla="*/ 127 w 128"/>
                <a:gd name="T51" fmla="*/ 50 h 80"/>
                <a:gd name="T52" fmla="*/ 128 w 128"/>
                <a:gd name="T53" fmla="*/ 56 h 80"/>
                <a:gd name="T54" fmla="*/ 128 w 128"/>
                <a:gd name="T55" fmla="*/ 63 h 80"/>
                <a:gd name="T56" fmla="*/ 128 w 128"/>
                <a:gd name="T5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80">
                  <a:moveTo>
                    <a:pt x="0" y="80"/>
                  </a:moveTo>
                  <a:lnTo>
                    <a:pt x="0" y="63"/>
                  </a:lnTo>
                  <a:lnTo>
                    <a:pt x="0" y="63"/>
                  </a:lnTo>
                  <a:lnTo>
                    <a:pt x="0" y="56"/>
                  </a:lnTo>
                  <a:lnTo>
                    <a:pt x="1" y="50"/>
                  </a:lnTo>
                  <a:lnTo>
                    <a:pt x="3" y="44"/>
                  </a:lnTo>
                  <a:lnTo>
                    <a:pt x="6" y="39"/>
                  </a:lnTo>
                  <a:lnTo>
                    <a:pt x="11" y="27"/>
                  </a:lnTo>
                  <a:lnTo>
                    <a:pt x="19" y="18"/>
                  </a:lnTo>
                  <a:lnTo>
                    <a:pt x="28" y="10"/>
                  </a:lnTo>
                  <a:lnTo>
                    <a:pt x="39" y="4"/>
                  </a:lnTo>
                  <a:lnTo>
                    <a:pt x="46" y="2"/>
                  </a:lnTo>
                  <a:lnTo>
                    <a:pt x="51" y="1"/>
                  </a:lnTo>
                  <a:lnTo>
                    <a:pt x="58" y="0"/>
                  </a:lnTo>
                  <a:lnTo>
                    <a:pt x="64" y="0"/>
                  </a:lnTo>
                  <a:lnTo>
                    <a:pt x="64" y="0"/>
                  </a:lnTo>
                  <a:lnTo>
                    <a:pt x="70" y="0"/>
                  </a:lnTo>
                  <a:lnTo>
                    <a:pt x="77" y="1"/>
                  </a:lnTo>
                  <a:lnTo>
                    <a:pt x="84" y="2"/>
                  </a:lnTo>
                  <a:lnTo>
                    <a:pt x="89" y="4"/>
                  </a:lnTo>
                  <a:lnTo>
                    <a:pt x="100" y="10"/>
                  </a:lnTo>
                  <a:lnTo>
                    <a:pt x="109" y="18"/>
                  </a:lnTo>
                  <a:lnTo>
                    <a:pt x="118" y="27"/>
                  </a:lnTo>
                  <a:lnTo>
                    <a:pt x="123" y="39"/>
                  </a:lnTo>
                  <a:lnTo>
                    <a:pt x="125" y="44"/>
                  </a:lnTo>
                  <a:lnTo>
                    <a:pt x="127" y="50"/>
                  </a:lnTo>
                  <a:lnTo>
                    <a:pt x="128" y="56"/>
                  </a:lnTo>
                  <a:lnTo>
                    <a:pt x="128" y="63"/>
                  </a:lnTo>
                  <a:lnTo>
                    <a:pt x="128" y="8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6" name="Freeform 423"/>
            <p:cNvSpPr>
              <a:spLocks/>
            </p:cNvSpPr>
            <p:nvPr/>
          </p:nvSpPr>
          <p:spPr bwMode="auto">
            <a:xfrm>
              <a:off x="3003551" y="3000375"/>
              <a:ext cx="87313" cy="61913"/>
            </a:xfrm>
            <a:custGeom>
              <a:avLst/>
              <a:gdLst>
                <a:gd name="T0" fmla="*/ 0 w 55"/>
                <a:gd name="T1" fmla="*/ 39 h 39"/>
                <a:gd name="T2" fmla="*/ 0 w 55"/>
                <a:gd name="T3" fmla="*/ 39 h 39"/>
                <a:gd name="T4" fmla="*/ 2 w 55"/>
                <a:gd name="T5" fmla="*/ 29 h 39"/>
                <a:gd name="T6" fmla="*/ 5 w 55"/>
                <a:gd name="T7" fmla="*/ 22 h 39"/>
                <a:gd name="T8" fmla="*/ 8 w 55"/>
                <a:gd name="T9" fmla="*/ 15 h 39"/>
                <a:gd name="T10" fmla="*/ 12 w 55"/>
                <a:gd name="T11" fmla="*/ 10 h 39"/>
                <a:gd name="T12" fmla="*/ 15 w 55"/>
                <a:gd name="T13" fmla="*/ 5 h 39"/>
                <a:gd name="T14" fmla="*/ 19 w 55"/>
                <a:gd name="T15" fmla="*/ 2 h 39"/>
                <a:gd name="T16" fmla="*/ 24 w 55"/>
                <a:gd name="T17" fmla="*/ 0 h 39"/>
                <a:gd name="T18" fmla="*/ 28 w 55"/>
                <a:gd name="T19" fmla="*/ 0 h 39"/>
                <a:gd name="T20" fmla="*/ 28 w 55"/>
                <a:gd name="T21" fmla="*/ 0 h 39"/>
                <a:gd name="T22" fmla="*/ 32 w 55"/>
                <a:gd name="T23" fmla="*/ 0 h 39"/>
                <a:gd name="T24" fmla="*/ 35 w 55"/>
                <a:gd name="T25" fmla="*/ 2 h 39"/>
                <a:gd name="T26" fmla="*/ 39 w 55"/>
                <a:gd name="T27" fmla="*/ 5 h 39"/>
                <a:gd name="T28" fmla="*/ 43 w 55"/>
                <a:gd name="T29" fmla="*/ 10 h 39"/>
                <a:gd name="T30" fmla="*/ 46 w 55"/>
                <a:gd name="T31" fmla="*/ 15 h 39"/>
                <a:gd name="T32" fmla="*/ 49 w 55"/>
                <a:gd name="T33" fmla="*/ 22 h 39"/>
                <a:gd name="T34" fmla="*/ 52 w 55"/>
                <a:gd name="T35" fmla="*/ 29 h 39"/>
                <a:gd name="T36" fmla="*/ 55 w 55"/>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39">
                  <a:moveTo>
                    <a:pt x="0" y="39"/>
                  </a:moveTo>
                  <a:lnTo>
                    <a:pt x="0" y="39"/>
                  </a:lnTo>
                  <a:lnTo>
                    <a:pt x="2" y="29"/>
                  </a:lnTo>
                  <a:lnTo>
                    <a:pt x="5" y="22"/>
                  </a:lnTo>
                  <a:lnTo>
                    <a:pt x="8" y="15"/>
                  </a:lnTo>
                  <a:lnTo>
                    <a:pt x="12" y="10"/>
                  </a:lnTo>
                  <a:lnTo>
                    <a:pt x="15" y="5"/>
                  </a:lnTo>
                  <a:lnTo>
                    <a:pt x="19" y="2"/>
                  </a:lnTo>
                  <a:lnTo>
                    <a:pt x="24" y="0"/>
                  </a:lnTo>
                  <a:lnTo>
                    <a:pt x="28" y="0"/>
                  </a:lnTo>
                  <a:lnTo>
                    <a:pt x="28" y="0"/>
                  </a:lnTo>
                  <a:lnTo>
                    <a:pt x="32" y="0"/>
                  </a:lnTo>
                  <a:lnTo>
                    <a:pt x="35" y="2"/>
                  </a:lnTo>
                  <a:lnTo>
                    <a:pt x="39" y="5"/>
                  </a:lnTo>
                  <a:lnTo>
                    <a:pt x="43" y="10"/>
                  </a:lnTo>
                  <a:lnTo>
                    <a:pt x="46" y="15"/>
                  </a:lnTo>
                  <a:lnTo>
                    <a:pt x="49" y="22"/>
                  </a:lnTo>
                  <a:lnTo>
                    <a:pt x="52" y="29"/>
                  </a:lnTo>
                  <a:lnTo>
                    <a:pt x="55" y="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7" name="Freeform 424"/>
            <p:cNvSpPr>
              <a:spLocks/>
            </p:cNvSpPr>
            <p:nvPr/>
          </p:nvSpPr>
          <p:spPr bwMode="auto">
            <a:xfrm>
              <a:off x="2944813" y="3094038"/>
              <a:ext cx="39688" cy="36513"/>
            </a:xfrm>
            <a:custGeom>
              <a:avLst/>
              <a:gdLst>
                <a:gd name="T0" fmla="*/ 22 w 25"/>
                <a:gd name="T1" fmla="*/ 2 h 23"/>
                <a:gd name="T2" fmla="*/ 22 w 25"/>
                <a:gd name="T3" fmla="*/ 2 h 23"/>
                <a:gd name="T4" fmla="*/ 25 w 25"/>
                <a:gd name="T5" fmla="*/ 5 h 23"/>
                <a:gd name="T6" fmla="*/ 25 w 25"/>
                <a:gd name="T7" fmla="*/ 10 h 23"/>
                <a:gd name="T8" fmla="*/ 25 w 25"/>
                <a:gd name="T9" fmla="*/ 10 h 23"/>
                <a:gd name="T10" fmla="*/ 24 w 25"/>
                <a:gd name="T11" fmla="*/ 15 h 23"/>
                <a:gd name="T12" fmla="*/ 21 w 25"/>
                <a:gd name="T13" fmla="*/ 19 h 23"/>
                <a:gd name="T14" fmla="*/ 17 w 25"/>
                <a:gd name="T15" fmla="*/ 22 h 23"/>
                <a:gd name="T16" fmla="*/ 12 w 25"/>
                <a:gd name="T17" fmla="*/ 23 h 23"/>
                <a:gd name="T18" fmla="*/ 12 w 25"/>
                <a:gd name="T19" fmla="*/ 23 h 23"/>
                <a:gd name="T20" fmla="*/ 8 w 25"/>
                <a:gd name="T21" fmla="*/ 22 h 23"/>
                <a:gd name="T22" fmla="*/ 4 w 25"/>
                <a:gd name="T23" fmla="*/ 19 h 23"/>
                <a:gd name="T24" fmla="*/ 1 w 25"/>
                <a:gd name="T25" fmla="*/ 15 h 23"/>
                <a:gd name="T26" fmla="*/ 0 w 25"/>
                <a:gd name="T27" fmla="*/ 10 h 23"/>
                <a:gd name="T28" fmla="*/ 0 w 25"/>
                <a:gd name="T29" fmla="*/ 10 h 23"/>
                <a:gd name="T30" fmla="*/ 1 w 25"/>
                <a:gd name="T31" fmla="*/ 7 h 23"/>
                <a:gd name="T32" fmla="*/ 2 w 25"/>
                <a:gd name="T33" fmla="*/ 4 h 23"/>
                <a:gd name="T34" fmla="*/ 4 w 25"/>
                <a:gd name="T35" fmla="*/ 2 h 23"/>
                <a:gd name="T36" fmla="*/ 6 w 25"/>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3">
                  <a:moveTo>
                    <a:pt x="22" y="2"/>
                  </a:moveTo>
                  <a:lnTo>
                    <a:pt x="22" y="2"/>
                  </a:lnTo>
                  <a:lnTo>
                    <a:pt x="25" y="5"/>
                  </a:lnTo>
                  <a:lnTo>
                    <a:pt x="25" y="10"/>
                  </a:lnTo>
                  <a:lnTo>
                    <a:pt x="25" y="10"/>
                  </a:lnTo>
                  <a:lnTo>
                    <a:pt x="24" y="15"/>
                  </a:lnTo>
                  <a:lnTo>
                    <a:pt x="21" y="19"/>
                  </a:lnTo>
                  <a:lnTo>
                    <a:pt x="17" y="22"/>
                  </a:lnTo>
                  <a:lnTo>
                    <a:pt x="12" y="23"/>
                  </a:lnTo>
                  <a:lnTo>
                    <a:pt x="12" y="23"/>
                  </a:lnTo>
                  <a:lnTo>
                    <a:pt x="8" y="22"/>
                  </a:lnTo>
                  <a:lnTo>
                    <a:pt x="4" y="19"/>
                  </a:lnTo>
                  <a:lnTo>
                    <a:pt x="1" y="15"/>
                  </a:lnTo>
                  <a:lnTo>
                    <a:pt x="0" y="10"/>
                  </a:lnTo>
                  <a:lnTo>
                    <a:pt x="0" y="10"/>
                  </a:lnTo>
                  <a:lnTo>
                    <a:pt x="1" y="7"/>
                  </a:lnTo>
                  <a:lnTo>
                    <a:pt x="2" y="4"/>
                  </a:lnTo>
                  <a:lnTo>
                    <a:pt x="4" y="2"/>
                  </a:lnTo>
                  <a:lnTo>
                    <a:pt x="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8" name="Line 425"/>
            <p:cNvSpPr>
              <a:spLocks noChangeShapeType="1"/>
            </p:cNvSpPr>
            <p:nvPr/>
          </p:nvSpPr>
          <p:spPr bwMode="auto">
            <a:xfrm flipH="1">
              <a:off x="2986088" y="3073400"/>
              <a:ext cx="123825"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9" name="Freeform 426"/>
            <p:cNvSpPr>
              <a:spLocks/>
            </p:cNvSpPr>
            <p:nvPr/>
          </p:nvSpPr>
          <p:spPr bwMode="auto">
            <a:xfrm>
              <a:off x="3109913" y="3094038"/>
              <a:ext cx="38100" cy="36513"/>
            </a:xfrm>
            <a:custGeom>
              <a:avLst/>
              <a:gdLst>
                <a:gd name="T0" fmla="*/ 19 w 24"/>
                <a:gd name="T1" fmla="*/ 0 h 23"/>
                <a:gd name="T2" fmla="*/ 19 w 24"/>
                <a:gd name="T3" fmla="*/ 0 h 23"/>
                <a:gd name="T4" fmla="*/ 21 w 24"/>
                <a:gd name="T5" fmla="*/ 2 h 23"/>
                <a:gd name="T6" fmla="*/ 22 w 24"/>
                <a:gd name="T7" fmla="*/ 4 h 23"/>
                <a:gd name="T8" fmla="*/ 24 w 24"/>
                <a:gd name="T9" fmla="*/ 7 h 23"/>
                <a:gd name="T10" fmla="*/ 24 w 24"/>
                <a:gd name="T11" fmla="*/ 10 h 23"/>
                <a:gd name="T12" fmla="*/ 24 w 24"/>
                <a:gd name="T13" fmla="*/ 10 h 23"/>
                <a:gd name="T14" fmla="*/ 23 w 24"/>
                <a:gd name="T15" fmla="*/ 15 h 23"/>
                <a:gd name="T16" fmla="*/ 20 w 24"/>
                <a:gd name="T17" fmla="*/ 19 h 23"/>
                <a:gd name="T18" fmla="*/ 17 w 24"/>
                <a:gd name="T19" fmla="*/ 22 h 23"/>
                <a:gd name="T20" fmla="*/ 12 w 24"/>
                <a:gd name="T21" fmla="*/ 23 h 23"/>
                <a:gd name="T22" fmla="*/ 12 w 24"/>
                <a:gd name="T23" fmla="*/ 23 h 23"/>
                <a:gd name="T24" fmla="*/ 7 w 24"/>
                <a:gd name="T25" fmla="*/ 22 h 23"/>
                <a:gd name="T26" fmla="*/ 4 w 24"/>
                <a:gd name="T27" fmla="*/ 19 h 23"/>
                <a:gd name="T28" fmla="*/ 1 w 24"/>
                <a:gd name="T29" fmla="*/ 15 h 23"/>
                <a:gd name="T30" fmla="*/ 0 w 24"/>
                <a:gd name="T31" fmla="*/ 10 h 23"/>
                <a:gd name="T32" fmla="*/ 0 w 24"/>
                <a:gd name="T33" fmla="*/ 10 h 23"/>
                <a:gd name="T34" fmla="*/ 1 w 24"/>
                <a:gd name="T35" fmla="*/ 5 h 23"/>
                <a:gd name="T36" fmla="*/ 3 w 24"/>
                <a:gd name="T3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3">
                  <a:moveTo>
                    <a:pt x="19" y="0"/>
                  </a:moveTo>
                  <a:lnTo>
                    <a:pt x="19" y="0"/>
                  </a:lnTo>
                  <a:lnTo>
                    <a:pt x="21" y="2"/>
                  </a:lnTo>
                  <a:lnTo>
                    <a:pt x="22" y="4"/>
                  </a:lnTo>
                  <a:lnTo>
                    <a:pt x="24" y="7"/>
                  </a:lnTo>
                  <a:lnTo>
                    <a:pt x="24" y="10"/>
                  </a:lnTo>
                  <a:lnTo>
                    <a:pt x="24" y="10"/>
                  </a:lnTo>
                  <a:lnTo>
                    <a:pt x="23" y="15"/>
                  </a:lnTo>
                  <a:lnTo>
                    <a:pt x="20" y="19"/>
                  </a:lnTo>
                  <a:lnTo>
                    <a:pt x="17" y="22"/>
                  </a:lnTo>
                  <a:lnTo>
                    <a:pt x="12" y="23"/>
                  </a:lnTo>
                  <a:lnTo>
                    <a:pt x="12" y="23"/>
                  </a:lnTo>
                  <a:lnTo>
                    <a:pt x="7" y="22"/>
                  </a:lnTo>
                  <a:lnTo>
                    <a:pt x="4" y="19"/>
                  </a:lnTo>
                  <a:lnTo>
                    <a:pt x="1" y="15"/>
                  </a:lnTo>
                  <a:lnTo>
                    <a:pt x="0" y="10"/>
                  </a:lnTo>
                  <a:lnTo>
                    <a:pt x="0" y="10"/>
                  </a:lnTo>
                  <a:lnTo>
                    <a:pt x="1" y="5"/>
                  </a:lnTo>
                  <a:lnTo>
                    <a:pt x="3"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0" name="Freeform 427"/>
            <p:cNvSpPr>
              <a:spLocks/>
            </p:cNvSpPr>
            <p:nvPr/>
          </p:nvSpPr>
          <p:spPr bwMode="auto">
            <a:xfrm>
              <a:off x="2922588" y="3073400"/>
              <a:ext cx="249238" cy="269875"/>
            </a:xfrm>
            <a:custGeom>
              <a:avLst/>
              <a:gdLst>
                <a:gd name="T0" fmla="*/ 23 w 157"/>
                <a:gd name="T1" fmla="*/ 0 h 170"/>
                <a:gd name="T2" fmla="*/ 0 w 157"/>
                <a:gd name="T3" fmla="*/ 0 h 170"/>
                <a:gd name="T4" fmla="*/ 7 w 157"/>
                <a:gd name="T5" fmla="*/ 85 h 170"/>
                <a:gd name="T6" fmla="*/ 0 w 157"/>
                <a:gd name="T7" fmla="*/ 170 h 170"/>
                <a:gd name="T8" fmla="*/ 157 w 157"/>
                <a:gd name="T9" fmla="*/ 170 h 170"/>
                <a:gd name="T10" fmla="*/ 150 w 157"/>
                <a:gd name="T11" fmla="*/ 85 h 170"/>
                <a:gd name="T12" fmla="*/ 157 w 157"/>
                <a:gd name="T13" fmla="*/ 0 h 170"/>
                <a:gd name="T14" fmla="*/ 134 w 157"/>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70">
                  <a:moveTo>
                    <a:pt x="23" y="0"/>
                  </a:moveTo>
                  <a:lnTo>
                    <a:pt x="0" y="0"/>
                  </a:lnTo>
                  <a:lnTo>
                    <a:pt x="7" y="85"/>
                  </a:lnTo>
                  <a:lnTo>
                    <a:pt x="0" y="170"/>
                  </a:lnTo>
                  <a:lnTo>
                    <a:pt x="157" y="170"/>
                  </a:lnTo>
                  <a:lnTo>
                    <a:pt x="150" y="85"/>
                  </a:lnTo>
                  <a:lnTo>
                    <a:pt x="157" y="0"/>
                  </a:lnTo>
                  <a:lnTo>
                    <a:pt x="13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1" name="Line 428"/>
            <p:cNvSpPr>
              <a:spLocks noChangeShapeType="1"/>
            </p:cNvSpPr>
            <p:nvPr/>
          </p:nvSpPr>
          <p:spPr bwMode="auto">
            <a:xfrm>
              <a:off x="3122613" y="3109913"/>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2" name="Freeform 429"/>
            <p:cNvSpPr>
              <a:spLocks/>
            </p:cNvSpPr>
            <p:nvPr/>
          </p:nvSpPr>
          <p:spPr bwMode="auto">
            <a:xfrm>
              <a:off x="2963863" y="2979738"/>
              <a:ext cx="165100" cy="123825"/>
            </a:xfrm>
            <a:custGeom>
              <a:avLst/>
              <a:gdLst>
                <a:gd name="T0" fmla="*/ 0 w 104"/>
                <a:gd name="T1" fmla="*/ 78 h 78"/>
                <a:gd name="T2" fmla="*/ 0 w 104"/>
                <a:gd name="T3" fmla="*/ 78 h 78"/>
                <a:gd name="T4" fmla="*/ 3 w 104"/>
                <a:gd name="T5" fmla="*/ 62 h 78"/>
                <a:gd name="T6" fmla="*/ 7 w 104"/>
                <a:gd name="T7" fmla="*/ 46 h 78"/>
                <a:gd name="T8" fmla="*/ 13 w 104"/>
                <a:gd name="T9" fmla="*/ 33 h 78"/>
                <a:gd name="T10" fmla="*/ 19 w 104"/>
                <a:gd name="T11" fmla="*/ 22 h 78"/>
                <a:gd name="T12" fmla="*/ 26 w 104"/>
                <a:gd name="T13" fmla="*/ 13 h 78"/>
                <a:gd name="T14" fmla="*/ 34 w 104"/>
                <a:gd name="T15" fmla="*/ 5 h 78"/>
                <a:gd name="T16" fmla="*/ 38 w 104"/>
                <a:gd name="T17" fmla="*/ 3 h 78"/>
                <a:gd name="T18" fmla="*/ 43 w 104"/>
                <a:gd name="T19" fmla="*/ 1 h 78"/>
                <a:gd name="T20" fmla="*/ 48 w 104"/>
                <a:gd name="T21" fmla="*/ 0 h 78"/>
                <a:gd name="T22" fmla="*/ 53 w 104"/>
                <a:gd name="T23" fmla="*/ 0 h 78"/>
                <a:gd name="T24" fmla="*/ 53 w 104"/>
                <a:gd name="T25" fmla="*/ 0 h 78"/>
                <a:gd name="T26" fmla="*/ 57 w 104"/>
                <a:gd name="T27" fmla="*/ 0 h 78"/>
                <a:gd name="T28" fmla="*/ 62 w 104"/>
                <a:gd name="T29" fmla="*/ 1 h 78"/>
                <a:gd name="T30" fmla="*/ 66 w 104"/>
                <a:gd name="T31" fmla="*/ 3 h 78"/>
                <a:gd name="T32" fmla="*/ 70 w 104"/>
                <a:gd name="T33" fmla="*/ 5 h 78"/>
                <a:gd name="T34" fmla="*/ 78 w 104"/>
                <a:gd name="T35" fmla="*/ 13 h 78"/>
                <a:gd name="T36" fmla="*/ 86 w 104"/>
                <a:gd name="T37" fmla="*/ 22 h 78"/>
                <a:gd name="T38" fmla="*/ 92 w 104"/>
                <a:gd name="T39" fmla="*/ 33 h 78"/>
                <a:gd name="T40" fmla="*/ 98 w 104"/>
                <a:gd name="T41" fmla="*/ 46 h 78"/>
                <a:gd name="T42" fmla="*/ 101 w 104"/>
                <a:gd name="T43" fmla="*/ 62 h 78"/>
                <a:gd name="T44" fmla="*/ 104 w 104"/>
                <a:gd name="T4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78">
                  <a:moveTo>
                    <a:pt x="0" y="78"/>
                  </a:moveTo>
                  <a:lnTo>
                    <a:pt x="0" y="78"/>
                  </a:lnTo>
                  <a:lnTo>
                    <a:pt x="3" y="62"/>
                  </a:lnTo>
                  <a:lnTo>
                    <a:pt x="7" y="46"/>
                  </a:lnTo>
                  <a:lnTo>
                    <a:pt x="13" y="33"/>
                  </a:lnTo>
                  <a:lnTo>
                    <a:pt x="19" y="22"/>
                  </a:lnTo>
                  <a:lnTo>
                    <a:pt x="26" y="13"/>
                  </a:lnTo>
                  <a:lnTo>
                    <a:pt x="34" y="5"/>
                  </a:lnTo>
                  <a:lnTo>
                    <a:pt x="38" y="3"/>
                  </a:lnTo>
                  <a:lnTo>
                    <a:pt x="43" y="1"/>
                  </a:lnTo>
                  <a:lnTo>
                    <a:pt x="48" y="0"/>
                  </a:lnTo>
                  <a:lnTo>
                    <a:pt x="53" y="0"/>
                  </a:lnTo>
                  <a:lnTo>
                    <a:pt x="53" y="0"/>
                  </a:lnTo>
                  <a:lnTo>
                    <a:pt x="57" y="0"/>
                  </a:lnTo>
                  <a:lnTo>
                    <a:pt x="62" y="1"/>
                  </a:lnTo>
                  <a:lnTo>
                    <a:pt x="66" y="3"/>
                  </a:lnTo>
                  <a:lnTo>
                    <a:pt x="70" y="5"/>
                  </a:lnTo>
                  <a:lnTo>
                    <a:pt x="78" y="13"/>
                  </a:lnTo>
                  <a:lnTo>
                    <a:pt x="86" y="22"/>
                  </a:lnTo>
                  <a:lnTo>
                    <a:pt x="92" y="33"/>
                  </a:lnTo>
                  <a:lnTo>
                    <a:pt x="98" y="46"/>
                  </a:lnTo>
                  <a:lnTo>
                    <a:pt x="101" y="62"/>
                  </a:lnTo>
                  <a:lnTo>
                    <a:pt x="104" y="7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3" name="Freeform 430"/>
            <p:cNvSpPr>
              <a:spLocks/>
            </p:cNvSpPr>
            <p:nvPr/>
          </p:nvSpPr>
          <p:spPr bwMode="auto">
            <a:xfrm>
              <a:off x="2422526" y="3035300"/>
              <a:ext cx="255588" cy="163513"/>
            </a:xfrm>
            <a:custGeom>
              <a:avLst/>
              <a:gdLst>
                <a:gd name="T0" fmla="*/ 18 w 161"/>
                <a:gd name="T1" fmla="*/ 103 h 103"/>
                <a:gd name="T2" fmla="*/ 149 w 161"/>
                <a:gd name="T3" fmla="*/ 103 h 103"/>
                <a:gd name="T4" fmla="*/ 161 w 161"/>
                <a:gd name="T5" fmla="*/ 9 h 103"/>
                <a:gd name="T6" fmla="*/ 161 w 161"/>
                <a:gd name="T7" fmla="*/ 9 h 103"/>
                <a:gd name="T8" fmla="*/ 0 w 161"/>
                <a:gd name="T9" fmla="*/ 0 h 103"/>
              </a:gdLst>
              <a:ahLst/>
              <a:cxnLst>
                <a:cxn ang="0">
                  <a:pos x="T0" y="T1"/>
                </a:cxn>
                <a:cxn ang="0">
                  <a:pos x="T2" y="T3"/>
                </a:cxn>
                <a:cxn ang="0">
                  <a:pos x="T4" y="T5"/>
                </a:cxn>
                <a:cxn ang="0">
                  <a:pos x="T6" y="T7"/>
                </a:cxn>
                <a:cxn ang="0">
                  <a:pos x="T8" y="T9"/>
                </a:cxn>
              </a:cxnLst>
              <a:rect l="0" t="0" r="r" b="b"/>
              <a:pathLst>
                <a:path w="161" h="103">
                  <a:moveTo>
                    <a:pt x="18" y="103"/>
                  </a:moveTo>
                  <a:lnTo>
                    <a:pt x="149" y="103"/>
                  </a:lnTo>
                  <a:lnTo>
                    <a:pt x="161" y="9"/>
                  </a:lnTo>
                  <a:lnTo>
                    <a:pt x="161" y="9"/>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4" name="Freeform 431"/>
            <p:cNvSpPr>
              <a:spLocks/>
            </p:cNvSpPr>
            <p:nvPr/>
          </p:nvSpPr>
          <p:spPr bwMode="auto">
            <a:xfrm>
              <a:off x="2459038" y="3133725"/>
              <a:ext cx="185738" cy="25400"/>
            </a:xfrm>
            <a:custGeom>
              <a:avLst/>
              <a:gdLst>
                <a:gd name="T0" fmla="*/ 108 w 117"/>
                <a:gd name="T1" fmla="*/ 16 h 16"/>
                <a:gd name="T2" fmla="*/ 9 w 117"/>
                <a:gd name="T3" fmla="*/ 16 h 16"/>
                <a:gd name="T4" fmla="*/ 9 w 117"/>
                <a:gd name="T5" fmla="*/ 16 h 16"/>
                <a:gd name="T6" fmla="*/ 6 w 117"/>
                <a:gd name="T7" fmla="*/ 15 h 16"/>
                <a:gd name="T8" fmla="*/ 2 w 117"/>
                <a:gd name="T9" fmla="*/ 14 h 16"/>
                <a:gd name="T10" fmla="*/ 1 w 117"/>
                <a:gd name="T11" fmla="*/ 11 h 16"/>
                <a:gd name="T12" fmla="*/ 0 w 117"/>
                <a:gd name="T13" fmla="*/ 8 h 16"/>
                <a:gd name="T14" fmla="*/ 0 w 117"/>
                <a:gd name="T15" fmla="*/ 8 h 16"/>
                <a:gd name="T16" fmla="*/ 1 w 117"/>
                <a:gd name="T17" fmla="*/ 5 h 16"/>
                <a:gd name="T18" fmla="*/ 2 w 117"/>
                <a:gd name="T19" fmla="*/ 3 h 16"/>
                <a:gd name="T20" fmla="*/ 6 w 117"/>
                <a:gd name="T21" fmla="*/ 1 h 16"/>
                <a:gd name="T22" fmla="*/ 9 w 117"/>
                <a:gd name="T23" fmla="*/ 0 h 16"/>
                <a:gd name="T24" fmla="*/ 108 w 117"/>
                <a:gd name="T25" fmla="*/ 0 h 16"/>
                <a:gd name="T26" fmla="*/ 108 w 117"/>
                <a:gd name="T27" fmla="*/ 0 h 16"/>
                <a:gd name="T28" fmla="*/ 111 w 117"/>
                <a:gd name="T29" fmla="*/ 1 h 16"/>
                <a:gd name="T30" fmla="*/ 115 w 117"/>
                <a:gd name="T31" fmla="*/ 3 h 16"/>
                <a:gd name="T32" fmla="*/ 116 w 117"/>
                <a:gd name="T33" fmla="*/ 5 h 16"/>
                <a:gd name="T34" fmla="*/ 117 w 117"/>
                <a:gd name="T35" fmla="*/ 8 h 16"/>
                <a:gd name="T36" fmla="*/ 117 w 117"/>
                <a:gd name="T37" fmla="*/ 8 h 16"/>
                <a:gd name="T38" fmla="*/ 116 w 117"/>
                <a:gd name="T39" fmla="*/ 11 h 16"/>
                <a:gd name="T40" fmla="*/ 115 w 117"/>
                <a:gd name="T41" fmla="*/ 14 h 16"/>
                <a:gd name="T42" fmla="*/ 111 w 117"/>
                <a:gd name="T43" fmla="*/ 15 h 16"/>
                <a:gd name="T44" fmla="*/ 108 w 117"/>
                <a:gd name="T45" fmla="*/ 16 h 16"/>
                <a:gd name="T46" fmla="*/ 108 w 117"/>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6">
                  <a:moveTo>
                    <a:pt x="108" y="16"/>
                  </a:moveTo>
                  <a:lnTo>
                    <a:pt x="9" y="16"/>
                  </a:lnTo>
                  <a:lnTo>
                    <a:pt x="9" y="16"/>
                  </a:lnTo>
                  <a:lnTo>
                    <a:pt x="6" y="15"/>
                  </a:lnTo>
                  <a:lnTo>
                    <a:pt x="2" y="14"/>
                  </a:lnTo>
                  <a:lnTo>
                    <a:pt x="1" y="11"/>
                  </a:lnTo>
                  <a:lnTo>
                    <a:pt x="0" y="8"/>
                  </a:lnTo>
                  <a:lnTo>
                    <a:pt x="0" y="8"/>
                  </a:lnTo>
                  <a:lnTo>
                    <a:pt x="1" y="5"/>
                  </a:lnTo>
                  <a:lnTo>
                    <a:pt x="2" y="3"/>
                  </a:lnTo>
                  <a:lnTo>
                    <a:pt x="6" y="1"/>
                  </a:lnTo>
                  <a:lnTo>
                    <a:pt x="9" y="0"/>
                  </a:lnTo>
                  <a:lnTo>
                    <a:pt x="108" y="0"/>
                  </a:lnTo>
                  <a:lnTo>
                    <a:pt x="108" y="0"/>
                  </a:lnTo>
                  <a:lnTo>
                    <a:pt x="111" y="1"/>
                  </a:lnTo>
                  <a:lnTo>
                    <a:pt x="115" y="3"/>
                  </a:lnTo>
                  <a:lnTo>
                    <a:pt x="116" y="5"/>
                  </a:lnTo>
                  <a:lnTo>
                    <a:pt x="117" y="8"/>
                  </a:lnTo>
                  <a:lnTo>
                    <a:pt x="117" y="8"/>
                  </a:lnTo>
                  <a:lnTo>
                    <a:pt x="116" y="11"/>
                  </a:lnTo>
                  <a:lnTo>
                    <a:pt x="115" y="14"/>
                  </a:lnTo>
                  <a:lnTo>
                    <a:pt x="111" y="15"/>
                  </a:lnTo>
                  <a:lnTo>
                    <a:pt x="108" y="16"/>
                  </a:lnTo>
                  <a:lnTo>
                    <a:pt x="108" y="1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5" name="Freeform 432"/>
            <p:cNvSpPr>
              <a:spLocks/>
            </p:cNvSpPr>
            <p:nvPr/>
          </p:nvSpPr>
          <p:spPr bwMode="auto">
            <a:xfrm>
              <a:off x="2452688" y="3081338"/>
              <a:ext cx="198438" cy="23813"/>
            </a:xfrm>
            <a:custGeom>
              <a:avLst/>
              <a:gdLst>
                <a:gd name="T0" fmla="*/ 117 w 125"/>
                <a:gd name="T1" fmla="*/ 15 h 15"/>
                <a:gd name="T2" fmla="*/ 9 w 125"/>
                <a:gd name="T3" fmla="*/ 15 h 15"/>
                <a:gd name="T4" fmla="*/ 9 w 125"/>
                <a:gd name="T5" fmla="*/ 15 h 15"/>
                <a:gd name="T6" fmla="*/ 5 w 125"/>
                <a:gd name="T7" fmla="*/ 14 h 15"/>
                <a:gd name="T8" fmla="*/ 2 w 125"/>
                <a:gd name="T9" fmla="*/ 13 h 15"/>
                <a:gd name="T10" fmla="*/ 1 w 125"/>
                <a:gd name="T11" fmla="*/ 10 h 15"/>
                <a:gd name="T12" fmla="*/ 0 w 125"/>
                <a:gd name="T13" fmla="*/ 7 h 15"/>
                <a:gd name="T14" fmla="*/ 0 w 125"/>
                <a:gd name="T15" fmla="*/ 7 h 15"/>
                <a:gd name="T16" fmla="*/ 1 w 125"/>
                <a:gd name="T17" fmla="*/ 4 h 15"/>
                <a:gd name="T18" fmla="*/ 2 w 125"/>
                <a:gd name="T19" fmla="*/ 2 h 15"/>
                <a:gd name="T20" fmla="*/ 5 w 125"/>
                <a:gd name="T21" fmla="*/ 0 h 15"/>
                <a:gd name="T22" fmla="*/ 9 w 125"/>
                <a:gd name="T23" fmla="*/ 0 h 15"/>
                <a:gd name="T24" fmla="*/ 117 w 125"/>
                <a:gd name="T25" fmla="*/ 0 h 15"/>
                <a:gd name="T26" fmla="*/ 117 w 125"/>
                <a:gd name="T27" fmla="*/ 0 h 15"/>
                <a:gd name="T28" fmla="*/ 120 w 125"/>
                <a:gd name="T29" fmla="*/ 0 h 15"/>
                <a:gd name="T30" fmla="*/ 123 w 125"/>
                <a:gd name="T31" fmla="*/ 2 h 15"/>
                <a:gd name="T32" fmla="*/ 124 w 125"/>
                <a:gd name="T33" fmla="*/ 4 h 15"/>
                <a:gd name="T34" fmla="*/ 125 w 125"/>
                <a:gd name="T35" fmla="*/ 7 h 15"/>
                <a:gd name="T36" fmla="*/ 125 w 125"/>
                <a:gd name="T37" fmla="*/ 7 h 15"/>
                <a:gd name="T38" fmla="*/ 124 w 125"/>
                <a:gd name="T39" fmla="*/ 10 h 15"/>
                <a:gd name="T40" fmla="*/ 123 w 125"/>
                <a:gd name="T41" fmla="*/ 13 h 15"/>
                <a:gd name="T42" fmla="*/ 120 w 125"/>
                <a:gd name="T43" fmla="*/ 14 h 15"/>
                <a:gd name="T44" fmla="*/ 117 w 125"/>
                <a:gd name="T45" fmla="*/ 15 h 15"/>
                <a:gd name="T46" fmla="*/ 117 w 125"/>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15">
                  <a:moveTo>
                    <a:pt x="117" y="15"/>
                  </a:moveTo>
                  <a:lnTo>
                    <a:pt x="9" y="15"/>
                  </a:lnTo>
                  <a:lnTo>
                    <a:pt x="9" y="15"/>
                  </a:lnTo>
                  <a:lnTo>
                    <a:pt x="5" y="14"/>
                  </a:lnTo>
                  <a:lnTo>
                    <a:pt x="2" y="13"/>
                  </a:lnTo>
                  <a:lnTo>
                    <a:pt x="1" y="10"/>
                  </a:lnTo>
                  <a:lnTo>
                    <a:pt x="0" y="7"/>
                  </a:lnTo>
                  <a:lnTo>
                    <a:pt x="0" y="7"/>
                  </a:lnTo>
                  <a:lnTo>
                    <a:pt x="1" y="4"/>
                  </a:lnTo>
                  <a:lnTo>
                    <a:pt x="2" y="2"/>
                  </a:lnTo>
                  <a:lnTo>
                    <a:pt x="5" y="0"/>
                  </a:lnTo>
                  <a:lnTo>
                    <a:pt x="9" y="0"/>
                  </a:lnTo>
                  <a:lnTo>
                    <a:pt x="117" y="0"/>
                  </a:lnTo>
                  <a:lnTo>
                    <a:pt x="117" y="0"/>
                  </a:lnTo>
                  <a:lnTo>
                    <a:pt x="120" y="0"/>
                  </a:lnTo>
                  <a:lnTo>
                    <a:pt x="123" y="2"/>
                  </a:lnTo>
                  <a:lnTo>
                    <a:pt x="124" y="4"/>
                  </a:lnTo>
                  <a:lnTo>
                    <a:pt x="125" y="7"/>
                  </a:lnTo>
                  <a:lnTo>
                    <a:pt x="125" y="7"/>
                  </a:lnTo>
                  <a:lnTo>
                    <a:pt x="124" y="10"/>
                  </a:lnTo>
                  <a:lnTo>
                    <a:pt x="123" y="13"/>
                  </a:lnTo>
                  <a:lnTo>
                    <a:pt x="120" y="14"/>
                  </a:lnTo>
                  <a:lnTo>
                    <a:pt x="117" y="15"/>
                  </a:lnTo>
                  <a:lnTo>
                    <a:pt x="117" y="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6" name="Freeform 433"/>
            <p:cNvSpPr>
              <a:spLocks noEditPoints="1"/>
            </p:cNvSpPr>
            <p:nvPr/>
          </p:nvSpPr>
          <p:spPr bwMode="auto">
            <a:xfrm>
              <a:off x="2439988" y="3263900"/>
              <a:ext cx="68263" cy="68263"/>
            </a:xfrm>
            <a:custGeom>
              <a:avLst/>
              <a:gdLst>
                <a:gd name="T0" fmla="*/ 22 w 43"/>
                <a:gd name="T1" fmla="*/ 0 h 43"/>
                <a:gd name="T2" fmla="*/ 22 w 43"/>
                <a:gd name="T3" fmla="*/ 0 h 43"/>
                <a:gd name="T4" fmla="*/ 18 w 43"/>
                <a:gd name="T5" fmla="*/ 0 h 43"/>
                <a:gd name="T6" fmla="*/ 13 w 43"/>
                <a:gd name="T7" fmla="*/ 1 h 43"/>
                <a:gd name="T8" fmla="*/ 9 w 43"/>
                <a:gd name="T9" fmla="*/ 3 h 43"/>
                <a:gd name="T10" fmla="*/ 6 w 43"/>
                <a:gd name="T11" fmla="*/ 6 h 43"/>
                <a:gd name="T12" fmla="*/ 3 w 43"/>
                <a:gd name="T13" fmla="*/ 9 h 43"/>
                <a:gd name="T14" fmla="*/ 1 w 43"/>
                <a:gd name="T15" fmla="*/ 14 h 43"/>
                <a:gd name="T16" fmla="*/ 0 w 43"/>
                <a:gd name="T17" fmla="*/ 18 h 43"/>
                <a:gd name="T18" fmla="*/ 0 w 43"/>
                <a:gd name="T19" fmla="*/ 22 h 43"/>
                <a:gd name="T20" fmla="*/ 0 w 43"/>
                <a:gd name="T21" fmla="*/ 22 h 43"/>
                <a:gd name="T22" fmla="*/ 0 w 43"/>
                <a:gd name="T23" fmla="*/ 26 h 43"/>
                <a:gd name="T24" fmla="*/ 1 w 43"/>
                <a:gd name="T25" fmla="*/ 30 h 43"/>
                <a:gd name="T26" fmla="*/ 3 w 43"/>
                <a:gd name="T27" fmla="*/ 34 h 43"/>
                <a:gd name="T28" fmla="*/ 6 w 43"/>
                <a:gd name="T29" fmla="*/ 37 h 43"/>
                <a:gd name="T30" fmla="*/ 9 w 43"/>
                <a:gd name="T31" fmla="*/ 39 h 43"/>
                <a:gd name="T32" fmla="*/ 13 w 43"/>
                <a:gd name="T33" fmla="*/ 41 h 43"/>
                <a:gd name="T34" fmla="*/ 18 w 43"/>
                <a:gd name="T35" fmla="*/ 43 h 43"/>
                <a:gd name="T36" fmla="*/ 22 w 43"/>
                <a:gd name="T37" fmla="*/ 43 h 43"/>
                <a:gd name="T38" fmla="*/ 22 w 43"/>
                <a:gd name="T39" fmla="*/ 43 h 43"/>
                <a:gd name="T40" fmla="*/ 26 w 43"/>
                <a:gd name="T41" fmla="*/ 43 h 43"/>
                <a:gd name="T42" fmla="*/ 30 w 43"/>
                <a:gd name="T43" fmla="*/ 41 h 43"/>
                <a:gd name="T44" fmla="*/ 34 w 43"/>
                <a:gd name="T45" fmla="*/ 39 h 43"/>
                <a:gd name="T46" fmla="*/ 37 w 43"/>
                <a:gd name="T47" fmla="*/ 37 h 43"/>
                <a:gd name="T48" fmla="*/ 39 w 43"/>
                <a:gd name="T49" fmla="*/ 34 h 43"/>
                <a:gd name="T50" fmla="*/ 41 w 43"/>
                <a:gd name="T51" fmla="*/ 30 h 43"/>
                <a:gd name="T52" fmla="*/ 43 w 43"/>
                <a:gd name="T53" fmla="*/ 26 h 43"/>
                <a:gd name="T54" fmla="*/ 43 w 43"/>
                <a:gd name="T55" fmla="*/ 22 h 43"/>
                <a:gd name="T56" fmla="*/ 43 w 43"/>
                <a:gd name="T57" fmla="*/ 22 h 43"/>
                <a:gd name="T58" fmla="*/ 43 w 43"/>
                <a:gd name="T59" fmla="*/ 18 h 43"/>
                <a:gd name="T60" fmla="*/ 41 w 43"/>
                <a:gd name="T61" fmla="*/ 14 h 43"/>
                <a:gd name="T62" fmla="*/ 39 w 43"/>
                <a:gd name="T63" fmla="*/ 9 h 43"/>
                <a:gd name="T64" fmla="*/ 37 w 43"/>
                <a:gd name="T65" fmla="*/ 6 h 43"/>
                <a:gd name="T66" fmla="*/ 34 w 43"/>
                <a:gd name="T67" fmla="*/ 3 h 43"/>
                <a:gd name="T68" fmla="*/ 30 w 43"/>
                <a:gd name="T69" fmla="*/ 1 h 43"/>
                <a:gd name="T70" fmla="*/ 26 w 43"/>
                <a:gd name="T71" fmla="*/ 0 h 43"/>
                <a:gd name="T72" fmla="*/ 22 w 43"/>
                <a:gd name="T73" fmla="*/ 0 h 43"/>
                <a:gd name="T74" fmla="*/ 22 w 43"/>
                <a:gd name="T75" fmla="*/ 0 h 43"/>
                <a:gd name="T76" fmla="*/ 22 w 43"/>
                <a:gd name="T77" fmla="*/ 28 h 43"/>
                <a:gd name="T78" fmla="*/ 22 w 43"/>
                <a:gd name="T79" fmla="*/ 28 h 43"/>
                <a:gd name="T80" fmla="*/ 19 w 43"/>
                <a:gd name="T81" fmla="*/ 28 h 43"/>
                <a:gd name="T82" fmla="*/ 17 w 43"/>
                <a:gd name="T83" fmla="*/ 26 h 43"/>
                <a:gd name="T84" fmla="*/ 15 w 43"/>
                <a:gd name="T85" fmla="*/ 24 h 43"/>
                <a:gd name="T86" fmla="*/ 15 w 43"/>
                <a:gd name="T87" fmla="*/ 22 h 43"/>
                <a:gd name="T88" fmla="*/ 15 w 43"/>
                <a:gd name="T89" fmla="*/ 22 h 43"/>
                <a:gd name="T90" fmla="*/ 15 w 43"/>
                <a:gd name="T91" fmla="*/ 19 h 43"/>
                <a:gd name="T92" fmla="*/ 17 w 43"/>
                <a:gd name="T93" fmla="*/ 17 h 43"/>
                <a:gd name="T94" fmla="*/ 19 w 43"/>
                <a:gd name="T95" fmla="*/ 16 h 43"/>
                <a:gd name="T96" fmla="*/ 22 w 43"/>
                <a:gd name="T97" fmla="*/ 16 h 43"/>
                <a:gd name="T98" fmla="*/ 22 w 43"/>
                <a:gd name="T99" fmla="*/ 16 h 43"/>
                <a:gd name="T100" fmla="*/ 24 w 43"/>
                <a:gd name="T101" fmla="*/ 16 h 43"/>
                <a:gd name="T102" fmla="*/ 26 w 43"/>
                <a:gd name="T103" fmla="*/ 17 h 43"/>
                <a:gd name="T104" fmla="*/ 28 w 43"/>
                <a:gd name="T105" fmla="*/ 19 h 43"/>
                <a:gd name="T106" fmla="*/ 28 w 43"/>
                <a:gd name="T107" fmla="*/ 22 h 43"/>
                <a:gd name="T108" fmla="*/ 28 w 43"/>
                <a:gd name="T109" fmla="*/ 22 h 43"/>
                <a:gd name="T110" fmla="*/ 28 w 43"/>
                <a:gd name="T111" fmla="*/ 24 h 43"/>
                <a:gd name="T112" fmla="*/ 26 w 43"/>
                <a:gd name="T113" fmla="*/ 26 h 43"/>
                <a:gd name="T114" fmla="*/ 24 w 43"/>
                <a:gd name="T115" fmla="*/ 28 h 43"/>
                <a:gd name="T116" fmla="*/ 22 w 43"/>
                <a:gd name="T117" fmla="*/ 28 h 43"/>
                <a:gd name="T118" fmla="*/ 22 w 43"/>
                <a:gd name="T119"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43">
                  <a:moveTo>
                    <a:pt x="22" y="0"/>
                  </a:moveTo>
                  <a:lnTo>
                    <a:pt x="22" y="0"/>
                  </a:lnTo>
                  <a:lnTo>
                    <a:pt x="18" y="0"/>
                  </a:lnTo>
                  <a:lnTo>
                    <a:pt x="13" y="1"/>
                  </a:lnTo>
                  <a:lnTo>
                    <a:pt x="9" y="3"/>
                  </a:lnTo>
                  <a:lnTo>
                    <a:pt x="6" y="6"/>
                  </a:lnTo>
                  <a:lnTo>
                    <a:pt x="3" y="9"/>
                  </a:lnTo>
                  <a:lnTo>
                    <a:pt x="1" y="14"/>
                  </a:lnTo>
                  <a:lnTo>
                    <a:pt x="0" y="18"/>
                  </a:lnTo>
                  <a:lnTo>
                    <a:pt x="0" y="22"/>
                  </a:lnTo>
                  <a:lnTo>
                    <a:pt x="0" y="22"/>
                  </a:lnTo>
                  <a:lnTo>
                    <a:pt x="0" y="26"/>
                  </a:lnTo>
                  <a:lnTo>
                    <a:pt x="1" y="30"/>
                  </a:lnTo>
                  <a:lnTo>
                    <a:pt x="3" y="34"/>
                  </a:lnTo>
                  <a:lnTo>
                    <a:pt x="6" y="37"/>
                  </a:lnTo>
                  <a:lnTo>
                    <a:pt x="9" y="39"/>
                  </a:lnTo>
                  <a:lnTo>
                    <a:pt x="13" y="41"/>
                  </a:lnTo>
                  <a:lnTo>
                    <a:pt x="18" y="43"/>
                  </a:lnTo>
                  <a:lnTo>
                    <a:pt x="22" y="43"/>
                  </a:lnTo>
                  <a:lnTo>
                    <a:pt x="22" y="43"/>
                  </a:lnTo>
                  <a:lnTo>
                    <a:pt x="26" y="43"/>
                  </a:lnTo>
                  <a:lnTo>
                    <a:pt x="30" y="41"/>
                  </a:lnTo>
                  <a:lnTo>
                    <a:pt x="34" y="39"/>
                  </a:lnTo>
                  <a:lnTo>
                    <a:pt x="37" y="37"/>
                  </a:lnTo>
                  <a:lnTo>
                    <a:pt x="39" y="34"/>
                  </a:lnTo>
                  <a:lnTo>
                    <a:pt x="41" y="30"/>
                  </a:lnTo>
                  <a:lnTo>
                    <a:pt x="43" y="26"/>
                  </a:lnTo>
                  <a:lnTo>
                    <a:pt x="43" y="22"/>
                  </a:lnTo>
                  <a:lnTo>
                    <a:pt x="43" y="22"/>
                  </a:lnTo>
                  <a:lnTo>
                    <a:pt x="43" y="18"/>
                  </a:lnTo>
                  <a:lnTo>
                    <a:pt x="41" y="14"/>
                  </a:lnTo>
                  <a:lnTo>
                    <a:pt x="39" y="9"/>
                  </a:lnTo>
                  <a:lnTo>
                    <a:pt x="37" y="6"/>
                  </a:lnTo>
                  <a:lnTo>
                    <a:pt x="34" y="3"/>
                  </a:lnTo>
                  <a:lnTo>
                    <a:pt x="30" y="1"/>
                  </a:lnTo>
                  <a:lnTo>
                    <a:pt x="26" y="0"/>
                  </a:lnTo>
                  <a:lnTo>
                    <a:pt x="22" y="0"/>
                  </a:lnTo>
                  <a:lnTo>
                    <a:pt x="22" y="0"/>
                  </a:lnTo>
                  <a:close/>
                  <a:moveTo>
                    <a:pt x="22" y="28"/>
                  </a:moveTo>
                  <a:lnTo>
                    <a:pt x="22" y="28"/>
                  </a:lnTo>
                  <a:lnTo>
                    <a:pt x="19" y="28"/>
                  </a:lnTo>
                  <a:lnTo>
                    <a:pt x="17" y="26"/>
                  </a:lnTo>
                  <a:lnTo>
                    <a:pt x="15" y="24"/>
                  </a:lnTo>
                  <a:lnTo>
                    <a:pt x="15" y="22"/>
                  </a:lnTo>
                  <a:lnTo>
                    <a:pt x="15" y="22"/>
                  </a:lnTo>
                  <a:lnTo>
                    <a:pt x="15" y="19"/>
                  </a:lnTo>
                  <a:lnTo>
                    <a:pt x="17" y="17"/>
                  </a:lnTo>
                  <a:lnTo>
                    <a:pt x="19" y="16"/>
                  </a:lnTo>
                  <a:lnTo>
                    <a:pt x="22" y="16"/>
                  </a:lnTo>
                  <a:lnTo>
                    <a:pt x="22" y="16"/>
                  </a:lnTo>
                  <a:lnTo>
                    <a:pt x="24" y="16"/>
                  </a:lnTo>
                  <a:lnTo>
                    <a:pt x="26" y="17"/>
                  </a:lnTo>
                  <a:lnTo>
                    <a:pt x="28" y="19"/>
                  </a:lnTo>
                  <a:lnTo>
                    <a:pt x="28" y="22"/>
                  </a:lnTo>
                  <a:lnTo>
                    <a:pt x="28" y="22"/>
                  </a:lnTo>
                  <a:lnTo>
                    <a:pt x="28" y="24"/>
                  </a:lnTo>
                  <a:lnTo>
                    <a:pt x="26" y="26"/>
                  </a:lnTo>
                  <a:lnTo>
                    <a:pt x="24" y="28"/>
                  </a:lnTo>
                  <a:lnTo>
                    <a:pt x="22" y="28"/>
                  </a:lnTo>
                  <a:lnTo>
                    <a:pt x="22" y="28"/>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7" name="Freeform 434"/>
            <p:cNvSpPr>
              <a:spLocks noEditPoints="1"/>
            </p:cNvSpPr>
            <p:nvPr/>
          </p:nvSpPr>
          <p:spPr bwMode="auto">
            <a:xfrm>
              <a:off x="2586038" y="3263900"/>
              <a:ext cx="68263" cy="68263"/>
            </a:xfrm>
            <a:custGeom>
              <a:avLst/>
              <a:gdLst>
                <a:gd name="T0" fmla="*/ 21 w 43"/>
                <a:gd name="T1" fmla="*/ 0 h 43"/>
                <a:gd name="T2" fmla="*/ 21 w 43"/>
                <a:gd name="T3" fmla="*/ 0 h 43"/>
                <a:gd name="T4" fmla="*/ 16 w 43"/>
                <a:gd name="T5" fmla="*/ 0 h 43"/>
                <a:gd name="T6" fmla="*/ 12 w 43"/>
                <a:gd name="T7" fmla="*/ 1 h 43"/>
                <a:gd name="T8" fmla="*/ 9 w 43"/>
                <a:gd name="T9" fmla="*/ 3 h 43"/>
                <a:gd name="T10" fmla="*/ 6 w 43"/>
                <a:gd name="T11" fmla="*/ 6 h 43"/>
                <a:gd name="T12" fmla="*/ 3 w 43"/>
                <a:gd name="T13" fmla="*/ 9 h 43"/>
                <a:gd name="T14" fmla="*/ 1 w 43"/>
                <a:gd name="T15" fmla="*/ 14 h 43"/>
                <a:gd name="T16" fmla="*/ 0 w 43"/>
                <a:gd name="T17" fmla="*/ 18 h 43"/>
                <a:gd name="T18" fmla="*/ 0 w 43"/>
                <a:gd name="T19" fmla="*/ 22 h 43"/>
                <a:gd name="T20" fmla="*/ 0 w 43"/>
                <a:gd name="T21" fmla="*/ 22 h 43"/>
                <a:gd name="T22" fmla="*/ 0 w 43"/>
                <a:gd name="T23" fmla="*/ 26 h 43"/>
                <a:gd name="T24" fmla="*/ 1 w 43"/>
                <a:gd name="T25" fmla="*/ 30 h 43"/>
                <a:gd name="T26" fmla="*/ 3 w 43"/>
                <a:gd name="T27" fmla="*/ 34 h 43"/>
                <a:gd name="T28" fmla="*/ 6 w 43"/>
                <a:gd name="T29" fmla="*/ 37 h 43"/>
                <a:gd name="T30" fmla="*/ 9 w 43"/>
                <a:gd name="T31" fmla="*/ 39 h 43"/>
                <a:gd name="T32" fmla="*/ 12 w 43"/>
                <a:gd name="T33" fmla="*/ 41 h 43"/>
                <a:gd name="T34" fmla="*/ 16 w 43"/>
                <a:gd name="T35" fmla="*/ 43 h 43"/>
                <a:gd name="T36" fmla="*/ 21 w 43"/>
                <a:gd name="T37" fmla="*/ 43 h 43"/>
                <a:gd name="T38" fmla="*/ 21 w 43"/>
                <a:gd name="T39" fmla="*/ 43 h 43"/>
                <a:gd name="T40" fmla="*/ 25 w 43"/>
                <a:gd name="T41" fmla="*/ 43 h 43"/>
                <a:gd name="T42" fmla="*/ 29 w 43"/>
                <a:gd name="T43" fmla="*/ 41 h 43"/>
                <a:gd name="T44" fmla="*/ 34 w 43"/>
                <a:gd name="T45" fmla="*/ 39 h 43"/>
                <a:gd name="T46" fmla="*/ 37 w 43"/>
                <a:gd name="T47" fmla="*/ 37 h 43"/>
                <a:gd name="T48" fmla="*/ 39 w 43"/>
                <a:gd name="T49" fmla="*/ 34 h 43"/>
                <a:gd name="T50" fmla="*/ 41 w 43"/>
                <a:gd name="T51" fmla="*/ 30 h 43"/>
                <a:gd name="T52" fmla="*/ 42 w 43"/>
                <a:gd name="T53" fmla="*/ 26 h 43"/>
                <a:gd name="T54" fmla="*/ 43 w 43"/>
                <a:gd name="T55" fmla="*/ 22 h 43"/>
                <a:gd name="T56" fmla="*/ 43 w 43"/>
                <a:gd name="T57" fmla="*/ 22 h 43"/>
                <a:gd name="T58" fmla="*/ 42 w 43"/>
                <a:gd name="T59" fmla="*/ 18 h 43"/>
                <a:gd name="T60" fmla="*/ 41 w 43"/>
                <a:gd name="T61" fmla="*/ 14 h 43"/>
                <a:gd name="T62" fmla="*/ 39 w 43"/>
                <a:gd name="T63" fmla="*/ 9 h 43"/>
                <a:gd name="T64" fmla="*/ 37 w 43"/>
                <a:gd name="T65" fmla="*/ 6 h 43"/>
                <a:gd name="T66" fmla="*/ 34 w 43"/>
                <a:gd name="T67" fmla="*/ 3 h 43"/>
                <a:gd name="T68" fmla="*/ 29 w 43"/>
                <a:gd name="T69" fmla="*/ 1 h 43"/>
                <a:gd name="T70" fmla="*/ 25 w 43"/>
                <a:gd name="T71" fmla="*/ 0 h 43"/>
                <a:gd name="T72" fmla="*/ 21 w 43"/>
                <a:gd name="T73" fmla="*/ 0 h 43"/>
                <a:gd name="T74" fmla="*/ 21 w 43"/>
                <a:gd name="T75" fmla="*/ 0 h 43"/>
                <a:gd name="T76" fmla="*/ 21 w 43"/>
                <a:gd name="T77" fmla="*/ 28 h 43"/>
                <a:gd name="T78" fmla="*/ 21 w 43"/>
                <a:gd name="T79" fmla="*/ 28 h 43"/>
                <a:gd name="T80" fmla="*/ 18 w 43"/>
                <a:gd name="T81" fmla="*/ 28 h 43"/>
                <a:gd name="T82" fmla="*/ 16 w 43"/>
                <a:gd name="T83" fmla="*/ 26 h 43"/>
                <a:gd name="T84" fmla="*/ 15 w 43"/>
                <a:gd name="T85" fmla="*/ 24 h 43"/>
                <a:gd name="T86" fmla="*/ 14 w 43"/>
                <a:gd name="T87" fmla="*/ 22 h 43"/>
                <a:gd name="T88" fmla="*/ 14 w 43"/>
                <a:gd name="T89" fmla="*/ 22 h 43"/>
                <a:gd name="T90" fmla="*/ 15 w 43"/>
                <a:gd name="T91" fmla="*/ 19 h 43"/>
                <a:gd name="T92" fmla="*/ 16 w 43"/>
                <a:gd name="T93" fmla="*/ 17 h 43"/>
                <a:gd name="T94" fmla="*/ 18 w 43"/>
                <a:gd name="T95" fmla="*/ 16 h 43"/>
                <a:gd name="T96" fmla="*/ 21 w 43"/>
                <a:gd name="T97" fmla="*/ 16 h 43"/>
                <a:gd name="T98" fmla="*/ 21 w 43"/>
                <a:gd name="T99" fmla="*/ 16 h 43"/>
                <a:gd name="T100" fmla="*/ 23 w 43"/>
                <a:gd name="T101" fmla="*/ 16 h 43"/>
                <a:gd name="T102" fmla="*/ 25 w 43"/>
                <a:gd name="T103" fmla="*/ 17 h 43"/>
                <a:gd name="T104" fmla="*/ 26 w 43"/>
                <a:gd name="T105" fmla="*/ 19 h 43"/>
                <a:gd name="T106" fmla="*/ 27 w 43"/>
                <a:gd name="T107" fmla="*/ 22 h 43"/>
                <a:gd name="T108" fmla="*/ 27 w 43"/>
                <a:gd name="T109" fmla="*/ 22 h 43"/>
                <a:gd name="T110" fmla="*/ 26 w 43"/>
                <a:gd name="T111" fmla="*/ 24 h 43"/>
                <a:gd name="T112" fmla="*/ 25 w 43"/>
                <a:gd name="T113" fmla="*/ 26 h 43"/>
                <a:gd name="T114" fmla="*/ 23 w 43"/>
                <a:gd name="T115" fmla="*/ 28 h 43"/>
                <a:gd name="T116" fmla="*/ 21 w 43"/>
                <a:gd name="T117" fmla="*/ 28 h 43"/>
                <a:gd name="T118" fmla="*/ 21 w 43"/>
                <a:gd name="T119"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43">
                  <a:moveTo>
                    <a:pt x="21" y="0"/>
                  </a:moveTo>
                  <a:lnTo>
                    <a:pt x="21" y="0"/>
                  </a:lnTo>
                  <a:lnTo>
                    <a:pt x="16" y="0"/>
                  </a:lnTo>
                  <a:lnTo>
                    <a:pt x="12" y="1"/>
                  </a:lnTo>
                  <a:lnTo>
                    <a:pt x="9" y="3"/>
                  </a:lnTo>
                  <a:lnTo>
                    <a:pt x="6" y="6"/>
                  </a:lnTo>
                  <a:lnTo>
                    <a:pt x="3" y="9"/>
                  </a:lnTo>
                  <a:lnTo>
                    <a:pt x="1" y="14"/>
                  </a:lnTo>
                  <a:lnTo>
                    <a:pt x="0" y="18"/>
                  </a:lnTo>
                  <a:lnTo>
                    <a:pt x="0" y="22"/>
                  </a:lnTo>
                  <a:lnTo>
                    <a:pt x="0" y="22"/>
                  </a:lnTo>
                  <a:lnTo>
                    <a:pt x="0" y="26"/>
                  </a:lnTo>
                  <a:lnTo>
                    <a:pt x="1" y="30"/>
                  </a:lnTo>
                  <a:lnTo>
                    <a:pt x="3" y="34"/>
                  </a:lnTo>
                  <a:lnTo>
                    <a:pt x="6" y="37"/>
                  </a:lnTo>
                  <a:lnTo>
                    <a:pt x="9" y="39"/>
                  </a:lnTo>
                  <a:lnTo>
                    <a:pt x="12" y="41"/>
                  </a:lnTo>
                  <a:lnTo>
                    <a:pt x="16" y="43"/>
                  </a:lnTo>
                  <a:lnTo>
                    <a:pt x="21" y="43"/>
                  </a:lnTo>
                  <a:lnTo>
                    <a:pt x="21" y="43"/>
                  </a:lnTo>
                  <a:lnTo>
                    <a:pt x="25" y="43"/>
                  </a:lnTo>
                  <a:lnTo>
                    <a:pt x="29" y="41"/>
                  </a:lnTo>
                  <a:lnTo>
                    <a:pt x="34" y="39"/>
                  </a:lnTo>
                  <a:lnTo>
                    <a:pt x="37" y="37"/>
                  </a:lnTo>
                  <a:lnTo>
                    <a:pt x="39" y="34"/>
                  </a:lnTo>
                  <a:lnTo>
                    <a:pt x="41" y="30"/>
                  </a:lnTo>
                  <a:lnTo>
                    <a:pt x="42" y="26"/>
                  </a:lnTo>
                  <a:lnTo>
                    <a:pt x="43" y="22"/>
                  </a:lnTo>
                  <a:lnTo>
                    <a:pt x="43" y="22"/>
                  </a:lnTo>
                  <a:lnTo>
                    <a:pt x="42" y="18"/>
                  </a:lnTo>
                  <a:lnTo>
                    <a:pt x="41" y="14"/>
                  </a:lnTo>
                  <a:lnTo>
                    <a:pt x="39" y="9"/>
                  </a:lnTo>
                  <a:lnTo>
                    <a:pt x="37" y="6"/>
                  </a:lnTo>
                  <a:lnTo>
                    <a:pt x="34" y="3"/>
                  </a:lnTo>
                  <a:lnTo>
                    <a:pt x="29" y="1"/>
                  </a:lnTo>
                  <a:lnTo>
                    <a:pt x="25" y="0"/>
                  </a:lnTo>
                  <a:lnTo>
                    <a:pt x="21" y="0"/>
                  </a:lnTo>
                  <a:lnTo>
                    <a:pt x="21" y="0"/>
                  </a:lnTo>
                  <a:close/>
                  <a:moveTo>
                    <a:pt x="21" y="28"/>
                  </a:moveTo>
                  <a:lnTo>
                    <a:pt x="21" y="28"/>
                  </a:lnTo>
                  <a:lnTo>
                    <a:pt x="18" y="28"/>
                  </a:lnTo>
                  <a:lnTo>
                    <a:pt x="16" y="26"/>
                  </a:lnTo>
                  <a:lnTo>
                    <a:pt x="15" y="24"/>
                  </a:lnTo>
                  <a:lnTo>
                    <a:pt x="14" y="22"/>
                  </a:lnTo>
                  <a:lnTo>
                    <a:pt x="14" y="22"/>
                  </a:lnTo>
                  <a:lnTo>
                    <a:pt x="15" y="19"/>
                  </a:lnTo>
                  <a:lnTo>
                    <a:pt x="16" y="17"/>
                  </a:lnTo>
                  <a:lnTo>
                    <a:pt x="18" y="16"/>
                  </a:lnTo>
                  <a:lnTo>
                    <a:pt x="21" y="16"/>
                  </a:lnTo>
                  <a:lnTo>
                    <a:pt x="21" y="16"/>
                  </a:lnTo>
                  <a:lnTo>
                    <a:pt x="23" y="16"/>
                  </a:lnTo>
                  <a:lnTo>
                    <a:pt x="25" y="17"/>
                  </a:lnTo>
                  <a:lnTo>
                    <a:pt x="26" y="19"/>
                  </a:lnTo>
                  <a:lnTo>
                    <a:pt x="27" y="22"/>
                  </a:lnTo>
                  <a:lnTo>
                    <a:pt x="27" y="22"/>
                  </a:lnTo>
                  <a:lnTo>
                    <a:pt x="26" y="24"/>
                  </a:lnTo>
                  <a:lnTo>
                    <a:pt x="25" y="26"/>
                  </a:lnTo>
                  <a:lnTo>
                    <a:pt x="23" y="28"/>
                  </a:lnTo>
                  <a:lnTo>
                    <a:pt x="21" y="28"/>
                  </a:lnTo>
                  <a:lnTo>
                    <a:pt x="21" y="28"/>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8" name="Freeform 435"/>
            <p:cNvSpPr>
              <a:spLocks/>
            </p:cNvSpPr>
            <p:nvPr/>
          </p:nvSpPr>
          <p:spPr bwMode="auto">
            <a:xfrm>
              <a:off x="2320926" y="3005138"/>
              <a:ext cx="38100" cy="36513"/>
            </a:xfrm>
            <a:custGeom>
              <a:avLst/>
              <a:gdLst>
                <a:gd name="T0" fmla="*/ 24 w 24"/>
                <a:gd name="T1" fmla="*/ 12 h 23"/>
                <a:gd name="T2" fmla="*/ 24 w 24"/>
                <a:gd name="T3" fmla="*/ 12 h 23"/>
                <a:gd name="T4" fmla="*/ 24 w 24"/>
                <a:gd name="T5" fmla="*/ 16 h 23"/>
                <a:gd name="T6" fmla="*/ 21 w 24"/>
                <a:gd name="T7" fmla="*/ 20 h 23"/>
                <a:gd name="T8" fmla="*/ 16 w 24"/>
                <a:gd name="T9" fmla="*/ 23 h 23"/>
                <a:gd name="T10" fmla="*/ 12 w 24"/>
                <a:gd name="T11" fmla="*/ 23 h 23"/>
                <a:gd name="T12" fmla="*/ 12 w 24"/>
                <a:gd name="T13" fmla="*/ 23 h 23"/>
                <a:gd name="T14" fmla="*/ 7 w 24"/>
                <a:gd name="T15" fmla="*/ 23 h 23"/>
                <a:gd name="T16" fmla="*/ 4 w 24"/>
                <a:gd name="T17" fmla="*/ 20 h 23"/>
                <a:gd name="T18" fmla="*/ 1 w 24"/>
                <a:gd name="T19" fmla="*/ 16 h 23"/>
                <a:gd name="T20" fmla="*/ 0 w 24"/>
                <a:gd name="T21" fmla="*/ 12 h 23"/>
                <a:gd name="T22" fmla="*/ 0 w 24"/>
                <a:gd name="T23" fmla="*/ 12 h 23"/>
                <a:gd name="T24" fmla="*/ 1 w 24"/>
                <a:gd name="T25" fmla="*/ 7 h 23"/>
                <a:gd name="T26" fmla="*/ 4 w 24"/>
                <a:gd name="T27" fmla="*/ 4 h 23"/>
                <a:gd name="T28" fmla="*/ 7 w 24"/>
                <a:gd name="T29" fmla="*/ 1 h 23"/>
                <a:gd name="T30" fmla="*/ 12 w 24"/>
                <a:gd name="T31" fmla="*/ 0 h 23"/>
                <a:gd name="T32" fmla="*/ 12 w 24"/>
                <a:gd name="T33" fmla="*/ 0 h 23"/>
                <a:gd name="T34" fmla="*/ 16 w 24"/>
                <a:gd name="T35" fmla="*/ 1 h 23"/>
                <a:gd name="T36" fmla="*/ 21 w 24"/>
                <a:gd name="T37" fmla="*/ 4 h 23"/>
                <a:gd name="T38" fmla="*/ 24 w 24"/>
                <a:gd name="T39" fmla="*/ 7 h 23"/>
                <a:gd name="T40" fmla="*/ 24 w 24"/>
                <a:gd name="T41" fmla="*/ 12 h 23"/>
                <a:gd name="T42" fmla="*/ 24 w 24"/>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3">
                  <a:moveTo>
                    <a:pt x="24" y="12"/>
                  </a:moveTo>
                  <a:lnTo>
                    <a:pt x="24" y="12"/>
                  </a:lnTo>
                  <a:lnTo>
                    <a:pt x="24" y="16"/>
                  </a:lnTo>
                  <a:lnTo>
                    <a:pt x="21" y="20"/>
                  </a:lnTo>
                  <a:lnTo>
                    <a:pt x="16" y="23"/>
                  </a:lnTo>
                  <a:lnTo>
                    <a:pt x="12" y="23"/>
                  </a:lnTo>
                  <a:lnTo>
                    <a:pt x="12" y="23"/>
                  </a:lnTo>
                  <a:lnTo>
                    <a:pt x="7" y="23"/>
                  </a:lnTo>
                  <a:lnTo>
                    <a:pt x="4" y="20"/>
                  </a:lnTo>
                  <a:lnTo>
                    <a:pt x="1" y="16"/>
                  </a:lnTo>
                  <a:lnTo>
                    <a:pt x="0" y="12"/>
                  </a:lnTo>
                  <a:lnTo>
                    <a:pt x="0" y="12"/>
                  </a:lnTo>
                  <a:lnTo>
                    <a:pt x="1" y="7"/>
                  </a:lnTo>
                  <a:lnTo>
                    <a:pt x="4" y="4"/>
                  </a:lnTo>
                  <a:lnTo>
                    <a:pt x="7" y="1"/>
                  </a:lnTo>
                  <a:lnTo>
                    <a:pt x="12" y="0"/>
                  </a:lnTo>
                  <a:lnTo>
                    <a:pt x="12" y="0"/>
                  </a:lnTo>
                  <a:lnTo>
                    <a:pt x="16" y="1"/>
                  </a:lnTo>
                  <a:lnTo>
                    <a:pt x="21" y="4"/>
                  </a:lnTo>
                  <a:lnTo>
                    <a:pt x="24" y="7"/>
                  </a:lnTo>
                  <a:lnTo>
                    <a:pt x="24" y="12"/>
                  </a:lnTo>
                  <a:lnTo>
                    <a:pt x="24" y="12"/>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9" name="Freeform 436"/>
            <p:cNvSpPr>
              <a:spLocks/>
            </p:cNvSpPr>
            <p:nvPr/>
          </p:nvSpPr>
          <p:spPr bwMode="auto">
            <a:xfrm>
              <a:off x="2354263" y="3028950"/>
              <a:ext cx="285750" cy="222250"/>
            </a:xfrm>
            <a:custGeom>
              <a:avLst/>
              <a:gdLst>
                <a:gd name="T0" fmla="*/ 180 w 180"/>
                <a:gd name="T1" fmla="*/ 140 h 140"/>
                <a:gd name="T2" fmla="*/ 47 w 180"/>
                <a:gd name="T3" fmla="*/ 140 h 140"/>
                <a:gd name="T4" fmla="*/ 22 w 180"/>
                <a:gd name="T5" fmla="*/ 4 h 140"/>
                <a:gd name="T6" fmla="*/ 0 w 180"/>
                <a:gd name="T7" fmla="*/ 0 h 140"/>
              </a:gdLst>
              <a:ahLst/>
              <a:cxnLst>
                <a:cxn ang="0">
                  <a:pos x="T0" y="T1"/>
                </a:cxn>
                <a:cxn ang="0">
                  <a:pos x="T2" y="T3"/>
                </a:cxn>
                <a:cxn ang="0">
                  <a:pos x="T4" y="T5"/>
                </a:cxn>
                <a:cxn ang="0">
                  <a:pos x="T6" y="T7"/>
                </a:cxn>
              </a:cxnLst>
              <a:rect l="0" t="0" r="r" b="b"/>
              <a:pathLst>
                <a:path w="180" h="140">
                  <a:moveTo>
                    <a:pt x="180" y="140"/>
                  </a:moveTo>
                  <a:lnTo>
                    <a:pt x="47" y="140"/>
                  </a:lnTo>
                  <a:lnTo>
                    <a:pt x="22" y="4"/>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0" name="Freeform 437"/>
            <p:cNvSpPr>
              <a:spLocks/>
            </p:cNvSpPr>
            <p:nvPr/>
          </p:nvSpPr>
          <p:spPr bwMode="auto">
            <a:xfrm>
              <a:off x="3455988" y="3033713"/>
              <a:ext cx="125413" cy="127000"/>
            </a:xfrm>
            <a:custGeom>
              <a:avLst/>
              <a:gdLst>
                <a:gd name="T0" fmla="*/ 59 w 79"/>
                <a:gd name="T1" fmla="*/ 80 h 80"/>
                <a:gd name="T2" fmla="*/ 59 w 79"/>
                <a:gd name="T3" fmla="*/ 60 h 80"/>
                <a:gd name="T4" fmla="*/ 71 w 79"/>
                <a:gd name="T5" fmla="*/ 63 h 80"/>
                <a:gd name="T6" fmla="*/ 71 w 79"/>
                <a:gd name="T7" fmla="*/ 63 h 80"/>
                <a:gd name="T8" fmla="*/ 75 w 79"/>
                <a:gd name="T9" fmla="*/ 63 h 80"/>
                <a:gd name="T10" fmla="*/ 78 w 79"/>
                <a:gd name="T11" fmla="*/ 62 h 80"/>
                <a:gd name="T12" fmla="*/ 79 w 79"/>
                <a:gd name="T13" fmla="*/ 61 h 80"/>
                <a:gd name="T14" fmla="*/ 79 w 79"/>
                <a:gd name="T15" fmla="*/ 59 h 80"/>
                <a:gd name="T16" fmla="*/ 77 w 79"/>
                <a:gd name="T17" fmla="*/ 55 h 80"/>
                <a:gd name="T18" fmla="*/ 77 w 79"/>
                <a:gd name="T19" fmla="*/ 55 h 80"/>
                <a:gd name="T20" fmla="*/ 39 w 79"/>
                <a:gd name="T21" fmla="*/ 0 h 80"/>
                <a:gd name="T22" fmla="*/ 39 w 79"/>
                <a:gd name="T23" fmla="*/ 0 h 80"/>
                <a:gd name="T24" fmla="*/ 2 w 79"/>
                <a:gd name="T25" fmla="*/ 55 h 80"/>
                <a:gd name="T26" fmla="*/ 2 w 79"/>
                <a:gd name="T27" fmla="*/ 55 h 80"/>
                <a:gd name="T28" fmla="*/ 0 w 79"/>
                <a:gd name="T29" fmla="*/ 59 h 80"/>
                <a:gd name="T30" fmla="*/ 0 w 79"/>
                <a:gd name="T31" fmla="*/ 61 h 80"/>
                <a:gd name="T32" fmla="*/ 1 w 79"/>
                <a:gd name="T33" fmla="*/ 62 h 80"/>
                <a:gd name="T34" fmla="*/ 4 w 79"/>
                <a:gd name="T35" fmla="*/ 63 h 80"/>
                <a:gd name="T36" fmla="*/ 8 w 79"/>
                <a:gd name="T37" fmla="*/ 63 h 80"/>
                <a:gd name="T38" fmla="*/ 18 w 79"/>
                <a:gd name="T39" fmla="*/ 60 h 80"/>
                <a:gd name="T40" fmla="*/ 18 w 79"/>
                <a:gd name="T4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80">
                  <a:moveTo>
                    <a:pt x="59" y="80"/>
                  </a:moveTo>
                  <a:lnTo>
                    <a:pt x="59" y="60"/>
                  </a:lnTo>
                  <a:lnTo>
                    <a:pt x="71" y="63"/>
                  </a:lnTo>
                  <a:lnTo>
                    <a:pt x="71" y="63"/>
                  </a:lnTo>
                  <a:lnTo>
                    <a:pt x="75" y="63"/>
                  </a:lnTo>
                  <a:lnTo>
                    <a:pt x="78" y="62"/>
                  </a:lnTo>
                  <a:lnTo>
                    <a:pt x="79" y="61"/>
                  </a:lnTo>
                  <a:lnTo>
                    <a:pt x="79" y="59"/>
                  </a:lnTo>
                  <a:lnTo>
                    <a:pt x="77" y="55"/>
                  </a:lnTo>
                  <a:lnTo>
                    <a:pt x="77" y="55"/>
                  </a:lnTo>
                  <a:lnTo>
                    <a:pt x="39" y="0"/>
                  </a:lnTo>
                  <a:lnTo>
                    <a:pt x="39" y="0"/>
                  </a:lnTo>
                  <a:lnTo>
                    <a:pt x="2" y="55"/>
                  </a:lnTo>
                  <a:lnTo>
                    <a:pt x="2" y="55"/>
                  </a:lnTo>
                  <a:lnTo>
                    <a:pt x="0" y="59"/>
                  </a:lnTo>
                  <a:lnTo>
                    <a:pt x="0" y="61"/>
                  </a:lnTo>
                  <a:lnTo>
                    <a:pt x="1" y="62"/>
                  </a:lnTo>
                  <a:lnTo>
                    <a:pt x="4" y="63"/>
                  </a:lnTo>
                  <a:lnTo>
                    <a:pt x="8" y="63"/>
                  </a:lnTo>
                  <a:lnTo>
                    <a:pt x="18" y="60"/>
                  </a:lnTo>
                  <a:lnTo>
                    <a:pt x="18" y="8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1" name="Freeform 438"/>
            <p:cNvSpPr>
              <a:spLocks/>
            </p:cNvSpPr>
            <p:nvPr/>
          </p:nvSpPr>
          <p:spPr bwMode="auto">
            <a:xfrm>
              <a:off x="3359151" y="3281363"/>
              <a:ext cx="153988" cy="163513"/>
            </a:xfrm>
            <a:custGeom>
              <a:avLst/>
              <a:gdLst>
                <a:gd name="T0" fmla="*/ 0 w 97"/>
                <a:gd name="T1" fmla="*/ 0 h 103"/>
                <a:gd name="T2" fmla="*/ 0 w 97"/>
                <a:gd name="T3" fmla="*/ 103 h 103"/>
                <a:gd name="T4" fmla="*/ 97 w 97"/>
                <a:gd name="T5" fmla="*/ 103 h 103"/>
              </a:gdLst>
              <a:ahLst/>
              <a:cxnLst>
                <a:cxn ang="0">
                  <a:pos x="T0" y="T1"/>
                </a:cxn>
                <a:cxn ang="0">
                  <a:pos x="T2" y="T3"/>
                </a:cxn>
                <a:cxn ang="0">
                  <a:pos x="T4" y="T5"/>
                </a:cxn>
              </a:cxnLst>
              <a:rect l="0" t="0" r="r" b="b"/>
              <a:pathLst>
                <a:path w="97" h="103">
                  <a:moveTo>
                    <a:pt x="0" y="0"/>
                  </a:moveTo>
                  <a:lnTo>
                    <a:pt x="0" y="103"/>
                  </a:lnTo>
                  <a:lnTo>
                    <a:pt x="97" y="10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2" name="Freeform 439"/>
            <p:cNvSpPr>
              <a:spLocks/>
            </p:cNvSpPr>
            <p:nvPr/>
          </p:nvSpPr>
          <p:spPr bwMode="auto">
            <a:xfrm>
              <a:off x="3525838" y="3194050"/>
              <a:ext cx="153988" cy="250825"/>
            </a:xfrm>
            <a:custGeom>
              <a:avLst/>
              <a:gdLst>
                <a:gd name="T0" fmla="*/ 0 w 97"/>
                <a:gd name="T1" fmla="*/ 0 h 158"/>
                <a:gd name="T2" fmla="*/ 0 w 97"/>
                <a:gd name="T3" fmla="*/ 158 h 158"/>
                <a:gd name="T4" fmla="*/ 97 w 97"/>
                <a:gd name="T5" fmla="*/ 158 h 158"/>
                <a:gd name="T6" fmla="*/ 97 w 97"/>
                <a:gd name="T7" fmla="*/ 55 h 158"/>
              </a:gdLst>
              <a:ahLst/>
              <a:cxnLst>
                <a:cxn ang="0">
                  <a:pos x="T0" y="T1"/>
                </a:cxn>
                <a:cxn ang="0">
                  <a:pos x="T2" y="T3"/>
                </a:cxn>
                <a:cxn ang="0">
                  <a:pos x="T4" y="T5"/>
                </a:cxn>
                <a:cxn ang="0">
                  <a:pos x="T6" y="T7"/>
                </a:cxn>
              </a:cxnLst>
              <a:rect l="0" t="0" r="r" b="b"/>
              <a:pathLst>
                <a:path w="97" h="158">
                  <a:moveTo>
                    <a:pt x="0" y="0"/>
                  </a:moveTo>
                  <a:lnTo>
                    <a:pt x="0" y="158"/>
                  </a:lnTo>
                  <a:lnTo>
                    <a:pt x="97" y="158"/>
                  </a:lnTo>
                  <a:lnTo>
                    <a:pt x="97" y="5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3" name="Freeform 440"/>
            <p:cNvSpPr>
              <a:spLocks/>
            </p:cNvSpPr>
            <p:nvPr/>
          </p:nvSpPr>
          <p:spPr bwMode="auto">
            <a:xfrm>
              <a:off x="3302001" y="3163888"/>
              <a:ext cx="217488" cy="117475"/>
            </a:xfrm>
            <a:custGeom>
              <a:avLst/>
              <a:gdLst>
                <a:gd name="T0" fmla="*/ 137 w 137"/>
                <a:gd name="T1" fmla="*/ 0 h 74"/>
                <a:gd name="T2" fmla="*/ 97 w 137"/>
                <a:gd name="T3" fmla="*/ 52 h 74"/>
                <a:gd name="T4" fmla="*/ 0 w 137"/>
                <a:gd name="T5" fmla="*/ 74 h 74"/>
                <a:gd name="T6" fmla="*/ 37 w 137"/>
                <a:gd name="T7" fmla="*/ 28 h 74"/>
                <a:gd name="T8" fmla="*/ 137 w 137"/>
                <a:gd name="T9" fmla="*/ 0 h 74"/>
              </a:gdLst>
              <a:ahLst/>
              <a:cxnLst>
                <a:cxn ang="0">
                  <a:pos x="T0" y="T1"/>
                </a:cxn>
                <a:cxn ang="0">
                  <a:pos x="T2" y="T3"/>
                </a:cxn>
                <a:cxn ang="0">
                  <a:pos x="T4" y="T5"/>
                </a:cxn>
                <a:cxn ang="0">
                  <a:pos x="T6" y="T7"/>
                </a:cxn>
                <a:cxn ang="0">
                  <a:pos x="T8" y="T9"/>
                </a:cxn>
              </a:cxnLst>
              <a:rect l="0" t="0" r="r" b="b"/>
              <a:pathLst>
                <a:path w="137" h="74">
                  <a:moveTo>
                    <a:pt x="137" y="0"/>
                  </a:moveTo>
                  <a:lnTo>
                    <a:pt x="97" y="52"/>
                  </a:lnTo>
                  <a:lnTo>
                    <a:pt x="0" y="74"/>
                  </a:lnTo>
                  <a:lnTo>
                    <a:pt x="37" y="28"/>
                  </a:lnTo>
                  <a:lnTo>
                    <a:pt x="137"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4" name="Freeform 441"/>
            <p:cNvSpPr>
              <a:spLocks/>
            </p:cNvSpPr>
            <p:nvPr/>
          </p:nvSpPr>
          <p:spPr bwMode="auto">
            <a:xfrm>
              <a:off x="3400426" y="3343275"/>
              <a:ext cx="61913" cy="14288"/>
            </a:xfrm>
            <a:custGeom>
              <a:avLst/>
              <a:gdLst>
                <a:gd name="T0" fmla="*/ 39 w 39"/>
                <a:gd name="T1" fmla="*/ 0 h 9"/>
                <a:gd name="T2" fmla="*/ 0 w 39"/>
                <a:gd name="T3" fmla="*/ 2 h 9"/>
                <a:gd name="T4" fmla="*/ 0 w 39"/>
                <a:gd name="T5" fmla="*/ 9 h 9"/>
              </a:gdLst>
              <a:ahLst/>
              <a:cxnLst>
                <a:cxn ang="0">
                  <a:pos x="T0" y="T1"/>
                </a:cxn>
                <a:cxn ang="0">
                  <a:pos x="T2" y="T3"/>
                </a:cxn>
                <a:cxn ang="0">
                  <a:pos x="T4" y="T5"/>
                </a:cxn>
              </a:cxnLst>
              <a:rect l="0" t="0" r="r" b="b"/>
              <a:pathLst>
                <a:path w="39" h="9">
                  <a:moveTo>
                    <a:pt x="39" y="0"/>
                  </a:moveTo>
                  <a:lnTo>
                    <a:pt x="0" y="2"/>
                  </a:lnTo>
                  <a:lnTo>
                    <a:pt x="0" y="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5" name="Freeform 442"/>
            <p:cNvSpPr>
              <a:spLocks/>
            </p:cNvSpPr>
            <p:nvPr/>
          </p:nvSpPr>
          <p:spPr bwMode="auto">
            <a:xfrm>
              <a:off x="3400426" y="3303588"/>
              <a:ext cx="80963" cy="19050"/>
            </a:xfrm>
            <a:custGeom>
              <a:avLst/>
              <a:gdLst>
                <a:gd name="T0" fmla="*/ 51 w 51"/>
                <a:gd name="T1" fmla="*/ 0 h 12"/>
                <a:gd name="T2" fmla="*/ 0 w 51"/>
                <a:gd name="T3" fmla="*/ 5 h 12"/>
                <a:gd name="T4" fmla="*/ 0 w 51"/>
                <a:gd name="T5" fmla="*/ 12 h 12"/>
              </a:gdLst>
              <a:ahLst/>
              <a:cxnLst>
                <a:cxn ang="0">
                  <a:pos x="T0" y="T1"/>
                </a:cxn>
                <a:cxn ang="0">
                  <a:pos x="T2" y="T3"/>
                </a:cxn>
                <a:cxn ang="0">
                  <a:pos x="T4" y="T5"/>
                </a:cxn>
              </a:cxnLst>
              <a:rect l="0" t="0" r="r" b="b"/>
              <a:pathLst>
                <a:path w="51" h="12">
                  <a:moveTo>
                    <a:pt x="51" y="0"/>
                  </a:moveTo>
                  <a:lnTo>
                    <a:pt x="0" y="5"/>
                  </a:lnTo>
                  <a:lnTo>
                    <a:pt x="0"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6" name="Freeform 443"/>
            <p:cNvSpPr>
              <a:spLocks/>
            </p:cNvSpPr>
            <p:nvPr/>
          </p:nvSpPr>
          <p:spPr bwMode="auto">
            <a:xfrm>
              <a:off x="3519488" y="3163888"/>
              <a:ext cx="217488" cy="117475"/>
            </a:xfrm>
            <a:custGeom>
              <a:avLst/>
              <a:gdLst>
                <a:gd name="T0" fmla="*/ 0 w 137"/>
                <a:gd name="T1" fmla="*/ 0 h 74"/>
                <a:gd name="T2" fmla="*/ 39 w 137"/>
                <a:gd name="T3" fmla="*/ 52 h 74"/>
                <a:gd name="T4" fmla="*/ 137 w 137"/>
                <a:gd name="T5" fmla="*/ 74 h 74"/>
                <a:gd name="T6" fmla="*/ 99 w 137"/>
                <a:gd name="T7" fmla="*/ 28 h 74"/>
                <a:gd name="T8" fmla="*/ 0 w 137"/>
                <a:gd name="T9" fmla="*/ 0 h 74"/>
              </a:gdLst>
              <a:ahLst/>
              <a:cxnLst>
                <a:cxn ang="0">
                  <a:pos x="T0" y="T1"/>
                </a:cxn>
                <a:cxn ang="0">
                  <a:pos x="T2" y="T3"/>
                </a:cxn>
                <a:cxn ang="0">
                  <a:pos x="T4" y="T5"/>
                </a:cxn>
                <a:cxn ang="0">
                  <a:pos x="T6" y="T7"/>
                </a:cxn>
                <a:cxn ang="0">
                  <a:pos x="T8" y="T9"/>
                </a:cxn>
              </a:cxnLst>
              <a:rect l="0" t="0" r="r" b="b"/>
              <a:pathLst>
                <a:path w="137" h="74">
                  <a:moveTo>
                    <a:pt x="0" y="0"/>
                  </a:moveTo>
                  <a:lnTo>
                    <a:pt x="39" y="52"/>
                  </a:lnTo>
                  <a:lnTo>
                    <a:pt x="137" y="74"/>
                  </a:lnTo>
                  <a:lnTo>
                    <a:pt x="99" y="28"/>
                  </a:lnTo>
                  <a:lnTo>
                    <a:pt x="0"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7" name="Freeform 444"/>
            <p:cNvSpPr>
              <a:spLocks/>
            </p:cNvSpPr>
            <p:nvPr/>
          </p:nvSpPr>
          <p:spPr bwMode="auto">
            <a:xfrm>
              <a:off x="3844926" y="1873250"/>
              <a:ext cx="152400" cy="279400"/>
            </a:xfrm>
            <a:custGeom>
              <a:avLst/>
              <a:gdLst>
                <a:gd name="T0" fmla="*/ 0 w 96"/>
                <a:gd name="T1" fmla="*/ 0 h 176"/>
                <a:gd name="T2" fmla="*/ 0 w 96"/>
                <a:gd name="T3" fmla="*/ 176 h 176"/>
                <a:gd name="T4" fmla="*/ 90 w 96"/>
                <a:gd name="T5" fmla="*/ 176 h 176"/>
                <a:gd name="T6" fmla="*/ 90 w 96"/>
                <a:gd name="T7" fmla="*/ 79 h 176"/>
                <a:gd name="T8" fmla="*/ 96 w 96"/>
                <a:gd name="T9" fmla="*/ 73 h 176"/>
                <a:gd name="T10" fmla="*/ 96 w 96"/>
                <a:gd name="T11" fmla="*/ 27 h 176"/>
                <a:gd name="T12" fmla="*/ 0 w 9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96" h="176">
                  <a:moveTo>
                    <a:pt x="0" y="0"/>
                  </a:moveTo>
                  <a:lnTo>
                    <a:pt x="0" y="176"/>
                  </a:lnTo>
                  <a:lnTo>
                    <a:pt x="90" y="176"/>
                  </a:lnTo>
                  <a:lnTo>
                    <a:pt x="90" y="79"/>
                  </a:lnTo>
                  <a:lnTo>
                    <a:pt x="96" y="73"/>
                  </a:lnTo>
                  <a:lnTo>
                    <a:pt x="96" y="27"/>
                  </a:lnTo>
                  <a:lnTo>
                    <a:pt x="0" y="0"/>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8" name="Freeform 445"/>
            <p:cNvSpPr>
              <a:spLocks/>
            </p:cNvSpPr>
            <p:nvPr/>
          </p:nvSpPr>
          <p:spPr bwMode="auto">
            <a:xfrm>
              <a:off x="3678238" y="1873250"/>
              <a:ext cx="152400" cy="279400"/>
            </a:xfrm>
            <a:custGeom>
              <a:avLst/>
              <a:gdLst>
                <a:gd name="T0" fmla="*/ 96 w 96"/>
                <a:gd name="T1" fmla="*/ 0 h 176"/>
                <a:gd name="T2" fmla="*/ 0 w 96"/>
                <a:gd name="T3" fmla="*/ 28 h 176"/>
                <a:gd name="T4" fmla="*/ 0 w 96"/>
                <a:gd name="T5" fmla="*/ 73 h 176"/>
                <a:gd name="T6" fmla="*/ 6 w 96"/>
                <a:gd name="T7" fmla="*/ 79 h 176"/>
                <a:gd name="T8" fmla="*/ 6 w 96"/>
                <a:gd name="T9" fmla="*/ 176 h 176"/>
                <a:gd name="T10" fmla="*/ 96 w 96"/>
                <a:gd name="T11" fmla="*/ 176 h 176"/>
              </a:gdLst>
              <a:ahLst/>
              <a:cxnLst>
                <a:cxn ang="0">
                  <a:pos x="T0" y="T1"/>
                </a:cxn>
                <a:cxn ang="0">
                  <a:pos x="T2" y="T3"/>
                </a:cxn>
                <a:cxn ang="0">
                  <a:pos x="T4" y="T5"/>
                </a:cxn>
                <a:cxn ang="0">
                  <a:pos x="T6" y="T7"/>
                </a:cxn>
                <a:cxn ang="0">
                  <a:pos x="T8" y="T9"/>
                </a:cxn>
                <a:cxn ang="0">
                  <a:pos x="T10" y="T11"/>
                </a:cxn>
              </a:cxnLst>
              <a:rect l="0" t="0" r="r" b="b"/>
              <a:pathLst>
                <a:path w="96" h="176">
                  <a:moveTo>
                    <a:pt x="96" y="0"/>
                  </a:moveTo>
                  <a:lnTo>
                    <a:pt x="0" y="28"/>
                  </a:lnTo>
                  <a:lnTo>
                    <a:pt x="0" y="73"/>
                  </a:lnTo>
                  <a:lnTo>
                    <a:pt x="6" y="79"/>
                  </a:lnTo>
                  <a:lnTo>
                    <a:pt x="6" y="176"/>
                  </a:lnTo>
                  <a:lnTo>
                    <a:pt x="96" y="17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9" name="Line 446"/>
            <p:cNvSpPr>
              <a:spLocks noChangeShapeType="1"/>
            </p:cNvSpPr>
            <p:nvPr/>
          </p:nvSpPr>
          <p:spPr bwMode="auto">
            <a:xfrm flipV="1">
              <a:off x="3767138" y="1903413"/>
              <a:ext cx="0" cy="68263"/>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0" name="Freeform 447"/>
            <p:cNvSpPr>
              <a:spLocks/>
            </p:cNvSpPr>
            <p:nvPr/>
          </p:nvSpPr>
          <p:spPr bwMode="auto">
            <a:xfrm>
              <a:off x="3771901" y="1970088"/>
              <a:ext cx="58738" cy="169863"/>
            </a:xfrm>
            <a:custGeom>
              <a:avLst/>
              <a:gdLst>
                <a:gd name="T0" fmla="*/ 0 w 37"/>
                <a:gd name="T1" fmla="*/ 107 h 107"/>
                <a:gd name="T2" fmla="*/ 0 w 37"/>
                <a:gd name="T3" fmla="*/ 6 h 107"/>
                <a:gd name="T4" fmla="*/ 37 w 37"/>
                <a:gd name="T5" fmla="*/ 0 h 107"/>
              </a:gdLst>
              <a:ahLst/>
              <a:cxnLst>
                <a:cxn ang="0">
                  <a:pos x="T0" y="T1"/>
                </a:cxn>
                <a:cxn ang="0">
                  <a:pos x="T2" y="T3"/>
                </a:cxn>
                <a:cxn ang="0">
                  <a:pos x="T4" y="T5"/>
                </a:cxn>
              </a:cxnLst>
              <a:rect l="0" t="0" r="r" b="b"/>
              <a:pathLst>
                <a:path w="37" h="107">
                  <a:moveTo>
                    <a:pt x="0" y="107"/>
                  </a:moveTo>
                  <a:lnTo>
                    <a:pt x="0" y="6"/>
                  </a:lnTo>
                  <a:lnTo>
                    <a:pt x="37"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1" name="Freeform 448"/>
            <p:cNvSpPr>
              <a:spLocks/>
            </p:cNvSpPr>
            <p:nvPr/>
          </p:nvSpPr>
          <p:spPr bwMode="auto">
            <a:xfrm>
              <a:off x="3697288" y="1987550"/>
              <a:ext cx="31750" cy="152400"/>
            </a:xfrm>
            <a:custGeom>
              <a:avLst/>
              <a:gdLst>
                <a:gd name="T0" fmla="*/ 0 w 20"/>
                <a:gd name="T1" fmla="*/ 3 h 96"/>
                <a:gd name="T2" fmla="*/ 20 w 20"/>
                <a:gd name="T3" fmla="*/ 0 h 96"/>
                <a:gd name="T4" fmla="*/ 20 w 20"/>
                <a:gd name="T5" fmla="*/ 96 h 96"/>
              </a:gdLst>
              <a:ahLst/>
              <a:cxnLst>
                <a:cxn ang="0">
                  <a:pos x="T0" y="T1"/>
                </a:cxn>
                <a:cxn ang="0">
                  <a:pos x="T2" y="T3"/>
                </a:cxn>
                <a:cxn ang="0">
                  <a:pos x="T4" y="T5"/>
                </a:cxn>
              </a:cxnLst>
              <a:rect l="0" t="0" r="r" b="b"/>
              <a:pathLst>
                <a:path w="20" h="96">
                  <a:moveTo>
                    <a:pt x="0" y="3"/>
                  </a:moveTo>
                  <a:lnTo>
                    <a:pt x="20" y="0"/>
                  </a:lnTo>
                  <a:lnTo>
                    <a:pt x="20" y="9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2" name="Line 449"/>
            <p:cNvSpPr>
              <a:spLocks noChangeShapeType="1"/>
            </p:cNvSpPr>
            <p:nvPr/>
          </p:nvSpPr>
          <p:spPr bwMode="auto">
            <a:xfrm>
              <a:off x="3724276" y="1916113"/>
              <a:ext cx="0" cy="61913"/>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3" name="Freeform 450"/>
            <p:cNvSpPr>
              <a:spLocks/>
            </p:cNvSpPr>
            <p:nvPr/>
          </p:nvSpPr>
          <p:spPr bwMode="auto">
            <a:xfrm>
              <a:off x="3884613" y="1849438"/>
              <a:ext cx="68263" cy="31750"/>
            </a:xfrm>
            <a:custGeom>
              <a:avLst/>
              <a:gdLst>
                <a:gd name="T0" fmla="*/ 0 w 43"/>
                <a:gd name="T1" fmla="*/ 14 h 20"/>
                <a:gd name="T2" fmla="*/ 0 w 43"/>
                <a:gd name="T3" fmla="*/ 14 h 20"/>
                <a:gd name="T4" fmla="*/ 30 w 43"/>
                <a:gd name="T5" fmla="*/ 0 h 20"/>
                <a:gd name="T6" fmla="*/ 30 w 43"/>
                <a:gd name="T7" fmla="*/ 0 h 20"/>
                <a:gd name="T8" fmla="*/ 35 w 43"/>
                <a:gd name="T9" fmla="*/ 0 h 20"/>
                <a:gd name="T10" fmla="*/ 38 w 43"/>
                <a:gd name="T11" fmla="*/ 0 h 20"/>
                <a:gd name="T12" fmla="*/ 41 w 43"/>
                <a:gd name="T13" fmla="*/ 3 h 20"/>
                <a:gd name="T14" fmla="*/ 43 w 43"/>
                <a:gd name="T15" fmla="*/ 6 h 20"/>
                <a:gd name="T16" fmla="*/ 43 w 43"/>
                <a:gd name="T17" fmla="*/ 6 h 20"/>
                <a:gd name="T18" fmla="*/ 43 w 43"/>
                <a:gd name="T19" fmla="*/ 9 h 20"/>
                <a:gd name="T20" fmla="*/ 40 w 43"/>
                <a:gd name="T21" fmla="*/ 12 h 20"/>
                <a:gd name="T22" fmla="*/ 34 w 43"/>
                <a:gd name="T23" fmla="*/ 16 h 20"/>
                <a:gd name="T24" fmla="*/ 23 w 43"/>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0">
                  <a:moveTo>
                    <a:pt x="0" y="14"/>
                  </a:moveTo>
                  <a:lnTo>
                    <a:pt x="0" y="14"/>
                  </a:lnTo>
                  <a:lnTo>
                    <a:pt x="30" y="0"/>
                  </a:lnTo>
                  <a:lnTo>
                    <a:pt x="30" y="0"/>
                  </a:lnTo>
                  <a:lnTo>
                    <a:pt x="35" y="0"/>
                  </a:lnTo>
                  <a:lnTo>
                    <a:pt x="38" y="0"/>
                  </a:lnTo>
                  <a:lnTo>
                    <a:pt x="41" y="3"/>
                  </a:lnTo>
                  <a:lnTo>
                    <a:pt x="43" y="6"/>
                  </a:lnTo>
                  <a:lnTo>
                    <a:pt x="43" y="6"/>
                  </a:lnTo>
                  <a:lnTo>
                    <a:pt x="43" y="9"/>
                  </a:lnTo>
                  <a:lnTo>
                    <a:pt x="40" y="12"/>
                  </a:lnTo>
                  <a:lnTo>
                    <a:pt x="34" y="16"/>
                  </a:lnTo>
                  <a:lnTo>
                    <a:pt x="23" y="2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4" name="Freeform 451"/>
            <p:cNvSpPr>
              <a:spLocks/>
            </p:cNvSpPr>
            <p:nvPr/>
          </p:nvSpPr>
          <p:spPr bwMode="auto">
            <a:xfrm>
              <a:off x="3729038" y="1849438"/>
              <a:ext cx="68263" cy="31750"/>
            </a:xfrm>
            <a:custGeom>
              <a:avLst/>
              <a:gdLst>
                <a:gd name="T0" fmla="*/ 20 w 43"/>
                <a:gd name="T1" fmla="*/ 20 h 20"/>
                <a:gd name="T2" fmla="*/ 20 w 43"/>
                <a:gd name="T3" fmla="*/ 20 h 20"/>
                <a:gd name="T4" fmla="*/ 9 w 43"/>
                <a:gd name="T5" fmla="*/ 16 h 20"/>
                <a:gd name="T6" fmla="*/ 3 w 43"/>
                <a:gd name="T7" fmla="*/ 12 h 20"/>
                <a:gd name="T8" fmla="*/ 1 w 43"/>
                <a:gd name="T9" fmla="*/ 9 h 20"/>
                <a:gd name="T10" fmla="*/ 0 w 43"/>
                <a:gd name="T11" fmla="*/ 6 h 20"/>
                <a:gd name="T12" fmla="*/ 0 w 43"/>
                <a:gd name="T13" fmla="*/ 6 h 20"/>
                <a:gd name="T14" fmla="*/ 2 w 43"/>
                <a:gd name="T15" fmla="*/ 3 h 20"/>
                <a:gd name="T16" fmla="*/ 5 w 43"/>
                <a:gd name="T17" fmla="*/ 0 h 20"/>
                <a:gd name="T18" fmla="*/ 9 w 43"/>
                <a:gd name="T19" fmla="*/ 0 h 20"/>
                <a:gd name="T20" fmla="*/ 13 w 43"/>
                <a:gd name="T21" fmla="*/ 0 h 20"/>
                <a:gd name="T22" fmla="*/ 13 w 43"/>
                <a:gd name="T23" fmla="*/ 0 h 20"/>
                <a:gd name="T24" fmla="*/ 43 w 43"/>
                <a:gd name="T2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0">
                  <a:moveTo>
                    <a:pt x="20" y="20"/>
                  </a:moveTo>
                  <a:lnTo>
                    <a:pt x="20" y="20"/>
                  </a:lnTo>
                  <a:lnTo>
                    <a:pt x="9" y="16"/>
                  </a:lnTo>
                  <a:lnTo>
                    <a:pt x="3" y="12"/>
                  </a:lnTo>
                  <a:lnTo>
                    <a:pt x="1" y="9"/>
                  </a:lnTo>
                  <a:lnTo>
                    <a:pt x="0" y="6"/>
                  </a:lnTo>
                  <a:lnTo>
                    <a:pt x="0" y="6"/>
                  </a:lnTo>
                  <a:lnTo>
                    <a:pt x="2" y="3"/>
                  </a:lnTo>
                  <a:lnTo>
                    <a:pt x="5" y="0"/>
                  </a:lnTo>
                  <a:lnTo>
                    <a:pt x="9" y="0"/>
                  </a:lnTo>
                  <a:lnTo>
                    <a:pt x="13" y="0"/>
                  </a:lnTo>
                  <a:lnTo>
                    <a:pt x="13" y="0"/>
                  </a:lnTo>
                  <a:lnTo>
                    <a:pt x="43" y="1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5" name="Freeform 452"/>
            <p:cNvSpPr>
              <a:spLocks/>
            </p:cNvSpPr>
            <p:nvPr/>
          </p:nvSpPr>
          <p:spPr bwMode="auto">
            <a:xfrm>
              <a:off x="3713163" y="1811338"/>
              <a:ext cx="255588" cy="77788"/>
            </a:xfrm>
            <a:custGeom>
              <a:avLst/>
              <a:gdLst>
                <a:gd name="T0" fmla="*/ 146 w 161"/>
                <a:gd name="T1" fmla="*/ 49 h 49"/>
                <a:gd name="T2" fmla="*/ 146 w 161"/>
                <a:gd name="T3" fmla="*/ 49 h 49"/>
                <a:gd name="T4" fmla="*/ 154 w 161"/>
                <a:gd name="T5" fmla="*/ 45 h 49"/>
                <a:gd name="T6" fmla="*/ 154 w 161"/>
                <a:gd name="T7" fmla="*/ 45 h 49"/>
                <a:gd name="T8" fmla="*/ 157 w 161"/>
                <a:gd name="T9" fmla="*/ 43 h 49"/>
                <a:gd name="T10" fmla="*/ 159 w 161"/>
                <a:gd name="T11" fmla="*/ 41 h 49"/>
                <a:gd name="T12" fmla="*/ 160 w 161"/>
                <a:gd name="T13" fmla="*/ 39 h 49"/>
                <a:gd name="T14" fmla="*/ 161 w 161"/>
                <a:gd name="T15" fmla="*/ 36 h 49"/>
                <a:gd name="T16" fmla="*/ 161 w 161"/>
                <a:gd name="T17" fmla="*/ 30 h 49"/>
                <a:gd name="T18" fmla="*/ 159 w 161"/>
                <a:gd name="T19" fmla="*/ 22 h 49"/>
                <a:gd name="T20" fmla="*/ 159 w 161"/>
                <a:gd name="T21" fmla="*/ 22 h 49"/>
                <a:gd name="T22" fmla="*/ 155 w 161"/>
                <a:gd name="T23" fmla="*/ 13 h 49"/>
                <a:gd name="T24" fmla="*/ 151 w 161"/>
                <a:gd name="T25" fmla="*/ 9 h 49"/>
                <a:gd name="T26" fmla="*/ 148 w 161"/>
                <a:gd name="T27" fmla="*/ 5 h 49"/>
                <a:gd name="T28" fmla="*/ 144 w 161"/>
                <a:gd name="T29" fmla="*/ 2 h 49"/>
                <a:gd name="T30" fmla="*/ 140 w 161"/>
                <a:gd name="T31" fmla="*/ 0 h 49"/>
                <a:gd name="T32" fmla="*/ 135 w 161"/>
                <a:gd name="T33" fmla="*/ 0 h 49"/>
                <a:gd name="T34" fmla="*/ 130 w 161"/>
                <a:gd name="T35" fmla="*/ 1 h 49"/>
                <a:gd name="T36" fmla="*/ 95 w 161"/>
                <a:gd name="T37" fmla="*/ 22 h 49"/>
                <a:gd name="T38" fmla="*/ 95 w 161"/>
                <a:gd name="T39" fmla="*/ 22 h 49"/>
                <a:gd name="T40" fmla="*/ 95 w 161"/>
                <a:gd name="T41" fmla="*/ 22 h 49"/>
                <a:gd name="T42" fmla="*/ 95 w 161"/>
                <a:gd name="T43" fmla="*/ 22 h 49"/>
                <a:gd name="T44" fmla="*/ 95 w 161"/>
                <a:gd name="T45" fmla="*/ 24 h 49"/>
                <a:gd name="T46" fmla="*/ 94 w 161"/>
                <a:gd name="T47" fmla="*/ 26 h 49"/>
                <a:gd name="T48" fmla="*/ 94 w 161"/>
                <a:gd name="T49" fmla="*/ 26 h 49"/>
                <a:gd name="T50" fmla="*/ 93 w 161"/>
                <a:gd name="T51" fmla="*/ 24 h 49"/>
                <a:gd name="T52" fmla="*/ 93 w 161"/>
                <a:gd name="T53" fmla="*/ 24 h 49"/>
                <a:gd name="T54" fmla="*/ 91 w 161"/>
                <a:gd name="T55" fmla="*/ 21 h 49"/>
                <a:gd name="T56" fmla="*/ 88 w 161"/>
                <a:gd name="T57" fmla="*/ 19 h 49"/>
                <a:gd name="T58" fmla="*/ 85 w 161"/>
                <a:gd name="T59" fmla="*/ 17 h 49"/>
                <a:gd name="T60" fmla="*/ 80 w 161"/>
                <a:gd name="T61" fmla="*/ 16 h 49"/>
                <a:gd name="T62" fmla="*/ 80 w 161"/>
                <a:gd name="T63" fmla="*/ 16 h 49"/>
                <a:gd name="T64" fmla="*/ 76 w 161"/>
                <a:gd name="T65" fmla="*/ 17 h 49"/>
                <a:gd name="T66" fmla="*/ 73 w 161"/>
                <a:gd name="T67" fmla="*/ 19 h 49"/>
                <a:gd name="T68" fmla="*/ 70 w 161"/>
                <a:gd name="T69" fmla="*/ 21 h 49"/>
                <a:gd name="T70" fmla="*/ 69 w 161"/>
                <a:gd name="T71" fmla="*/ 24 h 49"/>
                <a:gd name="T72" fmla="*/ 69 w 161"/>
                <a:gd name="T73" fmla="*/ 24 h 49"/>
                <a:gd name="T74" fmla="*/ 67 w 161"/>
                <a:gd name="T75" fmla="*/ 26 h 49"/>
                <a:gd name="T76" fmla="*/ 67 w 161"/>
                <a:gd name="T77" fmla="*/ 26 h 49"/>
                <a:gd name="T78" fmla="*/ 66 w 161"/>
                <a:gd name="T79" fmla="*/ 24 h 49"/>
                <a:gd name="T80" fmla="*/ 66 w 161"/>
                <a:gd name="T81" fmla="*/ 22 h 49"/>
                <a:gd name="T82" fmla="*/ 66 w 161"/>
                <a:gd name="T83" fmla="*/ 22 h 49"/>
                <a:gd name="T84" fmla="*/ 66 w 161"/>
                <a:gd name="T85" fmla="*/ 22 h 49"/>
                <a:gd name="T86" fmla="*/ 31 w 161"/>
                <a:gd name="T87" fmla="*/ 1 h 49"/>
                <a:gd name="T88" fmla="*/ 31 w 161"/>
                <a:gd name="T89" fmla="*/ 1 h 49"/>
                <a:gd name="T90" fmla="*/ 26 w 161"/>
                <a:gd name="T91" fmla="*/ 0 h 49"/>
                <a:gd name="T92" fmla="*/ 21 w 161"/>
                <a:gd name="T93" fmla="*/ 0 h 49"/>
                <a:gd name="T94" fmla="*/ 17 w 161"/>
                <a:gd name="T95" fmla="*/ 2 h 49"/>
                <a:gd name="T96" fmla="*/ 13 w 161"/>
                <a:gd name="T97" fmla="*/ 5 h 49"/>
                <a:gd name="T98" fmla="*/ 10 w 161"/>
                <a:gd name="T99" fmla="*/ 9 h 49"/>
                <a:gd name="T100" fmla="*/ 6 w 161"/>
                <a:gd name="T101" fmla="*/ 13 h 49"/>
                <a:gd name="T102" fmla="*/ 2 w 161"/>
                <a:gd name="T103" fmla="*/ 22 h 49"/>
                <a:gd name="T104" fmla="*/ 2 w 161"/>
                <a:gd name="T105" fmla="*/ 22 h 49"/>
                <a:gd name="T106" fmla="*/ 0 w 161"/>
                <a:gd name="T107" fmla="*/ 30 h 49"/>
                <a:gd name="T108" fmla="*/ 0 w 161"/>
                <a:gd name="T109" fmla="*/ 36 h 49"/>
                <a:gd name="T110" fmla="*/ 1 w 161"/>
                <a:gd name="T111" fmla="*/ 39 h 49"/>
                <a:gd name="T112" fmla="*/ 2 w 161"/>
                <a:gd name="T113" fmla="*/ 41 h 49"/>
                <a:gd name="T114" fmla="*/ 5 w 161"/>
                <a:gd name="T115" fmla="*/ 43 h 49"/>
                <a:gd name="T116" fmla="*/ 7 w 161"/>
                <a:gd name="T117" fmla="*/ 45 h 49"/>
                <a:gd name="T118" fmla="*/ 7 w 161"/>
                <a:gd name="T119" fmla="*/ 45 h 49"/>
                <a:gd name="T120" fmla="*/ 15 w 161"/>
                <a:gd name="T1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49">
                  <a:moveTo>
                    <a:pt x="146" y="49"/>
                  </a:moveTo>
                  <a:lnTo>
                    <a:pt x="146" y="49"/>
                  </a:lnTo>
                  <a:lnTo>
                    <a:pt x="154" y="45"/>
                  </a:lnTo>
                  <a:lnTo>
                    <a:pt x="154" y="45"/>
                  </a:lnTo>
                  <a:lnTo>
                    <a:pt x="157" y="43"/>
                  </a:lnTo>
                  <a:lnTo>
                    <a:pt x="159" y="41"/>
                  </a:lnTo>
                  <a:lnTo>
                    <a:pt x="160" y="39"/>
                  </a:lnTo>
                  <a:lnTo>
                    <a:pt x="161" y="36"/>
                  </a:lnTo>
                  <a:lnTo>
                    <a:pt x="161" y="30"/>
                  </a:lnTo>
                  <a:lnTo>
                    <a:pt x="159" y="22"/>
                  </a:lnTo>
                  <a:lnTo>
                    <a:pt x="159" y="22"/>
                  </a:lnTo>
                  <a:lnTo>
                    <a:pt x="155" y="13"/>
                  </a:lnTo>
                  <a:lnTo>
                    <a:pt x="151" y="9"/>
                  </a:lnTo>
                  <a:lnTo>
                    <a:pt x="148" y="5"/>
                  </a:lnTo>
                  <a:lnTo>
                    <a:pt x="144" y="2"/>
                  </a:lnTo>
                  <a:lnTo>
                    <a:pt x="140" y="0"/>
                  </a:lnTo>
                  <a:lnTo>
                    <a:pt x="135" y="0"/>
                  </a:lnTo>
                  <a:lnTo>
                    <a:pt x="130" y="1"/>
                  </a:lnTo>
                  <a:lnTo>
                    <a:pt x="95" y="22"/>
                  </a:lnTo>
                  <a:lnTo>
                    <a:pt x="95" y="22"/>
                  </a:lnTo>
                  <a:lnTo>
                    <a:pt x="95" y="22"/>
                  </a:lnTo>
                  <a:lnTo>
                    <a:pt x="95" y="22"/>
                  </a:lnTo>
                  <a:lnTo>
                    <a:pt x="95" y="24"/>
                  </a:lnTo>
                  <a:lnTo>
                    <a:pt x="94" y="26"/>
                  </a:lnTo>
                  <a:lnTo>
                    <a:pt x="94" y="26"/>
                  </a:lnTo>
                  <a:lnTo>
                    <a:pt x="93" y="24"/>
                  </a:lnTo>
                  <a:lnTo>
                    <a:pt x="93" y="24"/>
                  </a:lnTo>
                  <a:lnTo>
                    <a:pt x="91" y="21"/>
                  </a:lnTo>
                  <a:lnTo>
                    <a:pt x="88" y="19"/>
                  </a:lnTo>
                  <a:lnTo>
                    <a:pt x="85" y="17"/>
                  </a:lnTo>
                  <a:lnTo>
                    <a:pt x="80" y="16"/>
                  </a:lnTo>
                  <a:lnTo>
                    <a:pt x="80" y="16"/>
                  </a:lnTo>
                  <a:lnTo>
                    <a:pt x="76" y="17"/>
                  </a:lnTo>
                  <a:lnTo>
                    <a:pt x="73" y="19"/>
                  </a:lnTo>
                  <a:lnTo>
                    <a:pt x="70" y="21"/>
                  </a:lnTo>
                  <a:lnTo>
                    <a:pt x="69" y="24"/>
                  </a:lnTo>
                  <a:lnTo>
                    <a:pt x="69" y="24"/>
                  </a:lnTo>
                  <a:lnTo>
                    <a:pt x="67" y="26"/>
                  </a:lnTo>
                  <a:lnTo>
                    <a:pt x="67" y="26"/>
                  </a:lnTo>
                  <a:lnTo>
                    <a:pt x="66" y="24"/>
                  </a:lnTo>
                  <a:lnTo>
                    <a:pt x="66" y="22"/>
                  </a:lnTo>
                  <a:lnTo>
                    <a:pt x="66" y="22"/>
                  </a:lnTo>
                  <a:lnTo>
                    <a:pt x="66" y="22"/>
                  </a:lnTo>
                  <a:lnTo>
                    <a:pt x="31" y="1"/>
                  </a:lnTo>
                  <a:lnTo>
                    <a:pt x="31" y="1"/>
                  </a:lnTo>
                  <a:lnTo>
                    <a:pt x="26" y="0"/>
                  </a:lnTo>
                  <a:lnTo>
                    <a:pt x="21" y="0"/>
                  </a:lnTo>
                  <a:lnTo>
                    <a:pt x="17" y="2"/>
                  </a:lnTo>
                  <a:lnTo>
                    <a:pt x="13" y="5"/>
                  </a:lnTo>
                  <a:lnTo>
                    <a:pt x="10" y="9"/>
                  </a:lnTo>
                  <a:lnTo>
                    <a:pt x="6" y="13"/>
                  </a:lnTo>
                  <a:lnTo>
                    <a:pt x="2" y="22"/>
                  </a:lnTo>
                  <a:lnTo>
                    <a:pt x="2" y="22"/>
                  </a:lnTo>
                  <a:lnTo>
                    <a:pt x="0" y="30"/>
                  </a:lnTo>
                  <a:lnTo>
                    <a:pt x="0" y="36"/>
                  </a:lnTo>
                  <a:lnTo>
                    <a:pt x="1" y="39"/>
                  </a:lnTo>
                  <a:lnTo>
                    <a:pt x="2" y="41"/>
                  </a:lnTo>
                  <a:lnTo>
                    <a:pt x="5" y="43"/>
                  </a:lnTo>
                  <a:lnTo>
                    <a:pt x="7" y="45"/>
                  </a:lnTo>
                  <a:lnTo>
                    <a:pt x="7" y="45"/>
                  </a:lnTo>
                  <a:lnTo>
                    <a:pt x="15" y="4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6" name="Freeform 453"/>
            <p:cNvSpPr>
              <a:spLocks/>
            </p:cNvSpPr>
            <p:nvPr/>
          </p:nvSpPr>
          <p:spPr bwMode="auto">
            <a:xfrm>
              <a:off x="3895726" y="3094038"/>
              <a:ext cx="79375" cy="161925"/>
            </a:xfrm>
            <a:custGeom>
              <a:avLst/>
              <a:gdLst>
                <a:gd name="T0" fmla="*/ 27 w 50"/>
                <a:gd name="T1" fmla="*/ 0 h 102"/>
                <a:gd name="T2" fmla="*/ 1 w 50"/>
                <a:gd name="T3" fmla="*/ 77 h 102"/>
                <a:gd name="T4" fmla="*/ 1 w 50"/>
                <a:gd name="T5" fmla="*/ 77 h 102"/>
                <a:gd name="T6" fmla="*/ 0 w 50"/>
                <a:gd name="T7" fmla="*/ 80 h 102"/>
                <a:gd name="T8" fmla="*/ 0 w 50"/>
                <a:gd name="T9" fmla="*/ 85 h 102"/>
                <a:gd name="T10" fmla="*/ 1 w 50"/>
                <a:gd name="T11" fmla="*/ 88 h 102"/>
                <a:gd name="T12" fmla="*/ 3 w 50"/>
                <a:gd name="T13" fmla="*/ 92 h 102"/>
                <a:gd name="T14" fmla="*/ 5 w 50"/>
                <a:gd name="T15" fmla="*/ 95 h 102"/>
                <a:gd name="T16" fmla="*/ 8 w 50"/>
                <a:gd name="T17" fmla="*/ 97 h 102"/>
                <a:gd name="T18" fmla="*/ 11 w 50"/>
                <a:gd name="T19" fmla="*/ 99 h 102"/>
                <a:gd name="T20" fmla="*/ 14 w 50"/>
                <a:gd name="T21" fmla="*/ 101 h 102"/>
                <a:gd name="T22" fmla="*/ 14 w 50"/>
                <a:gd name="T23" fmla="*/ 101 h 102"/>
                <a:gd name="T24" fmla="*/ 20 w 50"/>
                <a:gd name="T25" fmla="*/ 102 h 102"/>
                <a:gd name="T26" fmla="*/ 20 w 50"/>
                <a:gd name="T27" fmla="*/ 102 h 102"/>
                <a:gd name="T28" fmla="*/ 25 w 50"/>
                <a:gd name="T29" fmla="*/ 101 h 102"/>
                <a:gd name="T30" fmla="*/ 30 w 50"/>
                <a:gd name="T31" fmla="*/ 98 h 102"/>
                <a:gd name="T32" fmla="*/ 35 w 50"/>
                <a:gd name="T33" fmla="*/ 94 h 102"/>
                <a:gd name="T34" fmla="*/ 37 w 50"/>
                <a:gd name="T35" fmla="*/ 89 h 102"/>
                <a:gd name="T36" fmla="*/ 50 w 50"/>
                <a:gd name="T37" fmla="*/ 5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02">
                  <a:moveTo>
                    <a:pt x="27" y="0"/>
                  </a:moveTo>
                  <a:lnTo>
                    <a:pt x="1" y="77"/>
                  </a:lnTo>
                  <a:lnTo>
                    <a:pt x="1" y="77"/>
                  </a:lnTo>
                  <a:lnTo>
                    <a:pt x="0" y="80"/>
                  </a:lnTo>
                  <a:lnTo>
                    <a:pt x="0" y="85"/>
                  </a:lnTo>
                  <a:lnTo>
                    <a:pt x="1" y="88"/>
                  </a:lnTo>
                  <a:lnTo>
                    <a:pt x="3" y="92"/>
                  </a:lnTo>
                  <a:lnTo>
                    <a:pt x="5" y="95"/>
                  </a:lnTo>
                  <a:lnTo>
                    <a:pt x="8" y="97"/>
                  </a:lnTo>
                  <a:lnTo>
                    <a:pt x="11" y="99"/>
                  </a:lnTo>
                  <a:lnTo>
                    <a:pt x="14" y="101"/>
                  </a:lnTo>
                  <a:lnTo>
                    <a:pt x="14" y="101"/>
                  </a:lnTo>
                  <a:lnTo>
                    <a:pt x="20" y="102"/>
                  </a:lnTo>
                  <a:lnTo>
                    <a:pt x="20" y="102"/>
                  </a:lnTo>
                  <a:lnTo>
                    <a:pt x="25" y="101"/>
                  </a:lnTo>
                  <a:lnTo>
                    <a:pt x="30" y="98"/>
                  </a:lnTo>
                  <a:lnTo>
                    <a:pt x="35" y="94"/>
                  </a:lnTo>
                  <a:lnTo>
                    <a:pt x="37" y="89"/>
                  </a:lnTo>
                  <a:lnTo>
                    <a:pt x="50" y="5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7" name="Freeform 454"/>
            <p:cNvSpPr>
              <a:spLocks/>
            </p:cNvSpPr>
            <p:nvPr/>
          </p:nvSpPr>
          <p:spPr bwMode="auto">
            <a:xfrm>
              <a:off x="4102101" y="3036888"/>
              <a:ext cx="19050" cy="215900"/>
            </a:xfrm>
            <a:custGeom>
              <a:avLst/>
              <a:gdLst>
                <a:gd name="T0" fmla="*/ 0 w 12"/>
                <a:gd name="T1" fmla="*/ 1 h 136"/>
                <a:gd name="T2" fmla="*/ 0 w 12"/>
                <a:gd name="T3" fmla="*/ 130 h 136"/>
                <a:gd name="T4" fmla="*/ 0 w 12"/>
                <a:gd name="T5" fmla="*/ 130 h 136"/>
                <a:gd name="T6" fmla="*/ 1 w 12"/>
                <a:gd name="T7" fmla="*/ 133 h 136"/>
                <a:gd name="T8" fmla="*/ 2 w 12"/>
                <a:gd name="T9" fmla="*/ 135 h 136"/>
                <a:gd name="T10" fmla="*/ 4 w 12"/>
                <a:gd name="T11" fmla="*/ 136 h 136"/>
                <a:gd name="T12" fmla="*/ 6 w 12"/>
                <a:gd name="T13" fmla="*/ 136 h 136"/>
                <a:gd name="T14" fmla="*/ 6 w 12"/>
                <a:gd name="T15" fmla="*/ 136 h 136"/>
                <a:gd name="T16" fmla="*/ 9 w 12"/>
                <a:gd name="T17" fmla="*/ 136 h 136"/>
                <a:gd name="T18" fmla="*/ 11 w 12"/>
                <a:gd name="T19" fmla="*/ 135 h 136"/>
                <a:gd name="T20" fmla="*/ 12 w 12"/>
                <a:gd name="T21" fmla="*/ 133 h 136"/>
                <a:gd name="T22" fmla="*/ 12 w 12"/>
                <a:gd name="T23" fmla="*/ 130 h 136"/>
                <a:gd name="T24" fmla="*/ 12 w 12"/>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36">
                  <a:moveTo>
                    <a:pt x="0" y="1"/>
                  </a:moveTo>
                  <a:lnTo>
                    <a:pt x="0" y="130"/>
                  </a:lnTo>
                  <a:lnTo>
                    <a:pt x="0" y="130"/>
                  </a:lnTo>
                  <a:lnTo>
                    <a:pt x="1" y="133"/>
                  </a:lnTo>
                  <a:lnTo>
                    <a:pt x="2" y="135"/>
                  </a:lnTo>
                  <a:lnTo>
                    <a:pt x="4" y="136"/>
                  </a:lnTo>
                  <a:lnTo>
                    <a:pt x="6" y="136"/>
                  </a:lnTo>
                  <a:lnTo>
                    <a:pt x="6" y="136"/>
                  </a:lnTo>
                  <a:lnTo>
                    <a:pt x="9" y="136"/>
                  </a:lnTo>
                  <a:lnTo>
                    <a:pt x="11" y="135"/>
                  </a:lnTo>
                  <a:lnTo>
                    <a:pt x="12" y="133"/>
                  </a:lnTo>
                  <a:lnTo>
                    <a:pt x="12" y="130"/>
                  </a:lnTo>
                  <a:lnTo>
                    <a:pt x="12"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8" name="Freeform 455"/>
            <p:cNvSpPr>
              <a:spLocks/>
            </p:cNvSpPr>
            <p:nvPr/>
          </p:nvSpPr>
          <p:spPr bwMode="auto">
            <a:xfrm>
              <a:off x="4102101" y="2925763"/>
              <a:ext cx="19050" cy="34925"/>
            </a:xfrm>
            <a:custGeom>
              <a:avLst/>
              <a:gdLst>
                <a:gd name="T0" fmla="*/ 12 w 12"/>
                <a:gd name="T1" fmla="*/ 22 h 22"/>
                <a:gd name="T2" fmla="*/ 12 w 12"/>
                <a:gd name="T3" fmla="*/ 6 h 22"/>
                <a:gd name="T4" fmla="*/ 12 w 12"/>
                <a:gd name="T5" fmla="*/ 6 h 22"/>
                <a:gd name="T6" fmla="*/ 12 w 12"/>
                <a:gd name="T7" fmla="*/ 3 h 22"/>
                <a:gd name="T8" fmla="*/ 11 w 12"/>
                <a:gd name="T9" fmla="*/ 1 h 22"/>
                <a:gd name="T10" fmla="*/ 9 w 12"/>
                <a:gd name="T11" fmla="*/ 0 h 22"/>
                <a:gd name="T12" fmla="*/ 6 w 12"/>
                <a:gd name="T13" fmla="*/ 0 h 22"/>
                <a:gd name="T14" fmla="*/ 6 w 12"/>
                <a:gd name="T15" fmla="*/ 0 h 22"/>
                <a:gd name="T16" fmla="*/ 4 w 12"/>
                <a:gd name="T17" fmla="*/ 0 h 22"/>
                <a:gd name="T18" fmla="*/ 2 w 12"/>
                <a:gd name="T19" fmla="*/ 1 h 22"/>
                <a:gd name="T20" fmla="*/ 1 w 12"/>
                <a:gd name="T21" fmla="*/ 3 h 22"/>
                <a:gd name="T22" fmla="*/ 0 w 12"/>
                <a:gd name="T23" fmla="*/ 6 h 22"/>
                <a:gd name="T24" fmla="*/ 0 w 12"/>
                <a:gd name="T25"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2">
                  <a:moveTo>
                    <a:pt x="12" y="22"/>
                  </a:moveTo>
                  <a:lnTo>
                    <a:pt x="12" y="6"/>
                  </a:lnTo>
                  <a:lnTo>
                    <a:pt x="12" y="6"/>
                  </a:lnTo>
                  <a:lnTo>
                    <a:pt x="12" y="3"/>
                  </a:lnTo>
                  <a:lnTo>
                    <a:pt x="11" y="1"/>
                  </a:lnTo>
                  <a:lnTo>
                    <a:pt x="9" y="0"/>
                  </a:lnTo>
                  <a:lnTo>
                    <a:pt x="6" y="0"/>
                  </a:lnTo>
                  <a:lnTo>
                    <a:pt x="6" y="0"/>
                  </a:lnTo>
                  <a:lnTo>
                    <a:pt x="4" y="0"/>
                  </a:lnTo>
                  <a:lnTo>
                    <a:pt x="2" y="1"/>
                  </a:lnTo>
                  <a:lnTo>
                    <a:pt x="1" y="3"/>
                  </a:lnTo>
                  <a:lnTo>
                    <a:pt x="0" y="6"/>
                  </a:lnTo>
                  <a:lnTo>
                    <a:pt x="0" y="2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9" name="Freeform 456"/>
            <p:cNvSpPr>
              <a:spLocks/>
            </p:cNvSpPr>
            <p:nvPr/>
          </p:nvSpPr>
          <p:spPr bwMode="auto">
            <a:xfrm>
              <a:off x="3941763" y="2890838"/>
              <a:ext cx="192088" cy="365125"/>
            </a:xfrm>
            <a:custGeom>
              <a:avLst/>
              <a:gdLst>
                <a:gd name="T0" fmla="*/ 107 w 121"/>
                <a:gd name="T1" fmla="*/ 54 h 230"/>
                <a:gd name="T2" fmla="*/ 79 w 121"/>
                <a:gd name="T3" fmla="*/ 54 h 230"/>
                <a:gd name="T4" fmla="*/ 60 w 121"/>
                <a:gd name="T5" fmla="*/ 15 h 230"/>
                <a:gd name="T6" fmla="*/ 60 w 121"/>
                <a:gd name="T7" fmla="*/ 15 h 230"/>
                <a:gd name="T8" fmla="*/ 58 w 121"/>
                <a:gd name="T9" fmla="*/ 12 h 230"/>
                <a:gd name="T10" fmla="*/ 55 w 121"/>
                <a:gd name="T11" fmla="*/ 9 h 230"/>
                <a:gd name="T12" fmla="*/ 48 w 121"/>
                <a:gd name="T13" fmla="*/ 4 h 230"/>
                <a:gd name="T14" fmla="*/ 38 w 121"/>
                <a:gd name="T15" fmla="*/ 1 h 230"/>
                <a:gd name="T16" fmla="*/ 34 w 121"/>
                <a:gd name="T17" fmla="*/ 0 h 230"/>
                <a:gd name="T18" fmla="*/ 29 w 121"/>
                <a:gd name="T19" fmla="*/ 0 h 230"/>
                <a:gd name="T20" fmla="*/ 29 w 121"/>
                <a:gd name="T21" fmla="*/ 0 h 230"/>
                <a:gd name="T22" fmla="*/ 22 w 121"/>
                <a:gd name="T23" fmla="*/ 1 h 230"/>
                <a:gd name="T24" fmla="*/ 16 w 121"/>
                <a:gd name="T25" fmla="*/ 3 h 230"/>
                <a:gd name="T26" fmla="*/ 11 w 121"/>
                <a:gd name="T27" fmla="*/ 5 h 230"/>
                <a:gd name="T28" fmla="*/ 6 w 121"/>
                <a:gd name="T29" fmla="*/ 8 h 230"/>
                <a:gd name="T30" fmla="*/ 3 w 121"/>
                <a:gd name="T31" fmla="*/ 12 h 230"/>
                <a:gd name="T32" fmla="*/ 2 w 121"/>
                <a:gd name="T33" fmla="*/ 16 h 230"/>
                <a:gd name="T34" fmla="*/ 1 w 121"/>
                <a:gd name="T35" fmla="*/ 19 h 230"/>
                <a:gd name="T36" fmla="*/ 0 w 121"/>
                <a:gd name="T37" fmla="*/ 23 h 230"/>
                <a:gd name="T38" fmla="*/ 0 w 121"/>
                <a:gd name="T39" fmla="*/ 106 h 230"/>
                <a:gd name="T40" fmla="*/ 50 w 121"/>
                <a:gd name="T41" fmla="*/ 219 h 230"/>
                <a:gd name="T42" fmla="*/ 50 w 121"/>
                <a:gd name="T43" fmla="*/ 219 h 230"/>
                <a:gd name="T44" fmla="*/ 53 w 121"/>
                <a:gd name="T45" fmla="*/ 223 h 230"/>
                <a:gd name="T46" fmla="*/ 57 w 121"/>
                <a:gd name="T47" fmla="*/ 227 h 230"/>
                <a:gd name="T48" fmla="*/ 62 w 121"/>
                <a:gd name="T49" fmla="*/ 229 h 230"/>
                <a:gd name="T50" fmla="*/ 67 w 121"/>
                <a:gd name="T51" fmla="*/ 230 h 230"/>
                <a:gd name="T52" fmla="*/ 67 w 121"/>
                <a:gd name="T53" fmla="*/ 230 h 230"/>
                <a:gd name="T54" fmla="*/ 71 w 121"/>
                <a:gd name="T55" fmla="*/ 229 h 230"/>
                <a:gd name="T56" fmla="*/ 74 w 121"/>
                <a:gd name="T57" fmla="*/ 228 h 230"/>
                <a:gd name="T58" fmla="*/ 74 w 121"/>
                <a:gd name="T59" fmla="*/ 228 h 230"/>
                <a:gd name="T60" fmla="*/ 77 w 121"/>
                <a:gd name="T61" fmla="*/ 226 h 230"/>
                <a:gd name="T62" fmla="*/ 80 w 121"/>
                <a:gd name="T63" fmla="*/ 224 h 230"/>
                <a:gd name="T64" fmla="*/ 83 w 121"/>
                <a:gd name="T65" fmla="*/ 221 h 230"/>
                <a:gd name="T66" fmla="*/ 85 w 121"/>
                <a:gd name="T67" fmla="*/ 218 h 230"/>
                <a:gd name="T68" fmla="*/ 86 w 121"/>
                <a:gd name="T69" fmla="*/ 215 h 230"/>
                <a:gd name="T70" fmla="*/ 86 w 121"/>
                <a:gd name="T71" fmla="*/ 210 h 230"/>
                <a:gd name="T72" fmla="*/ 86 w 121"/>
                <a:gd name="T73" fmla="*/ 207 h 230"/>
                <a:gd name="T74" fmla="*/ 85 w 121"/>
                <a:gd name="T75" fmla="*/ 203 h 230"/>
                <a:gd name="T76" fmla="*/ 52 w 121"/>
                <a:gd name="T77" fmla="*/ 129 h 230"/>
                <a:gd name="T78" fmla="*/ 52 w 121"/>
                <a:gd name="T79" fmla="*/ 62 h 230"/>
                <a:gd name="T80" fmla="*/ 63 w 121"/>
                <a:gd name="T81" fmla="*/ 82 h 230"/>
                <a:gd name="T82" fmla="*/ 107 w 121"/>
                <a:gd name="T83" fmla="*/ 82 h 230"/>
                <a:gd name="T84" fmla="*/ 107 w 121"/>
                <a:gd name="T85" fmla="*/ 82 h 230"/>
                <a:gd name="T86" fmla="*/ 112 w 121"/>
                <a:gd name="T87" fmla="*/ 81 h 230"/>
                <a:gd name="T88" fmla="*/ 116 w 121"/>
                <a:gd name="T89" fmla="*/ 78 h 230"/>
                <a:gd name="T90" fmla="*/ 120 w 121"/>
                <a:gd name="T91" fmla="*/ 74 h 230"/>
                <a:gd name="T92" fmla="*/ 121 w 121"/>
                <a:gd name="T93" fmla="*/ 69 h 230"/>
                <a:gd name="T94" fmla="*/ 121 w 121"/>
                <a:gd name="T95" fmla="*/ 69 h 230"/>
                <a:gd name="T96" fmla="*/ 120 w 121"/>
                <a:gd name="T97" fmla="*/ 62 h 230"/>
                <a:gd name="T98" fmla="*/ 116 w 121"/>
                <a:gd name="T99" fmla="*/ 58 h 230"/>
                <a:gd name="T100" fmla="*/ 112 w 121"/>
                <a:gd name="T101" fmla="*/ 55 h 230"/>
                <a:gd name="T102" fmla="*/ 107 w 121"/>
                <a:gd name="T103" fmla="*/ 54 h 230"/>
                <a:gd name="T104" fmla="*/ 107 w 121"/>
                <a:gd name="T105" fmla="*/ 5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230">
                  <a:moveTo>
                    <a:pt x="107" y="54"/>
                  </a:moveTo>
                  <a:lnTo>
                    <a:pt x="79" y="54"/>
                  </a:lnTo>
                  <a:lnTo>
                    <a:pt x="60" y="15"/>
                  </a:lnTo>
                  <a:lnTo>
                    <a:pt x="60" y="15"/>
                  </a:lnTo>
                  <a:lnTo>
                    <a:pt x="58" y="12"/>
                  </a:lnTo>
                  <a:lnTo>
                    <a:pt x="55" y="9"/>
                  </a:lnTo>
                  <a:lnTo>
                    <a:pt x="48" y="4"/>
                  </a:lnTo>
                  <a:lnTo>
                    <a:pt x="38" y="1"/>
                  </a:lnTo>
                  <a:lnTo>
                    <a:pt x="34" y="0"/>
                  </a:lnTo>
                  <a:lnTo>
                    <a:pt x="29" y="0"/>
                  </a:lnTo>
                  <a:lnTo>
                    <a:pt x="29" y="0"/>
                  </a:lnTo>
                  <a:lnTo>
                    <a:pt x="22" y="1"/>
                  </a:lnTo>
                  <a:lnTo>
                    <a:pt x="16" y="3"/>
                  </a:lnTo>
                  <a:lnTo>
                    <a:pt x="11" y="5"/>
                  </a:lnTo>
                  <a:lnTo>
                    <a:pt x="6" y="8"/>
                  </a:lnTo>
                  <a:lnTo>
                    <a:pt x="3" y="12"/>
                  </a:lnTo>
                  <a:lnTo>
                    <a:pt x="2" y="16"/>
                  </a:lnTo>
                  <a:lnTo>
                    <a:pt x="1" y="19"/>
                  </a:lnTo>
                  <a:lnTo>
                    <a:pt x="0" y="23"/>
                  </a:lnTo>
                  <a:lnTo>
                    <a:pt x="0" y="106"/>
                  </a:lnTo>
                  <a:lnTo>
                    <a:pt x="50" y="219"/>
                  </a:lnTo>
                  <a:lnTo>
                    <a:pt x="50" y="219"/>
                  </a:lnTo>
                  <a:lnTo>
                    <a:pt x="53" y="223"/>
                  </a:lnTo>
                  <a:lnTo>
                    <a:pt x="57" y="227"/>
                  </a:lnTo>
                  <a:lnTo>
                    <a:pt x="62" y="229"/>
                  </a:lnTo>
                  <a:lnTo>
                    <a:pt x="67" y="230"/>
                  </a:lnTo>
                  <a:lnTo>
                    <a:pt x="67" y="230"/>
                  </a:lnTo>
                  <a:lnTo>
                    <a:pt x="71" y="229"/>
                  </a:lnTo>
                  <a:lnTo>
                    <a:pt x="74" y="228"/>
                  </a:lnTo>
                  <a:lnTo>
                    <a:pt x="74" y="228"/>
                  </a:lnTo>
                  <a:lnTo>
                    <a:pt x="77" y="226"/>
                  </a:lnTo>
                  <a:lnTo>
                    <a:pt x="80" y="224"/>
                  </a:lnTo>
                  <a:lnTo>
                    <a:pt x="83" y="221"/>
                  </a:lnTo>
                  <a:lnTo>
                    <a:pt x="85" y="218"/>
                  </a:lnTo>
                  <a:lnTo>
                    <a:pt x="86" y="215"/>
                  </a:lnTo>
                  <a:lnTo>
                    <a:pt x="86" y="210"/>
                  </a:lnTo>
                  <a:lnTo>
                    <a:pt x="86" y="207"/>
                  </a:lnTo>
                  <a:lnTo>
                    <a:pt x="85" y="203"/>
                  </a:lnTo>
                  <a:lnTo>
                    <a:pt x="52" y="129"/>
                  </a:lnTo>
                  <a:lnTo>
                    <a:pt x="52" y="62"/>
                  </a:lnTo>
                  <a:lnTo>
                    <a:pt x="63" y="82"/>
                  </a:lnTo>
                  <a:lnTo>
                    <a:pt x="107" y="82"/>
                  </a:lnTo>
                  <a:lnTo>
                    <a:pt x="107" y="82"/>
                  </a:lnTo>
                  <a:lnTo>
                    <a:pt x="112" y="81"/>
                  </a:lnTo>
                  <a:lnTo>
                    <a:pt x="116" y="78"/>
                  </a:lnTo>
                  <a:lnTo>
                    <a:pt x="120" y="74"/>
                  </a:lnTo>
                  <a:lnTo>
                    <a:pt x="121" y="69"/>
                  </a:lnTo>
                  <a:lnTo>
                    <a:pt x="121" y="69"/>
                  </a:lnTo>
                  <a:lnTo>
                    <a:pt x="120" y="62"/>
                  </a:lnTo>
                  <a:lnTo>
                    <a:pt x="116" y="58"/>
                  </a:lnTo>
                  <a:lnTo>
                    <a:pt x="112" y="55"/>
                  </a:lnTo>
                  <a:lnTo>
                    <a:pt x="107" y="54"/>
                  </a:lnTo>
                  <a:lnTo>
                    <a:pt x="107" y="5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0" name="Freeform 457"/>
            <p:cNvSpPr>
              <a:spLocks/>
            </p:cNvSpPr>
            <p:nvPr/>
          </p:nvSpPr>
          <p:spPr bwMode="auto">
            <a:xfrm>
              <a:off x="3938588" y="2762250"/>
              <a:ext cx="109538" cy="111125"/>
            </a:xfrm>
            <a:custGeom>
              <a:avLst/>
              <a:gdLst>
                <a:gd name="T0" fmla="*/ 0 w 69"/>
                <a:gd name="T1" fmla="*/ 35 h 70"/>
                <a:gd name="T2" fmla="*/ 0 w 69"/>
                <a:gd name="T3" fmla="*/ 35 h 70"/>
                <a:gd name="T4" fmla="*/ 0 w 69"/>
                <a:gd name="T5" fmla="*/ 28 h 70"/>
                <a:gd name="T6" fmla="*/ 2 w 69"/>
                <a:gd name="T7" fmla="*/ 22 h 70"/>
                <a:gd name="T8" fmla="*/ 5 w 69"/>
                <a:gd name="T9" fmla="*/ 16 h 70"/>
                <a:gd name="T10" fmla="*/ 10 w 69"/>
                <a:gd name="T11" fmla="*/ 11 h 70"/>
                <a:gd name="T12" fmla="*/ 16 w 69"/>
                <a:gd name="T13" fmla="*/ 7 h 70"/>
                <a:gd name="T14" fmla="*/ 21 w 69"/>
                <a:gd name="T15" fmla="*/ 3 h 70"/>
                <a:gd name="T16" fmla="*/ 28 w 69"/>
                <a:gd name="T17" fmla="*/ 1 h 70"/>
                <a:gd name="T18" fmla="*/ 35 w 69"/>
                <a:gd name="T19" fmla="*/ 0 h 70"/>
                <a:gd name="T20" fmla="*/ 35 w 69"/>
                <a:gd name="T21" fmla="*/ 0 h 70"/>
                <a:gd name="T22" fmla="*/ 41 w 69"/>
                <a:gd name="T23" fmla="*/ 1 h 70"/>
                <a:gd name="T24" fmla="*/ 49 w 69"/>
                <a:gd name="T25" fmla="*/ 3 h 70"/>
                <a:gd name="T26" fmla="*/ 54 w 69"/>
                <a:gd name="T27" fmla="*/ 7 h 70"/>
                <a:gd name="T28" fmla="*/ 60 w 69"/>
                <a:gd name="T29" fmla="*/ 11 h 70"/>
                <a:gd name="T30" fmla="*/ 64 w 69"/>
                <a:gd name="T31" fmla="*/ 16 h 70"/>
                <a:gd name="T32" fmla="*/ 67 w 69"/>
                <a:gd name="T33" fmla="*/ 22 h 70"/>
                <a:gd name="T34" fmla="*/ 69 w 69"/>
                <a:gd name="T35" fmla="*/ 28 h 70"/>
                <a:gd name="T36" fmla="*/ 69 w 69"/>
                <a:gd name="T37" fmla="*/ 35 h 70"/>
                <a:gd name="T38" fmla="*/ 69 w 69"/>
                <a:gd name="T39" fmla="*/ 35 h 70"/>
                <a:gd name="T40" fmla="*/ 69 w 69"/>
                <a:gd name="T41" fmla="*/ 43 h 70"/>
                <a:gd name="T42" fmla="*/ 67 w 69"/>
                <a:gd name="T43" fmla="*/ 49 h 70"/>
                <a:gd name="T44" fmla="*/ 64 w 69"/>
                <a:gd name="T45" fmla="*/ 55 h 70"/>
                <a:gd name="T46" fmla="*/ 60 w 69"/>
                <a:gd name="T47" fmla="*/ 60 h 70"/>
                <a:gd name="T48" fmla="*/ 54 w 69"/>
                <a:gd name="T49" fmla="*/ 64 h 70"/>
                <a:gd name="T50" fmla="*/ 49 w 69"/>
                <a:gd name="T51" fmla="*/ 67 h 70"/>
                <a:gd name="T52" fmla="*/ 41 w 69"/>
                <a:gd name="T53" fmla="*/ 69 h 70"/>
                <a:gd name="T54" fmla="*/ 35 w 69"/>
                <a:gd name="T55" fmla="*/ 70 h 70"/>
                <a:gd name="T56" fmla="*/ 35 w 69"/>
                <a:gd name="T57" fmla="*/ 70 h 70"/>
                <a:gd name="T58" fmla="*/ 28 w 69"/>
                <a:gd name="T59" fmla="*/ 69 h 70"/>
                <a:gd name="T60" fmla="*/ 21 w 69"/>
                <a:gd name="T61" fmla="*/ 67 h 70"/>
                <a:gd name="T62" fmla="*/ 16 w 69"/>
                <a:gd name="T63" fmla="*/ 64 h 70"/>
                <a:gd name="T64" fmla="*/ 10 w 69"/>
                <a:gd name="T65" fmla="*/ 60 h 70"/>
                <a:gd name="T66" fmla="*/ 5 w 69"/>
                <a:gd name="T67" fmla="*/ 55 h 70"/>
                <a:gd name="T68" fmla="*/ 2 w 69"/>
                <a:gd name="T69" fmla="*/ 49 h 70"/>
                <a:gd name="T70" fmla="*/ 0 w 69"/>
                <a:gd name="T71" fmla="*/ 43 h 70"/>
                <a:gd name="T72" fmla="*/ 0 w 69"/>
                <a:gd name="T73" fmla="*/ 35 h 70"/>
                <a:gd name="T74" fmla="*/ 0 w 69"/>
                <a:gd name="T7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70">
                  <a:moveTo>
                    <a:pt x="0" y="35"/>
                  </a:moveTo>
                  <a:lnTo>
                    <a:pt x="0" y="35"/>
                  </a:lnTo>
                  <a:lnTo>
                    <a:pt x="0" y="28"/>
                  </a:lnTo>
                  <a:lnTo>
                    <a:pt x="2" y="22"/>
                  </a:lnTo>
                  <a:lnTo>
                    <a:pt x="5" y="16"/>
                  </a:lnTo>
                  <a:lnTo>
                    <a:pt x="10" y="11"/>
                  </a:lnTo>
                  <a:lnTo>
                    <a:pt x="16" y="7"/>
                  </a:lnTo>
                  <a:lnTo>
                    <a:pt x="21" y="3"/>
                  </a:lnTo>
                  <a:lnTo>
                    <a:pt x="28" y="1"/>
                  </a:lnTo>
                  <a:lnTo>
                    <a:pt x="35" y="0"/>
                  </a:lnTo>
                  <a:lnTo>
                    <a:pt x="35" y="0"/>
                  </a:lnTo>
                  <a:lnTo>
                    <a:pt x="41" y="1"/>
                  </a:lnTo>
                  <a:lnTo>
                    <a:pt x="49" y="3"/>
                  </a:lnTo>
                  <a:lnTo>
                    <a:pt x="54" y="7"/>
                  </a:lnTo>
                  <a:lnTo>
                    <a:pt x="60" y="11"/>
                  </a:lnTo>
                  <a:lnTo>
                    <a:pt x="64" y="16"/>
                  </a:lnTo>
                  <a:lnTo>
                    <a:pt x="67" y="22"/>
                  </a:lnTo>
                  <a:lnTo>
                    <a:pt x="69" y="28"/>
                  </a:lnTo>
                  <a:lnTo>
                    <a:pt x="69" y="35"/>
                  </a:lnTo>
                  <a:lnTo>
                    <a:pt x="69" y="35"/>
                  </a:lnTo>
                  <a:lnTo>
                    <a:pt x="69" y="43"/>
                  </a:lnTo>
                  <a:lnTo>
                    <a:pt x="67" y="49"/>
                  </a:lnTo>
                  <a:lnTo>
                    <a:pt x="64" y="55"/>
                  </a:lnTo>
                  <a:lnTo>
                    <a:pt x="60" y="60"/>
                  </a:lnTo>
                  <a:lnTo>
                    <a:pt x="54" y="64"/>
                  </a:lnTo>
                  <a:lnTo>
                    <a:pt x="49" y="67"/>
                  </a:lnTo>
                  <a:lnTo>
                    <a:pt x="41" y="69"/>
                  </a:lnTo>
                  <a:lnTo>
                    <a:pt x="35" y="70"/>
                  </a:lnTo>
                  <a:lnTo>
                    <a:pt x="35" y="70"/>
                  </a:lnTo>
                  <a:lnTo>
                    <a:pt x="28" y="69"/>
                  </a:lnTo>
                  <a:lnTo>
                    <a:pt x="21" y="67"/>
                  </a:lnTo>
                  <a:lnTo>
                    <a:pt x="16" y="64"/>
                  </a:lnTo>
                  <a:lnTo>
                    <a:pt x="10" y="60"/>
                  </a:lnTo>
                  <a:lnTo>
                    <a:pt x="5" y="55"/>
                  </a:lnTo>
                  <a:lnTo>
                    <a:pt x="2" y="49"/>
                  </a:lnTo>
                  <a:lnTo>
                    <a:pt x="0" y="43"/>
                  </a:lnTo>
                  <a:lnTo>
                    <a:pt x="0" y="35"/>
                  </a:lnTo>
                  <a:lnTo>
                    <a:pt x="0" y="35"/>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1" name="Freeform 458"/>
            <p:cNvSpPr>
              <a:spLocks/>
            </p:cNvSpPr>
            <p:nvPr/>
          </p:nvSpPr>
          <p:spPr bwMode="auto">
            <a:xfrm>
              <a:off x="3868738" y="2892425"/>
              <a:ext cx="57150" cy="138113"/>
            </a:xfrm>
            <a:custGeom>
              <a:avLst/>
              <a:gdLst>
                <a:gd name="T0" fmla="*/ 36 w 36"/>
                <a:gd name="T1" fmla="*/ 70 h 87"/>
                <a:gd name="T2" fmla="*/ 36 w 36"/>
                <a:gd name="T3" fmla="*/ 70 h 87"/>
                <a:gd name="T4" fmla="*/ 36 w 36"/>
                <a:gd name="T5" fmla="*/ 73 h 87"/>
                <a:gd name="T6" fmla="*/ 35 w 36"/>
                <a:gd name="T7" fmla="*/ 77 h 87"/>
                <a:gd name="T8" fmla="*/ 33 w 36"/>
                <a:gd name="T9" fmla="*/ 80 h 87"/>
                <a:gd name="T10" fmla="*/ 31 w 36"/>
                <a:gd name="T11" fmla="*/ 82 h 87"/>
                <a:gd name="T12" fmla="*/ 28 w 36"/>
                <a:gd name="T13" fmla="*/ 84 h 87"/>
                <a:gd name="T14" fmla="*/ 25 w 36"/>
                <a:gd name="T15" fmla="*/ 86 h 87"/>
                <a:gd name="T16" fmla="*/ 22 w 36"/>
                <a:gd name="T17" fmla="*/ 87 h 87"/>
                <a:gd name="T18" fmla="*/ 17 w 36"/>
                <a:gd name="T19" fmla="*/ 87 h 87"/>
                <a:gd name="T20" fmla="*/ 17 w 36"/>
                <a:gd name="T21" fmla="*/ 87 h 87"/>
                <a:gd name="T22" fmla="*/ 14 w 36"/>
                <a:gd name="T23" fmla="*/ 87 h 87"/>
                <a:gd name="T24" fmla="*/ 11 w 36"/>
                <a:gd name="T25" fmla="*/ 86 h 87"/>
                <a:gd name="T26" fmla="*/ 8 w 36"/>
                <a:gd name="T27" fmla="*/ 84 h 87"/>
                <a:gd name="T28" fmla="*/ 5 w 36"/>
                <a:gd name="T29" fmla="*/ 82 h 87"/>
                <a:gd name="T30" fmla="*/ 3 w 36"/>
                <a:gd name="T31" fmla="*/ 80 h 87"/>
                <a:gd name="T32" fmla="*/ 1 w 36"/>
                <a:gd name="T33" fmla="*/ 77 h 87"/>
                <a:gd name="T34" fmla="*/ 0 w 36"/>
                <a:gd name="T35" fmla="*/ 73 h 87"/>
                <a:gd name="T36" fmla="*/ 0 w 36"/>
                <a:gd name="T37" fmla="*/ 70 h 87"/>
                <a:gd name="T38" fmla="*/ 0 w 36"/>
                <a:gd name="T39" fmla="*/ 18 h 87"/>
                <a:gd name="T40" fmla="*/ 0 w 36"/>
                <a:gd name="T41" fmla="*/ 18 h 87"/>
                <a:gd name="T42" fmla="*/ 0 w 36"/>
                <a:gd name="T43" fmla="*/ 15 h 87"/>
                <a:gd name="T44" fmla="*/ 1 w 36"/>
                <a:gd name="T45" fmla="*/ 11 h 87"/>
                <a:gd name="T46" fmla="*/ 3 w 36"/>
                <a:gd name="T47" fmla="*/ 8 h 87"/>
                <a:gd name="T48" fmla="*/ 5 w 36"/>
                <a:gd name="T49" fmla="*/ 6 h 87"/>
                <a:gd name="T50" fmla="*/ 8 w 36"/>
                <a:gd name="T51" fmla="*/ 3 h 87"/>
                <a:gd name="T52" fmla="*/ 11 w 36"/>
                <a:gd name="T53" fmla="*/ 2 h 87"/>
                <a:gd name="T54" fmla="*/ 14 w 36"/>
                <a:gd name="T55" fmla="*/ 1 h 87"/>
                <a:gd name="T56" fmla="*/ 17 w 36"/>
                <a:gd name="T57" fmla="*/ 0 h 87"/>
                <a:gd name="T58" fmla="*/ 17 w 36"/>
                <a:gd name="T59" fmla="*/ 0 h 87"/>
                <a:gd name="T60" fmla="*/ 22 w 36"/>
                <a:gd name="T61" fmla="*/ 1 h 87"/>
                <a:gd name="T62" fmla="*/ 25 w 36"/>
                <a:gd name="T63" fmla="*/ 2 h 87"/>
                <a:gd name="T64" fmla="*/ 28 w 36"/>
                <a:gd name="T65" fmla="*/ 3 h 87"/>
                <a:gd name="T66" fmla="*/ 31 w 36"/>
                <a:gd name="T67" fmla="*/ 6 h 87"/>
                <a:gd name="T68" fmla="*/ 33 w 36"/>
                <a:gd name="T69" fmla="*/ 8 h 87"/>
                <a:gd name="T70" fmla="*/ 35 w 36"/>
                <a:gd name="T71" fmla="*/ 11 h 87"/>
                <a:gd name="T72" fmla="*/ 36 w 36"/>
                <a:gd name="T73" fmla="*/ 15 h 87"/>
                <a:gd name="T74" fmla="*/ 36 w 36"/>
                <a:gd name="T75"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87">
                  <a:moveTo>
                    <a:pt x="36" y="70"/>
                  </a:moveTo>
                  <a:lnTo>
                    <a:pt x="36" y="70"/>
                  </a:lnTo>
                  <a:lnTo>
                    <a:pt x="36" y="73"/>
                  </a:lnTo>
                  <a:lnTo>
                    <a:pt x="35" y="77"/>
                  </a:lnTo>
                  <a:lnTo>
                    <a:pt x="33" y="80"/>
                  </a:lnTo>
                  <a:lnTo>
                    <a:pt x="31" y="82"/>
                  </a:lnTo>
                  <a:lnTo>
                    <a:pt x="28" y="84"/>
                  </a:lnTo>
                  <a:lnTo>
                    <a:pt x="25" y="86"/>
                  </a:lnTo>
                  <a:lnTo>
                    <a:pt x="22" y="87"/>
                  </a:lnTo>
                  <a:lnTo>
                    <a:pt x="17" y="87"/>
                  </a:lnTo>
                  <a:lnTo>
                    <a:pt x="17" y="87"/>
                  </a:lnTo>
                  <a:lnTo>
                    <a:pt x="14" y="87"/>
                  </a:lnTo>
                  <a:lnTo>
                    <a:pt x="11" y="86"/>
                  </a:lnTo>
                  <a:lnTo>
                    <a:pt x="8" y="84"/>
                  </a:lnTo>
                  <a:lnTo>
                    <a:pt x="5" y="82"/>
                  </a:lnTo>
                  <a:lnTo>
                    <a:pt x="3" y="80"/>
                  </a:lnTo>
                  <a:lnTo>
                    <a:pt x="1" y="77"/>
                  </a:lnTo>
                  <a:lnTo>
                    <a:pt x="0" y="73"/>
                  </a:lnTo>
                  <a:lnTo>
                    <a:pt x="0" y="70"/>
                  </a:lnTo>
                  <a:lnTo>
                    <a:pt x="0" y="18"/>
                  </a:lnTo>
                  <a:lnTo>
                    <a:pt x="0" y="18"/>
                  </a:lnTo>
                  <a:lnTo>
                    <a:pt x="0" y="15"/>
                  </a:lnTo>
                  <a:lnTo>
                    <a:pt x="1" y="11"/>
                  </a:lnTo>
                  <a:lnTo>
                    <a:pt x="3" y="8"/>
                  </a:lnTo>
                  <a:lnTo>
                    <a:pt x="5" y="6"/>
                  </a:lnTo>
                  <a:lnTo>
                    <a:pt x="8" y="3"/>
                  </a:lnTo>
                  <a:lnTo>
                    <a:pt x="11" y="2"/>
                  </a:lnTo>
                  <a:lnTo>
                    <a:pt x="14" y="1"/>
                  </a:lnTo>
                  <a:lnTo>
                    <a:pt x="17" y="0"/>
                  </a:lnTo>
                  <a:lnTo>
                    <a:pt x="17" y="0"/>
                  </a:lnTo>
                  <a:lnTo>
                    <a:pt x="22" y="1"/>
                  </a:lnTo>
                  <a:lnTo>
                    <a:pt x="25" y="2"/>
                  </a:lnTo>
                  <a:lnTo>
                    <a:pt x="28" y="3"/>
                  </a:lnTo>
                  <a:lnTo>
                    <a:pt x="31" y="6"/>
                  </a:lnTo>
                  <a:lnTo>
                    <a:pt x="33" y="8"/>
                  </a:lnTo>
                  <a:lnTo>
                    <a:pt x="35" y="11"/>
                  </a:lnTo>
                  <a:lnTo>
                    <a:pt x="36" y="15"/>
                  </a:lnTo>
                  <a:lnTo>
                    <a:pt x="36" y="1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2" name="Freeform 459"/>
            <p:cNvSpPr>
              <a:spLocks/>
            </p:cNvSpPr>
            <p:nvPr/>
          </p:nvSpPr>
          <p:spPr bwMode="auto">
            <a:xfrm>
              <a:off x="3167063" y="2814638"/>
              <a:ext cx="547688" cy="160338"/>
            </a:xfrm>
            <a:custGeom>
              <a:avLst/>
              <a:gdLst>
                <a:gd name="T0" fmla="*/ 10 w 345"/>
                <a:gd name="T1" fmla="*/ 0 h 101"/>
                <a:gd name="T2" fmla="*/ 10 w 345"/>
                <a:gd name="T3" fmla="*/ 0 h 101"/>
                <a:gd name="T4" fmla="*/ 10 w 345"/>
                <a:gd name="T5" fmla="*/ 37 h 101"/>
                <a:gd name="T6" fmla="*/ 10 w 345"/>
                <a:gd name="T7" fmla="*/ 37 h 101"/>
                <a:gd name="T8" fmla="*/ 0 w 345"/>
                <a:gd name="T9" fmla="*/ 37 h 101"/>
                <a:gd name="T10" fmla="*/ 0 w 345"/>
                <a:gd name="T11" fmla="*/ 58 h 101"/>
                <a:gd name="T12" fmla="*/ 79 w 345"/>
                <a:gd name="T13" fmla="*/ 58 h 101"/>
                <a:gd name="T14" fmla="*/ 79 w 345"/>
                <a:gd name="T15" fmla="*/ 58 h 101"/>
                <a:gd name="T16" fmla="*/ 80 w 345"/>
                <a:gd name="T17" fmla="*/ 67 h 101"/>
                <a:gd name="T18" fmla="*/ 84 w 345"/>
                <a:gd name="T19" fmla="*/ 75 h 101"/>
                <a:gd name="T20" fmla="*/ 88 w 345"/>
                <a:gd name="T21" fmla="*/ 83 h 101"/>
                <a:gd name="T22" fmla="*/ 94 w 345"/>
                <a:gd name="T23" fmla="*/ 89 h 101"/>
                <a:gd name="T24" fmla="*/ 102 w 345"/>
                <a:gd name="T25" fmla="*/ 94 h 101"/>
                <a:gd name="T26" fmla="*/ 109 w 345"/>
                <a:gd name="T27" fmla="*/ 98 h 101"/>
                <a:gd name="T28" fmla="*/ 118 w 345"/>
                <a:gd name="T29" fmla="*/ 100 h 101"/>
                <a:gd name="T30" fmla="*/ 127 w 345"/>
                <a:gd name="T31" fmla="*/ 101 h 101"/>
                <a:gd name="T32" fmla="*/ 127 w 345"/>
                <a:gd name="T33" fmla="*/ 101 h 101"/>
                <a:gd name="T34" fmla="*/ 137 w 345"/>
                <a:gd name="T35" fmla="*/ 100 h 101"/>
                <a:gd name="T36" fmla="*/ 145 w 345"/>
                <a:gd name="T37" fmla="*/ 98 h 101"/>
                <a:gd name="T38" fmla="*/ 153 w 345"/>
                <a:gd name="T39" fmla="*/ 94 h 101"/>
                <a:gd name="T40" fmla="*/ 159 w 345"/>
                <a:gd name="T41" fmla="*/ 89 h 101"/>
                <a:gd name="T42" fmla="*/ 165 w 345"/>
                <a:gd name="T43" fmla="*/ 83 h 101"/>
                <a:gd name="T44" fmla="*/ 170 w 345"/>
                <a:gd name="T45" fmla="*/ 75 h 101"/>
                <a:gd name="T46" fmla="*/ 174 w 345"/>
                <a:gd name="T47" fmla="*/ 67 h 101"/>
                <a:gd name="T48" fmla="*/ 176 w 345"/>
                <a:gd name="T49" fmla="*/ 58 h 101"/>
                <a:gd name="T50" fmla="*/ 345 w 345"/>
                <a:gd name="T51" fmla="*/ 58 h 101"/>
                <a:gd name="T52" fmla="*/ 345 w 345"/>
                <a:gd name="T53" fmla="*/ 44 h 101"/>
                <a:gd name="T54" fmla="*/ 345 w 345"/>
                <a:gd name="T55" fmla="*/ 44 h 101"/>
                <a:gd name="T56" fmla="*/ 318 w 345"/>
                <a:gd name="T57" fmla="*/ 44 h 101"/>
                <a:gd name="T58" fmla="*/ 318 w 345"/>
                <a:gd name="T59" fmla="*/ 44 h 101"/>
                <a:gd name="T60" fmla="*/ 318 w 345"/>
                <a:gd name="T6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5" h="101">
                  <a:moveTo>
                    <a:pt x="10" y="0"/>
                  </a:moveTo>
                  <a:lnTo>
                    <a:pt x="10" y="0"/>
                  </a:lnTo>
                  <a:lnTo>
                    <a:pt x="10" y="37"/>
                  </a:lnTo>
                  <a:lnTo>
                    <a:pt x="10" y="37"/>
                  </a:lnTo>
                  <a:lnTo>
                    <a:pt x="0" y="37"/>
                  </a:lnTo>
                  <a:lnTo>
                    <a:pt x="0" y="58"/>
                  </a:lnTo>
                  <a:lnTo>
                    <a:pt x="79" y="58"/>
                  </a:lnTo>
                  <a:lnTo>
                    <a:pt x="79" y="58"/>
                  </a:lnTo>
                  <a:lnTo>
                    <a:pt x="80" y="67"/>
                  </a:lnTo>
                  <a:lnTo>
                    <a:pt x="84" y="75"/>
                  </a:lnTo>
                  <a:lnTo>
                    <a:pt x="88" y="83"/>
                  </a:lnTo>
                  <a:lnTo>
                    <a:pt x="94" y="89"/>
                  </a:lnTo>
                  <a:lnTo>
                    <a:pt x="102" y="94"/>
                  </a:lnTo>
                  <a:lnTo>
                    <a:pt x="109" y="98"/>
                  </a:lnTo>
                  <a:lnTo>
                    <a:pt x="118" y="100"/>
                  </a:lnTo>
                  <a:lnTo>
                    <a:pt x="127" y="101"/>
                  </a:lnTo>
                  <a:lnTo>
                    <a:pt x="127" y="101"/>
                  </a:lnTo>
                  <a:lnTo>
                    <a:pt x="137" y="100"/>
                  </a:lnTo>
                  <a:lnTo>
                    <a:pt x="145" y="98"/>
                  </a:lnTo>
                  <a:lnTo>
                    <a:pt x="153" y="94"/>
                  </a:lnTo>
                  <a:lnTo>
                    <a:pt x="159" y="89"/>
                  </a:lnTo>
                  <a:lnTo>
                    <a:pt x="165" y="83"/>
                  </a:lnTo>
                  <a:lnTo>
                    <a:pt x="170" y="75"/>
                  </a:lnTo>
                  <a:lnTo>
                    <a:pt x="174" y="67"/>
                  </a:lnTo>
                  <a:lnTo>
                    <a:pt x="176" y="58"/>
                  </a:lnTo>
                  <a:lnTo>
                    <a:pt x="345" y="58"/>
                  </a:lnTo>
                  <a:lnTo>
                    <a:pt x="345" y="44"/>
                  </a:lnTo>
                  <a:lnTo>
                    <a:pt x="345" y="44"/>
                  </a:lnTo>
                  <a:lnTo>
                    <a:pt x="318" y="44"/>
                  </a:lnTo>
                  <a:lnTo>
                    <a:pt x="318" y="44"/>
                  </a:lnTo>
                  <a:lnTo>
                    <a:pt x="318"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3" name="Freeform 460"/>
            <p:cNvSpPr>
              <a:spLocks/>
            </p:cNvSpPr>
            <p:nvPr/>
          </p:nvSpPr>
          <p:spPr bwMode="auto">
            <a:xfrm>
              <a:off x="3333751" y="2860675"/>
              <a:ext cx="71438" cy="71438"/>
            </a:xfrm>
            <a:custGeom>
              <a:avLst/>
              <a:gdLst>
                <a:gd name="T0" fmla="*/ 22 w 45"/>
                <a:gd name="T1" fmla="*/ 45 h 45"/>
                <a:gd name="T2" fmla="*/ 22 w 45"/>
                <a:gd name="T3" fmla="*/ 45 h 45"/>
                <a:gd name="T4" fmla="*/ 17 w 45"/>
                <a:gd name="T5" fmla="*/ 45 h 45"/>
                <a:gd name="T6" fmla="*/ 13 w 45"/>
                <a:gd name="T7" fmla="*/ 43 h 45"/>
                <a:gd name="T8" fmla="*/ 9 w 45"/>
                <a:gd name="T9" fmla="*/ 41 h 45"/>
                <a:gd name="T10" fmla="*/ 6 w 45"/>
                <a:gd name="T11" fmla="*/ 39 h 45"/>
                <a:gd name="T12" fmla="*/ 3 w 45"/>
                <a:gd name="T13" fmla="*/ 36 h 45"/>
                <a:gd name="T14" fmla="*/ 1 w 45"/>
                <a:gd name="T15" fmla="*/ 32 h 45"/>
                <a:gd name="T16" fmla="*/ 0 w 45"/>
                <a:gd name="T17" fmla="*/ 28 h 45"/>
                <a:gd name="T18" fmla="*/ 0 w 45"/>
                <a:gd name="T19" fmla="*/ 23 h 45"/>
                <a:gd name="T20" fmla="*/ 0 w 45"/>
                <a:gd name="T21" fmla="*/ 23 h 45"/>
                <a:gd name="T22" fmla="*/ 0 w 45"/>
                <a:gd name="T23" fmla="*/ 19 h 45"/>
                <a:gd name="T24" fmla="*/ 1 w 45"/>
                <a:gd name="T25" fmla="*/ 15 h 45"/>
                <a:gd name="T26" fmla="*/ 3 w 45"/>
                <a:gd name="T27" fmla="*/ 10 h 45"/>
                <a:gd name="T28" fmla="*/ 6 w 45"/>
                <a:gd name="T29" fmla="*/ 7 h 45"/>
                <a:gd name="T30" fmla="*/ 9 w 45"/>
                <a:gd name="T31" fmla="*/ 4 h 45"/>
                <a:gd name="T32" fmla="*/ 13 w 45"/>
                <a:gd name="T33" fmla="*/ 2 h 45"/>
                <a:gd name="T34" fmla="*/ 17 w 45"/>
                <a:gd name="T35" fmla="*/ 1 h 45"/>
                <a:gd name="T36" fmla="*/ 22 w 45"/>
                <a:gd name="T37" fmla="*/ 0 h 45"/>
                <a:gd name="T38" fmla="*/ 22 w 45"/>
                <a:gd name="T39" fmla="*/ 0 h 45"/>
                <a:gd name="T40" fmla="*/ 26 w 45"/>
                <a:gd name="T41" fmla="*/ 1 h 45"/>
                <a:gd name="T42" fmla="*/ 30 w 45"/>
                <a:gd name="T43" fmla="*/ 2 h 45"/>
                <a:gd name="T44" fmla="*/ 35 w 45"/>
                <a:gd name="T45" fmla="*/ 4 h 45"/>
                <a:gd name="T46" fmla="*/ 38 w 45"/>
                <a:gd name="T47" fmla="*/ 7 h 45"/>
                <a:gd name="T48" fmla="*/ 41 w 45"/>
                <a:gd name="T49" fmla="*/ 10 h 45"/>
                <a:gd name="T50" fmla="*/ 43 w 45"/>
                <a:gd name="T51" fmla="*/ 15 h 45"/>
                <a:gd name="T52" fmla="*/ 44 w 45"/>
                <a:gd name="T53" fmla="*/ 19 h 45"/>
                <a:gd name="T54" fmla="*/ 45 w 45"/>
                <a:gd name="T55" fmla="*/ 23 h 45"/>
                <a:gd name="T56" fmla="*/ 45 w 45"/>
                <a:gd name="T57" fmla="*/ 23 h 45"/>
                <a:gd name="T58" fmla="*/ 44 w 45"/>
                <a:gd name="T59" fmla="*/ 28 h 45"/>
                <a:gd name="T60" fmla="*/ 43 w 45"/>
                <a:gd name="T61" fmla="*/ 32 h 45"/>
                <a:gd name="T62" fmla="*/ 41 w 45"/>
                <a:gd name="T63" fmla="*/ 36 h 45"/>
                <a:gd name="T64" fmla="*/ 38 w 45"/>
                <a:gd name="T65" fmla="*/ 39 h 45"/>
                <a:gd name="T66" fmla="*/ 35 w 45"/>
                <a:gd name="T67" fmla="*/ 41 h 45"/>
                <a:gd name="T68" fmla="*/ 30 w 45"/>
                <a:gd name="T69" fmla="*/ 43 h 45"/>
                <a:gd name="T70" fmla="*/ 26 w 45"/>
                <a:gd name="T71" fmla="*/ 45 h 45"/>
                <a:gd name="T72" fmla="*/ 22 w 45"/>
                <a:gd name="T73" fmla="*/ 45 h 45"/>
                <a:gd name="T74" fmla="*/ 22 w 45"/>
                <a:gd name="T7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45"/>
                  </a:moveTo>
                  <a:lnTo>
                    <a:pt x="22" y="45"/>
                  </a:lnTo>
                  <a:lnTo>
                    <a:pt x="17" y="45"/>
                  </a:lnTo>
                  <a:lnTo>
                    <a:pt x="13" y="43"/>
                  </a:lnTo>
                  <a:lnTo>
                    <a:pt x="9" y="41"/>
                  </a:lnTo>
                  <a:lnTo>
                    <a:pt x="6" y="39"/>
                  </a:lnTo>
                  <a:lnTo>
                    <a:pt x="3" y="36"/>
                  </a:lnTo>
                  <a:lnTo>
                    <a:pt x="1" y="32"/>
                  </a:lnTo>
                  <a:lnTo>
                    <a:pt x="0" y="28"/>
                  </a:lnTo>
                  <a:lnTo>
                    <a:pt x="0" y="23"/>
                  </a:lnTo>
                  <a:lnTo>
                    <a:pt x="0" y="23"/>
                  </a:lnTo>
                  <a:lnTo>
                    <a:pt x="0" y="19"/>
                  </a:lnTo>
                  <a:lnTo>
                    <a:pt x="1" y="15"/>
                  </a:lnTo>
                  <a:lnTo>
                    <a:pt x="3" y="10"/>
                  </a:lnTo>
                  <a:lnTo>
                    <a:pt x="6" y="7"/>
                  </a:lnTo>
                  <a:lnTo>
                    <a:pt x="9" y="4"/>
                  </a:lnTo>
                  <a:lnTo>
                    <a:pt x="13" y="2"/>
                  </a:lnTo>
                  <a:lnTo>
                    <a:pt x="17" y="1"/>
                  </a:lnTo>
                  <a:lnTo>
                    <a:pt x="22" y="0"/>
                  </a:lnTo>
                  <a:lnTo>
                    <a:pt x="22" y="0"/>
                  </a:lnTo>
                  <a:lnTo>
                    <a:pt x="26" y="1"/>
                  </a:lnTo>
                  <a:lnTo>
                    <a:pt x="30" y="2"/>
                  </a:lnTo>
                  <a:lnTo>
                    <a:pt x="35" y="4"/>
                  </a:lnTo>
                  <a:lnTo>
                    <a:pt x="38" y="7"/>
                  </a:lnTo>
                  <a:lnTo>
                    <a:pt x="41" y="10"/>
                  </a:lnTo>
                  <a:lnTo>
                    <a:pt x="43" y="15"/>
                  </a:lnTo>
                  <a:lnTo>
                    <a:pt x="44" y="19"/>
                  </a:lnTo>
                  <a:lnTo>
                    <a:pt x="45" y="23"/>
                  </a:lnTo>
                  <a:lnTo>
                    <a:pt x="45" y="23"/>
                  </a:lnTo>
                  <a:lnTo>
                    <a:pt x="44" y="28"/>
                  </a:lnTo>
                  <a:lnTo>
                    <a:pt x="43" y="32"/>
                  </a:lnTo>
                  <a:lnTo>
                    <a:pt x="41" y="36"/>
                  </a:lnTo>
                  <a:lnTo>
                    <a:pt x="38" y="39"/>
                  </a:lnTo>
                  <a:lnTo>
                    <a:pt x="35" y="41"/>
                  </a:lnTo>
                  <a:lnTo>
                    <a:pt x="30" y="43"/>
                  </a:lnTo>
                  <a:lnTo>
                    <a:pt x="26" y="45"/>
                  </a:lnTo>
                  <a:lnTo>
                    <a:pt x="22" y="45"/>
                  </a:lnTo>
                  <a:lnTo>
                    <a:pt x="22" y="4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4" name="Freeform 461"/>
            <p:cNvSpPr>
              <a:spLocks/>
            </p:cNvSpPr>
            <p:nvPr/>
          </p:nvSpPr>
          <p:spPr bwMode="auto">
            <a:xfrm>
              <a:off x="3665538" y="2925763"/>
              <a:ext cx="49213" cy="49213"/>
            </a:xfrm>
            <a:custGeom>
              <a:avLst/>
              <a:gdLst>
                <a:gd name="T0" fmla="*/ 31 w 31"/>
                <a:gd name="T1" fmla="*/ 16 h 31"/>
                <a:gd name="T2" fmla="*/ 31 w 31"/>
                <a:gd name="T3" fmla="*/ 16 h 31"/>
                <a:gd name="T4" fmla="*/ 30 w 31"/>
                <a:gd name="T5" fmla="*/ 19 h 31"/>
                <a:gd name="T6" fmla="*/ 29 w 31"/>
                <a:gd name="T7" fmla="*/ 22 h 31"/>
                <a:gd name="T8" fmla="*/ 26 w 31"/>
                <a:gd name="T9" fmla="*/ 26 h 31"/>
                <a:gd name="T10" fmla="*/ 22 w 31"/>
                <a:gd name="T11" fmla="*/ 30 h 31"/>
                <a:gd name="T12" fmla="*/ 19 w 31"/>
                <a:gd name="T13" fmla="*/ 30 h 31"/>
                <a:gd name="T14" fmla="*/ 16 w 31"/>
                <a:gd name="T15" fmla="*/ 31 h 31"/>
                <a:gd name="T16" fmla="*/ 16 w 31"/>
                <a:gd name="T17" fmla="*/ 31 h 31"/>
                <a:gd name="T18" fmla="*/ 13 w 31"/>
                <a:gd name="T19" fmla="*/ 30 h 31"/>
                <a:gd name="T20" fmla="*/ 10 w 31"/>
                <a:gd name="T21" fmla="*/ 30 h 31"/>
                <a:gd name="T22" fmla="*/ 5 w 31"/>
                <a:gd name="T23" fmla="*/ 26 h 31"/>
                <a:gd name="T24" fmla="*/ 1 w 31"/>
                <a:gd name="T25" fmla="*/ 22 h 31"/>
                <a:gd name="T26" fmla="*/ 0 w 31"/>
                <a:gd name="T27" fmla="*/ 19 h 31"/>
                <a:gd name="T28" fmla="*/ 0 w 31"/>
                <a:gd name="T29" fmla="*/ 16 h 31"/>
                <a:gd name="T30" fmla="*/ 0 w 31"/>
                <a:gd name="T31" fmla="*/ 16 h 31"/>
                <a:gd name="T32" fmla="*/ 0 w 31"/>
                <a:gd name="T33" fmla="*/ 13 h 31"/>
                <a:gd name="T34" fmla="*/ 1 w 31"/>
                <a:gd name="T35" fmla="*/ 10 h 31"/>
                <a:gd name="T36" fmla="*/ 5 w 31"/>
                <a:gd name="T37" fmla="*/ 4 h 31"/>
                <a:gd name="T38" fmla="*/ 10 w 31"/>
                <a:gd name="T39" fmla="*/ 1 h 31"/>
                <a:gd name="T40" fmla="*/ 13 w 31"/>
                <a:gd name="T41" fmla="*/ 0 h 31"/>
                <a:gd name="T42" fmla="*/ 16 w 31"/>
                <a:gd name="T43" fmla="*/ 0 h 31"/>
                <a:gd name="T44" fmla="*/ 16 w 31"/>
                <a:gd name="T45" fmla="*/ 0 h 31"/>
                <a:gd name="T46" fmla="*/ 19 w 31"/>
                <a:gd name="T47" fmla="*/ 0 h 31"/>
                <a:gd name="T48" fmla="*/ 22 w 31"/>
                <a:gd name="T49" fmla="*/ 1 h 31"/>
                <a:gd name="T50" fmla="*/ 26 w 31"/>
                <a:gd name="T51" fmla="*/ 4 h 31"/>
                <a:gd name="T52" fmla="*/ 29 w 31"/>
                <a:gd name="T53" fmla="*/ 10 h 31"/>
                <a:gd name="T54" fmla="*/ 30 w 31"/>
                <a:gd name="T55" fmla="*/ 13 h 31"/>
                <a:gd name="T56" fmla="*/ 31 w 31"/>
                <a:gd name="T57" fmla="*/ 16 h 31"/>
                <a:gd name="T58" fmla="*/ 31 w 31"/>
                <a:gd name="T5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1">
                  <a:moveTo>
                    <a:pt x="31" y="16"/>
                  </a:moveTo>
                  <a:lnTo>
                    <a:pt x="31" y="16"/>
                  </a:lnTo>
                  <a:lnTo>
                    <a:pt x="30" y="19"/>
                  </a:lnTo>
                  <a:lnTo>
                    <a:pt x="29" y="22"/>
                  </a:lnTo>
                  <a:lnTo>
                    <a:pt x="26" y="26"/>
                  </a:lnTo>
                  <a:lnTo>
                    <a:pt x="22" y="30"/>
                  </a:lnTo>
                  <a:lnTo>
                    <a:pt x="19" y="30"/>
                  </a:lnTo>
                  <a:lnTo>
                    <a:pt x="16" y="31"/>
                  </a:lnTo>
                  <a:lnTo>
                    <a:pt x="16" y="31"/>
                  </a:lnTo>
                  <a:lnTo>
                    <a:pt x="13" y="30"/>
                  </a:lnTo>
                  <a:lnTo>
                    <a:pt x="10" y="30"/>
                  </a:lnTo>
                  <a:lnTo>
                    <a:pt x="5" y="26"/>
                  </a:lnTo>
                  <a:lnTo>
                    <a:pt x="1" y="22"/>
                  </a:lnTo>
                  <a:lnTo>
                    <a:pt x="0" y="19"/>
                  </a:lnTo>
                  <a:lnTo>
                    <a:pt x="0" y="16"/>
                  </a:lnTo>
                  <a:lnTo>
                    <a:pt x="0" y="16"/>
                  </a:lnTo>
                  <a:lnTo>
                    <a:pt x="0" y="13"/>
                  </a:lnTo>
                  <a:lnTo>
                    <a:pt x="1" y="10"/>
                  </a:lnTo>
                  <a:lnTo>
                    <a:pt x="5" y="4"/>
                  </a:lnTo>
                  <a:lnTo>
                    <a:pt x="10" y="1"/>
                  </a:lnTo>
                  <a:lnTo>
                    <a:pt x="13" y="0"/>
                  </a:lnTo>
                  <a:lnTo>
                    <a:pt x="16" y="0"/>
                  </a:lnTo>
                  <a:lnTo>
                    <a:pt x="16" y="0"/>
                  </a:lnTo>
                  <a:lnTo>
                    <a:pt x="19" y="0"/>
                  </a:lnTo>
                  <a:lnTo>
                    <a:pt x="22" y="1"/>
                  </a:lnTo>
                  <a:lnTo>
                    <a:pt x="26" y="4"/>
                  </a:lnTo>
                  <a:lnTo>
                    <a:pt x="29" y="10"/>
                  </a:lnTo>
                  <a:lnTo>
                    <a:pt x="30" y="13"/>
                  </a:lnTo>
                  <a:lnTo>
                    <a:pt x="31" y="16"/>
                  </a:lnTo>
                  <a:lnTo>
                    <a:pt x="31" y="1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5" name="Freeform 462"/>
            <p:cNvSpPr>
              <a:spLocks noEditPoints="1"/>
            </p:cNvSpPr>
            <p:nvPr/>
          </p:nvSpPr>
          <p:spPr bwMode="auto">
            <a:xfrm>
              <a:off x="3182938" y="2628900"/>
              <a:ext cx="488950" cy="168275"/>
            </a:xfrm>
            <a:custGeom>
              <a:avLst/>
              <a:gdLst>
                <a:gd name="T0" fmla="*/ 308 w 308"/>
                <a:gd name="T1" fmla="*/ 106 h 106"/>
                <a:gd name="T2" fmla="*/ 308 w 308"/>
                <a:gd name="T3" fmla="*/ 106 h 106"/>
                <a:gd name="T4" fmla="*/ 308 w 308"/>
                <a:gd name="T5" fmla="*/ 42 h 106"/>
                <a:gd name="T6" fmla="*/ 308 w 308"/>
                <a:gd name="T7" fmla="*/ 42 h 106"/>
                <a:gd name="T8" fmla="*/ 306 w 308"/>
                <a:gd name="T9" fmla="*/ 35 h 106"/>
                <a:gd name="T10" fmla="*/ 305 w 308"/>
                <a:gd name="T11" fmla="*/ 28 h 106"/>
                <a:gd name="T12" fmla="*/ 303 w 308"/>
                <a:gd name="T13" fmla="*/ 22 h 106"/>
                <a:gd name="T14" fmla="*/ 300 w 308"/>
                <a:gd name="T15" fmla="*/ 17 h 106"/>
                <a:gd name="T16" fmla="*/ 296 w 308"/>
                <a:gd name="T17" fmla="*/ 12 h 106"/>
                <a:gd name="T18" fmla="*/ 291 w 308"/>
                <a:gd name="T19" fmla="*/ 8 h 106"/>
                <a:gd name="T20" fmla="*/ 284 w 308"/>
                <a:gd name="T21" fmla="*/ 6 h 106"/>
                <a:gd name="T22" fmla="*/ 276 w 308"/>
                <a:gd name="T23" fmla="*/ 4 h 106"/>
                <a:gd name="T24" fmla="*/ 276 w 308"/>
                <a:gd name="T25" fmla="*/ 4 h 106"/>
                <a:gd name="T26" fmla="*/ 254 w 308"/>
                <a:gd name="T27" fmla="*/ 3 h 106"/>
                <a:gd name="T28" fmla="*/ 226 w 308"/>
                <a:gd name="T29" fmla="*/ 1 h 106"/>
                <a:gd name="T30" fmla="*/ 193 w 308"/>
                <a:gd name="T31" fmla="*/ 0 h 106"/>
                <a:gd name="T32" fmla="*/ 153 w 308"/>
                <a:gd name="T33" fmla="*/ 0 h 106"/>
                <a:gd name="T34" fmla="*/ 153 w 308"/>
                <a:gd name="T35" fmla="*/ 0 h 106"/>
                <a:gd name="T36" fmla="*/ 114 w 308"/>
                <a:gd name="T37" fmla="*/ 0 h 106"/>
                <a:gd name="T38" fmla="*/ 80 w 308"/>
                <a:gd name="T39" fmla="*/ 1 h 106"/>
                <a:gd name="T40" fmla="*/ 52 w 308"/>
                <a:gd name="T41" fmla="*/ 3 h 106"/>
                <a:gd name="T42" fmla="*/ 32 w 308"/>
                <a:gd name="T43" fmla="*/ 4 h 106"/>
                <a:gd name="T44" fmla="*/ 32 w 308"/>
                <a:gd name="T45" fmla="*/ 4 h 106"/>
                <a:gd name="T46" fmla="*/ 24 w 308"/>
                <a:gd name="T47" fmla="*/ 6 h 106"/>
                <a:gd name="T48" fmla="*/ 16 w 308"/>
                <a:gd name="T49" fmla="*/ 8 h 106"/>
                <a:gd name="T50" fmla="*/ 11 w 308"/>
                <a:gd name="T51" fmla="*/ 12 h 106"/>
                <a:gd name="T52" fmla="*/ 6 w 308"/>
                <a:gd name="T53" fmla="*/ 17 h 106"/>
                <a:gd name="T54" fmla="*/ 3 w 308"/>
                <a:gd name="T55" fmla="*/ 22 h 106"/>
                <a:gd name="T56" fmla="*/ 1 w 308"/>
                <a:gd name="T57" fmla="*/ 28 h 106"/>
                <a:gd name="T58" fmla="*/ 0 w 308"/>
                <a:gd name="T59" fmla="*/ 35 h 106"/>
                <a:gd name="T60" fmla="*/ 0 w 308"/>
                <a:gd name="T61" fmla="*/ 42 h 106"/>
                <a:gd name="T62" fmla="*/ 0 w 308"/>
                <a:gd name="T63" fmla="*/ 42 h 106"/>
                <a:gd name="T64" fmla="*/ 0 w 308"/>
                <a:gd name="T65" fmla="*/ 106 h 106"/>
                <a:gd name="T66" fmla="*/ 308 w 308"/>
                <a:gd name="T67" fmla="*/ 106 h 106"/>
                <a:gd name="T68" fmla="*/ 223 w 308"/>
                <a:gd name="T69" fmla="*/ 43 h 106"/>
                <a:gd name="T70" fmla="*/ 265 w 308"/>
                <a:gd name="T71" fmla="*/ 43 h 106"/>
                <a:gd name="T72" fmla="*/ 265 w 308"/>
                <a:gd name="T73" fmla="*/ 81 h 106"/>
                <a:gd name="T74" fmla="*/ 223 w 308"/>
                <a:gd name="T75" fmla="*/ 81 h 106"/>
                <a:gd name="T76" fmla="*/ 223 w 308"/>
                <a:gd name="T77" fmla="*/ 43 h 106"/>
                <a:gd name="T78" fmla="*/ 95 w 308"/>
                <a:gd name="T79" fmla="*/ 43 h 106"/>
                <a:gd name="T80" fmla="*/ 137 w 308"/>
                <a:gd name="T81" fmla="*/ 43 h 106"/>
                <a:gd name="T82" fmla="*/ 137 w 308"/>
                <a:gd name="T83" fmla="*/ 81 h 106"/>
                <a:gd name="T84" fmla="*/ 95 w 308"/>
                <a:gd name="T85" fmla="*/ 81 h 106"/>
                <a:gd name="T86" fmla="*/ 95 w 308"/>
                <a:gd name="T87" fmla="*/ 43 h 106"/>
                <a:gd name="T88" fmla="*/ 43 w 308"/>
                <a:gd name="T89" fmla="*/ 43 h 106"/>
                <a:gd name="T90" fmla="*/ 85 w 308"/>
                <a:gd name="T91" fmla="*/ 43 h 106"/>
                <a:gd name="T92" fmla="*/ 85 w 308"/>
                <a:gd name="T93" fmla="*/ 81 h 106"/>
                <a:gd name="T94" fmla="*/ 43 w 308"/>
                <a:gd name="T95" fmla="*/ 81 h 106"/>
                <a:gd name="T96" fmla="*/ 43 w 308"/>
                <a:gd name="T97"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106">
                  <a:moveTo>
                    <a:pt x="308" y="106"/>
                  </a:moveTo>
                  <a:lnTo>
                    <a:pt x="308" y="106"/>
                  </a:lnTo>
                  <a:lnTo>
                    <a:pt x="308" y="42"/>
                  </a:lnTo>
                  <a:lnTo>
                    <a:pt x="308" y="42"/>
                  </a:lnTo>
                  <a:lnTo>
                    <a:pt x="306" y="35"/>
                  </a:lnTo>
                  <a:lnTo>
                    <a:pt x="305" y="28"/>
                  </a:lnTo>
                  <a:lnTo>
                    <a:pt x="303" y="22"/>
                  </a:lnTo>
                  <a:lnTo>
                    <a:pt x="300" y="17"/>
                  </a:lnTo>
                  <a:lnTo>
                    <a:pt x="296" y="12"/>
                  </a:lnTo>
                  <a:lnTo>
                    <a:pt x="291" y="8"/>
                  </a:lnTo>
                  <a:lnTo>
                    <a:pt x="284" y="6"/>
                  </a:lnTo>
                  <a:lnTo>
                    <a:pt x="276" y="4"/>
                  </a:lnTo>
                  <a:lnTo>
                    <a:pt x="276" y="4"/>
                  </a:lnTo>
                  <a:lnTo>
                    <a:pt x="254" y="3"/>
                  </a:lnTo>
                  <a:lnTo>
                    <a:pt x="226" y="1"/>
                  </a:lnTo>
                  <a:lnTo>
                    <a:pt x="193" y="0"/>
                  </a:lnTo>
                  <a:lnTo>
                    <a:pt x="153" y="0"/>
                  </a:lnTo>
                  <a:lnTo>
                    <a:pt x="153" y="0"/>
                  </a:lnTo>
                  <a:lnTo>
                    <a:pt x="114" y="0"/>
                  </a:lnTo>
                  <a:lnTo>
                    <a:pt x="80" y="1"/>
                  </a:lnTo>
                  <a:lnTo>
                    <a:pt x="52" y="3"/>
                  </a:lnTo>
                  <a:lnTo>
                    <a:pt x="32" y="4"/>
                  </a:lnTo>
                  <a:lnTo>
                    <a:pt x="32" y="4"/>
                  </a:lnTo>
                  <a:lnTo>
                    <a:pt x="24" y="6"/>
                  </a:lnTo>
                  <a:lnTo>
                    <a:pt x="16" y="8"/>
                  </a:lnTo>
                  <a:lnTo>
                    <a:pt x="11" y="12"/>
                  </a:lnTo>
                  <a:lnTo>
                    <a:pt x="6" y="17"/>
                  </a:lnTo>
                  <a:lnTo>
                    <a:pt x="3" y="22"/>
                  </a:lnTo>
                  <a:lnTo>
                    <a:pt x="1" y="28"/>
                  </a:lnTo>
                  <a:lnTo>
                    <a:pt x="0" y="35"/>
                  </a:lnTo>
                  <a:lnTo>
                    <a:pt x="0" y="42"/>
                  </a:lnTo>
                  <a:lnTo>
                    <a:pt x="0" y="42"/>
                  </a:lnTo>
                  <a:lnTo>
                    <a:pt x="0" y="106"/>
                  </a:lnTo>
                  <a:lnTo>
                    <a:pt x="308" y="106"/>
                  </a:lnTo>
                  <a:close/>
                  <a:moveTo>
                    <a:pt x="223" y="43"/>
                  </a:moveTo>
                  <a:lnTo>
                    <a:pt x="265" y="43"/>
                  </a:lnTo>
                  <a:lnTo>
                    <a:pt x="265" y="81"/>
                  </a:lnTo>
                  <a:lnTo>
                    <a:pt x="223" y="81"/>
                  </a:lnTo>
                  <a:lnTo>
                    <a:pt x="223" y="43"/>
                  </a:lnTo>
                  <a:close/>
                  <a:moveTo>
                    <a:pt x="95" y="43"/>
                  </a:moveTo>
                  <a:lnTo>
                    <a:pt x="137" y="43"/>
                  </a:lnTo>
                  <a:lnTo>
                    <a:pt x="137" y="81"/>
                  </a:lnTo>
                  <a:lnTo>
                    <a:pt x="95" y="81"/>
                  </a:lnTo>
                  <a:lnTo>
                    <a:pt x="95" y="43"/>
                  </a:lnTo>
                  <a:close/>
                  <a:moveTo>
                    <a:pt x="43" y="43"/>
                  </a:moveTo>
                  <a:lnTo>
                    <a:pt x="85" y="43"/>
                  </a:lnTo>
                  <a:lnTo>
                    <a:pt x="85" y="81"/>
                  </a:lnTo>
                  <a:lnTo>
                    <a:pt x="43" y="81"/>
                  </a:lnTo>
                  <a:lnTo>
                    <a:pt x="43" y="43"/>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6" name="Freeform 463"/>
            <p:cNvSpPr>
              <a:spLocks/>
            </p:cNvSpPr>
            <p:nvPr/>
          </p:nvSpPr>
          <p:spPr bwMode="auto">
            <a:xfrm>
              <a:off x="4411663" y="3367088"/>
              <a:ext cx="30163" cy="44450"/>
            </a:xfrm>
            <a:custGeom>
              <a:avLst/>
              <a:gdLst>
                <a:gd name="T0" fmla="*/ 19 w 19"/>
                <a:gd name="T1" fmla="*/ 28 h 28"/>
                <a:gd name="T2" fmla="*/ 19 w 19"/>
                <a:gd name="T3" fmla="*/ 28 h 28"/>
                <a:gd name="T4" fmla="*/ 12 w 19"/>
                <a:gd name="T5" fmla="*/ 27 h 28"/>
                <a:gd name="T6" fmla="*/ 6 w 19"/>
                <a:gd name="T7" fmla="*/ 24 h 28"/>
                <a:gd name="T8" fmla="*/ 4 w 19"/>
                <a:gd name="T9" fmla="*/ 22 h 28"/>
                <a:gd name="T10" fmla="*/ 1 w 19"/>
                <a:gd name="T11" fmla="*/ 19 h 28"/>
                <a:gd name="T12" fmla="*/ 0 w 19"/>
                <a:gd name="T13" fmla="*/ 16 h 28"/>
                <a:gd name="T14" fmla="*/ 0 w 19"/>
                <a:gd name="T15" fmla="*/ 13 h 28"/>
                <a:gd name="T16" fmla="*/ 0 w 19"/>
                <a:gd name="T17" fmla="*/ 13 h 28"/>
                <a:gd name="T18" fmla="*/ 0 w 19"/>
                <a:gd name="T19" fmla="*/ 11 h 28"/>
                <a:gd name="T20" fmla="*/ 1 w 19"/>
                <a:gd name="T21" fmla="*/ 8 h 28"/>
                <a:gd name="T22" fmla="*/ 4 w 19"/>
                <a:gd name="T23" fmla="*/ 6 h 28"/>
                <a:gd name="T24" fmla="*/ 6 w 19"/>
                <a:gd name="T25" fmla="*/ 4 h 28"/>
                <a:gd name="T26" fmla="*/ 12 w 19"/>
                <a:gd name="T27" fmla="*/ 1 h 28"/>
                <a:gd name="T28" fmla="*/ 19 w 19"/>
                <a:gd name="T29" fmla="*/ 0 h 28"/>
                <a:gd name="T30" fmla="*/ 19 w 19"/>
                <a:gd name="T3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8">
                  <a:moveTo>
                    <a:pt x="19" y="28"/>
                  </a:moveTo>
                  <a:lnTo>
                    <a:pt x="19" y="28"/>
                  </a:lnTo>
                  <a:lnTo>
                    <a:pt x="12" y="27"/>
                  </a:lnTo>
                  <a:lnTo>
                    <a:pt x="6" y="24"/>
                  </a:lnTo>
                  <a:lnTo>
                    <a:pt x="4" y="22"/>
                  </a:lnTo>
                  <a:lnTo>
                    <a:pt x="1" y="19"/>
                  </a:lnTo>
                  <a:lnTo>
                    <a:pt x="0" y="16"/>
                  </a:lnTo>
                  <a:lnTo>
                    <a:pt x="0" y="13"/>
                  </a:lnTo>
                  <a:lnTo>
                    <a:pt x="0" y="13"/>
                  </a:lnTo>
                  <a:lnTo>
                    <a:pt x="0" y="11"/>
                  </a:lnTo>
                  <a:lnTo>
                    <a:pt x="1" y="8"/>
                  </a:lnTo>
                  <a:lnTo>
                    <a:pt x="4" y="6"/>
                  </a:lnTo>
                  <a:lnTo>
                    <a:pt x="6" y="4"/>
                  </a:lnTo>
                  <a:lnTo>
                    <a:pt x="12" y="1"/>
                  </a:lnTo>
                  <a:lnTo>
                    <a:pt x="19" y="0"/>
                  </a:lnTo>
                  <a:lnTo>
                    <a:pt x="19" y="28"/>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7" name="Freeform 464"/>
            <p:cNvSpPr>
              <a:spLocks noEditPoints="1"/>
            </p:cNvSpPr>
            <p:nvPr/>
          </p:nvSpPr>
          <p:spPr bwMode="auto">
            <a:xfrm>
              <a:off x="4383088" y="3486150"/>
              <a:ext cx="146050" cy="149225"/>
            </a:xfrm>
            <a:custGeom>
              <a:avLst/>
              <a:gdLst>
                <a:gd name="T0" fmla="*/ 46 w 92"/>
                <a:gd name="T1" fmla="*/ 0 h 94"/>
                <a:gd name="T2" fmla="*/ 28 w 92"/>
                <a:gd name="T3" fmla="*/ 4 h 94"/>
                <a:gd name="T4" fmla="*/ 13 w 92"/>
                <a:gd name="T5" fmla="*/ 14 h 94"/>
                <a:gd name="T6" fmla="*/ 3 w 92"/>
                <a:gd name="T7" fmla="*/ 29 h 94"/>
                <a:gd name="T8" fmla="*/ 0 w 92"/>
                <a:gd name="T9" fmla="*/ 46 h 94"/>
                <a:gd name="T10" fmla="*/ 1 w 92"/>
                <a:gd name="T11" fmla="*/ 57 h 94"/>
                <a:gd name="T12" fmla="*/ 8 w 92"/>
                <a:gd name="T13" fmla="*/ 73 h 94"/>
                <a:gd name="T14" fmla="*/ 21 w 92"/>
                <a:gd name="T15" fmla="*/ 85 h 94"/>
                <a:gd name="T16" fmla="*/ 37 w 92"/>
                <a:gd name="T17" fmla="*/ 93 h 94"/>
                <a:gd name="T18" fmla="*/ 46 w 92"/>
                <a:gd name="T19" fmla="*/ 94 h 94"/>
                <a:gd name="T20" fmla="*/ 65 w 92"/>
                <a:gd name="T21" fmla="*/ 89 h 94"/>
                <a:gd name="T22" fmla="*/ 79 w 92"/>
                <a:gd name="T23" fmla="*/ 79 h 94"/>
                <a:gd name="T24" fmla="*/ 89 w 92"/>
                <a:gd name="T25" fmla="*/ 65 h 94"/>
                <a:gd name="T26" fmla="*/ 92 w 92"/>
                <a:gd name="T27" fmla="*/ 46 h 94"/>
                <a:gd name="T28" fmla="*/ 91 w 92"/>
                <a:gd name="T29" fmla="*/ 37 h 94"/>
                <a:gd name="T30" fmla="*/ 85 w 92"/>
                <a:gd name="T31" fmla="*/ 21 h 94"/>
                <a:gd name="T32" fmla="*/ 72 w 92"/>
                <a:gd name="T33" fmla="*/ 8 h 94"/>
                <a:gd name="T34" fmla="*/ 55 w 92"/>
                <a:gd name="T35" fmla="*/ 1 h 94"/>
                <a:gd name="T36" fmla="*/ 46 w 92"/>
                <a:gd name="T37" fmla="*/ 0 h 94"/>
                <a:gd name="T38" fmla="*/ 46 w 92"/>
                <a:gd name="T39" fmla="*/ 64 h 94"/>
                <a:gd name="T40" fmla="*/ 40 w 92"/>
                <a:gd name="T41" fmla="*/ 63 h 94"/>
                <a:gd name="T42" fmla="*/ 34 w 92"/>
                <a:gd name="T43" fmla="*/ 59 h 94"/>
                <a:gd name="T44" fmla="*/ 30 w 92"/>
                <a:gd name="T45" fmla="*/ 53 h 94"/>
                <a:gd name="T46" fmla="*/ 29 w 92"/>
                <a:gd name="T47" fmla="*/ 46 h 94"/>
                <a:gd name="T48" fmla="*/ 30 w 92"/>
                <a:gd name="T49" fmla="*/ 43 h 94"/>
                <a:gd name="T50" fmla="*/ 32 w 92"/>
                <a:gd name="T51" fmla="*/ 37 h 94"/>
                <a:gd name="T52" fmla="*/ 37 w 92"/>
                <a:gd name="T53" fmla="*/ 32 h 94"/>
                <a:gd name="T54" fmla="*/ 43 w 92"/>
                <a:gd name="T55" fmla="*/ 30 h 94"/>
                <a:gd name="T56" fmla="*/ 46 w 92"/>
                <a:gd name="T57" fmla="*/ 30 h 94"/>
                <a:gd name="T58" fmla="*/ 53 w 92"/>
                <a:gd name="T59" fmla="*/ 31 h 94"/>
                <a:gd name="T60" fmla="*/ 59 w 92"/>
                <a:gd name="T61" fmla="*/ 34 h 94"/>
                <a:gd name="T62" fmla="*/ 63 w 92"/>
                <a:gd name="T63" fmla="*/ 40 h 94"/>
                <a:gd name="T64" fmla="*/ 64 w 92"/>
                <a:gd name="T65" fmla="*/ 46 h 94"/>
                <a:gd name="T66" fmla="*/ 64 w 92"/>
                <a:gd name="T67" fmla="*/ 50 h 94"/>
                <a:gd name="T68" fmla="*/ 61 w 92"/>
                <a:gd name="T69" fmla="*/ 57 h 94"/>
                <a:gd name="T70" fmla="*/ 56 w 92"/>
                <a:gd name="T71" fmla="*/ 62 h 94"/>
                <a:gd name="T72" fmla="*/ 50 w 92"/>
                <a:gd name="T73" fmla="*/ 64 h 94"/>
                <a:gd name="T74" fmla="*/ 46 w 92"/>
                <a:gd name="T75"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4">
                  <a:moveTo>
                    <a:pt x="46" y="0"/>
                  </a:moveTo>
                  <a:lnTo>
                    <a:pt x="46" y="0"/>
                  </a:lnTo>
                  <a:lnTo>
                    <a:pt x="37" y="1"/>
                  </a:lnTo>
                  <a:lnTo>
                    <a:pt x="28" y="4"/>
                  </a:lnTo>
                  <a:lnTo>
                    <a:pt x="21" y="8"/>
                  </a:lnTo>
                  <a:lnTo>
                    <a:pt x="13" y="14"/>
                  </a:lnTo>
                  <a:lnTo>
                    <a:pt x="8" y="21"/>
                  </a:lnTo>
                  <a:lnTo>
                    <a:pt x="3" y="29"/>
                  </a:lnTo>
                  <a:lnTo>
                    <a:pt x="1" y="37"/>
                  </a:lnTo>
                  <a:lnTo>
                    <a:pt x="0" y="46"/>
                  </a:lnTo>
                  <a:lnTo>
                    <a:pt x="0" y="46"/>
                  </a:lnTo>
                  <a:lnTo>
                    <a:pt x="1" y="57"/>
                  </a:lnTo>
                  <a:lnTo>
                    <a:pt x="3" y="65"/>
                  </a:lnTo>
                  <a:lnTo>
                    <a:pt x="8" y="73"/>
                  </a:lnTo>
                  <a:lnTo>
                    <a:pt x="13" y="79"/>
                  </a:lnTo>
                  <a:lnTo>
                    <a:pt x="21" y="85"/>
                  </a:lnTo>
                  <a:lnTo>
                    <a:pt x="28" y="89"/>
                  </a:lnTo>
                  <a:lnTo>
                    <a:pt x="37" y="93"/>
                  </a:lnTo>
                  <a:lnTo>
                    <a:pt x="46" y="94"/>
                  </a:lnTo>
                  <a:lnTo>
                    <a:pt x="46" y="94"/>
                  </a:lnTo>
                  <a:lnTo>
                    <a:pt x="55" y="93"/>
                  </a:lnTo>
                  <a:lnTo>
                    <a:pt x="65" y="89"/>
                  </a:lnTo>
                  <a:lnTo>
                    <a:pt x="72" y="85"/>
                  </a:lnTo>
                  <a:lnTo>
                    <a:pt x="79" y="79"/>
                  </a:lnTo>
                  <a:lnTo>
                    <a:pt x="85" y="73"/>
                  </a:lnTo>
                  <a:lnTo>
                    <a:pt x="89" y="65"/>
                  </a:lnTo>
                  <a:lnTo>
                    <a:pt x="91" y="57"/>
                  </a:lnTo>
                  <a:lnTo>
                    <a:pt x="92" y="46"/>
                  </a:lnTo>
                  <a:lnTo>
                    <a:pt x="92" y="46"/>
                  </a:lnTo>
                  <a:lnTo>
                    <a:pt x="91" y="37"/>
                  </a:lnTo>
                  <a:lnTo>
                    <a:pt x="89" y="29"/>
                  </a:lnTo>
                  <a:lnTo>
                    <a:pt x="85" y="21"/>
                  </a:lnTo>
                  <a:lnTo>
                    <a:pt x="79" y="14"/>
                  </a:lnTo>
                  <a:lnTo>
                    <a:pt x="72" y="8"/>
                  </a:lnTo>
                  <a:lnTo>
                    <a:pt x="65" y="4"/>
                  </a:lnTo>
                  <a:lnTo>
                    <a:pt x="55" y="1"/>
                  </a:lnTo>
                  <a:lnTo>
                    <a:pt x="46" y="0"/>
                  </a:lnTo>
                  <a:lnTo>
                    <a:pt x="46" y="0"/>
                  </a:lnTo>
                  <a:close/>
                  <a:moveTo>
                    <a:pt x="46" y="64"/>
                  </a:moveTo>
                  <a:lnTo>
                    <a:pt x="46" y="64"/>
                  </a:lnTo>
                  <a:lnTo>
                    <a:pt x="43" y="64"/>
                  </a:lnTo>
                  <a:lnTo>
                    <a:pt x="40" y="63"/>
                  </a:lnTo>
                  <a:lnTo>
                    <a:pt x="37" y="62"/>
                  </a:lnTo>
                  <a:lnTo>
                    <a:pt x="34" y="59"/>
                  </a:lnTo>
                  <a:lnTo>
                    <a:pt x="32" y="57"/>
                  </a:lnTo>
                  <a:lnTo>
                    <a:pt x="30" y="53"/>
                  </a:lnTo>
                  <a:lnTo>
                    <a:pt x="30" y="50"/>
                  </a:lnTo>
                  <a:lnTo>
                    <a:pt x="29" y="46"/>
                  </a:lnTo>
                  <a:lnTo>
                    <a:pt x="29" y="46"/>
                  </a:lnTo>
                  <a:lnTo>
                    <a:pt x="30" y="43"/>
                  </a:lnTo>
                  <a:lnTo>
                    <a:pt x="30" y="40"/>
                  </a:lnTo>
                  <a:lnTo>
                    <a:pt x="32" y="37"/>
                  </a:lnTo>
                  <a:lnTo>
                    <a:pt x="34" y="34"/>
                  </a:lnTo>
                  <a:lnTo>
                    <a:pt x="37" y="32"/>
                  </a:lnTo>
                  <a:lnTo>
                    <a:pt x="40" y="31"/>
                  </a:lnTo>
                  <a:lnTo>
                    <a:pt x="43" y="30"/>
                  </a:lnTo>
                  <a:lnTo>
                    <a:pt x="46" y="30"/>
                  </a:lnTo>
                  <a:lnTo>
                    <a:pt x="46" y="30"/>
                  </a:lnTo>
                  <a:lnTo>
                    <a:pt x="50" y="30"/>
                  </a:lnTo>
                  <a:lnTo>
                    <a:pt x="53" y="31"/>
                  </a:lnTo>
                  <a:lnTo>
                    <a:pt x="56" y="32"/>
                  </a:lnTo>
                  <a:lnTo>
                    <a:pt x="59" y="34"/>
                  </a:lnTo>
                  <a:lnTo>
                    <a:pt x="61" y="37"/>
                  </a:lnTo>
                  <a:lnTo>
                    <a:pt x="63" y="40"/>
                  </a:lnTo>
                  <a:lnTo>
                    <a:pt x="64" y="43"/>
                  </a:lnTo>
                  <a:lnTo>
                    <a:pt x="64" y="46"/>
                  </a:lnTo>
                  <a:lnTo>
                    <a:pt x="64" y="46"/>
                  </a:lnTo>
                  <a:lnTo>
                    <a:pt x="64" y="50"/>
                  </a:lnTo>
                  <a:lnTo>
                    <a:pt x="63" y="53"/>
                  </a:lnTo>
                  <a:lnTo>
                    <a:pt x="61" y="57"/>
                  </a:lnTo>
                  <a:lnTo>
                    <a:pt x="59" y="59"/>
                  </a:lnTo>
                  <a:lnTo>
                    <a:pt x="56" y="62"/>
                  </a:lnTo>
                  <a:lnTo>
                    <a:pt x="53" y="63"/>
                  </a:lnTo>
                  <a:lnTo>
                    <a:pt x="50" y="64"/>
                  </a:lnTo>
                  <a:lnTo>
                    <a:pt x="46" y="64"/>
                  </a:lnTo>
                  <a:lnTo>
                    <a:pt x="46" y="6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8" name="Freeform 465"/>
            <p:cNvSpPr>
              <a:spLocks/>
            </p:cNvSpPr>
            <p:nvPr/>
          </p:nvSpPr>
          <p:spPr bwMode="auto">
            <a:xfrm>
              <a:off x="4127501" y="3409950"/>
              <a:ext cx="263525" cy="87313"/>
            </a:xfrm>
            <a:custGeom>
              <a:avLst/>
              <a:gdLst>
                <a:gd name="T0" fmla="*/ 166 w 166"/>
                <a:gd name="T1" fmla="*/ 0 h 55"/>
                <a:gd name="T2" fmla="*/ 143 w 166"/>
                <a:gd name="T3" fmla="*/ 32 h 55"/>
                <a:gd name="T4" fmla="*/ 114 w 166"/>
                <a:gd name="T5" fmla="*/ 26 h 55"/>
                <a:gd name="T6" fmla="*/ 114 w 166"/>
                <a:gd name="T7" fmla="*/ 26 h 55"/>
                <a:gd name="T8" fmla="*/ 93 w 166"/>
                <a:gd name="T9" fmla="*/ 18 h 55"/>
                <a:gd name="T10" fmla="*/ 82 w 166"/>
                <a:gd name="T11" fmla="*/ 14 h 55"/>
                <a:gd name="T12" fmla="*/ 68 w 166"/>
                <a:gd name="T13" fmla="*/ 10 h 55"/>
                <a:gd name="T14" fmla="*/ 55 w 166"/>
                <a:gd name="T15" fmla="*/ 7 h 55"/>
                <a:gd name="T16" fmla="*/ 41 w 166"/>
                <a:gd name="T17" fmla="*/ 4 h 55"/>
                <a:gd name="T18" fmla="*/ 24 w 166"/>
                <a:gd name="T19" fmla="*/ 2 h 55"/>
                <a:gd name="T20" fmla="*/ 8 w 166"/>
                <a:gd name="T21" fmla="*/ 2 h 55"/>
                <a:gd name="T22" fmla="*/ 8 w 166"/>
                <a:gd name="T23" fmla="*/ 20 h 55"/>
                <a:gd name="T24" fmla="*/ 21 w 166"/>
                <a:gd name="T25" fmla="*/ 34 h 55"/>
                <a:gd name="T26" fmla="*/ 21 w 166"/>
                <a:gd name="T27" fmla="*/ 34 h 55"/>
                <a:gd name="T28" fmla="*/ 10 w 166"/>
                <a:gd name="T29" fmla="*/ 40 h 55"/>
                <a:gd name="T30" fmla="*/ 0 w 166"/>
                <a:gd name="T31" fmla="*/ 47 h 55"/>
                <a:gd name="T32" fmla="*/ 10 w 166"/>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55">
                  <a:moveTo>
                    <a:pt x="166" y="0"/>
                  </a:moveTo>
                  <a:lnTo>
                    <a:pt x="143" y="32"/>
                  </a:lnTo>
                  <a:lnTo>
                    <a:pt x="114" y="26"/>
                  </a:lnTo>
                  <a:lnTo>
                    <a:pt x="114" y="26"/>
                  </a:lnTo>
                  <a:lnTo>
                    <a:pt x="93" y="18"/>
                  </a:lnTo>
                  <a:lnTo>
                    <a:pt x="82" y="14"/>
                  </a:lnTo>
                  <a:lnTo>
                    <a:pt x="68" y="10"/>
                  </a:lnTo>
                  <a:lnTo>
                    <a:pt x="55" y="7"/>
                  </a:lnTo>
                  <a:lnTo>
                    <a:pt x="41" y="4"/>
                  </a:lnTo>
                  <a:lnTo>
                    <a:pt x="24" y="2"/>
                  </a:lnTo>
                  <a:lnTo>
                    <a:pt x="8" y="2"/>
                  </a:lnTo>
                  <a:lnTo>
                    <a:pt x="8" y="20"/>
                  </a:lnTo>
                  <a:lnTo>
                    <a:pt x="21" y="34"/>
                  </a:lnTo>
                  <a:lnTo>
                    <a:pt x="21" y="34"/>
                  </a:lnTo>
                  <a:lnTo>
                    <a:pt x="10" y="40"/>
                  </a:lnTo>
                  <a:lnTo>
                    <a:pt x="0" y="47"/>
                  </a:lnTo>
                  <a:lnTo>
                    <a:pt x="10" y="5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9" name="Freeform 466"/>
            <p:cNvSpPr>
              <a:spLocks/>
            </p:cNvSpPr>
            <p:nvPr/>
          </p:nvSpPr>
          <p:spPr bwMode="auto">
            <a:xfrm>
              <a:off x="4319588" y="3362325"/>
              <a:ext cx="212725" cy="134938"/>
            </a:xfrm>
            <a:custGeom>
              <a:avLst/>
              <a:gdLst>
                <a:gd name="T0" fmla="*/ 125 w 134"/>
                <a:gd name="T1" fmla="*/ 85 h 85"/>
                <a:gd name="T2" fmla="*/ 134 w 134"/>
                <a:gd name="T3" fmla="*/ 77 h 85"/>
                <a:gd name="T4" fmla="*/ 134 w 134"/>
                <a:gd name="T5" fmla="*/ 77 h 85"/>
                <a:gd name="T6" fmla="*/ 128 w 134"/>
                <a:gd name="T7" fmla="*/ 72 h 85"/>
                <a:gd name="T8" fmla="*/ 122 w 134"/>
                <a:gd name="T9" fmla="*/ 68 h 85"/>
                <a:gd name="T10" fmla="*/ 116 w 134"/>
                <a:gd name="T11" fmla="*/ 65 h 85"/>
                <a:gd name="T12" fmla="*/ 110 w 134"/>
                <a:gd name="T13" fmla="*/ 62 h 85"/>
                <a:gd name="T14" fmla="*/ 112 w 134"/>
                <a:gd name="T15" fmla="*/ 51 h 85"/>
                <a:gd name="T16" fmla="*/ 53 w 134"/>
                <a:gd name="T17" fmla="*/ 33 h 85"/>
                <a:gd name="T18" fmla="*/ 45 w 134"/>
                <a:gd name="T19" fmla="*/ 15 h 85"/>
                <a:gd name="T20" fmla="*/ 45 w 134"/>
                <a:gd name="T21" fmla="*/ 15 h 85"/>
                <a:gd name="T22" fmla="*/ 44 w 134"/>
                <a:gd name="T23" fmla="*/ 12 h 85"/>
                <a:gd name="T24" fmla="*/ 41 w 134"/>
                <a:gd name="T25" fmla="*/ 9 h 85"/>
                <a:gd name="T26" fmla="*/ 38 w 134"/>
                <a:gd name="T27" fmla="*/ 7 h 85"/>
                <a:gd name="T28" fmla="*/ 35 w 134"/>
                <a:gd name="T29" fmla="*/ 5 h 85"/>
                <a:gd name="T30" fmla="*/ 35 w 134"/>
                <a:gd name="T31" fmla="*/ 5 h 85"/>
                <a:gd name="T32" fmla="*/ 34 w 134"/>
                <a:gd name="T33" fmla="*/ 3 h 85"/>
                <a:gd name="T34" fmla="*/ 32 w 134"/>
                <a:gd name="T35" fmla="*/ 2 h 85"/>
                <a:gd name="T36" fmla="*/ 30 w 134"/>
                <a:gd name="T37" fmla="*/ 1 h 85"/>
                <a:gd name="T38" fmla="*/ 28 w 134"/>
                <a:gd name="T39" fmla="*/ 0 h 85"/>
                <a:gd name="T40" fmla="*/ 0 w 134"/>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85">
                  <a:moveTo>
                    <a:pt x="125" y="85"/>
                  </a:moveTo>
                  <a:lnTo>
                    <a:pt x="134" y="77"/>
                  </a:lnTo>
                  <a:lnTo>
                    <a:pt x="134" y="77"/>
                  </a:lnTo>
                  <a:lnTo>
                    <a:pt x="128" y="72"/>
                  </a:lnTo>
                  <a:lnTo>
                    <a:pt x="122" y="68"/>
                  </a:lnTo>
                  <a:lnTo>
                    <a:pt x="116" y="65"/>
                  </a:lnTo>
                  <a:lnTo>
                    <a:pt x="110" y="62"/>
                  </a:lnTo>
                  <a:lnTo>
                    <a:pt x="112" y="51"/>
                  </a:lnTo>
                  <a:lnTo>
                    <a:pt x="53" y="33"/>
                  </a:lnTo>
                  <a:lnTo>
                    <a:pt x="45" y="15"/>
                  </a:lnTo>
                  <a:lnTo>
                    <a:pt x="45" y="15"/>
                  </a:lnTo>
                  <a:lnTo>
                    <a:pt x="44" y="12"/>
                  </a:lnTo>
                  <a:lnTo>
                    <a:pt x="41" y="9"/>
                  </a:lnTo>
                  <a:lnTo>
                    <a:pt x="38" y="7"/>
                  </a:lnTo>
                  <a:lnTo>
                    <a:pt x="35" y="5"/>
                  </a:lnTo>
                  <a:lnTo>
                    <a:pt x="35" y="5"/>
                  </a:lnTo>
                  <a:lnTo>
                    <a:pt x="34" y="3"/>
                  </a:lnTo>
                  <a:lnTo>
                    <a:pt x="32" y="2"/>
                  </a:lnTo>
                  <a:lnTo>
                    <a:pt x="30" y="1"/>
                  </a:lnTo>
                  <a:lnTo>
                    <a:pt x="28" y="0"/>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0" name="Freeform 467"/>
            <p:cNvSpPr>
              <a:spLocks/>
            </p:cNvSpPr>
            <p:nvPr/>
          </p:nvSpPr>
          <p:spPr bwMode="auto">
            <a:xfrm>
              <a:off x="4291013" y="3559175"/>
              <a:ext cx="77788" cy="6350"/>
            </a:xfrm>
            <a:custGeom>
              <a:avLst/>
              <a:gdLst>
                <a:gd name="T0" fmla="*/ 1 w 49"/>
                <a:gd name="T1" fmla="*/ 0 h 4"/>
                <a:gd name="T2" fmla="*/ 1 w 49"/>
                <a:gd name="T3" fmla="*/ 0 h 4"/>
                <a:gd name="T4" fmla="*/ 0 w 49"/>
                <a:gd name="T5" fmla="*/ 4 h 4"/>
                <a:gd name="T6" fmla="*/ 49 w 49"/>
                <a:gd name="T7" fmla="*/ 4 h 4"/>
                <a:gd name="T8" fmla="*/ 49 w 49"/>
                <a:gd name="T9" fmla="*/ 4 h 4"/>
                <a:gd name="T10" fmla="*/ 49 w 49"/>
                <a:gd name="T11" fmla="*/ 0 h 4"/>
              </a:gdLst>
              <a:ahLst/>
              <a:cxnLst>
                <a:cxn ang="0">
                  <a:pos x="T0" y="T1"/>
                </a:cxn>
                <a:cxn ang="0">
                  <a:pos x="T2" y="T3"/>
                </a:cxn>
                <a:cxn ang="0">
                  <a:pos x="T4" y="T5"/>
                </a:cxn>
                <a:cxn ang="0">
                  <a:pos x="T6" y="T7"/>
                </a:cxn>
                <a:cxn ang="0">
                  <a:pos x="T8" y="T9"/>
                </a:cxn>
                <a:cxn ang="0">
                  <a:pos x="T10" y="T11"/>
                </a:cxn>
              </a:cxnLst>
              <a:rect l="0" t="0" r="r" b="b"/>
              <a:pathLst>
                <a:path w="49" h="4">
                  <a:moveTo>
                    <a:pt x="1" y="0"/>
                  </a:moveTo>
                  <a:lnTo>
                    <a:pt x="1" y="0"/>
                  </a:lnTo>
                  <a:lnTo>
                    <a:pt x="0" y="4"/>
                  </a:lnTo>
                  <a:lnTo>
                    <a:pt x="49" y="4"/>
                  </a:lnTo>
                  <a:lnTo>
                    <a:pt x="49" y="4"/>
                  </a:lnTo>
                  <a:lnTo>
                    <a:pt x="4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1" name="Freeform 468"/>
            <p:cNvSpPr>
              <a:spLocks noEditPoints="1"/>
            </p:cNvSpPr>
            <p:nvPr/>
          </p:nvSpPr>
          <p:spPr bwMode="auto">
            <a:xfrm>
              <a:off x="4132263" y="3486150"/>
              <a:ext cx="146050" cy="149225"/>
            </a:xfrm>
            <a:custGeom>
              <a:avLst/>
              <a:gdLst>
                <a:gd name="T0" fmla="*/ 46 w 92"/>
                <a:gd name="T1" fmla="*/ 0 h 94"/>
                <a:gd name="T2" fmla="*/ 27 w 92"/>
                <a:gd name="T3" fmla="*/ 4 h 94"/>
                <a:gd name="T4" fmla="*/ 13 w 92"/>
                <a:gd name="T5" fmla="*/ 14 h 94"/>
                <a:gd name="T6" fmla="*/ 3 w 92"/>
                <a:gd name="T7" fmla="*/ 29 h 94"/>
                <a:gd name="T8" fmla="*/ 0 w 92"/>
                <a:gd name="T9" fmla="*/ 46 h 94"/>
                <a:gd name="T10" fmla="*/ 0 w 92"/>
                <a:gd name="T11" fmla="*/ 57 h 94"/>
                <a:gd name="T12" fmla="*/ 7 w 92"/>
                <a:gd name="T13" fmla="*/ 73 h 94"/>
                <a:gd name="T14" fmla="*/ 19 w 92"/>
                <a:gd name="T15" fmla="*/ 85 h 94"/>
                <a:gd name="T16" fmla="*/ 37 w 92"/>
                <a:gd name="T17" fmla="*/ 93 h 94"/>
                <a:gd name="T18" fmla="*/ 46 w 92"/>
                <a:gd name="T19" fmla="*/ 94 h 94"/>
                <a:gd name="T20" fmla="*/ 63 w 92"/>
                <a:gd name="T21" fmla="*/ 89 h 94"/>
                <a:gd name="T22" fmla="*/ 79 w 92"/>
                <a:gd name="T23" fmla="*/ 79 h 94"/>
                <a:gd name="T24" fmla="*/ 88 w 92"/>
                <a:gd name="T25" fmla="*/ 65 h 94"/>
                <a:gd name="T26" fmla="*/ 92 w 92"/>
                <a:gd name="T27" fmla="*/ 46 h 94"/>
                <a:gd name="T28" fmla="*/ 91 w 92"/>
                <a:gd name="T29" fmla="*/ 37 h 94"/>
                <a:gd name="T30" fmla="*/ 84 w 92"/>
                <a:gd name="T31" fmla="*/ 21 h 94"/>
                <a:gd name="T32" fmla="*/ 72 w 92"/>
                <a:gd name="T33" fmla="*/ 8 h 94"/>
                <a:gd name="T34" fmla="*/ 55 w 92"/>
                <a:gd name="T35" fmla="*/ 1 h 94"/>
                <a:gd name="T36" fmla="*/ 46 w 92"/>
                <a:gd name="T37" fmla="*/ 0 h 94"/>
                <a:gd name="T38" fmla="*/ 46 w 92"/>
                <a:gd name="T39" fmla="*/ 64 h 94"/>
                <a:gd name="T40" fmla="*/ 39 w 92"/>
                <a:gd name="T41" fmla="*/ 63 h 94"/>
                <a:gd name="T42" fmla="*/ 33 w 92"/>
                <a:gd name="T43" fmla="*/ 59 h 94"/>
                <a:gd name="T44" fmla="*/ 29 w 92"/>
                <a:gd name="T45" fmla="*/ 53 h 94"/>
                <a:gd name="T46" fmla="*/ 28 w 92"/>
                <a:gd name="T47" fmla="*/ 46 h 94"/>
                <a:gd name="T48" fmla="*/ 28 w 92"/>
                <a:gd name="T49" fmla="*/ 43 h 94"/>
                <a:gd name="T50" fmla="*/ 31 w 92"/>
                <a:gd name="T51" fmla="*/ 37 h 94"/>
                <a:gd name="T52" fmla="*/ 36 w 92"/>
                <a:gd name="T53" fmla="*/ 32 h 94"/>
                <a:gd name="T54" fmla="*/ 42 w 92"/>
                <a:gd name="T55" fmla="*/ 30 h 94"/>
                <a:gd name="T56" fmla="*/ 46 w 92"/>
                <a:gd name="T57" fmla="*/ 30 h 94"/>
                <a:gd name="T58" fmla="*/ 52 w 92"/>
                <a:gd name="T59" fmla="*/ 31 h 94"/>
                <a:gd name="T60" fmla="*/ 58 w 92"/>
                <a:gd name="T61" fmla="*/ 34 h 94"/>
                <a:gd name="T62" fmla="*/ 61 w 92"/>
                <a:gd name="T63" fmla="*/ 40 h 94"/>
                <a:gd name="T64" fmla="*/ 63 w 92"/>
                <a:gd name="T65" fmla="*/ 46 h 94"/>
                <a:gd name="T66" fmla="*/ 62 w 92"/>
                <a:gd name="T67" fmla="*/ 50 h 94"/>
                <a:gd name="T68" fmla="*/ 60 w 92"/>
                <a:gd name="T69" fmla="*/ 57 h 94"/>
                <a:gd name="T70" fmla="*/ 55 w 92"/>
                <a:gd name="T71" fmla="*/ 62 h 94"/>
                <a:gd name="T72" fmla="*/ 49 w 92"/>
                <a:gd name="T73" fmla="*/ 64 h 94"/>
                <a:gd name="T74" fmla="*/ 46 w 92"/>
                <a:gd name="T75"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4">
                  <a:moveTo>
                    <a:pt x="46" y="0"/>
                  </a:moveTo>
                  <a:lnTo>
                    <a:pt x="46" y="0"/>
                  </a:lnTo>
                  <a:lnTo>
                    <a:pt x="37" y="1"/>
                  </a:lnTo>
                  <a:lnTo>
                    <a:pt x="27" y="4"/>
                  </a:lnTo>
                  <a:lnTo>
                    <a:pt x="19" y="8"/>
                  </a:lnTo>
                  <a:lnTo>
                    <a:pt x="13" y="14"/>
                  </a:lnTo>
                  <a:lnTo>
                    <a:pt x="7" y="21"/>
                  </a:lnTo>
                  <a:lnTo>
                    <a:pt x="3" y="29"/>
                  </a:lnTo>
                  <a:lnTo>
                    <a:pt x="0" y="37"/>
                  </a:lnTo>
                  <a:lnTo>
                    <a:pt x="0" y="46"/>
                  </a:lnTo>
                  <a:lnTo>
                    <a:pt x="0" y="46"/>
                  </a:lnTo>
                  <a:lnTo>
                    <a:pt x="0" y="57"/>
                  </a:lnTo>
                  <a:lnTo>
                    <a:pt x="3" y="65"/>
                  </a:lnTo>
                  <a:lnTo>
                    <a:pt x="7" y="73"/>
                  </a:lnTo>
                  <a:lnTo>
                    <a:pt x="13" y="79"/>
                  </a:lnTo>
                  <a:lnTo>
                    <a:pt x="19" y="85"/>
                  </a:lnTo>
                  <a:lnTo>
                    <a:pt x="27" y="89"/>
                  </a:lnTo>
                  <a:lnTo>
                    <a:pt x="37" y="93"/>
                  </a:lnTo>
                  <a:lnTo>
                    <a:pt x="46" y="94"/>
                  </a:lnTo>
                  <a:lnTo>
                    <a:pt x="46" y="94"/>
                  </a:lnTo>
                  <a:lnTo>
                    <a:pt x="55" y="93"/>
                  </a:lnTo>
                  <a:lnTo>
                    <a:pt x="63" y="89"/>
                  </a:lnTo>
                  <a:lnTo>
                    <a:pt x="72" y="85"/>
                  </a:lnTo>
                  <a:lnTo>
                    <a:pt x="79" y="79"/>
                  </a:lnTo>
                  <a:lnTo>
                    <a:pt x="84" y="73"/>
                  </a:lnTo>
                  <a:lnTo>
                    <a:pt x="88" y="65"/>
                  </a:lnTo>
                  <a:lnTo>
                    <a:pt x="91" y="57"/>
                  </a:lnTo>
                  <a:lnTo>
                    <a:pt x="92" y="46"/>
                  </a:lnTo>
                  <a:lnTo>
                    <a:pt x="92" y="46"/>
                  </a:lnTo>
                  <a:lnTo>
                    <a:pt x="91" y="37"/>
                  </a:lnTo>
                  <a:lnTo>
                    <a:pt x="88" y="29"/>
                  </a:lnTo>
                  <a:lnTo>
                    <a:pt x="84" y="21"/>
                  </a:lnTo>
                  <a:lnTo>
                    <a:pt x="79" y="14"/>
                  </a:lnTo>
                  <a:lnTo>
                    <a:pt x="72" y="8"/>
                  </a:lnTo>
                  <a:lnTo>
                    <a:pt x="63" y="4"/>
                  </a:lnTo>
                  <a:lnTo>
                    <a:pt x="55" y="1"/>
                  </a:lnTo>
                  <a:lnTo>
                    <a:pt x="46" y="0"/>
                  </a:lnTo>
                  <a:lnTo>
                    <a:pt x="46" y="0"/>
                  </a:lnTo>
                  <a:close/>
                  <a:moveTo>
                    <a:pt x="46" y="64"/>
                  </a:moveTo>
                  <a:lnTo>
                    <a:pt x="46" y="64"/>
                  </a:lnTo>
                  <a:lnTo>
                    <a:pt x="42" y="64"/>
                  </a:lnTo>
                  <a:lnTo>
                    <a:pt x="39" y="63"/>
                  </a:lnTo>
                  <a:lnTo>
                    <a:pt x="36" y="62"/>
                  </a:lnTo>
                  <a:lnTo>
                    <a:pt x="33" y="59"/>
                  </a:lnTo>
                  <a:lnTo>
                    <a:pt x="31" y="57"/>
                  </a:lnTo>
                  <a:lnTo>
                    <a:pt x="29" y="53"/>
                  </a:lnTo>
                  <a:lnTo>
                    <a:pt x="28" y="50"/>
                  </a:lnTo>
                  <a:lnTo>
                    <a:pt x="28" y="46"/>
                  </a:lnTo>
                  <a:lnTo>
                    <a:pt x="28" y="46"/>
                  </a:lnTo>
                  <a:lnTo>
                    <a:pt x="28" y="43"/>
                  </a:lnTo>
                  <a:lnTo>
                    <a:pt x="29" y="40"/>
                  </a:lnTo>
                  <a:lnTo>
                    <a:pt x="31" y="37"/>
                  </a:lnTo>
                  <a:lnTo>
                    <a:pt x="33" y="34"/>
                  </a:lnTo>
                  <a:lnTo>
                    <a:pt x="36" y="32"/>
                  </a:lnTo>
                  <a:lnTo>
                    <a:pt x="39" y="31"/>
                  </a:lnTo>
                  <a:lnTo>
                    <a:pt x="42" y="30"/>
                  </a:lnTo>
                  <a:lnTo>
                    <a:pt x="46" y="30"/>
                  </a:lnTo>
                  <a:lnTo>
                    <a:pt x="46" y="30"/>
                  </a:lnTo>
                  <a:lnTo>
                    <a:pt x="49" y="30"/>
                  </a:lnTo>
                  <a:lnTo>
                    <a:pt x="52" y="31"/>
                  </a:lnTo>
                  <a:lnTo>
                    <a:pt x="55" y="32"/>
                  </a:lnTo>
                  <a:lnTo>
                    <a:pt x="58" y="34"/>
                  </a:lnTo>
                  <a:lnTo>
                    <a:pt x="60" y="37"/>
                  </a:lnTo>
                  <a:lnTo>
                    <a:pt x="61" y="40"/>
                  </a:lnTo>
                  <a:lnTo>
                    <a:pt x="62" y="43"/>
                  </a:lnTo>
                  <a:lnTo>
                    <a:pt x="63" y="46"/>
                  </a:lnTo>
                  <a:lnTo>
                    <a:pt x="63" y="46"/>
                  </a:lnTo>
                  <a:lnTo>
                    <a:pt x="62" y="50"/>
                  </a:lnTo>
                  <a:lnTo>
                    <a:pt x="61" y="53"/>
                  </a:lnTo>
                  <a:lnTo>
                    <a:pt x="60" y="57"/>
                  </a:lnTo>
                  <a:lnTo>
                    <a:pt x="58" y="59"/>
                  </a:lnTo>
                  <a:lnTo>
                    <a:pt x="55" y="62"/>
                  </a:lnTo>
                  <a:lnTo>
                    <a:pt x="52" y="63"/>
                  </a:lnTo>
                  <a:lnTo>
                    <a:pt x="49" y="64"/>
                  </a:lnTo>
                  <a:lnTo>
                    <a:pt x="46" y="64"/>
                  </a:lnTo>
                  <a:lnTo>
                    <a:pt x="46" y="64"/>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2" name="Freeform 469"/>
            <p:cNvSpPr>
              <a:spLocks/>
            </p:cNvSpPr>
            <p:nvPr/>
          </p:nvSpPr>
          <p:spPr bwMode="auto">
            <a:xfrm>
              <a:off x="4324351" y="2786063"/>
              <a:ext cx="95250" cy="103188"/>
            </a:xfrm>
            <a:custGeom>
              <a:avLst/>
              <a:gdLst>
                <a:gd name="T0" fmla="*/ 60 w 60"/>
                <a:gd name="T1" fmla="*/ 50 h 65"/>
                <a:gd name="T2" fmla="*/ 60 w 60"/>
                <a:gd name="T3" fmla="*/ 50 h 65"/>
                <a:gd name="T4" fmla="*/ 54 w 60"/>
                <a:gd name="T5" fmla="*/ 56 h 65"/>
                <a:gd name="T6" fmla="*/ 48 w 60"/>
                <a:gd name="T7" fmla="*/ 60 h 65"/>
                <a:gd name="T8" fmla="*/ 40 w 60"/>
                <a:gd name="T9" fmla="*/ 64 h 65"/>
                <a:gd name="T10" fmla="*/ 32 w 60"/>
                <a:gd name="T11" fmla="*/ 65 h 65"/>
                <a:gd name="T12" fmla="*/ 32 w 60"/>
                <a:gd name="T13" fmla="*/ 65 h 65"/>
                <a:gd name="T14" fmla="*/ 26 w 60"/>
                <a:gd name="T15" fmla="*/ 65 h 65"/>
                <a:gd name="T16" fmla="*/ 19 w 60"/>
                <a:gd name="T17" fmla="*/ 63 h 65"/>
                <a:gd name="T18" fmla="*/ 14 w 60"/>
                <a:gd name="T19" fmla="*/ 59 h 65"/>
                <a:gd name="T20" fmla="*/ 9 w 60"/>
                <a:gd name="T21" fmla="*/ 55 h 65"/>
                <a:gd name="T22" fmla="*/ 5 w 60"/>
                <a:gd name="T23" fmla="*/ 50 h 65"/>
                <a:gd name="T24" fmla="*/ 2 w 60"/>
                <a:gd name="T25" fmla="*/ 45 h 65"/>
                <a:gd name="T26" fmla="*/ 0 w 60"/>
                <a:gd name="T27" fmla="*/ 39 h 65"/>
                <a:gd name="T28" fmla="*/ 0 w 60"/>
                <a:gd name="T29" fmla="*/ 33 h 65"/>
                <a:gd name="T30" fmla="*/ 0 w 60"/>
                <a:gd name="T31" fmla="*/ 33 h 65"/>
                <a:gd name="T32" fmla="*/ 0 w 60"/>
                <a:gd name="T33" fmla="*/ 26 h 65"/>
                <a:gd name="T34" fmla="*/ 2 w 60"/>
                <a:gd name="T35" fmla="*/ 19 h 65"/>
                <a:gd name="T36" fmla="*/ 5 w 60"/>
                <a:gd name="T37" fmla="*/ 14 h 65"/>
                <a:gd name="T38" fmla="*/ 9 w 60"/>
                <a:gd name="T39" fmla="*/ 9 h 65"/>
                <a:gd name="T40" fmla="*/ 14 w 60"/>
                <a:gd name="T41" fmla="*/ 5 h 65"/>
                <a:gd name="T42" fmla="*/ 19 w 60"/>
                <a:gd name="T43" fmla="*/ 2 h 65"/>
                <a:gd name="T44" fmla="*/ 26 w 60"/>
                <a:gd name="T45" fmla="*/ 0 h 65"/>
                <a:gd name="T46" fmla="*/ 32 w 60"/>
                <a:gd name="T47" fmla="*/ 0 h 65"/>
                <a:gd name="T48" fmla="*/ 32 w 60"/>
                <a:gd name="T49" fmla="*/ 0 h 65"/>
                <a:gd name="T50" fmla="*/ 39 w 60"/>
                <a:gd name="T51" fmla="*/ 1 h 65"/>
                <a:gd name="T52" fmla="*/ 45 w 60"/>
                <a:gd name="T53" fmla="*/ 2 h 65"/>
                <a:gd name="T54" fmla="*/ 51 w 60"/>
                <a:gd name="T55" fmla="*/ 6 h 65"/>
                <a:gd name="T56" fmla="*/ 55 w 60"/>
                <a:gd name="T57"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5">
                  <a:moveTo>
                    <a:pt x="60" y="50"/>
                  </a:moveTo>
                  <a:lnTo>
                    <a:pt x="60" y="50"/>
                  </a:lnTo>
                  <a:lnTo>
                    <a:pt x="54" y="56"/>
                  </a:lnTo>
                  <a:lnTo>
                    <a:pt x="48" y="60"/>
                  </a:lnTo>
                  <a:lnTo>
                    <a:pt x="40" y="64"/>
                  </a:lnTo>
                  <a:lnTo>
                    <a:pt x="32" y="65"/>
                  </a:lnTo>
                  <a:lnTo>
                    <a:pt x="32" y="65"/>
                  </a:lnTo>
                  <a:lnTo>
                    <a:pt x="26" y="65"/>
                  </a:lnTo>
                  <a:lnTo>
                    <a:pt x="19" y="63"/>
                  </a:lnTo>
                  <a:lnTo>
                    <a:pt x="14" y="59"/>
                  </a:lnTo>
                  <a:lnTo>
                    <a:pt x="9" y="55"/>
                  </a:lnTo>
                  <a:lnTo>
                    <a:pt x="5" y="50"/>
                  </a:lnTo>
                  <a:lnTo>
                    <a:pt x="2" y="45"/>
                  </a:lnTo>
                  <a:lnTo>
                    <a:pt x="0" y="39"/>
                  </a:lnTo>
                  <a:lnTo>
                    <a:pt x="0" y="33"/>
                  </a:lnTo>
                  <a:lnTo>
                    <a:pt x="0" y="33"/>
                  </a:lnTo>
                  <a:lnTo>
                    <a:pt x="0" y="26"/>
                  </a:lnTo>
                  <a:lnTo>
                    <a:pt x="2" y="19"/>
                  </a:lnTo>
                  <a:lnTo>
                    <a:pt x="5" y="14"/>
                  </a:lnTo>
                  <a:lnTo>
                    <a:pt x="9" y="9"/>
                  </a:lnTo>
                  <a:lnTo>
                    <a:pt x="14" y="5"/>
                  </a:lnTo>
                  <a:lnTo>
                    <a:pt x="19" y="2"/>
                  </a:lnTo>
                  <a:lnTo>
                    <a:pt x="26" y="0"/>
                  </a:lnTo>
                  <a:lnTo>
                    <a:pt x="32" y="0"/>
                  </a:lnTo>
                  <a:lnTo>
                    <a:pt x="32" y="0"/>
                  </a:lnTo>
                  <a:lnTo>
                    <a:pt x="39" y="1"/>
                  </a:lnTo>
                  <a:lnTo>
                    <a:pt x="45" y="2"/>
                  </a:lnTo>
                  <a:lnTo>
                    <a:pt x="51" y="6"/>
                  </a:lnTo>
                  <a:lnTo>
                    <a:pt x="55" y="1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3" name="Freeform 470"/>
            <p:cNvSpPr>
              <a:spLocks/>
            </p:cNvSpPr>
            <p:nvPr/>
          </p:nvSpPr>
          <p:spPr bwMode="auto">
            <a:xfrm>
              <a:off x="4283076" y="2744788"/>
              <a:ext cx="180975" cy="184150"/>
            </a:xfrm>
            <a:custGeom>
              <a:avLst/>
              <a:gdLst>
                <a:gd name="T0" fmla="*/ 110 w 114"/>
                <a:gd name="T1" fmla="*/ 33 h 116"/>
                <a:gd name="T2" fmla="*/ 110 w 114"/>
                <a:gd name="T3" fmla="*/ 33 h 116"/>
                <a:gd name="T4" fmla="*/ 107 w 114"/>
                <a:gd name="T5" fmla="*/ 27 h 116"/>
                <a:gd name="T6" fmla="*/ 102 w 114"/>
                <a:gd name="T7" fmla="*/ 20 h 116"/>
                <a:gd name="T8" fmla="*/ 96 w 114"/>
                <a:gd name="T9" fmla="*/ 14 h 116"/>
                <a:gd name="T10" fmla="*/ 90 w 114"/>
                <a:gd name="T11" fmla="*/ 9 h 116"/>
                <a:gd name="T12" fmla="*/ 82 w 114"/>
                <a:gd name="T13" fmla="*/ 5 h 116"/>
                <a:gd name="T14" fmla="*/ 75 w 114"/>
                <a:gd name="T15" fmla="*/ 2 h 116"/>
                <a:gd name="T16" fmla="*/ 67 w 114"/>
                <a:gd name="T17" fmla="*/ 1 h 116"/>
                <a:gd name="T18" fmla="*/ 58 w 114"/>
                <a:gd name="T19" fmla="*/ 0 h 116"/>
                <a:gd name="T20" fmla="*/ 58 w 114"/>
                <a:gd name="T21" fmla="*/ 0 h 116"/>
                <a:gd name="T22" fmla="*/ 46 w 114"/>
                <a:gd name="T23" fmla="*/ 1 h 116"/>
                <a:gd name="T24" fmla="*/ 35 w 114"/>
                <a:gd name="T25" fmla="*/ 5 h 116"/>
                <a:gd name="T26" fmla="*/ 26 w 114"/>
                <a:gd name="T27" fmla="*/ 10 h 116"/>
                <a:gd name="T28" fmla="*/ 18 w 114"/>
                <a:gd name="T29" fmla="*/ 18 h 116"/>
                <a:gd name="T30" fmla="*/ 10 w 114"/>
                <a:gd name="T31" fmla="*/ 26 h 116"/>
                <a:gd name="T32" fmla="*/ 4 w 114"/>
                <a:gd name="T33" fmla="*/ 36 h 116"/>
                <a:gd name="T34" fmla="*/ 1 w 114"/>
                <a:gd name="T35" fmla="*/ 46 h 116"/>
                <a:gd name="T36" fmla="*/ 0 w 114"/>
                <a:gd name="T37" fmla="*/ 59 h 116"/>
                <a:gd name="T38" fmla="*/ 0 w 114"/>
                <a:gd name="T39" fmla="*/ 59 h 116"/>
                <a:gd name="T40" fmla="*/ 1 w 114"/>
                <a:gd name="T41" fmla="*/ 70 h 116"/>
                <a:gd name="T42" fmla="*/ 4 w 114"/>
                <a:gd name="T43" fmla="*/ 81 h 116"/>
                <a:gd name="T44" fmla="*/ 10 w 114"/>
                <a:gd name="T45" fmla="*/ 91 h 116"/>
                <a:gd name="T46" fmla="*/ 18 w 114"/>
                <a:gd name="T47" fmla="*/ 99 h 116"/>
                <a:gd name="T48" fmla="*/ 26 w 114"/>
                <a:gd name="T49" fmla="*/ 106 h 116"/>
                <a:gd name="T50" fmla="*/ 35 w 114"/>
                <a:gd name="T51" fmla="*/ 112 h 116"/>
                <a:gd name="T52" fmla="*/ 46 w 114"/>
                <a:gd name="T53" fmla="*/ 115 h 116"/>
                <a:gd name="T54" fmla="*/ 58 w 114"/>
                <a:gd name="T55" fmla="*/ 116 h 116"/>
                <a:gd name="T56" fmla="*/ 58 w 114"/>
                <a:gd name="T57" fmla="*/ 116 h 116"/>
                <a:gd name="T58" fmla="*/ 68 w 114"/>
                <a:gd name="T59" fmla="*/ 115 h 116"/>
                <a:gd name="T60" fmla="*/ 77 w 114"/>
                <a:gd name="T61" fmla="*/ 113 h 116"/>
                <a:gd name="T62" fmla="*/ 86 w 114"/>
                <a:gd name="T63" fmla="*/ 109 h 116"/>
                <a:gd name="T64" fmla="*/ 94 w 114"/>
                <a:gd name="T65" fmla="*/ 104 h 116"/>
                <a:gd name="T66" fmla="*/ 100 w 114"/>
                <a:gd name="T67" fmla="*/ 98 h 116"/>
                <a:gd name="T68" fmla="*/ 106 w 114"/>
                <a:gd name="T69" fmla="*/ 92 h 116"/>
                <a:gd name="T70" fmla="*/ 110 w 114"/>
                <a:gd name="T71" fmla="*/ 83 h 116"/>
                <a:gd name="T72" fmla="*/ 114 w 114"/>
                <a:gd name="T73" fmla="*/ 7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16">
                  <a:moveTo>
                    <a:pt x="110" y="33"/>
                  </a:moveTo>
                  <a:lnTo>
                    <a:pt x="110" y="33"/>
                  </a:lnTo>
                  <a:lnTo>
                    <a:pt x="107" y="27"/>
                  </a:lnTo>
                  <a:lnTo>
                    <a:pt x="102" y="20"/>
                  </a:lnTo>
                  <a:lnTo>
                    <a:pt x="96" y="14"/>
                  </a:lnTo>
                  <a:lnTo>
                    <a:pt x="90" y="9"/>
                  </a:lnTo>
                  <a:lnTo>
                    <a:pt x="82" y="5"/>
                  </a:lnTo>
                  <a:lnTo>
                    <a:pt x="75" y="2"/>
                  </a:lnTo>
                  <a:lnTo>
                    <a:pt x="67" y="1"/>
                  </a:lnTo>
                  <a:lnTo>
                    <a:pt x="58" y="0"/>
                  </a:lnTo>
                  <a:lnTo>
                    <a:pt x="58" y="0"/>
                  </a:lnTo>
                  <a:lnTo>
                    <a:pt x="46" y="1"/>
                  </a:lnTo>
                  <a:lnTo>
                    <a:pt x="35" y="5"/>
                  </a:lnTo>
                  <a:lnTo>
                    <a:pt x="26" y="10"/>
                  </a:lnTo>
                  <a:lnTo>
                    <a:pt x="18" y="18"/>
                  </a:lnTo>
                  <a:lnTo>
                    <a:pt x="10" y="26"/>
                  </a:lnTo>
                  <a:lnTo>
                    <a:pt x="4" y="36"/>
                  </a:lnTo>
                  <a:lnTo>
                    <a:pt x="1" y="46"/>
                  </a:lnTo>
                  <a:lnTo>
                    <a:pt x="0" y="59"/>
                  </a:lnTo>
                  <a:lnTo>
                    <a:pt x="0" y="59"/>
                  </a:lnTo>
                  <a:lnTo>
                    <a:pt x="1" y="70"/>
                  </a:lnTo>
                  <a:lnTo>
                    <a:pt x="4" y="81"/>
                  </a:lnTo>
                  <a:lnTo>
                    <a:pt x="10" y="91"/>
                  </a:lnTo>
                  <a:lnTo>
                    <a:pt x="18" y="99"/>
                  </a:lnTo>
                  <a:lnTo>
                    <a:pt x="26" y="106"/>
                  </a:lnTo>
                  <a:lnTo>
                    <a:pt x="35" y="112"/>
                  </a:lnTo>
                  <a:lnTo>
                    <a:pt x="46" y="115"/>
                  </a:lnTo>
                  <a:lnTo>
                    <a:pt x="58" y="116"/>
                  </a:lnTo>
                  <a:lnTo>
                    <a:pt x="58" y="116"/>
                  </a:lnTo>
                  <a:lnTo>
                    <a:pt x="68" y="115"/>
                  </a:lnTo>
                  <a:lnTo>
                    <a:pt x="77" y="113"/>
                  </a:lnTo>
                  <a:lnTo>
                    <a:pt x="86" y="109"/>
                  </a:lnTo>
                  <a:lnTo>
                    <a:pt x="94" y="104"/>
                  </a:lnTo>
                  <a:lnTo>
                    <a:pt x="100" y="98"/>
                  </a:lnTo>
                  <a:lnTo>
                    <a:pt x="106" y="92"/>
                  </a:lnTo>
                  <a:lnTo>
                    <a:pt x="110" y="83"/>
                  </a:lnTo>
                  <a:lnTo>
                    <a:pt x="114" y="7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4" name="Freeform 471"/>
            <p:cNvSpPr>
              <a:spLocks/>
            </p:cNvSpPr>
            <p:nvPr/>
          </p:nvSpPr>
          <p:spPr bwMode="auto">
            <a:xfrm>
              <a:off x="4625976" y="2789238"/>
              <a:ext cx="104775" cy="100013"/>
            </a:xfrm>
            <a:custGeom>
              <a:avLst/>
              <a:gdLst>
                <a:gd name="T0" fmla="*/ 44 w 66"/>
                <a:gd name="T1" fmla="*/ 0 h 63"/>
                <a:gd name="T2" fmla="*/ 44 w 66"/>
                <a:gd name="T3" fmla="*/ 0 h 63"/>
                <a:gd name="T4" fmla="*/ 49 w 66"/>
                <a:gd name="T5" fmla="*/ 2 h 63"/>
                <a:gd name="T6" fmla="*/ 53 w 66"/>
                <a:gd name="T7" fmla="*/ 4 h 63"/>
                <a:gd name="T8" fmla="*/ 57 w 66"/>
                <a:gd name="T9" fmla="*/ 7 h 63"/>
                <a:gd name="T10" fmla="*/ 60 w 66"/>
                <a:gd name="T11" fmla="*/ 11 h 63"/>
                <a:gd name="T12" fmla="*/ 62 w 66"/>
                <a:gd name="T13" fmla="*/ 15 h 63"/>
                <a:gd name="T14" fmla="*/ 64 w 66"/>
                <a:gd name="T15" fmla="*/ 20 h 63"/>
                <a:gd name="T16" fmla="*/ 65 w 66"/>
                <a:gd name="T17" fmla="*/ 25 h 63"/>
                <a:gd name="T18" fmla="*/ 66 w 66"/>
                <a:gd name="T19" fmla="*/ 31 h 63"/>
                <a:gd name="T20" fmla="*/ 66 w 66"/>
                <a:gd name="T21" fmla="*/ 31 h 63"/>
                <a:gd name="T22" fmla="*/ 65 w 66"/>
                <a:gd name="T23" fmla="*/ 37 h 63"/>
                <a:gd name="T24" fmla="*/ 63 w 66"/>
                <a:gd name="T25" fmla="*/ 43 h 63"/>
                <a:gd name="T26" fmla="*/ 60 w 66"/>
                <a:gd name="T27" fmla="*/ 48 h 63"/>
                <a:gd name="T28" fmla="*/ 57 w 66"/>
                <a:gd name="T29" fmla="*/ 53 h 63"/>
                <a:gd name="T30" fmla="*/ 52 w 66"/>
                <a:gd name="T31" fmla="*/ 57 h 63"/>
                <a:gd name="T32" fmla="*/ 45 w 66"/>
                <a:gd name="T33" fmla="*/ 61 h 63"/>
                <a:gd name="T34" fmla="*/ 39 w 66"/>
                <a:gd name="T35" fmla="*/ 63 h 63"/>
                <a:gd name="T36" fmla="*/ 33 w 66"/>
                <a:gd name="T37" fmla="*/ 63 h 63"/>
                <a:gd name="T38" fmla="*/ 33 w 66"/>
                <a:gd name="T39" fmla="*/ 63 h 63"/>
                <a:gd name="T40" fmla="*/ 27 w 66"/>
                <a:gd name="T41" fmla="*/ 63 h 63"/>
                <a:gd name="T42" fmla="*/ 21 w 66"/>
                <a:gd name="T43" fmla="*/ 61 h 63"/>
                <a:gd name="T44" fmla="*/ 15 w 66"/>
                <a:gd name="T45" fmla="*/ 57 h 63"/>
                <a:gd name="T46" fmla="*/ 10 w 66"/>
                <a:gd name="T47" fmla="*/ 53 h 63"/>
                <a:gd name="T48" fmla="*/ 6 w 66"/>
                <a:gd name="T49" fmla="*/ 48 h 63"/>
                <a:gd name="T50" fmla="*/ 3 w 66"/>
                <a:gd name="T51" fmla="*/ 43 h 63"/>
                <a:gd name="T52" fmla="*/ 1 w 66"/>
                <a:gd name="T53" fmla="*/ 37 h 63"/>
                <a:gd name="T54" fmla="*/ 0 w 66"/>
                <a:gd name="T55" fmla="*/ 31 h 63"/>
                <a:gd name="T56" fmla="*/ 0 w 66"/>
                <a:gd name="T57" fmla="*/ 31 h 63"/>
                <a:gd name="T58" fmla="*/ 1 w 66"/>
                <a:gd name="T59" fmla="*/ 26 h 63"/>
                <a:gd name="T60" fmla="*/ 2 w 66"/>
                <a:gd name="T61" fmla="*/ 21 h 63"/>
                <a:gd name="T62" fmla="*/ 5 w 66"/>
                <a:gd name="T63"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3">
                  <a:moveTo>
                    <a:pt x="44" y="0"/>
                  </a:moveTo>
                  <a:lnTo>
                    <a:pt x="44" y="0"/>
                  </a:lnTo>
                  <a:lnTo>
                    <a:pt x="49" y="2"/>
                  </a:lnTo>
                  <a:lnTo>
                    <a:pt x="53" y="4"/>
                  </a:lnTo>
                  <a:lnTo>
                    <a:pt x="57" y="7"/>
                  </a:lnTo>
                  <a:lnTo>
                    <a:pt x="60" y="11"/>
                  </a:lnTo>
                  <a:lnTo>
                    <a:pt x="62" y="15"/>
                  </a:lnTo>
                  <a:lnTo>
                    <a:pt x="64" y="20"/>
                  </a:lnTo>
                  <a:lnTo>
                    <a:pt x="65" y="25"/>
                  </a:lnTo>
                  <a:lnTo>
                    <a:pt x="66" y="31"/>
                  </a:lnTo>
                  <a:lnTo>
                    <a:pt x="66" y="31"/>
                  </a:lnTo>
                  <a:lnTo>
                    <a:pt x="65" y="37"/>
                  </a:lnTo>
                  <a:lnTo>
                    <a:pt x="63" y="43"/>
                  </a:lnTo>
                  <a:lnTo>
                    <a:pt x="60" y="48"/>
                  </a:lnTo>
                  <a:lnTo>
                    <a:pt x="57" y="53"/>
                  </a:lnTo>
                  <a:lnTo>
                    <a:pt x="52" y="57"/>
                  </a:lnTo>
                  <a:lnTo>
                    <a:pt x="45" y="61"/>
                  </a:lnTo>
                  <a:lnTo>
                    <a:pt x="39" y="63"/>
                  </a:lnTo>
                  <a:lnTo>
                    <a:pt x="33" y="63"/>
                  </a:lnTo>
                  <a:lnTo>
                    <a:pt x="33" y="63"/>
                  </a:lnTo>
                  <a:lnTo>
                    <a:pt x="27" y="63"/>
                  </a:lnTo>
                  <a:lnTo>
                    <a:pt x="21" y="61"/>
                  </a:lnTo>
                  <a:lnTo>
                    <a:pt x="15" y="57"/>
                  </a:lnTo>
                  <a:lnTo>
                    <a:pt x="10" y="53"/>
                  </a:lnTo>
                  <a:lnTo>
                    <a:pt x="6" y="48"/>
                  </a:lnTo>
                  <a:lnTo>
                    <a:pt x="3" y="43"/>
                  </a:lnTo>
                  <a:lnTo>
                    <a:pt x="1" y="37"/>
                  </a:lnTo>
                  <a:lnTo>
                    <a:pt x="0" y="31"/>
                  </a:lnTo>
                  <a:lnTo>
                    <a:pt x="0" y="31"/>
                  </a:lnTo>
                  <a:lnTo>
                    <a:pt x="1" y="26"/>
                  </a:lnTo>
                  <a:lnTo>
                    <a:pt x="2" y="21"/>
                  </a:lnTo>
                  <a:lnTo>
                    <a:pt x="5" y="13"/>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5" name="Freeform 472"/>
            <p:cNvSpPr>
              <a:spLocks/>
            </p:cNvSpPr>
            <p:nvPr/>
          </p:nvSpPr>
          <p:spPr bwMode="auto">
            <a:xfrm>
              <a:off x="4586288" y="2744788"/>
              <a:ext cx="185738" cy="184150"/>
            </a:xfrm>
            <a:custGeom>
              <a:avLst/>
              <a:gdLst>
                <a:gd name="T0" fmla="*/ 21 w 117"/>
                <a:gd name="T1" fmla="*/ 13 h 116"/>
                <a:gd name="T2" fmla="*/ 21 w 117"/>
                <a:gd name="T3" fmla="*/ 13 h 116"/>
                <a:gd name="T4" fmla="*/ 17 w 117"/>
                <a:gd name="T5" fmla="*/ 18 h 116"/>
                <a:gd name="T6" fmla="*/ 17 w 117"/>
                <a:gd name="T7" fmla="*/ 18 h 116"/>
                <a:gd name="T8" fmla="*/ 10 w 117"/>
                <a:gd name="T9" fmla="*/ 26 h 116"/>
                <a:gd name="T10" fmla="*/ 5 w 117"/>
                <a:gd name="T11" fmla="*/ 36 h 116"/>
                <a:gd name="T12" fmla="*/ 2 w 117"/>
                <a:gd name="T13" fmla="*/ 46 h 116"/>
                <a:gd name="T14" fmla="*/ 0 w 117"/>
                <a:gd name="T15" fmla="*/ 59 h 116"/>
                <a:gd name="T16" fmla="*/ 0 w 117"/>
                <a:gd name="T17" fmla="*/ 59 h 116"/>
                <a:gd name="T18" fmla="*/ 2 w 117"/>
                <a:gd name="T19" fmla="*/ 70 h 116"/>
                <a:gd name="T20" fmla="*/ 5 w 117"/>
                <a:gd name="T21" fmla="*/ 81 h 116"/>
                <a:gd name="T22" fmla="*/ 10 w 117"/>
                <a:gd name="T23" fmla="*/ 91 h 116"/>
                <a:gd name="T24" fmla="*/ 17 w 117"/>
                <a:gd name="T25" fmla="*/ 99 h 116"/>
                <a:gd name="T26" fmla="*/ 17 w 117"/>
                <a:gd name="T27" fmla="*/ 99 h 116"/>
                <a:gd name="T28" fmla="*/ 26 w 117"/>
                <a:gd name="T29" fmla="*/ 106 h 116"/>
                <a:gd name="T30" fmla="*/ 35 w 117"/>
                <a:gd name="T31" fmla="*/ 112 h 116"/>
                <a:gd name="T32" fmla="*/ 47 w 117"/>
                <a:gd name="T33" fmla="*/ 115 h 116"/>
                <a:gd name="T34" fmla="*/ 58 w 117"/>
                <a:gd name="T35" fmla="*/ 116 h 116"/>
                <a:gd name="T36" fmla="*/ 58 w 117"/>
                <a:gd name="T37" fmla="*/ 116 h 116"/>
                <a:gd name="T38" fmla="*/ 69 w 117"/>
                <a:gd name="T39" fmla="*/ 115 h 116"/>
                <a:gd name="T40" fmla="*/ 81 w 117"/>
                <a:gd name="T41" fmla="*/ 112 h 116"/>
                <a:gd name="T42" fmla="*/ 91 w 117"/>
                <a:gd name="T43" fmla="*/ 106 h 116"/>
                <a:gd name="T44" fmla="*/ 99 w 117"/>
                <a:gd name="T45" fmla="*/ 99 h 116"/>
                <a:gd name="T46" fmla="*/ 99 w 117"/>
                <a:gd name="T47" fmla="*/ 99 h 116"/>
                <a:gd name="T48" fmla="*/ 106 w 117"/>
                <a:gd name="T49" fmla="*/ 91 h 116"/>
                <a:gd name="T50" fmla="*/ 112 w 117"/>
                <a:gd name="T51" fmla="*/ 81 h 116"/>
                <a:gd name="T52" fmla="*/ 115 w 117"/>
                <a:gd name="T53" fmla="*/ 70 h 116"/>
                <a:gd name="T54" fmla="*/ 117 w 117"/>
                <a:gd name="T55" fmla="*/ 59 h 116"/>
                <a:gd name="T56" fmla="*/ 117 w 117"/>
                <a:gd name="T57" fmla="*/ 59 h 116"/>
                <a:gd name="T58" fmla="*/ 115 w 117"/>
                <a:gd name="T59" fmla="*/ 46 h 116"/>
                <a:gd name="T60" fmla="*/ 112 w 117"/>
                <a:gd name="T61" fmla="*/ 36 h 116"/>
                <a:gd name="T62" fmla="*/ 106 w 117"/>
                <a:gd name="T63" fmla="*/ 26 h 116"/>
                <a:gd name="T64" fmla="*/ 99 w 117"/>
                <a:gd name="T65" fmla="*/ 18 h 116"/>
                <a:gd name="T66" fmla="*/ 99 w 117"/>
                <a:gd name="T67" fmla="*/ 18 h 116"/>
                <a:gd name="T68" fmla="*/ 91 w 117"/>
                <a:gd name="T69" fmla="*/ 10 h 116"/>
                <a:gd name="T70" fmla="*/ 82 w 117"/>
                <a:gd name="T71" fmla="*/ 5 h 116"/>
                <a:gd name="T72" fmla="*/ 70 w 117"/>
                <a:gd name="T73" fmla="*/ 1 h 116"/>
                <a:gd name="T74" fmla="*/ 59 w 117"/>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6">
                  <a:moveTo>
                    <a:pt x="21" y="13"/>
                  </a:moveTo>
                  <a:lnTo>
                    <a:pt x="21" y="13"/>
                  </a:lnTo>
                  <a:lnTo>
                    <a:pt x="17" y="18"/>
                  </a:lnTo>
                  <a:lnTo>
                    <a:pt x="17" y="18"/>
                  </a:lnTo>
                  <a:lnTo>
                    <a:pt x="10" y="26"/>
                  </a:lnTo>
                  <a:lnTo>
                    <a:pt x="5" y="36"/>
                  </a:lnTo>
                  <a:lnTo>
                    <a:pt x="2" y="46"/>
                  </a:lnTo>
                  <a:lnTo>
                    <a:pt x="0" y="59"/>
                  </a:lnTo>
                  <a:lnTo>
                    <a:pt x="0" y="59"/>
                  </a:lnTo>
                  <a:lnTo>
                    <a:pt x="2" y="70"/>
                  </a:lnTo>
                  <a:lnTo>
                    <a:pt x="5" y="81"/>
                  </a:lnTo>
                  <a:lnTo>
                    <a:pt x="10" y="91"/>
                  </a:lnTo>
                  <a:lnTo>
                    <a:pt x="17" y="99"/>
                  </a:lnTo>
                  <a:lnTo>
                    <a:pt x="17" y="99"/>
                  </a:lnTo>
                  <a:lnTo>
                    <a:pt x="26" y="106"/>
                  </a:lnTo>
                  <a:lnTo>
                    <a:pt x="35" y="112"/>
                  </a:lnTo>
                  <a:lnTo>
                    <a:pt x="47" y="115"/>
                  </a:lnTo>
                  <a:lnTo>
                    <a:pt x="58" y="116"/>
                  </a:lnTo>
                  <a:lnTo>
                    <a:pt x="58" y="116"/>
                  </a:lnTo>
                  <a:lnTo>
                    <a:pt x="69" y="115"/>
                  </a:lnTo>
                  <a:lnTo>
                    <a:pt x="81" y="112"/>
                  </a:lnTo>
                  <a:lnTo>
                    <a:pt x="91" y="106"/>
                  </a:lnTo>
                  <a:lnTo>
                    <a:pt x="99" y="99"/>
                  </a:lnTo>
                  <a:lnTo>
                    <a:pt x="99" y="99"/>
                  </a:lnTo>
                  <a:lnTo>
                    <a:pt x="106" y="91"/>
                  </a:lnTo>
                  <a:lnTo>
                    <a:pt x="112" y="81"/>
                  </a:lnTo>
                  <a:lnTo>
                    <a:pt x="115" y="70"/>
                  </a:lnTo>
                  <a:lnTo>
                    <a:pt x="117" y="59"/>
                  </a:lnTo>
                  <a:lnTo>
                    <a:pt x="117" y="59"/>
                  </a:lnTo>
                  <a:lnTo>
                    <a:pt x="115" y="46"/>
                  </a:lnTo>
                  <a:lnTo>
                    <a:pt x="112" y="36"/>
                  </a:lnTo>
                  <a:lnTo>
                    <a:pt x="106" y="26"/>
                  </a:lnTo>
                  <a:lnTo>
                    <a:pt x="99" y="18"/>
                  </a:lnTo>
                  <a:lnTo>
                    <a:pt x="99" y="18"/>
                  </a:lnTo>
                  <a:lnTo>
                    <a:pt x="91" y="10"/>
                  </a:lnTo>
                  <a:lnTo>
                    <a:pt x="82" y="5"/>
                  </a:lnTo>
                  <a:lnTo>
                    <a:pt x="70" y="1"/>
                  </a:lnTo>
                  <a:lnTo>
                    <a:pt x="59"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6" name="Freeform 473"/>
            <p:cNvSpPr>
              <a:spLocks/>
            </p:cNvSpPr>
            <p:nvPr/>
          </p:nvSpPr>
          <p:spPr bwMode="auto">
            <a:xfrm>
              <a:off x="4327526" y="2714625"/>
              <a:ext cx="365125" cy="138113"/>
            </a:xfrm>
            <a:custGeom>
              <a:avLst/>
              <a:gdLst>
                <a:gd name="T0" fmla="*/ 0 w 230"/>
                <a:gd name="T1" fmla="*/ 6 h 87"/>
                <a:gd name="T2" fmla="*/ 0 w 230"/>
                <a:gd name="T3" fmla="*/ 6 h 87"/>
                <a:gd name="T4" fmla="*/ 7 w 230"/>
                <a:gd name="T5" fmla="*/ 4 h 87"/>
                <a:gd name="T6" fmla="*/ 14 w 230"/>
                <a:gd name="T7" fmla="*/ 2 h 87"/>
                <a:gd name="T8" fmla="*/ 22 w 230"/>
                <a:gd name="T9" fmla="*/ 1 h 87"/>
                <a:gd name="T10" fmla="*/ 29 w 230"/>
                <a:gd name="T11" fmla="*/ 0 h 87"/>
                <a:gd name="T12" fmla="*/ 37 w 230"/>
                <a:gd name="T13" fmla="*/ 1 h 87"/>
                <a:gd name="T14" fmla="*/ 44 w 230"/>
                <a:gd name="T15" fmla="*/ 2 h 87"/>
                <a:gd name="T16" fmla="*/ 51 w 230"/>
                <a:gd name="T17" fmla="*/ 4 h 87"/>
                <a:gd name="T18" fmla="*/ 59 w 230"/>
                <a:gd name="T19" fmla="*/ 6 h 87"/>
                <a:gd name="T20" fmla="*/ 59 w 230"/>
                <a:gd name="T21" fmla="*/ 6 h 87"/>
                <a:gd name="T22" fmla="*/ 65 w 230"/>
                <a:gd name="T23" fmla="*/ 9 h 87"/>
                <a:gd name="T24" fmla="*/ 72 w 230"/>
                <a:gd name="T25" fmla="*/ 13 h 87"/>
                <a:gd name="T26" fmla="*/ 77 w 230"/>
                <a:gd name="T27" fmla="*/ 17 h 87"/>
                <a:gd name="T28" fmla="*/ 83 w 230"/>
                <a:gd name="T29" fmla="*/ 22 h 87"/>
                <a:gd name="T30" fmla="*/ 83 w 230"/>
                <a:gd name="T31" fmla="*/ 22 h 87"/>
                <a:gd name="T32" fmla="*/ 89 w 230"/>
                <a:gd name="T33" fmla="*/ 29 h 87"/>
                <a:gd name="T34" fmla="*/ 101 w 230"/>
                <a:gd name="T35" fmla="*/ 62 h 87"/>
                <a:gd name="T36" fmla="*/ 30 w 230"/>
                <a:gd name="T37" fmla="*/ 67 h 87"/>
                <a:gd name="T38" fmla="*/ 30 w 230"/>
                <a:gd name="T39" fmla="*/ 67 h 87"/>
                <a:gd name="T40" fmla="*/ 26 w 230"/>
                <a:gd name="T41" fmla="*/ 68 h 87"/>
                <a:gd name="T42" fmla="*/ 23 w 230"/>
                <a:gd name="T43" fmla="*/ 72 h 87"/>
                <a:gd name="T44" fmla="*/ 22 w 230"/>
                <a:gd name="T45" fmla="*/ 75 h 87"/>
                <a:gd name="T46" fmla="*/ 21 w 230"/>
                <a:gd name="T47" fmla="*/ 78 h 87"/>
                <a:gd name="T48" fmla="*/ 21 w 230"/>
                <a:gd name="T49" fmla="*/ 78 h 87"/>
                <a:gd name="T50" fmla="*/ 22 w 230"/>
                <a:gd name="T51" fmla="*/ 82 h 87"/>
                <a:gd name="T52" fmla="*/ 24 w 230"/>
                <a:gd name="T53" fmla="*/ 84 h 87"/>
                <a:gd name="T54" fmla="*/ 27 w 230"/>
                <a:gd name="T55" fmla="*/ 86 h 87"/>
                <a:gd name="T56" fmla="*/ 30 w 230"/>
                <a:gd name="T57" fmla="*/ 87 h 87"/>
                <a:gd name="T58" fmla="*/ 30 w 230"/>
                <a:gd name="T59" fmla="*/ 87 h 87"/>
                <a:gd name="T60" fmla="*/ 31 w 230"/>
                <a:gd name="T61" fmla="*/ 87 h 87"/>
                <a:gd name="T62" fmla="*/ 113 w 230"/>
                <a:gd name="T63" fmla="*/ 80 h 87"/>
                <a:gd name="T64" fmla="*/ 113 w 230"/>
                <a:gd name="T65" fmla="*/ 80 h 87"/>
                <a:gd name="T66" fmla="*/ 125 w 230"/>
                <a:gd name="T67" fmla="*/ 77 h 87"/>
                <a:gd name="T68" fmla="*/ 131 w 230"/>
                <a:gd name="T69" fmla="*/ 75 h 87"/>
                <a:gd name="T70" fmla="*/ 135 w 230"/>
                <a:gd name="T71" fmla="*/ 72 h 87"/>
                <a:gd name="T72" fmla="*/ 139 w 230"/>
                <a:gd name="T73" fmla="*/ 67 h 87"/>
                <a:gd name="T74" fmla="*/ 143 w 230"/>
                <a:gd name="T75" fmla="*/ 62 h 87"/>
                <a:gd name="T76" fmla="*/ 147 w 230"/>
                <a:gd name="T77" fmla="*/ 55 h 87"/>
                <a:gd name="T78" fmla="*/ 151 w 230"/>
                <a:gd name="T79" fmla="*/ 46 h 87"/>
                <a:gd name="T80" fmla="*/ 151 w 230"/>
                <a:gd name="T81" fmla="*/ 46 h 87"/>
                <a:gd name="T82" fmla="*/ 154 w 230"/>
                <a:gd name="T83" fmla="*/ 40 h 87"/>
                <a:gd name="T84" fmla="*/ 157 w 230"/>
                <a:gd name="T85" fmla="*/ 33 h 87"/>
                <a:gd name="T86" fmla="*/ 162 w 230"/>
                <a:gd name="T87" fmla="*/ 27 h 87"/>
                <a:gd name="T88" fmla="*/ 167 w 230"/>
                <a:gd name="T89" fmla="*/ 22 h 87"/>
                <a:gd name="T90" fmla="*/ 167 w 230"/>
                <a:gd name="T91" fmla="*/ 22 h 87"/>
                <a:gd name="T92" fmla="*/ 177 w 230"/>
                <a:gd name="T93" fmla="*/ 14 h 87"/>
                <a:gd name="T94" fmla="*/ 187 w 230"/>
                <a:gd name="T95" fmla="*/ 8 h 87"/>
                <a:gd name="T96" fmla="*/ 212 w 230"/>
                <a:gd name="T97" fmla="*/ 81 h 87"/>
                <a:gd name="T98" fmla="*/ 212 w 230"/>
                <a:gd name="T99" fmla="*/ 81 h 87"/>
                <a:gd name="T100" fmla="*/ 214 w 230"/>
                <a:gd name="T101" fmla="*/ 83 h 87"/>
                <a:gd name="T102" fmla="*/ 216 w 230"/>
                <a:gd name="T103" fmla="*/ 85 h 87"/>
                <a:gd name="T104" fmla="*/ 218 w 230"/>
                <a:gd name="T105" fmla="*/ 86 h 87"/>
                <a:gd name="T106" fmla="*/ 221 w 230"/>
                <a:gd name="T107" fmla="*/ 87 h 87"/>
                <a:gd name="T108" fmla="*/ 221 w 230"/>
                <a:gd name="T109" fmla="*/ 87 h 87"/>
                <a:gd name="T110" fmla="*/ 224 w 230"/>
                <a:gd name="T111" fmla="*/ 86 h 87"/>
                <a:gd name="T112" fmla="*/ 224 w 230"/>
                <a:gd name="T113" fmla="*/ 86 h 87"/>
                <a:gd name="T114" fmla="*/ 227 w 230"/>
                <a:gd name="T115" fmla="*/ 84 h 87"/>
                <a:gd name="T116" fmla="*/ 229 w 230"/>
                <a:gd name="T117" fmla="*/ 82 h 87"/>
                <a:gd name="T118" fmla="*/ 230 w 230"/>
                <a:gd name="T119" fmla="*/ 78 h 87"/>
                <a:gd name="T120" fmla="*/ 230 w 230"/>
                <a:gd name="T121" fmla="*/ 74 h 87"/>
                <a:gd name="T122" fmla="*/ 205 w 230"/>
                <a:gd name="T123"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 h="87">
                  <a:moveTo>
                    <a:pt x="0" y="6"/>
                  </a:moveTo>
                  <a:lnTo>
                    <a:pt x="0" y="6"/>
                  </a:lnTo>
                  <a:lnTo>
                    <a:pt x="7" y="4"/>
                  </a:lnTo>
                  <a:lnTo>
                    <a:pt x="14" y="2"/>
                  </a:lnTo>
                  <a:lnTo>
                    <a:pt x="22" y="1"/>
                  </a:lnTo>
                  <a:lnTo>
                    <a:pt x="29" y="0"/>
                  </a:lnTo>
                  <a:lnTo>
                    <a:pt x="37" y="1"/>
                  </a:lnTo>
                  <a:lnTo>
                    <a:pt x="44" y="2"/>
                  </a:lnTo>
                  <a:lnTo>
                    <a:pt x="51" y="4"/>
                  </a:lnTo>
                  <a:lnTo>
                    <a:pt x="59" y="6"/>
                  </a:lnTo>
                  <a:lnTo>
                    <a:pt x="59" y="6"/>
                  </a:lnTo>
                  <a:lnTo>
                    <a:pt x="65" y="9"/>
                  </a:lnTo>
                  <a:lnTo>
                    <a:pt x="72" y="13"/>
                  </a:lnTo>
                  <a:lnTo>
                    <a:pt x="77" y="17"/>
                  </a:lnTo>
                  <a:lnTo>
                    <a:pt x="83" y="22"/>
                  </a:lnTo>
                  <a:lnTo>
                    <a:pt x="83" y="22"/>
                  </a:lnTo>
                  <a:lnTo>
                    <a:pt x="89" y="29"/>
                  </a:lnTo>
                  <a:lnTo>
                    <a:pt x="101" y="62"/>
                  </a:lnTo>
                  <a:lnTo>
                    <a:pt x="30" y="67"/>
                  </a:lnTo>
                  <a:lnTo>
                    <a:pt x="30" y="67"/>
                  </a:lnTo>
                  <a:lnTo>
                    <a:pt x="26" y="68"/>
                  </a:lnTo>
                  <a:lnTo>
                    <a:pt x="23" y="72"/>
                  </a:lnTo>
                  <a:lnTo>
                    <a:pt x="22" y="75"/>
                  </a:lnTo>
                  <a:lnTo>
                    <a:pt x="21" y="78"/>
                  </a:lnTo>
                  <a:lnTo>
                    <a:pt x="21" y="78"/>
                  </a:lnTo>
                  <a:lnTo>
                    <a:pt x="22" y="82"/>
                  </a:lnTo>
                  <a:lnTo>
                    <a:pt x="24" y="84"/>
                  </a:lnTo>
                  <a:lnTo>
                    <a:pt x="27" y="86"/>
                  </a:lnTo>
                  <a:lnTo>
                    <a:pt x="30" y="87"/>
                  </a:lnTo>
                  <a:lnTo>
                    <a:pt x="30" y="87"/>
                  </a:lnTo>
                  <a:lnTo>
                    <a:pt x="31" y="87"/>
                  </a:lnTo>
                  <a:lnTo>
                    <a:pt x="113" y="80"/>
                  </a:lnTo>
                  <a:lnTo>
                    <a:pt x="113" y="80"/>
                  </a:lnTo>
                  <a:lnTo>
                    <a:pt x="125" y="77"/>
                  </a:lnTo>
                  <a:lnTo>
                    <a:pt x="131" y="75"/>
                  </a:lnTo>
                  <a:lnTo>
                    <a:pt x="135" y="72"/>
                  </a:lnTo>
                  <a:lnTo>
                    <a:pt x="139" y="67"/>
                  </a:lnTo>
                  <a:lnTo>
                    <a:pt x="143" y="62"/>
                  </a:lnTo>
                  <a:lnTo>
                    <a:pt x="147" y="55"/>
                  </a:lnTo>
                  <a:lnTo>
                    <a:pt x="151" y="46"/>
                  </a:lnTo>
                  <a:lnTo>
                    <a:pt x="151" y="46"/>
                  </a:lnTo>
                  <a:lnTo>
                    <a:pt x="154" y="40"/>
                  </a:lnTo>
                  <a:lnTo>
                    <a:pt x="157" y="33"/>
                  </a:lnTo>
                  <a:lnTo>
                    <a:pt x="162" y="27"/>
                  </a:lnTo>
                  <a:lnTo>
                    <a:pt x="167" y="22"/>
                  </a:lnTo>
                  <a:lnTo>
                    <a:pt x="167" y="22"/>
                  </a:lnTo>
                  <a:lnTo>
                    <a:pt x="177" y="14"/>
                  </a:lnTo>
                  <a:lnTo>
                    <a:pt x="187" y="8"/>
                  </a:lnTo>
                  <a:lnTo>
                    <a:pt x="212" y="81"/>
                  </a:lnTo>
                  <a:lnTo>
                    <a:pt x="212" y="81"/>
                  </a:lnTo>
                  <a:lnTo>
                    <a:pt x="214" y="83"/>
                  </a:lnTo>
                  <a:lnTo>
                    <a:pt x="216" y="85"/>
                  </a:lnTo>
                  <a:lnTo>
                    <a:pt x="218" y="86"/>
                  </a:lnTo>
                  <a:lnTo>
                    <a:pt x="221" y="87"/>
                  </a:lnTo>
                  <a:lnTo>
                    <a:pt x="221" y="87"/>
                  </a:lnTo>
                  <a:lnTo>
                    <a:pt x="224" y="86"/>
                  </a:lnTo>
                  <a:lnTo>
                    <a:pt x="224" y="86"/>
                  </a:lnTo>
                  <a:lnTo>
                    <a:pt x="227" y="84"/>
                  </a:lnTo>
                  <a:lnTo>
                    <a:pt x="229" y="82"/>
                  </a:lnTo>
                  <a:lnTo>
                    <a:pt x="230" y="78"/>
                  </a:lnTo>
                  <a:lnTo>
                    <a:pt x="230" y="74"/>
                  </a:lnTo>
                  <a:lnTo>
                    <a:pt x="205" y="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7" name="Freeform 474"/>
            <p:cNvSpPr>
              <a:spLocks/>
            </p:cNvSpPr>
            <p:nvPr/>
          </p:nvSpPr>
          <p:spPr bwMode="auto">
            <a:xfrm>
              <a:off x="4322763" y="2589213"/>
              <a:ext cx="407988" cy="120650"/>
            </a:xfrm>
            <a:custGeom>
              <a:avLst/>
              <a:gdLst>
                <a:gd name="T0" fmla="*/ 257 w 257"/>
                <a:gd name="T1" fmla="*/ 76 h 76"/>
                <a:gd name="T2" fmla="*/ 241 w 257"/>
                <a:gd name="T3" fmla="*/ 71 h 76"/>
                <a:gd name="T4" fmla="*/ 224 w 257"/>
                <a:gd name="T5" fmla="*/ 69 h 76"/>
                <a:gd name="T6" fmla="*/ 214 w 257"/>
                <a:gd name="T7" fmla="*/ 70 h 76"/>
                <a:gd name="T8" fmla="*/ 190 w 257"/>
                <a:gd name="T9" fmla="*/ 31 h 76"/>
                <a:gd name="T10" fmla="*/ 189 w 257"/>
                <a:gd name="T11" fmla="*/ 29 h 76"/>
                <a:gd name="T12" fmla="*/ 183 w 257"/>
                <a:gd name="T13" fmla="*/ 25 h 76"/>
                <a:gd name="T14" fmla="*/ 181 w 257"/>
                <a:gd name="T15" fmla="*/ 19 h 76"/>
                <a:gd name="T16" fmla="*/ 175 w 257"/>
                <a:gd name="T17" fmla="*/ 12 h 76"/>
                <a:gd name="T18" fmla="*/ 166 w 257"/>
                <a:gd name="T19" fmla="*/ 7 h 76"/>
                <a:gd name="T20" fmla="*/ 165 w 257"/>
                <a:gd name="T21" fmla="*/ 4 h 76"/>
                <a:gd name="T22" fmla="*/ 161 w 257"/>
                <a:gd name="T23" fmla="*/ 1 h 76"/>
                <a:gd name="T24" fmla="*/ 136 w 257"/>
                <a:gd name="T25" fmla="*/ 0 h 76"/>
                <a:gd name="T26" fmla="*/ 133 w 257"/>
                <a:gd name="T27" fmla="*/ 1 h 76"/>
                <a:gd name="T28" fmla="*/ 127 w 257"/>
                <a:gd name="T29" fmla="*/ 6 h 76"/>
                <a:gd name="T30" fmla="*/ 126 w 257"/>
                <a:gd name="T31" fmla="*/ 10 h 76"/>
                <a:gd name="T32" fmla="*/ 129 w 257"/>
                <a:gd name="T33" fmla="*/ 16 h 76"/>
                <a:gd name="T34" fmla="*/ 136 w 257"/>
                <a:gd name="T35" fmla="*/ 18 h 76"/>
                <a:gd name="T36" fmla="*/ 158 w 257"/>
                <a:gd name="T37" fmla="*/ 18 h 76"/>
                <a:gd name="T38" fmla="*/ 164 w 257"/>
                <a:gd name="T39" fmla="*/ 15 h 76"/>
                <a:gd name="T40" fmla="*/ 170 w 257"/>
                <a:gd name="T41" fmla="*/ 19 h 76"/>
                <a:gd name="T42" fmla="*/ 175 w 257"/>
                <a:gd name="T43" fmla="*/ 27 h 76"/>
                <a:gd name="T44" fmla="*/ 173 w 257"/>
                <a:gd name="T45" fmla="*/ 29 h 76"/>
                <a:gd name="T46" fmla="*/ 172 w 257"/>
                <a:gd name="T47" fmla="*/ 34 h 76"/>
                <a:gd name="T48" fmla="*/ 177 w 257"/>
                <a:gd name="T49" fmla="*/ 51 h 76"/>
                <a:gd name="T50" fmla="*/ 169 w 257"/>
                <a:gd name="T51" fmla="*/ 47 h 76"/>
                <a:gd name="T52" fmla="*/ 160 w 257"/>
                <a:gd name="T53" fmla="*/ 45 h 76"/>
                <a:gd name="T54" fmla="*/ 157 w 257"/>
                <a:gd name="T55" fmla="*/ 42 h 76"/>
                <a:gd name="T56" fmla="*/ 153 w 257"/>
                <a:gd name="T57" fmla="*/ 39 h 76"/>
                <a:gd name="T58" fmla="*/ 148 w 257"/>
                <a:gd name="T59" fmla="*/ 39 h 76"/>
                <a:gd name="T60" fmla="*/ 144 w 257"/>
                <a:gd name="T61" fmla="*/ 42 h 76"/>
                <a:gd name="T62" fmla="*/ 142 w 257"/>
                <a:gd name="T63" fmla="*/ 46 h 76"/>
                <a:gd name="T64" fmla="*/ 133 w 257"/>
                <a:gd name="T65" fmla="*/ 49 h 76"/>
                <a:gd name="T66" fmla="*/ 118 w 257"/>
                <a:gd name="T67" fmla="*/ 57 h 76"/>
                <a:gd name="T68" fmla="*/ 0 w 257"/>
                <a:gd name="T69" fmla="*/ 46 h 76"/>
                <a:gd name="T70" fmla="*/ 19 w 257"/>
                <a:gd name="T71"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 h="76">
                  <a:moveTo>
                    <a:pt x="257" y="76"/>
                  </a:moveTo>
                  <a:lnTo>
                    <a:pt x="257" y="76"/>
                  </a:lnTo>
                  <a:lnTo>
                    <a:pt x="249" y="73"/>
                  </a:lnTo>
                  <a:lnTo>
                    <a:pt x="241" y="71"/>
                  </a:lnTo>
                  <a:lnTo>
                    <a:pt x="232" y="70"/>
                  </a:lnTo>
                  <a:lnTo>
                    <a:pt x="224" y="69"/>
                  </a:lnTo>
                  <a:lnTo>
                    <a:pt x="224" y="69"/>
                  </a:lnTo>
                  <a:lnTo>
                    <a:pt x="214" y="70"/>
                  </a:lnTo>
                  <a:lnTo>
                    <a:pt x="205" y="72"/>
                  </a:lnTo>
                  <a:lnTo>
                    <a:pt x="190" y="31"/>
                  </a:lnTo>
                  <a:lnTo>
                    <a:pt x="190" y="31"/>
                  </a:lnTo>
                  <a:lnTo>
                    <a:pt x="189" y="29"/>
                  </a:lnTo>
                  <a:lnTo>
                    <a:pt x="187" y="27"/>
                  </a:lnTo>
                  <a:lnTo>
                    <a:pt x="183" y="25"/>
                  </a:lnTo>
                  <a:lnTo>
                    <a:pt x="181" y="19"/>
                  </a:lnTo>
                  <a:lnTo>
                    <a:pt x="181" y="19"/>
                  </a:lnTo>
                  <a:lnTo>
                    <a:pt x="178" y="15"/>
                  </a:lnTo>
                  <a:lnTo>
                    <a:pt x="175" y="12"/>
                  </a:lnTo>
                  <a:lnTo>
                    <a:pt x="171" y="9"/>
                  </a:lnTo>
                  <a:lnTo>
                    <a:pt x="166" y="7"/>
                  </a:lnTo>
                  <a:lnTo>
                    <a:pt x="166" y="7"/>
                  </a:lnTo>
                  <a:lnTo>
                    <a:pt x="165" y="4"/>
                  </a:lnTo>
                  <a:lnTo>
                    <a:pt x="163" y="2"/>
                  </a:lnTo>
                  <a:lnTo>
                    <a:pt x="161" y="1"/>
                  </a:lnTo>
                  <a:lnTo>
                    <a:pt x="158" y="0"/>
                  </a:lnTo>
                  <a:lnTo>
                    <a:pt x="136" y="0"/>
                  </a:lnTo>
                  <a:lnTo>
                    <a:pt x="136" y="0"/>
                  </a:lnTo>
                  <a:lnTo>
                    <a:pt x="133" y="1"/>
                  </a:lnTo>
                  <a:lnTo>
                    <a:pt x="129" y="3"/>
                  </a:lnTo>
                  <a:lnTo>
                    <a:pt x="127" y="6"/>
                  </a:lnTo>
                  <a:lnTo>
                    <a:pt x="126" y="10"/>
                  </a:lnTo>
                  <a:lnTo>
                    <a:pt x="126" y="10"/>
                  </a:lnTo>
                  <a:lnTo>
                    <a:pt x="127" y="13"/>
                  </a:lnTo>
                  <a:lnTo>
                    <a:pt x="129" y="16"/>
                  </a:lnTo>
                  <a:lnTo>
                    <a:pt x="133" y="17"/>
                  </a:lnTo>
                  <a:lnTo>
                    <a:pt x="136" y="18"/>
                  </a:lnTo>
                  <a:lnTo>
                    <a:pt x="158" y="18"/>
                  </a:lnTo>
                  <a:lnTo>
                    <a:pt x="158" y="18"/>
                  </a:lnTo>
                  <a:lnTo>
                    <a:pt x="162" y="17"/>
                  </a:lnTo>
                  <a:lnTo>
                    <a:pt x="164" y="15"/>
                  </a:lnTo>
                  <a:lnTo>
                    <a:pt x="164" y="15"/>
                  </a:lnTo>
                  <a:lnTo>
                    <a:pt x="170" y="19"/>
                  </a:lnTo>
                  <a:lnTo>
                    <a:pt x="173" y="23"/>
                  </a:lnTo>
                  <a:lnTo>
                    <a:pt x="175" y="27"/>
                  </a:lnTo>
                  <a:lnTo>
                    <a:pt x="175" y="27"/>
                  </a:lnTo>
                  <a:lnTo>
                    <a:pt x="173" y="29"/>
                  </a:lnTo>
                  <a:lnTo>
                    <a:pt x="172" y="32"/>
                  </a:lnTo>
                  <a:lnTo>
                    <a:pt x="172" y="34"/>
                  </a:lnTo>
                  <a:lnTo>
                    <a:pt x="173" y="37"/>
                  </a:lnTo>
                  <a:lnTo>
                    <a:pt x="177" y="51"/>
                  </a:lnTo>
                  <a:lnTo>
                    <a:pt x="177" y="51"/>
                  </a:lnTo>
                  <a:lnTo>
                    <a:pt x="169" y="47"/>
                  </a:lnTo>
                  <a:lnTo>
                    <a:pt x="160" y="45"/>
                  </a:lnTo>
                  <a:lnTo>
                    <a:pt x="160" y="45"/>
                  </a:lnTo>
                  <a:lnTo>
                    <a:pt x="158" y="43"/>
                  </a:lnTo>
                  <a:lnTo>
                    <a:pt x="157" y="42"/>
                  </a:lnTo>
                  <a:lnTo>
                    <a:pt x="155" y="40"/>
                  </a:lnTo>
                  <a:lnTo>
                    <a:pt x="153" y="39"/>
                  </a:lnTo>
                  <a:lnTo>
                    <a:pt x="148" y="39"/>
                  </a:lnTo>
                  <a:lnTo>
                    <a:pt x="148" y="39"/>
                  </a:lnTo>
                  <a:lnTo>
                    <a:pt x="146" y="40"/>
                  </a:lnTo>
                  <a:lnTo>
                    <a:pt x="144" y="42"/>
                  </a:lnTo>
                  <a:lnTo>
                    <a:pt x="142" y="43"/>
                  </a:lnTo>
                  <a:lnTo>
                    <a:pt x="142" y="46"/>
                  </a:lnTo>
                  <a:lnTo>
                    <a:pt x="142" y="46"/>
                  </a:lnTo>
                  <a:lnTo>
                    <a:pt x="133" y="49"/>
                  </a:lnTo>
                  <a:lnTo>
                    <a:pt x="125" y="53"/>
                  </a:lnTo>
                  <a:lnTo>
                    <a:pt x="118" y="57"/>
                  </a:lnTo>
                  <a:lnTo>
                    <a:pt x="113" y="62"/>
                  </a:lnTo>
                  <a:lnTo>
                    <a:pt x="0" y="46"/>
                  </a:lnTo>
                  <a:lnTo>
                    <a:pt x="0" y="61"/>
                  </a:lnTo>
                  <a:lnTo>
                    <a:pt x="19" y="7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8" name="Freeform 475"/>
            <p:cNvSpPr>
              <a:spLocks/>
            </p:cNvSpPr>
            <p:nvPr/>
          </p:nvSpPr>
          <p:spPr bwMode="auto">
            <a:xfrm>
              <a:off x="5113338" y="3057525"/>
              <a:ext cx="139700" cy="379413"/>
            </a:xfrm>
            <a:custGeom>
              <a:avLst/>
              <a:gdLst>
                <a:gd name="T0" fmla="*/ 24 w 88"/>
                <a:gd name="T1" fmla="*/ 95 h 239"/>
                <a:gd name="T2" fmla="*/ 24 w 88"/>
                <a:gd name="T3" fmla="*/ 95 h 239"/>
                <a:gd name="T4" fmla="*/ 23 w 88"/>
                <a:gd name="T5" fmla="*/ 92 h 239"/>
                <a:gd name="T6" fmla="*/ 23 w 88"/>
                <a:gd name="T7" fmla="*/ 90 h 239"/>
                <a:gd name="T8" fmla="*/ 23 w 88"/>
                <a:gd name="T9" fmla="*/ 90 h 239"/>
                <a:gd name="T10" fmla="*/ 23 w 88"/>
                <a:gd name="T11" fmla="*/ 10 h 239"/>
                <a:gd name="T12" fmla="*/ 23 w 88"/>
                <a:gd name="T13" fmla="*/ 10 h 239"/>
                <a:gd name="T14" fmla="*/ 22 w 88"/>
                <a:gd name="T15" fmla="*/ 6 h 239"/>
                <a:gd name="T16" fmla="*/ 20 w 88"/>
                <a:gd name="T17" fmla="*/ 3 h 239"/>
                <a:gd name="T18" fmla="*/ 17 w 88"/>
                <a:gd name="T19" fmla="*/ 1 h 239"/>
                <a:gd name="T20" fmla="*/ 13 w 88"/>
                <a:gd name="T21" fmla="*/ 0 h 239"/>
                <a:gd name="T22" fmla="*/ 13 w 88"/>
                <a:gd name="T23" fmla="*/ 0 h 239"/>
                <a:gd name="T24" fmla="*/ 9 w 88"/>
                <a:gd name="T25" fmla="*/ 1 h 239"/>
                <a:gd name="T26" fmla="*/ 6 w 88"/>
                <a:gd name="T27" fmla="*/ 3 h 239"/>
                <a:gd name="T28" fmla="*/ 4 w 88"/>
                <a:gd name="T29" fmla="*/ 6 h 239"/>
                <a:gd name="T30" fmla="*/ 4 w 88"/>
                <a:gd name="T31" fmla="*/ 10 h 239"/>
                <a:gd name="T32" fmla="*/ 4 w 88"/>
                <a:gd name="T33" fmla="*/ 10 h 239"/>
                <a:gd name="T34" fmla="*/ 0 w 88"/>
                <a:gd name="T35" fmla="*/ 95 h 239"/>
                <a:gd name="T36" fmla="*/ 0 w 88"/>
                <a:gd name="T37" fmla="*/ 95 h 239"/>
                <a:gd name="T38" fmla="*/ 1 w 88"/>
                <a:gd name="T39" fmla="*/ 98 h 239"/>
                <a:gd name="T40" fmla="*/ 2 w 88"/>
                <a:gd name="T41" fmla="*/ 101 h 239"/>
                <a:gd name="T42" fmla="*/ 2 w 88"/>
                <a:gd name="T43" fmla="*/ 101 h 239"/>
                <a:gd name="T44" fmla="*/ 14 w 88"/>
                <a:gd name="T45" fmla="*/ 134 h 239"/>
                <a:gd name="T46" fmla="*/ 23 w 88"/>
                <a:gd name="T47" fmla="*/ 159 h 239"/>
                <a:gd name="T48" fmla="*/ 32 w 88"/>
                <a:gd name="T49" fmla="*/ 177 h 239"/>
                <a:gd name="T50" fmla="*/ 32 w 88"/>
                <a:gd name="T51" fmla="*/ 177 h 239"/>
                <a:gd name="T52" fmla="*/ 35 w 88"/>
                <a:gd name="T53" fmla="*/ 183 h 239"/>
                <a:gd name="T54" fmla="*/ 38 w 88"/>
                <a:gd name="T55" fmla="*/ 186 h 239"/>
                <a:gd name="T56" fmla="*/ 38 w 88"/>
                <a:gd name="T57" fmla="*/ 186 h 239"/>
                <a:gd name="T58" fmla="*/ 48 w 88"/>
                <a:gd name="T59" fmla="*/ 192 h 239"/>
                <a:gd name="T60" fmla="*/ 62 w 88"/>
                <a:gd name="T61" fmla="*/ 199 h 239"/>
                <a:gd name="T62" fmla="*/ 75 w 88"/>
                <a:gd name="T63" fmla="*/ 206 h 239"/>
                <a:gd name="T64" fmla="*/ 84 w 88"/>
                <a:gd name="T65" fmla="*/ 211 h 239"/>
                <a:gd name="T66" fmla="*/ 84 w 88"/>
                <a:gd name="T67" fmla="*/ 211 h 239"/>
                <a:gd name="T68" fmla="*/ 86 w 88"/>
                <a:gd name="T69" fmla="*/ 213 h 239"/>
                <a:gd name="T70" fmla="*/ 87 w 88"/>
                <a:gd name="T71" fmla="*/ 216 h 239"/>
                <a:gd name="T72" fmla="*/ 88 w 88"/>
                <a:gd name="T73" fmla="*/ 221 h 239"/>
                <a:gd name="T74" fmla="*/ 88 w 88"/>
                <a:gd name="T75" fmla="*/ 221 h 239"/>
                <a:gd name="T76" fmla="*/ 87 w 88"/>
                <a:gd name="T7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239">
                  <a:moveTo>
                    <a:pt x="24" y="95"/>
                  </a:moveTo>
                  <a:lnTo>
                    <a:pt x="24" y="95"/>
                  </a:lnTo>
                  <a:lnTo>
                    <a:pt x="23" y="92"/>
                  </a:lnTo>
                  <a:lnTo>
                    <a:pt x="23" y="90"/>
                  </a:lnTo>
                  <a:lnTo>
                    <a:pt x="23" y="90"/>
                  </a:lnTo>
                  <a:lnTo>
                    <a:pt x="23" y="10"/>
                  </a:lnTo>
                  <a:lnTo>
                    <a:pt x="23" y="10"/>
                  </a:lnTo>
                  <a:lnTo>
                    <a:pt x="22" y="6"/>
                  </a:lnTo>
                  <a:lnTo>
                    <a:pt x="20" y="3"/>
                  </a:lnTo>
                  <a:lnTo>
                    <a:pt x="17" y="1"/>
                  </a:lnTo>
                  <a:lnTo>
                    <a:pt x="13" y="0"/>
                  </a:lnTo>
                  <a:lnTo>
                    <a:pt x="13" y="0"/>
                  </a:lnTo>
                  <a:lnTo>
                    <a:pt x="9" y="1"/>
                  </a:lnTo>
                  <a:lnTo>
                    <a:pt x="6" y="3"/>
                  </a:lnTo>
                  <a:lnTo>
                    <a:pt x="4" y="6"/>
                  </a:lnTo>
                  <a:lnTo>
                    <a:pt x="4" y="10"/>
                  </a:lnTo>
                  <a:lnTo>
                    <a:pt x="4" y="10"/>
                  </a:lnTo>
                  <a:lnTo>
                    <a:pt x="0" y="95"/>
                  </a:lnTo>
                  <a:lnTo>
                    <a:pt x="0" y="95"/>
                  </a:lnTo>
                  <a:lnTo>
                    <a:pt x="1" y="98"/>
                  </a:lnTo>
                  <a:lnTo>
                    <a:pt x="2" y="101"/>
                  </a:lnTo>
                  <a:lnTo>
                    <a:pt x="2" y="101"/>
                  </a:lnTo>
                  <a:lnTo>
                    <a:pt x="14" y="134"/>
                  </a:lnTo>
                  <a:lnTo>
                    <a:pt x="23" y="159"/>
                  </a:lnTo>
                  <a:lnTo>
                    <a:pt x="32" y="177"/>
                  </a:lnTo>
                  <a:lnTo>
                    <a:pt x="32" y="177"/>
                  </a:lnTo>
                  <a:lnTo>
                    <a:pt x="35" y="183"/>
                  </a:lnTo>
                  <a:lnTo>
                    <a:pt x="38" y="186"/>
                  </a:lnTo>
                  <a:lnTo>
                    <a:pt x="38" y="186"/>
                  </a:lnTo>
                  <a:lnTo>
                    <a:pt x="48" y="192"/>
                  </a:lnTo>
                  <a:lnTo>
                    <a:pt x="62" y="199"/>
                  </a:lnTo>
                  <a:lnTo>
                    <a:pt x="75" y="206"/>
                  </a:lnTo>
                  <a:lnTo>
                    <a:pt x="84" y="211"/>
                  </a:lnTo>
                  <a:lnTo>
                    <a:pt x="84" y="211"/>
                  </a:lnTo>
                  <a:lnTo>
                    <a:pt x="86" y="213"/>
                  </a:lnTo>
                  <a:lnTo>
                    <a:pt x="87" y="216"/>
                  </a:lnTo>
                  <a:lnTo>
                    <a:pt x="88" y="221"/>
                  </a:lnTo>
                  <a:lnTo>
                    <a:pt x="88" y="221"/>
                  </a:lnTo>
                  <a:lnTo>
                    <a:pt x="87" y="2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9" name="Freeform 476"/>
            <p:cNvSpPr>
              <a:spLocks/>
            </p:cNvSpPr>
            <p:nvPr/>
          </p:nvSpPr>
          <p:spPr bwMode="auto">
            <a:xfrm>
              <a:off x="5168901" y="3192463"/>
              <a:ext cx="177800" cy="246063"/>
            </a:xfrm>
            <a:custGeom>
              <a:avLst/>
              <a:gdLst>
                <a:gd name="T0" fmla="*/ 112 w 112"/>
                <a:gd name="T1" fmla="*/ 155 h 155"/>
                <a:gd name="T2" fmla="*/ 112 w 112"/>
                <a:gd name="T3" fmla="*/ 139 h 155"/>
                <a:gd name="T4" fmla="*/ 112 w 112"/>
                <a:gd name="T5" fmla="*/ 139 h 155"/>
                <a:gd name="T6" fmla="*/ 112 w 112"/>
                <a:gd name="T7" fmla="*/ 128 h 155"/>
                <a:gd name="T8" fmla="*/ 110 w 112"/>
                <a:gd name="T9" fmla="*/ 119 h 155"/>
                <a:gd name="T10" fmla="*/ 107 w 112"/>
                <a:gd name="T11" fmla="*/ 111 h 155"/>
                <a:gd name="T12" fmla="*/ 103 w 112"/>
                <a:gd name="T13" fmla="*/ 103 h 155"/>
                <a:gd name="T14" fmla="*/ 98 w 112"/>
                <a:gd name="T15" fmla="*/ 97 h 155"/>
                <a:gd name="T16" fmla="*/ 92 w 112"/>
                <a:gd name="T17" fmla="*/ 90 h 155"/>
                <a:gd name="T18" fmla="*/ 85 w 112"/>
                <a:gd name="T19" fmla="*/ 84 h 155"/>
                <a:gd name="T20" fmla="*/ 76 w 112"/>
                <a:gd name="T21" fmla="*/ 78 h 155"/>
                <a:gd name="T22" fmla="*/ 76 w 112"/>
                <a:gd name="T23" fmla="*/ 78 h 155"/>
                <a:gd name="T24" fmla="*/ 71 w 112"/>
                <a:gd name="T25" fmla="*/ 75 h 155"/>
                <a:gd name="T26" fmla="*/ 68 w 112"/>
                <a:gd name="T27" fmla="*/ 71 h 155"/>
                <a:gd name="T28" fmla="*/ 68 w 112"/>
                <a:gd name="T29" fmla="*/ 71 h 155"/>
                <a:gd name="T30" fmla="*/ 41 w 112"/>
                <a:gd name="T31" fmla="*/ 33 h 155"/>
                <a:gd name="T32" fmla="*/ 22 w 112"/>
                <a:gd name="T33" fmla="*/ 6 h 155"/>
                <a:gd name="T34" fmla="*/ 22 w 112"/>
                <a:gd name="T35" fmla="*/ 6 h 155"/>
                <a:gd name="T36" fmla="*/ 18 w 112"/>
                <a:gd name="T37" fmla="*/ 2 h 155"/>
                <a:gd name="T38" fmla="*/ 14 w 112"/>
                <a:gd name="T39" fmla="*/ 0 h 155"/>
                <a:gd name="T40" fmla="*/ 9 w 112"/>
                <a:gd name="T41" fmla="*/ 0 h 155"/>
                <a:gd name="T42" fmla="*/ 5 w 112"/>
                <a:gd name="T43" fmla="*/ 1 h 155"/>
                <a:gd name="T44" fmla="*/ 2 w 112"/>
                <a:gd name="T45" fmla="*/ 4 h 155"/>
                <a:gd name="T46" fmla="*/ 0 w 112"/>
                <a:gd name="T47" fmla="*/ 8 h 155"/>
                <a:gd name="T48" fmla="*/ 0 w 112"/>
                <a:gd name="T49" fmla="*/ 12 h 155"/>
                <a:gd name="T50" fmla="*/ 1 w 112"/>
                <a:gd name="T51" fmla="*/ 16 h 155"/>
                <a:gd name="T52" fmla="*/ 22 w 112"/>
                <a:gd name="T53" fmla="*/ 5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55">
                  <a:moveTo>
                    <a:pt x="112" y="155"/>
                  </a:moveTo>
                  <a:lnTo>
                    <a:pt x="112" y="139"/>
                  </a:lnTo>
                  <a:lnTo>
                    <a:pt x="112" y="139"/>
                  </a:lnTo>
                  <a:lnTo>
                    <a:pt x="112" y="128"/>
                  </a:lnTo>
                  <a:lnTo>
                    <a:pt x="110" y="119"/>
                  </a:lnTo>
                  <a:lnTo>
                    <a:pt x="107" y="111"/>
                  </a:lnTo>
                  <a:lnTo>
                    <a:pt x="103" y="103"/>
                  </a:lnTo>
                  <a:lnTo>
                    <a:pt x="98" y="97"/>
                  </a:lnTo>
                  <a:lnTo>
                    <a:pt x="92" y="90"/>
                  </a:lnTo>
                  <a:lnTo>
                    <a:pt x="85" y="84"/>
                  </a:lnTo>
                  <a:lnTo>
                    <a:pt x="76" y="78"/>
                  </a:lnTo>
                  <a:lnTo>
                    <a:pt x="76" y="78"/>
                  </a:lnTo>
                  <a:lnTo>
                    <a:pt x="71" y="75"/>
                  </a:lnTo>
                  <a:lnTo>
                    <a:pt x="68" y="71"/>
                  </a:lnTo>
                  <a:lnTo>
                    <a:pt x="68" y="71"/>
                  </a:lnTo>
                  <a:lnTo>
                    <a:pt x="41" y="33"/>
                  </a:lnTo>
                  <a:lnTo>
                    <a:pt x="22" y="6"/>
                  </a:lnTo>
                  <a:lnTo>
                    <a:pt x="22" y="6"/>
                  </a:lnTo>
                  <a:lnTo>
                    <a:pt x="18" y="2"/>
                  </a:lnTo>
                  <a:lnTo>
                    <a:pt x="14" y="0"/>
                  </a:lnTo>
                  <a:lnTo>
                    <a:pt x="9" y="0"/>
                  </a:lnTo>
                  <a:lnTo>
                    <a:pt x="5" y="1"/>
                  </a:lnTo>
                  <a:lnTo>
                    <a:pt x="2" y="4"/>
                  </a:lnTo>
                  <a:lnTo>
                    <a:pt x="0" y="8"/>
                  </a:lnTo>
                  <a:lnTo>
                    <a:pt x="0" y="12"/>
                  </a:lnTo>
                  <a:lnTo>
                    <a:pt x="1" y="16"/>
                  </a:lnTo>
                  <a:lnTo>
                    <a:pt x="22" y="5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0" name="Freeform 477"/>
            <p:cNvSpPr>
              <a:spLocks/>
            </p:cNvSpPr>
            <p:nvPr/>
          </p:nvSpPr>
          <p:spPr bwMode="auto">
            <a:xfrm>
              <a:off x="5472113" y="3057525"/>
              <a:ext cx="139700" cy="379413"/>
            </a:xfrm>
            <a:custGeom>
              <a:avLst/>
              <a:gdLst>
                <a:gd name="T0" fmla="*/ 64 w 88"/>
                <a:gd name="T1" fmla="*/ 95 h 239"/>
                <a:gd name="T2" fmla="*/ 64 w 88"/>
                <a:gd name="T3" fmla="*/ 95 h 239"/>
                <a:gd name="T4" fmla="*/ 65 w 88"/>
                <a:gd name="T5" fmla="*/ 92 h 239"/>
                <a:gd name="T6" fmla="*/ 66 w 88"/>
                <a:gd name="T7" fmla="*/ 90 h 239"/>
                <a:gd name="T8" fmla="*/ 66 w 88"/>
                <a:gd name="T9" fmla="*/ 90 h 239"/>
                <a:gd name="T10" fmla="*/ 66 w 88"/>
                <a:gd name="T11" fmla="*/ 10 h 239"/>
                <a:gd name="T12" fmla="*/ 66 w 88"/>
                <a:gd name="T13" fmla="*/ 10 h 239"/>
                <a:gd name="T14" fmla="*/ 67 w 88"/>
                <a:gd name="T15" fmla="*/ 6 h 239"/>
                <a:gd name="T16" fmla="*/ 69 w 88"/>
                <a:gd name="T17" fmla="*/ 3 h 239"/>
                <a:gd name="T18" fmla="*/ 72 w 88"/>
                <a:gd name="T19" fmla="*/ 1 h 239"/>
                <a:gd name="T20" fmla="*/ 75 w 88"/>
                <a:gd name="T21" fmla="*/ 0 h 239"/>
                <a:gd name="T22" fmla="*/ 75 w 88"/>
                <a:gd name="T23" fmla="*/ 0 h 239"/>
                <a:gd name="T24" fmla="*/ 79 w 88"/>
                <a:gd name="T25" fmla="*/ 1 h 239"/>
                <a:gd name="T26" fmla="*/ 82 w 88"/>
                <a:gd name="T27" fmla="*/ 3 h 239"/>
                <a:gd name="T28" fmla="*/ 84 w 88"/>
                <a:gd name="T29" fmla="*/ 6 h 239"/>
                <a:gd name="T30" fmla="*/ 85 w 88"/>
                <a:gd name="T31" fmla="*/ 10 h 239"/>
                <a:gd name="T32" fmla="*/ 85 w 88"/>
                <a:gd name="T33" fmla="*/ 10 h 239"/>
                <a:gd name="T34" fmla="*/ 88 w 88"/>
                <a:gd name="T35" fmla="*/ 95 h 239"/>
                <a:gd name="T36" fmla="*/ 88 w 88"/>
                <a:gd name="T37" fmla="*/ 95 h 239"/>
                <a:gd name="T38" fmla="*/ 88 w 88"/>
                <a:gd name="T39" fmla="*/ 98 h 239"/>
                <a:gd name="T40" fmla="*/ 87 w 88"/>
                <a:gd name="T41" fmla="*/ 101 h 239"/>
                <a:gd name="T42" fmla="*/ 87 w 88"/>
                <a:gd name="T43" fmla="*/ 101 h 239"/>
                <a:gd name="T44" fmla="*/ 75 w 88"/>
                <a:gd name="T45" fmla="*/ 134 h 239"/>
                <a:gd name="T46" fmla="*/ 65 w 88"/>
                <a:gd name="T47" fmla="*/ 159 h 239"/>
                <a:gd name="T48" fmla="*/ 58 w 88"/>
                <a:gd name="T49" fmla="*/ 177 h 239"/>
                <a:gd name="T50" fmla="*/ 58 w 88"/>
                <a:gd name="T51" fmla="*/ 177 h 239"/>
                <a:gd name="T52" fmla="*/ 54 w 88"/>
                <a:gd name="T53" fmla="*/ 183 h 239"/>
                <a:gd name="T54" fmla="*/ 50 w 88"/>
                <a:gd name="T55" fmla="*/ 186 h 239"/>
                <a:gd name="T56" fmla="*/ 50 w 88"/>
                <a:gd name="T57" fmla="*/ 186 h 239"/>
                <a:gd name="T58" fmla="*/ 40 w 88"/>
                <a:gd name="T59" fmla="*/ 192 h 239"/>
                <a:gd name="T60" fmla="*/ 27 w 88"/>
                <a:gd name="T61" fmla="*/ 199 h 239"/>
                <a:gd name="T62" fmla="*/ 13 w 88"/>
                <a:gd name="T63" fmla="*/ 206 h 239"/>
                <a:gd name="T64" fmla="*/ 4 w 88"/>
                <a:gd name="T65" fmla="*/ 211 h 239"/>
                <a:gd name="T66" fmla="*/ 4 w 88"/>
                <a:gd name="T67" fmla="*/ 211 h 239"/>
                <a:gd name="T68" fmla="*/ 3 w 88"/>
                <a:gd name="T69" fmla="*/ 213 h 239"/>
                <a:gd name="T70" fmla="*/ 1 w 88"/>
                <a:gd name="T71" fmla="*/ 216 h 239"/>
                <a:gd name="T72" fmla="*/ 0 w 88"/>
                <a:gd name="T73" fmla="*/ 221 h 239"/>
                <a:gd name="T74" fmla="*/ 0 w 88"/>
                <a:gd name="T75" fmla="*/ 221 h 239"/>
                <a:gd name="T76" fmla="*/ 2 w 88"/>
                <a:gd name="T7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239">
                  <a:moveTo>
                    <a:pt x="64" y="95"/>
                  </a:moveTo>
                  <a:lnTo>
                    <a:pt x="64" y="95"/>
                  </a:lnTo>
                  <a:lnTo>
                    <a:pt x="65" y="92"/>
                  </a:lnTo>
                  <a:lnTo>
                    <a:pt x="66" y="90"/>
                  </a:lnTo>
                  <a:lnTo>
                    <a:pt x="66" y="90"/>
                  </a:lnTo>
                  <a:lnTo>
                    <a:pt x="66" y="10"/>
                  </a:lnTo>
                  <a:lnTo>
                    <a:pt x="66" y="10"/>
                  </a:lnTo>
                  <a:lnTo>
                    <a:pt x="67" y="6"/>
                  </a:lnTo>
                  <a:lnTo>
                    <a:pt x="69" y="3"/>
                  </a:lnTo>
                  <a:lnTo>
                    <a:pt x="72" y="1"/>
                  </a:lnTo>
                  <a:lnTo>
                    <a:pt x="75" y="0"/>
                  </a:lnTo>
                  <a:lnTo>
                    <a:pt x="75" y="0"/>
                  </a:lnTo>
                  <a:lnTo>
                    <a:pt x="79" y="1"/>
                  </a:lnTo>
                  <a:lnTo>
                    <a:pt x="82" y="3"/>
                  </a:lnTo>
                  <a:lnTo>
                    <a:pt x="84" y="6"/>
                  </a:lnTo>
                  <a:lnTo>
                    <a:pt x="85" y="10"/>
                  </a:lnTo>
                  <a:lnTo>
                    <a:pt x="85" y="10"/>
                  </a:lnTo>
                  <a:lnTo>
                    <a:pt x="88" y="95"/>
                  </a:lnTo>
                  <a:lnTo>
                    <a:pt x="88" y="95"/>
                  </a:lnTo>
                  <a:lnTo>
                    <a:pt x="88" y="98"/>
                  </a:lnTo>
                  <a:lnTo>
                    <a:pt x="87" y="101"/>
                  </a:lnTo>
                  <a:lnTo>
                    <a:pt x="87" y="101"/>
                  </a:lnTo>
                  <a:lnTo>
                    <a:pt x="75" y="134"/>
                  </a:lnTo>
                  <a:lnTo>
                    <a:pt x="65" y="159"/>
                  </a:lnTo>
                  <a:lnTo>
                    <a:pt x="58" y="177"/>
                  </a:lnTo>
                  <a:lnTo>
                    <a:pt x="58" y="177"/>
                  </a:lnTo>
                  <a:lnTo>
                    <a:pt x="54" y="183"/>
                  </a:lnTo>
                  <a:lnTo>
                    <a:pt x="50" y="186"/>
                  </a:lnTo>
                  <a:lnTo>
                    <a:pt x="50" y="186"/>
                  </a:lnTo>
                  <a:lnTo>
                    <a:pt x="40" y="192"/>
                  </a:lnTo>
                  <a:lnTo>
                    <a:pt x="27" y="199"/>
                  </a:lnTo>
                  <a:lnTo>
                    <a:pt x="13" y="206"/>
                  </a:lnTo>
                  <a:lnTo>
                    <a:pt x="4" y="211"/>
                  </a:lnTo>
                  <a:lnTo>
                    <a:pt x="4" y="211"/>
                  </a:lnTo>
                  <a:lnTo>
                    <a:pt x="3" y="213"/>
                  </a:lnTo>
                  <a:lnTo>
                    <a:pt x="1" y="216"/>
                  </a:lnTo>
                  <a:lnTo>
                    <a:pt x="0" y="221"/>
                  </a:lnTo>
                  <a:lnTo>
                    <a:pt x="0" y="221"/>
                  </a:lnTo>
                  <a:lnTo>
                    <a:pt x="2" y="23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1" name="Freeform 478"/>
            <p:cNvSpPr>
              <a:spLocks/>
            </p:cNvSpPr>
            <p:nvPr/>
          </p:nvSpPr>
          <p:spPr bwMode="auto">
            <a:xfrm>
              <a:off x="5378451" y="3192463"/>
              <a:ext cx="179388" cy="246063"/>
            </a:xfrm>
            <a:custGeom>
              <a:avLst/>
              <a:gdLst>
                <a:gd name="T0" fmla="*/ 0 w 113"/>
                <a:gd name="T1" fmla="*/ 155 h 155"/>
                <a:gd name="T2" fmla="*/ 0 w 113"/>
                <a:gd name="T3" fmla="*/ 139 h 155"/>
                <a:gd name="T4" fmla="*/ 0 w 113"/>
                <a:gd name="T5" fmla="*/ 139 h 155"/>
                <a:gd name="T6" fmla="*/ 1 w 113"/>
                <a:gd name="T7" fmla="*/ 128 h 155"/>
                <a:gd name="T8" fmla="*/ 2 w 113"/>
                <a:gd name="T9" fmla="*/ 119 h 155"/>
                <a:gd name="T10" fmla="*/ 5 w 113"/>
                <a:gd name="T11" fmla="*/ 111 h 155"/>
                <a:gd name="T12" fmla="*/ 10 w 113"/>
                <a:gd name="T13" fmla="*/ 103 h 155"/>
                <a:gd name="T14" fmla="*/ 14 w 113"/>
                <a:gd name="T15" fmla="*/ 97 h 155"/>
                <a:gd name="T16" fmla="*/ 20 w 113"/>
                <a:gd name="T17" fmla="*/ 90 h 155"/>
                <a:gd name="T18" fmla="*/ 28 w 113"/>
                <a:gd name="T19" fmla="*/ 84 h 155"/>
                <a:gd name="T20" fmla="*/ 36 w 113"/>
                <a:gd name="T21" fmla="*/ 78 h 155"/>
                <a:gd name="T22" fmla="*/ 36 w 113"/>
                <a:gd name="T23" fmla="*/ 78 h 155"/>
                <a:gd name="T24" fmla="*/ 41 w 113"/>
                <a:gd name="T25" fmla="*/ 75 h 155"/>
                <a:gd name="T26" fmla="*/ 46 w 113"/>
                <a:gd name="T27" fmla="*/ 71 h 155"/>
                <a:gd name="T28" fmla="*/ 46 w 113"/>
                <a:gd name="T29" fmla="*/ 71 h 155"/>
                <a:gd name="T30" fmla="*/ 71 w 113"/>
                <a:gd name="T31" fmla="*/ 33 h 155"/>
                <a:gd name="T32" fmla="*/ 90 w 113"/>
                <a:gd name="T33" fmla="*/ 6 h 155"/>
                <a:gd name="T34" fmla="*/ 90 w 113"/>
                <a:gd name="T35" fmla="*/ 6 h 155"/>
                <a:gd name="T36" fmla="*/ 94 w 113"/>
                <a:gd name="T37" fmla="*/ 2 h 155"/>
                <a:gd name="T38" fmla="*/ 99 w 113"/>
                <a:gd name="T39" fmla="*/ 0 h 155"/>
                <a:gd name="T40" fmla="*/ 103 w 113"/>
                <a:gd name="T41" fmla="*/ 0 h 155"/>
                <a:gd name="T42" fmla="*/ 107 w 113"/>
                <a:gd name="T43" fmla="*/ 1 h 155"/>
                <a:gd name="T44" fmla="*/ 110 w 113"/>
                <a:gd name="T45" fmla="*/ 4 h 155"/>
                <a:gd name="T46" fmla="*/ 112 w 113"/>
                <a:gd name="T47" fmla="*/ 8 h 155"/>
                <a:gd name="T48" fmla="*/ 113 w 113"/>
                <a:gd name="T49" fmla="*/ 12 h 155"/>
                <a:gd name="T50" fmla="*/ 111 w 113"/>
                <a:gd name="T51" fmla="*/ 16 h 155"/>
                <a:gd name="T52" fmla="*/ 91 w 113"/>
                <a:gd name="T53" fmla="*/ 5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55">
                  <a:moveTo>
                    <a:pt x="0" y="155"/>
                  </a:moveTo>
                  <a:lnTo>
                    <a:pt x="0" y="139"/>
                  </a:lnTo>
                  <a:lnTo>
                    <a:pt x="0" y="139"/>
                  </a:lnTo>
                  <a:lnTo>
                    <a:pt x="1" y="128"/>
                  </a:lnTo>
                  <a:lnTo>
                    <a:pt x="2" y="119"/>
                  </a:lnTo>
                  <a:lnTo>
                    <a:pt x="5" y="111"/>
                  </a:lnTo>
                  <a:lnTo>
                    <a:pt x="10" y="103"/>
                  </a:lnTo>
                  <a:lnTo>
                    <a:pt x="14" y="97"/>
                  </a:lnTo>
                  <a:lnTo>
                    <a:pt x="20" y="90"/>
                  </a:lnTo>
                  <a:lnTo>
                    <a:pt x="28" y="84"/>
                  </a:lnTo>
                  <a:lnTo>
                    <a:pt x="36" y="78"/>
                  </a:lnTo>
                  <a:lnTo>
                    <a:pt x="36" y="78"/>
                  </a:lnTo>
                  <a:lnTo>
                    <a:pt x="41" y="75"/>
                  </a:lnTo>
                  <a:lnTo>
                    <a:pt x="46" y="71"/>
                  </a:lnTo>
                  <a:lnTo>
                    <a:pt x="46" y="71"/>
                  </a:lnTo>
                  <a:lnTo>
                    <a:pt x="71" y="33"/>
                  </a:lnTo>
                  <a:lnTo>
                    <a:pt x="90" y="6"/>
                  </a:lnTo>
                  <a:lnTo>
                    <a:pt x="90" y="6"/>
                  </a:lnTo>
                  <a:lnTo>
                    <a:pt x="94" y="2"/>
                  </a:lnTo>
                  <a:lnTo>
                    <a:pt x="99" y="0"/>
                  </a:lnTo>
                  <a:lnTo>
                    <a:pt x="103" y="0"/>
                  </a:lnTo>
                  <a:lnTo>
                    <a:pt x="107" y="1"/>
                  </a:lnTo>
                  <a:lnTo>
                    <a:pt x="110" y="4"/>
                  </a:lnTo>
                  <a:lnTo>
                    <a:pt x="112" y="8"/>
                  </a:lnTo>
                  <a:lnTo>
                    <a:pt x="113" y="12"/>
                  </a:lnTo>
                  <a:lnTo>
                    <a:pt x="111" y="16"/>
                  </a:lnTo>
                  <a:lnTo>
                    <a:pt x="91" y="56"/>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2" name="Freeform 479"/>
            <p:cNvSpPr>
              <a:spLocks/>
            </p:cNvSpPr>
            <p:nvPr/>
          </p:nvSpPr>
          <p:spPr bwMode="auto">
            <a:xfrm>
              <a:off x="5414963" y="2987675"/>
              <a:ext cx="39688" cy="44450"/>
            </a:xfrm>
            <a:custGeom>
              <a:avLst/>
              <a:gdLst>
                <a:gd name="T0" fmla="*/ 0 w 25"/>
                <a:gd name="T1" fmla="*/ 12 h 28"/>
                <a:gd name="T2" fmla="*/ 0 w 25"/>
                <a:gd name="T3" fmla="*/ 0 h 28"/>
                <a:gd name="T4" fmla="*/ 25 w 25"/>
                <a:gd name="T5" fmla="*/ 0 h 28"/>
                <a:gd name="T6" fmla="*/ 25 w 25"/>
                <a:gd name="T7" fmla="*/ 28 h 28"/>
              </a:gdLst>
              <a:ahLst/>
              <a:cxnLst>
                <a:cxn ang="0">
                  <a:pos x="T0" y="T1"/>
                </a:cxn>
                <a:cxn ang="0">
                  <a:pos x="T2" y="T3"/>
                </a:cxn>
                <a:cxn ang="0">
                  <a:pos x="T4" y="T5"/>
                </a:cxn>
                <a:cxn ang="0">
                  <a:pos x="T6" y="T7"/>
                </a:cxn>
              </a:cxnLst>
              <a:rect l="0" t="0" r="r" b="b"/>
              <a:pathLst>
                <a:path w="25" h="28">
                  <a:moveTo>
                    <a:pt x="0" y="12"/>
                  </a:moveTo>
                  <a:lnTo>
                    <a:pt x="0" y="0"/>
                  </a:lnTo>
                  <a:lnTo>
                    <a:pt x="25" y="0"/>
                  </a:lnTo>
                  <a:lnTo>
                    <a:pt x="25" y="28"/>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3" name="Rectangle 480"/>
            <p:cNvSpPr>
              <a:spLocks noChangeArrowheads="1"/>
            </p:cNvSpPr>
            <p:nvPr/>
          </p:nvSpPr>
          <p:spPr bwMode="auto">
            <a:xfrm>
              <a:off x="5380038" y="3111500"/>
              <a:ext cx="55563" cy="44450"/>
            </a:xfrm>
            <a:prstGeom prst="rect">
              <a:avLst/>
            </a:prstGeom>
            <a:noFill/>
            <a:ln w="6350">
              <a:solidFill>
                <a:schemeClr val="tx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4" name="Freeform 481"/>
            <p:cNvSpPr>
              <a:spLocks/>
            </p:cNvSpPr>
            <p:nvPr/>
          </p:nvSpPr>
          <p:spPr bwMode="auto">
            <a:xfrm>
              <a:off x="5254626" y="3087688"/>
              <a:ext cx="215900" cy="119063"/>
            </a:xfrm>
            <a:custGeom>
              <a:avLst/>
              <a:gdLst>
                <a:gd name="T0" fmla="*/ 0 w 136"/>
                <a:gd name="T1" fmla="*/ 0 h 75"/>
                <a:gd name="T2" fmla="*/ 0 w 136"/>
                <a:gd name="T3" fmla="*/ 75 h 75"/>
                <a:gd name="T4" fmla="*/ 27 w 136"/>
                <a:gd name="T5" fmla="*/ 75 h 75"/>
                <a:gd name="T6" fmla="*/ 27 w 136"/>
                <a:gd name="T7" fmla="*/ 15 h 75"/>
                <a:gd name="T8" fmla="*/ 63 w 136"/>
                <a:gd name="T9" fmla="*/ 15 h 75"/>
                <a:gd name="T10" fmla="*/ 63 w 136"/>
                <a:gd name="T11" fmla="*/ 75 h 75"/>
                <a:gd name="T12" fmla="*/ 136 w 136"/>
                <a:gd name="T13" fmla="*/ 75 h 75"/>
                <a:gd name="T14" fmla="*/ 136 w 136"/>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5">
                  <a:moveTo>
                    <a:pt x="0" y="0"/>
                  </a:moveTo>
                  <a:lnTo>
                    <a:pt x="0" y="75"/>
                  </a:lnTo>
                  <a:lnTo>
                    <a:pt x="27" y="75"/>
                  </a:lnTo>
                  <a:lnTo>
                    <a:pt x="27" y="15"/>
                  </a:lnTo>
                  <a:lnTo>
                    <a:pt x="63" y="15"/>
                  </a:lnTo>
                  <a:lnTo>
                    <a:pt x="63" y="75"/>
                  </a:lnTo>
                  <a:lnTo>
                    <a:pt x="136" y="75"/>
                  </a:lnTo>
                  <a:lnTo>
                    <a:pt x="136"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5" name="Freeform 482"/>
            <p:cNvSpPr>
              <a:spLocks/>
            </p:cNvSpPr>
            <p:nvPr/>
          </p:nvSpPr>
          <p:spPr bwMode="auto">
            <a:xfrm>
              <a:off x="5221288" y="2986088"/>
              <a:ext cx="282575" cy="95250"/>
            </a:xfrm>
            <a:custGeom>
              <a:avLst/>
              <a:gdLst>
                <a:gd name="T0" fmla="*/ 178 w 178"/>
                <a:gd name="T1" fmla="*/ 60 h 60"/>
                <a:gd name="T2" fmla="*/ 89 w 178"/>
                <a:gd name="T3" fmla="*/ 0 h 60"/>
                <a:gd name="T4" fmla="*/ 0 w 178"/>
                <a:gd name="T5" fmla="*/ 60 h 60"/>
              </a:gdLst>
              <a:ahLst/>
              <a:cxnLst>
                <a:cxn ang="0">
                  <a:pos x="T0" y="T1"/>
                </a:cxn>
                <a:cxn ang="0">
                  <a:pos x="T2" y="T3"/>
                </a:cxn>
                <a:cxn ang="0">
                  <a:pos x="T4" y="T5"/>
                </a:cxn>
              </a:cxnLst>
              <a:rect l="0" t="0" r="r" b="b"/>
              <a:pathLst>
                <a:path w="178" h="60">
                  <a:moveTo>
                    <a:pt x="178" y="60"/>
                  </a:moveTo>
                  <a:lnTo>
                    <a:pt x="89" y="0"/>
                  </a:lnTo>
                  <a:lnTo>
                    <a:pt x="0" y="6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6" name="Line 483"/>
            <p:cNvSpPr>
              <a:spLocks noChangeShapeType="1"/>
            </p:cNvSpPr>
            <p:nvPr/>
          </p:nvSpPr>
          <p:spPr bwMode="auto">
            <a:xfrm>
              <a:off x="4538663" y="3119438"/>
              <a:ext cx="11113"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7" name="Line 484"/>
            <p:cNvSpPr>
              <a:spLocks noChangeShapeType="1"/>
            </p:cNvSpPr>
            <p:nvPr/>
          </p:nvSpPr>
          <p:spPr bwMode="auto">
            <a:xfrm>
              <a:off x="4538663" y="3152775"/>
              <a:ext cx="60325"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8" name="Line 485"/>
            <p:cNvSpPr>
              <a:spLocks noChangeShapeType="1"/>
            </p:cNvSpPr>
            <p:nvPr/>
          </p:nvSpPr>
          <p:spPr bwMode="auto">
            <a:xfrm>
              <a:off x="4538663" y="3216275"/>
              <a:ext cx="3810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9" name="Line 486"/>
            <p:cNvSpPr>
              <a:spLocks noChangeShapeType="1"/>
            </p:cNvSpPr>
            <p:nvPr/>
          </p:nvSpPr>
          <p:spPr bwMode="auto">
            <a:xfrm>
              <a:off x="4538663" y="3184525"/>
              <a:ext cx="60325"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0" name="Freeform 487"/>
            <p:cNvSpPr>
              <a:spLocks/>
            </p:cNvSpPr>
            <p:nvPr/>
          </p:nvSpPr>
          <p:spPr bwMode="auto">
            <a:xfrm>
              <a:off x="4435476" y="2962275"/>
              <a:ext cx="225425" cy="336550"/>
            </a:xfrm>
            <a:custGeom>
              <a:avLst/>
              <a:gdLst>
                <a:gd name="T0" fmla="*/ 65 w 142"/>
                <a:gd name="T1" fmla="*/ 36 h 212"/>
                <a:gd name="T2" fmla="*/ 127 w 142"/>
                <a:gd name="T3" fmla="*/ 36 h 212"/>
                <a:gd name="T4" fmla="*/ 127 w 142"/>
                <a:gd name="T5" fmla="*/ 36 h 212"/>
                <a:gd name="T6" fmla="*/ 133 w 142"/>
                <a:gd name="T7" fmla="*/ 38 h 212"/>
                <a:gd name="T8" fmla="*/ 138 w 142"/>
                <a:gd name="T9" fmla="*/ 41 h 212"/>
                <a:gd name="T10" fmla="*/ 141 w 142"/>
                <a:gd name="T11" fmla="*/ 45 h 212"/>
                <a:gd name="T12" fmla="*/ 142 w 142"/>
                <a:gd name="T13" fmla="*/ 50 h 212"/>
                <a:gd name="T14" fmla="*/ 142 w 142"/>
                <a:gd name="T15" fmla="*/ 197 h 212"/>
                <a:gd name="T16" fmla="*/ 142 w 142"/>
                <a:gd name="T17" fmla="*/ 197 h 212"/>
                <a:gd name="T18" fmla="*/ 141 w 142"/>
                <a:gd name="T19" fmla="*/ 202 h 212"/>
                <a:gd name="T20" fmla="*/ 138 w 142"/>
                <a:gd name="T21" fmla="*/ 208 h 212"/>
                <a:gd name="T22" fmla="*/ 133 w 142"/>
                <a:gd name="T23" fmla="*/ 211 h 212"/>
                <a:gd name="T24" fmla="*/ 127 w 142"/>
                <a:gd name="T25" fmla="*/ 212 h 212"/>
                <a:gd name="T26" fmla="*/ 14 w 142"/>
                <a:gd name="T27" fmla="*/ 212 h 212"/>
                <a:gd name="T28" fmla="*/ 14 w 142"/>
                <a:gd name="T29" fmla="*/ 212 h 212"/>
                <a:gd name="T30" fmla="*/ 9 w 142"/>
                <a:gd name="T31" fmla="*/ 211 h 212"/>
                <a:gd name="T32" fmla="*/ 4 w 142"/>
                <a:gd name="T33" fmla="*/ 208 h 212"/>
                <a:gd name="T34" fmla="*/ 1 w 142"/>
                <a:gd name="T35" fmla="*/ 202 h 212"/>
                <a:gd name="T36" fmla="*/ 0 w 142"/>
                <a:gd name="T37" fmla="*/ 197 h 212"/>
                <a:gd name="T38" fmla="*/ 0 w 142"/>
                <a:gd name="T39" fmla="*/ 44 h 212"/>
                <a:gd name="T40" fmla="*/ 0 w 142"/>
                <a:gd name="T41" fmla="*/ 44 h 212"/>
                <a:gd name="T42" fmla="*/ 1 w 142"/>
                <a:gd name="T43" fmla="*/ 40 h 212"/>
                <a:gd name="T44" fmla="*/ 3 w 142"/>
                <a:gd name="T45" fmla="*/ 35 h 212"/>
                <a:gd name="T46" fmla="*/ 5 w 142"/>
                <a:gd name="T47" fmla="*/ 31 h 212"/>
                <a:gd name="T48" fmla="*/ 9 w 142"/>
                <a:gd name="T49" fmla="*/ 28 h 212"/>
                <a:gd name="T50" fmla="*/ 51 w 142"/>
                <a:gd name="T51" fmla="*/ 1 h 212"/>
                <a:gd name="T52" fmla="*/ 51 w 142"/>
                <a:gd name="T53" fmla="*/ 1 h 212"/>
                <a:gd name="T54" fmla="*/ 54 w 142"/>
                <a:gd name="T55" fmla="*/ 0 h 212"/>
                <a:gd name="T56" fmla="*/ 57 w 142"/>
                <a:gd name="T57" fmla="*/ 0 h 212"/>
                <a:gd name="T58" fmla="*/ 58 w 142"/>
                <a:gd name="T59" fmla="*/ 2 h 212"/>
                <a:gd name="T60" fmla="*/ 59 w 142"/>
                <a:gd name="T61" fmla="*/ 5 h 212"/>
                <a:gd name="T62" fmla="*/ 59 w 142"/>
                <a:gd name="T63" fmla="*/ 160 h 212"/>
                <a:gd name="T64" fmla="*/ 59 w 142"/>
                <a:gd name="T65" fmla="*/ 160 h 212"/>
                <a:gd name="T66" fmla="*/ 58 w 142"/>
                <a:gd name="T67" fmla="*/ 164 h 212"/>
                <a:gd name="T68" fmla="*/ 57 w 142"/>
                <a:gd name="T69" fmla="*/ 170 h 212"/>
                <a:gd name="T70" fmla="*/ 54 w 142"/>
                <a:gd name="T71" fmla="*/ 174 h 212"/>
                <a:gd name="T72" fmla="*/ 51 w 142"/>
                <a:gd name="T73" fmla="*/ 176 h 212"/>
                <a:gd name="T74" fmla="*/ 11 w 142"/>
                <a:gd name="T75" fmla="*/ 20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212">
                  <a:moveTo>
                    <a:pt x="65" y="36"/>
                  </a:moveTo>
                  <a:lnTo>
                    <a:pt x="127" y="36"/>
                  </a:lnTo>
                  <a:lnTo>
                    <a:pt x="127" y="36"/>
                  </a:lnTo>
                  <a:lnTo>
                    <a:pt x="133" y="38"/>
                  </a:lnTo>
                  <a:lnTo>
                    <a:pt x="138" y="41"/>
                  </a:lnTo>
                  <a:lnTo>
                    <a:pt x="141" y="45"/>
                  </a:lnTo>
                  <a:lnTo>
                    <a:pt x="142" y="50"/>
                  </a:lnTo>
                  <a:lnTo>
                    <a:pt x="142" y="197"/>
                  </a:lnTo>
                  <a:lnTo>
                    <a:pt x="142" y="197"/>
                  </a:lnTo>
                  <a:lnTo>
                    <a:pt x="141" y="202"/>
                  </a:lnTo>
                  <a:lnTo>
                    <a:pt x="138" y="208"/>
                  </a:lnTo>
                  <a:lnTo>
                    <a:pt x="133" y="211"/>
                  </a:lnTo>
                  <a:lnTo>
                    <a:pt x="127" y="212"/>
                  </a:lnTo>
                  <a:lnTo>
                    <a:pt x="14" y="212"/>
                  </a:lnTo>
                  <a:lnTo>
                    <a:pt x="14" y="212"/>
                  </a:lnTo>
                  <a:lnTo>
                    <a:pt x="9" y="211"/>
                  </a:lnTo>
                  <a:lnTo>
                    <a:pt x="4" y="208"/>
                  </a:lnTo>
                  <a:lnTo>
                    <a:pt x="1" y="202"/>
                  </a:lnTo>
                  <a:lnTo>
                    <a:pt x="0" y="197"/>
                  </a:lnTo>
                  <a:lnTo>
                    <a:pt x="0" y="44"/>
                  </a:lnTo>
                  <a:lnTo>
                    <a:pt x="0" y="44"/>
                  </a:lnTo>
                  <a:lnTo>
                    <a:pt x="1" y="40"/>
                  </a:lnTo>
                  <a:lnTo>
                    <a:pt x="3" y="35"/>
                  </a:lnTo>
                  <a:lnTo>
                    <a:pt x="5" y="31"/>
                  </a:lnTo>
                  <a:lnTo>
                    <a:pt x="9" y="28"/>
                  </a:lnTo>
                  <a:lnTo>
                    <a:pt x="51" y="1"/>
                  </a:lnTo>
                  <a:lnTo>
                    <a:pt x="51" y="1"/>
                  </a:lnTo>
                  <a:lnTo>
                    <a:pt x="54" y="0"/>
                  </a:lnTo>
                  <a:lnTo>
                    <a:pt x="57" y="0"/>
                  </a:lnTo>
                  <a:lnTo>
                    <a:pt x="58" y="2"/>
                  </a:lnTo>
                  <a:lnTo>
                    <a:pt x="59" y="5"/>
                  </a:lnTo>
                  <a:lnTo>
                    <a:pt x="59" y="160"/>
                  </a:lnTo>
                  <a:lnTo>
                    <a:pt x="59" y="160"/>
                  </a:lnTo>
                  <a:lnTo>
                    <a:pt x="58" y="164"/>
                  </a:lnTo>
                  <a:lnTo>
                    <a:pt x="57" y="170"/>
                  </a:lnTo>
                  <a:lnTo>
                    <a:pt x="54" y="174"/>
                  </a:lnTo>
                  <a:lnTo>
                    <a:pt x="51" y="176"/>
                  </a:lnTo>
                  <a:lnTo>
                    <a:pt x="11" y="201"/>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1" name="Freeform 488"/>
            <p:cNvSpPr>
              <a:spLocks/>
            </p:cNvSpPr>
            <p:nvPr/>
          </p:nvSpPr>
          <p:spPr bwMode="auto">
            <a:xfrm>
              <a:off x="4538663" y="3054350"/>
              <a:ext cx="77788" cy="57150"/>
            </a:xfrm>
            <a:custGeom>
              <a:avLst/>
              <a:gdLst>
                <a:gd name="T0" fmla="*/ 49 w 49"/>
                <a:gd name="T1" fmla="*/ 36 h 36"/>
                <a:gd name="T2" fmla="*/ 30 w 49"/>
                <a:gd name="T3" fmla="*/ 36 h 36"/>
                <a:gd name="T4" fmla="*/ 30 w 49"/>
                <a:gd name="T5" fmla="*/ 34 h 36"/>
                <a:gd name="T6" fmla="*/ 30 w 49"/>
                <a:gd name="T7" fmla="*/ 34 h 36"/>
                <a:gd name="T8" fmla="*/ 30 w 49"/>
                <a:gd name="T9" fmla="*/ 7 h 36"/>
                <a:gd name="T10" fmla="*/ 30 w 49"/>
                <a:gd name="T11" fmla="*/ 7 h 36"/>
                <a:gd name="T12" fmla="*/ 29 w 49"/>
                <a:gd name="T13" fmla="*/ 5 h 36"/>
                <a:gd name="T14" fmla="*/ 28 w 49"/>
                <a:gd name="T15" fmla="*/ 3 h 36"/>
                <a:gd name="T16" fmla="*/ 28 w 49"/>
                <a:gd name="T17" fmla="*/ 3 h 36"/>
                <a:gd name="T18" fmla="*/ 27 w 49"/>
                <a:gd name="T19" fmla="*/ 2 h 36"/>
                <a:gd name="T20" fmla="*/ 25 w 49"/>
                <a:gd name="T21" fmla="*/ 0 h 36"/>
                <a:gd name="T22" fmla="*/ 0 w 49"/>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6">
                  <a:moveTo>
                    <a:pt x="49" y="36"/>
                  </a:moveTo>
                  <a:lnTo>
                    <a:pt x="30" y="36"/>
                  </a:lnTo>
                  <a:lnTo>
                    <a:pt x="30" y="34"/>
                  </a:lnTo>
                  <a:lnTo>
                    <a:pt x="30" y="34"/>
                  </a:lnTo>
                  <a:lnTo>
                    <a:pt x="30" y="7"/>
                  </a:lnTo>
                  <a:lnTo>
                    <a:pt x="30" y="7"/>
                  </a:lnTo>
                  <a:lnTo>
                    <a:pt x="29" y="5"/>
                  </a:lnTo>
                  <a:lnTo>
                    <a:pt x="28" y="3"/>
                  </a:lnTo>
                  <a:lnTo>
                    <a:pt x="28" y="3"/>
                  </a:lnTo>
                  <a:lnTo>
                    <a:pt x="27" y="2"/>
                  </a:lnTo>
                  <a:lnTo>
                    <a:pt x="25" y="0"/>
                  </a:lnTo>
                  <a:lnTo>
                    <a:pt x="0"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2" name="Freeform 489"/>
            <p:cNvSpPr>
              <a:spLocks/>
            </p:cNvSpPr>
            <p:nvPr/>
          </p:nvSpPr>
          <p:spPr bwMode="auto">
            <a:xfrm>
              <a:off x="4498976" y="3068638"/>
              <a:ext cx="131763" cy="193675"/>
            </a:xfrm>
            <a:custGeom>
              <a:avLst/>
              <a:gdLst>
                <a:gd name="T0" fmla="*/ 0 w 83"/>
                <a:gd name="T1" fmla="*/ 122 h 122"/>
                <a:gd name="T2" fmla="*/ 83 w 83"/>
                <a:gd name="T3" fmla="*/ 122 h 122"/>
                <a:gd name="T4" fmla="*/ 83 w 83"/>
                <a:gd name="T5" fmla="*/ 27 h 122"/>
                <a:gd name="T6" fmla="*/ 83 w 83"/>
                <a:gd name="T7" fmla="*/ 27 h 122"/>
                <a:gd name="T8" fmla="*/ 82 w 83"/>
                <a:gd name="T9" fmla="*/ 24 h 122"/>
                <a:gd name="T10" fmla="*/ 81 w 83"/>
                <a:gd name="T11" fmla="*/ 22 h 122"/>
                <a:gd name="T12" fmla="*/ 64 w 83"/>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83" h="122">
                  <a:moveTo>
                    <a:pt x="0" y="122"/>
                  </a:moveTo>
                  <a:lnTo>
                    <a:pt x="83" y="122"/>
                  </a:lnTo>
                  <a:lnTo>
                    <a:pt x="83" y="27"/>
                  </a:lnTo>
                  <a:lnTo>
                    <a:pt x="83" y="27"/>
                  </a:lnTo>
                  <a:lnTo>
                    <a:pt x="82" y="24"/>
                  </a:lnTo>
                  <a:lnTo>
                    <a:pt x="81" y="22"/>
                  </a:lnTo>
                  <a:lnTo>
                    <a:pt x="64" y="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3" name="Freeform 490"/>
            <p:cNvSpPr>
              <a:spLocks/>
            </p:cNvSpPr>
            <p:nvPr/>
          </p:nvSpPr>
          <p:spPr bwMode="auto">
            <a:xfrm>
              <a:off x="4956176" y="2943225"/>
              <a:ext cx="85725" cy="93663"/>
            </a:xfrm>
            <a:custGeom>
              <a:avLst/>
              <a:gdLst>
                <a:gd name="T0" fmla="*/ 27 w 54"/>
                <a:gd name="T1" fmla="*/ 59 h 59"/>
                <a:gd name="T2" fmla="*/ 27 w 54"/>
                <a:gd name="T3" fmla="*/ 59 h 59"/>
                <a:gd name="T4" fmla="*/ 22 w 54"/>
                <a:gd name="T5" fmla="*/ 58 h 59"/>
                <a:gd name="T6" fmla="*/ 16 w 54"/>
                <a:gd name="T7" fmla="*/ 57 h 59"/>
                <a:gd name="T8" fmla="*/ 11 w 54"/>
                <a:gd name="T9" fmla="*/ 54 h 59"/>
                <a:gd name="T10" fmla="*/ 7 w 54"/>
                <a:gd name="T11" fmla="*/ 51 h 59"/>
                <a:gd name="T12" fmla="*/ 4 w 54"/>
                <a:gd name="T13" fmla="*/ 47 h 59"/>
                <a:gd name="T14" fmla="*/ 2 w 54"/>
                <a:gd name="T15" fmla="*/ 42 h 59"/>
                <a:gd name="T16" fmla="*/ 0 w 54"/>
                <a:gd name="T17" fmla="*/ 37 h 59"/>
                <a:gd name="T18" fmla="*/ 0 w 54"/>
                <a:gd name="T19" fmla="*/ 31 h 59"/>
                <a:gd name="T20" fmla="*/ 0 w 54"/>
                <a:gd name="T21" fmla="*/ 31 h 59"/>
                <a:gd name="T22" fmla="*/ 0 w 54"/>
                <a:gd name="T23" fmla="*/ 26 h 59"/>
                <a:gd name="T24" fmla="*/ 2 w 54"/>
                <a:gd name="T25" fmla="*/ 21 h 59"/>
                <a:gd name="T26" fmla="*/ 4 w 54"/>
                <a:gd name="T27" fmla="*/ 16 h 59"/>
                <a:gd name="T28" fmla="*/ 7 w 54"/>
                <a:gd name="T29" fmla="*/ 12 h 59"/>
                <a:gd name="T30" fmla="*/ 7 w 54"/>
                <a:gd name="T31" fmla="*/ 12 h 59"/>
                <a:gd name="T32" fmla="*/ 10 w 54"/>
                <a:gd name="T33" fmla="*/ 10 h 59"/>
                <a:gd name="T34" fmla="*/ 12 w 54"/>
                <a:gd name="T35" fmla="*/ 10 h 59"/>
                <a:gd name="T36" fmla="*/ 15 w 54"/>
                <a:gd name="T37" fmla="*/ 10 h 59"/>
                <a:gd name="T38" fmla="*/ 18 w 54"/>
                <a:gd name="T39" fmla="*/ 12 h 59"/>
                <a:gd name="T40" fmla="*/ 18 w 54"/>
                <a:gd name="T41" fmla="*/ 12 h 59"/>
                <a:gd name="T42" fmla="*/ 19 w 54"/>
                <a:gd name="T43" fmla="*/ 14 h 59"/>
                <a:gd name="T44" fmla="*/ 20 w 54"/>
                <a:gd name="T45" fmla="*/ 17 h 59"/>
                <a:gd name="T46" fmla="*/ 19 w 54"/>
                <a:gd name="T47" fmla="*/ 20 h 59"/>
                <a:gd name="T48" fmla="*/ 18 w 54"/>
                <a:gd name="T49" fmla="*/ 22 h 59"/>
                <a:gd name="T50" fmla="*/ 18 w 54"/>
                <a:gd name="T51" fmla="*/ 22 h 59"/>
                <a:gd name="T52" fmla="*/ 15 w 54"/>
                <a:gd name="T53" fmla="*/ 26 h 59"/>
                <a:gd name="T54" fmla="*/ 14 w 54"/>
                <a:gd name="T55" fmla="*/ 31 h 59"/>
                <a:gd name="T56" fmla="*/ 14 w 54"/>
                <a:gd name="T57" fmla="*/ 31 h 59"/>
                <a:gd name="T58" fmla="*/ 15 w 54"/>
                <a:gd name="T59" fmla="*/ 37 h 59"/>
                <a:gd name="T60" fmla="*/ 18 w 54"/>
                <a:gd name="T61" fmla="*/ 41 h 59"/>
                <a:gd name="T62" fmla="*/ 23 w 54"/>
                <a:gd name="T63" fmla="*/ 44 h 59"/>
                <a:gd name="T64" fmla="*/ 27 w 54"/>
                <a:gd name="T65" fmla="*/ 45 h 59"/>
                <a:gd name="T66" fmla="*/ 27 w 54"/>
                <a:gd name="T67" fmla="*/ 45 h 59"/>
                <a:gd name="T68" fmla="*/ 32 w 54"/>
                <a:gd name="T69" fmla="*/ 44 h 59"/>
                <a:gd name="T70" fmla="*/ 36 w 54"/>
                <a:gd name="T71" fmla="*/ 41 h 59"/>
                <a:gd name="T72" fmla="*/ 39 w 54"/>
                <a:gd name="T73" fmla="*/ 37 h 59"/>
                <a:gd name="T74" fmla="*/ 40 w 54"/>
                <a:gd name="T75" fmla="*/ 31 h 59"/>
                <a:gd name="T76" fmla="*/ 40 w 54"/>
                <a:gd name="T77" fmla="*/ 8 h 59"/>
                <a:gd name="T78" fmla="*/ 40 w 54"/>
                <a:gd name="T79" fmla="*/ 8 h 59"/>
                <a:gd name="T80" fmla="*/ 41 w 54"/>
                <a:gd name="T81" fmla="*/ 5 h 59"/>
                <a:gd name="T82" fmla="*/ 42 w 54"/>
                <a:gd name="T83" fmla="*/ 2 h 59"/>
                <a:gd name="T84" fmla="*/ 44 w 54"/>
                <a:gd name="T85" fmla="*/ 1 h 59"/>
                <a:gd name="T86" fmla="*/ 47 w 54"/>
                <a:gd name="T87" fmla="*/ 0 h 59"/>
                <a:gd name="T88" fmla="*/ 47 w 54"/>
                <a:gd name="T89" fmla="*/ 0 h 59"/>
                <a:gd name="T90" fmla="*/ 50 w 54"/>
                <a:gd name="T91" fmla="*/ 1 h 59"/>
                <a:gd name="T92" fmla="*/ 52 w 54"/>
                <a:gd name="T93" fmla="*/ 2 h 59"/>
                <a:gd name="T94" fmla="*/ 54 w 54"/>
                <a:gd name="T95" fmla="*/ 5 h 59"/>
                <a:gd name="T96" fmla="*/ 54 w 54"/>
                <a:gd name="T97" fmla="*/ 8 h 59"/>
                <a:gd name="T98" fmla="*/ 54 w 54"/>
                <a:gd name="T99" fmla="*/ 31 h 59"/>
                <a:gd name="T100" fmla="*/ 54 w 54"/>
                <a:gd name="T101" fmla="*/ 31 h 59"/>
                <a:gd name="T102" fmla="*/ 54 w 54"/>
                <a:gd name="T103" fmla="*/ 37 h 59"/>
                <a:gd name="T104" fmla="*/ 52 w 54"/>
                <a:gd name="T105" fmla="*/ 42 h 59"/>
                <a:gd name="T106" fmla="*/ 50 w 54"/>
                <a:gd name="T107" fmla="*/ 47 h 59"/>
                <a:gd name="T108" fmla="*/ 47 w 54"/>
                <a:gd name="T109" fmla="*/ 51 h 59"/>
                <a:gd name="T110" fmla="*/ 43 w 54"/>
                <a:gd name="T111" fmla="*/ 54 h 59"/>
                <a:gd name="T112" fmla="*/ 38 w 54"/>
                <a:gd name="T113" fmla="*/ 57 h 59"/>
                <a:gd name="T114" fmla="*/ 33 w 54"/>
                <a:gd name="T115" fmla="*/ 58 h 59"/>
                <a:gd name="T116" fmla="*/ 27 w 54"/>
                <a:gd name="T117" fmla="*/ 59 h 59"/>
                <a:gd name="T118" fmla="*/ 27 w 54"/>
                <a:gd name="T1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 h="59">
                  <a:moveTo>
                    <a:pt x="27" y="59"/>
                  </a:moveTo>
                  <a:lnTo>
                    <a:pt x="27" y="59"/>
                  </a:lnTo>
                  <a:lnTo>
                    <a:pt x="22" y="58"/>
                  </a:lnTo>
                  <a:lnTo>
                    <a:pt x="16" y="57"/>
                  </a:lnTo>
                  <a:lnTo>
                    <a:pt x="11" y="54"/>
                  </a:lnTo>
                  <a:lnTo>
                    <a:pt x="7" y="51"/>
                  </a:lnTo>
                  <a:lnTo>
                    <a:pt x="4" y="47"/>
                  </a:lnTo>
                  <a:lnTo>
                    <a:pt x="2" y="42"/>
                  </a:lnTo>
                  <a:lnTo>
                    <a:pt x="0" y="37"/>
                  </a:lnTo>
                  <a:lnTo>
                    <a:pt x="0" y="31"/>
                  </a:lnTo>
                  <a:lnTo>
                    <a:pt x="0" y="31"/>
                  </a:lnTo>
                  <a:lnTo>
                    <a:pt x="0" y="26"/>
                  </a:lnTo>
                  <a:lnTo>
                    <a:pt x="2" y="21"/>
                  </a:lnTo>
                  <a:lnTo>
                    <a:pt x="4" y="16"/>
                  </a:lnTo>
                  <a:lnTo>
                    <a:pt x="7" y="12"/>
                  </a:lnTo>
                  <a:lnTo>
                    <a:pt x="7" y="12"/>
                  </a:lnTo>
                  <a:lnTo>
                    <a:pt x="10" y="10"/>
                  </a:lnTo>
                  <a:lnTo>
                    <a:pt x="12" y="10"/>
                  </a:lnTo>
                  <a:lnTo>
                    <a:pt x="15" y="10"/>
                  </a:lnTo>
                  <a:lnTo>
                    <a:pt x="18" y="12"/>
                  </a:lnTo>
                  <a:lnTo>
                    <a:pt x="18" y="12"/>
                  </a:lnTo>
                  <a:lnTo>
                    <a:pt x="19" y="14"/>
                  </a:lnTo>
                  <a:lnTo>
                    <a:pt x="20" y="17"/>
                  </a:lnTo>
                  <a:lnTo>
                    <a:pt x="19" y="20"/>
                  </a:lnTo>
                  <a:lnTo>
                    <a:pt x="18" y="22"/>
                  </a:lnTo>
                  <a:lnTo>
                    <a:pt x="18" y="22"/>
                  </a:lnTo>
                  <a:lnTo>
                    <a:pt x="15" y="26"/>
                  </a:lnTo>
                  <a:lnTo>
                    <a:pt x="14" y="31"/>
                  </a:lnTo>
                  <a:lnTo>
                    <a:pt x="14" y="31"/>
                  </a:lnTo>
                  <a:lnTo>
                    <a:pt x="15" y="37"/>
                  </a:lnTo>
                  <a:lnTo>
                    <a:pt x="18" y="41"/>
                  </a:lnTo>
                  <a:lnTo>
                    <a:pt x="23" y="44"/>
                  </a:lnTo>
                  <a:lnTo>
                    <a:pt x="27" y="45"/>
                  </a:lnTo>
                  <a:lnTo>
                    <a:pt x="27" y="45"/>
                  </a:lnTo>
                  <a:lnTo>
                    <a:pt x="32" y="44"/>
                  </a:lnTo>
                  <a:lnTo>
                    <a:pt x="36" y="41"/>
                  </a:lnTo>
                  <a:lnTo>
                    <a:pt x="39" y="37"/>
                  </a:lnTo>
                  <a:lnTo>
                    <a:pt x="40" y="31"/>
                  </a:lnTo>
                  <a:lnTo>
                    <a:pt x="40" y="8"/>
                  </a:lnTo>
                  <a:lnTo>
                    <a:pt x="40" y="8"/>
                  </a:lnTo>
                  <a:lnTo>
                    <a:pt x="41" y="5"/>
                  </a:lnTo>
                  <a:lnTo>
                    <a:pt x="42" y="2"/>
                  </a:lnTo>
                  <a:lnTo>
                    <a:pt x="44" y="1"/>
                  </a:lnTo>
                  <a:lnTo>
                    <a:pt x="47" y="0"/>
                  </a:lnTo>
                  <a:lnTo>
                    <a:pt x="47" y="0"/>
                  </a:lnTo>
                  <a:lnTo>
                    <a:pt x="50" y="1"/>
                  </a:lnTo>
                  <a:lnTo>
                    <a:pt x="52" y="2"/>
                  </a:lnTo>
                  <a:lnTo>
                    <a:pt x="54" y="5"/>
                  </a:lnTo>
                  <a:lnTo>
                    <a:pt x="54" y="8"/>
                  </a:lnTo>
                  <a:lnTo>
                    <a:pt x="54" y="31"/>
                  </a:lnTo>
                  <a:lnTo>
                    <a:pt x="54" y="31"/>
                  </a:lnTo>
                  <a:lnTo>
                    <a:pt x="54" y="37"/>
                  </a:lnTo>
                  <a:lnTo>
                    <a:pt x="52" y="42"/>
                  </a:lnTo>
                  <a:lnTo>
                    <a:pt x="50" y="47"/>
                  </a:lnTo>
                  <a:lnTo>
                    <a:pt x="47" y="51"/>
                  </a:lnTo>
                  <a:lnTo>
                    <a:pt x="43" y="54"/>
                  </a:lnTo>
                  <a:lnTo>
                    <a:pt x="38" y="57"/>
                  </a:lnTo>
                  <a:lnTo>
                    <a:pt x="33" y="58"/>
                  </a:lnTo>
                  <a:lnTo>
                    <a:pt x="27" y="59"/>
                  </a:lnTo>
                  <a:lnTo>
                    <a:pt x="27" y="59"/>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4" name="Line 491"/>
            <p:cNvSpPr>
              <a:spLocks noChangeShapeType="1"/>
            </p:cNvSpPr>
            <p:nvPr/>
          </p:nvSpPr>
          <p:spPr bwMode="auto">
            <a:xfrm>
              <a:off x="5024438" y="2865438"/>
              <a:ext cx="0" cy="66675"/>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5" name="Line 492"/>
            <p:cNvSpPr>
              <a:spLocks noChangeShapeType="1"/>
            </p:cNvSpPr>
            <p:nvPr/>
          </p:nvSpPr>
          <p:spPr bwMode="auto">
            <a:xfrm flipV="1">
              <a:off x="5037138" y="2865438"/>
              <a:ext cx="0" cy="66675"/>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6" name="Freeform 493"/>
            <p:cNvSpPr>
              <a:spLocks/>
            </p:cNvSpPr>
            <p:nvPr/>
          </p:nvSpPr>
          <p:spPr bwMode="auto">
            <a:xfrm>
              <a:off x="5024438" y="2687638"/>
              <a:ext cx="12700" cy="19050"/>
            </a:xfrm>
            <a:custGeom>
              <a:avLst/>
              <a:gdLst>
                <a:gd name="T0" fmla="*/ 8 w 8"/>
                <a:gd name="T1" fmla="*/ 12 h 12"/>
                <a:gd name="T2" fmla="*/ 8 w 8"/>
                <a:gd name="T3" fmla="*/ 4 h 12"/>
                <a:gd name="T4" fmla="*/ 8 w 8"/>
                <a:gd name="T5" fmla="*/ 4 h 12"/>
                <a:gd name="T6" fmla="*/ 8 w 8"/>
                <a:gd name="T7" fmla="*/ 2 h 12"/>
                <a:gd name="T8" fmla="*/ 7 w 8"/>
                <a:gd name="T9" fmla="*/ 1 h 12"/>
                <a:gd name="T10" fmla="*/ 6 w 8"/>
                <a:gd name="T11" fmla="*/ 0 h 12"/>
                <a:gd name="T12" fmla="*/ 4 w 8"/>
                <a:gd name="T13" fmla="*/ 0 h 12"/>
                <a:gd name="T14" fmla="*/ 4 w 8"/>
                <a:gd name="T15" fmla="*/ 0 h 12"/>
                <a:gd name="T16" fmla="*/ 3 w 8"/>
                <a:gd name="T17" fmla="*/ 0 h 12"/>
                <a:gd name="T18" fmla="*/ 1 w 8"/>
                <a:gd name="T19" fmla="*/ 1 h 12"/>
                <a:gd name="T20" fmla="*/ 0 w 8"/>
                <a:gd name="T21" fmla="*/ 2 h 12"/>
                <a:gd name="T22" fmla="*/ 0 w 8"/>
                <a:gd name="T23" fmla="*/ 4 h 12"/>
                <a:gd name="T24" fmla="*/ 0 w 8"/>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8" y="12"/>
                  </a:moveTo>
                  <a:lnTo>
                    <a:pt x="8" y="4"/>
                  </a:lnTo>
                  <a:lnTo>
                    <a:pt x="8" y="4"/>
                  </a:lnTo>
                  <a:lnTo>
                    <a:pt x="8" y="2"/>
                  </a:lnTo>
                  <a:lnTo>
                    <a:pt x="7" y="1"/>
                  </a:lnTo>
                  <a:lnTo>
                    <a:pt x="6" y="0"/>
                  </a:lnTo>
                  <a:lnTo>
                    <a:pt x="4" y="0"/>
                  </a:lnTo>
                  <a:lnTo>
                    <a:pt x="4" y="0"/>
                  </a:lnTo>
                  <a:lnTo>
                    <a:pt x="3" y="0"/>
                  </a:lnTo>
                  <a:lnTo>
                    <a:pt x="1" y="1"/>
                  </a:lnTo>
                  <a:lnTo>
                    <a:pt x="0" y="2"/>
                  </a:lnTo>
                  <a:lnTo>
                    <a:pt x="0" y="4"/>
                  </a:lnTo>
                  <a:lnTo>
                    <a:pt x="0" y="12"/>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7" name="Freeform 494"/>
            <p:cNvSpPr>
              <a:spLocks/>
            </p:cNvSpPr>
            <p:nvPr/>
          </p:nvSpPr>
          <p:spPr bwMode="auto">
            <a:xfrm>
              <a:off x="4840288" y="2719388"/>
              <a:ext cx="382588" cy="136525"/>
            </a:xfrm>
            <a:custGeom>
              <a:avLst/>
              <a:gdLst>
                <a:gd name="T0" fmla="*/ 28 w 241"/>
                <a:gd name="T1" fmla="*/ 76 h 86"/>
                <a:gd name="T2" fmla="*/ 45 w 241"/>
                <a:gd name="T3" fmla="*/ 79 h 86"/>
                <a:gd name="T4" fmla="*/ 59 w 241"/>
                <a:gd name="T5" fmla="*/ 86 h 86"/>
                <a:gd name="T6" fmla="*/ 65 w 241"/>
                <a:gd name="T7" fmla="*/ 82 h 86"/>
                <a:gd name="T8" fmla="*/ 80 w 241"/>
                <a:gd name="T9" fmla="*/ 77 h 86"/>
                <a:gd name="T10" fmla="*/ 89 w 241"/>
                <a:gd name="T11" fmla="*/ 76 h 86"/>
                <a:gd name="T12" fmla="*/ 107 w 241"/>
                <a:gd name="T13" fmla="*/ 79 h 86"/>
                <a:gd name="T14" fmla="*/ 120 w 241"/>
                <a:gd name="T15" fmla="*/ 86 h 86"/>
                <a:gd name="T16" fmla="*/ 126 w 241"/>
                <a:gd name="T17" fmla="*/ 82 h 86"/>
                <a:gd name="T18" fmla="*/ 143 w 241"/>
                <a:gd name="T19" fmla="*/ 77 h 86"/>
                <a:gd name="T20" fmla="*/ 151 w 241"/>
                <a:gd name="T21" fmla="*/ 76 h 86"/>
                <a:gd name="T22" fmla="*/ 169 w 241"/>
                <a:gd name="T23" fmla="*/ 79 h 86"/>
                <a:gd name="T24" fmla="*/ 183 w 241"/>
                <a:gd name="T25" fmla="*/ 86 h 86"/>
                <a:gd name="T26" fmla="*/ 189 w 241"/>
                <a:gd name="T27" fmla="*/ 82 h 86"/>
                <a:gd name="T28" fmla="*/ 205 w 241"/>
                <a:gd name="T29" fmla="*/ 77 h 86"/>
                <a:gd name="T30" fmla="*/ 214 w 241"/>
                <a:gd name="T31" fmla="*/ 76 h 86"/>
                <a:gd name="T32" fmla="*/ 228 w 241"/>
                <a:gd name="T33" fmla="*/ 78 h 86"/>
                <a:gd name="T34" fmla="*/ 241 w 241"/>
                <a:gd name="T35" fmla="*/ 84 h 86"/>
                <a:gd name="T36" fmla="*/ 239 w 241"/>
                <a:gd name="T37" fmla="*/ 76 h 86"/>
                <a:gd name="T38" fmla="*/ 232 w 241"/>
                <a:gd name="T39" fmla="*/ 59 h 86"/>
                <a:gd name="T40" fmla="*/ 222 w 241"/>
                <a:gd name="T41" fmla="*/ 45 h 86"/>
                <a:gd name="T42" fmla="*/ 209 w 241"/>
                <a:gd name="T43" fmla="*/ 32 h 86"/>
                <a:gd name="T44" fmla="*/ 192 w 241"/>
                <a:gd name="T45" fmla="*/ 19 h 86"/>
                <a:gd name="T46" fmla="*/ 174 w 241"/>
                <a:gd name="T47" fmla="*/ 10 h 86"/>
                <a:gd name="T48" fmla="*/ 154 w 241"/>
                <a:gd name="T49" fmla="*/ 4 h 86"/>
                <a:gd name="T50" fmla="*/ 132 w 241"/>
                <a:gd name="T51" fmla="*/ 0 h 86"/>
                <a:gd name="T52" fmla="*/ 120 w 241"/>
                <a:gd name="T53" fmla="*/ 0 h 86"/>
                <a:gd name="T54" fmla="*/ 98 w 241"/>
                <a:gd name="T55" fmla="*/ 1 h 86"/>
                <a:gd name="T56" fmla="*/ 77 w 241"/>
                <a:gd name="T57" fmla="*/ 7 h 86"/>
                <a:gd name="T58" fmla="*/ 57 w 241"/>
                <a:gd name="T59" fmla="*/ 14 h 86"/>
                <a:gd name="T60" fmla="*/ 40 w 241"/>
                <a:gd name="T61" fmla="*/ 25 h 86"/>
                <a:gd name="T62" fmla="*/ 26 w 241"/>
                <a:gd name="T63" fmla="*/ 38 h 86"/>
                <a:gd name="T64" fmla="*/ 14 w 241"/>
                <a:gd name="T65" fmla="*/ 52 h 86"/>
                <a:gd name="T66" fmla="*/ 5 w 241"/>
                <a:gd name="T67" fmla="*/ 68 h 86"/>
                <a:gd name="T68" fmla="*/ 0 w 241"/>
                <a:gd name="T69" fmla="*/ 84 h 86"/>
                <a:gd name="T70" fmla="*/ 6 w 241"/>
                <a:gd name="T71" fmla="*/ 81 h 86"/>
                <a:gd name="T72" fmla="*/ 19 w 241"/>
                <a:gd name="T73" fmla="*/ 77 h 86"/>
                <a:gd name="T74" fmla="*/ 28 w 241"/>
                <a:gd name="T75"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1" h="86">
                  <a:moveTo>
                    <a:pt x="28" y="76"/>
                  </a:moveTo>
                  <a:lnTo>
                    <a:pt x="28" y="76"/>
                  </a:lnTo>
                  <a:lnTo>
                    <a:pt x="37" y="77"/>
                  </a:lnTo>
                  <a:lnTo>
                    <a:pt x="45" y="79"/>
                  </a:lnTo>
                  <a:lnTo>
                    <a:pt x="52" y="82"/>
                  </a:lnTo>
                  <a:lnTo>
                    <a:pt x="59" y="86"/>
                  </a:lnTo>
                  <a:lnTo>
                    <a:pt x="59" y="86"/>
                  </a:lnTo>
                  <a:lnTo>
                    <a:pt x="65" y="82"/>
                  </a:lnTo>
                  <a:lnTo>
                    <a:pt x="72" y="79"/>
                  </a:lnTo>
                  <a:lnTo>
                    <a:pt x="80" y="77"/>
                  </a:lnTo>
                  <a:lnTo>
                    <a:pt x="89" y="76"/>
                  </a:lnTo>
                  <a:lnTo>
                    <a:pt x="89" y="76"/>
                  </a:lnTo>
                  <a:lnTo>
                    <a:pt x="99" y="77"/>
                  </a:lnTo>
                  <a:lnTo>
                    <a:pt x="107" y="79"/>
                  </a:lnTo>
                  <a:lnTo>
                    <a:pt x="114" y="82"/>
                  </a:lnTo>
                  <a:lnTo>
                    <a:pt x="120" y="86"/>
                  </a:lnTo>
                  <a:lnTo>
                    <a:pt x="120" y="86"/>
                  </a:lnTo>
                  <a:lnTo>
                    <a:pt x="126" y="82"/>
                  </a:lnTo>
                  <a:lnTo>
                    <a:pt x="135" y="79"/>
                  </a:lnTo>
                  <a:lnTo>
                    <a:pt x="143" y="77"/>
                  </a:lnTo>
                  <a:lnTo>
                    <a:pt x="151" y="76"/>
                  </a:lnTo>
                  <a:lnTo>
                    <a:pt x="151" y="76"/>
                  </a:lnTo>
                  <a:lnTo>
                    <a:pt x="160" y="77"/>
                  </a:lnTo>
                  <a:lnTo>
                    <a:pt x="169" y="79"/>
                  </a:lnTo>
                  <a:lnTo>
                    <a:pt x="176" y="82"/>
                  </a:lnTo>
                  <a:lnTo>
                    <a:pt x="183" y="86"/>
                  </a:lnTo>
                  <a:lnTo>
                    <a:pt x="183" y="86"/>
                  </a:lnTo>
                  <a:lnTo>
                    <a:pt x="189" y="82"/>
                  </a:lnTo>
                  <a:lnTo>
                    <a:pt x="196" y="79"/>
                  </a:lnTo>
                  <a:lnTo>
                    <a:pt x="205" y="77"/>
                  </a:lnTo>
                  <a:lnTo>
                    <a:pt x="214" y="76"/>
                  </a:lnTo>
                  <a:lnTo>
                    <a:pt x="214" y="76"/>
                  </a:lnTo>
                  <a:lnTo>
                    <a:pt x="221" y="77"/>
                  </a:lnTo>
                  <a:lnTo>
                    <a:pt x="228" y="78"/>
                  </a:lnTo>
                  <a:lnTo>
                    <a:pt x="234" y="81"/>
                  </a:lnTo>
                  <a:lnTo>
                    <a:pt x="241" y="84"/>
                  </a:lnTo>
                  <a:lnTo>
                    <a:pt x="241" y="84"/>
                  </a:lnTo>
                  <a:lnTo>
                    <a:pt x="239" y="76"/>
                  </a:lnTo>
                  <a:lnTo>
                    <a:pt x="235" y="68"/>
                  </a:lnTo>
                  <a:lnTo>
                    <a:pt x="232" y="59"/>
                  </a:lnTo>
                  <a:lnTo>
                    <a:pt x="227" y="52"/>
                  </a:lnTo>
                  <a:lnTo>
                    <a:pt x="222" y="45"/>
                  </a:lnTo>
                  <a:lnTo>
                    <a:pt x="215" y="38"/>
                  </a:lnTo>
                  <a:lnTo>
                    <a:pt x="209" y="32"/>
                  </a:lnTo>
                  <a:lnTo>
                    <a:pt x="200" y="25"/>
                  </a:lnTo>
                  <a:lnTo>
                    <a:pt x="192" y="19"/>
                  </a:lnTo>
                  <a:lnTo>
                    <a:pt x="183" y="14"/>
                  </a:lnTo>
                  <a:lnTo>
                    <a:pt x="174" y="10"/>
                  </a:lnTo>
                  <a:lnTo>
                    <a:pt x="164" y="7"/>
                  </a:lnTo>
                  <a:lnTo>
                    <a:pt x="154" y="4"/>
                  </a:lnTo>
                  <a:lnTo>
                    <a:pt x="143" y="1"/>
                  </a:lnTo>
                  <a:lnTo>
                    <a:pt x="132" y="0"/>
                  </a:lnTo>
                  <a:lnTo>
                    <a:pt x="120" y="0"/>
                  </a:lnTo>
                  <a:lnTo>
                    <a:pt x="120" y="0"/>
                  </a:lnTo>
                  <a:lnTo>
                    <a:pt x="109" y="0"/>
                  </a:lnTo>
                  <a:lnTo>
                    <a:pt x="98" y="1"/>
                  </a:lnTo>
                  <a:lnTo>
                    <a:pt x="87" y="4"/>
                  </a:lnTo>
                  <a:lnTo>
                    <a:pt x="77" y="7"/>
                  </a:lnTo>
                  <a:lnTo>
                    <a:pt x="67" y="10"/>
                  </a:lnTo>
                  <a:lnTo>
                    <a:pt x="57" y="14"/>
                  </a:lnTo>
                  <a:lnTo>
                    <a:pt x="48" y="19"/>
                  </a:lnTo>
                  <a:lnTo>
                    <a:pt x="40" y="25"/>
                  </a:lnTo>
                  <a:lnTo>
                    <a:pt x="33" y="32"/>
                  </a:lnTo>
                  <a:lnTo>
                    <a:pt x="26" y="38"/>
                  </a:lnTo>
                  <a:lnTo>
                    <a:pt x="19" y="45"/>
                  </a:lnTo>
                  <a:lnTo>
                    <a:pt x="14" y="52"/>
                  </a:lnTo>
                  <a:lnTo>
                    <a:pt x="9" y="59"/>
                  </a:lnTo>
                  <a:lnTo>
                    <a:pt x="5" y="68"/>
                  </a:lnTo>
                  <a:lnTo>
                    <a:pt x="2" y="76"/>
                  </a:lnTo>
                  <a:lnTo>
                    <a:pt x="0" y="84"/>
                  </a:lnTo>
                  <a:lnTo>
                    <a:pt x="0" y="84"/>
                  </a:lnTo>
                  <a:lnTo>
                    <a:pt x="6" y="81"/>
                  </a:lnTo>
                  <a:lnTo>
                    <a:pt x="12" y="78"/>
                  </a:lnTo>
                  <a:lnTo>
                    <a:pt x="19" y="77"/>
                  </a:lnTo>
                  <a:lnTo>
                    <a:pt x="28" y="76"/>
                  </a:lnTo>
                  <a:lnTo>
                    <a:pt x="28" y="76"/>
                  </a:lnTo>
                  <a:close/>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8" name="Freeform 495"/>
            <p:cNvSpPr>
              <a:spLocks/>
            </p:cNvSpPr>
            <p:nvPr/>
          </p:nvSpPr>
          <p:spPr bwMode="auto">
            <a:xfrm>
              <a:off x="2701926" y="1670050"/>
              <a:ext cx="466725" cy="254000"/>
            </a:xfrm>
            <a:custGeom>
              <a:avLst/>
              <a:gdLst>
                <a:gd name="T0" fmla="*/ 294 w 294"/>
                <a:gd name="T1" fmla="*/ 76 h 160"/>
                <a:gd name="T2" fmla="*/ 294 w 294"/>
                <a:gd name="T3" fmla="*/ 0 h 160"/>
                <a:gd name="T4" fmla="*/ 0 w 294"/>
                <a:gd name="T5" fmla="*/ 0 h 160"/>
                <a:gd name="T6" fmla="*/ 0 w 294"/>
                <a:gd name="T7" fmla="*/ 160 h 160"/>
                <a:gd name="T8" fmla="*/ 213 w 294"/>
                <a:gd name="T9" fmla="*/ 160 h 160"/>
                <a:gd name="T10" fmla="*/ 213 w 294"/>
                <a:gd name="T11" fmla="*/ 160 h 160"/>
                <a:gd name="T12" fmla="*/ 213 w 294"/>
                <a:gd name="T13" fmla="*/ 159 h 160"/>
              </a:gdLst>
              <a:ahLst/>
              <a:cxnLst>
                <a:cxn ang="0">
                  <a:pos x="T0" y="T1"/>
                </a:cxn>
                <a:cxn ang="0">
                  <a:pos x="T2" y="T3"/>
                </a:cxn>
                <a:cxn ang="0">
                  <a:pos x="T4" y="T5"/>
                </a:cxn>
                <a:cxn ang="0">
                  <a:pos x="T6" y="T7"/>
                </a:cxn>
                <a:cxn ang="0">
                  <a:pos x="T8" y="T9"/>
                </a:cxn>
                <a:cxn ang="0">
                  <a:pos x="T10" y="T11"/>
                </a:cxn>
                <a:cxn ang="0">
                  <a:pos x="T12" y="T13"/>
                </a:cxn>
              </a:cxnLst>
              <a:rect l="0" t="0" r="r" b="b"/>
              <a:pathLst>
                <a:path w="294" h="160">
                  <a:moveTo>
                    <a:pt x="294" y="76"/>
                  </a:moveTo>
                  <a:lnTo>
                    <a:pt x="294" y="0"/>
                  </a:lnTo>
                  <a:lnTo>
                    <a:pt x="0" y="0"/>
                  </a:lnTo>
                  <a:lnTo>
                    <a:pt x="0" y="160"/>
                  </a:lnTo>
                  <a:lnTo>
                    <a:pt x="213" y="160"/>
                  </a:lnTo>
                  <a:lnTo>
                    <a:pt x="213" y="160"/>
                  </a:lnTo>
                  <a:lnTo>
                    <a:pt x="213" y="159"/>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9" name="Freeform 496"/>
            <p:cNvSpPr>
              <a:spLocks/>
            </p:cNvSpPr>
            <p:nvPr/>
          </p:nvSpPr>
          <p:spPr bwMode="auto">
            <a:xfrm>
              <a:off x="2851151" y="1704975"/>
              <a:ext cx="166688" cy="182563"/>
            </a:xfrm>
            <a:custGeom>
              <a:avLst/>
              <a:gdLst>
                <a:gd name="T0" fmla="*/ 53 w 105"/>
                <a:gd name="T1" fmla="*/ 115 h 115"/>
                <a:gd name="T2" fmla="*/ 53 w 105"/>
                <a:gd name="T3" fmla="*/ 115 h 115"/>
                <a:gd name="T4" fmla="*/ 42 w 105"/>
                <a:gd name="T5" fmla="*/ 114 h 115"/>
                <a:gd name="T6" fmla="*/ 32 w 105"/>
                <a:gd name="T7" fmla="*/ 111 h 115"/>
                <a:gd name="T8" fmla="*/ 23 w 105"/>
                <a:gd name="T9" fmla="*/ 106 h 115"/>
                <a:gd name="T10" fmla="*/ 16 w 105"/>
                <a:gd name="T11" fmla="*/ 99 h 115"/>
                <a:gd name="T12" fmla="*/ 9 w 105"/>
                <a:gd name="T13" fmla="*/ 90 h 115"/>
                <a:gd name="T14" fmla="*/ 4 w 105"/>
                <a:gd name="T15" fmla="*/ 80 h 115"/>
                <a:gd name="T16" fmla="*/ 1 w 105"/>
                <a:gd name="T17" fmla="*/ 69 h 115"/>
                <a:gd name="T18" fmla="*/ 0 w 105"/>
                <a:gd name="T19" fmla="*/ 58 h 115"/>
                <a:gd name="T20" fmla="*/ 0 w 105"/>
                <a:gd name="T21" fmla="*/ 58 h 115"/>
                <a:gd name="T22" fmla="*/ 1 w 105"/>
                <a:gd name="T23" fmla="*/ 46 h 115"/>
                <a:gd name="T24" fmla="*/ 4 w 105"/>
                <a:gd name="T25" fmla="*/ 35 h 115"/>
                <a:gd name="T26" fmla="*/ 9 w 105"/>
                <a:gd name="T27" fmla="*/ 26 h 115"/>
                <a:gd name="T28" fmla="*/ 16 w 105"/>
                <a:gd name="T29" fmla="*/ 16 h 115"/>
                <a:gd name="T30" fmla="*/ 23 w 105"/>
                <a:gd name="T31" fmla="*/ 9 h 115"/>
                <a:gd name="T32" fmla="*/ 32 w 105"/>
                <a:gd name="T33" fmla="*/ 4 h 115"/>
                <a:gd name="T34" fmla="*/ 42 w 105"/>
                <a:gd name="T35" fmla="*/ 1 h 115"/>
                <a:gd name="T36" fmla="*/ 53 w 105"/>
                <a:gd name="T37" fmla="*/ 0 h 115"/>
                <a:gd name="T38" fmla="*/ 53 w 105"/>
                <a:gd name="T39" fmla="*/ 0 h 115"/>
                <a:gd name="T40" fmla="*/ 63 w 105"/>
                <a:gd name="T41" fmla="*/ 1 h 115"/>
                <a:gd name="T42" fmla="*/ 73 w 105"/>
                <a:gd name="T43" fmla="*/ 4 h 115"/>
                <a:gd name="T44" fmla="*/ 83 w 105"/>
                <a:gd name="T45" fmla="*/ 9 h 115"/>
                <a:gd name="T46" fmla="*/ 90 w 105"/>
                <a:gd name="T47" fmla="*/ 16 h 115"/>
                <a:gd name="T48" fmla="*/ 97 w 105"/>
                <a:gd name="T49" fmla="*/ 26 h 115"/>
                <a:gd name="T50" fmla="*/ 101 w 105"/>
                <a:gd name="T51" fmla="*/ 35 h 115"/>
                <a:gd name="T52" fmla="*/ 104 w 105"/>
                <a:gd name="T53" fmla="*/ 46 h 115"/>
                <a:gd name="T54" fmla="*/ 105 w 105"/>
                <a:gd name="T55" fmla="*/ 58 h 115"/>
                <a:gd name="T56" fmla="*/ 105 w 105"/>
                <a:gd name="T57" fmla="*/ 58 h 115"/>
                <a:gd name="T58" fmla="*/ 104 w 105"/>
                <a:gd name="T59" fmla="*/ 69 h 115"/>
                <a:gd name="T60" fmla="*/ 101 w 105"/>
                <a:gd name="T61" fmla="*/ 80 h 115"/>
                <a:gd name="T62" fmla="*/ 97 w 105"/>
                <a:gd name="T63" fmla="*/ 90 h 115"/>
                <a:gd name="T64" fmla="*/ 90 w 105"/>
                <a:gd name="T65" fmla="*/ 99 h 115"/>
                <a:gd name="T66" fmla="*/ 83 w 105"/>
                <a:gd name="T67" fmla="*/ 106 h 115"/>
                <a:gd name="T68" fmla="*/ 73 w 105"/>
                <a:gd name="T69" fmla="*/ 111 h 115"/>
                <a:gd name="T70" fmla="*/ 63 w 105"/>
                <a:gd name="T71" fmla="*/ 114 h 115"/>
                <a:gd name="T72" fmla="*/ 53 w 105"/>
                <a:gd name="T73" fmla="*/ 115 h 115"/>
                <a:gd name="T74" fmla="*/ 53 w 105"/>
                <a:gd name="T7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15">
                  <a:moveTo>
                    <a:pt x="53" y="115"/>
                  </a:moveTo>
                  <a:lnTo>
                    <a:pt x="53" y="115"/>
                  </a:lnTo>
                  <a:lnTo>
                    <a:pt x="42" y="114"/>
                  </a:lnTo>
                  <a:lnTo>
                    <a:pt x="32" y="111"/>
                  </a:lnTo>
                  <a:lnTo>
                    <a:pt x="23" y="106"/>
                  </a:lnTo>
                  <a:lnTo>
                    <a:pt x="16" y="99"/>
                  </a:lnTo>
                  <a:lnTo>
                    <a:pt x="9" y="90"/>
                  </a:lnTo>
                  <a:lnTo>
                    <a:pt x="4" y="80"/>
                  </a:lnTo>
                  <a:lnTo>
                    <a:pt x="1" y="69"/>
                  </a:lnTo>
                  <a:lnTo>
                    <a:pt x="0" y="58"/>
                  </a:lnTo>
                  <a:lnTo>
                    <a:pt x="0" y="58"/>
                  </a:lnTo>
                  <a:lnTo>
                    <a:pt x="1" y="46"/>
                  </a:lnTo>
                  <a:lnTo>
                    <a:pt x="4" y="35"/>
                  </a:lnTo>
                  <a:lnTo>
                    <a:pt x="9" y="26"/>
                  </a:lnTo>
                  <a:lnTo>
                    <a:pt x="16" y="16"/>
                  </a:lnTo>
                  <a:lnTo>
                    <a:pt x="23" y="9"/>
                  </a:lnTo>
                  <a:lnTo>
                    <a:pt x="32" y="4"/>
                  </a:lnTo>
                  <a:lnTo>
                    <a:pt x="42" y="1"/>
                  </a:lnTo>
                  <a:lnTo>
                    <a:pt x="53" y="0"/>
                  </a:lnTo>
                  <a:lnTo>
                    <a:pt x="53" y="0"/>
                  </a:lnTo>
                  <a:lnTo>
                    <a:pt x="63" y="1"/>
                  </a:lnTo>
                  <a:lnTo>
                    <a:pt x="73" y="4"/>
                  </a:lnTo>
                  <a:lnTo>
                    <a:pt x="83" y="9"/>
                  </a:lnTo>
                  <a:lnTo>
                    <a:pt x="90" y="16"/>
                  </a:lnTo>
                  <a:lnTo>
                    <a:pt x="97" y="26"/>
                  </a:lnTo>
                  <a:lnTo>
                    <a:pt x="101" y="35"/>
                  </a:lnTo>
                  <a:lnTo>
                    <a:pt x="104" y="46"/>
                  </a:lnTo>
                  <a:lnTo>
                    <a:pt x="105" y="58"/>
                  </a:lnTo>
                  <a:lnTo>
                    <a:pt x="105" y="58"/>
                  </a:lnTo>
                  <a:lnTo>
                    <a:pt x="104" y="69"/>
                  </a:lnTo>
                  <a:lnTo>
                    <a:pt x="101" y="80"/>
                  </a:lnTo>
                  <a:lnTo>
                    <a:pt x="97" y="90"/>
                  </a:lnTo>
                  <a:lnTo>
                    <a:pt x="90" y="99"/>
                  </a:lnTo>
                  <a:lnTo>
                    <a:pt x="83" y="106"/>
                  </a:lnTo>
                  <a:lnTo>
                    <a:pt x="73" y="111"/>
                  </a:lnTo>
                  <a:lnTo>
                    <a:pt x="63" y="114"/>
                  </a:lnTo>
                  <a:lnTo>
                    <a:pt x="53" y="115"/>
                  </a:lnTo>
                  <a:lnTo>
                    <a:pt x="53" y="1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0" name="Line 497"/>
            <p:cNvSpPr>
              <a:spLocks noChangeShapeType="1"/>
            </p:cNvSpPr>
            <p:nvPr/>
          </p:nvSpPr>
          <p:spPr bwMode="auto">
            <a:xfrm>
              <a:off x="2971801" y="1814513"/>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1" name="Freeform 498"/>
            <p:cNvSpPr>
              <a:spLocks/>
            </p:cNvSpPr>
            <p:nvPr/>
          </p:nvSpPr>
          <p:spPr bwMode="auto">
            <a:xfrm>
              <a:off x="3060701" y="1901825"/>
              <a:ext cx="134938" cy="42863"/>
            </a:xfrm>
            <a:custGeom>
              <a:avLst/>
              <a:gdLst>
                <a:gd name="T0" fmla="*/ 85 w 85"/>
                <a:gd name="T1" fmla="*/ 0 h 27"/>
                <a:gd name="T2" fmla="*/ 85 w 85"/>
                <a:gd name="T3" fmla="*/ 0 h 27"/>
                <a:gd name="T4" fmla="*/ 84 w 85"/>
                <a:gd name="T5" fmla="*/ 2 h 27"/>
                <a:gd name="T6" fmla="*/ 82 w 85"/>
                <a:gd name="T7" fmla="*/ 5 h 27"/>
                <a:gd name="T8" fmla="*/ 78 w 85"/>
                <a:gd name="T9" fmla="*/ 7 h 27"/>
                <a:gd name="T10" fmla="*/ 73 w 85"/>
                <a:gd name="T11" fmla="*/ 9 h 27"/>
                <a:gd name="T12" fmla="*/ 60 w 85"/>
                <a:gd name="T13" fmla="*/ 11 h 27"/>
                <a:gd name="T14" fmla="*/ 43 w 85"/>
                <a:gd name="T15" fmla="*/ 12 h 27"/>
                <a:gd name="T16" fmla="*/ 43 w 85"/>
                <a:gd name="T17" fmla="*/ 12 h 27"/>
                <a:gd name="T18" fmla="*/ 27 w 85"/>
                <a:gd name="T19" fmla="*/ 11 h 27"/>
                <a:gd name="T20" fmla="*/ 13 w 85"/>
                <a:gd name="T21" fmla="*/ 9 h 27"/>
                <a:gd name="T22" fmla="*/ 7 w 85"/>
                <a:gd name="T23" fmla="*/ 7 h 27"/>
                <a:gd name="T24" fmla="*/ 4 w 85"/>
                <a:gd name="T25" fmla="*/ 5 h 27"/>
                <a:gd name="T26" fmla="*/ 1 w 85"/>
                <a:gd name="T27" fmla="*/ 2 h 27"/>
                <a:gd name="T28" fmla="*/ 0 w 85"/>
                <a:gd name="T29" fmla="*/ 0 h 27"/>
                <a:gd name="T30" fmla="*/ 0 w 85"/>
                <a:gd name="T31" fmla="*/ 17 h 27"/>
                <a:gd name="T32" fmla="*/ 0 w 85"/>
                <a:gd name="T33" fmla="*/ 17 h 27"/>
                <a:gd name="T34" fmla="*/ 1 w 85"/>
                <a:gd name="T35" fmla="*/ 19 h 27"/>
                <a:gd name="T36" fmla="*/ 4 w 85"/>
                <a:gd name="T37" fmla="*/ 21 h 27"/>
                <a:gd name="T38" fmla="*/ 7 w 85"/>
                <a:gd name="T39" fmla="*/ 22 h 27"/>
                <a:gd name="T40" fmla="*/ 13 w 85"/>
                <a:gd name="T41" fmla="*/ 24 h 27"/>
                <a:gd name="T42" fmla="*/ 27 w 85"/>
                <a:gd name="T43" fmla="*/ 26 h 27"/>
                <a:gd name="T44" fmla="*/ 43 w 85"/>
                <a:gd name="T45" fmla="*/ 27 h 27"/>
                <a:gd name="T46" fmla="*/ 43 w 85"/>
                <a:gd name="T47" fmla="*/ 27 h 27"/>
                <a:gd name="T48" fmla="*/ 60 w 85"/>
                <a:gd name="T49" fmla="*/ 26 h 27"/>
                <a:gd name="T50" fmla="*/ 73 w 85"/>
                <a:gd name="T51" fmla="*/ 24 h 27"/>
                <a:gd name="T52" fmla="*/ 78 w 85"/>
                <a:gd name="T53" fmla="*/ 22 h 27"/>
                <a:gd name="T54" fmla="*/ 82 w 85"/>
                <a:gd name="T55" fmla="*/ 21 h 27"/>
                <a:gd name="T56" fmla="*/ 84 w 85"/>
                <a:gd name="T57" fmla="*/ 19 h 27"/>
                <a:gd name="T58" fmla="*/ 85 w 85"/>
                <a:gd name="T5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27">
                  <a:moveTo>
                    <a:pt x="85" y="0"/>
                  </a:moveTo>
                  <a:lnTo>
                    <a:pt x="85" y="0"/>
                  </a:lnTo>
                  <a:lnTo>
                    <a:pt x="84" y="2"/>
                  </a:lnTo>
                  <a:lnTo>
                    <a:pt x="82" y="5"/>
                  </a:lnTo>
                  <a:lnTo>
                    <a:pt x="78" y="7"/>
                  </a:lnTo>
                  <a:lnTo>
                    <a:pt x="73" y="9"/>
                  </a:lnTo>
                  <a:lnTo>
                    <a:pt x="60" y="11"/>
                  </a:lnTo>
                  <a:lnTo>
                    <a:pt x="43" y="12"/>
                  </a:lnTo>
                  <a:lnTo>
                    <a:pt x="43" y="12"/>
                  </a:lnTo>
                  <a:lnTo>
                    <a:pt x="27" y="11"/>
                  </a:lnTo>
                  <a:lnTo>
                    <a:pt x="13" y="9"/>
                  </a:lnTo>
                  <a:lnTo>
                    <a:pt x="7" y="7"/>
                  </a:lnTo>
                  <a:lnTo>
                    <a:pt x="4" y="5"/>
                  </a:lnTo>
                  <a:lnTo>
                    <a:pt x="1" y="2"/>
                  </a:lnTo>
                  <a:lnTo>
                    <a:pt x="0" y="0"/>
                  </a:lnTo>
                  <a:lnTo>
                    <a:pt x="0" y="17"/>
                  </a:lnTo>
                  <a:lnTo>
                    <a:pt x="0" y="17"/>
                  </a:lnTo>
                  <a:lnTo>
                    <a:pt x="1" y="19"/>
                  </a:lnTo>
                  <a:lnTo>
                    <a:pt x="4" y="21"/>
                  </a:lnTo>
                  <a:lnTo>
                    <a:pt x="7" y="22"/>
                  </a:lnTo>
                  <a:lnTo>
                    <a:pt x="13" y="24"/>
                  </a:lnTo>
                  <a:lnTo>
                    <a:pt x="27" y="26"/>
                  </a:lnTo>
                  <a:lnTo>
                    <a:pt x="43" y="27"/>
                  </a:lnTo>
                  <a:lnTo>
                    <a:pt x="43" y="27"/>
                  </a:lnTo>
                  <a:lnTo>
                    <a:pt x="60" y="26"/>
                  </a:lnTo>
                  <a:lnTo>
                    <a:pt x="73" y="24"/>
                  </a:lnTo>
                  <a:lnTo>
                    <a:pt x="78" y="22"/>
                  </a:lnTo>
                  <a:lnTo>
                    <a:pt x="82" y="21"/>
                  </a:lnTo>
                  <a:lnTo>
                    <a:pt x="84" y="19"/>
                  </a:lnTo>
                  <a:lnTo>
                    <a:pt x="85"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2" name="Freeform 499"/>
            <p:cNvSpPr>
              <a:spLocks/>
            </p:cNvSpPr>
            <p:nvPr/>
          </p:nvSpPr>
          <p:spPr bwMode="auto">
            <a:xfrm>
              <a:off x="3060701" y="1878013"/>
              <a:ext cx="134938" cy="23813"/>
            </a:xfrm>
            <a:custGeom>
              <a:avLst/>
              <a:gdLst>
                <a:gd name="T0" fmla="*/ 85 w 85"/>
                <a:gd name="T1" fmla="*/ 0 h 15"/>
                <a:gd name="T2" fmla="*/ 85 w 85"/>
                <a:gd name="T3" fmla="*/ 0 h 15"/>
                <a:gd name="T4" fmla="*/ 84 w 85"/>
                <a:gd name="T5" fmla="*/ 2 h 15"/>
                <a:gd name="T6" fmla="*/ 82 w 85"/>
                <a:gd name="T7" fmla="*/ 4 h 15"/>
                <a:gd name="T8" fmla="*/ 78 w 85"/>
                <a:gd name="T9" fmla="*/ 5 h 15"/>
                <a:gd name="T10" fmla="*/ 73 w 85"/>
                <a:gd name="T11" fmla="*/ 7 h 15"/>
                <a:gd name="T12" fmla="*/ 60 w 85"/>
                <a:gd name="T13" fmla="*/ 9 h 15"/>
                <a:gd name="T14" fmla="*/ 43 w 85"/>
                <a:gd name="T15" fmla="*/ 10 h 15"/>
                <a:gd name="T16" fmla="*/ 43 w 85"/>
                <a:gd name="T17" fmla="*/ 10 h 15"/>
                <a:gd name="T18" fmla="*/ 27 w 85"/>
                <a:gd name="T19" fmla="*/ 9 h 15"/>
                <a:gd name="T20" fmla="*/ 13 w 85"/>
                <a:gd name="T21" fmla="*/ 7 h 15"/>
                <a:gd name="T22" fmla="*/ 7 w 85"/>
                <a:gd name="T23" fmla="*/ 5 h 15"/>
                <a:gd name="T24" fmla="*/ 4 w 85"/>
                <a:gd name="T25" fmla="*/ 4 h 15"/>
                <a:gd name="T26" fmla="*/ 1 w 85"/>
                <a:gd name="T27" fmla="*/ 2 h 15"/>
                <a:gd name="T28" fmla="*/ 0 w 85"/>
                <a:gd name="T29" fmla="*/ 0 h 15"/>
                <a:gd name="T30" fmla="*/ 0 w 85"/>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
                  <a:moveTo>
                    <a:pt x="85" y="0"/>
                  </a:moveTo>
                  <a:lnTo>
                    <a:pt x="85" y="0"/>
                  </a:lnTo>
                  <a:lnTo>
                    <a:pt x="84" y="2"/>
                  </a:lnTo>
                  <a:lnTo>
                    <a:pt x="82" y="4"/>
                  </a:lnTo>
                  <a:lnTo>
                    <a:pt x="78" y="5"/>
                  </a:lnTo>
                  <a:lnTo>
                    <a:pt x="73" y="7"/>
                  </a:lnTo>
                  <a:lnTo>
                    <a:pt x="60" y="9"/>
                  </a:lnTo>
                  <a:lnTo>
                    <a:pt x="43" y="10"/>
                  </a:lnTo>
                  <a:lnTo>
                    <a:pt x="43" y="10"/>
                  </a:lnTo>
                  <a:lnTo>
                    <a:pt x="27" y="9"/>
                  </a:lnTo>
                  <a:lnTo>
                    <a:pt x="13" y="7"/>
                  </a:lnTo>
                  <a:lnTo>
                    <a:pt x="7" y="5"/>
                  </a:lnTo>
                  <a:lnTo>
                    <a:pt x="4" y="4"/>
                  </a:lnTo>
                  <a:lnTo>
                    <a:pt x="1" y="2"/>
                  </a:lnTo>
                  <a:lnTo>
                    <a:pt x="0" y="0"/>
                  </a:lnTo>
                  <a:lnTo>
                    <a:pt x="0" y="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3" name="Freeform 500"/>
            <p:cNvSpPr>
              <a:spLocks/>
            </p:cNvSpPr>
            <p:nvPr/>
          </p:nvSpPr>
          <p:spPr bwMode="auto">
            <a:xfrm>
              <a:off x="3060701" y="1852613"/>
              <a:ext cx="134938" cy="23813"/>
            </a:xfrm>
            <a:custGeom>
              <a:avLst/>
              <a:gdLst>
                <a:gd name="T0" fmla="*/ 85 w 85"/>
                <a:gd name="T1" fmla="*/ 0 h 15"/>
                <a:gd name="T2" fmla="*/ 85 w 85"/>
                <a:gd name="T3" fmla="*/ 0 h 15"/>
                <a:gd name="T4" fmla="*/ 84 w 85"/>
                <a:gd name="T5" fmla="*/ 2 h 15"/>
                <a:gd name="T6" fmla="*/ 82 w 85"/>
                <a:gd name="T7" fmla="*/ 4 h 15"/>
                <a:gd name="T8" fmla="*/ 78 w 85"/>
                <a:gd name="T9" fmla="*/ 6 h 15"/>
                <a:gd name="T10" fmla="*/ 73 w 85"/>
                <a:gd name="T11" fmla="*/ 7 h 15"/>
                <a:gd name="T12" fmla="*/ 60 w 85"/>
                <a:gd name="T13" fmla="*/ 9 h 15"/>
                <a:gd name="T14" fmla="*/ 43 w 85"/>
                <a:gd name="T15" fmla="*/ 10 h 15"/>
                <a:gd name="T16" fmla="*/ 43 w 85"/>
                <a:gd name="T17" fmla="*/ 10 h 15"/>
                <a:gd name="T18" fmla="*/ 27 w 85"/>
                <a:gd name="T19" fmla="*/ 9 h 15"/>
                <a:gd name="T20" fmla="*/ 13 w 85"/>
                <a:gd name="T21" fmla="*/ 7 h 15"/>
                <a:gd name="T22" fmla="*/ 7 w 85"/>
                <a:gd name="T23" fmla="*/ 6 h 15"/>
                <a:gd name="T24" fmla="*/ 4 w 85"/>
                <a:gd name="T25" fmla="*/ 4 h 15"/>
                <a:gd name="T26" fmla="*/ 1 w 85"/>
                <a:gd name="T27" fmla="*/ 2 h 15"/>
                <a:gd name="T28" fmla="*/ 0 w 85"/>
                <a:gd name="T29" fmla="*/ 0 h 15"/>
                <a:gd name="T30" fmla="*/ 0 w 85"/>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
                  <a:moveTo>
                    <a:pt x="85" y="0"/>
                  </a:moveTo>
                  <a:lnTo>
                    <a:pt x="85" y="0"/>
                  </a:lnTo>
                  <a:lnTo>
                    <a:pt x="84" y="2"/>
                  </a:lnTo>
                  <a:lnTo>
                    <a:pt x="82" y="4"/>
                  </a:lnTo>
                  <a:lnTo>
                    <a:pt x="78" y="6"/>
                  </a:lnTo>
                  <a:lnTo>
                    <a:pt x="73" y="7"/>
                  </a:lnTo>
                  <a:lnTo>
                    <a:pt x="60" y="9"/>
                  </a:lnTo>
                  <a:lnTo>
                    <a:pt x="43" y="10"/>
                  </a:lnTo>
                  <a:lnTo>
                    <a:pt x="43" y="10"/>
                  </a:lnTo>
                  <a:lnTo>
                    <a:pt x="27" y="9"/>
                  </a:lnTo>
                  <a:lnTo>
                    <a:pt x="13" y="7"/>
                  </a:lnTo>
                  <a:lnTo>
                    <a:pt x="7" y="6"/>
                  </a:lnTo>
                  <a:lnTo>
                    <a:pt x="4" y="4"/>
                  </a:lnTo>
                  <a:lnTo>
                    <a:pt x="1" y="2"/>
                  </a:lnTo>
                  <a:lnTo>
                    <a:pt x="0" y="0"/>
                  </a:lnTo>
                  <a:lnTo>
                    <a:pt x="0" y="15"/>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4" name="Line 501"/>
            <p:cNvSpPr>
              <a:spLocks noChangeShapeType="1"/>
            </p:cNvSpPr>
            <p:nvPr/>
          </p:nvSpPr>
          <p:spPr bwMode="auto">
            <a:xfrm>
              <a:off x="3195638" y="1876425"/>
              <a:ext cx="0" cy="0"/>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5" name="Freeform 502"/>
            <p:cNvSpPr>
              <a:spLocks/>
            </p:cNvSpPr>
            <p:nvPr/>
          </p:nvSpPr>
          <p:spPr bwMode="auto">
            <a:xfrm>
              <a:off x="3060701" y="1825625"/>
              <a:ext cx="134938" cy="26988"/>
            </a:xfrm>
            <a:custGeom>
              <a:avLst/>
              <a:gdLst>
                <a:gd name="T0" fmla="*/ 85 w 85"/>
                <a:gd name="T1" fmla="*/ 0 h 17"/>
                <a:gd name="T2" fmla="*/ 85 w 85"/>
                <a:gd name="T3" fmla="*/ 0 h 17"/>
                <a:gd name="T4" fmla="*/ 84 w 85"/>
                <a:gd name="T5" fmla="*/ 2 h 17"/>
                <a:gd name="T6" fmla="*/ 82 w 85"/>
                <a:gd name="T7" fmla="*/ 4 h 17"/>
                <a:gd name="T8" fmla="*/ 78 w 85"/>
                <a:gd name="T9" fmla="*/ 6 h 17"/>
                <a:gd name="T10" fmla="*/ 73 w 85"/>
                <a:gd name="T11" fmla="*/ 8 h 17"/>
                <a:gd name="T12" fmla="*/ 60 w 85"/>
                <a:gd name="T13" fmla="*/ 10 h 17"/>
                <a:gd name="T14" fmla="*/ 43 w 85"/>
                <a:gd name="T15" fmla="*/ 11 h 17"/>
                <a:gd name="T16" fmla="*/ 43 w 85"/>
                <a:gd name="T17" fmla="*/ 11 h 17"/>
                <a:gd name="T18" fmla="*/ 27 w 85"/>
                <a:gd name="T19" fmla="*/ 10 h 17"/>
                <a:gd name="T20" fmla="*/ 13 w 85"/>
                <a:gd name="T21" fmla="*/ 8 h 17"/>
                <a:gd name="T22" fmla="*/ 7 w 85"/>
                <a:gd name="T23" fmla="*/ 6 h 17"/>
                <a:gd name="T24" fmla="*/ 4 w 85"/>
                <a:gd name="T25" fmla="*/ 4 h 17"/>
                <a:gd name="T26" fmla="*/ 1 w 85"/>
                <a:gd name="T27" fmla="*/ 2 h 17"/>
                <a:gd name="T28" fmla="*/ 0 w 85"/>
                <a:gd name="T29" fmla="*/ 0 h 17"/>
                <a:gd name="T30" fmla="*/ 0 w 85"/>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7">
                  <a:moveTo>
                    <a:pt x="85" y="0"/>
                  </a:moveTo>
                  <a:lnTo>
                    <a:pt x="85" y="0"/>
                  </a:lnTo>
                  <a:lnTo>
                    <a:pt x="84" y="2"/>
                  </a:lnTo>
                  <a:lnTo>
                    <a:pt x="82" y="4"/>
                  </a:lnTo>
                  <a:lnTo>
                    <a:pt x="78" y="6"/>
                  </a:lnTo>
                  <a:lnTo>
                    <a:pt x="73" y="8"/>
                  </a:lnTo>
                  <a:lnTo>
                    <a:pt x="60" y="10"/>
                  </a:lnTo>
                  <a:lnTo>
                    <a:pt x="43" y="11"/>
                  </a:lnTo>
                  <a:lnTo>
                    <a:pt x="43" y="11"/>
                  </a:lnTo>
                  <a:lnTo>
                    <a:pt x="27" y="10"/>
                  </a:lnTo>
                  <a:lnTo>
                    <a:pt x="13" y="8"/>
                  </a:lnTo>
                  <a:lnTo>
                    <a:pt x="7" y="6"/>
                  </a:lnTo>
                  <a:lnTo>
                    <a:pt x="4" y="4"/>
                  </a:lnTo>
                  <a:lnTo>
                    <a:pt x="1" y="2"/>
                  </a:lnTo>
                  <a:lnTo>
                    <a:pt x="0" y="0"/>
                  </a:lnTo>
                  <a:lnTo>
                    <a:pt x="0" y="17"/>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6" name="Freeform 503"/>
            <p:cNvSpPr>
              <a:spLocks/>
            </p:cNvSpPr>
            <p:nvPr/>
          </p:nvSpPr>
          <p:spPr bwMode="auto">
            <a:xfrm>
              <a:off x="3060701" y="1809750"/>
              <a:ext cx="134938" cy="15875"/>
            </a:xfrm>
            <a:custGeom>
              <a:avLst/>
              <a:gdLst>
                <a:gd name="T0" fmla="*/ 0 w 85"/>
                <a:gd name="T1" fmla="*/ 10 h 10"/>
                <a:gd name="T2" fmla="*/ 0 w 85"/>
                <a:gd name="T3" fmla="*/ 10 h 10"/>
                <a:gd name="T4" fmla="*/ 1 w 85"/>
                <a:gd name="T5" fmla="*/ 8 h 10"/>
                <a:gd name="T6" fmla="*/ 4 w 85"/>
                <a:gd name="T7" fmla="*/ 6 h 10"/>
                <a:gd name="T8" fmla="*/ 8 w 85"/>
                <a:gd name="T9" fmla="*/ 4 h 10"/>
                <a:gd name="T10" fmla="*/ 13 w 85"/>
                <a:gd name="T11" fmla="*/ 3 h 10"/>
                <a:gd name="T12" fmla="*/ 27 w 85"/>
                <a:gd name="T13" fmla="*/ 1 h 10"/>
                <a:gd name="T14" fmla="*/ 43 w 85"/>
                <a:gd name="T15" fmla="*/ 0 h 10"/>
                <a:gd name="T16" fmla="*/ 43 w 85"/>
                <a:gd name="T17" fmla="*/ 0 h 10"/>
                <a:gd name="T18" fmla="*/ 60 w 85"/>
                <a:gd name="T19" fmla="*/ 1 h 10"/>
                <a:gd name="T20" fmla="*/ 73 w 85"/>
                <a:gd name="T21" fmla="*/ 3 h 10"/>
                <a:gd name="T22" fmla="*/ 78 w 85"/>
                <a:gd name="T23" fmla="*/ 4 h 10"/>
                <a:gd name="T24" fmla="*/ 82 w 85"/>
                <a:gd name="T25" fmla="*/ 6 h 10"/>
                <a:gd name="T26" fmla="*/ 84 w 85"/>
                <a:gd name="T27" fmla="*/ 8 h 10"/>
                <a:gd name="T28" fmla="*/ 85 w 85"/>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0">
                  <a:moveTo>
                    <a:pt x="0" y="10"/>
                  </a:moveTo>
                  <a:lnTo>
                    <a:pt x="0" y="10"/>
                  </a:lnTo>
                  <a:lnTo>
                    <a:pt x="1" y="8"/>
                  </a:lnTo>
                  <a:lnTo>
                    <a:pt x="4" y="6"/>
                  </a:lnTo>
                  <a:lnTo>
                    <a:pt x="8" y="4"/>
                  </a:lnTo>
                  <a:lnTo>
                    <a:pt x="13" y="3"/>
                  </a:lnTo>
                  <a:lnTo>
                    <a:pt x="27" y="1"/>
                  </a:lnTo>
                  <a:lnTo>
                    <a:pt x="43" y="0"/>
                  </a:lnTo>
                  <a:lnTo>
                    <a:pt x="43" y="0"/>
                  </a:lnTo>
                  <a:lnTo>
                    <a:pt x="60" y="1"/>
                  </a:lnTo>
                  <a:lnTo>
                    <a:pt x="73" y="3"/>
                  </a:lnTo>
                  <a:lnTo>
                    <a:pt x="78" y="4"/>
                  </a:lnTo>
                  <a:lnTo>
                    <a:pt x="82" y="6"/>
                  </a:lnTo>
                  <a:lnTo>
                    <a:pt x="84" y="8"/>
                  </a:lnTo>
                  <a:lnTo>
                    <a:pt x="85" y="10"/>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7" name="Freeform 504"/>
            <p:cNvSpPr>
              <a:spLocks/>
            </p:cNvSpPr>
            <p:nvPr/>
          </p:nvSpPr>
          <p:spPr bwMode="auto">
            <a:xfrm>
              <a:off x="2905126" y="1744663"/>
              <a:ext cx="60325" cy="103188"/>
            </a:xfrm>
            <a:custGeom>
              <a:avLst/>
              <a:gdLst>
                <a:gd name="T0" fmla="*/ 32 w 38"/>
                <a:gd name="T1" fmla="*/ 3 h 65"/>
                <a:gd name="T2" fmla="*/ 32 w 38"/>
                <a:gd name="T3" fmla="*/ 3 h 65"/>
                <a:gd name="T4" fmla="*/ 27 w 38"/>
                <a:gd name="T5" fmla="*/ 1 h 65"/>
                <a:gd name="T6" fmla="*/ 23 w 38"/>
                <a:gd name="T7" fmla="*/ 0 h 65"/>
                <a:gd name="T8" fmla="*/ 18 w 38"/>
                <a:gd name="T9" fmla="*/ 0 h 65"/>
                <a:gd name="T10" fmla="*/ 18 w 38"/>
                <a:gd name="T11" fmla="*/ 0 h 65"/>
                <a:gd name="T12" fmla="*/ 11 w 38"/>
                <a:gd name="T13" fmla="*/ 1 h 65"/>
                <a:gd name="T14" fmla="*/ 7 w 38"/>
                <a:gd name="T15" fmla="*/ 3 h 65"/>
                <a:gd name="T16" fmla="*/ 5 w 38"/>
                <a:gd name="T17" fmla="*/ 7 h 65"/>
                <a:gd name="T18" fmla="*/ 4 w 38"/>
                <a:gd name="T19" fmla="*/ 10 h 65"/>
                <a:gd name="T20" fmla="*/ 4 w 38"/>
                <a:gd name="T21" fmla="*/ 10 h 65"/>
                <a:gd name="T22" fmla="*/ 5 w 38"/>
                <a:gd name="T23" fmla="*/ 15 h 65"/>
                <a:gd name="T24" fmla="*/ 7 w 38"/>
                <a:gd name="T25" fmla="*/ 18 h 65"/>
                <a:gd name="T26" fmla="*/ 13 w 38"/>
                <a:gd name="T27" fmla="*/ 21 h 65"/>
                <a:gd name="T28" fmla="*/ 19 w 38"/>
                <a:gd name="T29" fmla="*/ 24 h 65"/>
                <a:gd name="T30" fmla="*/ 19 w 38"/>
                <a:gd name="T31" fmla="*/ 24 h 65"/>
                <a:gd name="T32" fmla="*/ 27 w 38"/>
                <a:gd name="T33" fmla="*/ 27 h 65"/>
                <a:gd name="T34" fmla="*/ 33 w 38"/>
                <a:gd name="T35" fmla="*/ 33 h 65"/>
                <a:gd name="T36" fmla="*/ 35 w 38"/>
                <a:gd name="T37" fmla="*/ 35 h 65"/>
                <a:gd name="T38" fmla="*/ 36 w 38"/>
                <a:gd name="T39" fmla="*/ 38 h 65"/>
                <a:gd name="T40" fmla="*/ 37 w 38"/>
                <a:gd name="T41" fmla="*/ 42 h 65"/>
                <a:gd name="T42" fmla="*/ 38 w 38"/>
                <a:gd name="T43" fmla="*/ 45 h 65"/>
                <a:gd name="T44" fmla="*/ 38 w 38"/>
                <a:gd name="T45" fmla="*/ 45 h 65"/>
                <a:gd name="T46" fmla="*/ 37 w 38"/>
                <a:gd name="T47" fmla="*/ 49 h 65"/>
                <a:gd name="T48" fmla="*/ 36 w 38"/>
                <a:gd name="T49" fmla="*/ 53 h 65"/>
                <a:gd name="T50" fmla="*/ 34 w 38"/>
                <a:gd name="T51" fmla="*/ 56 h 65"/>
                <a:gd name="T52" fmla="*/ 31 w 38"/>
                <a:gd name="T53" fmla="*/ 59 h 65"/>
                <a:gd name="T54" fmla="*/ 28 w 38"/>
                <a:gd name="T55" fmla="*/ 62 h 65"/>
                <a:gd name="T56" fmla="*/ 23 w 38"/>
                <a:gd name="T57" fmla="*/ 64 h 65"/>
                <a:gd name="T58" fmla="*/ 18 w 38"/>
                <a:gd name="T59" fmla="*/ 65 h 65"/>
                <a:gd name="T60" fmla="*/ 11 w 38"/>
                <a:gd name="T61" fmla="*/ 65 h 65"/>
                <a:gd name="T62" fmla="*/ 11 w 38"/>
                <a:gd name="T63" fmla="*/ 65 h 65"/>
                <a:gd name="T64" fmla="*/ 5 w 38"/>
                <a:gd name="T65" fmla="*/ 65 h 65"/>
                <a:gd name="T66" fmla="*/ 0 w 38"/>
                <a:gd name="T6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65">
                  <a:moveTo>
                    <a:pt x="32" y="3"/>
                  </a:moveTo>
                  <a:lnTo>
                    <a:pt x="32" y="3"/>
                  </a:lnTo>
                  <a:lnTo>
                    <a:pt x="27" y="1"/>
                  </a:lnTo>
                  <a:lnTo>
                    <a:pt x="23" y="0"/>
                  </a:lnTo>
                  <a:lnTo>
                    <a:pt x="18" y="0"/>
                  </a:lnTo>
                  <a:lnTo>
                    <a:pt x="18" y="0"/>
                  </a:lnTo>
                  <a:lnTo>
                    <a:pt x="11" y="1"/>
                  </a:lnTo>
                  <a:lnTo>
                    <a:pt x="7" y="3"/>
                  </a:lnTo>
                  <a:lnTo>
                    <a:pt x="5" y="7"/>
                  </a:lnTo>
                  <a:lnTo>
                    <a:pt x="4" y="10"/>
                  </a:lnTo>
                  <a:lnTo>
                    <a:pt x="4" y="10"/>
                  </a:lnTo>
                  <a:lnTo>
                    <a:pt x="5" y="15"/>
                  </a:lnTo>
                  <a:lnTo>
                    <a:pt x="7" y="18"/>
                  </a:lnTo>
                  <a:lnTo>
                    <a:pt x="13" y="21"/>
                  </a:lnTo>
                  <a:lnTo>
                    <a:pt x="19" y="24"/>
                  </a:lnTo>
                  <a:lnTo>
                    <a:pt x="19" y="24"/>
                  </a:lnTo>
                  <a:lnTo>
                    <a:pt x="27" y="27"/>
                  </a:lnTo>
                  <a:lnTo>
                    <a:pt x="33" y="33"/>
                  </a:lnTo>
                  <a:lnTo>
                    <a:pt x="35" y="35"/>
                  </a:lnTo>
                  <a:lnTo>
                    <a:pt x="36" y="38"/>
                  </a:lnTo>
                  <a:lnTo>
                    <a:pt x="37" y="42"/>
                  </a:lnTo>
                  <a:lnTo>
                    <a:pt x="38" y="45"/>
                  </a:lnTo>
                  <a:lnTo>
                    <a:pt x="38" y="45"/>
                  </a:lnTo>
                  <a:lnTo>
                    <a:pt x="37" y="49"/>
                  </a:lnTo>
                  <a:lnTo>
                    <a:pt x="36" y="53"/>
                  </a:lnTo>
                  <a:lnTo>
                    <a:pt x="34" y="56"/>
                  </a:lnTo>
                  <a:lnTo>
                    <a:pt x="31" y="59"/>
                  </a:lnTo>
                  <a:lnTo>
                    <a:pt x="28" y="62"/>
                  </a:lnTo>
                  <a:lnTo>
                    <a:pt x="23" y="64"/>
                  </a:lnTo>
                  <a:lnTo>
                    <a:pt x="18" y="65"/>
                  </a:lnTo>
                  <a:lnTo>
                    <a:pt x="11" y="65"/>
                  </a:lnTo>
                  <a:lnTo>
                    <a:pt x="11" y="65"/>
                  </a:lnTo>
                  <a:lnTo>
                    <a:pt x="5" y="65"/>
                  </a:lnTo>
                  <a:lnTo>
                    <a:pt x="0" y="64"/>
                  </a:lnTo>
                </a:path>
              </a:pathLst>
            </a:custGeom>
            <a:noFill/>
            <a:ln w="6350">
              <a:solidFill>
                <a:schemeClr val="tx1">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8" name="Line 505"/>
            <p:cNvSpPr>
              <a:spLocks noChangeShapeType="1"/>
            </p:cNvSpPr>
            <p:nvPr/>
          </p:nvSpPr>
          <p:spPr bwMode="auto">
            <a:xfrm>
              <a:off x="2935288" y="1719263"/>
              <a:ext cx="0" cy="153988"/>
            </a:xfrm>
            <a:prstGeom prst="line">
              <a:avLst/>
            </a:prstGeom>
            <a:noFill/>
            <a:ln w="6350">
              <a:solidFill>
                <a:schemeClr val="tx1">
                  <a:lumMod val="40000"/>
                  <a:lumOff val="6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sp>
        <p:nvSpPr>
          <p:cNvPr id="1630" name="Prostokąt 1629"/>
          <p:cNvSpPr/>
          <p:nvPr userDrawn="1"/>
        </p:nvSpPr>
        <p:spPr>
          <a:xfrm>
            <a:off x="5580112" y="692696"/>
            <a:ext cx="2952328" cy="369332"/>
          </a:xfrm>
          <a:prstGeom prst="rect">
            <a:avLst/>
          </a:prstGeom>
        </p:spPr>
        <p:txBody>
          <a:bodyPr wrap="square">
            <a:spAutoFit/>
          </a:bodyPr>
          <a:lstStyle/>
          <a:p>
            <a:pPr algn="r"/>
            <a:r>
              <a:rPr lang="pl-PL">
                <a:solidFill>
                  <a:srgbClr val="004B88"/>
                </a:solidFill>
              </a:rPr>
              <a:t>Dziękujemy za uwagę</a:t>
            </a:r>
          </a:p>
        </p:txBody>
      </p:sp>
      <p:sp>
        <p:nvSpPr>
          <p:cNvPr id="558" name="Prostokąt 557"/>
          <p:cNvSpPr/>
          <p:nvPr userDrawn="1"/>
        </p:nvSpPr>
        <p:spPr>
          <a:xfrm>
            <a:off x="1979712" y="5517232"/>
            <a:ext cx="1512168" cy="848950"/>
          </a:xfrm>
          <a:prstGeom prst="rect">
            <a:avLst/>
          </a:prstGeom>
        </p:spPr>
        <p:txBody>
          <a:bodyPr wrap="square">
            <a:spAutoFit/>
          </a:bodyPr>
          <a:lstStyle/>
          <a:p>
            <a:r>
              <a:rPr lang="pl-PL" sz="800" b="1">
                <a:solidFill>
                  <a:srgbClr val="004B88"/>
                </a:solidFill>
              </a:rPr>
              <a:t>81-812 Sopot</a:t>
            </a:r>
            <a:endParaRPr lang="pl-PL" sz="800">
              <a:solidFill>
                <a:srgbClr val="004B88"/>
              </a:solidFill>
            </a:endParaRPr>
          </a:p>
          <a:p>
            <a:r>
              <a:rPr lang="pl-PL" sz="800" b="1">
                <a:solidFill>
                  <a:srgbClr val="004B88"/>
                </a:solidFill>
              </a:rPr>
              <a:t>ul. Junaków 2</a:t>
            </a:r>
            <a:endParaRPr lang="pl-PL" sz="800">
              <a:solidFill>
                <a:srgbClr val="004B88"/>
              </a:solidFill>
            </a:endParaRPr>
          </a:p>
          <a:p>
            <a:pPr>
              <a:lnSpc>
                <a:spcPts val="1100"/>
              </a:lnSpc>
            </a:pPr>
            <a:r>
              <a:rPr lang="pl-PL" sz="800">
                <a:solidFill>
                  <a:srgbClr val="004B88"/>
                </a:solidFill>
              </a:rPr>
              <a:t>Tel.: (48-58) 550 60 70</a:t>
            </a:r>
          </a:p>
          <a:p>
            <a:r>
              <a:rPr lang="pl-PL" sz="800">
                <a:solidFill>
                  <a:srgbClr val="004B88"/>
                </a:solidFill>
              </a:rPr>
              <a:t>Fax: (48-58) 550 66 70</a:t>
            </a:r>
          </a:p>
          <a:p>
            <a:pPr eaLnBrk="0" fontAlgn="base" hangingPunct="0">
              <a:spcBef>
                <a:spcPct val="0"/>
              </a:spcBef>
              <a:spcAft>
                <a:spcPct val="0"/>
              </a:spcAft>
            </a:pPr>
            <a:r>
              <a:rPr lang="pl-PL" sz="800">
                <a:solidFill>
                  <a:srgbClr val="004B88"/>
                </a:solidFill>
              </a:rPr>
              <a:t>kontakt@pbs.pl</a:t>
            </a:r>
          </a:p>
          <a:p>
            <a:pPr eaLnBrk="0" fontAlgn="base" hangingPunct="0">
              <a:spcBef>
                <a:spcPct val="0"/>
              </a:spcBef>
              <a:spcAft>
                <a:spcPct val="0"/>
              </a:spcAft>
            </a:pPr>
            <a:r>
              <a:rPr lang="pl-PL" sz="800">
                <a:solidFill>
                  <a:srgbClr val="004B88"/>
                </a:solidFill>
              </a:rPr>
              <a:t>www.pbs.pl</a:t>
            </a:r>
          </a:p>
        </p:txBody>
      </p:sp>
    </p:spTree>
    <p:extLst>
      <p:ext uri="{BB962C8B-B14F-4D97-AF65-F5344CB8AC3E}">
        <p14:creationId xmlns:p14="http://schemas.microsoft.com/office/powerpoint/2010/main" val="2933847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2 kolumny tekstu">
    <p:spTree>
      <p:nvGrpSpPr>
        <p:cNvPr id="1" name=""/>
        <p:cNvGrpSpPr/>
        <p:nvPr/>
      </p:nvGrpSpPr>
      <p:grpSpPr>
        <a:xfrm>
          <a:off x="0" y="0"/>
          <a:ext cx="0" cy="0"/>
          <a:chOff x="0" y="0"/>
          <a:chExt cx="0" cy="0"/>
        </a:xfrm>
      </p:grpSpPr>
      <p:sp>
        <p:nvSpPr>
          <p:cNvPr id="2" name="Prostokąt 1"/>
          <p:cNvSpPr/>
          <p:nvPr userDrawn="1"/>
        </p:nvSpPr>
        <p:spPr>
          <a:xfrm>
            <a:off x="467544" y="5517232"/>
            <a:ext cx="2318687" cy="313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Symbol zastępczy tekstu 58"/>
          <p:cNvSpPr>
            <a:spLocks noGrp="1"/>
          </p:cNvSpPr>
          <p:nvPr>
            <p:ph type="body" sz="quarter" idx="10" hasCustomPrompt="1"/>
          </p:nvPr>
        </p:nvSpPr>
        <p:spPr>
          <a:xfrm>
            <a:off x="323850" y="908050"/>
            <a:ext cx="4103688"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Stosuj, gdy jest dużo tekstu</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a:p>
            <a:pPr lvl="0"/>
            <a:endParaRPr lang="pl-PL"/>
          </a:p>
          <a:p>
            <a:pPr lvl="0"/>
            <a:endParaRPr lang="pl-PL"/>
          </a:p>
        </p:txBody>
      </p:sp>
      <p:sp>
        <p:nvSpPr>
          <p:cNvPr id="50" name="Symbol zastępczy tekstu 49"/>
          <p:cNvSpPr>
            <a:spLocks noGrp="1"/>
          </p:cNvSpPr>
          <p:nvPr>
            <p:ph type="body" sz="quarter" idx="11" hasCustomPrompt="1"/>
          </p:nvPr>
        </p:nvSpPr>
        <p:spPr>
          <a:xfrm>
            <a:off x="4716463" y="908049"/>
            <a:ext cx="4103687"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sz="1000" baseline="0"/>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buFont typeface="Arial" panose="020B0604020202020204" pitchFamily="34" charset="0"/>
              <a:buChar char="•"/>
              <a:defRPr lang="pl-PL" sz="1000" kern="1200" dirty="0" smtClean="0">
                <a:solidFill>
                  <a:schemeClr val="tx1"/>
                </a:solidFill>
                <a:latin typeface="+mn-lt"/>
                <a:ea typeface="+mn-ea"/>
                <a:cs typeface="+mn-cs"/>
              </a:defRPr>
            </a:lvl3pPr>
          </a:lstStyle>
          <a:p>
            <a:pPr lvl="0"/>
            <a:r>
              <a:rPr lang="pl-PL"/>
              <a:t>Miejsce na drugą kolumnę tekstu</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endParaRPr lang="pl-PL"/>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endParaRPr lang="pl-PL"/>
          </a:p>
          <a:p>
            <a:pPr marL="742950" lvl="1"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endParaRPr lang="pl-PL"/>
          </a:p>
          <a:p>
            <a:pPr lvl="0"/>
            <a:endParaRPr lang="pl-PL"/>
          </a:p>
        </p:txBody>
      </p:sp>
      <p:sp>
        <p:nvSpPr>
          <p:cNvPr id="51" name="Symbol zastępczy tekstu 49"/>
          <p:cNvSpPr>
            <a:spLocks noGrp="1"/>
          </p:cNvSpPr>
          <p:nvPr>
            <p:ph type="body" sz="quarter" idx="12"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1763768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1 pytanie">
    <p:spTree>
      <p:nvGrpSpPr>
        <p:cNvPr id="1" name=""/>
        <p:cNvGrpSpPr/>
        <p:nvPr/>
      </p:nvGrpSpPr>
      <p:grpSpPr>
        <a:xfrm>
          <a:off x="0" y="0"/>
          <a:ext cx="0" cy="0"/>
          <a:chOff x="0" y="0"/>
          <a:chExt cx="0" cy="0"/>
        </a:xfrm>
      </p:grpSpPr>
      <p:sp>
        <p:nvSpPr>
          <p:cNvPr id="53"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baseline="0">
                <a:solidFill>
                  <a:schemeClr val="tx2"/>
                </a:solidFill>
                <a:latin typeface="Century Gothic" panose="020B0502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55" name="Symbol zastępczy tekstu 54"/>
          <p:cNvSpPr>
            <a:spLocks noGrp="1"/>
          </p:cNvSpPr>
          <p:nvPr>
            <p:ph type="body" sz="quarter" idx="11" hasCustomPrompt="1"/>
          </p:nvPr>
        </p:nvSpPr>
        <p:spPr>
          <a:xfrm>
            <a:off x="333052" y="908050"/>
            <a:ext cx="8487419" cy="252698"/>
          </a:xfrm>
          <a:prstGeom prst="rect">
            <a:avLst/>
          </a:prstGeom>
        </p:spPr>
        <p:txBody>
          <a:bodyPr/>
          <a:lstStyle>
            <a:lvl1pPr marL="0" indent="0" algn="l">
              <a:buNone/>
              <a:defRPr sz="1200" b="0"/>
            </a:lvl1pPr>
            <a:lvl2pPr marL="457200" indent="0" algn="l">
              <a:buNone/>
              <a:defRPr sz="1000"/>
            </a:lvl2pPr>
            <a:lvl3pPr marL="914400" indent="0" algn="l">
              <a:buNone/>
              <a:defRPr sz="1000"/>
            </a:lvl3pPr>
            <a:lvl4pPr marL="1371600" indent="0" algn="l">
              <a:buNone/>
              <a:defRPr sz="1000"/>
            </a:lvl4pPr>
            <a:lvl5pPr marL="1828800" indent="0" algn="l">
              <a:buNone/>
              <a:defRPr sz="1000"/>
            </a:lvl5pPr>
          </a:lstStyle>
          <a:p>
            <a:pPr lvl="0"/>
            <a:r>
              <a:rPr lang="pl-PL"/>
              <a:t>Treść pytania</a:t>
            </a:r>
          </a:p>
        </p:txBody>
      </p:sp>
      <p:sp>
        <p:nvSpPr>
          <p:cNvPr id="56" name="Symbol zastępczy tekstu 54"/>
          <p:cNvSpPr>
            <a:spLocks noGrp="1"/>
          </p:cNvSpPr>
          <p:nvPr>
            <p:ph type="body" sz="quarter" idx="12" hasCustomPrompt="1"/>
          </p:nvPr>
        </p:nvSpPr>
        <p:spPr>
          <a:xfrm>
            <a:off x="333053" y="5517256"/>
            <a:ext cx="8487418" cy="216000"/>
          </a:xfrm>
          <a:prstGeom prst="rect">
            <a:avLst/>
          </a:prstGeom>
        </p:spPr>
        <p:txBody>
          <a:bodyPr/>
          <a:lstStyle>
            <a:lvl1pPr marL="0" indent="0" algn="l">
              <a:buNone/>
              <a:defRPr sz="800" b="0" i="1"/>
            </a:lvl1pPr>
            <a:lvl2pPr marL="457200" indent="0" algn="l">
              <a:buNone/>
              <a:defRPr sz="1000"/>
            </a:lvl2pPr>
            <a:lvl3pPr marL="914400" indent="0" algn="l">
              <a:buNone/>
              <a:defRPr sz="1000"/>
            </a:lvl3pPr>
            <a:lvl4pPr marL="1371600" indent="0" algn="l">
              <a:buNone/>
              <a:defRPr sz="1000"/>
            </a:lvl4pPr>
            <a:lvl5pPr marL="1828800" indent="0" algn="l">
              <a:buNone/>
              <a:defRPr sz="1000"/>
            </a:lvl5pPr>
          </a:lstStyle>
          <a:p>
            <a:pPr lvl="0"/>
            <a:r>
              <a:rPr lang="pl-PL"/>
              <a:t>Próba:</a:t>
            </a:r>
          </a:p>
        </p:txBody>
      </p:sp>
      <p:sp>
        <p:nvSpPr>
          <p:cNvPr id="8"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2" name="Prostokąt 1"/>
          <p:cNvSpPr/>
          <p:nvPr userDrawn="1"/>
        </p:nvSpPr>
        <p:spPr>
          <a:xfrm>
            <a:off x="395536" y="5373216"/>
            <a:ext cx="856895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70547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rzekladka_pusta">
    <p:spTree>
      <p:nvGrpSpPr>
        <p:cNvPr id="1" name=""/>
        <p:cNvGrpSpPr/>
        <p:nvPr/>
      </p:nvGrpSpPr>
      <p:grpSpPr>
        <a:xfrm>
          <a:off x="0" y="0"/>
          <a:ext cx="0" cy="0"/>
          <a:chOff x="0" y="0"/>
          <a:chExt cx="0" cy="0"/>
        </a:xfrm>
      </p:grpSpPr>
      <p:cxnSp>
        <p:nvCxnSpPr>
          <p:cNvPr id="26" name="Łącznik prosty 25"/>
          <p:cNvCxnSpPr/>
          <p:nvPr userDrawn="1"/>
        </p:nvCxnSpPr>
        <p:spPr>
          <a:xfrm>
            <a:off x="323528" y="2890116"/>
            <a:ext cx="8568952" cy="0"/>
          </a:xfrm>
          <a:prstGeom prst="line">
            <a:avLst/>
          </a:prstGeom>
          <a:ln w="6350">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p:nvPr userDrawn="1"/>
        </p:nvCxnSpPr>
        <p:spPr>
          <a:xfrm>
            <a:off x="323528" y="3933056"/>
            <a:ext cx="8568952" cy="0"/>
          </a:xfrm>
          <a:prstGeom prst="line">
            <a:avLst/>
          </a:prstGeom>
          <a:ln w="6350">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Freeform 20"/>
          <p:cNvSpPr>
            <a:spLocks/>
          </p:cNvSpPr>
          <p:nvPr/>
        </p:nvSpPr>
        <p:spPr bwMode="auto">
          <a:xfrm>
            <a:off x="4211930"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36" name="Freeform 20"/>
          <p:cNvSpPr>
            <a:spLocks/>
          </p:cNvSpPr>
          <p:nvPr/>
        </p:nvSpPr>
        <p:spPr bwMode="auto">
          <a:xfrm>
            <a:off x="5012585"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42" name="Freeform 20"/>
          <p:cNvSpPr>
            <a:spLocks/>
          </p:cNvSpPr>
          <p:nvPr/>
        </p:nvSpPr>
        <p:spPr bwMode="auto">
          <a:xfrm>
            <a:off x="5813240"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48" name="Freeform 20"/>
          <p:cNvSpPr>
            <a:spLocks/>
          </p:cNvSpPr>
          <p:nvPr/>
        </p:nvSpPr>
        <p:spPr bwMode="auto">
          <a:xfrm>
            <a:off x="2615668"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54" name="Freeform 20"/>
          <p:cNvSpPr>
            <a:spLocks/>
          </p:cNvSpPr>
          <p:nvPr/>
        </p:nvSpPr>
        <p:spPr bwMode="auto">
          <a:xfrm>
            <a:off x="3416323"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3" name="Symbol zastępczy tekstu 2"/>
          <p:cNvSpPr>
            <a:spLocks noGrp="1"/>
          </p:cNvSpPr>
          <p:nvPr userDrawn="1">
            <p:ph type="body" sz="quarter" idx="10" hasCustomPrompt="1"/>
          </p:nvPr>
        </p:nvSpPr>
        <p:spPr>
          <a:xfrm>
            <a:off x="3199891" y="3967653"/>
            <a:ext cx="2816225" cy="368300"/>
          </a:xfrm>
          <a:prstGeom prst="rect">
            <a:avLst/>
          </a:prstGeom>
        </p:spPr>
        <p:txBody>
          <a:bodyPr anchor="ctr"/>
          <a:lstStyle>
            <a:lvl1pPr marL="0" indent="0" algn="ctr">
              <a:buNone/>
              <a:defRPr sz="2000" baseline="0">
                <a:solidFill>
                  <a:schemeClr val="tx2"/>
                </a:solidFill>
              </a:defRPr>
            </a:lvl1pPr>
          </a:lstStyle>
          <a:p>
            <a:pPr algn="ctr"/>
            <a:r>
              <a:rPr lang="pl-PL"/>
              <a:t>tytuł slajdu</a:t>
            </a:r>
            <a:endParaRPr lang="en-US"/>
          </a:p>
        </p:txBody>
      </p:sp>
    </p:spTree>
    <p:extLst>
      <p:ext uri="{BB962C8B-B14F-4D97-AF65-F5344CB8AC3E}">
        <p14:creationId xmlns:p14="http://schemas.microsoft.com/office/powerpoint/2010/main" val="2104424265"/>
      </p:ext>
    </p:extLst>
  </p:cSld>
  <p:clrMapOvr>
    <a:masterClrMapping/>
  </p:clrMapOvr>
  <p:extLst>
    <p:ext uri="{DCECCB84-F9BA-43D5-87BE-67443E8EF086}">
      <p15:sldGuideLst xmlns:p15="http://schemas.microsoft.com/office/powerpoint/2012/main">
        <p15:guide id="1" orient="horz" pos="2024">
          <p15:clr>
            <a:srgbClr val="FBAE40"/>
          </p15:clr>
        </p15:guide>
        <p15:guide id="2" pos="2540">
          <p15:clr>
            <a:srgbClr val="FBAE40"/>
          </p15:clr>
        </p15:guide>
        <p15:guide id="3" pos="3039">
          <p15:clr>
            <a:srgbClr val="FBAE40"/>
          </p15:clr>
        </p15:guide>
        <p15:guide id="4" orient="horz" pos="2296">
          <p15:clr>
            <a:srgbClr val="FBAE40"/>
          </p15:clr>
        </p15:guide>
        <p15:guide id="5" pos="2222">
          <p15:clr>
            <a:srgbClr val="FBAE40"/>
          </p15:clr>
        </p15:guide>
        <p15:guide id="6" pos="2018">
          <p15:clr>
            <a:srgbClr val="FBAE40"/>
          </p15:clr>
        </p15:guide>
        <p15:guide id="7" pos="1701">
          <p15:clr>
            <a:srgbClr val="FBAE40"/>
          </p15:clr>
        </p15:guide>
        <p15:guide id="8" pos="3220">
          <p15:clr>
            <a:srgbClr val="FBAE40"/>
          </p15:clr>
        </p15:guide>
        <p15:guide id="9" pos="3538">
          <p15:clr>
            <a:srgbClr val="FBAE40"/>
          </p15:clr>
        </p15:guide>
        <p15:guide id="10" pos="3719">
          <p15:clr>
            <a:srgbClr val="FBAE40"/>
          </p15:clr>
        </p15:guide>
        <p15:guide id="11" pos="40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rona tytułowa_ciemny">
    <p:spTree>
      <p:nvGrpSpPr>
        <p:cNvPr id="1" name=""/>
        <p:cNvGrpSpPr/>
        <p:nvPr/>
      </p:nvGrpSpPr>
      <p:grpSpPr>
        <a:xfrm>
          <a:off x="0" y="0"/>
          <a:ext cx="0" cy="0"/>
          <a:chOff x="0" y="0"/>
          <a:chExt cx="0" cy="0"/>
        </a:xfrm>
      </p:grpSpPr>
      <p:pic>
        <p:nvPicPr>
          <p:cNvPr id="54" name="Obraz 5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57192"/>
          </a:xfrm>
          <a:prstGeom prst="rect">
            <a:avLst/>
          </a:prstGeom>
        </p:spPr>
      </p:pic>
      <p:grpSp>
        <p:nvGrpSpPr>
          <p:cNvPr id="342" name="Grupa 341"/>
          <p:cNvGrpSpPr/>
          <p:nvPr userDrawn="1"/>
        </p:nvGrpSpPr>
        <p:grpSpPr>
          <a:xfrm>
            <a:off x="8100392" y="5517232"/>
            <a:ext cx="709945" cy="792088"/>
            <a:chOff x="3951130" y="2132856"/>
            <a:chExt cx="2298915" cy="2564904"/>
          </a:xfrm>
        </p:grpSpPr>
        <p:sp>
          <p:nvSpPr>
            <p:cNvPr id="343" name="Freeform 164"/>
            <p:cNvSpPr>
              <a:spLocks noEditPoints="1"/>
            </p:cNvSpPr>
            <p:nvPr/>
          </p:nvSpPr>
          <p:spPr bwMode="auto">
            <a:xfrm>
              <a:off x="4744350" y="3897415"/>
              <a:ext cx="112215" cy="179306"/>
            </a:xfrm>
            <a:custGeom>
              <a:avLst/>
              <a:gdLst>
                <a:gd name="T0" fmla="*/ 198 w 567"/>
                <a:gd name="T1" fmla="*/ 547 h 906"/>
                <a:gd name="T2" fmla="*/ 109 w 567"/>
                <a:gd name="T3" fmla="*/ 881 h 906"/>
                <a:gd name="T4" fmla="*/ 107 w 567"/>
                <a:gd name="T5" fmla="*/ 890 h 906"/>
                <a:gd name="T6" fmla="*/ 100 w 567"/>
                <a:gd name="T7" fmla="*/ 901 h 906"/>
                <a:gd name="T8" fmla="*/ 87 w 567"/>
                <a:gd name="T9" fmla="*/ 906 h 906"/>
                <a:gd name="T10" fmla="*/ 17 w 567"/>
                <a:gd name="T11" fmla="*/ 905 h 906"/>
                <a:gd name="T12" fmla="*/ 6 w 567"/>
                <a:gd name="T13" fmla="*/ 898 h 906"/>
                <a:gd name="T14" fmla="*/ 0 w 567"/>
                <a:gd name="T15" fmla="*/ 886 h 906"/>
                <a:gd name="T16" fmla="*/ 0 w 567"/>
                <a:gd name="T17" fmla="*/ 40 h 906"/>
                <a:gd name="T18" fmla="*/ 4 w 567"/>
                <a:gd name="T19" fmla="*/ 24 h 906"/>
                <a:gd name="T20" fmla="*/ 16 w 567"/>
                <a:gd name="T21" fmla="*/ 13 h 906"/>
                <a:gd name="T22" fmla="*/ 29 w 567"/>
                <a:gd name="T23" fmla="*/ 10 h 906"/>
                <a:gd name="T24" fmla="*/ 175 w 567"/>
                <a:gd name="T25" fmla="*/ 1 h 906"/>
                <a:gd name="T26" fmla="*/ 265 w 567"/>
                <a:gd name="T27" fmla="*/ 1 h 906"/>
                <a:gd name="T28" fmla="*/ 365 w 567"/>
                <a:gd name="T29" fmla="*/ 13 h 906"/>
                <a:gd name="T30" fmla="*/ 435 w 567"/>
                <a:gd name="T31" fmla="*/ 38 h 906"/>
                <a:gd name="T32" fmla="*/ 471 w 567"/>
                <a:gd name="T33" fmla="*/ 58 h 906"/>
                <a:gd name="T34" fmla="*/ 502 w 567"/>
                <a:gd name="T35" fmla="*/ 83 h 906"/>
                <a:gd name="T36" fmla="*/ 528 w 567"/>
                <a:gd name="T37" fmla="*/ 116 h 906"/>
                <a:gd name="T38" fmla="*/ 547 w 567"/>
                <a:gd name="T39" fmla="*/ 152 h 906"/>
                <a:gd name="T40" fmla="*/ 561 w 567"/>
                <a:gd name="T41" fmla="*/ 195 h 906"/>
                <a:gd name="T42" fmla="*/ 567 w 567"/>
                <a:gd name="T43" fmla="*/ 244 h 906"/>
                <a:gd name="T44" fmla="*/ 567 w 567"/>
                <a:gd name="T45" fmla="*/ 277 h 906"/>
                <a:gd name="T46" fmla="*/ 563 w 567"/>
                <a:gd name="T47" fmla="*/ 331 h 906"/>
                <a:gd name="T48" fmla="*/ 553 w 567"/>
                <a:gd name="T49" fmla="*/ 377 h 906"/>
                <a:gd name="T50" fmla="*/ 536 w 567"/>
                <a:gd name="T51" fmla="*/ 417 h 906"/>
                <a:gd name="T52" fmla="*/ 511 w 567"/>
                <a:gd name="T53" fmla="*/ 452 h 906"/>
                <a:gd name="T54" fmla="*/ 483 w 567"/>
                <a:gd name="T55" fmla="*/ 480 h 906"/>
                <a:gd name="T56" fmla="*/ 447 w 567"/>
                <a:gd name="T57" fmla="*/ 503 h 906"/>
                <a:gd name="T58" fmla="*/ 394 w 567"/>
                <a:gd name="T59" fmla="*/ 526 h 906"/>
                <a:gd name="T60" fmla="*/ 299 w 567"/>
                <a:gd name="T61" fmla="*/ 544 h 906"/>
                <a:gd name="T62" fmla="*/ 229 w 567"/>
                <a:gd name="T63" fmla="*/ 548 h 906"/>
                <a:gd name="T64" fmla="*/ 456 w 567"/>
                <a:gd name="T65" fmla="*/ 239 h 906"/>
                <a:gd name="T66" fmla="*/ 444 w 567"/>
                <a:gd name="T67" fmla="*/ 184 h 906"/>
                <a:gd name="T68" fmla="*/ 415 w 567"/>
                <a:gd name="T69" fmla="*/ 143 h 906"/>
                <a:gd name="T70" fmla="*/ 369 w 567"/>
                <a:gd name="T71" fmla="*/ 114 h 906"/>
                <a:gd name="T72" fmla="*/ 308 w 567"/>
                <a:gd name="T73" fmla="*/ 98 h 906"/>
                <a:gd name="T74" fmla="*/ 229 w 567"/>
                <a:gd name="T75" fmla="*/ 93 h 906"/>
                <a:gd name="T76" fmla="*/ 109 w 567"/>
                <a:gd name="T77" fmla="*/ 97 h 906"/>
                <a:gd name="T78" fmla="*/ 167 w 567"/>
                <a:gd name="T79" fmla="*/ 454 h 906"/>
                <a:gd name="T80" fmla="*/ 229 w 567"/>
                <a:gd name="T81" fmla="*/ 456 h 906"/>
                <a:gd name="T82" fmla="*/ 312 w 567"/>
                <a:gd name="T83" fmla="*/ 450 h 906"/>
                <a:gd name="T84" fmla="*/ 374 w 567"/>
                <a:gd name="T85" fmla="*/ 433 h 906"/>
                <a:gd name="T86" fmla="*/ 417 w 567"/>
                <a:gd name="T87" fmla="*/ 402 h 906"/>
                <a:gd name="T88" fmla="*/ 445 w 567"/>
                <a:gd name="T89" fmla="*/ 359 h 906"/>
                <a:gd name="T90" fmla="*/ 456 w 567"/>
                <a:gd name="T91" fmla="*/ 30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7" h="906">
                  <a:moveTo>
                    <a:pt x="229" y="548"/>
                  </a:moveTo>
                  <a:lnTo>
                    <a:pt x="229" y="548"/>
                  </a:lnTo>
                  <a:lnTo>
                    <a:pt x="198" y="547"/>
                  </a:lnTo>
                  <a:lnTo>
                    <a:pt x="166" y="546"/>
                  </a:lnTo>
                  <a:lnTo>
                    <a:pt x="109" y="542"/>
                  </a:lnTo>
                  <a:lnTo>
                    <a:pt x="109" y="881"/>
                  </a:lnTo>
                  <a:lnTo>
                    <a:pt x="109" y="881"/>
                  </a:lnTo>
                  <a:lnTo>
                    <a:pt x="108" y="885"/>
                  </a:lnTo>
                  <a:lnTo>
                    <a:pt x="107" y="890"/>
                  </a:lnTo>
                  <a:lnTo>
                    <a:pt x="105" y="894"/>
                  </a:lnTo>
                  <a:lnTo>
                    <a:pt x="102" y="898"/>
                  </a:lnTo>
                  <a:lnTo>
                    <a:pt x="100" y="901"/>
                  </a:lnTo>
                  <a:lnTo>
                    <a:pt x="95" y="904"/>
                  </a:lnTo>
                  <a:lnTo>
                    <a:pt x="92" y="905"/>
                  </a:lnTo>
                  <a:lnTo>
                    <a:pt x="87" y="906"/>
                  </a:lnTo>
                  <a:lnTo>
                    <a:pt x="22" y="906"/>
                  </a:lnTo>
                  <a:lnTo>
                    <a:pt x="22" y="906"/>
                  </a:lnTo>
                  <a:lnTo>
                    <a:pt x="17" y="905"/>
                  </a:lnTo>
                  <a:lnTo>
                    <a:pt x="12" y="904"/>
                  </a:lnTo>
                  <a:lnTo>
                    <a:pt x="9" y="901"/>
                  </a:lnTo>
                  <a:lnTo>
                    <a:pt x="6" y="898"/>
                  </a:lnTo>
                  <a:lnTo>
                    <a:pt x="3" y="894"/>
                  </a:lnTo>
                  <a:lnTo>
                    <a:pt x="1" y="891"/>
                  </a:lnTo>
                  <a:lnTo>
                    <a:pt x="0" y="886"/>
                  </a:lnTo>
                  <a:lnTo>
                    <a:pt x="0" y="881"/>
                  </a:lnTo>
                  <a:lnTo>
                    <a:pt x="0" y="40"/>
                  </a:lnTo>
                  <a:lnTo>
                    <a:pt x="0" y="40"/>
                  </a:lnTo>
                  <a:lnTo>
                    <a:pt x="0" y="34"/>
                  </a:lnTo>
                  <a:lnTo>
                    <a:pt x="2" y="28"/>
                  </a:lnTo>
                  <a:lnTo>
                    <a:pt x="4" y="24"/>
                  </a:lnTo>
                  <a:lnTo>
                    <a:pt x="8" y="19"/>
                  </a:lnTo>
                  <a:lnTo>
                    <a:pt x="11" y="16"/>
                  </a:lnTo>
                  <a:lnTo>
                    <a:pt x="16" y="13"/>
                  </a:lnTo>
                  <a:lnTo>
                    <a:pt x="22" y="11"/>
                  </a:lnTo>
                  <a:lnTo>
                    <a:pt x="29" y="10"/>
                  </a:lnTo>
                  <a:lnTo>
                    <a:pt x="29" y="10"/>
                  </a:lnTo>
                  <a:lnTo>
                    <a:pt x="72" y="5"/>
                  </a:lnTo>
                  <a:lnTo>
                    <a:pt x="123" y="2"/>
                  </a:lnTo>
                  <a:lnTo>
                    <a:pt x="175" y="1"/>
                  </a:lnTo>
                  <a:lnTo>
                    <a:pt x="229" y="0"/>
                  </a:lnTo>
                  <a:lnTo>
                    <a:pt x="229" y="0"/>
                  </a:lnTo>
                  <a:lnTo>
                    <a:pt x="265" y="1"/>
                  </a:lnTo>
                  <a:lnTo>
                    <a:pt x="299" y="3"/>
                  </a:lnTo>
                  <a:lnTo>
                    <a:pt x="333" y="8"/>
                  </a:lnTo>
                  <a:lnTo>
                    <a:pt x="365" y="13"/>
                  </a:lnTo>
                  <a:lnTo>
                    <a:pt x="394" y="21"/>
                  </a:lnTo>
                  <a:lnTo>
                    <a:pt x="422" y="32"/>
                  </a:lnTo>
                  <a:lnTo>
                    <a:pt x="435" y="38"/>
                  </a:lnTo>
                  <a:lnTo>
                    <a:pt x="447" y="43"/>
                  </a:lnTo>
                  <a:lnTo>
                    <a:pt x="460" y="50"/>
                  </a:lnTo>
                  <a:lnTo>
                    <a:pt x="471" y="58"/>
                  </a:lnTo>
                  <a:lnTo>
                    <a:pt x="483" y="66"/>
                  </a:lnTo>
                  <a:lnTo>
                    <a:pt x="493" y="74"/>
                  </a:lnTo>
                  <a:lnTo>
                    <a:pt x="502" y="83"/>
                  </a:lnTo>
                  <a:lnTo>
                    <a:pt x="511" y="94"/>
                  </a:lnTo>
                  <a:lnTo>
                    <a:pt x="521" y="104"/>
                  </a:lnTo>
                  <a:lnTo>
                    <a:pt x="528" y="116"/>
                  </a:lnTo>
                  <a:lnTo>
                    <a:pt x="536" y="127"/>
                  </a:lnTo>
                  <a:lnTo>
                    <a:pt x="541" y="138"/>
                  </a:lnTo>
                  <a:lnTo>
                    <a:pt x="547" y="152"/>
                  </a:lnTo>
                  <a:lnTo>
                    <a:pt x="553" y="166"/>
                  </a:lnTo>
                  <a:lnTo>
                    <a:pt x="557" y="180"/>
                  </a:lnTo>
                  <a:lnTo>
                    <a:pt x="561" y="195"/>
                  </a:lnTo>
                  <a:lnTo>
                    <a:pt x="563" y="211"/>
                  </a:lnTo>
                  <a:lnTo>
                    <a:pt x="565" y="227"/>
                  </a:lnTo>
                  <a:lnTo>
                    <a:pt x="567" y="244"/>
                  </a:lnTo>
                  <a:lnTo>
                    <a:pt x="567" y="262"/>
                  </a:lnTo>
                  <a:lnTo>
                    <a:pt x="567" y="277"/>
                  </a:lnTo>
                  <a:lnTo>
                    <a:pt x="567" y="277"/>
                  </a:lnTo>
                  <a:lnTo>
                    <a:pt x="567" y="296"/>
                  </a:lnTo>
                  <a:lnTo>
                    <a:pt x="565" y="314"/>
                  </a:lnTo>
                  <a:lnTo>
                    <a:pt x="563" y="331"/>
                  </a:lnTo>
                  <a:lnTo>
                    <a:pt x="561" y="347"/>
                  </a:lnTo>
                  <a:lnTo>
                    <a:pt x="557" y="362"/>
                  </a:lnTo>
                  <a:lnTo>
                    <a:pt x="553" y="377"/>
                  </a:lnTo>
                  <a:lnTo>
                    <a:pt x="547" y="392"/>
                  </a:lnTo>
                  <a:lnTo>
                    <a:pt x="541" y="405"/>
                  </a:lnTo>
                  <a:lnTo>
                    <a:pt x="536" y="417"/>
                  </a:lnTo>
                  <a:lnTo>
                    <a:pt x="528" y="430"/>
                  </a:lnTo>
                  <a:lnTo>
                    <a:pt x="521" y="441"/>
                  </a:lnTo>
                  <a:lnTo>
                    <a:pt x="511" y="452"/>
                  </a:lnTo>
                  <a:lnTo>
                    <a:pt x="502" y="462"/>
                  </a:lnTo>
                  <a:lnTo>
                    <a:pt x="493" y="471"/>
                  </a:lnTo>
                  <a:lnTo>
                    <a:pt x="483" y="480"/>
                  </a:lnTo>
                  <a:lnTo>
                    <a:pt x="471" y="488"/>
                  </a:lnTo>
                  <a:lnTo>
                    <a:pt x="460" y="496"/>
                  </a:lnTo>
                  <a:lnTo>
                    <a:pt x="447" y="503"/>
                  </a:lnTo>
                  <a:lnTo>
                    <a:pt x="435" y="510"/>
                  </a:lnTo>
                  <a:lnTo>
                    <a:pt x="422" y="516"/>
                  </a:lnTo>
                  <a:lnTo>
                    <a:pt x="394" y="526"/>
                  </a:lnTo>
                  <a:lnTo>
                    <a:pt x="365" y="534"/>
                  </a:lnTo>
                  <a:lnTo>
                    <a:pt x="333" y="540"/>
                  </a:lnTo>
                  <a:lnTo>
                    <a:pt x="299" y="544"/>
                  </a:lnTo>
                  <a:lnTo>
                    <a:pt x="265" y="547"/>
                  </a:lnTo>
                  <a:lnTo>
                    <a:pt x="229" y="548"/>
                  </a:lnTo>
                  <a:lnTo>
                    <a:pt x="229" y="548"/>
                  </a:lnTo>
                  <a:close/>
                  <a:moveTo>
                    <a:pt x="458" y="262"/>
                  </a:moveTo>
                  <a:lnTo>
                    <a:pt x="458" y="262"/>
                  </a:lnTo>
                  <a:lnTo>
                    <a:pt x="456" y="239"/>
                  </a:lnTo>
                  <a:lnTo>
                    <a:pt x="454" y="220"/>
                  </a:lnTo>
                  <a:lnTo>
                    <a:pt x="450" y="202"/>
                  </a:lnTo>
                  <a:lnTo>
                    <a:pt x="444" y="184"/>
                  </a:lnTo>
                  <a:lnTo>
                    <a:pt x="436" y="168"/>
                  </a:lnTo>
                  <a:lnTo>
                    <a:pt x="427" y="155"/>
                  </a:lnTo>
                  <a:lnTo>
                    <a:pt x="415" y="143"/>
                  </a:lnTo>
                  <a:lnTo>
                    <a:pt x="401" y="132"/>
                  </a:lnTo>
                  <a:lnTo>
                    <a:pt x="386" y="122"/>
                  </a:lnTo>
                  <a:lnTo>
                    <a:pt x="369" y="114"/>
                  </a:lnTo>
                  <a:lnTo>
                    <a:pt x="351" y="107"/>
                  </a:lnTo>
                  <a:lnTo>
                    <a:pt x="330" y="102"/>
                  </a:lnTo>
                  <a:lnTo>
                    <a:pt x="308" y="98"/>
                  </a:lnTo>
                  <a:lnTo>
                    <a:pt x="283" y="95"/>
                  </a:lnTo>
                  <a:lnTo>
                    <a:pt x="257" y="94"/>
                  </a:lnTo>
                  <a:lnTo>
                    <a:pt x="229" y="93"/>
                  </a:lnTo>
                  <a:lnTo>
                    <a:pt x="229" y="93"/>
                  </a:lnTo>
                  <a:lnTo>
                    <a:pt x="165" y="95"/>
                  </a:lnTo>
                  <a:lnTo>
                    <a:pt x="109" y="97"/>
                  </a:lnTo>
                  <a:lnTo>
                    <a:pt x="109" y="452"/>
                  </a:lnTo>
                  <a:lnTo>
                    <a:pt x="109" y="452"/>
                  </a:lnTo>
                  <a:lnTo>
                    <a:pt x="167" y="454"/>
                  </a:lnTo>
                  <a:lnTo>
                    <a:pt x="201" y="456"/>
                  </a:lnTo>
                  <a:lnTo>
                    <a:pt x="229" y="456"/>
                  </a:lnTo>
                  <a:lnTo>
                    <a:pt x="229" y="456"/>
                  </a:lnTo>
                  <a:lnTo>
                    <a:pt x="259" y="456"/>
                  </a:lnTo>
                  <a:lnTo>
                    <a:pt x="287" y="454"/>
                  </a:lnTo>
                  <a:lnTo>
                    <a:pt x="312" y="450"/>
                  </a:lnTo>
                  <a:lnTo>
                    <a:pt x="335" y="446"/>
                  </a:lnTo>
                  <a:lnTo>
                    <a:pt x="355" y="440"/>
                  </a:lnTo>
                  <a:lnTo>
                    <a:pt x="374" y="433"/>
                  </a:lnTo>
                  <a:lnTo>
                    <a:pt x="391" y="424"/>
                  </a:lnTo>
                  <a:lnTo>
                    <a:pt x="405" y="414"/>
                  </a:lnTo>
                  <a:lnTo>
                    <a:pt x="417" y="402"/>
                  </a:lnTo>
                  <a:lnTo>
                    <a:pt x="429" y="390"/>
                  </a:lnTo>
                  <a:lnTo>
                    <a:pt x="438" y="375"/>
                  </a:lnTo>
                  <a:lnTo>
                    <a:pt x="445" y="359"/>
                  </a:lnTo>
                  <a:lnTo>
                    <a:pt x="451" y="340"/>
                  </a:lnTo>
                  <a:lnTo>
                    <a:pt x="454" y="321"/>
                  </a:lnTo>
                  <a:lnTo>
                    <a:pt x="456" y="300"/>
                  </a:lnTo>
                  <a:lnTo>
                    <a:pt x="458" y="277"/>
                  </a:lnTo>
                  <a:lnTo>
                    <a:pt x="458" y="26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44" name="Freeform 165"/>
            <p:cNvSpPr>
              <a:spLocks noEditPoints="1"/>
            </p:cNvSpPr>
            <p:nvPr/>
          </p:nvSpPr>
          <p:spPr bwMode="auto">
            <a:xfrm>
              <a:off x="4873190" y="3943726"/>
              <a:ext cx="96778" cy="134776"/>
            </a:xfrm>
            <a:custGeom>
              <a:avLst/>
              <a:gdLst>
                <a:gd name="T0" fmla="*/ 408 w 487"/>
                <a:gd name="T1" fmla="*/ 673 h 681"/>
                <a:gd name="T2" fmla="*/ 394 w 487"/>
                <a:gd name="T3" fmla="*/ 668 h 681"/>
                <a:gd name="T4" fmla="*/ 385 w 487"/>
                <a:gd name="T5" fmla="*/ 658 h 681"/>
                <a:gd name="T6" fmla="*/ 382 w 487"/>
                <a:gd name="T7" fmla="*/ 621 h 681"/>
                <a:gd name="T8" fmla="*/ 339 w 487"/>
                <a:gd name="T9" fmla="*/ 645 h 681"/>
                <a:gd name="T10" fmla="*/ 270 w 487"/>
                <a:gd name="T11" fmla="*/ 671 h 681"/>
                <a:gd name="T12" fmla="*/ 197 w 487"/>
                <a:gd name="T13" fmla="*/ 681 h 681"/>
                <a:gd name="T14" fmla="*/ 159 w 487"/>
                <a:gd name="T15" fmla="*/ 679 h 681"/>
                <a:gd name="T16" fmla="*/ 106 w 487"/>
                <a:gd name="T17" fmla="*/ 666 h 681"/>
                <a:gd name="T18" fmla="*/ 60 w 487"/>
                <a:gd name="T19" fmla="*/ 640 h 681"/>
                <a:gd name="T20" fmla="*/ 26 w 487"/>
                <a:gd name="T21" fmla="*/ 597 h 681"/>
                <a:gd name="T22" fmla="*/ 5 w 487"/>
                <a:gd name="T23" fmla="*/ 537 h 681"/>
                <a:gd name="T24" fmla="*/ 0 w 487"/>
                <a:gd name="T25" fmla="*/ 471 h 681"/>
                <a:gd name="T26" fmla="*/ 4 w 487"/>
                <a:gd name="T27" fmla="*/ 425 h 681"/>
                <a:gd name="T28" fmla="*/ 24 w 487"/>
                <a:gd name="T29" fmla="*/ 368 h 681"/>
                <a:gd name="T30" fmla="*/ 42 w 487"/>
                <a:gd name="T31" fmla="*/ 344 h 681"/>
                <a:gd name="T32" fmla="*/ 65 w 487"/>
                <a:gd name="T33" fmla="*/ 324 h 681"/>
                <a:gd name="T34" fmla="*/ 129 w 487"/>
                <a:gd name="T35" fmla="*/ 294 h 681"/>
                <a:gd name="T36" fmla="*/ 217 w 487"/>
                <a:gd name="T37" fmla="*/ 278 h 681"/>
                <a:gd name="T38" fmla="*/ 380 w 487"/>
                <a:gd name="T39" fmla="*/ 275 h 681"/>
                <a:gd name="T40" fmla="*/ 380 w 487"/>
                <a:gd name="T41" fmla="*/ 208 h 681"/>
                <a:gd name="T42" fmla="*/ 373 w 487"/>
                <a:gd name="T43" fmla="*/ 162 h 681"/>
                <a:gd name="T44" fmla="*/ 358 w 487"/>
                <a:gd name="T45" fmla="*/ 129 h 681"/>
                <a:gd name="T46" fmla="*/ 333 w 487"/>
                <a:gd name="T47" fmla="*/ 107 h 681"/>
                <a:gd name="T48" fmla="*/ 299 w 487"/>
                <a:gd name="T49" fmla="*/ 95 h 681"/>
                <a:gd name="T50" fmla="*/ 252 w 487"/>
                <a:gd name="T51" fmla="*/ 90 h 681"/>
                <a:gd name="T52" fmla="*/ 147 w 487"/>
                <a:gd name="T53" fmla="*/ 94 h 681"/>
                <a:gd name="T54" fmla="*/ 67 w 487"/>
                <a:gd name="T55" fmla="*/ 100 h 681"/>
                <a:gd name="T56" fmla="*/ 52 w 487"/>
                <a:gd name="T57" fmla="*/ 99 h 681"/>
                <a:gd name="T58" fmla="*/ 43 w 487"/>
                <a:gd name="T59" fmla="*/ 94 h 681"/>
                <a:gd name="T60" fmla="*/ 38 w 487"/>
                <a:gd name="T61" fmla="*/ 81 h 681"/>
                <a:gd name="T62" fmla="*/ 39 w 487"/>
                <a:gd name="T63" fmla="*/ 34 h 681"/>
                <a:gd name="T64" fmla="*/ 45 w 487"/>
                <a:gd name="T65" fmla="*/ 22 h 681"/>
                <a:gd name="T66" fmla="*/ 65 w 487"/>
                <a:gd name="T67" fmla="*/ 16 h 681"/>
                <a:gd name="T68" fmla="*/ 146 w 487"/>
                <a:gd name="T69" fmla="*/ 4 h 681"/>
                <a:gd name="T70" fmla="*/ 252 w 487"/>
                <a:gd name="T71" fmla="*/ 0 h 681"/>
                <a:gd name="T72" fmla="*/ 310 w 487"/>
                <a:gd name="T73" fmla="*/ 4 h 681"/>
                <a:gd name="T74" fmla="*/ 380 w 487"/>
                <a:gd name="T75" fmla="*/ 24 h 681"/>
                <a:gd name="T76" fmla="*/ 432 w 487"/>
                <a:gd name="T77" fmla="*/ 60 h 681"/>
                <a:gd name="T78" fmla="*/ 466 w 487"/>
                <a:gd name="T79" fmla="*/ 111 h 681"/>
                <a:gd name="T80" fmla="*/ 483 w 487"/>
                <a:gd name="T81" fmla="*/ 176 h 681"/>
                <a:gd name="T82" fmla="*/ 487 w 487"/>
                <a:gd name="T83" fmla="*/ 648 h 681"/>
                <a:gd name="T84" fmla="*/ 484 w 487"/>
                <a:gd name="T85" fmla="*/ 658 h 681"/>
                <a:gd name="T86" fmla="*/ 476 w 487"/>
                <a:gd name="T87" fmla="*/ 668 h 681"/>
                <a:gd name="T88" fmla="*/ 463 w 487"/>
                <a:gd name="T89" fmla="*/ 673 h 681"/>
                <a:gd name="T90" fmla="*/ 291 w 487"/>
                <a:gd name="T91" fmla="*/ 352 h 681"/>
                <a:gd name="T92" fmla="*/ 241 w 487"/>
                <a:gd name="T93" fmla="*/ 353 h 681"/>
                <a:gd name="T94" fmla="*/ 184 w 487"/>
                <a:gd name="T95" fmla="*/ 361 h 681"/>
                <a:gd name="T96" fmla="*/ 144 w 487"/>
                <a:gd name="T97" fmla="*/ 378 h 681"/>
                <a:gd name="T98" fmla="*/ 120 w 487"/>
                <a:gd name="T99" fmla="*/ 404 h 681"/>
                <a:gd name="T100" fmla="*/ 108 w 487"/>
                <a:gd name="T101" fmla="*/ 440 h 681"/>
                <a:gd name="T102" fmla="*/ 106 w 487"/>
                <a:gd name="T103" fmla="*/ 484 h 681"/>
                <a:gd name="T104" fmla="*/ 108 w 487"/>
                <a:gd name="T105" fmla="*/ 513 h 681"/>
                <a:gd name="T106" fmla="*/ 119 w 487"/>
                <a:gd name="T107" fmla="*/ 548 h 681"/>
                <a:gd name="T108" fmla="*/ 136 w 487"/>
                <a:gd name="T109" fmla="*/ 572 h 681"/>
                <a:gd name="T110" fmla="*/ 161 w 487"/>
                <a:gd name="T111" fmla="*/ 586 h 681"/>
                <a:gd name="T112" fmla="*/ 193 w 487"/>
                <a:gd name="T113" fmla="*/ 593 h 681"/>
                <a:gd name="T114" fmla="*/ 238 w 487"/>
                <a:gd name="T115" fmla="*/ 593 h 681"/>
                <a:gd name="T116" fmla="*/ 299 w 487"/>
                <a:gd name="T117" fmla="*/ 581 h 681"/>
                <a:gd name="T118" fmla="*/ 359 w 487"/>
                <a:gd name="T119" fmla="*/ 55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7" h="681">
                  <a:moveTo>
                    <a:pt x="463" y="673"/>
                  </a:moveTo>
                  <a:lnTo>
                    <a:pt x="408" y="673"/>
                  </a:lnTo>
                  <a:lnTo>
                    <a:pt x="408" y="673"/>
                  </a:lnTo>
                  <a:lnTo>
                    <a:pt x="402" y="672"/>
                  </a:lnTo>
                  <a:lnTo>
                    <a:pt x="397" y="671"/>
                  </a:lnTo>
                  <a:lnTo>
                    <a:pt x="394" y="668"/>
                  </a:lnTo>
                  <a:lnTo>
                    <a:pt x="390" y="665"/>
                  </a:lnTo>
                  <a:lnTo>
                    <a:pt x="387" y="661"/>
                  </a:lnTo>
                  <a:lnTo>
                    <a:pt x="385" y="658"/>
                  </a:lnTo>
                  <a:lnTo>
                    <a:pt x="384" y="653"/>
                  </a:lnTo>
                  <a:lnTo>
                    <a:pt x="382" y="648"/>
                  </a:lnTo>
                  <a:lnTo>
                    <a:pt x="382" y="621"/>
                  </a:lnTo>
                  <a:lnTo>
                    <a:pt x="382" y="621"/>
                  </a:lnTo>
                  <a:lnTo>
                    <a:pt x="361" y="634"/>
                  </a:lnTo>
                  <a:lnTo>
                    <a:pt x="339" y="645"/>
                  </a:lnTo>
                  <a:lnTo>
                    <a:pt x="317" y="656"/>
                  </a:lnTo>
                  <a:lnTo>
                    <a:pt x="294" y="664"/>
                  </a:lnTo>
                  <a:lnTo>
                    <a:pt x="270" y="671"/>
                  </a:lnTo>
                  <a:lnTo>
                    <a:pt x="246" y="676"/>
                  </a:lnTo>
                  <a:lnTo>
                    <a:pt x="222" y="680"/>
                  </a:lnTo>
                  <a:lnTo>
                    <a:pt x="197" y="681"/>
                  </a:lnTo>
                  <a:lnTo>
                    <a:pt x="197" y="681"/>
                  </a:lnTo>
                  <a:lnTo>
                    <a:pt x="178" y="680"/>
                  </a:lnTo>
                  <a:lnTo>
                    <a:pt x="159" y="679"/>
                  </a:lnTo>
                  <a:lnTo>
                    <a:pt x="140" y="675"/>
                  </a:lnTo>
                  <a:lnTo>
                    <a:pt x="123" y="672"/>
                  </a:lnTo>
                  <a:lnTo>
                    <a:pt x="106" y="666"/>
                  </a:lnTo>
                  <a:lnTo>
                    <a:pt x="90" y="659"/>
                  </a:lnTo>
                  <a:lnTo>
                    <a:pt x="74" y="650"/>
                  </a:lnTo>
                  <a:lnTo>
                    <a:pt x="60" y="640"/>
                  </a:lnTo>
                  <a:lnTo>
                    <a:pt x="47" y="627"/>
                  </a:lnTo>
                  <a:lnTo>
                    <a:pt x="36" y="613"/>
                  </a:lnTo>
                  <a:lnTo>
                    <a:pt x="26" y="597"/>
                  </a:lnTo>
                  <a:lnTo>
                    <a:pt x="16" y="580"/>
                  </a:lnTo>
                  <a:lnTo>
                    <a:pt x="10" y="559"/>
                  </a:lnTo>
                  <a:lnTo>
                    <a:pt x="5" y="537"/>
                  </a:lnTo>
                  <a:lnTo>
                    <a:pt x="2" y="512"/>
                  </a:lnTo>
                  <a:lnTo>
                    <a:pt x="0" y="485"/>
                  </a:lnTo>
                  <a:lnTo>
                    <a:pt x="0" y="471"/>
                  </a:lnTo>
                  <a:lnTo>
                    <a:pt x="0" y="471"/>
                  </a:lnTo>
                  <a:lnTo>
                    <a:pt x="2" y="447"/>
                  </a:lnTo>
                  <a:lnTo>
                    <a:pt x="4" y="425"/>
                  </a:lnTo>
                  <a:lnTo>
                    <a:pt x="8" y="404"/>
                  </a:lnTo>
                  <a:lnTo>
                    <a:pt x="15" y="385"/>
                  </a:lnTo>
                  <a:lnTo>
                    <a:pt x="24" y="368"/>
                  </a:lnTo>
                  <a:lnTo>
                    <a:pt x="30" y="360"/>
                  </a:lnTo>
                  <a:lnTo>
                    <a:pt x="36" y="352"/>
                  </a:lnTo>
                  <a:lnTo>
                    <a:pt x="42" y="344"/>
                  </a:lnTo>
                  <a:lnTo>
                    <a:pt x="49" y="337"/>
                  </a:lnTo>
                  <a:lnTo>
                    <a:pt x="57" y="330"/>
                  </a:lnTo>
                  <a:lnTo>
                    <a:pt x="65" y="324"/>
                  </a:lnTo>
                  <a:lnTo>
                    <a:pt x="84" y="313"/>
                  </a:lnTo>
                  <a:lnTo>
                    <a:pt x="105" y="302"/>
                  </a:lnTo>
                  <a:lnTo>
                    <a:pt x="129" y="294"/>
                  </a:lnTo>
                  <a:lnTo>
                    <a:pt x="155" y="287"/>
                  </a:lnTo>
                  <a:lnTo>
                    <a:pt x="184" y="282"/>
                  </a:lnTo>
                  <a:lnTo>
                    <a:pt x="217" y="278"/>
                  </a:lnTo>
                  <a:lnTo>
                    <a:pt x="253" y="276"/>
                  </a:lnTo>
                  <a:lnTo>
                    <a:pt x="291" y="275"/>
                  </a:lnTo>
                  <a:lnTo>
                    <a:pt x="380" y="275"/>
                  </a:lnTo>
                  <a:lnTo>
                    <a:pt x="380" y="227"/>
                  </a:lnTo>
                  <a:lnTo>
                    <a:pt x="380" y="227"/>
                  </a:lnTo>
                  <a:lnTo>
                    <a:pt x="380" y="208"/>
                  </a:lnTo>
                  <a:lnTo>
                    <a:pt x="379" y="192"/>
                  </a:lnTo>
                  <a:lnTo>
                    <a:pt x="377" y="176"/>
                  </a:lnTo>
                  <a:lnTo>
                    <a:pt x="373" y="162"/>
                  </a:lnTo>
                  <a:lnTo>
                    <a:pt x="370" y="150"/>
                  </a:lnTo>
                  <a:lnTo>
                    <a:pt x="364" y="139"/>
                  </a:lnTo>
                  <a:lnTo>
                    <a:pt x="358" y="129"/>
                  </a:lnTo>
                  <a:lnTo>
                    <a:pt x="351" y="121"/>
                  </a:lnTo>
                  <a:lnTo>
                    <a:pt x="343" y="113"/>
                  </a:lnTo>
                  <a:lnTo>
                    <a:pt x="333" y="107"/>
                  </a:lnTo>
                  <a:lnTo>
                    <a:pt x="323" y="102"/>
                  </a:lnTo>
                  <a:lnTo>
                    <a:pt x="311" y="97"/>
                  </a:lnTo>
                  <a:lnTo>
                    <a:pt x="299" y="95"/>
                  </a:lnTo>
                  <a:lnTo>
                    <a:pt x="284" y="92"/>
                  </a:lnTo>
                  <a:lnTo>
                    <a:pt x="269" y="91"/>
                  </a:lnTo>
                  <a:lnTo>
                    <a:pt x="252" y="90"/>
                  </a:lnTo>
                  <a:lnTo>
                    <a:pt x="252" y="90"/>
                  </a:lnTo>
                  <a:lnTo>
                    <a:pt x="197" y="91"/>
                  </a:lnTo>
                  <a:lnTo>
                    <a:pt x="147" y="94"/>
                  </a:lnTo>
                  <a:lnTo>
                    <a:pt x="105" y="97"/>
                  </a:lnTo>
                  <a:lnTo>
                    <a:pt x="67" y="100"/>
                  </a:lnTo>
                  <a:lnTo>
                    <a:pt x="67" y="100"/>
                  </a:lnTo>
                  <a:lnTo>
                    <a:pt x="60" y="100"/>
                  </a:lnTo>
                  <a:lnTo>
                    <a:pt x="60" y="100"/>
                  </a:lnTo>
                  <a:lnTo>
                    <a:pt x="52" y="99"/>
                  </a:lnTo>
                  <a:lnTo>
                    <a:pt x="49" y="98"/>
                  </a:lnTo>
                  <a:lnTo>
                    <a:pt x="45" y="96"/>
                  </a:lnTo>
                  <a:lnTo>
                    <a:pt x="43" y="94"/>
                  </a:lnTo>
                  <a:lnTo>
                    <a:pt x="41" y="90"/>
                  </a:lnTo>
                  <a:lnTo>
                    <a:pt x="39" y="87"/>
                  </a:lnTo>
                  <a:lnTo>
                    <a:pt x="38" y="81"/>
                  </a:lnTo>
                  <a:lnTo>
                    <a:pt x="38" y="39"/>
                  </a:lnTo>
                  <a:lnTo>
                    <a:pt x="38" y="39"/>
                  </a:lnTo>
                  <a:lnTo>
                    <a:pt x="39" y="34"/>
                  </a:lnTo>
                  <a:lnTo>
                    <a:pt x="41" y="29"/>
                  </a:lnTo>
                  <a:lnTo>
                    <a:pt x="43" y="26"/>
                  </a:lnTo>
                  <a:lnTo>
                    <a:pt x="45" y="22"/>
                  </a:lnTo>
                  <a:lnTo>
                    <a:pt x="49" y="20"/>
                  </a:lnTo>
                  <a:lnTo>
                    <a:pt x="53" y="18"/>
                  </a:lnTo>
                  <a:lnTo>
                    <a:pt x="65" y="16"/>
                  </a:lnTo>
                  <a:lnTo>
                    <a:pt x="65" y="16"/>
                  </a:lnTo>
                  <a:lnTo>
                    <a:pt x="102" y="10"/>
                  </a:lnTo>
                  <a:lnTo>
                    <a:pt x="146" y="4"/>
                  </a:lnTo>
                  <a:lnTo>
                    <a:pt x="194" y="1"/>
                  </a:lnTo>
                  <a:lnTo>
                    <a:pt x="222" y="1"/>
                  </a:lnTo>
                  <a:lnTo>
                    <a:pt x="252" y="0"/>
                  </a:lnTo>
                  <a:lnTo>
                    <a:pt x="252" y="0"/>
                  </a:lnTo>
                  <a:lnTo>
                    <a:pt x="281" y="1"/>
                  </a:lnTo>
                  <a:lnTo>
                    <a:pt x="310" y="4"/>
                  </a:lnTo>
                  <a:lnTo>
                    <a:pt x="335" y="9"/>
                  </a:lnTo>
                  <a:lnTo>
                    <a:pt x="359" y="16"/>
                  </a:lnTo>
                  <a:lnTo>
                    <a:pt x="380" y="24"/>
                  </a:lnTo>
                  <a:lnTo>
                    <a:pt x="400" y="34"/>
                  </a:lnTo>
                  <a:lnTo>
                    <a:pt x="417" y="47"/>
                  </a:lnTo>
                  <a:lnTo>
                    <a:pt x="432" y="60"/>
                  </a:lnTo>
                  <a:lnTo>
                    <a:pt x="445" y="75"/>
                  </a:lnTo>
                  <a:lnTo>
                    <a:pt x="457" y="92"/>
                  </a:lnTo>
                  <a:lnTo>
                    <a:pt x="466" y="111"/>
                  </a:lnTo>
                  <a:lnTo>
                    <a:pt x="473" y="131"/>
                  </a:lnTo>
                  <a:lnTo>
                    <a:pt x="480" y="153"/>
                  </a:lnTo>
                  <a:lnTo>
                    <a:pt x="483" y="176"/>
                  </a:lnTo>
                  <a:lnTo>
                    <a:pt x="486" y="200"/>
                  </a:lnTo>
                  <a:lnTo>
                    <a:pt x="487" y="227"/>
                  </a:lnTo>
                  <a:lnTo>
                    <a:pt x="487" y="648"/>
                  </a:lnTo>
                  <a:lnTo>
                    <a:pt x="487" y="648"/>
                  </a:lnTo>
                  <a:lnTo>
                    <a:pt x="487" y="653"/>
                  </a:lnTo>
                  <a:lnTo>
                    <a:pt x="484" y="658"/>
                  </a:lnTo>
                  <a:lnTo>
                    <a:pt x="482" y="661"/>
                  </a:lnTo>
                  <a:lnTo>
                    <a:pt x="480" y="665"/>
                  </a:lnTo>
                  <a:lnTo>
                    <a:pt x="476" y="668"/>
                  </a:lnTo>
                  <a:lnTo>
                    <a:pt x="472" y="671"/>
                  </a:lnTo>
                  <a:lnTo>
                    <a:pt x="467" y="672"/>
                  </a:lnTo>
                  <a:lnTo>
                    <a:pt x="463" y="673"/>
                  </a:lnTo>
                  <a:lnTo>
                    <a:pt x="463" y="673"/>
                  </a:lnTo>
                  <a:close/>
                  <a:moveTo>
                    <a:pt x="380" y="352"/>
                  </a:moveTo>
                  <a:lnTo>
                    <a:pt x="291" y="352"/>
                  </a:lnTo>
                  <a:lnTo>
                    <a:pt x="291" y="352"/>
                  </a:lnTo>
                  <a:lnTo>
                    <a:pt x="265" y="352"/>
                  </a:lnTo>
                  <a:lnTo>
                    <a:pt x="241" y="353"/>
                  </a:lnTo>
                  <a:lnTo>
                    <a:pt x="219" y="355"/>
                  </a:lnTo>
                  <a:lnTo>
                    <a:pt x="201" y="357"/>
                  </a:lnTo>
                  <a:lnTo>
                    <a:pt x="184" y="361"/>
                  </a:lnTo>
                  <a:lnTo>
                    <a:pt x="169" y="365"/>
                  </a:lnTo>
                  <a:lnTo>
                    <a:pt x="155" y="371"/>
                  </a:lnTo>
                  <a:lnTo>
                    <a:pt x="144" y="378"/>
                  </a:lnTo>
                  <a:lnTo>
                    <a:pt x="135" y="386"/>
                  </a:lnTo>
                  <a:lnTo>
                    <a:pt x="127" y="394"/>
                  </a:lnTo>
                  <a:lnTo>
                    <a:pt x="120" y="404"/>
                  </a:lnTo>
                  <a:lnTo>
                    <a:pt x="115" y="415"/>
                  </a:lnTo>
                  <a:lnTo>
                    <a:pt x="111" y="426"/>
                  </a:lnTo>
                  <a:lnTo>
                    <a:pt x="108" y="440"/>
                  </a:lnTo>
                  <a:lnTo>
                    <a:pt x="107" y="454"/>
                  </a:lnTo>
                  <a:lnTo>
                    <a:pt x="106" y="470"/>
                  </a:lnTo>
                  <a:lnTo>
                    <a:pt x="106" y="484"/>
                  </a:lnTo>
                  <a:lnTo>
                    <a:pt x="106" y="484"/>
                  </a:lnTo>
                  <a:lnTo>
                    <a:pt x="107" y="500"/>
                  </a:lnTo>
                  <a:lnTo>
                    <a:pt x="108" y="513"/>
                  </a:lnTo>
                  <a:lnTo>
                    <a:pt x="111" y="526"/>
                  </a:lnTo>
                  <a:lnTo>
                    <a:pt x="114" y="537"/>
                  </a:lnTo>
                  <a:lnTo>
                    <a:pt x="119" y="548"/>
                  </a:lnTo>
                  <a:lnTo>
                    <a:pt x="123" y="557"/>
                  </a:lnTo>
                  <a:lnTo>
                    <a:pt x="129" y="565"/>
                  </a:lnTo>
                  <a:lnTo>
                    <a:pt x="136" y="572"/>
                  </a:lnTo>
                  <a:lnTo>
                    <a:pt x="144" y="578"/>
                  </a:lnTo>
                  <a:lnTo>
                    <a:pt x="152" y="582"/>
                  </a:lnTo>
                  <a:lnTo>
                    <a:pt x="161" y="586"/>
                  </a:lnTo>
                  <a:lnTo>
                    <a:pt x="170" y="589"/>
                  </a:lnTo>
                  <a:lnTo>
                    <a:pt x="182" y="591"/>
                  </a:lnTo>
                  <a:lnTo>
                    <a:pt x="193" y="593"/>
                  </a:lnTo>
                  <a:lnTo>
                    <a:pt x="217" y="594"/>
                  </a:lnTo>
                  <a:lnTo>
                    <a:pt x="217" y="594"/>
                  </a:lnTo>
                  <a:lnTo>
                    <a:pt x="238" y="593"/>
                  </a:lnTo>
                  <a:lnTo>
                    <a:pt x="258" y="590"/>
                  </a:lnTo>
                  <a:lnTo>
                    <a:pt x="278" y="587"/>
                  </a:lnTo>
                  <a:lnTo>
                    <a:pt x="299" y="581"/>
                  </a:lnTo>
                  <a:lnTo>
                    <a:pt x="318" y="574"/>
                  </a:lnTo>
                  <a:lnTo>
                    <a:pt x="339" y="566"/>
                  </a:lnTo>
                  <a:lnTo>
                    <a:pt x="359" y="557"/>
                  </a:lnTo>
                  <a:lnTo>
                    <a:pt x="380" y="545"/>
                  </a:lnTo>
                  <a:lnTo>
                    <a:pt x="380" y="35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45" name="Freeform 166"/>
            <p:cNvSpPr>
              <a:spLocks/>
            </p:cNvSpPr>
            <p:nvPr/>
          </p:nvSpPr>
          <p:spPr bwMode="auto">
            <a:xfrm>
              <a:off x="5002028" y="3943726"/>
              <a:ext cx="59373" cy="132995"/>
            </a:xfrm>
            <a:custGeom>
              <a:avLst/>
              <a:gdLst>
                <a:gd name="T0" fmla="*/ 273 w 298"/>
                <a:gd name="T1" fmla="*/ 91 h 673"/>
                <a:gd name="T2" fmla="*/ 231 w 298"/>
                <a:gd name="T3" fmla="*/ 95 h 673"/>
                <a:gd name="T4" fmla="*/ 191 w 298"/>
                <a:gd name="T5" fmla="*/ 104 h 673"/>
                <a:gd name="T6" fmla="*/ 150 w 298"/>
                <a:gd name="T7" fmla="*/ 119 h 673"/>
                <a:gd name="T8" fmla="*/ 106 w 298"/>
                <a:gd name="T9" fmla="*/ 142 h 673"/>
                <a:gd name="T10" fmla="*/ 106 w 298"/>
                <a:gd name="T11" fmla="*/ 648 h 673"/>
                <a:gd name="T12" fmla="*/ 104 w 298"/>
                <a:gd name="T13" fmla="*/ 657 h 673"/>
                <a:gd name="T14" fmla="*/ 98 w 298"/>
                <a:gd name="T15" fmla="*/ 665 h 673"/>
                <a:gd name="T16" fmla="*/ 92 w 298"/>
                <a:gd name="T17" fmla="*/ 671 h 673"/>
                <a:gd name="T18" fmla="*/ 82 w 298"/>
                <a:gd name="T19" fmla="*/ 673 h 673"/>
                <a:gd name="T20" fmla="*/ 23 w 298"/>
                <a:gd name="T21" fmla="*/ 673 h 673"/>
                <a:gd name="T22" fmla="*/ 14 w 298"/>
                <a:gd name="T23" fmla="*/ 671 h 673"/>
                <a:gd name="T24" fmla="*/ 7 w 298"/>
                <a:gd name="T25" fmla="*/ 665 h 673"/>
                <a:gd name="T26" fmla="*/ 2 w 298"/>
                <a:gd name="T27" fmla="*/ 658 h 673"/>
                <a:gd name="T28" fmla="*/ 0 w 298"/>
                <a:gd name="T29" fmla="*/ 648 h 673"/>
                <a:gd name="T30" fmla="*/ 0 w 298"/>
                <a:gd name="T31" fmla="*/ 33 h 673"/>
                <a:gd name="T32" fmla="*/ 2 w 298"/>
                <a:gd name="T33" fmla="*/ 24 h 673"/>
                <a:gd name="T34" fmla="*/ 7 w 298"/>
                <a:gd name="T35" fmla="*/ 16 h 673"/>
                <a:gd name="T36" fmla="*/ 14 w 298"/>
                <a:gd name="T37" fmla="*/ 10 h 673"/>
                <a:gd name="T38" fmla="*/ 23 w 298"/>
                <a:gd name="T39" fmla="*/ 9 h 673"/>
                <a:gd name="T40" fmla="*/ 79 w 298"/>
                <a:gd name="T41" fmla="*/ 9 h 673"/>
                <a:gd name="T42" fmla="*/ 89 w 298"/>
                <a:gd name="T43" fmla="*/ 10 h 673"/>
                <a:gd name="T44" fmla="*/ 96 w 298"/>
                <a:gd name="T45" fmla="*/ 16 h 673"/>
                <a:gd name="T46" fmla="*/ 101 w 298"/>
                <a:gd name="T47" fmla="*/ 24 h 673"/>
                <a:gd name="T48" fmla="*/ 103 w 298"/>
                <a:gd name="T49" fmla="*/ 33 h 673"/>
                <a:gd name="T50" fmla="*/ 103 w 298"/>
                <a:gd name="T51" fmla="*/ 58 h 673"/>
                <a:gd name="T52" fmla="*/ 147 w 298"/>
                <a:gd name="T53" fmla="*/ 30 h 673"/>
                <a:gd name="T54" fmla="*/ 190 w 298"/>
                <a:gd name="T55" fmla="*/ 13 h 673"/>
                <a:gd name="T56" fmla="*/ 231 w 298"/>
                <a:gd name="T57" fmla="*/ 3 h 673"/>
                <a:gd name="T58" fmla="*/ 273 w 298"/>
                <a:gd name="T59" fmla="*/ 0 h 673"/>
                <a:gd name="T60" fmla="*/ 278 w 298"/>
                <a:gd name="T61" fmla="*/ 1 h 673"/>
                <a:gd name="T62" fmla="*/ 288 w 298"/>
                <a:gd name="T63" fmla="*/ 3 h 673"/>
                <a:gd name="T64" fmla="*/ 295 w 298"/>
                <a:gd name="T65" fmla="*/ 9 h 673"/>
                <a:gd name="T66" fmla="*/ 298 w 298"/>
                <a:gd name="T67" fmla="*/ 17 h 673"/>
                <a:gd name="T68" fmla="*/ 298 w 298"/>
                <a:gd name="T69" fmla="*/ 71 h 673"/>
                <a:gd name="T70" fmla="*/ 298 w 298"/>
                <a:gd name="T71" fmla="*/ 76 h 673"/>
                <a:gd name="T72" fmla="*/ 295 w 298"/>
                <a:gd name="T73" fmla="*/ 83 h 673"/>
                <a:gd name="T74" fmla="*/ 288 w 298"/>
                <a:gd name="T75" fmla="*/ 89 h 673"/>
                <a:gd name="T76" fmla="*/ 278 w 298"/>
                <a:gd name="T77" fmla="*/ 91 h 673"/>
                <a:gd name="T78" fmla="*/ 273 w 298"/>
                <a:gd name="T79"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3">
                  <a:moveTo>
                    <a:pt x="273" y="91"/>
                  </a:moveTo>
                  <a:lnTo>
                    <a:pt x="273" y="91"/>
                  </a:lnTo>
                  <a:lnTo>
                    <a:pt x="252" y="92"/>
                  </a:lnTo>
                  <a:lnTo>
                    <a:pt x="231" y="95"/>
                  </a:lnTo>
                  <a:lnTo>
                    <a:pt x="212" y="98"/>
                  </a:lnTo>
                  <a:lnTo>
                    <a:pt x="191" y="104"/>
                  </a:lnTo>
                  <a:lnTo>
                    <a:pt x="171" y="111"/>
                  </a:lnTo>
                  <a:lnTo>
                    <a:pt x="150" y="119"/>
                  </a:lnTo>
                  <a:lnTo>
                    <a:pt x="128" y="130"/>
                  </a:lnTo>
                  <a:lnTo>
                    <a:pt x="106" y="142"/>
                  </a:lnTo>
                  <a:lnTo>
                    <a:pt x="106" y="648"/>
                  </a:lnTo>
                  <a:lnTo>
                    <a:pt x="106" y="648"/>
                  </a:lnTo>
                  <a:lnTo>
                    <a:pt x="105" y="652"/>
                  </a:lnTo>
                  <a:lnTo>
                    <a:pt x="104" y="657"/>
                  </a:lnTo>
                  <a:lnTo>
                    <a:pt x="102" y="661"/>
                  </a:lnTo>
                  <a:lnTo>
                    <a:pt x="98" y="665"/>
                  </a:lnTo>
                  <a:lnTo>
                    <a:pt x="95" y="668"/>
                  </a:lnTo>
                  <a:lnTo>
                    <a:pt x="92" y="671"/>
                  </a:lnTo>
                  <a:lnTo>
                    <a:pt x="87" y="672"/>
                  </a:lnTo>
                  <a:lnTo>
                    <a:pt x="82" y="673"/>
                  </a:lnTo>
                  <a:lnTo>
                    <a:pt x="23" y="673"/>
                  </a:lnTo>
                  <a:lnTo>
                    <a:pt x="23" y="673"/>
                  </a:lnTo>
                  <a:lnTo>
                    <a:pt x="18" y="672"/>
                  </a:lnTo>
                  <a:lnTo>
                    <a:pt x="14" y="671"/>
                  </a:lnTo>
                  <a:lnTo>
                    <a:pt x="10" y="668"/>
                  </a:lnTo>
                  <a:lnTo>
                    <a:pt x="7" y="665"/>
                  </a:lnTo>
                  <a:lnTo>
                    <a:pt x="4" y="661"/>
                  </a:lnTo>
                  <a:lnTo>
                    <a:pt x="2" y="658"/>
                  </a:lnTo>
                  <a:lnTo>
                    <a:pt x="0" y="653"/>
                  </a:lnTo>
                  <a:lnTo>
                    <a:pt x="0" y="648"/>
                  </a:lnTo>
                  <a:lnTo>
                    <a:pt x="0" y="33"/>
                  </a:lnTo>
                  <a:lnTo>
                    <a:pt x="0" y="33"/>
                  </a:lnTo>
                  <a:lnTo>
                    <a:pt x="0" y="28"/>
                  </a:lnTo>
                  <a:lnTo>
                    <a:pt x="2" y="24"/>
                  </a:lnTo>
                  <a:lnTo>
                    <a:pt x="3" y="19"/>
                  </a:lnTo>
                  <a:lnTo>
                    <a:pt x="7" y="16"/>
                  </a:lnTo>
                  <a:lnTo>
                    <a:pt x="10" y="12"/>
                  </a:lnTo>
                  <a:lnTo>
                    <a:pt x="14" y="10"/>
                  </a:lnTo>
                  <a:lnTo>
                    <a:pt x="18" y="9"/>
                  </a:lnTo>
                  <a:lnTo>
                    <a:pt x="23" y="9"/>
                  </a:lnTo>
                  <a:lnTo>
                    <a:pt x="79" y="9"/>
                  </a:lnTo>
                  <a:lnTo>
                    <a:pt x="79" y="9"/>
                  </a:lnTo>
                  <a:lnTo>
                    <a:pt x="85" y="9"/>
                  </a:lnTo>
                  <a:lnTo>
                    <a:pt x="89" y="10"/>
                  </a:lnTo>
                  <a:lnTo>
                    <a:pt x="93" y="12"/>
                  </a:lnTo>
                  <a:lnTo>
                    <a:pt x="96" y="16"/>
                  </a:lnTo>
                  <a:lnTo>
                    <a:pt x="98" y="19"/>
                  </a:lnTo>
                  <a:lnTo>
                    <a:pt x="101" y="24"/>
                  </a:lnTo>
                  <a:lnTo>
                    <a:pt x="102" y="28"/>
                  </a:lnTo>
                  <a:lnTo>
                    <a:pt x="103" y="33"/>
                  </a:lnTo>
                  <a:lnTo>
                    <a:pt x="103" y="58"/>
                  </a:lnTo>
                  <a:lnTo>
                    <a:pt x="103" y="58"/>
                  </a:lnTo>
                  <a:lnTo>
                    <a:pt x="125" y="43"/>
                  </a:lnTo>
                  <a:lnTo>
                    <a:pt x="147" y="30"/>
                  </a:lnTo>
                  <a:lnTo>
                    <a:pt x="168" y="21"/>
                  </a:lnTo>
                  <a:lnTo>
                    <a:pt x="190" y="13"/>
                  </a:lnTo>
                  <a:lnTo>
                    <a:pt x="211" y="8"/>
                  </a:lnTo>
                  <a:lnTo>
                    <a:pt x="231" y="3"/>
                  </a:lnTo>
                  <a:lnTo>
                    <a:pt x="252" y="1"/>
                  </a:lnTo>
                  <a:lnTo>
                    <a:pt x="273" y="0"/>
                  </a:lnTo>
                  <a:lnTo>
                    <a:pt x="273" y="0"/>
                  </a:lnTo>
                  <a:lnTo>
                    <a:pt x="278" y="1"/>
                  </a:lnTo>
                  <a:lnTo>
                    <a:pt x="284" y="1"/>
                  </a:lnTo>
                  <a:lnTo>
                    <a:pt x="288" y="3"/>
                  </a:lnTo>
                  <a:lnTo>
                    <a:pt x="291" y="5"/>
                  </a:lnTo>
                  <a:lnTo>
                    <a:pt x="295" y="9"/>
                  </a:lnTo>
                  <a:lnTo>
                    <a:pt x="297" y="12"/>
                  </a:lnTo>
                  <a:lnTo>
                    <a:pt x="298" y="17"/>
                  </a:lnTo>
                  <a:lnTo>
                    <a:pt x="298" y="21"/>
                  </a:lnTo>
                  <a:lnTo>
                    <a:pt x="298" y="71"/>
                  </a:lnTo>
                  <a:lnTo>
                    <a:pt x="298" y="71"/>
                  </a:lnTo>
                  <a:lnTo>
                    <a:pt x="298" y="76"/>
                  </a:lnTo>
                  <a:lnTo>
                    <a:pt x="297" y="80"/>
                  </a:lnTo>
                  <a:lnTo>
                    <a:pt x="295" y="83"/>
                  </a:lnTo>
                  <a:lnTo>
                    <a:pt x="291" y="87"/>
                  </a:lnTo>
                  <a:lnTo>
                    <a:pt x="288" y="89"/>
                  </a:lnTo>
                  <a:lnTo>
                    <a:pt x="284" y="90"/>
                  </a:lnTo>
                  <a:lnTo>
                    <a:pt x="278" y="91"/>
                  </a:lnTo>
                  <a:lnTo>
                    <a:pt x="273" y="91"/>
                  </a:lnTo>
                  <a:lnTo>
                    <a:pt x="273" y="9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46" name="Freeform 167"/>
            <p:cNvSpPr>
              <a:spLocks/>
            </p:cNvSpPr>
            <p:nvPr/>
          </p:nvSpPr>
          <p:spPr bwMode="auto">
            <a:xfrm>
              <a:off x="5073870" y="3915227"/>
              <a:ext cx="79560" cy="163275"/>
            </a:xfrm>
            <a:custGeom>
              <a:avLst/>
              <a:gdLst>
                <a:gd name="T0" fmla="*/ 382 w 404"/>
                <a:gd name="T1" fmla="*/ 819 h 825"/>
                <a:gd name="T2" fmla="*/ 343 w 404"/>
                <a:gd name="T3" fmla="*/ 823 h 825"/>
                <a:gd name="T4" fmla="*/ 304 w 404"/>
                <a:gd name="T5" fmla="*/ 825 h 825"/>
                <a:gd name="T6" fmla="*/ 283 w 404"/>
                <a:gd name="T7" fmla="*/ 825 h 825"/>
                <a:gd name="T8" fmla="*/ 248 w 404"/>
                <a:gd name="T9" fmla="*/ 821 h 825"/>
                <a:gd name="T10" fmla="*/ 217 w 404"/>
                <a:gd name="T11" fmla="*/ 815 h 825"/>
                <a:gd name="T12" fmla="*/ 190 w 404"/>
                <a:gd name="T13" fmla="*/ 802 h 825"/>
                <a:gd name="T14" fmla="*/ 171 w 404"/>
                <a:gd name="T15" fmla="*/ 784 h 825"/>
                <a:gd name="T16" fmla="*/ 155 w 404"/>
                <a:gd name="T17" fmla="*/ 759 h 825"/>
                <a:gd name="T18" fmla="*/ 146 w 404"/>
                <a:gd name="T19" fmla="*/ 727 h 825"/>
                <a:gd name="T20" fmla="*/ 140 w 404"/>
                <a:gd name="T21" fmla="*/ 687 h 825"/>
                <a:gd name="T22" fmla="*/ 140 w 404"/>
                <a:gd name="T23" fmla="*/ 242 h 825"/>
                <a:gd name="T24" fmla="*/ 23 w 404"/>
                <a:gd name="T25" fmla="*/ 228 h 825"/>
                <a:gd name="T26" fmla="*/ 9 w 404"/>
                <a:gd name="T27" fmla="*/ 225 h 825"/>
                <a:gd name="T28" fmla="*/ 4 w 404"/>
                <a:gd name="T29" fmla="*/ 219 h 825"/>
                <a:gd name="T30" fmla="*/ 0 w 404"/>
                <a:gd name="T31" fmla="*/ 211 h 825"/>
                <a:gd name="T32" fmla="*/ 0 w 404"/>
                <a:gd name="T33" fmla="*/ 174 h 825"/>
                <a:gd name="T34" fmla="*/ 0 w 404"/>
                <a:gd name="T35" fmla="*/ 169 h 825"/>
                <a:gd name="T36" fmla="*/ 4 w 404"/>
                <a:gd name="T37" fmla="*/ 162 h 825"/>
                <a:gd name="T38" fmla="*/ 9 w 404"/>
                <a:gd name="T39" fmla="*/ 156 h 825"/>
                <a:gd name="T40" fmla="*/ 17 w 404"/>
                <a:gd name="T41" fmla="*/ 153 h 825"/>
                <a:gd name="T42" fmla="*/ 140 w 404"/>
                <a:gd name="T43" fmla="*/ 153 h 825"/>
                <a:gd name="T44" fmla="*/ 140 w 404"/>
                <a:gd name="T45" fmla="*/ 33 h 825"/>
                <a:gd name="T46" fmla="*/ 141 w 404"/>
                <a:gd name="T47" fmla="*/ 25 h 825"/>
                <a:gd name="T48" fmla="*/ 146 w 404"/>
                <a:gd name="T49" fmla="*/ 18 h 825"/>
                <a:gd name="T50" fmla="*/ 153 w 404"/>
                <a:gd name="T51" fmla="*/ 13 h 825"/>
                <a:gd name="T52" fmla="*/ 162 w 404"/>
                <a:gd name="T53" fmla="*/ 9 h 825"/>
                <a:gd name="T54" fmla="*/ 224 w 404"/>
                <a:gd name="T55" fmla="*/ 0 h 825"/>
                <a:gd name="T56" fmla="*/ 228 w 404"/>
                <a:gd name="T57" fmla="*/ 0 h 825"/>
                <a:gd name="T58" fmla="*/ 235 w 404"/>
                <a:gd name="T59" fmla="*/ 1 h 825"/>
                <a:gd name="T60" fmla="*/ 241 w 404"/>
                <a:gd name="T61" fmla="*/ 6 h 825"/>
                <a:gd name="T62" fmla="*/ 244 w 404"/>
                <a:gd name="T63" fmla="*/ 13 h 825"/>
                <a:gd name="T64" fmla="*/ 246 w 404"/>
                <a:gd name="T65" fmla="*/ 21 h 825"/>
                <a:gd name="T66" fmla="*/ 376 w 404"/>
                <a:gd name="T67" fmla="*/ 153 h 825"/>
                <a:gd name="T68" fmla="*/ 381 w 404"/>
                <a:gd name="T69" fmla="*/ 153 h 825"/>
                <a:gd name="T70" fmla="*/ 390 w 404"/>
                <a:gd name="T71" fmla="*/ 156 h 825"/>
                <a:gd name="T72" fmla="*/ 397 w 404"/>
                <a:gd name="T73" fmla="*/ 163 h 825"/>
                <a:gd name="T74" fmla="*/ 400 w 404"/>
                <a:gd name="T75" fmla="*/ 172 h 825"/>
                <a:gd name="T76" fmla="*/ 400 w 404"/>
                <a:gd name="T77" fmla="*/ 218 h 825"/>
                <a:gd name="T78" fmla="*/ 400 w 404"/>
                <a:gd name="T79" fmla="*/ 223 h 825"/>
                <a:gd name="T80" fmla="*/ 397 w 404"/>
                <a:gd name="T81" fmla="*/ 231 h 825"/>
                <a:gd name="T82" fmla="*/ 390 w 404"/>
                <a:gd name="T83" fmla="*/ 238 h 825"/>
                <a:gd name="T84" fmla="*/ 381 w 404"/>
                <a:gd name="T85" fmla="*/ 241 h 825"/>
                <a:gd name="T86" fmla="*/ 246 w 404"/>
                <a:gd name="T87" fmla="*/ 242 h 825"/>
                <a:gd name="T88" fmla="*/ 246 w 404"/>
                <a:gd name="T89" fmla="*/ 663 h 825"/>
                <a:gd name="T90" fmla="*/ 249 w 404"/>
                <a:gd name="T91" fmla="*/ 703 h 825"/>
                <a:gd name="T92" fmla="*/ 254 w 404"/>
                <a:gd name="T93" fmla="*/ 716 h 825"/>
                <a:gd name="T94" fmla="*/ 260 w 404"/>
                <a:gd name="T95" fmla="*/ 726 h 825"/>
                <a:gd name="T96" fmla="*/ 270 w 404"/>
                <a:gd name="T97" fmla="*/ 733 h 825"/>
                <a:gd name="T98" fmla="*/ 281 w 404"/>
                <a:gd name="T99" fmla="*/ 737 h 825"/>
                <a:gd name="T100" fmla="*/ 311 w 404"/>
                <a:gd name="T101" fmla="*/ 739 h 825"/>
                <a:gd name="T102" fmla="*/ 379 w 404"/>
                <a:gd name="T103" fmla="*/ 739 h 825"/>
                <a:gd name="T104" fmla="*/ 395 w 404"/>
                <a:gd name="T105" fmla="*/ 741 h 825"/>
                <a:gd name="T106" fmla="*/ 400 w 404"/>
                <a:gd name="T107" fmla="*/ 746 h 825"/>
                <a:gd name="T108" fmla="*/ 404 w 404"/>
                <a:gd name="T109" fmla="*/ 751 h 825"/>
                <a:gd name="T110" fmla="*/ 404 w 404"/>
                <a:gd name="T111" fmla="*/ 798 h 825"/>
                <a:gd name="T112" fmla="*/ 403 w 404"/>
                <a:gd name="T113" fmla="*/ 805 h 825"/>
                <a:gd name="T114" fmla="*/ 399 w 404"/>
                <a:gd name="T115" fmla="*/ 812 h 825"/>
                <a:gd name="T116" fmla="*/ 392 w 404"/>
                <a:gd name="T117" fmla="*/ 816 h 825"/>
                <a:gd name="T118" fmla="*/ 382 w 404"/>
                <a:gd name="T119" fmla="*/ 819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2" y="819"/>
                  </a:moveTo>
                  <a:lnTo>
                    <a:pt x="382" y="819"/>
                  </a:lnTo>
                  <a:lnTo>
                    <a:pt x="364" y="821"/>
                  </a:lnTo>
                  <a:lnTo>
                    <a:pt x="343" y="823"/>
                  </a:lnTo>
                  <a:lnTo>
                    <a:pt x="322" y="825"/>
                  </a:lnTo>
                  <a:lnTo>
                    <a:pt x="304" y="825"/>
                  </a:lnTo>
                  <a:lnTo>
                    <a:pt x="304" y="825"/>
                  </a:lnTo>
                  <a:lnTo>
                    <a:pt x="283" y="825"/>
                  </a:lnTo>
                  <a:lnTo>
                    <a:pt x="265" y="824"/>
                  </a:lnTo>
                  <a:lnTo>
                    <a:pt x="248" y="821"/>
                  </a:lnTo>
                  <a:lnTo>
                    <a:pt x="232" y="818"/>
                  </a:lnTo>
                  <a:lnTo>
                    <a:pt x="217" y="815"/>
                  </a:lnTo>
                  <a:lnTo>
                    <a:pt x="203" y="809"/>
                  </a:lnTo>
                  <a:lnTo>
                    <a:pt x="190" y="802"/>
                  </a:lnTo>
                  <a:lnTo>
                    <a:pt x="180" y="794"/>
                  </a:lnTo>
                  <a:lnTo>
                    <a:pt x="171" y="784"/>
                  </a:lnTo>
                  <a:lnTo>
                    <a:pt x="163" y="772"/>
                  </a:lnTo>
                  <a:lnTo>
                    <a:pt x="155" y="759"/>
                  </a:lnTo>
                  <a:lnTo>
                    <a:pt x="149" y="745"/>
                  </a:lnTo>
                  <a:lnTo>
                    <a:pt x="146" y="727"/>
                  </a:lnTo>
                  <a:lnTo>
                    <a:pt x="142" y="708"/>
                  </a:lnTo>
                  <a:lnTo>
                    <a:pt x="140" y="687"/>
                  </a:lnTo>
                  <a:lnTo>
                    <a:pt x="140" y="663"/>
                  </a:lnTo>
                  <a:lnTo>
                    <a:pt x="140" y="242"/>
                  </a:lnTo>
                  <a:lnTo>
                    <a:pt x="23" y="228"/>
                  </a:lnTo>
                  <a:lnTo>
                    <a:pt x="23" y="228"/>
                  </a:lnTo>
                  <a:lnTo>
                    <a:pt x="14" y="226"/>
                  </a:lnTo>
                  <a:lnTo>
                    <a:pt x="9" y="225"/>
                  </a:lnTo>
                  <a:lnTo>
                    <a:pt x="6" y="222"/>
                  </a:lnTo>
                  <a:lnTo>
                    <a:pt x="4" y="219"/>
                  </a:lnTo>
                  <a:lnTo>
                    <a:pt x="1" y="216"/>
                  </a:lnTo>
                  <a:lnTo>
                    <a:pt x="0" y="211"/>
                  </a:lnTo>
                  <a:lnTo>
                    <a:pt x="0" y="207"/>
                  </a:lnTo>
                  <a:lnTo>
                    <a:pt x="0" y="174"/>
                  </a:lnTo>
                  <a:lnTo>
                    <a:pt x="0" y="174"/>
                  </a:lnTo>
                  <a:lnTo>
                    <a:pt x="0" y="169"/>
                  </a:lnTo>
                  <a:lnTo>
                    <a:pt x="1" y="165"/>
                  </a:lnTo>
                  <a:lnTo>
                    <a:pt x="4" y="162"/>
                  </a:lnTo>
                  <a:lnTo>
                    <a:pt x="6" y="158"/>
                  </a:lnTo>
                  <a:lnTo>
                    <a:pt x="9" y="156"/>
                  </a:lnTo>
                  <a:lnTo>
                    <a:pt x="14" y="154"/>
                  </a:lnTo>
                  <a:lnTo>
                    <a:pt x="17" y="153"/>
                  </a:lnTo>
                  <a:lnTo>
                    <a:pt x="23" y="153"/>
                  </a:lnTo>
                  <a:lnTo>
                    <a:pt x="140" y="153"/>
                  </a:lnTo>
                  <a:lnTo>
                    <a:pt x="140" y="33"/>
                  </a:lnTo>
                  <a:lnTo>
                    <a:pt x="140" y="33"/>
                  </a:lnTo>
                  <a:lnTo>
                    <a:pt x="140" y="30"/>
                  </a:lnTo>
                  <a:lnTo>
                    <a:pt x="141" y="25"/>
                  </a:lnTo>
                  <a:lnTo>
                    <a:pt x="143" y="22"/>
                  </a:lnTo>
                  <a:lnTo>
                    <a:pt x="146" y="18"/>
                  </a:lnTo>
                  <a:lnTo>
                    <a:pt x="149" y="15"/>
                  </a:lnTo>
                  <a:lnTo>
                    <a:pt x="153" y="13"/>
                  </a:lnTo>
                  <a:lnTo>
                    <a:pt x="157" y="12"/>
                  </a:lnTo>
                  <a:lnTo>
                    <a:pt x="162" y="9"/>
                  </a:lnTo>
                  <a:lnTo>
                    <a:pt x="224" y="0"/>
                  </a:lnTo>
                  <a:lnTo>
                    <a:pt x="224" y="0"/>
                  </a:lnTo>
                  <a:lnTo>
                    <a:pt x="228" y="0"/>
                  </a:lnTo>
                  <a:lnTo>
                    <a:pt x="228" y="0"/>
                  </a:lnTo>
                  <a:lnTo>
                    <a:pt x="232" y="0"/>
                  </a:lnTo>
                  <a:lnTo>
                    <a:pt x="235" y="1"/>
                  </a:lnTo>
                  <a:lnTo>
                    <a:pt x="238" y="4"/>
                  </a:lnTo>
                  <a:lnTo>
                    <a:pt x="241" y="6"/>
                  </a:lnTo>
                  <a:lnTo>
                    <a:pt x="243" y="9"/>
                  </a:lnTo>
                  <a:lnTo>
                    <a:pt x="244" y="13"/>
                  </a:lnTo>
                  <a:lnTo>
                    <a:pt x="246" y="16"/>
                  </a:lnTo>
                  <a:lnTo>
                    <a:pt x="246" y="21"/>
                  </a:lnTo>
                  <a:lnTo>
                    <a:pt x="246" y="153"/>
                  </a:lnTo>
                  <a:lnTo>
                    <a:pt x="376" y="153"/>
                  </a:lnTo>
                  <a:lnTo>
                    <a:pt x="376" y="153"/>
                  </a:lnTo>
                  <a:lnTo>
                    <a:pt x="381" y="153"/>
                  </a:lnTo>
                  <a:lnTo>
                    <a:pt x="385" y="154"/>
                  </a:lnTo>
                  <a:lnTo>
                    <a:pt x="390" y="156"/>
                  </a:lnTo>
                  <a:lnTo>
                    <a:pt x="394" y="160"/>
                  </a:lnTo>
                  <a:lnTo>
                    <a:pt x="397" y="163"/>
                  </a:lnTo>
                  <a:lnTo>
                    <a:pt x="398" y="168"/>
                  </a:lnTo>
                  <a:lnTo>
                    <a:pt x="400" y="172"/>
                  </a:lnTo>
                  <a:lnTo>
                    <a:pt x="400" y="177"/>
                  </a:lnTo>
                  <a:lnTo>
                    <a:pt x="400" y="218"/>
                  </a:lnTo>
                  <a:lnTo>
                    <a:pt x="400" y="218"/>
                  </a:lnTo>
                  <a:lnTo>
                    <a:pt x="400" y="223"/>
                  </a:lnTo>
                  <a:lnTo>
                    <a:pt x="398" y="227"/>
                  </a:lnTo>
                  <a:lnTo>
                    <a:pt x="397" y="231"/>
                  </a:lnTo>
                  <a:lnTo>
                    <a:pt x="394" y="234"/>
                  </a:lnTo>
                  <a:lnTo>
                    <a:pt x="390" y="238"/>
                  </a:lnTo>
                  <a:lnTo>
                    <a:pt x="385" y="240"/>
                  </a:lnTo>
                  <a:lnTo>
                    <a:pt x="381" y="241"/>
                  </a:lnTo>
                  <a:lnTo>
                    <a:pt x="376" y="242"/>
                  </a:lnTo>
                  <a:lnTo>
                    <a:pt x="246" y="242"/>
                  </a:lnTo>
                  <a:lnTo>
                    <a:pt x="246" y="663"/>
                  </a:lnTo>
                  <a:lnTo>
                    <a:pt x="246" y="663"/>
                  </a:lnTo>
                  <a:lnTo>
                    <a:pt x="247" y="685"/>
                  </a:lnTo>
                  <a:lnTo>
                    <a:pt x="249" y="703"/>
                  </a:lnTo>
                  <a:lnTo>
                    <a:pt x="251" y="710"/>
                  </a:lnTo>
                  <a:lnTo>
                    <a:pt x="254" y="716"/>
                  </a:lnTo>
                  <a:lnTo>
                    <a:pt x="257" y="722"/>
                  </a:lnTo>
                  <a:lnTo>
                    <a:pt x="260" y="726"/>
                  </a:lnTo>
                  <a:lnTo>
                    <a:pt x="265" y="730"/>
                  </a:lnTo>
                  <a:lnTo>
                    <a:pt x="270" y="733"/>
                  </a:lnTo>
                  <a:lnTo>
                    <a:pt x="274" y="735"/>
                  </a:lnTo>
                  <a:lnTo>
                    <a:pt x="281" y="737"/>
                  </a:lnTo>
                  <a:lnTo>
                    <a:pt x="295" y="739"/>
                  </a:lnTo>
                  <a:lnTo>
                    <a:pt x="311" y="739"/>
                  </a:lnTo>
                  <a:lnTo>
                    <a:pt x="379" y="739"/>
                  </a:lnTo>
                  <a:lnTo>
                    <a:pt x="379" y="739"/>
                  </a:lnTo>
                  <a:lnTo>
                    <a:pt x="390" y="740"/>
                  </a:lnTo>
                  <a:lnTo>
                    <a:pt x="395" y="741"/>
                  </a:lnTo>
                  <a:lnTo>
                    <a:pt x="398" y="743"/>
                  </a:lnTo>
                  <a:lnTo>
                    <a:pt x="400" y="746"/>
                  </a:lnTo>
                  <a:lnTo>
                    <a:pt x="403" y="748"/>
                  </a:lnTo>
                  <a:lnTo>
                    <a:pt x="404" y="751"/>
                  </a:lnTo>
                  <a:lnTo>
                    <a:pt x="404" y="756"/>
                  </a:lnTo>
                  <a:lnTo>
                    <a:pt x="404" y="798"/>
                  </a:lnTo>
                  <a:lnTo>
                    <a:pt x="404" y="798"/>
                  </a:lnTo>
                  <a:lnTo>
                    <a:pt x="403" y="805"/>
                  </a:lnTo>
                  <a:lnTo>
                    <a:pt x="402" y="809"/>
                  </a:lnTo>
                  <a:lnTo>
                    <a:pt x="399" y="812"/>
                  </a:lnTo>
                  <a:lnTo>
                    <a:pt x="396" y="815"/>
                  </a:lnTo>
                  <a:lnTo>
                    <a:pt x="392" y="816"/>
                  </a:lnTo>
                  <a:lnTo>
                    <a:pt x="382" y="819"/>
                  </a:lnTo>
                  <a:lnTo>
                    <a:pt x="382" y="819"/>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47" name="Freeform 168"/>
            <p:cNvSpPr>
              <a:spLocks/>
            </p:cNvSpPr>
            <p:nvPr/>
          </p:nvSpPr>
          <p:spPr bwMode="auto">
            <a:xfrm>
              <a:off x="5175991" y="3943726"/>
              <a:ext cx="100340" cy="132995"/>
            </a:xfrm>
            <a:custGeom>
              <a:avLst/>
              <a:gdLst>
                <a:gd name="T0" fmla="*/ 427 w 508"/>
                <a:gd name="T1" fmla="*/ 673 h 673"/>
                <a:gd name="T2" fmla="*/ 421 w 508"/>
                <a:gd name="T3" fmla="*/ 672 h 673"/>
                <a:gd name="T4" fmla="*/ 413 w 508"/>
                <a:gd name="T5" fmla="*/ 668 h 673"/>
                <a:gd name="T6" fmla="*/ 406 w 508"/>
                <a:gd name="T7" fmla="*/ 661 h 673"/>
                <a:gd name="T8" fmla="*/ 403 w 508"/>
                <a:gd name="T9" fmla="*/ 653 h 673"/>
                <a:gd name="T10" fmla="*/ 403 w 508"/>
                <a:gd name="T11" fmla="*/ 251 h 673"/>
                <a:gd name="T12" fmla="*/ 402 w 508"/>
                <a:gd name="T13" fmla="*/ 229 h 673"/>
                <a:gd name="T14" fmla="*/ 398 w 508"/>
                <a:gd name="T15" fmla="*/ 191 h 673"/>
                <a:gd name="T16" fmla="*/ 390 w 508"/>
                <a:gd name="T17" fmla="*/ 160 h 673"/>
                <a:gd name="T18" fmla="*/ 378 w 508"/>
                <a:gd name="T19" fmla="*/ 136 h 673"/>
                <a:gd name="T20" fmla="*/ 362 w 508"/>
                <a:gd name="T21" fmla="*/ 118 h 673"/>
                <a:gd name="T22" fmla="*/ 341 w 508"/>
                <a:gd name="T23" fmla="*/ 104 h 673"/>
                <a:gd name="T24" fmla="*/ 316 w 508"/>
                <a:gd name="T25" fmla="*/ 96 h 673"/>
                <a:gd name="T26" fmla="*/ 286 w 508"/>
                <a:gd name="T27" fmla="*/ 92 h 673"/>
                <a:gd name="T28" fmla="*/ 270 w 508"/>
                <a:gd name="T29" fmla="*/ 91 h 673"/>
                <a:gd name="T30" fmla="*/ 231 w 508"/>
                <a:gd name="T31" fmla="*/ 95 h 673"/>
                <a:gd name="T32" fmla="*/ 190 w 508"/>
                <a:gd name="T33" fmla="*/ 105 h 673"/>
                <a:gd name="T34" fmla="*/ 148 w 508"/>
                <a:gd name="T35" fmla="*/ 120 h 673"/>
                <a:gd name="T36" fmla="*/ 107 w 508"/>
                <a:gd name="T37" fmla="*/ 138 h 673"/>
                <a:gd name="T38" fmla="*/ 107 w 508"/>
                <a:gd name="T39" fmla="*/ 648 h 673"/>
                <a:gd name="T40" fmla="*/ 105 w 508"/>
                <a:gd name="T41" fmla="*/ 657 h 673"/>
                <a:gd name="T42" fmla="*/ 100 w 508"/>
                <a:gd name="T43" fmla="*/ 665 h 673"/>
                <a:gd name="T44" fmla="*/ 92 w 508"/>
                <a:gd name="T45" fmla="*/ 671 h 673"/>
                <a:gd name="T46" fmla="*/ 83 w 508"/>
                <a:gd name="T47" fmla="*/ 673 h 673"/>
                <a:gd name="T48" fmla="*/ 23 w 508"/>
                <a:gd name="T49" fmla="*/ 673 h 673"/>
                <a:gd name="T50" fmla="*/ 14 w 508"/>
                <a:gd name="T51" fmla="*/ 671 h 673"/>
                <a:gd name="T52" fmla="*/ 7 w 508"/>
                <a:gd name="T53" fmla="*/ 665 h 673"/>
                <a:gd name="T54" fmla="*/ 3 w 508"/>
                <a:gd name="T55" fmla="*/ 658 h 673"/>
                <a:gd name="T56" fmla="*/ 0 w 508"/>
                <a:gd name="T57" fmla="*/ 648 h 673"/>
                <a:gd name="T58" fmla="*/ 0 w 508"/>
                <a:gd name="T59" fmla="*/ 33 h 673"/>
                <a:gd name="T60" fmla="*/ 3 w 508"/>
                <a:gd name="T61" fmla="*/ 24 h 673"/>
                <a:gd name="T62" fmla="*/ 7 w 508"/>
                <a:gd name="T63" fmla="*/ 16 h 673"/>
                <a:gd name="T64" fmla="*/ 14 w 508"/>
                <a:gd name="T65" fmla="*/ 10 h 673"/>
                <a:gd name="T66" fmla="*/ 23 w 508"/>
                <a:gd name="T67" fmla="*/ 9 h 673"/>
                <a:gd name="T68" fmla="*/ 84 w 508"/>
                <a:gd name="T69" fmla="*/ 9 h 673"/>
                <a:gd name="T70" fmla="*/ 93 w 508"/>
                <a:gd name="T71" fmla="*/ 10 h 673"/>
                <a:gd name="T72" fmla="*/ 100 w 508"/>
                <a:gd name="T73" fmla="*/ 16 h 673"/>
                <a:gd name="T74" fmla="*/ 105 w 508"/>
                <a:gd name="T75" fmla="*/ 24 h 673"/>
                <a:gd name="T76" fmla="*/ 107 w 508"/>
                <a:gd name="T77" fmla="*/ 33 h 673"/>
                <a:gd name="T78" fmla="*/ 107 w 508"/>
                <a:gd name="T79" fmla="*/ 56 h 673"/>
                <a:gd name="T80" fmla="*/ 155 w 508"/>
                <a:gd name="T81" fmla="*/ 30 h 673"/>
                <a:gd name="T82" fmla="*/ 201 w 508"/>
                <a:gd name="T83" fmla="*/ 13 h 673"/>
                <a:gd name="T84" fmla="*/ 248 w 508"/>
                <a:gd name="T85" fmla="*/ 3 h 673"/>
                <a:gd name="T86" fmla="*/ 298 w 508"/>
                <a:gd name="T87" fmla="*/ 0 h 673"/>
                <a:gd name="T88" fmla="*/ 325 w 508"/>
                <a:gd name="T89" fmla="*/ 1 h 673"/>
                <a:gd name="T90" fmla="*/ 372 w 508"/>
                <a:gd name="T91" fmla="*/ 9 h 673"/>
                <a:gd name="T92" fmla="*/ 411 w 508"/>
                <a:gd name="T93" fmla="*/ 26 h 673"/>
                <a:gd name="T94" fmla="*/ 444 w 508"/>
                <a:gd name="T95" fmla="*/ 50 h 673"/>
                <a:gd name="T96" fmla="*/ 469 w 508"/>
                <a:gd name="T97" fmla="*/ 82 h 673"/>
                <a:gd name="T98" fmla="*/ 489 w 508"/>
                <a:gd name="T99" fmla="*/ 121 h 673"/>
                <a:gd name="T100" fmla="*/ 501 w 508"/>
                <a:gd name="T101" fmla="*/ 168 h 673"/>
                <a:gd name="T102" fmla="*/ 508 w 508"/>
                <a:gd name="T103" fmla="*/ 222 h 673"/>
                <a:gd name="T104" fmla="*/ 508 w 508"/>
                <a:gd name="T105" fmla="*/ 648 h 673"/>
                <a:gd name="T106" fmla="*/ 508 w 508"/>
                <a:gd name="T107" fmla="*/ 653 h 673"/>
                <a:gd name="T108" fmla="*/ 505 w 508"/>
                <a:gd name="T109" fmla="*/ 661 h 673"/>
                <a:gd name="T110" fmla="*/ 498 w 508"/>
                <a:gd name="T111" fmla="*/ 668 h 673"/>
                <a:gd name="T112" fmla="*/ 489 w 508"/>
                <a:gd name="T113" fmla="*/ 672 h 673"/>
                <a:gd name="T114" fmla="*/ 484 w 508"/>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4" y="673"/>
                  </a:moveTo>
                  <a:lnTo>
                    <a:pt x="427" y="673"/>
                  </a:lnTo>
                  <a:lnTo>
                    <a:pt x="427" y="673"/>
                  </a:lnTo>
                  <a:lnTo>
                    <a:pt x="421" y="672"/>
                  </a:lnTo>
                  <a:lnTo>
                    <a:pt x="417" y="671"/>
                  </a:lnTo>
                  <a:lnTo>
                    <a:pt x="413" y="668"/>
                  </a:lnTo>
                  <a:lnTo>
                    <a:pt x="410" y="665"/>
                  </a:lnTo>
                  <a:lnTo>
                    <a:pt x="406" y="661"/>
                  </a:lnTo>
                  <a:lnTo>
                    <a:pt x="404" y="658"/>
                  </a:lnTo>
                  <a:lnTo>
                    <a:pt x="403" y="653"/>
                  </a:lnTo>
                  <a:lnTo>
                    <a:pt x="403" y="648"/>
                  </a:lnTo>
                  <a:lnTo>
                    <a:pt x="403" y="251"/>
                  </a:lnTo>
                  <a:lnTo>
                    <a:pt x="403" y="251"/>
                  </a:lnTo>
                  <a:lnTo>
                    <a:pt x="402" y="229"/>
                  </a:lnTo>
                  <a:lnTo>
                    <a:pt x="401" y="209"/>
                  </a:lnTo>
                  <a:lnTo>
                    <a:pt x="398" y="191"/>
                  </a:lnTo>
                  <a:lnTo>
                    <a:pt x="395" y="175"/>
                  </a:lnTo>
                  <a:lnTo>
                    <a:pt x="390" y="160"/>
                  </a:lnTo>
                  <a:lnTo>
                    <a:pt x="384" y="147"/>
                  </a:lnTo>
                  <a:lnTo>
                    <a:pt x="378" y="136"/>
                  </a:lnTo>
                  <a:lnTo>
                    <a:pt x="371" y="126"/>
                  </a:lnTo>
                  <a:lnTo>
                    <a:pt x="362" y="118"/>
                  </a:lnTo>
                  <a:lnTo>
                    <a:pt x="352" y="110"/>
                  </a:lnTo>
                  <a:lnTo>
                    <a:pt x="341" y="104"/>
                  </a:lnTo>
                  <a:lnTo>
                    <a:pt x="329" y="99"/>
                  </a:lnTo>
                  <a:lnTo>
                    <a:pt x="316" y="96"/>
                  </a:lnTo>
                  <a:lnTo>
                    <a:pt x="302" y="94"/>
                  </a:lnTo>
                  <a:lnTo>
                    <a:pt x="286" y="92"/>
                  </a:lnTo>
                  <a:lnTo>
                    <a:pt x="270" y="91"/>
                  </a:lnTo>
                  <a:lnTo>
                    <a:pt x="270" y="91"/>
                  </a:lnTo>
                  <a:lnTo>
                    <a:pt x="250" y="92"/>
                  </a:lnTo>
                  <a:lnTo>
                    <a:pt x="231" y="95"/>
                  </a:lnTo>
                  <a:lnTo>
                    <a:pt x="210" y="99"/>
                  </a:lnTo>
                  <a:lnTo>
                    <a:pt x="190" y="105"/>
                  </a:lnTo>
                  <a:lnTo>
                    <a:pt x="169" y="112"/>
                  </a:lnTo>
                  <a:lnTo>
                    <a:pt x="148" y="120"/>
                  </a:lnTo>
                  <a:lnTo>
                    <a:pt x="128" y="129"/>
                  </a:lnTo>
                  <a:lnTo>
                    <a:pt x="107" y="138"/>
                  </a:lnTo>
                  <a:lnTo>
                    <a:pt x="107" y="648"/>
                  </a:lnTo>
                  <a:lnTo>
                    <a:pt x="107" y="648"/>
                  </a:lnTo>
                  <a:lnTo>
                    <a:pt x="106" y="652"/>
                  </a:lnTo>
                  <a:lnTo>
                    <a:pt x="105" y="657"/>
                  </a:lnTo>
                  <a:lnTo>
                    <a:pt x="102" y="661"/>
                  </a:lnTo>
                  <a:lnTo>
                    <a:pt x="100" y="665"/>
                  </a:lnTo>
                  <a:lnTo>
                    <a:pt x="95" y="668"/>
                  </a:lnTo>
                  <a:lnTo>
                    <a:pt x="92" y="671"/>
                  </a:lnTo>
                  <a:lnTo>
                    <a:pt x="87" y="672"/>
                  </a:lnTo>
                  <a:lnTo>
                    <a:pt x="83" y="673"/>
                  </a:lnTo>
                  <a:lnTo>
                    <a:pt x="23" y="673"/>
                  </a:lnTo>
                  <a:lnTo>
                    <a:pt x="23" y="673"/>
                  </a:lnTo>
                  <a:lnTo>
                    <a:pt x="19" y="672"/>
                  </a:lnTo>
                  <a:lnTo>
                    <a:pt x="14" y="671"/>
                  </a:lnTo>
                  <a:lnTo>
                    <a:pt x="11" y="668"/>
                  </a:lnTo>
                  <a:lnTo>
                    <a:pt x="7" y="665"/>
                  </a:lnTo>
                  <a:lnTo>
                    <a:pt x="5" y="661"/>
                  </a:lnTo>
                  <a:lnTo>
                    <a:pt x="3" y="658"/>
                  </a:lnTo>
                  <a:lnTo>
                    <a:pt x="1" y="653"/>
                  </a:lnTo>
                  <a:lnTo>
                    <a:pt x="0" y="648"/>
                  </a:lnTo>
                  <a:lnTo>
                    <a:pt x="0" y="33"/>
                  </a:lnTo>
                  <a:lnTo>
                    <a:pt x="0" y="33"/>
                  </a:lnTo>
                  <a:lnTo>
                    <a:pt x="0" y="28"/>
                  </a:lnTo>
                  <a:lnTo>
                    <a:pt x="3" y="24"/>
                  </a:lnTo>
                  <a:lnTo>
                    <a:pt x="4" y="19"/>
                  </a:lnTo>
                  <a:lnTo>
                    <a:pt x="7" y="16"/>
                  </a:lnTo>
                  <a:lnTo>
                    <a:pt x="11" y="12"/>
                  </a:lnTo>
                  <a:lnTo>
                    <a:pt x="14" y="10"/>
                  </a:lnTo>
                  <a:lnTo>
                    <a:pt x="19" y="9"/>
                  </a:lnTo>
                  <a:lnTo>
                    <a:pt x="23" y="9"/>
                  </a:lnTo>
                  <a:lnTo>
                    <a:pt x="84" y="9"/>
                  </a:lnTo>
                  <a:lnTo>
                    <a:pt x="84" y="9"/>
                  </a:lnTo>
                  <a:lnTo>
                    <a:pt x="89" y="9"/>
                  </a:lnTo>
                  <a:lnTo>
                    <a:pt x="93" y="10"/>
                  </a:lnTo>
                  <a:lnTo>
                    <a:pt x="97" y="12"/>
                  </a:lnTo>
                  <a:lnTo>
                    <a:pt x="100" y="16"/>
                  </a:lnTo>
                  <a:lnTo>
                    <a:pt x="102" y="19"/>
                  </a:lnTo>
                  <a:lnTo>
                    <a:pt x="105" y="24"/>
                  </a:lnTo>
                  <a:lnTo>
                    <a:pt x="106" y="28"/>
                  </a:lnTo>
                  <a:lnTo>
                    <a:pt x="107" y="33"/>
                  </a:lnTo>
                  <a:lnTo>
                    <a:pt x="107" y="56"/>
                  </a:lnTo>
                  <a:lnTo>
                    <a:pt x="107" y="56"/>
                  </a:lnTo>
                  <a:lnTo>
                    <a:pt x="131" y="42"/>
                  </a:lnTo>
                  <a:lnTo>
                    <a:pt x="155" y="30"/>
                  </a:lnTo>
                  <a:lnTo>
                    <a:pt x="178" y="21"/>
                  </a:lnTo>
                  <a:lnTo>
                    <a:pt x="201" y="13"/>
                  </a:lnTo>
                  <a:lnTo>
                    <a:pt x="224" y="8"/>
                  </a:lnTo>
                  <a:lnTo>
                    <a:pt x="248" y="3"/>
                  </a:lnTo>
                  <a:lnTo>
                    <a:pt x="272" y="1"/>
                  </a:lnTo>
                  <a:lnTo>
                    <a:pt x="298" y="0"/>
                  </a:lnTo>
                  <a:lnTo>
                    <a:pt x="298" y="0"/>
                  </a:lnTo>
                  <a:lnTo>
                    <a:pt x="325" y="1"/>
                  </a:lnTo>
                  <a:lnTo>
                    <a:pt x="349" y="4"/>
                  </a:lnTo>
                  <a:lnTo>
                    <a:pt x="372" y="9"/>
                  </a:lnTo>
                  <a:lnTo>
                    <a:pt x="393" y="17"/>
                  </a:lnTo>
                  <a:lnTo>
                    <a:pt x="411" y="26"/>
                  </a:lnTo>
                  <a:lnTo>
                    <a:pt x="428" y="37"/>
                  </a:lnTo>
                  <a:lnTo>
                    <a:pt x="444" y="50"/>
                  </a:lnTo>
                  <a:lnTo>
                    <a:pt x="458" y="65"/>
                  </a:lnTo>
                  <a:lnTo>
                    <a:pt x="469" y="82"/>
                  </a:lnTo>
                  <a:lnTo>
                    <a:pt x="481" y="100"/>
                  </a:lnTo>
                  <a:lnTo>
                    <a:pt x="489" y="121"/>
                  </a:lnTo>
                  <a:lnTo>
                    <a:pt x="496" y="144"/>
                  </a:lnTo>
                  <a:lnTo>
                    <a:pt x="501" y="168"/>
                  </a:lnTo>
                  <a:lnTo>
                    <a:pt x="505" y="194"/>
                  </a:lnTo>
                  <a:lnTo>
                    <a:pt x="508" y="222"/>
                  </a:lnTo>
                  <a:lnTo>
                    <a:pt x="508" y="251"/>
                  </a:lnTo>
                  <a:lnTo>
                    <a:pt x="508" y="648"/>
                  </a:lnTo>
                  <a:lnTo>
                    <a:pt x="508" y="648"/>
                  </a:lnTo>
                  <a:lnTo>
                    <a:pt x="508" y="653"/>
                  </a:lnTo>
                  <a:lnTo>
                    <a:pt x="507" y="658"/>
                  </a:lnTo>
                  <a:lnTo>
                    <a:pt x="505" y="661"/>
                  </a:lnTo>
                  <a:lnTo>
                    <a:pt x="501" y="665"/>
                  </a:lnTo>
                  <a:lnTo>
                    <a:pt x="498" y="668"/>
                  </a:lnTo>
                  <a:lnTo>
                    <a:pt x="493" y="671"/>
                  </a:lnTo>
                  <a:lnTo>
                    <a:pt x="489" y="672"/>
                  </a:lnTo>
                  <a:lnTo>
                    <a:pt x="484" y="673"/>
                  </a:lnTo>
                  <a:lnTo>
                    <a:pt x="484" y="67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48" name="Freeform 169"/>
            <p:cNvSpPr>
              <a:spLocks noEditPoints="1"/>
            </p:cNvSpPr>
            <p:nvPr/>
          </p:nvSpPr>
          <p:spPr bwMode="auto">
            <a:xfrm>
              <a:off x="5304830" y="3943726"/>
              <a:ext cx="105090" cy="134776"/>
            </a:xfrm>
            <a:custGeom>
              <a:avLst/>
              <a:gdLst>
                <a:gd name="T0" fmla="*/ 106 w 533"/>
                <a:gd name="T1" fmla="*/ 391 h 681"/>
                <a:gd name="T2" fmla="*/ 109 w 533"/>
                <a:gd name="T3" fmla="*/ 441 h 681"/>
                <a:gd name="T4" fmla="*/ 122 w 533"/>
                <a:gd name="T5" fmla="*/ 501 h 681"/>
                <a:gd name="T6" fmla="*/ 149 w 533"/>
                <a:gd name="T7" fmla="*/ 543 h 681"/>
                <a:gd name="T8" fmla="*/ 185 w 533"/>
                <a:gd name="T9" fmla="*/ 571 h 681"/>
                <a:gd name="T10" fmla="*/ 235 w 533"/>
                <a:gd name="T11" fmla="*/ 586 h 681"/>
                <a:gd name="T12" fmla="*/ 274 w 533"/>
                <a:gd name="T13" fmla="*/ 588 h 681"/>
                <a:gd name="T14" fmla="*/ 441 w 533"/>
                <a:gd name="T15" fmla="*/ 580 h 681"/>
                <a:gd name="T16" fmla="*/ 495 w 533"/>
                <a:gd name="T17" fmla="*/ 574 h 681"/>
                <a:gd name="T18" fmla="*/ 508 w 533"/>
                <a:gd name="T19" fmla="*/ 579 h 681"/>
                <a:gd name="T20" fmla="*/ 513 w 533"/>
                <a:gd name="T21" fmla="*/ 587 h 681"/>
                <a:gd name="T22" fmla="*/ 515 w 533"/>
                <a:gd name="T23" fmla="*/ 633 h 681"/>
                <a:gd name="T24" fmla="*/ 509 w 533"/>
                <a:gd name="T25" fmla="*/ 651 h 681"/>
                <a:gd name="T26" fmla="*/ 496 w 533"/>
                <a:gd name="T27" fmla="*/ 659 h 681"/>
                <a:gd name="T28" fmla="*/ 439 w 533"/>
                <a:gd name="T29" fmla="*/ 669 h 681"/>
                <a:gd name="T30" fmla="*/ 332 w 533"/>
                <a:gd name="T31" fmla="*/ 680 h 681"/>
                <a:gd name="T32" fmla="*/ 274 w 533"/>
                <a:gd name="T33" fmla="*/ 681 h 681"/>
                <a:gd name="T34" fmla="*/ 197 w 533"/>
                <a:gd name="T35" fmla="*/ 673 h 681"/>
                <a:gd name="T36" fmla="*/ 126 w 533"/>
                <a:gd name="T37" fmla="*/ 649 h 681"/>
                <a:gd name="T38" fmla="*/ 95 w 533"/>
                <a:gd name="T39" fmla="*/ 628 h 681"/>
                <a:gd name="T40" fmla="*/ 66 w 533"/>
                <a:gd name="T41" fmla="*/ 602 h 681"/>
                <a:gd name="T42" fmla="*/ 42 w 533"/>
                <a:gd name="T43" fmla="*/ 570 h 681"/>
                <a:gd name="T44" fmla="*/ 24 w 533"/>
                <a:gd name="T45" fmla="*/ 531 h 681"/>
                <a:gd name="T46" fmla="*/ 9 w 533"/>
                <a:gd name="T47" fmla="*/ 485 h 681"/>
                <a:gd name="T48" fmla="*/ 2 w 533"/>
                <a:gd name="T49" fmla="*/ 431 h 681"/>
                <a:gd name="T50" fmla="*/ 0 w 533"/>
                <a:gd name="T51" fmla="*/ 283 h 681"/>
                <a:gd name="T52" fmla="*/ 4 w 533"/>
                <a:gd name="T53" fmla="*/ 221 h 681"/>
                <a:gd name="T54" fmla="*/ 27 w 533"/>
                <a:gd name="T55" fmla="*/ 141 h 681"/>
                <a:gd name="T56" fmla="*/ 54 w 533"/>
                <a:gd name="T57" fmla="*/ 96 h 681"/>
                <a:gd name="T58" fmla="*/ 78 w 533"/>
                <a:gd name="T59" fmla="*/ 67 h 681"/>
                <a:gd name="T60" fmla="*/ 107 w 533"/>
                <a:gd name="T61" fmla="*/ 44 h 681"/>
                <a:gd name="T62" fmla="*/ 141 w 533"/>
                <a:gd name="T63" fmla="*/ 25 h 681"/>
                <a:gd name="T64" fmla="*/ 180 w 533"/>
                <a:gd name="T65" fmla="*/ 11 h 681"/>
                <a:gd name="T66" fmla="*/ 237 w 533"/>
                <a:gd name="T67" fmla="*/ 1 h 681"/>
                <a:gd name="T68" fmla="*/ 300 w 533"/>
                <a:gd name="T69" fmla="*/ 1 h 681"/>
                <a:gd name="T70" fmla="*/ 357 w 533"/>
                <a:gd name="T71" fmla="*/ 11 h 681"/>
                <a:gd name="T72" fmla="*/ 396 w 533"/>
                <a:gd name="T73" fmla="*/ 25 h 681"/>
                <a:gd name="T74" fmla="*/ 430 w 533"/>
                <a:gd name="T75" fmla="*/ 44 h 681"/>
                <a:gd name="T76" fmla="*/ 458 w 533"/>
                <a:gd name="T77" fmla="*/ 68 h 681"/>
                <a:gd name="T78" fmla="*/ 483 w 533"/>
                <a:gd name="T79" fmla="*/ 96 h 681"/>
                <a:gd name="T80" fmla="*/ 508 w 533"/>
                <a:gd name="T81" fmla="*/ 141 h 681"/>
                <a:gd name="T82" fmla="*/ 530 w 533"/>
                <a:gd name="T83" fmla="*/ 221 h 681"/>
                <a:gd name="T84" fmla="*/ 533 w 533"/>
                <a:gd name="T85" fmla="*/ 347 h 681"/>
                <a:gd name="T86" fmla="*/ 532 w 533"/>
                <a:gd name="T87" fmla="*/ 359 h 681"/>
                <a:gd name="T88" fmla="*/ 524 w 533"/>
                <a:gd name="T89" fmla="*/ 370 h 681"/>
                <a:gd name="T90" fmla="*/ 510 w 533"/>
                <a:gd name="T91" fmla="*/ 375 h 681"/>
                <a:gd name="T92" fmla="*/ 426 w 533"/>
                <a:gd name="T93" fmla="*/ 283 h 681"/>
                <a:gd name="T94" fmla="*/ 421 w 533"/>
                <a:gd name="T95" fmla="*/ 214 h 681"/>
                <a:gd name="T96" fmla="*/ 405 w 533"/>
                <a:gd name="T97" fmla="*/ 162 h 681"/>
                <a:gd name="T98" fmla="*/ 376 w 533"/>
                <a:gd name="T99" fmla="*/ 126 h 681"/>
                <a:gd name="T100" fmla="*/ 338 w 533"/>
                <a:gd name="T101" fmla="*/ 103 h 681"/>
                <a:gd name="T102" fmla="*/ 288 w 533"/>
                <a:gd name="T103" fmla="*/ 94 h 681"/>
                <a:gd name="T104" fmla="*/ 249 w 533"/>
                <a:gd name="T105" fmla="*/ 94 h 681"/>
                <a:gd name="T106" fmla="*/ 199 w 533"/>
                <a:gd name="T107" fmla="*/ 104 h 681"/>
                <a:gd name="T108" fmla="*/ 159 w 533"/>
                <a:gd name="T109" fmla="*/ 128 h 681"/>
                <a:gd name="T110" fmla="*/ 130 w 533"/>
                <a:gd name="T111" fmla="*/ 165 h 681"/>
                <a:gd name="T112" fmla="*/ 112 w 533"/>
                <a:gd name="T113" fmla="*/ 216 h 681"/>
                <a:gd name="T114" fmla="*/ 106 w 533"/>
                <a:gd name="T115" fmla="*/ 283 h 681"/>
                <a:gd name="T116" fmla="*/ 426 w 533"/>
                <a:gd name="T117" fmla="*/ 2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681">
                  <a:moveTo>
                    <a:pt x="510" y="375"/>
                  </a:moveTo>
                  <a:lnTo>
                    <a:pt x="106" y="375"/>
                  </a:lnTo>
                  <a:lnTo>
                    <a:pt x="106" y="391"/>
                  </a:lnTo>
                  <a:lnTo>
                    <a:pt x="106" y="391"/>
                  </a:lnTo>
                  <a:lnTo>
                    <a:pt x="106" y="417"/>
                  </a:lnTo>
                  <a:lnTo>
                    <a:pt x="109" y="441"/>
                  </a:lnTo>
                  <a:lnTo>
                    <a:pt x="112" y="463"/>
                  </a:lnTo>
                  <a:lnTo>
                    <a:pt x="117" y="482"/>
                  </a:lnTo>
                  <a:lnTo>
                    <a:pt x="122" y="501"/>
                  </a:lnTo>
                  <a:lnTo>
                    <a:pt x="130" y="517"/>
                  </a:lnTo>
                  <a:lnTo>
                    <a:pt x="138" y="531"/>
                  </a:lnTo>
                  <a:lnTo>
                    <a:pt x="149" y="543"/>
                  </a:lnTo>
                  <a:lnTo>
                    <a:pt x="159" y="555"/>
                  </a:lnTo>
                  <a:lnTo>
                    <a:pt x="172" y="564"/>
                  </a:lnTo>
                  <a:lnTo>
                    <a:pt x="185" y="571"/>
                  </a:lnTo>
                  <a:lnTo>
                    <a:pt x="200" y="578"/>
                  </a:lnTo>
                  <a:lnTo>
                    <a:pt x="218" y="582"/>
                  </a:lnTo>
                  <a:lnTo>
                    <a:pt x="235" y="586"/>
                  </a:lnTo>
                  <a:lnTo>
                    <a:pt x="254" y="587"/>
                  </a:lnTo>
                  <a:lnTo>
                    <a:pt x="274" y="588"/>
                  </a:lnTo>
                  <a:lnTo>
                    <a:pt x="274" y="588"/>
                  </a:lnTo>
                  <a:lnTo>
                    <a:pt x="329" y="587"/>
                  </a:lnTo>
                  <a:lnTo>
                    <a:pt x="387" y="584"/>
                  </a:lnTo>
                  <a:lnTo>
                    <a:pt x="441" y="580"/>
                  </a:lnTo>
                  <a:lnTo>
                    <a:pt x="489" y="574"/>
                  </a:lnTo>
                  <a:lnTo>
                    <a:pt x="489" y="574"/>
                  </a:lnTo>
                  <a:lnTo>
                    <a:pt x="495" y="574"/>
                  </a:lnTo>
                  <a:lnTo>
                    <a:pt x="495" y="574"/>
                  </a:lnTo>
                  <a:lnTo>
                    <a:pt x="502" y="575"/>
                  </a:lnTo>
                  <a:lnTo>
                    <a:pt x="508" y="579"/>
                  </a:lnTo>
                  <a:lnTo>
                    <a:pt x="511" y="581"/>
                  </a:lnTo>
                  <a:lnTo>
                    <a:pt x="512" y="583"/>
                  </a:lnTo>
                  <a:lnTo>
                    <a:pt x="513" y="587"/>
                  </a:lnTo>
                  <a:lnTo>
                    <a:pt x="515" y="591"/>
                  </a:lnTo>
                  <a:lnTo>
                    <a:pt x="515" y="633"/>
                  </a:lnTo>
                  <a:lnTo>
                    <a:pt x="515" y="633"/>
                  </a:lnTo>
                  <a:lnTo>
                    <a:pt x="513" y="643"/>
                  </a:lnTo>
                  <a:lnTo>
                    <a:pt x="511" y="648"/>
                  </a:lnTo>
                  <a:lnTo>
                    <a:pt x="509" y="651"/>
                  </a:lnTo>
                  <a:lnTo>
                    <a:pt x="507" y="654"/>
                  </a:lnTo>
                  <a:lnTo>
                    <a:pt x="502" y="657"/>
                  </a:lnTo>
                  <a:lnTo>
                    <a:pt x="496" y="659"/>
                  </a:lnTo>
                  <a:lnTo>
                    <a:pt x="491" y="660"/>
                  </a:lnTo>
                  <a:lnTo>
                    <a:pt x="491" y="660"/>
                  </a:lnTo>
                  <a:lnTo>
                    <a:pt x="439" y="669"/>
                  </a:lnTo>
                  <a:lnTo>
                    <a:pt x="386" y="675"/>
                  </a:lnTo>
                  <a:lnTo>
                    <a:pt x="360" y="677"/>
                  </a:lnTo>
                  <a:lnTo>
                    <a:pt x="332" y="680"/>
                  </a:lnTo>
                  <a:lnTo>
                    <a:pt x="304" y="681"/>
                  </a:lnTo>
                  <a:lnTo>
                    <a:pt x="274" y="681"/>
                  </a:lnTo>
                  <a:lnTo>
                    <a:pt x="274" y="681"/>
                  </a:lnTo>
                  <a:lnTo>
                    <a:pt x="249" y="680"/>
                  </a:lnTo>
                  <a:lnTo>
                    <a:pt x="222" y="677"/>
                  </a:lnTo>
                  <a:lnTo>
                    <a:pt x="197" y="673"/>
                  </a:lnTo>
                  <a:lnTo>
                    <a:pt x="173" y="667"/>
                  </a:lnTo>
                  <a:lnTo>
                    <a:pt x="149" y="659"/>
                  </a:lnTo>
                  <a:lnTo>
                    <a:pt x="126" y="649"/>
                  </a:lnTo>
                  <a:lnTo>
                    <a:pt x="115" y="642"/>
                  </a:lnTo>
                  <a:lnTo>
                    <a:pt x="105" y="635"/>
                  </a:lnTo>
                  <a:lnTo>
                    <a:pt x="95" y="628"/>
                  </a:lnTo>
                  <a:lnTo>
                    <a:pt x="84" y="620"/>
                  </a:lnTo>
                  <a:lnTo>
                    <a:pt x="75" y="611"/>
                  </a:lnTo>
                  <a:lnTo>
                    <a:pt x="66" y="602"/>
                  </a:lnTo>
                  <a:lnTo>
                    <a:pt x="58" y="593"/>
                  </a:lnTo>
                  <a:lnTo>
                    <a:pt x="50" y="581"/>
                  </a:lnTo>
                  <a:lnTo>
                    <a:pt x="42" y="570"/>
                  </a:lnTo>
                  <a:lnTo>
                    <a:pt x="35" y="558"/>
                  </a:lnTo>
                  <a:lnTo>
                    <a:pt x="29" y="544"/>
                  </a:lnTo>
                  <a:lnTo>
                    <a:pt x="24" y="531"/>
                  </a:lnTo>
                  <a:lnTo>
                    <a:pt x="18" y="517"/>
                  </a:lnTo>
                  <a:lnTo>
                    <a:pt x="13" y="501"/>
                  </a:lnTo>
                  <a:lnTo>
                    <a:pt x="9" y="485"/>
                  </a:lnTo>
                  <a:lnTo>
                    <a:pt x="6" y="467"/>
                  </a:lnTo>
                  <a:lnTo>
                    <a:pt x="3" y="450"/>
                  </a:lnTo>
                  <a:lnTo>
                    <a:pt x="2" y="431"/>
                  </a:lnTo>
                  <a:lnTo>
                    <a:pt x="1" y="411"/>
                  </a:lnTo>
                  <a:lnTo>
                    <a:pt x="0" y="391"/>
                  </a:lnTo>
                  <a:lnTo>
                    <a:pt x="0" y="283"/>
                  </a:lnTo>
                  <a:lnTo>
                    <a:pt x="0" y="283"/>
                  </a:lnTo>
                  <a:lnTo>
                    <a:pt x="1" y="251"/>
                  </a:lnTo>
                  <a:lnTo>
                    <a:pt x="4" y="221"/>
                  </a:lnTo>
                  <a:lnTo>
                    <a:pt x="10" y="192"/>
                  </a:lnTo>
                  <a:lnTo>
                    <a:pt x="18" y="166"/>
                  </a:lnTo>
                  <a:lnTo>
                    <a:pt x="27" y="141"/>
                  </a:lnTo>
                  <a:lnTo>
                    <a:pt x="40" y="118"/>
                  </a:lnTo>
                  <a:lnTo>
                    <a:pt x="45" y="106"/>
                  </a:lnTo>
                  <a:lnTo>
                    <a:pt x="54" y="96"/>
                  </a:lnTo>
                  <a:lnTo>
                    <a:pt x="60" y="86"/>
                  </a:lnTo>
                  <a:lnTo>
                    <a:pt x="70" y="76"/>
                  </a:lnTo>
                  <a:lnTo>
                    <a:pt x="78" y="67"/>
                  </a:lnTo>
                  <a:lnTo>
                    <a:pt x="87" y="59"/>
                  </a:lnTo>
                  <a:lnTo>
                    <a:pt x="97" y="51"/>
                  </a:lnTo>
                  <a:lnTo>
                    <a:pt x="107" y="44"/>
                  </a:lnTo>
                  <a:lnTo>
                    <a:pt x="118" y="37"/>
                  </a:lnTo>
                  <a:lnTo>
                    <a:pt x="129" y="30"/>
                  </a:lnTo>
                  <a:lnTo>
                    <a:pt x="141" y="25"/>
                  </a:lnTo>
                  <a:lnTo>
                    <a:pt x="153" y="20"/>
                  </a:lnTo>
                  <a:lnTo>
                    <a:pt x="166" y="16"/>
                  </a:lnTo>
                  <a:lnTo>
                    <a:pt x="180" y="11"/>
                  </a:lnTo>
                  <a:lnTo>
                    <a:pt x="192" y="8"/>
                  </a:lnTo>
                  <a:lnTo>
                    <a:pt x="207" y="5"/>
                  </a:lnTo>
                  <a:lnTo>
                    <a:pt x="237" y="1"/>
                  </a:lnTo>
                  <a:lnTo>
                    <a:pt x="268" y="0"/>
                  </a:lnTo>
                  <a:lnTo>
                    <a:pt x="268" y="0"/>
                  </a:lnTo>
                  <a:lnTo>
                    <a:pt x="300" y="1"/>
                  </a:lnTo>
                  <a:lnTo>
                    <a:pt x="330" y="5"/>
                  </a:lnTo>
                  <a:lnTo>
                    <a:pt x="344" y="8"/>
                  </a:lnTo>
                  <a:lnTo>
                    <a:pt x="357" y="11"/>
                  </a:lnTo>
                  <a:lnTo>
                    <a:pt x="371" y="16"/>
                  </a:lnTo>
                  <a:lnTo>
                    <a:pt x="384" y="20"/>
                  </a:lnTo>
                  <a:lnTo>
                    <a:pt x="396" y="25"/>
                  </a:lnTo>
                  <a:lnTo>
                    <a:pt x="408" y="30"/>
                  </a:lnTo>
                  <a:lnTo>
                    <a:pt x="418" y="37"/>
                  </a:lnTo>
                  <a:lnTo>
                    <a:pt x="430" y="44"/>
                  </a:lnTo>
                  <a:lnTo>
                    <a:pt x="440" y="51"/>
                  </a:lnTo>
                  <a:lnTo>
                    <a:pt x="449" y="59"/>
                  </a:lnTo>
                  <a:lnTo>
                    <a:pt x="458" y="68"/>
                  </a:lnTo>
                  <a:lnTo>
                    <a:pt x="466" y="76"/>
                  </a:lnTo>
                  <a:lnTo>
                    <a:pt x="474" y="87"/>
                  </a:lnTo>
                  <a:lnTo>
                    <a:pt x="483" y="96"/>
                  </a:lnTo>
                  <a:lnTo>
                    <a:pt x="489" y="106"/>
                  </a:lnTo>
                  <a:lnTo>
                    <a:pt x="496" y="118"/>
                  </a:lnTo>
                  <a:lnTo>
                    <a:pt x="508" y="141"/>
                  </a:lnTo>
                  <a:lnTo>
                    <a:pt x="517" y="166"/>
                  </a:lnTo>
                  <a:lnTo>
                    <a:pt x="524" y="192"/>
                  </a:lnTo>
                  <a:lnTo>
                    <a:pt x="530" y="221"/>
                  </a:lnTo>
                  <a:lnTo>
                    <a:pt x="533" y="251"/>
                  </a:lnTo>
                  <a:lnTo>
                    <a:pt x="533" y="283"/>
                  </a:lnTo>
                  <a:lnTo>
                    <a:pt x="533" y="347"/>
                  </a:lnTo>
                  <a:lnTo>
                    <a:pt x="533" y="347"/>
                  </a:lnTo>
                  <a:lnTo>
                    <a:pt x="533" y="353"/>
                  </a:lnTo>
                  <a:lnTo>
                    <a:pt x="532" y="359"/>
                  </a:lnTo>
                  <a:lnTo>
                    <a:pt x="530" y="363"/>
                  </a:lnTo>
                  <a:lnTo>
                    <a:pt x="527" y="367"/>
                  </a:lnTo>
                  <a:lnTo>
                    <a:pt x="524" y="370"/>
                  </a:lnTo>
                  <a:lnTo>
                    <a:pt x="520" y="372"/>
                  </a:lnTo>
                  <a:lnTo>
                    <a:pt x="516" y="373"/>
                  </a:lnTo>
                  <a:lnTo>
                    <a:pt x="510" y="375"/>
                  </a:lnTo>
                  <a:lnTo>
                    <a:pt x="510" y="375"/>
                  </a:lnTo>
                  <a:close/>
                  <a:moveTo>
                    <a:pt x="426" y="283"/>
                  </a:moveTo>
                  <a:lnTo>
                    <a:pt x="426" y="283"/>
                  </a:lnTo>
                  <a:lnTo>
                    <a:pt x="425" y="258"/>
                  </a:lnTo>
                  <a:lnTo>
                    <a:pt x="424" y="235"/>
                  </a:lnTo>
                  <a:lnTo>
                    <a:pt x="421" y="214"/>
                  </a:lnTo>
                  <a:lnTo>
                    <a:pt x="416" y="196"/>
                  </a:lnTo>
                  <a:lnTo>
                    <a:pt x="410" y="178"/>
                  </a:lnTo>
                  <a:lnTo>
                    <a:pt x="405" y="162"/>
                  </a:lnTo>
                  <a:lnTo>
                    <a:pt x="396" y="149"/>
                  </a:lnTo>
                  <a:lnTo>
                    <a:pt x="387" y="136"/>
                  </a:lnTo>
                  <a:lnTo>
                    <a:pt x="376" y="126"/>
                  </a:lnTo>
                  <a:lnTo>
                    <a:pt x="364" y="116"/>
                  </a:lnTo>
                  <a:lnTo>
                    <a:pt x="352" y="110"/>
                  </a:lnTo>
                  <a:lnTo>
                    <a:pt x="338" y="103"/>
                  </a:lnTo>
                  <a:lnTo>
                    <a:pt x="322" y="98"/>
                  </a:lnTo>
                  <a:lnTo>
                    <a:pt x="305" y="96"/>
                  </a:lnTo>
                  <a:lnTo>
                    <a:pt x="288" y="94"/>
                  </a:lnTo>
                  <a:lnTo>
                    <a:pt x="268" y="92"/>
                  </a:lnTo>
                  <a:lnTo>
                    <a:pt x="268" y="92"/>
                  </a:lnTo>
                  <a:lnTo>
                    <a:pt x="249" y="94"/>
                  </a:lnTo>
                  <a:lnTo>
                    <a:pt x="231" y="96"/>
                  </a:lnTo>
                  <a:lnTo>
                    <a:pt x="214" y="99"/>
                  </a:lnTo>
                  <a:lnTo>
                    <a:pt x="199" y="104"/>
                  </a:lnTo>
                  <a:lnTo>
                    <a:pt x="184" y="111"/>
                  </a:lnTo>
                  <a:lnTo>
                    <a:pt x="171" y="119"/>
                  </a:lnTo>
                  <a:lnTo>
                    <a:pt x="159" y="128"/>
                  </a:lnTo>
                  <a:lnTo>
                    <a:pt x="148" y="138"/>
                  </a:lnTo>
                  <a:lnTo>
                    <a:pt x="138" y="151"/>
                  </a:lnTo>
                  <a:lnTo>
                    <a:pt x="130" y="165"/>
                  </a:lnTo>
                  <a:lnTo>
                    <a:pt x="122" y="181"/>
                  </a:lnTo>
                  <a:lnTo>
                    <a:pt x="117" y="198"/>
                  </a:lnTo>
                  <a:lnTo>
                    <a:pt x="112" y="216"/>
                  </a:lnTo>
                  <a:lnTo>
                    <a:pt x="109" y="237"/>
                  </a:lnTo>
                  <a:lnTo>
                    <a:pt x="106" y="259"/>
                  </a:lnTo>
                  <a:lnTo>
                    <a:pt x="106" y="283"/>
                  </a:lnTo>
                  <a:lnTo>
                    <a:pt x="106" y="293"/>
                  </a:lnTo>
                  <a:lnTo>
                    <a:pt x="426" y="293"/>
                  </a:lnTo>
                  <a:lnTo>
                    <a:pt x="426" y="28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49" name="Freeform 170"/>
            <p:cNvSpPr>
              <a:spLocks/>
            </p:cNvSpPr>
            <p:nvPr/>
          </p:nvSpPr>
          <p:spPr bwMode="auto">
            <a:xfrm>
              <a:off x="5439012" y="3943726"/>
              <a:ext cx="58779" cy="132995"/>
            </a:xfrm>
            <a:custGeom>
              <a:avLst/>
              <a:gdLst>
                <a:gd name="T0" fmla="*/ 271 w 298"/>
                <a:gd name="T1" fmla="*/ 91 h 673"/>
                <a:gd name="T2" fmla="*/ 231 w 298"/>
                <a:gd name="T3" fmla="*/ 95 h 673"/>
                <a:gd name="T4" fmla="*/ 190 w 298"/>
                <a:gd name="T5" fmla="*/ 104 h 673"/>
                <a:gd name="T6" fmla="*/ 149 w 298"/>
                <a:gd name="T7" fmla="*/ 119 h 673"/>
                <a:gd name="T8" fmla="*/ 105 w 298"/>
                <a:gd name="T9" fmla="*/ 142 h 673"/>
                <a:gd name="T10" fmla="*/ 105 w 298"/>
                <a:gd name="T11" fmla="*/ 648 h 673"/>
                <a:gd name="T12" fmla="*/ 104 w 298"/>
                <a:gd name="T13" fmla="*/ 657 h 673"/>
                <a:gd name="T14" fmla="*/ 98 w 298"/>
                <a:gd name="T15" fmla="*/ 665 h 673"/>
                <a:gd name="T16" fmla="*/ 90 w 298"/>
                <a:gd name="T17" fmla="*/ 671 h 673"/>
                <a:gd name="T18" fmla="*/ 81 w 298"/>
                <a:gd name="T19" fmla="*/ 673 h 673"/>
                <a:gd name="T20" fmla="*/ 23 w 298"/>
                <a:gd name="T21" fmla="*/ 673 h 673"/>
                <a:gd name="T22" fmla="*/ 13 w 298"/>
                <a:gd name="T23" fmla="*/ 671 h 673"/>
                <a:gd name="T24" fmla="*/ 7 w 298"/>
                <a:gd name="T25" fmla="*/ 665 h 673"/>
                <a:gd name="T26" fmla="*/ 1 w 298"/>
                <a:gd name="T27" fmla="*/ 658 h 673"/>
                <a:gd name="T28" fmla="*/ 0 w 298"/>
                <a:gd name="T29" fmla="*/ 648 h 673"/>
                <a:gd name="T30" fmla="*/ 0 w 298"/>
                <a:gd name="T31" fmla="*/ 33 h 673"/>
                <a:gd name="T32" fmla="*/ 1 w 298"/>
                <a:gd name="T33" fmla="*/ 24 h 673"/>
                <a:gd name="T34" fmla="*/ 5 w 298"/>
                <a:gd name="T35" fmla="*/ 16 h 673"/>
                <a:gd name="T36" fmla="*/ 13 w 298"/>
                <a:gd name="T37" fmla="*/ 10 h 673"/>
                <a:gd name="T38" fmla="*/ 23 w 298"/>
                <a:gd name="T39" fmla="*/ 9 h 673"/>
                <a:gd name="T40" fmla="*/ 79 w 298"/>
                <a:gd name="T41" fmla="*/ 9 h 673"/>
                <a:gd name="T42" fmla="*/ 88 w 298"/>
                <a:gd name="T43" fmla="*/ 10 h 673"/>
                <a:gd name="T44" fmla="*/ 95 w 298"/>
                <a:gd name="T45" fmla="*/ 16 h 673"/>
                <a:gd name="T46" fmla="*/ 101 w 298"/>
                <a:gd name="T47" fmla="*/ 24 h 673"/>
                <a:gd name="T48" fmla="*/ 102 w 298"/>
                <a:gd name="T49" fmla="*/ 33 h 673"/>
                <a:gd name="T50" fmla="*/ 102 w 298"/>
                <a:gd name="T51" fmla="*/ 58 h 673"/>
                <a:gd name="T52" fmla="*/ 146 w 298"/>
                <a:gd name="T53" fmla="*/ 30 h 673"/>
                <a:gd name="T54" fmla="*/ 189 w 298"/>
                <a:gd name="T55" fmla="*/ 13 h 673"/>
                <a:gd name="T56" fmla="*/ 231 w 298"/>
                <a:gd name="T57" fmla="*/ 3 h 673"/>
                <a:gd name="T58" fmla="*/ 271 w 298"/>
                <a:gd name="T59" fmla="*/ 0 h 673"/>
                <a:gd name="T60" fmla="*/ 278 w 298"/>
                <a:gd name="T61" fmla="*/ 1 h 673"/>
                <a:gd name="T62" fmla="*/ 288 w 298"/>
                <a:gd name="T63" fmla="*/ 3 h 673"/>
                <a:gd name="T64" fmla="*/ 293 w 298"/>
                <a:gd name="T65" fmla="*/ 9 h 673"/>
                <a:gd name="T66" fmla="*/ 297 w 298"/>
                <a:gd name="T67" fmla="*/ 17 h 673"/>
                <a:gd name="T68" fmla="*/ 298 w 298"/>
                <a:gd name="T69" fmla="*/ 71 h 673"/>
                <a:gd name="T70" fmla="*/ 297 w 298"/>
                <a:gd name="T71" fmla="*/ 76 h 673"/>
                <a:gd name="T72" fmla="*/ 293 w 298"/>
                <a:gd name="T73" fmla="*/ 83 h 673"/>
                <a:gd name="T74" fmla="*/ 288 w 298"/>
                <a:gd name="T75" fmla="*/ 89 h 673"/>
                <a:gd name="T76" fmla="*/ 278 w 298"/>
                <a:gd name="T77" fmla="*/ 91 h 673"/>
                <a:gd name="T78" fmla="*/ 271 w 298"/>
                <a:gd name="T79"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3">
                  <a:moveTo>
                    <a:pt x="271" y="91"/>
                  </a:moveTo>
                  <a:lnTo>
                    <a:pt x="271" y="91"/>
                  </a:lnTo>
                  <a:lnTo>
                    <a:pt x="251" y="92"/>
                  </a:lnTo>
                  <a:lnTo>
                    <a:pt x="231" y="95"/>
                  </a:lnTo>
                  <a:lnTo>
                    <a:pt x="211" y="98"/>
                  </a:lnTo>
                  <a:lnTo>
                    <a:pt x="190" y="104"/>
                  </a:lnTo>
                  <a:lnTo>
                    <a:pt x="171" y="111"/>
                  </a:lnTo>
                  <a:lnTo>
                    <a:pt x="149" y="119"/>
                  </a:lnTo>
                  <a:lnTo>
                    <a:pt x="128" y="130"/>
                  </a:lnTo>
                  <a:lnTo>
                    <a:pt x="105" y="142"/>
                  </a:lnTo>
                  <a:lnTo>
                    <a:pt x="105" y="648"/>
                  </a:lnTo>
                  <a:lnTo>
                    <a:pt x="105" y="648"/>
                  </a:lnTo>
                  <a:lnTo>
                    <a:pt x="105" y="652"/>
                  </a:lnTo>
                  <a:lnTo>
                    <a:pt x="104" y="657"/>
                  </a:lnTo>
                  <a:lnTo>
                    <a:pt x="102" y="661"/>
                  </a:lnTo>
                  <a:lnTo>
                    <a:pt x="98" y="665"/>
                  </a:lnTo>
                  <a:lnTo>
                    <a:pt x="95" y="668"/>
                  </a:lnTo>
                  <a:lnTo>
                    <a:pt x="90" y="671"/>
                  </a:lnTo>
                  <a:lnTo>
                    <a:pt x="86" y="672"/>
                  </a:lnTo>
                  <a:lnTo>
                    <a:pt x="81" y="673"/>
                  </a:lnTo>
                  <a:lnTo>
                    <a:pt x="23" y="673"/>
                  </a:lnTo>
                  <a:lnTo>
                    <a:pt x="23" y="673"/>
                  </a:lnTo>
                  <a:lnTo>
                    <a:pt x="18" y="672"/>
                  </a:lnTo>
                  <a:lnTo>
                    <a:pt x="13" y="671"/>
                  </a:lnTo>
                  <a:lnTo>
                    <a:pt x="10" y="668"/>
                  </a:lnTo>
                  <a:lnTo>
                    <a:pt x="7" y="665"/>
                  </a:lnTo>
                  <a:lnTo>
                    <a:pt x="3" y="661"/>
                  </a:lnTo>
                  <a:lnTo>
                    <a:pt x="1" y="658"/>
                  </a:lnTo>
                  <a:lnTo>
                    <a:pt x="0" y="653"/>
                  </a:lnTo>
                  <a:lnTo>
                    <a:pt x="0" y="648"/>
                  </a:lnTo>
                  <a:lnTo>
                    <a:pt x="0" y="33"/>
                  </a:lnTo>
                  <a:lnTo>
                    <a:pt x="0" y="33"/>
                  </a:lnTo>
                  <a:lnTo>
                    <a:pt x="0" y="28"/>
                  </a:lnTo>
                  <a:lnTo>
                    <a:pt x="1" y="24"/>
                  </a:lnTo>
                  <a:lnTo>
                    <a:pt x="3" y="19"/>
                  </a:lnTo>
                  <a:lnTo>
                    <a:pt x="5" y="16"/>
                  </a:lnTo>
                  <a:lnTo>
                    <a:pt x="9" y="12"/>
                  </a:lnTo>
                  <a:lnTo>
                    <a:pt x="13" y="10"/>
                  </a:lnTo>
                  <a:lnTo>
                    <a:pt x="17" y="9"/>
                  </a:lnTo>
                  <a:lnTo>
                    <a:pt x="23" y="9"/>
                  </a:lnTo>
                  <a:lnTo>
                    <a:pt x="79" y="9"/>
                  </a:lnTo>
                  <a:lnTo>
                    <a:pt x="79" y="9"/>
                  </a:lnTo>
                  <a:lnTo>
                    <a:pt x="83" y="9"/>
                  </a:lnTo>
                  <a:lnTo>
                    <a:pt x="88" y="10"/>
                  </a:lnTo>
                  <a:lnTo>
                    <a:pt x="93" y="12"/>
                  </a:lnTo>
                  <a:lnTo>
                    <a:pt x="95" y="16"/>
                  </a:lnTo>
                  <a:lnTo>
                    <a:pt x="98" y="19"/>
                  </a:lnTo>
                  <a:lnTo>
                    <a:pt x="101" y="24"/>
                  </a:lnTo>
                  <a:lnTo>
                    <a:pt x="102" y="28"/>
                  </a:lnTo>
                  <a:lnTo>
                    <a:pt x="102" y="33"/>
                  </a:lnTo>
                  <a:lnTo>
                    <a:pt x="102" y="58"/>
                  </a:lnTo>
                  <a:lnTo>
                    <a:pt x="102" y="58"/>
                  </a:lnTo>
                  <a:lnTo>
                    <a:pt x="125" y="43"/>
                  </a:lnTo>
                  <a:lnTo>
                    <a:pt x="146" y="30"/>
                  </a:lnTo>
                  <a:lnTo>
                    <a:pt x="168" y="21"/>
                  </a:lnTo>
                  <a:lnTo>
                    <a:pt x="189" y="13"/>
                  </a:lnTo>
                  <a:lnTo>
                    <a:pt x="211" y="8"/>
                  </a:lnTo>
                  <a:lnTo>
                    <a:pt x="231" y="3"/>
                  </a:lnTo>
                  <a:lnTo>
                    <a:pt x="252" y="1"/>
                  </a:lnTo>
                  <a:lnTo>
                    <a:pt x="271" y="0"/>
                  </a:lnTo>
                  <a:lnTo>
                    <a:pt x="271" y="0"/>
                  </a:lnTo>
                  <a:lnTo>
                    <a:pt x="278" y="1"/>
                  </a:lnTo>
                  <a:lnTo>
                    <a:pt x="283" y="1"/>
                  </a:lnTo>
                  <a:lnTo>
                    <a:pt x="288" y="3"/>
                  </a:lnTo>
                  <a:lnTo>
                    <a:pt x="291" y="5"/>
                  </a:lnTo>
                  <a:lnTo>
                    <a:pt x="293" y="9"/>
                  </a:lnTo>
                  <a:lnTo>
                    <a:pt x="296" y="12"/>
                  </a:lnTo>
                  <a:lnTo>
                    <a:pt x="297" y="17"/>
                  </a:lnTo>
                  <a:lnTo>
                    <a:pt x="298" y="21"/>
                  </a:lnTo>
                  <a:lnTo>
                    <a:pt x="298" y="71"/>
                  </a:lnTo>
                  <a:lnTo>
                    <a:pt x="298" y="71"/>
                  </a:lnTo>
                  <a:lnTo>
                    <a:pt x="297" y="76"/>
                  </a:lnTo>
                  <a:lnTo>
                    <a:pt x="296" y="80"/>
                  </a:lnTo>
                  <a:lnTo>
                    <a:pt x="293" y="83"/>
                  </a:lnTo>
                  <a:lnTo>
                    <a:pt x="291" y="87"/>
                  </a:lnTo>
                  <a:lnTo>
                    <a:pt x="288" y="89"/>
                  </a:lnTo>
                  <a:lnTo>
                    <a:pt x="283" y="90"/>
                  </a:lnTo>
                  <a:lnTo>
                    <a:pt x="278" y="91"/>
                  </a:lnTo>
                  <a:lnTo>
                    <a:pt x="271" y="91"/>
                  </a:lnTo>
                  <a:lnTo>
                    <a:pt x="271" y="9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0" name="Freeform 171"/>
            <p:cNvSpPr>
              <a:spLocks noEditPoints="1"/>
            </p:cNvSpPr>
            <p:nvPr/>
          </p:nvSpPr>
          <p:spPr bwMode="auto">
            <a:xfrm>
              <a:off x="5582101" y="3895634"/>
              <a:ext cx="21375" cy="181088"/>
            </a:xfrm>
            <a:custGeom>
              <a:avLst/>
              <a:gdLst>
                <a:gd name="T0" fmla="*/ 24 w 110"/>
                <a:gd name="T1" fmla="*/ 145 h 916"/>
                <a:gd name="T2" fmla="*/ 20 w 110"/>
                <a:gd name="T3" fmla="*/ 145 h 916"/>
                <a:gd name="T4" fmla="*/ 11 w 110"/>
                <a:gd name="T5" fmla="*/ 142 h 916"/>
                <a:gd name="T6" fmla="*/ 5 w 110"/>
                <a:gd name="T7" fmla="*/ 135 h 916"/>
                <a:gd name="T8" fmla="*/ 0 w 110"/>
                <a:gd name="T9" fmla="*/ 126 h 916"/>
                <a:gd name="T10" fmla="*/ 0 w 110"/>
                <a:gd name="T11" fmla="*/ 25 h 916"/>
                <a:gd name="T12" fmla="*/ 0 w 110"/>
                <a:gd name="T13" fmla="*/ 20 h 916"/>
                <a:gd name="T14" fmla="*/ 5 w 110"/>
                <a:gd name="T15" fmla="*/ 11 h 916"/>
                <a:gd name="T16" fmla="*/ 11 w 110"/>
                <a:gd name="T17" fmla="*/ 4 h 916"/>
                <a:gd name="T18" fmla="*/ 20 w 110"/>
                <a:gd name="T19" fmla="*/ 0 h 916"/>
                <a:gd name="T20" fmla="*/ 86 w 110"/>
                <a:gd name="T21" fmla="*/ 0 h 916"/>
                <a:gd name="T22" fmla="*/ 91 w 110"/>
                <a:gd name="T23" fmla="*/ 0 h 916"/>
                <a:gd name="T24" fmla="*/ 99 w 110"/>
                <a:gd name="T25" fmla="*/ 4 h 916"/>
                <a:gd name="T26" fmla="*/ 106 w 110"/>
                <a:gd name="T27" fmla="*/ 11 h 916"/>
                <a:gd name="T28" fmla="*/ 109 w 110"/>
                <a:gd name="T29" fmla="*/ 20 h 916"/>
                <a:gd name="T30" fmla="*/ 110 w 110"/>
                <a:gd name="T31" fmla="*/ 121 h 916"/>
                <a:gd name="T32" fmla="*/ 109 w 110"/>
                <a:gd name="T33" fmla="*/ 126 h 916"/>
                <a:gd name="T34" fmla="*/ 106 w 110"/>
                <a:gd name="T35" fmla="*/ 135 h 916"/>
                <a:gd name="T36" fmla="*/ 99 w 110"/>
                <a:gd name="T37" fmla="*/ 142 h 916"/>
                <a:gd name="T38" fmla="*/ 91 w 110"/>
                <a:gd name="T39" fmla="*/ 145 h 916"/>
                <a:gd name="T40" fmla="*/ 86 w 110"/>
                <a:gd name="T41" fmla="*/ 145 h 916"/>
                <a:gd name="T42" fmla="*/ 26 w 110"/>
                <a:gd name="T43" fmla="*/ 916 h 916"/>
                <a:gd name="T44" fmla="*/ 21 w 110"/>
                <a:gd name="T45" fmla="*/ 915 h 916"/>
                <a:gd name="T46" fmla="*/ 12 w 110"/>
                <a:gd name="T47" fmla="*/ 911 h 916"/>
                <a:gd name="T48" fmla="*/ 6 w 110"/>
                <a:gd name="T49" fmla="*/ 904 h 916"/>
                <a:gd name="T50" fmla="*/ 1 w 110"/>
                <a:gd name="T51" fmla="*/ 896 h 916"/>
                <a:gd name="T52" fmla="*/ 1 w 110"/>
                <a:gd name="T53" fmla="*/ 276 h 916"/>
                <a:gd name="T54" fmla="*/ 1 w 110"/>
                <a:gd name="T55" fmla="*/ 271 h 916"/>
                <a:gd name="T56" fmla="*/ 6 w 110"/>
                <a:gd name="T57" fmla="*/ 262 h 916"/>
                <a:gd name="T58" fmla="*/ 12 w 110"/>
                <a:gd name="T59" fmla="*/ 255 h 916"/>
                <a:gd name="T60" fmla="*/ 21 w 110"/>
                <a:gd name="T61" fmla="*/ 252 h 916"/>
                <a:gd name="T62" fmla="*/ 84 w 110"/>
                <a:gd name="T63" fmla="*/ 252 h 916"/>
                <a:gd name="T64" fmla="*/ 89 w 110"/>
                <a:gd name="T65" fmla="*/ 252 h 916"/>
                <a:gd name="T66" fmla="*/ 97 w 110"/>
                <a:gd name="T67" fmla="*/ 255 h 916"/>
                <a:gd name="T68" fmla="*/ 104 w 110"/>
                <a:gd name="T69" fmla="*/ 262 h 916"/>
                <a:gd name="T70" fmla="*/ 107 w 110"/>
                <a:gd name="T71" fmla="*/ 271 h 916"/>
                <a:gd name="T72" fmla="*/ 108 w 110"/>
                <a:gd name="T73" fmla="*/ 891 h 916"/>
                <a:gd name="T74" fmla="*/ 107 w 110"/>
                <a:gd name="T75" fmla="*/ 896 h 916"/>
                <a:gd name="T76" fmla="*/ 104 w 110"/>
                <a:gd name="T77" fmla="*/ 904 h 916"/>
                <a:gd name="T78" fmla="*/ 97 w 110"/>
                <a:gd name="T79" fmla="*/ 911 h 916"/>
                <a:gd name="T80" fmla="*/ 89 w 110"/>
                <a:gd name="T81" fmla="*/ 915 h 916"/>
                <a:gd name="T82" fmla="*/ 84 w 110"/>
                <a:gd name="T83"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6">
                  <a:moveTo>
                    <a:pt x="86" y="145"/>
                  </a:moveTo>
                  <a:lnTo>
                    <a:pt x="24" y="145"/>
                  </a:lnTo>
                  <a:lnTo>
                    <a:pt x="24" y="145"/>
                  </a:lnTo>
                  <a:lnTo>
                    <a:pt x="20" y="145"/>
                  </a:lnTo>
                  <a:lnTo>
                    <a:pt x="15" y="143"/>
                  </a:lnTo>
                  <a:lnTo>
                    <a:pt x="11" y="142"/>
                  </a:lnTo>
                  <a:lnTo>
                    <a:pt x="7" y="138"/>
                  </a:lnTo>
                  <a:lnTo>
                    <a:pt x="5" y="135"/>
                  </a:lnTo>
                  <a:lnTo>
                    <a:pt x="3" y="130"/>
                  </a:lnTo>
                  <a:lnTo>
                    <a:pt x="0" y="126"/>
                  </a:lnTo>
                  <a:lnTo>
                    <a:pt x="0" y="121"/>
                  </a:lnTo>
                  <a:lnTo>
                    <a:pt x="0" y="25"/>
                  </a:lnTo>
                  <a:lnTo>
                    <a:pt x="0" y="25"/>
                  </a:lnTo>
                  <a:lnTo>
                    <a:pt x="0" y="20"/>
                  </a:lnTo>
                  <a:lnTo>
                    <a:pt x="3" y="15"/>
                  </a:lnTo>
                  <a:lnTo>
                    <a:pt x="5" y="11"/>
                  </a:lnTo>
                  <a:lnTo>
                    <a:pt x="7" y="7"/>
                  </a:lnTo>
                  <a:lnTo>
                    <a:pt x="11" y="4"/>
                  </a:lnTo>
                  <a:lnTo>
                    <a:pt x="15" y="2"/>
                  </a:lnTo>
                  <a:lnTo>
                    <a:pt x="20" y="0"/>
                  </a:lnTo>
                  <a:lnTo>
                    <a:pt x="24" y="0"/>
                  </a:lnTo>
                  <a:lnTo>
                    <a:pt x="86" y="0"/>
                  </a:lnTo>
                  <a:lnTo>
                    <a:pt x="86" y="0"/>
                  </a:lnTo>
                  <a:lnTo>
                    <a:pt x="91" y="0"/>
                  </a:lnTo>
                  <a:lnTo>
                    <a:pt x="95" y="2"/>
                  </a:lnTo>
                  <a:lnTo>
                    <a:pt x="99" y="4"/>
                  </a:lnTo>
                  <a:lnTo>
                    <a:pt x="104" y="7"/>
                  </a:lnTo>
                  <a:lnTo>
                    <a:pt x="106" y="11"/>
                  </a:lnTo>
                  <a:lnTo>
                    <a:pt x="108" y="15"/>
                  </a:lnTo>
                  <a:lnTo>
                    <a:pt x="109" y="20"/>
                  </a:lnTo>
                  <a:lnTo>
                    <a:pt x="110" y="25"/>
                  </a:lnTo>
                  <a:lnTo>
                    <a:pt x="110" y="121"/>
                  </a:lnTo>
                  <a:lnTo>
                    <a:pt x="110" y="121"/>
                  </a:lnTo>
                  <a:lnTo>
                    <a:pt x="109" y="126"/>
                  </a:lnTo>
                  <a:lnTo>
                    <a:pt x="108" y="130"/>
                  </a:lnTo>
                  <a:lnTo>
                    <a:pt x="106" y="135"/>
                  </a:lnTo>
                  <a:lnTo>
                    <a:pt x="104" y="138"/>
                  </a:lnTo>
                  <a:lnTo>
                    <a:pt x="99" y="142"/>
                  </a:lnTo>
                  <a:lnTo>
                    <a:pt x="95" y="143"/>
                  </a:lnTo>
                  <a:lnTo>
                    <a:pt x="91" y="145"/>
                  </a:lnTo>
                  <a:lnTo>
                    <a:pt x="86" y="145"/>
                  </a:lnTo>
                  <a:lnTo>
                    <a:pt x="86" y="145"/>
                  </a:lnTo>
                  <a:close/>
                  <a:moveTo>
                    <a:pt x="84" y="916"/>
                  </a:moveTo>
                  <a:lnTo>
                    <a:pt x="26" y="916"/>
                  </a:lnTo>
                  <a:lnTo>
                    <a:pt x="26" y="916"/>
                  </a:lnTo>
                  <a:lnTo>
                    <a:pt x="21" y="915"/>
                  </a:lnTo>
                  <a:lnTo>
                    <a:pt x="16" y="914"/>
                  </a:lnTo>
                  <a:lnTo>
                    <a:pt x="12" y="911"/>
                  </a:lnTo>
                  <a:lnTo>
                    <a:pt x="8" y="908"/>
                  </a:lnTo>
                  <a:lnTo>
                    <a:pt x="6" y="904"/>
                  </a:lnTo>
                  <a:lnTo>
                    <a:pt x="4" y="901"/>
                  </a:lnTo>
                  <a:lnTo>
                    <a:pt x="1" y="896"/>
                  </a:lnTo>
                  <a:lnTo>
                    <a:pt x="1" y="891"/>
                  </a:lnTo>
                  <a:lnTo>
                    <a:pt x="1" y="276"/>
                  </a:lnTo>
                  <a:lnTo>
                    <a:pt x="1" y="276"/>
                  </a:lnTo>
                  <a:lnTo>
                    <a:pt x="1" y="271"/>
                  </a:lnTo>
                  <a:lnTo>
                    <a:pt x="4" y="267"/>
                  </a:lnTo>
                  <a:lnTo>
                    <a:pt x="6" y="262"/>
                  </a:lnTo>
                  <a:lnTo>
                    <a:pt x="8" y="259"/>
                  </a:lnTo>
                  <a:lnTo>
                    <a:pt x="12" y="255"/>
                  </a:lnTo>
                  <a:lnTo>
                    <a:pt x="16" y="253"/>
                  </a:lnTo>
                  <a:lnTo>
                    <a:pt x="21" y="252"/>
                  </a:lnTo>
                  <a:lnTo>
                    <a:pt x="26" y="252"/>
                  </a:lnTo>
                  <a:lnTo>
                    <a:pt x="84" y="252"/>
                  </a:lnTo>
                  <a:lnTo>
                    <a:pt x="84" y="252"/>
                  </a:lnTo>
                  <a:lnTo>
                    <a:pt x="89" y="252"/>
                  </a:lnTo>
                  <a:lnTo>
                    <a:pt x="93" y="253"/>
                  </a:lnTo>
                  <a:lnTo>
                    <a:pt x="97" y="255"/>
                  </a:lnTo>
                  <a:lnTo>
                    <a:pt x="100" y="259"/>
                  </a:lnTo>
                  <a:lnTo>
                    <a:pt x="104" y="262"/>
                  </a:lnTo>
                  <a:lnTo>
                    <a:pt x="106" y="267"/>
                  </a:lnTo>
                  <a:lnTo>
                    <a:pt x="107" y="271"/>
                  </a:lnTo>
                  <a:lnTo>
                    <a:pt x="108" y="276"/>
                  </a:lnTo>
                  <a:lnTo>
                    <a:pt x="108" y="891"/>
                  </a:lnTo>
                  <a:lnTo>
                    <a:pt x="108" y="891"/>
                  </a:lnTo>
                  <a:lnTo>
                    <a:pt x="107" y="896"/>
                  </a:lnTo>
                  <a:lnTo>
                    <a:pt x="106" y="901"/>
                  </a:lnTo>
                  <a:lnTo>
                    <a:pt x="104" y="904"/>
                  </a:lnTo>
                  <a:lnTo>
                    <a:pt x="100" y="908"/>
                  </a:lnTo>
                  <a:lnTo>
                    <a:pt x="97" y="911"/>
                  </a:lnTo>
                  <a:lnTo>
                    <a:pt x="93" y="914"/>
                  </a:lnTo>
                  <a:lnTo>
                    <a:pt x="89" y="915"/>
                  </a:lnTo>
                  <a:lnTo>
                    <a:pt x="84" y="916"/>
                  </a:lnTo>
                  <a:lnTo>
                    <a:pt x="84" y="916"/>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1" name="Freeform 172"/>
            <p:cNvSpPr>
              <a:spLocks/>
            </p:cNvSpPr>
            <p:nvPr/>
          </p:nvSpPr>
          <p:spPr bwMode="auto">
            <a:xfrm>
              <a:off x="5638505" y="3943726"/>
              <a:ext cx="100340" cy="132995"/>
            </a:xfrm>
            <a:custGeom>
              <a:avLst/>
              <a:gdLst>
                <a:gd name="T0" fmla="*/ 427 w 508"/>
                <a:gd name="T1" fmla="*/ 673 h 673"/>
                <a:gd name="T2" fmla="*/ 422 w 508"/>
                <a:gd name="T3" fmla="*/ 672 h 673"/>
                <a:gd name="T4" fmla="*/ 413 w 508"/>
                <a:gd name="T5" fmla="*/ 668 h 673"/>
                <a:gd name="T6" fmla="*/ 406 w 508"/>
                <a:gd name="T7" fmla="*/ 661 h 673"/>
                <a:gd name="T8" fmla="*/ 403 w 508"/>
                <a:gd name="T9" fmla="*/ 653 h 673"/>
                <a:gd name="T10" fmla="*/ 403 w 508"/>
                <a:gd name="T11" fmla="*/ 251 h 673"/>
                <a:gd name="T12" fmla="*/ 401 w 508"/>
                <a:gd name="T13" fmla="*/ 229 h 673"/>
                <a:gd name="T14" fmla="*/ 398 w 508"/>
                <a:gd name="T15" fmla="*/ 191 h 673"/>
                <a:gd name="T16" fmla="*/ 390 w 508"/>
                <a:gd name="T17" fmla="*/ 160 h 673"/>
                <a:gd name="T18" fmla="*/ 378 w 508"/>
                <a:gd name="T19" fmla="*/ 136 h 673"/>
                <a:gd name="T20" fmla="*/ 361 w 508"/>
                <a:gd name="T21" fmla="*/ 118 h 673"/>
                <a:gd name="T22" fmla="*/ 341 w 508"/>
                <a:gd name="T23" fmla="*/ 104 h 673"/>
                <a:gd name="T24" fmla="*/ 315 w 508"/>
                <a:gd name="T25" fmla="*/ 96 h 673"/>
                <a:gd name="T26" fmla="*/ 287 w 508"/>
                <a:gd name="T27" fmla="*/ 92 h 673"/>
                <a:gd name="T28" fmla="*/ 269 w 508"/>
                <a:gd name="T29" fmla="*/ 91 h 673"/>
                <a:gd name="T30" fmla="*/ 230 w 508"/>
                <a:gd name="T31" fmla="*/ 95 h 673"/>
                <a:gd name="T32" fmla="*/ 190 w 508"/>
                <a:gd name="T33" fmla="*/ 105 h 673"/>
                <a:gd name="T34" fmla="*/ 148 w 508"/>
                <a:gd name="T35" fmla="*/ 120 h 673"/>
                <a:gd name="T36" fmla="*/ 107 w 508"/>
                <a:gd name="T37" fmla="*/ 138 h 673"/>
                <a:gd name="T38" fmla="*/ 107 w 508"/>
                <a:gd name="T39" fmla="*/ 648 h 673"/>
                <a:gd name="T40" fmla="*/ 104 w 508"/>
                <a:gd name="T41" fmla="*/ 657 h 673"/>
                <a:gd name="T42" fmla="*/ 100 w 508"/>
                <a:gd name="T43" fmla="*/ 665 h 673"/>
                <a:gd name="T44" fmla="*/ 92 w 508"/>
                <a:gd name="T45" fmla="*/ 671 h 673"/>
                <a:gd name="T46" fmla="*/ 82 w 508"/>
                <a:gd name="T47" fmla="*/ 673 h 673"/>
                <a:gd name="T48" fmla="*/ 23 w 508"/>
                <a:gd name="T49" fmla="*/ 673 h 673"/>
                <a:gd name="T50" fmla="*/ 15 w 508"/>
                <a:gd name="T51" fmla="*/ 671 h 673"/>
                <a:gd name="T52" fmla="*/ 7 w 508"/>
                <a:gd name="T53" fmla="*/ 665 h 673"/>
                <a:gd name="T54" fmla="*/ 2 w 508"/>
                <a:gd name="T55" fmla="*/ 658 h 673"/>
                <a:gd name="T56" fmla="*/ 0 w 508"/>
                <a:gd name="T57" fmla="*/ 648 h 673"/>
                <a:gd name="T58" fmla="*/ 0 w 508"/>
                <a:gd name="T59" fmla="*/ 33 h 673"/>
                <a:gd name="T60" fmla="*/ 2 w 508"/>
                <a:gd name="T61" fmla="*/ 24 h 673"/>
                <a:gd name="T62" fmla="*/ 7 w 508"/>
                <a:gd name="T63" fmla="*/ 16 h 673"/>
                <a:gd name="T64" fmla="*/ 14 w 508"/>
                <a:gd name="T65" fmla="*/ 10 h 673"/>
                <a:gd name="T66" fmla="*/ 23 w 508"/>
                <a:gd name="T67" fmla="*/ 9 h 673"/>
                <a:gd name="T68" fmla="*/ 84 w 508"/>
                <a:gd name="T69" fmla="*/ 9 h 673"/>
                <a:gd name="T70" fmla="*/ 93 w 508"/>
                <a:gd name="T71" fmla="*/ 10 h 673"/>
                <a:gd name="T72" fmla="*/ 100 w 508"/>
                <a:gd name="T73" fmla="*/ 16 h 673"/>
                <a:gd name="T74" fmla="*/ 104 w 508"/>
                <a:gd name="T75" fmla="*/ 24 h 673"/>
                <a:gd name="T76" fmla="*/ 107 w 508"/>
                <a:gd name="T77" fmla="*/ 33 h 673"/>
                <a:gd name="T78" fmla="*/ 107 w 508"/>
                <a:gd name="T79" fmla="*/ 56 h 673"/>
                <a:gd name="T80" fmla="*/ 155 w 508"/>
                <a:gd name="T81" fmla="*/ 30 h 673"/>
                <a:gd name="T82" fmla="*/ 201 w 508"/>
                <a:gd name="T83" fmla="*/ 13 h 673"/>
                <a:gd name="T84" fmla="*/ 248 w 508"/>
                <a:gd name="T85" fmla="*/ 3 h 673"/>
                <a:gd name="T86" fmla="*/ 298 w 508"/>
                <a:gd name="T87" fmla="*/ 0 h 673"/>
                <a:gd name="T88" fmla="*/ 325 w 508"/>
                <a:gd name="T89" fmla="*/ 1 h 673"/>
                <a:gd name="T90" fmla="*/ 372 w 508"/>
                <a:gd name="T91" fmla="*/ 9 h 673"/>
                <a:gd name="T92" fmla="*/ 412 w 508"/>
                <a:gd name="T93" fmla="*/ 26 h 673"/>
                <a:gd name="T94" fmla="*/ 444 w 508"/>
                <a:gd name="T95" fmla="*/ 50 h 673"/>
                <a:gd name="T96" fmla="*/ 470 w 508"/>
                <a:gd name="T97" fmla="*/ 82 h 673"/>
                <a:gd name="T98" fmla="*/ 489 w 508"/>
                <a:gd name="T99" fmla="*/ 121 h 673"/>
                <a:gd name="T100" fmla="*/ 501 w 508"/>
                <a:gd name="T101" fmla="*/ 168 h 673"/>
                <a:gd name="T102" fmla="*/ 508 w 508"/>
                <a:gd name="T103" fmla="*/ 222 h 673"/>
                <a:gd name="T104" fmla="*/ 508 w 508"/>
                <a:gd name="T105" fmla="*/ 648 h 673"/>
                <a:gd name="T106" fmla="*/ 508 w 508"/>
                <a:gd name="T107" fmla="*/ 653 h 673"/>
                <a:gd name="T108" fmla="*/ 505 w 508"/>
                <a:gd name="T109" fmla="*/ 661 h 673"/>
                <a:gd name="T110" fmla="*/ 498 w 508"/>
                <a:gd name="T111" fmla="*/ 668 h 673"/>
                <a:gd name="T112" fmla="*/ 490 w 508"/>
                <a:gd name="T113" fmla="*/ 672 h 673"/>
                <a:gd name="T114" fmla="*/ 484 w 508"/>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4" y="673"/>
                  </a:moveTo>
                  <a:lnTo>
                    <a:pt x="427" y="673"/>
                  </a:lnTo>
                  <a:lnTo>
                    <a:pt x="427" y="673"/>
                  </a:lnTo>
                  <a:lnTo>
                    <a:pt x="422" y="672"/>
                  </a:lnTo>
                  <a:lnTo>
                    <a:pt x="417" y="671"/>
                  </a:lnTo>
                  <a:lnTo>
                    <a:pt x="413" y="668"/>
                  </a:lnTo>
                  <a:lnTo>
                    <a:pt x="409" y="665"/>
                  </a:lnTo>
                  <a:lnTo>
                    <a:pt x="406" y="661"/>
                  </a:lnTo>
                  <a:lnTo>
                    <a:pt x="405" y="658"/>
                  </a:lnTo>
                  <a:lnTo>
                    <a:pt x="403" y="653"/>
                  </a:lnTo>
                  <a:lnTo>
                    <a:pt x="403" y="648"/>
                  </a:lnTo>
                  <a:lnTo>
                    <a:pt x="403" y="251"/>
                  </a:lnTo>
                  <a:lnTo>
                    <a:pt x="403" y="251"/>
                  </a:lnTo>
                  <a:lnTo>
                    <a:pt x="401" y="229"/>
                  </a:lnTo>
                  <a:lnTo>
                    <a:pt x="400" y="209"/>
                  </a:lnTo>
                  <a:lnTo>
                    <a:pt x="398" y="191"/>
                  </a:lnTo>
                  <a:lnTo>
                    <a:pt x="394" y="175"/>
                  </a:lnTo>
                  <a:lnTo>
                    <a:pt x="390" y="160"/>
                  </a:lnTo>
                  <a:lnTo>
                    <a:pt x="384" y="147"/>
                  </a:lnTo>
                  <a:lnTo>
                    <a:pt x="378" y="136"/>
                  </a:lnTo>
                  <a:lnTo>
                    <a:pt x="370" y="126"/>
                  </a:lnTo>
                  <a:lnTo>
                    <a:pt x="361" y="118"/>
                  </a:lnTo>
                  <a:lnTo>
                    <a:pt x="352" y="110"/>
                  </a:lnTo>
                  <a:lnTo>
                    <a:pt x="341" y="104"/>
                  </a:lnTo>
                  <a:lnTo>
                    <a:pt x="329" y="99"/>
                  </a:lnTo>
                  <a:lnTo>
                    <a:pt x="315" y="96"/>
                  </a:lnTo>
                  <a:lnTo>
                    <a:pt x="302" y="94"/>
                  </a:lnTo>
                  <a:lnTo>
                    <a:pt x="287" y="92"/>
                  </a:lnTo>
                  <a:lnTo>
                    <a:pt x="269" y="91"/>
                  </a:lnTo>
                  <a:lnTo>
                    <a:pt x="269" y="91"/>
                  </a:lnTo>
                  <a:lnTo>
                    <a:pt x="250" y="92"/>
                  </a:lnTo>
                  <a:lnTo>
                    <a:pt x="230" y="95"/>
                  </a:lnTo>
                  <a:lnTo>
                    <a:pt x="210" y="99"/>
                  </a:lnTo>
                  <a:lnTo>
                    <a:pt x="190" y="105"/>
                  </a:lnTo>
                  <a:lnTo>
                    <a:pt x="170" y="112"/>
                  </a:lnTo>
                  <a:lnTo>
                    <a:pt x="148" y="120"/>
                  </a:lnTo>
                  <a:lnTo>
                    <a:pt x="127" y="129"/>
                  </a:lnTo>
                  <a:lnTo>
                    <a:pt x="107" y="138"/>
                  </a:lnTo>
                  <a:lnTo>
                    <a:pt x="107" y="648"/>
                  </a:lnTo>
                  <a:lnTo>
                    <a:pt x="107" y="648"/>
                  </a:lnTo>
                  <a:lnTo>
                    <a:pt x="107" y="652"/>
                  </a:lnTo>
                  <a:lnTo>
                    <a:pt x="104" y="657"/>
                  </a:lnTo>
                  <a:lnTo>
                    <a:pt x="102" y="661"/>
                  </a:lnTo>
                  <a:lnTo>
                    <a:pt x="100" y="665"/>
                  </a:lnTo>
                  <a:lnTo>
                    <a:pt x="96" y="668"/>
                  </a:lnTo>
                  <a:lnTo>
                    <a:pt x="92" y="671"/>
                  </a:lnTo>
                  <a:lnTo>
                    <a:pt x="87" y="672"/>
                  </a:lnTo>
                  <a:lnTo>
                    <a:pt x="82" y="673"/>
                  </a:lnTo>
                  <a:lnTo>
                    <a:pt x="23" y="673"/>
                  </a:lnTo>
                  <a:lnTo>
                    <a:pt x="23" y="673"/>
                  </a:lnTo>
                  <a:lnTo>
                    <a:pt x="18" y="672"/>
                  </a:lnTo>
                  <a:lnTo>
                    <a:pt x="15" y="671"/>
                  </a:lnTo>
                  <a:lnTo>
                    <a:pt x="10" y="668"/>
                  </a:lnTo>
                  <a:lnTo>
                    <a:pt x="7" y="665"/>
                  </a:lnTo>
                  <a:lnTo>
                    <a:pt x="4" y="661"/>
                  </a:lnTo>
                  <a:lnTo>
                    <a:pt x="2" y="658"/>
                  </a:lnTo>
                  <a:lnTo>
                    <a:pt x="1" y="653"/>
                  </a:lnTo>
                  <a:lnTo>
                    <a:pt x="0" y="648"/>
                  </a:lnTo>
                  <a:lnTo>
                    <a:pt x="0" y="33"/>
                  </a:lnTo>
                  <a:lnTo>
                    <a:pt x="0" y="33"/>
                  </a:lnTo>
                  <a:lnTo>
                    <a:pt x="1" y="28"/>
                  </a:lnTo>
                  <a:lnTo>
                    <a:pt x="2" y="24"/>
                  </a:lnTo>
                  <a:lnTo>
                    <a:pt x="4" y="19"/>
                  </a:lnTo>
                  <a:lnTo>
                    <a:pt x="7" y="16"/>
                  </a:lnTo>
                  <a:lnTo>
                    <a:pt x="10" y="12"/>
                  </a:lnTo>
                  <a:lnTo>
                    <a:pt x="14" y="10"/>
                  </a:lnTo>
                  <a:lnTo>
                    <a:pt x="18" y="9"/>
                  </a:lnTo>
                  <a:lnTo>
                    <a:pt x="23" y="9"/>
                  </a:lnTo>
                  <a:lnTo>
                    <a:pt x="84" y="9"/>
                  </a:lnTo>
                  <a:lnTo>
                    <a:pt x="84" y="9"/>
                  </a:lnTo>
                  <a:lnTo>
                    <a:pt x="88" y="9"/>
                  </a:lnTo>
                  <a:lnTo>
                    <a:pt x="93" y="10"/>
                  </a:lnTo>
                  <a:lnTo>
                    <a:pt x="96" y="12"/>
                  </a:lnTo>
                  <a:lnTo>
                    <a:pt x="100" y="16"/>
                  </a:lnTo>
                  <a:lnTo>
                    <a:pt x="103" y="19"/>
                  </a:lnTo>
                  <a:lnTo>
                    <a:pt x="104" y="24"/>
                  </a:lnTo>
                  <a:lnTo>
                    <a:pt x="107" y="28"/>
                  </a:lnTo>
                  <a:lnTo>
                    <a:pt x="107" y="33"/>
                  </a:lnTo>
                  <a:lnTo>
                    <a:pt x="107" y="56"/>
                  </a:lnTo>
                  <a:lnTo>
                    <a:pt x="107" y="56"/>
                  </a:lnTo>
                  <a:lnTo>
                    <a:pt x="131" y="42"/>
                  </a:lnTo>
                  <a:lnTo>
                    <a:pt x="155" y="30"/>
                  </a:lnTo>
                  <a:lnTo>
                    <a:pt x="178" y="21"/>
                  </a:lnTo>
                  <a:lnTo>
                    <a:pt x="201" y="13"/>
                  </a:lnTo>
                  <a:lnTo>
                    <a:pt x="224" y="8"/>
                  </a:lnTo>
                  <a:lnTo>
                    <a:pt x="248" y="3"/>
                  </a:lnTo>
                  <a:lnTo>
                    <a:pt x="273" y="1"/>
                  </a:lnTo>
                  <a:lnTo>
                    <a:pt x="298" y="0"/>
                  </a:lnTo>
                  <a:lnTo>
                    <a:pt x="298" y="0"/>
                  </a:lnTo>
                  <a:lnTo>
                    <a:pt x="325" y="1"/>
                  </a:lnTo>
                  <a:lnTo>
                    <a:pt x="349" y="4"/>
                  </a:lnTo>
                  <a:lnTo>
                    <a:pt x="372" y="9"/>
                  </a:lnTo>
                  <a:lnTo>
                    <a:pt x="392" y="17"/>
                  </a:lnTo>
                  <a:lnTo>
                    <a:pt x="412" y="26"/>
                  </a:lnTo>
                  <a:lnTo>
                    <a:pt x="429" y="37"/>
                  </a:lnTo>
                  <a:lnTo>
                    <a:pt x="444" y="50"/>
                  </a:lnTo>
                  <a:lnTo>
                    <a:pt x="458" y="65"/>
                  </a:lnTo>
                  <a:lnTo>
                    <a:pt x="470" y="82"/>
                  </a:lnTo>
                  <a:lnTo>
                    <a:pt x="481" y="100"/>
                  </a:lnTo>
                  <a:lnTo>
                    <a:pt x="489" y="121"/>
                  </a:lnTo>
                  <a:lnTo>
                    <a:pt x="497" y="144"/>
                  </a:lnTo>
                  <a:lnTo>
                    <a:pt x="501" y="168"/>
                  </a:lnTo>
                  <a:lnTo>
                    <a:pt x="506" y="194"/>
                  </a:lnTo>
                  <a:lnTo>
                    <a:pt x="508" y="222"/>
                  </a:lnTo>
                  <a:lnTo>
                    <a:pt x="508" y="251"/>
                  </a:lnTo>
                  <a:lnTo>
                    <a:pt x="508" y="648"/>
                  </a:lnTo>
                  <a:lnTo>
                    <a:pt x="508" y="648"/>
                  </a:lnTo>
                  <a:lnTo>
                    <a:pt x="508" y="653"/>
                  </a:lnTo>
                  <a:lnTo>
                    <a:pt x="507" y="658"/>
                  </a:lnTo>
                  <a:lnTo>
                    <a:pt x="505" y="661"/>
                  </a:lnTo>
                  <a:lnTo>
                    <a:pt x="501" y="665"/>
                  </a:lnTo>
                  <a:lnTo>
                    <a:pt x="498" y="668"/>
                  </a:lnTo>
                  <a:lnTo>
                    <a:pt x="494" y="671"/>
                  </a:lnTo>
                  <a:lnTo>
                    <a:pt x="490" y="672"/>
                  </a:lnTo>
                  <a:lnTo>
                    <a:pt x="484" y="673"/>
                  </a:lnTo>
                  <a:lnTo>
                    <a:pt x="484" y="67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2" name="Freeform 173"/>
            <p:cNvSpPr>
              <a:spLocks noEditPoints="1"/>
            </p:cNvSpPr>
            <p:nvPr/>
          </p:nvSpPr>
          <p:spPr bwMode="auto">
            <a:xfrm>
              <a:off x="4744350" y="4184186"/>
              <a:ext cx="116371" cy="180494"/>
            </a:xfrm>
            <a:custGeom>
              <a:avLst/>
              <a:gdLst>
                <a:gd name="T0" fmla="*/ 125 w 588"/>
                <a:gd name="T1" fmla="*/ 911 h 914"/>
                <a:gd name="T2" fmla="*/ 30 w 588"/>
                <a:gd name="T3" fmla="*/ 902 h 914"/>
                <a:gd name="T4" fmla="*/ 4 w 588"/>
                <a:gd name="T5" fmla="*/ 885 h 914"/>
                <a:gd name="T6" fmla="*/ 0 w 588"/>
                <a:gd name="T7" fmla="*/ 54 h 914"/>
                <a:gd name="T8" fmla="*/ 6 w 588"/>
                <a:gd name="T9" fmla="*/ 29 h 914"/>
                <a:gd name="T10" fmla="*/ 30 w 588"/>
                <a:gd name="T11" fmla="*/ 12 h 914"/>
                <a:gd name="T12" fmla="*/ 120 w 588"/>
                <a:gd name="T13" fmla="*/ 4 h 914"/>
                <a:gd name="T14" fmla="*/ 266 w 588"/>
                <a:gd name="T15" fmla="*/ 0 h 914"/>
                <a:gd name="T16" fmla="*/ 398 w 588"/>
                <a:gd name="T17" fmla="*/ 18 h 914"/>
                <a:gd name="T18" fmla="*/ 479 w 588"/>
                <a:gd name="T19" fmla="*/ 49 h 914"/>
                <a:gd name="T20" fmla="*/ 523 w 588"/>
                <a:gd name="T21" fmla="*/ 79 h 914"/>
                <a:gd name="T22" fmla="*/ 556 w 588"/>
                <a:gd name="T23" fmla="*/ 120 h 914"/>
                <a:gd name="T24" fmla="*/ 577 w 588"/>
                <a:gd name="T25" fmla="*/ 171 h 914"/>
                <a:gd name="T26" fmla="*/ 584 w 588"/>
                <a:gd name="T27" fmla="*/ 233 h 914"/>
                <a:gd name="T28" fmla="*/ 581 w 588"/>
                <a:gd name="T29" fmla="*/ 285 h 914"/>
                <a:gd name="T30" fmla="*/ 564 w 588"/>
                <a:gd name="T31" fmla="*/ 343 h 914"/>
                <a:gd name="T32" fmla="*/ 532 w 588"/>
                <a:gd name="T33" fmla="*/ 391 h 914"/>
                <a:gd name="T34" fmla="*/ 484 w 588"/>
                <a:gd name="T35" fmla="*/ 428 h 914"/>
                <a:gd name="T36" fmla="*/ 470 w 588"/>
                <a:gd name="T37" fmla="*/ 448 h 914"/>
                <a:gd name="T38" fmla="*/ 523 w 588"/>
                <a:gd name="T39" fmla="*/ 482 h 914"/>
                <a:gd name="T40" fmla="*/ 561 w 588"/>
                <a:gd name="T41" fmla="*/ 529 h 914"/>
                <a:gd name="T42" fmla="*/ 584 w 588"/>
                <a:gd name="T43" fmla="*/ 588 h 914"/>
                <a:gd name="T44" fmla="*/ 588 w 588"/>
                <a:gd name="T45" fmla="*/ 659 h 914"/>
                <a:gd name="T46" fmla="*/ 585 w 588"/>
                <a:gd name="T47" fmla="*/ 711 h 914"/>
                <a:gd name="T48" fmla="*/ 567 w 588"/>
                <a:gd name="T49" fmla="*/ 771 h 914"/>
                <a:gd name="T50" fmla="*/ 537 w 588"/>
                <a:gd name="T51" fmla="*/ 818 h 914"/>
                <a:gd name="T52" fmla="*/ 495 w 588"/>
                <a:gd name="T53" fmla="*/ 855 h 914"/>
                <a:gd name="T54" fmla="*/ 445 w 588"/>
                <a:gd name="T55" fmla="*/ 881 h 914"/>
                <a:gd name="T56" fmla="*/ 338 w 588"/>
                <a:gd name="T57" fmla="*/ 908 h 914"/>
                <a:gd name="T58" fmla="*/ 236 w 588"/>
                <a:gd name="T59" fmla="*/ 914 h 914"/>
                <a:gd name="T60" fmla="*/ 470 w 588"/>
                <a:gd name="T61" fmla="*/ 194 h 914"/>
                <a:gd name="T62" fmla="*/ 436 w 588"/>
                <a:gd name="T63" fmla="*/ 138 h 914"/>
                <a:gd name="T64" fmla="*/ 373 w 588"/>
                <a:gd name="T65" fmla="*/ 107 h 914"/>
                <a:gd name="T66" fmla="*/ 283 w 588"/>
                <a:gd name="T67" fmla="*/ 94 h 914"/>
                <a:gd name="T68" fmla="*/ 167 w 588"/>
                <a:gd name="T69" fmla="*/ 94 h 914"/>
                <a:gd name="T70" fmla="*/ 297 w 588"/>
                <a:gd name="T71" fmla="*/ 396 h 914"/>
                <a:gd name="T72" fmla="*/ 383 w 588"/>
                <a:gd name="T73" fmla="*/ 385 h 914"/>
                <a:gd name="T74" fmla="*/ 438 w 588"/>
                <a:gd name="T75" fmla="*/ 352 h 914"/>
                <a:gd name="T76" fmla="*/ 466 w 588"/>
                <a:gd name="T77" fmla="*/ 307 h 914"/>
                <a:gd name="T78" fmla="*/ 474 w 588"/>
                <a:gd name="T79" fmla="*/ 253 h 914"/>
                <a:gd name="T80" fmla="*/ 478 w 588"/>
                <a:gd name="T81" fmla="*/ 623 h 914"/>
                <a:gd name="T82" fmla="*/ 466 w 588"/>
                <a:gd name="T83" fmla="*/ 567 h 914"/>
                <a:gd name="T84" fmla="*/ 430 w 588"/>
                <a:gd name="T85" fmla="*/ 521 h 914"/>
                <a:gd name="T86" fmla="*/ 367 w 588"/>
                <a:gd name="T87" fmla="*/ 491 h 914"/>
                <a:gd name="T88" fmla="*/ 111 w 588"/>
                <a:gd name="T89" fmla="*/ 484 h 914"/>
                <a:gd name="T90" fmla="*/ 204 w 588"/>
                <a:gd name="T91" fmla="*/ 820 h 914"/>
                <a:gd name="T92" fmla="*/ 290 w 588"/>
                <a:gd name="T93" fmla="*/ 819 h 914"/>
                <a:gd name="T94" fmla="*/ 378 w 588"/>
                <a:gd name="T95" fmla="*/ 804 h 914"/>
                <a:gd name="T96" fmla="*/ 441 w 588"/>
                <a:gd name="T97" fmla="*/ 768 h 914"/>
                <a:gd name="T98" fmla="*/ 475 w 588"/>
                <a:gd name="T99" fmla="*/ 70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8" h="914">
                  <a:moveTo>
                    <a:pt x="236" y="914"/>
                  </a:moveTo>
                  <a:lnTo>
                    <a:pt x="236" y="914"/>
                  </a:lnTo>
                  <a:lnTo>
                    <a:pt x="179" y="913"/>
                  </a:lnTo>
                  <a:lnTo>
                    <a:pt x="125" y="911"/>
                  </a:lnTo>
                  <a:lnTo>
                    <a:pt x="78" y="908"/>
                  </a:lnTo>
                  <a:lnTo>
                    <a:pt x="40" y="903"/>
                  </a:lnTo>
                  <a:lnTo>
                    <a:pt x="40" y="903"/>
                  </a:lnTo>
                  <a:lnTo>
                    <a:pt x="30" y="902"/>
                  </a:lnTo>
                  <a:lnTo>
                    <a:pt x="22" y="900"/>
                  </a:lnTo>
                  <a:lnTo>
                    <a:pt x="15" y="895"/>
                  </a:lnTo>
                  <a:lnTo>
                    <a:pt x="9" y="890"/>
                  </a:lnTo>
                  <a:lnTo>
                    <a:pt x="4" y="885"/>
                  </a:lnTo>
                  <a:lnTo>
                    <a:pt x="2" y="878"/>
                  </a:lnTo>
                  <a:lnTo>
                    <a:pt x="0" y="869"/>
                  </a:lnTo>
                  <a:lnTo>
                    <a:pt x="0" y="858"/>
                  </a:lnTo>
                  <a:lnTo>
                    <a:pt x="0" y="54"/>
                  </a:lnTo>
                  <a:lnTo>
                    <a:pt x="0" y="54"/>
                  </a:lnTo>
                  <a:lnTo>
                    <a:pt x="0" y="45"/>
                  </a:lnTo>
                  <a:lnTo>
                    <a:pt x="2" y="36"/>
                  </a:lnTo>
                  <a:lnTo>
                    <a:pt x="6" y="29"/>
                  </a:lnTo>
                  <a:lnTo>
                    <a:pt x="9" y="23"/>
                  </a:lnTo>
                  <a:lnTo>
                    <a:pt x="15" y="18"/>
                  </a:lnTo>
                  <a:lnTo>
                    <a:pt x="22" y="14"/>
                  </a:lnTo>
                  <a:lnTo>
                    <a:pt x="30" y="12"/>
                  </a:lnTo>
                  <a:lnTo>
                    <a:pt x="38" y="10"/>
                  </a:lnTo>
                  <a:lnTo>
                    <a:pt x="38" y="10"/>
                  </a:lnTo>
                  <a:lnTo>
                    <a:pt x="74" y="6"/>
                  </a:lnTo>
                  <a:lnTo>
                    <a:pt x="120" y="4"/>
                  </a:lnTo>
                  <a:lnTo>
                    <a:pt x="173" y="1"/>
                  </a:lnTo>
                  <a:lnTo>
                    <a:pt x="230" y="0"/>
                  </a:lnTo>
                  <a:lnTo>
                    <a:pt x="230" y="0"/>
                  </a:lnTo>
                  <a:lnTo>
                    <a:pt x="266" y="0"/>
                  </a:lnTo>
                  <a:lnTo>
                    <a:pt x="300" y="3"/>
                  </a:lnTo>
                  <a:lnTo>
                    <a:pt x="334" y="6"/>
                  </a:lnTo>
                  <a:lnTo>
                    <a:pt x="367" y="11"/>
                  </a:lnTo>
                  <a:lnTo>
                    <a:pt x="398" y="18"/>
                  </a:lnTo>
                  <a:lnTo>
                    <a:pt x="427" y="26"/>
                  </a:lnTo>
                  <a:lnTo>
                    <a:pt x="454" y="36"/>
                  </a:lnTo>
                  <a:lnTo>
                    <a:pt x="467" y="42"/>
                  </a:lnTo>
                  <a:lnTo>
                    <a:pt x="479" y="49"/>
                  </a:lnTo>
                  <a:lnTo>
                    <a:pt x="491" y="55"/>
                  </a:lnTo>
                  <a:lnTo>
                    <a:pt x="502" y="62"/>
                  </a:lnTo>
                  <a:lnTo>
                    <a:pt x="513" y="71"/>
                  </a:lnTo>
                  <a:lnTo>
                    <a:pt x="523" y="79"/>
                  </a:lnTo>
                  <a:lnTo>
                    <a:pt x="532" y="89"/>
                  </a:lnTo>
                  <a:lnTo>
                    <a:pt x="540" y="99"/>
                  </a:lnTo>
                  <a:lnTo>
                    <a:pt x="548" y="109"/>
                  </a:lnTo>
                  <a:lnTo>
                    <a:pt x="556" y="120"/>
                  </a:lnTo>
                  <a:lnTo>
                    <a:pt x="562" y="132"/>
                  </a:lnTo>
                  <a:lnTo>
                    <a:pt x="568" y="144"/>
                  </a:lnTo>
                  <a:lnTo>
                    <a:pt x="572" y="157"/>
                  </a:lnTo>
                  <a:lnTo>
                    <a:pt x="577" y="171"/>
                  </a:lnTo>
                  <a:lnTo>
                    <a:pt x="580" y="185"/>
                  </a:lnTo>
                  <a:lnTo>
                    <a:pt x="583" y="201"/>
                  </a:lnTo>
                  <a:lnTo>
                    <a:pt x="584" y="217"/>
                  </a:lnTo>
                  <a:lnTo>
                    <a:pt x="584" y="233"/>
                  </a:lnTo>
                  <a:lnTo>
                    <a:pt x="584" y="253"/>
                  </a:lnTo>
                  <a:lnTo>
                    <a:pt x="584" y="253"/>
                  </a:lnTo>
                  <a:lnTo>
                    <a:pt x="584" y="269"/>
                  </a:lnTo>
                  <a:lnTo>
                    <a:pt x="581" y="285"/>
                  </a:lnTo>
                  <a:lnTo>
                    <a:pt x="579" y="301"/>
                  </a:lnTo>
                  <a:lnTo>
                    <a:pt x="576" y="316"/>
                  </a:lnTo>
                  <a:lnTo>
                    <a:pt x="571" y="330"/>
                  </a:lnTo>
                  <a:lnTo>
                    <a:pt x="564" y="343"/>
                  </a:lnTo>
                  <a:lnTo>
                    <a:pt x="558" y="357"/>
                  </a:lnTo>
                  <a:lnTo>
                    <a:pt x="550" y="369"/>
                  </a:lnTo>
                  <a:lnTo>
                    <a:pt x="541" y="381"/>
                  </a:lnTo>
                  <a:lnTo>
                    <a:pt x="532" y="391"/>
                  </a:lnTo>
                  <a:lnTo>
                    <a:pt x="521" y="402"/>
                  </a:lnTo>
                  <a:lnTo>
                    <a:pt x="509" y="412"/>
                  </a:lnTo>
                  <a:lnTo>
                    <a:pt x="498" y="420"/>
                  </a:lnTo>
                  <a:lnTo>
                    <a:pt x="484" y="428"/>
                  </a:lnTo>
                  <a:lnTo>
                    <a:pt x="470" y="436"/>
                  </a:lnTo>
                  <a:lnTo>
                    <a:pt x="455" y="442"/>
                  </a:lnTo>
                  <a:lnTo>
                    <a:pt x="455" y="442"/>
                  </a:lnTo>
                  <a:lnTo>
                    <a:pt x="470" y="448"/>
                  </a:lnTo>
                  <a:lnTo>
                    <a:pt x="484" y="455"/>
                  </a:lnTo>
                  <a:lnTo>
                    <a:pt x="498" y="463"/>
                  </a:lnTo>
                  <a:lnTo>
                    <a:pt x="510" y="472"/>
                  </a:lnTo>
                  <a:lnTo>
                    <a:pt x="523" y="482"/>
                  </a:lnTo>
                  <a:lnTo>
                    <a:pt x="533" y="492"/>
                  </a:lnTo>
                  <a:lnTo>
                    <a:pt x="544" y="504"/>
                  </a:lnTo>
                  <a:lnTo>
                    <a:pt x="553" y="516"/>
                  </a:lnTo>
                  <a:lnTo>
                    <a:pt x="561" y="529"/>
                  </a:lnTo>
                  <a:lnTo>
                    <a:pt x="569" y="543"/>
                  </a:lnTo>
                  <a:lnTo>
                    <a:pt x="575" y="557"/>
                  </a:lnTo>
                  <a:lnTo>
                    <a:pt x="579" y="572"/>
                  </a:lnTo>
                  <a:lnTo>
                    <a:pt x="584" y="588"/>
                  </a:lnTo>
                  <a:lnTo>
                    <a:pt x="586" y="604"/>
                  </a:lnTo>
                  <a:lnTo>
                    <a:pt x="588" y="621"/>
                  </a:lnTo>
                  <a:lnTo>
                    <a:pt x="588" y="638"/>
                  </a:lnTo>
                  <a:lnTo>
                    <a:pt x="588" y="659"/>
                  </a:lnTo>
                  <a:lnTo>
                    <a:pt x="588" y="659"/>
                  </a:lnTo>
                  <a:lnTo>
                    <a:pt x="588" y="677"/>
                  </a:lnTo>
                  <a:lnTo>
                    <a:pt x="587" y="694"/>
                  </a:lnTo>
                  <a:lnTo>
                    <a:pt x="585" y="711"/>
                  </a:lnTo>
                  <a:lnTo>
                    <a:pt x="581" y="728"/>
                  </a:lnTo>
                  <a:lnTo>
                    <a:pt x="577" y="742"/>
                  </a:lnTo>
                  <a:lnTo>
                    <a:pt x="572" y="757"/>
                  </a:lnTo>
                  <a:lnTo>
                    <a:pt x="567" y="771"/>
                  </a:lnTo>
                  <a:lnTo>
                    <a:pt x="561" y="784"/>
                  </a:lnTo>
                  <a:lnTo>
                    <a:pt x="553" y="796"/>
                  </a:lnTo>
                  <a:lnTo>
                    <a:pt x="545" y="808"/>
                  </a:lnTo>
                  <a:lnTo>
                    <a:pt x="537" y="818"/>
                  </a:lnTo>
                  <a:lnTo>
                    <a:pt x="526" y="828"/>
                  </a:lnTo>
                  <a:lnTo>
                    <a:pt x="517" y="838"/>
                  </a:lnTo>
                  <a:lnTo>
                    <a:pt x="506" y="847"/>
                  </a:lnTo>
                  <a:lnTo>
                    <a:pt x="495" y="855"/>
                  </a:lnTo>
                  <a:lnTo>
                    <a:pt x="483" y="862"/>
                  </a:lnTo>
                  <a:lnTo>
                    <a:pt x="471" y="869"/>
                  </a:lnTo>
                  <a:lnTo>
                    <a:pt x="458" y="875"/>
                  </a:lnTo>
                  <a:lnTo>
                    <a:pt x="445" y="881"/>
                  </a:lnTo>
                  <a:lnTo>
                    <a:pt x="431" y="887"/>
                  </a:lnTo>
                  <a:lnTo>
                    <a:pt x="401" y="896"/>
                  </a:lnTo>
                  <a:lnTo>
                    <a:pt x="370" y="903"/>
                  </a:lnTo>
                  <a:lnTo>
                    <a:pt x="338" y="908"/>
                  </a:lnTo>
                  <a:lnTo>
                    <a:pt x="305" y="911"/>
                  </a:lnTo>
                  <a:lnTo>
                    <a:pt x="272" y="913"/>
                  </a:lnTo>
                  <a:lnTo>
                    <a:pt x="236" y="914"/>
                  </a:lnTo>
                  <a:lnTo>
                    <a:pt x="236" y="914"/>
                  </a:lnTo>
                  <a:close/>
                  <a:moveTo>
                    <a:pt x="474" y="233"/>
                  </a:moveTo>
                  <a:lnTo>
                    <a:pt x="474" y="233"/>
                  </a:lnTo>
                  <a:lnTo>
                    <a:pt x="472" y="213"/>
                  </a:lnTo>
                  <a:lnTo>
                    <a:pt x="470" y="194"/>
                  </a:lnTo>
                  <a:lnTo>
                    <a:pt x="464" y="177"/>
                  </a:lnTo>
                  <a:lnTo>
                    <a:pt x="456" y="162"/>
                  </a:lnTo>
                  <a:lnTo>
                    <a:pt x="447" y="149"/>
                  </a:lnTo>
                  <a:lnTo>
                    <a:pt x="436" y="138"/>
                  </a:lnTo>
                  <a:lnTo>
                    <a:pt x="422" y="128"/>
                  </a:lnTo>
                  <a:lnTo>
                    <a:pt x="407" y="120"/>
                  </a:lnTo>
                  <a:lnTo>
                    <a:pt x="391" y="113"/>
                  </a:lnTo>
                  <a:lnTo>
                    <a:pt x="373" y="107"/>
                  </a:lnTo>
                  <a:lnTo>
                    <a:pt x="352" y="102"/>
                  </a:lnTo>
                  <a:lnTo>
                    <a:pt x="330" y="99"/>
                  </a:lnTo>
                  <a:lnTo>
                    <a:pt x="307" y="97"/>
                  </a:lnTo>
                  <a:lnTo>
                    <a:pt x="283" y="94"/>
                  </a:lnTo>
                  <a:lnTo>
                    <a:pt x="257" y="93"/>
                  </a:lnTo>
                  <a:lnTo>
                    <a:pt x="230" y="93"/>
                  </a:lnTo>
                  <a:lnTo>
                    <a:pt x="230" y="93"/>
                  </a:lnTo>
                  <a:lnTo>
                    <a:pt x="167" y="94"/>
                  </a:lnTo>
                  <a:lnTo>
                    <a:pt x="111" y="97"/>
                  </a:lnTo>
                  <a:lnTo>
                    <a:pt x="111" y="396"/>
                  </a:lnTo>
                  <a:lnTo>
                    <a:pt x="297" y="396"/>
                  </a:lnTo>
                  <a:lnTo>
                    <a:pt x="297" y="396"/>
                  </a:lnTo>
                  <a:lnTo>
                    <a:pt x="322" y="395"/>
                  </a:lnTo>
                  <a:lnTo>
                    <a:pt x="344" y="393"/>
                  </a:lnTo>
                  <a:lnTo>
                    <a:pt x="365" y="389"/>
                  </a:lnTo>
                  <a:lnTo>
                    <a:pt x="383" y="385"/>
                  </a:lnTo>
                  <a:lnTo>
                    <a:pt x="400" y="378"/>
                  </a:lnTo>
                  <a:lnTo>
                    <a:pt x="414" y="371"/>
                  </a:lnTo>
                  <a:lnTo>
                    <a:pt x="427" y="363"/>
                  </a:lnTo>
                  <a:lnTo>
                    <a:pt x="438" y="352"/>
                  </a:lnTo>
                  <a:lnTo>
                    <a:pt x="447" y="342"/>
                  </a:lnTo>
                  <a:lnTo>
                    <a:pt x="455" y="332"/>
                  </a:lnTo>
                  <a:lnTo>
                    <a:pt x="461" y="319"/>
                  </a:lnTo>
                  <a:lnTo>
                    <a:pt x="466" y="307"/>
                  </a:lnTo>
                  <a:lnTo>
                    <a:pt x="470" y="294"/>
                  </a:lnTo>
                  <a:lnTo>
                    <a:pt x="472" y="280"/>
                  </a:lnTo>
                  <a:lnTo>
                    <a:pt x="474" y="266"/>
                  </a:lnTo>
                  <a:lnTo>
                    <a:pt x="474" y="253"/>
                  </a:lnTo>
                  <a:lnTo>
                    <a:pt x="474" y="233"/>
                  </a:lnTo>
                  <a:close/>
                  <a:moveTo>
                    <a:pt x="479" y="638"/>
                  </a:moveTo>
                  <a:lnTo>
                    <a:pt x="479" y="638"/>
                  </a:lnTo>
                  <a:lnTo>
                    <a:pt x="478" y="623"/>
                  </a:lnTo>
                  <a:lnTo>
                    <a:pt x="477" y="608"/>
                  </a:lnTo>
                  <a:lnTo>
                    <a:pt x="475" y="594"/>
                  </a:lnTo>
                  <a:lnTo>
                    <a:pt x="470" y="580"/>
                  </a:lnTo>
                  <a:lnTo>
                    <a:pt x="466" y="567"/>
                  </a:lnTo>
                  <a:lnTo>
                    <a:pt x="459" y="554"/>
                  </a:lnTo>
                  <a:lnTo>
                    <a:pt x="451" y="542"/>
                  </a:lnTo>
                  <a:lnTo>
                    <a:pt x="441" y="531"/>
                  </a:lnTo>
                  <a:lnTo>
                    <a:pt x="430" y="521"/>
                  </a:lnTo>
                  <a:lnTo>
                    <a:pt x="417" y="512"/>
                  </a:lnTo>
                  <a:lnTo>
                    <a:pt x="402" y="504"/>
                  </a:lnTo>
                  <a:lnTo>
                    <a:pt x="385" y="497"/>
                  </a:lnTo>
                  <a:lnTo>
                    <a:pt x="367" y="491"/>
                  </a:lnTo>
                  <a:lnTo>
                    <a:pt x="345" y="488"/>
                  </a:lnTo>
                  <a:lnTo>
                    <a:pt x="322" y="486"/>
                  </a:lnTo>
                  <a:lnTo>
                    <a:pt x="297" y="484"/>
                  </a:lnTo>
                  <a:lnTo>
                    <a:pt x="111" y="484"/>
                  </a:lnTo>
                  <a:lnTo>
                    <a:pt x="111" y="816"/>
                  </a:lnTo>
                  <a:lnTo>
                    <a:pt x="111" y="816"/>
                  </a:lnTo>
                  <a:lnTo>
                    <a:pt x="173" y="819"/>
                  </a:lnTo>
                  <a:lnTo>
                    <a:pt x="204" y="820"/>
                  </a:lnTo>
                  <a:lnTo>
                    <a:pt x="236" y="822"/>
                  </a:lnTo>
                  <a:lnTo>
                    <a:pt x="236" y="822"/>
                  </a:lnTo>
                  <a:lnTo>
                    <a:pt x="264" y="820"/>
                  </a:lnTo>
                  <a:lnTo>
                    <a:pt x="290" y="819"/>
                  </a:lnTo>
                  <a:lnTo>
                    <a:pt x="314" y="817"/>
                  </a:lnTo>
                  <a:lnTo>
                    <a:pt x="337" y="814"/>
                  </a:lnTo>
                  <a:lnTo>
                    <a:pt x="359" y="810"/>
                  </a:lnTo>
                  <a:lnTo>
                    <a:pt x="378" y="804"/>
                  </a:lnTo>
                  <a:lnTo>
                    <a:pt x="397" y="797"/>
                  </a:lnTo>
                  <a:lnTo>
                    <a:pt x="414" y="788"/>
                  </a:lnTo>
                  <a:lnTo>
                    <a:pt x="429" y="779"/>
                  </a:lnTo>
                  <a:lnTo>
                    <a:pt x="441" y="768"/>
                  </a:lnTo>
                  <a:lnTo>
                    <a:pt x="453" y="754"/>
                  </a:lnTo>
                  <a:lnTo>
                    <a:pt x="462" y="739"/>
                  </a:lnTo>
                  <a:lnTo>
                    <a:pt x="469" y="722"/>
                  </a:lnTo>
                  <a:lnTo>
                    <a:pt x="475" y="702"/>
                  </a:lnTo>
                  <a:lnTo>
                    <a:pt x="478" y="682"/>
                  </a:lnTo>
                  <a:lnTo>
                    <a:pt x="479" y="659"/>
                  </a:lnTo>
                  <a:lnTo>
                    <a:pt x="479" y="6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3" name="Freeform 174"/>
            <p:cNvSpPr>
              <a:spLocks/>
            </p:cNvSpPr>
            <p:nvPr/>
          </p:nvSpPr>
          <p:spPr bwMode="auto">
            <a:xfrm>
              <a:off x="4889220" y="4231684"/>
              <a:ext cx="100934" cy="132995"/>
            </a:xfrm>
            <a:custGeom>
              <a:avLst/>
              <a:gdLst>
                <a:gd name="T0" fmla="*/ 424 w 508"/>
                <a:gd name="T1" fmla="*/ 664 h 673"/>
                <a:gd name="T2" fmla="*/ 420 w 508"/>
                <a:gd name="T3" fmla="*/ 664 h 673"/>
                <a:gd name="T4" fmla="*/ 411 w 508"/>
                <a:gd name="T5" fmla="*/ 661 h 673"/>
                <a:gd name="T6" fmla="*/ 405 w 508"/>
                <a:gd name="T7" fmla="*/ 654 h 673"/>
                <a:gd name="T8" fmla="*/ 401 w 508"/>
                <a:gd name="T9" fmla="*/ 646 h 673"/>
                <a:gd name="T10" fmla="*/ 401 w 508"/>
                <a:gd name="T11" fmla="*/ 617 h 673"/>
                <a:gd name="T12" fmla="*/ 377 w 508"/>
                <a:gd name="T13" fmla="*/ 631 h 673"/>
                <a:gd name="T14" fmla="*/ 330 w 508"/>
                <a:gd name="T15" fmla="*/ 652 h 673"/>
                <a:gd name="T16" fmla="*/ 284 w 508"/>
                <a:gd name="T17" fmla="*/ 665 h 673"/>
                <a:gd name="T18" fmla="*/ 235 w 508"/>
                <a:gd name="T19" fmla="*/ 672 h 673"/>
                <a:gd name="T20" fmla="*/ 210 w 508"/>
                <a:gd name="T21" fmla="*/ 673 h 673"/>
                <a:gd name="T22" fmla="*/ 159 w 508"/>
                <a:gd name="T23" fmla="*/ 669 h 673"/>
                <a:gd name="T24" fmla="*/ 116 w 508"/>
                <a:gd name="T25" fmla="*/ 656 h 673"/>
                <a:gd name="T26" fmla="*/ 79 w 508"/>
                <a:gd name="T27" fmla="*/ 636 h 673"/>
                <a:gd name="T28" fmla="*/ 50 w 508"/>
                <a:gd name="T29" fmla="*/ 608 h 673"/>
                <a:gd name="T30" fmla="*/ 27 w 508"/>
                <a:gd name="T31" fmla="*/ 573 h 673"/>
                <a:gd name="T32" fmla="*/ 11 w 508"/>
                <a:gd name="T33" fmla="*/ 529 h 673"/>
                <a:gd name="T34" fmla="*/ 2 w 508"/>
                <a:gd name="T35" fmla="*/ 479 h 673"/>
                <a:gd name="T36" fmla="*/ 0 w 508"/>
                <a:gd name="T37" fmla="*/ 422 h 673"/>
                <a:gd name="T38" fmla="*/ 0 w 508"/>
                <a:gd name="T39" fmla="*/ 25 h 673"/>
                <a:gd name="T40" fmla="*/ 1 w 508"/>
                <a:gd name="T41" fmla="*/ 15 h 673"/>
                <a:gd name="T42" fmla="*/ 7 w 508"/>
                <a:gd name="T43" fmla="*/ 8 h 673"/>
                <a:gd name="T44" fmla="*/ 13 w 508"/>
                <a:gd name="T45" fmla="*/ 2 h 673"/>
                <a:gd name="T46" fmla="*/ 24 w 508"/>
                <a:gd name="T47" fmla="*/ 0 h 673"/>
                <a:gd name="T48" fmla="*/ 81 w 508"/>
                <a:gd name="T49" fmla="*/ 0 h 673"/>
                <a:gd name="T50" fmla="*/ 90 w 508"/>
                <a:gd name="T51" fmla="*/ 2 h 673"/>
                <a:gd name="T52" fmla="*/ 98 w 508"/>
                <a:gd name="T53" fmla="*/ 8 h 673"/>
                <a:gd name="T54" fmla="*/ 104 w 508"/>
                <a:gd name="T55" fmla="*/ 15 h 673"/>
                <a:gd name="T56" fmla="*/ 105 w 508"/>
                <a:gd name="T57" fmla="*/ 25 h 673"/>
                <a:gd name="T58" fmla="*/ 105 w 508"/>
                <a:gd name="T59" fmla="*/ 422 h 673"/>
                <a:gd name="T60" fmla="*/ 108 w 508"/>
                <a:gd name="T61" fmla="*/ 464 h 673"/>
                <a:gd name="T62" fmla="*/ 113 w 508"/>
                <a:gd name="T63" fmla="*/ 498 h 673"/>
                <a:gd name="T64" fmla="*/ 124 w 508"/>
                <a:gd name="T65" fmla="*/ 526 h 673"/>
                <a:gd name="T66" fmla="*/ 137 w 508"/>
                <a:gd name="T67" fmla="*/ 547 h 673"/>
                <a:gd name="T68" fmla="*/ 156 w 508"/>
                <a:gd name="T69" fmla="*/ 563 h 673"/>
                <a:gd name="T70" fmla="*/ 179 w 508"/>
                <a:gd name="T71" fmla="*/ 574 h 673"/>
                <a:gd name="T72" fmla="*/ 206 w 508"/>
                <a:gd name="T73" fmla="*/ 579 h 673"/>
                <a:gd name="T74" fmla="*/ 238 w 508"/>
                <a:gd name="T75" fmla="*/ 582 h 673"/>
                <a:gd name="T76" fmla="*/ 258 w 508"/>
                <a:gd name="T77" fmla="*/ 581 h 673"/>
                <a:gd name="T78" fmla="*/ 298 w 508"/>
                <a:gd name="T79" fmla="*/ 574 h 673"/>
                <a:gd name="T80" fmla="*/ 338 w 508"/>
                <a:gd name="T81" fmla="*/ 561 h 673"/>
                <a:gd name="T82" fmla="*/ 381 w 508"/>
                <a:gd name="T83" fmla="*/ 544 h 673"/>
                <a:gd name="T84" fmla="*/ 401 w 508"/>
                <a:gd name="T85" fmla="*/ 25 h 673"/>
                <a:gd name="T86" fmla="*/ 401 w 508"/>
                <a:gd name="T87" fmla="*/ 21 h 673"/>
                <a:gd name="T88" fmla="*/ 406 w 508"/>
                <a:gd name="T89" fmla="*/ 12 h 673"/>
                <a:gd name="T90" fmla="*/ 411 w 508"/>
                <a:gd name="T91" fmla="*/ 5 h 673"/>
                <a:gd name="T92" fmla="*/ 421 w 508"/>
                <a:gd name="T93" fmla="*/ 1 h 673"/>
                <a:gd name="T94" fmla="*/ 485 w 508"/>
                <a:gd name="T95" fmla="*/ 0 h 673"/>
                <a:gd name="T96" fmla="*/ 489 w 508"/>
                <a:gd name="T97" fmla="*/ 1 h 673"/>
                <a:gd name="T98" fmla="*/ 497 w 508"/>
                <a:gd name="T99" fmla="*/ 5 h 673"/>
                <a:gd name="T100" fmla="*/ 503 w 508"/>
                <a:gd name="T101" fmla="*/ 12 h 673"/>
                <a:gd name="T102" fmla="*/ 507 w 508"/>
                <a:gd name="T103" fmla="*/ 20 h 673"/>
                <a:gd name="T104" fmla="*/ 508 w 508"/>
                <a:gd name="T105" fmla="*/ 640 h 673"/>
                <a:gd name="T106" fmla="*/ 507 w 508"/>
                <a:gd name="T107" fmla="*/ 646 h 673"/>
                <a:gd name="T108" fmla="*/ 503 w 508"/>
                <a:gd name="T109" fmla="*/ 654 h 673"/>
                <a:gd name="T110" fmla="*/ 497 w 508"/>
                <a:gd name="T111" fmla="*/ 661 h 673"/>
                <a:gd name="T112" fmla="*/ 489 w 508"/>
                <a:gd name="T113" fmla="*/ 664 h 673"/>
                <a:gd name="T114" fmla="*/ 485 w 508"/>
                <a:gd name="T115" fmla="*/ 66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5" y="664"/>
                  </a:moveTo>
                  <a:lnTo>
                    <a:pt x="424" y="664"/>
                  </a:lnTo>
                  <a:lnTo>
                    <a:pt x="424" y="664"/>
                  </a:lnTo>
                  <a:lnTo>
                    <a:pt x="420" y="664"/>
                  </a:lnTo>
                  <a:lnTo>
                    <a:pt x="415" y="663"/>
                  </a:lnTo>
                  <a:lnTo>
                    <a:pt x="411" y="661"/>
                  </a:lnTo>
                  <a:lnTo>
                    <a:pt x="408" y="657"/>
                  </a:lnTo>
                  <a:lnTo>
                    <a:pt x="405" y="654"/>
                  </a:lnTo>
                  <a:lnTo>
                    <a:pt x="403" y="649"/>
                  </a:lnTo>
                  <a:lnTo>
                    <a:pt x="401" y="646"/>
                  </a:lnTo>
                  <a:lnTo>
                    <a:pt x="401" y="640"/>
                  </a:lnTo>
                  <a:lnTo>
                    <a:pt x="401" y="617"/>
                  </a:lnTo>
                  <a:lnTo>
                    <a:pt x="401" y="617"/>
                  </a:lnTo>
                  <a:lnTo>
                    <a:pt x="377" y="631"/>
                  </a:lnTo>
                  <a:lnTo>
                    <a:pt x="353" y="643"/>
                  </a:lnTo>
                  <a:lnTo>
                    <a:pt x="330" y="652"/>
                  </a:lnTo>
                  <a:lnTo>
                    <a:pt x="307" y="660"/>
                  </a:lnTo>
                  <a:lnTo>
                    <a:pt x="284" y="665"/>
                  </a:lnTo>
                  <a:lnTo>
                    <a:pt x="260" y="670"/>
                  </a:lnTo>
                  <a:lnTo>
                    <a:pt x="235" y="672"/>
                  </a:lnTo>
                  <a:lnTo>
                    <a:pt x="210" y="673"/>
                  </a:lnTo>
                  <a:lnTo>
                    <a:pt x="210" y="673"/>
                  </a:lnTo>
                  <a:lnTo>
                    <a:pt x="183" y="672"/>
                  </a:lnTo>
                  <a:lnTo>
                    <a:pt x="159" y="669"/>
                  </a:lnTo>
                  <a:lnTo>
                    <a:pt x="136" y="663"/>
                  </a:lnTo>
                  <a:lnTo>
                    <a:pt x="116" y="656"/>
                  </a:lnTo>
                  <a:lnTo>
                    <a:pt x="96" y="647"/>
                  </a:lnTo>
                  <a:lnTo>
                    <a:pt x="79" y="636"/>
                  </a:lnTo>
                  <a:lnTo>
                    <a:pt x="64" y="623"/>
                  </a:lnTo>
                  <a:lnTo>
                    <a:pt x="50" y="608"/>
                  </a:lnTo>
                  <a:lnTo>
                    <a:pt x="38" y="591"/>
                  </a:lnTo>
                  <a:lnTo>
                    <a:pt x="27" y="573"/>
                  </a:lnTo>
                  <a:lnTo>
                    <a:pt x="19" y="552"/>
                  </a:lnTo>
                  <a:lnTo>
                    <a:pt x="11" y="529"/>
                  </a:lnTo>
                  <a:lnTo>
                    <a:pt x="7" y="505"/>
                  </a:lnTo>
                  <a:lnTo>
                    <a:pt x="2" y="479"/>
                  </a:lnTo>
                  <a:lnTo>
                    <a:pt x="0" y="451"/>
                  </a:lnTo>
                  <a:lnTo>
                    <a:pt x="0" y="422"/>
                  </a:lnTo>
                  <a:lnTo>
                    <a:pt x="0" y="25"/>
                  </a:lnTo>
                  <a:lnTo>
                    <a:pt x="0" y="25"/>
                  </a:lnTo>
                  <a:lnTo>
                    <a:pt x="0" y="20"/>
                  </a:lnTo>
                  <a:lnTo>
                    <a:pt x="1" y="15"/>
                  </a:lnTo>
                  <a:lnTo>
                    <a:pt x="3" y="12"/>
                  </a:lnTo>
                  <a:lnTo>
                    <a:pt x="7" y="8"/>
                  </a:lnTo>
                  <a:lnTo>
                    <a:pt x="10" y="5"/>
                  </a:lnTo>
                  <a:lnTo>
                    <a:pt x="13" y="2"/>
                  </a:lnTo>
                  <a:lnTo>
                    <a:pt x="18" y="1"/>
                  </a:lnTo>
                  <a:lnTo>
                    <a:pt x="24" y="0"/>
                  </a:lnTo>
                  <a:lnTo>
                    <a:pt x="81" y="0"/>
                  </a:lnTo>
                  <a:lnTo>
                    <a:pt x="81" y="0"/>
                  </a:lnTo>
                  <a:lnTo>
                    <a:pt x="86" y="1"/>
                  </a:lnTo>
                  <a:lnTo>
                    <a:pt x="90" y="2"/>
                  </a:lnTo>
                  <a:lnTo>
                    <a:pt x="95" y="5"/>
                  </a:lnTo>
                  <a:lnTo>
                    <a:pt x="98" y="8"/>
                  </a:lnTo>
                  <a:lnTo>
                    <a:pt x="102" y="12"/>
                  </a:lnTo>
                  <a:lnTo>
                    <a:pt x="104" y="15"/>
                  </a:lnTo>
                  <a:lnTo>
                    <a:pt x="105" y="20"/>
                  </a:lnTo>
                  <a:lnTo>
                    <a:pt x="105" y="25"/>
                  </a:lnTo>
                  <a:lnTo>
                    <a:pt x="105" y="422"/>
                  </a:lnTo>
                  <a:lnTo>
                    <a:pt x="105" y="422"/>
                  </a:lnTo>
                  <a:lnTo>
                    <a:pt x="106" y="444"/>
                  </a:lnTo>
                  <a:lnTo>
                    <a:pt x="108" y="464"/>
                  </a:lnTo>
                  <a:lnTo>
                    <a:pt x="110" y="482"/>
                  </a:lnTo>
                  <a:lnTo>
                    <a:pt x="113" y="498"/>
                  </a:lnTo>
                  <a:lnTo>
                    <a:pt x="118" y="513"/>
                  </a:lnTo>
                  <a:lnTo>
                    <a:pt x="124" y="526"/>
                  </a:lnTo>
                  <a:lnTo>
                    <a:pt x="129" y="537"/>
                  </a:lnTo>
                  <a:lnTo>
                    <a:pt x="137" y="547"/>
                  </a:lnTo>
                  <a:lnTo>
                    <a:pt x="147" y="556"/>
                  </a:lnTo>
                  <a:lnTo>
                    <a:pt x="156" y="563"/>
                  </a:lnTo>
                  <a:lnTo>
                    <a:pt x="167" y="569"/>
                  </a:lnTo>
                  <a:lnTo>
                    <a:pt x="179" y="574"/>
                  </a:lnTo>
                  <a:lnTo>
                    <a:pt x="192" y="577"/>
                  </a:lnTo>
                  <a:lnTo>
                    <a:pt x="206" y="579"/>
                  </a:lnTo>
                  <a:lnTo>
                    <a:pt x="221" y="581"/>
                  </a:lnTo>
                  <a:lnTo>
                    <a:pt x="238" y="582"/>
                  </a:lnTo>
                  <a:lnTo>
                    <a:pt x="238" y="582"/>
                  </a:lnTo>
                  <a:lnTo>
                    <a:pt x="258" y="581"/>
                  </a:lnTo>
                  <a:lnTo>
                    <a:pt x="277" y="578"/>
                  </a:lnTo>
                  <a:lnTo>
                    <a:pt x="298" y="574"/>
                  </a:lnTo>
                  <a:lnTo>
                    <a:pt x="317" y="568"/>
                  </a:lnTo>
                  <a:lnTo>
                    <a:pt x="338" y="561"/>
                  </a:lnTo>
                  <a:lnTo>
                    <a:pt x="360" y="553"/>
                  </a:lnTo>
                  <a:lnTo>
                    <a:pt x="381" y="544"/>
                  </a:lnTo>
                  <a:lnTo>
                    <a:pt x="401" y="535"/>
                  </a:lnTo>
                  <a:lnTo>
                    <a:pt x="401" y="25"/>
                  </a:lnTo>
                  <a:lnTo>
                    <a:pt x="401" y="25"/>
                  </a:lnTo>
                  <a:lnTo>
                    <a:pt x="401" y="21"/>
                  </a:lnTo>
                  <a:lnTo>
                    <a:pt x="403" y="16"/>
                  </a:lnTo>
                  <a:lnTo>
                    <a:pt x="406" y="12"/>
                  </a:lnTo>
                  <a:lnTo>
                    <a:pt x="408" y="8"/>
                  </a:lnTo>
                  <a:lnTo>
                    <a:pt x="411" y="5"/>
                  </a:lnTo>
                  <a:lnTo>
                    <a:pt x="416" y="2"/>
                  </a:lnTo>
                  <a:lnTo>
                    <a:pt x="421" y="1"/>
                  </a:lnTo>
                  <a:lnTo>
                    <a:pt x="425" y="0"/>
                  </a:lnTo>
                  <a:lnTo>
                    <a:pt x="485" y="0"/>
                  </a:lnTo>
                  <a:lnTo>
                    <a:pt x="485" y="0"/>
                  </a:lnTo>
                  <a:lnTo>
                    <a:pt x="489" y="1"/>
                  </a:lnTo>
                  <a:lnTo>
                    <a:pt x="493" y="2"/>
                  </a:lnTo>
                  <a:lnTo>
                    <a:pt x="497" y="5"/>
                  </a:lnTo>
                  <a:lnTo>
                    <a:pt x="501" y="8"/>
                  </a:lnTo>
                  <a:lnTo>
                    <a:pt x="503" y="12"/>
                  </a:lnTo>
                  <a:lnTo>
                    <a:pt x="506" y="15"/>
                  </a:lnTo>
                  <a:lnTo>
                    <a:pt x="507" y="20"/>
                  </a:lnTo>
                  <a:lnTo>
                    <a:pt x="508" y="25"/>
                  </a:lnTo>
                  <a:lnTo>
                    <a:pt x="508" y="640"/>
                  </a:lnTo>
                  <a:lnTo>
                    <a:pt x="508" y="640"/>
                  </a:lnTo>
                  <a:lnTo>
                    <a:pt x="507" y="646"/>
                  </a:lnTo>
                  <a:lnTo>
                    <a:pt x="506" y="649"/>
                  </a:lnTo>
                  <a:lnTo>
                    <a:pt x="503" y="654"/>
                  </a:lnTo>
                  <a:lnTo>
                    <a:pt x="501" y="657"/>
                  </a:lnTo>
                  <a:lnTo>
                    <a:pt x="497" y="661"/>
                  </a:lnTo>
                  <a:lnTo>
                    <a:pt x="494" y="663"/>
                  </a:lnTo>
                  <a:lnTo>
                    <a:pt x="489" y="664"/>
                  </a:lnTo>
                  <a:lnTo>
                    <a:pt x="485" y="664"/>
                  </a:lnTo>
                  <a:lnTo>
                    <a:pt x="485" y="66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4" name="Freeform 175"/>
            <p:cNvSpPr>
              <a:spLocks/>
            </p:cNvSpPr>
            <p:nvPr/>
          </p:nvSpPr>
          <p:spPr bwMode="auto">
            <a:xfrm>
              <a:off x="5018059" y="4229903"/>
              <a:ext cx="87278" cy="134776"/>
            </a:xfrm>
            <a:custGeom>
              <a:avLst/>
              <a:gdLst>
                <a:gd name="T0" fmla="*/ 176 w 442"/>
                <a:gd name="T1" fmla="*/ 680 h 681"/>
                <a:gd name="T2" fmla="*/ 73 w 442"/>
                <a:gd name="T3" fmla="*/ 672 h 681"/>
                <a:gd name="T4" fmla="*/ 25 w 442"/>
                <a:gd name="T5" fmla="*/ 663 h 681"/>
                <a:gd name="T6" fmla="*/ 7 w 442"/>
                <a:gd name="T7" fmla="*/ 655 h 681"/>
                <a:gd name="T8" fmla="*/ 0 w 442"/>
                <a:gd name="T9" fmla="*/ 644 h 681"/>
                <a:gd name="T10" fmla="*/ 0 w 442"/>
                <a:gd name="T11" fmla="*/ 597 h 681"/>
                <a:gd name="T12" fmla="*/ 3 w 442"/>
                <a:gd name="T13" fmla="*/ 586 h 681"/>
                <a:gd name="T14" fmla="*/ 13 w 442"/>
                <a:gd name="T15" fmla="*/ 579 h 681"/>
                <a:gd name="T16" fmla="*/ 26 w 442"/>
                <a:gd name="T17" fmla="*/ 578 h 681"/>
                <a:gd name="T18" fmla="*/ 126 w 442"/>
                <a:gd name="T19" fmla="*/ 587 h 681"/>
                <a:gd name="T20" fmla="*/ 216 w 442"/>
                <a:gd name="T21" fmla="*/ 592 h 681"/>
                <a:gd name="T22" fmla="*/ 267 w 442"/>
                <a:gd name="T23" fmla="*/ 587 h 681"/>
                <a:gd name="T24" fmla="*/ 297 w 442"/>
                <a:gd name="T25" fmla="*/ 578 h 681"/>
                <a:gd name="T26" fmla="*/ 318 w 442"/>
                <a:gd name="T27" fmla="*/ 562 h 681"/>
                <a:gd name="T28" fmla="*/ 332 w 442"/>
                <a:gd name="T29" fmla="*/ 538 h 681"/>
                <a:gd name="T30" fmla="*/ 335 w 442"/>
                <a:gd name="T31" fmla="*/ 506 h 681"/>
                <a:gd name="T32" fmla="*/ 330 w 442"/>
                <a:gd name="T33" fmla="*/ 481 h 681"/>
                <a:gd name="T34" fmla="*/ 304 w 442"/>
                <a:gd name="T35" fmla="*/ 446 h 681"/>
                <a:gd name="T36" fmla="*/ 244 w 442"/>
                <a:gd name="T37" fmla="*/ 406 h 681"/>
                <a:gd name="T38" fmla="*/ 96 w 442"/>
                <a:gd name="T39" fmla="*/ 317 h 681"/>
                <a:gd name="T40" fmla="*/ 52 w 442"/>
                <a:gd name="T41" fmla="*/ 280 h 681"/>
                <a:gd name="T42" fmla="*/ 26 w 442"/>
                <a:gd name="T43" fmla="*/ 249 h 681"/>
                <a:gd name="T44" fmla="*/ 9 w 442"/>
                <a:gd name="T45" fmla="*/ 214 h 681"/>
                <a:gd name="T46" fmla="*/ 0 w 442"/>
                <a:gd name="T47" fmla="*/ 175 h 681"/>
                <a:gd name="T48" fmla="*/ 1 w 442"/>
                <a:gd name="T49" fmla="*/ 138 h 681"/>
                <a:gd name="T50" fmla="*/ 16 w 442"/>
                <a:gd name="T51" fmla="*/ 83 h 681"/>
                <a:gd name="T52" fmla="*/ 48 w 442"/>
                <a:gd name="T53" fmla="*/ 44 h 681"/>
                <a:gd name="T54" fmla="*/ 94 w 442"/>
                <a:gd name="T55" fmla="*/ 19 h 681"/>
                <a:gd name="T56" fmla="*/ 151 w 442"/>
                <a:gd name="T57" fmla="*/ 5 h 681"/>
                <a:gd name="T58" fmla="*/ 218 w 442"/>
                <a:gd name="T59" fmla="*/ 0 h 681"/>
                <a:gd name="T60" fmla="*/ 317 w 442"/>
                <a:gd name="T61" fmla="*/ 5 h 681"/>
                <a:gd name="T62" fmla="*/ 406 w 442"/>
                <a:gd name="T63" fmla="*/ 16 h 681"/>
                <a:gd name="T64" fmla="*/ 421 w 442"/>
                <a:gd name="T65" fmla="*/ 21 h 681"/>
                <a:gd name="T66" fmla="*/ 428 w 442"/>
                <a:gd name="T67" fmla="*/ 31 h 681"/>
                <a:gd name="T68" fmla="*/ 429 w 442"/>
                <a:gd name="T69" fmla="*/ 80 h 681"/>
                <a:gd name="T70" fmla="*/ 428 w 442"/>
                <a:gd name="T71" fmla="*/ 90 h 681"/>
                <a:gd name="T72" fmla="*/ 421 w 442"/>
                <a:gd name="T73" fmla="*/ 98 h 681"/>
                <a:gd name="T74" fmla="*/ 410 w 442"/>
                <a:gd name="T75" fmla="*/ 100 h 681"/>
                <a:gd name="T76" fmla="*/ 321 w 442"/>
                <a:gd name="T77" fmla="*/ 94 h 681"/>
                <a:gd name="T78" fmla="*/ 218 w 442"/>
                <a:gd name="T79" fmla="*/ 91 h 681"/>
                <a:gd name="T80" fmla="*/ 153 w 442"/>
                <a:gd name="T81" fmla="*/ 97 h 681"/>
                <a:gd name="T82" fmla="*/ 130 w 442"/>
                <a:gd name="T83" fmla="*/ 107 h 681"/>
                <a:gd name="T84" fmla="*/ 114 w 442"/>
                <a:gd name="T85" fmla="*/ 124 h 681"/>
                <a:gd name="T86" fmla="*/ 107 w 442"/>
                <a:gd name="T87" fmla="*/ 150 h 681"/>
                <a:gd name="T88" fmla="*/ 107 w 442"/>
                <a:gd name="T89" fmla="*/ 173 h 681"/>
                <a:gd name="T90" fmla="*/ 126 w 442"/>
                <a:gd name="T91" fmla="*/ 208 h 681"/>
                <a:gd name="T92" fmla="*/ 170 w 442"/>
                <a:gd name="T93" fmla="*/ 241 h 681"/>
                <a:gd name="T94" fmla="*/ 309 w 442"/>
                <a:gd name="T95" fmla="*/ 324 h 681"/>
                <a:gd name="T96" fmla="*/ 358 w 442"/>
                <a:gd name="T97" fmla="*/ 357 h 681"/>
                <a:gd name="T98" fmla="*/ 395 w 442"/>
                <a:gd name="T99" fmla="*/ 389 h 681"/>
                <a:gd name="T100" fmla="*/ 420 w 442"/>
                <a:gd name="T101" fmla="*/ 421 h 681"/>
                <a:gd name="T102" fmla="*/ 435 w 442"/>
                <a:gd name="T103" fmla="*/ 456 h 681"/>
                <a:gd name="T104" fmla="*/ 442 w 442"/>
                <a:gd name="T105" fmla="*/ 493 h 681"/>
                <a:gd name="T106" fmla="*/ 441 w 442"/>
                <a:gd name="T107" fmla="*/ 529 h 681"/>
                <a:gd name="T108" fmla="*/ 426 w 442"/>
                <a:gd name="T109" fmla="*/ 585 h 681"/>
                <a:gd name="T110" fmla="*/ 393 w 442"/>
                <a:gd name="T111" fmla="*/ 629 h 681"/>
                <a:gd name="T112" fmla="*/ 346 w 442"/>
                <a:gd name="T113" fmla="*/ 659 h 681"/>
                <a:gd name="T114" fmla="*/ 287 w 442"/>
                <a:gd name="T115" fmla="*/ 676 h 681"/>
                <a:gd name="T116" fmla="*/ 216 w 442"/>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2" h="681">
                  <a:moveTo>
                    <a:pt x="216" y="681"/>
                  </a:moveTo>
                  <a:lnTo>
                    <a:pt x="216" y="681"/>
                  </a:lnTo>
                  <a:lnTo>
                    <a:pt x="176" y="680"/>
                  </a:lnTo>
                  <a:lnTo>
                    <a:pt x="126" y="678"/>
                  </a:lnTo>
                  <a:lnTo>
                    <a:pt x="100" y="675"/>
                  </a:lnTo>
                  <a:lnTo>
                    <a:pt x="73" y="672"/>
                  </a:lnTo>
                  <a:lnTo>
                    <a:pt x="48" y="668"/>
                  </a:lnTo>
                  <a:lnTo>
                    <a:pt x="25" y="663"/>
                  </a:lnTo>
                  <a:lnTo>
                    <a:pt x="25" y="663"/>
                  </a:lnTo>
                  <a:lnTo>
                    <a:pt x="15" y="660"/>
                  </a:lnTo>
                  <a:lnTo>
                    <a:pt x="10" y="657"/>
                  </a:lnTo>
                  <a:lnTo>
                    <a:pt x="7" y="655"/>
                  </a:lnTo>
                  <a:lnTo>
                    <a:pt x="3" y="652"/>
                  </a:lnTo>
                  <a:lnTo>
                    <a:pt x="1" y="648"/>
                  </a:lnTo>
                  <a:lnTo>
                    <a:pt x="0" y="644"/>
                  </a:lnTo>
                  <a:lnTo>
                    <a:pt x="0" y="639"/>
                  </a:lnTo>
                  <a:lnTo>
                    <a:pt x="0" y="597"/>
                  </a:lnTo>
                  <a:lnTo>
                    <a:pt x="0" y="597"/>
                  </a:lnTo>
                  <a:lnTo>
                    <a:pt x="0" y="593"/>
                  </a:lnTo>
                  <a:lnTo>
                    <a:pt x="1" y="590"/>
                  </a:lnTo>
                  <a:lnTo>
                    <a:pt x="3" y="586"/>
                  </a:lnTo>
                  <a:lnTo>
                    <a:pt x="6" y="584"/>
                  </a:lnTo>
                  <a:lnTo>
                    <a:pt x="9" y="582"/>
                  </a:lnTo>
                  <a:lnTo>
                    <a:pt x="13" y="579"/>
                  </a:lnTo>
                  <a:lnTo>
                    <a:pt x="22" y="578"/>
                  </a:lnTo>
                  <a:lnTo>
                    <a:pt x="22" y="578"/>
                  </a:lnTo>
                  <a:lnTo>
                    <a:pt x="26" y="578"/>
                  </a:lnTo>
                  <a:lnTo>
                    <a:pt x="26" y="578"/>
                  </a:lnTo>
                  <a:lnTo>
                    <a:pt x="75" y="584"/>
                  </a:lnTo>
                  <a:lnTo>
                    <a:pt x="126" y="587"/>
                  </a:lnTo>
                  <a:lnTo>
                    <a:pt x="176" y="591"/>
                  </a:lnTo>
                  <a:lnTo>
                    <a:pt x="216" y="592"/>
                  </a:lnTo>
                  <a:lnTo>
                    <a:pt x="216" y="592"/>
                  </a:lnTo>
                  <a:lnTo>
                    <a:pt x="243" y="591"/>
                  </a:lnTo>
                  <a:lnTo>
                    <a:pt x="256" y="590"/>
                  </a:lnTo>
                  <a:lnTo>
                    <a:pt x="267" y="587"/>
                  </a:lnTo>
                  <a:lnTo>
                    <a:pt x="279" y="585"/>
                  </a:lnTo>
                  <a:lnTo>
                    <a:pt x="288" y="582"/>
                  </a:lnTo>
                  <a:lnTo>
                    <a:pt x="297" y="578"/>
                  </a:lnTo>
                  <a:lnTo>
                    <a:pt x="305" y="574"/>
                  </a:lnTo>
                  <a:lnTo>
                    <a:pt x="312" y="568"/>
                  </a:lnTo>
                  <a:lnTo>
                    <a:pt x="318" y="562"/>
                  </a:lnTo>
                  <a:lnTo>
                    <a:pt x="324" y="555"/>
                  </a:lnTo>
                  <a:lnTo>
                    <a:pt x="328" y="547"/>
                  </a:lnTo>
                  <a:lnTo>
                    <a:pt x="332" y="538"/>
                  </a:lnTo>
                  <a:lnTo>
                    <a:pt x="334" y="529"/>
                  </a:lnTo>
                  <a:lnTo>
                    <a:pt x="335" y="517"/>
                  </a:lnTo>
                  <a:lnTo>
                    <a:pt x="335" y="506"/>
                  </a:lnTo>
                  <a:lnTo>
                    <a:pt x="335" y="506"/>
                  </a:lnTo>
                  <a:lnTo>
                    <a:pt x="334" y="493"/>
                  </a:lnTo>
                  <a:lnTo>
                    <a:pt x="330" y="481"/>
                  </a:lnTo>
                  <a:lnTo>
                    <a:pt x="325" y="469"/>
                  </a:lnTo>
                  <a:lnTo>
                    <a:pt x="315" y="458"/>
                  </a:lnTo>
                  <a:lnTo>
                    <a:pt x="304" y="446"/>
                  </a:lnTo>
                  <a:lnTo>
                    <a:pt x="288" y="434"/>
                  </a:lnTo>
                  <a:lnTo>
                    <a:pt x="268" y="420"/>
                  </a:lnTo>
                  <a:lnTo>
                    <a:pt x="244" y="406"/>
                  </a:lnTo>
                  <a:lnTo>
                    <a:pt x="123" y="334"/>
                  </a:lnTo>
                  <a:lnTo>
                    <a:pt x="123" y="334"/>
                  </a:lnTo>
                  <a:lnTo>
                    <a:pt x="96" y="317"/>
                  </a:lnTo>
                  <a:lnTo>
                    <a:pt x="72" y="298"/>
                  </a:lnTo>
                  <a:lnTo>
                    <a:pt x="62" y="289"/>
                  </a:lnTo>
                  <a:lnTo>
                    <a:pt x="52" y="280"/>
                  </a:lnTo>
                  <a:lnTo>
                    <a:pt x="42" y="270"/>
                  </a:lnTo>
                  <a:lnTo>
                    <a:pt x="33" y="259"/>
                  </a:lnTo>
                  <a:lnTo>
                    <a:pt x="26" y="249"/>
                  </a:lnTo>
                  <a:lnTo>
                    <a:pt x="20" y="238"/>
                  </a:lnTo>
                  <a:lnTo>
                    <a:pt x="14" y="226"/>
                  </a:lnTo>
                  <a:lnTo>
                    <a:pt x="9" y="214"/>
                  </a:lnTo>
                  <a:lnTo>
                    <a:pt x="5" y="201"/>
                  </a:lnTo>
                  <a:lnTo>
                    <a:pt x="2" y="188"/>
                  </a:lnTo>
                  <a:lnTo>
                    <a:pt x="0" y="175"/>
                  </a:lnTo>
                  <a:lnTo>
                    <a:pt x="0" y="161"/>
                  </a:lnTo>
                  <a:lnTo>
                    <a:pt x="0" y="161"/>
                  </a:lnTo>
                  <a:lnTo>
                    <a:pt x="1" y="138"/>
                  </a:lnTo>
                  <a:lnTo>
                    <a:pt x="5" y="118"/>
                  </a:lnTo>
                  <a:lnTo>
                    <a:pt x="9" y="100"/>
                  </a:lnTo>
                  <a:lnTo>
                    <a:pt x="16" y="83"/>
                  </a:lnTo>
                  <a:lnTo>
                    <a:pt x="25" y="68"/>
                  </a:lnTo>
                  <a:lnTo>
                    <a:pt x="36" y="55"/>
                  </a:lnTo>
                  <a:lnTo>
                    <a:pt x="48" y="44"/>
                  </a:lnTo>
                  <a:lnTo>
                    <a:pt x="62" y="33"/>
                  </a:lnTo>
                  <a:lnTo>
                    <a:pt x="78" y="25"/>
                  </a:lnTo>
                  <a:lnTo>
                    <a:pt x="94" y="19"/>
                  </a:lnTo>
                  <a:lnTo>
                    <a:pt x="112" y="13"/>
                  </a:lnTo>
                  <a:lnTo>
                    <a:pt x="132" y="8"/>
                  </a:lnTo>
                  <a:lnTo>
                    <a:pt x="151" y="5"/>
                  </a:lnTo>
                  <a:lnTo>
                    <a:pt x="173" y="2"/>
                  </a:lnTo>
                  <a:lnTo>
                    <a:pt x="195" y="1"/>
                  </a:lnTo>
                  <a:lnTo>
                    <a:pt x="218" y="0"/>
                  </a:lnTo>
                  <a:lnTo>
                    <a:pt x="218" y="0"/>
                  </a:lnTo>
                  <a:lnTo>
                    <a:pt x="268" y="1"/>
                  </a:lnTo>
                  <a:lnTo>
                    <a:pt x="317" y="5"/>
                  </a:lnTo>
                  <a:lnTo>
                    <a:pt x="363" y="9"/>
                  </a:lnTo>
                  <a:lnTo>
                    <a:pt x="406" y="16"/>
                  </a:lnTo>
                  <a:lnTo>
                    <a:pt x="406" y="16"/>
                  </a:lnTo>
                  <a:lnTo>
                    <a:pt x="412" y="17"/>
                  </a:lnTo>
                  <a:lnTo>
                    <a:pt x="416" y="19"/>
                  </a:lnTo>
                  <a:lnTo>
                    <a:pt x="421" y="21"/>
                  </a:lnTo>
                  <a:lnTo>
                    <a:pt x="424" y="24"/>
                  </a:lnTo>
                  <a:lnTo>
                    <a:pt x="427" y="28"/>
                  </a:lnTo>
                  <a:lnTo>
                    <a:pt x="428" y="31"/>
                  </a:lnTo>
                  <a:lnTo>
                    <a:pt x="429" y="36"/>
                  </a:lnTo>
                  <a:lnTo>
                    <a:pt x="429" y="40"/>
                  </a:lnTo>
                  <a:lnTo>
                    <a:pt x="429" y="80"/>
                  </a:lnTo>
                  <a:lnTo>
                    <a:pt x="429" y="80"/>
                  </a:lnTo>
                  <a:lnTo>
                    <a:pt x="429" y="85"/>
                  </a:lnTo>
                  <a:lnTo>
                    <a:pt x="428" y="90"/>
                  </a:lnTo>
                  <a:lnTo>
                    <a:pt x="427" y="93"/>
                  </a:lnTo>
                  <a:lnTo>
                    <a:pt x="423" y="95"/>
                  </a:lnTo>
                  <a:lnTo>
                    <a:pt x="421" y="98"/>
                  </a:lnTo>
                  <a:lnTo>
                    <a:pt x="418" y="99"/>
                  </a:lnTo>
                  <a:lnTo>
                    <a:pt x="410" y="100"/>
                  </a:lnTo>
                  <a:lnTo>
                    <a:pt x="410" y="100"/>
                  </a:lnTo>
                  <a:lnTo>
                    <a:pt x="405" y="100"/>
                  </a:lnTo>
                  <a:lnTo>
                    <a:pt x="405" y="100"/>
                  </a:lnTo>
                  <a:lnTo>
                    <a:pt x="321" y="94"/>
                  </a:lnTo>
                  <a:lnTo>
                    <a:pt x="270" y="92"/>
                  </a:lnTo>
                  <a:lnTo>
                    <a:pt x="218" y="91"/>
                  </a:lnTo>
                  <a:lnTo>
                    <a:pt x="218" y="91"/>
                  </a:lnTo>
                  <a:lnTo>
                    <a:pt x="194" y="91"/>
                  </a:lnTo>
                  <a:lnTo>
                    <a:pt x="172" y="93"/>
                  </a:lnTo>
                  <a:lnTo>
                    <a:pt x="153" y="97"/>
                  </a:lnTo>
                  <a:lnTo>
                    <a:pt x="145" y="100"/>
                  </a:lnTo>
                  <a:lnTo>
                    <a:pt x="137" y="102"/>
                  </a:lnTo>
                  <a:lnTo>
                    <a:pt x="130" y="107"/>
                  </a:lnTo>
                  <a:lnTo>
                    <a:pt x="124" y="111"/>
                  </a:lnTo>
                  <a:lnTo>
                    <a:pt x="118" y="117"/>
                  </a:lnTo>
                  <a:lnTo>
                    <a:pt x="114" y="124"/>
                  </a:lnTo>
                  <a:lnTo>
                    <a:pt x="110" y="131"/>
                  </a:lnTo>
                  <a:lnTo>
                    <a:pt x="108" y="140"/>
                  </a:lnTo>
                  <a:lnTo>
                    <a:pt x="107" y="150"/>
                  </a:lnTo>
                  <a:lnTo>
                    <a:pt x="106" y="161"/>
                  </a:lnTo>
                  <a:lnTo>
                    <a:pt x="106" y="161"/>
                  </a:lnTo>
                  <a:lnTo>
                    <a:pt x="107" y="173"/>
                  </a:lnTo>
                  <a:lnTo>
                    <a:pt x="111" y="186"/>
                  </a:lnTo>
                  <a:lnTo>
                    <a:pt x="118" y="197"/>
                  </a:lnTo>
                  <a:lnTo>
                    <a:pt x="126" y="208"/>
                  </a:lnTo>
                  <a:lnTo>
                    <a:pt x="139" y="219"/>
                  </a:lnTo>
                  <a:lnTo>
                    <a:pt x="153" y="230"/>
                  </a:lnTo>
                  <a:lnTo>
                    <a:pt x="170" y="241"/>
                  </a:lnTo>
                  <a:lnTo>
                    <a:pt x="189" y="253"/>
                  </a:lnTo>
                  <a:lnTo>
                    <a:pt x="309" y="324"/>
                  </a:lnTo>
                  <a:lnTo>
                    <a:pt x="309" y="324"/>
                  </a:lnTo>
                  <a:lnTo>
                    <a:pt x="327" y="335"/>
                  </a:lnTo>
                  <a:lnTo>
                    <a:pt x="343" y="345"/>
                  </a:lnTo>
                  <a:lnTo>
                    <a:pt x="358" y="357"/>
                  </a:lnTo>
                  <a:lnTo>
                    <a:pt x="372" y="367"/>
                  </a:lnTo>
                  <a:lnTo>
                    <a:pt x="384" y="378"/>
                  </a:lnTo>
                  <a:lnTo>
                    <a:pt x="395" y="389"/>
                  </a:lnTo>
                  <a:lnTo>
                    <a:pt x="405" y="399"/>
                  </a:lnTo>
                  <a:lnTo>
                    <a:pt x="413" y="411"/>
                  </a:lnTo>
                  <a:lnTo>
                    <a:pt x="420" y="421"/>
                  </a:lnTo>
                  <a:lnTo>
                    <a:pt x="426" y="433"/>
                  </a:lnTo>
                  <a:lnTo>
                    <a:pt x="431" y="444"/>
                  </a:lnTo>
                  <a:lnTo>
                    <a:pt x="435" y="456"/>
                  </a:lnTo>
                  <a:lnTo>
                    <a:pt x="438" y="468"/>
                  </a:lnTo>
                  <a:lnTo>
                    <a:pt x="441" y="481"/>
                  </a:lnTo>
                  <a:lnTo>
                    <a:pt x="442" y="493"/>
                  </a:lnTo>
                  <a:lnTo>
                    <a:pt x="442" y="506"/>
                  </a:lnTo>
                  <a:lnTo>
                    <a:pt x="442" y="506"/>
                  </a:lnTo>
                  <a:lnTo>
                    <a:pt x="441" y="529"/>
                  </a:lnTo>
                  <a:lnTo>
                    <a:pt x="437" y="548"/>
                  </a:lnTo>
                  <a:lnTo>
                    <a:pt x="432" y="568"/>
                  </a:lnTo>
                  <a:lnTo>
                    <a:pt x="426" y="585"/>
                  </a:lnTo>
                  <a:lnTo>
                    <a:pt x="416" y="601"/>
                  </a:lnTo>
                  <a:lnTo>
                    <a:pt x="406" y="616"/>
                  </a:lnTo>
                  <a:lnTo>
                    <a:pt x="393" y="629"/>
                  </a:lnTo>
                  <a:lnTo>
                    <a:pt x="380" y="640"/>
                  </a:lnTo>
                  <a:lnTo>
                    <a:pt x="364" y="649"/>
                  </a:lnTo>
                  <a:lnTo>
                    <a:pt x="346" y="659"/>
                  </a:lnTo>
                  <a:lnTo>
                    <a:pt x="328" y="665"/>
                  </a:lnTo>
                  <a:lnTo>
                    <a:pt x="309" y="671"/>
                  </a:lnTo>
                  <a:lnTo>
                    <a:pt x="287" y="676"/>
                  </a:lnTo>
                  <a:lnTo>
                    <a:pt x="264" y="678"/>
                  </a:lnTo>
                  <a:lnTo>
                    <a:pt x="241" y="680"/>
                  </a:lnTo>
                  <a:lnTo>
                    <a:pt x="216" y="681"/>
                  </a:lnTo>
                  <a:lnTo>
                    <a:pt x="216"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5" name="Freeform 176"/>
            <p:cNvSpPr>
              <a:spLocks noEditPoints="1"/>
            </p:cNvSpPr>
            <p:nvPr/>
          </p:nvSpPr>
          <p:spPr bwMode="auto">
            <a:xfrm>
              <a:off x="5135618" y="4182405"/>
              <a:ext cx="21968" cy="180494"/>
            </a:xfrm>
            <a:custGeom>
              <a:avLst/>
              <a:gdLst>
                <a:gd name="T0" fmla="*/ 26 w 110"/>
                <a:gd name="T1" fmla="*/ 145 h 914"/>
                <a:gd name="T2" fmla="*/ 20 w 110"/>
                <a:gd name="T3" fmla="*/ 144 h 914"/>
                <a:gd name="T4" fmla="*/ 12 w 110"/>
                <a:gd name="T5" fmla="*/ 140 h 914"/>
                <a:gd name="T6" fmla="*/ 5 w 110"/>
                <a:gd name="T7" fmla="*/ 134 h 914"/>
                <a:gd name="T8" fmla="*/ 2 w 110"/>
                <a:gd name="T9" fmla="*/ 125 h 914"/>
                <a:gd name="T10" fmla="*/ 0 w 110"/>
                <a:gd name="T11" fmla="*/ 24 h 914"/>
                <a:gd name="T12" fmla="*/ 2 w 110"/>
                <a:gd name="T13" fmla="*/ 19 h 914"/>
                <a:gd name="T14" fmla="*/ 5 w 110"/>
                <a:gd name="T15" fmla="*/ 10 h 914"/>
                <a:gd name="T16" fmla="*/ 12 w 110"/>
                <a:gd name="T17" fmla="*/ 4 h 914"/>
                <a:gd name="T18" fmla="*/ 20 w 110"/>
                <a:gd name="T19" fmla="*/ 0 h 914"/>
                <a:gd name="T20" fmla="*/ 86 w 110"/>
                <a:gd name="T21" fmla="*/ 0 h 914"/>
                <a:gd name="T22" fmla="*/ 92 w 110"/>
                <a:gd name="T23" fmla="*/ 0 h 914"/>
                <a:gd name="T24" fmla="*/ 100 w 110"/>
                <a:gd name="T25" fmla="*/ 4 h 914"/>
                <a:gd name="T26" fmla="*/ 107 w 110"/>
                <a:gd name="T27" fmla="*/ 10 h 914"/>
                <a:gd name="T28" fmla="*/ 110 w 110"/>
                <a:gd name="T29" fmla="*/ 19 h 914"/>
                <a:gd name="T30" fmla="*/ 110 w 110"/>
                <a:gd name="T31" fmla="*/ 121 h 914"/>
                <a:gd name="T32" fmla="*/ 110 w 110"/>
                <a:gd name="T33" fmla="*/ 125 h 914"/>
                <a:gd name="T34" fmla="*/ 107 w 110"/>
                <a:gd name="T35" fmla="*/ 134 h 914"/>
                <a:gd name="T36" fmla="*/ 100 w 110"/>
                <a:gd name="T37" fmla="*/ 140 h 914"/>
                <a:gd name="T38" fmla="*/ 92 w 110"/>
                <a:gd name="T39" fmla="*/ 144 h 914"/>
                <a:gd name="T40" fmla="*/ 86 w 110"/>
                <a:gd name="T41" fmla="*/ 145 h 914"/>
                <a:gd name="T42" fmla="*/ 27 w 110"/>
                <a:gd name="T43" fmla="*/ 914 h 914"/>
                <a:gd name="T44" fmla="*/ 21 w 110"/>
                <a:gd name="T45" fmla="*/ 914 h 914"/>
                <a:gd name="T46" fmla="*/ 13 w 110"/>
                <a:gd name="T47" fmla="*/ 911 h 914"/>
                <a:gd name="T48" fmla="*/ 6 w 110"/>
                <a:gd name="T49" fmla="*/ 904 h 914"/>
                <a:gd name="T50" fmla="*/ 3 w 110"/>
                <a:gd name="T51" fmla="*/ 896 h 914"/>
                <a:gd name="T52" fmla="*/ 3 w 110"/>
                <a:gd name="T53" fmla="*/ 275 h 914"/>
                <a:gd name="T54" fmla="*/ 3 w 110"/>
                <a:gd name="T55" fmla="*/ 270 h 914"/>
                <a:gd name="T56" fmla="*/ 6 w 110"/>
                <a:gd name="T57" fmla="*/ 262 h 914"/>
                <a:gd name="T58" fmla="*/ 13 w 110"/>
                <a:gd name="T59" fmla="*/ 255 h 914"/>
                <a:gd name="T60" fmla="*/ 21 w 110"/>
                <a:gd name="T61" fmla="*/ 251 h 914"/>
                <a:gd name="T62" fmla="*/ 84 w 110"/>
                <a:gd name="T63" fmla="*/ 250 h 914"/>
                <a:gd name="T64" fmla="*/ 89 w 110"/>
                <a:gd name="T65" fmla="*/ 251 h 914"/>
                <a:gd name="T66" fmla="*/ 98 w 110"/>
                <a:gd name="T67" fmla="*/ 255 h 914"/>
                <a:gd name="T68" fmla="*/ 105 w 110"/>
                <a:gd name="T69" fmla="*/ 262 h 914"/>
                <a:gd name="T70" fmla="*/ 108 w 110"/>
                <a:gd name="T71" fmla="*/ 270 h 914"/>
                <a:gd name="T72" fmla="*/ 108 w 110"/>
                <a:gd name="T73" fmla="*/ 890 h 914"/>
                <a:gd name="T74" fmla="*/ 108 w 110"/>
                <a:gd name="T75" fmla="*/ 896 h 914"/>
                <a:gd name="T76" fmla="*/ 105 w 110"/>
                <a:gd name="T77" fmla="*/ 904 h 914"/>
                <a:gd name="T78" fmla="*/ 98 w 110"/>
                <a:gd name="T79" fmla="*/ 911 h 914"/>
                <a:gd name="T80" fmla="*/ 89 w 110"/>
                <a:gd name="T81" fmla="*/ 914 h 914"/>
                <a:gd name="T82" fmla="*/ 84 w 110"/>
                <a:gd name="T83"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4">
                  <a:moveTo>
                    <a:pt x="86" y="145"/>
                  </a:moveTo>
                  <a:lnTo>
                    <a:pt x="26" y="145"/>
                  </a:lnTo>
                  <a:lnTo>
                    <a:pt x="26" y="145"/>
                  </a:lnTo>
                  <a:lnTo>
                    <a:pt x="20" y="144"/>
                  </a:lnTo>
                  <a:lnTo>
                    <a:pt x="15" y="142"/>
                  </a:lnTo>
                  <a:lnTo>
                    <a:pt x="12" y="140"/>
                  </a:lnTo>
                  <a:lnTo>
                    <a:pt x="8" y="138"/>
                  </a:lnTo>
                  <a:lnTo>
                    <a:pt x="5" y="134"/>
                  </a:lnTo>
                  <a:lnTo>
                    <a:pt x="3" y="130"/>
                  </a:lnTo>
                  <a:lnTo>
                    <a:pt x="2" y="125"/>
                  </a:lnTo>
                  <a:lnTo>
                    <a:pt x="0" y="121"/>
                  </a:lnTo>
                  <a:lnTo>
                    <a:pt x="0" y="24"/>
                  </a:lnTo>
                  <a:lnTo>
                    <a:pt x="0" y="24"/>
                  </a:lnTo>
                  <a:lnTo>
                    <a:pt x="2" y="19"/>
                  </a:lnTo>
                  <a:lnTo>
                    <a:pt x="3" y="14"/>
                  </a:lnTo>
                  <a:lnTo>
                    <a:pt x="5" y="10"/>
                  </a:lnTo>
                  <a:lnTo>
                    <a:pt x="8" y="7"/>
                  </a:lnTo>
                  <a:lnTo>
                    <a:pt x="12" y="4"/>
                  </a:lnTo>
                  <a:lnTo>
                    <a:pt x="15" y="1"/>
                  </a:lnTo>
                  <a:lnTo>
                    <a:pt x="20" y="0"/>
                  </a:lnTo>
                  <a:lnTo>
                    <a:pt x="26" y="0"/>
                  </a:lnTo>
                  <a:lnTo>
                    <a:pt x="86" y="0"/>
                  </a:lnTo>
                  <a:lnTo>
                    <a:pt x="86" y="0"/>
                  </a:lnTo>
                  <a:lnTo>
                    <a:pt x="92" y="0"/>
                  </a:lnTo>
                  <a:lnTo>
                    <a:pt x="96" y="1"/>
                  </a:lnTo>
                  <a:lnTo>
                    <a:pt x="100" y="4"/>
                  </a:lnTo>
                  <a:lnTo>
                    <a:pt x="104" y="7"/>
                  </a:lnTo>
                  <a:lnTo>
                    <a:pt x="107" y="10"/>
                  </a:lnTo>
                  <a:lnTo>
                    <a:pt x="109" y="14"/>
                  </a:lnTo>
                  <a:lnTo>
                    <a:pt x="110" y="19"/>
                  </a:lnTo>
                  <a:lnTo>
                    <a:pt x="110" y="24"/>
                  </a:lnTo>
                  <a:lnTo>
                    <a:pt x="110" y="121"/>
                  </a:lnTo>
                  <a:lnTo>
                    <a:pt x="110" y="121"/>
                  </a:lnTo>
                  <a:lnTo>
                    <a:pt x="110" y="125"/>
                  </a:lnTo>
                  <a:lnTo>
                    <a:pt x="109" y="130"/>
                  </a:lnTo>
                  <a:lnTo>
                    <a:pt x="107" y="134"/>
                  </a:lnTo>
                  <a:lnTo>
                    <a:pt x="104" y="138"/>
                  </a:lnTo>
                  <a:lnTo>
                    <a:pt x="100" y="140"/>
                  </a:lnTo>
                  <a:lnTo>
                    <a:pt x="96" y="142"/>
                  </a:lnTo>
                  <a:lnTo>
                    <a:pt x="92" y="144"/>
                  </a:lnTo>
                  <a:lnTo>
                    <a:pt x="86" y="145"/>
                  </a:lnTo>
                  <a:lnTo>
                    <a:pt x="86" y="145"/>
                  </a:lnTo>
                  <a:close/>
                  <a:moveTo>
                    <a:pt x="84" y="914"/>
                  </a:moveTo>
                  <a:lnTo>
                    <a:pt x="27" y="914"/>
                  </a:lnTo>
                  <a:lnTo>
                    <a:pt x="27" y="914"/>
                  </a:lnTo>
                  <a:lnTo>
                    <a:pt x="21" y="914"/>
                  </a:lnTo>
                  <a:lnTo>
                    <a:pt x="16" y="913"/>
                  </a:lnTo>
                  <a:lnTo>
                    <a:pt x="13" y="911"/>
                  </a:lnTo>
                  <a:lnTo>
                    <a:pt x="10" y="907"/>
                  </a:lnTo>
                  <a:lnTo>
                    <a:pt x="6" y="904"/>
                  </a:lnTo>
                  <a:lnTo>
                    <a:pt x="4" y="899"/>
                  </a:lnTo>
                  <a:lnTo>
                    <a:pt x="3" y="896"/>
                  </a:lnTo>
                  <a:lnTo>
                    <a:pt x="3" y="890"/>
                  </a:lnTo>
                  <a:lnTo>
                    <a:pt x="3" y="275"/>
                  </a:lnTo>
                  <a:lnTo>
                    <a:pt x="3" y="275"/>
                  </a:lnTo>
                  <a:lnTo>
                    <a:pt x="3" y="270"/>
                  </a:lnTo>
                  <a:lnTo>
                    <a:pt x="4" y="265"/>
                  </a:lnTo>
                  <a:lnTo>
                    <a:pt x="6" y="262"/>
                  </a:lnTo>
                  <a:lnTo>
                    <a:pt x="10" y="258"/>
                  </a:lnTo>
                  <a:lnTo>
                    <a:pt x="13" y="255"/>
                  </a:lnTo>
                  <a:lnTo>
                    <a:pt x="16" y="252"/>
                  </a:lnTo>
                  <a:lnTo>
                    <a:pt x="21" y="251"/>
                  </a:lnTo>
                  <a:lnTo>
                    <a:pt x="27" y="250"/>
                  </a:lnTo>
                  <a:lnTo>
                    <a:pt x="84" y="250"/>
                  </a:lnTo>
                  <a:lnTo>
                    <a:pt x="84" y="250"/>
                  </a:lnTo>
                  <a:lnTo>
                    <a:pt x="89" y="251"/>
                  </a:lnTo>
                  <a:lnTo>
                    <a:pt x="93" y="252"/>
                  </a:lnTo>
                  <a:lnTo>
                    <a:pt x="98" y="255"/>
                  </a:lnTo>
                  <a:lnTo>
                    <a:pt x="101" y="258"/>
                  </a:lnTo>
                  <a:lnTo>
                    <a:pt x="105" y="262"/>
                  </a:lnTo>
                  <a:lnTo>
                    <a:pt x="107" y="265"/>
                  </a:lnTo>
                  <a:lnTo>
                    <a:pt x="108" y="270"/>
                  </a:lnTo>
                  <a:lnTo>
                    <a:pt x="108" y="275"/>
                  </a:lnTo>
                  <a:lnTo>
                    <a:pt x="108" y="890"/>
                  </a:lnTo>
                  <a:lnTo>
                    <a:pt x="108" y="890"/>
                  </a:lnTo>
                  <a:lnTo>
                    <a:pt x="108" y="896"/>
                  </a:lnTo>
                  <a:lnTo>
                    <a:pt x="107" y="899"/>
                  </a:lnTo>
                  <a:lnTo>
                    <a:pt x="105" y="904"/>
                  </a:lnTo>
                  <a:lnTo>
                    <a:pt x="101" y="907"/>
                  </a:lnTo>
                  <a:lnTo>
                    <a:pt x="98" y="911"/>
                  </a:lnTo>
                  <a:lnTo>
                    <a:pt x="93" y="913"/>
                  </a:lnTo>
                  <a:lnTo>
                    <a:pt x="89" y="914"/>
                  </a:lnTo>
                  <a:lnTo>
                    <a:pt x="84" y="914"/>
                  </a:lnTo>
                  <a:lnTo>
                    <a:pt x="84" y="9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6" name="Freeform 177"/>
            <p:cNvSpPr>
              <a:spLocks/>
            </p:cNvSpPr>
            <p:nvPr/>
          </p:nvSpPr>
          <p:spPr bwMode="auto">
            <a:xfrm>
              <a:off x="5192616" y="4229903"/>
              <a:ext cx="100340" cy="132995"/>
            </a:xfrm>
            <a:custGeom>
              <a:avLst/>
              <a:gdLst>
                <a:gd name="T0" fmla="*/ 426 w 508"/>
                <a:gd name="T1" fmla="*/ 672 h 672"/>
                <a:gd name="T2" fmla="*/ 421 w 508"/>
                <a:gd name="T3" fmla="*/ 672 h 672"/>
                <a:gd name="T4" fmla="*/ 413 w 508"/>
                <a:gd name="T5" fmla="*/ 669 h 672"/>
                <a:gd name="T6" fmla="*/ 406 w 508"/>
                <a:gd name="T7" fmla="*/ 662 h 672"/>
                <a:gd name="T8" fmla="*/ 403 w 508"/>
                <a:gd name="T9" fmla="*/ 654 h 672"/>
                <a:gd name="T10" fmla="*/ 402 w 508"/>
                <a:gd name="T11" fmla="*/ 251 h 672"/>
                <a:gd name="T12" fmla="*/ 402 w 508"/>
                <a:gd name="T13" fmla="*/ 230 h 672"/>
                <a:gd name="T14" fmla="*/ 398 w 508"/>
                <a:gd name="T15" fmla="*/ 192 h 672"/>
                <a:gd name="T16" fmla="*/ 390 w 508"/>
                <a:gd name="T17" fmla="*/ 161 h 672"/>
                <a:gd name="T18" fmla="*/ 377 w 508"/>
                <a:gd name="T19" fmla="*/ 136 h 672"/>
                <a:gd name="T20" fmla="*/ 361 w 508"/>
                <a:gd name="T21" fmla="*/ 117 h 672"/>
                <a:gd name="T22" fmla="*/ 341 w 508"/>
                <a:gd name="T23" fmla="*/ 105 h 672"/>
                <a:gd name="T24" fmla="*/ 316 w 508"/>
                <a:gd name="T25" fmla="*/ 97 h 672"/>
                <a:gd name="T26" fmla="*/ 286 w 508"/>
                <a:gd name="T27" fmla="*/ 93 h 672"/>
                <a:gd name="T28" fmla="*/ 270 w 508"/>
                <a:gd name="T29" fmla="*/ 92 h 672"/>
                <a:gd name="T30" fmla="*/ 231 w 508"/>
                <a:gd name="T31" fmla="*/ 95 h 672"/>
                <a:gd name="T32" fmla="*/ 189 w 508"/>
                <a:gd name="T33" fmla="*/ 106 h 672"/>
                <a:gd name="T34" fmla="*/ 148 w 508"/>
                <a:gd name="T35" fmla="*/ 121 h 672"/>
                <a:gd name="T36" fmla="*/ 107 w 508"/>
                <a:gd name="T37" fmla="*/ 139 h 672"/>
                <a:gd name="T38" fmla="*/ 107 w 508"/>
                <a:gd name="T39" fmla="*/ 648 h 672"/>
                <a:gd name="T40" fmla="*/ 105 w 508"/>
                <a:gd name="T41" fmla="*/ 657 h 672"/>
                <a:gd name="T42" fmla="*/ 99 w 508"/>
                <a:gd name="T43" fmla="*/ 665 h 672"/>
                <a:gd name="T44" fmla="*/ 92 w 508"/>
                <a:gd name="T45" fmla="*/ 671 h 672"/>
                <a:gd name="T46" fmla="*/ 82 w 508"/>
                <a:gd name="T47" fmla="*/ 672 h 672"/>
                <a:gd name="T48" fmla="*/ 23 w 508"/>
                <a:gd name="T49" fmla="*/ 672 h 672"/>
                <a:gd name="T50" fmla="*/ 14 w 508"/>
                <a:gd name="T51" fmla="*/ 671 h 672"/>
                <a:gd name="T52" fmla="*/ 7 w 508"/>
                <a:gd name="T53" fmla="*/ 665 h 672"/>
                <a:gd name="T54" fmla="*/ 2 w 508"/>
                <a:gd name="T55" fmla="*/ 657 h 672"/>
                <a:gd name="T56" fmla="*/ 0 w 508"/>
                <a:gd name="T57" fmla="*/ 648 h 672"/>
                <a:gd name="T58" fmla="*/ 0 w 508"/>
                <a:gd name="T59" fmla="*/ 33 h 672"/>
                <a:gd name="T60" fmla="*/ 1 w 508"/>
                <a:gd name="T61" fmla="*/ 23 h 672"/>
                <a:gd name="T62" fmla="*/ 7 w 508"/>
                <a:gd name="T63" fmla="*/ 16 h 672"/>
                <a:gd name="T64" fmla="*/ 14 w 508"/>
                <a:gd name="T65" fmla="*/ 10 h 672"/>
                <a:gd name="T66" fmla="*/ 23 w 508"/>
                <a:gd name="T67" fmla="*/ 8 h 672"/>
                <a:gd name="T68" fmla="*/ 84 w 508"/>
                <a:gd name="T69" fmla="*/ 8 h 672"/>
                <a:gd name="T70" fmla="*/ 93 w 508"/>
                <a:gd name="T71" fmla="*/ 10 h 672"/>
                <a:gd name="T72" fmla="*/ 100 w 508"/>
                <a:gd name="T73" fmla="*/ 16 h 672"/>
                <a:gd name="T74" fmla="*/ 105 w 508"/>
                <a:gd name="T75" fmla="*/ 23 h 672"/>
                <a:gd name="T76" fmla="*/ 107 w 508"/>
                <a:gd name="T77" fmla="*/ 33 h 672"/>
                <a:gd name="T78" fmla="*/ 107 w 508"/>
                <a:gd name="T79" fmla="*/ 55 h 672"/>
                <a:gd name="T80" fmla="*/ 154 w 508"/>
                <a:gd name="T81" fmla="*/ 31 h 672"/>
                <a:gd name="T82" fmla="*/ 201 w 508"/>
                <a:gd name="T83" fmla="*/ 14 h 672"/>
                <a:gd name="T84" fmla="*/ 248 w 508"/>
                <a:gd name="T85" fmla="*/ 4 h 672"/>
                <a:gd name="T86" fmla="*/ 298 w 508"/>
                <a:gd name="T87" fmla="*/ 0 h 672"/>
                <a:gd name="T88" fmla="*/ 325 w 508"/>
                <a:gd name="T89" fmla="*/ 1 h 672"/>
                <a:gd name="T90" fmla="*/ 372 w 508"/>
                <a:gd name="T91" fmla="*/ 9 h 672"/>
                <a:gd name="T92" fmla="*/ 411 w 508"/>
                <a:gd name="T93" fmla="*/ 27 h 672"/>
                <a:gd name="T94" fmla="*/ 444 w 508"/>
                <a:gd name="T95" fmla="*/ 51 h 672"/>
                <a:gd name="T96" fmla="*/ 469 w 508"/>
                <a:gd name="T97" fmla="*/ 83 h 672"/>
                <a:gd name="T98" fmla="*/ 489 w 508"/>
                <a:gd name="T99" fmla="*/ 122 h 672"/>
                <a:gd name="T100" fmla="*/ 501 w 508"/>
                <a:gd name="T101" fmla="*/ 169 h 672"/>
                <a:gd name="T102" fmla="*/ 507 w 508"/>
                <a:gd name="T103" fmla="*/ 222 h 672"/>
                <a:gd name="T104" fmla="*/ 508 w 508"/>
                <a:gd name="T105" fmla="*/ 648 h 672"/>
                <a:gd name="T106" fmla="*/ 508 w 508"/>
                <a:gd name="T107" fmla="*/ 654 h 672"/>
                <a:gd name="T108" fmla="*/ 504 w 508"/>
                <a:gd name="T109" fmla="*/ 662 h 672"/>
                <a:gd name="T110" fmla="*/ 498 w 508"/>
                <a:gd name="T111" fmla="*/ 669 h 672"/>
                <a:gd name="T112" fmla="*/ 489 w 508"/>
                <a:gd name="T113" fmla="*/ 672 h 672"/>
                <a:gd name="T114" fmla="*/ 484 w 508"/>
                <a:gd name="T115" fmla="*/ 67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2">
                  <a:moveTo>
                    <a:pt x="484" y="672"/>
                  </a:moveTo>
                  <a:lnTo>
                    <a:pt x="426" y="672"/>
                  </a:lnTo>
                  <a:lnTo>
                    <a:pt x="426" y="672"/>
                  </a:lnTo>
                  <a:lnTo>
                    <a:pt x="421" y="672"/>
                  </a:lnTo>
                  <a:lnTo>
                    <a:pt x="416" y="671"/>
                  </a:lnTo>
                  <a:lnTo>
                    <a:pt x="413" y="669"/>
                  </a:lnTo>
                  <a:lnTo>
                    <a:pt x="410" y="665"/>
                  </a:lnTo>
                  <a:lnTo>
                    <a:pt x="406" y="662"/>
                  </a:lnTo>
                  <a:lnTo>
                    <a:pt x="404" y="657"/>
                  </a:lnTo>
                  <a:lnTo>
                    <a:pt x="403" y="654"/>
                  </a:lnTo>
                  <a:lnTo>
                    <a:pt x="402" y="648"/>
                  </a:lnTo>
                  <a:lnTo>
                    <a:pt x="402" y="251"/>
                  </a:lnTo>
                  <a:lnTo>
                    <a:pt x="402" y="251"/>
                  </a:lnTo>
                  <a:lnTo>
                    <a:pt x="402" y="230"/>
                  </a:lnTo>
                  <a:lnTo>
                    <a:pt x="400" y="210"/>
                  </a:lnTo>
                  <a:lnTo>
                    <a:pt x="398" y="192"/>
                  </a:lnTo>
                  <a:lnTo>
                    <a:pt x="395" y="175"/>
                  </a:lnTo>
                  <a:lnTo>
                    <a:pt x="390" y="161"/>
                  </a:lnTo>
                  <a:lnTo>
                    <a:pt x="384" y="147"/>
                  </a:lnTo>
                  <a:lnTo>
                    <a:pt x="377" y="136"/>
                  </a:lnTo>
                  <a:lnTo>
                    <a:pt x="369" y="126"/>
                  </a:lnTo>
                  <a:lnTo>
                    <a:pt x="361" y="117"/>
                  </a:lnTo>
                  <a:lnTo>
                    <a:pt x="351" y="110"/>
                  </a:lnTo>
                  <a:lnTo>
                    <a:pt x="341" y="105"/>
                  </a:lnTo>
                  <a:lnTo>
                    <a:pt x="328" y="100"/>
                  </a:lnTo>
                  <a:lnTo>
                    <a:pt x="316" y="97"/>
                  </a:lnTo>
                  <a:lnTo>
                    <a:pt x="302" y="94"/>
                  </a:lnTo>
                  <a:lnTo>
                    <a:pt x="286" y="93"/>
                  </a:lnTo>
                  <a:lnTo>
                    <a:pt x="270" y="92"/>
                  </a:lnTo>
                  <a:lnTo>
                    <a:pt x="270" y="92"/>
                  </a:lnTo>
                  <a:lnTo>
                    <a:pt x="250" y="93"/>
                  </a:lnTo>
                  <a:lnTo>
                    <a:pt x="231" y="95"/>
                  </a:lnTo>
                  <a:lnTo>
                    <a:pt x="210" y="100"/>
                  </a:lnTo>
                  <a:lnTo>
                    <a:pt x="189" y="106"/>
                  </a:lnTo>
                  <a:lnTo>
                    <a:pt x="169" y="113"/>
                  </a:lnTo>
                  <a:lnTo>
                    <a:pt x="148" y="121"/>
                  </a:lnTo>
                  <a:lnTo>
                    <a:pt x="127" y="129"/>
                  </a:lnTo>
                  <a:lnTo>
                    <a:pt x="107" y="139"/>
                  </a:lnTo>
                  <a:lnTo>
                    <a:pt x="107" y="648"/>
                  </a:lnTo>
                  <a:lnTo>
                    <a:pt x="107" y="648"/>
                  </a:lnTo>
                  <a:lnTo>
                    <a:pt x="106" y="653"/>
                  </a:lnTo>
                  <a:lnTo>
                    <a:pt x="105" y="657"/>
                  </a:lnTo>
                  <a:lnTo>
                    <a:pt x="102" y="662"/>
                  </a:lnTo>
                  <a:lnTo>
                    <a:pt x="99" y="665"/>
                  </a:lnTo>
                  <a:lnTo>
                    <a:pt x="95" y="668"/>
                  </a:lnTo>
                  <a:lnTo>
                    <a:pt x="92" y="671"/>
                  </a:lnTo>
                  <a:lnTo>
                    <a:pt x="87" y="672"/>
                  </a:lnTo>
                  <a:lnTo>
                    <a:pt x="82" y="672"/>
                  </a:lnTo>
                  <a:lnTo>
                    <a:pt x="23" y="672"/>
                  </a:lnTo>
                  <a:lnTo>
                    <a:pt x="23" y="672"/>
                  </a:lnTo>
                  <a:lnTo>
                    <a:pt x="18" y="672"/>
                  </a:lnTo>
                  <a:lnTo>
                    <a:pt x="14" y="671"/>
                  </a:lnTo>
                  <a:lnTo>
                    <a:pt x="10" y="669"/>
                  </a:lnTo>
                  <a:lnTo>
                    <a:pt x="7" y="665"/>
                  </a:lnTo>
                  <a:lnTo>
                    <a:pt x="4" y="662"/>
                  </a:lnTo>
                  <a:lnTo>
                    <a:pt x="2" y="657"/>
                  </a:lnTo>
                  <a:lnTo>
                    <a:pt x="0" y="654"/>
                  </a:lnTo>
                  <a:lnTo>
                    <a:pt x="0" y="648"/>
                  </a:lnTo>
                  <a:lnTo>
                    <a:pt x="0" y="33"/>
                  </a:lnTo>
                  <a:lnTo>
                    <a:pt x="0" y="33"/>
                  </a:lnTo>
                  <a:lnTo>
                    <a:pt x="0" y="28"/>
                  </a:lnTo>
                  <a:lnTo>
                    <a:pt x="1" y="23"/>
                  </a:lnTo>
                  <a:lnTo>
                    <a:pt x="4" y="20"/>
                  </a:lnTo>
                  <a:lnTo>
                    <a:pt x="7" y="16"/>
                  </a:lnTo>
                  <a:lnTo>
                    <a:pt x="9" y="13"/>
                  </a:lnTo>
                  <a:lnTo>
                    <a:pt x="14" y="10"/>
                  </a:lnTo>
                  <a:lnTo>
                    <a:pt x="18" y="9"/>
                  </a:lnTo>
                  <a:lnTo>
                    <a:pt x="23" y="8"/>
                  </a:lnTo>
                  <a:lnTo>
                    <a:pt x="84" y="8"/>
                  </a:lnTo>
                  <a:lnTo>
                    <a:pt x="84" y="8"/>
                  </a:lnTo>
                  <a:lnTo>
                    <a:pt x="88" y="9"/>
                  </a:lnTo>
                  <a:lnTo>
                    <a:pt x="93" y="10"/>
                  </a:lnTo>
                  <a:lnTo>
                    <a:pt x="96" y="13"/>
                  </a:lnTo>
                  <a:lnTo>
                    <a:pt x="100" y="16"/>
                  </a:lnTo>
                  <a:lnTo>
                    <a:pt x="102" y="20"/>
                  </a:lnTo>
                  <a:lnTo>
                    <a:pt x="105" y="23"/>
                  </a:lnTo>
                  <a:lnTo>
                    <a:pt x="106" y="28"/>
                  </a:lnTo>
                  <a:lnTo>
                    <a:pt x="107" y="33"/>
                  </a:lnTo>
                  <a:lnTo>
                    <a:pt x="107" y="55"/>
                  </a:lnTo>
                  <a:lnTo>
                    <a:pt x="107" y="55"/>
                  </a:lnTo>
                  <a:lnTo>
                    <a:pt x="131" y="43"/>
                  </a:lnTo>
                  <a:lnTo>
                    <a:pt x="154" y="31"/>
                  </a:lnTo>
                  <a:lnTo>
                    <a:pt x="178" y="22"/>
                  </a:lnTo>
                  <a:lnTo>
                    <a:pt x="201" y="14"/>
                  </a:lnTo>
                  <a:lnTo>
                    <a:pt x="224" y="8"/>
                  </a:lnTo>
                  <a:lnTo>
                    <a:pt x="248" y="4"/>
                  </a:lnTo>
                  <a:lnTo>
                    <a:pt x="272" y="1"/>
                  </a:lnTo>
                  <a:lnTo>
                    <a:pt x="298" y="0"/>
                  </a:lnTo>
                  <a:lnTo>
                    <a:pt x="298" y="0"/>
                  </a:lnTo>
                  <a:lnTo>
                    <a:pt x="325" y="1"/>
                  </a:lnTo>
                  <a:lnTo>
                    <a:pt x="349" y="5"/>
                  </a:lnTo>
                  <a:lnTo>
                    <a:pt x="372" y="9"/>
                  </a:lnTo>
                  <a:lnTo>
                    <a:pt x="392" y="17"/>
                  </a:lnTo>
                  <a:lnTo>
                    <a:pt x="411" y="27"/>
                  </a:lnTo>
                  <a:lnTo>
                    <a:pt x="428" y="37"/>
                  </a:lnTo>
                  <a:lnTo>
                    <a:pt x="444" y="51"/>
                  </a:lnTo>
                  <a:lnTo>
                    <a:pt x="458" y="66"/>
                  </a:lnTo>
                  <a:lnTo>
                    <a:pt x="469" y="83"/>
                  </a:lnTo>
                  <a:lnTo>
                    <a:pt x="480" y="101"/>
                  </a:lnTo>
                  <a:lnTo>
                    <a:pt x="489" y="122"/>
                  </a:lnTo>
                  <a:lnTo>
                    <a:pt x="496" y="145"/>
                  </a:lnTo>
                  <a:lnTo>
                    <a:pt x="501" y="169"/>
                  </a:lnTo>
                  <a:lnTo>
                    <a:pt x="505" y="194"/>
                  </a:lnTo>
                  <a:lnTo>
                    <a:pt x="507" y="222"/>
                  </a:lnTo>
                  <a:lnTo>
                    <a:pt x="508" y="251"/>
                  </a:lnTo>
                  <a:lnTo>
                    <a:pt x="508" y="648"/>
                  </a:lnTo>
                  <a:lnTo>
                    <a:pt x="508" y="648"/>
                  </a:lnTo>
                  <a:lnTo>
                    <a:pt x="508" y="654"/>
                  </a:lnTo>
                  <a:lnTo>
                    <a:pt x="506" y="657"/>
                  </a:lnTo>
                  <a:lnTo>
                    <a:pt x="504" y="662"/>
                  </a:lnTo>
                  <a:lnTo>
                    <a:pt x="501" y="665"/>
                  </a:lnTo>
                  <a:lnTo>
                    <a:pt x="498" y="669"/>
                  </a:lnTo>
                  <a:lnTo>
                    <a:pt x="493" y="671"/>
                  </a:lnTo>
                  <a:lnTo>
                    <a:pt x="489" y="672"/>
                  </a:lnTo>
                  <a:lnTo>
                    <a:pt x="484" y="672"/>
                  </a:lnTo>
                  <a:lnTo>
                    <a:pt x="484" y="67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7" name="Freeform 178"/>
            <p:cNvSpPr>
              <a:spLocks noEditPoints="1"/>
            </p:cNvSpPr>
            <p:nvPr/>
          </p:nvSpPr>
          <p:spPr bwMode="auto">
            <a:xfrm>
              <a:off x="5321454" y="4229903"/>
              <a:ext cx="105684" cy="134776"/>
            </a:xfrm>
            <a:custGeom>
              <a:avLst/>
              <a:gdLst>
                <a:gd name="T0" fmla="*/ 107 w 534"/>
                <a:gd name="T1" fmla="*/ 391 h 681"/>
                <a:gd name="T2" fmla="*/ 109 w 534"/>
                <a:gd name="T3" fmla="*/ 441 h 681"/>
                <a:gd name="T4" fmla="*/ 123 w 534"/>
                <a:gd name="T5" fmla="*/ 500 h 681"/>
                <a:gd name="T6" fmla="*/ 150 w 534"/>
                <a:gd name="T7" fmla="*/ 544 h 681"/>
                <a:gd name="T8" fmla="*/ 186 w 534"/>
                <a:gd name="T9" fmla="*/ 571 h 681"/>
                <a:gd name="T10" fmla="*/ 236 w 534"/>
                <a:gd name="T11" fmla="*/ 585 h 681"/>
                <a:gd name="T12" fmla="*/ 275 w 534"/>
                <a:gd name="T13" fmla="*/ 589 h 681"/>
                <a:gd name="T14" fmla="*/ 442 w 534"/>
                <a:gd name="T15" fmla="*/ 581 h 681"/>
                <a:gd name="T16" fmla="*/ 496 w 534"/>
                <a:gd name="T17" fmla="*/ 575 h 681"/>
                <a:gd name="T18" fmla="*/ 509 w 534"/>
                <a:gd name="T19" fmla="*/ 578 h 681"/>
                <a:gd name="T20" fmla="*/ 514 w 534"/>
                <a:gd name="T21" fmla="*/ 587 h 681"/>
                <a:gd name="T22" fmla="*/ 514 w 534"/>
                <a:gd name="T23" fmla="*/ 633 h 681"/>
                <a:gd name="T24" fmla="*/ 510 w 534"/>
                <a:gd name="T25" fmla="*/ 652 h 681"/>
                <a:gd name="T26" fmla="*/ 497 w 534"/>
                <a:gd name="T27" fmla="*/ 659 h 681"/>
                <a:gd name="T28" fmla="*/ 440 w 534"/>
                <a:gd name="T29" fmla="*/ 669 h 681"/>
                <a:gd name="T30" fmla="*/ 333 w 534"/>
                <a:gd name="T31" fmla="*/ 679 h 681"/>
                <a:gd name="T32" fmla="*/ 275 w 534"/>
                <a:gd name="T33" fmla="*/ 681 h 681"/>
                <a:gd name="T34" fmla="*/ 198 w 534"/>
                <a:gd name="T35" fmla="*/ 673 h 681"/>
                <a:gd name="T36" fmla="*/ 127 w 534"/>
                <a:gd name="T37" fmla="*/ 648 h 681"/>
                <a:gd name="T38" fmla="*/ 96 w 534"/>
                <a:gd name="T39" fmla="*/ 629 h 681"/>
                <a:gd name="T40" fmla="*/ 67 w 534"/>
                <a:gd name="T41" fmla="*/ 602 h 681"/>
                <a:gd name="T42" fmla="*/ 43 w 534"/>
                <a:gd name="T43" fmla="*/ 570 h 681"/>
                <a:gd name="T44" fmla="*/ 23 w 534"/>
                <a:gd name="T45" fmla="*/ 531 h 681"/>
                <a:gd name="T46" fmla="*/ 10 w 534"/>
                <a:gd name="T47" fmla="*/ 485 h 681"/>
                <a:gd name="T48" fmla="*/ 3 w 534"/>
                <a:gd name="T49" fmla="*/ 431 h 681"/>
                <a:gd name="T50" fmla="*/ 0 w 534"/>
                <a:gd name="T51" fmla="*/ 282 h 681"/>
                <a:gd name="T52" fmla="*/ 5 w 534"/>
                <a:gd name="T53" fmla="*/ 222 h 681"/>
                <a:gd name="T54" fmla="*/ 28 w 534"/>
                <a:gd name="T55" fmla="*/ 141 h 681"/>
                <a:gd name="T56" fmla="*/ 54 w 534"/>
                <a:gd name="T57" fmla="*/ 97 h 681"/>
                <a:gd name="T58" fmla="*/ 78 w 534"/>
                <a:gd name="T59" fmla="*/ 68 h 681"/>
                <a:gd name="T60" fmla="*/ 108 w 534"/>
                <a:gd name="T61" fmla="*/ 44 h 681"/>
                <a:gd name="T62" fmla="*/ 142 w 534"/>
                <a:gd name="T63" fmla="*/ 25 h 681"/>
                <a:gd name="T64" fmla="*/ 179 w 534"/>
                <a:gd name="T65" fmla="*/ 12 h 681"/>
                <a:gd name="T66" fmla="*/ 237 w 534"/>
                <a:gd name="T67" fmla="*/ 1 h 681"/>
                <a:gd name="T68" fmla="*/ 301 w 534"/>
                <a:gd name="T69" fmla="*/ 1 h 681"/>
                <a:gd name="T70" fmla="*/ 358 w 534"/>
                <a:gd name="T71" fmla="*/ 12 h 681"/>
                <a:gd name="T72" fmla="*/ 396 w 534"/>
                <a:gd name="T73" fmla="*/ 25 h 681"/>
                <a:gd name="T74" fmla="*/ 431 w 534"/>
                <a:gd name="T75" fmla="*/ 45 h 681"/>
                <a:gd name="T76" fmla="*/ 459 w 534"/>
                <a:gd name="T77" fmla="*/ 68 h 681"/>
                <a:gd name="T78" fmla="*/ 483 w 534"/>
                <a:gd name="T79" fmla="*/ 97 h 681"/>
                <a:gd name="T80" fmla="*/ 509 w 534"/>
                <a:gd name="T81" fmla="*/ 141 h 681"/>
                <a:gd name="T82" fmla="*/ 530 w 534"/>
                <a:gd name="T83" fmla="*/ 222 h 681"/>
                <a:gd name="T84" fmla="*/ 534 w 534"/>
                <a:gd name="T85" fmla="*/ 348 h 681"/>
                <a:gd name="T86" fmla="*/ 533 w 534"/>
                <a:gd name="T87" fmla="*/ 359 h 681"/>
                <a:gd name="T88" fmla="*/ 525 w 534"/>
                <a:gd name="T89" fmla="*/ 371 h 681"/>
                <a:gd name="T90" fmla="*/ 511 w 534"/>
                <a:gd name="T91" fmla="*/ 374 h 681"/>
                <a:gd name="T92" fmla="*/ 427 w 534"/>
                <a:gd name="T93" fmla="*/ 282 h 681"/>
                <a:gd name="T94" fmla="*/ 421 w 534"/>
                <a:gd name="T95" fmla="*/ 215 h 681"/>
                <a:gd name="T96" fmla="*/ 404 w 534"/>
                <a:gd name="T97" fmla="*/ 163 h 681"/>
                <a:gd name="T98" fmla="*/ 377 w 534"/>
                <a:gd name="T99" fmla="*/ 126 h 681"/>
                <a:gd name="T100" fmla="*/ 338 w 534"/>
                <a:gd name="T101" fmla="*/ 103 h 681"/>
                <a:gd name="T102" fmla="*/ 288 w 534"/>
                <a:gd name="T103" fmla="*/ 94 h 681"/>
                <a:gd name="T104" fmla="*/ 249 w 534"/>
                <a:gd name="T105" fmla="*/ 94 h 681"/>
                <a:gd name="T106" fmla="*/ 200 w 534"/>
                <a:gd name="T107" fmla="*/ 105 h 681"/>
                <a:gd name="T108" fmla="*/ 160 w 534"/>
                <a:gd name="T109" fmla="*/ 129 h 681"/>
                <a:gd name="T110" fmla="*/ 131 w 534"/>
                <a:gd name="T111" fmla="*/ 165 h 681"/>
                <a:gd name="T112" fmla="*/ 113 w 534"/>
                <a:gd name="T113" fmla="*/ 217 h 681"/>
                <a:gd name="T114" fmla="*/ 107 w 534"/>
                <a:gd name="T115" fmla="*/ 282 h 681"/>
                <a:gd name="T116" fmla="*/ 427 w 534"/>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681">
                  <a:moveTo>
                    <a:pt x="511" y="374"/>
                  </a:moveTo>
                  <a:lnTo>
                    <a:pt x="107" y="374"/>
                  </a:lnTo>
                  <a:lnTo>
                    <a:pt x="107" y="391"/>
                  </a:lnTo>
                  <a:lnTo>
                    <a:pt x="107" y="391"/>
                  </a:lnTo>
                  <a:lnTo>
                    <a:pt x="107" y="418"/>
                  </a:lnTo>
                  <a:lnTo>
                    <a:pt x="109" y="441"/>
                  </a:lnTo>
                  <a:lnTo>
                    <a:pt x="113" y="462"/>
                  </a:lnTo>
                  <a:lnTo>
                    <a:pt x="117" y="483"/>
                  </a:lnTo>
                  <a:lnTo>
                    <a:pt x="123" y="500"/>
                  </a:lnTo>
                  <a:lnTo>
                    <a:pt x="131" y="516"/>
                  </a:lnTo>
                  <a:lnTo>
                    <a:pt x="139" y="531"/>
                  </a:lnTo>
                  <a:lnTo>
                    <a:pt x="150" y="544"/>
                  </a:lnTo>
                  <a:lnTo>
                    <a:pt x="160" y="554"/>
                  </a:lnTo>
                  <a:lnTo>
                    <a:pt x="173" y="563"/>
                  </a:lnTo>
                  <a:lnTo>
                    <a:pt x="186" y="571"/>
                  </a:lnTo>
                  <a:lnTo>
                    <a:pt x="201" y="577"/>
                  </a:lnTo>
                  <a:lnTo>
                    <a:pt x="218" y="583"/>
                  </a:lnTo>
                  <a:lnTo>
                    <a:pt x="236" y="585"/>
                  </a:lnTo>
                  <a:lnTo>
                    <a:pt x="254" y="587"/>
                  </a:lnTo>
                  <a:lnTo>
                    <a:pt x="275" y="589"/>
                  </a:lnTo>
                  <a:lnTo>
                    <a:pt x="275" y="589"/>
                  </a:lnTo>
                  <a:lnTo>
                    <a:pt x="330" y="587"/>
                  </a:lnTo>
                  <a:lnTo>
                    <a:pt x="387" y="585"/>
                  </a:lnTo>
                  <a:lnTo>
                    <a:pt x="442" y="581"/>
                  </a:lnTo>
                  <a:lnTo>
                    <a:pt x="489" y="575"/>
                  </a:lnTo>
                  <a:lnTo>
                    <a:pt x="489" y="575"/>
                  </a:lnTo>
                  <a:lnTo>
                    <a:pt x="496" y="575"/>
                  </a:lnTo>
                  <a:lnTo>
                    <a:pt x="496" y="575"/>
                  </a:lnTo>
                  <a:lnTo>
                    <a:pt x="503" y="576"/>
                  </a:lnTo>
                  <a:lnTo>
                    <a:pt x="509" y="578"/>
                  </a:lnTo>
                  <a:lnTo>
                    <a:pt x="511" y="582"/>
                  </a:lnTo>
                  <a:lnTo>
                    <a:pt x="513" y="584"/>
                  </a:lnTo>
                  <a:lnTo>
                    <a:pt x="514" y="587"/>
                  </a:lnTo>
                  <a:lnTo>
                    <a:pt x="514" y="592"/>
                  </a:lnTo>
                  <a:lnTo>
                    <a:pt x="514" y="633"/>
                  </a:lnTo>
                  <a:lnTo>
                    <a:pt x="514" y="633"/>
                  </a:lnTo>
                  <a:lnTo>
                    <a:pt x="514" y="644"/>
                  </a:lnTo>
                  <a:lnTo>
                    <a:pt x="512" y="647"/>
                  </a:lnTo>
                  <a:lnTo>
                    <a:pt x="510" y="652"/>
                  </a:lnTo>
                  <a:lnTo>
                    <a:pt x="506" y="654"/>
                  </a:lnTo>
                  <a:lnTo>
                    <a:pt x="503" y="657"/>
                  </a:lnTo>
                  <a:lnTo>
                    <a:pt x="497" y="659"/>
                  </a:lnTo>
                  <a:lnTo>
                    <a:pt x="490" y="661"/>
                  </a:lnTo>
                  <a:lnTo>
                    <a:pt x="490" y="661"/>
                  </a:lnTo>
                  <a:lnTo>
                    <a:pt x="440" y="669"/>
                  </a:lnTo>
                  <a:lnTo>
                    <a:pt x="387" y="676"/>
                  </a:lnTo>
                  <a:lnTo>
                    <a:pt x="361" y="678"/>
                  </a:lnTo>
                  <a:lnTo>
                    <a:pt x="333" y="679"/>
                  </a:lnTo>
                  <a:lnTo>
                    <a:pt x="304" y="680"/>
                  </a:lnTo>
                  <a:lnTo>
                    <a:pt x="275" y="681"/>
                  </a:lnTo>
                  <a:lnTo>
                    <a:pt x="275" y="681"/>
                  </a:lnTo>
                  <a:lnTo>
                    <a:pt x="248" y="680"/>
                  </a:lnTo>
                  <a:lnTo>
                    <a:pt x="223" y="678"/>
                  </a:lnTo>
                  <a:lnTo>
                    <a:pt x="198" y="673"/>
                  </a:lnTo>
                  <a:lnTo>
                    <a:pt x="174" y="668"/>
                  </a:lnTo>
                  <a:lnTo>
                    <a:pt x="150" y="660"/>
                  </a:lnTo>
                  <a:lnTo>
                    <a:pt x="127" y="648"/>
                  </a:lnTo>
                  <a:lnTo>
                    <a:pt x="116" y="642"/>
                  </a:lnTo>
                  <a:lnTo>
                    <a:pt x="106" y="636"/>
                  </a:lnTo>
                  <a:lnTo>
                    <a:pt x="96" y="629"/>
                  </a:lnTo>
                  <a:lnTo>
                    <a:pt x="85" y="621"/>
                  </a:lnTo>
                  <a:lnTo>
                    <a:pt x="76" y="612"/>
                  </a:lnTo>
                  <a:lnTo>
                    <a:pt x="67" y="602"/>
                  </a:lnTo>
                  <a:lnTo>
                    <a:pt x="59" y="592"/>
                  </a:lnTo>
                  <a:lnTo>
                    <a:pt x="51" y="582"/>
                  </a:lnTo>
                  <a:lnTo>
                    <a:pt x="43" y="570"/>
                  </a:lnTo>
                  <a:lnTo>
                    <a:pt x="36" y="558"/>
                  </a:lnTo>
                  <a:lnTo>
                    <a:pt x="30" y="545"/>
                  </a:lnTo>
                  <a:lnTo>
                    <a:pt x="23" y="531"/>
                  </a:lnTo>
                  <a:lnTo>
                    <a:pt x="19" y="517"/>
                  </a:lnTo>
                  <a:lnTo>
                    <a:pt x="14" y="501"/>
                  </a:lnTo>
                  <a:lnTo>
                    <a:pt x="10" y="485"/>
                  </a:lnTo>
                  <a:lnTo>
                    <a:pt x="6" y="468"/>
                  </a:lnTo>
                  <a:lnTo>
                    <a:pt x="4" y="451"/>
                  </a:lnTo>
                  <a:lnTo>
                    <a:pt x="3" y="431"/>
                  </a:lnTo>
                  <a:lnTo>
                    <a:pt x="2" y="412"/>
                  </a:lnTo>
                  <a:lnTo>
                    <a:pt x="0" y="391"/>
                  </a:lnTo>
                  <a:lnTo>
                    <a:pt x="0" y="282"/>
                  </a:lnTo>
                  <a:lnTo>
                    <a:pt x="0" y="282"/>
                  </a:lnTo>
                  <a:lnTo>
                    <a:pt x="2" y="251"/>
                  </a:lnTo>
                  <a:lnTo>
                    <a:pt x="5" y="222"/>
                  </a:lnTo>
                  <a:lnTo>
                    <a:pt x="11" y="193"/>
                  </a:lnTo>
                  <a:lnTo>
                    <a:pt x="19" y="165"/>
                  </a:lnTo>
                  <a:lnTo>
                    <a:pt x="28" y="141"/>
                  </a:lnTo>
                  <a:lnTo>
                    <a:pt x="39" y="117"/>
                  </a:lnTo>
                  <a:lnTo>
                    <a:pt x="46" y="107"/>
                  </a:lnTo>
                  <a:lnTo>
                    <a:pt x="54" y="97"/>
                  </a:lnTo>
                  <a:lnTo>
                    <a:pt x="61" y="86"/>
                  </a:lnTo>
                  <a:lnTo>
                    <a:pt x="70" y="77"/>
                  </a:lnTo>
                  <a:lnTo>
                    <a:pt x="78" y="68"/>
                  </a:lnTo>
                  <a:lnTo>
                    <a:pt x="88" y="60"/>
                  </a:lnTo>
                  <a:lnTo>
                    <a:pt x="98" y="52"/>
                  </a:lnTo>
                  <a:lnTo>
                    <a:pt x="108" y="44"/>
                  </a:lnTo>
                  <a:lnTo>
                    <a:pt x="119" y="37"/>
                  </a:lnTo>
                  <a:lnTo>
                    <a:pt x="130" y="31"/>
                  </a:lnTo>
                  <a:lnTo>
                    <a:pt x="142" y="25"/>
                  </a:lnTo>
                  <a:lnTo>
                    <a:pt x="154" y="20"/>
                  </a:lnTo>
                  <a:lnTo>
                    <a:pt x="167" y="15"/>
                  </a:lnTo>
                  <a:lnTo>
                    <a:pt x="179" y="12"/>
                  </a:lnTo>
                  <a:lnTo>
                    <a:pt x="193" y="8"/>
                  </a:lnTo>
                  <a:lnTo>
                    <a:pt x="208" y="6"/>
                  </a:lnTo>
                  <a:lnTo>
                    <a:pt x="237" y="1"/>
                  </a:lnTo>
                  <a:lnTo>
                    <a:pt x="269" y="0"/>
                  </a:lnTo>
                  <a:lnTo>
                    <a:pt x="269" y="0"/>
                  </a:lnTo>
                  <a:lnTo>
                    <a:pt x="301" y="1"/>
                  </a:lnTo>
                  <a:lnTo>
                    <a:pt x="331" y="6"/>
                  </a:lnTo>
                  <a:lnTo>
                    <a:pt x="345" y="8"/>
                  </a:lnTo>
                  <a:lnTo>
                    <a:pt x="358" y="12"/>
                  </a:lnTo>
                  <a:lnTo>
                    <a:pt x="372" y="16"/>
                  </a:lnTo>
                  <a:lnTo>
                    <a:pt x="385" y="21"/>
                  </a:lnTo>
                  <a:lnTo>
                    <a:pt x="396" y="25"/>
                  </a:lnTo>
                  <a:lnTo>
                    <a:pt x="409" y="31"/>
                  </a:lnTo>
                  <a:lnTo>
                    <a:pt x="419" y="38"/>
                  </a:lnTo>
                  <a:lnTo>
                    <a:pt x="431" y="45"/>
                  </a:lnTo>
                  <a:lnTo>
                    <a:pt x="440" y="52"/>
                  </a:lnTo>
                  <a:lnTo>
                    <a:pt x="450" y="60"/>
                  </a:lnTo>
                  <a:lnTo>
                    <a:pt x="459" y="68"/>
                  </a:lnTo>
                  <a:lnTo>
                    <a:pt x="467" y="77"/>
                  </a:lnTo>
                  <a:lnTo>
                    <a:pt x="475" y="86"/>
                  </a:lnTo>
                  <a:lnTo>
                    <a:pt x="483" y="97"/>
                  </a:lnTo>
                  <a:lnTo>
                    <a:pt x="490" y="107"/>
                  </a:lnTo>
                  <a:lnTo>
                    <a:pt x="497" y="118"/>
                  </a:lnTo>
                  <a:lnTo>
                    <a:pt x="509" y="141"/>
                  </a:lnTo>
                  <a:lnTo>
                    <a:pt x="518" y="166"/>
                  </a:lnTo>
                  <a:lnTo>
                    <a:pt x="525" y="193"/>
                  </a:lnTo>
                  <a:lnTo>
                    <a:pt x="530" y="222"/>
                  </a:lnTo>
                  <a:lnTo>
                    <a:pt x="533" y="251"/>
                  </a:lnTo>
                  <a:lnTo>
                    <a:pt x="534" y="282"/>
                  </a:lnTo>
                  <a:lnTo>
                    <a:pt x="534" y="348"/>
                  </a:lnTo>
                  <a:lnTo>
                    <a:pt x="534" y="348"/>
                  </a:lnTo>
                  <a:lnTo>
                    <a:pt x="534" y="353"/>
                  </a:lnTo>
                  <a:lnTo>
                    <a:pt x="533" y="359"/>
                  </a:lnTo>
                  <a:lnTo>
                    <a:pt x="530" y="364"/>
                  </a:lnTo>
                  <a:lnTo>
                    <a:pt x="528" y="367"/>
                  </a:lnTo>
                  <a:lnTo>
                    <a:pt x="525" y="371"/>
                  </a:lnTo>
                  <a:lnTo>
                    <a:pt x="521" y="373"/>
                  </a:lnTo>
                  <a:lnTo>
                    <a:pt x="517" y="374"/>
                  </a:lnTo>
                  <a:lnTo>
                    <a:pt x="511" y="374"/>
                  </a:lnTo>
                  <a:lnTo>
                    <a:pt x="511" y="374"/>
                  </a:lnTo>
                  <a:close/>
                  <a:moveTo>
                    <a:pt x="427" y="282"/>
                  </a:moveTo>
                  <a:lnTo>
                    <a:pt x="427" y="282"/>
                  </a:lnTo>
                  <a:lnTo>
                    <a:pt x="426" y="258"/>
                  </a:lnTo>
                  <a:lnTo>
                    <a:pt x="425" y="235"/>
                  </a:lnTo>
                  <a:lnTo>
                    <a:pt x="421" y="215"/>
                  </a:lnTo>
                  <a:lnTo>
                    <a:pt x="417" y="195"/>
                  </a:lnTo>
                  <a:lnTo>
                    <a:pt x="411" y="178"/>
                  </a:lnTo>
                  <a:lnTo>
                    <a:pt x="404" y="163"/>
                  </a:lnTo>
                  <a:lnTo>
                    <a:pt x="397" y="149"/>
                  </a:lnTo>
                  <a:lnTo>
                    <a:pt x="387" y="137"/>
                  </a:lnTo>
                  <a:lnTo>
                    <a:pt x="377" y="126"/>
                  </a:lnTo>
                  <a:lnTo>
                    <a:pt x="365" y="117"/>
                  </a:lnTo>
                  <a:lnTo>
                    <a:pt x="353" y="109"/>
                  </a:lnTo>
                  <a:lnTo>
                    <a:pt x="338" y="103"/>
                  </a:lnTo>
                  <a:lnTo>
                    <a:pt x="323" y="99"/>
                  </a:lnTo>
                  <a:lnTo>
                    <a:pt x="306" y="95"/>
                  </a:lnTo>
                  <a:lnTo>
                    <a:pt x="288" y="94"/>
                  </a:lnTo>
                  <a:lnTo>
                    <a:pt x="269" y="93"/>
                  </a:lnTo>
                  <a:lnTo>
                    <a:pt x="269" y="93"/>
                  </a:lnTo>
                  <a:lnTo>
                    <a:pt x="249" y="94"/>
                  </a:lnTo>
                  <a:lnTo>
                    <a:pt x="232" y="97"/>
                  </a:lnTo>
                  <a:lnTo>
                    <a:pt x="215" y="100"/>
                  </a:lnTo>
                  <a:lnTo>
                    <a:pt x="200" y="105"/>
                  </a:lnTo>
                  <a:lnTo>
                    <a:pt x="185" y="111"/>
                  </a:lnTo>
                  <a:lnTo>
                    <a:pt x="171" y="118"/>
                  </a:lnTo>
                  <a:lnTo>
                    <a:pt x="160" y="129"/>
                  </a:lnTo>
                  <a:lnTo>
                    <a:pt x="148" y="139"/>
                  </a:lnTo>
                  <a:lnTo>
                    <a:pt x="139" y="152"/>
                  </a:lnTo>
                  <a:lnTo>
                    <a:pt x="131" y="165"/>
                  </a:lnTo>
                  <a:lnTo>
                    <a:pt x="123" y="181"/>
                  </a:lnTo>
                  <a:lnTo>
                    <a:pt x="117" y="199"/>
                  </a:lnTo>
                  <a:lnTo>
                    <a:pt x="113" y="217"/>
                  </a:lnTo>
                  <a:lnTo>
                    <a:pt x="109" y="238"/>
                  </a:lnTo>
                  <a:lnTo>
                    <a:pt x="107" y="259"/>
                  </a:lnTo>
                  <a:lnTo>
                    <a:pt x="107" y="282"/>
                  </a:lnTo>
                  <a:lnTo>
                    <a:pt x="107" y="294"/>
                  </a:lnTo>
                  <a:lnTo>
                    <a:pt x="427" y="294"/>
                  </a:lnTo>
                  <a:lnTo>
                    <a:pt x="427"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8" name="Freeform 179"/>
            <p:cNvSpPr>
              <a:spLocks/>
            </p:cNvSpPr>
            <p:nvPr/>
          </p:nvSpPr>
          <p:spPr bwMode="auto">
            <a:xfrm>
              <a:off x="5451481" y="4229903"/>
              <a:ext cx="87278" cy="134776"/>
            </a:xfrm>
            <a:custGeom>
              <a:avLst/>
              <a:gdLst>
                <a:gd name="T0" fmla="*/ 175 w 441"/>
                <a:gd name="T1" fmla="*/ 680 h 681"/>
                <a:gd name="T2" fmla="*/ 73 w 441"/>
                <a:gd name="T3" fmla="*/ 672 h 681"/>
                <a:gd name="T4" fmla="*/ 25 w 441"/>
                <a:gd name="T5" fmla="*/ 663 h 681"/>
                <a:gd name="T6" fmla="*/ 5 w 441"/>
                <a:gd name="T7" fmla="*/ 655 h 681"/>
                <a:gd name="T8" fmla="*/ 0 w 441"/>
                <a:gd name="T9" fmla="*/ 644 h 681"/>
                <a:gd name="T10" fmla="*/ 0 w 441"/>
                <a:gd name="T11" fmla="*/ 597 h 681"/>
                <a:gd name="T12" fmla="*/ 3 w 441"/>
                <a:gd name="T13" fmla="*/ 586 h 681"/>
                <a:gd name="T14" fmla="*/ 12 w 441"/>
                <a:gd name="T15" fmla="*/ 579 h 681"/>
                <a:gd name="T16" fmla="*/ 26 w 441"/>
                <a:gd name="T17" fmla="*/ 578 h 681"/>
                <a:gd name="T18" fmla="*/ 126 w 441"/>
                <a:gd name="T19" fmla="*/ 587 h 681"/>
                <a:gd name="T20" fmla="*/ 215 w 441"/>
                <a:gd name="T21" fmla="*/ 592 h 681"/>
                <a:gd name="T22" fmla="*/ 267 w 441"/>
                <a:gd name="T23" fmla="*/ 587 h 681"/>
                <a:gd name="T24" fmla="*/ 297 w 441"/>
                <a:gd name="T25" fmla="*/ 578 h 681"/>
                <a:gd name="T26" fmla="*/ 317 w 441"/>
                <a:gd name="T27" fmla="*/ 562 h 681"/>
                <a:gd name="T28" fmla="*/ 330 w 441"/>
                <a:gd name="T29" fmla="*/ 538 h 681"/>
                <a:gd name="T30" fmla="*/ 335 w 441"/>
                <a:gd name="T31" fmla="*/ 506 h 681"/>
                <a:gd name="T32" fmla="*/ 330 w 441"/>
                <a:gd name="T33" fmla="*/ 481 h 681"/>
                <a:gd name="T34" fmla="*/ 304 w 441"/>
                <a:gd name="T35" fmla="*/ 446 h 681"/>
                <a:gd name="T36" fmla="*/ 244 w 441"/>
                <a:gd name="T37" fmla="*/ 406 h 681"/>
                <a:gd name="T38" fmla="*/ 96 w 441"/>
                <a:gd name="T39" fmla="*/ 317 h 681"/>
                <a:gd name="T40" fmla="*/ 51 w 441"/>
                <a:gd name="T41" fmla="*/ 280 h 681"/>
                <a:gd name="T42" fmla="*/ 25 w 441"/>
                <a:gd name="T43" fmla="*/ 249 h 681"/>
                <a:gd name="T44" fmla="*/ 8 w 441"/>
                <a:gd name="T45" fmla="*/ 214 h 681"/>
                <a:gd name="T46" fmla="*/ 0 w 441"/>
                <a:gd name="T47" fmla="*/ 175 h 681"/>
                <a:gd name="T48" fmla="*/ 0 w 441"/>
                <a:gd name="T49" fmla="*/ 138 h 681"/>
                <a:gd name="T50" fmla="*/ 16 w 441"/>
                <a:gd name="T51" fmla="*/ 83 h 681"/>
                <a:gd name="T52" fmla="*/ 48 w 441"/>
                <a:gd name="T53" fmla="*/ 44 h 681"/>
                <a:gd name="T54" fmla="*/ 94 w 441"/>
                <a:gd name="T55" fmla="*/ 19 h 681"/>
                <a:gd name="T56" fmla="*/ 151 w 441"/>
                <a:gd name="T57" fmla="*/ 5 h 681"/>
                <a:gd name="T58" fmla="*/ 218 w 441"/>
                <a:gd name="T59" fmla="*/ 0 h 681"/>
                <a:gd name="T60" fmla="*/ 316 w 441"/>
                <a:gd name="T61" fmla="*/ 5 h 681"/>
                <a:gd name="T62" fmla="*/ 406 w 441"/>
                <a:gd name="T63" fmla="*/ 16 h 681"/>
                <a:gd name="T64" fmla="*/ 421 w 441"/>
                <a:gd name="T65" fmla="*/ 21 h 681"/>
                <a:gd name="T66" fmla="*/ 428 w 441"/>
                <a:gd name="T67" fmla="*/ 31 h 681"/>
                <a:gd name="T68" fmla="*/ 429 w 441"/>
                <a:gd name="T69" fmla="*/ 80 h 681"/>
                <a:gd name="T70" fmla="*/ 428 w 441"/>
                <a:gd name="T71" fmla="*/ 90 h 681"/>
                <a:gd name="T72" fmla="*/ 421 w 441"/>
                <a:gd name="T73" fmla="*/ 98 h 681"/>
                <a:gd name="T74" fmla="*/ 408 w 441"/>
                <a:gd name="T75" fmla="*/ 100 h 681"/>
                <a:gd name="T76" fmla="*/ 321 w 441"/>
                <a:gd name="T77" fmla="*/ 94 h 681"/>
                <a:gd name="T78" fmla="*/ 218 w 441"/>
                <a:gd name="T79" fmla="*/ 91 h 681"/>
                <a:gd name="T80" fmla="*/ 152 w 441"/>
                <a:gd name="T81" fmla="*/ 97 h 681"/>
                <a:gd name="T82" fmla="*/ 129 w 441"/>
                <a:gd name="T83" fmla="*/ 107 h 681"/>
                <a:gd name="T84" fmla="*/ 113 w 441"/>
                <a:gd name="T85" fmla="*/ 124 h 681"/>
                <a:gd name="T86" fmla="*/ 106 w 441"/>
                <a:gd name="T87" fmla="*/ 150 h 681"/>
                <a:gd name="T88" fmla="*/ 106 w 441"/>
                <a:gd name="T89" fmla="*/ 173 h 681"/>
                <a:gd name="T90" fmla="*/ 126 w 441"/>
                <a:gd name="T91" fmla="*/ 208 h 681"/>
                <a:gd name="T92" fmla="*/ 169 w 441"/>
                <a:gd name="T93" fmla="*/ 241 h 681"/>
                <a:gd name="T94" fmla="*/ 308 w 441"/>
                <a:gd name="T95" fmla="*/ 324 h 681"/>
                <a:gd name="T96" fmla="*/ 358 w 441"/>
                <a:gd name="T97" fmla="*/ 357 h 681"/>
                <a:gd name="T98" fmla="*/ 394 w 441"/>
                <a:gd name="T99" fmla="*/ 389 h 681"/>
                <a:gd name="T100" fmla="*/ 420 w 441"/>
                <a:gd name="T101" fmla="*/ 421 h 681"/>
                <a:gd name="T102" fmla="*/ 434 w 441"/>
                <a:gd name="T103" fmla="*/ 456 h 681"/>
                <a:gd name="T104" fmla="*/ 440 w 441"/>
                <a:gd name="T105" fmla="*/ 493 h 681"/>
                <a:gd name="T106" fmla="*/ 440 w 441"/>
                <a:gd name="T107" fmla="*/ 529 h 681"/>
                <a:gd name="T108" fmla="*/ 425 w 441"/>
                <a:gd name="T109" fmla="*/ 585 h 681"/>
                <a:gd name="T110" fmla="*/ 393 w 441"/>
                <a:gd name="T111" fmla="*/ 629 h 681"/>
                <a:gd name="T112" fmla="*/ 346 w 441"/>
                <a:gd name="T113" fmla="*/ 659 h 681"/>
                <a:gd name="T114" fmla="*/ 286 w 441"/>
                <a:gd name="T115" fmla="*/ 676 h 681"/>
                <a:gd name="T116" fmla="*/ 215 w 441"/>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681">
                  <a:moveTo>
                    <a:pt x="215" y="681"/>
                  </a:moveTo>
                  <a:lnTo>
                    <a:pt x="215" y="681"/>
                  </a:lnTo>
                  <a:lnTo>
                    <a:pt x="175" y="680"/>
                  </a:lnTo>
                  <a:lnTo>
                    <a:pt x="126" y="678"/>
                  </a:lnTo>
                  <a:lnTo>
                    <a:pt x="100" y="675"/>
                  </a:lnTo>
                  <a:lnTo>
                    <a:pt x="73" y="672"/>
                  </a:lnTo>
                  <a:lnTo>
                    <a:pt x="48" y="668"/>
                  </a:lnTo>
                  <a:lnTo>
                    <a:pt x="25" y="663"/>
                  </a:lnTo>
                  <a:lnTo>
                    <a:pt x="25" y="663"/>
                  </a:lnTo>
                  <a:lnTo>
                    <a:pt x="14" y="660"/>
                  </a:lnTo>
                  <a:lnTo>
                    <a:pt x="10" y="657"/>
                  </a:lnTo>
                  <a:lnTo>
                    <a:pt x="5" y="655"/>
                  </a:lnTo>
                  <a:lnTo>
                    <a:pt x="3" y="652"/>
                  </a:lnTo>
                  <a:lnTo>
                    <a:pt x="1" y="648"/>
                  </a:lnTo>
                  <a:lnTo>
                    <a:pt x="0" y="644"/>
                  </a:lnTo>
                  <a:lnTo>
                    <a:pt x="0" y="639"/>
                  </a:lnTo>
                  <a:lnTo>
                    <a:pt x="0" y="597"/>
                  </a:lnTo>
                  <a:lnTo>
                    <a:pt x="0" y="597"/>
                  </a:lnTo>
                  <a:lnTo>
                    <a:pt x="0" y="593"/>
                  </a:lnTo>
                  <a:lnTo>
                    <a:pt x="1" y="590"/>
                  </a:lnTo>
                  <a:lnTo>
                    <a:pt x="3" y="586"/>
                  </a:lnTo>
                  <a:lnTo>
                    <a:pt x="5" y="584"/>
                  </a:lnTo>
                  <a:lnTo>
                    <a:pt x="9" y="582"/>
                  </a:lnTo>
                  <a:lnTo>
                    <a:pt x="12" y="579"/>
                  </a:lnTo>
                  <a:lnTo>
                    <a:pt x="20" y="578"/>
                  </a:lnTo>
                  <a:lnTo>
                    <a:pt x="20" y="578"/>
                  </a:lnTo>
                  <a:lnTo>
                    <a:pt x="26" y="578"/>
                  </a:lnTo>
                  <a:lnTo>
                    <a:pt x="26" y="578"/>
                  </a:lnTo>
                  <a:lnTo>
                    <a:pt x="73" y="584"/>
                  </a:lnTo>
                  <a:lnTo>
                    <a:pt x="126" y="587"/>
                  </a:lnTo>
                  <a:lnTo>
                    <a:pt x="175" y="591"/>
                  </a:lnTo>
                  <a:lnTo>
                    <a:pt x="215" y="592"/>
                  </a:lnTo>
                  <a:lnTo>
                    <a:pt x="215" y="592"/>
                  </a:lnTo>
                  <a:lnTo>
                    <a:pt x="243" y="591"/>
                  </a:lnTo>
                  <a:lnTo>
                    <a:pt x="256" y="590"/>
                  </a:lnTo>
                  <a:lnTo>
                    <a:pt x="267" y="587"/>
                  </a:lnTo>
                  <a:lnTo>
                    <a:pt x="277" y="585"/>
                  </a:lnTo>
                  <a:lnTo>
                    <a:pt x="288" y="582"/>
                  </a:lnTo>
                  <a:lnTo>
                    <a:pt x="297" y="578"/>
                  </a:lnTo>
                  <a:lnTo>
                    <a:pt x="305" y="574"/>
                  </a:lnTo>
                  <a:lnTo>
                    <a:pt x="312" y="568"/>
                  </a:lnTo>
                  <a:lnTo>
                    <a:pt x="317" y="562"/>
                  </a:lnTo>
                  <a:lnTo>
                    <a:pt x="323" y="555"/>
                  </a:lnTo>
                  <a:lnTo>
                    <a:pt x="327" y="547"/>
                  </a:lnTo>
                  <a:lnTo>
                    <a:pt x="330" y="538"/>
                  </a:lnTo>
                  <a:lnTo>
                    <a:pt x="332" y="529"/>
                  </a:lnTo>
                  <a:lnTo>
                    <a:pt x="335" y="517"/>
                  </a:lnTo>
                  <a:lnTo>
                    <a:pt x="335" y="506"/>
                  </a:lnTo>
                  <a:lnTo>
                    <a:pt x="335" y="506"/>
                  </a:lnTo>
                  <a:lnTo>
                    <a:pt x="334" y="493"/>
                  </a:lnTo>
                  <a:lnTo>
                    <a:pt x="330" y="481"/>
                  </a:lnTo>
                  <a:lnTo>
                    <a:pt x="324" y="469"/>
                  </a:lnTo>
                  <a:lnTo>
                    <a:pt x="315" y="458"/>
                  </a:lnTo>
                  <a:lnTo>
                    <a:pt x="304" y="446"/>
                  </a:lnTo>
                  <a:lnTo>
                    <a:pt x="288" y="434"/>
                  </a:lnTo>
                  <a:lnTo>
                    <a:pt x="268" y="420"/>
                  </a:lnTo>
                  <a:lnTo>
                    <a:pt x="244" y="406"/>
                  </a:lnTo>
                  <a:lnTo>
                    <a:pt x="122" y="334"/>
                  </a:lnTo>
                  <a:lnTo>
                    <a:pt x="122" y="334"/>
                  </a:lnTo>
                  <a:lnTo>
                    <a:pt x="96" y="317"/>
                  </a:lnTo>
                  <a:lnTo>
                    <a:pt x="72" y="298"/>
                  </a:lnTo>
                  <a:lnTo>
                    <a:pt x="62" y="289"/>
                  </a:lnTo>
                  <a:lnTo>
                    <a:pt x="51" y="280"/>
                  </a:lnTo>
                  <a:lnTo>
                    <a:pt x="42" y="270"/>
                  </a:lnTo>
                  <a:lnTo>
                    <a:pt x="33" y="259"/>
                  </a:lnTo>
                  <a:lnTo>
                    <a:pt x="25" y="249"/>
                  </a:lnTo>
                  <a:lnTo>
                    <a:pt x="19" y="238"/>
                  </a:lnTo>
                  <a:lnTo>
                    <a:pt x="14" y="226"/>
                  </a:lnTo>
                  <a:lnTo>
                    <a:pt x="8" y="214"/>
                  </a:lnTo>
                  <a:lnTo>
                    <a:pt x="4" y="201"/>
                  </a:lnTo>
                  <a:lnTo>
                    <a:pt x="2" y="188"/>
                  </a:lnTo>
                  <a:lnTo>
                    <a:pt x="0" y="175"/>
                  </a:lnTo>
                  <a:lnTo>
                    <a:pt x="0" y="161"/>
                  </a:lnTo>
                  <a:lnTo>
                    <a:pt x="0" y="161"/>
                  </a:lnTo>
                  <a:lnTo>
                    <a:pt x="0" y="138"/>
                  </a:lnTo>
                  <a:lnTo>
                    <a:pt x="3" y="118"/>
                  </a:lnTo>
                  <a:lnTo>
                    <a:pt x="9" y="100"/>
                  </a:lnTo>
                  <a:lnTo>
                    <a:pt x="16" y="83"/>
                  </a:lnTo>
                  <a:lnTo>
                    <a:pt x="25" y="68"/>
                  </a:lnTo>
                  <a:lnTo>
                    <a:pt x="35" y="55"/>
                  </a:lnTo>
                  <a:lnTo>
                    <a:pt x="48" y="44"/>
                  </a:lnTo>
                  <a:lnTo>
                    <a:pt x="62" y="33"/>
                  </a:lnTo>
                  <a:lnTo>
                    <a:pt x="78" y="25"/>
                  </a:lnTo>
                  <a:lnTo>
                    <a:pt x="94" y="19"/>
                  </a:lnTo>
                  <a:lnTo>
                    <a:pt x="112" y="13"/>
                  </a:lnTo>
                  <a:lnTo>
                    <a:pt x="132" y="8"/>
                  </a:lnTo>
                  <a:lnTo>
                    <a:pt x="151" y="5"/>
                  </a:lnTo>
                  <a:lnTo>
                    <a:pt x="173" y="2"/>
                  </a:lnTo>
                  <a:lnTo>
                    <a:pt x="195" y="1"/>
                  </a:lnTo>
                  <a:lnTo>
                    <a:pt x="218" y="0"/>
                  </a:lnTo>
                  <a:lnTo>
                    <a:pt x="218" y="0"/>
                  </a:lnTo>
                  <a:lnTo>
                    <a:pt x="268" y="1"/>
                  </a:lnTo>
                  <a:lnTo>
                    <a:pt x="316" y="5"/>
                  </a:lnTo>
                  <a:lnTo>
                    <a:pt x="362" y="9"/>
                  </a:lnTo>
                  <a:lnTo>
                    <a:pt x="406" y="16"/>
                  </a:lnTo>
                  <a:lnTo>
                    <a:pt x="406" y="16"/>
                  </a:lnTo>
                  <a:lnTo>
                    <a:pt x="412" y="17"/>
                  </a:lnTo>
                  <a:lnTo>
                    <a:pt x="416" y="19"/>
                  </a:lnTo>
                  <a:lnTo>
                    <a:pt x="421" y="21"/>
                  </a:lnTo>
                  <a:lnTo>
                    <a:pt x="423" y="24"/>
                  </a:lnTo>
                  <a:lnTo>
                    <a:pt x="426" y="28"/>
                  </a:lnTo>
                  <a:lnTo>
                    <a:pt x="428" y="31"/>
                  </a:lnTo>
                  <a:lnTo>
                    <a:pt x="429" y="36"/>
                  </a:lnTo>
                  <a:lnTo>
                    <a:pt x="429" y="40"/>
                  </a:lnTo>
                  <a:lnTo>
                    <a:pt x="429" y="80"/>
                  </a:lnTo>
                  <a:lnTo>
                    <a:pt x="429" y="80"/>
                  </a:lnTo>
                  <a:lnTo>
                    <a:pt x="429" y="85"/>
                  </a:lnTo>
                  <a:lnTo>
                    <a:pt x="428" y="90"/>
                  </a:lnTo>
                  <a:lnTo>
                    <a:pt x="425" y="93"/>
                  </a:lnTo>
                  <a:lnTo>
                    <a:pt x="423" y="95"/>
                  </a:lnTo>
                  <a:lnTo>
                    <a:pt x="421" y="98"/>
                  </a:lnTo>
                  <a:lnTo>
                    <a:pt x="417" y="99"/>
                  </a:lnTo>
                  <a:lnTo>
                    <a:pt x="408" y="100"/>
                  </a:lnTo>
                  <a:lnTo>
                    <a:pt x="408" y="100"/>
                  </a:lnTo>
                  <a:lnTo>
                    <a:pt x="405" y="100"/>
                  </a:lnTo>
                  <a:lnTo>
                    <a:pt x="405" y="100"/>
                  </a:lnTo>
                  <a:lnTo>
                    <a:pt x="321" y="94"/>
                  </a:lnTo>
                  <a:lnTo>
                    <a:pt x="269" y="92"/>
                  </a:lnTo>
                  <a:lnTo>
                    <a:pt x="218" y="91"/>
                  </a:lnTo>
                  <a:lnTo>
                    <a:pt x="218" y="91"/>
                  </a:lnTo>
                  <a:lnTo>
                    <a:pt x="194" y="91"/>
                  </a:lnTo>
                  <a:lnTo>
                    <a:pt x="172" y="93"/>
                  </a:lnTo>
                  <a:lnTo>
                    <a:pt x="152" y="97"/>
                  </a:lnTo>
                  <a:lnTo>
                    <a:pt x="144" y="100"/>
                  </a:lnTo>
                  <a:lnTo>
                    <a:pt x="136" y="102"/>
                  </a:lnTo>
                  <a:lnTo>
                    <a:pt x="129" y="107"/>
                  </a:lnTo>
                  <a:lnTo>
                    <a:pt x="124" y="111"/>
                  </a:lnTo>
                  <a:lnTo>
                    <a:pt x="118" y="117"/>
                  </a:lnTo>
                  <a:lnTo>
                    <a:pt x="113" y="124"/>
                  </a:lnTo>
                  <a:lnTo>
                    <a:pt x="110" y="131"/>
                  </a:lnTo>
                  <a:lnTo>
                    <a:pt x="108" y="140"/>
                  </a:lnTo>
                  <a:lnTo>
                    <a:pt x="106" y="150"/>
                  </a:lnTo>
                  <a:lnTo>
                    <a:pt x="105" y="161"/>
                  </a:lnTo>
                  <a:lnTo>
                    <a:pt x="105" y="161"/>
                  </a:lnTo>
                  <a:lnTo>
                    <a:pt x="106" y="173"/>
                  </a:lnTo>
                  <a:lnTo>
                    <a:pt x="111" y="186"/>
                  </a:lnTo>
                  <a:lnTo>
                    <a:pt x="117" y="197"/>
                  </a:lnTo>
                  <a:lnTo>
                    <a:pt x="126" y="208"/>
                  </a:lnTo>
                  <a:lnTo>
                    <a:pt x="137" y="219"/>
                  </a:lnTo>
                  <a:lnTo>
                    <a:pt x="152" y="230"/>
                  </a:lnTo>
                  <a:lnTo>
                    <a:pt x="169" y="241"/>
                  </a:lnTo>
                  <a:lnTo>
                    <a:pt x="189" y="253"/>
                  </a:lnTo>
                  <a:lnTo>
                    <a:pt x="308" y="324"/>
                  </a:lnTo>
                  <a:lnTo>
                    <a:pt x="308" y="324"/>
                  </a:lnTo>
                  <a:lnTo>
                    <a:pt x="327" y="335"/>
                  </a:lnTo>
                  <a:lnTo>
                    <a:pt x="343" y="345"/>
                  </a:lnTo>
                  <a:lnTo>
                    <a:pt x="358" y="357"/>
                  </a:lnTo>
                  <a:lnTo>
                    <a:pt x="371" y="367"/>
                  </a:lnTo>
                  <a:lnTo>
                    <a:pt x="384" y="378"/>
                  </a:lnTo>
                  <a:lnTo>
                    <a:pt x="394" y="389"/>
                  </a:lnTo>
                  <a:lnTo>
                    <a:pt x="403" y="399"/>
                  </a:lnTo>
                  <a:lnTo>
                    <a:pt x="413" y="411"/>
                  </a:lnTo>
                  <a:lnTo>
                    <a:pt x="420" y="421"/>
                  </a:lnTo>
                  <a:lnTo>
                    <a:pt x="425" y="433"/>
                  </a:lnTo>
                  <a:lnTo>
                    <a:pt x="431" y="444"/>
                  </a:lnTo>
                  <a:lnTo>
                    <a:pt x="434" y="456"/>
                  </a:lnTo>
                  <a:lnTo>
                    <a:pt x="438" y="468"/>
                  </a:lnTo>
                  <a:lnTo>
                    <a:pt x="439" y="481"/>
                  </a:lnTo>
                  <a:lnTo>
                    <a:pt x="440" y="493"/>
                  </a:lnTo>
                  <a:lnTo>
                    <a:pt x="441" y="506"/>
                  </a:lnTo>
                  <a:lnTo>
                    <a:pt x="441" y="506"/>
                  </a:lnTo>
                  <a:lnTo>
                    <a:pt x="440" y="529"/>
                  </a:lnTo>
                  <a:lnTo>
                    <a:pt x="437" y="548"/>
                  </a:lnTo>
                  <a:lnTo>
                    <a:pt x="432" y="568"/>
                  </a:lnTo>
                  <a:lnTo>
                    <a:pt x="425" y="585"/>
                  </a:lnTo>
                  <a:lnTo>
                    <a:pt x="416" y="601"/>
                  </a:lnTo>
                  <a:lnTo>
                    <a:pt x="406" y="616"/>
                  </a:lnTo>
                  <a:lnTo>
                    <a:pt x="393" y="629"/>
                  </a:lnTo>
                  <a:lnTo>
                    <a:pt x="379" y="640"/>
                  </a:lnTo>
                  <a:lnTo>
                    <a:pt x="363" y="649"/>
                  </a:lnTo>
                  <a:lnTo>
                    <a:pt x="346" y="659"/>
                  </a:lnTo>
                  <a:lnTo>
                    <a:pt x="328" y="665"/>
                  </a:lnTo>
                  <a:lnTo>
                    <a:pt x="307" y="671"/>
                  </a:lnTo>
                  <a:lnTo>
                    <a:pt x="286" y="676"/>
                  </a:lnTo>
                  <a:lnTo>
                    <a:pt x="264" y="678"/>
                  </a:lnTo>
                  <a:lnTo>
                    <a:pt x="241" y="680"/>
                  </a:lnTo>
                  <a:lnTo>
                    <a:pt x="215" y="681"/>
                  </a:lnTo>
                  <a:lnTo>
                    <a:pt x="215"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59" name="Freeform 180"/>
            <p:cNvSpPr>
              <a:spLocks/>
            </p:cNvSpPr>
            <p:nvPr/>
          </p:nvSpPr>
          <p:spPr bwMode="auto">
            <a:xfrm>
              <a:off x="5562508" y="4229903"/>
              <a:ext cx="87278" cy="134776"/>
            </a:xfrm>
            <a:custGeom>
              <a:avLst/>
              <a:gdLst>
                <a:gd name="T0" fmla="*/ 175 w 441"/>
                <a:gd name="T1" fmla="*/ 680 h 681"/>
                <a:gd name="T2" fmla="*/ 73 w 441"/>
                <a:gd name="T3" fmla="*/ 672 h 681"/>
                <a:gd name="T4" fmla="*/ 25 w 441"/>
                <a:gd name="T5" fmla="*/ 663 h 681"/>
                <a:gd name="T6" fmla="*/ 7 w 441"/>
                <a:gd name="T7" fmla="*/ 655 h 681"/>
                <a:gd name="T8" fmla="*/ 0 w 441"/>
                <a:gd name="T9" fmla="*/ 644 h 681"/>
                <a:gd name="T10" fmla="*/ 0 w 441"/>
                <a:gd name="T11" fmla="*/ 597 h 681"/>
                <a:gd name="T12" fmla="*/ 3 w 441"/>
                <a:gd name="T13" fmla="*/ 586 h 681"/>
                <a:gd name="T14" fmla="*/ 12 w 441"/>
                <a:gd name="T15" fmla="*/ 579 h 681"/>
                <a:gd name="T16" fmla="*/ 26 w 441"/>
                <a:gd name="T17" fmla="*/ 578 h 681"/>
                <a:gd name="T18" fmla="*/ 126 w 441"/>
                <a:gd name="T19" fmla="*/ 587 h 681"/>
                <a:gd name="T20" fmla="*/ 215 w 441"/>
                <a:gd name="T21" fmla="*/ 592 h 681"/>
                <a:gd name="T22" fmla="*/ 267 w 441"/>
                <a:gd name="T23" fmla="*/ 587 h 681"/>
                <a:gd name="T24" fmla="*/ 297 w 441"/>
                <a:gd name="T25" fmla="*/ 578 h 681"/>
                <a:gd name="T26" fmla="*/ 319 w 441"/>
                <a:gd name="T27" fmla="*/ 562 h 681"/>
                <a:gd name="T28" fmla="*/ 331 w 441"/>
                <a:gd name="T29" fmla="*/ 538 h 681"/>
                <a:gd name="T30" fmla="*/ 336 w 441"/>
                <a:gd name="T31" fmla="*/ 506 h 681"/>
                <a:gd name="T32" fmla="*/ 331 w 441"/>
                <a:gd name="T33" fmla="*/ 481 h 681"/>
                <a:gd name="T34" fmla="*/ 304 w 441"/>
                <a:gd name="T35" fmla="*/ 446 h 681"/>
                <a:gd name="T36" fmla="*/ 245 w 441"/>
                <a:gd name="T37" fmla="*/ 406 h 681"/>
                <a:gd name="T38" fmla="*/ 96 w 441"/>
                <a:gd name="T39" fmla="*/ 317 h 681"/>
                <a:gd name="T40" fmla="*/ 51 w 441"/>
                <a:gd name="T41" fmla="*/ 280 h 681"/>
                <a:gd name="T42" fmla="*/ 26 w 441"/>
                <a:gd name="T43" fmla="*/ 249 h 681"/>
                <a:gd name="T44" fmla="*/ 9 w 441"/>
                <a:gd name="T45" fmla="*/ 214 h 681"/>
                <a:gd name="T46" fmla="*/ 0 w 441"/>
                <a:gd name="T47" fmla="*/ 175 h 681"/>
                <a:gd name="T48" fmla="*/ 1 w 441"/>
                <a:gd name="T49" fmla="*/ 138 h 681"/>
                <a:gd name="T50" fmla="*/ 16 w 441"/>
                <a:gd name="T51" fmla="*/ 83 h 681"/>
                <a:gd name="T52" fmla="*/ 48 w 441"/>
                <a:gd name="T53" fmla="*/ 44 h 681"/>
                <a:gd name="T54" fmla="*/ 95 w 441"/>
                <a:gd name="T55" fmla="*/ 19 h 681"/>
                <a:gd name="T56" fmla="*/ 152 w 441"/>
                <a:gd name="T57" fmla="*/ 5 h 681"/>
                <a:gd name="T58" fmla="*/ 218 w 441"/>
                <a:gd name="T59" fmla="*/ 0 h 681"/>
                <a:gd name="T60" fmla="*/ 316 w 441"/>
                <a:gd name="T61" fmla="*/ 5 h 681"/>
                <a:gd name="T62" fmla="*/ 407 w 441"/>
                <a:gd name="T63" fmla="*/ 16 h 681"/>
                <a:gd name="T64" fmla="*/ 421 w 441"/>
                <a:gd name="T65" fmla="*/ 21 h 681"/>
                <a:gd name="T66" fmla="*/ 428 w 441"/>
                <a:gd name="T67" fmla="*/ 31 h 681"/>
                <a:gd name="T68" fmla="*/ 430 w 441"/>
                <a:gd name="T69" fmla="*/ 80 h 681"/>
                <a:gd name="T70" fmla="*/ 428 w 441"/>
                <a:gd name="T71" fmla="*/ 90 h 681"/>
                <a:gd name="T72" fmla="*/ 421 w 441"/>
                <a:gd name="T73" fmla="*/ 98 h 681"/>
                <a:gd name="T74" fmla="*/ 409 w 441"/>
                <a:gd name="T75" fmla="*/ 100 h 681"/>
                <a:gd name="T76" fmla="*/ 321 w 441"/>
                <a:gd name="T77" fmla="*/ 94 h 681"/>
                <a:gd name="T78" fmla="*/ 218 w 441"/>
                <a:gd name="T79" fmla="*/ 91 h 681"/>
                <a:gd name="T80" fmla="*/ 153 w 441"/>
                <a:gd name="T81" fmla="*/ 97 h 681"/>
                <a:gd name="T82" fmla="*/ 129 w 441"/>
                <a:gd name="T83" fmla="*/ 107 h 681"/>
                <a:gd name="T84" fmla="*/ 114 w 441"/>
                <a:gd name="T85" fmla="*/ 124 h 681"/>
                <a:gd name="T86" fmla="*/ 106 w 441"/>
                <a:gd name="T87" fmla="*/ 150 h 681"/>
                <a:gd name="T88" fmla="*/ 108 w 441"/>
                <a:gd name="T89" fmla="*/ 173 h 681"/>
                <a:gd name="T90" fmla="*/ 127 w 441"/>
                <a:gd name="T91" fmla="*/ 208 h 681"/>
                <a:gd name="T92" fmla="*/ 170 w 441"/>
                <a:gd name="T93" fmla="*/ 241 h 681"/>
                <a:gd name="T94" fmla="*/ 308 w 441"/>
                <a:gd name="T95" fmla="*/ 324 h 681"/>
                <a:gd name="T96" fmla="*/ 358 w 441"/>
                <a:gd name="T97" fmla="*/ 357 h 681"/>
                <a:gd name="T98" fmla="*/ 394 w 441"/>
                <a:gd name="T99" fmla="*/ 389 h 681"/>
                <a:gd name="T100" fmla="*/ 420 w 441"/>
                <a:gd name="T101" fmla="*/ 421 h 681"/>
                <a:gd name="T102" fmla="*/ 435 w 441"/>
                <a:gd name="T103" fmla="*/ 456 h 681"/>
                <a:gd name="T104" fmla="*/ 441 w 441"/>
                <a:gd name="T105" fmla="*/ 493 h 681"/>
                <a:gd name="T106" fmla="*/ 440 w 441"/>
                <a:gd name="T107" fmla="*/ 529 h 681"/>
                <a:gd name="T108" fmla="*/ 425 w 441"/>
                <a:gd name="T109" fmla="*/ 585 h 681"/>
                <a:gd name="T110" fmla="*/ 393 w 441"/>
                <a:gd name="T111" fmla="*/ 629 h 681"/>
                <a:gd name="T112" fmla="*/ 346 w 441"/>
                <a:gd name="T113" fmla="*/ 659 h 681"/>
                <a:gd name="T114" fmla="*/ 287 w 441"/>
                <a:gd name="T115" fmla="*/ 676 h 681"/>
                <a:gd name="T116" fmla="*/ 215 w 441"/>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681">
                  <a:moveTo>
                    <a:pt x="215" y="681"/>
                  </a:moveTo>
                  <a:lnTo>
                    <a:pt x="215" y="681"/>
                  </a:lnTo>
                  <a:lnTo>
                    <a:pt x="175" y="680"/>
                  </a:lnTo>
                  <a:lnTo>
                    <a:pt x="126" y="678"/>
                  </a:lnTo>
                  <a:lnTo>
                    <a:pt x="100" y="675"/>
                  </a:lnTo>
                  <a:lnTo>
                    <a:pt x="73" y="672"/>
                  </a:lnTo>
                  <a:lnTo>
                    <a:pt x="48" y="668"/>
                  </a:lnTo>
                  <a:lnTo>
                    <a:pt x="25" y="663"/>
                  </a:lnTo>
                  <a:lnTo>
                    <a:pt x="25" y="663"/>
                  </a:lnTo>
                  <a:lnTo>
                    <a:pt x="15" y="660"/>
                  </a:lnTo>
                  <a:lnTo>
                    <a:pt x="10" y="657"/>
                  </a:lnTo>
                  <a:lnTo>
                    <a:pt x="7" y="655"/>
                  </a:lnTo>
                  <a:lnTo>
                    <a:pt x="3" y="652"/>
                  </a:lnTo>
                  <a:lnTo>
                    <a:pt x="1" y="648"/>
                  </a:lnTo>
                  <a:lnTo>
                    <a:pt x="0" y="644"/>
                  </a:lnTo>
                  <a:lnTo>
                    <a:pt x="0" y="639"/>
                  </a:lnTo>
                  <a:lnTo>
                    <a:pt x="0" y="597"/>
                  </a:lnTo>
                  <a:lnTo>
                    <a:pt x="0" y="597"/>
                  </a:lnTo>
                  <a:lnTo>
                    <a:pt x="0" y="593"/>
                  </a:lnTo>
                  <a:lnTo>
                    <a:pt x="1" y="590"/>
                  </a:lnTo>
                  <a:lnTo>
                    <a:pt x="3" y="586"/>
                  </a:lnTo>
                  <a:lnTo>
                    <a:pt x="6" y="584"/>
                  </a:lnTo>
                  <a:lnTo>
                    <a:pt x="9" y="582"/>
                  </a:lnTo>
                  <a:lnTo>
                    <a:pt x="12" y="579"/>
                  </a:lnTo>
                  <a:lnTo>
                    <a:pt x="22" y="578"/>
                  </a:lnTo>
                  <a:lnTo>
                    <a:pt x="22" y="578"/>
                  </a:lnTo>
                  <a:lnTo>
                    <a:pt x="26" y="578"/>
                  </a:lnTo>
                  <a:lnTo>
                    <a:pt x="26" y="578"/>
                  </a:lnTo>
                  <a:lnTo>
                    <a:pt x="74" y="584"/>
                  </a:lnTo>
                  <a:lnTo>
                    <a:pt x="126" y="587"/>
                  </a:lnTo>
                  <a:lnTo>
                    <a:pt x="176" y="591"/>
                  </a:lnTo>
                  <a:lnTo>
                    <a:pt x="215" y="592"/>
                  </a:lnTo>
                  <a:lnTo>
                    <a:pt x="215" y="592"/>
                  </a:lnTo>
                  <a:lnTo>
                    <a:pt x="243" y="591"/>
                  </a:lnTo>
                  <a:lnTo>
                    <a:pt x="256" y="590"/>
                  </a:lnTo>
                  <a:lnTo>
                    <a:pt x="267" y="587"/>
                  </a:lnTo>
                  <a:lnTo>
                    <a:pt x="279" y="585"/>
                  </a:lnTo>
                  <a:lnTo>
                    <a:pt x="288" y="582"/>
                  </a:lnTo>
                  <a:lnTo>
                    <a:pt x="297" y="578"/>
                  </a:lnTo>
                  <a:lnTo>
                    <a:pt x="305" y="574"/>
                  </a:lnTo>
                  <a:lnTo>
                    <a:pt x="312" y="568"/>
                  </a:lnTo>
                  <a:lnTo>
                    <a:pt x="319" y="562"/>
                  </a:lnTo>
                  <a:lnTo>
                    <a:pt x="323" y="555"/>
                  </a:lnTo>
                  <a:lnTo>
                    <a:pt x="328" y="547"/>
                  </a:lnTo>
                  <a:lnTo>
                    <a:pt x="331" y="538"/>
                  </a:lnTo>
                  <a:lnTo>
                    <a:pt x="334" y="529"/>
                  </a:lnTo>
                  <a:lnTo>
                    <a:pt x="335" y="517"/>
                  </a:lnTo>
                  <a:lnTo>
                    <a:pt x="336" y="506"/>
                  </a:lnTo>
                  <a:lnTo>
                    <a:pt x="336" y="506"/>
                  </a:lnTo>
                  <a:lnTo>
                    <a:pt x="335" y="493"/>
                  </a:lnTo>
                  <a:lnTo>
                    <a:pt x="331" y="481"/>
                  </a:lnTo>
                  <a:lnTo>
                    <a:pt x="324" y="469"/>
                  </a:lnTo>
                  <a:lnTo>
                    <a:pt x="316" y="458"/>
                  </a:lnTo>
                  <a:lnTo>
                    <a:pt x="304" y="446"/>
                  </a:lnTo>
                  <a:lnTo>
                    <a:pt x="288" y="434"/>
                  </a:lnTo>
                  <a:lnTo>
                    <a:pt x="268" y="420"/>
                  </a:lnTo>
                  <a:lnTo>
                    <a:pt x="245" y="406"/>
                  </a:lnTo>
                  <a:lnTo>
                    <a:pt x="123" y="334"/>
                  </a:lnTo>
                  <a:lnTo>
                    <a:pt x="123" y="334"/>
                  </a:lnTo>
                  <a:lnTo>
                    <a:pt x="96" y="317"/>
                  </a:lnTo>
                  <a:lnTo>
                    <a:pt x="72" y="298"/>
                  </a:lnTo>
                  <a:lnTo>
                    <a:pt x="62" y="289"/>
                  </a:lnTo>
                  <a:lnTo>
                    <a:pt x="51" y="280"/>
                  </a:lnTo>
                  <a:lnTo>
                    <a:pt x="42" y="270"/>
                  </a:lnTo>
                  <a:lnTo>
                    <a:pt x="34" y="259"/>
                  </a:lnTo>
                  <a:lnTo>
                    <a:pt x="26" y="249"/>
                  </a:lnTo>
                  <a:lnTo>
                    <a:pt x="19" y="238"/>
                  </a:lnTo>
                  <a:lnTo>
                    <a:pt x="14" y="226"/>
                  </a:lnTo>
                  <a:lnTo>
                    <a:pt x="9" y="214"/>
                  </a:lnTo>
                  <a:lnTo>
                    <a:pt x="4" y="201"/>
                  </a:lnTo>
                  <a:lnTo>
                    <a:pt x="2" y="188"/>
                  </a:lnTo>
                  <a:lnTo>
                    <a:pt x="0" y="175"/>
                  </a:lnTo>
                  <a:lnTo>
                    <a:pt x="0" y="161"/>
                  </a:lnTo>
                  <a:lnTo>
                    <a:pt x="0" y="161"/>
                  </a:lnTo>
                  <a:lnTo>
                    <a:pt x="1" y="138"/>
                  </a:lnTo>
                  <a:lnTo>
                    <a:pt x="4" y="118"/>
                  </a:lnTo>
                  <a:lnTo>
                    <a:pt x="9" y="100"/>
                  </a:lnTo>
                  <a:lnTo>
                    <a:pt x="16" y="83"/>
                  </a:lnTo>
                  <a:lnTo>
                    <a:pt x="25" y="68"/>
                  </a:lnTo>
                  <a:lnTo>
                    <a:pt x="36" y="55"/>
                  </a:lnTo>
                  <a:lnTo>
                    <a:pt x="48" y="44"/>
                  </a:lnTo>
                  <a:lnTo>
                    <a:pt x="63" y="33"/>
                  </a:lnTo>
                  <a:lnTo>
                    <a:pt x="78" y="25"/>
                  </a:lnTo>
                  <a:lnTo>
                    <a:pt x="95" y="19"/>
                  </a:lnTo>
                  <a:lnTo>
                    <a:pt x="112" y="13"/>
                  </a:lnTo>
                  <a:lnTo>
                    <a:pt x="132" y="8"/>
                  </a:lnTo>
                  <a:lnTo>
                    <a:pt x="152" y="5"/>
                  </a:lnTo>
                  <a:lnTo>
                    <a:pt x="173" y="2"/>
                  </a:lnTo>
                  <a:lnTo>
                    <a:pt x="195" y="1"/>
                  </a:lnTo>
                  <a:lnTo>
                    <a:pt x="218" y="0"/>
                  </a:lnTo>
                  <a:lnTo>
                    <a:pt x="218" y="0"/>
                  </a:lnTo>
                  <a:lnTo>
                    <a:pt x="268" y="1"/>
                  </a:lnTo>
                  <a:lnTo>
                    <a:pt x="316" y="5"/>
                  </a:lnTo>
                  <a:lnTo>
                    <a:pt x="362" y="9"/>
                  </a:lnTo>
                  <a:lnTo>
                    <a:pt x="407" y="16"/>
                  </a:lnTo>
                  <a:lnTo>
                    <a:pt x="407" y="16"/>
                  </a:lnTo>
                  <a:lnTo>
                    <a:pt x="412" y="17"/>
                  </a:lnTo>
                  <a:lnTo>
                    <a:pt x="416" y="19"/>
                  </a:lnTo>
                  <a:lnTo>
                    <a:pt x="421" y="21"/>
                  </a:lnTo>
                  <a:lnTo>
                    <a:pt x="424" y="24"/>
                  </a:lnTo>
                  <a:lnTo>
                    <a:pt x="426" y="28"/>
                  </a:lnTo>
                  <a:lnTo>
                    <a:pt x="428" y="31"/>
                  </a:lnTo>
                  <a:lnTo>
                    <a:pt x="429" y="36"/>
                  </a:lnTo>
                  <a:lnTo>
                    <a:pt x="430" y="40"/>
                  </a:lnTo>
                  <a:lnTo>
                    <a:pt x="430" y="80"/>
                  </a:lnTo>
                  <a:lnTo>
                    <a:pt x="430" y="80"/>
                  </a:lnTo>
                  <a:lnTo>
                    <a:pt x="429" y="85"/>
                  </a:lnTo>
                  <a:lnTo>
                    <a:pt x="428" y="90"/>
                  </a:lnTo>
                  <a:lnTo>
                    <a:pt x="426" y="93"/>
                  </a:lnTo>
                  <a:lnTo>
                    <a:pt x="424" y="95"/>
                  </a:lnTo>
                  <a:lnTo>
                    <a:pt x="421" y="98"/>
                  </a:lnTo>
                  <a:lnTo>
                    <a:pt x="417" y="99"/>
                  </a:lnTo>
                  <a:lnTo>
                    <a:pt x="409" y="100"/>
                  </a:lnTo>
                  <a:lnTo>
                    <a:pt x="409" y="100"/>
                  </a:lnTo>
                  <a:lnTo>
                    <a:pt x="406" y="100"/>
                  </a:lnTo>
                  <a:lnTo>
                    <a:pt x="406" y="100"/>
                  </a:lnTo>
                  <a:lnTo>
                    <a:pt x="321" y="94"/>
                  </a:lnTo>
                  <a:lnTo>
                    <a:pt x="270" y="92"/>
                  </a:lnTo>
                  <a:lnTo>
                    <a:pt x="218" y="91"/>
                  </a:lnTo>
                  <a:lnTo>
                    <a:pt x="218" y="91"/>
                  </a:lnTo>
                  <a:lnTo>
                    <a:pt x="194" y="91"/>
                  </a:lnTo>
                  <a:lnTo>
                    <a:pt x="172" y="93"/>
                  </a:lnTo>
                  <a:lnTo>
                    <a:pt x="153" y="97"/>
                  </a:lnTo>
                  <a:lnTo>
                    <a:pt x="144" y="100"/>
                  </a:lnTo>
                  <a:lnTo>
                    <a:pt x="136" y="102"/>
                  </a:lnTo>
                  <a:lnTo>
                    <a:pt x="129" y="107"/>
                  </a:lnTo>
                  <a:lnTo>
                    <a:pt x="124" y="111"/>
                  </a:lnTo>
                  <a:lnTo>
                    <a:pt x="118" y="117"/>
                  </a:lnTo>
                  <a:lnTo>
                    <a:pt x="114" y="124"/>
                  </a:lnTo>
                  <a:lnTo>
                    <a:pt x="111" y="131"/>
                  </a:lnTo>
                  <a:lnTo>
                    <a:pt x="108" y="140"/>
                  </a:lnTo>
                  <a:lnTo>
                    <a:pt x="106" y="150"/>
                  </a:lnTo>
                  <a:lnTo>
                    <a:pt x="106" y="161"/>
                  </a:lnTo>
                  <a:lnTo>
                    <a:pt x="106" y="161"/>
                  </a:lnTo>
                  <a:lnTo>
                    <a:pt x="108" y="173"/>
                  </a:lnTo>
                  <a:lnTo>
                    <a:pt x="111" y="186"/>
                  </a:lnTo>
                  <a:lnTo>
                    <a:pt x="118" y="197"/>
                  </a:lnTo>
                  <a:lnTo>
                    <a:pt x="127" y="208"/>
                  </a:lnTo>
                  <a:lnTo>
                    <a:pt x="139" y="219"/>
                  </a:lnTo>
                  <a:lnTo>
                    <a:pt x="152" y="230"/>
                  </a:lnTo>
                  <a:lnTo>
                    <a:pt x="170" y="241"/>
                  </a:lnTo>
                  <a:lnTo>
                    <a:pt x="189" y="253"/>
                  </a:lnTo>
                  <a:lnTo>
                    <a:pt x="308" y="324"/>
                  </a:lnTo>
                  <a:lnTo>
                    <a:pt x="308" y="324"/>
                  </a:lnTo>
                  <a:lnTo>
                    <a:pt x="327" y="335"/>
                  </a:lnTo>
                  <a:lnTo>
                    <a:pt x="343" y="345"/>
                  </a:lnTo>
                  <a:lnTo>
                    <a:pt x="358" y="357"/>
                  </a:lnTo>
                  <a:lnTo>
                    <a:pt x="371" y="367"/>
                  </a:lnTo>
                  <a:lnTo>
                    <a:pt x="384" y="378"/>
                  </a:lnTo>
                  <a:lnTo>
                    <a:pt x="394" y="389"/>
                  </a:lnTo>
                  <a:lnTo>
                    <a:pt x="405" y="399"/>
                  </a:lnTo>
                  <a:lnTo>
                    <a:pt x="413" y="411"/>
                  </a:lnTo>
                  <a:lnTo>
                    <a:pt x="420" y="421"/>
                  </a:lnTo>
                  <a:lnTo>
                    <a:pt x="425" y="433"/>
                  </a:lnTo>
                  <a:lnTo>
                    <a:pt x="431" y="444"/>
                  </a:lnTo>
                  <a:lnTo>
                    <a:pt x="435" y="456"/>
                  </a:lnTo>
                  <a:lnTo>
                    <a:pt x="438" y="468"/>
                  </a:lnTo>
                  <a:lnTo>
                    <a:pt x="440" y="481"/>
                  </a:lnTo>
                  <a:lnTo>
                    <a:pt x="441" y="493"/>
                  </a:lnTo>
                  <a:lnTo>
                    <a:pt x="441" y="506"/>
                  </a:lnTo>
                  <a:lnTo>
                    <a:pt x="441" y="506"/>
                  </a:lnTo>
                  <a:lnTo>
                    <a:pt x="440" y="529"/>
                  </a:lnTo>
                  <a:lnTo>
                    <a:pt x="437" y="548"/>
                  </a:lnTo>
                  <a:lnTo>
                    <a:pt x="432" y="568"/>
                  </a:lnTo>
                  <a:lnTo>
                    <a:pt x="425" y="585"/>
                  </a:lnTo>
                  <a:lnTo>
                    <a:pt x="416" y="601"/>
                  </a:lnTo>
                  <a:lnTo>
                    <a:pt x="406" y="616"/>
                  </a:lnTo>
                  <a:lnTo>
                    <a:pt x="393" y="629"/>
                  </a:lnTo>
                  <a:lnTo>
                    <a:pt x="379" y="640"/>
                  </a:lnTo>
                  <a:lnTo>
                    <a:pt x="363" y="649"/>
                  </a:lnTo>
                  <a:lnTo>
                    <a:pt x="346" y="659"/>
                  </a:lnTo>
                  <a:lnTo>
                    <a:pt x="328" y="665"/>
                  </a:lnTo>
                  <a:lnTo>
                    <a:pt x="308" y="671"/>
                  </a:lnTo>
                  <a:lnTo>
                    <a:pt x="287" y="676"/>
                  </a:lnTo>
                  <a:lnTo>
                    <a:pt x="265" y="678"/>
                  </a:lnTo>
                  <a:lnTo>
                    <a:pt x="241" y="680"/>
                  </a:lnTo>
                  <a:lnTo>
                    <a:pt x="215" y="681"/>
                  </a:lnTo>
                  <a:lnTo>
                    <a:pt x="215"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0" name="Freeform 181"/>
            <p:cNvSpPr>
              <a:spLocks/>
            </p:cNvSpPr>
            <p:nvPr/>
          </p:nvSpPr>
          <p:spPr bwMode="auto">
            <a:xfrm>
              <a:off x="4737819" y="4470956"/>
              <a:ext cx="107465" cy="180494"/>
            </a:xfrm>
            <a:custGeom>
              <a:avLst/>
              <a:gdLst>
                <a:gd name="T0" fmla="*/ 186 w 544"/>
                <a:gd name="T1" fmla="*/ 912 h 914"/>
                <a:gd name="T2" fmla="*/ 45 w 544"/>
                <a:gd name="T3" fmla="*/ 897 h 914"/>
                <a:gd name="T4" fmla="*/ 25 w 544"/>
                <a:gd name="T5" fmla="*/ 887 h 914"/>
                <a:gd name="T6" fmla="*/ 22 w 544"/>
                <a:gd name="T7" fmla="*/ 827 h 914"/>
                <a:gd name="T8" fmla="*/ 29 w 544"/>
                <a:gd name="T9" fmla="*/ 812 h 914"/>
                <a:gd name="T10" fmla="*/ 43 w 544"/>
                <a:gd name="T11" fmla="*/ 807 h 914"/>
                <a:gd name="T12" fmla="*/ 146 w 544"/>
                <a:gd name="T13" fmla="*/ 813 h 914"/>
                <a:gd name="T14" fmla="*/ 272 w 544"/>
                <a:gd name="T15" fmla="*/ 814 h 914"/>
                <a:gd name="T16" fmla="*/ 353 w 544"/>
                <a:gd name="T17" fmla="*/ 798 h 914"/>
                <a:gd name="T18" fmla="*/ 402 w 544"/>
                <a:gd name="T19" fmla="*/ 765 h 914"/>
                <a:gd name="T20" fmla="*/ 425 w 544"/>
                <a:gd name="T21" fmla="*/ 717 h 914"/>
                <a:gd name="T22" fmla="*/ 429 w 544"/>
                <a:gd name="T23" fmla="*/ 672 h 914"/>
                <a:gd name="T24" fmla="*/ 423 w 544"/>
                <a:gd name="T25" fmla="*/ 631 h 914"/>
                <a:gd name="T26" fmla="*/ 398 w 544"/>
                <a:gd name="T27" fmla="*/ 594 h 914"/>
                <a:gd name="T28" fmla="*/ 323 w 544"/>
                <a:gd name="T29" fmla="*/ 534 h 914"/>
                <a:gd name="T30" fmla="*/ 129 w 544"/>
                <a:gd name="T31" fmla="*/ 414 h 914"/>
                <a:gd name="T32" fmla="*/ 66 w 544"/>
                <a:gd name="T33" fmla="*/ 364 h 914"/>
                <a:gd name="T34" fmla="*/ 25 w 544"/>
                <a:gd name="T35" fmla="*/ 310 h 914"/>
                <a:gd name="T36" fmla="*/ 4 w 544"/>
                <a:gd name="T37" fmla="*/ 248 h 914"/>
                <a:gd name="T38" fmla="*/ 2 w 544"/>
                <a:gd name="T39" fmla="*/ 187 h 914"/>
                <a:gd name="T40" fmla="*/ 20 w 544"/>
                <a:gd name="T41" fmla="*/ 118 h 914"/>
                <a:gd name="T42" fmla="*/ 44 w 544"/>
                <a:gd name="T43" fmla="*/ 81 h 914"/>
                <a:gd name="T44" fmla="*/ 96 w 544"/>
                <a:gd name="T45" fmla="*/ 39 h 914"/>
                <a:gd name="T46" fmla="*/ 194 w 544"/>
                <a:gd name="T47" fmla="*/ 7 h 914"/>
                <a:gd name="T48" fmla="*/ 290 w 544"/>
                <a:gd name="T49" fmla="*/ 0 h 914"/>
                <a:gd name="T50" fmla="*/ 499 w 544"/>
                <a:gd name="T51" fmla="*/ 14 h 914"/>
                <a:gd name="T52" fmla="*/ 517 w 544"/>
                <a:gd name="T53" fmla="*/ 24 h 914"/>
                <a:gd name="T54" fmla="*/ 520 w 544"/>
                <a:gd name="T55" fmla="*/ 87 h 914"/>
                <a:gd name="T56" fmla="*/ 517 w 544"/>
                <a:gd name="T57" fmla="*/ 99 h 914"/>
                <a:gd name="T58" fmla="*/ 504 w 544"/>
                <a:gd name="T59" fmla="*/ 106 h 914"/>
                <a:gd name="T60" fmla="*/ 497 w 544"/>
                <a:gd name="T61" fmla="*/ 106 h 914"/>
                <a:gd name="T62" fmla="*/ 290 w 544"/>
                <a:gd name="T63" fmla="*/ 99 h 914"/>
                <a:gd name="T64" fmla="*/ 226 w 544"/>
                <a:gd name="T65" fmla="*/ 102 h 914"/>
                <a:gd name="T66" fmla="*/ 166 w 544"/>
                <a:gd name="T67" fmla="*/ 117 h 914"/>
                <a:gd name="T68" fmla="*/ 128 w 544"/>
                <a:gd name="T69" fmla="*/ 148 h 914"/>
                <a:gd name="T70" fmla="*/ 113 w 544"/>
                <a:gd name="T71" fmla="*/ 197 h 914"/>
                <a:gd name="T72" fmla="*/ 114 w 544"/>
                <a:gd name="T73" fmla="*/ 234 h 914"/>
                <a:gd name="T74" fmla="*/ 129 w 544"/>
                <a:gd name="T75" fmla="*/ 270 h 914"/>
                <a:gd name="T76" fmla="*/ 161 w 544"/>
                <a:gd name="T77" fmla="*/ 304 h 914"/>
                <a:gd name="T78" fmla="*/ 355 w 544"/>
                <a:gd name="T79" fmla="*/ 426 h 914"/>
                <a:gd name="T80" fmla="*/ 424 w 544"/>
                <a:gd name="T81" fmla="*/ 471 h 914"/>
                <a:gd name="T82" fmla="*/ 490 w 544"/>
                <a:gd name="T83" fmla="*/ 530 h 914"/>
                <a:gd name="T84" fmla="*/ 528 w 544"/>
                <a:gd name="T85" fmla="*/ 588 h 914"/>
                <a:gd name="T86" fmla="*/ 543 w 544"/>
                <a:gd name="T87" fmla="*/ 655 h 914"/>
                <a:gd name="T88" fmla="*/ 541 w 544"/>
                <a:gd name="T89" fmla="*/ 716 h 914"/>
                <a:gd name="T90" fmla="*/ 512 w 544"/>
                <a:gd name="T91" fmla="*/ 799 h 914"/>
                <a:gd name="T92" fmla="*/ 475 w 544"/>
                <a:gd name="T93" fmla="*/ 844 h 914"/>
                <a:gd name="T94" fmla="*/ 433 w 544"/>
                <a:gd name="T95" fmla="*/ 874 h 914"/>
                <a:gd name="T96" fmla="*/ 378 w 544"/>
                <a:gd name="T97" fmla="*/ 897 h 914"/>
                <a:gd name="T98" fmla="*/ 308 w 544"/>
                <a:gd name="T99" fmla="*/ 911 h 914"/>
                <a:gd name="T100" fmla="*/ 246 w 544"/>
                <a:gd name="T101"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4" h="914">
                  <a:moveTo>
                    <a:pt x="246" y="914"/>
                  </a:moveTo>
                  <a:lnTo>
                    <a:pt x="246" y="914"/>
                  </a:lnTo>
                  <a:lnTo>
                    <a:pt x="215" y="913"/>
                  </a:lnTo>
                  <a:lnTo>
                    <a:pt x="186" y="912"/>
                  </a:lnTo>
                  <a:lnTo>
                    <a:pt x="134" y="908"/>
                  </a:lnTo>
                  <a:lnTo>
                    <a:pt x="88" y="903"/>
                  </a:lnTo>
                  <a:lnTo>
                    <a:pt x="45" y="897"/>
                  </a:lnTo>
                  <a:lnTo>
                    <a:pt x="45" y="897"/>
                  </a:lnTo>
                  <a:lnTo>
                    <a:pt x="34" y="894"/>
                  </a:lnTo>
                  <a:lnTo>
                    <a:pt x="29" y="891"/>
                  </a:lnTo>
                  <a:lnTo>
                    <a:pt x="27" y="889"/>
                  </a:lnTo>
                  <a:lnTo>
                    <a:pt x="25" y="887"/>
                  </a:lnTo>
                  <a:lnTo>
                    <a:pt x="23" y="883"/>
                  </a:lnTo>
                  <a:lnTo>
                    <a:pt x="22" y="875"/>
                  </a:lnTo>
                  <a:lnTo>
                    <a:pt x="22" y="827"/>
                  </a:lnTo>
                  <a:lnTo>
                    <a:pt x="22" y="827"/>
                  </a:lnTo>
                  <a:lnTo>
                    <a:pt x="23" y="822"/>
                  </a:lnTo>
                  <a:lnTo>
                    <a:pt x="25" y="818"/>
                  </a:lnTo>
                  <a:lnTo>
                    <a:pt x="26" y="814"/>
                  </a:lnTo>
                  <a:lnTo>
                    <a:pt x="29" y="812"/>
                  </a:lnTo>
                  <a:lnTo>
                    <a:pt x="31" y="810"/>
                  </a:lnTo>
                  <a:lnTo>
                    <a:pt x="35" y="809"/>
                  </a:lnTo>
                  <a:lnTo>
                    <a:pt x="43" y="807"/>
                  </a:lnTo>
                  <a:lnTo>
                    <a:pt x="43" y="807"/>
                  </a:lnTo>
                  <a:lnTo>
                    <a:pt x="46" y="807"/>
                  </a:lnTo>
                  <a:lnTo>
                    <a:pt x="46" y="807"/>
                  </a:lnTo>
                  <a:lnTo>
                    <a:pt x="93" y="811"/>
                  </a:lnTo>
                  <a:lnTo>
                    <a:pt x="146" y="813"/>
                  </a:lnTo>
                  <a:lnTo>
                    <a:pt x="199" y="814"/>
                  </a:lnTo>
                  <a:lnTo>
                    <a:pt x="246" y="814"/>
                  </a:lnTo>
                  <a:lnTo>
                    <a:pt x="246" y="814"/>
                  </a:lnTo>
                  <a:lnTo>
                    <a:pt x="272" y="814"/>
                  </a:lnTo>
                  <a:lnTo>
                    <a:pt x="295" y="812"/>
                  </a:lnTo>
                  <a:lnTo>
                    <a:pt x="317" y="809"/>
                  </a:lnTo>
                  <a:lnTo>
                    <a:pt x="335" y="804"/>
                  </a:lnTo>
                  <a:lnTo>
                    <a:pt x="353" y="798"/>
                  </a:lnTo>
                  <a:lnTo>
                    <a:pt x="368" y="791"/>
                  </a:lnTo>
                  <a:lnTo>
                    <a:pt x="381" y="783"/>
                  </a:lnTo>
                  <a:lnTo>
                    <a:pt x="392" y="775"/>
                  </a:lnTo>
                  <a:lnTo>
                    <a:pt x="402" y="765"/>
                  </a:lnTo>
                  <a:lnTo>
                    <a:pt x="410" y="755"/>
                  </a:lnTo>
                  <a:lnTo>
                    <a:pt x="416" y="742"/>
                  </a:lnTo>
                  <a:lnTo>
                    <a:pt x="421" y="729"/>
                  </a:lnTo>
                  <a:lnTo>
                    <a:pt x="425" y="717"/>
                  </a:lnTo>
                  <a:lnTo>
                    <a:pt x="427" y="703"/>
                  </a:lnTo>
                  <a:lnTo>
                    <a:pt x="429" y="688"/>
                  </a:lnTo>
                  <a:lnTo>
                    <a:pt x="429" y="672"/>
                  </a:lnTo>
                  <a:lnTo>
                    <a:pt x="429" y="672"/>
                  </a:lnTo>
                  <a:lnTo>
                    <a:pt x="429" y="661"/>
                  </a:lnTo>
                  <a:lnTo>
                    <a:pt x="428" y="650"/>
                  </a:lnTo>
                  <a:lnTo>
                    <a:pt x="426" y="641"/>
                  </a:lnTo>
                  <a:lnTo>
                    <a:pt x="423" y="631"/>
                  </a:lnTo>
                  <a:lnTo>
                    <a:pt x="418" y="622"/>
                  </a:lnTo>
                  <a:lnTo>
                    <a:pt x="412" y="612"/>
                  </a:lnTo>
                  <a:lnTo>
                    <a:pt x="407" y="603"/>
                  </a:lnTo>
                  <a:lnTo>
                    <a:pt x="398" y="594"/>
                  </a:lnTo>
                  <a:lnTo>
                    <a:pt x="389" y="585"/>
                  </a:lnTo>
                  <a:lnTo>
                    <a:pt x="379" y="576"/>
                  </a:lnTo>
                  <a:lnTo>
                    <a:pt x="354" y="555"/>
                  </a:lnTo>
                  <a:lnTo>
                    <a:pt x="323" y="534"/>
                  </a:lnTo>
                  <a:lnTo>
                    <a:pt x="285" y="510"/>
                  </a:lnTo>
                  <a:lnTo>
                    <a:pt x="168" y="439"/>
                  </a:lnTo>
                  <a:lnTo>
                    <a:pt x="168" y="439"/>
                  </a:lnTo>
                  <a:lnTo>
                    <a:pt x="129" y="414"/>
                  </a:lnTo>
                  <a:lnTo>
                    <a:pt x="111" y="401"/>
                  </a:lnTo>
                  <a:lnTo>
                    <a:pt x="95" y="389"/>
                  </a:lnTo>
                  <a:lnTo>
                    <a:pt x="80" y="376"/>
                  </a:lnTo>
                  <a:lnTo>
                    <a:pt x="66" y="364"/>
                  </a:lnTo>
                  <a:lnTo>
                    <a:pt x="53" y="351"/>
                  </a:lnTo>
                  <a:lnTo>
                    <a:pt x="43" y="337"/>
                  </a:lnTo>
                  <a:lnTo>
                    <a:pt x="33" y="323"/>
                  </a:lnTo>
                  <a:lnTo>
                    <a:pt x="25" y="310"/>
                  </a:lnTo>
                  <a:lnTo>
                    <a:pt x="18" y="295"/>
                  </a:lnTo>
                  <a:lnTo>
                    <a:pt x="11" y="280"/>
                  </a:lnTo>
                  <a:lnTo>
                    <a:pt x="6" y="264"/>
                  </a:lnTo>
                  <a:lnTo>
                    <a:pt x="4" y="248"/>
                  </a:lnTo>
                  <a:lnTo>
                    <a:pt x="2" y="232"/>
                  </a:lnTo>
                  <a:lnTo>
                    <a:pt x="0" y="213"/>
                  </a:lnTo>
                  <a:lnTo>
                    <a:pt x="0" y="213"/>
                  </a:lnTo>
                  <a:lnTo>
                    <a:pt x="2" y="187"/>
                  </a:lnTo>
                  <a:lnTo>
                    <a:pt x="6" y="162"/>
                  </a:lnTo>
                  <a:lnTo>
                    <a:pt x="12" y="140"/>
                  </a:lnTo>
                  <a:lnTo>
                    <a:pt x="15" y="128"/>
                  </a:lnTo>
                  <a:lnTo>
                    <a:pt x="20" y="118"/>
                  </a:lnTo>
                  <a:lnTo>
                    <a:pt x="26" y="109"/>
                  </a:lnTo>
                  <a:lnTo>
                    <a:pt x="30" y="99"/>
                  </a:lnTo>
                  <a:lnTo>
                    <a:pt x="37" y="91"/>
                  </a:lnTo>
                  <a:lnTo>
                    <a:pt x="44" y="81"/>
                  </a:lnTo>
                  <a:lnTo>
                    <a:pt x="51" y="73"/>
                  </a:lnTo>
                  <a:lnTo>
                    <a:pt x="59" y="65"/>
                  </a:lnTo>
                  <a:lnTo>
                    <a:pt x="76" y="52"/>
                  </a:lnTo>
                  <a:lnTo>
                    <a:pt x="96" y="39"/>
                  </a:lnTo>
                  <a:lnTo>
                    <a:pt x="117" y="29"/>
                  </a:lnTo>
                  <a:lnTo>
                    <a:pt x="142" y="19"/>
                  </a:lnTo>
                  <a:lnTo>
                    <a:pt x="167" y="13"/>
                  </a:lnTo>
                  <a:lnTo>
                    <a:pt x="194" y="7"/>
                  </a:lnTo>
                  <a:lnTo>
                    <a:pt x="224" y="2"/>
                  </a:lnTo>
                  <a:lnTo>
                    <a:pt x="256" y="0"/>
                  </a:lnTo>
                  <a:lnTo>
                    <a:pt x="290" y="0"/>
                  </a:lnTo>
                  <a:lnTo>
                    <a:pt x="290" y="0"/>
                  </a:lnTo>
                  <a:lnTo>
                    <a:pt x="346" y="1"/>
                  </a:lnTo>
                  <a:lnTo>
                    <a:pt x="404" y="5"/>
                  </a:lnTo>
                  <a:lnTo>
                    <a:pt x="457" y="9"/>
                  </a:lnTo>
                  <a:lnTo>
                    <a:pt x="499" y="14"/>
                  </a:lnTo>
                  <a:lnTo>
                    <a:pt x="499" y="14"/>
                  </a:lnTo>
                  <a:lnTo>
                    <a:pt x="507" y="17"/>
                  </a:lnTo>
                  <a:lnTo>
                    <a:pt x="514" y="21"/>
                  </a:lnTo>
                  <a:lnTo>
                    <a:pt x="517" y="24"/>
                  </a:lnTo>
                  <a:lnTo>
                    <a:pt x="519" y="26"/>
                  </a:lnTo>
                  <a:lnTo>
                    <a:pt x="520" y="31"/>
                  </a:lnTo>
                  <a:lnTo>
                    <a:pt x="520" y="34"/>
                  </a:lnTo>
                  <a:lnTo>
                    <a:pt x="520" y="87"/>
                  </a:lnTo>
                  <a:lnTo>
                    <a:pt x="520" y="87"/>
                  </a:lnTo>
                  <a:lnTo>
                    <a:pt x="520" y="91"/>
                  </a:lnTo>
                  <a:lnTo>
                    <a:pt x="519" y="95"/>
                  </a:lnTo>
                  <a:lnTo>
                    <a:pt x="517" y="99"/>
                  </a:lnTo>
                  <a:lnTo>
                    <a:pt x="514" y="101"/>
                  </a:lnTo>
                  <a:lnTo>
                    <a:pt x="511" y="103"/>
                  </a:lnTo>
                  <a:lnTo>
                    <a:pt x="507" y="104"/>
                  </a:lnTo>
                  <a:lnTo>
                    <a:pt x="504" y="106"/>
                  </a:lnTo>
                  <a:lnTo>
                    <a:pt x="499" y="106"/>
                  </a:lnTo>
                  <a:lnTo>
                    <a:pt x="499" y="106"/>
                  </a:lnTo>
                  <a:lnTo>
                    <a:pt x="497" y="106"/>
                  </a:lnTo>
                  <a:lnTo>
                    <a:pt x="497" y="106"/>
                  </a:lnTo>
                  <a:lnTo>
                    <a:pt x="452" y="103"/>
                  </a:lnTo>
                  <a:lnTo>
                    <a:pt x="400" y="101"/>
                  </a:lnTo>
                  <a:lnTo>
                    <a:pt x="343" y="100"/>
                  </a:lnTo>
                  <a:lnTo>
                    <a:pt x="290" y="99"/>
                  </a:lnTo>
                  <a:lnTo>
                    <a:pt x="290" y="99"/>
                  </a:lnTo>
                  <a:lnTo>
                    <a:pt x="267" y="99"/>
                  </a:lnTo>
                  <a:lnTo>
                    <a:pt x="246" y="100"/>
                  </a:lnTo>
                  <a:lnTo>
                    <a:pt x="226" y="102"/>
                  </a:lnTo>
                  <a:lnTo>
                    <a:pt x="209" y="104"/>
                  </a:lnTo>
                  <a:lnTo>
                    <a:pt x="193" y="108"/>
                  </a:lnTo>
                  <a:lnTo>
                    <a:pt x="178" y="111"/>
                  </a:lnTo>
                  <a:lnTo>
                    <a:pt x="166" y="117"/>
                  </a:lnTo>
                  <a:lnTo>
                    <a:pt x="154" y="123"/>
                  </a:lnTo>
                  <a:lnTo>
                    <a:pt x="144" y="130"/>
                  </a:lnTo>
                  <a:lnTo>
                    <a:pt x="136" y="139"/>
                  </a:lnTo>
                  <a:lnTo>
                    <a:pt x="128" y="148"/>
                  </a:lnTo>
                  <a:lnTo>
                    <a:pt x="122" y="158"/>
                  </a:lnTo>
                  <a:lnTo>
                    <a:pt x="117" y="170"/>
                  </a:lnTo>
                  <a:lnTo>
                    <a:pt x="114" y="184"/>
                  </a:lnTo>
                  <a:lnTo>
                    <a:pt x="113" y="197"/>
                  </a:lnTo>
                  <a:lnTo>
                    <a:pt x="112" y="213"/>
                  </a:lnTo>
                  <a:lnTo>
                    <a:pt x="112" y="213"/>
                  </a:lnTo>
                  <a:lnTo>
                    <a:pt x="113" y="224"/>
                  </a:lnTo>
                  <a:lnTo>
                    <a:pt x="114" y="234"/>
                  </a:lnTo>
                  <a:lnTo>
                    <a:pt x="116" y="243"/>
                  </a:lnTo>
                  <a:lnTo>
                    <a:pt x="120" y="252"/>
                  </a:lnTo>
                  <a:lnTo>
                    <a:pt x="124" y="262"/>
                  </a:lnTo>
                  <a:lnTo>
                    <a:pt x="129" y="270"/>
                  </a:lnTo>
                  <a:lnTo>
                    <a:pt x="136" y="279"/>
                  </a:lnTo>
                  <a:lnTo>
                    <a:pt x="144" y="287"/>
                  </a:lnTo>
                  <a:lnTo>
                    <a:pt x="152" y="295"/>
                  </a:lnTo>
                  <a:lnTo>
                    <a:pt x="161" y="304"/>
                  </a:lnTo>
                  <a:lnTo>
                    <a:pt x="184" y="321"/>
                  </a:lnTo>
                  <a:lnTo>
                    <a:pt x="212" y="340"/>
                  </a:lnTo>
                  <a:lnTo>
                    <a:pt x="244" y="359"/>
                  </a:lnTo>
                  <a:lnTo>
                    <a:pt x="355" y="426"/>
                  </a:lnTo>
                  <a:lnTo>
                    <a:pt x="355" y="426"/>
                  </a:lnTo>
                  <a:lnTo>
                    <a:pt x="380" y="442"/>
                  </a:lnTo>
                  <a:lnTo>
                    <a:pt x="403" y="457"/>
                  </a:lnTo>
                  <a:lnTo>
                    <a:pt x="424" y="471"/>
                  </a:lnTo>
                  <a:lnTo>
                    <a:pt x="443" y="486"/>
                  </a:lnTo>
                  <a:lnTo>
                    <a:pt x="460" y="500"/>
                  </a:lnTo>
                  <a:lnTo>
                    <a:pt x="476" y="515"/>
                  </a:lnTo>
                  <a:lnTo>
                    <a:pt x="490" y="530"/>
                  </a:lnTo>
                  <a:lnTo>
                    <a:pt x="502" y="544"/>
                  </a:lnTo>
                  <a:lnTo>
                    <a:pt x="512" y="559"/>
                  </a:lnTo>
                  <a:lnTo>
                    <a:pt x="521" y="573"/>
                  </a:lnTo>
                  <a:lnTo>
                    <a:pt x="528" y="588"/>
                  </a:lnTo>
                  <a:lnTo>
                    <a:pt x="534" y="604"/>
                  </a:lnTo>
                  <a:lnTo>
                    <a:pt x="538" y="621"/>
                  </a:lnTo>
                  <a:lnTo>
                    <a:pt x="542" y="638"/>
                  </a:lnTo>
                  <a:lnTo>
                    <a:pt x="543" y="655"/>
                  </a:lnTo>
                  <a:lnTo>
                    <a:pt x="544" y="672"/>
                  </a:lnTo>
                  <a:lnTo>
                    <a:pt x="544" y="672"/>
                  </a:lnTo>
                  <a:lnTo>
                    <a:pt x="543" y="694"/>
                  </a:lnTo>
                  <a:lnTo>
                    <a:pt x="541" y="716"/>
                  </a:lnTo>
                  <a:lnTo>
                    <a:pt x="537" y="738"/>
                  </a:lnTo>
                  <a:lnTo>
                    <a:pt x="532" y="759"/>
                  </a:lnTo>
                  <a:lnTo>
                    <a:pt x="522" y="780"/>
                  </a:lnTo>
                  <a:lnTo>
                    <a:pt x="512" y="799"/>
                  </a:lnTo>
                  <a:lnTo>
                    <a:pt x="499" y="819"/>
                  </a:lnTo>
                  <a:lnTo>
                    <a:pt x="493" y="827"/>
                  </a:lnTo>
                  <a:lnTo>
                    <a:pt x="485" y="836"/>
                  </a:lnTo>
                  <a:lnTo>
                    <a:pt x="475" y="844"/>
                  </a:lnTo>
                  <a:lnTo>
                    <a:pt x="466" y="853"/>
                  </a:lnTo>
                  <a:lnTo>
                    <a:pt x="456" y="860"/>
                  </a:lnTo>
                  <a:lnTo>
                    <a:pt x="444" y="868"/>
                  </a:lnTo>
                  <a:lnTo>
                    <a:pt x="433" y="874"/>
                  </a:lnTo>
                  <a:lnTo>
                    <a:pt x="420" y="881"/>
                  </a:lnTo>
                  <a:lnTo>
                    <a:pt x="408" y="887"/>
                  </a:lnTo>
                  <a:lnTo>
                    <a:pt x="393" y="892"/>
                  </a:lnTo>
                  <a:lnTo>
                    <a:pt x="378" y="897"/>
                  </a:lnTo>
                  <a:lnTo>
                    <a:pt x="362" y="902"/>
                  </a:lnTo>
                  <a:lnTo>
                    <a:pt x="345" y="905"/>
                  </a:lnTo>
                  <a:lnTo>
                    <a:pt x="327" y="908"/>
                  </a:lnTo>
                  <a:lnTo>
                    <a:pt x="308" y="911"/>
                  </a:lnTo>
                  <a:lnTo>
                    <a:pt x="288" y="912"/>
                  </a:lnTo>
                  <a:lnTo>
                    <a:pt x="268" y="913"/>
                  </a:lnTo>
                  <a:lnTo>
                    <a:pt x="246" y="914"/>
                  </a:lnTo>
                  <a:lnTo>
                    <a:pt x="246" y="9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1" name="Freeform 182"/>
            <p:cNvSpPr>
              <a:spLocks/>
            </p:cNvSpPr>
            <p:nvPr/>
          </p:nvSpPr>
          <p:spPr bwMode="auto">
            <a:xfrm>
              <a:off x="4854190" y="4488174"/>
              <a:ext cx="79560" cy="163275"/>
            </a:xfrm>
            <a:custGeom>
              <a:avLst/>
              <a:gdLst>
                <a:gd name="T0" fmla="*/ 382 w 404"/>
                <a:gd name="T1" fmla="*/ 818 h 825"/>
                <a:gd name="T2" fmla="*/ 343 w 404"/>
                <a:gd name="T3" fmla="*/ 823 h 825"/>
                <a:gd name="T4" fmla="*/ 304 w 404"/>
                <a:gd name="T5" fmla="*/ 825 h 825"/>
                <a:gd name="T6" fmla="*/ 283 w 404"/>
                <a:gd name="T7" fmla="*/ 824 h 825"/>
                <a:gd name="T8" fmla="*/ 248 w 404"/>
                <a:gd name="T9" fmla="*/ 821 h 825"/>
                <a:gd name="T10" fmla="*/ 217 w 404"/>
                <a:gd name="T11" fmla="*/ 814 h 825"/>
                <a:gd name="T12" fmla="*/ 191 w 404"/>
                <a:gd name="T13" fmla="*/ 802 h 825"/>
                <a:gd name="T14" fmla="*/ 171 w 404"/>
                <a:gd name="T15" fmla="*/ 784 h 825"/>
                <a:gd name="T16" fmla="*/ 155 w 404"/>
                <a:gd name="T17" fmla="*/ 759 h 825"/>
                <a:gd name="T18" fmla="*/ 145 w 404"/>
                <a:gd name="T19" fmla="*/ 727 h 825"/>
                <a:gd name="T20" fmla="*/ 140 w 404"/>
                <a:gd name="T21" fmla="*/ 686 h 825"/>
                <a:gd name="T22" fmla="*/ 140 w 404"/>
                <a:gd name="T23" fmla="*/ 241 h 825"/>
                <a:gd name="T24" fmla="*/ 23 w 404"/>
                <a:gd name="T25" fmla="*/ 229 h 825"/>
                <a:gd name="T26" fmla="*/ 9 w 404"/>
                <a:gd name="T27" fmla="*/ 224 h 825"/>
                <a:gd name="T28" fmla="*/ 3 w 404"/>
                <a:gd name="T29" fmla="*/ 218 h 825"/>
                <a:gd name="T30" fmla="*/ 0 w 404"/>
                <a:gd name="T31" fmla="*/ 212 h 825"/>
                <a:gd name="T32" fmla="*/ 0 w 404"/>
                <a:gd name="T33" fmla="*/ 174 h 825"/>
                <a:gd name="T34" fmla="*/ 0 w 404"/>
                <a:gd name="T35" fmla="*/ 169 h 825"/>
                <a:gd name="T36" fmla="*/ 3 w 404"/>
                <a:gd name="T37" fmla="*/ 161 h 825"/>
                <a:gd name="T38" fmla="*/ 9 w 404"/>
                <a:gd name="T39" fmla="*/ 155 h 825"/>
                <a:gd name="T40" fmla="*/ 18 w 404"/>
                <a:gd name="T41" fmla="*/ 153 h 825"/>
                <a:gd name="T42" fmla="*/ 140 w 404"/>
                <a:gd name="T43" fmla="*/ 152 h 825"/>
                <a:gd name="T44" fmla="*/ 140 w 404"/>
                <a:gd name="T45" fmla="*/ 34 h 825"/>
                <a:gd name="T46" fmla="*/ 141 w 404"/>
                <a:gd name="T47" fmla="*/ 26 h 825"/>
                <a:gd name="T48" fmla="*/ 145 w 404"/>
                <a:gd name="T49" fmla="*/ 18 h 825"/>
                <a:gd name="T50" fmla="*/ 152 w 404"/>
                <a:gd name="T51" fmla="*/ 13 h 825"/>
                <a:gd name="T52" fmla="*/ 161 w 404"/>
                <a:gd name="T53" fmla="*/ 10 h 825"/>
                <a:gd name="T54" fmla="*/ 225 w 404"/>
                <a:gd name="T55" fmla="*/ 0 h 825"/>
                <a:gd name="T56" fmla="*/ 228 w 404"/>
                <a:gd name="T57" fmla="*/ 0 h 825"/>
                <a:gd name="T58" fmla="*/ 235 w 404"/>
                <a:gd name="T59" fmla="*/ 2 h 825"/>
                <a:gd name="T60" fmla="*/ 241 w 404"/>
                <a:gd name="T61" fmla="*/ 6 h 825"/>
                <a:gd name="T62" fmla="*/ 244 w 404"/>
                <a:gd name="T63" fmla="*/ 12 h 825"/>
                <a:gd name="T64" fmla="*/ 245 w 404"/>
                <a:gd name="T65" fmla="*/ 20 h 825"/>
                <a:gd name="T66" fmla="*/ 376 w 404"/>
                <a:gd name="T67" fmla="*/ 152 h 825"/>
                <a:gd name="T68" fmla="*/ 381 w 404"/>
                <a:gd name="T69" fmla="*/ 153 h 825"/>
                <a:gd name="T70" fmla="*/ 390 w 404"/>
                <a:gd name="T71" fmla="*/ 156 h 825"/>
                <a:gd name="T72" fmla="*/ 397 w 404"/>
                <a:gd name="T73" fmla="*/ 163 h 825"/>
                <a:gd name="T74" fmla="*/ 400 w 404"/>
                <a:gd name="T75" fmla="*/ 171 h 825"/>
                <a:gd name="T76" fmla="*/ 400 w 404"/>
                <a:gd name="T77" fmla="*/ 217 h 825"/>
                <a:gd name="T78" fmla="*/ 400 w 404"/>
                <a:gd name="T79" fmla="*/ 222 h 825"/>
                <a:gd name="T80" fmla="*/ 397 w 404"/>
                <a:gd name="T81" fmla="*/ 231 h 825"/>
                <a:gd name="T82" fmla="*/ 390 w 404"/>
                <a:gd name="T83" fmla="*/ 238 h 825"/>
                <a:gd name="T84" fmla="*/ 381 w 404"/>
                <a:gd name="T85" fmla="*/ 241 h 825"/>
                <a:gd name="T86" fmla="*/ 245 w 404"/>
                <a:gd name="T87" fmla="*/ 241 h 825"/>
                <a:gd name="T88" fmla="*/ 245 w 404"/>
                <a:gd name="T89" fmla="*/ 662 h 825"/>
                <a:gd name="T90" fmla="*/ 249 w 404"/>
                <a:gd name="T91" fmla="*/ 702 h 825"/>
                <a:gd name="T92" fmla="*/ 253 w 404"/>
                <a:gd name="T93" fmla="*/ 716 h 825"/>
                <a:gd name="T94" fmla="*/ 260 w 404"/>
                <a:gd name="T95" fmla="*/ 725 h 825"/>
                <a:gd name="T96" fmla="*/ 269 w 404"/>
                <a:gd name="T97" fmla="*/ 732 h 825"/>
                <a:gd name="T98" fmla="*/ 281 w 404"/>
                <a:gd name="T99" fmla="*/ 737 h 825"/>
                <a:gd name="T100" fmla="*/ 311 w 404"/>
                <a:gd name="T101" fmla="*/ 739 h 825"/>
                <a:gd name="T102" fmla="*/ 378 w 404"/>
                <a:gd name="T103" fmla="*/ 739 h 825"/>
                <a:gd name="T104" fmla="*/ 394 w 404"/>
                <a:gd name="T105" fmla="*/ 741 h 825"/>
                <a:gd name="T106" fmla="*/ 400 w 404"/>
                <a:gd name="T107" fmla="*/ 745 h 825"/>
                <a:gd name="T108" fmla="*/ 404 w 404"/>
                <a:gd name="T109" fmla="*/ 752 h 825"/>
                <a:gd name="T110" fmla="*/ 404 w 404"/>
                <a:gd name="T111" fmla="*/ 798 h 825"/>
                <a:gd name="T112" fmla="*/ 402 w 404"/>
                <a:gd name="T113" fmla="*/ 806 h 825"/>
                <a:gd name="T114" fmla="*/ 399 w 404"/>
                <a:gd name="T115" fmla="*/ 811 h 825"/>
                <a:gd name="T116" fmla="*/ 392 w 404"/>
                <a:gd name="T117" fmla="*/ 816 h 825"/>
                <a:gd name="T118" fmla="*/ 382 w 404"/>
                <a:gd name="T119" fmla="*/ 81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2" y="818"/>
                  </a:moveTo>
                  <a:lnTo>
                    <a:pt x="382" y="818"/>
                  </a:lnTo>
                  <a:lnTo>
                    <a:pt x="363" y="821"/>
                  </a:lnTo>
                  <a:lnTo>
                    <a:pt x="343" y="823"/>
                  </a:lnTo>
                  <a:lnTo>
                    <a:pt x="322" y="824"/>
                  </a:lnTo>
                  <a:lnTo>
                    <a:pt x="304" y="825"/>
                  </a:lnTo>
                  <a:lnTo>
                    <a:pt x="304" y="825"/>
                  </a:lnTo>
                  <a:lnTo>
                    <a:pt x="283" y="824"/>
                  </a:lnTo>
                  <a:lnTo>
                    <a:pt x="265" y="823"/>
                  </a:lnTo>
                  <a:lnTo>
                    <a:pt x="248" y="821"/>
                  </a:lnTo>
                  <a:lnTo>
                    <a:pt x="231" y="818"/>
                  </a:lnTo>
                  <a:lnTo>
                    <a:pt x="217" y="814"/>
                  </a:lnTo>
                  <a:lnTo>
                    <a:pt x="203" y="808"/>
                  </a:lnTo>
                  <a:lnTo>
                    <a:pt x="191" y="802"/>
                  </a:lnTo>
                  <a:lnTo>
                    <a:pt x="180" y="793"/>
                  </a:lnTo>
                  <a:lnTo>
                    <a:pt x="171" y="784"/>
                  </a:lnTo>
                  <a:lnTo>
                    <a:pt x="163" y="772"/>
                  </a:lnTo>
                  <a:lnTo>
                    <a:pt x="155" y="759"/>
                  </a:lnTo>
                  <a:lnTo>
                    <a:pt x="150" y="744"/>
                  </a:lnTo>
                  <a:lnTo>
                    <a:pt x="145" y="727"/>
                  </a:lnTo>
                  <a:lnTo>
                    <a:pt x="142" y="708"/>
                  </a:lnTo>
                  <a:lnTo>
                    <a:pt x="140" y="686"/>
                  </a:lnTo>
                  <a:lnTo>
                    <a:pt x="140" y="662"/>
                  </a:lnTo>
                  <a:lnTo>
                    <a:pt x="140" y="241"/>
                  </a:lnTo>
                  <a:lnTo>
                    <a:pt x="23" y="229"/>
                  </a:lnTo>
                  <a:lnTo>
                    <a:pt x="23" y="229"/>
                  </a:lnTo>
                  <a:lnTo>
                    <a:pt x="14" y="226"/>
                  </a:lnTo>
                  <a:lnTo>
                    <a:pt x="9" y="224"/>
                  </a:lnTo>
                  <a:lnTo>
                    <a:pt x="5" y="222"/>
                  </a:lnTo>
                  <a:lnTo>
                    <a:pt x="3" y="218"/>
                  </a:lnTo>
                  <a:lnTo>
                    <a:pt x="1" y="215"/>
                  </a:lnTo>
                  <a:lnTo>
                    <a:pt x="0" y="212"/>
                  </a:lnTo>
                  <a:lnTo>
                    <a:pt x="0" y="207"/>
                  </a:lnTo>
                  <a:lnTo>
                    <a:pt x="0" y="174"/>
                  </a:lnTo>
                  <a:lnTo>
                    <a:pt x="0" y="174"/>
                  </a:lnTo>
                  <a:lnTo>
                    <a:pt x="0" y="169"/>
                  </a:lnTo>
                  <a:lnTo>
                    <a:pt x="1" y="164"/>
                  </a:lnTo>
                  <a:lnTo>
                    <a:pt x="3" y="161"/>
                  </a:lnTo>
                  <a:lnTo>
                    <a:pt x="5" y="158"/>
                  </a:lnTo>
                  <a:lnTo>
                    <a:pt x="9" y="155"/>
                  </a:lnTo>
                  <a:lnTo>
                    <a:pt x="14" y="154"/>
                  </a:lnTo>
                  <a:lnTo>
                    <a:pt x="18" y="153"/>
                  </a:lnTo>
                  <a:lnTo>
                    <a:pt x="23" y="152"/>
                  </a:lnTo>
                  <a:lnTo>
                    <a:pt x="140" y="152"/>
                  </a:lnTo>
                  <a:lnTo>
                    <a:pt x="140" y="34"/>
                  </a:lnTo>
                  <a:lnTo>
                    <a:pt x="140" y="34"/>
                  </a:lnTo>
                  <a:lnTo>
                    <a:pt x="140" y="29"/>
                  </a:lnTo>
                  <a:lnTo>
                    <a:pt x="141" y="26"/>
                  </a:lnTo>
                  <a:lnTo>
                    <a:pt x="143" y="21"/>
                  </a:lnTo>
                  <a:lnTo>
                    <a:pt x="145" y="18"/>
                  </a:lnTo>
                  <a:lnTo>
                    <a:pt x="149" y="15"/>
                  </a:lnTo>
                  <a:lnTo>
                    <a:pt x="152" y="13"/>
                  </a:lnTo>
                  <a:lnTo>
                    <a:pt x="157" y="11"/>
                  </a:lnTo>
                  <a:lnTo>
                    <a:pt x="161" y="10"/>
                  </a:lnTo>
                  <a:lnTo>
                    <a:pt x="225" y="0"/>
                  </a:lnTo>
                  <a:lnTo>
                    <a:pt x="225" y="0"/>
                  </a:lnTo>
                  <a:lnTo>
                    <a:pt x="228" y="0"/>
                  </a:lnTo>
                  <a:lnTo>
                    <a:pt x="228" y="0"/>
                  </a:lnTo>
                  <a:lnTo>
                    <a:pt x="231" y="0"/>
                  </a:lnTo>
                  <a:lnTo>
                    <a:pt x="235" y="2"/>
                  </a:lnTo>
                  <a:lnTo>
                    <a:pt x="237" y="4"/>
                  </a:lnTo>
                  <a:lnTo>
                    <a:pt x="241" y="6"/>
                  </a:lnTo>
                  <a:lnTo>
                    <a:pt x="243" y="8"/>
                  </a:lnTo>
                  <a:lnTo>
                    <a:pt x="244" y="12"/>
                  </a:lnTo>
                  <a:lnTo>
                    <a:pt x="245" y="17"/>
                  </a:lnTo>
                  <a:lnTo>
                    <a:pt x="245" y="20"/>
                  </a:lnTo>
                  <a:lnTo>
                    <a:pt x="245" y="152"/>
                  </a:lnTo>
                  <a:lnTo>
                    <a:pt x="376" y="152"/>
                  </a:lnTo>
                  <a:lnTo>
                    <a:pt x="376" y="152"/>
                  </a:lnTo>
                  <a:lnTo>
                    <a:pt x="381" y="153"/>
                  </a:lnTo>
                  <a:lnTo>
                    <a:pt x="385" y="154"/>
                  </a:lnTo>
                  <a:lnTo>
                    <a:pt x="390" y="156"/>
                  </a:lnTo>
                  <a:lnTo>
                    <a:pt x="393" y="159"/>
                  </a:lnTo>
                  <a:lnTo>
                    <a:pt x="397" y="163"/>
                  </a:lnTo>
                  <a:lnTo>
                    <a:pt x="398" y="167"/>
                  </a:lnTo>
                  <a:lnTo>
                    <a:pt x="400" y="171"/>
                  </a:lnTo>
                  <a:lnTo>
                    <a:pt x="400" y="176"/>
                  </a:lnTo>
                  <a:lnTo>
                    <a:pt x="400" y="217"/>
                  </a:lnTo>
                  <a:lnTo>
                    <a:pt x="400" y="217"/>
                  </a:lnTo>
                  <a:lnTo>
                    <a:pt x="400" y="222"/>
                  </a:lnTo>
                  <a:lnTo>
                    <a:pt x="398" y="226"/>
                  </a:lnTo>
                  <a:lnTo>
                    <a:pt x="397" y="231"/>
                  </a:lnTo>
                  <a:lnTo>
                    <a:pt x="393" y="234"/>
                  </a:lnTo>
                  <a:lnTo>
                    <a:pt x="390" y="238"/>
                  </a:lnTo>
                  <a:lnTo>
                    <a:pt x="385" y="239"/>
                  </a:lnTo>
                  <a:lnTo>
                    <a:pt x="381" y="241"/>
                  </a:lnTo>
                  <a:lnTo>
                    <a:pt x="376" y="241"/>
                  </a:lnTo>
                  <a:lnTo>
                    <a:pt x="245" y="241"/>
                  </a:lnTo>
                  <a:lnTo>
                    <a:pt x="245" y="662"/>
                  </a:lnTo>
                  <a:lnTo>
                    <a:pt x="245" y="662"/>
                  </a:lnTo>
                  <a:lnTo>
                    <a:pt x="246" y="685"/>
                  </a:lnTo>
                  <a:lnTo>
                    <a:pt x="249" y="702"/>
                  </a:lnTo>
                  <a:lnTo>
                    <a:pt x="251" y="709"/>
                  </a:lnTo>
                  <a:lnTo>
                    <a:pt x="253" y="716"/>
                  </a:lnTo>
                  <a:lnTo>
                    <a:pt x="257" y="721"/>
                  </a:lnTo>
                  <a:lnTo>
                    <a:pt x="260" y="725"/>
                  </a:lnTo>
                  <a:lnTo>
                    <a:pt x="265" y="729"/>
                  </a:lnTo>
                  <a:lnTo>
                    <a:pt x="269" y="732"/>
                  </a:lnTo>
                  <a:lnTo>
                    <a:pt x="274" y="735"/>
                  </a:lnTo>
                  <a:lnTo>
                    <a:pt x="281" y="737"/>
                  </a:lnTo>
                  <a:lnTo>
                    <a:pt x="295" y="738"/>
                  </a:lnTo>
                  <a:lnTo>
                    <a:pt x="311" y="739"/>
                  </a:lnTo>
                  <a:lnTo>
                    <a:pt x="378" y="739"/>
                  </a:lnTo>
                  <a:lnTo>
                    <a:pt x="378" y="739"/>
                  </a:lnTo>
                  <a:lnTo>
                    <a:pt x="390" y="740"/>
                  </a:lnTo>
                  <a:lnTo>
                    <a:pt x="394" y="741"/>
                  </a:lnTo>
                  <a:lnTo>
                    <a:pt x="398" y="743"/>
                  </a:lnTo>
                  <a:lnTo>
                    <a:pt x="400" y="745"/>
                  </a:lnTo>
                  <a:lnTo>
                    <a:pt x="402" y="748"/>
                  </a:lnTo>
                  <a:lnTo>
                    <a:pt x="404" y="752"/>
                  </a:lnTo>
                  <a:lnTo>
                    <a:pt x="404" y="755"/>
                  </a:lnTo>
                  <a:lnTo>
                    <a:pt x="404" y="798"/>
                  </a:lnTo>
                  <a:lnTo>
                    <a:pt x="404" y="798"/>
                  </a:lnTo>
                  <a:lnTo>
                    <a:pt x="402" y="806"/>
                  </a:lnTo>
                  <a:lnTo>
                    <a:pt x="401" y="809"/>
                  </a:lnTo>
                  <a:lnTo>
                    <a:pt x="399" y="811"/>
                  </a:lnTo>
                  <a:lnTo>
                    <a:pt x="395" y="814"/>
                  </a:lnTo>
                  <a:lnTo>
                    <a:pt x="392" y="816"/>
                  </a:lnTo>
                  <a:lnTo>
                    <a:pt x="382" y="818"/>
                  </a:lnTo>
                  <a:lnTo>
                    <a:pt x="382" y="81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2" name="Freeform 183"/>
            <p:cNvSpPr>
              <a:spLocks/>
            </p:cNvSpPr>
            <p:nvPr/>
          </p:nvSpPr>
          <p:spPr bwMode="auto">
            <a:xfrm>
              <a:off x="4956311" y="4516673"/>
              <a:ext cx="58779" cy="132995"/>
            </a:xfrm>
            <a:custGeom>
              <a:avLst/>
              <a:gdLst>
                <a:gd name="T0" fmla="*/ 273 w 298"/>
                <a:gd name="T1" fmla="*/ 92 h 672"/>
                <a:gd name="T2" fmla="*/ 232 w 298"/>
                <a:gd name="T3" fmla="*/ 94 h 672"/>
                <a:gd name="T4" fmla="*/ 191 w 298"/>
                <a:gd name="T5" fmla="*/ 103 h 672"/>
                <a:gd name="T6" fmla="*/ 150 w 298"/>
                <a:gd name="T7" fmla="*/ 119 h 672"/>
                <a:gd name="T8" fmla="*/ 107 w 298"/>
                <a:gd name="T9" fmla="*/ 142 h 672"/>
                <a:gd name="T10" fmla="*/ 107 w 298"/>
                <a:gd name="T11" fmla="*/ 648 h 672"/>
                <a:gd name="T12" fmla="*/ 104 w 298"/>
                <a:gd name="T13" fmla="*/ 657 h 672"/>
                <a:gd name="T14" fmla="*/ 100 w 298"/>
                <a:gd name="T15" fmla="*/ 665 h 672"/>
                <a:gd name="T16" fmla="*/ 92 w 298"/>
                <a:gd name="T17" fmla="*/ 670 h 672"/>
                <a:gd name="T18" fmla="*/ 83 w 298"/>
                <a:gd name="T19" fmla="*/ 672 h 672"/>
                <a:gd name="T20" fmla="*/ 23 w 298"/>
                <a:gd name="T21" fmla="*/ 672 h 672"/>
                <a:gd name="T22" fmla="*/ 15 w 298"/>
                <a:gd name="T23" fmla="*/ 670 h 672"/>
                <a:gd name="T24" fmla="*/ 7 w 298"/>
                <a:gd name="T25" fmla="*/ 665 h 672"/>
                <a:gd name="T26" fmla="*/ 2 w 298"/>
                <a:gd name="T27" fmla="*/ 657 h 672"/>
                <a:gd name="T28" fmla="*/ 0 w 298"/>
                <a:gd name="T29" fmla="*/ 648 h 672"/>
                <a:gd name="T30" fmla="*/ 0 w 298"/>
                <a:gd name="T31" fmla="*/ 32 h 672"/>
                <a:gd name="T32" fmla="*/ 2 w 298"/>
                <a:gd name="T33" fmla="*/ 23 h 672"/>
                <a:gd name="T34" fmla="*/ 7 w 298"/>
                <a:gd name="T35" fmla="*/ 15 h 672"/>
                <a:gd name="T36" fmla="*/ 14 w 298"/>
                <a:gd name="T37" fmla="*/ 10 h 672"/>
                <a:gd name="T38" fmla="*/ 23 w 298"/>
                <a:gd name="T39" fmla="*/ 8 h 672"/>
                <a:gd name="T40" fmla="*/ 80 w 298"/>
                <a:gd name="T41" fmla="*/ 8 h 672"/>
                <a:gd name="T42" fmla="*/ 89 w 298"/>
                <a:gd name="T43" fmla="*/ 10 h 672"/>
                <a:gd name="T44" fmla="*/ 96 w 298"/>
                <a:gd name="T45" fmla="*/ 15 h 672"/>
                <a:gd name="T46" fmla="*/ 101 w 298"/>
                <a:gd name="T47" fmla="*/ 23 h 672"/>
                <a:gd name="T48" fmla="*/ 103 w 298"/>
                <a:gd name="T49" fmla="*/ 32 h 672"/>
                <a:gd name="T50" fmla="*/ 103 w 298"/>
                <a:gd name="T51" fmla="*/ 57 h 672"/>
                <a:gd name="T52" fmla="*/ 147 w 298"/>
                <a:gd name="T53" fmla="*/ 31 h 672"/>
                <a:gd name="T54" fmla="*/ 190 w 298"/>
                <a:gd name="T55" fmla="*/ 12 h 672"/>
                <a:gd name="T56" fmla="*/ 232 w 298"/>
                <a:gd name="T57" fmla="*/ 3 h 672"/>
                <a:gd name="T58" fmla="*/ 273 w 298"/>
                <a:gd name="T59" fmla="*/ 0 h 672"/>
                <a:gd name="T60" fmla="*/ 279 w 298"/>
                <a:gd name="T61" fmla="*/ 0 h 672"/>
                <a:gd name="T62" fmla="*/ 288 w 298"/>
                <a:gd name="T63" fmla="*/ 3 h 672"/>
                <a:gd name="T64" fmla="*/ 295 w 298"/>
                <a:gd name="T65" fmla="*/ 8 h 672"/>
                <a:gd name="T66" fmla="*/ 298 w 298"/>
                <a:gd name="T67" fmla="*/ 16 h 672"/>
                <a:gd name="T68" fmla="*/ 298 w 298"/>
                <a:gd name="T69" fmla="*/ 71 h 672"/>
                <a:gd name="T70" fmla="*/ 298 w 298"/>
                <a:gd name="T71" fmla="*/ 76 h 672"/>
                <a:gd name="T72" fmla="*/ 295 w 298"/>
                <a:gd name="T73" fmla="*/ 84 h 672"/>
                <a:gd name="T74" fmla="*/ 288 w 298"/>
                <a:gd name="T75" fmla="*/ 88 h 672"/>
                <a:gd name="T76" fmla="*/ 279 w 298"/>
                <a:gd name="T77" fmla="*/ 92 h 672"/>
                <a:gd name="T78" fmla="*/ 273 w 298"/>
                <a:gd name="T79" fmla="*/ 9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2">
                  <a:moveTo>
                    <a:pt x="273" y="92"/>
                  </a:moveTo>
                  <a:lnTo>
                    <a:pt x="273" y="92"/>
                  </a:lnTo>
                  <a:lnTo>
                    <a:pt x="252" y="92"/>
                  </a:lnTo>
                  <a:lnTo>
                    <a:pt x="232" y="94"/>
                  </a:lnTo>
                  <a:lnTo>
                    <a:pt x="212" y="98"/>
                  </a:lnTo>
                  <a:lnTo>
                    <a:pt x="191" y="103"/>
                  </a:lnTo>
                  <a:lnTo>
                    <a:pt x="171" y="110"/>
                  </a:lnTo>
                  <a:lnTo>
                    <a:pt x="150" y="119"/>
                  </a:lnTo>
                  <a:lnTo>
                    <a:pt x="128" y="129"/>
                  </a:lnTo>
                  <a:lnTo>
                    <a:pt x="107" y="142"/>
                  </a:lnTo>
                  <a:lnTo>
                    <a:pt x="107" y="648"/>
                  </a:lnTo>
                  <a:lnTo>
                    <a:pt x="107" y="648"/>
                  </a:lnTo>
                  <a:lnTo>
                    <a:pt x="105" y="652"/>
                  </a:lnTo>
                  <a:lnTo>
                    <a:pt x="104" y="657"/>
                  </a:lnTo>
                  <a:lnTo>
                    <a:pt x="102" y="661"/>
                  </a:lnTo>
                  <a:lnTo>
                    <a:pt x="100" y="665"/>
                  </a:lnTo>
                  <a:lnTo>
                    <a:pt x="95" y="667"/>
                  </a:lnTo>
                  <a:lnTo>
                    <a:pt x="92" y="670"/>
                  </a:lnTo>
                  <a:lnTo>
                    <a:pt x="87" y="672"/>
                  </a:lnTo>
                  <a:lnTo>
                    <a:pt x="83" y="672"/>
                  </a:lnTo>
                  <a:lnTo>
                    <a:pt x="23" y="672"/>
                  </a:lnTo>
                  <a:lnTo>
                    <a:pt x="23" y="672"/>
                  </a:lnTo>
                  <a:lnTo>
                    <a:pt x="18" y="672"/>
                  </a:lnTo>
                  <a:lnTo>
                    <a:pt x="15" y="670"/>
                  </a:lnTo>
                  <a:lnTo>
                    <a:pt x="10" y="667"/>
                  </a:lnTo>
                  <a:lnTo>
                    <a:pt x="7" y="665"/>
                  </a:lnTo>
                  <a:lnTo>
                    <a:pt x="5" y="662"/>
                  </a:lnTo>
                  <a:lnTo>
                    <a:pt x="2" y="657"/>
                  </a:lnTo>
                  <a:lnTo>
                    <a:pt x="1" y="652"/>
                  </a:lnTo>
                  <a:lnTo>
                    <a:pt x="0" y="648"/>
                  </a:lnTo>
                  <a:lnTo>
                    <a:pt x="0" y="32"/>
                  </a:lnTo>
                  <a:lnTo>
                    <a:pt x="0" y="32"/>
                  </a:lnTo>
                  <a:lnTo>
                    <a:pt x="0" y="27"/>
                  </a:lnTo>
                  <a:lnTo>
                    <a:pt x="2" y="23"/>
                  </a:lnTo>
                  <a:lnTo>
                    <a:pt x="3" y="19"/>
                  </a:lnTo>
                  <a:lnTo>
                    <a:pt x="7" y="15"/>
                  </a:lnTo>
                  <a:lnTo>
                    <a:pt x="10" y="12"/>
                  </a:lnTo>
                  <a:lnTo>
                    <a:pt x="14" y="10"/>
                  </a:lnTo>
                  <a:lnTo>
                    <a:pt x="18" y="9"/>
                  </a:lnTo>
                  <a:lnTo>
                    <a:pt x="23" y="8"/>
                  </a:lnTo>
                  <a:lnTo>
                    <a:pt x="80" y="8"/>
                  </a:lnTo>
                  <a:lnTo>
                    <a:pt x="80" y="8"/>
                  </a:lnTo>
                  <a:lnTo>
                    <a:pt x="85" y="9"/>
                  </a:lnTo>
                  <a:lnTo>
                    <a:pt x="89" y="10"/>
                  </a:lnTo>
                  <a:lnTo>
                    <a:pt x="93" y="12"/>
                  </a:lnTo>
                  <a:lnTo>
                    <a:pt x="96" y="15"/>
                  </a:lnTo>
                  <a:lnTo>
                    <a:pt x="99" y="19"/>
                  </a:lnTo>
                  <a:lnTo>
                    <a:pt x="101" y="23"/>
                  </a:lnTo>
                  <a:lnTo>
                    <a:pt x="102" y="27"/>
                  </a:lnTo>
                  <a:lnTo>
                    <a:pt x="103" y="32"/>
                  </a:lnTo>
                  <a:lnTo>
                    <a:pt x="103" y="57"/>
                  </a:lnTo>
                  <a:lnTo>
                    <a:pt x="103" y="57"/>
                  </a:lnTo>
                  <a:lnTo>
                    <a:pt x="125" y="43"/>
                  </a:lnTo>
                  <a:lnTo>
                    <a:pt x="147" y="31"/>
                  </a:lnTo>
                  <a:lnTo>
                    <a:pt x="169" y="20"/>
                  </a:lnTo>
                  <a:lnTo>
                    <a:pt x="190" y="12"/>
                  </a:lnTo>
                  <a:lnTo>
                    <a:pt x="211" y="7"/>
                  </a:lnTo>
                  <a:lnTo>
                    <a:pt x="232" y="3"/>
                  </a:lnTo>
                  <a:lnTo>
                    <a:pt x="252" y="1"/>
                  </a:lnTo>
                  <a:lnTo>
                    <a:pt x="273" y="0"/>
                  </a:lnTo>
                  <a:lnTo>
                    <a:pt x="273" y="0"/>
                  </a:lnTo>
                  <a:lnTo>
                    <a:pt x="279" y="0"/>
                  </a:lnTo>
                  <a:lnTo>
                    <a:pt x="284" y="1"/>
                  </a:lnTo>
                  <a:lnTo>
                    <a:pt x="288" y="3"/>
                  </a:lnTo>
                  <a:lnTo>
                    <a:pt x="292" y="6"/>
                  </a:lnTo>
                  <a:lnTo>
                    <a:pt x="295" y="8"/>
                  </a:lnTo>
                  <a:lnTo>
                    <a:pt x="297" y="12"/>
                  </a:lnTo>
                  <a:lnTo>
                    <a:pt x="298" y="16"/>
                  </a:lnTo>
                  <a:lnTo>
                    <a:pt x="298" y="22"/>
                  </a:lnTo>
                  <a:lnTo>
                    <a:pt x="298" y="71"/>
                  </a:lnTo>
                  <a:lnTo>
                    <a:pt x="298" y="71"/>
                  </a:lnTo>
                  <a:lnTo>
                    <a:pt x="298" y="76"/>
                  </a:lnTo>
                  <a:lnTo>
                    <a:pt x="297" y="80"/>
                  </a:lnTo>
                  <a:lnTo>
                    <a:pt x="295" y="84"/>
                  </a:lnTo>
                  <a:lnTo>
                    <a:pt x="292" y="86"/>
                  </a:lnTo>
                  <a:lnTo>
                    <a:pt x="288" y="88"/>
                  </a:lnTo>
                  <a:lnTo>
                    <a:pt x="284" y="90"/>
                  </a:lnTo>
                  <a:lnTo>
                    <a:pt x="279" y="92"/>
                  </a:lnTo>
                  <a:lnTo>
                    <a:pt x="273" y="92"/>
                  </a:lnTo>
                  <a:lnTo>
                    <a:pt x="273" y="9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3" name="Freeform 184"/>
            <p:cNvSpPr>
              <a:spLocks noEditPoints="1"/>
            </p:cNvSpPr>
            <p:nvPr/>
          </p:nvSpPr>
          <p:spPr bwMode="auto">
            <a:xfrm>
              <a:off x="5026372" y="4516673"/>
              <a:ext cx="96778" cy="134776"/>
            </a:xfrm>
            <a:custGeom>
              <a:avLst/>
              <a:gdLst>
                <a:gd name="T0" fmla="*/ 408 w 488"/>
                <a:gd name="T1" fmla="*/ 672 h 681"/>
                <a:gd name="T2" fmla="*/ 394 w 488"/>
                <a:gd name="T3" fmla="*/ 667 h 681"/>
                <a:gd name="T4" fmla="*/ 386 w 488"/>
                <a:gd name="T5" fmla="*/ 657 h 681"/>
                <a:gd name="T6" fmla="*/ 384 w 488"/>
                <a:gd name="T7" fmla="*/ 622 h 681"/>
                <a:gd name="T8" fmla="*/ 340 w 488"/>
                <a:gd name="T9" fmla="*/ 644 h 681"/>
                <a:gd name="T10" fmla="*/ 271 w 488"/>
                <a:gd name="T11" fmla="*/ 671 h 681"/>
                <a:gd name="T12" fmla="*/ 198 w 488"/>
                <a:gd name="T13" fmla="*/ 681 h 681"/>
                <a:gd name="T14" fmla="*/ 160 w 488"/>
                <a:gd name="T15" fmla="*/ 679 h 681"/>
                <a:gd name="T16" fmla="*/ 107 w 488"/>
                <a:gd name="T17" fmla="*/ 665 h 681"/>
                <a:gd name="T18" fmla="*/ 61 w 488"/>
                <a:gd name="T19" fmla="*/ 640 h 681"/>
                <a:gd name="T20" fmla="*/ 26 w 488"/>
                <a:gd name="T21" fmla="*/ 597 h 681"/>
                <a:gd name="T22" fmla="*/ 5 w 488"/>
                <a:gd name="T23" fmla="*/ 537 h 681"/>
                <a:gd name="T24" fmla="*/ 0 w 488"/>
                <a:gd name="T25" fmla="*/ 470 h 681"/>
                <a:gd name="T26" fmla="*/ 5 w 488"/>
                <a:gd name="T27" fmla="*/ 424 h 681"/>
                <a:gd name="T28" fmla="*/ 26 w 488"/>
                <a:gd name="T29" fmla="*/ 367 h 681"/>
                <a:gd name="T30" fmla="*/ 43 w 488"/>
                <a:gd name="T31" fmla="*/ 344 h 681"/>
                <a:gd name="T32" fmla="*/ 66 w 488"/>
                <a:gd name="T33" fmla="*/ 323 h 681"/>
                <a:gd name="T34" fmla="*/ 129 w 488"/>
                <a:gd name="T35" fmla="*/ 293 h 681"/>
                <a:gd name="T36" fmla="*/ 217 w 488"/>
                <a:gd name="T37" fmla="*/ 277 h 681"/>
                <a:gd name="T38" fmla="*/ 381 w 488"/>
                <a:gd name="T39" fmla="*/ 275 h 681"/>
                <a:gd name="T40" fmla="*/ 381 w 488"/>
                <a:gd name="T41" fmla="*/ 209 h 681"/>
                <a:gd name="T42" fmla="*/ 374 w 488"/>
                <a:gd name="T43" fmla="*/ 163 h 681"/>
                <a:gd name="T44" fmla="*/ 360 w 488"/>
                <a:gd name="T45" fmla="*/ 129 h 681"/>
                <a:gd name="T46" fmla="*/ 334 w 488"/>
                <a:gd name="T47" fmla="*/ 107 h 681"/>
                <a:gd name="T48" fmla="*/ 299 w 488"/>
                <a:gd name="T49" fmla="*/ 94 h 681"/>
                <a:gd name="T50" fmla="*/ 252 w 488"/>
                <a:gd name="T51" fmla="*/ 90 h 681"/>
                <a:gd name="T52" fmla="*/ 148 w 488"/>
                <a:gd name="T53" fmla="*/ 93 h 681"/>
                <a:gd name="T54" fmla="*/ 67 w 488"/>
                <a:gd name="T55" fmla="*/ 100 h 681"/>
                <a:gd name="T56" fmla="*/ 53 w 488"/>
                <a:gd name="T57" fmla="*/ 100 h 681"/>
                <a:gd name="T58" fmla="*/ 44 w 488"/>
                <a:gd name="T59" fmla="*/ 94 h 681"/>
                <a:gd name="T60" fmla="*/ 39 w 488"/>
                <a:gd name="T61" fmla="*/ 80 h 681"/>
                <a:gd name="T62" fmla="*/ 39 w 488"/>
                <a:gd name="T63" fmla="*/ 33 h 681"/>
                <a:gd name="T64" fmla="*/ 46 w 488"/>
                <a:gd name="T65" fmla="*/ 23 h 681"/>
                <a:gd name="T66" fmla="*/ 65 w 488"/>
                <a:gd name="T67" fmla="*/ 16 h 681"/>
                <a:gd name="T68" fmla="*/ 146 w 488"/>
                <a:gd name="T69" fmla="*/ 4 h 681"/>
                <a:gd name="T70" fmla="*/ 252 w 488"/>
                <a:gd name="T71" fmla="*/ 0 h 681"/>
                <a:gd name="T72" fmla="*/ 337 w 488"/>
                <a:gd name="T73" fmla="*/ 9 h 681"/>
                <a:gd name="T74" fmla="*/ 401 w 488"/>
                <a:gd name="T75" fmla="*/ 34 h 681"/>
                <a:gd name="T76" fmla="*/ 446 w 488"/>
                <a:gd name="T77" fmla="*/ 76 h 681"/>
                <a:gd name="T78" fmla="*/ 474 w 488"/>
                <a:gd name="T79" fmla="*/ 131 h 681"/>
                <a:gd name="T80" fmla="*/ 487 w 488"/>
                <a:gd name="T81" fmla="*/ 201 h 681"/>
                <a:gd name="T82" fmla="*/ 488 w 488"/>
                <a:gd name="T83" fmla="*/ 648 h 681"/>
                <a:gd name="T84" fmla="*/ 483 w 488"/>
                <a:gd name="T85" fmla="*/ 662 h 681"/>
                <a:gd name="T86" fmla="*/ 473 w 488"/>
                <a:gd name="T87" fmla="*/ 670 h 681"/>
                <a:gd name="T88" fmla="*/ 463 w 488"/>
                <a:gd name="T89" fmla="*/ 672 h 681"/>
                <a:gd name="T90" fmla="*/ 292 w 488"/>
                <a:gd name="T91" fmla="*/ 351 h 681"/>
                <a:gd name="T92" fmla="*/ 221 w 488"/>
                <a:gd name="T93" fmla="*/ 354 h 681"/>
                <a:gd name="T94" fmla="*/ 169 w 488"/>
                <a:gd name="T95" fmla="*/ 366 h 681"/>
                <a:gd name="T96" fmla="*/ 135 w 488"/>
                <a:gd name="T97" fmla="*/ 385 h 681"/>
                <a:gd name="T98" fmla="*/ 115 w 488"/>
                <a:gd name="T99" fmla="*/ 415 h 681"/>
                <a:gd name="T100" fmla="*/ 107 w 488"/>
                <a:gd name="T101" fmla="*/ 454 h 681"/>
                <a:gd name="T102" fmla="*/ 107 w 488"/>
                <a:gd name="T103" fmla="*/ 484 h 681"/>
                <a:gd name="T104" fmla="*/ 112 w 488"/>
                <a:gd name="T105" fmla="*/ 526 h 681"/>
                <a:gd name="T106" fmla="*/ 124 w 488"/>
                <a:gd name="T107" fmla="*/ 557 h 681"/>
                <a:gd name="T108" fmla="*/ 144 w 488"/>
                <a:gd name="T109" fmla="*/ 577 h 681"/>
                <a:gd name="T110" fmla="*/ 171 w 488"/>
                <a:gd name="T111" fmla="*/ 588 h 681"/>
                <a:gd name="T112" fmla="*/ 218 w 488"/>
                <a:gd name="T113" fmla="*/ 594 h 681"/>
                <a:gd name="T114" fmla="*/ 259 w 488"/>
                <a:gd name="T115" fmla="*/ 591 h 681"/>
                <a:gd name="T116" fmla="*/ 319 w 488"/>
                <a:gd name="T117" fmla="*/ 574 h 681"/>
                <a:gd name="T118" fmla="*/ 381 w 488"/>
                <a:gd name="T119" fmla="*/ 54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 h="681">
                  <a:moveTo>
                    <a:pt x="463" y="672"/>
                  </a:moveTo>
                  <a:lnTo>
                    <a:pt x="408" y="672"/>
                  </a:lnTo>
                  <a:lnTo>
                    <a:pt x="408" y="672"/>
                  </a:lnTo>
                  <a:lnTo>
                    <a:pt x="403" y="672"/>
                  </a:lnTo>
                  <a:lnTo>
                    <a:pt x="399" y="670"/>
                  </a:lnTo>
                  <a:lnTo>
                    <a:pt x="394" y="667"/>
                  </a:lnTo>
                  <a:lnTo>
                    <a:pt x="390" y="665"/>
                  </a:lnTo>
                  <a:lnTo>
                    <a:pt x="388" y="662"/>
                  </a:lnTo>
                  <a:lnTo>
                    <a:pt x="386" y="657"/>
                  </a:lnTo>
                  <a:lnTo>
                    <a:pt x="384" y="652"/>
                  </a:lnTo>
                  <a:lnTo>
                    <a:pt x="384" y="648"/>
                  </a:lnTo>
                  <a:lnTo>
                    <a:pt x="384" y="622"/>
                  </a:lnTo>
                  <a:lnTo>
                    <a:pt x="384" y="622"/>
                  </a:lnTo>
                  <a:lnTo>
                    <a:pt x="362" y="634"/>
                  </a:lnTo>
                  <a:lnTo>
                    <a:pt x="340" y="644"/>
                  </a:lnTo>
                  <a:lnTo>
                    <a:pt x="317" y="655"/>
                  </a:lnTo>
                  <a:lnTo>
                    <a:pt x="294" y="664"/>
                  </a:lnTo>
                  <a:lnTo>
                    <a:pt x="271" y="671"/>
                  </a:lnTo>
                  <a:lnTo>
                    <a:pt x="247" y="677"/>
                  </a:lnTo>
                  <a:lnTo>
                    <a:pt x="223" y="680"/>
                  </a:lnTo>
                  <a:lnTo>
                    <a:pt x="198" y="681"/>
                  </a:lnTo>
                  <a:lnTo>
                    <a:pt x="198" y="681"/>
                  </a:lnTo>
                  <a:lnTo>
                    <a:pt x="178" y="680"/>
                  </a:lnTo>
                  <a:lnTo>
                    <a:pt x="160" y="679"/>
                  </a:lnTo>
                  <a:lnTo>
                    <a:pt x="142" y="675"/>
                  </a:lnTo>
                  <a:lnTo>
                    <a:pt x="123" y="671"/>
                  </a:lnTo>
                  <a:lnTo>
                    <a:pt x="107" y="665"/>
                  </a:lnTo>
                  <a:lnTo>
                    <a:pt x="90" y="658"/>
                  </a:lnTo>
                  <a:lnTo>
                    <a:pt x="75" y="650"/>
                  </a:lnTo>
                  <a:lnTo>
                    <a:pt x="61" y="640"/>
                  </a:lnTo>
                  <a:lnTo>
                    <a:pt x="48" y="627"/>
                  </a:lnTo>
                  <a:lnTo>
                    <a:pt x="36" y="613"/>
                  </a:lnTo>
                  <a:lnTo>
                    <a:pt x="26" y="597"/>
                  </a:lnTo>
                  <a:lnTo>
                    <a:pt x="18" y="579"/>
                  </a:lnTo>
                  <a:lnTo>
                    <a:pt x="11" y="560"/>
                  </a:lnTo>
                  <a:lnTo>
                    <a:pt x="5" y="537"/>
                  </a:lnTo>
                  <a:lnTo>
                    <a:pt x="2" y="513"/>
                  </a:lnTo>
                  <a:lnTo>
                    <a:pt x="0" y="485"/>
                  </a:lnTo>
                  <a:lnTo>
                    <a:pt x="0" y="470"/>
                  </a:lnTo>
                  <a:lnTo>
                    <a:pt x="0" y="470"/>
                  </a:lnTo>
                  <a:lnTo>
                    <a:pt x="2" y="447"/>
                  </a:lnTo>
                  <a:lnTo>
                    <a:pt x="5" y="424"/>
                  </a:lnTo>
                  <a:lnTo>
                    <a:pt x="10" y="404"/>
                  </a:lnTo>
                  <a:lnTo>
                    <a:pt x="17" y="385"/>
                  </a:lnTo>
                  <a:lnTo>
                    <a:pt x="26" y="367"/>
                  </a:lnTo>
                  <a:lnTo>
                    <a:pt x="30" y="359"/>
                  </a:lnTo>
                  <a:lnTo>
                    <a:pt x="36" y="351"/>
                  </a:lnTo>
                  <a:lnTo>
                    <a:pt x="43" y="344"/>
                  </a:lnTo>
                  <a:lnTo>
                    <a:pt x="50" y="337"/>
                  </a:lnTo>
                  <a:lnTo>
                    <a:pt x="58" y="330"/>
                  </a:lnTo>
                  <a:lnTo>
                    <a:pt x="66" y="323"/>
                  </a:lnTo>
                  <a:lnTo>
                    <a:pt x="84" y="312"/>
                  </a:lnTo>
                  <a:lnTo>
                    <a:pt x="105" y="303"/>
                  </a:lnTo>
                  <a:lnTo>
                    <a:pt x="129" y="293"/>
                  </a:lnTo>
                  <a:lnTo>
                    <a:pt x="155" y="287"/>
                  </a:lnTo>
                  <a:lnTo>
                    <a:pt x="185" y="282"/>
                  </a:lnTo>
                  <a:lnTo>
                    <a:pt x="217" y="277"/>
                  </a:lnTo>
                  <a:lnTo>
                    <a:pt x="253" y="275"/>
                  </a:lnTo>
                  <a:lnTo>
                    <a:pt x="292" y="275"/>
                  </a:lnTo>
                  <a:lnTo>
                    <a:pt x="381" y="275"/>
                  </a:lnTo>
                  <a:lnTo>
                    <a:pt x="381" y="227"/>
                  </a:lnTo>
                  <a:lnTo>
                    <a:pt x="381" y="227"/>
                  </a:lnTo>
                  <a:lnTo>
                    <a:pt x="381" y="209"/>
                  </a:lnTo>
                  <a:lnTo>
                    <a:pt x="379" y="191"/>
                  </a:lnTo>
                  <a:lnTo>
                    <a:pt x="378" y="176"/>
                  </a:lnTo>
                  <a:lnTo>
                    <a:pt x="374" y="163"/>
                  </a:lnTo>
                  <a:lnTo>
                    <a:pt x="370" y="150"/>
                  </a:lnTo>
                  <a:lnTo>
                    <a:pt x="365" y="139"/>
                  </a:lnTo>
                  <a:lnTo>
                    <a:pt x="360" y="129"/>
                  </a:lnTo>
                  <a:lnTo>
                    <a:pt x="351" y="120"/>
                  </a:lnTo>
                  <a:lnTo>
                    <a:pt x="343" y="113"/>
                  </a:lnTo>
                  <a:lnTo>
                    <a:pt x="334" y="107"/>
                  </a:lnTo>
                  <a:lnTo>
                    <a:pt x="324" y="102"/>
                  </a:lnTo>
                  <a:lnTo>
                    <a:pt x="312" y="97"/>
                  </a:lnTo>
                  <a:lnTo>
                    <a:pt x="299" y="94"/>
                  </a:lnTo>
                  <a:lnTo>
                    <a:pt x="285" y="92"/>
                  </a:lnTo>
                  <a:lnTo>
                    <a:pt x="269" y="90"/>
                  </a:lnTo>
                  <a:lnTo>
                    <a:pt x="252" y="90"/>
                  </a:lnTo>
                  <a:lnTo>
                    <a:pt x="252" y="90"/>
                  </a:lnTo>
                  <a:lnTo>
                    <a:pt x="197" y="92"/>
                  </a:lnTo>
                  <a:lnTo>
                    <a:pt x="148" y="93"/>
                  </a:lnTo>
                  <a:lnTo>
                    <a:pt x="106" y="96"/>
                  </a:lnTo>
                  <a:lnTo>
                    <a:pt x="67" y="100"/>
                  </a:lnTo>
                  <a:lnTo>
                    <a:pt x="67" y="100"/>
                  </a:lnTo>
                  <a:lnTo>
                    <a:pt x="61" y="100"/>
                  </a:lnTo>
                  <a:lnTo>
                    <a:pt x="61" y="100"/>
                  </a:lnTo>
                  <a:lnTo>
                    <a:pt x="53" y="100"/>
                  </a:lnTo>
                  <a:lnTo>
                    <a:pt x="50" y="98"/>
                  </a:lnTo>
                  <a:lnTo>
                    <a:pt x="46" y="96"/>
                  </a:lnTo>
                  <a:lnTo>
                    <a:pt x="44" y="94"/>
                  </a:lnTo>
                  <a:lnTo>
                    <a:pt x="42" y="90"/>
                  </a:lnTo>
                  <a:lnTo>
                    <a:pt x="39" y="86"/>
                  </a:lnTo>
                  <a:lnTo>
                    <a:pt x="39" y="80"/>
                  </a:lnTo>
                  <a:lnTo>
                    <a:pt x="39" y="38"/>
                  </a:lnTo>
                  <a:lnTo>
                    <a:pt x="39" y="38"/>
                  </a:lnTo>
                  <a:lnTo>
                    <a:pt x="39" y="33"/>
                  </a:lnTo>
                  <a:lnTo>
                    <a:pt x="41" y="30"/>
                  </a:lnTo>
                  <a:lnTo>
                    <a:pt x="43" y="26"/>
                  </a:lnTo>
                  <a:lnTo>
                    <a:pt x="46" y="23"/>
                  </a:lnTo>
                  <a:lnTo>
                    <a:pt x="50" y="20"/>
                  </a:lnTo>
                  <a:lnTo>
                    <a:pt x="54" y="18"/>
                  </a:lnTo>
                  <a:lnTo>
                    <a:pt x="65" y="16"/>
                  </a:lnTo>
                  <a:lnTo>
                    <a:pt x="65" y="16"/>
                  </a:lnTo>
                  <a:lnTo>
                    <a:pt x="104" y="9"/>
                  </a:lnTo>
                  <a:lnTo>
                    <a:pt x="146" y="4"/>
                  </a:lnTo>
                  <a:lnTo>
                    <a:pt x="195" y="1"/>
                  </a:lnTo>
                  <a:lnTo>
                    <a:pt x="252" y="0"/>
                  </a:lnTo>
                  <a:lnTo>
                    <a:pt x="252" y="0"/>
                  </a:lnTo>
                  <a:lnTo>
                    <a:pt x="283" y="1"/>
                  </a:lnTo>
                  <a:lnTo>
                    <a:pt x="310" y="3"/>
                  </a:lnTo>
                  <a:lnTo>
                    <a:pt x="337" y="9"/>
                  </a:lnTo>
                  <a:lnTo>
                    <a:pt x="360" y="15"/>
                  </a:lnTo>
                  <a:lnTo>
                    <a:pt x="381" y="24"/>
                  </a:lnTo>
                  <a:lnTo>
                    <a:pt x="401" y="34"/>
                  </a:lnTo>
                  <a:lnTo>
                    <a:pt x="418" y="46"/>
                  </a:lnTo>
                  <a:lnTo>
                    <a:pt x="433" y="59"/>
                  </a:lnTo>
                  <a:lnTo>
                    <a:pt x="446" y="76"/>
                  </a:lnTo>
                  <a:lnTo>
                    <a:pt x="457" y="93"/>
                  </a:lnTo>
                  <a:lnTo>
                    <a:pt x="466" y="111"/>
                  </a:lnTo>
                  <a:lnTo>
                    <a:pt x="474" y="131"/>
                  </a:lnTo>
                  <a:lnTo>
                    <a:pt x="480" y="152"/>
                  </a:lnTo>
                  <a:lnTo>
                    <a:pt x="485" y="176"/>
                  </a:lnTo>
                  <a:lnTo>
                    <a:pt x="487" y="201"/>
                  </a:lnTo>
                  <a:lnTo>
                    <a:pt x="488" y="227"/>
                  </a:lnTo>
                  <a:lnTo>
                    <a:pt x="488" y="648"/>
                  </a:lnTo>
                  <a:lnTo>
                    <a:pt x="488" y="648"/>
                  </a:lnTo>
                  <a:lnTo>
                    <a:pt x="487" y="652"/>
                  </a:lnTo>
                  <a:lnTo>
                    <a:pt x="486" y="657"/>
                  </a:lnTo>
                  <a:lnTo>
                    <a:pt x="483" y="662"/>
                  </a:lnTo>
                  <a:lnTo>
                    <a:pt x="480" y="665"/>
                  </a:lnTo>
                  <a:lnTo>
                    <a:pt x="477" y="667"/>
                  </a:lnTo>
                  <a:lnTo>
                    <a:pt x="473" y="670"/>
                  </a:lnTo>
                  <a:lnTo>
                    <a:pt x="468" y="672"/>
                  </a:lnTo>
                  <a:lnTo>
                    <a:pt x="463" y="672"/>
                  </a:lnTo>
                  <a:lnTo>
                    <a:pt x="463" y="672"/>
                  </a:lnTo>
                  <a:close/>
                  <a:moveTo>
                    <a:pt x="381" y="351"/>
                  </a:moveTo>
                  <a:lnTo>
                    <a:pt x="292" y="351"/>
                  </a:lnTo>
                  <a:lnTo>
                    <a:pt x="292" y="351"/>
                  </a:lnTo>
                  <a:lnTo>
                    <a:pt x="265" y="351"/>
                  </a:lnTo>
                  <a:lnTo>
                    <a:pt x="243" y="353"/>
                  </a:lnTo>
                  <a:lnTo>
                    <a:pt x="221" y="354"/>
                  </a:lnTo>
                  <a:lnTo>
                    <a:pt x="201" y="358"/>
                  </a:lnTo>
                  <a:lnTo>
                    <a:pt x="184" y="361"/>
                  </a:lnTo>
                  <a:lnTo>
                    <a:pt x="169" y="366"/>
                  </a:lnTo>
                  <a:lnTo>
                    <a:pt x="156" y="371"/>
                  </a:lnTo>
                  <a:lnTo>
                    <a:pt x="145" y="378"/>
                  </a:lnTo>
                  <a:lnTo>
                    <a:pt x="135" y="385"/>
                  </a:lnTo>
                  <a:lnTo>
                    <a:pt x="127" y="394"/>
                  </a:lnTo>
                  <a:lnTo>
                    <a:pt x="121" y="404"/>
                  </a:lnTo>
                  <a:lnTo>
                    <a:pt x="115" y="415"/>
                  </a:lnTo>
                  <a:lnTo>
                    <a:pt x="112" y="427"/>
                  </a:lnTo>
                  <a:lnTo>
                    <a:pt x="109" y="439"/>
                  </a:lnTo>
                  <a:lnTo>
                    <a:pt x="107" y="454"/>
                  </a:lnTo>
                  <a:lnTo>
                    <a:pt x="107" y="469"/>
                  </a:lnTo>
                  <a:lnTo>
                    <a:pt x="107" y="484"/>
                  </a:lnTo>
                  <a:lnTo>
                    <a:pt x="107" y="484"/>
                  </a:lnTo>
                  <a:lnTo>
                    <a:pt x="107" y="500"/>
                  </a:lnTo>
                  <a:lnTo>
                    <a:pt x="109" y="514"/>
                  </a:lnTo>
                  <a:lnTo>
                    <a:pt x="112" y="526"/>
                  </a:lnTo>
                  <a:lnTo>
                    <a:pt x="115" y="538"/>
                  </a:lnTo>
                  <a:lnTo>
                    <a:pt x="119" y="548"/>
                  </a:lnTo>
                  <a:lnTo>
                    <a:pt x="124" y="557"/>
                  </a:lnTo>
                  <a:lnTo>
                    <a:pt x="130" y="564"/>
                  </a:lnTo>
                  <a:lnTo>
                    <a:pt x="137" y="571"/>
                  </a:lnTo>
                  <a:lnTo>
                    <a:pt x="144" y="577"/>
                  </a:lnTo>
                  <a:lnTo>
                    <a:pt x="152" y="581"/>
                  </a:lnTo>
                  <a:lnTo>
                    <a:pt x="161" y="586"/>
                  </a:lnTo>
                  <a:lnTo>
                    <a:pt x="171" y="588"/>
                  </a:lnTo>
                  <a:lnTo>
                    <a:pt x="182" y="591"/>
                  </a:lnTo>
                  <a:lnTo>
                    <a:pt x="193" y="593"/>
                  </a:lnTo>
                  <a:lnTo>
                    <a:pt x="218" y="594"/>
                  </a:lnTo>
                  <a:lnTo>
                    <a:pt x="218" y="594"/>
                  </a:lnTo>
                  <a:lnTo>
                    <a:pt x="239" y="593"/>
                  </a:lnTo>
                  <a:lnTo>
                    <a:pt x="259" y="591"/>
                  </a:lnTo>
                  <a:lnTo>
                    <a:pt x="279" y="587"/>
                  </a:lnTo>
                  <a:lnTo>
                    <a:pt x="299" y="581"/>
                  </a:lnTo>
                  <a:lnTo>
                    <a:pt x="319" y="574"/>
                  </a:lnTo>
                  <a:lnTo>
                    <a:pt x="339" y="566"/>
                  </a:lnTo>
                  <a:lnTo>
                    <a:pt x="360" y="556"/>
                  </a:lnTo>
                  <a:lnTo>
                    <a:pt x="381" y="546"/>
                  </a:lnTo>
                  <a:lnTo>
                    <a:pt x="381" y="35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4" name="Freeform 185"/>
            <p:cNvSpPr>
              <a:spLocks/>
            </p:cNvSpPr>
            <p:nvPr/>
          </p:nvSpPr>
          <p:spPr bwMode="auto">
            <a:xfrm>
              <a:off x="5139180" y="4488174"/>
              <a:ext cx="80153" cy="163275"/>
            </a:xfrm>
            <a:custGeom>
              <a:avLst/>
              <a:gdLst>
                <a:gd name="T0" fmla="*/ 383 w 404"/>
                <a:gd name="T1" fmla="*/ 818 h 825"/>
                <a:gd name="T2" fmla="*/ 343 w 404"/>
                <a:gd name="T3" fmla="*/ 823 h 825"/>
                <a:gd name="T4" fmla="*/ 304 w 404"/>
                <a:gd name="T5" fmla="*/ 825 h 825"/>
                <a:gd name="T6" fmla="*/ 284 w 404"/>
                <a:gd name="T7" fmla="*/ 824 h 825"/>
                <a:gd name="T8" fmla="*/ 247 w 404"/>
                <a:gd name="T9" fmla="*/ 821 h 825"/>
                <a:gd name="T10" fmla="*/ 216 w 404"/>
                <a:gd name="T11" fmla="*/ 814 h 825"/>
                <a:gd name="T12" fmla="*/ 191 w 404"/>
                <a:gd name="T13" fmla="*/ 802 h 825"/>
                <a:gd name="T14" fmla="*/ 170 w 404"/>
                <a:gd name="T15" fmla="*/ 784 h 825"/>
                <a:gd name="T16" fmla="*/ 156 w 404"/>
                <a:gd name="T17" fmla="*/ 759 h 825"/>
                <a:gd name="T18" fmla="*/ 145 w 404"/>
                <a:gd name="T19" fmla="*/ 727 h 825"/>
                <a:gd name="T20" fmla="*/ 141 w 404"/>
                <a:gd name="T21" fmla="*/ 686 h 825"/>
                <a:gd name="T22" fmla="*/ 140 w 404"/>
                <a:gd name="T23" fmla="*/ 241 h 825"/>
                <a:gd name="T24" fmla="*/ 23 w 404"/>
                <a:gd name="T25" fmla="*/ 229 h 825"/>
                <a:gd name="T26" fmla="*/ 9 w 404"/>
                <a:gd name="T27" fmla="*/ 224 h 825"/>
                <a:gd name="T28" fmla="*/ 3 w 404"/>
                <a:gd name="T29" fmla="*/ 218 h 825"/>
                <a:gd name="T30" fmla="*/ 0 w 404"/>
                <a:gd name="T31" fmla="*/ 212 h 825"/>
                <a:gd name="T32" fmla="*/ 0 w 404"/>
                <a:gd name="T33" fmla="*/ 174 h 825"/>
                <a:gd name="T34" fmla="*/ 0 w 404"/>
                <a:gd name="T35" fmla="*/ 169 h 825"/>
                <a:gd name="T36" fmla="*/ 3 w 404"/>
                <a:gd name="T37" fmla="*/ 161 h 825"/>
                <a:gd name="T38" fmla="*/ 9 w 404"/>
                <a:gd name="T39" fmla="*/ 155 h 825"/>
                <a:gd name="T40" fmla="*/ 18 w 404"/>
                <a:gd name="T41" fmla="*/ 153 h 825"/>
                <a:gd name="T42" fmla="*/ 140 w 404"/>
                <a:gd name="T43" fmla="*/ 152 h 825"/>
                <a:gd name="T44" fmla="*/ 140 w 404"/>
                <a:gd name="T45" fmla="*/ 34 h 825"/>
                <a:gd name="T46" fmla="*/ 141 w 404"/>
                <a:gd name="T47" fmla="*/ 26 h 825"/>
                <a:gd name="T48" fmla="*/ 145 w 404"/>
                <a:gd name="T49" fmla="*/ 18 h 825"/>
                <a:gd name="T50" fmla="*/ 152 w 404"/>
                <a:gd name="T51" fmla="*/ 13 h 825"/>
                <a:gd name="T52" fmla="*/ 161 w 404"/>
                <a:gd name="T53" fmla="*/ 10 h 825"/>
                <a:gd name="T54" fmla="*/ 224 w 404"/>
                <a:gd name="T55" fmla="*/ 0 h 825"/>
                <a:gd name="T56" fmla="*/ 228 w 404"/>
                <a:gd name="T57" fmla="*/ 0 h 825"/>
                <a:gd name="T58" fmla="*/ 235 w 404"/>
                <a:gd name="T59" fmla="*/ 2 h 825"/>
                <a:gd name="T60" fmla="*/ 240 w 404"/>
                <a:gd name="T61" fmla="*/ 6 h 825"/>
                <a:gd name="T62" fmla="*/ 244 w 404"/>
                <a:gd name="T63" fmla="*/ 12 h 825"/>
                <a:gd name="T64" fmla="*/ 246 w 404"/>
                <a:gd name="T65" fmla="*/ 20 h 825"/>
                <a:gd name="T66" fmla="*/ 376 w 404"/>
                <a:gd name="T67" fmla="*/ 152 h 825"/>
                <a:gd name="T68" fmla="*/ 382 w 404"/>
                <a:gd name="T69" fmla="*/ 153 h 825"/>
                <a:gd name="T70" fmla="*/ 390 w 404"/>
                <a:gd name="T71" fmla="*/ 156 h 825"/>
                <a:gd name="T72" fmla="*/ 396 w 404"/>
                <a:gd name="T73" fmla="*/ 163 h 825"/>
                <a:gd name="T74" fmla="*/ 400 w 404"/>
                <a:gd name="T75" fmla="*/ 171 h 825"/>
                <a:gd name="T76" fmla="*/ 400 w 404"/>
                <a:gd name="T77" fmla="*/ 217 h 825"/>
                <a:gd name="T78" fmla="*/ 400 w 404"/>
                <a:gd name="T79" fmla="*/ 222 h 825"/>
                <a:gd name="T80" fmla="*/ 396 w 404"/>
                <a:gd name="T81" fmla="*/ 231 h 825"/>
                <a:gd name="T82" fmla="*/ 390 w 404"/>
                <a:gd name="T83" fmla="*/ 238 h 825"/>
                <a:gd name="T84" fmla="*/ 382 w 404"/>
                <a:gd name="T85" fmla="*/ 241 h 825"/>
                <a:gd name="T86" fmla="*/ 246 w 404"/>
                <a:gd name="T87" fmla="*/ 241 h 825"/>
                <a:gd name="T88" fmla="*/ 246 w 404"/>
                <a:gd name="T89" fmla="*/ 662 h 825"/>
                <a:gd name="T90" fmla="*/ 250 w 404"/>
                <a:gd name="T91" fmla="*/ 702 h 825"/>
                <a:gd name="T92" fmla="*/ 254 w 404"/>
                <a:gd name="T93" fmla="*/ 716 h 825"/>
                <a:gd name="T94" fmla="*/ 260 w 404"/>
                <a:gd name="T95" fmla="*/ 725 h 825"/>
                <a:gd name="T96" fmla="*/ 269 w 404"/>
                <a:gd name="T97" fmla="*/ 732 h 825"/>
                <a:gd name="T98" fmla="*/ 281 w 404"/>
                <a:gd name="T99" fmla="*/ 737 h 825"/>
                <a:gd name="T100" fmla="*/ 310 w 404"/>
                <a:gd name="T101" fmla="*/ 739 h 825"/>
                <a:gd name="T102" fmla="*/ 378 w 404"/>
                <a:gd name="T103" fmla="*/ 739 h 825"/>
                <a:gd name="T104" fmla="*/ 394 w 404"/>
                <a:gd name="T105" fmla="*/ 741 h 825"/>
                <a:gd name="T106" fmla="*/ 400 w 404"/>
                <a:gd name="T107" fmla="*/ 745 h 825"/>
                <a:gd name="T108" fmla="*/ 403 w 404"/>
                <a:gd name="T109" fmla="*/ 752 h 825"/>
                <a:gd name="T110" fmla="*/ 404 w 404"/>
                <a:gd name="T111" fmla="*/ 798 h 825"/>
                <a:gd name="T112" fmla="*/ 402 w 404"/>
                <a:gd name="T113" fmla="*/ 806 h 825"/>
                <a:gd name="T114" fmla="*/ 399 w 404"/>
                <a:gd name="T115" fmla="*/ 811 h 825"/>
                <a:gd name="T116" fmla="*/ 392 w 404"/>
                <a:gd name="T117" fmla="*/ 816 h 825"/>
                <a:gd name="T118" fmla="*/ 383 w 404"/>
                <a:gd name="T119" fmla="*/ 81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3" y="818"/>
                  </a:moveTo>
                  <a:lnTo>
                    <a:pt x="383" y="818"/>
                  </a:lnTo>
                  <a:lnTo>
                    <a:pt x="363" y="821"/>
                  </a:lnTo>
                  <a:lnTo>
                    <a:pt x="343" y="823"/>
                  </a:lnTo>
                  <a:lnTo>
                    <a:pt x="322" y="824"/>
                  </a:lnTo>
                  <a:lnTo>
                    <a:pt x="304" y="825"/>
                  </a:lnTo>
                  <a:lnTo>
                    <a:pt x="304" y="825"/>
                  </a:lnTo>
                  <a:lnTo>
                    <a:pt x="284" y="824"/>
                  </a:lnTo>
                  <a:lnTo>
                    <a:pt x="265" y="823"/>
                  </a:lnTo>
                  <a:lnTo>
                    <a:pt x="247" y="821"/>
                  </a:lnTo>
                  <a:lnTo>
                    <a:pt x="231" y="818"/>
                  </a:lnTo>
                  <a:lnTo>
                    <a:pt x="216" y="814"/>
                  </a:lnTo>
                  <a:lnTo>
                    <a:pt x="203" y="808"/>
                  </a:lnTo>
                  <a:lnTo>
                    <a:pt x="191" y="802"/>
                  </a:lnTo>
                  <a:lnTo>
                    <a:pt x="180" y="793"/>
                  </a:lnTo>
                  <a:lnTo>
                    <a:pt x="170" y="784"/>
                  </a:lnTo>
                  <a:lnTo>
                    <a:pt x="162" y="772"/>
                  </a:lnTo>
                  <a:lnTo>
                    <a:pt x="156" y="759"/>
                  </a:lnTo>
                  <a:lnTo>
                    <a:pt x="150" y="744"/>
                  </a:lnTo>
                  <a:lnTo>
                    <a:pt x="145" y="727"/>
                  </a:lnTo>
                  <a:lnTo>
                    <a:pt x="142" y="708"/>
                  </a:lnTo>
                  <a:lnTo>
                    <a:pt x="141" y="686"/>
                  </a:lnTo>
                  <a:lnTo>
                    <a:pt x="140" y="662"/>
                  </a:lnTo>
                  <a:lnTo>
                    <a:pt x="140" y="241"/>
                  </a:lnTo>
                  <a:lnTo>
                    <a:pt x="23" y="229"/>
                  </a:lnTo>
                  <a:lnTo>
                    <a:pt x="23" y="229"/>
                  </a:lnTo>
                  <a:lnTo>
                    <a:pt x="13" y="226"/>
                  </a:lnTo>
                  <a:lnTo>
                    <a:pt x="9" y="224"/>
                  </a:lnTo>
                  <a:lnTo>
                    <a:pt x="6" y="222"/>
                  </a:lnTo>
                  <a:lnTo>
                    <a:pt x="3" y="218"/>
                  </a:lnTo>
                  <a:lnTo>
                    <a:pt x="1" y="215"/>
                  </a:lnTo>
                  <a:lnTo>
                    <a:pt x="0" y="212"/>
                  </a:lnTo>
                  <a:lnTo>
                    <a:pt x="0" y="207"/>
                  </a:lnTo>
                  <a:lnTo>
                    <a:pt x="0" y="174"/>
                  </a:lnTo>
                  <a:lnTo>
                    <a:pt x="0" y="174"/>
                  </a:lnTo>
                  <a:lnTo>
                    <a:pt x="0" y="169"/>
                  </a:lnTo>
                  <a:lnTo>
                    <a:pt x="1" y="164"/>
                  </a:lnTo>
                  <a:lnTo>
                    <a:pt x="3" y="161"/>
                  </a:lnTo>
                  <a:lnTo>
                    <a:pt x="6" y="158"/>
                  </a:lnTo>
                  <a:lnTo>
                    <a:pt x="9" y="155"/>
                  </a:lnTo>
                  <a:lnTo>
                    <a:pt x="13" y="154"/>
                  </a:lnTo>
                  <a:lnTo>
                    <a:pt x="18" y="153"/>
                  </a:lnTo>
                  <a:lnTo>
                    <a:pt x="23" y="152"/>
                  </a:lnTo>
                  <a:lnTo>
                    <a:pt x="140" y="152"/>
                  </a:lnTo>
                  <a:lnTo>
                    <a:pt x="140" y="34"/>
                  </a:lnTo>
                  <a:lnTo>
                    <a:pt x="140" y="34"/>
                  </a:lnTo>
                  <a:lnTo>
                    <a:pt x="140" y="29"/>
                  </a:lnTo>
                  <a:lnTo>
                    <a:pt x="141" y="26"/>
                  </a:lnTo>
                  <a:lnTo>
                    <a:pt x="143" y="21"/>
                  </a:lnTo>
                  <a:lnTo>
                    <a:pt x="145" y="18"/>
                  </a:lnTo>
                  <a:lnTo>
                    <a:pt x="149" y="15"/>
                  </a:lnTo>
                  <a:lnTo>
                    <a:pt x="152" y="13"/>
                  </a:lnTo>
                  <a:lnTo>
                    <a:pt x="157" y="11"/>
                  </a:lnTo>
                  <a:lnTo>
                    <a:pt x="161" y="10"/>
                  </a:lnTo>
                  <a:lnTo>
                    <a:pt x="224" y="0"/>
                  </a:lnTo>
                  <a:lnTo>
                    <a:pt x="224" y="0"/>
                  </a:lnTo>
                  <a:lnTo>
                    <a:pt x="228" y="0"/>
                  </a:lnTo>
                  <a:lnTo>
                    <a:pt x="228" y="0"/>
                  </a:lnTo>
                  <a:lnTo>
                    <a:pt x="231" y="0"/>
                  </a:lnTo>
                  <a:lnTo>
                    <a:pt x="235" y="2"/>
                  </a:lnTo>
                  <a:lnTo>
                    <a:pt x="238" y="4"/>
                  </a:lnTo>
                  <a:lnTo>
                    <a:pt x="240" y="6"/>
                  </a:lnTo>
                  <a:lnTo>
                    <a:pt x="243" y="8"/>
                  </a:lnTo>
                  <a:lnTo>
                    <a:pt x="244" y="12"/>
                  </a:lnTo>
                  <a:lnTo>
                    <a:pt x="245" y="17"/>
                  </a:lnTo>
                  <a:lnTo>
                    <a:pt x="246" y="20"/>
                  </a:lnTo>
                  <a:lnTo>
                    <a:pt x="246" y="152"/>
                  </a:lnTo>
                  <a:lnTo>
                    <a:pt x="376" y="152"/>
                  </a:lnTo>
                  <a:lnTo>
                    <a:pt x="376" y="152"/>
                  </a:lnTo>
                  <a:lnTo>
                    <a:pt x="382" y="153"/>
                  </a:lnTo>
                  <a:lnTo>
                    <a:pt x="385" y="154"/>
                  </a:lnTo>
                  <a:lnTo>
                    <a:pt x="390" y="156"/>
                  </a:lnTo>
                  <a:lnTo>
                    <a:pt x="393" y="159"/>
                  </a:lnTo>
                  <a:lnTo>
                    <a:pt x="396" y="163"/>
                  </a:lnTo>
                  <a:lnTo>
                    <a:pt x="399" y="167"/>
                  </a:lnTo>
                  <a:lnTo>
                    <a:pt x="400" y="171"/>
                  </a:lnTo>
                  <a:lnTo>
                    <a:pt x="400" y="176"/>
                  </a:lnTo>
                  <a:lnTo>
                    <a:pt x="400" y="217"/>
                  </a:lnTo>
                  <a:lnTo>
                    <a:pt x="400" y="217"/>
                  </a:lnTo>
                  <a:lnTo>
                    <a:pt x="400" y="222"/>
                  </a:lnTo>
                  <a:lnTo>
                    <a:pt x="399" y="226"/>
                  </a:lnTo>
                  <a:lnTo>
                    <a:pt x="396" y="231"/>
                  </a:lnTo>
                  <a:lnTo>
                    <a:pt x="393" y="234"/>
                  </a:lnTo>
                  <a:lnTo>
                    <a:pt x="390" y="238"/>
                  </a:lnTo>
                  <a:lnTo>
                    <a:pt x="385" y="239"/>
                  </a:lnTo>
                  <a:lnTo>
                    <a:pt x="382" y="241"/>
                  </a:lnTo>
                  <a:lnTo>
                    <a:pt x="376" y="241"/>
                  </a:lnTo>
                  <a:lnTo>
                    <a:pt x="246" y="241"/>
                  </a:lnTo>
                  <a:lnTo>
                    <a:pt x="246" y="662"/>
                  </a:lnTo>
                  <a:lnTo>
                    <a:pt x="246" y="662"/>
                  </a:lnTo>
                  <a:lnTo>
                    <a:pt x="246" y="685"/>
                  </a:lnTo>
                  <a:lnTo>
                    <a:pt x="250" y="702"/>
                  </a:lnTo>
                  <a:lnTo>
                    <a:pt x="251" y="709"/>
                  </a:lnTo>
                  <a:lnTo>
                    <a:pt x="254" y="716"/>
                  </a:lnTo>
                  <a:lnTo>
                    <a:pt x="257" y="721"/>
                  </a:lnTo>
                  <a:lnTo>
                    <a:pt x="260" y="725"/>
                  </a:lnTo>
                  <a:lnTo>
                    <a:pt x="265" y="729"/>
                  </a:lnTo>
                  <a:lnTo>
                    <a:pt x="269" y="732"/>
                  </a:lnTo>
                  <a:lnTo>
                    <a:pt x="275" y="735"/>
                  </a:lnTo>
                  <a:lnTo>
                    <a:pt x="281" y="737"/>
                  </a:lnTo>
                  <a:lnTo>
                    <a:pt x="294" y="738"/>
                  </a:lnTo>
                  <a:lnTo>
                    <a:pt x="310" y="739"/>
                  </a:lnTo>
                  <a:lnTo>
                    <a:pt x="378" y="739"/>
                  </a:lnTo>
                  <a:lnTo>
                    <a:pt x="378" y="739"/>
                  </a:lnTo>
                  <a:lnTo>
                    <a:pt x="390" y="740"/>
                  </a:lnTo>
                  <a:lnTo>
                    <a:pt x="394" y="741"/>
                  </a:lnTo>
                  <a:lnTo>
                    <a:pt x="398" y="743"/>
                  </a:lnTo>
                  <a:lnTo>
                    <a:pt x="400" y="745"/>
                  </a:lnTo>
                  <a:lnTo>
                    <a:pt x="402" y="748"/>
                  </a:lnTo>
                  <a:lnTo>
                    <a:pt x="403" y="752"/>
                  </a:lnTo>
                  <a:lnTo>
                    <a:pt x="404" y="755"/>
                  </a:lnTo>
                  <a:lnTo>
                    <a:pt x="404" y="798"/>
                  </a:lnTo>
                  <a:lnTo>
                    <a:pt x="404" y="798"/>
                  </a:lnTo>
                  <a:lnTo>
                    <a:pt x="402" y="806"/>
                  </a:lnTo>
                  <a:lnTo>
                    <a:pt x="401" y="809"/>
                  </a:lnTo>
                  <a:lnTo>
                    <a:pt x="399" y="811"/>
                  </a:lnTo>
                  <a:lnTo>
                    <a:pt x="396" y="814"/>
                  </a:lnTo>
                  <a:lnTo>
                    <a:pt x="392" y="816"/>
                  </a:lnTo>
                  <a:lnTo>
                    <a:pt x="383" y="818"/>
                  </a:lnTo>
                  <a:lnTo>
                    <a:pt x="383" y="81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5" name="Freeform 186"/>
            <p:cNvSpPr>
              <a:spLocks noEditPoints="1"/>
            </p:cNvSpPr>
            <p:nvPr/>
          </p:nvSpPr>
          <p:spPr bwMode="auto">
            <a:xfrm>
              <a:off x="5237145" y="4516673"/>
              <a:ext cx="105684" cy="134776"/>
            </a:xfrm>
            <a:custGeom>
              <a:avLst/>
              <a:gdLst>
                <a:gd name="T0" fmla="*/ 107 w 534"/>
                <a:gd name="T1" fmla="*/ 391 h 681"/>
                <a:gd name="T2" fmla="*/ 109 w 534"/>
                <a:gd name="T3" fmla="*/ 440 h 681"/>
                <a:gd name="T4" fmla="*/ 123 w 534"/>
                <a:gd name="T5" fmla="*/ 500 h 681"/>
                <a:gd name="T6" fmla="*/ 149 w 534"/>
                <a:gd name="T7" fmla="*/ 544 h 681"/>
                <a:gd name="T8" fmla="*/ 186 w 534"/>
                <a:gd name="T9" fmla="*/ 571 h 681"/>
                <a:gd name="T10" fmla="*/ 235 w 534"/>
                <a:gd name="T11" fmla="*/ 585 h 681"/>
                <a:gd name="T12" fmla="*/ 274 w 534"/>
                <a:gd name="T13" fmla="*/ 587 h 681"/>
                <a:gd name="T14" fmla="*/ 443 w 534"/>
                <a:gd name="T15" fmla="*/ 580 h 681"/>
                <a:gd name="T16" fmla="*/ 495 w 534"/>
                <a:gd name="T17" fmla="*/ 574 h 681"/>
                <a:gd name="T18" fmla="*/ 509 w 534"/>
                <a:gd name="T19" fmla="*/ 578 h 681"/>
                <a:gd name="T20" fmla="*/ 514 w 534"/>
                <a:gd name="T21" fmla="*/ 587 h 681"/>
                <a:gd name="T22" fmla="*/ 515 w 534"/>
                <a:gd name="T23" fmla="*/ 632 h 681"/>
                <a:gd name="T24" fmla="*/ 510 w 534"/>
                <a:gd name="T25" fmla="*/ 650 h 681"/>
                <a:gd name="T26" fmla="*/ 497 w 534"/>
                <a:gd name="T27" fmla="*/ 658 h 681"/>
                <a:gd name="T28" fmla="*/ 439 w 534"/>
                <a:gd name="T29" fmla="*/ 669 h 681"/>
                <a:gd name="T30" fmla="*/ 333 w 534"/>
                <a:gd name="T31" fmla="*/ 679 h 681"/>
                <a:gd name="T32" fmla="*/ 274 w 534"/>
                <a:gd name="T33" fmla="*/ 681 h 681"/>
                <a:gd name="T34" fmla="*/ 197 w 534"/>
                <a:gd name="T35" fmla="*/ 673 h 681"/>
                <a:gd name="T36" fmla="*/ 127 w 534"/>
                <a:gd name="T37" fmla="*/ 648 h 681"/>
                <a:gd name="T38" fmla="*/ 95 w 534"/>
                <a:gd name="T39" fmla="*/ 628 h 681"/>
                <a:gd name="T40" fmla="*/ 66 w 534"/>
                <a:gd name="T41" fmla="*/ 602 h 681"/>
                <a:gd name="T42" fmla="*/ 44 w 534"/>
                <a:gd name="T43" fmla="*/ 570 h 681"/>
                <a:gd name="T44" fmla="*/ 24 w 534"/>
                <a:gd name="T45" fmla="*/ 531 h 681"/>
                <a:gd name="T46" fmla="*/ 10 w 534"/>
                <a:gd name="T47" fmla="*/ 485 h 681"/>
                <a:gd name="T48" fmla="*/ 2 w 534"/>
                <a:gd name="T49" fmla="*/ 431 h 681"/>
                <a:gd name="T50" fmla="*/ 0 w 534"/>
                <a:gd name="T51" fmla="*/ 282 h 681"/>
                <a:gd name="T52" fmla="*/ 5 w 534"/>
                <a:gd name="T53" fmla="*/ 220 h 681"/>
                <a:gd name="T54" fmla="*/ 27 w 534"/>
                <a:gd name="T55" fmla="*/ 140 h 681"/>
                <a:gd name="T56" fmla="*/ 54 w 534"/>
                <a:gd name="T57" fmla="*/ 96 h 681"/>
                <a:gd name="T58" fmla="*/ 78 w 534"/>
                <a:gd name="T59" fmla="*/ 68 h 681"/>
                <a:gd name="T60" fmla="*/ 108 w 534"/>
                <a:gd name="T61" fmla="*/ 43 h 681"/>
                <a:gd name="T62" fmla="*/ 141 w 534"/>
                <a:gd name="T63" fmla="*/ 25 h 681"/>
                <a:gd name="T64" fmla="*/ 180 w 534"/>
                <a:gd name="T65" fmla="*/ 11 h 681"/>
                <a:gd name="T66" fmla="*/ 237 w 534"/>
                <a:gd name="T67" fmla="*/ 1 h 681"/>
                <a:gd name="T68" fmla="*/ 300 w 534"/>
                <a:gd name="T69" fmla="*/ 1 h 681"/>
                <a:gd name="T70" fmla="*/ 359 w 534"/>
                <a:gd name="T71" fmla="*/ 11 h 681"/>
                <a:gd name="T72" fmla="*/ 397 w 534"/>
                <a:gd name="T73" fmla="*/ 25 h 681"/>
                <a:gd name="T74" fmla="*/ 430 w 534"/>
                <a:gd name="T75" fmla="*/ 43 h 681"/>
                <a:gd name="T76" fmla="*/ 459 w 534"/>
                <a:gd name="T77" fmla="*/ 68 h 681"/>
                <a:gd name="T78" fmla="*/ 483 w 534"/>
                <a:gd name="T79" fmla="*/ 96 h 681"/>
                <a:gd name="T80" fmla="*/ 508 w 534"/>
                <a:gd name="T81" fmla="*/ 141 h 681"/>
                <a:gd name="T82" fmla="*/ 530 w 534"/>
                <a:gd name="T83" fmla="*/ 221 h 681"/>
                <a:gd name="T84" fmla="*/ 534 w 534"/>
                <a:gd name="T85" fmla="*/ 347 h 681"/>
                <a:gd name="T86" fmla="*/ 532 w 534"/>
                <a:gd name="T87" fmla="*/ 358 h 681"/>
                <a:gd name="T88" fmla="*/ 524 w 534"/>
                <a:gd name="T89" fmla="*/ 369 h 681"/>
                <a:gd name="T90" fmla="*/ 512 w 534"/>
                <a:gd name="T91" fmla="*/ 374 h 681"/>
                <a:gd name="T92" fmla="*/ 427 w 534"/>
                <a:gd name="T93" fmla="*/ 282 h 681"/>
                <a:gd name="T94" fmla="*/ 421 w 534"/>
                <a:gd name="T95" fmla="*/ 214 h 681"/>
                <a:gd name="T96" fmla="*/ 405 w 534"/>
                <a:gd name="T97" fmla="*/ 163 h 681"/>
                <a:gd name="T98" fmla="*/ 377 w 534"/>
                <a:gd name="T99" fmla="*/ 126 h 681"/>
                <a:gd name="T100" fmla="*/ 338 w 534"/>
                <a:gd name="T101" fmla="*/ 103 h 681"/>
                <a:gd name="T102" fmla="*/ 288 w 534"/>
                <a:gd name="T103" fmla="*/ 94 h 681"/>
                <a:gd name="T104" fmla="*/ 250 w 534"/>
                <a:gd name="T105" fmla="*/ 94 h 681"/>
                <a:gd name="T106" fmla="*/ 200 w 534"/>
                <a:gd name="T107" fmla="*/ 104 h 681"/>
                <a:gd name="T108" fmla="*/ 159 w 534"/>
                <a:gd name="T109" fmla="*/ 127 h 681"/>
                <a:gd name="T110" fmla="*/ 131 w 534"/>
                <a:gd name="T111" fmla="*/ 165 h 681"/>
                <a:gd name="T112" fmla="*/ 112 w 534"/>
                <a:gd name="T113" fmla="*/ 217 h 681"/>
                <a:gd name="T114" fmla="*/ 107 w 534"/>
                <a:gd name="T115" fmla="*/ 282 h 681"/>
                <a:gd name="T116" fmla="*/ 427 w 534"/>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681">
                  <a:moveTo>
                    <a:pt x="512" y="374"/>
                  </a:moveTo>
                  <a:lnTo>
                    <a:pt x="107" y="374"/>
                  </a:lnTo>
                  <a:lnTo>
                    <a:pt x="107" y="391"/>
                  </a:lnTo>
                  <a:lnTo>
                    <a:pt x="107" y="391"/>
                  </a:lnTo>
                  <a:lnTo>
                    <a:pt x="108" y="416"/>
                  </a:lnTo>
                  <a:lnTo>
                    <a:pt x="109" y="440"/>
                  </a:lnTo>
                  <a:lnTo>
                    <a:pt x="112" y="462"/>
                  </a:lnTo>
                  <a:lnTo>
                    <a:pt x="117" y="483"/>
                  </a:lnTo>
                  <a:lnTo>
                    <a:pt x="123" y="500"/>
                  </a:lnTo>
                  <a:lnTo>
                    <a:pt x="131" y="516"/>
                  </a:lnTo>
                  <a:lnTo>
                    <a:pt x="139" y="531"/>
                  </a:lnTo>
                  <a:lnTo>
                    <a:pt x="149" y="544"/>
                  </a:lnTo>
                  <a:lnTo>
                    <a:pt x="161" y="554"/>
                  </a:lnTo>
                  <a:lnTo>
                    <a:pt x="172" y="563"/>
                  </a:lnTo>
                  <a:lnTo>
                    <a:pt x="186" y="571"/>
                  </a:lnTo>
                  <a:lnTo>
                    <a:pt x="202" y="577"/>
                  </a:lnTo>
                  <a:lnTo>
                    <a:pt x="218" y="581"/>
                  </a:lnTo>
                  <a:lnTo>
                    <a:pt x="235" y="585"/>
                  </a:lnTo>
                  <a:lnTo>
                    <a:pt x="255" y="587"/>
                  </a:lnTo>
                  <a:lnTo>
                    <a:pt x="274" y="587"/>
                  </a:lnTo>
                  <a:lnTo>
                    <a:pt x="274" y="587"/>
                  </a:lnTo>
                  <a:lnTo>
                    <a:pt x="330" y="587"/>
                  </a:lnTo>
                  <a:lnTo>
                    <a:pt x="388" y="584"/>
                  </a:lnTo>
                  <a:lnTo>
                    <a:pt x="443" y="580"/>
                  </a:lnTo>
                  <a:lnTo>
                    <a:pt x="490" y="574"/>
                  </a:lnTo>
                  <a:lnTo>
                    <a:pt x="490" y="574"/>
                  </a:lnTo>
                  <a:lnTo>
                    <a:pt x="495" y="574"/>
                  </a:lnTo>
                  <a:lnTo>
                    <a:pt x="495" y="574"/>
                  </a:lnTo>
                  <a:lnTo>
                    <a:pt x="502" y="576"/>
                  </a:lnTo>
                  <a:lnTo>
                    <a:pt x="509" y="578"/>
                  </a:lnTo>
                  <a:lnTo>
                    <a:pt x="512" y="580"/>
                  </a:lnTo>
                  <a:lnTo>
                    <a:pt x="513" y="584"/>
                  </a:lnTo>
                  <a:lnTo>
                    <a:pt x="514" y="587"/>
                  </a:lnTo>
                  <a:lnTo>
                    <a:pt x="515" y="592"/>
                  </a:lnTo>
                  <a:lnTo>
                    <a:pt x="515" y="632"/>
                  </a:lnTo>
                  <a:lnTo>
                    <a:pt x="515" y="632"/>
                  </a:lnTo>
                  <a:lnTo>
                    <a:pt x="514" y="642"/>
                  </a:lnTo>
                  <a:lnTo>
                    <a:pt x="513" y="647"/>
                  </a:lnTo>
                  <a:lnTo>
                    <a:pt x="510" y="650"/>
                  </a:lnTo>
                  <a:lnTo>
                    <a:pt x="507" y="654"/>
                  </a:lnTo>
                  <a:lnTo>
                    <a:pt x="502" y="656"/>
                  </a:lnTo>
                  <a:lnTo>
                    <a:pt x="497" y="658"/>
                  </a:lnTo>
                  <a:lnTo>
                    <a:pt x="491" y="661"/>
                  </a:lnTo>
                  <a:lnTo>
                    <a:pt x="491" y="661"/>
                  </a:lnTo>
                  <a:lnTo>
                    <a:pt x="439" y="669"/>
                  </a:lnTo>
                  <a:lnTo>
                    <a:pt x="386" y="675"/>
                  </a:lnTo>
                  <a:lnTo>
                    <a:pt x="360" y="678"/>
                  </a:lnTo>
                  <a:lnTo>
                    <a:pt x="333" y="679"/>
                  </a:lnTo>
                  <a:lnTo>
                    <a:pt x="304" y="680"/>
                  </a:lnTo>
                  <a:lnTo>
                    <a:pt x="274" y="681"/>
                  </a:lnTo>
                  <a:lnTo>
                    <a:pt x="274" y="681"/>
                  </a:lnTo>
                  <a:lnTo>
                    <a:pt x="249" y="680"/>
                  </a:lnTo>
                  <a:lnTo>
                    <a:pt x="222" y="678"/>
                  </a:lnTo>
                  <a:lnTo>
                    <a:pt x="197" y="673"/>
                  </a:lnTo>
                  <a:lnTo>
                    <a:pt x="173" y="667"/>
                  </a:lnTo>
                  <a:lnTo>
                    <a:pt x="149" y="658"/>
                  </a:lnTo>
                  <a:lnTo>
                    <a:pt x="127" y="648"/>
                  </a:lnTo>
                  <a:lnTo>
                    <a:pt x="116" y="642"/>
                  </a:lnTo>
                  <a:lnTo>
                    <a:pt x="105" y="635"/>
                  </a:lnTo>
                  <a:lnTo>
                    <a:pt x="95" y="628"/>
                  </a:lnTo>
                  <a:lnTo>
                    <a:pt x="85" y="620"/>
                  </a:lnTo>
                  <a:lnTo>
                    <a:pt x="76" y="611"/>
                  </a:lnTo>
                  <a:lnTo>
                    <a:pt x="66" y="602"/>
                  </a:lnTo>
                  <a:lnTo>
                    <a:pt x="58" y="592"/>
                  </a:lnTo>
                  <a:lnTo>
                    <a:pt x="50" y="581"/>
                  </a:lnTo>
                  <a:lnTo>
                    <a:pt x="44" y="570"/>
                  </a:lnTo>
                  <a:lnTo>
                    <a:pt x="35" y="557"/>
                  </a:lnTo>
                  <a:lnTo>
                    <a:pt x="30" y="545"/>
                  </a:lnTo>
                  <a:lnTo>
                    <a:pt x="24" y="531"/>
                  </a:lnTo>
                  <a:lnTo>
                    <a:pt x="18" y="516"/>
                  </a:lnTo>
                  <a:lnTo>
                    <a:pt x="14" y="501"/>
                  </a:lnTo>
                  <a:lnTo>
                    <a:pt x="10" y="485"/>
                  </a:lnTo>
                  <a:lnTo>
                    <a:pt x="7" y="468"/>
                  </a:lnTo>
                  <a:lnTo>
                    <a:pt x="3" y="449"/>
                  </a:lnTo>
                  <a:lnTo>
                    <a:pt x="2" y="431"/>
                  </a:lnTo>
                  <a:lnTo>
                    <a:pt x="1" y="412"/>
                  </a:lnTo>
                  <a:lnTo>
                    <a:pt x="0" y="391"/>
                  </a:lnTo>
                  <a:lnTo>
                    <a:pt x="0" y="282"/>
                  </a:lnTo>
                  <a:lnTo>
                    <a:pt x="0" y="282"/>
                  </a:lnTo>
                  <a:lnTo>
                    <a:pt x="1" y="251"/>
                  </a:lnTo>
                  <a:lnTo>
                    <a:pt x="5" y="220"/>
                  </a:lnTo>
                  <a:lnTo>
                    <a:pt x="10" y="193"/>
                  </a:lnTo>
                  <a:lnTo>
                    <a:pt x="18" y="165"/>
                  </a:lnTo>
                  <a:lnTo>
                    <a:pt x="27" y="140"/>
                  </a:lnTo>
                  <a:lnTo>
                    <a:pt x="40" y="117"/>
                  </a:lnTo>
                  <a:lnTo>
                    <a:pt x="46" y="107"/>
                  </a:lnTo>
                  <a:lnTo>
                    <a:pt x="54" y="96"/>
                  </a:lnTo>
                  <a:lnTo>
                    <a:pt x="62" y="86"/>
                  </a:lnTo>
                  <a:lnTo>
                    <a:pt x="70" y="77"/>
                  </a:lnTo>
                  <a:lnTo>
                    <a:pt x="78" y="68"/>
                  </a:lnTo>
                  <a:lnTo>
                    <a:pt x="88" y="58"/>
                  </a:lnTo>
                  <a:lnTo>
                    <a:pt x="97" y="51"/>
                  </a:lnTo>
                  <a:lnTo>
                    <a:pt x="108" y="43"/>
                  </a:lnTo>
                  <a:lnTo>
                    <a:pt x="118" y="37"/>
                  </a:lnTo>
                  <a:lnTo>
                    <a:pt x="130" y="31"/>
                  </a:lnTo>
                  <a:lnTo>
                    <a:pt x="141" y="25"/>
                  </a:lnTo>
                  <a:lnTo>
                    <a:pt x="154" y="19"/>
                  </a:lnTo>
                  <a:lnTo>
                    <a:pt x="166" y="15"/>
                  </a:lnTo>
                  <a:lnTo>
                    <a:pt x="180" y="11"/>
                  </a:lnTo>
                  <a:lnTo>
                    <a:pt x="194" y="8"/>
                  </a:lnTo>
                  <a:lnTo>
                    <a:pt x="208" y="4"/>
                  </a:lnTo>
                  <a:lnTo>
                    <a:pt x="237" y="1"/>
                  </a:lnTo>
                  <a:lnTo>
                    <a:pt x="268" y="0"/>
                  </a:lnTo>
                  <a:lnTo>
                    <a:pt x="268" y="0"/>
                  </a:lnTo>
                  <a:lnTo>
                    <a:pt x="300" y="1"/>
                  </a:lnTo>
                  <a:lnTo>
                    <a:pt x="330" y="4"/>
                  </a:lnTo>
                  <a:lnTo>
                    <a:pt x="345" y="8"/>
                  </a:lnTo>
                  <a:lnTo>
                    <a:pt x="359" y="11"/>
                  </a:lnTo>
                  <a:lnTo>
                    <a:pt x="372" y="15"/>
                  </a:lnTo>
                  <a:lnTo>
                    <a:pt x="384" y="19"/>
                  </a:lnTo>
                  <a:lnTo>
                    <a:pt x="397" y="25"/>
                  </a:lnTo>
                  <a:lnTo>
                    <a:pt x="408" y="31"/>
                  </a:lnTo>
                  <a:lnTo>
                    <a:pt x="420" y="37"/>
                  </a:lnTo>
                  <a:lnTo>
                    <a:pt x="430" y="43"/>
                  </a:lnTo>
                  <a:lnTo>
                    <a:pt x="440" y="51"/>
                  </a:lnTo>
                  <a:lnTo>
                    <a:pt x="450" y="59"/>
                  </a:lnTo>
                  <a:lnTo>
                    <a:pt x="459" y="68"/>
                  </a:lnTo>
                  <a:lnTo>
                    <a:pt x="467" y="77"/>
                  </a:lnTo>
                  <a:lnTo>
                    <a:pt x="475" y="86"/>
                  </a:lnTo>
                  <a:lnTo>
                    <a:pt x="483" y="96"/>
                  </a:lnTo>
                  <a:lnTo>
                    <a:pt x="490" y="107"/>
                  </a:lnTo>
                  <a:lnTo>
                    <a:pt x="497" y="118"/>
                  </a:lnTo>
                  <a:lnTo>
                    <a:pt x="508" y="141"/>
                  </a:lnTo>
                  <a:lnTo>
                    <a:pt x="517" y="166"/>
                  </a:lnTo>
                  <a:lnTo>
                    <a:pt x="524" y="193"/>
                  </a:lnTo>
                  <a:lnTo>
                    <a:pt x="530" y="221"/>
                  </a:lnTo>
                  <a:lnTo>
                    <a:pt x="533" y="251"/>
                  </a:lnTo>
                  <a:lnTo>
                    <a:pt x="534" y="282"/>
                  </a:lnTo>
                  <a:lnTo>
                    <a:pt x="534" y="347"/>
                  </a:lnTo>
                  <a:lnTo>
                    <a:pt x="534" y="347"/>
                  </a:lnTo>
                  <a:lnTo>
                    <a:pt x="533" y="353"/>
                  </a:lnTo>
                  <a:lnTo>
                    <a:pt x="532" y="358"/>
                  </a:lnTo>
                  <a:lnTo>
                    <a:pt x="531" y="362"/>
                  </a:lnTo>
                  <a:lnTo>
                    <a:pt x="528" y="367"/>
                  </a:lnTo>
                  <a:lnTo>
                    <a:pt x="524" y="369"/>
                  </a:lnTo>
                  <a:lnTo>
                    <a:pt x="521" y="371"/>
                  </a:lnTo>
                  <a:lnTo>
                    <a:pt x="516" y="374"/>
                  </a:lnTo>
                  <a:lnTo>
                    <a:pt x="512" y="374"/>
                  </a:lnTo>
                  <a:lnTo>
                    <a:pt x="512" y="374"/>
                  </a:lnTo>
                  <a:close/>
                  <a:moveTo>
                    <a:pt x="427" y="282"/>
                  </a:moveTo>
                  <a:lnTo>
                    <a:pt x="427" y="282"/>
                  </a:lnTo>
                  <a:lnTo>
                    <a:pt x="425" y="258"/>
                  </a:lnTo>
                  <a:lnTo>
                    <a:pt x="424" y="235"/>
                  </a:lnTo>
                  <a:lnTo>
                    <a:pt x="421" y="214"/>
                  </a:lnTo>
                  <a:lnTo>
                    <a:pt x="416" y="195"/>
                  </a:lnTo>
                  <a:lnTo>
                    <a:pt x="412" y="178"/>
                  </a:lnTo>
                  <a:lnTo>
                    <a:pt x="405" y="163"/>
                  </a:lnTo>
                  <a:lnTo>
                    <a:pt x="397" y="149"/>
                  </a:lnTo>
                  <a:lnTo>
                    <a:pt x="388" y="136"/>
                  </a:lnTo>
                  <a:lnTo>
                    <a:pt x="377" y="126"/>
                  </a:lnTo>
                  <a:lnTo>
                    <a:pt x="365" y="117"/>
                  </a:lnTo>
                  <a:lnTo>
                    <a:pt x="352" y="109"/>
                  </a:lnTo>
                  <a:lnTo>
                    <a:pt x="338" y="103"/>
                  </a:lnTo>
                  <a:lnTo>
                    <a:pt x="322" y="98"/>
                  </a:lnTo>
                  <a:lnTo>
                    <a:pt x="306" y="95"/>
                  </a:lnTo>
                  <a:lnTo>
                    <a:pt x="288" y="94"/>
                  </a:lnTo>
                  <a:lnTo>
                    <a:pt x="268" y="93"/>
                  </a:lnTo>
                  <a:lnTo>
                    <a:pt x="268" y="93"/>
                  </a:lnTo>
                  <a:lnTo>
                    <a:pt x="250" y="94"/>
                  </a:lnTo>
                  <a:lnTo>
                    <a:pt x="232" y="95"/>
                  </a:lnTo>
                  <a:lnTo>
                    <a:pt x="214" y="98"/>
                  </a:lnTo>
                  <a:lnTo>
                    <a:pt x="200" y="104"/>
                  </a:lnTo>
                  <a:lnTo>
                    <a:pt x="185" y="110"/>
                  </a:lnTo>
                  <a:lnTo>
                    <a:pt x="172" y="118"/>
                  </a:lnTo>
                  <a:lnTo>
                    <a:pt x="159" y="127"/>
                  </a:lnTo>
                  <a:lnTo>
                    <a:pt x="149" y="139"/>
                  </a:lnTo>
                  <a:lnTo>
                    <a:pt x="139" y="151"/>
                  </a:lnTo>
                  <a:lnTo>
                    <a:pt x="131" y="165"/>
                  </a:lnTo>
                  <a:lnTo>
                    <a:pt x="123" y="181"/>
                  </a:lnTo>
                  <a:lnTo>
                    <a:pt x="117" y="197"/>
                  </a:lnTo>
                  <a:lnTo>
                    <a:pt x="112" y="217"/>
                  </a:lnTo>
                  <a:lnTo>
                    <a:pt x="109" y="236"/>
                  </a:lnTo>
                  <a:lnTo>
                    <a:pt x="108" y="259"/>
                  </a:lnTo>
                  <a:lnTo>
                    <a:pt x="107" y="282"/>
                  </a:lnTo>
                  <a:lnTo>
                    <a:pt x="107" y="293"/>
                  </a:lnTo>
                  <a:lnTo>
                    <a:pt x="427" y="293"/>
                  </a:lnTo>
                  <a:lnTo>
                    <a:pt x="427"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6" name="Freeform 187"/>
            <p:cNvSpPr>
              <a:spLocks noEditPoints="1"/>
            </p:cNvSpPr>
            <p:nvPr/>
          </p:nvSpPr>
          <p:spPr bwMode="auto">
            <a:xfrm>
              <a:off x="5368359" y="4518454"/>
              <a:ext cx="111621" cy="179306"/>
            </a:xfrm>
            <a:custGeom>
              <a:avLst/>
              <a:gdLst>
                <a:gd name="T0" fmla="*/ 523 w 566"/>
                <a:gd name="T1" fmla="*/ 121 h 906"/>
                <a:gd name="T2" fmla="*/ 542 w 566"/>
                <a:gd name="T3" fmla="*/ 224 h 906"/>
                <a:gd name="T4" fmla="*/ 517 w 566"/>
                <a:gd name="T5" fmla="*/ 330 h 906"/>
                <a:gd name="T6" fmla="*/ 418 w 566"/>
                <a:gd name="T7" fmla="*/ 409 h 906"/>
                <a:gd name="T8" fmla="*/ 274 w 566"/>
                <a:gd name="T9" fmla="*/ 430 h 906"/>
                <a:gd name="T10" fmla="*/ 162 w 566"/>
                <a:gd name="T11" fmla="*/ 416 h 906"/>
                <a:gd name="T12" fmla="*/ 116 w 566"/>
                <a:gd name="T13" fmla="*/ 419 h 906"/>
                <a:gd name="T14" fmla="*/ 104 w 566"/>
                <a:gd name="T15" fmla="*/ 447 h 906"/>
                <a:gd name="T16" fmla="*/ 124 w 566"/>
                <a:gd name="T17" fmla="*/ 479 h 906"/>
                <a:gd name="T18" fmla="*/ 407 w 566"/>
                <a:gd name="T19" fmla="*/ 556 h 906"/>
                <a:gd name="T20" fmla="*/ 510 w 566"/>
                <a:gd name="T21" fmla="*/ 611 h 906"/>
                <a:gd name="T22" fmla="*/ 553 w 566"/>
                <a:gd name="T23" fmla="*/ 709 h 906"/>
                <a:gd name="T24" fmla="*/ 538 w 566"/>
                <a:gd name="T25" fmla="*/ 797 h 906"/>
                <a:gd name="T26" fmla="*/ 452 w 566"/>
                <a:gd name="T27" fmla="*/ 877 h 906"/>
                <a:gd name="T28" fmla="*/ 277 w 566"/>
                <a:gd name="T29" fmla="*/ 906 h 906"/>
                <a:gd name="T30" fmla="*/ 128 w 566"/>
                <a:gd name="T31" fmla="*/ 885 h 906"/>
                <a:gd name="T32" fmla="*/ 26 w 566"/>
                <a:gd name="T33" fmla="*/ 811 h 906"/>
                <a:gd name="T34" fmla="*/ 0 w 566"/>
                <a:gd name="T35" fmla="*/ 703 h 906"/>
                <a:gd name="T36" fmla="*/ 9 w 566"/>
                <a:gd name="T37" fmla="*/ 643 h 906"/>
                <a:gd name="T38" fmla="*/ 75 w 566"/>
                <a:gd name="T39" fmla="*/ 549 h 906"/>
                <a:gd name="T40" fmla="*/ 33 w 566"/>
                <a:gd name="T41" fmla="*/ 518 h 906"/>
                <a:gd name="T42" fmla="*/ 12 w 566"/>
                <a:gd name="T43" fmla="*/ 451 h 906"/>
                <a:gd name="T44" fmla="*/ 31 w 566"/>
                <a:gd name="T45" fmla="*/ 391 h 906"/>
                <a:gd name="T46" fmla="*/ 36 w 566"/>
                <a:gd name="T47" fmla="*/ 336 h 906"/>
                <a:gd name="T48" fmla="*/ 6 w 566"/>
                <a:gd name="T49" fmla="*/ 224 h 906"/>
                <a:gd name="T50" fmla="*/ 18 w 566"/>
                <a:gd name="T51" fmla="*/ 135 h 906"/>
                <a:gd name="T52" fmla="*/ 97 w 566"/>
                <a:gd name="T53" fmla="*/ 40 h 906"/>
                <a:gd name="T54" fmla="*/ 236 w 566"/>
                <a:gd name="T55" fmla="*/ 1 h 906"/>
                <a:gd name="T56" fmla="*/ 554 w 566"/>
                <a:gd name="T57" fmla="*/ 4 h 906"/>
                <a:gd name="T58" fmla="*/ 566 w 566"/>
                <a:gd name="T59" fmla="*/ 58 h 906"/>
                <a:gd name="T60" fmla="*/ 557 w 566"/>
                <a:gd name="T61" fmla="*/ 77 h 906"/>
                <a:gd name="T62" fmla="*/ 446 w 566"/>
                <a:gd name="T63" fmla="*/ 701 h 906"/>
                <a:gd name="T64" fmla="*/ 422 w 566"/>
                <a:gd name="T65" fmla="*/ 659 h 906"/>
                <a:gd name="T66" fmla="*/ 299 w 566"/>
                <a:gd name="T67" fmla="*/ 615 h 906"/>
                <a:gd name="T68" fmla="*/ 120 w 566"/>
                <a:gd name="T69" fmla="*/ 628 h 906"/>
                <a:gd name="T70" fmla="*/ 104 w 566"/>
                <a:gd name="T71" fmla="*/ 713 h 906"/>
                <a:gd name="T72" fmla="*/ 124 w 566"/>
                <a:gd name="T73" fmla="*/ 778 h 906"/>
                <a:gd name="T74" fmla="*/ 194 w 566"/>
                <a:gd name="T75" fmla="*/ 815 h 906"/>
                <a:gd name="T76" fmla="*/ 301 w 566"/>
                <a:gd name="T77" fmla="*/ 823 h 906"/>
                <a:gd name="T78" fmla="*/ 404 w 566"/>
                <a:gd name="T79" fmla="*/ 802 h 906"/>
                <a:gd name="T80" fmla="*/ 443 w 566"/>
                <a:gd name="T81" fmla="*/ 752 h 906"/>
                <a:gd name="T82" fmla="*/ 437 w 566"/>
                <a:gd name="T83" fmla="*/ 214 h 906"/>
                <a:gd name="T84" fmla="*/ 420 w 566"/>
                <a:gd name="T85" fmla="*/ 141 h 906"/>
                <a:gd name="T86" fmla="*/ 354 w 566"/>
                <a:gd name="T87" fmla="*/ 95 h 906"/>
                <a:gd name="T88" fmla="*/ 250 w 566"/>
                <a:gd name="T89" fmla="*/ 86 h 906"/>
                <a:gd name="T90" fmla="*/ 151 w 566"/>
                <a:gd name="T91" fmla="*/ 116 h 906"/>
                <a:gd name="T92" fmla="*/ 114 w 566"/>
                <a:gd name="T93" fmla="*/ 177 h 906"/>
                <a:gd name="T94" fmla="*/ 111 w 566"/>
                <a:gd name="T95" fmla="*/ 234 h 906"/>
                <a:gd name="T96" fmla="*/ 133 w 566"/>
                <a:gd name="T97" fmla="*/ 296 h 906"/>
                <a:gd name="T98" fmla="*/ 207 w 566"/>
                <a:gd name="T99" fmla="*/ 339 h 906"/>
                <a:gd name="T100" fmla="*/ 319 w 566"/>
                <a:gd name="T101" fmla="*/ 344 h 906"/>
                <a:gd name="T102" fmla="*/ 405 w 566"/>
                <a:gd name="T103" fmla="*/ 312 h 906"/>
                <a:gd name="T104" fmla="*/ 436 w 566"/>
                <a:gd name="T105" fmla="*/ 25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6" h="906">
                  <a:moveTo>
                    <a:pt x="545" y="81"/>
                  </a:moveTo>
                  <a:lnTo>
                    <a:pt x="501" y="89"/>
                  </a:lnTo>
                  <a:lnTo>
                    <a:pt x="501" y="89"/>
                  </a:lnTo>
                  <a:lnTo>
                    <a:pt x="509" y="99"/>
                  </a:lnTo>
                  <a:lnTo>
                    <a:pt x="516" y="110"/>
                  </a:lnTo>
                  <a:lnTo>
                    <a:pt x="523" y="121"/>
                  </a:lnTo>
                  <a:lnTo>
                    <a:pt x="530" y="136"/>
                  </a:lnTo>
                  <a:lnTo>
                    <a:pt x="534" y="152"/>
                  </a:lnTo>
                  <a:lnTo>
                    <a:pt x="539" y="170"/>
                  </a:lnTo>
                  <a:lnTo>
                    <a:pt x="541" y="190"/>
                  </a:lnTo>
                  <a:lnTo>
                    <a:pt x="542" y="214"/>
                  </a:lnTo>
                  <a:lnTo>
                    <a:pt x="542" y="224"/>
                  </a:lnTo>
                  <a:lnTo>
                    <a:pt x="542" y="224"/>
                  </a:lnTo>
                  <a:lnTo>
                    <a:pt x="541" y="248"/>
                  </a:lnTo>
                  <a:lnTo>
                    <a:pt x="538" y="271"/>
                  </a:lnTo>
                  <a:lnTo>
                    <a:pt x="533" y="292"/>
                  </a:lnTo>
                  <a:lnTo>
                    <a:pt x="526" y="312"/>
                  </a:lnTo>
                  <a:lnTo>
                    <a:pt x="517" y="330"/>
                  </a:lnTo>
                  <a:lnTo>
                    <a:pt x="506" y="347"/>
                  </a:lnTo>
                  <a:lnTo>
                    <a:pt x="493" y="362"/>
                  </a:lnTo>
                  <a:lnTo>
                    <a:pt x="478" y="376"/>
                  </a:lnTo>
                  <a:lnTo>
                    <a:pt x="460" y="389"/>
                  </a:lnTo>
                  <a:lnTo>
                    <a:pt x="440" y="400"/>
                  </a:lnTo>
                  <a:lnTo>
                    <a:pt x="418" y="409"/>
                  </a:lnTo>
                  <a:lnTo>
                    <a:pt x="394" y="416"/>
                  </a:lnTo>
                  <a:lnTo>
                    <a:pt x="368" y="422"/>
                  </a:lnTo>
                  <a:lnTo>
                    <a:pt x="339" y="427"/>
                  </a:lnTo>
                  <a:lnTo>
                    <a:pt x="307" y="429"/>
                  </a:lnTo>
                  <a:lnTo>
                    <a:pt x="274" y="430"/>
                  </a:lnTo>
                  <a:lnTo>
                    <a:pt x="274" y="430"/>
                  </a:lnTo>
                  <a:lnTo>
                    <a:pt x="251" y="430"/>
                  </a:lnTo>
                  <a:lnTo>
                    <a:pt x="230" y="428"/>
                  </a:lnTo>
                  <a:lnTo>
                    <a:pt x="211" y="427"/>
                  </a:lnTo>
                  <a:lnTo>
                    <a:pt x="192" y="423"/>
                  </a:lnTo>
                  <a:lnTo>
                    <a:pt x="176" y="420"/>
                  </a:lnTo>
                  <a:lnTo>
                    <a:pt x="162" y="416"/>
                  </a:lnTo>
                  <a:lnTo>
                    <a:pt x="148" y="410"/>
                  </a:lnTo>
                  <a:lnTo>
                    <a:pt x="134" y="406"/>
                  </a:lnTo>
                  <a:lnTo>
                    <a:pt x="134" y="406"/>
                  </a:lnTo>
                  <a:lnTo>
                    <a:pt x="127" y="409"/>
                  </a:lnTo>
                  <a:lnTo>
                    <a:pt x="120" y="414"/>
                  </a:lnTo>
                  <a:lnTo>
                    <a:pt x="116" y="419"/>
                  </a:lnTo>
                  <a:lnTo>
                    <a:pt x="111" y="423"/>
                  </a:lnTo>
                  <a:lnTo>
                    <a:pt x="108" y="429"/>
                  </a:lnTo>
                  <a:lnTo>
                    <a:pt x="105" y="435"/>
                  </a:lnTo>
                  <a:lnTo>
                    <a:pt x="104" y="440"/>
                  </a:lnTo>
                  <a:lnTo>
                    <a:pt x="104" y="447"/>
                  </a:lnTo>
                  <a:lnTo>
                    <a:pt x="104" y="447"/>
                  </a:lnTo>
                  <a:lnTo>
                    <a:pt x="104" y="454"/>
                  </a:lnTo>
                  <a:lnTo>
                    <a:pt x="105" y="461"/>
                  </a:lnTo>
                  <a:lnTo>
                    <a:pt x="108" y="467"/>
                  </a:lnTo>
                  <a:lnTo>
                    <a:pt x="112" y="471"/>
                  </a:lnTo>
                  <a:lnTo>
                    <a:pt x="117" y="476"/>
                  </a:lnTo>
                  <a:lnTo>
                    <a:pt x="124" y="479"/>
                  </a:lnTo>
                  <a:lnTo>
                    <a:pt x="132" y="483"/>
                  </a:lnTo>
                  <a:lnTo>
                    <a:pt x="141" y="485"/>
                  </a:lnTo>
                  <a:lnTo>
                    <a:pt x="321" y="531"/>
                  </a:lnTo>
                  <a:lnTo>
                    <a:pt x="321" y="531"/>
                  </a:lnTo>
                  <a:lnTo>
                    <a:pt x="365" y="542"/>
                  </a:lnTo>
                  <a:lnTo>
                    <a:pt x="407" y="556"/>
                  </a:lnTo>
                  <a:lnTo>
                    <a:pt x="428" y="563"/>
                  </a:lnTo>
                  <a:lnTo>
                    <a:pt x="446" y="571"/>
                  </a:lnTo>
                  <a:lnTo>
                    <a:pt x="464" y="579"/>
                  </a:lnTo>
                  <a:lnTo>
                    <a:pt x="482" y="588"/>
                  </a:lnTo>
                  <a:lnTo>
                    <a:pt x="496" y="600"/>
                  </a:lnTo>
                  <a:lnTo>
                    <a:pt x="510" y="611"/>
                  </a:lnTo>
                  <a:lnTo>
                    <a:pt x="523" y="624"/>
                  </a:lnTo>
                  <a:lnTo>
                    <a:pt x="533" y="638"/>
                  </a:lnTo>
                  <a:lnTo>
                    <a:pt x="541" y="653"/>
                  </a:lnTo>
                  <a:lnTo>
                    <a:pt x="548" y="670"/>
                  </a:lnTo>
                  <a:lnTo>
                    <a:pt x="552" y="688"/>
                  </a:lnTo>
                  <a:lnTo>
                    <a:pt x="553" y="709"/>
                  </a:lnTo>
                  <a:lnTo>
                    <a:pt x="553" y="718"/>
                  </a:lnTo>
                  <a:lnTo>
                    <a:pt x="553" y="718"/>
                  </a:lnTo>
                  <a:lnTo>
                    <a:pt x="552" y="740"/>
                  </a:lnTo>
                  <a:lnTo>
                    <a:pt x="549" y="759"/>
                  </a:lnTo>
                  <a:lnTo>
                    <a:pt x="545" y="779"/>
                  </a:lnTo>
                  <a:lnTo>
                    <a:pt x="538" y="797"/>
                  </a:lnTo>
                  <a:lnTo>
                    <a:pt x="529" y="813"/>
                  </a:lnTo>
                  <a:lnTo>
                    <a:pt x="518" y="828"/>
                  </a:lnTo>
                  <a:lnTo>
                    <a:pt x="504" y="843"/>
                  </a:lnTo>
                  <a:lnTo>
                    <a:pt x="490" y="856"/>
                  </a:lnTo>
                  <a:lnTo>
                    <a:pt x="471" y="867"/>
                  </a:lnTo>
                  <a:lnTo>
                    <a:pt x="452" y="877"/>
                  </a:lnTo>
                  <a:lnTo>
                    <a:pt x="429" y="885"/>
                  </a:lnTo>
                  <a:lnTo>
                    <a:pt x="404" y="892"/>
                  </a:lnTo>
                  <a:lnTo>
                    <a:pt x="376" y="898"/>
                  </a:lnTo>
                  <a:lnTo>
                    <a:pt x="346" y="903"/>
                  </a:lnTo>
                  <a:lnTo>
                    <a:pt x="313" y="905"/>
                  </a:lnTo>
                  <a:lnTo>
                    <a:pt x="277" y="906"/>
                  </a:lnTo>
                  <a:lnTo>
                    <a:pt x="277" y="906"/>
                  </a:lnTo>
                  <a:lnTo>
                    <a:pt x="243" y="905"/>
                  </a:lnTo>
                  <a:lnTo>
                    <a:pt x="211" y="903"/>
                  </a:lnTo>
                  <a:lnTo>
                    <a:pt x="181" y="898"/>
                  </a:lnTo>
                  <a:lnTo>
                    <a:pt x="153" y="892"/>
                  </a:lnTo>
                  <a:lnTo>
                    <a:pt x="128" y="885"/>
                  </a:lnTo>
                  <a:lnTo>
                    <a:pt x="105" y="876"/>
                  </a:lnTo>
                  <a:lnTo>
                    <a:pt x="86" y="866"/>
                  </a:lnTo>
                  <a:lnTo>
                    <a:pt x="67" y="854"/>
                  </a:lnTo>
                  <a:lnTo>
                    <a:pt x="51" y="841"/>
                  </a:lnTo>
                  <a:lnTo>
                    <a:pt x="38" y="827"/>
                  </a:lnTo>
                  <a:lnTo>
                    <a:pt x="26" y="811"/>
                  </a:lnTo>
                  <a:lnTo>
                    <a:pt x="16" y="794"/>
                  </a:lnTo>
                  <a:lnTo>
                    <a:pt x="9" y="775"/>
                  </a:lnTo>
                  <a:lnTo>
                    <a:pt x="4" y="756"/>
                  </a:lnTo>
                  <a:lnTo>
                    <a:pt x="1" y="735"/>
                  </a:lnTo>
                  <a:lnTo>
                    <a:pt x="0" y="713"/>
                  </a:lnTo>
                  <a:lnTo>
                    <a:pt x="0" y="703"/>
                  </a:lnTo>
                  <a:lnTo>
                    <a:pt x="0" y="703"/>
                  </a:lnTo>
                  <a:lnTo>
                    <a:pt x="0" y="690"/>
                  </a:lnTo>
                  <a:lnTo>
                    <a:pt x="1" y="678"/>
                  </a:lnTo>
                  <a:lnTo>
                    <a:pt x="3" y="666"/>
                  </a:lnTo>
                  <a:lnTo>
                    <a:pt x="7" y="655"/>
                  </a:lnTo>
                  <a:lnTo>
                    <a:pt x="9" y="643"/>
                  </a:lnTo>
                  <a:lnTo>
                    <a:pt x="14" y="633"/>
                  </a:lnTo>
                  <a:lnTo>
                    <a:pt x="23" y="612"/>
                  </a:lnTo>
                  <a:lnTo>
                    <a:pt x="34" y="593"/>
                  </a:lnTo>
                  <a:lnTo>
                    <a:pt x="47" y="577"/>
                  </a:lnTo>
                  <a:lnTo>
                    <a:pt x="61" y="562"/>
                  </a:lnTo>
                  <a:lnTo>
                    <a:pt x="75" y="549"/>
                  </a:lnTo>
                  <a:lnTo>
                    <a:pt x="67" y="546"/>
                  </a:lnTo>
                  <a:lnTo>
                    <a:pt x="67" y="546"/>
                  </a:lnTo>
                  <a:lnTo>
                    <a:pt x="61" y="542"/>
                  </a:lnTo>
                  <a:lnTo>
                    <a:pt x="54" y="539"/>
                  </a:lnTo>
                  <a:lnTo>
                    <a:pt x="42" y="530"/>
                  </a:lnTo>
                  <a:lnTo>
                    <a:pt x="33" y="518"/>
                  </a:lnTo>
                  <a:lnTo>
                    <a:pt x="25" y="507"/>
                  </a:lnTo>
                  <a:lnTo>
                    <a:pt x="19" y="493"/>
                  </a:lnTo>
                  <a:lnTo>
                    <a:pt x="15" y="479"/>
                  </a:lnTo>
                  <a:lnTo>
                    <a:pt x="12" y="466"/>
                  </a:lnTo>
                  <a:lnTo>
                    <a:pt x="12" y="452"/>
                  </a:lnTo>
                  <a:lnTo>
                    <a:pt x="12" y="451"/>
                  </a:lnTo>
                  <a:lnTo>
                    <a:pt x="12" y="451"/>
                  </a:lnTo>
                  <a:lnTo>
                    <a:pt x="12" y="438"/>
                  </a:lnTo>
                  <a:lnTo>
                    <a:pt x="15" y="425"/>
                  </a:lnTo>
                  <a:lnTo>
                    <a:pt x="18" y="414"/>
                  </a:lnTo>
                  <a:lnTo>
                    <a:pt x="24" y="402"/>
                  </a:lnTo>
                  <a:lnTo>
                    <a:pt x="31" y="391"/>
                  </a:lnTo>
                  <a:lnTo>
                    <a:pt x="39" y="381"/>
                  </a:lnTo>
                  <a:lnTo>
                    <a:pt x="49" y="371"/>
                  </a:lnTo>
                  <a:lnTo>
                    <a:pt x="62" y="363"/>
                  </a:lnTo>
                  <a:lnTo>
                    <a:pt x="62" y="363"/>
                  </a:lnTo>
                  <a:lnTo>
                    <a:pt x="48" y="350"/>
                  </a:lnTo>
                  <a:lnTo>
                    <a:pt x="36" y="336"/>
                  </a:lnTo>
                  <a:lnTo>
                    <a:pt x="27" y="320"/>
                  </a:lnTo>
                  <a:lnTo>
                    <a:pt x="19" y="304"/>
                  </a:lnTo>
                  <a:lnTo>
                    <a:pt x="14" y="285"/>
                  </a:lnTo>
                  <a:lnTo>
                    <a:pt x="9" y="266"/>
                  </a:lnTo>
                  <a:lnTo>
                    <a:pt x="7" y="245"/>
                  </a:lnTo>
                  <a:lnTo>
                    <a:pt x="6" y="224"/>
                  </a:lnTo>
                  <a:lnTo>
                    <a:pt x="6" y="214"/>
                  </a:lnTo>
                  <a:lnTo>
                    <a:pt x="6" y="214"/>
                  </a:lnTo>
                  <a:lnTo>
                    <a:pt x="7" y="194"/>
                  </a:lnTo>
                  <a:lnTo>
                    <a:pt x="9" y="174"/>
                  </a:lnTo>
                  <a:lnTo>
                    <a:pt x="12" y="155"/>
                  </a:lnTo>
                  <a:lnTo>
                    <a:pt x="18" y="135"/>
                  </a:lnTo>
                  <a:lnTo>
                    <a:pt x="26" y="117"/>
                  </a:lnTo>
                  <a:lnTo>
                    <a:pt x="35" y="99"/>
                  </a:lnTo>
                  <a:lnTo>
                    <a:pt x="48" y="82"/>
                  </a:lnTo>
                  <a:lnTo>
                    <a:pt x="62" y="66"/>
                  </a:lnTo>
                  <a:lnTo>
                    <a:pt x="79" y="53"/>
                  </a:lnTo>
                  <a:lnTo>
                    <a:pt x="97" y="40"/>
                  </a:lnTo>
                  <a:lnTo>
                    <a:pt x="109" y="33"/>
                  </a:lnTo>
                  <a:lnTo>
                    <a:pt x="120" y="29"/>
                  </a:lnTo>
                  <a:lnTo>
                    <a:pt x="144" y="18"/>
                  </a:lnTo>
                  <a:lnTo>
                    <a:pt x="172" y="10"/>
                  </a:lnTo>
                  <a:lnTo>
                    <a:pt x="203" y="4"/>
                  </a:lnTo>
                  <a:lnTo>
                    <a:pt x="236" y="1"/>
                  </a:lnTo>
                  <a:lnTo>
                    <a:pt x="274" y="0"/>
                  </a:lnTo>
                  <a:lnTo>
                    <a:pt x="538" y="0"/>
                  </a:lnTo>
                  <a:lnTo>
                    <a:pt x="538" y="0"/>
                  </a:lnTo>
                  <a:lnTo>
                    <a:pt x="543" y="1"/>
                  </a:lnTo>
                  <a:lnTo>
                    <a:pt x="549" y="2"/>
                  </a:lnTo>
                  <a:lnTo>
                    <a:pt x="554" y="4"/>
                  </a:lnTo>
                  <a:lnTo>
                    <a:pt x="557" y="8"/>
                  </a:lnTo>
                  <a:lnTo>
                    <a:pt x="561" y="12"/>
                  </a:lnTo>
                  <a:lnTo>
                    <a:pt x="564" y="16"/>
                  </a:lnTo>
                  <a:lnTo>
                    <a:pt x="565" y="22"/>
                  </a:lnTo>
                  <a:lnTo>
                    <a:pt x="566" y="26"/>
                  </a:lnTo>
                  <a:lnTo>
                    <a:pt x="566" y="58"/>
                  </a:lnTo>
                  <a:lnTo>
                    <a:pt x="566" y="58"/>
                  </a:lnTo>
                  <a:lnTo>
                    <a:pt x="565" y="63"/>
                  </a:lnTo>
                  <a:lnTo>
                    <a:pt x="564" y="68"/>
                  </a:lnTo>
                  <a:lnTo>
                    <a:pt x="563" y="72"/>
                  </a:lnTo>
                  <a:lnTo>
                    <a:pt x="560" y="74"/>
                  </a:lnTo>
                  <a:lnTo>
                    <a:pt x="557" y="77"/>
                  </a:lnTo>
                  <a:lnTo>
                    <a:pt x="554" y="79"/>
                  </a:lnTo>
                  <a:lnTo>
                    <a:pt x="545" y="81"/>
                  </a:lnTo>
                  <a:lnTo>
                    <a:pt x="545" y="81"/>
                  </a:lnTo>
                  <a:close/>
                  <a:moveTo>
                    <a:pt x="446" y="709"/>
                  </a:moveTo>
                  <a:lnTo>
                    <a:pt x="446" y="709"/>
                  </a:lnTo>
                  <a:lnTo>
                    <a:pt x="446" y="701"/>
                  </a:lnTo>
                  <a:lnTo>
                    <a:pt x="445" y="693"/>
                  </a:lnTo>
                  <a:lnTo>
                    <a:pt x="443" y="685"/>
                  </a:lnTo>
                  <a:lnTo>
                    <a:pt x="439" y="678"/>
                  </a:lnTo>
                  <a:lnTo>
                    <a:pt x="435" y="672"/>
                  </a:lnTo>
                  <a:lnTo>
                    <a:pt x="429" y="665"/>
                  </a:lnTo>
                  <a:lnTo>
                    <a:pt x="422" y="659"/>
                  </a:lnTo>
                  <a:lnTo>
                    <a:pt x="414" y="655"/>
                  </a:lnTo>
                  <a:lnTo>
                    <a:pt x="405" y="649"/>
                  </a:lnTo>
                  <a:lnTo>
                    <a:pt x="393" y="644"/>
                  </a:lnTo>
                  <a:lnTo>
                    <a:pt x="368" y="634"/>
                  </a:lnTo>
                  <a:lnTo>
                    <a:pt x="337" y="625"/>
                  </a:lnTo>
                  <a:lnTo>
                    <a:pt x="299" y="615"/>
                  </a:lnTo>
                  <a:lnTo>
                    <a:pt x="163" y="579"/>
                  </a:lnTo>
                  <a:lnTo>
                    <a:pt x="163" y="579"/>
                  </a:lnTo>
                  <a:lnTo>
                    <a:pt x="150" y="591"/>
                  </a:lnTo>
                  <a:lnTo>
                    <a:pt x="139" y="603"/>
                  </a:lnTo>
                  <a:lnTo>
                    <a:pt x="128" y="616"/>
                  </a:lnTo>
                  <a:lnTo>
                    <a:pt x="120" y="628"/>
                  </a:lnTo>
                  <a:lnTo>
                    <a:pt x="113" y="644"/>
                  </a:lnTo>
                  <a:lnTo>
                    <a:pt x="108" y="662"/>
                  </a:lnTo>
                  <a:lnTo>
                    <a:pt x="104" y="681"/>
                  </a:lnTo>
                  <a:lnTo>
                    <a:pt x="104" y="703"/>
                  </a:lnTo>
                  <a:lnTo>
                    <a:pt x="104" y="713"/>
                  </a:lnTo>
                  <a:lnTo>
                    <a:pt x="104" y="713"/>
                  </a:lnTo>
                  <a:lnTo>
                    <a:pt x="104" y="726"/>
                  </a:lnTo>
                  <a:lnTo>
                    <a:pt x="105" y="737"/>
                  </a:lnTo>
                  <a:lnTo>
                    <a:pt x="108" y="749"/>
                  </a:lnTo>
                  <a:lnTo>
                    <a:pt x="112" y="759"/>
                  </a:lnTo>
                  <a:lnTo>
                    <a:pt x="117" y="770"/>
                  </a:lnTo>
                  <a:lnTo>
                    <a:pt x="124" y="778"/>
                  </a:lnTo>
                  <a:lnTo>
                    <a:pt x="131" y="787"/>
                  </a:lnTo>
                  <a:lnTo>
                    <a:pt x="140" y="794"/>
                  </a:lnTo>
                  <a:lnTo>
                    <a:pt x="151" y="800"/>
                  </a:lnTo>
                  <a:lnTo>
                    <a:pt x="164" y="806"/>
                  </a:lnTo>
                  <a:lnTo>
                    <a:pt x="178" y="812"/>
                  </a:lnTo>
                  <a:lnTo>
                    <a:pt x="194" y="815"/>
                  </a:lnTo>
                  <a:lnTo>
                    <a:pt x="212" y="819"/>
                  </a:lnTo>
                  <a:lnTo>
                    <a:pt x="231" y="821"/>
                  </a:lnTo>
                  <a:lnTo>
                    <a:pt x="253" y="823"/>
                  </a:lnTo>
                  <a:lnTo>
                    <a:pt x="277" y="823"/>
                  </a:lnTo>
                  <a:lnTo>
                    <a:pt x="277" y="823"/>
                  </a:lnTo>
                  <a:lnTo>
                    <a:pt x="301" y="823"/>
                  </a:lnTo>
                  <a:lnTo>
                    <a:pt x="324" y="821"/>
                  </a:lnTo>
                  <a:lnTo>
                    <a:pt x="344" y="820"/>
                  </a:lnTo>
                  <a:lnTo>
                    <a:pt x="362" y="817"/>
                  </a:lnTo>
                  <a:lnTo>
                    <a:pt x="377" y="812"/>
                  </a:lnTo>
                  <a:lnTo>
                    <a:pt x="391" y="807"/>
                  </a:lnTo>
                  <a:lnTo>
                    <a:pt x="404" y="802"/>
                  </a:lnTo>
                  <a:lnTo>
                    <a:pt x="414" y="796"/>
                  </a:lnTo>
                  <a:lnTo>
                    <a:pt x="422" y="789"/>
                  </a:lnTo>
                  <a:lnTo>
                    <a:pt x="429" y="781"/>
                  </a:lnTo>
                  <a:lnTo>
                    <a:pt x="435" y="772"/>
                  </a:lnTo>
                  <a:lnTo>
                    <a:pt x="439" y="763"/>
                  </a:lnTo>
                  <a:lnTo>
                    <a:pt x="443" y="752"/>
                  </a:lnTo>
                  <a:lnTo>
                    <a:pt x="445" y="742"/>
                  </a:lnTo>
                  <a:lnTo>
                    <a:pt x="446" y="731"/>
                  </a:lnTo>
                  <a:lnTo>
                    <a:pt x="446" y="718"/>
                  </a:lnTo>
                  <a:lnTo>
                    <a:pt x="446" y="709"/>
                  </a:lnTo>
                  <a:close/>
                  <a:moveTo>
                    <a:pt x="437" y="214"/>
                  </a:moveTo>
                  <a:lnTo>
                    <a:pt x="437" y="214"/>
                  </a:lnTo>
                  <a:lnTo>
                    <a:pt x="437" y="201"/>
                  </a:lnTo>
                  <a:lnTo>
                    <a:pt x="436" y="188"/>
                  </a:lnTo>
                  <a:lnTo>
                    <a:pt x="433" y="175"/>
                  </a:lnTo>
                  <a:lnTo>
                    <a:pt x="430" y="163"/>
                  </a:lnTo>
                  <a:lnTo>
                    <a:pt x="425" y="151"/>
                  </a:lnTo>
                  <a:lnTo>
                    <a:pt x="420" y="141"/>
                  </a:lnTo>
                  <a:lnTo>
                    <a:pt x="413" y="132"/>
                  </a:lnTo>
                  <a:lnTo>
                    <a:pt x="405" y="123"/>
                  </a:lnTo>
                  <a:lnTo>
                    <a:pt x="394" y="113"/>
                  </a:lnTo>
                  <a:lnTo>
                    <a:pt x="383" y="107"/>
                  </a:lnTo>
                  <a:lnTo>
                    <a:pt x="369" y="100"/>
                  </a:lnTo>
                  <a:lnTo>
                    <a:pt x="354" y="95"/>
                  </a:lnTo>
                  <a:lnTo>
                    <a:pt x="337" y="90"/>
                  </a:lnTo>
                  <a:lnTo>
                    <a:pt x="319" y="87"/>
                  </a:lnTo>
                  <a:lnTo>
                    <a:pt x="297" y="86"/>
                  </a:lnTo>
                  <a:lnTo>
                    <a:pt x="274" y="85"/>
                  </a:lnTo>
                  <a:lnTo>
                    <a:pt x="274" y="85"/>
                  </a:lnTo>
                  <a:lnTo>
                    <a:pt x="250" y="86"/>
                  </a:lnTo>
                  <a:lnTo>
                    <a:pt x="228" y="87"/>
                  </a:lnTo>
                  <a:lnTo>
                    <a:pt x="209" y="90"/>
                  </a:lnTo>
                  <a:lnTo>
                    <a:pt x="191" y="95"/>
                  </a:lnTo>
                  <a:lnTo>
                    <a:pt x="176" y="101"/>
                  </a:lnTo>
                  <a:lnTo>
                    <a:pt x="163" y="108"/>
                  </a:lnTo>
                  <a:lnTo>
                    <a:pt x="151" y="116"/>
                  </a:lnTo>
                  <a:lnTo>
                    <a:pt x="142" y="124"/>
                  </a:lnTo>
                  <a:lnTo>
                    <a:pt x="134" y="133"/>
                  </a:lnTo>
                  <a:lnTo>
                    <a:pt x="127" y="143"/>
                  </a:lnTo>
                  <a:lnTo>
                    <a:pt x="121" y="154"/>
                  </a:lnTo>
                  <a:lnTo>
                    <a:pt x="117" y="165"/>
                  </a:lnTo>
                  <a:lnTo>
                    <a:pt x="114" y="177"/>
                  </a:lnTo>
                  <a:lnTo>
                    <a:pt x="112" y="189"/>
                  </a:lnTo>
                  <a:lnTo>
                    <a:pt x="111" y="202"/>
                  </a:lnTo>
                  <a:lnTo>
                    <a:pt x="111" y="214"/>
                  </a:lnTo>
                  <a:lnTo>
                    <a:pt x="111" y="224"/>
                  </a:lnTo>
                  <a:lnTo>
                    <a:pt x="111" y="224"/>
                  </a:lnTo>
                  <a:lnTo>
                    <a:pt x="111" y="234"/>
                  </a:lnTo>
                  <a:lnTo>
                    <a:pt x="112" y="244"/>
                  </a:lnTo>
                  <a:lnTo>
                    <a:pt x="114" y="255"/>
                  </a:lnTo>
                  <a:lnTo>
                    <a:pt x="117" y="265"/>
                  </a:lnTo>
                  <a:lnTo>
                    <a:pt x="120" y="275"/>
                  </a:lnTo>
                  <a:lnTo>
                    <a:pt x="126" y="285"/>
                  </a:lnTo>
                  <a:lnTo>
                    <a:pt x="133" y="296"/>
                  </a:lnTo>
                  <a:lnTo>
                    <a:pt x="140" y="305"/>
                  </a:lnTo>
                  <a:lnTo>
                    <a:pt x="150" y="314"/>
                  </a:lnTo>
                  <a:lnTo>
                    <a:pt x="162" y="322"/>
                  </a:lnTo>
                  <a:lnTo>
                    <a:pt x="174" y="329"/>
                  </a:lnTo>
                  <a:lnTo>
                    <a:pt x="190" y="335"/>
                  </a:lnTo>
                  <a:lnTo>
                    <a:pt x="207" y="339"/>
                  </a:lnTo>
                  <a:lnTo>
                    <a:pt x="227" y="344"/>
                  </a:lnTo>
                  <a:lnTo>
                    <a:pt x="249" y="346"/>
                  </a:lnTo>
                  <a:lnTo>
                    <a:pt x="274" y="346"/>
                  </a:lnTo>
                  <a:lnTo>
                    <a:pt x="274" y="346"/>
                  </a:lnTo>
                  <a:lnTo>
                    <a:pt x="297" y="346"/>
                  </a:lnTo>
                  <a:lnTo>
                    <a:pt x="319" y="344"/>
                  </a:lnTo>
                  <a:lnTo>
                    <a:pt x="337" y="342"/>
                  </a:lnTo>
                  <a:lnTo>
                    <a:pt x="354" y="337"/>
                  </a:lnTo>
                  <a:lnTo>
                    <a:pt x="369" y="332"/>
                  </a:lnTo>
                  <a:lnTo>
                    <a:pt x="383" y="327"/>
                  </a:lnTo>
                  <a:lnTo>
                    <a:pt x="394" y="320"/>
                  </a:lnTo>
                  <a:lnTo>
                    <a:pt x="405" y="312"/>
                  </a:lnTo>
                  <a:lnTo>
                    <a:pt x="413" y="304"/>
                  </a:lnTo>
                  <a:lnTo>
                    <a:pt x="420" y="295"/>
                  </a:lnTo>
                  <a:lnTo>
                    <a:pt x="425" y="284"/>
                  </a:lnTo>
                  <a:lnTo>
                    <a:pt x="430" y="273"/>
                  </a:lnTo>
                  <a:lnTo>
                    <a:pt x="433" y="261"/>
                  </a:lnTo>
                  <a:lnTo>
                    <a:pt x="436" y="250"/>
                  </a:lnTo>
                  <a:lnTo>
                    <a:pt x="437" y="237"/>
                  </a:lnTo>
                  <a:lnTo>
                    <a:pt x="437" y="224"/>
                  </a:lnTo>
                  <a:lnTo>
                    <a:pt x="437" y="2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7" name="Freeform 188"/>
            <p:cNvSpPr>
              <a:spLocks noEditPoints="1"/>
            </p:cNvSpPr>
            <p:nvPr/>
          </p:nvSpPr>
          <p:spPr bwMode="auto">
            <a:xfrm>
              <a:off x="5507291" y="4468581"/>
              <a:ext cx="21968" cy="181088"/>
            </a:xfrm>
            <a:custGeom>
              <a:avLst/>
              <a:gdLst>
                <a:gd name="T0" fmla="*/ 25 w 110"/>
                <a:gd name="T1" fmla="*/ 145 h 915"/>
                <a:gd name="T2" fmla="*/ 19 w 110"/>
                <a:gd name="T3" fmla="*/ 144 h 915"/>
                <a:gd name="T4" fmla="*/ 11 w 110"/>
                <a:gd name="T5" fmla="*/ 141 h 915"/>
                <a:gd name="T6" fmla="*/ 4 w 110"/>
                <a:gd name="T7" fmla="*/ 134 h 915"/>
                <a:gd name="T8" fmla="*/ 1 w 110"/>
                <a:gd name="T9" fmla="*/ 126 h 915"/>
                <a:gd name="T10" fmla="*/ 0 w 110"/>
                <a:gd name="T11" fmla="*/ 24 h 915"/>
                <a:gd name="T12" fmla="*/ 1 w 110"/>
                <a:gd name="T13" fmla="*/ 19 h 915"/>
                <a:gd name="T14" fmla="*/ 4 w 110"/>
                <a:gd name="T15" fmla="*/ 11 h 915"/>
                <a:gd name="T16" fmla="*/ 11 w 110"/>
                <a:gd name="T17" fmla="*/ 4 h 915"/>
                <a:gd name="T18" fmla="*/ 19 w 110"/>
                <a:gd name="T19" fmla="*/ 1 h 915"/>
                <a:gd name="T20" fmla="*/ 86 w 110"/>
                <a:gd name="T21" fmla="*/ 0 h 915"/>
                <a:gd name="T22" fmla="*/ 91 w 110"/>
                <a:gd name="T23" fmla="*/ 1 h 915"/>
                <a:gd name="T24" fmla="*/ 100 w 110"/>
                <a:gd name="T25" fmla="*/ 4 h 915"/>
                <a:gd name="T26" fmla="*/ 107 w 110"/>
                <a:gd name="T27" fmla="*/ 11 h 915"/>
                <a:gd name="T28" fmla="*/ 110 w 110"/>
                <a:gd name="T29" fmla="*/ 19 h 915"/>
                <a:gd name="T30" fmla="*/ 110 w 110"/>
                <a:gd name="T31" fmla="*/ 121 h 915"/>
                <a:gd name="T32" fmla="*/ 110 w 110"/>
                <a:gd name="T33" fmla="*/ 126 h 915"/>
                <a:gd name="T34" fmla="*/ 107 w 110"/>
                <a:gd name="T35" fmla="*/ 134 h 915"/>
                <a:gd name="T36" fmla="*/ 100 w 110"/>
                <a:gd name="T37" fmla="*/ 141 h 915"/>
                <a:gd name="T38" fmla="*/ 91 w 110"/>
                <a:gd name="T39" fmla="*/ 144 h 915"/>
                <a:gd name="T40" fmla="*/ 86 w 110"/>
                <a:gd name="T41" fmla="*/ 145 h 915"/>
                <a:gd name="T42" fmla="*/ 26 w 110"/>
                <a:gd name="T43" fmla="*/ 915 h 915"/>
                <a:gd name="T44" fmla="*/ 21 w 110"/>
                <a:gd name="T45" fmla="*/ 915 h 915"/>
                <a:gd name="T46" fmla="*/ 13 w 110"/>
                <a:gd name="T47" fmla="*/ 910 h 915"/>
                <a:gd name="T48" fmla="*/ 6 w 110"/>
                <a:gd name="T49" fmla="*/ 905 h 915"/>
                <a:gd name="T50" fmla="*/ 2 w 110"/>
                <a:gd name="T51" fmla="*/ 895 h 915"/>
                <a:gd name="T52" fmla="*/ 2 w 110"/>
                <a:gd name="T53" fmla="*/ 275 h 915"/>
                <a:gd name="T54" fmla="*/ 2 w 110"/>
                <a:gd name="T55" fmla="*/ 270 h 915"/>
                <a:gd name="T56" fmla="*/ 6 w 110"/>
                <a:gd name="T57" fmla="*/ 262 h 915"/>
                <a:gd name="T58" fmla="*/ 13 w 110"/>
                <a:gd name="T59" fmla="*/ 255 h 915"/>
                <a:gd name="T60" fmla="*/ 21 w 110"/>
                <a:gd name="T61" fmla="*/ 252 h 915"/>
                <a:gd name="T62" fmla="*/ 84 w 110"/>
                <a:gd name="T63" fmla="*/ 251 h 915"/>
                <a:gd name="T64" fmla="*/ 88 w 110"/>
                <a:gd name="T65" fmla="*/ 252 h 915"/>
                <a:gd name="T66" fmla="*/ 97 w 110"/>
                <a:gd name="T67" fmla="*/ 255 h 915"/>
                <a:gd name="T68" fmla="*/ 104 w 110"/>
                <a:gd name="T69" fmla="*/ 262 h 915"/>
                <a:gd name="T70" fmla="*/ 108 w 110"/>
                <a:gd name="T71" fmla="*/ 270 h 915"/>
                <a:gd name="T72" fmla="*/ 108 w 110"/>
                <a:gd name="T73" fmla="*/ 891 h 915"/>
                <a:gd name="T74" fmla="*/ 108 w 110"/>
                <a:gd name="T75" fmla="*/ 895 h 915"/>
                <a:gd name="T76" fmla="*/ 104 w 110"/>
                <a:gd name="T77" fmla="*/ 905 h 915"/>
                <a:gd name="T78" fmla="*/ 97 w 110"/>
                <a:gd name="T79" fmla="*/ 910 h 915"/>
                <a:gd name="T80" fmla="*/ 88 w 110"/>
                <a:gd name="T81" fmla="*/ 915 h 915"/>
                <a:gd name="T82" fmla="*/ 84 w 110"/>
                <a:gd name="T83"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5">
                  <a:moveTo>
                    <a:pt x="86" y="145"/>
                  </a:moveTo>
                  <a:lnTo>
                    <a:pt x="25" y="145"/>
                  </a:lnTo>
                  <a:lnTo>
                    <a:pt x="25" y="145"/>
                  </a:lnTo>
                  <a:lnTo>
                    <a:pt x="19" y="144"/>
                  </a:lnTo>
                  <a:lnTo>
                    <a:pt x="15" y="143"/>
                  </a:lnTo>
                  <a:lnTo>
                    <a:pt x="11" y="141"/>
                  </a:lnTo>
                  <a:lnTo>
                    <a:pt x="8" y="137"/>
                  </a:lnTo>
                  <a:lnTo>
                    <a:pt x="4" y="134"/>
                  </a:lnTo>
                  <a:lnTo>
                    <a:pt x="2" y="130"/>
                  </a:lnTo>
                  <a:lnTo>
                    <a:pt x="1" y="126"/>
                  </a:lnTo>
                  <a:lnTo>
                    <a:pt x="0" y="121"/>
                  </a:lnTo>
                  <a:lnTo>
                    <a:pt x="0" y="24"/>
                  </a:lnTo>
                  <a:lnTo>
                    <a:pt x="0" y="24"/>
                  </a:lnTo>
                  <a:lnTo>
                    <a:pt x="1" y="19"/>
                  </a:lnTo>
                  <a:lnTo>
                    <a:pt x="2" y="15"/>
                  </a:lnTo>
                  <a:lnTo>
                    <a:pt x="4" y="11"/>
                  </a:lnTo>
                  <a:lnTo>
                    <a:pt x="8" y="8"/>
                  </a:lnTo>
                  <a:lnTo>
                    <a:pt x="11" y="4"/>
                  </a:lnTo>
                  <a:lnTo>
                    <a:pt x="15" y="2"/>
                  </a:lnTo>
                  <a:lnTo>
                    <a:pt x="19" y="1"/>
                  </a:lnTo>
                  <a:lnTo>
                    <a:pt x="25" y="0"/>
                  </a:lnTo>
                  <a:lnTo>
                    <a:pt x="86" y="0"/>
                  </a:lnTo>
                  <a:lnTo>
                    <a:pt x="86" y="0"/>
                  </a:lnTo>
                  <a:lnTo>
                    <a:pt x="91" y="1"/>
                  </a:lnTo>
                  <a:lnTo>
                    <a:pt x="95" y="2"/>
                  </a:lnTo>
                  <a:lnTo>
                    <a:pt x="100" y="4"/>
                  </a:lnTo>
                  <a:lnTo>
                    <a:pt x="103" y="8"/>
                  </a:lnTo>
                  <a:lnTo>
                    <a:pt x="107" y="11"/>
                  </a:lnTo>
                  <a:lnTo>
                    <a:pt x="109" y="15"/>
                  </a:lnTo>
                  <a:lnTo>
                    <a:pt x="110" y="19"/>
                  </a:lnTo>
                  <a:lnTo>
                    <a:pt x="110" y="24"/>
                  </a:lnTo>
                  <a:lnTo>
                    <a:pt x="110" y="121"/>
                  </a:lnTo>
                  <a:lnTo>
                    <a:pt x="110" y="121"/>
                  </a:lnTo>
                  <a:lnTo>
                    <a:pt x="110" y="126"/>
                  </a:lnTo>
                  <a:lnTo>
                    <a:pt x="109" y="130"/>
                  </a:lnTo>
                  <a:lnTo>
                    <a:pt x="107" y="134"/>
                  </a:lnTo>
                  <a:lnTo>
                    <a:pt x="103" y="137"/>
                  </a:lnTo>
                  <a:lnTo>
                    <a:pt x="100" y="141"/>
                  </a:lnTo>
                  <a:lnTo>
                    <a:pt x="95" y="143"/>
                  </a:lnTo>
                  <a:lnTo>
                    <a:pt x="91" y="144"/>
                  </a:lnTo>
                  <a:lnTo>
                    <a:pt x="86" y="145"/>
                  </a:lnTo>
                  <a:lnTo>
                    <a:pt x="86" y="145"/>
                  </a:lnTo>
                  <a:close/>
                  <a:moveTo>
                    <a:pt x="84" y="915"/>
                  </a:moveTo>
                  <a:lnTo>
                    <a:pt x="26" y="915"/>
                  </a:lnTo>
                  <a:lnTo>
                    <a:pt x="26" y="915"/>
                  </a:lnTo>
                  <a:lnTo>
                    <a:pt x="21" y="915"/>
                  </a:lnTo>
                  <a:lnTo>
                    <a:pt x="16" y="913"/>
                  </a:lnTo>
                  <a:lnTo>
                    <a:pt x="13" y="910"/>
                  </a:lnTo>
                  <a:lnTo>
                    <a:pt x="9" y="908"/>
                  </a:lnTo>
                  <a:lnTo>
                    <a:pt x="6" y="905"/>
                  </a:lnTo>
                  <a:lnTo>
                    <a:pt x="3" y="900"/>
                  </a:lnTo>
                  <a:lnTo>
                    <a:pt x="2" y="895"/>
                  </a:lnTo>
                  <a:lnTo>
                    <a:pt x="2" y="891"/>
                  </a:lnTo>
                  <a:lnTo>
                    <a:pt x="2" y="275"/>
                  </a:lnTo>
                  <a:lnTo>
                    <a:pt x="2" y="275"/>
                  </a:lnTo>
                  <a:lnTo>
                    <a:pt x="2" y="270"/>
                  </a:lnTo>
                  <a:lnTo>
                    <a:pt x="3" y="266"/>
                  </a:lnTo>
                  <a:lnTo>
                    <a:pt x="6" y="262"/>
                  </a:lnTo>
                  <a:lnTo>
                    <a:pt x="9" y="258"/>
                  </a:lnTo>
                  <a:lnTo>
                    <a:pt x="13" y="255"/>
                  </a:lnTo>
                  <a:lnTo>
                    <a:pt x="16" y="253"/>
                  </a:lnTo>
                  <a:lnTo>
                    <a:pt x="21" y="252"/>
                  </a:lnTo>
                  <a:lnTo>
                    <a:pt x="26" y="251"/>
                  </a:lnTo>
                  <a:lnTo>
                    <a:pt x="84" y="251"/>
                  </a:lnTo>
                  <a:lnTo>
                    <a:pt x="84" y="251"/>
                  </a:lnTo>
                  <a:lnTo>
                    <a:pt x="88" y="252"/>
                  </a:lnTo>
                  <a:lnTo>
                    <a:pt x="93" y="253"/>
                  </a:lnTo>
                  <a:lnTo>
                    <a:pt x="97" y="255"/>
                  </a:lnTo>
                  <a:lnTo>
                    <a:pt x="101" y="258"/>
                  </a:lnTo>
                  <a:lnTo>
                    <a:pt x="104" y="262"/>
                  </a:lnTo>
                  <a:lnTo>
                    <a:pt x="105" y="266"/>
                  </a:lnTo>
                  <a:lnTo>
                    <a:pt x="108" y="270"/>
                  </a:lnTo>
                  <a:lnTo>
                    <a:pt x="108" y="275"/>
                  </a:lnTo>
                  <a:lnTo>
                    <a:pt x="108" y="891"/>
                  </a:lnTo>
                  <a:lnTo>
                    <a:pt x="108" y="891"/>
                  </a:lnTo>
                  <a:lnTo>
                    <a:pt x="108" y="895"/>
                  </a:lnTo>
                  <a:lnTo>
                    <a:pt x="105" y="900"/>
                  </a:lnTo>
                  <a:lnTo>
                    <a:pt x="104" y="905"/>
                  </a:lnTo>
                  <a:lnTo>
                    <a:pt x="101" y="908"/>
                  </a:lnTo>
                  <a:lnTo>
                    <a:pt x="97" y="910"/>
                  </a:lnTo>
                  <a:lnTo>
                    <a:pt x="93" y="913"/>
                  </a:lnTo>
                  <a:lnTo>
                    <a:pt x="88" y="915"/>
                  </a:lnTo>
                  <a:lnTo>
                    <a:pt x="84" y="915"/>
                  </a:lnTo>
                  <a:lnTo>
                    <a:pt x="84" y="915"/>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8" name="Freeform 189"/>
            <p:cNvSpPr>
              <a:spLocks noEditPoints="1"/>
            </p:cNvSpPr>
            <p:nvPr/>
          </p:nvSpPr>
          <p:spPr bwMode="auto">
            <a:xfrm>
              <a:off x="5559539" y="4516673"/>
              <a:ext cx="105684" cy="134776"/>
            </a:xfrm>
            <a:custGeom>
              <a:avLst/>
              <a:gdLst>
                <a:gd name="T0" fmla="*/ 107 w 533"/>
                <a:gd name="T1" fmla="*/ 391 h 681"/>
                <a:gd name="T2" fmla="*/ 109 w 533"/>
                <a:gd name="T3" fmla="*/ 440 h 681"/>
                <a:gd name="T4" fmla="*/ 123 w 533"/>
                <a:gd name="T5" fmla="*/ 500 h 681"/>
                <a:gd name="T6" fmla="*/ 148 w 533"/>
                <a:gd name="T7" fmla="*/ 544 h 681"/>
                <a:gd name="T8" fmla="*/ 186 w 533"/>
                <a:gd name="T9" fmla="*/ 571 h 681"/>
                <a:gd name="T10" fmla="*/ 235 w 533"/>
                <a:gd name="T11" fmla="*/ 585 h 681"/>
                <a:gd name="T12" fmla="*/ 274 w 533"/>
                <a:gd name="T13" fmla="*/ 587 h 681"/>
                <a:gd name="T14" fmla="*/ 441 w 533"/>
                <a:gd name="T15" fmla="*/ 580 h 681"/>
                <a:gd name="T16" fmla="*/ 494 w 533"/>
                <a:gd name="T17" fmla="*/ 574 h 681"/>
                <a:gd name="T18" fmla="*/ 508 w 533"/>
                <a:gd name="T19" fmla="*/ 578 h 681"/>
                <a:gd name="T20" fmla="*/ 514 w 533"/>
                <a:gd name="T21" fmla="*/ 587 h 681"/>
                <a:gd name="T22" fmla="*/ 514 w 533"/>
                <a:gd name="T23" fmla="*/ 632 h 681"/>
                <a:gd name="T24" fmla="*/ 509 w 533"/>
                <a:gd name="T25" fmla="*/ 650 h 681"/>
                <a:gd name="T26" fmla="*/ 497 w 533"/>
                <a:gd name="T27" fmla="*/ 658 h 681"/>
                <a:gd name="T28" fmla="*/ 438 w 533"/>
                <a:gd name="T29" fmla="*/ 669 h 681"/>
                <a:gd name="T30" fmla="*/ 333 w 533"/>
                <a:gd name="T31" fmla="*/ 679 h 681"/>
                <a:gd name="T32" fmla="*/ 274 w 533"/>
                <a:gd name="T33" fmla="*/ 681 h 681"/>
                <a:gd name="T34" fmla="*/ 197 w 533"/>
                <a:gd name="T35" fmla="*/ 673 h 681"/>
                <a:gd name="T36" fmla="*/ 126 w 533"/>
                <a:gd name="T37" fmla="*/ 648 h 681"/>
                <a:gd name="T38" fmla="*/ 95 w 533"/>
                <a:gd name="T39" fmla="*/ 628 h 681"/>
                <a:gd name="T40" fmla="*/ 66 w 533"/>
                <a:gd name="T41" fmla="*/ 602 h 681"/>
                <a:gd name="T42" fmla="*/ 42 w 533"/>
                <a:gd name="T43" fmla="*/ 570 h 681"/>
                <a:gd name="T44" fmla="*/ 23 w 533"/>
                <a:gd name="T45" fmla="*/ 531 h 681"/>
                <a:gd name="T46" fmla="*/ 9 w 533"/>
                <a:gd name="T47" fmla="*/ 485 h 681"/>
                <a:gd name="T48" fmla="*/ 1 w 533"/>
                <a:gd name="T49" fmla="*/ 431 h 681"/>
                <a:gd name="T50" fmla="*/ 0 w 533"/>
                <a:gd name="T51" fmla="*/ 282 h 681"/>
                <a:gd name="T52" fmla="*/ 4 w 533"/>
                <a:gd name="T53" fmla="*/ 220 h 681"/>
                <a:gd name="T54" fmla="*/ 27 w 533"/>
                <a:gd name="T55" fmla="*/ 140 h 681"/>
                <a:gd name="T56" fmla="*/ 53 w 533"/>
                <a:gd name="T57" fmla="*/ 96 h 681"/>
                <a:gd name="T58" fmla="*/ 78 w 533"/>
                <a:gd name="T59" fmla="*/ 68 h 681"/>
                <a:gd name="T60" fmla="*/ 108 w 533"/>
                <a:gd name="T61" fmla="*/ 43 h 681"/>
                <a:gd name="T62" fmla="*/ 141 w 533"/>
                <a:gd name="T63" fmla="*/ 25 h 681"/>
                <a:gd name="T64" fmla="*/ 179 w 533"/>
                <a:gd name="T65" fmla="*/ 11 h 681"/>
                <a:gd name="T66" fmla="*/ 236 w 533"/>
                <a:gd name="T67" fmla="*/ 1 h 681"/>
                <a:gd name="T68" fmla="*/ 300 w 533"/>
                <a:gd name="T69" fmla="*/ 1 h 681"/>
                <a:gd name="T70" fmla="*/ 358 w 533"/>
                <a:gd name="T71" fmla="*/ 11 h 681"/>
                <a:gd name="T72" fmla="*/ 396 w 533"/>
                <a:gd name="T73" fmla="*/ 25 h 681"/>
                <a:gd name="T74" fmla="*/ 429 w 533"/>
                <a:gd name="T75" fmla="*/ 43 h 681"/>
                <a:gd name="T76" fmla="*/ 459 w 533"/>
                <a:gd name="T77" fmla="*/ 68 h 681"/>
                <a:gd name="T78" fmla="*/ 483 w 533"/>
                <a:gd name="T79" fmla="*/ 96 h 681"/>
                <a:gd name="T80" fmla="*/ 507 w 533"/>
                <a:gd name="T81" fmla="*/ 141 h 681"/>
                <a:gd name="T82" fmla="*/ 529 w 533"/>
                <a:gd name="T83" fmla="*/ 221 h 681"/>
                <a:gd name="T84" fmla="*/ 533 w 533"/>
                <a:gd name="T85" fmla="*/ 347 h 681"/>
                <a:gd name="T86" fmla="*/ 532 w 533"/>
                <a:gd name="T87" fmla="*/ 358 h 681"/>
                <a:gd name="T88" fmla="*/ 524 w 533"/>
                <a:gd name="T89" fmla="*/ 369 h 681"/>
                <a:gd name="T90" fmla="*/ 510 w 533"/>
                <a:gd name="T91" fmla="*/ 374 h 681"/>
                <a:gd name="T92" fmla="*/ 425 w 533"/>
                <a:gd name="T93" fmla="*/ 282 h 681"/>
                <a:gd name="T94" fmla="*/ 421 w 533"/>
                <a:gd name="T95" fmla="*/ 214 h 681"/>
                <a:gd name="T96" fmla="*/ 404 w 533"/>
                <a:gd name="T97" fmla="*/ 163 h 681"/>
                <a:gd name="T98" fmla="*/ 376 w 533"/>
                <a:gd name="T99" fmla="*/ 126 h 681"/>
                <a:gd name="T100" fmla="*/ 337 w 533"/>
                <a:gd name="T101" fmla="*/ 103 h 681"/>
                <a:gd name="T102" fmla="*/ 287 w 533"/>
                <a:gd name="T103" fmla="*/ 94 h 681"/>
                <a:gd name="T104" fmla="*/ 249 w 533"/>
                <a:gd name="T105" fmla="*/ 94 h 681"/>
                <a:gd name="T106" fmla="*/ 198 w 533"/>
                <a:gd name="T107" fmla="*/ 104 h 681"/>
                <a:gd name="T108" fmla="*/ 159 w 533"/>
                <a:gd name="T109" fmla="*/ 127 h 681"/>
                <a:gd name="T110" fmla="*/ 129 w 533"/>
                <a:gd name="T111" fmla="*/ 165 h 681"/>
                <a:gd name="T112" fmla="*/ 112 w 533"/>
                <a:gd name="T113" fmla="*/ 217 h 681"/>
                <a:gd name="T114" fmla="*/ 107 w 533"/>
                <a:gd name="T115" fmla="*/ 282 h 681"/>
                <a:gd name="T116" fmla="*/ 425 w 533"/>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681">
                  <a:moveTo>
                    <a:pt x="510" y="374"/>
                  </a:moveTo>
                  <a:lnTo>
                    <a:pt x="107" y="374"/>
                  </a:lnTo>
                  <a:lnTo>
                    <a:pt x="107" y="391"/>
                  </a:lnTo>
                  <a:lnTo>
                    <a:pt x="107" y="391"/>
                  </a:lnTo>
                  <a:lnTo>
                    <a:pt x="107" y="416"/>
                  </a:lnTo>
                  <a:lnTo>
                    <a:pt x="109" y="440"/>
                  </a:lnTo>
                  <a:lnTo>
                    <a:pt x="112" y="462"/>
                  </a:lnTo>
                  <a:lnTo>
                    <a:pt x="117" y="483"/>
                  </a:lnTo>
                  <a:lnTo>
                    <a:pt x="123" y="500"/>
                  </a:lnTo>
                  <a:lnTo>
                    <a:pt x="129" y="516"/>
                  </a:lnTo>
                  <a:lnTo>
                    <a:pt x="139" y="531"/>
                  </a:lnTo>
                  <a:lnTo>
                    <a:pt x="148" y="544"/>
                  </a:lnTo>
                  <a:lnTo>
                    <a:pt x="159" y="554"/>
                  </a:lnTo>
                  <a:lnTo>
                    <a:pt x="172" y="563"/>
                  </a:lnTo>
                  <a:lnTo>
                    <a:pt x="186" y="571"/>
                  </a:lnTo>
                  <a:lnTo>
                    <a:pt x="201" y="577"/>
                  </a:lnTo>
                  <a:lnTo>
                    <a:pt x="217" y="581"/>
                  </a:lnTo>
                  <a:lnTo>
                    <a:pt x="235" y="585"/>
                  </a:lnTo>
                  <a:lnTo>
                    <a:pt x="253" y="587"/>
                  </a:lnTo>
                  <a:lnTo>
                    <a:pt x="274" y="587"/>
                  </a:lnTo>
                  <a:lnTo>
                    <a:pt x="274" y="587"/>
                  </a:lnTo>
                  <a:lnTo>
                    <a:pt x="329" y="587"/>
                  </a:lnTo>
                  <a:lnTo>
                    <a:pt x="386" y="584"/>
                  </a:lnTo>
                  <a:lnTo>
                    <a:pt x="441" y="580"/>
                  </a:lnTo>
                  <a:lnTo>
                    <a:pt x="489" y="574"/>
                  </a:lnTo>
                  <a:lnTo>
                    <a:pt x="489" y="574"/>
                  </a:lnTo>
                  <a:lnTo>
                    <a:pt x="494" y="574"/>
                  </a:lnTo>
                  <a:lnTo>
                    <a:pt x="494" y="574"/>
                  </a:lnTo>
                  <a:lnTo>
                    <a:pt x="502" y="576"/>
                  </a:lnTo>
                  <a:lnTo>
                    <a:pt x="508" y="578"/>
                  </a:lnTo>
                  <a:lnTo>
                    <a:pt x="510" y="580"/>
                  </a:lnTo>
                  <a:lnTo>
                    <a:pt x="513" y="584"/>
                  </a:lnTo>
                  <a:lnTo>
                    <a:pt x="514" y="587"/>
                  </a:lnTo>
                  <a:lnTo>
                    <a:pt x="514" y="592"/>
                  </a:lnTo>
                  <a:lnTo>
                    <a:pt x="514" y="632"/>
                  </a:lnTo>
                  <a:lnTo>
                    <a:pt x="514" y="632"/>
                  </a:lnTo>
                  <a:lnTo>
                    <a:pt x="513" y="642"/>
                  </a:lnTo>
                  <a:lnTo>
                    <a:pt x="511" y="647"/>
                  </a:lnTo>
                  <a:lnTo>
                    <a:pt x="509" y="650"/>
                  </a:lnTo>
                  <a:lnTo>
                    <a:pt x="506" y="654"/>
                  </a:lnTo>
                  <a:lnTo>
                    <a:pt x="502" y="656"/>
                  </a:lnTo>
                  <a:lnTo>
                    <a:pt x="497" y="658"/>
                  </a:lnTo>
                  <a:lnTo>
                    <a:pt x="490" y="661"/>
                  </a:lnTo>
                  <a:lnTo>
                    <a:pt x="490" y="661"/>
                  </a:lnTo>
                  <a:lnTo>
                    <a:pt x="438" y="669"/>
                  </a:lnTo>
                  <a:lnTo>
                    <a:pt x="386" y="675"/>
                  </a:lnTo>
                  <a:lnTo>
                    <a:pt x="360" y="678"/>
                  </a:lnTo>
                  <a:lnTo>
                    <a:pt x="333" y="679"/>
                  </a:lnTo>
                  <a:lnTo>
                    <a:pt x="304" y="680"/>
                  </a:lnTo>
                  <a:lnTo>
                    <a:pt x="274" y="681"/>
                  </a:lnTo>
                  <a:lnTo>
                    <a:pt x="274" y="681"/>
                  </a:lnTo>
                  <a:lnTo>
                    <a:pt x="248" y="680"/>
                  </a:lnTo>
                  <a:lnTo>
                    <a:pt x="222" y="678"/>
                  </a:lnTo>
                  <a:lnTo>
                    <a:pt x="197" y="673"/>
                  </a:lnTo>
                  <a:lnTo>
                    <a:pt x="172" y="667"/>
                  </a:lnTo>
                  <a:lnTo>
                    <a:pt x="149" y="658"/>
                  </a:lnTo>
                  <a:lnTo>
                    <a:pt x="126" y="648"/>
                  </a:lnTo>
                  <a:lnTo>
                    <a:pt x="116" y="642"/>
                  </a:lnTo>
                  <a:lnTo>
                    <a:pt x="104" y="635"/>
                  </a:lnTo>
                  <a:lnTo>
                    <a:pt x="95" y="628"/>
                  </a:lnTo>
                  <a:lnTo>
                    <a:pt x="85" y="620"/>
                  </a:lnTo>
                  <a:lnTo>
                    <a:pt x="76" y="611"/>
                  </a:lnTo>
                  <a:lnTo>
                    <a:pt x="66" y="602"/>
                  </a:lnTo>
                  <a:lnTo>
                    <a:pt x="58" y="592"/>
                  </a:lnTo>
                  <a:lnTo>
                    <a:pt x="50" y="581"/>
                  </a:lnTo>
                  <a:lnTo>
                    <a:pt x="42" y="570"/>
                  </a:lnTo>
                  <a:lnTo>
                    <a:pt x="35" y="557"/>
                  </a:lnTo>
                  <a:lnTo>
                    <a:pt x="29" y="545"/>
                  </a:lnTo>
                  <a:lnTo>
                    <a:pt x="23" y="531"/>
                  </a:lnTo>
                  <a:lnTo>
                    <a:pt x="18" y="516"/>
                  </a:lnTo>
                  <a:lnTo>
                    <a:pt x="14" y="501"/>
                  </a:lnTo>
                  <a:lnTo>
                    <a:pt x="9" y="485"/>
                  </a:lnTo>
                  <a:lnTo>
                    <a:pt x="6" y="468"/>
                  </a:lnTo>
                  <a:lnTo>
                    <a:pt x="3" y="449"/>
                  </a:lnTo>
                  <a:lnTo>
                    <a:pt x="1" y="431"/>
                  </a:lnTo>
                  <a:lnTo>
                    <a:pt x="0" y="412"/>
                  </a:lnTo>
                  <a:lnTo>
                    <a:pt x="0" y="391"/>
                  </a:lnTo>
                  <a:lnTo>
                    <a:pt x="0" y="282"/>
                  </a:lnTo>
                  <a:lnTo>
                    <a:pt x="0" y="282"/>
                  </a:lnTo>
                  <a:lnTo>
                    <a:pt x="1" y="251"/>
                  </a:lnTo>
                  <a:lnTo>
                    <a:pt x="4" y="220"/>
                  </a:lnTo>
                  <a:lnTo>
                    <a:pt x="10" y="193"/>
                  </a:lnTo>
                  <a:lnTo>
                    <a:pt x="17" y="165"/>
                  </a:lnTo>
                  <a:lnTo>
                    <a:pt x="27" y="140"/>
                  </a:lnTo>
                  <a:lnTo>
                    <a:pt x="39" y="117"/>
                  </a:lnTo>
                  <a:lnTo>
                    <a:pt x="46" y="107"/>
                  </a:lnTo>
                  <a:lnTo>
                    <a:pt x="53" y="96"/>
                  </a:lnTo>
                  <a:lnTo>
                    <a:pt x="61" y="86"/>
                  </a:lnTo>
                  <a:lnTo>
                    <a:pt x="69" y="77"/>
                  </a:lnTo>
                  <a:lnTo>
                    <a:pt x="78" y="68"/>
                  </a:lnTo>
                  <a:lnTo>
                    <a:pt x="87" y="58"/>
                  </a:lnTo>
                  <a:lnTo>
                    <a:pt x="97" y="51"/>
                  </a:lnTo>
                  <a:lnTo>
                    <a:pt x="108" y="43"/>
                  </a:lnTo>
                  <a:lnTo>
                    <a:pt x="118" y="37"/>
                  </a:lnTo>
                  <a:lnTo>
                    <a:pt x="129" y="31"/>
                  </a:lnTo>
                  <a:lnTo>
                    <a:pt x="141" y="25"/>
                  </a:lnTo>
                  <a:lnTo>
                    <a:pt x="154" y="19"/>
                  </a:lnTo>
                  <a:lnTo>
                    <a:pt x="166" y="15"/>
                  </a:lnTo>
                  <a:lnTo>
                    <a:pt x="179" y="11"/>
                  </a:lnTo>
                  <a:lnTo>
                    <a:pt x="193" y="8"/>
                  </a:lnTo>
                  <a:lnTo>
                    <a:pt x="206" y="4"/>
                  </a:lnTo>
                  <a:lnTo>
                    <a:pt x="236" y="1"/>
                  </a:lnTo>
                  <a:lnTo>
                    <a:pt x="268" y="0"/>
                  </a:lnTo>
                  <a:lnTo>
                    <a:pt x="268" y="0"/>
                  </a:lnTo>
                  <a:lnTo>
                    <a:pt x="300" y="1"/>
                  </a:lnTo>
                  <a:lnTo>
                    <a:pt x="330" y="4"/>
                  </a:lnTo>
                  <a:lnTo>
                    <a:pt x="344" y="8"/>
                  </a:lnTo>
                  <a:lnTo>
                    <a:pt x="358" y="11"/>
                  </a:lnTo>
                  <a:lnTo>
                    <a:pt x="372" y="15"/>
                  </a:lnTo>
                  <a:lnTo>
                    <a:pt x="384" y="19"/>
                  </a:lnTo>
                  <a:lnTo>
                    <a:pt x="396" y="25"/>
                  </a:lnTo>
                  <a:lnTo>
                    <a:pt x="407" y="31"/>
                  </a:lnTo>
                  <a:lnTo>
                    <a:pt x="419" y="37"/>
                  </a:lnTo>
                  <a:lnTo>
                    <a:pt x="429" y="43"/>
                  </a:lnTo>
                  <a:lnTo>
                    <a:pt x="439" y="51"/>
                  </a:lnTo>
                  <a:lnTo>
                    <a:pt x="450" y="59"/>
                  </a:lnTo>
                  <a:lnTo>
                    <a:pt x="459" y="68"/>
                  </a:lnTo>
                  <a:lnTo>
                    <a:pt x="467" y="77"/>
                  </a:lnTo>
                  <a:lnTo>
                    <a:pt x="475" y="86"/>
                  </a:lnTo>
                  <a:lnTo>
                    <a:pt x="483" y="96"/>
                  </a:lnTo>
                  <a:lnTo>
                    <a:pt x="490" y="107"/>
                  </a:lnTo>
                  <a:lnTo>
                    <a:pt x="495" y="118"/>
                  </a:lnTo>
                  <a:lnTo>
                    <a:pt x="507" y="141"/>
                  </a:lnTo>
                  <a:lnTo>
                    <a:pt x="517" y="166"/>
                  </a:lnTo>
                  <a:lnTo>
                    <a:pt x="524" y="193"/>
                  </a:lnTo>
                  <a:lnTo>
                    <a:pt x="529" y="221"/>
                  </a:lnTo>
                  <a:lnTo>
                    <a:pt x="532" y="251"/>
                  </a:lnTo>
                  <a:lnTo>
                    <a:pt x="533" y="282"/>
                  </a:lnTo>
                  <a:lnTo>
                    <a:pt x="533" y="347"/>
                  </a:lnTo>
                  <a:lnTo>
                    <a:pt x="533" y="347"/>
                  </a:lnTo>
                  <a:lnTo>
                    <a:pt x="533" y="353"/>
                  </a:lnTo>
                  <a:lnTo>
                    <a:pt x="532" y="358"/>
                  </a:lnTo>
                  <a:lnTo>
                    <a:pt x="530" y="362"/>
                  </a:lnTo>
                  <a:lnTo>
                    <a:pt x="528" y="367"/>
                  </a:lnTo>
                  <a:lnTo>
                    <a:pt x="524" y="369"/>
                  </a:lnTo>
                  <a:lnTo>
                    <a:pt x="521" y="371"/>
                  </a:lnTo>
                  <a:lnTo>
                    <a:pt x="516" y="374"/>
                  </a:lnTo>
                  <a:lnTo>
                    <a:pt x="510" y="374"/>
                  </a:lnTo>
                  <a:lnTo>
                    <a:pt x="510" y="374"/>
                  </a:lnTo>
                  <a:close/>
                  <a:moveTo>
                    <a:pt x="425" y="282"/>
                  </a:moveTo>
                  <a:lnTo>
                    <a:pt x="425" y="282"/>
                  </a:lnTo>
                  <a:lnTo>
                    <a:pt x="425" y="258"/>
                  </a:lnTo>
                  <a:lnTo>
                    <a:pt x="423" y="235"/>
                  </a:lnTo>
                  <a:lnTo>
                    <a:pt x="421" y="214"/>
                  </a:lnTo>
                  <a:lnTo>
                    <a:pt x="416" y="195"/>
                  </a:lnTo>
                  <a:lnTo>
                    <a:pt x="411" y="178"/>
                  </a:lnTo>
                  <a:lnTo>
                    <a:pt x="404" y="163"/>
                  </a:lnTo>
                  <a:lnTo>
                    <a:pt x="396" y="149"/>
                  </a:lnTo>
                  <a:lnTo>
                    <a:pt x="386" y="136"/>
                  </a:lnTo>
                  <a:lnTo>
                    <a:pt x="376" y="126"/>
                  </a:lnTo>
                  <a:lnTo>
                    <a:pt x="365" y="117"/>
                  </a:lnTo>
                  <a:lnTo>
                    <a:pt x="352" y="109"/>
                  </a:lnTo>
                  <a:lnTo>
                    <a:pt x="337" y="103"/>
                  </a:lnTo>
                  <a:lnTo>
                    <a:pt x="322" y="98"/>
                  </a:lnTo>
                  <a:lnTo>
                    <a:pt x="305" y="95"/>
                  </a:lnTo>
                  <a:lnTo>
                    <a:pt x="287" y="94"/>
                  </a:lnTo>
                  <a:lnTo>
                    <a:pt x="268" y="93"/>
                  </a:lnTo>
                  <a:lnTo>
                    <a:pt x="268" y="93"/>
                  </a:lnTo>
                  <a:lnTo>
                    <a:pt x="249" y="94"/>
                  </a:lnTo>
                  <a:lnTo>
                    <a:pt x="232" y="95"/>
                  </a:lnTo>
                  <a:lnTo>
                    <a:pt x="214" y="98"/>
                  </a:lnTo>
                  <a:lnTo>
                    <a:pt x="198" y="104"/>
                  </a:lnTo>
                  <a:lnTo>
                    <a:pt x="185" y="110"/>
                  </a:lnTo>
                  <a:lnTo>
                    <a:pt x="171" y="118"/>
                  </a:lnTo>
                  <a:lnTo>
                    <a:pt x="159" y="127"/>
                  </a:lnTo>
                  <a:lnTo>
                    <a:pt x="148" y="139"/>
                  </a:lnTo>
                  <a:lnTo>
                    <a:pt x="139" y="151"/>
                  </a:lnTo>
                  <a:lnTo>
                    <a:pt x="129" y="165"/>
                  </a:lnTo>
                  <a:lnTo>
                    <a:pt x="123" y="181"/>
                  </a:lnTo>
                  <a:lnTo>
                    <a:pt x="117" y="197"/>
                  </a:lnTo>
                  <a:lnTo>
                    <a:pt x="112" y="217"/>
                  </a:lnTo>
                  <a:lnTo>
                    <a:pt x="109" y="236"/>
                  </a:lnTo>
                  <a:lnTo>
                    <a:pt x="107" y="259"/>
                  </a:lnTo>
                  <a:lnTo>
                    <a:pt x="107" y="282"/>
                  </a:lnTo>
                  <a:lnTo>
                    <a:pt x="107" y="293"/>
                  </a:lnTo>
                  <a:lnTo>
                    <a:pt x="425" y="293"/>
                  </a:lnTo>
                  <a:lnTo>
                    <a:pt x="425"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69" name="Freeform 190"/>
            <p:cNvSpPr>
              <a:spLocks/>
            </p:cNvSpPr>
            <p:nvPr/>
          </p:nvSpPr>
          <p:spPr bwMode="auto">
            <a:xfrm>
              <a:off x="5689566" y="4516673"/>
              <a:ext cx="87871" cy="134776"/>
            </a:xfrm>
            <a:custGeom>
              <a:avLst/>
              <a:gdLst>
                <a:gd name="T0" fmla="*/ 177 w 443"/>
                <a:gd name="T1" fmla="*/ 680 h 681"/>
                <a:gd name="T2" fmla="*/ 75 w 443"/>
                <a:gd name="T3" fmla="*/ 671 h 681"/>
                <a:gd name="T4" fmla="*/ 25 w 443"/>
                <a:gd name="T5" fmla="*/ 663 h 681"/>
                <a:gd name="T6" fmla="*/ 7 w 443"/>
                <a:gd name="T7" fmla="*/ 654 h 681"/>
                <a:gd name="T8" fmla="*/ 1 w 443"/>
                <a:gd name="T9" fmla="*/ 643 h 681"/>
                <a:gd name="T10" fmla="*/ 0 w 443"/>
                <a:gd name="T11" fmla="*/ 596 h 681"/>
                <a:gd name="T12" fmla="*/ 5 w 443"/>
                <a:gd name="T13" fmla="*/ 586 h 681"/>
                <a:gd name="T14" fmla="*/ 14 w 443"/>
                <a:gd name="T15" fmla="*/ 579 h 681"/>
                <a:gd name="T16" fmla="*/ 28 w 443"/>
                <a:gd name="T17" fmla="*/ 578 h 681"/>
                <a:gd name="T18" fmla="*/ 127 w 443"/>
                <a:gd name="T19" fmla="*/ 587 h 681"/>
                <a:gd name="T20" fmla="*/ 217 w 443"/>
                <a:gd name="T21" fmla="*/ 592 h 681"/>
                <a:gd name="T22" fmla="*/ 268 w 443"/>
                <a:gd name="T23" fmla="*/ 587 h 681"/>
                <a:gd name="T24" fmla="*/ 298 w 443"/>
                <a:gd name="T25" fmla="*/ 578 h 681"/>
                <a:gd name="T26" fmla="*/ 319 w 443"/>
                <a:gd name="T27" fmla="*/ 562 h 681"/>
                <a:gd name="T28" fmla="*/ 331 w 443"/>
                <a:gd name="T29" fmla="*/ 538 h 681"/>
                <a:gd name="T30" fmla="*/ 336 w 443"/>
                <a:gd name="T31" fmla="*/ 506 h 681"/>
                <a:gd name="T32" fmla="*/ 331 w 443"/>
                <a:gd name="T33" fmla="*/ 480 h 681"/>
                <a:gd name="T34" fmla="*/ 304 w 443"/>
                <a:gd name="T35" fmla="*/ 446 h 681"/>
                <a:gd name="T36" fmla="*/ 245 w 443"/>
                <a:gd name="T37" fmla="*/ 405 h 681"/>
                <a:gd name="T38" fmla="*/ 97 w 443"/>
                <a:gd name="T39" fmla="*/ 316 h 681"/>
                <a:gd name="T40" fmla="*/ 53 w 443"/>
                <a:gd name="T41" fmla="*/ 280 h 681"/>
                <a:gd name="T42" fmla="*/ 26 w 443"/>
                <a:gd name="T43" fmla="*/ 248 h 681"/>
                <a:gd name="T44" fmla="*/ 9 w 443"/>
                <a:gd name="T45" fmla="*/ 213 h 681"/>
                <a:gd name="T46" fmla="*/ 1 w 443"/>
                <a:gd name="T47" fmla="*/ 174 h 681"/>
                <a:gd name="T48" fmla="*/ 1 w 443"/>
                <a:gd name="T49" fmla="*/ 137 h 681"/>
                <a:gd name="T50" fmla="*/ 17 w 443"/>
                <a:gd name="T51" fmla="*/ 82 h 681"/>
                <a:gd name="T52" fmla="*/ 49 w 443"/>
                <a:gd name="T53" fmla="*/ 42 h 681"/>
                <a:gd name="T54" fmla="*/ 95 w 443"/>
                <a:gd name="T55" fmla="*/ 17 h 681"/>
                <a:gd name="T56" fmla="*/ 153 w 443"/>
                <a:gd name="T57" fmla="*/ 3 h 681"/>
                <a:gd name="T58" fmla="*/ 219 w 443"/>
                <a:gd name="T59" fmla="*/ 0 h 681"/>
                <a:gd name="T60" fmla="*/ 318 w 443"/>
                <a:gd name="T61" fmla="*/ 4 h 681"/>
                <a:gd name="T62" fmla="*/ 407 w 443"/>
                <a:gd name="T63" fmla="*/ 16 h 681"/>
                <a:gd name="T64" fmla="*/ 421 w 443"/>
                <a:gd name="T65" fmla="*/ 20 h 681"/>
                <a:gd name="T66" fmla="*/ 429 w 443"/>
                <a:gd name="T67" fmla="*/ 31 h 681"/>
                <a:gd name="T68" fmla="*/ 430 w 443"/>
                <a:gd name="T69" fmla="*/ 79 h 681"/>
                <a:gd name="T70" fmla="*/ 429 w 443"/>
                <a:gd name="T71" fmla="*/ 88 h 681"/>
                <a:gd name="T72" fmla="*/ 421 w 443"/>
                <a:gd name="T73" fmla="*/ 97 h 681"/>
                <a:gd name="T74" fmla="*/ 409 w 443"/>
                <a:gd name="T75" fmla="*/ 100 h 681"/>
                <a:gd name="T76" fmla="*/ 368 w 443"/>
                <a:gd name="T77" fmla="*/ 97 h 681"/>
                <a:gd name="T78" fmla="*/ 219 w 443"/>
                <a:gd name="T79" fmla="*/ 90 h 681"/>
                <a:gd name="T80" fmla="*/ 173 w 443"/>
                <a:gd name="T81" fmla="*/ 93 h 681"/>
                <a:gd name="T82" fmla="*/ 138 w 443"/>
                <a:gd name="T83" fmla="*/ 102 h 681"/>
                <a:gd name="T84" fmla="*/ 119 w 443"/>
                <a:gd name="T85" fmla="*/ 117 h 681"/>
                <a:gd name="T86" fmla="*/ 109 w 443"/>
                <a:gd name="T87" fmla="*/ 140 h 681"/>
                <a:gd name="T88" fmla="*/ 107 w 443"/>
                <a:gd name="T89" fmla="*/ 160 h 681"/>
                <a:gd name="T90" fmla="*/ 118 w 443"/>
                <a:gd name="T91" fmla="*/ 197 h 681"/>
                <a:gd name="T92" fmla="*/ 154 w 443"/>
                <a:gd name="T93" fmla="*/ 229 h 681"/>
                <a:gd name="T94" fmla="*/ 310 w 443"/>
                <a:gd name="T95" fmla="*/ 323 h 681"/>
                <a:gd name="T96" fmla="*/ 344 w 443"/>
                <a:gd name="T97" fmla="*/ 345 h 681"/>
                <a:gd name="T98" fmla="*/ 384 w 443"/>
                <a:gd name="T99" fmla="*/ 377 h 681"/>
                <a:gd name="T100" fmla="*/ 413 w 443"/>
                <a:gd name="T101" fmla="*/ 409 h 681"/>
                <a:gd name="T102" fmla="*/ 431 w 443"/>
                <a:gd name="T103" fmla="*/ 444 h 681"/>
                <a:gd name="T104" fmla="*/ 440 w 443"/>
                <a:gd name="T105" fmla="*/ 479 h 681"/>
                <a:gd name="T106" fmla="*/ 443 w 443"/>
                <a:gd name="T107" fmla="*/ 506 h 681"/>
                <a:gd name="T108" fmla="*/ 432 w 443"/>
                <a:gd name="T109" fmla="*/ 568 h 681"/>
                <a:gd name="T110" fmla="*/ 406 w 443"/>
                <a:gd name="T111" fmla="*/ 615 h 681"/>
                <a:gd name="T112" fmla="*/ 365 w 443"/>
                <a:gd name="T113" fmla="*/ 649 h 681"/>
                <a:gd name="T114" fmla="*/ 309 w 443"/>
                <a:gd name="T115" fmla="*/ 671 h 681"/>
                <a:gd name="T116" fmla="*/ 241 w 443"/>
                <a:gd name="T117" fmla="*/ 68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3" h="681">
                  <a:moveTo>
                    <a:pt x="217" y="681"/>
                  </a:moveTo>
                  <a:lnTo>
                    <a:pt x="217" y="681"/>
                  </a:lnTo>
                  <a:lnTo>
                    <a:pt x="177" y="680"/>
                  </a:lnTo>
                  <a:lnTo>
                    <a:pt x="126" y="677"/>
                  </a:lnTo>
                  <a:lnTo>
                    <a:pt x="100" y="674"/>
                  </a:lnTo>
                  <a:lnTo>
                    <a:pt x="75" y="671"/>
                  </a:lnTo>
                  <a:lnTo>
                    <a:pt x="49" y="667"/>
                  </a:lnTo>
                  <a:lnTo>
                    <a:pt x="25" y="663"/>
                  </a:lnTo>
                  <a:lnTo>
                    <a:pt x="25" y="663"/>
                  </a:lnTo>
                  <a:lnTo>
                    <a:pt x="15" y="659"/>
                  </a:lnTo>
                  <a:lnTo>
                    <a:pt x="10" y="657"/>
                  </a:lnTo>
                  <a:lnTo>
                    <a:pt x="7" y="654"/>
                  </a:lnTo>
                  <a:lnTo>
                    <a:pt x="5" y="651"/>
                  </a:lnTo>
                  <a:lnTo>
                    <a:pt x="2" y="647"/>
                  </a:lnTo>
                  <a:lnTo>
                    <a:pt x="1" y="643"/>
                  </a:lnTo>
                  <a:lnTo>
                    <a:pt x="0" y="639"/>
                  </a:lnTo>
                  <a:lnTo>
                    <a:pt x="0" y="596"/>
                  </a:lnTo>
                  <a:lnTo>
                    <a:pt x="0" y="596"/>
                  </a:lnTo>
                  <a:lnTo>
                    <a:pt x="1" y="592"/>
                  </a:lnTo>
                  <a:lnTo>
                    <a:pt x="2" y="588"/>
                  </a:lnTo>
                  <a:lnTo>
                    <a:pt x="5" y="586"/>
                  </a:lnTo>
                  <a:lnTo>
                    <a:pt x="7" y="583"/>
                  </a:lnTo>
                  <a:lnTo>
                    <a:pt x="10" y="581"/>
                  </a:lnTo>
                  <a:lnTo>
                    <a:pt x="14" y="579"/>
                  </a:lnTo>
                  <a:lnTo>
                    <a:pt x="22" y="578"/>
                  </a:lnTo>
                  <a:lnTo>
                    <a:pt x="22" y="578"/>
                  </a:lnTo>
                  <a:lnTo>
                    <a:pt x="28" y="578"/>
                  </a:lnTo>
                  <a:lnTo>
                    <a:pt x="28" y="578"/>
                  </a:lnTo>
                  <a:lnTo>
                    <a:pt x="75" y="584"/>
                  </a:lnTo>
                  <a:lnTo>
                    <a:pt x="127" y="587"/>
                  </a:lnTo>
                  <a:lnTo>
                    <a:pt x="177" y="591"/>
                  </a:lnTo>
                  <a:lnTo>
                    <a:pt x="217" y="592"/>
                  </a:lnTo>
                  <a:lnTo>
                    <a:pt x="217" y="592"/>
                  </a:lnTo>
                  <a:lnTo>
                    <a:pt x="244" y="591"/>
                  </a:lnTo>
                  <a:lnTo>
                    <a:pt x="257" y="589"/>
                  </a:lnTo>
                  <a:lnTo>
                    <a:pt x="268" y="587"/>
                  </a:lnTo>
                  <a:lnTo>
                    <a:pt x="279" y="585"/>
                  </a:lnTo>
                  <a:lnTo>
                    <a:pt x="289" y="581"/>
                  </a:lnTo>
                  <a:lnTo>
                    <a:pt x="298" y="578"/>
                  </a:lnTo>
                  <a:lnTo>
                    <a:pt x="305" y="573"/>
                  </a:lnTo>
                  <a:lnTo>
                    <a:pt x="313" y="568"/>
                  </a:lnTo>
                  <a:lnTo>
                    <a:pt x="319" y="562"/>
                  </a:lnTo>
                  <a:lnTo>
                    <a:pt x="325" y="554"/>
                  </a:lnTo>
                  <a:lnTo>
                    <a:pt x="328" y="547"/>
                  </a:lnTo>
                  <a:lnTo>
                    <a:pt x="331" y="538"/>
                  </a:lnTo>
                  <a:lnTo>
                    <a:pt x="334" y="527"/>
                  </a:lnTo>
                  <a:lnTo>
                    <a:pt x="336" y="517"/>
                  </a:lnTo>
                  <a:lnTo>
                    <a:pt x="336" y="506"/>
                  </a:lnTo>
                  <a:lnTo>
                    <a:pt x="336" y="506"/>
                  </a:lnTo>
                  <a:lnTo>
                    <a:pt x="335" y="493"/>
                  </a:lnTo>
                  <a:lnTo>
                    <a:pt x="331" y="480"/>
                  </a:lnTo>
                  <a:lnTo>
                    <a:pt x="326" y="469"/>
                  </a:lnTo>
                  <a:lnTo>
                    <a:pt x="317" y="457"/>
                  </a:lnTo>
                  <a:lnTo>
                    <a:pt x="304" y="446"/>
                  </a:lnTo>
                  <a:lnTo>
                    <a:pt x="289" y="433"/>
                  </a:lnTo>
                  <a:lnTo>
                    <a:pt x="270" y="420"/>
                  </a:lnTo>
                  <a:lnTo>
                    <a:pt x="245" y="405"/>
                  </a:lnTo>
                  <a:lnTo>
                    <a:pt x="124" y="332"/>
                  </a:lnTo>
                  <a:lnTo>
                    <a:pt x="124" y="332"/>
                  </a:lnTo>
                  <a:lnTo>
                    <a:pt x="97" y="316"/>
                  </a:lnTo>
                  <a:lnTo>
                    <a:pt x="73" y="298"/>
                  </a:lnTo>
                  <a:lnTo>
                    <a:pt x="62" y="289"/>
                  </a:lnTo>
                  <a:lnTo>
                    <a:pt x="53" y="280"/>
                  </a:lnTo>
                  <a:lnTo>
                    <a:pt x="42" y="269"/>
                  </a:lnTo>
                  <a:lnTo>
                    <a:pt x="34" y="259"/>
                  </a:lnTo>
                  <a:lnTo>
                    <a:pt x="26" y="248"/>
                  </a:lnTo>
                  <a:lnTo>
                    <a:pt x="19" y="237"/>
                  </a:lnTo>
                  <a:lnTo>
                    <a:pt x="14" y="226"/>
                  </a:lnTo>
                  <a:lnTo>
                    <a:pt x="9" y="213"/>
                  </a:lnTo>
                  <a:lnTo>
                    <a:pt x="6" y="201"/>
                  </a:lnTo>
                  <a:lnTo>
                    <a:pt x="2" y="188"/>
                  </a:lnTo>
                  <a:lnTo>
                    <a:pt x="1" y="174"/>
                  </a:lnTo>
                  <a:lnTo>
                    <a:pt x="0" y="160"/>
                  </a:lnTo>
                  <a:lnTo>
                    <a:pt x="0" y="160"/>
                  </a:lnTo>
                  <a:lnTo>
                    <a:pt x="1" y="137"/>
                  </a:lnTo>
                  <a:lnTo>
                    <a:pt x="5" y="117"/>
                  </a:lnTo>
                  <a:lnTo>
                    <a:pt x="10" y="98"/>
                  </a:lnTo>
                  <a:lnTo>
                    <a:pt x="17" y="82"/>
                  </a:lnTo>
                  <a:lnTo>
                    <a:pt x="26" y="68"/>
                  </a:lnTo>
                  <a:lnTo>
                    <a:pt x="37" y="54"/>
                  </a:lnTo>
                  <a:lnTo>
                    <a:pt x="49" y="42"/>
                  </a:lnTo>
                  <a:lnTo>
                    <a:pt x="63" y="33"/>
                  </a:lnTo>
                  <a:lnTo>
                    <a:pt x="78" y="24"/>
                  </a:lnTo>
                  <a:lnTo>
                    <a:pt x="95" y="17"/>
                  </a:lnTo>
                  <a:lnTo>
                    <a:pt x="114" y="11"/>
                  </a:lnTo>
                  <a:lnTo>
                    <a:pt x="132" y="7"/>
                  </a:lnTo>
                  <a:lnTo>
                    <a:pt x="153" y="3"/>
                  </a:lnTo>
                  <a:lnTo>
                    <a:pt x="174" y="1"/>
                  </a:lnTo>
                  <a:lnTo>
                    <a:pt x="196" y="0"/>
                  </a:lnTo>
                  <a:lnTo>
                    <a:pt x="219" y="0"/>
                  </a:lnTo>
                  <a:lnTo>
                    <a:pt x="219" y="0"/>
                  </a:lnTo>
                  <a:lnTo>
                    <a:pt x="268" y="1"/>
                  </a:lnTo>
                  <a:lnTo>
                    <a:pt x="318" y="4"/>
                  </a:lnTo>
                  <a:lnTo>
                    <a:pt x="364" y="9"/>
                  </a:lnTo>
                  <a:lnTo>
                    <a:pt x="407" y="16"/>
                  </a:lnTo>
                  <a:lnTo>
                    <a:pt x="407" y="16"/>
                  </a:lnTo>
                  <a:lnTo>
                    <a:pt x="413" y="17"/>
                  </a:lnTo>
                  <a:lnTo>
                    <a:pt x="417" y="18"/>
                  </a:lnTo>
                  <a:lnTo>
                    <a:pt x="421" y="20"/>
                  </a:lnTo>
                  <a:lnTo>
                    <a:pt x="424" y="24"/>
                  </a:lnTo>
                  <a:lnTo>
                    <a:pt x="427" y="26"/>
                  </a:lnTo>
                  <a:lnTo>
                    <a:pt x="429" y="31"/>
                  </a:lnTo>
                  <a:lnTo>
                    <a:pt x="430" y="34"/>
                  </a:lnTo>
                  <a:lnTo>
                    <a:pt x="430" y="40"/>
                  </a:lnTo>
                  <a:lnTo>
                    <a:pt x="430" y="79"/>
                  </a:lnTo>
                  <a:lnTo>
                    <a:pt x="430" y="79"/>
                  </a:lnTo>
                  <a:lnTo>
                    <a:pt x="430" y="85"/>
                  </a:lnTo>
                  <a:lnTo>
                    <a:pt x="429" y="88"/>
                  </a:lnTo>
                  <a:lnTo>
                    <a:pt x="427" y="93"/>
                  </a:lnTo>
                  <a:lnTo>
                    <a:pt x="424" y="95"/>
                  </a:lnTo>
                  <a:lnTo>
                    <a:pt x="421" y="97"/>
                  </a:lnTo>
                  <a:lnTo>
                    <a:pt x="417" y="98"/>
                  </a:lnTo>
                  <a:lnTo>
                    <a:pt x="409" y="100"/>
                  </a:lnTo>
                  <a:lnTo>
                    <a:pt x="409" y="100"/>
                  </a:lnTo>
                  <a:lnTo>
                    <a:pt x="406" y="100"/>
                  </a:lnTo>
                  <a:lnTo>
                    <a:pt x="406" y="100"/>
                  </a:lnTo>
                  <a:lnTo>
                    <a:pt x="368" y="97"/>
                  </a:lnTo>
                  <a:lnTo>
                    <a:pt x="322" y="94"/>
                  </a:lnTo>
                  <a:lnTo>
                    <a:pt x="271" y="92"/>
                  </a:lnTo>
                  <a:lnTo>
                    <a:pt x="219" y="90"/>
                  </a:lnTo>
                  <a:lnTo>
                    <a:pt x="219" y="90"/>
                  </a:lnTo>
                  <a:lnTo>
                    <a:pt x="195" y="90"/>
                  </a:lnTo>
                  <a:lnTo>
                    <a:pt x="173" y="93"/>
                  </a:lnTo>
                  <a:lnTo>
                    <a:pt x="154" y="96"/>
                  </a:lnTo>
                  <a:lnTo>
                    <a:pt x="146" y="98"/>
                  </a:lnTo>
                  <a:lnTo>
                    <a:pt x="138" y="102"/>
                  </a:lnTo>
                  <a:lnTo>
                    <a:pt x="131" y="107"/>
                  </a:lnTo>
                  <a:lnTo>
                    <a:pt x="124" y="111"/>
                  </a:lnTo>
                  <a:lnTo>
                    <a:pt x="119" y="117"/>
                  </a:lnTo>
                  <a:lnTo>
                    <a:pt x="115" y="124"/>
                  </a:lnTo>
                  <a:lnTo>
                    <a:pt x="111" y="131"/>
                  </a:lnTo>
                  <a:lnTo>
                    <a:pt x="109" y="140"/>
                  </a:lnTo>
                  <a:lnTo>
                    <a:pt x="107" y="149"/>
                  </a:lnTo>
                  <a:lnTo>
                    <a:pt x="107" y="160"/>
                  </a:lnTo>
                  <a:lnTo>
                    <a:pt x="107" y="160"/>
                  </a:lnTo>
                  <a:lnTo>
                    <a:pt x="108" y="173"/>
                  </a:lnTo>
                  <a:lnTo>
                    <a:pt x="112" y="186"/>
                  </a:lnTo>
                  <a:lnTo>
                    <a:pt x="118" y="197"/>
                  </a:lnTo>
                  <a:lnTo>
                    <a:pt x="127" y="207"/>
                  </a:lnTo>
                  <a:lnTo>
                    <a:pt x="139" y="218"/>
                  </a:lnTo>
                  <a:lnTo>
                    <a:pt x="154" y="229"/>
                  </a:lnTo>
                  <a:lnTo>
                    <a:pt x="171" y="241"/>
                  </a:lnTo>
                  <a:lnTo>
                    <a:pt x="190" y="252"/>
                  </a:lnTo>
                  <a:lnTo>
                    <a:pt x="310" y="323"/>
                  </a:lnTo>
                  <a:lnTo>
                    <a:pt x="310" y="323"/>
                  </a:lnTo>
                  <a:lnTo>
                    <a:pt x="328" y="335"/>
                  </a:lnTo>
                  <a:lnTo>
                    <a:pt x="344" y="345"/>
                  </a:lnTo>
                  <a:lnTo>
                    <a:pt x="359" y="355"/>
                  </a:lnTo>
                  <a:lnTo>
                    <a:pt x="373" y="367"/>
                  </a:lnTo>
                  <a:lnTo>
                    <a:pt x="384" y="377"/>
                  </a:lnTo>
                  <a:lnTo>
                    <a:pt x="396" y="389"/>
                  </a:lnTo>
                  <a:lnTo>
                    <a:pt x="405" y="399"/>
                  </a:lnTo>
                  <a:lnTo>
                    <a:pt x="413" y="409"/>
                  </a:lnTo>
                  <a:lnTo>
                    <a:pt x="421" y="421"/>
                  </a:lnTo>
                  <a:lnTo>
                    <a:pt x="427" y="432"/>
                  </a:lnTo>
                  <a:lnTo>
                    <a:pt x="431" y="444"/>
                  </a:lnTo>
                  <a:lnTo>
                    <a:pt x="436" y="455"/>
                  </a:lnTo>
                  <a:lnTo>
                    <a:pt x="438" y="468"/>
                  </a:lnTo>
                  <a:lnTo>
                    <a:pt x="440" y="479"/>
                  </a:lnTo>
                  <a:lnTo>
                    <a:pt x="442" y="492"/>
                  </a:lnTo>
                  <a:lnTo>
                    <a:pt x="443" y="506"/>
                  </a:lnTo>
                  <a:lnTo>
                    <a:pt x="443" y="506"/>
                  </a:lnTo>
                  <a:lnTo>
                    <a:pt x="442" y="527"/>
                  </a:lnTo>
                  <a:lnTo>
                    <a:pt x="438" y="548"/>
                  </a:lnTo>
                  <a:lnTo>
                    <a:pt x="432" y="568"/>
                  </a:lnTo>
                  <a:lnTo>
                    <a:pt x="426" y="585"/>
                  </a:lnTo>
                  <a:lnTo>
                    <a:pt x="417" y="601"/>
                  </a:lnTo>
                  <a:lnTo>
                    <a:pt x="406" y="615"/>
                  </a:lnTo>
                  <a:lnTo>
                    <a:pt x="395" y="628"/>
                  </a:lnTo>
                  <a:lnTo>
                    <a:pt x="380" y="639"/>
                  </a:lnTo>
                  <a:lnTo>
                    <a:pt x="365" y="649"/>
                  </a:lnTo>
                  <a:lnTo>
                    <a:pt x="348" y="658"/>
                  </a:lnTo>
                  <a:lnTo>
                    <a:pt x="329" y="665"/>
                  </a:lnTo>
                  <a:lnTo>
                    <a:pt x="309" y="671"/>
                  </a:lnTo>
                  <a:lnTo>
                    <a:pt x="288" y="675"/>
                  </a:lnTo>
                  <a:lnTo>
                    <a:pt x="265" y="678"/>
                  </a:lnTo>
                  <a:lnTo>
                    <a:pt x="241" y="680"/>
                  </a:lnTo>
                  <a:lnTo>
                    <a:pt x="217" y="681"/>
                  </a:lnTo>
                  <a:lnTo>
                    <a:pt x="217"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0" name="Freeform 192"/>
            <p:cNvSpPr>
              <a:spLocks noEditPoints="1"/>
            </p:cNvSpPr>
            <p:nvPr/>
          </p:nvSpPr>
          <p:spPr bwMode="auto">
            <a:xfrm>
              <a:off x="3951130" y="2395283"/>
              <a:ext cx="1497382" cy="1517569"/>
            </a:xfrm>
            <a:custGeom>
              <a:avLst/>
              <a:gdLst>
                <a:gd name="T0" fmla="*/ 6426 w 7566"/>
                <a:gd name="T1" fmla="*/ 3577 h 7669"/>
                <a:gd name="T2" fmla="*/ 6030 w 7566"/>
                <a:gd name="T3" fmla="*/ 3166 h 7669"/>
                <a:gd name="T4" fmla="*/ 5444 w 7566"/>
                <a:gd name="T5" fmla="*/ 3147 h 7669"/>
                <a:gd name="T6" fmla="*/ 5018 w 7566"/>
                <a:gd name="T7" fmla="*/ 3524 h 7669"/>
                <a:gd name="T8" fmla="*/ 4873 w 7566"/>
                <a:gd name="T9" fmla="*/ 4239 h 7669"/>
                <a:gd name="T10" fmla="*/ 5030 w 7566"/>
                <a:gd name="T11" fmla="*/ 5062 h 7669"/>
                <a:gd name="T12" fmla="*/ 5325 w 7566"/>
                <a:gd name="T13" fmla="*/ 5359 h 7669"/>
                <a:gd name="T14" fmla="*/ 5844 w 7566"/>
                <a:gd name="T15" fmla="*/ 5436 h 7669"/>
                <a:gd name="T16" fmla="*/ 6191 w 7566"/>
                <a:gd name="T17" fmla="*/ 5286 h 7669"/>
                <a:gd name="T18" fmla="*/ 6464 w 7566"/>
                <a:gd name="T19" fmla="*/ 4867 h 7669"/>
                <a:gd name="T20" fmla="*/ 2676 w 7566"/>
                <a:gd name="T21" fmla="*/ 4144 h 7669"/>
                <a:gd name="T22" fmla="*/ 2458 w 7566"/>
                <a:gd name="T23" fmla="*/ 3401 h 7669"/>
                <a:gd name="T24" fmla="*/ 2209 w 7566"/>
                <a:gd name="T25" fmla="*/ 3178 h 7669"/>
                <a:gd name="T26" fmla="*/ 1729 w 7566"/>
                <a:gd name="T27" fmla="*/ 3096 h 7669"/>
                <a:gd name="T28" fmla="*/ 1328 w 7566"/>
                <a:gd name="T29" fmla="*/ 3265 h 7669"/>
                <a:gd name="T30" fmla="*/ 1053 w 7566"/>
                <a:gd name="T31" fmla="*/ 3761 h 7669"/>
                <a:gd name="T32" fmla="*/ 1022 w 7566"/>
                <a:gd name="T33" fmla="*/ 4605 h 7669"/>
                <a:gd name="T34" fmla="*/ 1280 w 7566"/>
                <a:gd name="T35" fmla="*/ 5195 h 7669"/>
                <a:gd name="T36" fmla="*/ 1552 w 7566"/>
                <a:gd name="T37" fmla="*/ 5381 h 7669"/>
                <a:gd name="T38" fmla="*/ 2120 w 7566"/>
                <a:gd name="T39" fmla="*/ 5389 h 7669"/>
                <a:gd name="T40" fmla="*/ 2533 w 7566"/>
                <a:gd name="T41" fmla="*/ 4999 h 7669"/>
                <a:gd name="T42" fmla="*/ 2679 w 7566"/>
                <a:gd name="T43" fmla="*/ 4283 h 7669"/>
                <a:gd name="T44" fmla="*/ 4634 w 7566"/>
                <a:gd name="T45" fmla="*/ 57 h 7669"/>
                <a:gd name="T46" fmla="*/ 4850 w 7566"/>
                <a:gd name="T47" fmla="*/ 259 h 7669"/>
                <a:gd name="T48" fmla="*/ 4995 w 7566"/>
                <a:gd name="T49" fmla="*/ 2653 h 7669"/>
                <a:gd name="T50" fmla="*/ 5412 w 7566"/>
                <a:gd name="T51" fmla="*/ 2335 h 7669"/>
                <a:gd name="T52" fmla="*/ 5992 w 7566"/>
                <a:gd name="T53" fmla="*/ 2222 h 7669"/>
                <a:gd name="T54" fmla="*/ 6512 w 7566"/>
                <a:gd name="T55" fmla="*/ 2317 h 7669"/>
                <a:gd name="T56" fmla="*/ 6981 w 7566"/>
                <a:gd name="T57" fmla="*/ 2632 h 7669"/>
                <a:gd name="T58" fmla="*/ 7318 w 7566"/>
                <a:gd name="T59" fmla="*/ 3105 h 7669"/>
                <a:gd name="T60" fmla="*/ 7522 w 7566"/>
                <a:gd name="T61" fmla="*/ 3746 h 7669"/>
                <a:gd name="T62" fmla="*/ 7561 w 7566"/>
                <a:gd name="T63" fmla="*/ 4451 h 7669"/>
                <a:gd name="T64" fmla="*/ 7441 w 7566"/>
                <a:gd name="T65" fmla="*/ 5157 h 7669"/>
                <a:gd name="T66" fmla="*/ 7152 w 7566"/>
                <a:gd name="T67" fmla="*/ 5734 h 7669"/>
                <a:gd name="T68" fmla="*/ 6706 w 7566"/>
                <a:gd name="T69" fmla="*/ 6103 h 7669"/>
                <a:gd name="T70" fmla="*/ 6108 w 7566"/>
                <a:gd name="T71" fmla="*/ 6276 h 7669"/>
                <a:gd name="T72" fmla="*/ 5474 w 7566"/>
                <a:gd name="T73" fmla="*/ 6284 h 7669"/>
                <a:gd name="T74" fmla="*/ 4835 w 7566"/>
                <a:gd name="T75" fmla="*/ 6126 h 7669"/>
                <a:gd name="T76" fmla="*/ 4339 w 7566"/>
                <a:gd name="T77" fmla="*/ 5797 h 7669"/>
                <a:gd name="T78" fmla="*/ 4010 w 7566"/>
                <a:gd name="T79" fmla="*/ 5298 h 7669"/>
                <a:gd name="T80" fmla="*/ 3874 w 7566"/>
                <a:gd name="T81" fmla="*/ 4629 h 7669"/>
                <a:gd name="T82" fmla="*/ 3869 w 7566"/>
                <a:gd name="T83" fmla="*/ 315 h 7669"/>
                <a:gd name="T84" fmla="*/ 4046 w 7566"/>
                <a:gd name="T85" fmla="*/ 91 h 7669"/>
                <a:gd name="T86" fmla="*/ 4370 w 7566"/>
                <a:gd name="T87" fmla="*/ 0 h 7669"/>
                <a:gd name="T88" fmla="*/ 931 w 7566"/>
                <a:gd name="T89" fmla="*/ 7423 h 7669"/>
                <a:gd name="T90" fmla="*/ 692 w 7566"/>
                <a:gd name="T91" fmla="*/ 7632 h 7669"/>
                <a:gd name="T92" fmla="*/ 5 w 7566"/>
                <a:gd name="T93" fmla="*/ 3841 h 7669"/>
                <a:gd name="T94" fmla="*/ 157 w 7566"/>
                <a:gd name="T95" fmla="*/ 3187 h 7669"/>
                <a:gd name="T96" fmla="*/ 501 w 7566"/>
                <a:gd name="T97" fmla="*/ 2700 h 7669"/>
                <a:gd name="T98" fmla="*/ 1009 w 7566"/>
                <a:gd name="T99" fmla="*/ 2381 h 7669"/>
                <a:gd name="T100" fmla="*/ 1654 w 7566"/>
                <a:gd name="T101" fmla="*/ 2233 h 7669"/>
                <a:gd name="T102" fmla="*/ 2284 w 7566"/>
                <a:gd name="T103" fmla="*/ 2257 h 7669"/>
                <a:gd name="T104" fmla="*/ 2876 w 7566"/>
                <a:gd name="T105" fmla="*/ 2463 h 7669"/>
                <a:gd name="T106" fmla="*/ 3307 w 7566"/>
                <a:gd name="T107" fmla="*/ 2840 h 7669"/>
                <a:gd name="T108" fmla="*/ 3584 w 7566"/>
                <a:gd name="T109" fmla="*/ 3423 h 7669"/>
                <a:gd name="T110" fmla="*/ 3692 w 7566"/>
                <a:gd name="T111" fmla="*/ 4128 h 7669"/>
                <a:gd name="T112" fmla="*/ 3642 w 7566"/>
                <a:gd name="T113" fmla="*/ 4836 h 7669"/>
                <a:gd name="T114" fmla="*/ 3425 w 7566"/>
                <a:gd name="T115" fmla="*/ 5472 h 7669"/>
                <a:gd name="T116" fmla="*/ 3079 w 7566"/>
                <a:gd name="T117" fmla="*/ 5930 h 7669"/>
                <a:gd name="T118" fmla="*/ 2604 w 7566"/>
                <a:gd name="T119" fmla="*/ 6221 h 7669"/>
                <a:gd name="T120" fmla="*/ 2075 w 7566"/>
                <a:gd name="T121" fmla="*/ 6300 h 7669"/>
                <a:gd name="T122" fmla="*/ 1507 w 7566"/>
                <a:gd name="T123" fmla="*/ 6183 h 7669"/>
                <a:gd name="T124" fmla="*/ 1097 w 7566"/>
                <a:gd name="T125" fmla="*/ 5855 h 7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6" h="7669">
                  <a:moveTo>
                    <a:pt x="6551" y="4239"/>
                  </a:moveTo>
                  <a:lnTo>
                    <a:pt x="6551" y="4239"/>
                  </a:lnTo>
                  <a:lnTo>
                    <a:pt x="6550" y="4174"/>
                  </a:lnTo>
                  <a:lnTo>
                    <a:pt x="6547" y="4111"/>
                  </a:lnTo>
                  <a:lnTo>
                    <a:pt x="6543" y="4049"/>
                  </a:lnTo>
                  <a:lnTo>
                    <a:pt x="6537" y="3989"/>
                  </a:lnTo>
                  <a:lnTo>
                    <a:pt x="6529" y="3932"/>
                  </a:lnTo>
                  <a:lnTo>
                    <a:pt x="6520" y="3876"/>
                  </a:lnTo>
                  <a:lnTo>
                    <a:pt x="6508" y="3821"/>
                  </a:lnTo>
                  <a:lnTo>
                    <a:pt x="6496" y="3769"/>
                  </a:lnTo>
                  <a:lnTo>
                    <a:pt x="6481" y="3717"/>
                  </a:lnTo>
                  <a:lnTo>
                    <a:pt x="6464" y="3669"/>
                  </a:lnTo>
                  <a:lnTo>
                    <a:pt x="6446" y="3622"/>
                  </a:lnTo>
                  <a:lnTo>
                    <a:pt x="6426" y="3577"/>
                  </a:lnTo>
                  <a:lnTo>
                    <a:pt x="6405" y="3534"/>
                  </a:lnTo>
                  <a:lnTo>
                    <a:pt x="6381" y="3493"/>
                  </a:lnTo>
                  <a:lnTo>
                    <a:pt x="6356" y="3452"/>
                  </a:lnTo>
                  <a:lnTo>
                    <a:pt x="6329" y="3416"/>
                  </a:lnTo>
                  <a:lnTo>
                    <a:pt x="6329" y="3416"/>
                  </a:lnTo>
                  <a:lnTo>
                    <a:pt x="6302" y="3378"/>
                  </a:lnTo>
                  <a:lnTo>
                    <a:pt x="6272" y="3342"/>
                  </a:lnTo>
                  <a:lnTo>
                    <a:pt x="6241" y="3310"/>
                  </a:lnTo>
                  <a:lnTo>
                    <a:pt x="6209" y="3280"/>
                  </a:lnTo>
                  <a:lnTo>
                    <a:pt x="6176" y="3253"/>
                  </a:lnTo>
                  <a:lnTo>
                    <a:pt x="6141" y="3226"/>
                  </a:lnTo>
                  <a:lnTo>
                    <a:pt x="6106" y="3204"/>
                  </a:lnTo>
                  <a:lnTo>
                    <a:pt x="6069" y="3184"/>
                  </a:lnTo>
                  <a:lnTo>
                    <a:pt x="6030" y="3166"/>
                  </a:lnTo>
                  <a:lnTo>
                    <a:pt x="5991" y="3150"/>
                  </a:lnTo>
                  <a:lnTo>
                    <a:pt x="5950" y="3137"/>
                  </a:lnTo>
                  <a:lnTo>
                    <a:pt x="5907" y="3126"/>
                  </a:lnTo>
                  <a:lnTo>
                    <a:pt x="5865" y="3117"/>
                  </a:lnTo>
                  <a:lnTo>
                    <a:pt x="5820" y="3111"/>
                  </a:lnTo>
                  <a:lnTo>
                    <a:pt x="5774" y="3107"/>
                  </a:lnTo>
                  <a:lnTo>
                    <a:pt x="5726" y="3106"/>
                  </a:lnTo>
                  <a:lnTo>
                    <a:pt x="5726" y="3106"/>
                  </a:lnTo>
                  <a:lnTo>
                    <a:pt x="5676" y="3107"/>
                  </a:lnTo>
                  <a:lnTo>
                    <a:pt x="5626" y="3111"/>
                  </a:lnTo>
                  <a:lnTo>
                    <a:pt x="5578" y="3116"/>
                  </a:lnTo>
                  <a:lnTo>
                    <a:pt x="5532" y="3124"/>
                  </a:lnTo>
                  <a:lnTo>
                    <a:pt x="5487" y="3135"/>
                  </a:lnTo>
                  <a:lnTo>
                    <a:pt x="5444" y="3147"/>
                  </a:lnTo>
                  <a:lnTo>
                    <a:pt x="5403" y="3162"/>
                  </a:lnTo>
                  <a:lnTo>
                    <a:pt x="5362" y="3179"/>
                  </a:lnTo>
                  <a:lnTo>
                    <a:pt x="5323" y="3199"/>
                  </a:lnTo>
                  <a:lnTo>
                    <a:pt x="5286" y="3221"/>
                  </a:lnTo>
                  <a:lnTo>
                    <a:pt x="5250" y="3245"/>
                  </a:lnTo>
                  <a:lnTo>
                    <a:pt x="5216" y="3271"/>
                  </a:lnTo>
                  <a:lnTo>
                    <a:pt x="5183" y="3300"/>
                  </a:lnTo>
                  <a:lnTo>
                    <a:pt x="5151" y="3331"/>
                  </a:lnTo>
                  <a:lnTo>
                    <a:pt x="5122" y="3364"/>
                  </a:lnTo>
                  <a:lnTo>
                    <a:pt x="5094" y="3401"/>
                  </a:lnTo>
                  <a:lnTo>
                    <a:pt x="5094" y="3401"/>
                  </a:lnTo>
                  <a:lnTo>
                    <a:pt x="5066" y="3440"/>
                  </a:lnTo>
                  <a:lnTo>
                    <a:pt x="5041" y="3481"/>
                  </a:lnTo>
                  <a:lnTo>
                    <a:pt x="5018" y="3524"/>
                  </a:lnTo>
                  <a:lnTo>
                    <a:pt x="4996" y="3568"/>
                  </a:lnTo>
                  <a:lnTo>
                    <a:pt x="4977" y="3615"/>
                  </a:lnTo>
                  <a:lnTo>
                    <a:pt x="4959" y="3663"/>
                  </a:lnTo>
                  <a:lnTo>
                    <a:pt x="4943" y="3713"/>
                  </a:lnTo>
                  <a:lnTo>
                    <a:pt x="4928" y="3764"/>
                  </a:lnTo>
                  <a:lnTo>
                    <a:pt x="4915" y="3818"/>
                  </a:lnTo>
                  <a:lnTo>
                    <a:pt x="4904" y="3873"/>
                  </a:lnTo>
                  <a:lnTo>
                    <a:pt x="4894" y="3930"/>
                  </a:lnTo>
                  <a:lnTo>
                    <a:pt x="4886" y="3988"/>
                  </a:lnTo>
                  <a:lnTo>
                    <a:pt x="4881" y="4049"/>
                  </a:lnTo>
                  <a:lnTo>
                    <a:pt x="4876" y="4111"/>
                  </a:lnTo>
                  <a:lnTo>
                    <a:pt x="4874" y="4174"/>
                  </a:lnTo>
                  <a:lnTo>
                    <a:pt x="4873" y="4239"/>
                  </a:lnTo>
                  <a:lnTo>
                    <a:pt x="4873" y="4239"/>
                  </a:lnTo>
                  <a:lnTo>
                    <a:pt x="4874" y="4315"/>
                  </a:lnTo>
                  <a:lnTo>
                    <a:pt x="4876" y="4388"/>
                  </a:lnTo>
                  <a:lnTo>
                    <a:pt x="4879" y="4459"/>
                  </a:lnTo>
                  <a:lnTo>
                    <a:pt x="4885" y="4527"/>
                  </a:lnTo>
                  <a:lnTo>
                    <a:pt x="4892" y="4593"/>
                  </a:lnTo>
                  <a:lnTo>
                    <a:pt x="4901" y="4656"/>
                  </a:lnTo>
                  <a:lnTo>
                    <a:pt x="4912" y="4715"/>
                  </a:lnTo>
                  <a:lnTo>
                    <a:pt x="4924" y="4773"/>
                  </a:lnTo>
                  <a:lnTo>
                    <a:pt x="4938" y="4828"/>
                  </a:lnTo>
                  <a:lnTo>
                    <a:pt x="4953" y="4879"/>
                  </a:lnTo>
                  <a:lnTo>
                    <a:pt x="4970" y="4929"/>
                  </a:lnTo>
                  <a:lnTo>
                    <a:pt x="4988" y="4976"/>
                  </a:lnTo>
                  <a:lnTo>
                    <a:pt x="5009" y="5020"/>
                  </a:lnTo>
                  <a:lnTo>
                    <a:pt x="5030" y="5062"/>
                  </a:lnTo>
                  <a:lnTo>
                    <a:pt x="5054" y="5101"/>
                  </a:lnTo>
                  <a:lnTo>
                    <a:pt x="5065" y="5119"/>
                  </a:lnTo>
                  <a:lnTo>
                    <a:pt x="5078" y="5137"/>
                  </a:lnTo>
                  <a:lnTo>
                    <a:pt x="5078" y="5137"/>
                  </a:lnTo>
                  <a:lnTo>
                    <a:pt x="5107" y="5175"/>
                  </a:lnTo>
                  <a:lnTo>
                    <a:pt x="5136" y="5210"/>
                  </a:lnTo>
                  <a:lnTo>
                    <a:pt x="5167" y="5243"/>
                  </a:lnTo>
                  <a:lnTo>
                    <a:pt x="5199" y="5273"/>
                  </a:lnTo>
                  <a:lnTo>
                    <a:pt x="5234" y="5300"/>
                  </a:lnTo>
                  <a:lnTo>
                    <a:pt x="5251" y="5313"/>
                  </a:lnTo>
                  <a:lnTo>
                    <a:pt x="5268" y="5325"/>
                  </a:lnTo>
                  <a:lnTo>
                    <a:pt x="5287" y="5337"/>
                  </a:lnTo>
                  <a:lnTo>
                    <a:pt x="5305" y="5348"/>
                  </a:lnTo>
                  <a:lnTo>
                    <a:pt x="5325" y="5359"/>
                  </a:lnTo>
                  <a:lnTo>
                    <a:pt x="5343" y="5369"/>
                  </a:lnTo>
                  <a:lnTo>
                    <a:pt x="5362" y="5378"/>
                  </a:lnTo>
                  <a:lnTo>
                    <a:pt x="5382" y="5387"/>
                  </a:lnTo>
                  <a:lnTo>
                    <a:pt x="5423" y="5403"/>
                  </a:lnTo>
                  <a:lnTo>
                    <a:pt x="5466" y="5416"/>
                  </a:lnTo>
                  <a:lnTo>
                    <a:pt x="5509" y="5428"/>
                  </a:lnTo>
                  <a:lnTo>
                    <a:pt x="5554" y="5436"/>
                  </a:lnTo>
                  <a:lnTo>
                    <a:pt x="5600" y="5441"/>
                  </a:lnTo>
                  <a:lnTo>
                    <a:pt x="5648" y="5445"/>
                  </a:lnTo>
                  <a:lnTo>
                    <a:pt x="5696" y="5446"/>
                  </a:lnTo>
                  <a:lnTo>
                    <a:pt x="5696" y="5446"/>
                  </a:lnTo>
                  <a:lnTo>
                    <a:pt x="5748" y="5445"/>
                  </a:lnTo>
                  <a:lnTo>
                    <a:pt x="5797" y="5441"/>
                  </a:lnTo>
                  <a:lnTo>
                    <a:pt x="5844" y="5436"/>
                  </a:lnTo>
                  <a:lnTo>
                    <a:pt x="5891" y="5428"/>
                  </a:lnTo>
                  <a:lnTo>
                    <a:pt x="5936" y="5416"/>
                  </a:lnTo>
                  <a:lnTo>
                    <a:pt x="5978" y="5403"/>
                  </a:lnTo>
                  <a:lnTo>
                    <a:pt x="6000" y="5395"/>
                  </a:lnTo>
                  <a:lnTo>
                    <a:pt x="6021" y="5387"/>
                  </a:lnTo>
                  <a:lnTo>
                    <a:pt x="6041" y="5378"/>
                  </a:lnTo>
                  <a:lnTo>
                    <a:pt x="6061" y="5369"/>
                  </a:lnTo>
                  <a:lnTo>
                    <a:pt x="6080" y="5359"/>
                  </a:lnTo>
                  <a:lnTo>
                    <a:pt x="6100" y="5348"/>
                  </a:lnTo>
                  <a:lnTo>
                    <a:pt x="6118" y="5337"/>
                  </a:lnTo>
                  <a:lnTo>
                    <a:pt x="6137" y="5325"/>
                  </a:lnTo>
                  <a:lnTo>
                    <a:pt x="6155" y="5313"/>
                  </a:lnTo>
                  <a:lnTo>
                    <a:pt x="6173" y="5300"/>
                  </a:lnTo>
                  <a:lnTo>
                    <a:pt x="6191" y="5286"/>
                  </a:lnTo>
                  <a:lnTo>
                    <a:pt x="6208" y="5273"/>
                  </a:lnTo>
                  <a:lnTo>
                    <a:pt x="6224" y="5258"/>
                  </a:lnTo>
                  <a:lnTo>
                    <a:pt x="6240" y="5243"/>
                  </a:lnTo>
                  <a:lnTo>
                    <a:pt x="6256" y="5227"/>
                  </a:lnTo>
                  <a:lnTo>
                    <a:pt x="6272" y="5210"/>
                  </a:lnTo>
                  <a:lnTo>
                    <a:pt x="6302" y="5175"/>
                  </a:lnTo>
                  <a:lnTo>
                    <a:pt x="6329" y="5137"/>
                  </a:lnTo>
                  <a:lnTo>
                    <a:pt x="6329" y="5137"/>
                  </a:lnTo>
                  <a:lnTo>
                    <a:pt x="6356" y="5097"/>
                  </a:lnTo>
                  <a:lnTo>
                    <a:pt x="6381" y="5056"/>
                  </a:lnTo>
                  <a:lnTo>
                    <a:pt x="6405" y="5011"/>
                  </a:lnTo>
                  <a:lnTo>
                    <a:pt x="6426" y="4965"/>
                  </a:lnTo>
                  <a:lnTo>
                    <a:pt x="6446" y="4917"/>
                  </a:lnTo>
                  <a:lnTo>
                    <a:pt x="6464" y="4867"/>
                  </a:lnTo>
                  <a:lnTo>
                    <a:pt x="6481" y="4813"/>
                  </a:lnTo>
                  <a:lnTo>
                    <a:pt x="6496" y="4758"/>
                  </a:lnTo>
                  <a:lnTo>
                    <a:pt x="6508" y="4702"/>
                  </a:lnTo>
                  <a:lnTo>
                    <a:pt x="6520" y="4642"/>
                  </a:lnTo>
                  <a:lnTo>
                    <a:pt x="6529" y="4580"/>
                  </a:lnTo>
                  <a:lnTo>
                    <a:pt x="6537" y="4516"/>
                  </a:lnTo>
                  <a:lnTo>
                    <a:pt x="6543" y="4450"/>
                  </a:lnTo>
                  <a:lnTo>
                    <a:pt x="6547" y="4383"/>
                  </a:lnTo>
                  <a:lnTo>
                    <a:pt x="6550" y="4312"/>
                  </a:lnTo>
                  <a:lnTo>
                    <a:pt x="6551" y="4239"/>
                  </a:lnTo>
                  <a:close/>
                  <a:moveTo>
                    <a:pt x="2679" y="4283"/>
                  </a:moveTo>
                  <a:lnTo>
                    <a:pt x="2679" y="4283"/>
                  </a:lnTo>
                  <a:lnTo>
                    <a:pt x="2678" y="4213"/>
                  </a:lnTo>
                  <a:lnTo>
                    <a:pt x="2676" y="4144"/>
                  </a:lnTo>
                  <a:lnTo>
                    <a:pt x="2671" y="4078"/>
                  </a:lnTo>
                  <a:lnTo>
                    <a:pt x="2666" y="4012"/>
                  </a:lnTo>
                  <a:lnTo>
                    <a:pt x="2658" y="3950"/>
                  </a:lnTo>
                  <a:lnTo>
                    <a:pt x="2648" y="3889"/>
                  </a:lnTo>
                  <a:lnTo>
                    <a:pt x="2637" y="3832"/>
                  </a:lnTo>
                  <a:lnTo>
                    <a:pt x="2623" y="3776"/>
                  </a:lnTo>
                  <a:lnTo>
                    <a:pt x="2609" y="3721"/>
                  </a:lnTo>
                  <a:lnTo>
                    <a:pt x="2592" y="3669"/>
                  </a:lnTo>
                  <a:lnTo>
                    <a:pt x="2575" y="3619"/>
                  </a:lnTo>
                  <a:lnTo>
                    <a:pt x="2554" y="3572"/>
                  </a:lnTo>
                  <a:lnTo>
                    <a:pt x="2533" y="3526"/>
                  </a:lnTo>
                  <a:lnTo>
                    <a:pt x="2510" y="3481"/>
                  </a:lnTo>
                  <a:lnTo>
                    <a:pt x="2484" y="3440"/>
                  </a:lnTo>
                  <a:lnTo>
                    <a:pt x="2458" y="3401"/>
                  </a:lnTo>
                  <a:lnTo>
                    <a:pt x="2458" y="3401"/>
                  </a:lnTo>
                  <a:lnTo>
                    <a:pt x="2429" y="3363"/>
                  </a:lnTo>
                  <a:lnTo>
                    <a:pt x="2400" y="3327"/>
                  </a:lnTo>
                  <a:lnTo>
                    <a:pt x="2385" y="3311"/>
                  </a:lnTo>
                  <a:lnTo>
                    <a:pt x="2369" y="3295"/>
                  </a:lnTo>
                  <a:lnTo>
                    <a:pt x="2353" y="3280"/>
                  </a:lnTo>
                  <a:lnTo>
                    <a:pt x="2335" y="3265"/>
                  </a:lnTo>
                  <a:lnTo>
                    <a:pt x="2319" y="3251"/>
                  </a:lnTo>
                  <a:lnTo>
                    <a:pt x="2302" y="3237"/>
                  </a:lnTo>
                  <a:lnTo>
                    <a:pt x="2284" y="3224"/>
                  </a:lnTo>
                  <a:lnTo>
                    <a:pt x="2265" y="3212"/>
                  </a:lnTo>
                  <a:lnTo>
                    <a:pt x="2247" y="3200"/>
                  </a:lnTo>
                  <a:lnTo>
                    <a:pt x="2229" y="3189"/>
                  </a:lnTo>
                  <a:lnTo>
                    <a:pt x="2209" y="3178"/>
                  </a:lnTo>
                  <a:lnTo>
                    <a:pt x="2190" y="3168"/>
                  </a:lnTo>
                  <a:lnTo>
                    <a:pt x="2170" y="3159"/>
                  </a:lnTo>
                  <a:lnTo>
                    <a:pt x="2150" y="3151"/>
                  </a:lnTo>
                  <a:lnTo>
                    <a:pt x="2129" y="3143"/>
                  </a:lnTo>
                  <a:lnTo>
                    <a:pt x="2107" y="3135"/>
                  </a:lnTo>
                  <a:lnTo>
                    <a:pt x="2065" y="3121"/>
                  </a:lnTo>
                  <a:lnTo>
                    <a:pt x="2020" y="3111"/>
                  </a:lnTo>
                  <a:lnTo>
                    <a:pt x="1973" y="3103"/>
                  </a:lnTo>
                  <a:lnTo>
                    <a:pt x="1925" y="3096"/>
                  </a:lnTo>
                  <a:lnTo>
                    <a:pt x="1875" y="3092"/>
                  </a:lnTo>
                  <a:lnTo>
                    <a:pt x="1825" y="3091"/>
                  </a:lnTo>
                  <a:lnTo>
                    <a:pt x="1825" y="3091"/>
                  </a:lnTo>
                  <a:lnTo>
                    <a:pt x="1776" y="3092"/>
                  </a:lnTo>
                  <a:lnTo>
                    <a:pt x="1729" y="3096"/>
                  </a:lnTo>
                  <a:lnTo>
                    <a:pt x="1683" y="3103"/>
                  </a:lnTo>
                  <a:lnTo>
                    <a:pt x="1637" y="3111"/>
                  </a:lnTo>
                  <a:lnTo>
                    <a:pt x="1594" y="3121"/>
                  </a:lnTo>
                  <a:lnTo>
                    <a:pt x="1552" y="3135"/>
                  </a:lnTo>
                  <a:lnTo>
                    <a:pt x="1511" y="3151"/>
                  </a:lnTo>
                  <a:lnTo>
                    <a:pt x="1491" y="3159"/>
                  </a:lnTo>
                  <a:lnTo>
                    <a:pt x="1472" y="3168"/>
                  </a:lnTo>
                  <a:lnTo>
                    <a:pt x="1452" y="3178"/>
                  </a:lnTo>
                  <a:lnTo>
                    <a:pt x="1434" y="3189"/>
                  </a:lnTo>
                  <a:lnTo>
                    <a:pt x="1415" y="3200"/>
                  </a:lnTo>
                  <a:lnTo>
                    <a:pt x="1397" y="3212"/>
                  </a:lnTo>
                  <a:lnTo>
                    <a:pt x="1380" y="3224"/>
                  </a:lnTo>
                  <a:lnTo>
                    <a:pt x="1363" y="3237"/>
                  </a:lnTo>
                  <a:lnTo>
                    <a:pt x="1328" y="3265"/>
                  </a:lnTo>
                  <a:lnTo>
                    <a:pt x="1296" y="3295"/>
                  </a:lnTo>
                  <a:lnTo>
                    <a:pt x="1265" y="3327"/>
                  </a:lnTo>
                  <a:lnTo>
                    <a:pt x="1235" y="3363"/>
                  </a:lnTo>
                  <a:lnTo>
                    <a:pt x="1207" y="3401"/>
                  </a:lnTo>
                  <a:lnTo>
                    <a:pt x="1207" y="3401"/>
                  </a:lnTo>
                  <a:lnTo>
                    <a:pt x="1194" y="3418"/>
                  </a:lnTo>
                  <a:lnTo>
                    <a:pt x="1183" y="3436"/>
                  </a:lnTo>
                  <a:lnTo>
                    <a:pt x="1159" y="3475"/>
                  </a:lnTo>
                  <a:lnTo>
                    <a:pt x="1137" y="3517"/>
                  </a:lnTo>
                  <a:lnTo>
                    <a:pt x="1117" y="3560"/>
                  </a:lnTo>
                  <a:lnTo>
                    <a:pt x="1099" y="3606"/>
                  </a:lnTo>
                  <a:lnTo>
                    <a:pt x="1082" y="3655"/>
                  </a:lnTo>
                  <a:lnTo>
                    <a:pt x="1067" y="3707"/>
                  </a:lnTo>
                  <a:lnTo>
                    <a:pt x="1053" y="3761"/>
                  </a:lnTo>
                  <a:lnTo>
                    <a:pt x="1040" y="3817"/>
                  </a:lnTo>
                  <a:lnTo>
                    <a:pt x="1030" y="3877"/>
                  </a:lnTo>
                  <a:lnTo>
                    <a:pt x="1021" y="3938"/>
                  </a:lnTo>
                  <a:lnTo>
                    <a:pt x="1014" y="4002"/>
                  </a:lnTo>
                  <a:lnTo>
                    <a:pt x="1008" y="4068"/>
                  </a:lnTo>
                  <a:lnTo>
                    <a:pt x="1005" y="4137"/>
                  </a:lnTo>
                  <a:lnTo>
                    <a:pt x="1001" y="4209"/>
                  </a:lnTo>
                  <a:lnTo>
                    <a:pt x="1001" y="4283"/>
                  </a:lnTo>
                  <a:lnTo>
                    <a:pt x="1001" y="4283"/>
                  </a:lnTo>
                  <a:lnTo>
                    <a:pt x="1001" y="4352"/>
                  </a:lnTo>
                  <a:lnTo>
                    <a:pt x="1005" y="4419"/>
                  </a:lnTo>
                  <a:lnTo>
                    <a:pt x="1008" y="4484"/>
                  </a:lnTo>
                  <a:lnTo>
                    <a:pt x="1015" y="4546"/>
                  </a:lnTo>
                  <a:lnTo>
                    <a:pt x="1022" y="4605"/>
                  </a:lnTo>
                  <a:lnTo>
                    <a:pt x="1032" y="4664"/>
                  </a:lnTo>
                  <a:lnTo>
                    <a:pt x="1043" y="4720"/>
                  </a:lnTo>
                  <a:lnTo>
                    <a:pt x="1056" y="4773"/>
                  </a:lnTo>
                  <a:lnTo>
                    <a:pt x="1070" y="4824"/>
                  </a:lnTo>
                  <a:lnTo>
                    <a:pt x="1087" y="4874"/>
                  </a:lnTo>
                  <a:lnTo>
                    <a:pt x="1106" y="4921"/>
                  </a:lnTo>
                  <a:lnTo>
                    <a:pt x="1125" y="4965"/>
                  </a:lnTo>
                  <a:lnTo>
                    <a:pt x="1147" y="5008"/>
                  </a:lnTo>
                  <a:lnTo>
                    <a:pt x="1170" y="5048"/>
                  </a:lnTo>
                  <a:lnTo>
                    <a:pt x="1195" y="5086"/>
                  </a:lnTo>
                  <a:lnTo>
                    <a:pt x="1222" y="5122"/>
                  </a:lnTo>
                  <a:lnTo>
                    <a:pt x="1222" y="5122"/>
                  </a:lnTo>
                  <a:lnTo>
                    <a:pt x="1250" y="5159"/>
                  </a:lnTo>
                  <a:lnTo>
                    <a:pt x="1280" y="5195"/>
                  </a:lnTo>
                  <a:lnTo>
                    <a:pt x="1311" y="5227"/>
                  </a:lnTo>
                  <a:lnTo>
                    <a:pt x="1328" y="5243"/>
                  </a:lnTo>
                  <a:lnTo>
                    <a:pt x="1344" y="5258"/>
                  </a:lnTo>
                  <a:lnTo>
                    <a:pt x="1362" y="5272"/>
                  </a:lnTo>
                  <a:lnTo>
                    <a:pt x="1379" y="5285"/>
                  </a:lnTo>
                  <a:lnTo>
                    <a:pt x="1396" y="5298"/>
                  </a:lnTo>
                  <a:lnTo>
                    <a:pt x="1414" y="5311"/>
                  </a:lnTo>
                  <a:lnTo>
                    <a:pt x="1433" y="5322"/>
                  </a:lnTo>
                  <a:lnTo>
                    <a:pt x="1452" y="5334"/>
                  </a:lnTo>
                  <a:lnTo>
                    <a:pt x="1470" y="5344"/>
                  </a:lnTo>
                  <a:lnTo>
                    <a:pt x="1491" y="5354"/>
                  </a:lnTo>
                  <a:lnTo>
                    <a:pt x="1511" y="5363"/>
                  </a:lnTo>
                  <a:lnTo>
                    <a:pt x="1531" y="5373"/>
                  </a:lnTo>
                  <a:lnTo>
                    <a:pt x="1552" y="5381"/>
                  </a:lnTo>
                  <a:lnTo>
                    <a:pt x="1573" y="5389"/>
                  </a:lnTo>
                  <a:lnTo>
                    <a:pt x="1616" y="5401"/>
                  </a:lnTo>
                  <a:lnTo>
                    <a:pt x="1661" y="5413"/>
                  </a:lnTo>
                  <a:lnTo>
                    <a:pt x="1707" y="5421"/>
                  </a:lnTo>
                  <a:lnTo>
                    <a:pt x="1755" y="5426"/>
                  </a:lnTo>
                  <a:lnTo>
                    <a:pt x="1804" y="5430"/>
                  </a:lnTo>
                  <a:lnTo>
                    <a:pt x="1855" y="5432"/>
                  </a:lnTo>
                  <a:lnTo>
                    <a:pt x="1855" y="5432"/>
                  </a:lnTo>
                  <a:lnTo>
                    <a:pt x="1902" y="5430"/>
                  </a:lnTo>
                  <a:lnTo>
                    <a:pt x="1949" y="5426"/>
                  </a:lnTo>
                  <a:lnTo>
                    <a:pt x="1992" y="5421"/>
                  </a:lnTo>
                  <a:lnTo>
                    <a:pt x="2036" y="5413"/>
                  </a:lnTo>
                  <a:lnTo>
                    <a:pt x="2078" y="5401"/>
                  </a:lnTo>
                  <a:lnTo>
                    <a:pt x="2120" y="5389"/>
                  </a:lnTo>
                  <a:lnTo>
                    <a:pt x="2159" y="5373"/>
                  </a:lnTo>
                  <a:lnTo>
                    <a:pt x="2198" y="5354"/>
                  </a:lnTo>
                  <a:lnTo>
                    <a:pt x="2234" y="5334"/>
                  </a:lnTo>
                  <a:lnTo>
                    <a:pt x="2270" y="5311"/>
                  </a:lnTo>
                  <a:lnTo>
                    <a:pt x="2304" y="5285"/>
                  </a:lnTo>
                  <a:lnTo>
                    <a:pt x="2338" y="5258"/>
                  </a:lnTo>
                  <a:lnTo>
                    <a:pt x="2370" y="5227"/>
                  </a:lnTo>
                  <a:lnTo>
                    <a:pt x="2401" y="5195"/>
                  </a:lnTo>
                  <a:lnTo>
                    <a:pt x="2429" y="5159"/>
                  </a:lnTo>
                  <a:lnTo>
                    <a:pt x="2458" y="5122"/>
                  </a:lnTo>
                  <a:lnTo>
                    <a:pt x="2458" y="5122"/>
                  </a:lnTo>
                  <a:lnTo>
                    <a:pt x="2484" y="5082"/>
                  </a:lnTo>
                  <a:lnTo>
                    <a:pt x="2510" y="5041"/>
                  </a:lnTo>
                  <a:lnTo>
                    <a:pt x="2533" y="4999"/>
                  </a:lnTo>
                  <a:lnTo>
                    <a:pt x="2554" y="4954"/>
                  </a:lnTo>
                  <a:lnTo>
                    <a:pt x="2575" y="4908"/>
                  </a:lnTo>
                  <a:lnTo>
                    <a:pt x="2592" y="4860"/>
                  </a:lnTo>
                  <a:lnTo>
                    <a:pt x="2609" y="4809"/>
                  </a:lnTo>
                  <a:lnTo>
                    <a:pt x="2623" y="4758"/>
                  </a:lnTo>
                  <a:lnTo>
                    <a:pt x="2637" y="4705"/>
                  </a:lnTo>
                  <a:lnTo>
                    <a:pt x="2648" y="4650"/>
                  </a:lnTo>
                  <a:lnTo>
                    <a:pt x="2658" y="4593"/>
                  </a:lnTo>
                  <a:lnTo>
                    <a:pt x="2666" y="4534"/>
                  </a:lnTo>
                  <a:lnTo>
                    <a:pt x="2671" y="4474"/>
                  </a:lnTo>
                  <a:lnTo>
                    <a:pt x="2676" y="4412"/>
                  </a:lnTo>
                  <a:lnTo>
                    <a:pt x="2678" y="4348"/>
                  </a:lnTo>
                  <a:lnTo>
                    <a:pt x="2679" y="4283"/>
                  </a:lnTo>
                  <a:lnTo>
                    <a:pt x="2679" y="4283"/>
                  </a:lnTo>
                  <a:close/>
                  <a:moveTo>
                    <a:pt x="4370" y="0"/>
                  </a:moveTo>
                  <a:lnTo>
                    <a:pt x="4370" y="0"/>
                  </a:lnTo>
                  <a:lnTo>
                    <a:pt x="4370" y="0"/>
                  </a:lnTo>
                  <a:lnTo>
                    <a:pt x="4397" y="1"/>
                  </a:lnTo>
                  <a:lnTo>
                    <a:pt x="4422" y="2"/>
                  </a:lnTo>
                  <a:lnTo>
                    <a:pt x="4447" y="5"/>
                  </a:lnTo>
                  <a:lnTo>
                    <a:pt x="4472" y="8"/>
                  </a:lnTo>
                  <a:lnTo>
                    <a:pt x="4498" y="13"/>
                  </a:lnTo>
                  <a:lnTo>
                    <a:pt x="4522" y="18"/>
                  </a:lnTo>
                  <a:lnTo>
                    <a:pt x="4546" y="24"/>
                  </a:lnTo>
                  <a:lnTo>
                    <a:pt x="4569" y="31"/>
                  </a:lnTo>
                  <a:lnTo>
                    <a:pt x="4590" y="39"/>
                  </a:lnTo>
                  <a:lnTo>
                    <a:pt x="4613" y="48"/>
                  </a:lnTo>
                  <a:lnTo>
                    <a:pt x="4634" y="57"/>
                  </a:lnTo>
                  <a:lnTo>
                    <a:pt x="4655" y="68"/>
                  </a:lnTo>
                  <a:lnTo>
                    <a:pt x="4675" y="79"/>
                  </a:lnTo>
                  <a:lnTo>
                    <a:pt x="4695" y="91"/>
                  </a:lnTo>
                  <a:lnTo>
                    <a:pt x="4713" y="103"/>
                  </a:lnTo>
                  <a:lnTo>
                    <a:pt x="4730" y="116"/>
                  </a:lnTo>
                  <a:lnTo>
                    <a:pt x="4748" y="130"/>
                  </a:lnTo>
                  <a:lnTo>
                    <a:pt x="4764" y="144"/>
                  </a:lnTo>
                  <a:lnTo>
                    <a:pt x="4779" y="158"/>
                  </a:lnTo>
                  <a:lnTo>
                    <a:pt x="4793" y="174"/>
                  </a:lnTo>
                  <a:lnTo>
                    <a:pt x="4807" y="190"/>
                  </a:lnTo>
                  <a:lnTo>
                    <a:pt x="4819" y="206"/>
                  </a:lnTo>
                  <a:lnTo>
                    <a:pt x="4830" y="224"/>
                  </a:lnTo>
                  <a:lnTo>
                    <a:pt x="4840" y="241"/>
                  </a:lnTo>
                  <a:lnTo>
                    <a:pt x="4850" y="259"/>
                  </a:lnTo>
                  <a:lnTo>
                    <a:pt x="4858" y="278"/>
                  </a:lnTo>
                  <a:lnTo>
                    <a:pt x="4865" y="296"/>
                  </a:lnTo>
                  <a:lnTo>
                    <a:pt x="4870" y="315"/>
                  </a:lnTo>
                  <a:lnTo>
                    <a:pt x="4875" y="334"/>
                  </a:lnTo>
                  <a:lnTo>
                    <a:pt x="4878" y="354"/>
                  </a:lnTo>
                  <a:lnTo>
                    <a:pt x="4881" y="374"/>
                  </a:lnTo>
                  <a:lnTo>
                    <a:pt x="4881" y="395"/>
                  </a:lnTo>
                  <a:lnTo>
                    <a:pt x="4881" y="2811"/>
                  </a:lnTo>
                  <a:lnTo>
                    <a:pt x="4881" y="2811"/>
                  </a:lnTo>
                  <a:lnTo>
                    <a:pt x="4901" y="2778"/>
                  </a:lnTo>
                  <a:lnTo>
                    <a:pt x="4923" y="2746"/>
                  </a:lnTo>
                  <a:lnTo>
                    <a:pt x="4946" y="2714"/>
                  </a:lnTo>
                  <a:lnTo>
                    <a:pt x="4970" y="2683"/>
                  </a:lnTo>
                  <a:lnTo>
                    <a:pt x="4995" y="2653"/>
                  </a:lnTo>
                  <a:lnTo>
                    <a:pt x="5022" y="2623"/>
                  </a:lnTo>
                  <a:lnTo>
                    <a:pt x="5049" y="2594"/>
                  </a:lnTo>
                  <a:lnTo>
                    <a:pt x="5078" y="2566"/>
                  </a:lnTo>
                  <a:lnTo>
                    <a:pt x="5107" y="2539"/>
                  </a:lnTo>
                  <a:lnTo>
                    <a:pt x="5138" y="2513"/>
                  </a:lnTo>
                  <a:lnTo>
                    <a:pt x="5169" y="2487"/>
                  </a:lnTo>
                  <a:lnTo>
                    <a:pt x="5202" y="2461"/>
                  </a:lnTo>
                  <a:lnTo>
                    <a:pt x="5235" y="2437"/>
                  </a:lnTo>
                  <a:lnTo>
                    <a:pt x="5271" y="2414"/>
                  </a:lnTo>
                  <a:lnTo>
                    <a:pt x="5306" y="2391"/>
                  </a:lnTo>
                  <a:lnTo>
                    <a:pt x="5344" y="2370"/>
                  </a:lnTo>
                  <a:lnTo>
                    <a:pt x="5344" y="2370"/>
                  </a:lnTo>
                  <a:lnTo>
                    <a:pt x="5377" y="2352"/>
                  </a:lnTo>
                  <a:lnTo>
                    <a:pt x="5412" y="2335"/>
                  </a:lnTo>
                  <a:lnTo>
                    <a:pt x="5447" y="2320"/>
                  </a:lnTo>
                  <a:lnTo>
                    <a:pt x="5484" y="2305"/>
                  </a:lnTo>
                  <a:lnTo>
                    <a:pt x="5521" y="2293"/>
                  </a:lnTo>
                  <a:lnTo>
                    <a:pt x="5559" y="2280"/>
                  </a:lnTo>
                  <a:lnTo>
                    <a:pt x="5598" y="2269"/>
                  </a:lnTo>
                  <a:lnTo>
                    <a:pt x="5638" y="2260"/>
                  </a:lnTo>
                  <a:lnTo>
                    <a:pt x="5679" y="2250"/>
                  </a:lnTo>
                  <a:lnTo>
                    <a:pt x="5720" y="2243"/>
                  </a:lnTo>
                  <a:lnTo>
                    <a:pt x="5764" y="2237"/>
                  </a:lnTo>
                  <a:lnTo>
                    <a:pt x="5807" y="2231"/>
                  </a:lnTo>
                  <a:lnTo>
                    <a:pt x="5852" y="2227"/>
                  </a:lnTo>
                  <a:lnTo>
                    <a:pt x="5897" y="2224"/>
                  </a:lnTo>
                  <a:lnTo>
                    <a:pt x="5944" y="2223"/>
                  </a:lnTo>
                  <a:lnTo>
                    <a:pt x="5992" y="2222"/>
                  </a:lnTo>
                  <a:lnTo>
                    <a:pt x="5992" y="2222"/>
                  </a:lnTo>
                  <a:lnTo>
                    <a:pt x="6035" y="2223"/>
                  </a:lnTo>
                  <a:lnTo>
                    <a:pt x="6077" y="2224"/>
                  </a:lnTo>
                  <a:lnTo>
                    <a:pt x="6119" y="2227"/>
                  </a:lnTo>
                  <a:lnTo>
                    <a:pt x="6161" y="2231"/>
                  </a:lnTo>
                  <a:lnTo>
                    <a:pt x="6202" y="2235"/>
                  </a:lnTo>
                  <a:lnTo>
                    <a:pt x="6242" y="2242"/>
                  </a:lnTo>
                  <a:lnTo>
                    <a:pt x="6282" y="2249"/>
                  </a:lnTo>
                  <a:lnTo>
                    <a:pt x="6321" y="2258"/>
                  </a:lnTo>
                  <a:lnTo>
                    <a:pt x="6360" y="2268"/>
                  </a:lnTo>
                  <a:lnTo>
                    <a:pt x="6399" y="2278"/>
                  </a:lnTo>
                  <a:lnTo>
                    <a:pt x="6437" y="2291"/>
                  </a:lnTo>
                  <a:lnTo>
                    <a:pt x="6475" y="2303"/>
                  </a:lnTo>
                  <a:lnTo>
                    <a:pt x="6512" y="2317"/>
                  </a:lnTo>
                  <a:lnTo>
                    <a:pt x="6548" y="2332"/>
                  </a:lnTo>
                  <a:lnTo>
                    <a:pt x="6585" y="2349"/>
                  </a:lnTo>
                  <a:lnTo>
                    <a:pt x="6621" y="2366"/>
                  </a:lnTo>
                  <a:lnTo>
                    <a:pt x="6655" y="2385"/>
                  </a:lnTo>
                  <a:lnTo>
                    <a:pt x="6691" y="2404"/>
                  </a:lnTo>
                  <a:lnTo>
                    <a:pt x="6724" y="2425"/>
                  </a:lnTo>
                  <a:lnTo>
                    <a:pt x="6758" y="2446"/>
                  </a:lnTo>
                  <a:lnTo>
                    <a:pt x="6792" y="2469"/>
                  </a:lnTo>
                  <a:lnTo>
                    <a:pt x="6824" y="2495"/>
                  </a:lnTo>
                  <a:lnTo>
                    <a:pt x="6856" y="2520"/>
                  </a:lnTo>
                  <a:lnTo>
                    <a:pt x="6888" y="2546"/>
                  </a:lnTo>
                  <a:lnTo>
                    <a:pt x="6919" y="2574"/>
                  </a:lnTo>
                  <a:lnTo>
                    <a:pt x="6950" y="2602"/>
                  </a:lnTo>
                  <a:lnTo>
                    <a:pt x="6981" y="2632"/>
                  </a:lnTo>
                  <a:lnTo>
                    <a:pt x="7011" y="2662"/>
                  </a:lnTo>
                  <a:lnTo>
                    <a:pt x="7039" y="2694"/>
                  </a:lnTo>
                  <a:lnTo>
                    <a:pt x="7068" y="2728"/>
                  </a:lnTo>
                  <a:lnTo>
                    <a:pt x="7097" y="2762"/>
                  </a:lnTo>
                  <a:lnTo>
                    <a:pt x="7124" y="2797"/>
                  </a:lnTo>
                  <a:lnTo>
                    <a:pt x="7124" y="2797"/>
                  </a:lnTo>
                  <a:lnTo>
                    <a:pt x="7152" y="2833"/>
                  </a:lnTo>
                  <a:lnTo>
                    <a:pt x="7178" y="2871"/>
                  </a:lnTo>
                  <a:lnTo>
                    <a:pt x="7203" y="2908"/>
                  </a:lnTo>
                  <a:lnTo>
                    <a:pt x="7227" y="2945"/>
                  </a:lnTo>
                  <a:lnTo>
                    <a:pt x="7252" y="2984"/>
                  </a:lnTo>
                  <a:lnTo>
                    <a:pt x="7274" y="3025"/>
                  </a:lnTo>
                  <a:lnTo>
                    <a:pt x="7296" y="3065"/>
                  </a:lnTo>
                  <a:lnTo>
                    <a:pt x="7318" y="3105"/>
                  </a:lnTo>
                  <a:lnTo>
                    <a:pt x="7338" y="3146"/>
                  </a:lnTo>
                  <a:lnTo>
                    <a:pt x="7357" y="3189"/>
                  </a:lnTo>
                  <a:lnTo>
                    <a:pt x="7375" y="3231"/>
                  </a:lnTo>
                  <a:lnTo>
                    <a:pt x="7394" y="3275"/>
                  </a:lnTo>
                  <a:lnTo>
                    <a:pt x="7410" y="3319"/>
                  </a:lnTo>
                  <a:lnTo>
                    <a:pt x="7426" y="3364"/>
                  </a:lnTo>
                  <a:lnTo>
                    <a:pt x="7441" y="3409"/>
                  </a:lnTo>
                  <a:lnTo>
                    <a:pt x="7456" y="3456"/>
                  </a:lnTo>
                  <a:lnTo>
                    <a:pt x="7468" y="3502"/>
                  </a:lnTo>
                  <a:lnTo>
                    <a:pt x="7481" y="3550"/>
                  </a:lnTo>
                  <a:lnTo>
                    <a:pt x="7492" y="3598"/>
                  </a:lnTo>
                  <a:lnTo>
                    <a:pt x="7504" y="3646"/>
                  </a:lnTo>
                  <a:lnTo>
                    <a:pt x="7513" y="3696"/>
                  </a:lnTo>
                  <a:lnTo>
                    <a:pt x="7522" y="3746"/>
                  </a:lnTo>
                  <a:lnTo>
                    <a:pt x="7530" y="3797"/>
                  </a:lnTo>
                  <a:lnTo>
                    <a:pt x="7538" y="3848"/>
                  </a:lnTo>
                  <a:lnTo>
                    <a:pt x="7544" y="3901"/>
                  </a:lnTo>
                  <a:lnTo>
                    <a:pt x="7550" y="3953"/>
                  </a:lnTo>
                  <a:lnTo>
                    <a:pt x="7554" y="4006"/>
                  </a:lnTo>
                  <a:lnTo>
                    <a:pt x="7559" y="4060"/>
                  </a:lnTo>
                  <a:lnTo>
                    <a:pt x="7561" y="4115"/>
                  </a:lnTo>
                  <a:lnTo>
                    <a:pt x="7564" y="4170"/>
                  </a:lnTo>
                  <a:lnTo>
                    <a:pt x="7565" y="4227"/>
                  </a:lnTo>
                  <a:lnTo>
                    <a:pt x="7566" y="4283"/>
                  </a:lnTo>
                  <a:lnTo>
                    <a:pt x="7566" y="4283"/>
                  </a:lnTo>
                  <a:lnTo>
                    <a:pt x="7565" y="4340"/>
                  </a:lnTo>
                  <a:lnTo>
                    <a:pt x="7564" y="4396"/>
                  </a:lnTo>
                  <a:lnTo>
                    <a:pt x="7561" y="4451"/>
                  </a:lnTo>
                  <a:lnTo>
                    <a:pt x="7559" y="4507"/>
                  </a:lnTo>
                  <a:lnTo>
                    <a:pt x="7554" y="4560"/>
                  </a:lnTo>
                  <a:lnTo>
                    <a:pt x="7550" y="4613"/>
                  </a:lnTo>
                  <a:lnTo>
                    <a:pt x="7544" y="4666"/>
                  </a:lnTo>
                  <a:lnTo>
                    <a:pt x="7538" y="4719"/>
                  </a:lnTo>
                  <a:lnTo>
                    <a:pt x="7530" y="4769"/>
                  </a:lnTo>
                  <a:lnTo>
                    <a:pt x="7522" y="4821"/>
                  </a:lnTo>
                  <a:lnTo>
                    <a:pt x="7513" y="4870"/>
                  </a:lnTo>
                  <a:lnTo>
                    <a:pt x="7504" y="4919"/>
                  </a:lnTo>
                  <a:lnTo>
                    <a:pt x="7492" y="4969"/>
                  </a:lnTo>
                  <a:lnTo>
                    <a:pt x="7481" y="5017"/>
                  </a:lnTo>
                  <a:lnTo>
                    <a:pt x="7468" y="5064"/>
                  </a:lnTo>
                  <a:lnTo>
                    <a:pt x="7456" y="5111"/>
                  </a:lnTo>
                  <a:lnTo>
                    <a:pt x="7441" y="5157"/>
                  </a:lnTo>
                  <a:lnTo>
                    <a:pt x="7426" y="5203"/>
                  </a:lnTo>
                  <a:lnTo>
                    <a:pt x="7410" y="5247"/>
                  </a:lnTo>
                  <a:lnTo>
                    <a:pt x="7394" y="5292"/>
                  </a:lnTo>
                  <a:lnTo>
                    <a:pt x="7375" y="5336"/>
                  </a:lnTo>
                  <a:lnTo>
                    <a:pt x="7357" y="5378"/>
                  </a:lnTo>
                  <a:lnTo>
                    <a:pt x="7338" y="5421"/>
                  </a:lnTo>
                  <a:lnTo>
                    <a:pt x="7318" y="5462"/>
                  </a:lnTo>
                  <a:lnTo>
                    <a:pt x="7296" y="5503"/>
                  </a:lnTo>
                  <a:lnTo>
                    <a:pt x="7274" y="5543"/>
                  </a:lnTo>
                  <a:lnTo>
                    <a:pt x="7252" y="5582"/>
                  </a:lnTo>
                  <a:lnTo>
                    <a:pt x="7227" y="5621"/>
                  </a:lnTo>
                  <a:lnTo>
                    <a:pt x="7203" y="5659"/>
                  </a:lnTo>
                  <a:lnTo>
                    <a:pt x="7178" y="5697"/>
                  </a:lnTo>
                  <a:lnTo>
                    <a:pt x="7152" y="5734"/>
                  </a:lnTo>
                  <a:lnTo>
                    <a:pt x="7124" y="5771"/>
                  </a:lnTo>
                  <a:lnTo>
                    <a:pt x="7124" y="5771"/>
                  </a:lnTo>
                  <a:lnTo>
                    <a:pt x="7097" y="5805"/>
                  </a:lnTo>
                  <a:lnTo>
                    <a:pt x="7067" y="5838"/>
                  </a:lnTo>
                  <a:lnTo>
                    <a:pt x="7036" y="5870"/>
                  </a:lnTo>
                  <a:lnTo>
                    <a:pt x="7005" y="5900"/>
                  </a:lnTo>
                  <a:lnTo>
                    <a:pt x="6972" y="5930"/>
                  </a:lnTo>
                  <a:lnTo>
                    <a:pt x="6937" y="5959"/>
                  </a:lnTo>
                  <a:lnTo>
                    <a:pt x="6902" y="5985"/>
                  </a:lnTo>
                  <a:lnTo>
                    <a:pt x="6865" y="6011"/>
                  </a:lnTo>
                  <a:lnTo>
                    <a:pt x="6827" y="6037"/>
                  </a:lnTo>
                  <a:lnTo>
                    <a:pt x="6788" y="6060"/>
                  </a:lnTo>
                  <a:lnTo>
                    <a:pt x="6748" y="6081"/>
                  </a:lnTo>
                  <a:lnTo>
                    <a:pt x="6706" y="6103"/>
                  </a:lnTo>
                  <a:lnTo>
                    <a:pt x="6663" y="6123"/>
                  </a:lnTo>
                  <a:lnTo>
                    <a:pt x="6620" y="6141"/>
                  </a:lnTo>
                  <a:lnTo>
                    <a:pt x="6574" y="6159"/>
                  </a:lnTo>
                  <a:lnTo>
                    <a:pt x="6528" y="6175"/>
                  </a:lnTo>
                  <a:lnTo>
                    <a:pt x="6528" y="6175"/>
                  </a:lnTo>
                  <a:lnTo>
                    <a:pt x="6481" y="6190"/>
                  </a:lnTo>
                  <a:lnTo>
                    <a:pt x="6435" y="6204"/>
                  </a:lnTo>
                  <a:lnTo>
                    <a:pt x="6388" y="6218"/>
                  </a:lnTo>
                  <a:lnTo>
                    <a:pt x="6341" y="6229"/>
                  </a:lnTo>
                  <a:lnTo>
                    <a:pt x="6294" y="6241"/>
                  </a:lnTo>
                  <a:lnTo>
                    <a:pt x="6248" y="6251"/>
                  </a:lnTo>
                  <a:lnTo>
                    <a:pt x="6201" y="6260"/>
                  </a:lnTo>
                  <a:lnTo>
                    <a:pt x="6155" y="6268"/>
                  </a:lnTo>
                  <a:lnTo>
                    <a:pt x="6108" y="6276"/>
                  </a:lnTo>
                  <a:lnTo>
                    <a:pt x="6062" y="6283"/>
                  </a:lnTo>
                  <a:lnTo>
                    <a:pt x="6015" y="6288"/>
                  </a:lnTo>
                  <a:lnTo>
                    <a:pt x="5969" y="6292"/>
                  </a:lnTo>
                  <a:lnTo>
                    <a:pt x="5923" y="6296"/>
                  </a:lnTo>
                  <a:lnTo>
                    <a:pt x="5876" y="6298"/>
                  </a:lnTo>
                  <a:lnTo>
                    <a:pt x="5830" y="6300"/>
                  </a:lnTo>
                  <a:lnTo>
                    <a:pt x="5784" y="6300"/>
                  </a:lnTo>
                  <a:lnTo>
                    <a:pt x="5784" y="6300"/>
                  </a:lnTo>
                  <a:lnTo>
                    <a:pt x="5731" y="6300"/>
                  </a:lnTo>
                  <a:lnTo>
                    <a:pt x="5679" y="6299"/>
                  </a:lnTo>
                  <a:lnTo>
                    <a:pt x="5626" y="6297"/>
                  </a:lnTo>
                  <a:lnTo>
                    <a:pt x="5575" y="6294"/>
                  </a:lnTo>
                  <a:lnTo>
                    <a:pt x="5524" y="6290"/>
                  </a:lnTo>
                  <a:lnTo>
                    <a:pt x="5474" y="6284"/>
                  </a:lnTo>
                  <a:lnTo>
                    <a:pt x="5424" y="6279"/>
                  </a:lnTo>
                  <a:lnTo>
                    <a:pt x="5375" y="6273"/>
                  </a:lnTo>
                  <a:lnTo>
                    <a:pt x="5326" y="6265"/>
                  </a:lnTo>
                  <a:lnTo>
                    <a:pt x="5279" y="6257"/>
                  </a:lnTo>
                  <a:lnTo>
                    <a:pt x="5230" y="6248"/>
                  </a:lnTo>
                  <a:lnTo>
                    <a:pt x="5185" y="6237"/>
                  </a:lnTo>
                  <a:lnTo>
                    <a:pt x="5139" y="6227"/>
                  </a:lnTo>
                  <a:lnTo>
                    <a:pt x="5093" y="6216"/>
                  </a:lnTo>
                  <a:lnTo>
                    <a:pt x="5048" y="6203"/>
                  </a:lnTo>
                  <a:lnTo>
                    <a:pt x="5005" y="6189"/>
                  </a:lnTo>
                  <a:lnTo>
                    <a:pt x="4961" y="6174"/>
                  </a:lnTo>
                  <a:lnTo>
                    <a:pt x="4918" y="6159"/>
                  </a:lnTo>
                  <a:lnTo>
                    <a:pt x="4876" y="6143"/>
                  </a:lnTo>
                  <a:lnTo>
                    <a:pt x="4835" y="6126"/>
                  </a:lnTo>
                  <a:lnTo>
                    <a:pt x="4795" y="6109"/>
                  </a:lnTo>
                  <a:lnTo>
                    <a:pt x="4754" y="6089"/>
                  </a:lnTo>
                  <a:lnTo>
                    <a:pt x="4717" y="6070"/>
                  </a:lnTo>
                  <a:lnTo>
                    <a:pt x="4678" y="6049"/>
                  </a:lnTo>
                  <a:lnTo>
                    <a:pt x="4640" y="6029"/>
                  </a:lnTo>
                  <a:lnTo>
                    <a:pt x="4603" y="6006"/>
                  </a:lnTo>
                  <a:lnTo>
                    <a:pt x="4567" y="5983"/>
                  </a:lnTo>
                  <a:lnTo>
                    <a:pt x="4533" y="5959"/>
                  </a:lnTo>
                  <a:lnTo>
                    <a:pt x="4499" y="5935"/>
                  </a:lnTo>
                  <a:lnTo>
                    <a:pt x="4464" y="5908"/>
                  </a:lnTo>
                  <a:lnTo>
                    <a:pt x="4432" y="5882"/>
                  </a:lnTo>
                  <a:lnTo>
                    <a:pt x="4400" y="5854"/>
                  </a:lnTo>
                  <a:lnTo>
                    <a:pt x="4369" y="5827"/>
                  </a:lnTo>
                  <a:lnTo>
                    <a:pt x="4339" y="5797"/>
                  </a:lnTo>
                  <a:lnTo>
                    <a:pt x="4309" y="5767"/>
                  </a:lnTo>
                  <a:lnTo>
                    <a:pt x="4281" y="5736"/>
                  </a:lnTo>
                  <a:lnTo>
                    <a:pt x="4253" y="5704"/>
                  </a:lnTo>
                  <a:lnTo>
                    <a:pt x="4227" y="5672"/>
                  </a:lnTo>
                  <a:lnTo>
                    <a:pt x="4200" y="5639"/>
                  </a:lnTo>
                  <a:lnTo>
                    <a:pt x="4176" y="5604"/>
                  </a:lnTo>
                  <a:lnTo>
                    <a:pt x="4152" y="5569"/>
                  </a:lnTo>
                  <a:lnTo>
                    <a:pt x="4128" y="5533"/>
                  </a:lnTo>
                  <a:lnTo>
                    <a:pt x="4106" y="5495"/>
                  </a:lnTo>
                  <a:lnTo>
                    <a:pt x="4086" y="5457"/>
                  </a:lnTo>
                  <a:lnTo>
                    <a:pt x="4065" y="5420"/>
                  </a:lnTo>
                  <a:lnTo>
                    <a:pt x="4046" y="5379"/>
                  </a:lnTo>
                  <a:lnTo>
                    <a:pt x="4027" y="5339"/>
                  </a:lnTo>
                  <a:lnTo>
                    <a:pt x="4010" y="5298"/>
                  </a:lnTo>
                  <a:lnTo>
                    <a:pt x="3993" y="5256"/>
                  </a:lnTo>
                  <a:lnTo>
                    <a:pt x="3978" y="5213"/>
                  </a:lnTo>
                  <a:lnTo>
                    <a:pt x="3963" y="5168"/>
                  </a:lnTo>
                  <a:lnTo>
                    <a:pt x="3950" y="5124"/>
                  </a:lnTo>
                  <a:lnTo>
                    <a:pt x="3938" y="5079"/>
                  </a:lnTo>
                  <a:lnTo>
                    <a:pt x="3926" y="5032"/>
                  </a:lnTo>
                  <a:lnTo>
                    <a:pt x="3916" y="4985"/>
                  </a:lnTo>
                  <a:lnTo>
                    <a:pt x="3907" y="4937"/>
                  </a:lnTo>
                  <a:lnTo>
                    <a:pt x="3899" y="4887"/>
                  </a:lnTo>
                  <a:lnTo>
                    <a:pt x="3891" y="4837"/>
                  </a:lnTo>
                  <a:lnTo>
                    <a:pt x="3885" y="4786"/>
                  </a:lnTo>
                  <a:lnTo>
                    <a:pt x="3880" y="4735"/>
                  </a:lnTo>
                  <a:lnTo>
                    <a:pt x="3876" y="4682"/>
                  </a:lnTo>
                  <a:lnTo>
                    <a:pt x="3874" y="4629"/>
                  </a:lnTo>
                  <a:lnTo>
                    <a:pt x="3871" y="4574"/>
                  </a:lnTo>
                  <a:lnTo>
                    <a:pt x="3871" y="4519"/>
                  </a:lnTo>
                  <a:lnTo>
                    <a:pt x="3871" y="4519"/>
                  </a:lnTo>
                  <a:lnTo>
                    <a:pt x="3871" y="4004"/>
                  </a:lnTo>
                  <a:lnTo>
                    <a:pt x="3869" y="3488"/>
                  </a:lnTo>
                  <a:lnTo>
                    <a:pt x="3866" y="2457"/>
                  </a:lnTo>
                  <a:lnTo>
                    <a:pt x="3861" y="1426"/>
                  </a:lnTo>
                  <a:lnTo>
                    <a:pt x="3860" y="910"/>
                  </a:lnTo>
                  <a:lnTo>
                    <a:pt x="3859" y="395"/>
                  </a:lnTo>
                  <a:lnTo>
                    <a:pt x="3859" y="395"/>
                  </a:lnTo>
                  <a:lnTo>
                    <a:pt x="3860" y="374"/>
                  </a:lnTo>
                  <a:lnTo>
                    <a:pt x="3861" y="354"/>
                  </a:lnTo>
                  <a:lnTo>
                    <a:pt x="3864" y="334"/>
                  </a:lnTo>
                  <a:lnTo>
                    <a:pt x="3869" y="315"/>
                  </a:lnTo>
                  <a:lnTo>
                    <a:pt x="3875" y="296"/>
                  </a:lnTo>
                  <a:lnTo>
                    <a:pt x="3882" y="278"/>
                  </a:lnTo>
                  <a:lnTo>
                    <a:pt x="3890" y="259"/>
                  </a:lnTo>
                  <a:lnTo>
                    <a:pt x="3899" y="241"/>
                  </a:lnTo>
                  <a:lnTo>
                    <a:pt x="3909" y="224"/>
                  </a:lnTo>
                  <a:lnTo>
                    <a:pt x="3921" y="206"/>
                  </a:lnTo>
                  <a:lnTo>
                    <a:pt x="3933" y="190"/>
                  </a:lnTo>
                  <a:lnTo>
                    <a:pt x="3946" y="174"/>
                  </a:lnTo>
                  <a:lnTo>
                    <a:pt x="3961" y="158"/>
                  </a:lnTo>
                  <a:lnTo>
                    <a:pt x="3976" y="144"/>
                  </a:lnTo>
                  <a:lnTo>
                    <a:pt x="3992" y="130"/>
                  </a:lnTo>
                  <a:lnTo>
                    <a:pt x="4009" y="116"/>
                  </a:lnTo>
                  <a:lnTo>
                    <a:pt x="4026" y="103"/>
                  </a:lnTo>
                  <a:lnTo>
                    <a:pt x="4046" y="91"/>
                  </a:lnTo>
                  <a:lnTo>
                    <a:pt x="4064" y="79"/>
                  </a:lnTo>
                  <a:lnTo>
                    <a:pt x="4085" y="68"/>
                  </a:lnTo>
                  <a:lnTo>
                    <a:pt x="4105" y="57"/>
                  </a:lnTo>
                  <a:lnTo>
                    <a:pt x="4127" y="48"/>
                  </a:lnTo>
                  <a:lnTo>
                    <a:pt x="4149" y="39"/>
                  </a:lnTo>
                  <a:lnTo>
                    <a:pt x="4172" y="31"/>
                  </a:lnTo>
                  <a:lnTo>
                    <a:pt x="4195" y="24"/>
                  </a:lnTo>
                  <a:lnTo>
                    <a:pt x="4219" y="18"/>
                  </a:lnTo>
                  <a:lnTo>
                    <a:pt x="4243" y="13"/>
                  </a:lnTo>
                  <a:lnTo>
                    <a:pt x="4267" y="8"/>
                  </a:lnTo>
                  <a:lnTo>
                    <a:pt x="4292" y="5"/>
                  </a:lnTo>
                  <a:lnTo>
                    <a:pt x="4317" y="2"/>
                  </a:lnTo>
                  <a:lnTo>
                    <a:pt x="4344" y="1"/>
                  </a:lnTo>
                  <a:lnTo>
                    <a:pt x="4370" y="0"/>
                  </a:lnTo>
                  <a:lnTo>
                    <a:pt x="4370" y="0"/>
                  </a:lnTo>
                  <a:close/>
                  <a:moveTo>
                    <a:pt x="1001" y="7169"/>
                  </a:moveTo>
                  <a:lnTo>
                    <a:pt x="1001" y="7169"/>
                  </a:lnTo>
                  <a:lnTo>
                    <a:pt x="1000" y="7194"/>
                  </a:lnTo>
                  <a:lnTo>
                    <a:pt x="999" y="7219"/>
                  </a:lnTo>
                  <a:lnTo>
                    <a:pt x="996" y="7243"/>
                  </a:lnTo>
                  <a:lnTo>
                    <a:pt x="992" y="7267"/>
                  </a:lnTo>
                  <a:lnTo>
                    <a:pt x="986" y="7291"/>
                  </a:lnTo>
                  <a:lnTo>
                    <a:pt x="981" y="7314"/>
                  </a:lnTo>
                  <a:lnTo>
                    <a:pt x="973" y="7337"/>
                  </a:lnTo>
                  <a:lnTo>
                    <a:pt x="965" y="7359"/>
                  </a:lnTo>
                  <a:lnTo>
                    <a:pt x="954" y="7381"/>
                  </a:lnTo>
                  <a:lnTo>
                    <a:pt x="944" y="7403"/>
                  </a:lnTo>
                  <a:lnTo>
                    <a:pt x="931" y="7423"/>
                  </a:lnTo>
                  <a:lnTo>
                    <a:pt x="919" y="7444"/>
                  </a:lnTo>
                  <a:lnTo>
                    <a:pt x="904" y="7465"/>
                  </a:lnTo>
                  <a:lnTo>
                    <a:pt x="889" y="7484"/>
                  </a:lnTo>
                  <a:lnTo>
                    <a:pt x="872" y="7502"/>
                  </a:lnTo>
                  <a:lnTo>
                    <a:pt x="855" y="7522"/>
                  </a:lnTo>
                  <a:lnTo>
                    <a:pt x="855" y="7522"/>
                  </a:lnTo>
                  <a:lnTo>
                    <a:pt x="835" y="7539"/>
                  </a:lnTo>
                  <a:lnTo>
                    <a:pt x="817" y="7556"/>
                  </a:lnTo>
                  <a:lnTo>
                    <a:pt x="797" y="7571"/>
                  </a:lnTo>
                  <a:lnTo>
                    <a:pt x="777" y="7586"/>
                  </a:lnTo>
                  <a:lnTo>
                    <a:pt x="756" y="7599"/>
                  </a:lnTo>
                  <a:lnTo>
                    <a:pt x="735" y="7611"/>
                  </a:lnTo>
                  <a:lnTo>
                    <a:pt x="713" y="7622"/>
                  </a:lnTo>
                  <a:lnTo>
                    <a:pt x="692" y="7632"/>
                  </a:lnTo>
                  <a:lnTo>
                    <a:pt x="670" y="7640"/>
                  </a:lnTo>
                  <a:lnTo>
                    <a:pt x="647" y="7648"/>
                  </a:lnTo>
                  <a:lnTo>
                    <a:pt x="624" y="7654"/>
                  </a:lnTo>
                  <a:lnTo>
                    <a:pt x="600" y="7660"/>
                  </a:lnTo>
                  <a:lnTo>
                    <a:pt x="576" y="7663"/>
                  </a:lnTo>
                  <a:lnTo>
                    <a:pt x="551" y="7667"/>
                  </a:lnTo>
                  <a:lnTo>
                    <a:pt x="525" y="7668"/>
                  </a:lnTo>
                  <a:lnTo>
                    <a:pt x="500" y="7669"/>
                  </a:lnTo>
                  <a:lnTo>
                    <a:pt x="0" y="7669"/>
                  </a:lnTo>
                  <a:lnTo>
                    <a:pt x="0" y="4003"/>
                  </a:lnTo>
                  <a:lnTo>
                    <a:pt x="0" y="4003"/>
                  </a:lnTo>
                  <a:lnTo>
                    <a:pt x="1" y="3948"/>
                  </a:lnTo>
                  <a:lnTo>
                    <a:pt x="2" y="3895"/>
                  </a:lnTo>
                  <a:lnTo>
                    <a:pt x="5" y="3841"/>
                  </a:lnTo>
                  <a:lnTo>
                    <a:pt x="9" y="3790"/>
                  </a:lnTo>
                  <a:lnTo>
                    <a:pt x="14" y="3738"/>
                  </a:lnTo>
                  <a:lnTo>
                    <a:pt x="21" y="3688"/>
                  </a:lnTo>
                  <a:lnTo>
                    <a:pt x="28" y="3638"/>
                  </a:lnTo>
                  <a:lnTo>
                    <a:pt x="36" y="3589"/>
                  </a:lnTo>
                  <a:lnTo>
                    <a:pt x="45" y="3541"/>
                  </a:lnTo>
                  <a:lnTo>
                    <a:pt x="55" y="3494"/>
                  </a:lnTo>
                  <a:lnTo>
                    <a:pt x="68" y="3448"/>
                  </a:lnTo>
                  <a:lnTo>
                    <a:pt x="79" y="3402"/>
                  </a:lnTo>
                  <a:lnTo>
                    <a:pt x="93" y="3358"/>
                  </a:lnTo>
                  <a:lnTo>
                    <a:pt x="108" y="3314"/>
                  </a:lnTo>
                  <a:lnTo>
                    <a:pt x="123" y="3271"/>
                  </a:lnTo>
                  <a:lnTo>
                    <a:pt x="140" y="3229"/>
                  </a:lnTo>
                  <a:lnTo>
                    <a:pt x="157" y="3187"/>
                  </a:lnTo>
                  <a:lnTo>
                    <a:pt x="175" y="3147"/>
                  </a:lnTo>
                  <a:lnTo>
                    <a:pt x="195" y="3108"/>
                  </a:lnTo>
                  <a:lnTo>
                    <a:pt x="216" y="3069"/>
                  </a:lnTo>
                  <a:lnTo>
                    <a:pt x="237" y="3031"/>
                  </a:lnTo>
                  <a:lnTo>
                    <a:pt x="259" y="2995"/>
                  </a:lnTo>
                  <a:lnTo>
                    <a:pt x="283" y="2958"/>
                  </a:lnTo>
                  <a:lnTo>
                    <a:pt x="307" y="2924"/>
                  </a:lnTo>
                  <a:lnTo>
                    <a:pt x="331" y="2889"/>
                  </a:lnTo>
                  <a:lnTo>
                    <a:pt x="358" y="2855"/>
                  </a:lnTo>
                  <a:lnTo>
                    <a:pt x="385" y="2823"/>
                  </a:lnTo>
                  <a:lnTo>
                    <a:pt x="413" y="2791"/>
                  </a:lnTo>
                  <a:lnTo>
                    <a:pt x="442" y="2760"/>
                  </a:lnTo>
                  <a:lnTo>
                    <a:pt x="470" y="2730"/>
                  </a:lnTo>
                  <a:lnTo>
                    <a:pt x="501" y="2700"/>
                  </a:lnTo>
                  <a:lnTo>
                    <a:pt x="532" y="2671"/>
                  </a:lnTo>
                  <a:lnTo>
                    <a:pt x="564" y="2644"/>
                  </a:lnTo>
                  <a:lnTo>
                    <a:pt x="596" y="2617"/>
                  </a:lnTo>
                  <a:lnTo>
                    <a:pt x="631" y="2592"/>
                  </a:lnTo>
                  <a:lnTo>
                    <a:pt x="665" y="2567"/>
                  </a:lnTo>
                  <a:lnTo>
                    <a:pt x="700" y="2543"/>
                  </a:lnTo>
                  <a:lnTo>
                    <a:pt x="736" y="2520"/>
                  </a:lnTo>
                  <a:lnTo>
                    <a:pt x="773" y="2497"/>
                  </a:lnTo>
                  <a:lnTo>
                    <a:pt x="811" y="2475"/>
                  </a:lnTo>
                  <a:lnTo>
                    <a:pt x="849" y="2455"/>
                  </a:lnTo>
                  <a:lnTo>
                    <a:pt x="888" y="2435"/>
                  </a:lnTo>
                  <a:lnTo>
                    <a:pt x="928" y="2417"/>
                  </a:lnTo>
                  <a:lnTo>
                    <a:pt x="968" y="2398"/>
                  </a:lnTo>
                  <a:lnTo>
                    <a:pt x="1009" y="2381"/>
                  </a:lnTo>
                  <a:lnTo>
                    <a:pt x="1051" y="2365"/>
                  </a:lnTo>
                  <a:lnTo>
                    <a:pt x="1093" y="2349"/>
                  </a:lnTo>
                  <a:lnTo>
                    <a:pt x="1137" y="2335"/>
                  </a:lnTo>
                  <a:lnTo>
                    <a:pt x="1180" y="2321"/>
                  </a:lnTo>
                  <a:lnTo>
                    <a:pt x="1225" y="2309"/>
                  </a:lnTo>
                  <a:lnTo>
                    <a:pt x="1271" y="2296"/>
                  </a:lnTo>
                  <a:lnTo>
                    <a:pt x="1317" y="2286"/>
                  </a:lnTo>
                  <a:lnTo>
                    <a:pt x="1363" y="2276"/>
                  </a:lnTo>
                  <a:lnTo>
                    <a:pt x="1410" y="2266"/>
                  </a:lnTo>
                  <a:lnTo>
                    <a:pt x="1458" y="2257"/>
                  </a:lnTo>
                  <a:lnTo>
                    <a:pt x="1506" y="2250"/>
                  </a:lnTo>
                  <a:lnTo>
                    <a:pt x="1554" y="2243"/>
                  </a:lnTo>
                  <a:lnTo>
                    <a:pt x="1605" y="2238"/>
                  </a:lnTo>
                  <a:lnTo>
                    <a:pt x="1654" y="2233"/>
                  </a:lnTo>
                  <a:lnTo>
                    <a:pt x="1704" y="2229"/>
                  </a:lnTo>
                  <a:lnTo>
                    <a:pt x="1756" y="2226"/>
                  </a:lnTo>
                  <a:lnTo>
                    <a:pt x="1808" y="2224"/>
                  </a:lnTo>
                  <a:lnTo>
                    <a:pt x="1860" y="2223"/>
                  </a:lnTo>
                  <a:lnTo>
                    <a:pt x="1913" y="2222"/>
                  </a:lnTo>
                  <a:lnTo>
                    <a:pt x="1913" y="2222"/>
                  </a:lnTo>
                  <a:lnTo>
                    <a:pt x="1959" y="2223"/>
                  </a:lnTo>
                  <a:lnTo>
                    <a:pt x="2005" y="2224"/>
                  </a:lnTo>
                  <a:lnTo>
                    <a:pt x="2052" y="2227"/>
                  </a:lnTo>
                  <a:lnTo>
                    <a:pt x="2098" y="2231"/>
                  </a:lnTo>
                  <a:lnTo>
                    <a:pt x="2144" y="2235"/>
                  </a:lnTo>
                  <a:lnTo>
                    <a:pt x="2191" y="2242"/>
                  </a:lnTo>
                  <a:lnTo>
                    <a:pt x="2237" y="2249"/>
                  </a:lnTo>
                  <a:lnTo>
                    <a:pt x="2284" y="2257"/>
                  </a:lnTo>
                  <a:lnTo>
                    <a:pt x="2330" y="2266"/>
                  </a:lnTo>
                  <a:lnTo>
                    <a:pt x="2377" y="2278"/>
                  </a:lnTo>
                  <a:lnTo>
                    <a:pt x="2423" y="2289"/>
                  </a:lnTo>
                  <a:lnTo>
                    <a:pt x="2470" y="2302"/>
                  </a:lnTo>
                  <a:lnTo>
                    <a:pt x="2517" y="2316"/>
                  </a:lnTo>
                  <a:lnTo>
                    <a:pt x="2562" y="2330"/>
                  </a:lnTo>
                  <a:lnTo>
                    <a:pt x="2609" y="2346"/>
                  </a:lnTo>
                  <a:lnTo>
                    <a:pt x="2657" y="2363"/>
                  </a:lnTo>
                  <a:lnTo>
                    <a:pt x="2657" y="2363"/>
                  </a:lnTo>
                  <a:lnTo>
                    <a:pt x="2702" y="2381"/>
                  </a:lnTo>
                  <a:lnTo>
                    <a:pt x="2748" y="2399"/>
                  </a:lnTo>
                  <a:lnTo>
                    <a:pt x="2792" y="2419"/>
                  </a:lnTo>
                  <a:lnTo>
                    <a:pt x="2834" y="2441"/>
                  </a:lnTo>
                  <a:lnTo>
                    <a:pt x="2876" y="2463"/>
                  </a:lnTo>
                  <a:lnTo>
                    <a:pt x="2917" y="2484"/>
                  </a:lnTo>
                  <a:lnTo>
                    <a:pt x="2956" y="2508"/>
                  </a:lnTo>
                  <a:lnTo>
                    <a:pt x="2994" y="2534"/>
                  </a:lnTo>
                  <a:lnTo>
                    <a:pt x="3030" y="2559"/>
                  </a:lnTo>
                  <a:lnTo>
                    <a:pt x="3066" y="2585"/>
                  </a:lnTo>
                  <a:lnTo>
                    <a:pt x="3100" y="2614"/>
                  </a:lnTo>
                  <a:lnTo>
                    <a:pt x="3134" y="2643"/>
                  </a:lnTo>
                  <a:lnTo>
                    <a:pt x="3165" y="2672"/>
                  </a:lnTo>
                  <a:lnTo>
                    <a:pt x="3196" y="2702"/>
                  </a:lnTo>
                  <a:lnTo>
                    <a:pt x="3225" y="2734"/>
                  </a:lnTo>
                  <a:lnTo>
                    <a:pt x="3253" y="2767"/>
                  </a:lnTo>
                  <a:lnTo>
                    <a:pt x="3253" y="2767"/>
                  </a:lnTo>
                  <a:lnTo>
                    <a:pt x="3281" y="2803"/>
                  </a:lnTo>
                  <a:lnTo>
                    <a:pt x="3307" y="2840"/>
                  </a:lnTo>
                  <a:lnTo>
                    <a:pt x="3332" y="2878"/>
                  </a:lnTo>
                  <a:lnTo>
                    <a:pt x="3356" y="2916"/>
                  </a:lnTo>
                  <a:lnTo>
                    <a:pt x="3380" y="2955"/>
                  </a:lnTo>
                  <a:lnTo>
                    <a:pt x="3403" y="2994"/>
                  </a:lnTo>
                  <a:lnTo>
                    <a:pt x="3425" y="3034"/>
                  </a:lnTo>
                  <a:lnTo>
                    <a:pt x="3446" y="3075"/>
                  </a:lnTo>
                  <a:lnTo>
                    <a:pt x="3466" y="3116"/>
                  </a:lnTo>
                  <a:lnTo>
                    <a:pt x="3486" y="3158"/>
                  </a:lnTo>
                  <a:lnTo>
                    <a:pt x="3504" y="3200"/>
                  </a:lnTo>
                  <a:lnTo>
                    <a:pt x="3523" y="3244"/>
                  </a:lnTo>
                  <a:lnTo>
                    <a:pt x="3539" y="3287"/>
                  </a:lnTo>
                  <a:lnTo>
                    <a:pt x="3555" y="3332"/>
                  </a:lnTo>
                  <a:lnTo>
                    <a:pt x="3570" y="3377"/>
                  </a:lnTo>
                  <a:lnTo>
                    <a:pt x="3584" y="3423"/>
                  </a:lnTo>
                  <a:lnTo>
                    <a:pt x="3597" y="3468"/>
                  </a:lnTo>
                  <a:lnTo>
                    <a:pt x="3610" y="3516"/>
                  </a:lnTo>
                  <a:lnTo>
                    <a:pt x="3621" y="3563"/>
                  </a:lnTo>
                  <a:lnTo>
                    <a:pt x="3633" y="3611"/>
                  </a:lnTo>
                  <a:lnTo>
                    <a:pt x="3642" y="3660"/>
                  </a:lnTo>
                  <a:lnTo>
                    <a:pt x="3651" y="3709"/>
                  </a:lnTo>
                  <a:lnTo>
                    <a:pt x="3659" y="3760"/>
                  </a:lnTo>
                  <a:lnTo>
                    <a:pt x="3667" y="3810"/>
                  </a:lnTo>
                  <a:lnTo>
                    <a:pt x="3673" y="3862"/>
                  </a:lnTo>
                  <a:lnTo>
                    <a:pt x="3679" y="3914"/>
                  </a:lnTo>
                  <a:lnTo>
                    <a:pt x="3683" y="3966"/>
                  </a:lnTo>
                  <a:lnTo>
                    <a:pt x="3688" y="4020"/>
                  </a:lnTo>
                  <a:lnTo>
                    <a:pt x="3690" y="4074"/>
                  </a:lnTo>
                  <a:lnTo>
                    <a:pt x="3692" y="4128"/>
                  </a:lnTo>
                  <a:lnTo>
                    <a:pt x="3693" y="4183"/>
                  </a:lnTo>
                  <a:lnTo>
                    <a:pt x="3695" y="4239"/>
                  </a:lnTo>
                  <a:lnTo>
                    <a:pt x="3695" y="4239"/>
                  </a:lnTo>
                  <a:lnTo>
                    <a:pt x="3693" y="4297"/>
                  </a:lnTo>
                  <a:lnTo>
                    <a:pt x="3692" y="4354"/>
                  </a:lnTo>
                  <a:lnTo>
                    <a:pt x="3690" y="4410"/>
                  </a:lnTo>
                  <a:lnTo>
                    <a:pt x="3688" y="4465"/>
                  </a:lnTo>
                  <a:lnTo>
                    <a:pt x="3683" y="4520"/>
                  </a:lnTo>
                  <a:lnTo>
                    <a:pt x="3679" y="4574"/>
                  </a:lnTo>
                  <a:lnTo>
                    <a:pt x="3673" y="4628"/>
                  </a:lnTo>
                  <a:lnTo>
                    <a:pt x="3667" y="4681"/>
                  </a:lnTo>
                  <a:lnTo>
                    <a:pt x="3659" y="4732"/>
                  </a:lnTo>
                  <a:lnTo>
                    <a:pt x="3651" y="4784"/>
                  </a:lnTo>
                  <a:lnTo>
                    <a:pt x="3642" y="4836"/>
                  </a:lnTo>
                  <a:lnTo>
                    <a:pt x="3633" y="4885"/>
                  </a:lnTo>
                  <a:lnTo>
                    <a:pt x="3621" y="4934"/>
                  </a:lnTo>
                  <a:lnTo>
                    <a:pt x="3610" y="4984"/>
                  </a:lnTo>
                  <a:lnTo>
                    <a:pt x="3597" y="5031"/>
                  </a:lnTo>
                  <a:lnTo>
                    <a:pt x="3584" y="5079"/>
                  </a:lnTo>
                  <a:lnTo>
                    <a:pt x="3570" y="5125"/>
                  </a:lnTo>
                  <a:lnTo>
                    <a:pt x="3555" y="5171"/>
                  </a:lnTo>
                  <a:lnTo>
                    <a:pt x="3539" y="5217"/>
                  </a:lnTo>
                  <a:lnTo>
                    <a:pt x="3523" y="5260"/>
                  </a:lnTo>
                  <a:lnTo>
                    <a:pt x="3504" y="5305"/>
                  </a:lnTo>
                  <a:lnTo>
                    <a:pt x="3486" y="5347"/>
                  </a:lnTo>
                  <a:lnTo>
                    <a:pt x="3466" y="5390"/>
                  </a:lnTo>
                  <a:lnTo>
                    <a:pt x="3446" y="5432"/>
                  </a:lnTo>
                  <a:lnTo>
                    <a:pt x="3425" y="5472"/>
                  </a:lnTo>
                  <a:lnTo>
                    <a:pt x="3403" y="5512"/>
                  </a:lnTo>
                  <a:lnTo>
                    <a:pt x="3380" y="5553"/>
                  </a:lnTo>
                  <a:lnTo>
                    <a:pt x="3356" y="5592"/>
                  </a:lnTo>
                  <a:lnTo>
                    <a:pt x="3332" y="5629"/>
                  </a:lnTo>
                  <a:lnTo>
                    <a:pt x="3307" y="5667"/>
                  </a:lnTo>
                  <a:lnTo>
                    <a:pt x="3281" y="5704"/>
                  </a:lnTo>
                  <a:lnTo>
                    <a:pt x="3253" y="5741"/>
                  </a:lnTo>
                  <a:lnTo>
                    <a:pt x="3253" y="5741"/>
                  </a:lnTo>
                  <a:lnTo>
                    <a:pt x="3225" y="5775"/>
                  </a:lnTo>
                  <a:lnTo>
                    <a:pt x="3197" y="5808"/>
                  </a:lnTo>
                  <a:lnTo>
                    <a:pt x="3168" y="5840"/>
                  </a:lnTo>
                  <a:lnTo>
                    <a:pt x="3138" y="5871"/>
                  </a:lnTo>
                  <a:lnTo>
                    <a:pt x="3108" y="5901"/>
                  </a:lnTo>
                  <a:lnTo>
                    <a:pt x="3079" y="5930"/>
                  </a:lnTo>
                  <a:lnTo>
                    <a:pt x="3048" y="5959"/>
                  </a:lnTo>
                  <a:lnTo>
                    <a:pt x="3017" y="5985"/>
                  </a:lnTo>
                  <a:lnTo>
                    <a:pt x="2985" y="6011"/>
                  </a:lnTo>
                  <a:lnTo>
                    <a:pt x="2952" y="6035"/>
                  </a:lnTo>
                  <a:lnTo>
                    <a:pt x="2920" y="6060"/>
                  </a:lnTo>
                  <a:lnTo>
                    <a:pt x="2887" y="6081"/>
                  </a:lnTo>
                  <a:lnTo>
                    <a:pt x="2853" y="6103"/>
                  </a:lnTo>
                  <a:lnTo>
                    <a:pt x="2818" y="6123"/>
                  </a:lnTo>
                  <a:lnTo>
                    <a:pt x="2784" y="6142"/>
                  </a:lnTo>
                  <a:lnTo>
                    <a:pt x="2749" y="6160"/>
                  </a:lnTo>
                  <a:lnTo>
                    <a:pt x="2714" y="6178"/>
                  </a:lnTo>
                  <a:lnTo>
                    <a:pt x="2677" y="6193"/>
                  </a:lnTo>
                  <a:lnTo>
                    <a:pt x="2640" y="6208"/>
                  </a:lnTo>
                  <a:lnTo>
                    <a:pt x="2604" y="6221"/>
                  </a:lnTo>
                  <a:lnTo>
                    <a:pt x="2566" y="6234"/>
                  </a:lnTo>
                  <a:lnTo>
                    <a:pt x="2528" y="6245"/>
                  </a:lnTo>
                  <a:lnTo>
                    <a:pt x="2489" y="6256"/>
                  </a:lnTo>
                  <a:lnTo>
                    <a:pt x="2450" y="6266"/>
                  </a:lnTo>
                  <a:lnTo>
                    <a:pt x="2411" y="6274"/>
                  </a:lnTo>
                  <a:lnTo>
                    <a:pt x="2371" y="6281"/>
                  </a:lnTo>
                  <a:lnTo>
                    <a:pt x="2331" y="6287"/>
                  </a:lnTo>
                  <a:lnTo>
                    <a:pt x="2289" y="6291"/>
                  </a:lnTo>
                  <a:lnTo>
                    <a:pt x="2248" y="6296"/>
                  </a:lnTo>
                  <a:lnTo>
                    <a:pt x="2206" y="6298"/>
                  </a:lnTo>
                  <a:lnTo>
                    <a:pt x="2163" y="6300"/>
                  </a:lnTo>
                  <a:lnTo>
                    <a:pt x="2120" y="6300"/>
                  </a:lnTo>
                  <a:lnTo>
                    <a:pt x="2120" y="6300"/>
                  </a:lnTo>
                  <a:lnTo>
                    <a:pt x="2075" y="6300"/>
                  </a:lnTo>
                  <a:lnTo>
                    <a:pt x="2029" y="6298"/>
                  </a:lnTo>
                  <a:lnTo>
                    <a:pt x="1986" y="6296"/>
                  </a:lnTo>
                  <a:lnTo>
                    <a:pt x="1941" y="6292"/>
                  </a:lnTo>
                  <a:lnTo>
                    <a:pt x="1898" y="6288"/>
                  </a:lnTo>
                  <a:lnTo>
                    <a:pt x="1856" y="6282"/>
                  </a:lnTo>
                  <a:lnTo>
                    <a:pt x="1815" y="6275"/>
                  </a:lnTo>
                  <a:lnTo>
                    <a:pt x="1773" y="6267"/>
                  </a:lnTo>
                  <a:lnTo>
                    <a:pt x="1733" y="6258"/>
                  </a:lnTo>
                  <a:lnTo>
                    <a:pt x="1694" y="6248"/>
                  </a:lnTo>
                  <a:lnTo>
                    <a:pt x="1655" y="6237"/>
                  </a:lnTo>
                  <a:lnTo>
                    <a:pt x="1617" y="6225"/>
                  </a:lnTo>
                  <a:lnTo>
                    <a:pt x="1579" y="6212"/>
                  </a:lnTo>
                  <a:lnTo>
                    <a:pt x="1543" y="6198"/>
                  </a:lnTo>
                  <a:lnTo>
                    <a:pt x="1507" y="6183"/>
                  </a:lnTo>
                  <a:lnTo>
                    <a:pt x="1472" y="6167"/>
                  </a:lnTo>
                  <a:lnTo>
                    <a:pt x="1472" y="6167"/>
                  </a:lnTo>
                  <a:lnTo>
                    <a:pt x="1436" y="6148"/>
                  </a:lnTo>
                  <a:lnTo>
                    <a:pt x="1401" y="6128"/>
                  </a:lnTo>
                  <a:lnTo>
                    <a:pt x="1366" y="6107"/>
                  </a:lnTo>
                  <a:lnTo>
                    <a:pt x="1333" y="6084"/>
                  </a:lnTo>
                  <a:lnTo>
                    <a:pt x="1300" y="6060"/>
                  </a:lnTo>
                  <a:lnTo>
                    <a:pt x="1267" y="6034"/>
                  </a:lnTo>
                  <a:lnTo>
                    <a:pt x="1238" y="6008"/>
                  </a:lnTo>
                  <a:lnTo>
                    <a:pt x="1208" y="5980"/>
                  </a:lnTo>
                  <a:lnTo>
                    <a:pt x="1178" y="5951"/>
                  </a:lnTo>
                  <a:lnTo>
                    <a:pt x="1150" y="5921"/>
                  </a:lnTo>
                  <a:lnTo>
                    <a:pt x="1123" y="5889"/>
                  </a:lnTo>
                  <a:lnTo>
                    <a:pt x="1097" y="5855"/>
                  </a:lnTo>
                  <a:lnTo>
                    <a:pt x="1071" y="5822"/>
                  </a:lnTo>
                  <a:lnTo>
                    <a:pt x="1047" y="5787"/>
                  </a:lnTo>
                  <a:lnTo>
                    <a:pt x="1023" y="5750"/>
                  </a:lnTo>
                  <a:lnTo>
                    <a:pt x="1001" y="5712"/>
                  </a:lnTo>
                  <a:lnTo>
                    <a:pt x="1001" y="7169"/>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1" name="Freeform 198"/>
            <p:cNvSpPr>
              <a:spLocks/>
            </p:cNvSpPr>
            <p:nvPr/>
          </p:nvSpPr>
          <p:spPr bwMode="auto">
            <a:xfrm>
              <a:off x="4715258" y="2132856"/>
              <a:ext cx="202461" cy="202461"/>
            </a:xfrm>
            <a:custGeom>
              <a:avLst/>
              <a:gdLst>
                <a:gd name="T0" fmla="*/ 538 w 1022"/>
                <a:gd name="T1" fmla="*/ 1 h 1023"/>
                <a:gd name="T2" fmla="*/ 615 w 1022"/>
                <a:gd name="T3" fmla="*/ 10 h 1023"/>
                <a:gd name="T4" fmla="*/ 687 w 1022"/>
                <a:gd name="T5" fmla="*/ 31 h 1023"/>
                <a:gd name="T6" fmla="*/ 755 w 1022"/>
                <a:gd name="T7" fmla="*/ 62 h 1023"/>
                <a:gd name="T8" fmla="*/ 817 w 1022"/>
                <a:gd name="T9" fmla="*/ 102 h 1023"/>
                <a:gd name="T10" fmla="*/ 873 w 1022"/>
                <a:gd name="T11" fmla="*/ 150 h 1023"/>
                <a:gd name="T12" fmla="*/ 921 w 1022"/>
                <a:gd name="T13" fmla="*/ 205 h 1023"/>
                <a:gd name="T14" fmla="*/ 961 w 1022"/>
                <a:gd name="T15" fmla="*/ 268 h 1023"/>
                <a:gd name="T16" fmla="*/ 991 w 1022"/>
                <a:gd name="T17" fmla="*/ 336 h 1023"/>
                <a:gd name="T18" fmla="*/ 1012 w 1022"/>
                <a:gd name="T19" fmla="*/ 408 h 1023"/>
                <a:gd name="T20" fmla="*/ 1022 w 1022"/>
                <a:gd name="T21" fmla="*/ 485 h 1023"/>
                <a:gd name="T22" fmla="*/ 1022 w 1022"/>
                <a:gd name="T23" fmla="*/ 538 h 1023"/>
                <a:gd name="T24" fmla="*/ 1012 w 1022"/>
                <a:gd name="T25" fmla="*/ 615 h 1023"/>
                <a:gd name="T26" fmla="*/ 991 w 1022"/>
                <a:gd name="T27" fmla="*/ 687 h 1023"/>
                <a:gd name="T28" fmla="*/ 961 w 1022"/>
                <a:gd name="T29" fmla="*/ 755 h 1023"/>
                <a:gd name="T30" fmla="*/ 921 w 1022"/>
                <a:gd name="T31" fmla="*/ 818 h 1023"/>
                <a:gd name="T32" fmla="*/ 873 w 1022"/>
                <a:gd name="T33" fmla="*/ 873 h 1023"/>
                <a:gd name="T34" fmla="*/ 817 w 1022"/>
                <a:gd name="T35" fmla="*/ 921 h 1023"/>
                <a:gd name="T36" fmla="*/ 755 w 1022"/>
                <a:gd name="T37" fmla="*/ 961 h 1023"/>
                <a:gd name="T38" fmla="*/ 687 w 1022"/>
                <a:gd name="T39" fmla="*/ 992 h 1023"/>
                <a:gd name="T40" fmla="*/ 615 w 1022"/>
                <a:gd name="T41" fmla="*/ 1013 h 1023"/>
                <a:gd name="T42" fmla="*/ 538 w 1022"/>
                <a:gd name="T43" fmla="*/ 1022 h 1023"/>
                <a:gd name="T44" fmla="*/ 485 w 1022"/>
                <a:gd name="T45" fmla="*/ 1022 h 1023"/>
                <a:gd name="T46" fmla="*/ 408 w 1022"/>
                <a:gd name="T47" fmla="*/ 1013 h 1023"/>
                <a:gd name="T48" fmla="*/ 336 w 1022"/>
                <a:gd name="T49" fmla="*/ 992 h 1023"/>
                <a:gd name="T50" fmla="*/ 267 w 1022"/>
                <a:gd name="T51" fmla="*/ 961 h 1023"/>
                <a:gd name="T52" fmla="*/ 205 w 1022"/>
                <a:gd name="T53" fmla="*/ 921 h 1023"/>
                <a:gd name="T54" fmla="*/ 150 w 1022"/>
                <a:gd name="T55" fmla="*/ 873 h 1023"/>
                <a:gd name="T56" fmla="*/ 102 w 1022"/>
                <a:gd name="T57" fmla="*/ 818 h 1023"/>
                <a:gd name="T58" fmla="*/ 62 w 1022"/>
                <a:gd name="T59" fmla="*/ 755 h 1023"/>
                <a:gd name="T60" fmla="*/ 31 w 1022"/>
                <a:gd name="T61" fmla="*/ 687 h 1023"/>
                <a:gd name="T62" fmla="*/ 10 w 1022"/>
                <a:gd name="T63" fmla="*/ 615 h 1023"/>
                <a:gd name="T64" fmla="*/ 1 w 1022"/>
                <a:gd name="T65" fmla="*/ 538 h 1023"/>
                <a:gd name="T66" fmla="*/ 1 w 1022"/>
                <a:gd name="T67" fmla="*/ 485 h 1023"/>
                <a:gd name="T68" fmla="*/ 10 w 1022"/>
                <a:gd name="T69" fmla="*/ 408 h 1023"/>
                <a:gd name="T70" fmla="*/ 31 w 1022"/>
                <a:gd name="T71" fmla="*/ 336 h 1023"/>
                <a:gd name="T72" fmla="*/ 62 w 1022"/>
                <a:gd name="T73" fmla="*/ 268 h 1023"/>
                <a:gd name="T74" fmla="*/ 102 w 1022"/>
                <a:gd name="T75" fmla="*/ 205 h 1023"/>
                <a:gd name="T76" fmla="*/ 150 w 1022"/>
                <a:gd name="T77" fmla="*/ 150 h 1023"/>
                <a:gd name="T78" fmla="*/ 205 w 1022"/>
                <a:gd name="T79" fmla="*/ 102 h 1023"/>
                <a:gd name="T80" fmla="*/ 267 w 1022"/>
                <a:gd name="T81" fmla="*/ 62 h 1023"/>
                <a:gd name="T82" fmla="*/ 336 w 1022"/>
                <a:gd name="T83" fmla="*/ 31 h 1023"/>
                <a:gd name="T84" fmla="*/ 408 w 1022"/>
                <a:gd name="T85" fmla="*/ 10 h 1023"/>
                <a:gd name="T86" fmla="*/ 485 w 1022"/>
                <a:gd name="T87" fmla="*/ 1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3">
                  <a:moveTo>
                    <a:pt x="512" y="0"/>
                  </a:moveTo>
                  <a:lnTo>
                    <a:pt x="512" y="0"/>
                  </a:lnTo>
                  <a:lnTo>
                    <a:pt x="538" y="1"/>
                  </a:lnTo>
                  <a:lnTo>
                    <a:pt x="563" y="3"/>
                  </a:lnTo>
                  <a:lnTo>
                    <a:pt x="590" y="7"/>
                  </a:lnTo>
                  <a:lnTo>
                    <a:pt x="615" y="10"/>
                  </a:lnTo>
                  <a:lnTo>
                    <a:pt x="639" y="16"/>
                  </a:lnTo>
                  <a:lnTo>
                    <a:pt x="663" y="23"/>
                  </a:lnTo>
                  <a:lnTo>
                    <a:pt x="687" y="31"/>
                  </a:lnTo>
                  <a:lnTo>
                    <a:pt x="710" y="40"/>
                  </a:lnTo>
                  <a:lnTo>
                    <a:pt x="733" y="50"/>
                  </a:lnTo>
                  <a:lnTo>
                    <a:pt x="755" y="62"/>
                  </a:lnTo>
                  <a:lnTo>
                    <a:pt x="777" y="75"/>
                  </a:lnTo>
                  <a:lnTo>
                    <a:pt x="797" y="88"/>
                  </a:lnTo>
                  <a:lnTo>
                    <a:pt x="817" y="102"/>
                  </a:lnTo>
                  <a:lnTo>
                    <a:pt x="836" y="117"/>
                  </a:lnTo>
                  <a:lnTo>
                    <a:pt x="855" y="133"/>
                  </a:lnTo>
                  <a:lnTo>
                    <a:pt x="873" y="150"/>
                  </a:lnTo>
                  <a:lnTo>
                    <a:pt x="890" y="167"/>
                  </a:lnTo>
                  <a:lnTo>
                    <a:pt x="906" y="187"/>
                  </a:lnTo>
                  <a:lnTo>
                    <a:pt x="921" y="205"/>
                  </a:lnTo>
                  <a:lnTo>
                    <a:pt x="935" y="226"/>
                  </a:lnTo>
                  <a:lnTo>
                    <a:pt x="949" y="247"/>
                  </a:lnTo>
                  <a:lnTo>
                    <a:pt x="961" y="268"/>
                  </a:lnTo>
                  <a:lnTo>
                    <a:pt x="972" y="290"/>
                  </a:lnTo>
                  <a:lnTo>
                    <a:pt x="982" y="313"/>
                  </a:lnTo>
                  <a:lnTo>
                    <a:pt x="991" y="336"/>
                  </a:lnTo>
                  <a:lnTo>
                    <a:pt x="999" y="360"/>
                  </a:lnTo>
                  <a:lnTo>
                    <a:pt x="1006" y="384"/>
                  </a:lnTo>
                  <a:lnTo>
                    <a:pt x="1012" y="408"/>
                  </a:lnTo>
                  <a:lnTo>
                    <a:pt x="1016" y="434"/>
                  </a:lnTo>
                  <a:lnTo>
                    <a:pt x="1020" y="460"/>
                  </a:lnTo>
                  <a:lnTo>
                    <a:pt x="1022" y="485"/>
                  </a:lnTo>
                  <a:lnTo>
                    <a:pt x="1022" y="512"/>
                  </a:lnTo>
                  <a:lnTo>
                    <a:pt x="1022" y="512"/>
                  </a:lnTo>
                  <a:lnTo>
                    <a:pt x="1022" y="538"/>
                  </a:lnTo>
                  <a:lnTo>
                    <a:pt x="1020" y="564"/>
                  </a:lnTo>
                  <a:lnTo>
                    <a:pt x="1016" y="590"/>
                  </a:lnTo>
                  <a:lnTo>
                    <a:pt x="1012" y="615"/>
                  </a:lnTo>
                  <a:lnTo>
                    <a:pt x="1006" y="639"/>
                  </a:lnTo>
                  <a:lnTo>
                    <a:pt x="999" y="664"/>
                  </a:lnTo>
                  <a:lnTo>
                    <a:pt x="991" y="687"/>
                  </a:lnTo>
                  <a:lnTo>
                    <a:pt x="982" y="711"/>
                  </a:lnTo>
                  <a:lnTo>
                    <a:pt x="972" y="733"/>
                  </a:lnTo>
                  <a:lnTo>
                    <a:pt x="961" y="755"/>
                  </a:lnTo>
                  <a:lnTo>
                    <a:pt x="949" y="777"/>
                  </a:lnTo>
                  <a:lnTo>
                    <a:pt x="935" y="797"/>
                  </a:lnTo>
                  <a:lnTo>
                    <a:pt x="921" y="818"/>
                  </a:lnTo>
                  <a:lnTo>
                    <a:pt x="906" y="837"/>
                  </a:lnTo>
                  <a:lnTo>
                    <a:pt x="890" y="856"/>
                  </a:lnTo>
                  <a:lnTo>
                    <a:pt x="873" y="873"/>
                  </a:lnTo>
                  <a:lnTo>
                    <a:pt x="855" y="890"/>
                  </a:lnTo>
                  <a:lnTo>
                    <a:pt x="836" y="906"/>
                  </a:lnTo>
                  <a:lnTo>
                    <a:pt x="817" y="921"/>
                  </a:lnTo>
                  <a:lnTo>
                    <a:pt x="797" y="936"/>
                  </a:lnTo>
                  <a:lnTo>
                    <a:pt x="777" y="949"/>
                  </a:lnTo>
                  <a:lnTo>
                    <a:pt x="755" y="961"/>
                  </a:lnTo>
                  <a:lnTo>
                    <a:pt x="733" y="973"/>
                  </a:lnTo>
                  <a:lnTo>
                    <a:pt x="710" y="983"/>
                  </a:lnTo>
                  <a:lnTo>
                    <a:pt x="687" y="992"/>
                  </a:lnTo>
                  <a:lnTo>
                    <a:pt x="663" y="1000"/>
                  </a:lnTo>
                  <a:lnTo>
                    <a:pt x="639" y="1007"/>
                  </a:lnTo>
                  <a:lnTo>
                    <a:pt x="615" y="1013"/>
                  </a:lnTo>
                  <a:lnTo>
                    <a:pt x="590" y="1017"/>
                  </a:lnTo>
                  <a:lnTo>
                    <a:pt x="563" y="1020"/>
                  </a:lnTo>
                  <a:lnTo>
                    <a:pt x="538" y="1022"/>
                  </a:lnTo>
                  <a:lnTo>
                    <a:pt x="512" y="1023"/>
                  </a:lnTo>
                  <a:lnTo>
                    <a:pt x="512" y="1023"/>
                  </a:lnTo>
                  <a:lnTo>
                    <a:pt x="485" y="1022"/>
                  </a:lnTo>
                  <a:lnTo>
                    <a:pt x="459" y="1020"/>
                  </a:lnTo>
                  <a:lnTo>
                    <a:pt x="434" y="1017"/>
                  </a:lnTo>
                  <a:lnTo>
                    <a:pt x="408" y="1013"/>
                  </a:lnTo>
                  <a:lnTo>
                    <a:pt x="383" y="1007"/>
                  </a:lnTo>
                  <a:lnTo>
                    <a:pt x="359" y="1000"/>
                  </a:lnTo>
                  <a:lnTo>
                    <a:pt x="336" y="992"/>
                  </a:lnTo>
                  <a:lnTo>
                    <a:pt x="312" y="983"/>
                  </a:lnTo>
                  <a:lnTo>
                    <a:pt x="290" y="973"/>
                  </a:lnTo>
                  <a:lnTo>
                    <a:pt x="267" y="961"/>
                  </a:lnTo>
                  <a:lnTo>
                    <a:pt x="247" y="949"/>
                  </a:lnTo>
                  <a:lnTo>
                    <a:pt x="226" y="936"/>
                  </a:lnTo>
                  <a:lnTo>
                    <a:pt x="205" y="921"/>
                  </a:lnTo>
                  <a:lnTo>
                    <a:pt x="186" y="906"/>
                  </a:lnTo>
                  <a:lnTo>
                    <a:pt x="168" y="890"/>
                  </a:lnTo>
                  <a:lnTo>
                    <a:pt x="150" y="873"/>
                  </a:lnTo>
                  <a:lnTo>
                    <a:pt x="133" y="856"/>
                  </a:lnTo>
                  <a:lnTo>
                    <a:pt x="117" y="837"/>
                  </a:lnTo>
                  <a:lnTo>
                    <a:pt x="102" y="818"/>
                  </a:lnTo>
                  <a:lnTo>
                    <a:pt x="87" y="797"/>
                  </a:lnTo>
                  <a:lnTo>
                    <a:pt x="75" y="777"/>
                  </a:lnTo>
                  <a:lnTo>
                    <a:pt x="62" y="755"/>
                  </a:lnTo>
                  <a:lnTo>
                    <a:pt x="51" y="733"/>
                  </a:lnTo>
                  <a:lnTo>
                    <a:pt x="40" y="711"/>
                  </a:lnTo>
                  <a:lnTo>
                    <a:pt x="31" y="687"/>
                  </a:lnTo>
                  <a:lnTo>
                    <a:pt x="23" y="664"/>
                  </a:lnTo>
                  <a:lnTo>
                    <a:pt x="16" y="639"/>
                  </a:lnTo>
                  <a:lnTo>
                    <a:pt x="10" y="615"/>
                  </a:lnTo>
                  <a:lnTo>
                    <a:pt x="6" y="590"/>
                  </a:lnTo>
                  <a:lnTo>
                    <a:pt x="2" y="564"/>
                  </a:lnTo>
                  <a:lnTo>
                    <a:pt x="1" y="538"/>
                  </a:lnTo>
                  <a:lnTo>
                    <a:pt x="0" y="512"/>
                  </a:lnTo>
                  <a:lnTo>
                    <a:pt x="0" y="512"/>
                  </a:lnTo>
                  <a:lnTo>
                    <a:pt x="1" y="485"/>
                  </a:lnTo>
                  <a:lnTo>
                    <a:pt x="2" y="460"/>
                  </a:lnTo>
                  <a:lnTo>
                    <a:pt x="6" y="434"/>
                  </a:lnTo>
                  <a:lnTo>
                    <a:pt x="10" y="408"/>
                  </a:lnTo>
                  <a:lnTo>
                    <a:pt x="16" y="384"/>
                  </a:lnTo>
                  <a:lnTo>
                    <a:pt x="23" y="360"/>
                  </a:lnTo>
                  <a:lnTo>
                    <a:pt x="31" y="336"/>
                  </a:lnTo>
                  <a:lnTo>
                    <a:pt x="40" y="313"/>
                  </a:lnTo>
                  <a:lnTo>
                    <a:pt x="51" y="290"/>
                  </a:lnTo>
                  <a:lnTo>
                    <a:pt x="62" y="268"/>
                  </a:lnTo>
                  <a:lnTo>
                    <a:pt x="75" y="247"/>
                  </a:lnTo>
                  <a:lnTo>
                    <a:pt x="87" y="226"/>
                  </a:lnTo>
                  <a:lnTo>
                    <a:pt x="102" y="205"/>
                  </a:lnTo>
                  <a:lnTo>
                    <a:pt x="117" y="187"/>
                  </a:lnTo>
                  <a:lnTo>
                    <a:pt x="133" y="167"/>
                  </a:lnTo>
                  <a:lnTo>
                    <a:pt x="150" y="150"/>
                  </a:lnTo>
                  <a:lnTo>
                    <a:pt x="168" y="133"/>
                  </a:lnTo>
                  <a:lnTo>
                    <a:pt x="186" y="117"/>
                  </a:lnTo>
                  <a:lnTo>
                    <a:pt x="205" y="102"/>
                  </a:lnTo>
                  <a:lnTo>
                    <a:pt x="226" y="88"/>
                  </a:lnTo>
                  <a:lnTo>
                    <a:pt x="247" y="75"/>
                  </a:lnTo>
                  <a:lnTo>
                    <a:pt x="267" y="62"/>
                  </a:lnTo>
                  <a:lnTo>
                    <a:pt x="290" y="50"/>
                  </a:lnTo>
                  <a:lnTo>
                    <a:pt x="312" y="40"/>
                  </a:lnTo>
                  <a:lnTo>
                    <a:pt x="336" y="31"/>
                  </a:lnTo>
                  <a:lnTo>
                    <a:pt x="359" y="23"/>
                  </a:lnTo>
                  <a:lnTo>
                    <a:pt x="383" y="16"/>
                  </a:lnTo>
                  <a:lnTo>
                    <a:pt x="408" y="10"/>
                  </a:lnTo>
                  <a:lnTo>
                    <a:pt x="434" y="7"/>
                  </a:lnTo>
                  <a:lnTo>
                    <a:pt x="459" y="3"/>
                  </a:lnTo>
                  <a:lnTo>
                    <a:pt x="485" y="1"/>
                  </a:lnTo>
                  <a:lnTo>
                    <a:pt x="512"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2" name="Freeform 200"/>
            <p:cNvSpPr>
              <a:spLocks/>
            </p:cNvSpPr>
            <p:nvPr/>
          </p:nvSpPr>
          <p:spPr bwMode="auto">
            <a:xfrm>
              <a:off x="4982436" y="2529467"/>
              <a:ext cx="201867" cy="283802"/>
            </a:xfrm>
            <a:custGeom>
              <a:avLst/>
              <a:gdLst>
                <a:gd name="T0" fmla="*/ 510 w 1022"/>
                <a:gd name="T1" fmla="*/ 0 h 1435"/>
                <a:gd name="T2" fmla="*/ 537 w 1022"/>
                <a:gd name="T3" fmla="*/ 0 h 1435"/>
                <a:gd name="T4" fmla="*/ 588 w 1022"/>
                <a:gd name="T5" fmla="*/ 4 h 1435"/>
                <a:gd name="T6" fmla="*/ 638 w 1022"/>
                <a:gd name="T7" fmla="*/ 11 h 1435"/>
                <a:gd name="T8" fmla="*/ 686 w 1022"/>
                <a:gd name="T9" fmla="*/ 22 h 1435"/>
                <a:gd name="T10" fmla="*/ 732 w 1022"/>
                <a:gd name="T11" fmla="*/ 37 h 1435"/>
                <a:gd name="T12" fmla="*/ 775 w 1022"/>
                <a:gd name="T13" fmla="*/ 53 h 1435"/>
                <a:gd name="T14" fmla="*/ 815 w 1022"/>
                <a:gd name="T15" fmla="*/ 73 h 1435"/>
                <a:gd name="T16" fmla="*/ 853 w 1022"/>
                <a:gd name="T17" fmla="*/ 95 h 1435"/>
                <a:gd name="T18" fmla="*/ 889 w 1022"/>
                <a:gd name="T19" fmla="*/ 120 h 1435"/>
                <a:gd name="T20" fmla="*/ 920 w 1022"/>
                <a:gd name="T21" fmla="*/ 148 h 1435"/>
                <a:gd name="T22" fmla="*/ 947 w 1022"/>
                <a:gd name="T23" fmla="*/ 176 h 1435"/>
                <a:gd name="T24" fmla="*/ 971 w 1022"/>
                <a:gd name="T25" fmla="*/ 207 h 1435"/>
                <a:gd name="T26" fmla="*/ 991 w 1022"/>
                <a:gd name="T27" fmla="*/ 241 h 1435"/>
                <a:gd name="T28" fmla="*/ 1006 w 1022"/>
                <a:gd name="T29" fmla="*/ 275 h 1435"/>
                <a:gd name="T30" fmla="*/ 1016 w 1022"/>
                <a:gd name="T31" fmla="*/ 311 h 1435"/>
                <a:gd name="T32" fmla="*/ 1021 w 1022"/>
                <a:gd name="T33" fmla="*/ 347 h 1435"/>
                <a:gd name="T34" fmla="*/ 1022 w 1022"/>
                <a:gd name="T35" fmla="*/ 1270 h 1435"/>
                <a:gd name="T36" fmla="*/ 953 w 1022"/>
                <a:gd name="T37" fmla="*/ 1260 h 1435"/>
                <a:gd name="T38" fmla="*/ 818 w 1022"/>
                <a:gd name="T39" fmla="*/ 1250 h 1435"/>
                <a:gd name="T40" fmla="*/ 683 w 1022"/>
                <a:gd name="T41" fmla="*/ 1251 h 1435"/>
                <a:gd name="T42" fmla="*/ 550 w 1022"/>
                <a:gd name="T43" fmla="*/ 1263 h 1435"/>
                <a:gd name="T44" fmla="*/ 421 w 1022"/>
                <a:gd name="T45" fmla="*/ 1283 h 1435"/>
                <a:gd name="T46" fmla="*/ 295 w 1022"/>
                <a:gd name="T47" fmla="*/ 1314 h 1435"/>
                <a:gd name="T48" fmla="*/ 173 w 1022"/>
                <a:gd name="T49" fmla="*/ 1356 h 1435"/>
                <a:gd name="T50" fmla="*/ 56 w 1022"/>
                <a:gd name="T51" fmla="*/ 1406 h 1435"/>
                <a:gd name="T52" fmla="*/ 0 w 1022"/>
                <a:gd name="T53" fmla="*/ 1435 h 1435"/>
                <a:gd name="T54" fmla="*/ 0 w 1022"/>
                <a:gd name="T55" fmla="*/ 367 h 1435"/>
                <a:gd name="T56" fmla="*/ 2 w 1022"/>
                <a:gd name="T57" fmla="*/ 329 h 1435"/>
                <a:gd name="T58" fmla="*/ 10 w 1022"/>
                <a:gd name="T59" fmla="*/ 293 h 1435"/>
                <a:gd name="T60" fmla="*/ 23 w 1022"/>
                <a:gd name="T61" fmla="*/ 258 h 1435"/>
                <a:gd name="T62" fmla="*/ 40 w 1022"/>
                <a:gd name="T63" fmla="*/ 225 h 1435"/>
                <a:gd name="T64" fmla="*/ 62 w 1022"/>
                <a:gd name="T65" fmla="*/ 193 h 1435"/>
                <a:gd name="T66" fmla="*/ 87 w 1022"/>
                <a:gd name="T67" fmla="*/ 162 h 1435"/>
                <a:gd name="T68" fmla="*/ 117 w 1022"/>
                <a:gd name="T69" fmla="*/ 134 h 1435"/>
                <a:gd name="T70" fmla="*/ 149 w 1022"/>
                <a:gd name="T71" fmla="*/ 108 h 1435"/>
                <a:gd name="T72" fmla="*/ 186 w 1022"/>
                <a:gd name="T73" fmla="*/ 84 h 1435"/>
                <a:gd name="T74" fmla="*/ 225 w 1022"/>
                <a:gd name="T75" fmla="*/ 63 h 1435"/>
                <a:gd name="T76" fmla="*/ 267 w 1022"/>
                <a:gd name="T77" fmla="*/ 45 h 1435"/>
                <a:gd name="T78" fmla="*/ 312 w 1022"/>
                <a:gd name="T79" fmla="*/ 28 h 1435"/>
                <a:gd name="T80" fmla="*/ 359 w 1022"/>
                <a:gd name="T81" fmla="*/ 16 h 1435"/>
                <a:gd name="T82" fmla="*/ 408 w 1022"/>
                <a:gd name="T83" fmla="*/ 7 h 1435"/>
                <a:gd name="T84" fmla="*/ 459 w 1022"/>
                <a:gd name="T85" fmla="*/ 2 h 1435"/>
                <a:gd name="T86" fmla="*/ 510 w 1022"/>
                <a:gd name="T87"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435">
                  <a:moveTo>
                    <a:pt x="510" y="0"/>
                  </a:moveTo>
                  <a:lnTo>
                    <a:pt x="510" y="0"/>
                  </a:lnTo>
                  <a:lnTo>
                    <a:pt x="510" y="0"/>
                  </a:lnTo>
                  <a:lnTo>
                    <a:pt x="537" y="0"/>
                  </a:lnTo>
                  <a:lnTo>
                    <a:pt x="563" y="2"/>
                  </a:lnTo>
                  <a:lnTo>
                    <a:pt x="588" y="4"/>
                  </a:lnTo>
                  <a:lnTo>
                    <a:pt x="613" y="7"/>
                  </a:lnTo>
                  <a:lnTo>
                    <a:pt x="638" y="11"/>
                  </a:lnTo>
                  <a:lnTo>
                    <a:pt x="662" y="16"/>
                  </a:lnTo>
                  <a:lnTo>
                    <a:pt x="686" y="22"/>
                  </a:lnTo>
                  <a:lnTo>
                    <a:pt x="709" y="28"/>
                  </a:lnTo>
                  <a:lnTo>
                    <a:pt x="732" y="37"/>
                  </a:lnTo>
                  <a:lnTo>
                    <a:pt x="753" y="45"/>
                  </a:lnTo>
                  <a:lnTo>
                    <a:pt x="775" y="53"/>
                  </a:lnTo>
                  <a:lnTo>
                    <a:pt x="796" y="63"/>
                  </a:lnTo>
                  <a:lnTo>
                    <a:pt x="815" y="73"/>
                  </a:lnTo>
                  <a:lnTo>
                    <a:pt x="835" y="84"/>
                  </a:lnTo>
                  <a:lnTo>
                    <a:pt x="853" y="95"/>
                  </a:lnTo>
                  <a:lnTo>
                    <a:pt x="872" y="108"/>
                  </a:lnTo>
                  <a:lnTo>
                    <a:pt x="889" y="120"/>
                  </a:lnTo>
                  <a:lnTo>
                    <a:pt x="905" y="134"/>
                  </a:lnTo>
                  <a:lnTo>
                    <a:pt x="920" y="148"/>
                  </a:lnTo>
                  <a:lnTo>
                    <a:pt x="934" y="162"/>
                  </a:lnTo>
                  <a:lnTo>
                    <a:pt x="947" y="176"/>
                  </a:lnTo>
                  <a:lnTo>
                    <a:pt x="960" y="193"/>
                  </a:lnTo>
                  <a:lnTo>
                    <a:pt x="971" y="207"/>
                  </a:lnTo>
                  <a:lnTo>
                    <a:pt x="982" y="225"/>
                  </a:lnTo>
                  <a:lnTo>
                    <a:pt x="991" y="241"/>
                  </a:lnTo>
                  <a:lnTo>
                    <a:pt x="999" y="258"/>
                  </a:lnTo>
                  <a:lnTo>
                    <a:pt x="1006" y="275"/>
                  </a:lnTo>
                  <a:lnTo>
                    <a:pt x="1012" y="293"/>
                  </a:lnTo>
                  <a:lnTo>
                    <a:pt x="1016" y="311"/>
                  </a:lnTo>
                  <a:lnTo>
                    <a:pt x="1018" y="329"/>
                  </a:lnTo>
                  <a:lnTo>
                    <a:pt x="1021" y="347"/>
                  </a:lnTo>
                  <a:lnTo>
                    <a:pt x="1022" y="367"/>
                  </a:lnTo>
                  <a:lnTo>
                    <a:pt x="1022" y="1270"/>
                  </a:lnTo>
                  <a:lnTo>
                    <a:pt x="1022" y="1270"/>
                  </a:lnTo>
                  <a:lnTo>
                    <a:pt x="953" y="1260"/>
                  </a:lnTo>
                  <a:lnTo>
                    <a:pt x="885" y="1253"/>
                  </a:lnTo>
                  <a:lnTo>
                    <a:pt x="818" y="1250"/>
                  </a:lnTo>
                  <a:lnTo>
                    <a:pt x="750" y="1250"/>
                  </a:lnTo>
                  <a:lnTo>
                    <a:pt x="683" y="1251"/>
                  </a:lnTo>
                  <a:lnTo>
                    <a:pt x="617" y="1256"/>
                  </a:lnTo>
                  <a:lnTo>
                    <a:pt x="550" y="1263"/>
                  </a:lnTo>
                  <a:lnTo>
                    <a:pt x="485" y="1272"/>
                  </a:lnTo>
                  <a:lnTo>
                    <a:pt x="421" y="1283"/>
                  </a:lnTo>
                  <a:lnTo>
                    <a:pt x="358" y="1298"/>
                  </a:lnTo>
                  <a:lnTo>
                    <a:pt x="295" y="1314"/>
                  </a:lnTo>
                  <a:lnTo>
                    <a:pt x="233" y="1334"/>
                  </a:lnTo>
                  <a:lnTo>
                    <a:pt x="173" y="1356"/>
                  </a:lnTo>
                  <a:lnTo>
                    <a:pt x="113" y="1380"/>
                  </a:lnTo>
                  <a:lnTo>
                    <a:pt x="56" y="1406"/>
                  </a:lnTo>
                  <a:lnTo>
                    <a:pt x="27" y="1420"/>
                  </a:lnTo>
                  <a:lnTo>
                    <a:pt x="0" y="1435"/>
                  </a:lnTo>
                  <a:lnTo>
                    <a:pt x="0" y="367"/>
                  </a:lnTo>
                  <a:lnTo>
                    <a:pt x="0" y="367"/>
                  </a:lnTo>
                  <a:lnTo>
                    <a:pt x="0" y="347"/>
                  </a:lnTo>
                  <a:lnTo>
                    <a:pt x="2" y="329"/>
                  </a:lnTo>
                  <a:lnTo>
                    <a:pt x="6" y="311"/>
                  </a:lnTo>
                  <a:lnTo>
                    <a:pt x="10" y="293"/>
                  </a:lnTo>
                  <a:lnTo>
                    <a:pt x="16" y="275"/>
                  </a:lnTo>
                  <a:lnTo>
                    <a:pt x="23" y="258"/>
                  </a:lnTo>
                  <a:lnTo>
                    <a:pt x="31" y="241"/>
                  </a:lnTo>
                  <a:lnTo>
                    <a:pt x="40" y="225"/>
                  </a:lnTo>
                  <a:lnTo>
                    <a:pt x="50" y="207"/>
                  </a:lnTo>
                  <a:lnTo>
                    <a:pt x="62" y="193"/>
                  </a:lnTo>
                  <a:lnTo>
                    <a:pt x="73" y="176"/>
                  </a:lnTo>
                  <a:lnTo>
                    <a:pt x="87" y="162"/>
                  </a:lnTo>
                  <a:lnTo>
                    <a:pt x="101" y="148"/>
                  </a:lnTo>
                  <a:lnTo>
                    <a:pt x="117" y="134"/>
                  </a:lnTo>
                  <a:lnTo>
                    <a:pt x="133" y="120"/>
                  </a:lnTo>
                  <a:lnTo>
                    <a:pt x="149" y="108"/>
                  </a:lnTo>
                  <a:lnTo>
                    <a:pt x="167" y="95"/>
                  </a:lnTo>
                  <a:lnTo>
                    <a:pt x="186" y="84"/>
                  </a:lnTo>
                  <a:lnTo>
                    <a:pt x="205" y="73"/>
                  </a:lnTo>
                  <a:lnTo>
                    <a:pt x="225" y="63"/>
                  </a:lnTo>
                  <a:lnTo>
                    <a:pt x="246" y="53"/>
                  </a:lnTo>
                  <a:lnTo>
                    <a:pt x="267" y="45"/>
                  </a:lnTo>
                  <a:lnTo>
                    <a:pt x="289" y="37"/>
                  </a:lnTo>
                  <a:lnTo>
                    <a:pt x="312" y="28"/>
                  </a:lnTo>
                  <a:lnTo>
                    <a:pt x="335" y="22"/>
                  </a:lnTo>
                  <a:lnTo>
                    <a:pt x="359" y="16"/>
                  </a:lnTo>
                  <a:lnTo>
                    <a:pt x="383" y="11"/>
                  </a:lnTo>
                  <a:lnTo>
                    <a:pt x="408" y="7"/>
                  </a:lnTo>
                  <a:lnTo>
                    <a:pt x="433" y="4"/>
                  </a:lnTo>
                  <a:lnTo>
                    <a:pt x="459" y="2"/>
                  </a:lnTo>
                  <a:lnTo>
                    <a:pt x="484" y="0"/>
                  </a:lnTo>
                  <a:lnTo>
                    <a:pt x="510"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3" name="Freeform 202"/>
            <p:cNvSpPr>
              <a:spLocks/>
            </p:cNvSpPr>
            <p:nvPr/>
          </p:nvSpPr>
          <p:spPr bwMode="auto">
            <a:xfrm>
              <a:off x="4983029" y="2268226"/>
              <a:ext cx="201867" cy="202461"/>
            </a:xfrm>
            <a:custGeom>
              <a:avLst/>
              <a:gdLst>
                <a:gd name="T0" fmla="*/ 537 w 1022"/>
                <a:gd name="T1" fmla="*/ 0 h 1022"/>
                <a:gd name="T2" fmla="*/ 614 w 1022"/>
                <a:gd name="T3" fmla="*/ 10 h 1022"/>
                <a:gd name="T4" fmla="*/ 686 w 1022"/>
                <a:gd name="T5" fmla="*/ 31 h 1022"/>
                <a:gd name="T6" fmla="*/ 755 w 1022"/>
                <a:gd name="T7" fmla="*/ 61 h 1022"/>
                <a:gd name="T8" fmla="*/ 817 w 1022"/>
                <a:gd name="T9" fmla="*/ 101 h 1022"/>
                <a:gd name="T10" fmla="*/ 872 w 1022"/>
                <a:gd name="T11" fmla="*/ 149 h 1022"/>
                <a:gd name="T12" fmla="*/ 920 w 1022"/>
                <a:gd name="T13" fmla="*/ 205 h 1022"/>
                <a:gd name="T14" fmla="*/ 960 w 1022"/>
                <a:gd name="T15" fmla="*/ 267 h 1022"/>
                <a:gd name="T16" fmla="*/ 991 w 1022"/>
                <a:gd name="T17" fmla="*/ 335 h 1022"/>
                <a:gd name="T18" fmla="*/ 1012 w 1022"/>
                <a:gd name="T19" fmla="*/ 407 h 1022"/>
                <a:gd name="T20" fmla="*/ 1021 w 1022"/>
                <a:gd name="T21" fmla="*/ 484 h 1022"/>
                <a:gd name="T22" fmla="*/ 1021 w 1022"/>
                <a:gd name="T23" fmla="*/ 537 h 1022"/>
                <a:gd name="T24" fmla="*/ 1012 w 1022"/>
                <a:gd name="T25" fmla="*/ 613 h 1022"/>
                <a:gd name="T26" fmla="*/ 991 w 1022"/>
                <a:gd name="T27" fmla="*/ 686 h 1022"/>
                <a:gd name="T28" fmla="*/ 960 w 1022"/>
                <a:gd name="T29" fmla="*/ 754 h 1022"/>
                <a:gd name="T30" fmla="*/ 920 w 1022"/>
                <a:gd name="T31" fmla="*/ 816 h 1022"/>
                <a:gd name="T32" fmla="*/ 872 w 1022"/>
                <a:gd name="T33" fmla="*/ 871 h 1022"/>
                <a:gd name="T34" fmla="*/ 817 w 1022"/>
                <a:gd name="T35" fmla="*/ 920 h 1022"/>
                <a:gd name="T36" fmla="*/ 755 w 1022"/>
                <a:gd name="T37" fmla="*/ 960 h 1022"/>
                <a:gd name="T38" fmla="*/ 686 w 1022"/>
                <a:gd name="T39" fmla="*/ 991 h 1022"/>
                <a:gd name="T40" fmla="*/ 614 w 1022"/>
                <a:gd name="T41" fmla="*/ 1011 h 1022"/>
                <a:gd name="T42" fmla="*/ 537 w 1022"/>
                <a:gd name="T43" fmla="*/ 1021 h 1022"/>
                <a:gd name="T44" fmla="*/ 484 w 1022"/>
                <a:gd name="T45" fmla="*/ 1021 h 1022"/>
                <a:gd name="T46" fmla="*/ 407 w 1022"/>
                <a:gd name="T47" fmla="*/ 1011 h 1022"/>
                <a:gd name="T48" fmla="*/ 335 w 1022"/>
                <a:gd name="T49" fmla="*/ 991 h 1022"/>
                <a:gd name="T50" fmla="*/ 268 w 1022"/>
                <a:gd name="T51" fmla="*/ 960 h 1022"/>
                <a:gd name="T52" fmla="*/ 206 w 1022"/>
                <a:gd name="T53" fmla="*/ 920 h 1022"/>
                <a:gd name="T54" fmla="*/ 149 w 1022"/>
                <a:gd name="T55" fmla="*/ 871 h 1022"/>
                <a:gd name="T56" fmla="*/ 101 w 1022"/>
                <a:gd name="T57" fmla="*/ 816 h 1022"/>
                <a:gd name="T58" fmla="*/ 61 w 1022"/>
                <a:gd name="T59" fmla="*/ 754 h 1022"/>
                <a:gd name="T60" fmla="*/ 31 w 1022"/>
                <a:gd name="T61" fmla="*/ 686 h 1022"/>
                <a:gd name="T62" fmla="*/ 11 w 1022"/>
                <a:gd name="T63" fmla="*/ 613 h 1022"/>
                <a:gd name="T64" fmla="*/ 0 w 1022"/>
                <a:gd name="T65" fmla="*/ 537 h 1022"/>
                <a:gd name="T66" fmla="*/ 0 w 1022"/>
                <a:gd name="T67" fmla="*/ 484 h 1022"/>
                <a:gd name="T68" fmla="*/ 11 w 1022"/>
                <a:gd name="T69" fmla="*/ 407 h 1022"/>
                <a:gd name="T70" fmla="*/ 31 w 1022"/>
                <a:gd name="T71" fmla="*/ 335 h 1022"/>
                <a:gd name="T72" fmla="*/ 61 w 1022"/>
                <a:gd name="T73" fmla="*/ 267 h 1022"/>
                <a:gd name="T74" fmla="*/ 101 w 1022"/>
                <a:gd name="T75" fmla="*/ 205 h 1022"/>
                <a:gd name="T76" fmla="*/ 149 w 1022"/>
                <a:gd name="T77" fmla="*/ 149 h 1022"/>
                <a:gd name="T78" fmla="*/ 206 w 1022"/>
                <a:gd name="T79" fmla="*/ 101 h 1022"/>
                <a:gd name="T80" fmla="*/ 268 w 1022"/>
                <a:gd name="T81" fmla="*/ 61 h 1022"/>
                <a:gd name="T82" fmla="*/ 335 w 1022"/>
                <a:gd name="T83" fmla="*/ 31 h 1022"/>
                <a:gd name="T84" fmla="*/ 407 w 1022"/>
                <a:gd name="T85" fmla="*/ 10 h 1022"/>
                <a:gd name="T86" fmla="*/ 484 w 1022"/>
                <a:gd name="T87"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1" y="0"/>
                  </a:moveTo>
                  <a:lnTo>
                    <a:pt x="511" y="0"/>
                  </a:lnTo>
                  <a:lnTo>
                    <a:pt x="537" y="0"/>
                  </a:lnTo>
                  <a:lnTo>
                    <a:pt x="563" y="2"/>
                  </a:lnTo>
                  <a:lnTo>
                    <a:pt x="589" y="5"/>
                  </a:lnTo>
                  <a:lnTo>
                    <a:pt x="614" y="10"/>
                  </a:lnTo>
                  <a:lnTo>
                    <a:pt x="639" y="16"/>
                  </a:lnTo>
                  <a:lnTo>
                    <a:pt x="663" y="23"/>
                  </a:lnTo>
                  <a:lnTo>
                    <a:pt x="686" y="31"/>
                  </a:lnTo>
                  <a:lnTo>
                    <a:pt x="710" y="40"/>
                  </a:lnTo>
                  <a:lnTo>
                    <a:pt x="732" y="50"/>
                  </a:lnTo>
                  <a:lnTo>
                    <a:pt x="755" y="61"/>
                  </a:lnTo>
                  <a:lnTo>
                    <a:pt x="776" y="73"/>
                  </a:lnTo>
                  <a:lnTo>
                    <a:pt x="796" y="87"/>
                  </a:lnTo>
                  <a:lnTo>
                    <a:pt x="817" y="101"/>
                  </a:lnTo>
                  <a:lnTo>
                    <a:pt x="836" y="116"/>
                  </a:lnTo>
                  <a:lnTo>
                    <a:pt x="855" y="132"/>
                  </a:lnTo>
                  <a:lnTo>
                    <a:pt x="872" y="149"/>
                  </a:lnTo>
                  <a:lnTo>
                    <a:pt x="889" y="167"/>
                  </a:lnTo>
                  <a:lnTo>
                    <a:pt x="905" y="186"/>
                  </a:lnTo>
                  <a:lnTo>
                    <a:pt x="920" y="205"/>
                  </a:lnTo>
                  <a:lnTo>
                    <a:pt x="935" y="225"/>
                  </a:lnTo>
                  <a:lnTo>
                    <a:pt x="948" y="245"/>
                  </a:lnTo>
                  <a:lnTo>
                    <a:pt x="960" y="267"/>
                  </a:lnTo>
                  <a:lnTo>
                    <a:pt x="972" y="289"/>
                  </a:lnTo>
                  <a:lnTo>
                    <a:pt x="982" y="312"/>
                  </a:lnTo>
                  <a:lnTo>
                    <a:pt x="991" y="335"/>
                  </a:lnTo>
                  <a:lnTo>
                    <a:pt x="999" y="359"/>
                  </a:lnTo>
                  <a:lnTo>
                    <a:pt x="1006" y="383"/>
                  </a:lnTo>
                  <a:lnTo>
                    <a:pt x="1012" y="407"/>
                  </a:lnTo>
                  <a:lnTo>
                    <a:pt x="1017" y="432"/>
                  </a:lnTo>
                  <a:lnTo>
                    <a:pt x="1020" y="459"/>
                  </a:lnTo>
                  <a:lnTo>
                    <a:pt x="1021" y="484"/>
                  </a:lnTo>
                  <a:lnTo>
                    <a:pt x="1022" y="510"/>
                  </a:lnTo>
                  <a:lnTo>
                    <a:pt x="1022" y="510"/>
                  </a:lnTo>
                  <a:lnTo>
                    <a:pt x="1021" y="537"/>
                  </a:lnTo>
                  <a:lnTo>
                    <a:pt x="1020" y="563"/>
                  </a:lnTo>
                  <a:lnTo>
                    <a:pt x="1017" y="588"/>
                  </a:lnTo>
                  <a:lnTo>
                    <a:pt x="1012" y="613"/>
                  </a:lnTo>
                  <a:lnTo>
                    <a:pt x="1006" y="639"/>
                  </a:lnTo>
                  <a:lnTo>
                    <a:pt x="999" y="663"/>
                  </a:lnTo>
                  <a:lnTo>
                    <a:pt x="991" y="686"/>
                  </a:lnTo>
                  <a:lnTo>
                    <a:pt x="982" y="710"/>
                  </a:lnTo>
                  <a:lnTo>
                    <a:pt x="972" y="732"/>
                  </a:lnTo>
                  <a:lnTo>
                    <a:pt x="960" y="754"/>
                  </a:lnTo>
                  <a:lnTo>
                    <a:pt x="948" y="775"/>
                  </a:lnTo>
                  <a:lnTo>
                    <a:pt x="935" y="796"/>
                  </a:lnTo>
                  <a:lnTo>
                    <a:pt x="920" y="816"/>
                  </a:lnTo>
                  <a:lnTo>
                    <a:pt x="905" y="836"/>
                  </a:lnTo>
                  <a:lnTo>
                    <a:pt x="889" y="854"/>
                  </a:lnTo>
                  <a:lnTo>
                    <a:pt x="872" y="871"/>
                  </a:lnTo>
                  <a:lnTo>
                    <a:pt x="855" y="889"/>
                  </a:lnTo>
                  <a:lnTo>
                    <a:pt x="836" y="905"/>
                  </a:lnTo>
                  <a:lnTo>
                    <a:pt x="817" y="920"/>
                  </a:lnTo>
                  <a:lnTo>
                    <a:pt x="796" y="935"/>
                  </a:lnTo>
                  <a:lnTo>
                    <a:pt x="776" y="947"/>
                  </a:lnTo>
                  <a:lnTo>
                    <a:pt x="755" y="960"/>
                  </a:lnTo>
                  <a:lnTo>
                    <a:pt x="732" y="971"/>
                  </a:lnTo>
                  <a:lnTo>
                    <a:pt x="710" y="982"/>
                  </a:lnTo>
                  <a:lnTo>
                    <a:pt x="686" y="991"/>
                  </a:lnTo>
                  <a:lnTo>
                    <a:pt x="663" y="999"/>
                  </a:lnTo>
                  <a:lnTo>
                    <a:pt x="639" y="1006"/>
                  </a:lnTo>
                  <a:lnTo>
                    <a:pt x="614" y="1011"/>
                  </a:lnTo>
                  <a:lnTo>
                    <a:pt x="589" y="1016"/>
                  </a:lnTo>
                  <a:lnTo>
                    <a:pt x="563" y="1018"/>
                  </a:lnTo>
                  <a:lnTo>
                    <a:pt x="537" y="1021"/>
                  </a:lnTo>
                  <a:lnTo>
                    <a:pt x="511" y="1022"/>
                  </a:lnTo>
                  <a:lnTo>
                    <a:pt x="511" y="1022"/>
                  </a:lnTo>
                  <a:lnTo>
                    <a:pt x="484" y="1021"/>
                  </a:lnTo>
                  <a:lnTo>
                    <a:pt x="459" y="1018"/>
                  </a:lnTo>
                  <a:lnTo>
                    <a:pt x="433" y="1016"/>
                  </a:lnTo>
                  <a:lnTo>
                    <a:pt x="407" y="1011"/>
                  </a:lnTo>
                  <a:lnTo>
                    <a:pt x="383" y="1006"/>
                  </a:lnTo>
                  <a:lnTo>
                    <a:pt x="359" y="999"/>
                  </a:lnTo>
                  <a:lnTo>
                    <a:pt x="335" y="991"/>
                  </a:lnTo>
                  <a:lnTo>
                    <a:pt x="312" y="982"/>
                  </a:lnTo>
                  <a:lnTo>
                    <a:pt x="289" y="971"/>
                  </a:lnTo>
                  <a:lnTo>
                    <a:pt x="268" y="960"/>
                  </a:lnTo>
                  <a:lnTo>
                    <a:pt x="246" y="947"/>
                  </a:lnTo>
                  <a:lnTo>
                    <a:pt x="225" y="935"/>
                  </a:lnTo>
                  <a:lnTo>
                    <a:pt x="206" y="920"/>
                  </a:lnTo>
                  <a:lnTo>
                    <a:pt x="186" y="905"/>
                  </a:lnTo>
                  <a:lnTo>
                    <a:pt x="168" y="889"/>
                  </a:lnTo>
                  <a:lnTo>
                    <a:pt x="149" y="871"/>
                  </a:lnTo>
                  <a:lnTo>
                    <a:pt x="132" y="854"/>
                  </a:lnTo>
                  <a:lnTo>
                    <a:pt x="116" y="836"/>
                  </a:lnTo>
                  <a:lnTo>
                    <a:pt x="101" y="816"/>
                  </a:lnTo>
                  <a:lnTo>
                    <a:pt x="87" y="796"/>
                  </a:lnTo>
                  <a:lnTo>
                    <a:pt x="74" y="775"/>
                  </a:lnTo>
                  <a:lnTo>
                    <a:pt x="61" y="754"/>
                  </a:lnTo>
                  <a:lnTo>
                    <a:pt x="51" y="732"/>
                  </a:lnTo>
                  <a:lnTo>
                    <a:pt x="40" y="710"/>
                  </a:lnTo>
                  <a:lnTo>
                    <a:pt x="31" y="686"/>
                  </a:lnTo>
                  <a:lnTo>
                    <a:pt x="23" y="663"/>
                  </a:lnTo>
                  <a:lnTo>
                    <a:pt x="16" y="639"/>
                  </a:lnTo>
                  <a:lnTo>
                    <a:pt x="11" y="613"/>
                  </a:lnTo>
                  <a:lnTo>
                    <a:pt x="6" y="588"/>
                  </a:lnTo>
                  <a:lnTo>
                    <a:pt x="3" y="563"/>
                  </a:lnTo>
                  <a:lnTo>
                    <a:pt x="0" y="537"/>
                  </a:lnTo>
                  <a:lnTo>
                    <a:pt x="0" y="510"/>
                  </a:lnTo>
                  <a:lnTo>
                    <a:pt x="0" y="510"/>
                  </a:lnTo>
                  <a:lnTo>
                    <a:pt x="0" y="484"/>
                  </a:lnTo>
                  <a:lnTo>
                    <a:pt x="3" y="459"/>
                  </a:lnTo>
                  <a:lnTo>
                    <a:pt x="6" y="432"/>
                  </a:lnTo>
                  <a:lnTo>
                    <a:pt x="11" y="407"/>
                  </a:lnTo>
                  <a:lnTo>
                    <a:pt x="16" y="383"/>
                  </a:lnTo>
                  <a:lnTo>
                    <a:pt x="23" y="359"/>
                  </a:lnTo>
                  <a:lnTo>
                    <a:pt x="31" y="335"/>
                  </a:lnTo>
                  <a:lnTo>
                    <a:pt x="40" y="312"/>
                  </a:lnTo>
                  <a:lnTo>
                    <a:pt x="51" y="289"/>
                  </a:lnTo>
                  <a:lnTo>
                    <a:pt x="61" y="267"/>
                  </a:lnTo>
                  <a:lnTo>
                    <a:pt x="74" y="245"/>
                  </a:lnTo>
                  <a:lnTo>
                    <a:pt x="87" y="225"/>
                  </a:lnTo>
                  <a:lnTo>
                    <a:pt x="101" y="205"/>
                  </a:lnTo>
                  <a:lnTo>
                    <a:pt x="116" y="186"/>
                  </a:lnTo>
                  <a:lnTo>
                    <a:pt x="132" y="167"/>
                  </a:lnTo>
                  <a:lnTo>
                    <a:pt x="149" y="149"/>
                  </a:lnTo>
                  <a:lnTo>
                    <a:pt x="168" y="132"/>
                  </a:lnTo>
                  <a:lnTo>
                    <a:pt x="186" y="116"/>
                  </a:lnTo>
                  <a:lnTo>
                    <a:pt x="206" y="101"/>
                  </a:lnTo>
                  <a:lnTo>
                    <a:pt x="225" y="87"/>
                  </a:lnTo>
                  <a:lnTo>
                    <a:pt x="246" y="73"/>
                  </a:lnTo>
                  <a:lnTo>
                    <a:pt x="268" y="61"/>
                  </a:lnTo>
                  <a:lnTo>
                    <a:pt x="289" y="50"/>
                  </a:lnTo>
                  <a:lnTo>
                    <a:pt x="312" y="40"/>
                  </a:lnTo>
                  <a:lnTo>
                    <a:pt x="335" y="31"/>
                  </a:lnTo>
                  <a:lnTo>
                    <a:pt x="359" y="23"/>
                  </a:lnTo>
                  <a:lnTo>
                    <a:pt x="383" y="16"/>
                  </a:lnTo>
                  <a:lnTo>
                    <a:pt x="407" y="10"/>
                  </a:lnTo>
                  <a:lnTo>
                    <a:pt x="433" y="5"/>
                  </a:lnTo>
                  <a:lnTo>
                    <a:pt x="459" y="2"/>
                  </a:lnTo>
                  <a:lnTo>
                    <a:pt x="484" y="0"/>
                  </a:lnTo>
                  <a:lnTo>
                    <a:pt x="511"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4" name="Freeform 204"/>
            <p:cNvSpPr>
              <a:spLocks/>
            </p:cNvSpPr>
            <p:nvPr/>
          </p:nvSpPr>
          <p:spPr bwMode="auto">
            <a:xfrm>
              <a:off x="4195152" y="2635150"/>
              <a:ext cx="202461" cy="159713"/>
            </a:xfrm>
            <a:custGeom>
              <a:avLst/>
              <a:gdLst>
                <a:gd name="T0" fmla="*/ 510 w 1022"/>
                <a:gd name="T1" fmla="*/ 0 h 805"/>
                <a:gd name="T2" fmla="*/ 537 w 1022"/>
                <a:gd name="T3" fmla="*/ 0 h 805"/>
                <a:gd name="T4" fmla="*/ 588 w 1022"/>
                <a:gd name="T5" fmla="*/ 5 h 805"/>
                <a:gd name="T6" fmla="*/ 638 w 1022"/>
                <a:gd name="T7" fmla="*/ 12 h 805"/>
                <a:gd name="T8" fmla="*/ 686 w 1022"/>
                <a:gd name="T9" fmla="*/ 22 h 805"/>
                <a:gd name="T10" fmla="*/ 732 w 1022"/>
                <a:gd name="T11" fmla="*/ 37 h 805"/>
                <a:gd name="T12" fmla="*/ 775 w 1022"/>
                <a:gd name="T13" fmla="*/ 53 h 805"/>
                <a:gd name="T14" fmla="*/ 817 w 1022"/>
                <a:gd name="T15" fmla="*/ 74 h 805"/>
                <a:gd name="T16" fmla="*/ 855 w 1022"/>
                <a:gd name="T17" fmla="*/ 96 h 805"/>
                <a:gd name="T18" fmla="*/ 889 w 1022"/>
                <a:gd name="T19" fmla="*/ 121 h 805"/>
                <a:gd name="T20" fmla="*/ 920 w 1022"/>
                <a:gd name="T21" fmla="*/ 148 h 805"/>
                <a:gd name="T22" fmla="*/ 948 w 1022"/>
                <a:gd name="T23" fmla="*/ 177 h 805"/>
                <a:gd name="T24" fmla="*/ 972 w 1022"/>
                <a:gd name="T25" fmla="*/ 208 h 805"/>
                <a:gd name="T26" fmla="*/ 991 w 1022"/>
                <a:gd name="T27" fmla="*/ 241 h 805"/>
                <a:gd name="T28" fmla="*/ 1006 w 1022"/>
                <a:gd name="T29" fmla="*/ 276 h 805"/>
                <a:gd name="T30" fmla="*/ 1016 w 1022"/>
                <a:gd name="T31" fmla="*/ 311 h 805"/>
                <a:gd name="T32" fmla="*/ 1021 w 1022"/>
                <a:gd name="T33" fmla="*/ 348 h 805"/>
                <a:gd name="T34" fmla="*/ 1022 w 1022"/>
                <a:gd name="T35" fmla="*/ 755 h 805"/>
                <a:gd name="T36" fmla="*/ 958 w 1022"/>
                <a:gd name="T37" fmla="*/ 747 h 805"/>
                <a:gd name="T38" fmla="*/ 828 w 1022"/>
                <a:gd name="T39" fmla="*/ 735 h 805"/>
                <a:gd name="T40" fmla="*/ 699 w 1022"/>
                <a:gd name="T41" fmla="*/ 729 h 805"/>
                <a:gd name="T42" fmla="*/ 569 w 1022"/>
                <a:gd name="T43" fmla="*/ 729 h 805"/>
                <a:gd name="T44" fmla="*/ 441 w 1022"/>
                <a:gd name="T45" fmla="*/ 736 h 805"/>
                <a:gd name="T46" fmla="*/ 312 w 1022"/>
                <a:gd name="T47" fmla="*/ 748 h 805"/>
                <a:gd name="T48" fmla="*/ 186 w 1022"/>
                <a:gd name="T49" fmla="*/ 767 h 805"/>
                <a:gd name="T50" fmla="*/ 61 w 1022"/>
                <a:gd name="T51" fmla="*/ 791 h 805"/>
                <a:gd name="T52" fmla="*/ 0 w 1022"/>
                <a:gd name="T53" fmla="*/ 368 h 805"/>
                <a:gd name="T54" fmla="*/ 0 w 1022"/>
                <a:gd name="T55" fmla="*/ 348 h 805"/>
                <a:gd name="T56" fmla="*/ 6 w 1022"/>
                <a:gd name="T57" fmla="*/ 311 h 805"/>
                <a:gd name="T58" fmla="*/ 16 w 1022"/>
                <a:gd name="T59" fmla="*/ 276 h 805"/>
                <a:gd name="T60" fmla="*/ 31 w 1022"/>
                <a:gd name="T61" fmla="*/ 241 h 805"/>
                <a:gd name="T62" fmla="*/ 51 w 1022"/>
                <a:gd name="T63" fmla="*/ 208 h 805"/>
                <a:gd name="T64" fmla="*/ 73 w 1022"/>
                <a:gd name="T65" fmla="*/ 177 h 805"/>
                <a:gd name="T66" fmla="*/ 101 w 1022"/>
                <a:gd name="T67" fmla="*/ 148 h 805"/>
                <a:gd name="T68" fmla="*/ 133 w 1022"/>
                <a:gd name="T69" fmla="*/ 121 h 805"/>
                <a:gd name="T70" fmla="*/ 168 w 1022"/>
                <a:gd name="T71" fmla="*/ 96 h 805"/>
                <a:gd name="T72" fmla="*/ 205 w 1022"/>
                <a:gd name="T73" fmla="*/ 74 h 805"/>
                <a:gd name="T74" fmla="*/ 247 w 1022"/>
                <a:gd name="T75" fmla="*/ 53 h 805"/>
                <a:gd name="T76" fmla="*/ 290 w 1022"/>
                <a:gd name="T77" fmla="*/ 37 h 805"/>
                <a:gd name="T78" fmla="*/ 335 w 1022"/>
                <a:gd name="T79" fmla="*/ 22 h 805"/>
                <a:gd name="T80" fmla="*/ 383 w 1022"/>
                <a:gd name="T81" fmla="*/ 12 h 805"/>
                <a:gd name="T82" fmla="*/ 434 w 1022"/>
                <a:gd name="T83" fmla="*/ 5 h 805"/>
                <a:gd name="T84" fmla="*/ 484 w 1022"/>
                <a:gd name="T85"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2" h="805">
                  <a:moveTo>
                    <a:pt x="510" y="0"/>
                  </a:moveTo>
                  <a:lnTo>
                    <a:pt x="510" y="0"/>
                  </a:lnTo>
                  <a:lnTo>
                    <a:pt x="510" y="0"/>
                  </a:lnTo>
                  <a:lnTo>
                    <a:pt x="537" y="0"/>
                  </a:lnTo>
                  <a:lnTo>
                    <a:pt x="563" y="3"/>
                  </a:lnTo>
                  <a:lnTo>
                    <a:pt x="588" y="5"/>
                  </a:lnTo>
                  <a:lnTo>
                    <a:pt x="614" y="7"/>
                  </a:lnTo>
                  <a:lnTo>
                    <a:pt x="638" y="12"/>
                  </a:lnTo>
                  <a:lnTo>
                    <a:pt x="662" y="17"/>
                  </a:lnTo>
                  <a:lnTo>
                    <a:pt x="686" y="22"/>
                  </a:lnTo>
                  <a:lnTo>
                    <a:pt x="709" y="29"/>
                  </a:lnTo>
                  <a:lnTo>
                    <a:pt x="732" y="37"/>
                  </a:lnTo>
                  <a:lnTo>
                    <a:pt x="754" y="45"/>
                  </a:lnTo>
                  <a:lnTo>
                    <a:pt x="775" y="53"/>
                  </a:lnTo>
                  <a:lnTo>
                    <a:pt x="796" y="64"/>
                  </a:lnTo>
                  <a:lnTo>
                    <a:pt x="817" y="74"/>
                  </a:lnTo>
                  <a:lnTo>
                    <a:pt x="835" y="84"/>
                  </a:lnTo>
                  <a:lnTo>
                    <a:pt x="855" y="96"/>
                  </a:lnTo>
                  <a:lnTo>
                    <a:pt x="872" y="108"/>
                  </a:lnTo>
                  <a:lnTo>
                    <a:pt x="889" y="121"/>
                  </a:lnTo>
                  <a:lnTo>
                    <a:pt x="905" y="135"/>
                  </a:lnTo>
                  <a:lnTo>
                    <a:pt x="920" y="148"/>
                  </a:lnTo>
                  <a:lnTo>
                    <a:pt x="935" y="162"/>
                  </a:lnTo>
                  <a:lnTo>
                    <a:pt x="948" y="177"/>
                  </a:lnTo>
                  <a:lnTo>
                    <a:pt x="960" y="193"/>
                  </a:lnTo>
                  <a:lnTo>
                    <a:pt x="972" y="208"/>
                  </a:lnTo>
                  <a:lnTo>
                    <a:pt x="982" y="224"/>
                  </a:lnTo>
                  <a:lnTo>
                    <a:pt x="991" y="241"/>
                  </a:lnTo>
                  <a:lnTo>
                    <a:pt x="999" y="259"/>
                  </a:lnTo>
                  <a:lnTo>
                    <a:pt x="1006" y="276"/>
                  </a:lnTo>
                  <a:lnTo>
                    <a:pt x="1012" y="293"/>
                  </a:lnTo>
                  <a:lnTo>
                    <a:pt x="1016" y="311"/>
                  </a:lnTo>
                  <a:lnTo>
                    <a:pt x="1020" y="330"/>
                  </a:lnTo>
                  <a:lnTo>
                    <a:pt x="1021" y="348"/>
                  </a:lnTo>
                  <a:lnTo>
                    <a:pt x="1022" y="368"/>
                  </a:lnTo>
                  <a:lnTo>
                    <a:pt x="1022" y="755"/>
                  </a:lnTo>
                  <a:lnTo>
                    <a:pt x="1022" y="755"/>
                  </a:lnTo>
                  <a:lnTo>
                    <a:pt x="958" y="747"/>
                  </a:lnTo>
                  <a:lnTo>
                    <a:pt x="894" y="740"/>
                  </a:lnTo>
                  <a:lnTo>
                    <a:pt x="828" y="735"/>
                  </a:lnTo>
                  <a:lnTo>
                    <a:pt x="764" y="731"/>
                  </a:lnTo>
                  <a:lnTo>
                    <a:pt x="699" y="729"/>
                  </a:lnTo>
                  <a:lnTo>
                    <a:pt x="634" y="728"/>
                  </a:lnTo>
                  <a:lnTo>
                    <a:pt x="569" y="729"/>
                  </a:lnTo>
                  <a:lnTo>
                    <a:pt x="505" y="731"/>
                  </a:lnTo>
                  <a:lnTo>
                    <a:pt x="441" y="736"/>
                  </a:lnTo>
                  <a:lnTo>
                    <a:pt x="376" y="741"/>
                  </a:lnTo>
                  <a:lnTo>
                    <a:pt x="312" y="748"/>
                  </a:lnTo>
                  <a:lnTo>
                    <a:pt x="249" y="756"/>
                  </a:lnTo>
                  <a:lnTo>
                    <a:pt x="186" y="767"/>
                  </a:lnTo>
                  <a:lnTo>
                    <a:pt x="123" y="778"/>
                  </a:lnTo>
                  <a:lnTo>
                    <a:pt x="61" y="791"/>
                  </a:lnTo>
                  <a:lnTo>
                    <a:pt x="0" y="805"/>
                  </a:lnTo>
                  <a:lnTo>
                    <a:pt x="0" y="368"/>
                  </a:lnTo>
                  <a:lnTo>
                    <a:pt x="0" y="368"/>
                  </a:lnTo>
                  <a:lnTo>
                    <a:pt x="0" y="348"/>
                  </a:lnTo>
                  <a:lnTo>
                    <a:pt x="2" y="330"/>
                  </a:lnTo>
                  <a:lnTo>
                    <a:pt x="6" y="311"/>
                  </a:lnTo>
                  <a:lnTo>
                    <a:pt x="10" y="293"/>
                  </a:lnTo>
                  <a:lnTo>
                    <a:pt x="16" y="276"/>
                  </a:lnTo>
                  <a:lnTo>
                    <a:pt x="23" y="259"/>
                  </a:lnTo>
                  <a:lnTo>
                    <a:pt x="31" y="241"/>
                  </a:lnTo>
                  <a:lnTo>
                    <a:pt x="40" y="224"/>
                  </a:lnTo>
                  <a:lnTo>
                    <a:pt x="51" y="208"/>
                  </a:lnTo>
                  <a:lnTo>
                    <a:pt x="62" y="193"/>
                  </a:lnTo>
                  <a:lnTo>
                    <a:pt x="73" y="177"/>
                  </a:lnTo>
                  <a:lnTo>
                    <a:pt x="87" y="162"/>
                  </a:lnTo>
                  <a:lnTo>
                    <a:pt x="101" y="148"/>
                  </a:lnTo>
                  <a:lnTo>
                    <a:pt x="117" y="135"/>
                  </a:lnTo>
                  <a:lnTo>
                    <a:pt x="133" y="121"/>
                  </a:lnTo>
                  <a:lnTo>
                    <a:pt x="150" y="108"/>
                  </a:lnTo>
                  <a:lnTo>
                    <a:pt x="168" y="96"/>
                  </a:lnTo>
                  <a:lnTo>
                    <a:pt x="186" y="84"/>
                  </a:lnTo>
                  <a:lnTo>
                    <a:pt x="205" y="74"/>
                  </a:lnTo>
                  <a:lnTo>
                    <a:pt x="226" y="64"/>
                  </a:lnTo>
                  <a:lnTo>
                    <a:pt x="247" y="53"/>
                  </a:lnTo>
                  <a:lnTo>
                    <a:pt x="267" y="45"/>
                  </a:lnTo>
                  <a:lnTo>
                    <a:pt x="290" y="37"/>
                  </a:lnTo>
                  <a:lnTo>
                    <a:pt x="312" y="29"/>
                  </a:lnTo>
                  <a:lnTo>
                    <a:pt x="335" y="22"/>
                  </a:lnTo>
                  <a:lnTo>
                    <a:pt x="359" y="17"/>
                  </a:lnTo>
                  <a:lnTo>
                    <a:pt x="383" y="12"/>
                  </a:lnTo>
                  <a:lnTo>
                    <a:pt x="408" y="7"/>
                  </a:lnTo>
                  <a:lnTo>
                    <a:pt x="434" y="5"/>
                  </a:lnTo>
                  <a:lnTo>
                    <a:pt x="459" y="3"/>
                  </a:lnTo>
                  <a:lnTo>
                    <a:pt x="484" y="0"/>
                  </a:lnTo>
                  <a:lnTo>
                    <a:pt x="510" y="0"/>
                  </a:lnTo>
                  <a:close/>
                </a:path>
              </a:pathLst>
            </a:custGeom>
            <a:solidFill>
              <a:srgbClr val="004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5" name="Freeform 206"/>
            <p:cNvSpPr>
              <a:spLocks/>
            </p:cNvSpPr>
            <p:nvPr/>
          </p:nvSpPr>
          <p:spPr bwMode="auto">
            <a:xfrm>
              <a:off x="4195746" y="2373909"/>
              <a:ext cx="202461" cy="201867"/>
            </a:xfrm>
            <a:custGeom>
              <a:avLst/>
              <a:gdLst>
                <a:gd name="T0" fmla="*/ 536 w 1022"/>
                <a:gd name="T1" fmla="*/ 1 h 1022"/>
                <a:gd name="T2" fmla="*/ 613 w 1022"/>
                <a:gd name="T3" fmla="*/ 10 h 1022"/>
                <a:gd name="T4" fmla="*/ 687 w 1022"/>
                <a:gd name="T5" fmla="*/ 31 h 1022"/>
                <a:gd name="T6" fmla="*/ 754 w 1022"/>
                <a:gd name="T7" fmla="*/ 62 h 1022"/>
                <a:gd name="T8" fmla="*/ 816 w 1022"/>
                <a:gd name="T9" fmla="*/ 102 h 1022"/>
                <a:gd name="T10" fmla="*/ 871 w 1022"/>
                <a:gd name="T11" fmla="*/ 150 h 1022"/>
                <a:gd name="T12" fmla="*/ 919 w 1022"/>
                <a:gd name="T13" fmla="*/ 205 h 1022"/>
                <a:gd name="T14" fmla="*/ 960 w 1022"/>
                <a:gd name="T15" fmla="*/ 267 h 1022"/>
                <a:gd name="T16" fmla="*/ 991 w 1022"/>
                <a:gd name="T17" fmla="*/ 336 h 1022"/>
                <a:gd name="T18" fmla="*/ 1011 w 1022"/>
                <a:gd name="T19" fmla="*/ 408 h 1022"/>
                <a:gd name="T20" fmla="*/ 1020 w 1022"/>
                <a:gd name="T21" fmla="*/ 485 h 1022"/>
                <a:gd name="T22" fmla="*/ 1020 w 1022"/>
                <a:gd name="T23" fmla="*/ 538 h 1022"/>
                <a:gd name="T24" fmla="*/ 1011 w 1022"/>
                <a:gd name="T25" fmla="*/ 615 h 1022"/>
                <a:gd name="T26" fmla="*/ 991 w 1022"/>
                <a:gd name="T27" fmla="*/ 687 h 1022"/>
                <a:gd name="T28" fmla="*/ 960 w 1022"/>
                <a:gd name="T29" fmla="*/ 755 h 1022"/>
                <a:gd name="T30" fmla="*/ 919 w 1022"/>
                <a:gd name="T31" fmla="*/ 817 h 1022"/>
                <a:gd name="T32" fmla="*/ 871 w 1022"/>
                <a:gd name="T33" fmla="*/ 873 h 1022"/>
                <a:gd name="T34" fmla="*/ 816 w 1022"/>
                <a:gd name="T35" fmla="*/ 921 h 1022"/>
                <a:gd name="T36" fmla="*/ 754 w 1022"/>
                <a:gd name="T37" fmla="*/ 961 h 1022"/>
                <a:gd name="T38" fmla="*/ 687 w 1022"/>
                <a:gd name="T39" fmla="*/ 991 h 1022"/>
                <a:gd name="T40" fmla="*/ 613 w 1022"/>
                <a:gd name="T41" fmla="*/ 1012 h 1022"/>
                <a:gd name="T42" fmla="*/ 536 w 1022"/>
                <a:gd name="T43" fmla="*/ 1022 h 1022"/>
                <a:gd name="T44" fmla="*/ 484 w 1022"/>
                <a:gd name="T45" fmla="*/ 1022 h 1022"/>
                <a:gd name="T46" fmla="*/ 408 w 1022"/>
                <a:gd name="T47" fmla="*/ 1012 h 1022"/>
                <a:gd name="T48" fmla="*/ 334 w 1022"/>
                <a:gd name="T49" fmla="*/ 991 h 1022"/>
                <a:gd name="T50" fmla="*/ 267 w 1022"/>
                <a:gd name="T51" fmla="*/ 961 h 1022"/>
                <a:gd name="T52" fmla="*/ 205 w 1022"/>
                <a:gd name="T53" fmla="*/ 921 h 1022"/>
                <a:gd name="T54" fmla="*/ 149 w 1022"/>
                <a:gd name="T55" fmla="*/ 873 h 1022"/>
                <a:gd name="T56" fmla="*/ 100 w 1022"/>
                <a:gd name="T57" fmla="*/ 817 h 1022"/>
                <a:gd name="T58" fmla="*/ 61 w 1022"/>
                <a:gd name="T59" fmla="*/ 755 h 1022"/>
                <a:gd name="T60" fmla="*/ 30 w 1022"/>
                <a:gd name="T61" fmla="*/ 687 h 1022"/>
                <a:gd name="T62" fmla="*/ 10 w 1022"/>
                <a:gd name="T63" fmla="*/ 615 h 1022"/>
                <a:gd name="T64" fmla="*/ 0 w 1022"/>
                <a:gd name="T65" fmla="*/ 538 h 1022"/>
                <a:gd name="T66" fmla="*/ 0 w 1022"/>
                <a:gd name="T67" fmla="*/ 485 h 1022"/>
                <a:gd name="T68" fmla="*/ 10 w 1022"/>
                <a:gd name="T69" fmla="*/ 408 h 1022"/>
                <a:gd name="T70" fmla="*/ 30 w 1022"/>
                <a:gd name="T71" fmla="*/ 336 h 1022"/>
                <a:gd name="T72" fmla="*/ 61 w 1022"/>
                <a:gd name="T73" fmla="*/ 267 h 1022"/>
                <a:gd name="T74" fmla="*/ 100 w 1022"/>
                <a:gd name="T75" fmla="*/ 205 h 1022"/>
                <a:gd name="T76" fmla="*/ 149 w 1022"/>
                <a:gd name="T77" fmla="*/ 150 h 1022"/>
                <a:gd name="T78" fmla="*/ 205 w 1022"/>
                <a:gd name="T79" fmla="*/ 102 h 1022"/>
                <a:gd name="T80" fmla="*/ 267 w 1022"/>
                <a:gd name="T81" fmla="*/ 62 h 1022"/>
                <a:gd name="T82" fmla="*/ 334 w 1022"/>
                <a:gd name="T83" fmla="*/ 31 h 1022"/>
                <a:gd name="T84" fmla="*/ 408 w 1022"/>
                <a:gd name="T85" fmla="*/ 10 h 1022"/>
                <a:gd name="T86" fmla="*/ 484 w 1022"/>
                <a:gd name="T87" fmla="*/ 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0" y="0"/>
                  </a:moveTo>
                  <a:lnTo>
                    <a:pt x="510" y="0"/>
                  </a:lnTo>
                  <a:lnTo>
                    <a:pt x="536" y="1"/>
                  </a:lnTo>
                  <a:lnTo>
                    <a:pt x="563" y="3"/>
                  </a:lnTo>
                  <a:lnTo>
                    <a:pt x="588" y="6"/>
                  </a:lnTo>
                  <a:lnTo>
                    <a:pt x="613" y="10"/>
                  </a:lnTo>
                  <a:lnTo>
                    <a:pt x="638" y="16"/>
                  </a:lnTo>
                  <a:lnTo>
                    <a:pt x="662" y="23"/>
                  </a:lnTo>
                  <a:lnTo>
                    <a:pt x="687" y="31"/>
                  </a:lnTo>
                  <a:lnTo>
                    <a:pt x="710" y="40"/>
                  </a:lnTo>
                  <a:lnTo>
                    <a:pt x="732" y="50"/>
                  </a:lnTo>
                  <a:lnTo>
                    <a:pt x="754" y="62"/>
                  </a:lnTo>
                  <a:lnTo>
                    <a:pt x="775" y="75"/>
                  </a:lnTo>
                  <a:lnTo>
                    <a:pt x="797" y="87"/>
                  </a:lnTo>
                  <a:lnTo>
                    <a:pt x="816" y="102"/>
                  </a:lnTo>
                  <a:lnTo>
                    <a:pt x="836" y="117"/>
                  </a:lnTo>
                  <a:lnTo>
                    <a:pt x="854" y="133"/>
                  </a:lnTo>
                  <a:lnTo>
                    <a:pt x="871" y="150"/>
                  </a:lnTo>
                  <a:lnTo>
                    <a:pt x="888" y="167"/>
                  </a:lnTo>
                  <a:lnTo>
                    <a:pt x="905" y="186"/>
                  </a:lnTo>
                  <a:lnTo>
                    <a:pt x="919" y="205"/>
                  </a:lnTo>
                  <a:lnTo>
                    <a:pt x="934" y="226"/>
                  </a:lnTo>
                  <a:lnTo>
                    <a:pt x="947" y="247"/>
                  </a:lnTo>
                  <a:lnTo>
                    <a:pt x="960" y="267"/>
                  </a:lnTo>
                  <a:lnTo>
                    <a:pt x="971" y="290"/>
                  </a:lnTo>
                  <a:lnTo>
                    <a:pt x="981" y="312"/>
                  </a:lnTo>
                  <a:lnTo>
                    <a:pt x="991" y="336"/>
                  </a:lnTo>
                  <a:lnTo>
                    <a:pt x="999" y="359"/>
                  </a:lnTo>
                  <a:lnTo>
                    <a:pt x="1005" y="383"/>
                  </a:lnTo>
                  <a:lnTo>
                    <a:pt x="1011" y="408"/>
                  </a:lnTo>
                  <a:lnTo>
                    <a:pt x="1016" y="434"/>
                  </a:lnTo>
                  <a:lnTo>
                    <a:pt x="1019" y="459"/>
                  </a:lnTo>
                  <a:lnTo>
                    <a:pt x="1020" y="485"/>
                  </a:lnTo>
                  <a:lnTo>
                    <a:pt x="1022" y="512"/>
                  </a:lnTo>
                  <a:lnTo>
                    <a:pt x="1022" y="512"/>
                  </a:lnTo>
                  <a:lnTo>
                    <a:pt x="1020" y="538"/>
                  </a:lnTo>
                  <a:lnTo>
                    <a:pt x="1019" y="563"/>
                  </a:lnTo>
                  <a:lnTo>
                    <a:pt x="1016" y="590"/>
                  </a:lnTo>
                  <a:lnTo>
                    <a:pt x="1011" y="615"/>
                  </a:lnTo>
                  <a:lnTo>
                    <a:pt x="1005" y="639"/>
                  </a:lnTo>
                  <a:lnTo>
                    <a:pt x="999" y="663"/>
                  </a:lnTo>
                  <a:lnTo>
                    <a:pt x="991" y="687"/>
                  </a:lnTo>
                  <a:lnTo>
                    <a:pt x="981" y="710"/>
                  </a:lnTo>
                  <a:lnTo>
                    <a:pt x="971" y="733"/>
                  </a:lnTo>
                  <a:lnTo>
                    <a:pt x="960" y="755"/>
                  </a:lnTo>
                  <a:lnTo>
                    <a:pt x="947" y="776"/>
                  </a:lnTo>
                  <a:lnTo>
                    <a:pt x="934" y="797"/>
                  </a:lnTo>
                  <a:lnTo>
                    <a:pt x="919" y="817"/>
                  </a:lnTo>
                  <a:lnTo>
                    <a:pt x="905" y="836"/>
                  </a:lnTo>
                  <a:lnTo>
                    <a:pt x="888" y="854"/>
                  </a:lnTo>
                  <a:lnTo>
                    <a:pt x="871" y="873"/>
                  </a:lnTo>
                  <a:lnTo>
                    <a:pt x="854" y="890"/>
                  </a:lnTo>
                  <a:lnTo>
                    <a:pt x="836" y="906"/>
                  </a:lnTo>
                  <a:lnTo>
                    <a:pt x="816" y="921"/>
                  </a:lnTo>
                  <a:lnTo>
                    <a:pt x="797" y="935"/>
                  </a:lnTo>
                  <a:lnTo>
                    <a:pt x="775" y="949"/>
                  </a:lnTo>
                  <a:lnTo>
                    <a:pt x="754" y="961"/>
                  </a:lnTo>
                  <a:lnTo>
                    <a:pt x="732" y="971"/>
                  </a:lnTo>
                  <a:lnTo>
                    <a:pt x="710" y="982"/>
                  </a:lnTo>
                  <a:lnTo>
                    <a:pt x="687" y="991"/>
                  </a:lnTo>
                  <a:lnTo>
                    <a:pt x="662" y="999"/>
                  </a:lnTo>
                  <a:lnTo>
                    <a:pt x="638" y="1006"/>
                  </a:lnTo>
                  <a:lnTo>
                    <a:pt x="613" y="1012"/>
                  </a:lnTo>
                  <a:lnTo>
                    <a:pt x="588" y="1016"/>
                  </a:lnTo>
                  <a:lnTo>
                    <a:pt x="563" y="1020"/>
                  </a:lnTo>
                  <a:lnTo>
                    <a:pt x="536" y="1022"/>
                  </a:lnTo>
                  <a:lnTo>
                    <a:pt x="510" y="1022"/>
                  </a:lnTo>
                  <a:lnTo>
                    <a:pt x="510" y="1022"/>
                  </a:lnTo>
                  <a:lnTo>
                    <a:pt x="484" y="1022"/>
                  </a:lnTo>
                  <a:lnTo>
                    <a:pt x="458" y="1020"/>
                  </a:lnTo>
                  <a:lnTo>
                    <a:pt x="433" y="1016"/>
                  </a:lnTo>
                  <a:lnTo>
                    <a:pt x="408" y="1012"/>
                  </a:lnTo>
                  <a:lnTo>
                    <a:pt x="383" y="1006"/>
                  </a:lnTo>
                  <a:lnTo>
                    <a:pt x="359" y="999"/>
                  </a:lnTo>
                  <a:lnTo>
                    <a:pt x="334" y="991"/>
                  </a:lnTo>
                  <a:lnTo>
                    <a:pt x="311" y="982"/>
                  </a:lnTo>
                  <a:lnTo>
                    <a:pt x="289" y="971"/>
                  </a:lnTo>
                  <a:lnTo>
                    <a:pt x="267" y="961"/>
                  </a:lnTo>
                  <a:lnTo>
                    <a:pt x="245" y="949"/>
                  </a:lnTo>
                  <a:lnTo>
                    <a:pt x="224" y="935"/>
                  </a:lnTo>
                  <a:lnTo>
                    <a:pt x="205" y="921"/>
                  </a:lnTo>
                  <a:lnTo>
                    <a:pt x="185" y="906"/>
                  </a:lnTo>
                  <a:lnTo>
                    <a:pt x="167" y="890"/>
                  </a:lnTo>
                  <a:lnTo>
                    <a:pt x="149" y="873"/>
                  </a:lnTo>
                  <a:lnTo>
                    <a:pt x="133" y="854"/>
                  </a:lnTo>
                  <a:lnTo>
                    <a:pt x="116" y="836"/>
                  </a:lnTo>
                  <a:lnTo>
                    <a:pt x="100" y="817"/>
                  </a:lnTo>
                  <a:lnTo>
                    <a:pt x="87" y="797"/>
                  </a:lnTo>
                  <a:lnTo>
                    <a:pt x="73" y="776"/>
                  </a:lnTo>
                  <a:lnTo>
                    <a:pt x="61" y="755"/>
                  </a:lnTo>
                  <a:lnTo>
                    <a:pt x="50" y="733"/>
                  </a:lnTo>
                  <a:lnTo>
                    <a:pt x="40" y="710"/>
                  </a:lnTo>
                  <a:lnTo>
                    <a:pt x="30" y="687"/>
                  </a:lnTo>
                  <a:lnTo>
                    <a:pt x="22" y="663"/>
                  </a:lnTo>
                  <a:lnTo>
                    <a:pt x="16" y="639"/>
                  </a:lnTo>
                  <a:lnTo>
                    <a:pt x="10" y="615"/>
                  </a:lnTo>
                  <a:lnTo>
                    <a:pt x="5" y="590"/>
                  </a:lnTo>
                  <a:lnTo>
                    <a:pt x="2" y="563"/>
                  </a:lnTo>
                  <a:lnTo>
                    <a:pt x="0" y="538"/>
                  </a:lnTo>
                  <a:lnTo>
                    <a:pt x="0" y="512"/>
                  </a:lnTo>
                  <a:lnTo>
                    <a:pt x="0" y="512"/>
                  </a:lnTo>
                  <a:lnTo>
                    <a:pt x="0" y="485"/>
                  </a:lnTo>
                  <a:lnTo>
                    <a:pt x="2" y="459"/>
                  </a:lnTo>
                  <a:lnTo>
                    <a:pt x="5" y="434"/>
                  </a:lnTo>
                  <a:lnTo>
                    <a:pt x="10" y="408"/>
                  </a:lnTo>
                  <a:lnTo>
                    <a:pt x="16" y="383"/>
                  </a:lnTo>
                  <a:lnTo>
                    <a:pt x="22" y="359"/>
                  </a:lnTo>
                  <a:lnTo>
                    <a:pt x="30" y="336"/>
                  </a:lnTo>
                  <a:lnTo>
                    <a:pt x="40" y="312"/>
                  </a:lnTo>
                  <a:lnTo>
                    <a:pt x="50" y="290"/>
                  </a:lnTo>
                  <a:lnTo>
                    <a:pt x="61" y="267"/>
                  </a:lnTo>
                  <a:lnTo>
                    <a:pt x="73" y="247"/>
                  </a:lnTo>
                  <a:lnTo>
                    <a:pt x="87" y="226"/>
                  </a:lnTo>
                  <a:lnTo>
                    <a:pt x="100" y="205"/>
                  </a:lnTo>
                  <a:lnTo>
                    <a:pt x="116" y="186"/>
                  </a:lnTo>
                  <a:lnTo>
                    <a:pt x="133" y="167"/>
                  </a:lnTo>
                  <a:lnTo>
                    <a:pt x="149" y="150"/>
                  </a:lnTo>
                  <a:lnTo>
                    <a:pt x="167" y="133"/>
                  </a:lnTo>
                  <a:lnTo>
                    <a:pt x="185" y="117"/>
                  </a:lnTo>
                  <a:lnTo>
                    <a:pt x="205" y="102"/>
                  </a:lnTo>
                  <a:lnTo>
                    <a:pt x="224" y="87"/>
                  </a:lnTo>
                  <a:lnTo>
                    <a:pt x="245" y="75"/>
                  </a:lnTo>
                  <a:lnTo>
                    <a:pt x="267" y="62"/>
                  </a:lnTo>
                  <a:lnTo>
                    <a:pt x="289" y="50"/>
                  </a:lnTo>
                  <a:lnTo>
                    <a:pt x="311" y="40"/>
                  </a:lnTo>
                  <a:lnTo>
                    <a:pt x="334" y="31"/>
                  </a:lnTo>
                  <a:lnTo>
                    <a:pt x="359" y="23"/>
                  </a:lnTo>
                  <a:lnTo>
                    <a:pt x="383" y="16"/>
                  </a:lnTo>
                  <a:lnTo>
                    <a:pt x="408" y="10"/>
                  </a:lnTo>
                  <a:lnTo>
                    <a:pt x="433" y="6"/>
                  </a:lnTo>
                  <a:lnTo>
                    <a:pt x="458" y="3"/>
                  </a:lnTo>
                  <a:lnTo>
                    <a:pt x="484" y="1"/>
                  </a:lnTo>
                  <a:lnTo>
                    <a:pt x="510" y="0"/>
                  </a:lnTo>
                  <a:lnTo>
                    <a:pt x="510"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6" name="Freeform 207"/>
            <p:cNvSpPr>
              <a:spLocks/>
            </p:cNvSpPr>
            <p:nvPr/>
          </p:nvSpPr>
          <p:spPr bwMode="auto">
            <a:xfrm>
              <a:off x="4444518" y="2635744"/>
              <a:ext cx="202461" cy="284396"/>
            </a:xfrm>
            <a:custGeom>
              <a:avLst/>
              <a:gdLst>
                <a:gd name="T0" fmla="*/ 511 w 1022"/>
                <a:gd name="T1" fmla="*/ 0 h 1437"/>
                <a:gd name="T2" fmla="*/ 537 w 1022"/>
                <a:gd name="T3" fmla="*/ 0 h 1437"/>
                <a:gd name="T4" fmla="*/ 588 w 1022"/>
                <a:gd name="T5" fmla="*/ 4 h 1437"/>
                <a:gd name="T6" fmla="*/ 638 w 1022"/>
                <a:gd name="T7" fmla="*/ 11 h 1437"/>
                <a:gd name="T8" fmla="*/ 687 w 1022"/>
                <a:gd name="T9" fmla="*/ 22 h 1437"/>
                <a:gd name="T10" fmla="*/ 731 w 1022"/>
                <a:gd name="T11" fmla="*/ 35 h 1437"/>
                <a:gd name="T12" fmla="*/ 775 w 1022"/>
                <a:gd name="T13" fmla="*/ 53 h 1437"/>
                <a:gd name="T14" fmla="*/ 816 w 1022"/>
                <a:gd name="T15" fmla="*/ 73 h 1437"/>
                <a:gd name="T16" fmla="*/ 854 w 1022"/>
                <a:gd name="T17" fmla="*/ 95 h 1437"/>
                <a:gd name="T18" fmla="*/ 888 w 1022"/>
                <a:gd name="T19" fmla="*/ 120 h 1437"/>
                <a:gd name="T20" fmla="*/ 921 w 1022"/>
                <a:gd name="T21" fmla="*/ 148 h 1437"/>
                <a:gd name="T22" fmla="*/ 948 w 1022"/>
                <a:gd name="T23" fmla="*/ 176 h 1437"/>
                <a:gd name="T24" fmla="*/ 971 w 1022"/>
                <a:gd name="T25" fmla="*/ 207 h 1437"/>
                <a:gd name="T26" fmla="*/ 991 w 1022"/>
                <a:gd name="T27" fmla="*/ 241 h 1437"/>
                <a:gd name="T28" fmla="*/ 1005 w 1022"/>
                <a:gd name="T29" fmla="*/ 275 h 1437"/>
                <a:gd name="T30" fmla="*/ 1016 w 1022"/>
                <a:gd name="T31" fmla="*/ 311 h 1437"/>
                <a:gd name="T32" fmla="*/ 1022 w 1022"/>
                <a:gd name="T33" fmla="*/ 347 h 1437"/>
                <a:gd name="T34" fmla="*/ 1022 w 1022"/>
                <a:gd name="T35" fmla="*/ 1437 h 1437"/>
                <a:gd name="T36" fmla="*/ 996 w 1022"/>
                <a:gd name="T37" fmla="*/ 1407 h 1437"/>
                <a:gd name="T38" fmla="*/ 945 w 1022"/>
                <a:gd name="T39" fmla="*/ 1347 h 1437"/>
                <a:gd name="T40" fmla="*/ 891 w 1022"/>
                <a:gd name="T41" fmla="*/ 1291 h 1437"/>
                <a:gd name="T42" fmla="*/ 835 w 1022"/>
                <a:gd name="T43" fmla="*/ 1237 h 1437"/>
                <a:gd name="T44" fmla="*/ 776 w 1022"/>
                <a:gd name="T45" fmla="*/ 1187 h 1437"/>
                <a:gd name="T46" fmla="*/ 716 w 1022"/>
                <a:gd name="T47" fmla="*/ 1139 h 1437"/>
                <a:gd name="T48" fmla="*/ 654 w 1022"/>
                <a:gd name="T49" fmla="*/ 1094 h 1437"/>
                <a:gd name="T50" fmla="*/ 590 w 1022"/>
                <a:gd name="T51" fmla="*/ 1052 h 1437"/>
                <a:gd name="T52" fmla="*/ 526 w 1022"/>
                <a:gd name="T53" fmla="*/ 1013 h 1437"/>
                <a:gd name="T54" fmla="*/ 459 w 1022"/>
                <a:gd name="T55" fmla="*/ 976 h 1437"/>
                <a:gd name="T56" fmla="*/ 392 w 1022"/>
                <a:gd name="T57" fmla="*/ 941 h 1437"/>
                <a:gd name="T58" fmla="*/ 323 w 1022"/>
                <a:gd name="T59" fmla="*/ 910 h 1437"/>
                <a:gd name="T60" fmla="*/ 253 w 1022"/>
                <a:gd name="T61" fmla="*/ 882 h 1437"/>
                <a:gd name="T62" fmla="*/ 145 w 1022"/>
                <a:gd name="T63" fmla="*/ 843 h 1437"/>
                <a:gd name="T64" fmla="*/ 0 w 1022"/>
                <a:gd name="T65" fmla="*/ 800 h 1437"/>
                <a:gd name="T66" fmla="*/ 0 w 1022"/>
                <a:gd name="T67" fmla="*/ 367 h 1437"/>
                <a:gd name="T68" fmla="*/ 2 w 1022"/>
                <a:gd name="T69" fmla="*/ 329 h 1437"/>
                <a:gd name="T70" fmla="*/ 10 w 1022"/>
                <a:gd name="T71" fmla="*/ 292 h 1437"/>
                <a:gd name="T72" fmla="*/ 22 w 1022"/>
                <a:gd name="T73" fmla="*/ 258 h 1437"/>
                <a:gd name="T74" fmla="*/ 40 w 1022"/>
                <a:gd name="T75" fmla="*/ 223 h 1437"/>
                <a:gd name="T76" fmla="*/ 61 w 1022"/>
                <a:gd name="T77" fmla="*/ 191 h 1437"/>
                <a:gd name="T78" fmla="*/ 87 w 1022"/>
                <a:gd name="T79" fmla="*/ 161 h 1437"/>
                <a:gd name="T80" fmla="*/ 116 w 1022"/>
                <a:gd name="T81" fmla="*/ 133 h 1437"/>
                <a:gd name="T82" fmla="*/ 150 w 1022"/>
                <a:gd name="T83" fmla="*/ 108 h 1437"/>
                <a:gd name="T84" fmla="*/ 186 w 1022"/>
                <a:gd name="T85" fmla="*/ 83 h 1437"/>
                <a:gd name="T86" fmla="*/ 225 w 1022"/>
                <a:gd name="T87" fmla="*/ 63 h 1437"/>
                <a:gd name="T88" fmla="*/ 268 w 1022"/>
                <a:gd name="T89" fmla="*/ 44 h 1437"/>
                <a:gd name="T90" fmla="*/ 313 w 1022"/>
                <a:gd name="T91" fmla="*/ 28 h 1437"/>
                <a:gd name="T92" fmla="*/ 360 w 1022"/>
                <a:gd name="T93" fmla="*/ 16 h 1437"/>
                <a:gd name="T94" fmla="*/ 408 w 1022"/>
                <a:gd name="T95" fmla="*/ 7 h 1437"/>
                <a:gd name="T96" fmla="*/ 458 w 1022"/>
                <a:gd name="T97" fmla="*/ 2 h 1437"/>
                <a:gd name="T98" fmla="*/ 511 w 1022"/>
                <a:gd name="T99"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2" h="1437">
                  <a:moveTo>
                    <a:pt x="511" y="0"/>
                  </a:moveTo>
                  <a:lnTo>
                    <a:pt x="511" y="0"/>
                  </a:lnTo>
                  <a:lnTo>
                    <a:pt x="511" y="0"/>
                  </a:lnTo>
                  <a:lnTo>
                    <a:pt x="537" y="0"/>
                  </a:lnTo>
                  <a:lnTo>
                    <a:pt x="563" y="2"/>
                  </a:lnTo>
                  <a:lnTo>
                    <a:pt x="588" y="4"/>
                  </a:lnTo>
                  <a:lnTo>
                    <a:pt x="613" y="7"/>
                  </a:lnTo>
                  <a:lnTo>
                    <a:pt x="638" y="11"/>
                  </a:lnTo>
                  <a:lnTo>
                    <a:pt x="662" y="16"/>
                  </a:lnTo>
                  <a:lnTo>
                    <a:pt x="687" y="22"/>
                  </a:lnTo>
                  <a:lnTo>
                    <a:pt x="710" y="28"/>
                  </a:lnTo>
                  <a:lnTo>
                    <a:pt x="731" y="35"/>
                  </a:lnTo>
                  <a:lnTo>
                    <a:pt x="754" y="44"/>
                  </a:lnTo>
                  <a:lnTo>
                    <a:pt x="775" y="53"/>
                  </a:lnTo>
                  <a:lnTo>
                    <a:pt x="796" y="63"/>
                  </a:lnTo>
                  <a:lnTo>
                    <a:pt x="816" y="73"/>
                  </a:lnTo>
                  <a:lnTo>
                    <a:pt x="836" y="83"/>
                  </a:lnTo>
                  <a:lnTo>
                    <a:pt x="854" y="95"/>
                  </a:lnTo>
                  <a:lnTo>
                    <a:pt x="871" y="108"/>
                  </a:lnTo>
                  <a:lnTo>
                    <a:pt x="888" y="120"/>
                  </a:lnTo>
                  <a:lnTo>
                    <a:pt x="905" y="133"/>
                  </a:lnTo>
                  <a:lnTo>
                    <a:pt x="921" y="148"/>
                  </a:lnTo>
                  <a:lnTo>
                    <a:pt x="934" y="161"/>
                  </a:lnTo>
                  <a:lnTo>
                    <a:pt x="948" y="176"/>
                  </a:lnTo>
                  <a:lnTo>
                    <a:pt x="960" y="191"/>
                  </a:lnTo>
                  <a:lnTo>
                    <a:pt x="971" y="207"/>
                  </a:lnTo>
                  <a:lnTo>
                    <a:pt x="981" y="223"/>
                  </a:lnTo>
                  <a:lnTo>
                    <a:pt x="991" y="241"/>
                  </a:lnTo>
                  <a:lnTo>
                    <a:pt x="999" y="258"/>
                  </a:lnTo>
                  <a:lnTo>
                    <a:pt x="1005" y="275"/>
                  </a:lnTo>
                  <a:lnTo>
                    <a:pt x="1011" y="292"/>
                  </a:lnTo>
                  <a:lnTo>
                    <a:pt x="1016" y="311"/>
                  </a:lnTo>
                  <a:lnTo>
                    <a:pt x="1019" y="329"/>
                  </a:lnTo>
                  <a:lnTo>
                    <a:pt x="1022" y="347"/>
                  </a:lnTo>
                  <a:lnTo>
                    <a:pt x="1022" y="367"/>
                  </a:lnTo>
                  <a:lnTo>
                    <a:pt x="1022" y="1437"/>
                  </a:lnTo>
                  <a:lnTo>
                    <a:pt x="1022" y="1437"/>
                  </a:lnTo>
                  <a:lnTo>
                    <a:pt x="996" y="1407"/>
                  </a:lnTo>
                  <a:lnTo>
                    <a:pt x="971" y="1376"/>
                  </a:lnTo>
                  <a:lnTo>
                    <a:pt x="945" y="1347"/>
                  </a:lnTo>
                  <a:lnTo>
                    <a:pt x="917" y="1319"/>
                  </a:lnTo>
                  <a:lnTo>
                    <a:pt x="891" y="1291"/>
                  </a:lnTo>
                  <a:lnTo>
                    <a:pt x="862" y="1264"/>
                  </a:lnTo>
                  <a:lnTo>
                    <a:pt x="835" y="1237"/>
                  </a:lnTo>
                  <a:lnTo>
                    <a:pt x="805" y="1212"/>
                  </a:lnTo>
                  <a:lnTo>
                    <a:pt x="776" y="1187"/>
                  </a:lnTo>
                  <a:lnTo>
                    <a:pt x="746" y="1163"/>
                  </a:lnTo>
                  <a:lnTo>
                    <a:pt x="716" y="1139"/>
                  </a:lnTo>
                  <a:lnTo>
                    <a:pt x="685" y="1116"/>
                  </a:lnTo>
                  <a:lnTo>
                    <a:pt x="654" y="1094"/>
                  </a:lnTo>
                  <a:lnTo>
                    <a:pt x="622" y="1072"/>
                  </a:lnTo>
                  <a:lnTo>
                    <a:pt x="590" y="1052"/>
                  </a:lnTo>
                  <a:lnTo>
                    <a:pt x="558" y="1032"/>
                  </a:lnTo>
                  <a:lnTo>
                    <a:pt x="526" y="1013"/>
                  </a:lnTo>
                  <a:lnTo>
                    <a:pt x="493" y="994"/>
                  </a:lnTo>
                  <a:lnTo>
                    <a:pt x="459" y="976"/>
                  </a:lnTo>
                  <a:lnTo>
                    <a:pt x="426" y="959"/>
                  </a:lnTo>
                  <a:lnTo>
                    <a:pt x="392" y="941"/>
                  </a:lnTo>
                  <a:lnTo>
                    <a:pt x="357" y="925"/>
                  </a:lnTo>
                  <a:lnTo>
                    <a:pt x="323" y="910"/>
                  </a:lnTo>
                  <a:lnTo>
                    <a:pt x="287" y="896"/>
                  </a:lnTo>
                  <a:lnTo>
                    <a:pt x="253" y="882"/>
                  </a:lnTo>
                  <a:lnTo>
                    <a:pt x="217" y="868"/>
                  </a:lnTo>
                  <a:lnTo>
                    <a:pt x="145" y="843"/>
                  </a:lnTo>
                  <a:lnTo>
                    <a:pt x="73" y="821"/>
                  </a:lnTo>
                  <a:lnTo>
                    <a:pt x="0" y="800"/>
                  </a:lnTo>
                  <a:lnTo>
                    <a:pt x="0" y="367"/>
                  </a:lnTo>
                  <a:lnTo>
                    <a:pt x="0" y="367"/>
                  </a:lnTo>
                  <a:lnTo>
                    <a:pt x="1" y="347"/>
                  </a:lnTo>
                  <a:lnTo>
                    <a:pt x="2" y="329"/>
                  </a:lnTo>
                  <a:lnTo>
                    <a:pt x="5" y="311"/>
                  </a:lnTo>
                  <a:lnTo>
                    <a:pt x="10" y="292"/>
                  </a:lnTo>
                  <a:lnTo>
                    <a:pt x="16" y="275"/>
                  </a:lnTo>
                  <a:lnTo>
                    <a:pt x="22" y="258"/>
                  </a:lnTo>
                  <a:lnTo>
                    <a:pt x="30" y="241"/>
                  </a:lnTo>
                  <a:lnTo>
                    <a:pt x="40" y="223"/>
                  </a:lnTo>
                  <a:lnTo>
                    <a:pt x="50" y="207"/>
                  </a:lnTo>
                  <a:lnTo>
                    <a:pt x="61" y="191"/>
                  </a:lnTo>
                  <a:lnTo>
                    <a:pt x="74" y="176"/>
                  </a:lnTo>
                  <a:lnTo>
                    <a:pt x="87" y="161"/>
                  </a:lnTo>
                  <a:lnTo>
                    <a:pt x="102" y="148"/>
                  </a:lnTo>
                  <a:lnTo>
                    <a:pt x="116" y="133"/>
                  </a:lnTo>
                  <a:lnTo>
                    <a:pt x="133" y="120"/>
                  </a:lnTo>
                  <a:lnTo>
                    <a:pt x="150" y="108"/>
                  </a:lnTo>
                  <a:lnTo>
                    <a:pt x="167" y="95"/>
                  </a:lnTo>
                  <a:lnTo>
                    <a:pt x="186" y="83"/>
                  </a:lnTo>
                  <a:lnTo>
                    <a:pt x="206" y="73"/>
                  </a:lnTo>
                  <a:lnTo>
                    <a:pt x="225" y="63"/>
                  </a:lnTo>
                  <a:lnTo>
                    <a:pt x="246" y="53"/>
                  </a:lnTo>
                  <a:lnTo>
                    <a:pt x="268" y="44"/>
                  </a:lnTo>
                  <a:lnTo>
                    <a:pt x="290" y="35"/>
                  </a:lnTo>
                  <a:lnTo>
                    <a:pt x="313" y="28"/>
                  </a:lnTo>
                  <a:lnTo>
                    <a:pt x="336" y="22"/>
                  </a:lnTo>
                  <a:lnTo>
                    <a:pt x="360" y="16"/>
                  </a:lnTo>
                  <a:lnTo>
                    <a:pt x="384" y="11"/>
                  </a:lnTo>
                  <a:lnTo>
                    <a:pt x="408" y="7"/>
                  </a:lnTo>
                  <a:lnTo>
                    <a:pt x="433" y="4"/>
                  </a:lnTo>
                  <a:lnTo>
                    <a:pt x="458" y="2"/>
                  </a:lnTo>
                  <a:lnTo>
                    <a:pt x="485" y="0"/>
                  </a:lnTo>
                  <a:lnTo>
                    <a:pt x="511"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7" name="Freeform 209"/>
            <p:cNvSpPr>
              <a:spLocks/>
            </p:cNvSpPr>
            <p:nvPr/>
          </p:nvSpPr>
          <p:spPr bwMode="auto">
            <a:xfrm>
              <a:off x="4445112" y="2373909"/>
              <a:ext cx="202461" cy="201867"/>
            </a:xfrm>
            <a:custGeom>
              <a:avLst/>
              <a:gdLst>
                <a:gd name="T0" fmla="*/ 538 w 1022"/>
                <a:gd name="T1" fmla="*/ 1 h 1022"/>
                <a:gd name="T2" fmla="*/ 615 w 1022"/>
                <a:gd name="T3" fmla="*/ 10 h 1022"/>
                <a:gd name="T4" fmla="*/ 687 w 1022"/>
                <a:gd name="T5" fmla="*/ 31 h 1022"/>
                <a:gd name="T6" fmla="*/ 755 w 1022"/>
                <a:gd name="T7" fmla="*/ 62 h 1022"/>
                <a:gd name="T8" fmla="*/ 817 w 1022"/>
                <a:gd name="T9" fmla="*/ 102 h 1022"/>
                <a:gd name="T10" fmla="*/ 873 w 1022"/>
                <a:gd name="T11" fmla="*/ 150 h 1022"/>
                <a:gd name="T12" fmla="*/ 921 w 1022"/>
                <a:gd name="T13" fmla="*/ 205 h 1022"/>
                <a:gd name="T14" fmla="*/ 961 w 1022"/>
                <a:gd name="T15" fmla="*/ 267 h 1022"/>
                <a:gd name="T16" fmla="*/ 991 w 1022"/>
                <a:gd name="T17" fmla="*/ 336 h 1022"/>
                <a:gd name="T18" fmla="*/ 1012 w 1022"/>
                <a:gd name="T19" fmla="*/ 408 h 1022"/>
                <a:gd name="T20" fmla="*/ 1022 w 1022"/>
                <a:gd name="T21" fmla="*/ 485 h 1022"/>
                <a:gd name="T22" fmla="*/ 1022 w 1022"/>
                <a:gd name="T23" fmla="*/ 538 h 1022"/>
                <a:gd name="T24" fmla="*/ 1012 w 1022"/>
                <a:gd name="T25" fmla="*/ 615 h 1022"/>
                <a:gd name="T26" fmla="*/ 991 w 1022"/>
                <a:gd name="T27" fmla="*/ 687 h 1022"/>
                <a:gd name="T28" fmla="*/ 961 w 1022"/>
                <a:gd name="T29" fmla="*/ 755 h 1022"/>
                <a:gd name="T30" fmla="*/ 921 w 1022"/>
                <a:gd name="T31" fmla="*/ 817 h 1022"/>
                <a:gd name="T32" fmla="*/ 873 w 1022"/>
                <a:gd name="T33" fmla="*/ 873 h 1022"/>
                <a:gd name="T34" fmla="*/ 817 w 1022"/>
                <a:gd name="T35" fmla="*/ 921 h 1022"/>
                <a:gd name="T36" fmla="*/ 755 w 1022"/>
                <a:gd name="T37" fmla="*/ 961 h 1022"/>
                <a:gd name="T38" fmla="*/ 687 w 1022"/>
                <a:gd name="T39" fmla="*/ 991 h 1022"/>
                <a:gd name="T40" fmla="*/ 615 w 1022"/>
                <a:gd name="T41" fmla="*/ 1012 h 1022"/>
                <a:gd name="T42" fmla="*/ 538 w 1022"/>
                <a:gd name="T43" fmla="*/ 1022 h 1022"/>
                <a:gd name="T44" fmla="*/ 485 w 1022"/>
                <a:gd name="T45" fmla="*/ 1022 h 1022"/>
                <a:gd name="T46" fmla="*/ 408 w 1022"/>
                <a:gd name="T47" fmla="*/ 1012 h 1022"/>
                <a:gd name="T48" fmla="*/ 336 w 1022"/>
                <a:gd name="T49" fmla="*/ 991 h 1022"/>
                <a:gd name="T50" fmla="*/ 267 w 1022"/>
                <a:gd name="T51" fmla="*/ 961 h 1022"/>
                <a:gd name="T52" fmla="*/ 205 w 1022"/>
                <a:gd name="T53" fmla="*/ 921 h 1022"/>
                <a:gd name="T54" fmla="*/ 150 w 1022"/>
                <a:gd name="T55" fmla="*/ 873 h 1022"/>
                <a:gd name="T56" fmla="*/ 102 w 1022"/>
                <a:gd name="T57" fmla="*/ 817 h 1022"/>
                <a:gd name="T58" fmla="*/ 62 w 1022"/>
                <a:gd name="T59" fmla="*/ 755 h 1022"/>
                <a:gd name="T60" fmla="*/ 31 w 1022"/>
                <a:gd name="T61" fmla="*/ 687 h 1022"/>
                <a:gd name="T62" fmla="*/ 10 w 1022"/>
                <a:gd name="T63" fmla="*/ 615 h 1022"/>
                <a:gd name="T64" fmla="*/ 1 w 1022"/>
                <a:gd name="T65" fmla="*/ 538 h 1022"/>
                <a:gd name="T66" fmla="*/ 1 w 1022"/>
                <a:gd name="T67" fmla="*/ 485 h 1022"/>
                <a:gd name="T68" fmla="*/ 10 w 1022"/>
                <a:gd name="T69" fmla="*/ 408 h 1022"/>
                <a:gd name="T70" fmla="*/ 31 w 1022"/>
                <a:gd name="T71" fmla="*/ 336 h 1022"/>
                <a:gd name="T72" fmla="*/ 62 w 1022"/>
                <a:gd name="T73" fmla="*/ 267 h 1022"/>
                <a:gd name="T74" fmla="*/ 102 w 1022"/>
                <a:gd name="T75" fmla="*/ 205 h 1022"/>
                <a:gd name="T76" fmla="*/ 150 w 1022"/>
                <a:gd name="T77" fmla="*/ 150 h 1022"/>
                <a:gd name="T78" fmla="*/ 205 w 1022"/>
                <a:gd name="T79" fmla="*/ 102 h 1022"/>
                <a:gd name="T80" fmla="*/ 267 w 1022"/>
                <a:gd name="T81" fmla="*/ 62 h 1022"/>
                <a:gd name="T82" fmla="*/ 336 w 1022"/>
                <a:gd name="T83" fmla="*/ 31 h 1022"/>
                <a:gd name="T84" fmla="*/ 408 w 1022"/>
                <a:gd name="T85" fmla="*/ 10 h 1022"/>
                <a:gd name="T86" fmla="*/ 485 w 1022"/>
                <a:gd name="T87" fmla="*/ 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2" y="0"/>
                  </a:moveTo>
                  <a:lnTo>
                    <a:pt x="512" y="0"/>
                  </a:lnTo>
                  <a:lnTo>
                    <a:pt x="538" y="1"/>
                  </a:lnTo>
                  <a:lnTo>
                    <a:pt x="563" y="3"/>
                  </a:lnTo>
                  <a:lnTo>
                    <a:pt x="590" y="6"/>
                  </a:lnTo>
                  <a:lnTo>
                    <a:pt x="615" y="10"/>
                  </a:lnTo>
                  <a:lnTo>
                    <a:pt x="639" y="16"/>
                  </a:lnTo>
                  <a:lnTo>
                    <a:pt x="663" y="23"/>
                  </a:lnTo>
                  <a:lnTo>
                    <a:pt x="687" y="31"/>
                  </a:lnTo>
                  <a:lnTo>
                    <a:pt x="710" y="40"/>
                  </a:lnTo>
                  <a:lnTo>
                    <a:pt x="733" y="50"/>
                  </a:lnTo>
                  <a:lnTo>
                    <a:pt x="755" y="62"/>
                  </a:lnTo>
                  <a:lnTo>
                    <a:pt x="776" y="75"/>
                  </a:lnTo>
                  <a:lnTo>
                    <a:pt x="797" y="87"/>
                  </a:lnTo>
                  <a:lnTo>
                    <a:pt x="817" y="102"/>
                  </a:lnTo>
                  <a:lnTo>
                    <a:pt x="836" y="117"/>
                  </a:lnTo>
                  <a:lnTo>
                    <a:pt x="854" y="133"/>
                  </a:lnTo>
                  <a:lnTo>
                    <a:pt x="873" y="150"/>
                  </a:lnTo>
                  <a:lnTo>
                    <a:pt x="890" y="167"/>
                  </a:lnTo>
                  <a:lnTo>
                    <a:pt x="906" y="186"/>
                  </a:lnTo>
                  <a:lnTo>
                    <a:pt x="921" y="205"/>
                  </a:lnTo>
                  <a:lnTo>
                    <a:pt x="935" y="226"/>
                  </a:lnTo>
                  <a:lnTo>
                    <a:pt x="949" y="247"/>
                  </a:lnTo>
                  <a:lnTo>
                    <a:pt x="961" y="267"/>
                  </a:lnTo>
                  <a:lnTo>
                    <a:pt x="971" y="290"/>
                  </a:lnTo>
                  <a:lnTo>
                    <a:pt x="982" y="312"/>
                  </a:lnTo>
                  <a:lnTo>
                    <a:pt x="991" y="336"/>
                  </a:lnTo>
                  <a:lnTo>
                    <a:pt x="999" y="359"/>
                  </a:lnTo>
                  <a:lnTo>
                    <a:pt x="1006" y="383"/>
                  </a:lnTo>
                  <a:lnTo>
                    <a:pt x="1012" y="408"/>
                  </a:lnTo>
                  <a:lnTo>
                    <a:pt x="1016" y="434"/>
                  </a:lnTo>
                  <a:lnTo>
                    <a:pt x="1020" y="459"/>
                  </a:lnTo>
                  <a:lnTo>
                    <a:pt x="1022" y="485"/>
                  </a:lnTo>
                  <a:lnTo>
                    <a:pt x="1022" y="512"/>
                  </a:lnTo>
                  <a:lnTo>
                    <a:pt x="1022" y="512"/>
                  </a:lnTo>
                  <a:lnTo>
                    <a:pt x="1022" y="538"/>
                  </a:lnTo>
                  <a:lnTo>
                    <a:pt x="1020" y="563"/>
                  </a:lnTo>
                  <a:lnTo>
                    <a:pt x="1016" y="590"/>
                  </a:lnTo>
                  <a:lnTo>
                    <a:pt x="1012" y="615"/>
                  </a:lnTo>
                  <a:lnTo>
                    <a:pt x="1006" y="639"/>
                  </a:lnTo>
                  <a:lnTo>
                    <a:pt x="999" y="663"/>
                  </a:lnTo>
                  <a:lnTo>
                    <a:pt x="991" y="687"/>
                  </a:lnTo>
                  <a:lnTo>
                    <a:pt x="982" y="710"/>
                  </a:lnTo>
                  <a:lnTo>
                    <a:pt x="971" y="733"/>
                  </a:lnTo>
                  <a:lnTo>
                    <a:pt x="961" y="755"/>
                  </a:lnTo>
                  <a:lnTo>
                    <a:pt x="949" y="776"/>
                  </a:lnTo>
                  <a:lnTo>
                    <a:pt x="935" y="797"/>
                  </a:lnTo>
                  <a:lnTo>
                    <a:pt x="921" y="817"/>
                  </a:lnTo>
                  <a:lnTo>
                    <a:pt x="906" y="836"/>
                  </a:lnTo>
                  <a:lnTo>
                    <a:pt x="890" y="854"/>
                  </a:lnTo>
                  <a:lnTo>
                    <a:pt x="873" y="873"/>
                  </a:lnTo>
                  <a:lnTo>
                    <a:pt x="854" y="890"/>
                  </a:lnTo>
                  <a:lnTo>
                    <a:pt x="836" y="906"/>
                  </a:lnTo>
                  <a:lnTo>
                    <a:pt x="817" y="921"/>
                  </a:lnTo>
                  <a:lnTo>
                    <a:pt x="797" y="935"/>
                  </a:lnTo>
                  <a:lnTo>
                    <a:pt x="776" y="949"/>
                  </a:lnTo>
                  <a:lnTo>
                    <a:pt x="755" y="961"/>
                  </a:lnTo>
                  <a:lnTo>
                    <a:pt x="733" y="971"/>
                  </a:lnTo>
                  <a:lnTo>
                    <a:pt x="710" y="982"/>
                  </a:lnTo>
                  <a:lnTo>
                    <a:pt x="687" y="991"/>
                  </a:lnTo>
                  <a:lnTo>
                    <a:pt x="663" y="999"/>
                  </a:lnTo>
                  <a:lnTo>
                    <a:pt x="639" y="1006"/>
                  </a:lnTo>
                  <a:lnTo>
                    <a:pt x="615" y="1012"/>
                  </a:lnTo>
                  <a:lnTo>
                    <a:pt x="590" y="1016"/>
                  </a:lnTo>
                  <a:lnTo>
                    <a:pt x="563" y="1020"/>
                  </a:lnTo>
                  <a:lnTo>
                    <a:pt x="538" y="1022"/>
                  </a:lnTo>
                  <a:lnTo>
                    <a:pt x="512" y="1022"/>
                  </a:lnTo>
                  <a:lnTo>
                    <a:pt x="512" y="1022"/>
                  </a:lnTo>
                  <a:lnTo>
                    <a:pt x="485" y="1022"/>
                  </a:lnTo>
                  <a:lnTo>
                    <a:pt x="459" y="1020"/>
                  </a:lnTo>
                  <a:lnTo>
                    <a:pt x="434" y="1016"/>
                  </a:lnTo>
                  <a:lnTo>
                    <a:pt x="408" y="1012"/>
                  </a:lnTo>
                  <a:lnTo>
                    <a:pt x="383" y="1006"/>
                  </a:lnTo>
                  <a:lnTo>
                    <a:pt x="359" y="999"/>
                  </a:lnTo>
                  <a:lnTo>
                    <a:pt x="336" y="991"/>
                  </a:lnTo>
                  <a:lnTo>
                    <a:pt x="312" y="982"/>
                  </a:lnTo>
                  <a:lnTo>
                    <a:pt x="290" y="971"/>
                  </a:lnTo>
                  <a:lnTo>
                    <a:pt x="267" y="961"/>
                  </a:lnTo>
                  <a:lnTo>
                    <a:pt x="247" y="949"/>
                  </a:lnTo>
                  <a:lnTo>
                    <a:pt x="226" y="935"/>
                  </a:lnTo>
                  <a:lnTo>
                    <a:pt x="205" y="921"/>
                  </a:lnTo>
                  <a:lnTo>
                    <a:pt x="186" y="906"/>
                  </a:lnTo>
                  <a:lnTo>
                    <a:pt x="167" y="890"/>
                  </a:lnTo>
                  <a:lnTo>
                    <a:pt x="150" y="873"/>
                  </a:lnTo>
                  <a:lnTo>
                    <a:pt x="133" y="854"/>
                  </a:lnTo>
                  <a:lnTo>
                    <a:pt x="117" y="836"/>
                  </a:lnTo>
                  <a:lnTo>
                    <a:pt x="102" y="817"/>
                  </a:lnTo>
                  <a:lnTo>
                    <a:pt x="87" y="797"/>
                  </a:lnTo>
                  <a:lnTo>
                    <a:pt x="75" y="776"/>
                  </a:lnTo>
                  <a:lnTo>
                    <a:pt x="62" y="755"/>
                  </a:lnTo>
                  <a:lnTo>
                    <a:pt x="50" y="733"/>
                  </a:lnTo>
                  <a:lnTo>
                    <a:pt x="40" y="710"/>
                  </a:lnTo>
                  <a:lnTo>
                    <a:pt x="31" y="687"/>
                  </a:lnTo>
                  <a:lnTo>
                    <a:pt x="23" y="663"/>
                  </a:lnTo>
                  <a:lnTo>
                    <a:pt x="16" y="639"/>
                  </a:lnTo>
                  <a:lnTo>
                    <a:pt x="10" y="615"/>
                  </a:lnTo>
                  <a:lnTo>
                    <a:pt x="6" y="590"/>
                  </a:lnTo>
                  <a:lnTo>
                    <a:pt x="2" y="563"/>
                  </a:lnTo>
                  <a:lnTo>
                    <a:pt x="1" y="538"/>
                  </a:lnTo>
                  <a:lnTo>
                    <a:pt x="0" y="512"/>
                  </a:lnTo>
                  <a:lnTo>
                    <a:pt x="0" y="512"/>
                  </a:lnTo>
                  <a:lnTo>
                    <a:pt x="1" y="485"/>
                  </a:lnTo>
                  <a:lnTo>
                    <a:pt x="2" y="459"/>
                  </a:lnTo>
                  <a:lnTo>
                    <a:pt x="6" y="434"/>
                  </a:lnTo>
                  <a:lnTo>
                    <a:pt x="10" y="408"/>
                  </a:lnTo>
                  <a:lnTo>
                    <a:pt x="16" y="383"/>
                  </a:lnTo>
                  <a:lnTo>
                    <a:pt x="23" y="359"/>
                  </a:lnTo>
                  <a:lnTo>
                    <a:pt x="31" y="336"/>
                  </a:lnTo>
                  <a:lnTo>
                    <a:pt x="40" y="312"/>
                  </a:lnTo>
                  <a:lnTo>
                    <a:pt x="50" y="290"/>
                  </a:lnTo>
                  <a:lnTo>
                    <a:pt x="62" y="267"/>
                  </a:lnTo>
                  <a:lnTo>
                    <a:pt x="75" y="247"/>
                  </a:lnTo>
                  <a:lnTo>
                    <a:pt x="87" y="226"/>
                  </a:lnTo>
                  <a:lnTo>
                    <a:pt x="102" y="205"/>
                  </a:lnTo>
                  <a:lnTo>
                    <a:pt x="117" y="186"/>
                  </a:lnTo>
                  <a:lnTo>
                    <a:pt x="133" y="167"/>
                  </a:lnTo>
                  <a:lnTo>
                    <a:pt x="150" y="150"/>
                  </a:lnTo>
                  <a:lnTo>
                    <a:pt x="167" y="133"/>
                  </a:lnTo>
                  <a:lnTo>
                    <a:pt x="186" y="117"/>
                  </a:lnTo>
                  <a:lnTo>
                    <a:pt x="205" y="102"/>
                  </a:lnTo>
                  <a:lnTo>
                    <a:pt x="226" y="87"/>
                  </a:lnTo>
                  <a:lnTo>
                    <a:pt x="247" y="75"/>
                  </a:lnTo>
                  <a:lnTo>
                    <a:pt x="267" y="62"/>
                  </a:lnTo>
                  <a:lnTo>
                    <a:pt x="290" y="50"/>
                  </a:lnTo>
                  <a:lnTo>
                    <a:pt x="312" y="40"/>
                  </a:lnTo>
                  <a:lnTo>
                    <a:pt x="336" y="31"/>
                  </a:lnTo>
                  <a:lnTo>
                    <a:pt x="359" y="23"/>
                  </a:lnTo>
                  <a:lnTo>
                    <a:pt x="383" y="16"/>
                  </a:lnTo>
                  <a:lnTo>
                    <a:pt x="408" y="10"/>
                  </a:lnTo>
                  <a:lnTo>
                    <a:pt x="434" y="6"/>
                  </a:lnTo>
                  <a:lnTo>
                    <a:pt x="459" y="3"/>
                  </a:lnTo>
                  <a:lnTo>
                    <a:pt x="485" y="1"/>
                  </a:lnTo>
                  <a:lnTo>
                    <a:pt x="512"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8" name="Freeform 191"/>
            <p:cNvSpPr>
              <a:spLocks noEditPoints="1"/>
            </p:cNvSpPr>
            <p:nvPr/>
          </p:nvSpPr>
          <p:spPr bwMode="auto">
            <a:xfrm>
              <a:off x="6106957" y="2892234"/>
              <a:ext cx="143088" cy="143682"/>
            </a:xfrm>
            <a:custGeom>
              <a:avLst/>
              <a:gdLst>
                <a:gd name="T0" fmla="*/ 389 w 724"/>
                <a:gd name="T1" fmla="*/ 339 h 725"/>
                <a:gd name="T2" fmla="*/ 417 w 724"/>
                <a:gd name="T3" fmla="*/ 327 h 725"/>
                <a:gd name="T4" fmla="*/ 434 w 724"/>
                <a:gd name="T5" fmla="*/ 303 h 725"/>
                <a:gd name="T6" fmla="*/ 435 w 724"/>
                <a:gd name="T7" fmla="*/ 267 h 725"/>
                <a:gd name="T8" fmla="*/ 415 w 724"/>
                <a:gd name="T9" fmla="*/ 241 h 725"/>
                <a:gd name="T10" fmla="*/ 376 w 724"/>
                <a:gd name="T11" fmla="*/ 227 h 725"/>
                <a:gd name="T12" fmla="*/ 203 w 724"/>
                <a:gd name="T13" fmla="*/ 563 h 725"/>
                <a:gd name="T14" fmla="*/ 396 w 724"/>
                <a:gd name="T15" fmla="*/ 175 h 725"/>
                <a:gd name="T16" fmla="*/ 451 w 724"/>
                <a:gd name="T17" fmla="*/ 190 h 725"/>
                <a:gd name="T18" fmla="*/ 493 w 724"/>
                <a:gd name="T19" fmla="*/ 235 h 725"/>
                <a:gd name="T20" fmla="*/ 503 w 724"/>
                <a:gd name="T21" fmla="*/ 289 h 725"/>
                <a:gd name="T22" fmla="*/ 487 w 724"/>
                <a:gd name="T23" fmla="*/ 337 h 725"/>
                <a:gd name="T24" fmla="*/ 457 w 724"/>
                <a:gd name="T25" fmla="*/ 367 h 725"/>
                <a:gd name="T26" fmla="*/ 405 w 724"/>
                <a:gd name="T27" fmla="*/ 387 h 725"/>
                <a:gd name="T28" fmla="*/ 419 w 724"/>
                <a:gd name="T29" fmla="*/ 403 h 725"/>
                <a:gd name="T30" fmla="*/ 467 w 724"/>
                <a:gd name="T31" fmla="*/ 461 h 725"/>
                <a:gd name="T32" fmla="*/ 419 w 724"/>
                <a:gd name="T33" fmla="*/ 501 h 725"/>
                <a:gd name="T34" fmla="*/ 354 w 724"/>
                <a:gd name="T35" fmla="*/ 410 h 725"/>
                <a:gd name="T36" fmla="*/ 303 w 724"/>
                <a:gd name="T37" fmla="*/ 397 h 725"/>
                <a:gd name="T38" fmla="*/ 363 w 724"/>
                <a:gd name="T39" fmla="*/ 61 h 725"/>
                <a:gd name="T40" fmla="*/ 269 w 724"/>
                <a:gd name="T41" fmla="*/ 75 h 725"/>
                <a:gd name="T42" fmla="*/ 196 w 724"/>
                <a:gd name="T43" fmla="*/ 110 h 725"/>
                <a:gd name="T44" fmla="*/ 123 w 724"/>
                <a:gd name="T45" fmla="*/ 176 h 725"/>
                <a:gd name="T46" fmla="*/ 83 w 724"/>
                <a:gd name="T47" fmla="*/ 247 h 725"/>
                <a:gd name="T48" fmla="*/ 61 w 724"/>
                <a:gd name="T49" fmla="*/ 343 h 725"/>
                <a:gd name="T50" fmla="*/ 66 w 724"/>
                <a:gd name="T51" fmla="*/ 421 h 725"/>
                <a:gd name="T52" fmla="*/ 100 w 724"/>
                <a:gd name="T53" fmla="*/ 512 h 725"/>
                <a:gd name="T54" fmla="*/ 148 w 724"/>
                <a:gd name="T55" fmla="*/ 577 h 725"/>
                <a:gd name="T56" fmla="*/ 212 w 724"/>
                <a:gd name="T57" fmla="*/ 625 h 725"/>
                <a:gd name="T58" fmla="*/ 304 w 724"/>
                <a:gd name="T59" fmla="*/ 658 h 725"/>
                <a:gd name="T60" fmla="*/ 382 w 724"/>
                <a:gd name="T61" fmla="*/ 664 h 725"/>
                <a:gd name="T62" fmla="*/ 476 w 724"/>
                <a:gd name="T63" fmla="*/ 642 h 725"/>
                <a:gd name="T64" fmla="*/ 546 w 724"/>
                <a:gd name="T65" fmla="*/ 602 h 725"/>
                <a:gd name="T66" fmla="*/ 614 w 724"/>
                <a:gd name="T67" fmla="*/ 530 h 725"/>
                <a:gd name="T68" fmla="*/ 648 w 724"/>
                <a:gd name="T69" fmla="*/ 457 h 725"/>
                <a:gd name="T70" fmla="*/ 664 w 724"/>
                <a:gd name="T71" fmla="*/ 362 h 725"/>
                <a:gd name="T72" fmla="*/ 654 w 724"/>
                <a:gd name="T73" fmla="*/ 285 h 725"/>
                <a:gd name="T74" fmla="*/ 624 w 724"/>
                <a:gd name="T75" fmla="*/ 211 h 725"/>
                <a:gd name="T76" fmla="*/ 560 w 724"/>
                <a:gd name="T77" fmla="*/ 133 h 725"/>
                <a:gd name="T78" fmla="*/ 492 w 724"/>
                <a:gd name="T79" fmla="*/ 90 h 725"/>
                <a:gd name="T80" fmla="*/ 399 w 724"/>
                <a:gd name="T81" fmla="*/ 63 h 725"/>
                <a:gd name="T82" fmla="*/ 363 w 724"/>
                <a:gd name="T83" fmla="*/ 0 h 725"/>
                <a:gd name="T84" fmla="*/ 474 w 724"/>
                <a:gd name="T85" fmla="*/ 18 h 725"/>
                <a:gd name="T86" fmla="*/ 561 w 724"/>
                <a:gd name="T87" fmla="*/ 59 h 725"/>
                <a:gd name="T88" fmla="*/ 649 w 724"/>
                <a:gd name="T89" fmla="*/ 140 h 725"/>
                <a:gd name="T90" fmla="*/ 696 w 724"/>
                <a:gd name="T91" fmla="*/ 225 h 725"/>
                <a:gd name="T92" fmla="*/ 723 w 724"/>
                <a:gd name="T93" fmla="*/ 339 h 725"/>
                <a:gd name="T94" fmla="*/ 717 w 724"/>
                <a:gd name="T95" fmla="*/ 432 h 725"/>
                <a:gd name="T96" fmla="*/ 676 w 724"/>
                <a:gd name="T97" fmla="*/ 542 h 725"/>
                <a:gd name="T98" fmla="*/ 618 w 724"/>
                <a:gd name="T99" fmla="*/ 619 h 725"/>
                <a:gd name="T100" fmla="*/ 543 w 724"/>
                <a:gd name="T101" fmla="*/ 676 h 725"/>
                <a:gd name="T102" fmla="*/ 432 w 724"/>
                <a:gd name="T103" fmla="*/ 718 h 725"/>
                <a:gd name="T104" fmla="*/ 339 w 724"/>
                <a:gd name="T105" fmla="*/ 723 h 725"/>
                <a:gd name="T106" fmla="*/ 225 w 724"/>
                <a:gd name="T107" fmla="*/ 697 h 725"/>
                <a:gd name="T108" fmla="*/ 141 w 724"/>
                <a:gd name="T109" fmla="*/ 650 h 725"/>
                <a:gd name="T110" fmla="*/ 60 w 724"/>
                <a:gd name="T111" fmla="*/ 563 h 725"/>
                <a:gd name="T112" fmla="*/ 19 w 724"/>
                <a:gd name="T113" fmla="*/ 477 h 725"/>
                <a:gd name="T114" fmla="*/ 0 w 724"/>
                <a:gd name="T115" fmla="*/ 362 h 725"/>
                <a:gd name="T116" fmla="*/ 12 w 724"/>
                <a:gd name="T117" fmla="*/ 269 h 725"/>
                <a:gd name="T118" fmla="*/ 48 w 724"/>
                <a:gd name="T119" fmla="*/ 181 h 725"/>
                <a:gd name="T120" fmla="*/ 124 w 724"/>
                <a:gd name="T121" fmla="*/ 88 h 725"/>
                <a:gd name="T122" fmla="*/ 206 w 724"/>
                <a:gd name="T123" fmla="*/ 36 h 725"/>
                <a:gd name="T124" fmla="*/ 317 w 724"/>
                <a:gd name="T125"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725">
                  <a:moveTo>
                    <a:pt x="266" y="343"/>
                  </a:moveTo>
                  <a:lnTo>
                    <a:pt x="343" y="343"/>
                  </a:lnTo>
                  <a:lnTo>
                    <a:pt x="343" y="343"/>
                  </a:lnTo>
                  <a:lnTo>
                    <a:pt x="367" y="343"/>
                  </a:lnTo>
                  <a:lnTo>
                    <a:pt x="389" y="339"/>
                  </a:lnTo>
                  <a:lnTo>
                    <a:pt x="397" y="337"/>
                  </a:lnTo>
                  <a:lnTo>
                    <a:pt x="405" y="334"/>
                  </a:lnTo>
                  <a:lnTo>
                    <a:pt x="412" y="331"/>
                  </a:lnTo>
                  <a:lnTo>
                    <a:pt x="417" y="327"/>
                  </a:lnTo>
                  <a:lnTo>
                    <a:pt x="417" y="327"/>
                  </a:lnTo>
                  <a:lnTo>
                    <a:pt x="422" y="323"/>
                  </a:lnTo>
                  <a:lnTo>
                    <a:pt x="426" y="319"/>
                  </a:lnTo>
                  <a:lnTo>
                    <a:pt x="429" y="313"/>
                  </a:lnTo>
                  <a:lnTo>
                    <a:pt x="433" y="308"/>
                  </a:lnTo>
                  <a:lnTo>
                    <a:pt x="434" y="303"/>
                  </a:lnTo>
                  <a:lnTo>
                    <a:pt x="436" y="297"/>
                  </a:lnTo>
                  <a:lnTo>
                    <a:pt x="437" y="284"/>
                  </a:lnTo>
                  <a:lnTo>
                    <a:pt x="437" y="284"/>
                  </a:lnTo>
                  <a:lnTo>
                    <a:pt x="436" y="275"/>
                  </a:lnTo>
                  <a:lnTo>
                    <a:pt x="435" y="267"/>
                  </a:lnTo>
                  <a:lnTo>
                    <a:pt x="432" y="260"/>
                  </a:lnTo>
                  <a:lnTo>
                    <a:pt x="427" y="253"/>
                  </a:lnTo>
                  <a:lnTo>
                    <a:pt x="427" y="253"/>
                  </a:lnTo>
                  <a:lnTo>
                    <a:pt x="422" y="246"/>
                  </a:lnTo>
                  <a:lnTo>
                    <a:pt x="415" y="241"/>
                  </a:lnTo>
                  <a:lnTo>
                    <a:pt x="409" y="236"/>
                  </a:lnTo>
                  <a:lnTo>
                    <a:pt x="401" y="233"/>
                  </a:lnTo>
                  <a:lnTo>
                    <a:pt x="401" y="233"/>
                  </a:lnTo>
                  <a:lnTo>
                    <a:pt x="390" y="229"/>
                  </a:lnTo>
                  <a:lnTo>
                    <a:pt x="376" y="227"/>
                  </a:lnTo>
                  <a:lnTo>
                    <a:pt x="359" y="226"/>
                  </a:lnTo>
                  <a:lnTo>
                    <a:pt x="337" y="226"/>
                  </a:lnTo>
                  <a:lnTo>
                    <a:pt x="266" y="226"/>
                  </a:lnTo>
                  <a:lnTo>
                    <a:pt x="266" y="343"/>
                  </a:lnTo>
                  <a:close/>
                  <a:moveTo>
                    <a:pt x="203" y="563"/>
                  </a:moveTo>
                  <a:lnTo>
                    <a:pt x="203" y="173"/>
                  </a:lnTo>
                  <a:lnTo>
                    <a:pt x="337" y="173"/>
                  </a:lnTo>
                  <a:lnTo>
                    <a:pt x="337" y="173"/>
                  </a:lnTo>
                  <a:lnTo>
                    <a:pt x="370" y="174"/>
                  </a:lnTo>
                  <a:lnTo>
                    <a:pt x="396" y="175"/>
                  </a:lnTo>
                  <a:lnTo>
                    <a:pt x="419" y="179"/>
                  </a:lnTo>
                  <a:lnTo>
                    <a:pt x="428" y="181"/>
                  </a:lnTo>
                  <a:lnTo>
                    <a:pt x="437" y="183"/>
                  </a:lnTo>
                  <a:lnTo>
                    <a:pt x="437" y="183"/>
                  </a:lnTo>
                  <a:lnTo>
                    <a:pt x="451" y="190"/>
                  </a:lnTo>
                  <a:lnTo>
                    <a:pt x="464" y="198"/>
                  </a:lnTo>
                  <a:lnTo>
                    <a:pt x="475" y="208"/>
                  </a:lnTo>
                  <a:lnTo>
                    <a:pt x="485" y="221"/>
                  </a:lnTo>
                  <a:lnTo>
                    <a:pt x="485" y="221"/>
                  </a:lnTo>
                  <a:lnTo>
                    <a:pt x="493" y="235"/>
                  </a:lnTo>
                  <a:lnTo>
                    <a:pt x="499" y="249"/>
                  </a:lnTo>
                  <a:lnTo>
                    <a:pt x="503" y="264"/>
                  </a:lnTo>
                  <a:lnTo>
                    <a:pt x="504" y="278"/>
                  </a:lnTo>
                  <a:lnTo>
                    <a:pt x="504" y="278"/>
                  </a:lnTo>
                  <a:lnTo>
                    <a:pt x="503" y="289"/>
                  </a:lnTo>
                  <a:lnTo>
                    <a:pt x="501" y="299"/>
                  </a:lnTo>
                  <a:lnTo>
                    <a:pt x="499" y="309"/>
                  </a:lnTo>
                  <a:lnTo>
                    <a:pt x="496" y="319"/>
                  </a:lnTo>
                  <a:lnTo>
                    <a:pt x="492" y="328"/>
                  </a:lnTo>
                  <a:lnTo>
                    <a:pt x="487" y="337"/>
                  </a:lnTo>
                  <a:lnTo>
                    <a:pt x="481" y="345"/>
                  </a:lnTo>
                  <a:lnTo>
                    <a:pt x="473" y="353"/>
                  </a:lnTo>
                  <a:lnTo>
                    <a:pt x="473" y="353"/>
                  </a:lnTo>
                  <a:lnTo>
                    <a:pt x="466" y="360"/>
                  </a:lnTo>
                  <a:lnTo>
                    <a:pt x="457" y="367"/>
                  </a:lnTo>
                  <a:lnTo>
                    <a:pt x="448" y="373"/>
                  </a:lnTo>
                  <a:lnTo>
                    <a:pt x="437" y="377"/>
                  </a:lnTo>
                  <a:lnTo>
                    <a:pt x="427" y="382"/>
                  </a:lnTo>
                  <a:lnTo>
                    <a:pt x="417" y="385"/>
                  </a:lnTo>
                  <a:lnTo>
                    <a:pt x="405" y="387"/>
                  </a:lnTo>
                  <a:lnTo>
                    <a:pt x="393" y="389"/>
                  </a:lnTo>
                  <a:lnTo>
                    <a:pt x="393" y="389"/>
                  </a:lnTo>
                  <a:lnTo>
                    <a:pt x="402" y="393"/>
                  </a:lnTo>
                  <a:lnTo>
                    <a:pt x="411" y="398"/>
                  </a:lnTo>
                  <a:lnTo>
                    <a:pt x="419" y="403"/>
                  </a:lnTo>
                  <a:lnTo>
                    <a:pt x="426" y="409"/>
                  </a:lnTo>
                  <a:lnTo>
                    <a:pt x="426" y="409"/>
                  </a:lnTo>
                  <a:lnTo>
                    <a:pt x="438" y="423"/>
                  </a:lnTo>
                  <a:lnTo>
                    <a:pt x="452" y="440"/>
                  </a:lnTo>
                  <a:lnTo>
                    <a:pt x="467" y="461"/>
                  </a:lnTo>
                  <a:lnTo>
                    <a:pt x="483" y="486"/>
                  </a:lnTo>
                  <a:lnTo>
                    <a:pt x="531" y="563"/>
                  </a:lnTo>
                  <a:lnTo>
                    <a:pt x="454" y="563"/>
                  </a:lnTo>
                  <a:lnTo>
                    <a:pt x="419" y="501"/>
                  </a:lnTo>
                  <a:lnTo>
                    <a:pt x="419" y="501"/>
                  </a:lnTo>
                  <a:lnTo>
                    <a:pt x="399" y="469"/>
                  </a:lnTo>
                  <a:lnTo>
                    <a:pt x="382" y="442"/>
                  </a:lnTo>
                  <a:lnTo>
                    <a:pt x="367" y="423"/>
                  </a:lnTo>
                  <a:lnTo>
                    <a:pt x="360" y="416"/>
                  </a:lnTo>
                  <a:lnTo>
                    <a:pt x="354" y="410"/>
                  </a:lnTo>
                  <a:lnTo>
                    <a:pt x="354" y="410"/>
                  </a:lnTo>
                  <a:lnTo>
                    <a:pt x="344" y="405"/>
                  </a:lnTo>
                  <a:lnTo>
                    <a:pt x="332" y="400"/>
                  </a:lnTo>
                  <a:lnTo>
                    <a:pt x="319" y="398"/>
                  </a:lnTo>
                  <a:lnTo>
                    <a:pt x="303" y="397"/>
                  </a:lnTo>
                  <a:lnTo>
                    <a:pt x="266" y="397"/>
                  </a:lnTo>
                  <a:lnTo>
                    <a:pt x="266" y="563"/>
                  </a:lnTo>
                  <a:lnTo>
                    <a:pt x="203" y="563"/>
                  </a:lnTo>
                  <a:close/>
                  <a:moveTo>
                    <a:pt x="363" y="61"/>
                  </a:moveTo>
                  <a:lnTo>
                    <a:pt x="363" y="61"/>
                  </a:lnTo>
                  <a:lnTo>
                    <a:pt x="343" y="61"/>
                  </a:lnTo>
                  <a:lnTo>
                    <a:pt x="325" y="63"/>
                  </a:lnTo>
                  <a:lnTo>
                    <a:pt x="305" y="65"/>
                  </a:lnTo>
                  <a:lnTo>
                    <a:pt x="287" y="70"/>
                  </a:lnTo>
                  <a:lnTo>
                    <a:pt x="269" y="75"/>
                  </a:lnTo>
                  <a:lnTo>
                    <a:pt x="250" y="82"/>
                  </a:lnTo>
                  <a:lnTo>
                    <a:pt x="232" y="90"/>
                  </a:lnTo>
                  <a:lnTo>
                    <a:pt x="214" y="100"/>
                  </a:lnTo>
                  <a:lnTo>
                    <a:pt x="214" y="100"/>
                  </a:lnTo>
                  <a:lnTo>
                    <a:pt x="196" y="110"/>
                  </a:lnTo>
                  <a:lnTo>
                    <a:pt x="179" y="121"/>
                  </a:lnTo>
                  <a:lnTo>
                    <a:pt x="164" y="133"/>
                  </a:lnTo>
                  <a:lnTo>
                    <a:pt x="149" y="147"/>
                  </a:lnTo>
                  <a:lnTo>
                    <a:pt x="136" y="161"/>
                  </a:lnTo>
                  <a:lnTo>
                    <a:pt x="123" y="176"/>
                  </a:lnTo>
                  <a:lnTo>
                    <a:pt x="111" y="194"/>
                  </a:lnTo>
                  <a:lnTo>
                    <a:pt x="101" y="211"/>
                  </a:lnTo>
                  <a:lnTo>
                    <a:pt x="101" y="211"/>
                  </a:lnTo>
                  <a:lnTo>
                    <a:pt x="91" y="229"/>
                  </a:lnTo>
                  <a:lnTo>
                    <a:pt x="83" y="247"/>
                  </a:lnTo>
                  <a:lnTo>
                    <a:pt x="76" y="266"/>
                  </a:lnTo>
                  <a:lnTo>
                    <a:pt x="70" y="285"/>
                  </a:lnTo>
                  <a:lnTo>
                    <a:pt x="66" y="304"/>
                  </a:lnTo>
                  <a:lnTo>
                    <a:pt x="62" y="323"/>
                  </a:lnTo>
                  <a:lnTo>
                    <a:pt x="61" y="343"/>
                  </a:lnTo>
                  <a:lnTo>
                    <a:pt x="60" y="362"/>
                  </a:lnTo>
                  <a:lnTo>
                    <a:pt x="60" y="362"/>
                  </a:lnTo>
                  <a:lnTo>
                    <a:pt x="61" y="382"/>
                  </a:lnTo>
                  <a:lnTo>
                    <a:pt x="62" y="401"/>
                  </a:lnTo>
                  <a:lnTo>
                    <a:pt x="66" y="421"/>
                  </a:lnTo>
                  <a:lnTo>
                    <a:pt x="70" y="439"/>
                  </a:lnTo>
                  <a:lnTo>
                    <a:pt x="76" y="457"/>
                  </a:lnTo>
                  <a:lnTo>
                    <a:pt x="83" y="476"/>
                  </a:lnTo>
                  <a:lnTo>
                    <a:pt x="91" y="494"/>
                  </a:lnTo>
                  <a:lnTo>
                    <a:pt x="100" y="512"/>
                  </a:lnTo>
                  <a:lnTo>
                    <a:pt x="100" y="512"/>
                  </a:lnTo>
                  <a:lnTo>
                    <a:pt x="110" y="530"/>
                  </a:lnTo>
                  <a:lnTo>
                    <a:pt x="122" y="546"/>
                  </a:lnTo>
                  <a:lnTo>
                    <a:pt x="134" y="562"/>
                  </a:lnTo>
                  <a:lnTo>
                    <a:pt x="148" y="577"/>
                  </a:lnTo>
                  <a:lnTo>
                    <a:pt x="162" y="589"/>
                  </a:lnTo>
                  <a:lnTo>
                    <a:pt x="178" y="602"/>
                  </a:lnTo>
                  <a:lnTo>
                    <a:pt x="194" y="613"/>
                  </a:lnTo>
                  <a:lnTo>
                    <a:pt x="212" y="625"/>
                  </a:lnTo>
                  <a:lnTo>
                    <a:pt x="212" y="625"/>
                  </a:lnTo>
                  <a:lnTo>
                    <a:pt x="230" y="634"/>
                  </a:lnTo>
                  <a:lnTo>
                    <a:pt x="248" y="642"/>
                  </a:lnTo>
                  <a:lnTo>
                    <a:pt x="266" y="649"/>
                  </a:lnTo>
                  <a:lnTo>
                    <a:pt x="286" y="655"/>
                  </a:lnTo>
                  <a:lnTo>
                    <a:pt x="304" y="658"/>
                  </a:lnTo>
                  <a:lnTo>
                    <a:pt x="324" y="662"/>
                  </a:lnTo>
                  <a:lnTo>
                    <a:pt x="343" y="664"/>
                  </a:lnTo>
                  <a:lnTo>
                    <a:pt x="363" y="664"/>
                  </a:lnTo>
                  <a:lnTo>
                    <a:pt x="363" y="664"/>
                  </a:lnTo>
                  <a:lnTo>
                    <a:pt x="382" y="664"/>
                  </a:lnTo>
                  <a:lnTo>
                    <a:pt x="401" y="662"/>
                  </a:lnTo>
                  <a:lnTo>
                    <a:pt x="420" y="658"/>
                  </a:lnTo>
                  <a:lnTo>
                    <a:pt x="438" y="655"/>
                  </a:lnTo>
                  <a:lnTo>
                    <a:pt x="458" y="649"/>
                  </a:lnTo>
                  <a:lnTo>
                    <a:pt x="476" y="642"/>
                  </a:lnTo>
                  <a:lnTo>
                    <a:pt x="495" y="634"/>
                  </a:lnTo>
                  <a:lnTo>
                    <a:pt x="512" y="625"/>
                  </a:lnTo>
                  <a:lnTo>
                    <a:pt x="512" y="625"/>
                  </a:lnTo>
                  <a:lnTo>
                    <a:pt x="530" y="613"/>
                  </a:lnTo>
                  <a:lnTo>
                    <a:pt x="546" y="602"/>
                  </a:lnTo>
                  <a:lnTo>
                    <a:pt x="562" y="589"/>
                  </a:lnTo>
                  <a:lnTo>
                    <a:pt x="576" y="577"/>
                  </a:lnTo>
                  <a:lnTo>
                    <a:pt x="590" y="562"/>
                  </a:lnTo>
                  <a:lnTo>
                    <a:pt x="602" y="546"/>
                  </a:lnTo>
                  <a:lnTo>
                    <a:pt x="614" y="530"/>
                  </a:lnTo>
                  <a:lnTo>
                    <a:pt x="624" y="512"/>
                  </a:lnTo>
                  <a:lnTo>
                    <a:pt x="624" y="512"/>
                  </a:lnTo>
                  <a:lnTo>
                    <a:pt x="633" y="494"/>
                  </a:lnTo>
                  <a:lnTo>
                    <a:pt x="641" y="476"/>
                  </a:lnTo>
                  <a:lnTo>
                    <a:pt x="648" y="457"/>
                  </a:lnTo>
                  <a:lnTo>
                    <a:pt x="654" y="439"/>
                  </a:lnTo>
                  <a:lnTo>
                    <a:pt x="659" y="421"/>
                  </a:lnTo>
                  <a:lnTo>
                    <a:pt x="662" y="401"/>
                  </a:lnTo>
                  <a:lnTo>
                    <a:pt x="663" y="382"/>
                  </a:lnTo>
                  <a:lnTo>
                    <a:pt x="664" y="362"/>
                  </a:lnTo>
                  <a:lnTo>
                    <a:pt x="664" y="362"/>
                  </a:lnTo>
                  <a:lnTo>
                    <a:pt x="663" y="343"/>
                  </a:lnTo>
                  <a:lnTo>
                    <a:pt x="662" y="323"/>
                  </a:lnTo>
                  <a:lnTo>
                    <a:pt x="659" y="304"/>
                  </a:lnTo>
                  <a:lnTo>
                    <a:pt x="654" y="285"/>
                  </a:lnTo>
                  <a:lnTo>
                    <a:pt x="648" y="266"/>
                  </a:lnTo>
                  <a:lnTo>
                    <a:pt x="641" y="247"/>
                  </a:lnTo>
                  <a:lnTo>
                    <a:pt x="633" y="229"/>
                  </a:lnTo>
                  <a:lnTo>
                    <a:pt x="624" y="211"/>
                  </a:lnTo>
                  <a:lnTo>
                    <a:pt x="624" y="211"/>
                  </a:lnTo>
                  <a:lnTo>
                    <a:pt x="613" y="194"/>
                  </a:lnTo>
                  <a:lnTo>
                    <a:pt x="601" y="176"/>
                  </a:lnTo>
                  <a:lnTo>
                    <a:pt x="589" y="161"/>
                  </a:lnTo>
                  <a:lnTo>
                    <a:pt x="575" y="147"/>
                  </a:lnTo>
                  <a:lnTo>
                    <a:pt x="560" y="133"/>
                  </a:lnTo>
                  <a:lnTo>
                    <a:pt x="545" y="121"/>
                  </a:lnTo>
                  <a:lnTo>
                    <a:pt x="528" y="110"/>
                  </a:lnTo>
                  <a:lnTo>
                    <a:pt x="511" y="100"/>
                  </a:lnTo>
                  <a:lnTo>
                    <a:pt x="511" y="100"/>
                  </a:lnTo>
                  <a:lnTo>
                    <a:pt x="492" y="90"/>
                  </a:lnTo>
                  <a:lnTo>
                    <a:pt x="474" y="82"/>
                  </a:lnTo>
                  <a:lnTo>
                    <a:pt x="456" y="75"/>
                  </a:lnTo>
                  <a:lnTo>
                    <a:pt x="437" y="70"/>
                  </a:lnTo>
                  <a:lnTo>
                    <a:pt x="419" y="65"/>
                  </a:lnTo>
                  <a:lnTo>
                    <a:pt x="399" y="63"/>
                  </a:lnTo>
                  <a:lnTo>
                    <a:pt x="381" y="61"/>
                  </a:lnTo>
                  <a:lnTo>
                    <a:pt x="363" y="61"/>
                  </a:lnTo>
                  <a:lnTo>
                    <a:pt x="363" y="61"/>
                  </a:lnTo>
                  <a:close/>
                  <a:moveTo>
                    <a:pt x="363" y="0"/>
                  </a:moveTo>
                  <a:lnTo>
                    <a:pt x="363" y="0"/>
                  </a:lnTo>
                  <a:lnTo>
                    <a:pt x="384" y="1"/>
                  </a:lnTo>
                  <a:lnTo>
                    <a:pt x="407" y="3"/>
                  </a:lnTo>
                  <a:lnTo>
                    <a:pt x="430" y="7"/>
                  </a:lnTo>
                  <a:lnTo>
                    <a:pt x="452" y="12"/>
                  </a:lnTo>
                  <a:lnTo>
                    <a:pt x="474" y="18"/>
                  </a:lnTo>
                  <a:lnTo>
                    <a:pt x="497" y="26"/>
                  </a:lnTo>
                  <a:lnTo>
                    <a:pt x="519" y="36"/>
                  </a:lnTo>
                  <a:lnTo>
                    <a:pt x="540" y="47"/>
                  </a:lnTo>
                  <a:lnTo>
                    <a:pt x="540" y="47"/>
                  </a:lnTo>
                  <a:lnTo>
                    <a:pt x="561" y="59"/>
                  </a:lnTo>
                  <a:lnTo>
                    <a:pt x="582" y="73"/>
                  </a:lnTo>
                  <a:lnTo>
                    <a:pt x="600" y="88"/>
                  </a:lnTo>
                  <a:lnTo>
                    <a:pt x="617" y="104"/>
                  </a:lnTo>
                  <a:lnTo>
                    <a:pt x="633" y="121"/>
                  </a:lnTo>
                  <a:lnTo>
                    <a:pt x="649" y="140"/>
                  </a:lnTo>
                  <a:lnTo>
                    <a:pt x="663" y="159"/>
                  </a:lnTo>
                  <a:lnTo>
                    <a:pt x="676" y="181"/>
                  </a:lnTo>
                  <a:lnTo>
                    <a:pt x="676" y="181"/>
                  </a:lnTo>
                  <a:lnTo>
                    <a:pt x="687" y="203"/>
                  </a:lnTo>
                  <a:lnTo>
                    <a:pt x="696" y="225"/>
                  </a:lnTo>
                  <a:lnTo>
                    <a:pt x="706" y="247"/>
                  </a:lnTo>
                  <a:lnTo>
                    <a:pt x="711" y="269"/>
                  </a:lnTo>
                  <a:lnTo>
                    <a:pt x="717" y="292"/>
                  </a:lnTo>
                  <a:lnTo>
                    <a:pt x="721" y="315"/>
                  </a:lnTo>
                  <a:lnTo>
                    <a:pt x="723" y="339"/>
                  </a:lnTo>
                  <a:lnTo>
                    <a:pt x="724" y="362"/>
                  </a:lnTo>
                  <a:lnTo>
                    <a:pt x="724" y="362"/>
                  </a:lnTo>
                  <a:lnTo>
                    <a:pt x="723" y="385"/>
                  </a:lnTo>
                  <a:lnTo>
                    <a:pt x="721" y="409"/>
                  </a:lnTo>
                  <a:lnTo>
                    <a:pt x="717" y="432"/>
                  </a:lnTo>
                  <a:lnTo>
                    <a:pt x="713" y="454"/>
                  </a:lnTo>
                  <a:lnTo>
                    <a:pt x="706" y="477"/>
                  </a:lnTo>
                  <a:lnTo>
                    <a:pt x="698" y="499"/>
                  </a:lnTo>
                  <a:lnTo>
                    <a:pt x="687" y="520"/>
                  </a:lnTo>
                  <a:lnTo>
                    <a:pt x="676" y="542"/>
                  </a:lnTo>
                  <a:lnTo>
                    <a:pt x="676" y="542"/>
                  </a:lnTo>
                  <a:lnTo>
                    <a:pt x="663" y="563"/>
                  </a:lnTo>
                  <a:lnTo>
                    <a:pt x="651" y="584"/>
                  </a:lnTo>
                  <a:lnTo>
                    <a:pt x="636" y="602"/>
                  </a:lnTo>
                  <a:lnTo>
                    <a:pt x="618" y="619"/>
                  </a:lnTo>
                  <a:lnTo>
                    <a:pt x="601" y="635"/>
                  </a:lnTo>
                  <a:lnTo>
                    <a:pt x="583" y="650"/>
                  </a:lnTo>
                  <a:lnTo>
                    <a:pt x="563" y="664"/>
                  </a:lnTo>
                  <a:lnTo>
                    <a:pt x="543" y="676"/>
                  </a:lnTo>
                  <a:lnTo>
                    <a:pt x="543" y="676"/>
                  </a:lnTo>
                  <a:lnTo>
                    <a:pt x="521" y="688"/>
                  </a:lnTo>
                  <a:lnTo>
                    <a:pt x="499" y="697"/>
                  </a:lnTo>
                  <a:lnTo>
                    <a:pt x="476" y="705"/>
                  </a:lnTo>
                  <a:lnTo>
                    <a:pt x="454" y="712"/>
                  </a:lnTo>
                  <a:lnTo>
                    <a:pt x="432" y="718"/>
                  </a:lnTo>
                  <a:lnTo>
                    <a:pt x="409" y="721"/>
                  </a:lnTo>
                  <a:lnTo>
                    <a:pt x="386" y="723"/>
                  </a:lnTo>
                  <a:lnTo>
                    <a:pt x="363" y="725"/>
                  </a:lnTo>
                  <a:lnTo>
                    <a:pt x="363" y="725"/>
                  </a:lnTo>
                  <a:lnTo>
                    <a:pt x="339" y="723"/>
                  </a:lnTo>
                  <a:lnTo>
                    <a:pt x="316" y="721"/>
                  </a:lnTo>
                  <a:lnTo>
                    <a:pt x="293" y="718"/>
                  </a:lnTo>
                  <a:lnTo>
                    <a:pt x="270" y="712"/>
                  </a:lnTo>
                  <a:lnTo>
                    <a:pt x="248" y="705"/>
                  </a:lnTo>
                  <a:lnTo>
                    <a:pt x="225" y="697"/>
                  </a:lnTo>
                  <a:lnTo>
                    <a:pt x="203" y="688"/>
                  </a:lnTo>
                  <a:lnTo>
                    <a:pt x="183" y="676"/>
                  </a:lnTo>
                  <a:lnTo>
                    <a:pt x="183" y="676"/>
                  </a:lnTo>
                  <a:lnTo>
                    <a:pt x="161" y="664"/>
                  </a:lnTo>
                  <a:lnTo>
                    <a:pt x="141" y="650"/>
                  </a:lnTo>
                  <a:lnTo>
                    <a:pt x="123" y="635"/>
                  </a:lnTo>
                  <a:lnTo>
                    <a:pt x="106" y="619"/>
                  </a:lnTo>
                  <a:lnTo>
                    <a:pt x="90" y="602"/>
                  </a:lnTo>
                  <a:lnTo>
                    <a:pt x="75" y="584"/>
                  </a:lnTo>
                  <a:lnTo>
                    <a:pt x="60" y="563"/>
                  </a:lnTo>
                  <a:lnTo>
                    <a:pt x="47" y="542"/>
                  </a:lnTo>
                  <a:lnTo>
                    <a:pt x="47" y="542"/>
                  </a:lnTo>
                  <a:lnTo>
                    <a:pt x="37" y="520"/>
                  </a:lnTo>
                  <a:lnTo>
                    <a:pt x="27" y="499"/>
                  </a:lnTo>
                  <a:lnTo>
                    <a:pt x="19" y="477"/>
                  </a:lnTo>
                  <a:lnTo>
                    <a:pt x="12" y="454"/>
                  </a:lnTo>
                  <a:lnTo>
                    <a:pt x="7" y="432"/>
                  </a:lnTo>
                  <a:lnTo>
                    <a:pt x="3" y="409"/>
                  </a:lnTo>
                  <a:lnTo>
                    <a:pt x="0" y="385"/>
                  </a:lnTo>
                  <a:lnTo>
                    <a:pt x="0" y="362"/>
                  </a:lnTo>
                  <a:lnTo>
                    <a:pt x="0" y="362"/>
                  </a:lnTo>
                  <a:lnTo>
                    <a:pt x="0" y="339"/>
                  </a:lnTo>
                  <a:lnTo>
                    <a:pt x="3" y="315"/>
                  </a:lnTo>
                  <a:lnTo>
                    <a:pt x="7" y="292"/>
                  </a:lnTo>
                  <a:lnTo>
                    <a:pt x="12" y="269"/>
                  </a:lnTo>
                  <a:lnTo>
                    <a:pt x="19" y="247"/>
                  </a:lnTo>
                  <a:lnTo>
                    <a:pt x="28" y="225"/>
                  </a:lnTo>
                  <a:lnTo>
                    <a:pt x="37" y="203"/>
                  </a:lnTo>
                  <a:lnTo>
                    <a:pt x="48" y="181"/>
                  </a:lnTo>
                  <a:lnTo>
                    <a:pt x="48" y="181"/>
                  </a:lnTo>
                  <a:lnTo>
                    <a:pt x="61" y="159"/>
                  </a:lnTo>
                  <a:lnTo>
                    <a:pt x="75" y="140"/>
                  </a:lnTo>
                  <a:lnTo>
                    <a:pt x="91" y="121"/>
                  </a:lnTo>
                  <a:lnTo>
                    <a:pt x="107" y="104"/>
                  </a:lnTo>
                  <a:lnTo>
                    <a:pt x="124" y="88"/>
                  </a:lnTo>
                  <a:lnTo>
                    <a:pt x="142" y="73"/>
                  </a:lnTo>
                  <a:lnTo>
                    <a:pt x="163" y="59"/>
                  </a:lnTo>
                  <a:lnTo>
                    <a:pt x="184" y="47"/>
                  </a:lnTo>
                  <a:lnTo>
                    <a:pt x="184" y="47"/>
                  </a:lnTo>
                  <a:lnTo>
                    <a:pt x="206" y="36"/>
                  </a:lnTo>
                  <a:lnTo>
                    <a:pt x="227" y="26"/>
                  </a:lnTo>
                  <a:lnTo>
                    <a:pt x="250" y="18"/>
                  </a:lnTo>
                  <a:lnTo>
                    <a:pt x="272" y="12"/>
                  </a:lnTo>
                  <a:lnTo>
                    <a:pt x="294" y="7"/>
                  </a:lnTo>
                  <a:lnTo>
                    <a:pt x="317" y="3"/>
                  </a:lnTo>
                  <a:lnTo>
                    <a:pt x="340" y="1"/>
                  </a:lnTo>
                  <a:lnTo>
                    <a:pt x="363" y="0"/>
                  </a:lnTo>
                  <a:lnTo>
                    <a:pt x="363"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379" name="Freeform 197"/>
            <p:cNvSpPr>
              <a:spLocks/>
            </p:cNvSpPr>
            <p:nvPr/>
          </p:nvSpPr>
          <p:spPr bwMode="auto">
            <a:xfrm>
              <a:off x="5421201" y="2835236"/>
              <a:ext cx="640039" cy="798564"/>
            </a:xfrm>
            <a:custGeom>
              <a:avLst/>
              <a:gdLst>
                <a:gd name="T0" fmla="*/ 2711 w 3235"/>
                <a:gd name="T1" fmla="*/ 1850 h 4035"/>
                <a:gd name="T2" fmla="*/ 2396 w 3235"/>
                <a:gd name="T3" fmla="*/ 1702 h 4035"/>
                <a:gd name="T4" fmla="*/ 1708 w 3235"/>
                <a:gd name="T5" fmla="*/ 1454 h 4035"/>
                <a:gd name="T6" fmla="*/ 1505 w 3235"/>
                <a:gd name="T7" fmla="*/ 1352 h 4035"/>
                <a:gd name="T8" fmla="*/ 1424 w 3235"/>
                <a:gd name="T9" fmla="*/ 1269 h 4035"/>
                <a:gd name="T10" fmla="*/ 1388 w 3235"/>
                <a:gd name="T11" fmla="*/ 1157 h 4035"/>
                <a:gd name="T12" fmla="*/ 1397 w 3235"/>
                <a:gd name="T13" fmla="*/ 1033 h 4035"/>
                <a:gd name="T14" fmla="*/ 1453 w 3235"/>
                <a:gd name="T15" fmla="*/ 934 h 4035"/>
                <a:gd name="T16" fmla="*/ 1545 w 3235"/>
                <a:gd name="T17" fmla="*/ 866 h 4035"/>
                <a:gd name="T18" fmla="*/ 1686 w 3235"/>
                <a:gd name="T19" fmla="*/ 819 h 4035"/>
                <a:gd name="T20" fmla="*/ 1900 w 3235"/>
                <a:gd name="T21" fmla="*/ 798 h 4035"/>
                <a:gd name="T22" fmla="*/ 2137 w 3235"/>
                <a:gd name="T23" fmla="*/ 822 h 4035"/>
                <a:gd name="T24" fmla="*/ 2449 w 3235"/>
                <a:gd name="T25" fmla="*/ 926 h 4035"/>
                <a:gd name="T26" fmla="*/ 2617 w 3235"/>
                <a:gd name="T27" fmla="*/ 923 h 4035"/>
                <a:gd name="T28" fmla="*/ 2713 w 3235"/>
                <a:gd name="T29" fmla="*/ 756 h 4035"/>
                <a:gd name="T30" fmla="*/ 2823 w 3235"/>
                <a:gd name="T31" fmla="*/ 393 h 4035"/>
                <a:gd name="T32" fmla="*/ 2703 w 3235"/>
                <a:gd name="T33" fmla="*/ 175 h 4035"/>
                <a:gd name="T34" fmla="*/ 2266 w 3235"/>
                <a:gd name="T35" fmla="*/ 43 h 4035"/>
                <a:gd name="T36" fmla="*/ 1971 w 3235"/>
                <a:gd name="T37" fmla="*/ 4 h 4035"/>
                <a:gd name="T38" fmla="*/ 1573 w 3235"/>
                <a:gd name="T39" fmla="*/ 10 h 4035"/>
                <a:gd name="T40" fmla="*/ 1222 w 3235"/>
                <a:gd name="T41" fmla="*/ 69 h 4035"/>
                <a:gd name="T42" fmla="*/ 1013 w 3235"/>
                <a:gd name="T43" fmla="*/ 135 h 4035"/>
                <a:gd name="T44" fmla="*/ 800 w 3235"/>
                <a:gd name="T45" fmla="*/ 239 h 4035"/>
                <a:gd name="T46" fmla="*/ 644 w 3235"/>
                <a:gd name="T47" fmla="*/ 352 h 4035"/>
                <a:gd name="T48" fmla="*/ 492 w 3235"/>
                <a:gd name="T49" fmla="*/ 508 h 4035"/>
                <a:gd name="T50" fmla="*/ 376 w 3235"/>
                <a:gd name="T51" fmla="*/ 689 h 4035"/>
                <a:gd name="T52" fmla="*/ 308 w 3235"/>
                <a:gd name="T53" fmla="*/ 866 h 4035"/>
                <a:gd name="T54" fmla="*/ 267 w 3235"/>
                <a:gd name="T55" fmla="*/ 1094 h 4035"/>
                <a:gd name="T56" fmla="*/ 273 w 3235"/>
                <a:gd name="T57" fmla="*/ 1367 h 4035"/>
                <a:gd name="T58" fmla="*/ 335 w 3235"/>
                <a:gd name="T59" fmla="*/ 1608 h 4035"/>
                <a:gd name="T60" fmla="*/ 507 w 3235"/>
                <a:gd name="T61" fmla="*/ 1881 h 4035"/>
                <a:gd name="T62" fmla="*/ 725 w 3235"/>
                <a:gd name="T63" fmla="*/ 2067 h 4035"/>
                <a:gd name="T64" fmla="*/ 1000 w 3235"/>
                <a:gd name="T65" fmla="*/ 2215 h 4035"/>
                <a:gd name="T66" fmla="*/ 1617 w 3235"/>
                <a:gd name="T67" fmla="*/ 2428 h 4035"/>
                <a:gd name="T68" fmla="*/ 1919 w 3235"/>
                <a:gd name="T69" fmla="*/ 2558 h 4035"/>
                <a:gd name="T70" fmla="*/ 1998 w 3235"/>
                <a:gd name="T71" fmla="*/ 2633 h 4035"/>
                <a:gd name="T72" fmla="*/ 2048 w 3235"/>
                <a:gd name="T73" fmla="*/ 2732 h 4035"/>
                <a:gd name="T74" fmla="*/ 2055 w 3235"/>
                <a:gd name="T75" fmla="*/ 2863 h 4035"/>
                <a:gd name="T76" fmla="*/ 2001 w 3235"/>
                <a:gd name="T77" fmla="*/ 3007 h 4035"/>
                <a:gd name="T78" fmla="*/ 1878 w 3235"/>
                <a:gd name="T79" fmla="*/ 3103 h 4035"/>
                <a:gd name="T80" fmla="*/ 1724 w 3235"/>
                <a:gd name="T81" fmla="*/ 3155 h 4035"/>
                <a:gd name="T82" fmla="*/ 1495 w 3235"/>
                <a:gd name="T83" fmla="*/ 3185 h 4035"/>
                <a:gd name="T84" fmla="*/ 1163 w 3235"/>
                <a:gd name="T85" fmla="*/ 3175 h 4035"/>
                <a:gd name="T86" fmla="*/ 743 w 3235"/>
                <a:gd name="T87" fmla="*/ 3091 h 4035"/>
                <a:gd name="T88" fmla="*/ 394 w 3235"/>
                <a:gd name="T89" fmla="*/ 3036 h 4035"/>
                <a:gd name="T90" fmla="*/ 248 w 3235"/>
                <a:gd name="T91" fmla="*/ 3383 h 4035"/>
                <a:gd name="T92" fmla="*/ 50 w 3235"/>
                <a:gd name="T93" fmla="*/ 3692 h 4035"/>
                <a:gd name="T94" fmla="*/ 390 w 3235"/>
                <a:gd name="T95" fmla="*/ 3889 h 4035"/>
                <a:gd name="T96" fmla="*/ 857 w 3235"/>
                <a:gd name="T97" fmla="*/ 3994 h 4035"/>
                <a:gd name="T98" fmla="*/ 1467 w 3235"/>
                <a:gd name="T99" fmla="*/ 4035 h 4035"/>
                <a:gd name="T100" fmla="*/ 1773 w 3235"/>
                <a:gd name="T101" fmla="*/ 4022 h 4035"/>
                <a:gd name="T102" fmla="*/ 2096 w 3235"/>
                <a:gd name="T103" fmla="*/ 3976 h 4035"/>
                <a:gd name="T104" fmla="*/ 2342 w 3235"/>
                <a:gd name="T105" fmla="*/ 3910 h 4035"/>
                <a:gd name="T106" fmla="*/ 2594 w 3235"/>
                <a:gd name="T107" fmla="*/ 3804 h 4035"/>
                <a:gd name="T108" fmla="*/ 2777 w 3235"/>
                <a:gd name="T109" fmla="*/ 3691 h 4035"/>
                <a:gd name="T110" fmla="*/ 2954 w 3235"/>
                <a:gd name="T111" fmla="*/ 3532 h 4035"/>
                <a:gd name="T112" fmla="*/ 3089 w 3235"/>
                <a:gd name="T113" fmla="*/ 3350 h 4035"/>
                <a:gd name="T114" fmla="*/ 3171 w 3235"/>
                <a:gd name="T115" fmla="*/ 3175 h 4035"/>
                <a:gd name="T116" fmla="*/ 3224 w 3235"/>
                <a:gd name="T117" fmla="*/ 2950 h 4035"/>
                <a:gd name="T118" fmla="*/ 3234 w 3235"/>
                <a:gd name="T119" fmla="*/ 2710 h 4035"/>
                <a:gd name="T120" fmla="*/ 3204 w 3235"/>
                <a:gd name="T121" fmla="*/ 2473 h 4035"/>
                <a:gd name="T122" fmla="*/ 3153 w 3235"/>
                <a:gd name="T123" fmla="*/ 2321 h 4035"/>
                <a:gd name="T124" fmla="*/ 2958 w 3235"/>
                <a:gd name="T125" fmla="*/ 2036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5" h="4035">
                  <a:moveTo>
                    <a:pt x="2922" y="2001"/>
                  </a:moveTo>
                  <a:lnTo>
                    <a:pt x="2922" y="2001"/>
                  </a:lnTo>
                  <a:lnTo>
                    <a:pt x="2884" y="1968"/>
                  </a:lnTo>
                  <a:lnTo>
                    <a:pt x="2843" y="1937"/>
                  </a:lnTo>
                  <a:lnTo>
                    <a:pt x="2801" y="1907"/>
                  </a:lnTo>
                  <a:lnTo>
                    <a:pt x="2757" y="1877"/>
                  </a:lnTo>
                  <a:lnTo>
                    <a:pt x="2711" y="1850"/>
                  </a:lnTo>
                  <a:lnTo>
                    <a:pt x="2662" y="1822"/>
                  </a:lnTo>
                  <a:lnTo>
                    <a:pt x="2613" y="1797"/>
                  </a:lnTo>
                  <a:lnTo>
                    <a:pt x="2562" y="1773"/>
                  </a:lnTo>
                  <a:lnTo>
                    <a:pt x="2562" y="1773"/>
                  </a:lnTo>
                  <a:lnTo>
                    <a:pt x="2508" y="1749"/>
                  </a:lnTo>
                  <a:lnTo>
                    <a:pt x="2453" y="1726"/>
                  </a:lnTo>
                  <a:lnTo>
                    <a:pt x="2396" y="1702"/>
                  </a:lnTo>
                  <a:lnTo>
                    <a:pt x="2338" y="1679"/>
                  </a:lnTo>
                  <a:lnTo>
                    <a:pt x="2216" y="1632"/>
                  </a:lnTo>
                  <a:lnTo>
                    <a:pt x="2088" y="1586"/>
                  </a:lnTo>
                  <a:lnTo>
                    <a:pt x="1787" y="1483"/>
                  </a:lnTo>
                  <a:lnTo>
                    <a:pt x="1787" y="1483"/>
                  </a:lnTo>
                  <a:lnTo>
                    <a:pt x="1747" y="1468"/>
                  </a:lnTo>
                  <a:lnTo>
                    <a:pt x="1708" y="1454"/>
                  </a:lnTo>
                  <a:lnTo>
                    <a:pt x="1671" y="1438"/>
                  </a:lnTo>
                  <a:lnTo>
                    <a:pt x="1635" y="1422"/>
                  </a:lnTo>
                  <a:lnTo>
                    <a:pt x="1600" y="1406"/>
                  </a:lnTo>
                  <a:lnTo>
                    <a:pt x="1567" y="1389"/>
                  </a:lnTo>
                  <a:lnTo>
                    <a:pt x="1535" y="1370"/>
                  </a:lnTo>
                  <a:lnTo>
                    <a:pt x="1505" y="1352"/>
                  </a:lnTo>
                  <a:lnTo>
                    <a:pt x="1505" y="1352"/>
                  </a:lnTo>
                  <a:lnTo>
                    <a:pt x="1490" y="1342"/>
                  </a:lnTo>
                  <a:lnTo>
                    <a:pt x="1476" y="1331"/>
                  </a:lnTo>
                  <a:lnTo>
                    <a:pt x="1465" y="1321"/>
                  </a:lnTo>
                  <a:lnTo>
                    <a:pt x="1452" y="1308"/>
                  </a:lnTo>
                  <a:lnTo>
                    <a:pt x="1442" y="1297"/>
                  </a:lnTo>
                  <a:lnTo>
                    <a:pt x="1433" y="1283"/>
                  </a:lnTo>
                  <a:lnTo>
                    <a:pt x="1424" y="1269"/>
                  </a:lnTo>
                  <a:lnTo>
                    <a:pt x="1416" y="1256"/>
                  </a:lnTo>
                  <a:lnTo>
                    <a:pt x="1409" y="1241"/>
                  </a:lnTo>
                  <a:lnTo>
                    <a:pt x="1403" y="1225"/>
                  </a:lnTo>
                  <a:lnTo>
                    <a:pt x="1397" y="1209"/>
                  </a:lnTo>
                  <a:lnTo>
                    <a:pt x="1394" y="1193"/>
                  </a:lnTo>
                  <a:lnTo>
                    <a:pt x="1390" y="1174"/>
                  </a:lnTo>
                  <a:lnTo>
                    <a:pt x="1388" y="1157"/>
                  </a:lnTo>
                  <a:lnTo>
                    <a:pt x="1386" y="1138"/>
                  </a:lnTo>
                  <a:lnTo>
                    <a:pt x="1386" y="1118"/>
                  </a:lnTo>
                  <a:lnTo>
                    <a:pt x="1386" y="1118"/>
                  </a:lnTo>
                  <a:lnTo>
                    <a:pt x="1387" y="1096"/>
                  </a:lnTo>
                  <a:lnTo>
                    <a:pt x="1388" y="1074"/>
                  </a:lnTo>
                  <a:lnTo>
                    <a:pt x="1392" y="1054"/>
                  </a:lnTo>
                  <a:lnTo>
                    <a:pt x="1397" y="1033"/>
                  </a:lnTo>
                  <a:lnTo>
                    <a:pt x="1403" y="1015"/>
                  </a:lnTo>
                  <a:lnTo>
                    <a:pt x="1411" y="996"/>
                  </a:lnTo>
                  <a:lnTo>
                    <a:pt x="1419" y="979"/>
                  </a:lnTo>
                  <a:lnTo>
                    <a:pt x="1429" y="963"/>
                  </a:lnTo>
                  <a:lnTo>
                    <a:pt x="1429" y="963"/>
                  </a:lnTo>
                  <a:lnTo>
                    <a:pt x="1441" y="948"/>
                  </a:lnTo>
                  <a:lnTo>
                    <a:pt x="1453" y="934"/>
                  </a:lnTo>
                  <a:lnTo>
                    <a:pt x="1466" y="921"/>
                  </a:lnTo>
                  <a:lnTo>
                    <a:pt x="1481" y="908"/>
                  </a:lnTo>
                  <a:lnTo>
                    <a:pt x="1496" y="897"/>
                  </a:lnTo>
                  <a:lnTo>
                    <a:pt x="1512" y="885"/>
                  </a:lnTo>
                  <a:lnTo>
                    <a:pt x="1528" y="875"/>
                  </a:lnTo>
                  <a:lnTo>
                    <a:pt x="1545" y="866"/>
                  </a:lnTo>
                  <a:lnTo>
                    <a:pt x="1545" y="866"/>
                  </a:lnTo>
                  <a:lnTo>
                    <a:pt x="1564" y="858"/>
                  </a:lnTo>
                  <a:lnTo>
                    <a:pt x="1583" y="850"/>
                  </a:lnTo>
                  <a:lnTo>
                    <a:pt x="1603" y="842"/>
                  </a:lnTo>
                  <a:lnTo>
                    <a:pt x="1622" y="835"/>
                  </a:lnTo>
                  <a:lnTo>
                    <a:pt x="1643" y="829"/>
                  </a:lnTo>
                  <a:lnTo>
                    <a:pt x="1665" y="823"/>
                  </a:lnTo>
                  <a:lnTo>
                    <a:pt x="1686" y="819"/>
                  </a:lnTo>
                  <a:lnTo>
                    <a:pt x="1709" y="814"/>
                  </a:lnTo>
                  <a:lnTo>
                    <a:pt x="1709" y="814"/>
                  </a:lnTo>
                  <a:lnTo>
                    <a:pt x="1755" y="807"/>
                  </a:lnTo>
                  <a:lnTo>
                    <a:pt x="1802" y="803"/>
                  </a:lnTo>
                  <a:lnTo>
                    <a:pt x="1850" y="799"/>
                  </a:lnTo>
                  <a:lnTo>
                    <a:pt x="1900" y="798"/>
                  </a:lnTo>
                  <a:lnTo>
                    <a:pt x="1900" y="798"/>
                  </a:lnTo>
                  <a:lnTo>
                    <a:pt x="1932" y="798"/>
                  </a:lnTo>
                  <a:lnTo>
                    <a:pt x="1963" y="799"/>
                  </a:lnTo>
                  <a:lnTo>
                    <a:pt x="1993" y="801"/>
                  </a:lnTo>
                  <a:lnTo>
                    <a:pt x="2024" y="804"/>
                  </a:lnTo>
                  <a:lnTo>
                    <a:pt x="2052" y="807"/>
                  </a:lnTo>
                  <a:lnTo>
                    <a:pt x="2081" y="812"/>
                  </a:lnTo>
                  <a:lnTo>
                    <a:pt x="2137" y="822"/>
                  </a:lnTo>
                  <a:lnTo>
                    <a:pt x="2191" y="834"/>
                  </a:lnTo>
                  <a:lnTo>
                    <a:pt x="2241" y="847"/>
                  </a:lnTo>
                  <a:lnTo>
                    <a:pt x="2290" y="862"/>
                  </a:lnTo>
                  <a:lnTo>
                    <a:pt x="2334" y="878"/>
                  </a:lnTo>
                  <a:lnTo>
                    <a:pt x="2376" y="894"/>
                  </a:lnTo>
                  <a:lnTo>
                    <a:pt x="2415" y="910"/>
                  </a:lnTo>
                  <a:lnTo>
                    <a:pt x="2449" y="926"/>
                  </a:lnTo>
                  <a:lnTo>
                    <a:pt x="2480" y="941"/>
                  </a:lnTo>
                  <a:lnTo>
                    <a:pt x="2531" y="967"/>
                  </a:lnTo>
                  <a:lnTo>
                    <a:pt x="2565" y="983"/>
                  </a:lnTo>
                  <a:lnTo>
                    <a:pt x="2565" y="983"/>
                  </a:lnTo>
                  <a:lnTo>
                    <a:pt x="2583" y="964"/>
                  </a:lnTo>
                  <a:lnTo>
                    <a:pt x="2599" y="944"/>
                  </a:lnTo>
                  <a:lnTo>
                    <a:pt x="2617" y="923"/>
                  </a:lnTo>
                  <a:lnTo>
                    <a:pt x="2631" y="901"/>
                  </a:lnTo>
                  <a:lnTo>
                    <a:pt x="2646" y="878"/>
                  </a:lnTo>
                  <a:lnTo>
                    <a:pt x="2661" y="855"/>
                  </a:lnTo>
                  <a:lnTo>
                    <a:pt x="2675" y="831"/>
                  </a:lnTo>
                  <a:lnTo>
                    <a:pt x="2689" y="806"/>
                  </a:lnTo>
                  <a:lnTo>
                    <a:pt x="2701" y="782"/>
                  </a:lnTo>
                  <a:lnTo>
                    <a:pt x="2713" y="756"/>
                  </a:lnTo>
                  <a:lnTo>
                    <a:pt x="2736" y="704"/>
                  </a:lnTo>
                  <a:lnTo>
                    <a:pt x="2755" y="650"/>
                  </a:lnTo>
                  <a:lnTo>
                    <a:pt x="2774" y="597"/>
                  </a:lnTo>
                  <a:lnTo>
                    <a:pt x="2789" y="543"/>
                  </a:lnTo>
                  <a:lnTo>
                    <a:pt x="2802" y="492"/>
                  </a:lnTo>
                  <a:lnTo>
                    <a:pt x="2814" y="441"/>
                  </a:lnTo>
                  <a:lnTo>
                    <a:pt x="2823" y="393"/>
                  </a:lnTo>
                  <a:lnTo>
                    <a:pt x="2830" y="347"/>
                  </a:lnTo>
                  <a:lnTo>
                    <a:pt x="2835" y="305"/>
                  </a:lnTo>
                  <a:lnTo>
                    <a:pt x="2838" y="267"/>
                  </a:lnTo>
                  <a:lnTo>
                    <a:pt x="2839" y="233"/>
                  </a:lnTo>
                  <a:lnTo>
                    <a:pt x="2839" y="233"/>
                  </a:lnTo>
                  <a:lnTo>
                    <a:pt x="2782" y="208"/>
                  </a:lnTo>
                  <a:lnTo>
                    <a:pt x="2703" y="175"/>
                  </a:lnTo>
                  <a:lnTo>
                    <a:pt x="2654" y="156"/>
                  </a:lnTo>
                  <a:lnTo>
                    <a:pt x="2602" y="136"/>
                  </a:lnTo>
                  <a:lnTo>
                    <a:pt x="2543" y="117"/>
                  </a:lnTo>
                  <a:lnTo>
                    <a:pt x="2481" y="97"/>
                  </a:lnTo>
                  <a:lnTo>
                    <a:pt x="2414" y="78"/>
                  </a:lnTo>
                  <a:lnTo>
                    <a:pt x="2341" y="59"/>
                  </a:lnTo>
                  <a:lnTo>
                    <a:pt x="2266" y="43"/>
                  </a:lnTo>
                  <a:lnTo>
                    <a:pt x="2227" y="35"/>
                  </a:lnTo>
                  <a:lnTo>
                    <a:pt x="2186" y="28"/>
                  </a:lnTo>
                  <a:lnTo>
                    <a:pt x="2145" y="23"/>
                  </a:lnTo>
                  <a:lnTo>
                    <a:pt x="2103" y="17"/>
                  </a:lnTo>
                  <a:lnTo>
                    <a:pt x="2059" y="11"/>
                  </a:lnTo>
                  <a:lnTo>
                    <a:pt x="2016" y="8"/>
                  </a:lnTo>
                  <a:lnTo>
                    <a:pt x="1971" y="4"/>
                  </a:lnTo>
                  <a:lnTo>
                    <a:pt x="1925" y="2"/>
                  </a:lnTo>
                  <a:lnTo>
                    <a:pt x="1878" y="0"/>
                  </a:lnTo>
                  <a:lnTo>
                    <a:pt x="1831" y="0"/>
                  </a:lnTo>
                  <a:lnTo>
                    <a:pt x="1831" y="0"/>
                  </a:lnTo>
                  <a:lnTo>
                    <a:pt x="1743" y="1"/>
                  </a:lnTo>
                  <a:lnTo>
                    <a:pt x="1656" y="4"/>
                  </a:lnTo>
                  <a:lnTo>
                    <a:pt x="1573" y="10"/>
                  </a:lnTo>
                  <a:lnTo>
                    <a:pt x="1491" y="19"/>
                  </a:lnTo>
                  <a:lnTo>
                    <a:pt x="1411" y="31"/>
                  </a:lnTo>
                  <a:lnTo>
                    <a:pt x="1372" y="36"/>
                  </a:lnTo>
                  <a:lnTo>
                    <a:pt x="1334" y="43"/>
                  </a:lnTo>
                  <a:lnTo>
                    <a:pt x="1295" y="51"/>
                  </a:lnTo>
                  <a:lnTo>
                    <a:pt x="1258" y="59"/>
                  </a:lnTo>
                  <a:lnTo>
                    <a:pt x="1222" y="69"/>
                  </a:lnTo>
                  <a:lnTo>
                    <a:pt x="1185" y="78"/>
                  </a:lnTo>
                  <a:lnTo>
                    <a:pt x="1185" y="78"/>
                  </a:lnTo>
                  <a:lnTo>
                    <a:pt x="1150" y="88"/>
                  </a:lnTo>
                  <a:lnTo>
                    <a:pt x="1114" y="99"/>
                  </a:lnTo>
                  <a:lnTo>
                    <a:pt x="1080" y="110"/>
                  </a:lnTo>
                  <a:lnTo>
                    <a:pt x="1046" y="122"/>
                  </a:lnTo>
                  <a:lnTo>
                    <a:pt x="1013" y="135"/>
                  </a:lnTo>
                  <a:lnTo>
                    <a:pt x="981" y="148"/>
                  </a:lnTo>
                  <a:lnTo>
                    <a:pt x="949" y="161"/>
                  </a:lnTo>
                  <a:lnTo>
                    <a:pt x="918" y="176"/>
                  </a:lnTo>
                  <a:lnTo>
                    <a:pt x="887" y="191"/>
                  </a:lnTo>
                  <a:lnTo>
                    <a:pt x="858" y="206"/>
                  </a:lnTo>
                  <a:lnTo>
                    <a:pt x="828" y="222"/>
                  </a:lnTo>
                  <a:lnTo>
                    <a:pt x="800" y="239"/>
                  </a:lnTo>
                  <a:lnTo>
                    <a:pt x="772" y="257"/>
                  </a:lnTo>
                  <a:lnTo>
                    <a:pt x="745" y="274"/>
                  </a:lnTo>
                  <a:lnTo>
                    <a:pt x="718" y="292"/>
                  </a:lnTo>
                  <a:lnTo>
                    <a:pt x="693" y="312"/>
                  </a:lnTo>
                  <a:lnTo>
                    <a:pt x="693" y="312"/>
                  </a:lnTo>
                  <a:lnTo>
                    <a:pt x="668" y="331"/>
                  </a:lnTo>
                  <a:lnTo>
                    <a:pt x="644" y="352"/>
                  </a:lnTo>
                  <a:lnTo>
                    <a:pt x="620" y="372"/>
                  </a:lnTo>
                  <a:lnTo>
                    <a:pt x="597" y="393"/>
                  </a:lnTo>
                  <a:lnTo>
                    <a:pt x="575" y="415"/>
                  </a:lnTo>
                  <a:lnTo>
                    <a:pt x="553" y="438"/>
                  </a:lnTo>
                  <a:lnTo>
                    <a:pt x="532" y="460"/>
                  </a:lnTo>
                  <a:lnTo>
                    <a:pt x="512" y="484"/>
                  </a:lnTo>
                  <a:lnTo>
                    <a:pt x="492" y="508"/>
                  </a:lnTo>
                  <a:lnTo>
                    <a:pt x="474" y="532"/>
                  </a:lnTo>
                  <a:lnTo>
                    <a:pt x="456" y="557"/>
                  </a:lnTo>
                  <a:lnTo>
                    <a:pt x="438" y="582"/>
                  </a:lnTo>
                  <a:lnTo>
                    <a:pt x="422" y="608"/>
                  </a:lnTo>
                  <a:lnTo>
                    <a:pt x="406" y="635"/>
                  </a:lnTo>
                  <a:lnTo>
                    <a:pt x="390" y="662"/>
                  </a:lnTo>
                  <a:lnTo>
                    <a:pt x="376" y="689"/>
                  </a:lnTo>
                  <a:lnTo>
                    <a:pt x="376" y="689"/>
                  </a:lnTo>
                  <a:lnTo>
                    <a:pt x="363" y="718"/>
                  </a:lnTo>
                  <a:lnTo>
                    <a:pt x="350" y="746"/>
                  </a:lnTo>
                  <a:lnTo>
                    <a:pt x="337" y="775"/>
                  </a:lnTo>
                  <a:lnTo>
                    <a:pt x="327" y="805"/>
                  </a:lnTo>
                  <a:lnTo>
                    <a:pt x="317" y="835"/>
                  </a:lnTo>
                  <a:lnTo>
                    <a:pt x="308" y="866"/>
                  </a:lnTo>
                  <a:lnTo>
                    <a:pt x="300" y="897"/>
                  </a:lnTo>
                  <a:lnTo>
                    <a:pt x="292" y="928"/>
                  </a:lnTo>
                  <a:lnTo>
                    <a:pt x="285" y="961"/>
                  </a:lnTo>
                  <a:lnTo>
                    <a:pt x="279" y="993"/>
                  </a:lnTo>
                  <a:lnTo>
                    <a:pt x="274" y="1026"/>
                  </a:lnTo>
                  <a:lnTo>
                    <a:pt x="271" y="1060"/>
                  </a:lnTo>
                  <a:lnTo>
                    <a:pt x="267" y="1094"/>
                  </a:lnTo>
                  <a:lnTo>
                    <a:pt x="265" y="1128"/>
                  </a:lnTo>
                  <a:lnTo>
                    <a:pt x="264" y="1164"/>
                  </a:lnTo>
                  <a:lnTo>
                    <a:pt x="263" y="1199"/>
                  </a:lnTo>
                  <a:lnTo>
                    <a:pt x="263" y="1199"/>
                  </a:lnTo>
                  <a:lnTo>
                    <a:pt x="264" y="1257"/>
                  </a:lnTo>
                  <a:lnTo>
                    <a:pt x="267" y="1313"/>
                  </a:lnTo>
                  <a:lnTo>
                    <a:pt x="273" y="1367"/>
                  </a:lnTo>
                  <a:lnTo>
                    <a:pt x="281" y="1419"/>
                  </a:lnTo>
                  <a:lnTo>
                    <a:pt x="292" y="1469"/>
                  </a:lnTo>
                  <a:lnTo>
                    <a:pt x="304" y="1517"/>
                  </a:lnTo>
                  <a:lnTo>
                    <a:pt x="319" y="1563"/>
                  </a:lnTo>
                  <a:lnTo>
                    <a:pt x="327" y="1585"/>
                  </a:lnTo>
                  <a:lnTo>
                    <a:pt x="335" y="1608"/>
                  </a:lnTo>
                  <a:lnTo>
                    <a:pt x="335" y="1608"/>
                  </a:lnTo>
                  <a:lnTo>
                    <a:pt x="355" y="1650"/>
                  </a:lnTo>
                  <a:lnTo>
                    <a:pt x="375" y="1692"/>
                  </a:lnTo>
                  <a:lnTo>
                    <a:pt x="398" y="1732"/>
                  </a:lnTo>
                  <a:lnTo>
                    <a:pt x="422" y="1771"/>
                  </a:lnTo>
                  <a:lnTo>
                    <a:pt x="449" y="1809"/>
                  </a:lnTo>
                  <a:lnTo>
                    <a:pt x="477" y="1845"/>
                  </a:lnTo>
                  <a:lnTo>
                    <a:pt x="507" y="1881"/>
                  </a:lnTo>
                  <a:lnTo>
                    <a:pt x="539" y="1914"/>
                  </a:lnTo>
                  <a:lnTo>
                    <a:pt x="539" y="1914"/>
                  </a:lnTo>
                  <a:lnTo>
                    <a:pt x="573" y="1947"/>
                  </a:lnTo>
                  <a:lnTo>
                    <a:pt x="608" y="1978"/>
                  </a:lnTo>
                  <a:lnTo>
                    <a:pt x="646" y="2009"/>
                  </a:lnTo>
                  <a:lnTo>
                    <a:pt x="684" y="2038"/>
                  </a:lnTo>
                  <a:lnTo>
                    <a:pt x="725" y="2067"/>
                  </a:lnTo>
                  <a:lnTo>
                    <a:pt x="766" y="2094"/>
                  </a:lnTo>
                  <a:lnTo>
                    <a:pt x="810" y="2120"/>
                  </a:lnTo>
                  <a:lnTo>
                    <a:pt x="856" y="2145"/>
                  </a:lnTo>
                  <a:lnTo>
                    <a:pt x="856" y="2145"/>
                  </a:lnTo>
                  <a:lnTo>
                    <a:pt x="903" y="2169"/>
                  </a:lnTo>
                  <a:lnTo>
                    <a:pt x="951" y="2192"/>
                  </a:lnTo>
                  <a:lnTo>
                    <a:pt x="1000" y="2215"/>
                  </a:lnTo>
                  <a:lnTo>
                    <a:pt x="1051" y="2236"/>
                  </a:lnTo>
                  <a:lnTo>
                    <a:pt x="1104" y="2257"/>
                  </a:lnTo>
                  <a:lnTo>
                    <a:pt x="1156" y="2276"/>
                  </a:lnTo>
                  <a:lnTo>
                    <a:pt x="1210" y="2295"/>
                  </a:lnTo>
                  <a:lnTo>
                    <a:pt x="1267" y="2313"/>
                  </a:lnTo>
                  <a:lnTo>
                    <a:pt x="1617" y="2428"/>
                  </a:lnTo>
                  <a:lnTo>
                    <a:pt x="1617" y="2428"/>
                  </a:lnTo>
                  <a:lnTo>
                    <a:pt x="1699" y="2455"/>
                  </a:lnTo>
                  <a:lnTo>
                    <a:pt x="1778" y="2484"/>
                  </a:lnTo>
                  <a:lnTo>
                    <a:pt x="1778" y="2484"/>
                  </a:lnTo>
                  <a:lnTo>
                    <a:pt x="1816" y="2500"/>
                  </a:lnTo>
                  <a:lnTo>
                    <a:pt x="1853" y="2517"/>
                  </a:lnTo>
                  <a:lnTo>
                    <a:pt x="1886" y="2537"/>
                  </a:lnTo>
                  <a:lnTo>
                    <a:pt x="1919" y="2558"/>
                  </a:lnTo>
                  <a:lnTo>
                    <a:pt x="1919" y="2558"/>
                  </a:lnTo>
                  <a:lnTo>
                    <a:pt x="1934" y="2569"/>
                  </a:lnTo>
                  <a:lnTo>
                    <a:pt x="1949" y="2580"/>
                  </a:lnTo>
                  <a:lnTo>
                    <a:pt x="1963" y="2593"/>
                  </a:lnTo>
                  <a:lnTo>
                    <a:pt x="1975" y="2606"/>
                  </a:lnTo>
                  <a:lnTo>
                    <a:pt x="1987" y="2619"/>
                  </a:lnTo>
                  <a:lnTo>
                    <a:pt x="1998" y="2633"/>
                  </a:lnTo>
                  <a:lnTo>
                    <a:pt x="2010" y="2648"/>
                  </a:lnTo>
                  <a:lnTo>
                    <a:pt x="2019" y="2664"/>
                  </a:lnTo>
                  <a:lnTo>
                    <a:pt x="2019" y="2664"/>
                  </a:lnTo>
                  <a:lnTo>
                    <a:pt x="2028" y="2680"/>
                  </a:lnTo>
                  <a:lnTo>
                    <a:pt x="2035" y="2696"/>
                  </a:lnTo>
                  <a:lnTo>
                    <a:pt x="2042" y="2715"/>
                  </a:lnTo>
                  <a:lnTo>
                    <a:pt x="2048" y="2732"/>
                  </a:lnTo>
                  <a:lnTo>
                    <a:pt x="2051" y="2751"/>
                  </a:lnTo>
                  <a:lnTo>
                    <a:pt x="2055" y="2771"/>
                  </a:lnTo>
                  <a:lnTo>
                    <a:pt x="2056" y="2791"/>
                  </a:lnTo>
                  <a:lnTo>
                    <a:pt x="2057" y="2813"/>
                  </a:lnTo>
                  <a:lnTo>
                    <a:pt x="2057" y="2813"/>
                  </a:lnTo>
                  <a:lnTo>
                    <a:pt x="2056" y="2839"/>
                  </a:lnTo>
                  <a:lnTo>
                    <a:pt x="2055" y="2863"/>
                  </a:lnTo>
                  <a:lnTo>
                    <a:pt x="2051" y="2887"/>
                  </a:lnTo>
                  <a:lnTo>
                    <a:pt x="2045" y="2908"/>
                  </a:lnTo>
                  <a:lnTo>
                    <a:pt x="2040" y="2930"/>
                  </a:lnTo>
                  <a:lnTo>
                    <a:pt x="2032" y="2951"/>
                  </a:lnTo>
                  <a:lnTo>
                    <a:pt x="2022" y="2970"/>
                  </a:lnTo>
                  <a:lnTo>
                    <a:pt x="2012" y="2989"/>
                  </a:lnTo>
                  <a:lnTo>
                    <a:pt x="2001" y="3007"/>
                  </a:lnTo>
                  <a:lnTo>
                    <a:pt x="1987" y="3023"/>
                  </a:lnTo>
                  <a:lnTo>
                    <a:pt x="1972" y="3039"/>
                  </a:lnTo>
                  <a:lnTo>
                    <a:pt x="1956" y="3054"/>
                  </a:lnTo>
                  <a:lnTo>
                    <a:pt x="1939" y="3068"/>
                  </a:lnTo>
                  <a:lnTo>
                    <a:pt x="1920" y="3081"/>
                  </a:lnTo>
                  <a:lnTo>
                    <a:pt x="1900" y="3092"/>
                  </a:lnTo>
                  <a:lnTo>
                    <a:pt x="1878" y="3103"/>
                  </a:lnTo>
                  <a:lnTo>
                    <a:pt x="1878" y="3103"/>
                  </a:lnTo>
                  <a:lnTo>
                    <a:pt x="1855" y="3114"/>
                  </a:lnTo>
                  <a:lnTo>
                    <a:pt x="1831" y="3123"/>
                  </a:lnTo>
                  <a:lnTo>
                    <a:pt x="1806" y="3132"/>
                  </a:lnTo>
                  <a:lnTo>
                    <a:pt x="1780" y="3140"/>
                  </a:lnTo>
                  <a:lnTo>
                    <a:pt x="1753" y="3148"/>
                  </a:lnTo>
                  <a:lnTo>
                    <a:pt x="1724" y="3155"/>
                  </a:lnTo>
                  <a:lnTo>
                    <a:pt x="1694" y="3161"/>
                  </a:lnTo>
                  <a:lnTo>
                    <a:pt x="1665" y="3167"/>
                  </a:lnTo>
                  <a:lnTo>
                    <a:pt x="1632" y="3172"/>
                  </a:lnTo>
                  <a:lnTo>
                    <a:pt x="1599" y="3176"/>
                  </a:lnTo>
                  <a:lnTo>
                    <a:pt x="1566" y="3179"/>
                  </a:lnTo>
                  <a:lnTo>
                    <a:pt x="1530" y="3183"/>
                  </a:lnTo>
                  <a:lnTo>
                    <a:pt x="1495" y="3185"/>
                  </a:lnTo>
                  <a:lnTo>
                    <a:pt x="1457" y="3186"/>
                  </a:lnTo>
                  <a:lnTo>
                    <a:pt x="1379" y="3188"/>
                  </a:lnTo>
                  <a:lnTo>
                    <a:pt x="1379" y="3188"/>
                  </a:lnTo>
                  <a:lnTo>
                    <a:pt x="1327" y="3187"/>
                  </a:lnTo>
                  <a:lnTo>
                    <a:pt x="1273" y="3185"/>
                  </a:lnTo>
                  <a:lnTo>
                    <a:pt x="1219" y="3180"/>
                  </a:lnTo>
                  <a:lnTo>
                    <a:pt x="1163" y="3175"/>
                  </a:lnTo>
                  <a:lnTo>
                    <a:pt x="1107" y="3168"/>
                  </a:lnTo>
                  <a:lnTo>
                    <a:pt x="1050" y="3160"/>
                  </a:lnTo>
                  <a:lnTo>
                    <a:pt x="990" y="3148"/>
                  </a:lnTo>
                  <a:lnTo>
                    <a:pt x="930" y="3137"/>
                  </a:lnTo>
                  <a:lnTo>
                    <a:pt x="870" y="3123"/>
                  </a:lnTo>
                  <a:lnTo>
                    <a:pt x="807" y="3108"/>
                  </a:lnTo>
                  <a:lnTo>
                    <a:pt x="743" y="3091"/>
                  </a:lnTo>
                  <a:lnTo>
                    <a:pt x="679" y="3073"/>
                  </a:lnTo>
                  <a:lnTo>
                    <a:pt x="614" y="3053"/>
                  </a:lnTo>
                  <a:lnTo>
                    <a:pt x="547" y="3031"/>
                  </a:lnTo>
                  <a:lnTo>
                    <a:pt x="480" y="3008"/>
                  </a:lnTo>
                  <a:lnTo>
                    <a:pt x="410" y="2983"/>
                  </a:lnTo>
                  <a:lnTo>
                    <a:pt x="410" y="2983"/>
                  </a:lnTo>
                  <a:lnTo>
                    <a:pt x="394" y="3036"/>
                  </a:lnTo>
                  <a:lnTo>
                    <a:pt x="376" y="3087"/>
                  </a:lnTo>
                  <a:lnTo>
                    <a:pt x="357" y="3139"/>
                  </a:lnTo>
                  <a:lnTo>
                    <a:pt x="337" y="3190"/>
                  </a:lnTo>
                  <a:lnTo>
                    <a:pt x="317" y="3239"/>
                  </a:lnTo>
                  <a:lnTo>
                    <a:pt x="295" y="3288"/>
                  </a:lnTo>
                  <a:lnTo>
                    <a:pt x="272" y="3336"/>
                  </a:lnTo>
                  <a:lnTo>
                    <a:pt x="248" y="3383"/>
                  </a:lnTo>
                  <a:lnTo>
                    <a:pt x="223" y="3429"/>
                  </a:lnTo>
                  <a:lnTo>
                    <a:pt x="196" y="3475"/>
                  </a:lnTo>
                  <a:lnTo>
                    <a:pt x="169" y="3520"/>
                  </a:lnTo>
                  <a:lnTo>
                    <a:pt x="141" y="3565"/>
                  </a:lnTo>
                  <a:lnTo>
                    <a:pt x="111" y="3608"/>
                  </a:lnTo>
                  <a:lnTo>
                    <a:pt x="82" y="3651"/>
                  </a:lnTo>
                  <a:lnTo>
                    <a:pt x="50" y="3692"/>
                  </a:lnTo>
                  <a:lnTo>
                    <a:pt x="17" y="3733"/>
                  </a:lnTo>
                  <a:lnTo>
                    <a:pt x="0" y="3754"/>
                  </a:lnTo>
                  <a:lnTo>
                    <a:pt x="138" y="3812"/>
                  </a:lnTo>
                  <a:lnTo>
                    <a:pt x="138" y="3812"/>
                  </a:lnTo>
                  <a:lnTo>
                    <a:pt x="224" y="3840"/>
                  </a:lnTo>
                  <a:lnTo>
                    <a:pt x="308" y="3866"/>
                  </a:lnTo>
                  <a:lnTo>
                    <a:pt x="390" y="3889"/>
                  </a:lnTo>
                  <a:lnTo>
                    <a:pt x="472" y="3912"/>
                  </a:lnTo>
                  <a:lnTo>
                    <a:pt x="551" y="3932"/>
                  </a:lnTo>
                  <a:lnTo>
                    <a:pt x="629" y="3950"/>
                  </a:lnTo>
                  <a:lnTo>
                    <a:pt x="706" y="3966"/>
                  </a:lnTo>
                  <a:lnTo>
                    <a:pt x="781" y="3981"/>
                  </a:lnTo>
                  <a:lnTo>
                    <a:pt x="781" y="3981"/>
                  </a:lnTo>
                  <a:lnTo>
                    <a:pt x="857" y="3994"/>
                  </a:lnTo>
                  <a:lnTo>
                    <a:pt x="935" y="4005"/>
                  </a:lnTo>
                  <a:lnTo>
                    <a:pt x="1016" y="4014"/>
                  </a:lnTo>
                  <a:lnTo>
                    <a:pt x="1101" y="4022"/>
                  </a:lnTo>
                  <a:lnTo>
                    <a:pt x="1189" y="4028"/>
                  </a:lnTo>
                  <a:lnTo>
                    <a:pt x="1279" y="4031"/>
                  </a:lnTo>
                  <a:lnTo>
                    <a:pt x="1372" y="4035"/>
                  </a:lnTo>
                  <a:lnTo>
                    <a:pt x="1467" y="4035"/>
                  </a:lnTo>
                  <a:lnTo>
                    <a:pt x="1467" y="4035"/>
                  </a:lnTo>
                  <a:lnTo>
                    <a:pt x="1520" y="4035"/>
                  </a:lnTo>
                  <a:lnTo>
                    <a:pt x="1573" y="4034"/>
                  </a:lnTo>
                  <a:lnTo>
                    <a:pt x="1623" y="4033"/>
                  </a:lnTo>
                  <a:lnTo>
                    <a:pt x="1675" y="4029"/>
                  </a:lnTo>
                  <a:lnTo>
                    <a:pt x="1724" y="4027"/>
                  </a:lnTo>
                  <a:lnTo>
                    <a:pt x="1773" y="4022"/>
                  </a:lnTo>
                  <a:lnTo>
                    <a:pt x="1822" y="4018"/>
                  </a:lnTo>
                  <a:lnTo>
                    <a:pt x="1870" y="4013"/>
                  </a:lnTo>
                  <a:lnTo>
                    <a:pt x="1916" y="4007"/>
                  </a:lnTo>
                  <a:lnTo>
                    <a:pt x="1963" y="4000"/>
                  </a:lnTo>
                  <a:lnTo>
                    <a:pt x="2007" y="3992"/>
                  </a:lnTo>
                  <a:lnTo>
                    <a:pt x="2052" y="3984"/>
                  </a:lnTo>
                  <a:lnTo>
                    <a:pt x="2096" y="3976"/>
                  </a:lnTo>
                  <a:lnTo>
                    <a:pt x="2139" y="3967"/>
                  </a:lnTo>
                  <a:lnTo>
                    <a:pt x="2182" y="3957"/>
                  </a:lnTo>
                  <a:lnTo>
                    <a:pt x="2223" y="3945"/>
                  </a:lnTo>
                  <a:lnTo>
                    <a:pt x="2223" y="3945"/>
                  </a:lnTo>
                  <a:lnTo>
                    <a:pt x="2263" y="3934"/>
                  </a:lnTo>
                  <a:lnTo>
                    <a:pt x="2303" y="3922"/>
                  </a:lnTo>
                  <a:lnTo>
                    <a:pt x="2342" y="3910"/>
                  </a:lnTo>
                  <a:lnTo>
                    <a:pt x="2381" y="3896"/>
                  </a:lnTo>
                  <a:lnTo>
                    <a:pt x="2418" y="3882"/>
                  </a:lnTo>
                  <a:lnTo>
                    <a:pt x="2455" y="3867"/>
                  </a:lnTo>
                  <a:lnTo>
                    <a:pt x="2492" y="3852"/>
                  </a:lnTo>
                  <a:lnTo>
                    <a:pt x="2526" y="3838"/>
                  </a:lnTo>
                  <a:lnTo>
                    <a:pt x="2560" y="3820"/>
                  </a:lnTo>
                  <a:lnTo>
                    <a:pt x="2594" y="3804"/>
                  </a:lnTo>
                  <a:lnTo>
                    <a:pt x="2627" y="3786"/>
                  </a:lnTo>
                  <a:lnTo>
                    <a:pt x="2658" y="3769"/>
                  </a:lnTo>
                  <a:lnTo>
                    <a:pt x="2690" y="3750"/>
                  </a:lnTo>
                  <a:lnTo>
                    <a:pt x="2720" y="3731"/>
                  </a:lnTo>
                  <a:lnTo>
                    <a:pt x="2750" y="3710"/>
                  </a:lnTo>
                  <a:lnTo>
                    <a:pt x="2777" y="3691"/>
                  </a:lnTo>
                  <a:lnTo>
                    <a:pt x="2777" y="3691"/>
                  </a:lnTo>
                  <a:lnTo>
                    <a:pt x="2806" y="3669"/>
                  </a:lnTo>
                  <a:lnTo>
                    <a:pt x="2832" y="3648"/>
                  </a:lnTo>
                  <a:lnTo>
                    <a:pt x="2859" y="3627"/>
                  </a:lnTo>
                  <a:lnTo>
                    <a:pt x="2884" y="3604"/>
                  </a:lnTo>
                  <a:lnTo>
                    <a:pt x="2908" y="3581"/>
                  </a:lnTo>
                  <a:lnTo>
                    <a:pt x="2932" y="3557"/>
                  </a:lnTo>
                  <a:lnTo>
                    <a:pt x="2954" y="3532"/>
                  </a:lnTo>
                  <a:lnTo>
                    <a:pt x="2976" y="3508"/>
                  </a:lnTo>
                  <a:lnTo>
                    <a:pt x="2997" y="3483"/>
                  </a:lnTo>
                  <a:lnTo>
                    <a:pt x="3017" y="3458"/>
                  </a:lnTo>
                  <a:lnTo>
                    <a:pt x="3036" y="3432"/>
                  </a:lnTo>
                  <a:lnTo>
                    <a:pt x="3055" y="3405"/>
                  </a:lnTo>
                  <a:lnTo>
                    <a:pt x="3072" y="3378"/>
                  </a:lnTo>
                  <a:lnTo>
                    <a:pt x="3089" y="3350"/>
                  </a:lnTo>
                  <a:lnTo>
                    <a:pt x="3104" y="3323"/>
                  </a:lnTo>
                  <a:lnTo>
                    <a:pt x="3119" y="3294"/>
                  </a:lnTo>
                  <a:lnTo>
                    <a:pt x="3119" y="3294"/>
                  </a:lnTo>
                  <a:lnTo>
                    <a:pt x="3134" y="3265"/>
                  </a:lnTo>
                  <a:lnTo>
                    <a:pt x="3146" y="3235"/>
                  </a:lnTo>
                  <a:lnTo>
                    <a:pt x="3159" y="3206"/>
                  </a:lnTo>
                  <a:lnTo>
                    <a:pt x="3171" y="3175"/>
                  </a:lnTo>
                  <a:lnTo>
                    <a:pt x="3181" y="3144"/>
                  </a:lnTo>
                  <a:lnTo>
                    <a:pt x="3190" y="3113"/>
                  </a:lnTo>
                  <a:lnTo>
                    <a:pt x="3199" y="3081"/>
                  </a:lnTo>
                  <a:lnTo>
                    <a:pt x="3206" y="3048"/>
                  </a:lnTo>
                  <a:lnTo>
                    <a:pt x="3213" y="3016"/>
                  </a:lnTo>
                  <a:lnTo>
                    <a:pt x="3219" y="2983"/>
                  </a:lnTo>
                  <a:lnTo>
                    <a:pt x="3224" y="2950"/>
                  </a:lnTo>
                  <a:lnTo>
                    <a:pt x="3228" y="2915"/>
                  </a:lnTo>
                  <a:lnTo>
                    <a:pt x="3231" y="2881"/>
                  </a:lnTo>
                  <a:lnTo>
                    <a:pt x="3234" y="2847"/>
                  </a:lnTo>
                  <a:lnTo>
                    <a:pt x="3235" y="2811"/>
                  </a:lnTo>
                  <a:lnTo>
                    <a:pt x="3235" y="2775"/>
                  </a:lnTo>
                  <a:lnTo>
                    <a:pt x="3235" y="2775"/>
                  </a:lnTo>
                  <a:lnTo>
                    <a:pt x="3234" y="2710"/>
                  </a:lnTo>
                  <a:lnTo>
                    <a:pt x="3230" y="2647"/>
                  </a:lnTo>
                  <a:lnTo>
                    <a:pt x="3228" y="2616"/>
                  </a:lnTo>
                  <a:lnTo>
                    <a:pt x="3224" y="2586"/>
                  </a:lnTo>
                  <a:lnTo>
                    <a:pt x="3220" y="2558"/>
                  </a:lnTo>
                  <a:lnTo>
                    <a:pt x="3215" y="2529"/>
                  </a:lnTo>
                  <a:lnTo>
                    <a:pt x="3210" y="2500"/>
                  </a:lnTo>
                  <a:lnTo>
                    <a:pt x="3204" y="2473"/>
                  </a:lnTo>
                  <a:lnTo>
                    <a:pt x="3197" y="2446"/>
                  </a:lnTo>
                  <a:lnTo>
                    <a:pt x="3190" y="2420"/>
                  </a:lnTo>
                  <a:lnTo>
                    <a:pt x="3182" y="2395"/>
                  </a:lnTo>
                  <a:lnTo>
                    <a:pt x="3173" y="2369"/>
                  </a:lnTo>
                  <a:lnTo>
                    <a:pt x="3164" y="2345"/>
                  </a:lnTo>
                  <a:lnTo>
                    <a:pt x="3153" y="2321"/>
                  </a:lnTo>
                  <a:lnTo>
                    <a:pt x="3153" y="2321"/>
                  </a:lnTo>
                  <a:lnTo>
                    <a:pt x="3133" y="2275"/>
                  </a:lnTo>
                  <a:lnTo>
                    <a:pt x="3109" y="2232"/>
                  </a:lnTo>
                  <a:lnTo>
                    <a:pt x="3083" y="2188"/>
                  </a:lnTo>
                  <a:lnTo>
                    <a:pt x="3055" y="2148"/>
                  </a:lnTo>
                  <a:lnTo>
                    <a:pt x="3025" y="2109"/>
                  </a:lnTo>
                  <a:lnTo>
                    <a:pt x="2993" y="2071"/>
                  </a:lnTo>
                  <a:lnTo>
                    <a:pt x="2958" y="2036"/>
                  </a:lnTo>
                  <a:lnTo>
                    <a:pt x="2922" y="2001"/>
                  </a:lnTo>
                  <a:lnTo>
                    <a:pt x="2922" y="200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sp>
        <p:nvSpPr>
          <p:cNvPr id="53" name="Symbol zastępczy tekstu 52"/>
          <p:cNvSpPr>
            <a:spLocks noGrp="1"/>
          </p:cNvSpPr>
          <p:nvPr>
            <p:ph type="body" sz="quarter" idx="10" hasCustomPrompt="1"/>
          </p:nvPr>
        </p:nvSpPr>
        <p:spPr>
          <a:xfrm>
            <a:off x="431800" y="5361768"/>
            <a:ext cx="4140200" cy="757237"/>
          </a:xfrm>
          <a:prstGeom prst="rect">
            <a:avLst/>
          </a:prstGeom>
        </p:spPr>
        <p:txBody>
          <a:bodyPr anchor="ctr"/>
          <a:lstStyle>
            <a:lvl1pPr marL="0" indent="0">
              <a:buNone/>
              <a:defRPr sz="2000" baseline="0">
                <a:solidFill>
                  <a:schemeClr val="tx2"/>
                </a:solidFill>
              </a:defRPr>
            </a:lvl1pPr>
          </a:lstStyle>
          <a:p>
            <a:pPr lvl="0"/>
            <a:r>
              <a:rPr lang="pl-PL"/>
              <a:t>Tytuł raportu</a:t>
            </a:r>
          </a:p>
        </p:txBody>
      </p:sp>
      <p:sp>
        <p:nvSpPr>
          <p:cNvPr id="381" name="Symbol zastępczy tekstu 380"/>
          <p:cNvSpPr>
            <a:spLocks noGrp="1"/>
          </p:cNvSpPr>
          <p:nvPr>
            <p:ph type="body" sz="quarter" idx="11" hasCustomPrompt="1"/>
          </p:nvPr>
        </p:nvSpPr>
        <p:spPr>
          <a:xfrm>
            <a:off x="447674" y="6178551"/>
            <a:ext cx="2203451" cy="264582"/>
          </a:xfrm>
          <a:prstGeom prst="rect">
            <a:avLst/>
          </a:prstGeom>
        </p:spPr>
        <p:txBody>
          <a:bodyPr/>
          <a:lstStyle>
            <a:lvl1pPr marL="0" indent="0">
              <a:buNone/>
              <a:defRPr sz="1000" baseline="0">
                <a:solidFill>
                  <a:schemeClr val="tx2"/>
                </a:solidFill>
                <a:latin typeface="+mj-lt"/>
              </a:defRPr>
            </a:lvl1pPr>
          </a:lstStyle>
          <a:p>
            <a:r>
              <a:rPr lang="pl-PL" sz="1000">
                <a:solidFill>
                  <a:srgbClr val="004B88"/>
                </a:solidFill>
                <a:latin typeface="Century Gothic" panose="020B0502020202020204" pitchFamily="34" charset="0"/>
              </a:rPr>
              <a:t>Sopot/Warszawa, miesiąc, 2014</a:t>
            </a:r>
          </a:p>
        </p:txBody>
      </p:sp>
      <p:grpSp>
        <p:nvGrpSpPr>
          <p:cNvPr id="883" name="Grupa 882"/>
          <p:cNvGrpSpPr/>
          <p:nvPr userDrawn="1"/>
        </p:nvGrpSpPr>
        <p:grpSpPr>
          <a:xfrm>
            <a:off x="30163" y="49214"/>
            <a:ext cx="8358261" cy="4997950"/>
            <a:chOff x="30163" y="49213"/>
            <a:chExt cx="8426451" cy="5038725"/>
          </a:xfrm>
        </p:grpSpPr>
        <p:grpSp>
          <p:nvGrpSpPr>
            <p:cNvPr id="884" name="Group 205"/>
            <p:cNvGrpSpPr>
              <a:grpSpLocks/>
            </p:cNvGrpSpPr>
            <p:nvPr/>
          </p:nvGrpSpPr>
          <p:grpSpPr bwMode="auto">
            <a:xfrm>
              <a:off x="63501" y="61913"/>
              <a:ext cx="8393113" cy="5026025"/>
              <a:chOff x="40" y="39"/>
              <a:chExt cx="5287" cy="3166"/>
            </a:xfrm>
          </p:grpSpPr>
          <p:sp>
            <p:nvSpPr>
              <p:cNvPr id="1185" name="Freeform 5"/>
              <p:cNvSpPr>
                <a:spLocks/>
              </p:cNvSpPr>
              <p:nvPr/>
            </p:nvSpPr>
            <p:spPr bwMode="auto">
              <a:xfrm>
                <a:off x="1853" y="2228"/>
                <a:ext cx="37" cy="38"/>
              </a:xfrm>
              <a:custGeom>
                <a:avLst/>
                <a:gdLst>
                  <a:gd name="T0" fmla="*/ 18 w 37"/>
                  <a:gd name="T1" fmla="*/ 38 h 38"/>
                  <a:gd name="T2" fmla="*/ 18 w 37"/>
                  <a:gd name="T3" fmla="*/ 38 h 38"/>
                  <a:gd name="T4" fmla="*/ 14 w 37"/>
                  <a:gd name="T5" fmla="*/ 38 h 38"/>
                  <a:gd name="T6" fmla="*/ 11 w 37"/>
                  <a:gd name="T7" fmla="*/ 37 h 38"/>
                  <a:gd name="T8" fmla="*/ 8 w 37"/>
                  <a:gd name="T9" fmla="*/ 35 h 38"/>
                  <a:gd name="T10" fmla="*/ 5 w 37"/>
                  <a:gd name="T11" fmla="*/ 33 h 38"/>
                  <a:gd name="T12" fmla="*/ 3 w 37"/>
                  <a:gd name="T13" fmla="*/ 30 h 38"/>
                  <a:gd name="T14" fmla="*/ 1 w 37"/>
                  <a:gd name="T15" fmla="*/ 27 h 38"/>
                  <a:gd name="T16" fmla="*/ 0 w 37"/>
                  <a:gd name="T17" fmla="*/ 23 h 38"/>
                  <a:gd name="T18" fmla="*/ 0 w 37"/>
                  <a:gd name="T19" fmla="*/ 19 h 38"/>
                  <a:gd name="T20" fmla="*/ 0 w 37"/>
                  <a:gd name="T21" fmla="*/ 19 h 38"/>
                  <a:gd name="T22" fmla="*/ 0 w 37"/>
                  <a:gd name="T23" fmla="*/ 15 h 38"/>
                  <a:gd name="T24" fmla="*/ 1 w 37"/>
                  <a:gd name="T25" fmla="*/ 11 h 38"/>
                  <a:gd name="T26" fmla="*/ 3 w 37"/>
                  <a:gd name="T27" fmla="*/ 8 h 38"/>
                  <a:gd name="T28" fmla="*/ 5 w 37"/>
                  <a:gd name="T29" fmla="*/ 6 h 38"/>
                  <a:gd name="T30" fmla="*/ 8 w 37"/>
                  <a:gd name="T31" fmla="*/ 3 h 38"/>
                  <a:gd name="T32" fmla="*/ 11 w 37"/>
                  <a:gd name="T33" fmla="*/ 2 h 38"/>
                  <a:gd name="T34" fmla="*/ 14 w 37"/>
                  <a:gd name="T35" fmla="*/ 1 h 38"/>
                  <a:gd name="T36" fmla="*/ 18 w 37"/>
                  <a:gd name="T37" fmla="*/ 0 h 38"/>
                  <a:gd name="T38" fmla="*/ 18 w 37"/>
                  <a:gd name="T39" fmla="*/ 0 h 38"/>
                  <a:gd name="T40" fmla="*/ 22 w 37"/>
                  <a:gd name="T41" fmla="*/ 1 h 38"/>
                  <a:gd name="T42" fmla="*/ 26 w 37"/>
                  <a:gd name="T43" fmla="*/ 2 h 38"/>
                  <a:gd name="T44" fmla="*/ 29 w 37"/>
                  <a:gd name="T45" fmla="*/ 3 h 38"/>
                  <a:gd name="T46" fmla="*/ 32 w 37"/>
                  <a:gd name="T47" fmla="*/ 6 h 38"/>
                  <a:gd name="T48" fmla="*/ 34 w 37"/>
                  <a:gd name="T49" fmla="*/ 8 h 38"/>
                  <a:gd name="T50" fmla="*/ 36 w 37"/>
                  <a:gd name="T51" fmla="*/ 11 h 38"/>
                  <a:gd name="T52" fmla="*/ 37 w 37"/>
                  <a:gd name="T53" fmla="*/ 15 h 38"/>
                  <a:gd name="T54" fmla="*/ 37 w 37"/>
                  <a:gd name="T55" fmla="*/ 19 h 38"/>
                  <a:gd name="T56" fmla="*/ 37 w 37"/>
                  <a:gd name="T57" fmla="*/ 19 h 38"/>
                  <a:gd name="T58" fmla="*/ 37 w 37"/>
                  <a:gd name="T59" fmla="*/ 23 h 38"/>
                  <a:gd name="T60" fmla="*/ 36 w 37"/>
                  <a:gd name="T61" fmla="*/ 27 h 38"/>
                  <a:gd name="T62" fmla="*/ 34 w 37"/>
                  <a:gd name="T63" fmla="*/ 30 h 38"/>
                  <a:gd name="T64" fmla="*/ 32 w 37"/>
                  <a:gd name="T65" fmla="*/ 33 h 38"/>
                  <a:gd name="T66" fmla="*/ 29 w 37"/>
                  <a:gd name="T67" fmla="*/ 35 h 38"/>
                  <a:gd name="T68" fmla="*/ 26 w 37"/>
                  <a:gd name="T69" fmla="*/ 37 h 38"/>
                  <a:gd name="T70" fmla="*/ 22 w 37"/>
                  <a:gd name="T71" fmla="*/ 38 h 38"/>
                  <a:gd name="T72" fmla="*/ 18 w 37"/>
                  <a:gd name="T73" fmla="*/ 38 h 38"/>
                  <a:gd name="T74" fmla="*/ 18 w 37"/>
                  <a:gd name="T7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 h="38">
                    <a:moveTo>
                      <a:pt x="18" y="38"/>
                    </a:moveTo>
                    <a:lnTo>
                      <a:pt x="18" y="38"/>
                    </a:lnTo>
                    <a:lnTo>
                      <a:pt x="14" y="38"/>
                    </a:lnTo>
                    <a:lnTo>
                      <a:pt x="11" y="37"/>
                    </a:lnTo>
                    <a:lnTo>
                      <a:pt x="8" y="35"/>
                    </a:lnTo>
                    <a:lnTo>
                      <a:pt x="5" y="33"/>
                    </a:lnTo>
                    <a:lnTo>
                      <a:pt x="3" y="30"/>
                    </a:lnTo>
                    <a:lnTo>
                      <a:pt x="1" y="27"/>
                    </a:lnTo>
                    <a:lnTo>
                      <a:pt x="0" y="23"/>
                    </a:lnTo>
                    <a:lnTo>
                      <a:pt x="0" y="19"/>
                    </a:lnTo>
                    <a:lnTo>
                      <a:pt x="0" y="19"/>
                    </a:lnTo>
                    <a:lnTo>
                      <a:pt x="0" y="15"/>
                    </a:lnTo>
                    <a:lnTo>
                      <a:pt x="1" y="11"/>
                    </a:lnTo>
                    <a:lnTo>
                      <a:pt x="3" y="8"/>
                    </a:lnTo>
                    <a:lnTo>
                      <a:pt x="5" y="6"/>
                    </a:lnTo>
                    <a:lnTo>
                      <a:pt x="8" y="3"/>
                    </a:lnTo>
                    <a:lnTo>
                      <a:pt x="11" y="2"/>
                    </a:lnTo>
                    <a:lnTo>
                      <a:pt x="14" y="1"/>
                    </a:lnTo>
                    <a:lnTo>
                      <a:pt x="18" y="0"/>
                    </a:lnTo>
                    <a:lnTo>
                      <a:pt x="18" y="0"/>
                    </a:lnTo>
                    <a:lnTo>
                      <a:pt x="22" y="1"/>
                    </a:lnTo>
                    <a:lnTo>
                      <a:pt x="26" y="2"/>
                    </a:lnTo>
                    <a:lnTo>
                      <a:pt x="29" y="3"/>
                    </a:lnTo>
                    <a:lnTo>
                      <a:pt x="32" y="6"/>
                    </a:lnTo>
                    <a:lnTo>
                      <a:pt x="34" y="8"/>
                    </a:lnTo>
                    <a:lnTo>
                      <a:pt x="36" y="11"/>
                    </a:lnTo>
                    <a:lnTo>
                      <a:pt x="37" y="15"/>
                    </a:lnTo>
                    <a:lnTo>
                      <a:pt x="37" y="19"/>
                    </a:lnTo>
                    <a:lnTo>
                      <a:pt x="37" y="19"/>
                    </a:lnTo>
                    <a:lnTo>
                      <a:pt x="37" y="23"/>
                    </a:lnTo>
                    <a:lnTo>
                      <a:pt x="36" y="27"/>
                    </a:lnTo>
                    <a:lnTo>
                      <a:pt x="34" y="30"/>
                    </a:lnTo>
                    <a:lnTo>
                      <a:pt x="32" y="33"/>
                    </a:lnTo>
                    <a:lnTo>
                      <a:pt x="29" y="35"/>
                    </a:lnTo>
                    <a:lnTo>
                      <a:pt x="26" y="37"/>
                    </a:lnTo>
                    <a:lnTo>
                      <a:pt x="22" y="38"/>
                    </a:lnTo>
                    <a:lnTo>
                      <a:pt x="18" y="38"/>
                    </a:lnTo>
                    <a:lnTo>
                      <a:pt x="18" y="3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6" name="Freeform 6"/>
              <p:cNvSpPr>
                <a:spLocks/>
              </p:cNvSpPr>
              <p:nvPr/>
            </p:nvSpPr>
            <p:spPr bwMode="auto">
              <a:xfrm>
                <a:off x="1855" y="2270"/>
                <a:ext cx="41" cy="97"/>
              </a:xfrm>
              <a:custGeom>
                <a:avLst/>
                <a:gdLst>
                  <a:gd name="T0" fmla="*/ 0 w 41"/>
                  <a:gd name="T1" fmla="*/ 63 h 97"/>
                  <a:gd name="T2" fmla="*/ 0 w 41"/>
                  <a:gd name="T3" fmla="*/ 63 h 97"/>
                  <a:gd name="T4" fmla="*/ 2 w 41"/>
                  <a:gd name="T5" fmla="*/ 78 h 97"/>
                  <a:gd name="T6" fmla="*/ 4 w 41"/>
                  <a:gd name="T7" fmla="*/ 93 h 97"/>
                  <a:gd name="T8" fmla="*/ 4 w 41"/>
                  <a:gd name="T9" fmla="*/ 93 h 97"/>
                  <a:gd name="T10" fmla="*/ 6 w 41"/>
                  <a:gd name="T11" fmla="*/ 97 h 97"/>
                  <a:gd name="T12" fmla="*/ 7 w 41"/>
                  <a:gd name="T13" fmla="*/ 97 h 97"/>
                  <a:gd name="T14" fmla="*/ 8 w 41"/>
                  <a:gd name="T15" fmla="*/ 97 h 97"/>
                  <a:gd name="T16" fmla="*/ 25 w 41"/>
                  <a:gd name="T17" fmla="*/ 97 h 97"/>
                  <a:gd name="T18" fmla="*/ 25 w 41"/>
                  <a:gd name="T19" fmla="*/ 97 h 97"/>
                  <a:gd name="T20" fmla="*/ 26 w 41"/>
                  <a:gd name="T21" fmla="*/ 97 h 97"/>
                  <a:gd name="T22" fmla="*/ 27 w 41"/>
                  <a:gd name="T23" fmla="*/ 97 h 97"/>
                  <a:gd name="T24" fmla="*/ 29 w 41"/>
                  <a:gd name="T25" fmla="*/ 93 h 97"/>
                  <a:gd name="T26" fmla="*/ 29 w 41"/>
                  <a:gd name="T27" fmla="*/ 93 h 97"/>
                  <a:gd name="T28" fmla="*/ 30 w 41"/>
                  <a:gd name="T29" fmla="*/ 85 h 97"/>
                  <a:gd name="T30" fmla="*/ 32 w 41"/>
                  <a:gd name="T31" fmla="*/ 75 h 97"/>
                  <a:gd name="T32" fmla="*/ 34 w 41"/>
                  <a:gd name="T33" fmla="*/ 59 h 97"/>
                  <a:gd name="T34" fmla="*/ 34 w 41"/>
                  <a:gd name="T35" fmla="*/ 59 h 97"/>
                  <a:gd name="T36" fmla="*/ 35 w 41"/>
                  <a:gd name="T37" fmla="*/ 56 h 97"/>
                  <a:gd name="T38" fmla="*/ 36 w 41"/>
                  <a:gd name="T39" fmla="*/ 54 h 97"/>
                  <a:gd name="T40" fmla="*/ 38 w 41"/>
                  <a:gd name="T41" fmla="*/ 51 h 97"/>
                  <a:gd name="T42" fmla="*/ 38 w 41"/>
                  <a:gd name="T43" fmla="*/ 49 h 97"/>
                  <a:gd name="T44" fmla="*/ 38 w 41"/>
                  <a:gd name="T45" fmla="*/ 49 h 97"/>
                  <a:gd name="T46" fmla="*/ 40 w 41"/>
                  <a:gd name="T47" fmla="*/ 33 h 97"/>
                  <a:gd name="T48" fmla="*/ 41 w 41"/>
                  <a:gd name="T49" fmla="*/ 21 h 97"/>
                  <a:gd name="T50" fmla="*/ 40 w 41"/>
                  <a:gd name="T51" fmla="*/ 9 h 97"/>
                  <a:gd name="T52" fmla="*/ 40 w 41"/>
                  <a:gd name="T53" fmla="*/ 9 h 97"/>
                  <a:gd name="T54" fmla="*/ 40 w 41"/>
                  <a:gd name="T55" fmla="*/ 8 h 97"/>
                  <a:gd name="T56" fmla="*/ 38 w 41"/>
                  <a:gd name="T57" fmla="*/ 6 h 97"/>
                  <a:gd name="T58" fmla="*/ 33 w 41"/>
                  <a:gd name="T59" fmla="*/ 3 h 97"/>
                  <a:gd name="T60" fmla="*/ 26 w 41"/>
                  <a:gd name="T61" fmla="*/ 1 h 97"/>
                  <a:gd name="T62" fmla="*/ 16 w 41"/>
                  <a:gd name="T63" fmla="*/ 0 h 97"/>
                  <a:gd name="T64" fmla="*/ 16 w 41"/>
                  <a:gd name="T65" fmla="*/ 0 h 97"/>
                  <a:gd name="T66" fmla="*/ 10 w 41"/>
                  <a:gd name="T67" fmla="*/ 1 h 97"/>
                  <a:gd name="T68" fmla="*/ 5 w 41"/>
                  <a:gd name="T69" fmla="*/ 1 h 97"/>
                  <a:gd name="T70" fmla="*/ 5 w 41"/>
                  <a:gd name="T71"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97">
                    <a:moveTo>
                      <a:pt x="0" y="63"/>
                    </a:moveTo>
                    <a:lnTo>
                      <a:pt x="0" y="63"/>
                    </a:lnTo>
                    <a:lnTo>
                      <a:pt x="2" y="78"/>
                    </a:lnTo>
                    <a:lnTo>
                      <a:pt x="4" y="93"/>
                    </a:lnTo>
                    <a:lnTo>
                      <a:pt x="4" y="93"/>
                    </a:lnTo>
                    <a:lnTo>
                      <a:pt x="6" y="97"/>
                    </a:lnTo>
                    <a:lnTo>
                      <a:pt x="7" y="97"/>
                    </a:lnTo>
                    <a:lnTo>
                      <a:pt x="8" y="97"/>
                    </a:lnTo>
                    <a:lnTo>
                      <a:pt x="25" y="97"/>
                    </a:lnTo>
                    <a:lnTo>
                      <a:pt x="25" y="97"/>
                    </a:lnTo>
                    <a:lnTo>
                      <a:pt x="26" y="97"/>
                    </a:lnTo>
                    <a:lnTo>
                      <a:pt x="27" y="97"/>
                    </a:lnTo>
                    <a:lnTo>
                      <a:pt x="29" y="93"/>
                    </a:lnTo>
                    <a:lnTo>
                      <a:pt x="29" y="93"/>
                    </a:lnTo>
                    <a:lnTo>
                      <a:pt x="30" y="85"/>
                    </a:lnTo>
                    <a:lnTo>
                      <a:pt x="32" y="75"/>
                    </a:lnTo>
                    <a:lnTo>
                      <a:pt x="34" y="59"/>
                    </a:lnTo>
                    <a:lnTo>
                      <a:pt x="34" y="59"/>
                    </a:lnTo>
                    <a:lnTo>
                      <a:pt x="35" y="56"/>
                    </a:lnTo>
                    <a:lnTo>
                      <a:pt x="36" y="54"/>
                    </a:lnTo>
                    <a:lnTo>
                      <a:pt x="38" y="51"/>
                    </a:lnTo>
                    <a:lnTo>
                      <a:pt x="38" y="49"/>
                    </a:lnTo>
                    <a:lnTo>
                      <a:pt x="38" y="49"/>
                    </a:lnTo>
                    <a:lnTo>
                      <a:pt x="40" y="33"/>
                    </a:lnTo>
                    <a:lnTo>
                      <a:pt x="41" y="21"/>
                    </a:lnTo>
                    <a:lnTo>
                      <a:pt x="40" y="9"/>
                    </a:lnTo>
                    <a:lnTo>
                      <a:pt x="40" y="9"/>
                    </a:lnTo>
                    <a:lnTo>
                      <a:pt x="40" y="8"/>
                    </a:lnTo>
                    <a:lnTo>
                      <a:pt x="38" y="6"/>
                    </a:lnTo>
                    <a:lnTo>
                      <a:pt x="33" y="3"/>
                    </a:lnTo>
                    <a:lnTo>
                      <a:pt x="26" y="1"/>
                    </a:lnTo>
                    <a:lnTo>
                      <a:pt x="16" y="0"/>
                    </a:lnTo>
                    <a:lnTo>
                      <a:pt x="16" y="0"/>
                    </a:lnTo>
                    <a:lnTo>
                      <a:pt x="10" y="1"/>
                    </a:lnTo>
                    <a:lnTo>
                      <a:pt x="5" y="1"/>
                    </a:lnTo>
                    <a:lnTo>
                      <a:pt x="5"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7" name="Freeform 7"/>
              <p:cNvSpPr>
                <a:spLocks/>
              </p:cNvSpPr>
              <p:nvPr/>
            </p:nvSpPr>
            <p:spPr bwMode="auto">
              <a:xfrm>
                <a:off x="1607" y="2228"/>
                <a:ext cx="38" cy="38"/>
              </a:xfrm>
              <a:custGeom>
                <a:avLst/>
                <a:gdLst>
                  <a:gd name="T0" fmla="*/ 20 w 38"/>
                  <a:gd name="T1" fmla="*/ 38 h 38"/>
                  <a:gd name="T2" fmla="*/ 20 w 38"/>
                  <a:gd name="T3" fmla="*/ 38 h 38"/>
                  <a:gd name="T4" fmla="*/ 23 w 38"/>
                  <a:gd name="T5" fmla="*/ 38 h 38"/>
                  <a:gd name="T6" fmla="*/ 27 w 38"/>
                  <a:gd name="T7" fmla="*/ 37 h 38"/>
                  <a:gd name="T8" fmla="*/ 30 w 38"/>
                  <a:gd name="T9" fmla="*/ 35 h 38"/>
                  <a:gd name="T10" fmla="*/ 33 w 38"/>
                  <a:gd name="T11" fmla="*/ 33 h 38"/>
                  <a:gd name="T12" fmla="*/ 35 w 38"/>
                  <a:gd name="T13" fmla="*/ 30 h 38"/>
                  <a:gd name="T14" fmla="*/ 37 w 38"/>
                  <a:gd name="T15" fmla="*/ 27 h 38"/>
                  <a:gd name="T16" fmla="*/ 38 w 38"/>
                  <a:gd name="T17" fmla="*/ 23 h 38"/>
                  <a:gd name="T18" fmla="*/ 38 w 38"/>
                  <a:gd name="T19" fmla="*/ 19 h 38"/>
                  <a:gd name="T20" fmla="*/ 38 w 38"/>
                  <a:gd name="T21" fmla="*/ 19 h 38"/>
                  <a:gd name="T22" fmla="*/ 38 w 38"/>
                  <a:gd name="T23" fmla="*/ 15 h 38"/>
                  <a:gd name="T24" fmla="*/ 37 w 38"/>
                  <a:gd name="T25" fmla="*/ 11 h 38"/>
                  <a:gd name="T26" fmla="*/ 35 w 38"/>
                  <a:gd name="T27" fmla="*/ 8 h 38"/>
                  <a:gd name="T28" fmla="*/ 33 w 38"/>
                  <a:gd name="T29" fmla="*/ 6 h 38"/>
                  <a:gd name="T30" fmla="*/ 30 w 38"/>
                  <a:gd name="T31" fmla="*/ 3 h 38"/>
                  <a:gd name="T32" fmla="*/ 27 w 38"/>
                  <a:gd name="T33" fmla="*/ 2 h 38"/>
                  <a:gd name="T34" fmla="*/ 23 w 38"/>
                  <a:gd name="T35" fmla="*/ 1 h 38"/>
                  <a:gd name="T36" fmla="*/ 20 w 38"/>
                  <a:gd name="T37" fmla="*/ 0 h 38"/>
                  <a:gd name="T38" fmla="*/ 20 w 38"/>
                  <a:gd name="T39" fmla="*/ 0 h 38"/>
                  <a:gd name="T40" fmla="*/ 15 w 38"/>
                  <a:gd name="T41" fmla="*/ 1 h 38"/>
                  <a:gd name="T42" fmla="*/ 12 w 38"/>
                  <a:gd name="T43" fmla="*/ 2 h 38"/>
                  <a:gd name="T44" fmla="*/ 8 w 38"/>
                  <a:gd name="T45" fmla="*/ 3 h 38"/>
                  <a:gd name="T46" fmla="*/ 6 w 38"/>
                  <a:gd name="T47" fmla="*/ 6 h 38"/>
                  <a:gd name="T48" fmla="*/ 3 w 38"/>
                  <a:gd name="T49" fmla="*/ 8 h 38"/>
                  <a:gd name="T50" fmla="*/ 2 w 38"/>
                  <a:gd name="T51" fmla="*/ 11 h 38"/>
                  <a:gd name="T52" fmla="*/ 1 w 38"/>
                  <a:gd name="T53" fmla="*/ 15 h 38"/>
                  <a:gd name="T54" fmla="*/ 0 w 38"/>
                  <a:gd name="T55" fmla="*/ 19 h 38"/>
                  <a:gd name="T56" fmla="*/ 0 w 38"/>
                  <a:gd name="T57" fmla="*/ 19 h 38"/>
                  <a:gd name="T58" fmla="*/ 1 w 38"/>
                  <a:gd name="T59" fmla="*/ 23 h 38"/>
                  <a:gd name="T60" fmla="*/ 2 w 38"/>
                  <a:gd name="T61" fmla="*/ 27 h 38"/>
                  <a:gd name="T62" fmla="*/ 3 w 38"/>
                  <a:gd name="T63" fmla="*/ 30 h 38"/>
                  <a:gd name="T64" fmla="*/ 6 w 38"/>
                  <a:gd name="T65" fmla="*/ 33 h 38"/>
                  <a:gd name="T66" fmla="*/ 8 w 38"/>
                  <a:gd name="T67" fmla="*/ 35 h 38"/>
                  <a:gd name="T68" fmla="*/ 12 w 38"/>
                  <a:gd name="T69" fmla="*/ 37 h 38"/>
                  <a:gd name="T70" fmla="*/ 15 w 38"/>
                  <a:gd name="T71" fmla="*/ 38 h 38"/>
                  <a:gd name="T72" fmla="*/ 20 w 38"/>
                  <a:gd name="T73" fmla="*/ 38 h 38"/>
                  <a:gd name="T74" fmla="*/ 20 w 38"/>
                  <a:gd name="T7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38">
                    <a:moveTo>
                      <a:pt x="20" y="38"/>
                    </a:moveTo>
                    <a:lnTo>
                      <a:pt x="20" y="38"/>
                    </a:lnTo>
                    <a:lnTo>
                      <a:pt x="23" y="38"/>
                    </a:lnTo>
                    <a:lnTo>
                      <a:pt x="27" y="37"/>
                    </a:lnTo>
                    <a:lnTo>
                      <a:pt x="30" y="35"/>
                    </a:lnTo>
                    <a:lnTo>
                      <a:pt x="33" y="33"/>
                    </a:lnTo>
                    <a:lnTo>
                      <a:pt x="35" y="30"/>
                    </a:lnTo>
                    <a:lnTo>
                      <a:pt x="37" y="27"/>
                    </a:lnTo>
                    <a:lnTo>
                      <a:pt x="38" y="23"/>
                    </a:lnTo>
                    <a:lnTo>
                      <a:pt x="38" y="19"/>
                    </a:lnTo>
                    <a:lnTo>
                      <a:pt x="38" y="19"/>
                    </a:lnTo>
                    <a:lnTo>
                      <a:pt x="38" y="15"/>
                    </a:lnTo>
                    <a:lnTo>
                      <a:pt x="37" y="11"/>
                    </a:lnTo>
                    <a:lnTo>
                      <a:pt x="35" y="8"/>
                    </a:lnTo>
                    <a:lnTo>
                      <a:pt x="33" y="6"/>
                    </a:lnTo>
                    <a:lnTo>
                      <a:pt x="30" y="3"/>
                    </a:lnTo>
                    <a:lnTo>
                      <a:pt x="27" y="2"/>
                    </a:lnTo>
                    <a:lnTo>
                      <a:pt x="23" y="1"/>
                    </a:lnTo>
                    <a:lnTo>
                      <a:pt x="20" y="0"/>
                    </a:lnTo>
                    <a:lnTo>
                      <a:pt x="20" y="0"/>
                    </a:lnTo>
                    <a:lnTo>
                      <a:pt x="15" y="1"/>
                    </a:lnTo>
                    <a:lnTo>
                      <a:pt x="12" y="2"/>
                    </a:lnTo>
                    <a:lnTo>
                      <a:pt x="8" y="3"/>
                    </a:lnTo>
                    <a:lnTo>
                      <a:pt x="6" y="6"/>
                    </a:lnTo>
                    <a:lnTo>
                      <a:pt x="3" y="8"/>
                    </a:lnTo>
                    <a:lnTo>
                      <a:pt x="2" y="11"/>
                    </a:lnTo>
                    <a:lnTo>
                      <a:pt x="1" y="15"/>
                    </a:lnTo>
                    <a:lnTo>
                      <a:pt x="0" y="19"/>
                    </a:lnTo>
                    <a:lnTo>
                      <a:pt x="0" y="19"/>
                    </a:lnTo>
                    <a:lnTo>
                      <a:pt x="1" y="23"/>
                    </a:lnTo>
                    <a:lnTo>
                      <a:pt x="2" y="27"/>
                    </a:lnTo>
                    <a:lnTo>
                      <a:pt x="3" y="30"/>
                    </a:lnTo>
                    <a:lnTo>
                      <a:pt x="6" y="33"/>
                    </a:lnTo>
                    <a:lnTo>
                      <a:pt x="8" y="35"/>
                    </a:lnTo>
                    <a:lnTo>
                      <a:pt x="12" y="37"/>
                    </a:lnTo>
                    <a:lnTo>
                      <a:pt x="15" y="38"/>
                    </a:lnTo>
                    <a:lnTo>
                      <a:pt x="20" y="38"/>
                    </a:lnTo>
                    <a:lnTo>
                      <a:pt x="20" y="3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8" name="Freeform 8"/>
              <p:cNvSpPr>
                <a:spLocks/>
              </p:cNvSpPr>
              <p:nvPr/>
            </p:nvSpPr>
            <p:spPr bwMode="auto">
              <a:xfrm>
                <a:off x="1602" y="2270"/>
                <a:ext cx="41" cy="97"/>
              </a:xfrm>
              <a:custGeom>
                <a:avLst/>
                <a:gdLst>
                  <a:gd name="T0" fmla="*/ 36 w 41"/>
                  <a:gd name="T1" fmla="*/ 2 h 97"/>
                  <a:gd name="T2" fmla="*/ 36 w 41"/>
                  <a:gd name="T3" fmla="*/ 2 h 97"/>
                  <a:gd name="T4" fmla="*/ 36 w 41"/>
                  <a:gd name="T5" fmla="*/ 1 h 97"/>
                  <a:gd name="T6" fmla="*/ 36 w 41"/>
                  <a:gd name="T7" fmla="*/ 1 h 97"/>
                  <a:gd name="T8" fmla="*/ 30 w 41"/>
                  <a:gd name="T9" fmla="*/ 1 h 97"/>
                  <a:gd name="T10" fmla="*/ 25 w 41"/>
                  <a:gd name="T11" fmla="*/ 0 h 97"/>
                  <a:gd name="T12" fmla="*/ 25 w 41"/>
                  <a:gd name="T13" fmla="*/ 0 h 97"/>
                  <a:gd name="T14" fmla="*/ 15 w 41"/>
                  <a:gd name="T15" fmla="*/ 1 h 97"/>
                  <a:gd name="T16" fmla="*/ 8 w 41"/>
                  <a:gd name="T17" fmla="*/ 3 h 97"/>
                  <a:gd name="T18" fmla="*/ 2 w 41"/>
                  <a:gd name="T19" fmla="*/ 6 h 97"/>
                  <a:gd name="T20" fmla="*/ 1 w 41"/>
                  <a:gd name="T21" fmla="*/ 8 h 97"/>
                  <a:gd name="T22" fmla="*/ 0 w 41"/>
                  <a:gd name="T23" fmla="*/ 9 h 97"/>
                  <a:gd name="T24" fmla="*/ 0 w 41"/>
                  <a:gd name="T25" fmla="*/ 9 h 97"/>
                  <a:gd name="T26" fmla="*/ 0 w 41"/>
                  <a:gd name="T27" fmla="*/ 21 h 97"/>
                  <a:gd name="T28" fmla="*/ 1 w 41"/>
                  <a:gd name="T29" fmla="*/ 33 h 97"/>
                  <a:gd name="T30" fmla="*/ 2 w 41"/>
                  <a:gd name="T31" fmla="*/ 49 h 97"/>
                  <a:gd name="T32" fmla="*/ 2 w 41"/>
                  <a:gd name="T33" fmla="*/ 49 h 97"/>
                  <a:gd name="T34" fmla="*/ 3 w 41"/>
                  <a:gd name="T35" fmla="*/ 51 h 97"/>
                  <a:gd name="T36" fmla="*/ 4 w 41"/>
                  <a:gd name="T37" fmla="*/ 54 h 97"/>
                  <a:gd name="T38" fmla="*/ 6 w 41"/>
                  <a:gd name="T39" fmla="*/ 56 h 97"/>
                  <a:gd name="T40" fmla="*/ 6 w 41"/>
                  <a:gd name="T41" fmla="*/ 59 h 97"/>
                  <a:gd name="T42" fmla="*/ 6 w 41"/>
                  <a:gd name="T43" fmla="*/ 59 h 97"/>
                  <a:gd name="T44" fmla="*/ 9 w 41"/>
                  <a:gd name="T45" fmla="*/ 75 h 97"/>
                  <a:gd name="T46" fmla="*/ 10 w 41"/>
                  <a:gd name="T47" fmla="*/ 85 h 97"/>
                  <a:gd name="T48" fmla="*/ 12 w 41"/>
                  <a:gd name="T49" fmla="*/ 93 h 97"/>
                  <a:gd name="T50" fmla="*/ 12 w 41"/>
                  <a:gd name="T51" fmla="*/ 93 h 97"/>
                  <a:gd name="T52" fmla="*/ 14 w 41"/>
                  <a:gd name="T53" fmla="*/ 97 h 97"/>
                  <a:gd name="T54" fmla="*/ 14 w 41"/>
                  <a:gd name="T55" fmla="*/ 97 h 97"/>
                  <a:gd name="T56" fmla="*/ 16 w 41"/>
                  <a:gd name="T57" fmla="*/ 97 h 97"/>
                  <a:gd name="T58" fmla="*/ 33 w 41"/>
                  <a:gd name="T59" fmla="*/ 97 h 97"/>
                  <a:gd name="T60" fmla="*/ 33 w 41"/>
                  <a:gd name="T61" fmla="*/ 97 h 97"/>
                  <a:gd name="T62" fmla="*/ 34 w 41"/>
                  <a:gd name="T63" fmla="*/ 97 h 97"/>
                  <a:gd name="T64" fmla="*/ 35 w 41"/>
                  <a:gd name="T65" fmla="*/ 97 h 97"/>
                  <a:gd name="T66" fmla="*/ 36 w 41"/>
                  <a:gd name="T67" fmla="*/ 93 h 97"/>
                  <a:gd name="T68" fmla="*/ 36 w 41"/>
                  <a:gd name="T69" fmla="*/ 93 h 97"/>
                  <a:gd name="T70" fmla="*/ 39 w 41"/>
                  <a:gd name="T71" fmla="*/ 78 h 97"/>
                  <a:gd name="T72" fmla="*/ 41 w 41"/>
                  <a:gd name="T73"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97">
                    <a:moveTo>
                      <a:pt x="36" y="2"/>
                    </a:moveTo>
                    <a:lnTo>
                      <a:pt x="36" y="2"/>
                    </a:lnTo>
                    <a:lnTo>
                      <a:pt x="36" y="1"/>
                    </a:lnTo>
                    <a:lnTo>
                      <a:pt x="36" y="1"/>
                    </a:lnTo>
                    <a:lnTo>
                      <a:pt x="30" y="1"/>
                    </a:lnTo>
                    <a:lnTo>
                      <a:pt x="25" y="0"/>
                    </a:lnTo>
                    <a:lnTo>
                      <a:pt x="25" y="0"/>
                    </a:lnTo>
                    <a:lnTo>
                      <a:pt x="15" y="1"/>
                    </a:lnTo>
                    <a:lnTo>
                      <a:pt x="8" y="3"/>
                    </a:lnTo>
                    <a:lnTo>
                      <a:pt x="2" y="6"/>
                    </a:lnTo>
                    <a:lnTo>
                      <a:pt x="1" y="8"/>
                    </a:lnTo>
                    <a:lnTo>
                      <a:pt x="0" y="9"/>
                    </a:lnTo>
                    <a:lnTo>
                      <a:pt x="0" y="9"/>
                    </a:lnTo>
                    <a:lnTo>
                      <a:pt x="0" y="21"/>
                    </a:lnTo>
                    <a:lnTo>
                      <a:pt x="1" y="33"/>
                    </a:lnTo>
                    <a:lnTo>
                      <a:pt x="2" y="49"/>
                    </a:lnTo>
                    <a:lnTo>
                      <a:pt x="2" y="49"/>
                    </a:lnTo>
                    <a:lnTo>
                      <a:pt x="3" y="51"/>
                    </a:lnTo>
                    <a:lnTo>
                      <a:pt x="4" y="54"/>
                    </a:lnTo>
                    <a:lnTo>
                      <a:pt x="6" y="56"/>
                    </a:lnTo>
                    <a:lnTo>
                      <a:pt x="6" y="59"/>
                    </a:lnTo>
                    <a:lnTo>
                      <a:pt x="6" y="59"/>
                    </a:lnTo>
                    <a:lnTo>
                      <a:pt x="9" y="75"/>
                    </a:lnTo>
                    <a:lnTo>
                      <a:pt x="10" y="85"/>
                    </a:lnTo>
                    <a:lnTo>
                      <a:pt x="12" y="93"/>
                    </a:lnTo>
                    <a:lnTo>
                      <a:pt x="12" y="93"/>
                    </a:lnTo>
                    <a:lnTo>
                      <a:pt x="14" y="97"/>
                    </a:lnTo>
                    <a:lnTo>
                      <a:pt x="14" y="97"/>
                    </a:lnTo>
                    <a:lnTo>
                      <a:pt x="16" y="97"/>
                    </a:lnTo>
                    <a:lnTo>
                      <a:pt x="33" y="97"/>
                    </a:lnTo>
                    <a:lnTo>
                      <a:pt x="33" y="97"/>
                    </a:lnTo>
                    <a:lnTo>
                      <a:pt x="34" y="97"/>
                    </a:lnTo>
                    <a:lnTo>
                      <a:pt x="35" y="97"/>
                    </a:lnTo>
                    <a:lnTo>
                      <a:pt x="36" y="93"/>
                    </a:lnTo>
                    <a:lnTo>
                      <a:pt x="36" y="93"/>
                    </a:lnTo>
                    <a:lnTo>
                      <a:pt x="39" y="78"/>
                    </a:lnTo>
                    <a:lnTo>
                      <a:pt x="41" y="6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9" name="Freeform 9"/>
              <p:cNvSpPr>
                <a:spLocks/>
              </p:cNvSpPr>
              <p:nvPr/>
            </p:nvSpPr>
            <p:spPr bwMode="auto">
              <a:xfrm>
                <a:off x="1794" y="2204"/>
                <a:ext cx="50" cy="49"/>
              </a:xfrm>
              <a:custGeom>
                <a:avLst/>
                <a:gdLst>
                  <a:gd name="T0" fmla="*/ 50 w 50"/>
                  <a:gd name="T1" fmla="*/ 24 h 49"/>
                  <a:gd name="T2" fmla="*/ 50 w 50"/>
                  <a:gd name="T3" fmla="*/ 24 h 49"/>
                  <a:gd name="T4" fmla="*/ 50 w 50"/>
                  <a:gd name="T5" fmla="*/ 20 h 49"/>
                  <a:gd name="T6" fmla="*/ 47 w 50"/>
                  <a:gd name="T7" fmla="*/ 15 h 49"/>
                  <a:gd name="T8" fmla="*/ 45 w 50"/>
                  <a:gd name="T9" fmla="*/ 11 h 49"/>
                  <a:gd name="T10" fmla="*/ 42 w 50"/>
                  <a:gd name="T11" fmla="*/ 7 h 49"/>
                  <a:gd name="T12" fmla="*/ 39 w 50"/>
                  <a:gd name="T13" fmla="*/ 4 h 49"/>
                  <a:gd name="T14" fmla="*/ 34 w 50"/>
                  <a:gd name="T15" fmla="*/ 1 h 49"/>
                  <a:gd name="T16" fmla="*/ 30 w 50"/>
                  <a:gd name="T17" fmla="*/ 0 h 49"/>
                  <a:gd name="T18" fmla="*/ 25 w 50"/>
                  <a:gd name="T19" fmla="*/ 0 h 49"/>
                  <a:gd name="T20" fmla="*/ 25 w 50"/>
                  <a:gd name="T21" fmla="*/ 0 h 49"/>
                  <a:gd name="T22" fmla="*/ 20 w 50"/>
                  <a:gd name="T23" fmla="*/ 0 h 49"/>
                  <a:gd name="T24" fmla="*/ 16 w 50"/>
                  <a:gd name="T25" fmla="*/ 1 h 49"/>
                  <a:gd name="T26" fmla="*/ 11 w 50"/>
                  <a:gd name="T27" fmla="*/ 4 h 49"/>
                  <a:gd name="T28" fmla="*/ 7 w 50"/>
                  <a:gd name="T29" fmla="*/ 7 h 49"/>
                  <a:gd name="T30" fmla="*/ 4 w 50"/>
                  <a:gd name="T31" fmla="*/ 11 h 49"/>
                  <a:gd name="T32" fmla="*/ 2 w 50"/>
                  <a:gd name="T33" fmla="*/ 15 h 49"/>
                  <a:gd name="T34" fmla="*/ 1 w 50"/>
                  <a:gd name="T35" fmla="*/ 20 h 49"/>
                  <a:gd name="T36" fmla="*/ 0 w 50"/>
                  <a:gd name="T37" fmla="*/ 24 h 49"/>
                  <a:gd name="T38" fmla="*/ 0 w 50"/>
                  <a:gd name="T39" fmla="*/ 24 h 49"/>
                  <a:gd name="T40" fmla="*/ 1 w 50"/>
                  <a:gd name="T41" fmla="*/ 29 h 49"/>
                  <a:gd name="T42" fmla="*/ 2 w 50"/>
                  <a:gd name="T43" fmla="*/ 34 h 49"/>
                  <a:gd name="T44" fmla="*/ 4 w 50"/>
                  <a:gd name="T45" fmla="*/ 38 h 49"/>
                  <a:gd name="T46" fmla="*/ 7 w 50"/>
                  <a:gd name="T47" fmla="*/ 41 h 49"/>
                  <a:gd name="T48" fmla="*/ 11 w 50"/>
                  <a:gd name="T49" fmla="*/ 44 h 49"/>
                  <a:gd name="T50" fmla="*/ 16 w 50"/>
                  <a:gd name="T51" fmla="*/ 47 h 49"/>
                  <a:gd name="T52" fmla="*/ 20 w 50"/>
                  <a:gd name="T53" fmla="*/ 49 h 49"/>
                  <a:gd name="T54" fmla="*/ 25 w 50"/>
                  <a:gd name="T55" fmla="*/ 49 h 49"/>
                  <a:gd name="T56" fmla="*/ 25 w 50"/>
                  <a:gd name="T57" fmla="*/ 49 h 49"/>
                  <a:gd name="T58" fmla="*/ 30 w 50"/>
                  <a:gd name="T59" fmla="*/ 49 h 49"/>
                  <a:gd name="T60" fmla="*/ 34 w 50"/>
                  <a:gd name="T61" fmla="*/ 47 h 49"/>
                  <a:gd name="T62" fmla="*/ 39 w 50"/>
                  <a:gd name="T63" fmla="*/ 44 h 49"/>
                  <a:gd name="T64" fmla="*/ 42 w 50"/>
                  <a:gd name="T65" fmla="*/ 41 h 49"/>
                  <a:gd name="T66" fmla="*/ 45 w 50"/>
                  <a:gd name="T67" fmla="*/ 38 h 49"/>
                  <a:gd name="T68" fmla="*/ 47 w 50"/>
                  <a:gd name="T69" fmla="*/ 34 h 49"/>
                  <a:gd name="T70" fmla="*/ 50 w 50"/>
                  <a:gd name="T71" fmla="*/ 29 h 49"/>
                  <a:gd name="T72" fmla="*/ 50 w 50"/>
                  <a:gd name="T73" fmla="*/ 24 h 49"/>
                  <a:gd name="T74" fmla="*/ 50 w 50"/>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9">
                    <a:moveTo>
                      <a:pt x="50" y="24"/>
                    </a:moveTo>
                    <a:lnTo>
                      <a:pt x="50" y="24"/>
                    </a:lnTo>
                    <a:lnTo>
                      <a:pt x="50" y="20"/>
                    </a:lnTo>
                    <a:lnTo>
                      <a:pt x="47" y="15"/>
                    </a:lnTo>
                    <a:lnTo>
                      <a:pt x="45" y="11"/>
                    </a:lnTo>
                    <a:lnTo>
                      <a:pt x="42" y="7"/>
                    </a:lnTo>
                    <a:lnTo>
                      <a:pt x="39" y="4"/>
                    </a:lnTo>
                    <a:lnTo>
                      <a:pt x="34" y="1"/>
                    </a:lnTo>
                    <a:lnTo>
                      <a:pt x="30" y="0"/>
                    </a:lnTo>
                    <a:lnTo>
                      <a:pt x="25" y="0"/>
                    </a:lnTo>
                    <a:lnTo>
                      <a:pt x="25" y="0"/>
                    </a:lnTo>
                    <a:lnTo>
                      <a:pt x="20" y="0"/>
                    </a:lnTo>
                    <a:lnTo>
                      <a:pt x="16" y="1"/>
                    </a:lnTo>
                    <a:lnTo>
                      <a:pt x="11" y="4"/>
                    </a:lnTo>
                    <a:lnTo>
                      <a:pt x="7" y="7"/>
                    </a:lnTo>
                    <a:lnTo>
                      <a:pt x="4" y="11"/>
                    </a:lnTo>
                    <a:lnTo>
                      <a:pt x="2" y="15"/>
                    </a:lnTo>
                    <a:lnTo>
                      <a:pt x="1" y="20"/>
                    </a:lnTo>
                    <a:lnTo>
                      <a:pt x="0" y="24"/>
                    </a:lnTo>
                    <a:lnTo>
                      <a:pt x="0" y="24"/>
                    </a:lnTo>
                    <a:lnTo>
                      <a:pt x="1" y="29"/>
                    </a:lnTo>
                    <a:lnTo>
                      <a:pt x="2" y="34"/>
                    </a:lnTo>
                    <a:lnTo>
                      <a:pt x="4" y="38"/>
                    </a:lnTo>
                    <a:lnTo>
                      <a:pt x="7" y="41"/>
                    </a:lnTo>
                    <a:lnTo>
                      <a:pt x="11" y="44"/>
                    </a:lnTo>
                    <a:lnTo>
                      <a:pt x="16" y="47"/>
                    </a:lnTo>
                    <a:lnTo>
                      <a:pt x="20" y="49"/>
                    </a:lnTo>
                    <a:lnTo>
                      <a:pt x="25" y="49"/>
                    </a:lnTo>
                    <a:lnTo>
                      <a:pt x="25" y="49"/>
                    </a:lnTo>
                    <a:lnTo>
                      <a:pt x="30" y="49"/>
                    </a:lnTo>
                    <a:lnTo>
                      <a:pt x="34" y="47"/>
                    </a:lnTo>
                    <a:lnTo>
                      <a:pt x="39" y="44"/>
                    </a:lnTo>
                    <a:lnTo>
                      <a:pt x="42" y="41"/>
                    </a:lnTo>
                    <a:lnTo>
                      <a:pt x="45" y="38"/>
                    </a:lnTo>
                    <a:lnTo>
                      <a:pt x="47" y="34"/>
                    </a:lnTo>
                    <a:lnTo>
                      <a:pt x="50" y="29"/>
                    </a:lnTo>
                    <a:lnTo>
                      <a:pt x="50" y="24"/>
                    </a:lnTo>
                    <a:lnTo>
                      <a:pt x="50" y="2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0" name="Freeform 10"/>
              <p:cNvSpPr>
                <a:spLocks/>
              </p:cNvSpPr>
              <p:nvPr/>
            </p:nvSpPr>
            <p:spPr bwMode="auto">
              <a:xfrm>
                <a:off x="1798" y="2260"/>
                <a:ext cx="53" cy="122"/>
              </a:xfrm>
              <a:custGeom>
                <a:avLst/>
                <a:gdLst>
                  <a:gd name="T0" fmla="*/ 0 w 53"/>
                  <a:gd name="T1" fmla="*/ 86 h 122"/>
                  <a:gd name="T2" fmla="*/ 0 w 53"/>
                  <a:gd name="T3" fmla="*/ 86 h 122"/>
                  <a:gd name="T4" fmla="*/ 2 w 53"/>
                  <a:gd name="T5" fmla="*/ 102 h 122"/>
                  <a:gd name="T6" fmla="*/ 5 w 53"/>
                  <a:gd name="T7" fmla="*/ 116 h 122"/>
                  <a:gd name="T8" fmla="*/ 5 w 53"/>
                  <a:gd name="T9" fmla="*/ 116 h 122"/>
                  <a:gd name="T10" fmla="*/ 7 w 53"/>
                  <a:gd name="T11" fmla="*/ 121 h 122"/>
                  <a:gd name="T12" fmla="*/ 9 w 53"/>
                  <a:gd name="T13" fmla="*/ 121 h 122"/>
                  <a:gd name="T14" fmla="*/ 11 w 53"/>
                  <a:gd name="T15" fmla="*/ 122 h 122"/>
                  <a:gd name="T16" fmla="*/ 32 w 53"/>
                  <a:gd name="T17" fmla="*/ 122 h 122"/>
                  <a:gd name="T18" fmla="*/ 32 w 53"/>
                  <a:gd name="T19" fmla="*/ 122 h 122"/>
                  <a:gd name="T20" fmla="*/ 33 w 53"/>
                  <a:gd name="T21" fmla="*/ 121 h 122"/>
                  <a:gd name="T22" fmla="*/ 34 w 53"/>
                  <a:gd name="T23" fmla="*/ 121 h 122"/>
                  <a:gd name="T24" fmla="*/ 36 w 53"/>
                  <a:gd name="T25" fmla="*/ 116 h 122"/>
                  <a:gd name="T26" fmla="*/ 36 w 53"/>
                  <a:gd name="T27" fmla="*/ 116 h 122"/>
                  <a:gd name="T28" fmla="*/ 38 w 53"/>
                  <a:gd name="T29" fmla="*/ 107 h 122"/>
                  <a:gd name="T30" fmla="*/ 40 w 53"/>
                  <a:gd name="T31" fmla="*/ 95 h 122"/>
                  <a:gd name="T32" fmla="*/ 45 w 53"/>
                  <a:gd name="T33" fmla="*/ 76 h 122"/>
                  <a:gd name="T34" fmla="*/ 45 w 53"/>
                  <a:gd name="T35" fmla="*/ 76 h 122"/>
                  <a:gd name="T36" fmla="*/ 46 w 53"/>
                  <a:gd name="T37" fmla="*/ 72 h 122"/>
                  <a:gd name="T38" fmla="*/ 47 w 53"/>
                  <a:gd name="T39" fmla="*/ 70 h 122"/>
                  <a:gd name="T40" fmla="*/ 49 w 53"/>
                  <a:gd name="T41" fmla="*/ 67 h 122"/>
                  <a:gd name="T42" fmla="*/ 50 w 53"/>
                  <a:gd name="T43" fmla="*/ 64 h 122"/>
                  <a:gd name="T44" fmla="*/ 50 w 53"/>
                  <a:gd name="T45" fmla="*/ 64 h 122"/>
                  <a:gd name="T46" fmla="*/ 52 w 53"/>
                  <a:gd name="T47" fmla="*/ 43 h 122"/>
                  <a:gd name="T48" fmla="*/ 53 w 53"/>
                  <a:gd name="T49" fmla="*/ 27 h 122"/>
                  <a:gd name="T50" fmla="*/ 52 w 53"/>
                  <a:gd name="T51" fmla="*/ 12 h 122"/>
                  <a:gd name="T52" fmla="*/ 52 w 53"/>
                  <a:gd name="T53" fmla="*/ 12 h 122"/>
                  <a:gd name="T54" fmla="*/ 52 w 53"/>
                  <a:gd name="T55" fmla="*/ 10 h 122"/>
                  <a:gd name="T56" fmla="*/ 50 w 53"/>
                  <a:gd name="T57" fmla="*/ 8 h 122"/>
                  <a:gd name="T58" fmla="*/ 47 w 53"/>
                  <a:gd name="T59" fmla="*/ 6 h 122"/>
                  <a:gd name="T60" fmla="*/ 42 w 53"/>
                  <a:gd name="T61" fmla="*/ 4 h 122"/>
                  <a:gd name="T62" fmla="*/ 32 w 53"/>
                  <a:gd name="T63" fmla="*/ 1 h 122"/>
                  <a:gd name="T64" fmla="*/ 21 w 53"/>
                  <a:gd name="T65" fmla="*/ 0 h 122"/>
                  <a:gd name="T66" fmla="*/ 21 w 53"/>
                  <a:gd name="T67" fmla="*/ 0 h 122"/>
                  <a:gd name="T68" fmla="*/ 14 w 53"/>
                  <a:gd name="T69" fmla="*/ 1 h 122"/>
                  <a:gd name="T70" fmla="*/ 5 w 53"/>
                  <a:gd name="T71" fmla="*/ 2 h 122"/>
                  <a:gd name="T72" fmla="*/ 5 w 53"/>
                  <a:gd name="T73" fmla="*/ 2 h 122"/>
                  <a:gd name="T74" fmla="*/ 5 w 53"/>
                  <a:gd name="T7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22">
                    <a:moveTo>
                      <a:pt x="0" y="86"/>
                    </a:moveTo>
                    <a:lnTo>
                      <a:pt x="0" y="86"/>
                    </a:lnTo>
                    <a:lnTo>
                      <a:pt x="2" y="102"/>
                    </a:lnTo>
                    <a:lnTo>
                      <a:pt x="5" y="116"/>
                    </a:lnTo>
                    <a:lnTo>
                      <a:pt x="5" y="116"/>
                    </a:lnTo>
                    <a:lnTo>
                      <a:pt x="7" y="121"/>
                    </a:lnTo>
                    <a:lnTo>
                      <a:pt x="9" y="121"/>
                    </a:lnTo>
                    <a:lnTo>
                      <a:pt x="11" y="122"/>
                    </a:lnTo>
                    <a:lnTo>
                      <a:pt x="32" y="122"/>
                    </a:lnTo>
                    <a:lnTo>
                      <a:pt x="32" y="122"/>
                    </a:lnTo>
                    <a:lnTo>
                      <a:pt x="33" y="121"/>
                    </a:lnTo>
                    <a:lnTo>
                      <a:pt x="34" y="121"/>
                    </a:lnTo>
                    <a:lnTo>
                      <a:pt x="36" y="116"/>
                    </a:lnTo>
                    <a:lnTo>
                      <a:pt x="36" y="116"/>
                    </a:lnTo>
                    <a:lnTo>
                      <a:pt x="38" y="107"/>
                    </a:lnTo>
                    <a:lnTo>
                      <a:pt x="40" y="95"/>
                    </a:lnTo>
                    <a:lnTo>
                      <a:pt x="45" y="76"/>
                    </a:lnTo>
                    <a:lnTo>
                      <a:pt x="45" y="76"/>
                    </a:lnTo>
                    <a:lnTo>
                      <a:pt x="46" y="72"/>
                    </a:lnTo>
                    <a:lnTo>
                      <a:pt x="47" y="70"/>
                    </a:lnTo>
                    <a:lnTo>
                      <a:pt x="49" y="67"/>
                    </a:lnTo>
                    <a:lnTo>
                      <a:pt x="50" y="64"/>
                    </a:lnTo>
                    <a:lnTo>
                      <a:pt x="50" y="64"/>
                    </a:lnTo>
                    <a:lnTo>
                      <a:pt x="52" y="43"/>
                    </a:lnTo>
                    <a:lnTo>
                      <a:pt x="53" y="27"/>
                    </a:lnTo>
                    <a:lnTo>
                      <a:pt x="52" y="12"/>
                    </a:lnTo>
                    <a:lnTo>
                      <a:pt x="52" y="12"/>
                    </a:lnTo>
                    <a:lnTo>
                      <a:pt x="52" y="10"/>
                    </a:lnTo>
                    <a:lnTo>
                      <a:pt x="50" y="8"/>
                    </a:lnTo>
                    <a:lnTo>
                      <a:pt x="47" y="6"/>
                    </a:lnTo>
                    <a:lnTo>
                      <a:pt x="42" y="4"/>
                    </a:lnTo>
                    <a:lnTo>
                      <a:pt x="32" y="1"/>
                    </a:lnTo>
                    <a:lnTo>
                      <a:pt x="21" y="0"/>
                    </a:lnTo>
                    <a:lnTo>
                      <a:pt x="21" y="0"/>
                    </a:lnTo>
                    <a:lnTo>
                      <a:pt x="14" y="1"/>
                    </a:lnTo>
                    <a:lnTo>
                      <a:pt x="5" y="2"/>
                    </a:lnTo>
                    <a:lnTo>
                      <a:pt x="5" y="2"/>
                    </a:lnTo>
                    <a:lnTo>
                      <a:pt x="5" y="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1" name="Freeform 11"/>
              <p:cNvSpPr>
                <a:spLocks/>
              </p:cNvSpPr>
              <p:nvPr/>
            </p:nvSpPr>
            <p:spPr bwMode="auto">
              <a:xfrm>
                <a:off x="1654" y="2204"/>
                <a:ext cx="49" cy="49"/>
              </a:xfrm>
              <a:custGeom>
                <a:avLst/>
                <a:gdLst>
                  <a:gd name="T0" fmla="*/ 49 w 49"/>
                  <a:gd name="T1" fmla="*/ 24 h 49"/>
                  <a:gd name="T2" fmla="*/ 49 w 49"/>
                  <a:gd name="T3" fmla="*/ 24 h 49"/>
                  <a:gd name="T4" fmla="*/ 49 w 49"/>
                  <a:gd name="T5" fmla="*/ 20 h 49"/>
                  <a:gd name="T6" fmla="*/ 47 w 49"/>
                  <a:gd name="T7" fmla="*/ 15 h 49"/>
                  <a:gd name="T8" fmla="*/ 45 w 49"/>
                  <a:gd name="T9" fmla="*/ 11 h 49"/>
                  <a:gd name="T10" fmla="*/ 41 w 49"/>
                  <a:gd name="T11" fmla="*/ 7 h 49"/>
                  <a:gd name="T12" fmla="*/ 38 w 49"/>
                  <a:gd name="T13" fmla="*/ 4 h 49"/>
                  <a:gd name="T14" fmla="*/ 34 w 49"/>
                  <a:gd name="T15" fmla="*/ 1 h 49"/>
                  <a:gd name="T16" fmla="*/ 29 w 49"/>
                  <a:gd name="T17" fmla="*/ 0 h 49"/>
                  <a:gd name="T18" fmla="*/ 25 w 49"/>
                  <a:gd name="T19" fmla="*/ 0 h 49"/>
                  <a:gd name="T20" fmla="*/ 25 w 49"/>
                  <a:gd name="T21" fmla="*/ 0 h 49"/>
                  <a:gd name="T22" fmla="*/ 20 w 49"/>
                  <a:gd name="T23" fmla="*/ 0 h 49"/>
                  <a:gd name="T24" fmla="*/ 15 w 49"/>
                  <a:gd name="T25" fmla="*/ 1 h 49"/>
                  <a:gd name="T26" fmla="*/ 11 w 49"/>
                  <a:gd name="T27" fmla="*/ 4 h 49"/>
                  <a:gd name="T28" fmla="*/ 8 w 49"/>
                  <a:gd name="T29" fmla="*/ 7 h 49"/>
                  <a:gd name="T30" fmla="*/ 4 w 49"/>
                  <a:gd name="T31" fmla="*/ 11 h 49"/>
                  <a:gd name="T32" fmla="*/ 2 w 49"/>
                  <a:gd name="T33" fmla="*/ 15 h 49"/>
                  <a:gd name="T34" fmla="*/ 0 w 49"/>
                  <a:gd name="T35" fmla="*/ 20 h 49"/>
                  <a:gd name="T36" fmla="*/ 0 w 49"/>
                  <a:gd name="T37" fmla="*/ 24 h 49"/>
                  <a:gd name="T38" fmla="*/ 0 w 49"/>
                  <a:gd name="T39" fmla="*/ 24 h 49"/>
                  <a:gd name="T40" fmla="*/ 0 w 49"/>
                  <a:gd name="T41" fmla="*/ 29 h 49"/>
                  <a:gd name="T42" fmla="*/ 2 w 49"/>
                  <a:gd name="T43" fmla="*/ 34 h 49"/>
                  <a:gd name="T44" fmla="*/ 4 w 49"/>
                  <a:gd name="T45" fmla="*/ 38 h 49"/>
                  <a:gd name="T46" fmla="*/ 8 w 49"/>
                  <a:gd name="T47" fmla="*/ 41 h 49"/>
                  <a:gd name="T48" fmla="*/ 11 w 49"/>
                  <a:gd name="T49" fmla="*/ 44 h 49"/>
                  <a:gd name="T50" fmla="*/ 15 w 49"/>
                  <a:gd name="T51" fmla="*/ 47 h 49"/>
                  <a:gd name="T52" fmla="*/ 20 w 49"/>
                  <a:gd name="T53" fmla="*/ 49 h 49"/>
                  <a:gd name="T54" fmla="*/ 25 w 49"/>
                  <a:gd name="T55" fmla="*/ 49 h 49"/>
                  <a:gd name="T56" fmla="*/ 25 w 49"/>
                  <a:gd name="T57" fmla="*/ 49 h 49"/>
                  <a:gd name="T58" fmla="*/ 29 w 49"/>
                  <a:gd name="T59" fmla="*/ 49 h 49"/>
                  <a:gd name="T60" fmla="*/ 34 w 49"/>
                  <a:gd name="T61" fmla="*/ 47 h 49"/>
                  <a:gd name="T62" fmla="*/ 38 w 49"/>
                  <a:gd name="T63" fmla="*/ 44 h 49"/>
                  <a:gd name="T64" fmla="*/ 41 w 49"/>
                  <a:gd name="T65" fmla="*/ 41 h 49"/>
                  <a:gd name="T66" fmla="*/ 45 w 49"/>
                  <a:gd name="T67" fmla="*/ 38 h 49"/>
                  <a:gd name="T68" fmla="*/ 47 w 49"/>
                  <a:gd name="T69" fmla="*/ 34 h 49"/>
                  <a:gd name="T70" fmla="*/ 49 w 49"/>
                  <a:gd name="T71" fmla="*/ 29 h 49"/>
                  <a:gd name="T72" fmla="*/ 49 w 49"/>
                  <a:gd name="T73" fmla="*/ 24 h 49"/>
                  <a:gd name="T74" fmla="*/ 49 w 49"/>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49" y="24"/>
                    </a:moveTo>
                    <a:lnTo>
                      <a:pt x="49" y="24"/>
                    </a:lnTo>
                    <a:lnTo>
                      <a:pt x="49" y="20"/>
                    </a:lnTo>
                    <a:lnTo>
                      <a:pt x="47" y="15"/>
                    </a:lnTo>
                    <a:lnTo>
                      <a:pt x="45" y="11"/>
                    </a:lnTo>
                    <a:lnTo>
                      <a:pt x="41" y="7"/>
                    </a:lnTo>
                    <a:lnTo>
                      <a:pt x="38" y="4"/>
                    </a:lnTo>
                    <a:lnTo>
                      <a:pt x="34" y="1"/>
                    </a:lnTo>
                    <a:lnTo>
                      <a:pt x="29" y="0"/>
                    </a:lnTo>
                    <a:lnTo>
                      <a:pt x="25" y="0"/>
                    </a:lnTo>
                    <a:lnTo>
                      <a:pt x="25" y="0"/>
                    </a:lnTo>
                    <a:lnTo>
                      <a:pt x="20" y="0"/>
                    </a:lnTo>
                    <a:lnTo>
                      <a:pt x="15" y="1"/>
                    </a:lnTo>
                    <a:lnTo>
                      <a:pt x="11" y="4"/>
                    </a:lnTo>
                    <a:lnTo>
                      <a:pt x="8" y="7"/>
                    </a:lnTo>
                    <a:lnTo>
                      <a:pt x="4" y="11"/>
                    </a:lnTo>
                    <a:lnTo>
                      <a:pt x="2" y="15"/>
                    </a:lnTo>
                    <a:lnTo>
                      <a:pt x="0" y="20"/>
                    </a:lnTo>
                    <a:lnTo>
                      <a:pt x="0" y="24"/>
                    </a:lnTo>
                    <a:lnTo>
                      <a:pt x="0" y="24"/>
                    </a:lnTo>
                    <a:lnTo>
                      <a:pt x="0" y="29"/>
                    </a:lnTo>
                    <a:lnTo>
                      <a:pt x="2" y="34"/>
                    </a:lnTo>
                    <a:lnTo>
                      <a:pt x="4" y="38"/>
                    </a:lnTo>
                    <a:lnTo>
                      <a:pt x="8" y="41"/>
                    </a:lnTo>
                    <a:lnTo>
                      <a:pt x="11" y="44"/>
                    </a:lnTo>
                    <a:lnTo>
                      <a:pt x="15" y="47"/>
                    </a:lnTo>
                    <a:lnTo>
                      <a:pt x="20" y="49"/>
                    </a:lnTo>
                    <a:lnTo>
                      <a:pt x="25" y="49"/>
                    </a:lnTo>
                    <a:lnTo>
                      <a:pt x="25" y="49"/>
                    </a:lnTo>
                    <a:lnTo>
                      <a:pt x="29" y="49"/>
                    </a:lnTo>
                    <a:lnTo>
                      <a:pt x="34" y="47"/>
                    </a:lnTo>
                    <a:lnTo>
                      <a:pt x="38" y="44"/>
                    </a:lnTo>
                    <a:lnTo>
                      <a:pt x="41" y="41"/>
                    </a:lnTo>
                    <a:lnTo>
                      <a:pt x="45" y="38"/>
                    </a:lnTo>
                    <a:lnTo>
                      <a:pt x="47" y="34"/>
                    </a:lnTo>
                    <a:lnTo>
                      <a:pt x="49" y="29"/>
                    </a:lnTo>
                    <a:lnTo>
                      <a:pt x="49" y="24"/>
                    </a:lnTo>
                    <a:lnTo>
                      <a:pt x="49" y="2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2" name="Freeform 12"/>
              <p:cNvSpPr>
                <a:spLocks/>
              </p:cNvSpPr>
              <p:nvPr/>
            </p:nvSpPr>
            <p:spPr bwMode="auto">
              <a:xfrm>
                <a:off x="1647" y="2260"/>
                <a:ext cx="53" cy="122"/>
              </a:xfrm>
              <a:custGeom>
                <a:avLst/>
                <a:gdLst>
                  <a:gd name="T0" fmla="*/ 46 w 53"/>
                  <a:gd name="T1" fmla="*/ 3 h 122"/>
                  <a:gd name="T2" fmla="*/ 46 w 53"/>
                  <a:gd name="T3" fmla="*/ 3 h 122"/>
                  <a:gd name="T4" fmla="*/ 46 w 53"/>
                  <a:gd name="T5" fmla="*/ 2 h 122"/>
                  <a:gd name="T6" fmla="*/ 46 w 53"/>
                  <a:gd name="T7" fmla="*/ 2 h 122"/>
                  <a:gd name="T8" fmla="*/ 39 w 53"/>
                  <a:gd name="T9" fmla="*/ 1 h 122"/>
                  <a:gd name="T10" fmla="*/ 32 w 53"/>
                  <a:gd name="T11" fmla="*/ 0 h 122"/>
                  <a:gd name="T12" fmla="*/ 32 w 53"/>
                  <a:gd name="T13" fmla="*/ 0 h 122"/>
                  <a:gd name="T14" fmla="*/ 20 w 53"/>
                  <a:gd name="T15" fmla="*/ 1 h 122"/>
                  <a:gd name="T16" fmla="*/ 10 w 53"/>
                  <a:gd name="T17" fmla="*/ 4 h 122"/>
                  <a:gd name="T18" fmla="*/ 6 w 53"/>
                  <a:gd name="T19" fmla="*/ 6 h 122"/>
                  <a:gd name="T20" fmla="*/ 3 w 53"/>
                  <a:gd name="T21" fmla="*/ 8 h 122"/>
                  <a:gd name="T22" fmla="*/ 1 w 53"/>
                  <a:gd name="T23" fmla="*/ 10 h 122"/>
                  <a:gd name="T24" fmla="*/ 0 w 53"/>
                  <a:gd name="T25" fmla="*/ 12 h 122"/>
                  <a:gd name="T26" fmla="*/ 0 w 53"/>
                  <a:gd name="T27" fmla="*/ 12 h 122"/>
                  <a:gd name="T28" fmla="*/ 0 w 53"/>
                  <a:gd name="T29" fmla="*/ 27 h 122"/>
                  <a:gd name="T30" fmla="*/ 1 w 53"/>
                  <a:gd name="T31" fmla="*/ 43 h 122"/>
                  <a:gd name="T32" fmla="*/ 3 w 53"/>
                  <a:gd name="T33" fmla="*/ 64 h 122"/>
                  <a:gd name="T34" fmla="*/ 3 w 53"/>
                  <a:gd name="T35" fmla="*/ 64 h 122"/>
                  <a:gd name="T36" fmla="*/ 4 w 53"/>
                  <a:gd name="T37" fmla="*/ 67 h 122"/>
                  <a:gd name="T38" fmla="*/ 5 w 53"/>
                  <a:gd name="T39" fmla="*/ 70 h 122"/>
                  <a:gd name="T40" fmla="*/ 7 w 53"/>
                  <a:gd name="T41" fmla="*/ 72 h 122"/>
                  <a:gd name="T42" fmla="*/ 8 w 53"/>
                  <a:gd name="T43" fmla="*/ 76 h 122"/>
                  <a:gd name="T44" fmla="*/ 8 w 53"/>
                  <a:gd name="T45" fmla="*/ 76 h 122"/>
                  <a:gd name="T46" fmla="*/ 11 w 53"/>
                  <a:gd name="T47" fmla="*/ 95 h 122"/>
                  <a:gd name="T48" fmla="*/ 13 w 53"/>
                  <a:gd name="T49" fmla="*/ 107 h 122"/>
                  <a:gd name="T50" fmla="*/ 16 w 53"/>
                  <a:gd name="T51" fmla="*/ 116 h 122"/>
                  <a:gd name="T52" fmla="*/ 16 w 53"/>
                  <a:gd name="T53" fmla="*/ 116 h 122"/>
                  <a:gd name="T54" fmla="*/ 18 w 53"/>
                  <a:gd name="T55" fmla="*/ 121 h 122"/>
                  <a:gd name="T56" fmla="*/ 19 w 53"/>
                  <a:gd name="T57" fmla="*/ 121 h 122"/>
                  <a:gd name="T58" fmla="*/ 21 w 53"/>
                  <a:gd name="T59" fmla="*/ 122 h 122"/>
                  <a:gd name="T60" fmla="*/ 42 w 53"/>
                  <a:gd name="T61" fmla="*/ 122 h 122"/>
                  <a:gd name="T62" fmla="*/ 42 w 53"/>
                  <a:gd name="T63" fmla="*/ 122 h 122"/>
                  <a:gd name="T64" fmla="*/ 44 w 53"/>
                  <a:gd name="T65" fmla="*/ 121 h 122"/>
                  <a:gd name="T66" fmla="*/ 45 w 53"/>
                  <a:gd name="T67" fmla="*/ 121 h 122"/>
                  <a:gd name="T68" fmla="*/ 47 w 53"/>
                  <a:gd name="T69" fmla="*/ 116 h 122"/>
                  <a:gd name="T70" fmla="*/ 47 w 53"/>
                  <a:gd name="T71" fmla="*/ 116 h 122"/>
                  <a:gd name="T72" fmla="*/ 51 w 53"/>
                  <a:gd name="T73" fmla="*/ 102 h 122"/>
                  <a:gd name="T74" fmla="*/ 53 w 53"/>
                  <a:gd name="T75"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22">
                    <a:moveTo>
                      <a:pt x="46" y="3"/>
                    </a:moveTo>
                    <a:lnTo>
                      <a:pt x="46" y="3"/>
                    </a:lnTo>
                    <a:lnTo>
                      <a:pt x="46" y="2"/>
                    </a:lnTo>
                    <a:lnTo>
                      <a:pt x="46" y="2"/>
                    </a:lnTo>
                    <a:lnTo>
                      <a:pt x="39" y="1"/>
                    </a:lnTo>
                    <a:lnTo>
                      <a:pt x="32" y="0"/>
                    </a:lnTo>
                    <a:lnTo>
                      <a:pt x="32" y="0"/>
                    </a:lnTo>
                    <a:lnTo>
                      <a:pt x="20" y="1"/>
                    </a:lnTo>
                    <a:lnTo>
                      <a:pt x="10" y="4"/>
                    </a:lnTo>
                    <a:lnTo>
                      <a:pt x="6" y="6"/>
                    </a:lnTo>
                    <a:lnTo>
                      <a:pt x="3" y="8"/>
                    </a:lnTo>
                    <a:lnTo>
                      <a:pt x="1" y="10"/>
                    </a:lnTo>
                    <a:lnTo>
                      <a:pt x="0" y="12"/>
                    </a:lnTo>
                    <a:lnTo>
                      <a:pt x="0" y="12"/>
                    </a:lnTo>
                    <a:lnTo>
                      <a:pt x="0" y="27"/>
                    </a:lnTo>
                    <a:lnTo>
                      <a:pt x="1" y="43"/>
                    </a:lnTo>
                    <a:lnTo>
                      <a:pt x="3" y="64"/>
                    </a:lnTo>
                    <a:lnTo>
                      <a:pt x="3" y="64"/>
                    </a:lnTo>
                    <a:lnTo>
                      <a:pt x="4" y="67"/>
                    </a:lnTo>
                    <a:lnTo>
                      <a:pt x="5" y="70"/>
                    </a:lnTo>
                    <a:lnTo>
                      <a:pt x="7" y="72"/>
                    </a:lnTo>
                    <a:lnTo>
                      <a:pt x="8" y="76"/>
                    </a:lnTo>
                    <a:lnTo>
                      <a:pt x="8" y="76"/>
                    </a:lnTo>
                    <a:lnTo>
                      <a:pt x="11" y="95"/>
                    </a:lnTo>
                    <a:lnTo>
                      <a:pt x="13" y="107"/>
                    </a:lnTo>
                    <a:lnTo>
                      <a:pt x="16" y="116"/>
                    </a:lnTo>
                    <a:lnTo>
                      <a:pt x="16" y="116"/>
                    </a:lnTo>
                    <a:lnTo>
                      <a:pt x="18" y="121"/>
                    </a:lnTo>
                    <a:lnTo>
                      <a:pt x="19" y="121"/>
                    </a:lnTo>
                    <a:lnTo>
                      <a:pt x="21" y="122"/>
                    </a:lnTo>
                    <a:lnTo>
                      <a:pt x="42" y="122"/>
                    </a:lnTo>
                    <a:lnTo>
                      <a:pt x="42" y="122"/>
                    </a:lnTo>
                    <a:lnTo>
                      <a:pt x="44" y="121"/>
                    </a:lnTo>
                    <a:lnTo>
                      <a:pt x="45" y="121"/>
                    </a:lnTo>
                    <a:lnTo>
                      <a:pt x="47" y="116"/>
                    </a:lnTo>
                    <a:lnTo>
                      <a:pt x="47" y="116"/>
                    </a:lnTo>
                    <a:lnTo>
                      <a:pt x="51" y="102"/>
                    </a:lnTo>
                    <a:lnTo>
                      <a:pt x="53" y="8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3" name="Freeform 13"/>
              <p:cNvSpPr>
                <a:spLocks/>
              </p:cNvSpPr>
              <p:nvPr/>
            </p:nvSpPr>
            <p:spPr bwMode="auto">
              <a:xfrm>
                <a:off x="1713" y="2163"/>
                <a:ext cx="71" cy="72"/>
              </a:xfrm>
              <a:custGeom>
                <a:avLst/>
                <a:gdLst>
                  <a:gd name="T0" fmla="*/ 71 w 71"/>
                  <a:gd name="T1" fmla="*/ 36 h 72"/>
                  <a:gd name="T2" fmla="*/ 71 w 71"/>
                  <a:gd name="T3" fmla="*/ 36 h 72"/>
                  <a:gd name="T4" fmla="*/ 71 w 71"/>
                  <a:gd name="T5" fmla="*/ 29 h 72"/>
                  <a:gd name="T6" fmla="*/ 69 w 71"/>
                  <a:gd name="T7" fmla="*/ 22 h 72"/>
                  <a:gd name="T8" fmla="*/ 66 w 71"/>
                  <a:gd name="T9" fmla="*/ 17 h 72"/>
                  <a:gd name="T10" fmla="*/ 61 w 71"/>
                  <a:gd name="T11" fmla="*/ 10 h 72"/>
                  <a:gd name="T12" fmla="*/ 55 w 71"/>
                  <a:gd name="T13" fmla="*/ 6 h 72"/>
                  <a:gd name="T14" fmla="*/ 49 w 71"/>
                  <a:gd name="T15" fmla="*/ 3 h 72"/>
                  <a:gd name="T16" fmla="*/ 43 w 71"/>
                  <a:gd name="T17" fmla="*/ 1 h 72"/>
                  <a:gd name="T18" fmla="*/ 36 w 71"/>
                  <a:gd name="T19" fmla="*/ 0 h 72"/>
                  <a:gd name="T20" fmla="*/ 36 w 71"/>
                  <a:gd name="T21" fmla="*/ 0 h 72"/>
                  <a:gd name="T22" fmla="*/ 29 w 71"/>
                  <a:gd name="T23" fmla="*/ 1 h 72"/>
                  <a:gd name="T24" fmla="*/ 22 w 71"/>
                  <a:gd name="T25" fmla="*/ 3 h 72"/>
                  <a:gd name="T26" fmla="*/ 16 w 71"/>
                  <a:gd name="T27" fmla="*/ 6 h 72"/>
                  <a:gd name="T28" fmla="*/ 10 w 71"/>
                  <a:gd name="T29" fmla="*/ 10 h 72"/>
                  <a:gd name="T30" fmla="*/ 6 w 71"/>
                  <a:gd name="T31" fmla="*/ 17 h 72"/>
                  <a:gd name="T32" fmla="*/ 3 w 71"/>
                  <a:gd name="T33" fmla="*/ 22 h 72"/>
                  <a:gd name="T34" fmla="*/ 1 w 71"/>
                  <a:gd name="T35" fmla="*/ 29 h 72"/>
                  <a:gd name="T36" fmla="*/ 0 w 71"/>
                  <a:gd name="T37" fmla="*/ 36 h 72"/>
                  <a:gd name="T38" fmla="*/ 0 w 71"/>
                  <a:gd name="T39" fmla="*/ 36 h 72"/>
                  <a:gd name="T40" fmla="*/ 1 w 71"/>
                  <a:gd name="T41" fmla="*/ 43 h 72"/>
                  <a:gd name="T42" fmla="*/ 3 w 71"/>
                  <a:gd name="T43" fmla="*/ 49 h 72"/>
                  <a:gd name="T44" fmla="*/ 6 w 71"/>
                  <a:gd name="T45" fmla="*/ 56 h 72"/>
                  <a:gd name="T46" fmla="*/ 10 w 71"/>
                  <a:gd name="T47" fmla="*/ 61 h 72"/>
                  <a:gd name="T48" fmla="*/ 16 w 71"/>
                  <a:gd name="T49" fmla="*/ 66 h 72"/>
                  <a:gd name="T50" fmla="*/ 22 w 71"/>
                  <a:gd name="T51" fmla="*/ 69 h 72"/>
                  <a:gd name="T52" fmla="*/ 29 w 71"/>
                  <a:gd name="T53" fmla="*/ 71 h 72"/>
                  <a:gd name="T54" fmla="*/ 36 w 71"/>
                  <a:gd name="T55" fmla="*/ 72 h 72"/>
                  <a:gd name="T56" fmla="*/ 36 w 71"/>
                  <a:gd name="T57" fmla="*/ 72 h 72"/>
                  <a:gd name="T58" fmla="*/ 43 w 71"/>
                  <a:gd name="T59" fmla="*/ 71 h 72"/>
                  <a:gd name="T60" fmla="*/ 49 w 71"/>
                  <a:gd name="T61" fmla="*/ 69 h 72"/>
                  <a:gd name="T62" fmla="*/ 55 w 71"/>
                  <a:gd name="T63" fmla="*/ 66 h 72"/>
                  <a:gd name="T64" fmla="*/ 61 w 71"/>
                  <a:gd name="T65" fmla="*/ 61 h 72"/>
                  <a:gd name="T66" fmla="*/ 66 w 71"/>
                  <a:gd name="T67" fmla="*/ 56 h 72"/>
                  <a:gd name="T68" fmla="*/ 69 w 71"/>
                  <a:gd name="T69" fmla="*/ 49 h 72"/>
                  <a:gd name="T70" fmla="*/ 71 w 71"/>
                  <a:gd name="T71" fmla="*/ 43 h 72"/>
                  <a:gd name="T72" fmla="*/ 71 w 71"/>
                  <a:gd name="T73" fmla="*/ 36 h 72"/>
                  <a:gd name="T74" fmla="*/ 71 w 71"/>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2">
                    <a:moveTo>
                      <a:pt x="71" y="36"/>
                    </a:moveTo>
                    <a:lnTo>
                      <a:pt x="71" y="36"/>
                    </a:lnTo>
                    <a:lnTo>
                      <a:pt x="71" y="29"/>
                    </a:lnTo>
                    <a:lnTo>
                      <a:pt x="69" y="22"/>
                    </a:lnTo>
                    <a:lnTo>
                      <a:pt x="66" y="17"/>
                    </a:lnTo>
                    <a:lnTo>
                      <a:pt x="61" y="10"/>
                    </a:lnTo>
                    <a:lnTo>
                      <a:pt x="55" y="6"/>
                    </a:lnTo>
                    <a:lnTo>
                      <a:pt x="49" y="3"/>
                    </a:lnTo>
                    <a:lnTo>
                      <a:pt x="43" y="1"/>
                    </a:lnTo>
                    <a:lnTo>
                      <a:pt x="36" y="0"/>
                    </a:lnTo>
                    <a:lnTo>
                      <a:pt x="36" y="0"/>
                    </a:lnTo>
                    <a:lnTo>
                      <a:pt x="29" y="1"/>
                    </a:lnTo>
                    <a:lnTo>
                      <a:pt x="22" y="3"/>
                    </a:lnTo>
                    <a:lnTo>
                      <a:pt x="16" y="6"/>
                    </a:lnTo>
                    <a:lnTo>
                      <a:pt x="10" y="10"/>
                    </a:lnTo>
                    <a:lnTo>
                      <a:pt x="6" y="17"/>
                    </a:lnTo>
                    <a:lnTo>
                      <a:pt x="3" y="22"/>
                    </a:lnTo>
                    <a:lnTo>
                      <a:pt x="1" y="29"/>
                    </a:lnTo>
                    <a:lnTo>
                      <a:pt x="0" y="36"/>
                    </a:lnTo>
                    <a:lnTo>
                      <a:pt x="0" y="36"/>
                    </a:lnTo>
                    <a:lnTo>
                      <a:pt x="1" y="43"/>
                    </a:lnTo>
                    <a:lnTo>
                      <a:pt x="3" y="49"/>
                    </a:lnTo>
                    <a:lnTo>
                      <a:pt x="6" y="56"/>
                    </a:lnTo>
                    <a:lnTo>
                      <a:pt x="10" y="61"/>
                    </a:lnTo>
                    <a:lnTo>
                      <a:pt x="16" y="66"/>
                    </a:lnTo>
                    <a:lnTo>
                      <a:pt x="22" y="69"/>
                    </a:lnTo>
                    <a:lnTo>
                      <a:pt x="29" y="71"/>
                    </a:lnTo>
                    <a:lnTo>
                      <a:pt x="36" y="72"/>
                    </a:lnTo>
                    <a:lnTo>
                      <a:pt x="36" y="72"/>
                    </a:lnTo>
                    <a:lnTo>
                      <a:pt x="43" y="71"/>
                    </a:lnTo>
                    <a:lnTo>
                      <a:pt x="49" y="69"/>
                    </a:lnTo>
                    <a:lnTo>
                      <a:pt x="55" y="66"/>
                    </a:lnTo>
                    <a:lnTo>
                      <a:pt x="61" y="61"/>
                    </a:lnTo>
                    <a:lnTo>
                      <a:pt x="66" y="56"/>
                    </a:lnTo>
                    <a:lnTo>
                      <a:pt x="69" y="49"/>
                    </a:lnTo>
                    <a:lnTo>
                      <a:pt x="71" y="43"/>
                    </a:lnTo>
                    <a:lnTo>
                      <a:pt x="71" y="36"/>
                    </a:lnTo>
                    <a:lnTo>
                      <a:pt x="71" y="3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4" name="Freeform 14"/>
              <p:cNvSpPr>
                <a:spLocks/>
              </p:cNvSpPr>
              <p:nvPr/>
            </p:nvSpPr>
            <p:spPr bwMode="auto">
              <a:xfrm>
                <a:off x="1703" y="2245"/>
                <a:ext cx="91" cy="177"/>
              </a:xfrm>
              <a:custGeom>
                <a:avLst/>
                <a:gdLst>
                  <a:gd name="T0" fmla="*/ 61 w 91"/>
                  <a:gd name="T1" fmla="*/ 177 h 177"/>
                  <a:gd name="T2" fmla="*/ 61 w 91"/>
                  <a:gd name="T3" fmla="*/ 177 h 177"/>
                  <a:gd name="T4" fmla="*/ 63 w 91"/>
                  <a:gd name="T5" fmla="*/ 176 h 177"/>
                  <a:gd name="T6" fmla="*/ 65 w 91"/>
                  <a:gd name="T7" fmla="*/ 175 h 177"/>
                  <a:gd name="T8" fmla="*/ 66 w 91"/>
                  <a:gd name="T9" fmla="*/ 173 h 177"/>
                  <a:gd name="T10" fmla="*/ 69 w 91"/>
                  <a:gd name="T11" fmla="*/ 168 h 177"/>
                  <a:gd name="T12" fmla="*/ 69 w 91"/>
                  <a:gd name="T13" fmla="*/ 168 h 177"/>
                  <a:gd name="T14" fmla="*/ 72 w 91"/>
                  <a:gd name="T15" fmla="*/ 156 h 177"/>
                  <a:gd name="T16" fmla="*/ 75 w 91"/>
                  <a:gd name="T17" fmla="*/ 139 h 177"/>
                  <a:gd name="T18" fmla="*/ 79 w 91"/>
                  <a:gd name="T19" fmla="*/ 109 h 177"/>
                  <a:gd name="T20" fmla="*/ 79 w 91"/>
                  <a:gd name="T21" fmla="*/ 109 h 177"/>
                  <a:gd name="T22" fmla="*/ 81 w 91"/>
                  <a:gd name="T23" fmla="*/ 104 h 177"/>
                  <a:gd name="T24" fmla="*/ 83 w 91"/>
                  <a:gd name="T25" fmla="*/ 101 h 177"/>
                  <a:gd name="T26" fmla="*/ 86 w 91"/>
                  <a:gd name="T27" fmla="*/ 98 h 177"/>
                  <a:gd name="T28" fmla="*/ 87 w 91"/>
                  <a:gd name="T29" fmla="*/ 92 h 177"/>
                  <a:gd name="T30" fmla="*/ 87 w 91"/>
                  <a:gd name="T31" fmla="*/ 92 h 177"/>
                  <a:gd name="T32" fmla="*/ 89 w 91"/>
                  <a:gd name="T33" fmla="*/ 76 h 177"/>
                  <a:gd name="T34" fmla="*/ 90 w 91"/>
                  <a:gd name="T35" fmla="*/ 63 h 177"/>
                  <a:gd name="T36" fmla="*/ 91 w 91"/>
                  <a:gd name="T37" fmla="*/ 39 h 177"/>
                  <a:gd name="T38" fmla="*/ 91 w 91"/>
                  <a:gd name="T39" fmla="*/ 24 h 177"/>
                  <a:gd name="T40" fmla="*/ 91 w 91"/>
                  <a:gd name="T41" fmla="*/ 18 h 177"/>
                  <a:gd name="T42" fmla="*/ 91 w 91"/>
                  <a:gd name="T43" fmla="*/ 18 h 177"/>
                  <a:gd name="T44" fmla="*/ 90 w 91"/>
                  <a:gd name="T45" fmla="*/ 15 h 177"/>
                  <a:gd name="T46" fmla="*/ 87 w 91"/>
                  <a:gd name="T47" fmla="*/ 11 h 177"/>
                  <a:gd name="T48" fmla="*/ 83 w 91"/>
                  <a:gd name="T49" fmla="*/ 9 h 177"/>
                  <a:gd name="T50" fmla="*/ 77 w 91"/>
                  <a:gd name="T51" fmla="*/ 6 h 177"/>
                  <a:gd name="T52" fmla="*/ 71 w 91"/>
                  <a:gd name="T53" fmla="*/ 3 h 177"/>
                  <a:gd name="T54" fmla="*/ 62 w 91"/>
                  <a:gd name="T55" fmla="*/ 1 h 177"/>
                  <a:gd name="T56" fmla="*/ 54 w 91"/>
                  <a:gd name="T57" fmla="*/ 0 h 177"/>
                  <a:gd name="T58" fmla="*/ 46 w 91"/>
                  <a:gd name="T59" fmla="*/ 0 h 177"/>
                  <a:gd name="T60" fmla="*/ 46 w 91"/>
                  <a:gd name="T61" fmla="*/ 0 h 177"/>
                  <a:gd name="T62" fmla="*/ 38 w 91"/>
                  <a:gd name="T63" fmla="*/ 0 h 177"/>
                  <a:gd name="T64" fmla="*/ 29 w 91"/>
                  <a:gd name="T65" fmla="*/ 1 h 177"/>
                  <a:gd name="T66" fmla="*/ 21 w 91"/>
                  <a:gd name="T67" fmla="*/ 3 h 177"/>
                  <a:gd name="T68" fmla="*/ 15 w 91"/>
                  <a:gd name="T69" fmla="*/ 6 h 177"/>
                  <a:gd name="T70" fmla="*/ 9 w 91"/>
                  <a:gd name="T71" fmla="*/ 9 h 177"/>
                  <a:gd name="T72" fmla="*/ 5 w 91"/>
                  <a:gd name="T73" fmla="*/ 11 h 177"/>
                  <a:gd name="T74" fmla="*/ 2 w 91"/>
                  <a:gd name="T75" fmla="*/ 15 h 177"/>
                  <a:gd name="T76" fmla="*/ 1 w 91"/>
                  <a:gd name="T77" fmla="*/ 18 h 177"/>
                  <a:gd name="T78" fmla="*/ 1 w 91"/>
                  <a:gd name="T79" fmla="*/ 18 h 177"/>
                  <a:gd name="T80" fmla="*/ 1 w 91"/>
                  <a:gd name="T81" fmla="*/ 24 h 177"/>
                  <a:gd name="T82" fmla="*/ 0 w 91"/>
                  <a:gd name="T83" fmla="*/ 39 h 177"/>
                  <a:gd name="T84" fmla="*/ 1 w 91"/>
                  <a:gd name="T85" fmla="*/ 63 h 177"/>
                  <a:gd name="T86" fmla="*/ 3 w 91"/>
                  <a:gd name="T87" fmla="*/ 76 h 177"/>
                  <a:gd name="T88" fmla="*/ 5 w 91"/>
                  <a:gd name="T89" fmla="*/ 92 h 177"/>
                  <a:gd name="T90" fmla="*/ 5 w 91"/>
                  <a:gd name="T91" fmla="*/ 92 h 177"/>
                  <a:gd name="T92" fmla="*/ 6 w 91"/>
                  <a:gd name="T93" fmla="*/ 98 h 177"/>
                  <a:gd name="T94" fmla="*/ 8 w 91"/>
                  <a:gd name="T95" fmla="*/ 101 h 177"/>
                  <a:gd name="T96" fmla="*/ 11 w 91"/>
                  <a:gd name="T97" fmla="*/ 104 h 177"/>
                  <a:gd name="T98" fmla="*/ 12 w 91"/>
                  <a:gd name="T99" fmla="*/ 109 h 177"/>
                  <a:gd name="T100" fmla="*/ 12 w 91"/>
                  <a:gd name="T101" fmla="*/ 109 h 177"/>
                  <a:gd name="T102" fmla="*/ 17 w 91"/>
                  <a:gd name="T103" fmla="*/ 139 h 177"/>
                  <a:gd name="T104" fmla="*/ 20 w 91"/>
                  <a:gd name="T105" fmla="*/ 156 h 177"/>
                  <a:gd name="T106" fmla="*/ 23 w 91"/>
                  <a:gd name="T107" fmla="*/ 168 h 177"/>
                  <a:gd name="T108" fmla="*/ 23 w 91"/>
                  <a:gd name="T109" fmla="*/ 168 h 177"/>
                  <a:gd name="T110" fmla="*/ 24 w 91"/>
                  <a:gd name="T111" fmla="*/ 173 h 177"/>
                  <a:gd name="T112" fmla="*/ 26 w 91"/>
                  <a:gd name="T113" fmla="*/ 175 h 177"/>
                  <a:gd name="T114" fmla="*/ 27 w 91"/>
                  <a:gd name="T115" fmla="*/ 176 h 177"/>
                  <a:gd name="T116" fmla="*/ 31 w 91"/>
                  <a:gd name="T117" fmla="*/ 177 h 177"/>
                  <a:gd name="T118" fmla="*/ 61 w 91"/>
                  <a:gd name="T11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77">
                    <a:moveTo>
                      <a:pt x="61" y="177"/>
                    </a:moveTo>
                    <a:lnTo>
                      <a:pt x="61" y="177"/>
                    </a:lnTo>
                    <a:lnTo>
                      <a:pt x="63" y="176"/>
                    </a:lnTo>
                    <a:lnTo>
                      <a:pt x="65" y="175"/>
                    </a:lnTo>
                    <a:lnTo>
                      <a:pt x="66" y="173"/>
                    </a:lnTo>
                    <a:lnTo>
                      <a:pt x="69" y="168"/>
                    </a:lnTo>
                    <a:lnTo>
                      <a:pt x="69" y="168"/>
                    </a:lnTo>
                    <a:lnTo>
                      <a:pt x="72" y="156"/>
                    </a:lnTo>
                    <a:lnTo>
                      <a:pt x="75" y="139"/>
                    </a:lnTo>
                    <a:lnTo>
                      <a:pt x="79" y="109"/>
                    </a:lnTo>
                    <a:lnTo>
                      <a:pt x="79" y="109"/>
                    </a:lnTo>
                    <a:lnTo>
                      <a:pt x="81" y="104"/>
                    </a:lnTo>
                    <a:lnTo>
                      <a:pt x="83" y="101"/>
                    </a:lnTo>
                    <a:lnTo>
                      <a:pt x="86" y="98"/>
                    </a:lnTo>
                    <a:lnTo>
                      <a:pt x="87" y="92"/>
                    </a:lnTo>
                    <a:lnTo>
                      <a:pt x="87" y="92"/>
                    </a:lnTo>
                    <a:lnTo>
                      <a:pt x="89" y="76"/>
                    </a:lnTo>
                    <a:lnTo>
                      <a:pt x="90" y="63"/>
                    </a:lnTo>
                    <a:lnTo>
                      <a:pt x="91" y="39"/>
                    </a:lnTo>
                    <a:lnTo>
                      <a:pt x="91" y="24"/>
                    </a:lnTo>
                    <a:lnTo>
                      <a:pt x="91" y="18"/>
                    </a:lnTo>
                    <a:lnTo>
                      <a:pt x="91" y="18"/>
                    </a:lnTo>
                    <a:lnTo>
                      <a:pt x="90" y="15"/>
                    </a:lnTo>
                    <a:lnTo>
                      <a:pt x="87" y="11"/>
                    </a:lnTo>
                    <a:lnTo>
                      <a:pt x="83" y="9"/>
                    </a:lnTo>
                    <a:lnTo>
                      <a:pt x="77" y="6"/>
                    </a:lnTo>
                    <a:lnTo>
                      <a:pt x="71" y="3"/>
                    </a:lnTo>
                    <a:lnTo>
                      <a:pt x="62" y="1"/>
                    </a:lnTo>
                    <a:lnTo>
                      <a:pt x="54" y="0"/>
                    </a:lnTo>
                    <a:lnTo>
                      <a:pt x="46" y="0"/>
                    </a:lnTo>
                    <a:lnTo>
                      <a:pt x="46" y="0"/>
                    </a:lnTo>
                    <a:lnTo>
                      <a:pt x="38" y="0"/>
                    </a:lnTo>
                    <a:lnTo>
                      <a:pt x="29" y="1"/>
                    </a:lnTo>
                    <a:lnTo>
                      <a:pt x="21" y="3"/>
                    </a:lnTo>
                    <a:lnTo>
                      <a:pt x="15" y="6"/>
                    </a:lnTo>
                    <a:lnTo>
                      <a:pt x="9" y="9"/>
                    </a:lnTo>
                    <a:lnTo>
                      <a:pt x="5" y="11"/>
                    </a:lnTo>
                    <a:lnTo>
                      <a:pt x="2" y="15"/>
                    </a:lnTo>
                    <a:lnTo>
                      <a:pt x="1" y="18"/>
                    </a:lnTo>
                    <a:lnTo>
                      <a:pt x="1" y="18"/>
                    </a:lnTo>
                    <a:lnTo>
                      <a:pt x="1" y="24"/>
                    </a:lnTo>
                    <a:lnTo>
                      <a:pt x="0" y="39"/>
                    </a:lnTo>
                    <a:lnTo>
                      <a:pt x="1" y="63"/>
                    </a:lnTo>
                    <a:lnTo>
                      <a:pt x="3" y="76"/>
                    </a:lnTo>
                    <a:lnTo>
                      <a:pt x="5" y="92"/>
                    </a:lnTo>
                    <a:lnTo>
                      <a:pt x="5" y="92"/>
                    </a:lnTo>
                    <a:lnTo>
                      <a:pt x="6" y="98"/>
                    </a:lnTo>
                    <a:lnTo>
                      <a:pt x="8" y="101"/>
                    </a:lnTo>
                    <a:lnTo>
                      <a:pt x="11" y="104"/>
                    </a:lnTo>
                    <a:lnTo>
                      <a:pt x="12" y="109"/>
                    </a:lnTo>
                    <a:lnTo>
                      <a:pt x="12" y="109"/>
                    </a:lnTo>
                    <a:lnTo>
                      <a:pt x="17" y="139"/>
                    </a:lnTo>
                    <a:lnTo>
                      <a:pt x="20" y="156"/>
                    </a:lnTo>
                    <a:lnTo>
                      <a:pt x="23" y="168"/>
                    </a:lnTo>
                    <a:lnTo>
                      <a:pt x="23" y="168"/>
                    </a:lnTo>
                    <a:lnTo>
                      <a:pt x="24" y="173"/>
                    </a:lnTo>
                    <a:lnTo>
                      <a:pt x="26" y="175"/>
                    </a:lnTo>
                    <a:lnTo>
                      <a:pt x="27" y="176"/>
                    </a:lnTo>
                    <a:lnTo>
                      <a:pt x="31" y="177"/>
                    </a:lnTo>
                    <a:lnTo>
                      <a:pt x="61" y="177"/>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5" name="Freeform 15"/>
              <p:cNvSpPr>
                <a:spLocks/>
              </p:cNvSpPr>
              <p:nvPr/>
            </p:nvSpPr>
            <p:spPr bwMode="auto">
              <a:xfrm>
                <a:off x="999" y="1082"/>
                <a:ext cx="143" cy="143"/>
              </a:xfrm>
              <a:custGeom>
                <a:avLst/>
                <a:gdLst>
                  <a:gd name="T0" fmla="*/ 143 w 143"/>
                  <a:gd name="T1" fmla="*/ 72 h 143"/>
                  <a:gd name="T2" fmla="*/ 141 w 143"/>
                  <a:gd name="T3" fmla="*/ 87 h 143"/>
                  <a:gd name="T4" fmla="*/ 137 w 143"/>
                  <a:gd name="T5" fmla="*/ 100 h 143"/>
                  <a:gd name="T6" fmla="*/ 131 w 143"/>
                  <a:gd name="T7" fmla="*/ 111 h 143"/>
                  <a:gd name="T8" fmla="*/ 122 w 143"/>
                  <a:gd name="T9" fmla="*/ 123 h 143"/>
                  <a:gd name="T10" fmla="*/ 111 w 143"/>
                  <a:gd name="T11" fmla="*/ 131 h 143"/>
                  <a:gd name="T12" fmla="*/ 99 w 143"/>
                  <a:gd name="T13" fmla="*/ 138 h 143"/>
                  <a:gd name="T14" fmla="*/ 86 w 143"/>
                  <a:gd name="T15" fmla="*/ 142 h 143"/>
                  <a:gd name="T16" fmla="*/ 71 w 143"/>
                  <a:gd name="T17" fmla="*/ 143 h 143"/>
                  <a:gd name="T18" fmla="*/ 64 w 143"/>
                  <a:gd name="T19" fmla="*/ 143 h 143"/>
                  <a:gd name="T20" fmla="*/ 50 w 143"/>
                  <a:gd name="T21" fmla="*/ 140 h 143"/>
                  <a:gd name="T22" fmla="*/ 37 w 143"/>
                  <a:gd name="T23" fmla="*/ 135 h 143"/>
                  <a:gd name="T24" fmla="*/ 26 w 143"/>
                  <a:gd name="T25" fmla="*/ 127 h 143"/>
                  <a:gd name="T26" fmla="*/ 17 w 143"/>
                  <a:gd name="T27" fmla="*/ 117 h 143"/>
                  <a:gd name="T28" fmla="*/ 8 w 143"/>
                  <a:gd name="T29" fmla="*/ 106 h 143"/>
                  <a:gd name="T30" fmla="*/ 3 w 143"/>
                  <a:gd name="T31" fmla="*/ 93 h 143"/>
                  <a:gd name="T32" fmla="*/ 0 w 143"/>
                  <a:gd name="T33" fmla="*/ 79 h 143"/>
                  <a:gd name="T34" fmla="*/ 0 w 143"/>
                  <a:gd name="T35" fmla="*/ 72 h 143"/>
                  <a:gd name="T36" fmla="*/ 1 w 143"/>
                  <a:gd name="T37" fmla="*/ 58 h 143"/>
                  <a:gd name="T38" fmla="*/ 5 w 143"/>
                  <a:gd name="T39" fmla="*/ 44 h 143"/>
                  <a:gd name="T40" fmla="*/ 13 w 143"/>
                  <a:gd name="T41" fmla="*/ 32 h 143"/>
                  <a:gd name="T42" fmla="*/ 21 w 143"/>
                  <a:gd name="T43" fmla="*/ 22 h 143"/>
                  <a:gd name="T44" fmla="*/ 31 w 143"/>
                  <a:gd name="T45" fmla="*/ 13 h 143"/>
                  <a:gd name="T46" fmla="*/ 43 w 143"/>
                  <a:gd name="T47" fmla="*/ 6 h 143"/>
                  <a:gd name="T48" fmla="*/ 57 w 143"/>
                  <a:gd name="T49" fmla="*/ 2 h 143"/>
                  <a:gd name="T50" fmla="*/ 71 w 143"/>
                  <a:gd name="T51" fmla="*/ 0 h 143"/>
                  <a:gd name="T52" fmla="*/ 78 w 143"/>
                  <a:gd name="T53" fmla="*/ 1 h 143"/>
                  <a:gd name="T54" fmla="*/ 93 w 143"/>
                  <a:gd name="T55" fmla="*/ 3 h 143"/>
                  <a:gd name="T56" fmla="*/ 105 w 143"/>
                  <a:gd name="T57" fmla="*/ 9 h 143"/>
                  <a:gd name="T58" fmla="*/ 116 w 143"/>
                  <a:gd name="T59" fmla="*/ 17 h 143"/>
                  <a:gd name="T60" fmla="*/ 127 w 143"/>
                  <a:gd name="T61" fmla="*/ 26 h 143"/>
                  <a:gd name="T62" fmla="*/ 134 w 143"/>
                  <a:gd name="T63" fmla="*/ 38 h 143"/>
                  <a:gd name="T64" fmla="*/ 139 w 143"/>
                  <a:gd name="T65" fmla="*/ 51 h 143"/>
                  <a:gd name="T66" fmla="*/ 142 w 143"/>
                  <a:gd name="T67" fmla="*/ 65 h 143"/>
                  <a:gd name="T68" fmla="*/ 143 w 143"/>
                  <a:gd name="T69" fmla="*/ 7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43">
                    <a:moveTo>
                      <a:pt x="143" y="72"/>
                    </a:moveTo>
                    <a:lnTo>
                      <a:pt x="143" y="72"/>
                    </a:lnTo>
                    <a:lnTo>
                      <a:pt x="142" y="79"/>
                    </a:lnTo>
                    <a:lnTo>
                      <a:pt x="141" y="87"/>
                    </a:lnTo>
                    <a:lnTo>
                      <a:pt x="139" y="93"/>
                    </a:lnTo>
                    <a:lnTo>
                      <a:pt x="137" y="100"/>
                    </a:lnTo>
                    <a:lnTo>
                      <a:pt x="134" y="106"/>
                    </a:lnTo>
                    <a:lnTo>
                      <a:pt x="131" y="111"/>
                    </a:lnTo>
                    <a:lnTo>
                      <a:pt x="127" y="117"/>
                    </a:lnTo>
                    <a:lnTo>
                      <a:pt x="122" y="123"/>
                    </a:lnTo>
                    <a:lnTo>
                      <a:pt x="116" y="127"/>
                    </a:lnTo>
                    <a:lnTo>
                      <a:pt x="111" y="131"/>
                    </a:lnTo>
                    <a:lnTo>
                      <a:pt x="105" y="135"/>
                    </a:lnTo>
                    <a:lnTo>
                      <a:pt x="99" y="138"/>
                    </a:lnTo>
                    <a:lnTo>
                      <a:pt x="93" y="140"/>
                    </a:lnTo>
                    <a:lnTo>
                      <a:pt x="86" y="142"/>
                    </a:lnTo>
                    <a:lnTo>
                      <a:pt x="78" y="143"/>
                    </a:lnTo>
                    <a:lnTo>
                      <a:pt x="71" y="143"/>
                    </a:lnTo>
                    <a:lnTo>
                      <a:pt x="71" y="143"/>
                    </a:lnTo>
                    <a:lnTo>
                      <a:pt x="64" y="143"/>
                    </a:lnTo>
                    <a:lnTo>
                      <a:pt x="57" y="142"/>
                    </a:lnTo>
                    <a:lnTo>
                      <a:pt x="50" y="140"/>
                    </a:lnTo>
                    <a:lnTo>
                      <a:pt x="43" y="138"/>
                    </a:lnTo>
                    <a:lnTo>
                      <a:pt x="37" y="135"/>
                    </a:lnTo>
                    <a:lnTo>
                      <a:pt x="31" y="131"/>
                    </a:lnTo>
                    <a:lnTo>
                      <a:pt x="26" y="127"/>
                    </a:lnTo>
                    <a:lnTo>
                      <a:pt x="21" y="123"/>
                    </a:lnTo>
                    <a:lnTo>
                      <a:pt x="17" y="117"/>
                    </a:lnTo>
                    <a:lnTo>
                      <a:pt x="13" y="111"/>
                    </a:lnTo>
                    <a:lnTo>
                      <a:pt x="8" y="106"/>
                    </a:lnTo>
                    <a:lnTo>
                      <a:pt x="5" y="100"/>
                    </a:lnTo>
                    <a:lnTo>
                      <a:pt x="3" y="93"/>
                    </a:lnTo>
                    <a:lnTo>
                      <a:pt x="1" y="87"/>
                    </a:lnTo>
                    <a:lnTo>
                      <a:pt x="0" y="79"/>
                    </a:lnTo>
                    <a:lnTo>
                      <a:pt x="0" y="72"/>
                    </a:lnTo>
                    <a:lnTo>
                      <a:pt x="0" y="72"/>
                    </a:lnTo>
                    <a:lnTo>
                      <a:pt x="0" y="65"/>
                    </a:lnTo>
                    <a:lnTo>
                      <a:pt x="1" y="58"/>
                    </a:lnTo>
                    <a:lnTo>
                      <a:pt x="3" y="51"/>
                    </a:lnTo>
                    <a:lnTo>
                      <a:pt x="5" y="44"/>
                    </a:lnTo>
                    <a:lnTo>
                      <a:pt x="8" y="38"/>
                    </a:lnTo>
                    <a:lnTo>
                      <a:pt x="13" y="32"/>
                    </a:lnTo>
                    <a:lnTo>
                      <a:pt x="17" y="26"/>
                    </a:lnTo>
                    <a:lnTo>
                      <a:pt x="21" y="22"/>
                    </a:lnTo>
                    <a:lnTo>
                      <a:pt x="26" y="17"/>
                    </a:lnTo>
                    <a:lnTo>
                      <a:pt x="31" y="13"/>
                    </a:lnTo>
                    <a:lnTo>
                      <a:pt x="37" y="9"/>
                    </a:lnTo>
                    <a:lnTo>
                      <a:pt x="43" y="6"/>
                    </a:lnTo>
                    <a:lnTo>
                      <a:pt x="50" y="3"/>
                    </a:lnTo>
                    <a:lnTo>
                      <a:pt x="57" y="2"/>
                    </a:lnTo>
                    <a:lnTo>
                      <a:pt x="64" y="1"/>
                    </a:lnTo>
                    <a:lnTo>
                      <a:pt x="71" y="0"/>
                    </a:lnTo>
                    <a:lnTo>
                      <a:pt x="71" y="0"/>
                    </a:lnTo>
                    <a:lnTo>
                      <a:pt x="78" y="1"/>
                    </a:lnTo>
                    <a:lnTo>
                      <a:pt x="86" y="2"/>
                    </a:lnTo>
                    <a:lnTo>
                      <a:pt x="93" y="3"/>
                    </a:lnTo>
                    <a:lnTo>
                      <a:pt x="99" y="6"/>
                    </a:lnTo>
                    <a:lnTo>
                      <a:pt x="105" y="9"/>
                    </a:lnTo>
                    <a:lnTo>
                      <a:pt x="111" y="13"/>
                    </a:lnTo>
                    <a:lnTo>
                      <a:pt x="116" y="17"/>
                    </a:lnTo>
                    <a:lnTo>
                      <a:pt x="122" y="22"/>
                    </a:lnTo>
                    <a:lnTo>
                      <a:pt x="127" y="26"/>
                    </a:lnTo>
                    <a:lnTo>
                      <a:pt x="131" y="32"/>
                    </a:lnTo>
                    <a:lnTo>
                      <a:pt x="134" y="38"/>
                    </a:lnTo>
                    <a:lnTo>
                      <a:pt x="137" y="44"/>
                    </a:lnTo>
                    <a:lnTo>
                      <a:pt x="139" y="51"/>
                    </a:lnTo>
                    <a:lnTo>
                      <a:pt x="141" y="58"/>
                    </a:lnTo>
                    <a:lnTo>
                      <a:pt x="142" y="65"/>
                    </a:lnTo>
                    <a:lnTo>
                      <a:pt x="143" y="72"/>
                    </a:lnTo>
                    <a:lnTo>
                      <a:pt x="143" y="7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6" name="Freeform 16"/>
              <p:cNvSpPr>
                <a:spLocks/>
              </p:cNvSpPr>
              <p:nvPr/>
            </p:nvSpPr>
            <p:spPr bwMode="auto">
              <a:xfrm>
                <a:off x="1016" y="1165"/>
                <a:ext cx="109" cy="47"/>
              </a:xfrm>
              <a:custGeom>
                <a:avLst/>
                <a:gdLst>
                  <a:gd name="T0" fmla="*/ 0 w 109"/>
                  <a:gd name="T1" fmla="*/ 0 h 47"/>
                  <a:gd name="T2" fmla="*/ 0 w 109"/>
                  <a:gd name="T3" fmla="*/ 0 h 47"/>
                  <a:gd name="T4" fmla="*/ 3 w 109"/>
                  <a:gd name="T5" fmla="*/ 10 h 47"/>
                  <a:gd name="T6" fmla="*/ 6 w 109"/>
                  <a:gd name="T7" fmla="*/ 19 h 47"/>
                  <a:gd name="T8" fmla="*/ 12 w 109"/>
                  <a:gd name="T9" fmla="*/ 26 h 47"/>
                  <a:gd name="T10" fmla="*/ 18 w 109"/>
                  <a:gd name="T11" fmla="*/ 33 h 47"/>
                  <a:gd name="T12" fmla="*/ 26 w 109"/>
                  <a:gd name="T13" fmla="*/ 39 h 47"/>
                  <a:gd name="T14" fmla="*/ 35 w 109"/>
                  <a:gd name="T15" fmla="*/ 43 h 47"/>
                  <a:gd name="T16" fmla="*/ 44 w 109"/>
                  <a:gd name="T17" fmla="*/ 46 h 47"/>
                  <a:gd name="T18" fmla="*/ 54 w 109"/>
                  <a:gd name="T19" fmla="*/ 47 h 47"/>
                  <a:gd name="T20" fmla="*/ 54 w 109"/>
                  <a:gd name="T21" fmla="*/ 47 h 47"/>
                  <a:gd name="T22" fmla="*/ 64 w 109"/>
                  <a:gd name="T23" fmla="*/ 46 h 47"/>
                  <a:gd name="T24" fmla="*/ 74 w 109"/>
                  <a:gd name="T25" fmla="*/ 43 h 47"/>
                  <a:gd name="T26" fmla="*/ 83 w 109"/>
                  <a:gd name="T27" fmla="*/ 39 h 47"/>
                  <a:gd name="T28" fmla="*/ 90 w 109"/>
                  <a:gd name="T29" fmla="*/ 33 h 47"/>
                  <a:gd name="T30" fmla="*/ 97 w 109"/>
                  <a:gd name="T31" fmla="*/ 26 h 47"/>
                  <a:gd name="T32" fmla="*/ 102 w 109"/>
                  <a:gd name="T33" fmla="*/ 19 h 47"/>
                  <a:gd name="T34" fmla="*/ 107 w 109"/>
                  <a:gd name="T35" fmla="*/ 10 h 47"/>
                  <a:gd name="T36" fmla="*/ 109 w 109"/>
                  <a:gd name="T3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47">
                    <a:moveTo>
                      <a:pt x="0" y="0"/>
                    </a:moveTo>
                    <a:lnTo>
                      <a:pt x="0" y="0"/>
                    </a:lnTo>
                    <a:lnTo>
                      <a:pt x="3" y="10"/>
                    </a:lnTo>
                    <a:lnTo>
                      <a:pt x="6" y="19"/>
                    </a:lnTo>
                    <a:lnTo>
                      <a:pt x="12" y="26"/>
                    </a:lnTo>
                    <a:lnTo>
                      <a:pt x="18" y="33"/>
                    </a:lnTo>
                    <a:lnTo>
                      <a:pt x="26" y="39"/>
                    </a:lnTo>
                    <a:lnTo>
                      <a:pt x="35" y="43"/>
                    </a:lnTo>
                    <a:lnTo>
                      <a:pt x="44" y="46"/>
                    </a:lnTo>
                    <a:lnTo>
                      <a:pt x="54" y="47"/>
                    </a:lnTo>
                    <a:lnTo>
                      <a:pt x="54" y="47"/>
                    </a:lnTo>
                    <a:lnTo>
                      <a:pt x="64" y="46"/>
                    </a:lnTo>
                    <a:lnTo>
                      <a:pt x="74" y="43"/>
                    </a:lnTo>
                    <a:lnTo>
                      <a:pt x="83" y="39"/>
                    </a:lnTo>
                    <a:lnTo>
                      <a:pt x="90" y="33"/>
                    </a:lnTo>
                    <a:lnTo>
                      <a:pt x="97" y="26"/>
                    </a:lnTo>
                    <a:lnTo>
                      <a:pt x="102" y="19"/>
                    </a:lnTo>
                    <a:lnTo>
                      <a:pt x="107" y="10"/>
                    </a:lnTo>
                    <a:lnTo>
                      <a:pt x="10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7" name="Freeform 17"/>
              <p:cNvSpPr>
                <a:spLocks/>
              </p:cNvSpPr>
              <p:nvPr/>
            </p:nvSpPr>
            <p:spPr bwMode="auto">
              <a:xfrm>
                <a:off x="1040" y="1112"/>
                <a:ext cx="14" cy="36"/>
              </a:xfrm>
              <a:custGeom>
                <a:avLst/>
                <a:gdLst>
                  <a:gd name="T0" fmla="*/ 8 w 14"/>
                  <a:gd name="T1" fmla="*/ 0 h 36"/>
                  <a:gd name="T2" fmla="*/ 8 w 14"/>
                  <a:gd name="T3" fmla="*/ 0 h 36"/>
                  <a:gd name="T4" fmla="*/ 5 w 14"/>
                  <a:gd name="T5" fmla="*/ 0 h 36"/>
                  <a:gd name="T6" fmla="*/ 4 w 14"/>
                  <a:gd name="T7" fmla="*/ 1 h 36"/>
                  <a:gd name="T8" fmla="*/ 2 w 14"/>
                  <a:gd name="T9" fmla="*/ 5 h 36"/>
                  <a:gd name="T10" fmla="*/ 1 w 14"/>
                  <a:gd name="T11" fmla="*/ 11 h 36"/>
                  <a:gd name="T12" fmla="*/ 0 w 14"/>
                  <a:gd name="T13" fmla="*/ 19 h 36"/>
                  <a:gd name="T14" fmla="*/ 0 w 14"/>
                  <a:gd name="T15" fmla="*/ 19 h 36"/>
                  <a:gd name="T16" fmla="*/ 1 w 14"/>
                  <a:gd name="T17" fmla="*/ 26 h 36"/>
                  <a:gd name="T18" fmla="*/ 2 w 14"/>
                  <a:gd name="T19" fmla="*/ 31 h 36"/>
                  <a:gd name="T20" fmla="*/ 4 w 14"/>
                  <a:gd name="T21" fmla="*/ 35 h 36"/>
                  <a:gd name="T22" fmla="*/ 5 w 14"/>
                  <a:gd name="T23" fmla="*/ 36 h 36"/>
                  <a:gd name="T24" fmla="*/ 8 w 14"/>
                  <a:gd name="T25" fmla="*/ 36 h 36"/>
                  <a:gd name="T26" fmla="*/ 8 w 14"/>
                  <a:gd name="T27" fmla="*/ 36 h 36"/>
                  <a:gd name="T28" fmla="*/ 9 w 14"/>
                  <a:gd name="T29" fmla="*/ 36 h 36"/>
                  <a:gd name="T30" fmla="*/ 10 w 14"/>
                  <a:gd name="T31" fmla="*/ 35 h 36"/>
                  <a:gd name="T32" fmla="*/ 13 w 14"/>
                  <a:gd name="T33" fmla="*/ 31 h 36"/>
                  <a:gd name="T34" fmla="*/ 14 w 14"/>
                  <a:gd name="T35" fmla="*/ 26 h 36"/>
                  <a:gd name="T36" fmla="*/ 14 w 14"/>
                  <a:gd name="T37" fmla="*/ 19 h 36"/>
                  <a:gd name="T38" fmla="*/ 14 w 14"/>
                  <a:gd name="T39" fmla="*/ 19 h 36"/>
                  <a:gd name="T40" fmla="*/ 14 w 14"/>
                  <a:gd name="T41" fmla="*/ 11 h 36"/>
                  <a:gd name="T42" fmla="*/ 13 w 14"/>
                  <a:gd name="T43" fmla="*/ 5 h 36"/>
                  <a:gd name="T44" fmla="*/ 10 w 14"/>
                  <a:gd name="T45" fmla="*/ 1 h 36"/>
                  <a:gd name="T46" fmla="*/ 9 w 14"/>
                  <a:gd name="T47" fmla="*/ 0 h 36"/>
                  <a:gd name="T48" fmla="*/ 8 w 14"/>
                  <a:gd name="T49" fmla="*/ 0 h 36"/>
                  <a:gd name="T50" fmla="*/ 8 w 14"/>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36">
                    <a:moveTo>
                      <a:pt x="8" y="0"/>
                    </a:moveTo>
                    <a:lnTo>
                      <a:pt x="8" y="0"/>
                    </a:lnTo>
                    <a:lnTo>
                      <a:pt x="5" y="0"/>
                    </a:lnTo>
                    <a:lnTo>
                      <a:pt x="4" y="1"/>
                    </a:lnTo>
                    <a:lnTo>
                      <a:pt x="2" y="5"/>
                    </a:lnTo>
                    <a:lnTo>
                      <a:pt x="1" y="11"/>
                    </a:lnTo>
                    <a:lnTo>
                      <a:pt x="0" y="19"/>
                    </a:lnTo>
                    <a:lnTo>
                      <a:pt x="0" y="19"/>
                    </a:lnTo>
                    <a:lnTo>
                      <a:pt x="1" y="26"/>
                    </a:lnTo>
                    <a:lnTo>
                      <a:pt x="2" y="31"/>
                    </a:lnTo>
                    <a:lnTo>
                      <a:pt x="4" y="35"/>
                    </a:lnTo>
                    <a:lnTo>
                      <a:pt x="5" y="36"/>
                    </a:lnTo>
                    <a:lnTo>
                      <a:pt x="8" y="36"/>
                    </a:lnTo>
                    <a:lnTo>
                      <a:pt x="8" y="36"/>
                    </a:lnTo>
                    <a:lnTo>
                      <a:pt x="9" y="36"/>
                    </a:lnTo>
                    <a:lnTo>
                      <a:pt x="10" y="35"/>
                    </a:lnTo>
                    <a:lnTo>
                      <a:pt x="13" y="31"/>
                    </a:lnTo>
                    <a:lnTo>
                      <a:pt x="14" y="26"/>
                    </a:lnTo>
                    <a:lnTo>
                      <a:pt x="14" y="19"/>
                    </a:lnTo>
                    <a:lnTo>
                      <a:pt x="14" y="19"/>
                    </a:lnTo>
                    <a:lnTo>
                      <a:pt x="14" y="11"/>
                    </a:lnTo>
                    <a:lnTo>
                      <a:pt x="13" y="5"/>
                    </a:lnTo>
                    <a:lnTo>
                      <a:pt x="10" y="1"/>
                    </a:lnTo>
                    <a:lnTo>
                      <a:pt x="9" y="0"/>
                    </a:lnTo>
                    <a:lnTo>
                      <a:pt x="8" y="0"/>
                    </a:lnTo>
                    <a:lnTo>
                      <a:pt x="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8" name="Freeform 18"/>
              <p:cNvSpPr>
                <a:spLocks/>
              </p:cNvSpPr>
              <p:nvPr/>
            </p:nvSpPr>
            <p:spPr bwMode="auto">
              <a:xfrm>
                <a:off x="1087" y="1112"/>
                <a:ext cx="13" cy="36"/>
              </a:xfrm>
              <a:custGeom>
                <a:avLst/>
                <a:gdLst>
                  <a:gd name="T0" fmla="*/ 7 w 13"/>
                  <a:gd name="T1" fmla="*/ 0 h 36"/>
                  <a:gd name="T2" fmla="*/ 7 w 13"/>
                  <a:gd name="T3" fmla="*/ 0 h 36"/>
                  <a:gd name="T4" fmla="*/ 5 w 13"/>
                  <a:gd name="T5" fmla="*/ 0 h 36"/>
                  <a:gd name="T6" fmla="*/ 4 w 13"/>
                  <a:gd name="T7" fmla="*/ 1 h 36"/>
                  <a:gd name="T8" fmla="*/ 2 w 13"/>
                  <a:gd name="T9" fmla="*/ 5 h 36"/>
                  <a:gd name="T10" fmla="*/ 0 w 13"/>
                  <a:gd name="T11" fmla="*/ 11 h 36"/>
                  <a:gd name="T12" fmla="*/ 0 w 13"/>
                  <a:gd name="T13" fmla="*/ 19 h 36"/>
                  <a:gd name="T14" fmla="*/ 0 w 13"/>
                  <a:gd name="T15" fmla="*/ 19 h 36"/>
                  <a:gd name="T16" fmla="*/ 0 w 13"/>
                  <a:gd name="T17" fmla="*/ 26 h 36"/>
                  <a:gd name="T18" fmla="*/ 2 w 13"/>
                  <a:gd name="T19" fmla="*/ 31 h 36"/>
                  <a:gd name="T20" fmla="*/ 4 w 13"/>
                  <a:gd name="T21" fmla="*/ 35 h 36"/>
                  <a:gd name="T22" fmla="*/ 5 w 13"/>
                  <a:gd name="T23" fmla="*/ 36 h 36"/>
                  <a:gd name="T24" fmla="*/ 7 w 13"/>
                  <a:gd name="T25" fmla="*/ 36 h 36"/>
                  <a:gd name="T26" fmla="*/ 7 w 13"/>
                  <a:gd name="T27" fmla="*/ 36 h 36"/>
                  <a:gd name="T28" fmla="*/ 8 w 13"/>
                  <a:gd name="T29" fmla="*/ 36 h 36"/>
                  <a:gd name="T30" fmla="*/ 9 w 13"/>
                  <a:gd name="T31" fmla="*/ 35 h 36"/>
                  <a:gd name="T32" fmla="*/ 11 w 13"/>
                  <a:gd name="T33" fmla="*/ 31 h 36"/>
                  <a:gd name="T34" fmla="*/ 13 w 13"/>
                  <a:gd name="T35" fmla="*/ 26 h 36"/>
                  <a:gd name="T36" fmla="*/ 13 w 13"/>
                  <a:gd name="T37" fmla="*/ 19 h 36"/>
                  <a:gd name="T38" fmla="*/ 13 w 13"/>
                  <a:gd name="T39" fmla="*/ 19 h 36"/>
                  <a:gd name="T40" fmla="*/ 13 w 13"/>
                  <a:gd name="T41" fmla="*/ 11 h 36"/>
                  <a:gd name="T42" fmla="*/ 11 w 13"/>
                  <a:gd name="T43" fmla="*/ 5 h 36"/>
                  <a:gd name="T44" fmla="*/ 9 w 13"/>
                  <a:gd name="T45" fmla="*/ 1 h 36"/>
                  <a:gd name="T46" fmla="*/ 8 w 13"/>
                  <a:gd name="T47" fmla="*/ 0 h 36"/>
                  <a:gd name="T48" fmla="*/ 7 w 13"/>
                  <a:gd name="T49" fmla="*/ 0 h 36"/>
                  <a:gd name="T50" fmla="*/ 7 w 13"/>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6">
                    <a:moveTo>
                      <a:pt x="7" y="0"/>
                    </a:moveTo>
                    <a:lnTo>
                      <a:pt x="7" y="0"/>
                    </a:lnTo>
                    <a:lnTo>
                      <a:pt x="5" y="0"/>
                    </a:lnTo>
                    <a:lnTo>
                      <a:pt x="4" y="1"/>
                    </a:lnTo>
                    <a:lnTo>
                      <a:pt x="2" y="5"/>
                    </a:lnTo>
                    <a:lnTo>
                      <a:pt x="0" y="11"/>
                    </a:lnTo>
                    <a:lnTo>
                      <a:pt x="0" y="19"/>
                    </a:lnTo>
                    <a:lnTo>
                      <a:pt x="0" y="19"/>
                    </a:lnTo>
                    <a:lnTo>
                      <a:pt x="0" y="26"/>
                    </a:lnTo>
                    <a:lnTo>
                      <a:pt x="2" y="31"/>
                    </a:lnTo>
                    <a:lnTo>
                      <a:pt x="4" y="35"/>
                    </a:lnTo>
                    <a:lnTo>
                      <a:pt x="5" y="36"/>
                    </a:lnTo>
                    <a:lnTo>
                      <a:pt x="7" y="36"/>
                    </a:lnTo>
                    <a:lnTo>
                      <a:pt x="7" y="36"/>
                    </a:lnTo>
                    <a:lnTo>
                      <a:pt x="8" y="36"/>
                    </a:lnTo>
                    <a:lnTo>
                      <a:pt x="9" y="35"/>
                    </a:lnTo>
                    <a:lnTo>
                      <a:pt x="11" y="31"/>
                    </a:lnTo>
                    <a:lnTo>
                      <a:pt x="13" y="26"/>
                    </a:lnTo>
                    <a:lnTo>
                      <a:pt x="13" y="19"/>
                    </a:lnTo>
                    <a:lnTo>
                      <a:pt x="13" y="19"/>
                    </a:lnTo>
                    <a:lnTo>
                      <a:pt x="13" y="11"/>
                    </a:lnTo>
                    <a:lnTo>
                      <a:pt x="11" y="5"/>
                    </a:lnTo>
                    <a:lnTo>
                      <a:pt x="9" y="1"/>
                    </a:lnTo>
                    <a:lnTo>
                      <a:pt x="8" y="0"/>
                    </a:lnTo>
                    <a:lnTo>
                      <a:pt x="7" y="0"/>
                    </a:lnTo>
                    <a:lnTo>
                      <a:pt x="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99" name="Freeform 19"/>
              <p:cNvSpPr>
                <a:spLocks/>
              </p:cNvSpPr>
              <p:nvPr/>
            </p:nvSpPr>
            <p:spPr bwMode="auto">
              <a:xfrm>
                <a:off x="4336" y="2612"/>
                <a:ext cx="142" cy="142"/>
              </a:xfrm>
              <a:custGeom>
                <a:avLst/>
                <a:gdLst>
                  <a:gd name="T0" fmla="*/ 142 w 142"/>
                  <a:gd name="T1" fmla="*/ 70 h 142"/>
                  <a:gd name="T2" fmla="*/ 141 w 142"/>
                  <a:gd name="T3" fmla="*/ 85 h 142"/>
                  <a:gd name="T4" fmla="*/ 137 w 142"/>
                  <a:gd name="T5" fmla="*/ 98 h 142"/>
                  <a:gd name="T6" fmla="*/ 130 w 142"/>
                  <a:gd name="T7" fmla="*/ 111 h 142"/>
                  <a:gd name="T8" fmla="*/ 122 w 142"/>
                  <a:gd name="T9" fmla="*/ 121 h 142"/>
                  <a:gd name="T10" fmla="*/ 111 w 142"/>
                  <a:gd name="T11" fmla="*/ 130 h 142"/>
                  <a:gd name="T12" fmla="*/ 99 w 142"/>
                  <a:gd name="T13" fmla="*/ 136 h 142"/>
                  <a:gd name="T14" fmla="*/ 86 w 142"/>
                  <a:gd name="T15" fmla="*/ 140 h 142"/>
                  <a:gd name="T16" fmla="*/ 71 w 142"/>
                  <a:gd name="T17" fmla="*/ 142 h 142"/>
                  <a:gd name="T18" fmla="*/ 64 w 142"/>
                  <a:gd name="T19" fmla="*/ 141 h 142"/>
                  <a:gd name="T20" fmla="*/ 50 w 142"/>
                  <a:gd name="T21" fmla="*/ 138 h 142"/>
                  <a:gd name="T22" fmla="*/ 38 w 142"/>
                  <a:gd name="T23" fmla="*/ 133 h 142"/>
                  <a:gd name="T24" fmla="*/ 25 w 142"/>
                  <a:gd name="T25" fmla="*/ 126 h 142"/>
                  <a:gd name="T26" fmla="*/ 16 w 142"/>
                  <a:gd name="T27" fmla="*/ 116 h 142"/>
                  <a:gd name="T28" fmla="*/ 9 w 142"/>
                  <a:gd name="T29" fmla="*/ 104 h 142"/>
                  <a:gd name="T30" fmla="*/ 3 w 142"/>
                  <a:gd name="T31" fmla="*/ 92 h 142"/>
                  <a:gd name="T32" fmla="*/ 1 w 142"/>
                  <a:gd name="T33" fmla="*/ 78 h 142"/>
                  <a:gd name="T34" fmla="*/ 0 w 142"/>
                  <a:gd name="T35" fmla="*/ 70 h 142"/>
                  <a:gd name="T36" fmla="*/ 2 w 142"/>
                  <a:gd name="T37" fmla="*/ 56 h 142"/>
                  <a:gd name="T38" fmla="*/ 6 w 142"/>
                  <a:gd name="T39" fmla="*/ 43 h 142"/>
                  <a:gd name="T40" fmla="*/ 12 w 142"/>
                  <a:gd name="T41" fmla="*/ 30 h 142"/>
                  <a:gd name="T42" fmla="*/ 21 w 142"/>
                  <a:gd name="T43" fmla="*/ 20 h 142"/>
                  <a:gd name="T44" fmla="*/ 31 w 142"/>
                  <a:gd name="T45" fmla="*/ 11 h 142"/>
                  <a:gd name="T46" fmla="*/ 44 w 142"/>
                  <a:gd name="T47" fmla="*/ 5 h 142"/>
                  <a:gd name="T48" fmla="*/ 57 w 142"/>
                  <a:gd name="T49" fmla="*/ 1 h 142"/>
                  <a:gd name="T50" fmla="*/ 71 w 142"/>
                  <a:gd name="T51" fmla="*/ 0 h 142"/>
                  <a:gd name="T52" fmla="*/ 79 w 142"/>
                  <a:gd name="T53" fmla="*/ 0 h 142"/>
                  <a:gd name="T54" fmla="*/ 92 w 142"/>
                  <a:gd name="T55" fmla="*/ 3 h 142"/>
                  <a:gd name="T56" fmla="*/ 105 w 142"/>
                  <a:gd name="T57" fmla="*/ 8 h 142"/>
                  <a:gd name="T58" fmla="*/ 117 w 142"/>
                  <a:gd name="T59" fmla="*/ 15 h 142"/>
                  <a:gd name="T60" fmla="*/ 126 w 142"/>
                  <a:gd name="T61" fmla="*/ 25 h 142"/>
                  <a:gd name="T62" fmla="*/ 134 w 142"/>
                  <a:gd name="T63" fmla="*/ 37 h 142"/>
                  <a:gd name="T64" fmla="*/ 139 w 142"/>
                  <a:gd name="T65" fmla="*/ 49 h 142"/>
                  <a:gd name="T66" fmla="*/ 142 w 142"/>
                  <a:gd name="T67" fmla="*/ 63 h 142"/>
                  <a:gd name="T68" fmla="*/ 142 w 142"/>
                  <a:gd name="T69"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42">
                    <a:moveTo>
                      <a:pt x="142" y="70"/>
                    </a:moveTo>
                    <a:lnTo>
                      <a:pt x="142" y="70"/>
                    </a:lnTo>
                    <a:lnTo>
                      <a:pt x="142" y="78"/>
                    </a:lnTo>
                    <a:lnTo>
                      <a:pt x="141" y="85"/>
                    </a:lnTo>
                    <a:lnTo>
                      <a:pt x="139" y="92"/>
                    </a:lnTo>
                    <a:lnTo>
                      <a:pt x="137" y="98"/>
                    </a:lnTo>
                    <a:lnTo>
                      <a:pt x="134" y="104"/>
                    </a:lnTo>
                    <a:lnTo>
                      <a:pt x="130" y="111"/>
                    </a:lnTo>
                    <a:lnTo>
                      <a:pt x="126" y="116"/>
                    </a:lnTo>
                    <a:lnTo>
                      <a:pt x="122" y="121"/>
                    </a:lnTo>
                    <a:lnTo>
                      <a:pt x="117" y="126"/>
                    </a:lnTo>
                    <a:lnTo>
                      <a:pt x="111" y="130"/>
                    </a:lnTo>
                    <a:lnTo>
                      <a:pt x="105" y="133"/>
                    </a:lnTo>
                    <a:lnTo>
                      <a:pt x="99" y="136"/>
                    </a:lnTo>
                    <a:lnTo>
                      <a:pt x="92" y="138"/>
                    </a:lnTo>
                    <a:lnTo>
                      <a:pt x="86" y="140"/>
                    </a:lnTo>
                    <a:lnTo>
                      <a:pt x="79" y="141"/>
                    </a:lnTo>
                    <a:lnTo>
                      <a:pt x="71" y="142"/>
                    </a:lnTo>
                    <a:lnTo>
                      <a:pt x="71" y="142"/>
                    </a:lnTo>
                    <a:lnTo>
                      <a:pt x="64" y="141"/>
                    </a:lnTo>
                    <a:lnTo>
                      <a:pt x="57" y="140"/>
                    </a:lnTo>
                    <a:lnTo>
                      <a:pt x="50" y="138"/>
                    </a:lnTo>
                    <a:lnTo>
                      <a:pt x="44" y="136"/>
                    </a:lnTo>
                    <a:lnTo>
                      <a:pt x="38" y="133"/>
                    </a:lnTo>
                    <a:lnTo>
                      <a:pt x="31" y="130"/>
                    </a:lnTo>
                    <a:lnTo>
                      <a:pt x="25" y="126"/>
                    </a:lnTo>
                    <a:lnTo>
                      <a:pt x="21" y="121"/>
                    </a:lnTo>
                    <a:lnTo>
                      <a:pt x="16" y="116"/>
                    </a:lnTo>
                    <a:lnTo>
                      <a:pt x="12" y="111"/>
                    </a:lnTo>
                    <a:lnTo>
                      <a:pt x="9" y="104"/>
                    </a:lnTo>
                    <a:lnTo>
                      <a:pt x="6" y="98"/>
                    </a:lnTo>
                    <a:lnTo>
                      <a:pt x="3" y="92"/>
                    </a:lnTo>
                    <a:lnTo>
                      <a:pt x="2" y="85"/>
                    </a:lnTo>
                    <a:lnTo>
                      <a:pt x="1" y="78"/>
                    </a:lnTo>
                    <a:lnTo>
                      <a:pt x="0" y="70"/>
                    </a:lnTo>
                    <a:lnTo>
                      <a:pt x="0" y="70"/>
                    </a:lnTo>
                    <a:lnTo>
                      <a:pt x="1" y="63"/>
                    </a:lnTo>
                    <a:lnTo>
                      <a:pt x="2" y="56"/>
                    </a:lnTo>
                    <a:lnTo>
                      <a:pt x="3" y="49"/>
                    </a:lnTo>
                    <a:lnTo>
                      <a:pt x="6" y="43"/>
                    </a:lnTo>
                    <a:lnTo>
                      <a:pt x="9" y="37"/>
                    </a:lnTo>
                    <a:lnTo>
                      <a:pt x="12" y="30"/>
                    </a:lnTo>
                    <a:lnTo>
                      <a:pt x="16" y="25"/>
                    </a:lnTo>
                    <a:lnTo>
                      <a:pt x="21" y="20"/>
                    </a:lnTo>
                    <a:lnTo>
                      <a:pt x="25" y="15"/>
                    </a:lnTo>
                    <a:lnTo>
                      <a:pt x="31" y="11"/>
                    </a:lnTo>
                    <a:lnTo>
                      <a:pt x="38" y="8"/>
                    </a:lnTo>
                    <a:lnTo>
                      <a:pt x="44" y="5"/>
                    </a:lnTo>
                    <a:lnTo>
                      <a:pt x="50" y="3"/>
                    </a:lnTo>
                    <a:lnTo>
                      <a:pt x="57" y="1"/>
                    </a:lnTo>
                    <a:lnTo>
                      <a:pt x="64" y="0"/>
                    </a:lnTo>
                    <a:lnTo>
                      <a:pt x="71" y="0"/>
                    </a:lnTo>
                    <a:lnTo>
                      <a:pt x="71" y="0"/>
                    </a:lnTo>
                    <a:lnTo>
                      <a:pt x="79" y="0"/>
                    </a:lnTo>
                    <a:lnTo>
                      <a:pt x="86" y="1"/>
                    </a:lnTo>
                    <a:lnTo>
                      <a:pt x="92" y="3"/>
                    </a:lnTo>
                    <a:lnTo>
                      <a:pt x="99" y="5"/>
                    </a:lnTo>
                    <a:lnTo>
                      <a:pt x="105" y="8"/>
                    </a:lnTo>
                    <a:lnTo>
                      <a:pt x="111" y="11"/>
                    </a:lnTo>
                    <a:lnTo>
                      <a:pt x="117" y="15"/>
                    </a:lnTo>
                    <a:lnTo>
                      <a:pt x="122" y="20"/>
                    </a:lnTo>
                    <a:lnTo>
                      <a:pt x="126" y="25"/>
                    </a:lnTo>
                    <a:lnTo>
                      <a:pt x="130" y="30"/>
                    </a:lnTo>
                    <a:lnTo>
                      <a:pt x="134" y="37"/>
                    </a:lnTo>
                    <a:lnTo>
                      <a:pt x="137" y="43"/>
                    </a:lnTo>
                    <a:lnTo>
                      <a:pt x="139" y="49"/>
                    </a:lnTo>
                    <a:lnTo>
                      <a:pt x="141" y="56"/>
                    </a:lnTo>
                    <a:lnTo>
                      <a:pt x="142" y="63"/>
                    </a:lnTo>
                    <a:lnTo>
                      <a:pt x="142" y="70"/>
                    </a:lnTo>
                    <a:lnTo>
                      <a:pt x="142" y="7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0" name="Freeform 20"/>
              <p:cNvSpPr>
                <a:spLocks/>
              </p:cNvSpPr>
              <p:nvPr/>
            </p:nvSpPr>
            <p:spPr bwMode="auto">
              <a:xfrm>
                <a:off x="4353" y="2694"/>
                <a:ext cx="109" cy="46"/>
              </a:xfrm>
              <a:custGeom>
                <a:avLst/>
                <a:gdLst>
                  <a:gd name="T0" fmla="*/ 0 w 109"/>
                  <a:gd name="T1" fmla="*/ 0 h 46"/>
                  <a:gd name="T2" fmla="*/ 0 w 109"/>
                  <a:gd name="T3" fmla="*/ 0 h 46"/>
                  <a:gd name="T4" fmla="*/ 2 w 109"/>
                  <a:gd name="T5" fmla="*/ 9 h 46"/>
                  <a:gd name="T6" fmla="*/ 6 w 109"/>
                  <a:gd name="T7" fmla="*/ 18 h 46"/>
                  <a:gd name="T8" fmla="*/ 11 w 109"/>
                  <a:gd name="T9" fmla="*/ 27 h 46"/>
                  <a:gd name="T10" fmla="*/ 19 w 109"/>
                  <a:gd name="T11" fmla="*/ 33 h 46"/>
                  <a:gd name="T12" fmla="*/ 26 w 109"/>
                  <a:gd name="T13" fmla="*/ 39 h 46"/>
                  <a:gd name="T14" fmla="*/ 35 w 109"/>
                  <a:gd name="T15" fmla="*/ 43 h 46"/>
                  <a:gd name="T16" fmla="*/ 44 w 109"/>
                  <a:gd name="T17" fmla="*/ 45 h 46"/>
                  <a:gd name="T18" fmla="*/ 54 w 109"/>
                  <a:gd name="T19" fmla="*/ 46 h 46"/>
                  <a:gd name="T20" fmla="*/ 54 w 109"/>
                  <a:gd name="T21" fmla="*/ 46 h 46"/>
                  <a:gd name="T22" fmla="*/ 64 w 109"/>
                  <a:gd name="T23" fmla="*/ 45 h 46"/>
                  <a:gd name="T24" fmla="*/ 74 w 109"/>
                  <a:gd name="T25" fmla="*/ 43 h 46"/>
                  <a:gd name="T26" fmla="*/ 82 w 109"/>
                  <a:gd name="T27" fmla="*/ 39 h 46"/>
                  <a:gd name="T28" fmla="*/ 90 w 109"/>
                  <a:gd name="T29" fmla="*/ 33 h 46"/>
                  <a:gd name="T30" fmla="*/ 97 w 109"/>
                  <a:gd name="T31" fmla="*/ 27 h 46"/>
                  <a:gd name="T32" fmla="*/ 102 w 109"/>
                  <a:gd name="T33" fmla="*/ 18 h 46"/>
                  <a:gd name="T34" fmla="*/ 106 w 109"/>
                  <a:gd name="T35" fmla="*/ 9 h 46"/>
                  <a:gd name="T36" fmla="*/ 109 w 109"/>
                  <a:gd name="T3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46">
                    <a:moveTo>
                      <a:pt x="0" y="0"/>
                    </a:moveTo>
                    <a:lnTo>
                      <a:pt x="0" y="0"/>
                    </a:lnTo>
                    <a:lnTo>
                      <a:pt x="2" y="9"/>
                    </a:lnTo>
                    <a:lnTo>
                      <a:pt x="6" y="18"/>
                    </a:lnTo>
                    <a:lnTo>
                      <a:pt x="11" y="27"/>
                    </a:lnTo>
                    <a:lnTo>
                      <a:pt x="19" y="33"/>
                    </a:lnTo>
                    <a:lnTo>
                      <a:pt x="26" y="39"/>
                    </a:lnTo>
                    <a:lnTo>
                      <a:pt x="35" y="43"/>
                    </a:lnTo>
                    <a:lnTo>
                      <a:pt x="44" y="45"/>
                    </a:lnTo>
                    <a:lnTo>
                      <a:pt x="54" y="46"/>
                    </a:lnTo>
                    <a:lnTo>
                      <a:pt x="54" y="46"/>
                    </a:lnTo>
                    <a:lnTo>
                      <a:pt x="64" y="45"/>
                    </a:lnTo>
                    <a:lnTo>
                      <a:pt x="74" y="43"/>
                    </a:lnTo>
                    <a:lnTo>
                      <a:pt x="82" y="39"/>
                    </a:lnTo>
                    <a:lnTo>
                      <a:pt x="90" y="33"/>
                    </a:lnTo>
                    <a:lnTo>
                      <a:pt x="97" y="27"/>
                    </a:lnTo>
                    <a:lnTo>
                      <a:pt x="102" y="18"/>
                    </a:lnTo>
                    <a:lnTo>
                      <a:pt x="106" y="9"/>
                    </a:lnTo>
                    <a:lnTo>
                      <a:pt x="10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1" name="Freeform 21"/>
              <p:cNvSpPr>
                <a:spLocks/>
              </p:cNvSpPr>
              <p:nvPr/>
            </p:nvSpPr>
            <p:spPr bwMode="auto">
              <a:xfrm>
                <a:off x="4378" y="2640"/>
                <a:ext cx="13" cy="37"/>
              </a:xfrm>
              <a:custGeom>
                <a:avLst/>
                <a:gdLst>
                  <a:gd name="T0" fmla="*/ 6 w 13"/>
                  <a:gd name="T1" fmla="*/ 0 h 37"/>
                  <a:gd name="T2" fmla="*/ 6 w 13"/>
                  <a:gd name="T3" fmla="*/ 0 h 37"/>
                  <a:gd name="T4" fmla="*/ 5 w 13"/>
                  <a:gd name="T5" fmla="*/ 1 h 37"/>
                  <a:gd name="T6" fmla="*/ 4 w 13"/>
                  <a:gd name="T7" fmla="*/ 2 h 37"/>
                  <a:gd name="T8" fmla="*/ 2 w 13"/>
                  <a:gd name="T9" fmla="*/ 5 h 37"/>
                  <a:gd name="T10" fmla="*/ 0 w 13"/>
                  <a:gd name="T11" fmla="*/ 12 h 37"/>
                  <a:gd name="T12" fmla="*/ 0 w 13"/>
                  <a:gd name="T13" fmla="*/ 19 h 37"/>
                  <a:gd name="T14" fmla="*/ 0 w 13"/>
                  <a:gd name="T15" fmla="*/ 19 h 37"/>
                  <a:gd name="T16" fmla="*/ 0 w 13"/>
                  <a:gd name="T17" fmla="*/ 26 h 37"/>
                  <a:gd name="T18" fmla="*/ 2 w 13"/>
                  <a:gd name="T19" fmla="*/ 32 h 37"/>
                  <a:gd name="T20" fmla="*/ 4 w 13"/>
                  <a:gd name="T21" fmla="*/ 35 h 37"/>
                  <a:gd name="T22" fmla="*/ 5 w 13"/>
                  <a:gd name="T23" fmla="*/ 36 h 37"/>
                  <a:gd name="T24" fmla="*/ 6 w 13"/>
                  <a:gd name="T25" fmla="*/ 37 h 37"/>
                  <a:gd name="T26" fmla="*/ 6 w 13"/>
                  <a:gd name="T27" fmla="*/ 37 h 37"/>
                  <a:gd name="T28" fmla="*/ 8 w 13"/>
                  <a:gd name="T29" fmla="*/ 36 h 37"/>
                  <a:gd name="T30" fmla="*/ 9 w 13"/>
                  <a:gd name="T31" fmla="*/ 35 h 37"/>
                  <a:gd name="T32" fmla="*/ 11 w 13"/>
                  <a:gd name="T33" fmla="*/ 32 h 37"/>
                  <a:gd name="T34" fmla="*/ 12 w 13"/>
                  <a:gd name="T35" fmla="*/ 26 h 37"/>
                  <a:gd name="T36" fmla="*/ 13 w 13"/>
                  <a:gd name="T37" fmla="*/ 19 h 37"/>
                  <a:gd name="T38" fmla="*/ 13 w 13"/>
                  <a:gd name="T39" fmla="*/ 19 h 37"/>
                  <a:gd name="T40" fmla="*/ 12 w 13"/>
                  <a:gd name="T41" fmla="*/ 12 h 37"/>
                  <a:gd name="T42" fmla="*/ 11 w 13"/>
                  <a:gd name="T43" fmla="*/ 5 h 37"/>
                  <a:gd name="T44" fmla="*/ 9 w 13"/>
                  <a:gd name="T45" fmla="*/ 2 h 37"/>
                  <a:gd name="T46" fmla="*/ 8 w 13"/>
                  <a:gd name="T47" fmla="*/ 1 h 37"/>
                  <a:gd name="T48" fmla="*/ 6 w 13"/>
                  <a:gd name="T49" fmla="*/ 0 h 37"/>
                  <a:gd name="T50" fmla="*/ 6 w 13"/>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7">
                    <a:moveTo>
                      <a:pt x="6" y="0"/>
                    </a:moveTo>
                    <a:lnTo>
                      <a:pt x="6" y="0"/>
                    </a:lnTo>
                    <a:lnTo>
                      <a:pt x="5" y="1"/>
                    </a:lnTo>
                    <a:lnTo>
                      <a:pt x="4" y="2"/>
                    </a:lnTo>
                    <a:lnTo>
                      <a:pt x="2" y="5"/>
                    </a:lnTo>
                    <a:lnTo>
                      <a:pt x="0" y="12"/>
                    </a:lnTo>
                    <a:lnTo>
                      <a:pt x="0" y="19"/>
                    </a:lnTo>
                    <a:lnTo>
                      <a:pt x="0" y="19"/>
                    </a:lnTo>
                    <a:lnTo>
                      <a:pt x="0" y="26"/>
                    </a:lnTo>
                    <a:lnTo>
                      <a:pt x="2" y="32"/>
                    </a:lnTo>
                    <a:lnTo>
                      <a:pt x="4" y="35"/>
                    </a:lnTo>
                    <a:lnTo>
                      <a:pt x="5" y="36"/>
                    </a:lnTo>
                    <a:lnTo>
                      <a:pt x="6" y="37"/>
                    </a:lnTo>
                    <a:lnTo>
                      <a:pt x="6" y="37"/>
                    </a:lnTo>
                    <a:lnTo>
                      <a:pt x="8" y="36"/>
                    </a:lnTo>
                    <a:lnTo>
                      <a:pt x="9" y="35"/>
                    </a:lnTo>
                    <a:lnTo>
                      <a:pt x="11" y="32"/>
                    </a:lnTo>
                    <a:lnTo>
                      <a:pt x="12" y="26"/>
                    </a:lnTo>
                    <a:lnTo>
                      <a:pt x="13" y="19"/>
                    </a:lnTo>
                    <a:lnTo>
                      <a:pt x="13" y="19"/>
                    </a:lnTo>
                    <a:lnTo>
                      <a:pt x="12" y="12"/>
                    </a:lnTo>
                    <a:lnTo>
                      <a:pt x="11" y="5"/>
                    </a:lnTo>
                    <a:lnTo>
                      <a:pt x="9" y="2"/>
                    </a:lnTo>
                    <a:lnTo>
                      <a:pt x="8" y="1"/>
                    </a:lnTo>
                    <a:lnTo>
                      <a:pt x="6" y="0"/>
                    </a:lnTo>
                    <a:lnTo>
                      <a:pt x="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2" name="Freeform 22"/>
              <p:cNvSpPr>
                <a:spLocks/>
              </p:cNvSpPr>
              <p:nvPr/>
            </p:nvSpPr>
            <p:spPr bwMode="auto">
              <a:xfrm>
                <a:off x="4423" y="2640"/>
                <a:ext cx="14" cy="37"/>
              </a:xfrm>
              <a:custGeom>
                <a:avLst/>
                <a:gdLst>
                  <a:gd name="T0" fmla="*/ 7 w 14"/>
                  <a:gd name="T1" fmla="*/ 0 h 37"/>
                  <a:gd name="T2" fmla="*/ 7 w 14"/>
                  <a:gd name="T3" fmla="*/ 0 h 37"/>
                  <a:gd name="T4" fmla="*/ 6 w 14"/>
                  <a:gd name="T5" fmla="*/ 1 h 37"/>
                  <a:gd name="T6" fmla="*/ 4 w 14"/>
                  <a:gd name="T7" fmla="*/ 2 h 37"/>
                  <a:gd name="T8" fmla="*/ 2 w 14"/>
                  <a:gd name="T9" fmla="*/ 5 h 37"/>
                  <a:gd name="T10" fmla="*/ 1 w 14"/>
                  <a:gd name="T11" fmla="*/ 12 h 37"/>
                  <a:gd name="T12" fmla="*/ 0 w 14"/>
                  <a:gd name="T13" fmla="*/ 19 h 37"/>
                  <a:gd name="T14" fmla="*/ 0 w 14"/>
                  <a:gd name="T15" fmla="*/ 19 h 37"/>
                  <a:gd name="T16" fmla="*/ 1 w 14"/>
                  <a:gd name="T17" fmla="*/ 26 h 37"/>
                  <a:gd name="T18" fmla="*/ 2 w 14"/>
                  <a:gd name="T19" fmla="*/ 32 h 37"/>
                  <a:gd name="T20" fmla="*/ 4 w 14"/>
                  <a:gd name="T21" fmla="*/ 35 h 37"/>
                  <a:gd name="T22" fmla="*/ 6 w 14"/>
                  <a:gd name="T23" fmla="*/ 36 h 37"/>
                  <a:gd name="T24" fmla="*/ 7 w 14"/>
                  <a:gd name="T25" fmla="*/ 37 h 37"/>
                  <a:gd name="T26" fmla="*/ 7 w 14"/>
                  <a:gd name="T27" fmla="*/ 37 h 37"/>
                  <a:gd name="T28" fmla="*/ 8 w 14"/>
                  <a:gd name="T29" fmla="*/ 36 h 37"/>
                  <a:gd name="T30" fmla="*/ 10 w 14"/>
                  <a:gd name="T31" fmla="*/ 35 h 37"/>
                  <a:gd name="T32" fmla="*/ 12 w 14"/>
                  <a:gd name="T33" fmla="*/ 32 h 37"/>
                  <a:gd name="T34" fmla="*/ 13 w 14"/>
                  <a:gd name="T35" fmla="*/ 26 h 37"/>
                  <a:gd name="T36" fmla="*/ 14 w 14"/>
                  <a:gd name="T37" fmla="*/ 19 h 37"/>
                  <a:gd name="T38" fmla="*/ 14 w 14"/>
                  <a:gd name="T39" fmla="*/ 19 h 37"/>
                  <a:gd name="T40" fmla="*/ 13 w 14"/>
                  <a:gd name="T41" fmla="*/ 12 h 37"/>
                  <a:gd name="T42" fmla="*/ 12 w 14"/>
                  <a:gd name="T43" fmla="*/ 5 h 37"/>
                  <a:gd name="T44" fmla="*/ 10 w 14"/>
                  <a:gd name="T45" fmla="*/ 2 h 37"/>
                  <a:gd name="T46" fmla="*/ 8 w 14"/>
                  <a:gd name="T47" fmla="*/ 1 h 37"/>
                  <a:gd name="T48" fmla="*/ 7 w 14"/>
                  <a:gd name="T49" fmla="*/ 0 h 37"/>
                  <a:gd name="T50" fmla="*/ 7 w 1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37">
                    <a:moveTo>
                      <a:pt x="7" y="0"/>
                    </a:moveTo>
                    <a:lnTo>
                      <a:pt x="7" y="0"/>
                    </a:lnTo>
                    <a:lnTo>
                      <a:pt x="6" y="1"/>
                    </a:lnTo>
                    <a:lnTo>
                      <a:pt x="4" y="2"/>
                    </a:lnTo>
                    <a:lnTo>
                      <a:pt x="2" y="5"/>
                    </a:lnTo>
                    <a:lnTo>
                      <a:pt x="1" y="12"/>
                    </a:lnTo>
                    <a:lnTo>
                      <a:pt x="0" y="19"/>
                    </a:lnTo>
                    <a:lnTo>
                      <a:pt x="0" y="19"/>
                    </a:lnTo>
                    <a:lnTo>
                      <a:pt x="1" y="26"/>
                    </a:lnTo>
                    <a:lnTo>
                      <a:pt x="2" y="32"/>
                    </a:lnTo>
                    <a:lnTo>
                      <a:pt x="4" y="35"/>
                    </a:lnTo>
                    <a:lnTo>
                      <a:pt x="6" y="36"/>
                    </a:lnTo>
                    <a:lnTo>
                      <a:pt x="7" y="37"/>
                    </a:lnTo>
                    <a:lnTo>
                      <a:pt x="7" y="37"/>
                    </a:lnTo>
                    <a:lnTo>
                      <a:pt x="8" y="36"/>
                    </a:lnTo>
                    <a:lnTo>
                      <a:pt x="10" y="35"/>
                    </a:lnTo>
                    <a:lnTo>
                      <a:pt x="12" y="32"/>
                    </a:lnTo>
                    <a:lnTo>
                      <a:pt x="13" y="26"/>
                    </a:lnTo>
                    <a:lnTo>
                      <a:pt x="14" y="19"/>
                    </a:lnTo>
                    <a:lnTo>
                      <a:pt x="14" y="19"/>
                    </a:lnTo>
                    <a:lnTo>
                      <a:pt x="13" y="12"/>
                    </a:lnTo>
                    <a:lnTo>
                      <a:pt x="12" y="5"/>
                    </a:lnTo>
                    <a:lnTo>
                      <a:pt x="10" y="2"/>
                    </a:lnTo>
                    <a:lnTo>
                      <a:pt x="8" y="1"/>
                    </a:lnTo>
                    <a:lnTo>
                      <a:pt x="7" y="0"/>
                    </a:lnTo>
                    <a:lnTo>
                      <a:pt x="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3" name="Freeform 23"/>
              <p:cNvSpPr>
                <a:spLocks noEditPoints="1"/>
              </p:cNvSpPr>
              <p:nvPr/>
            </p:nvSpPr>
            <p:spPr bwMode="auto">
              <a:xfrm>
                <a:off x="1907" y="861"/>
                <a:ext cx="88" cy="96"/>
              </a:xfrm>
              <a:custGeom>
                <a:avLst/>
                <a:gdLst>
                  <a:gd name="T0" fmla="*/ 40 w 88"/>
                  <a:gd name="T1" fmla="*/ 0 h 96"/>
                  <a:gd name="T2" fmla="*/ 40 w 88"/>
                  <a:gd name="T3" fmla="*/ 0 h 96"/>
                  <a:gd name="T4" fmla="*/ 34 w 88"/>
                  <a:gd name="T5" fmla="*/ 0 h 96"/>
                  <a:gd name="T6" fmla="*/ 28 w 88"/>
                  <a:gd name="T7" fmla="*/ 1 h 96"/>
                  <a:gd name="T8" fmla="*/ 23 w 88"/>
                  <a:gd name="T9" fmla="*/ 3 h 96"/>
                  <a:gd name="T10" fmla="*/ 18 w 88"/>
                  <a:gd name="T11" fmla="*/ 5 h 96"/>
                  <a:gd name="T12" fmla="*/ 13 w 88"/>
                  <a:gd name="T13" fmla="*/ 8 h 96"/>
                  <a:gd name="T14" fmla="*/ 9 w 88"/>
                  <a:gd name="T15" fmla="*/ 11 h 96"/>
                  <a:gd name="T16" fmla="*/ 4 w 88"/>
                  <a:gd name="T17" fmla="*/ 15 h 96"/>
                  <a:gd name="T18" fmla="*/ 1 w 88"/>
                  <a:gd name="T19" fmla="*/ 20 h 96"/>
                  <a:gd name="T20" fmla="*/ 28 w 88"/>
                  <a:gd name="T21" fmla="*/ 46 h 96"/>
                  <a:gd name="T22" fmla="*/ 0 w 88"/>
                  <a:gd name="T23" fmla="*/ 74 h 96"/>
                  <a:gd name="T24" fmla="*/ 0 w 88"/>
                  <a:gd name="T25" fmla="*/ 74 h 96"/>
                  <a:gd name="T26" fmla="*/ 4 w 88"/>
                  <a:gd name="T27" fmla="*/ 79 h 96"/>
                  <a:gd name="T28" fmla="*/ 8 w 88"/>
                  <a:gd name="T29" fmla="*/ 83 h 96"/>
                  <a:gd name="T30" fmla="*/ 13 w 88"/>
                  <a:gd name="T31" fmla="*/ 86 h 96"/>
                  <a:gd name="T32" fmla="*/ 18 w 88"/>
                  <a:gd name="T33" fmla="*/ 90 h 96"/>
                  <a:gd name="T34" fmla="*/ 23 w 88"/>
                  <a:gd name="T35" fmla="*/ 92 h 96"/>
                  <a:gd name="T36" fmla="*/ 28 w 88"/>
                  <a:gd name="T37" fmla="*/ 94 h 96"/>
                  <a:gd name="T38" fmla="*/ 34 w 88"/>
                  <a:gd name="T39" fmla="*/ 95 h 96"/>
                  <a:gd name="T40" fmla="*/ 40 w 88"/>
                  <a:gd name="T41" fmla="*/ 96 h 96"/>
                  <a:gd name="T42" fmla="*/ 40 w 88"/>
                  <a:gd name="T43" fmla="*/ 96 h 96"/>
                  <a:gd name="T44" fmla="*/ 50 w 88"/>
                  <a:gd name="T45" fmla="*/ 95 h 96"/>
                  <a:gd name="T46" fmla="*/ 59 w 88"/>
                  <a:gd name="T47" fmla="*/ 92 h 96"/>
                  <a:gd name="T48" fmla="*/ 67 w 88"/>
                  <a:gd name="T49" fmla="*/ 87 h 96"/>
                  <a:gd name="T50" fmla="*/ 73 w 88"/>
                  <a:gd name="T51" fmla="*/ 81 h 96"/>
                  <a:gd name="T52" fmla="*/ 80 w 88"/>
                  <a:gd name="T53" fmla="*/ 74 h 96"/>
                  <a:gd name="T54" fmla="*/ 84 w 88"/>
                  <a:gd name="T55" fmla="*/ 66 h 96"/>
                  <a:gd name="T56" fmla="*/ 87 w 88"/>
                  <a:gd name="T57" fmla="*/ 57 h 96"/>
                  <a:gd name="T58" fmla="*/ 88 w 88"/>
                  <a:gd name="T59" fmla="*/ 47 h 96"/>
                  <a:gd name="T60" fmla="*/ 88 w 88"/>
                  <a:gd name="T61" fmla="*/ 47 h 96"/>
                  <a:gd name="T62" fmla="*/ 87 w 88"/>
                  <a:gd name="T63" fmla="*/ 38 h 96"/>
                  <a:gd name="T64" fmla="*/ 84 w 88"/>
                  <a:gd name="T65" fmla="*/ 29 h 96"/>
                  <a:gd name="T66" fmla="*/ 80 w 88"/>
                  <a:gd name="T67" fmla="*/ 21 h 96"/>
                  <a:gd name="T68" fmla="*/ 73 w 88"/>
                  <a:gd name="T69" fmla="*/ 13 h 96"/>
                  <a:gd name="T70" fmla="*/ 67 w 88"/>
                  <a:gd name="T71" fmla="*/ 8 h 96"/>
                  <a:gd name="T72" fmla="*/ 59 w 88"/>
                  <a:gd name="T73" fmla="*/ 3 h 96"/>
                  <a:gd name="T74" fmla="*/ 50 w 88"/>
                  <a:gd name="T75" fmla="*/ 1 h 96"/>
                  <a:gd name="T76" fmla="*/ 40 w 88"/>
                  <a:gd name="T77" fmla="*/ 0 h 96"/>
                  <a:gd name="T78" fmla="*/ 40 w 88"/>
                  <a:gd name="T79" fmla="*/ 0 h 96"/>
                  <a:gd name="T80" fmla="*/ 42 w 88"/>
                  <a:gd name="T81" fmla="*/ 33 h 96"/>
                  <a:gd name="T82" fmla="*/ 42 w 88"/>
                  <a:gd name="T83" fmla="*/ 33 h 96"/>
                  <a:gd name="T84" fmla="*/ 39 w 88"/>
                  <a:gd name="T85" fmla="*/ 32 h 96"/>
                  <a:gd name="T86" fmla="*/ 36 w 88"/>
                  <a:gd name="T87" fmla="*/ 30 h 96"/>
                  <a:gd name="T88" fmla="*/ 35 w 88"/>
                  <a:gd name="T89" fmla="*/ 28 h 96"/>
                  <a:gd name="T90" fmla="*/ 34 w 88"/>
                  <a:gd name="T91" fmla="*/ 24 h 96"/>
                  <a:gd name="T92" fmla="*/ 34 w 88"/>
                  <a:gd name="T93" fmla="*/ 24 h 96"/>
                  <a:gd name="T94" fmla="*/ 35 w 88"/>
                  <a:gd name="T95" fmla="*/ 21 h 96"/>
                  <a:gd name="T96" fmla="*/ 36 w 88"/>
                  <a:gd name="T97" fmla="*/ 19 h 96"/>
                  <a:gd name="T98" fmla="*/ 39 w 88"/>
                  <a:gd name="T99" fmla="*/ 17 h 96"/>
                  <a:gd name="T100" fmla="*/ 42 w 88"/>
                  <a:gd name="T101" fmla="*/ 15 h 96"/>
                  <a:gd name="T102" fmla="*/ 42 w 88"/>
                  <a:gd name="T103" fmla="*/ 15 h 96"/>
                  <a:gd name="T104" fmla="*/ 46 w 88"/>
                  <a:gd name="T105" fmla="*/ 17 h 96"/>
                  <a:gd name="T106" fmla="*/ 49 w 88"/>
                  <a:gd name="T107" fmla="*/ 19 h 96"/>
                  <a:gd name="T108" fmla="*/ 51 w 88"/>
                  <a:gd name="T109" fmla="*/ 21 h 96"/>
                  <a:gd name="T110" fmla="*/ 51 w 88"/>
                  <a:gd name="T111" fmla="*/ 24 h 96"/>
                  <a:gd name="T112" fmla="*/ 51 w 88"/>
                  <a:gd name="T113" fmla="*/ 24 h 96"/>
                  <a:gd name="T114" fmla="*/ 51 w 88"/>
                  <a:gd name="T115" fmla="*/ 28 h 96"/>
                  <a:gd name="T116" fmla="*/ 49 w 88"/>
                  <a:gd name="T117" fmla="*/ 30 h 96"/>
                  <a:gd name="T118" fmla="*/ 46 w 88"/>
                  <a:gd name="T119" fmla="*/ 32 h 96"/>
                  <a:gd name="T120" fmla="*/ 42 w 88"/>
                  <a:gd name="T121" fmla="*/ 33 h 96"/>
                  <a:gd name="T122" fmla="*/ 42 w 88"/>
                  <a:gd name="T123"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96">
                    <a:moveTo>
                      <a:pt x="40" y="0"/>
                    </a:moveTo>
                    <a:lnTo>
                      <a:pt x="40" y="0"/>
                    </a:lnTo>
                    <a:lnTo>
                      <a:pt x="34" y="0"/>
                    </a:lnTo>
                    <a:lnTo>
                      <a:pt x="28" y="1"/>
                    </a:lnTo>
                    <a:lnTo>
                      <a:pt x="23" y="3"/>
                    </a:lnTo>
                    <a:lnTo>
                      <a:pt x="18" y="5"/>
                    </a:lnTo>
                    <a:lnTo>
                      <a:pt x="13" y="8"/>
                    </a:lnTo>
                    <a:lnTo>
                      <a:pt x="9" y="11"/>
                    </a:lnTo>
                    <a:lnTo>
                      <a:pt x="4" y="15"/>
                    </a:lnTo>
                    <a:lnTo>
                      <a:pt x="1" y="20"/>
                    </a:lnTo>
                    <a:lnTo>
                      <a:pt x="28" y="46"/>
                    </a:lnTo>
                    <a:lnTo>
                      <a:pt x="0" y="74"/>
                    </a:lnTo>
                    <a:lnTo>
                      <a:pt x="0" y="74"/>
                    </a:lnTo>
                    <a:lnTo>
                      <a:pt x="4" y="79"/>
                    </a:lnTo>
                    <a:lnTo>
                      <a:pt x="8" y="83"/>
                    </a:lnTo>
                    <a:lnTo>
                      <a:pt x="13" y="86"/>
                    </a:lnTo>
                    <a:lnTo>
                      <a:pt x="18" y="90"/>
                    </a:lnTo>
                    <a:lnTo>
                      <a:pt x="23" y="92"/>
                    </a:lnTo>
                    <a:lnTo>
                      <a:pt x="28" y="94"/>
                    </a:lnTo>
                    <a:lnTo>
                      <a:pt x="34" y="95"/>
                    </a:lnTo>
                    <a:lnTo>
                      <a:pt x="40" y="96"/>
                    </a:lnTo>
                    <a:lnTo>
                      <a:pt x="40" y="96"/>
                    </a:lnTo>
                    <a:lnTo>
                      <a:pt x="50" y="95"/>
                    </a:lnTo>
                    <a:lnTo>
                      <a:pt x="59" y="92"/>
                    </a:lnTo>
                    <a:lnTo>
                      <a:pt x="67" y="87"/>
                    </a:lnTo>
                    <a:lnTo>
                      <a:pt x="73" y="81"/>
                    </a:lnTo>
                    <a:lnTo>
                      <a:pt x="80" y="74"/>
                    </a:lnTo>
                    <a:lnTo>
                      <a:pt x="84" y="66"/>
                    </a:lnTo>
                    <a:lnTo>
                      <a:pt x="87" y="57"/>
                    </a:lnTo>
                    <a:lnTo>
                      <a:pt x="88" y="47"/>
                    </a:lnTo>
                    <a:lnTo>
                      <a:pt x="88" y="47"/>
                    </a:lnTo>
                    <a:lnTo>
                      <a:pt x="87" y="38"/>
                    </a:lnTo>
                    <a:lnTo>
                      <a:pt x="84" y="29"/>
                    </a:lnTo>
                    <a:lnTo>
                      <a:pt x="80" y="21"/>
                    </a:lnTo>
                    <a:lnTo>
                      <a:pt x="73" y="13"/>
                    </a:lnTo>
                    <a:lnTo>
                      <a:pt x="67" y="8"/>
                    </a:lnTo>
                    <a:lnTo>
                      <a:pt x="59" y="3"/>
                    </a:lnTo>
                    <a:lnTo>
                      <a:pt x="50" y="1"/>
                    </a:lnTo>
                    <a:lnTo>
                      <a:pt x="40" y="0"/>
                    </a:lnTo>
                    <a:lnTo>
                      <a:pt x="40" y="0"/>
                    </a:lnTo>
                    <a:close/>
                    <a:moveTo>
                      <a:pt x="42" y="33"/>
                    </a:moveTo>
                    <a:lnTo>
                      <a:pt x="42" y="33"/>
                    </a:lnTo>
                    <a:lnTo>
                      <a:pt x="39" y="32"/>
                    </a:lnTo>
                    <a:lnTo>
                      <a:pt x="36" y="30"/>
                    </a:lnTo>
                    <a:lnTo>
                      <a:pt x="35" y="28"/>
                    </a:lnTo>
                    <a:lnTo>
                      <a:pt x="34" y="24"/>
                    </a:lnTo>
                    <a:lnTo>
                      <a:pt x="34" y="24"/>
                    </a:lnTo>
                    <a:lnTo>
                      <a:pt x="35" y="21"/>
                    </a:lnTo>
                    <a:lnTo>
                      <a:pt x="36" y="19"/>
                    </a:lnTo>
                    <a:lnTo>
                      <a:pt x="39" y="17"/>
                    </a:lnTo>
                    <a:lnTo>
                      <a:pt x="42" y="15"/>
                    </a:lnTo>
                    <a:lnTo>
                      <a:pt x="42" y="15"/>
                    </a:lnTo>
                    <a:lnTo>
                      <a:pt x="46" y="17"/>
                    </a:lnTo>
                    <a:lnTo>
                      <a:pt x="49" y="19"/>
                    </a:lnTo>
                    <a:lnTo>
                      <a:pt x="51" y="21"/>
                    </a:lnTo>
                    <a:lnTo>
                      <a:pt x="51" y="24"/>
                    </a:lnTo>
                    <a:lnTo>
                      <a:pt x="51" y="24"/>
                    </a:lnTo>
                    <a:lnTo>
                      <a:pt x="51" y="28"/>
                    </a:lnTo>
                    <a:lnTo>
                      <a:pt x="49" y="30"/>
                    </a:lnTo>
                    <a:lnTo>
                      <a:pt x="46" y="32"/>
                    </a:lnTo>
                    <a:lnTo>
                      <a:pt x="42" y="33"/>
                    </a:lnTo>
                    <a:lnTo>
                      <a:pt x="42" y="33"/>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4" name="Freeform 24"/>
              <p:cNvSpPr>
                <a:spLocks/>
              </p:cNvSpPr>
              <p:nvPr/>
            </p:nvSpPr>
            <p:spPr bwMode="auto">
              <a:xfrm>
                <a:off x="1769" y="707"/>
                <a:ext cx="226" cy="138"/>
              </a:xfrm>
              <a:custGeom>
                <a:avLst/>
                <a:gdLst>
                  <a:gd name="T0" fmla="*/ 209 w 226"/>
                  <a:gd name="T1" fmla="*/ 0 h 138"/>
                  <a:gd name="T2" fmla="*/ 17 w 226"/>
                  <a:gd name="T3" fmla="*/ 0 h 138"/>
                  <a:gd name="T4" fmla="*/ 17 w 226"/>
                  <a:gd name="T5" fmla="*/ 0 h 138"/>
                  <a:gd name="T6" fmla="*/ 13 w 226"/>
                  <a:gd name="T7" fmla="*/ 0 h 138"/>
                  <a:gd name="T8" fmla="*/ 11 w 226"/>
                  <a:gd name="T9" fmla="*/ 1 h 138"/>
                  <a:gd name="T10" fmla="*/ 6 w 226"/>
                  <a:gd name="T11" fmla="*/ 4 h 138"/>
                  <a:gd name="T12" fmla="*/ 2 w 226"/>
                  <a:gd name="T13" fmla="*/ 9 h 138"/>
                  <a:gd name="T14" fmla="*/ 0 w 226"/>
                  <a:gd name="T15" fmla="*/ 12 h 138"/>
                  <a:gd name="T16" fmla="*/ 0 w 226"/>
                  <a:gd name="T17" fmla="*/ 15 h 138"/>
                  <a:gd name="T18" fmla="*/ 0 w 226"/>
                  <a:gd name="T19" fmla="*/ 41 h 138"/>
                  <a:gd name="T20" fmla="*/ 0 w 226"/>
                  <a:gd name="T21" fmla="*/ 41 h 138"/>
                  <a:gd name="T22" fmla="*/ 0 w 226"/>
                  <a:gd name="T23" fmla="*/ 44 h 138"/>
                  <a:gd name="T24" fmla="*/ 2 w 226"/>
                  <a:gd name="T25" fmla="*/ 47 h 138"/>
                  <a:gd name="T26" fmla="*/ 6 w 226"/>
                  <a:gd name="T27" fmla="*/ 52 h 138"/>
                  <a:gd name="T28" fmla="*/ 11 w 226"/>
                  <a:gd name="T29" fmla="*/ 55 h 138"/>
                  <a:gd name="T30" fmla="*/ 13 w 226"/>
                  <a:gd name="T31" fmla="*/ 56 h 138"/>
                  <a:gd name="T32" fmla="*/ 17 w 226"/>
                  <a:gd name="T33" fmla="*/ 57 h 138"/>
                  <a:gd name="T34" fmla="*/ 169 w 226"/>
                  <a:gd name="T35" fmla="*/ 57 h 138"/>
                  <a:gd name="T36" fmla="*/ 186 w 226"/>
                  <a:gd name="T37" fmla="*/ 138 h 138"/>
                  <a:gd name="T38" fmla="*/ 201 w 226"/>
                  <a:gd name="T39" fmla="*/ 57 h 138"/>
                  <a:gd name="T40" fmla="*/ 209 w 226"/>
                  <a:gd name="T41" fmla="*/ 57 h 138"/>
                  <a:gd name="T42" fmla="*/ 209 w 226"/>
                  <a:gd name="T43" fmla="*/ 57 h 138"/>
                  <a:gd name="T44" fmla="*/ 213 w 226"/>
                  <a:gd name="T45" fmla="*/ 56 h 138"/>
                  <a:gd name="T46" fmla="*/ 216 w 226"/>
                  <a:gd name="T47" fmla="*/ 55 h 138"/>
                  <a:gd name="T48" fmla="*/ 221 w 226"/>
                  <a:gd name="T49" fmla="*/ 52 h 138"/>
                  <a:gd name="T50" fmla="*/ 225 w 226"/>
                  <a:gd name="T51" fmla="*/ 47 h 138"/>
                  <a:gd name="T52" fmla="*/ 226 w 226"/>
                  <a:gd name="T53" fmla="*/ 44 h 138"/>
                  <a:gd name="T54" fmla="*/ 226 w 226"/>
                  <a:gd name="T55" fmla="*/ 41 h 138"/>
                  <a:gd name="T56" fmla="*/ 226 w 226"/>
                  <a:gd name="T57" fmla="*/ 15 h 138"/>
                  <a:gd name="T58" fmla="*/ 226 w 226"/>
                  <a:gd name="T59" fmla="*/ 15 h 138"/>
                  <a:gd name="T60" fmla="*/ 226 w 226"/>
                  <a:gd name="T61" fmla="*/ 12 h 138"/>
                  <a:gd name="T62" fmla="*/ 225 w 226"/>
                  <a:gd name="T63" fmla="*/ 9 h 138"/>
                  <a:gd name="T64" fmla="*/ 221 w 226"/>
                  <a:gd name="T65" fmla="*/ 4 h 138"/>
                  <a:gd name="T66" fmla="*/ 216 w 226"/>
                  <a:gd name="T67" fmla="*/ 1 h 138"/>
                  <a:gd name="T68" fmla="*/ 213 w 226"/>
                  <a:gd name="T69" fmla="*/ 0 h 138"/>
                  <a:gd name="T70" fmla="*/ 209 w 226"/>
                  <a:gd name="T71" fmla="*/ 0 h 138"/>
                  <a:gd name="T72" fmla="*/ 209 w 226"/>
                  <a:gd name="T7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138">
                    <a:moveTo>
                      <a:pt x="209" y="0"/>
                    </a:moveTo>
                    <a:lnTo>
                      <a:pt x="17" y="0"/>
                    </a:lnTo>
                    <a:lnTo>
                      <a:pt x="17" y="0"/>
                    </a:lnTo>
                    <a:lnTo>
                      <a:pt x="13" y="0"/>
                    </a:lnTo>
                    <a:lnTo>
                      <a:pt x="11" y="1"/>
                    </a:lnTo>
                    <a:lnTo>
                      <a:pt x="6" y="4"/>
                    </a:lnTo>
                    <a:lnTo>
                      <a:pt x="2" y="9"/>
                    </a:lnTo>
                    <a:lnTo>
                      <a:pt x="0" y="12"/>
                    </a:lnTo>
                    <a:lnTo>
                      <a:pt x="0" y="15"/>
                    </a:lnTo>
                    <a:lnTo>
                      <a:pt x="0" y="41"/>
                    </a:lnTo>
                    <a:lnTo>
                      <a:pt x="0" y="41"/>
                    </a:lnTo>
                    <a:lnTo>
                      <a:pt x="0" y="44"/>
                    </a:lnTo>
                    <a:lnTo>
                      <a:pt x="2" y="47"/>
                    </a:lnTo>
                    <a:lnTo>
                      <a:pt x="6" y="52"/>
                    </a:lnTo>
                    <a:lnTo>
                      <a:pt x="11" y="55"/>
                    </a:lnTo>
                    <a:lnTo>
                      <a:pt x="13" y="56"/>
                    </a:lnTo>
                    <a:lnTo>
                      <a:pt x="17" y="57"/>
                    </a:lnTo>
                    <a:lnTo>
                      <a:pt x="169" y="57"/>
                    </a:lnTo>
                    <a:lnTo>
                      <a:pt x="186" y="138"/>
                    </a:lnTo>
                    <a:lnTo>
                      <a:pt x="201" y="57"/>
                    </a:lnTo>
                    <a:lnTo>
                      <a:pt x="209" y="57"/>
                    </a:lnTo>
                    <a:lnTo>
                      <a:pt x="209" y="57"/>
                    </a:lnTo>
                    <a:lnTo>
                      <a:pt x="213" y="56"/>
                    </a:lnTo>
                    <a:lnTo>
                      <a:pt x="216" y="55"/>
                    </a:lnTo>
                    <a:lnTo>
                      <a:pt x="221" y="52"/>
                    </a:lnTo>
                    <a:lnTo>
                      <a:pt x="225" y="47"/>
                    </a:lnTo>
                    <a:lnTo>
                      <a:pt x="226" y="44"/>
                    </a:lnTo>
                    <a:lnTo>
                      <a:pt x="226" y="41"/>
                    </a:lnTo>
                    <a:lnTo>
                      <a:pt x="226" y="15"/>
                    </a:lnTo>
                    <a:lnTo>
                      <a:pt x="226" y="15"/>
                    </a:lnTo>
                    <a:lnTo>
                      <a:pt x="226" y="12"/>
                    </a:lnTo>
                    <a:lnTo>
                      <a:pt x="225" y="9"/>
                    </a:lnTo>
                    <a:lnTo>
                      <a:pt x="221" y="4"/>
                    </a:lnTo>
                    <a:lnTo>
                      <a:pt x="216" y="1"/>
                    </a:lnTo>
                    <a:lnTo>
                      <a:pt x="213" y="0"/>
                    </a:lnTo>
                    <a:lnTo>
                      <a:pt x="209" y="0"/>
                    </a:lnTo>
                    <a:lnTo>
                      <a:pt x="209"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5" name="Freeform 25"/>
              <p:cNvSpPr>
                <a:spLocks noEditPoints="1"/>
              </p:cNvSpPr>
              <p:nvPr/>
            </p:nvSpPr>
            <p:spPr bwMode="auto">
              <a:xfrm>
                <a:off x="1776" y="861"/>
                <a:ext cx="87" cy="96"/>
              </a:xfrm>
              <a:custGeom>
                <a:avLst/>
                <a:gdLst>
                  <a:gd name="T0" fmla="*/ 59 w 87"/>
                  <a:gd name="T1" fmla="*/ 46 h 96"/>
                  <a:gd name="T2" fmla="*/ 86 w 87"/>
                  <a:gd name="T3" fmla="*/ 20 h 96"/>
                  <a:gd name="T4" fmla="*/ 86 w 87"/>
                  <a:gd name="T5" fmla="*/ 20 h 96"/>
                  <a:gd name="T6" fmla="*/ 82 w 87"/>
                  <a:gd name="T7" fmla="*/ 15 h 96"/>
                  <a:gd name="T8" fmla="*/ 79 w 87"/>
                  <a:gd name="T9" fmla="*/ 11 h 96"/>
                  <a:gd name="T10" fmla="*/ 74 w 87"/>
                  <a:gd name="T11" fmla="*/ 8 h 96"/>
                  <a:gd name="T12" fmla="*/ 70 w 87"/>
                  <a:gd name="T13" fmla="*/ 5 h 96"/>
                  <a:gd name="T14" fmla="*/ 64 w 87"/>
                  <a:gd name="T15" fmla="*/ 3 h 96"/>
                  <a:gd name="T16" fmla="*/ 58 w 87"/>
                  <a:gd name="T17" fmla="*/ 1 h 96"/>
                  <a:gd name="T18" fmla="*/ 53 w 87"/>
                  <a:gd name="T19" fmla="*/ 0 h 96"/>
                  <a:gd name="T20" fmla="*/ 47 w 87"/>
                  <a:gd name="T21" fmla="*/ 0 h 96"/>
                  <a:gd name="T22" fmla="*/ 47 w 87"/>
                  <a:gd name="T23" fmla="*/ 0 h 96"/>
                  <a:gd name="T24" fmla="*/ 38 w 87"/>
                  <a:gd name="T25" fmla="*/ 1 h 96"/>
                  <a:gd name="T26" fmla="*/ 28 w 87"/>
                  <a:gd name="T27" fmla="*/ 3 h 96"/>
                  <a:gd name="T28" fmla="*/ 20 w 87"/>
                  <a:gd name="T29" fmla="*/ 8 h 96"/>
                  <a:gd name="T30" fmla="*/ 13 w 87"/>
                  <a:gd name="T31" fmla="*/ 13 h 96"/>
                  <a:gd name="T32" fmla="*/ 8 w 87"/>
                  <a:gd name="T33" fmla="*/ 21 h 96"/>
                  <a:gd name="T34" fmla="*/ 3 w 87"/>
                  <a:gd name="T35" fmla="*/ 29 h 96"/>
                  <a:gd name="T36" fmla="*/ 1 w 87"/>
                  <a:gd name="T37" fmla="*/ 38 h 96"/>
                  <a:gd name="T38" fmla="*/ 0 w 87"/>
                  <a:gd name="T39" fmla="*/ 47 h 96"/>
                  <a:gd name="T40" fmla="*/ 0 w 87"/>
                  <a:gd name="T41" fmla="*/ 47 h 96"/>
                  <a:gd name="T42" fmla="*/ 1 w 87"/>
                  <a:gd name="T43" fmla="*/ 57 h 96"/>
                  <a:gd name="T44" fmla="*/ 3 w 87"/>
                  <a:gd name="T45" fmla="*/ 66 h 96"/>
                  <a:gd name="T46" fmla="*/ 8 w 87"/>
                  <a:gd name="T47" fmla="*/ 74 h 96"/>
                  <a:gd name="T48" fmla="*/ 13 w 87"/>
                  <a:gd name="T49" fmla="*/ 81 h 96"/>
                  <a:gd name="T50" fmla="*/ 20 w 87"/>
                  <a:gd name="T51" fmla="*/ 87 h 96"/>
                  <a:gd name="T52" fmla="*/ 28 w 87"/>
                  <a:gd name="T53" fmla="*/ 92 h 96"/>
                  <a:gd name="T54" fmla="*/ 38 w 87"/>
                  <a:gd name="T55" fmla="*/ 95 h 96"/>
                  <a:gd name="T56" fmla="*/ 47 w 87"/>
                  <a:gd name="T57" fmla="*/ 96 h 96"/>
                  <a:gd name="T58" fmla="*/ 47 w 87"/>
                  <a:gd name="T59" fmla="*/ 96 h 96"/>
                  <a:gd name="T60" fmla="*/ 53 w 87"/>
                  <a:gd name="T61" fmla="*/ 95 h 96"/>
                  <a:gd name="T62" fmla="*/ 59 w 87"/>
                  <a:gd name="T63" fmla="*/ 94 h 96"/>
                  <a:gd name="T64" fmla="*/ 64 w 87"/>
                  <a:gd name="T65" fmla="*/ 92 h 96"/>
                  <a:gd name="T66" fmla="*/ 70 w 87"/>
                  <a:gd name="T67" fmla="*/ 90 h 96"/>
                  <a:gd name="T68" fmla="*/ 75 w 87"/>
                  <a:gd name="T69" fmla="*/ 86 h 96"/>
                  <a:gd name="T70" fmla="*/ 79 w 87"/>
                  <a:gd name="T71" fmla="*/ 83 h 96"/>
                  <a:gd name="T72" fmla="*/ 83 w 87"/>
                  <a:gd name="T73" fmla="*/ 79 h 96"/>
                  <a:gd name="T74" fmla="*/ 87 w 87"/>
                  <a:gd name="T75" fmla="*/ 74 h 96"/>
                  <a:gd name="T76" fmla="*/ 59 w 87"/>
                  <a:gd name="T77" fmla="*/ 46 h 96"/>
                  <a:gd name="T78" fmla="*/ 44 w 87"/>
                  <a:gd name="T79" fmla="*/ 33 h 96"/>
                  <a:gd name="T80" fmla="*/ 44 w 87"/>
                  <a:gd name="T81" fmla="*/ 33 h 96"/>
                  <a:gd name="T82" fmla="*/ 41 w 87"/>
                  <a:gd name="T83" fmla="*/ 32 h 96"/>
                  <a:gd name="T84" fmla="*/ 39 w 87"/>
                  <a:gd name="T85" fmla="*/ 30 h 96"/>
                  <a:gd name="T86" fmla="*/ 37 w 87"/>
                  <a:gd name="T87" fmla="*/ 28 h 96"/>
                  <a:gd name="T88" fmla="*/ 36 w 87"/>
                  <a:gd name="T89" fmla="*/ 24 h 96"/>
                  <a:gd name="T90" fmla="*/ 36 w 87"/>
                  <a:gd name="T91" fmla="*/ 24 h 96"/>
                  <a:gd name="T92" fmla="*/ 37 w 87"/>
                  <a:gd name="T93" fmla="*/ 21 h 96"/>
                  <a:gd name="T94" fmla="*/ 39 w 87"/>
                  <a:gd name="T95" fmla="*/ 19 h 96"/>
                  <a:gd name="T96" fmla="*/ 41 w 87"/>
                  <a:gd name="T97" fmla="*/ 17 h 96"/>
                  <a:gd name="T98" fmla="*/ 44 w 87"/>
                  <a:gd name="T99" fmla="*/ 15 h 96"/>
                  <a:gd name="T100" fmla="*/ 44 w 87"/>
                  <a:gd name="T101" fmla="*/ 15 h 96"/>
                  <a:gd name="T102" fmla="*/ 48 w 87"/>
                  <a:gd name="T103" fmla="*/ 17 h 96"/>
                  <a:gd name="T104" fmla="*/ 50 w 87"/>
                  <a:gd name="T105" fmla="*/ 19 h 96"/>
                  <a:gd name="T106" fmla="*/ 52 w 87"/>
                  <a:gd name="T107" fmla="*/ 21 h 96"/>
                  <a:gd name="T108" fmla="*/ 53 w 87"/>
                  <a:gd name="T109" fmla="*/ 24 h 96"/>
                  <a:gd name="T110" fmla="*/ 53 w 87"/>
                  <a:gd name="T111" fmla="*/ 24 h 96"/>
                  <a:gd name="T112" fmla="*/ 52 w 87"/>
                  <a:gd name="T113" fmla="*/ 28 h 96"/>
                  <a:gd name="T114" fmla="*/ 50 w 87"/>
                  <a:gd name="T115" fmla="*/ 30 h 96"/>
                  <a:gd name="T116" fmla="*/ 48 w 87"/>
                  <a:gd name="T117" fmla="*/ 32 h 96"/>
                  <a:gd name="T118" fmla="*/ 44 w 87"/>
                  <a:gd name="T119" fmla="*/ 33 h 96"/>
                  <a:gd name="T120" fmla="*/ 44 w 87"/>
                  <a:gd name="T121"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96">
                    <a:moveTo>
                      <a:pt x="59" y="46"/>
                    </a:moveTo>
                    <a:lnTo>
                      <a:pt x="86" y="20"/>
                    </a:lnTo>
                    <a:lnTo>
                      <a:pt x="86" y="20"/>
                    </a:lnTo>
                    <a:lnTo>
                      <a:pt x="82" y="15"/>
                    </a:lnTo>
                    <a:lnTo>
                      <a:pt x="79" y="11"/>
                    </a:lnTo>
                    <a:lnTo>
                      <a:pt x="74" y="8"/>
                    </a:lnTo>
                    <a:lnTo>
                      <a:pt x="70" y="5"/>
                    </a:lnTo>
                    <a:lnTo>
                      <a:pt x="64" y="3"/>
                    </a:lnTo>
                    <a:lnTo>
                      <a:pt x="58" y="1"/>
                    </a:lnTo>
                    <a:lnTo>
                      <a:pt x="53" y="0"/>
                    </a:lnTo>
                    <a:lnTo>
                      <a:pt x="47" y="0"/>
                    </a:lnTo>
                    <a:lnTo>
                      <a:pt x="47" y="0"/>
                    </a:lnTo>
                    <a:lnTo>
                      <a:pt x="38" y="1"/>
                    </a:lnTo>
                    <a:lnTo>
                      <a:pt x="28" y="3"/>
                    </a:lnTo>
                    <a:lnTo>
                      <a:pt x="20" y="8"/>
                    </a:lnTo>
                    <a:lnTo>
                      <a:pt x="13" y="13"/>
                    </a:lnTo>
                    <a:lnTo>
                      <a:pt x="8" y="21"/>
                    </a:lnTo>
                    <a:lnTo>
                      <a:pt x="3" y="29"/>
                    </a:lnTo>
                    <a:lnTo>
                      <a:pt x="1" y="38"/>
                    </a:lnTo>
                    <a:lnTo>
                      <a:pt x="0" y="47"/>
                    </a:lnTo>
                    <a:lnTo>
                      <a:pt x="0" y="47"/>
                    </a:lnTo>
                    <a:lnTo>
                      <a:pt x="1" y="57"/>
                    </a:lnTo>
                    <a:lnTo>
                      <a:pt x="3" y="66"/>
                    </a:lnTo>
                    <a:lnTo>
                      <a:pt x="8" y="74"/>
                    </a:lnTo>
                    <a:lnTo>
                      <a:pt x="13" y="81"/>
                    </a:lnTo>
                    <a:lnTo>
                      <a:pt x="20" y="87"/>
                    </a:lnTo>
                    <a:lnTo>
                      <a:pt x="28" y="92"/>
                    </a:lnTo>
                    <a:lnTo>
                      <a:pt x="38" y="95"/>
                    </a:lnTo>
                    <a:lnTo>
                      <a:pt x="47" y="96"/>
                    </a:lnTo>
                    <a:lnTo>
                      <a:pt x="47" y="96"/>
                    </a:lnTo>
                    <a:lnTo>
                      <a:pt x="53" y="95"/>
                    </a:lnTo>
                    <a:lnTo>
                      <a:pt x="59" y="94"/>
                    </a:lnTo>
                    <a:lnTo>
                      <a:pt x="64" y="92"/>
                    </a:lnTo>
                    <a:lnTo>
                      <a:pt x="70" y="90"/>
                    </a:lnTo>
                    <a:lnTo>
                      <a:pt x="75" y="86"/>
                    </a:lnTo>
                    <a:lnTo>
                      <a:pt x="79" y="83"/>
                    </a:lnTo>
                    <a:lnTo>
                      <a:pt x="83" y="79"/>
                    </a:lnTo>
                    <a:lnTo>
                      <a:pt x="87" y="74"/>
                    </a:lnTo>
                    <a:lnTo>
                      <a:pt x="59" y="46"/>
                    </a:lnTo>
                    <a:close/>
                    <a:moveTo>
                      <a:pt x="44" y="33"/>
                    </a:moveTo>
                    <a:lnTo>
                      <a:pt x="44" y="33"/>
                    </a:lnTo>
                    <a:lnTo>
                      <a:pt x="41" y="32"/>
                    </a:lnTo>
                    <a:lnTo>
                      <a:pt x="39" y="30"/>
                    </a:lnTo>
                    <a:lnTo>
                      <a:pt x="37" y="28"/>
                    </a:lnTo>
                    <a:lnTo>
                      <a:pt x="36" y="24"/>
                    </a:lnTo>
                    <a:lnTo>
                      <a:pt x="36" y="24"/>
                    </a:lnTo>
                    <a:lnTo>
                      <a:pt x="37" y="21"/>
                    </a:lnTo>
                    <a:lnTo>
                      <a:pt x="39" y="19"/>
                    </a:lnTo>
                    <a:lnTo>
                      <a:pt x="41" y="17"/>
                    </a:lnTo>
                    <a:lnTo>
                      <a:pt x="44" y="15"/>
                    </a:lnTo>
                    <a:lnTo>
                      <a:pt x="44" y="15"/>
                    </a:lnTo>
                    <a:lnTo>
                      <a:pt x="48" y="17"/>
                    </a:lnTo>
                    <a:lnTo>
                      <a:pt x="50" y="19"/>
                    </a:lnTo>
                    <a:lnTo>
                      <a:pt x="52" y="21"/>
                    </a:lnTo>
                    <a:lnTo>
                      <a:pt x="53" y="24"/>
                    </a:lnTo>
                    <a:lnTo>
                      <a:pt x="53" y="24"/>
                    </a:lnTo>
                    <a:lnTo>
                      <a:pt x="52" y="28"/>
                    </a:lnTo>
                    <a:lnTo>
                      <a:pt x="50" y="30"/>
                    </a:lnTo>
                    <a:lnTo>
                      <a:pt x="48" y="32"/>
                    </a:lnTo>
                    <a:lnTo>
                      <a:pt x="44" y="33"/>
                    </a:lnTo>
                    <a:lnTo>
                      <a:pt x="44" y="33"/>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6" name="Freeform 26"/>
              <p:cNvSpPr>
                <a:spLocks/>
              </p:cNvSpPr>
              <p:nvPr/>
            </p:nvSpPr>
            <p:spPr bwMode="auto">
              <a:xfrm>
                <a:off x="1766" y="781"/>
                <a:ext cx="162" cy="125"/>
              </a:xfrm>
              <a:custGeom>
                <a:avLst/>
                <a:gdLst>
                  <a:gd name="T0" fmla="*/ 146 w 162"/>
                  <a:gd name="T1" fmla="*/ 0 h 125"/>
                  <a:gd name="T2" fmla="*/ 17 w 162"/>
                  <a:gd name="T3" fmla="*/ 0 h 125"/>
                  <a:gd name="T4" fmla="*/ 17 w 162"/>
                  <a:gd name="T5" fmla="*/ 0 h 125"/>
                  <a:gd name="T6" fmla="*/ 14 w 162"/>
                  <a:gd name="T7" fmla="*/ 1 h 125"/>
                  <a:gd name="T8" fmla="*/ 11 w 162"/>
                  <a:gd name="T9" fmla="*/ 1 h 125"/>
                  <a:gd name="T10" fmla="*/ 6 w 162"/>
                  <a:gd name="T11" fmla="*/ 5 h 125"/>
                  <a:gd name="T12" fmla="*/ 2 w 162"/>
                  <a:gd name="T13" fmla="*/ 10 h 125"/>
                  <a:gd name="T14" fmla="*/ 1 w 162"/>
                  <a:gd name="T15" fmla="*/ 13 h 125"/>
                  <a:gd name="T16" fmla="*/ 0 w 162"/>
                  <a:gd name="T17" fmla="*/ 16 h 125"/>
                  <a:gd name="T18" fmla="*/ 0 w 162"/>
                  <a:gd name="T19" fmla="*/ 41 h 125"/>
                  <a:gd name="T20" fmla="*/ 0 w 162"/>
                  <a:gd name="T21" fmla="*/ 41 h 125"/>
                  <a:gd name="T22" fmla="*/ 1 w 162"/>
                  <a:gd name="T23" fmla="*/ 45 h 125"/>
                  <a:gd name="T24" fmla="*/ 2 w 162"/>
                  <a:gd name="T25" fmla="*/ 48 h 125"/>
                  <a:gd name="T26" fmla="*/ 6 w 162"/>
                  <a:gd name="T27" fmla="*/ 52 h 125"/>
                  <a:gd name="T28" fmla="*/ 11 w 162"/>
                  <a:gd name="T29" fmla="*/ 56 h 125"/>
                  <a:gd name="T30" fmla="*/ 14 w 162"/>
                  <a:gd name="T31" fmla="*/ 57 h 125"/>
                  <a:gd name="T32" fmla="*/ 17 w 162"/>
                  <a:gd name="T33" fmla="*/ 57 h 125"/>
                  <a:gd name="T34" fmla="*/ 100 w 162"/>
                  <a:gd name="T35" fmla="*/ 57 h 125"/>
                  <a:gd name="T36" fmla="*/ 114 w 162"/>
                  <a:gd name="T37" fmla="*/ 125 h 125"/>
                  <a:gd name="T38" fmla="*/ 128 w 162"/>
                  <a:gd name="T39" fmla="*/ 57 h 125"/>
                  <a:gd name="T40" fmla="*/ 146 w 162"/>
                  <a:gd name="T41" fmla="*/ 57 h 125"/>
                  <a:gd name="T42" fmla="*/ 146 w 162"/>
                  <a:gd name="T43" fmla="*/ 57 h 125"/>
                  <a:gd name="T44" fmla="*/ 150 w 162"/>
                  <a:gd name="T45" fmla="*/ 57 h 125"/>
                  <a:gd name="T46" fmla="*/ 153 w 162"/>
                  <a:gd name="T47" fmla="*/ 56 h 125"/>
                  <a:gd name="T48" fmla="*/ 158 w 162"/>
                  <a:gd name="T49" fmla="*/ 52 h 125"/>
                  <a:gd name="T50" fmla="*/ 161 w 162"/>
                  <a:gd name="T51" fmla="*/ 48 h 125"/>
                  <a:gd name="T52" fmla="*/ 162 w 162"/>
                  <a:gd name="T53" fmla="*/ 45 h 125"/>
                  <a:gd name="T54" fmla="*/ 162 w 162"/>
                  <a:gd name="T55" fmla="*/ 41 h 125"/>
                  <a:gd name="T56" fmla="*/ 162 w 162"/>
                  <a:gd name="T57" fmla="*/ 16 h 125"/>
                  <a:gd name="T58" fmla="*/ 162 w 162"/>
                  <a:gd name="T59" fmla="*/ 16 h 125"/>
                  <a:gd name="T60" fmla="*/ 162 w 162"/>
                  <a:gd name="T61" fmla="*/ 13 h 125"/>
                  <a:gd name="T62" fmla="*/ 161 w 162"/>
                  <a:gd name="T63" fmla="*/ 10 h 125"/>
                  <a:gd name="T64" fmla="*/ 158 w 162"/>
                  <a:gd name="T65" fmla="*/ 5 h 125"/>
                  <a:gd name="T66" fmla="*/ 153 w 162"/>
                  <a:gd name="T67" fmla="*/ 1 h 125"/>
                  <a:gd name="T68" fmla="*/ 150 w 162"/>
                  <a:gd name="T69" fmla="*/ 1 h 125"/>
                  <a:gd name="T70" fmla="*/ 146 w 162"/>
                  <a:gd name="T71" fmla="*/ 0 h 125"/>
                  <a:gd name="T72" fmla="*/ 146 w 162"/>
                  <a:gd name="T7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125">
                    <a:moveTo>
                      <a:pt x="146" y="0"/>
                    </a:moveTo>
                    <a:lnTo>
                      <a:pt x="17" y="0"/>
                    </a:lnTo>
                    <a:lnTo>
                      <a:pt x="17" y="0"/>
                    </a:lnTo>
                    <a:lnTo>
                      <a:pt x="14" y="1"/>
                    </a:lnTo>
                    <a:lnTo>
                      <a:pt x="11" y="1"/>
                    </a:lnTo>
                    <a:lnTo>
                      <a:pt x="6" y="5"/>
                    </a:lnTo>
                    <a:lnTo>
                      <a:pt x="2" y="10"/>
                    </a:lnTo>
                    <a:lnTo>
                      <a:pt x="1" y="13"/>
                    </a:lnTo>
                    <a:lnTo>
                      <a:pt x="0" y="16"/>
                    </a:lnTo>
                    <a:lnTo>
                      <a:pt x="0" y="41"/>
                    </a:lnTo>
                    <a:lnTo>
                      <a:pt x="0" y="41"/>
                    </a:lnTo>
                    <a:lnTo>
                      <a:pt x="1" y="45"/>
                    </a:lnTo>
                    <a:lnTo>
                      <a:pt x="2" y="48"/>
                    </a:lnTo>
                    <a:lnTo>
                      <a:pt x="6" y="52"/>
                    </a:lnTo>
                    <a:lnTo>
                      <a:pt x="11" y="56"/>
                    </a:lnTo>
                    <a:lnTo>
                      <a:pt x="14" y="57"/>
                    </a:lnTo>
                    <a:lnTo>
                      <a:pt x="17" y="57"/>
                    </a:lnTo>
                    <a:lnTo>
                      <a:pt x="100" y="57"/>
                    </a:lnTo>
                    <a:lnTo>
                      <a:pt x="114" y="125"/>
                    </a:lnTo>
                    <a:lnTo>
                      <a:pt x="128" y="57"/>
                    </a:lnTo>
                    <a:lnTo>
                      <a:pt x="146" y="57"/>
                    </a:lnTo>
                    <a:lnTo>
                      <a:pt x="146" y="57"/>
                    </a:lnTo>
                    <a:lnTo>
                      <a:pt x="150" y="57"/>
                    </a:lnTo>
                    <a:lnTo>
                      <a:pt x="153" y="56"/>
                    </a:lnTo>
                    <a:lnTo>
                      <a:pt x="158" y="52"/>
                    </a:lnTo>
                    <a:lnTo>
                      <a:pt x="161" y="48"/>
                    </a:lnTo>
                    <a:lnTo>
                      <a:pt x="162" y="45"/>
                    </a:lnTo>
                    <a:lnTo>
                      <a:pt x="162" y="41"/>
                    </a:lnTo>
                    <a:lnTo>
                      <a:pt x="162" y="16"/>
                    </a:lnTo>
                    <a:lnTo>
                      <a:pt x="162" y="16"/>
                    </a:lnTo>
                    <a:lnTo>
                      <a:pt x="162" y="13"/>
                    </a:lnTo>
                    <a:lnTo>
                      <a:pt x="161" y="10"/>
                    </a:lnTo>
                    <a:lnTo>
                      <a:pt x="158" y="5"/>
                    </a:lnTo>
                    <a:lnTo>
                      <a:pt x="153" y="1"/>
                    </a:lnTo>
                    <a:lnTo>
                      <a:pt x="150" y="1"/>
                    </a:lnTo>
                    <a:lnTo>
                      <a:pt x="146" y="0"/>
                    </a:lnTo>
                    <a:lnTo>
                      <a:pt x="146"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7" name="Freeform 27"/>
              <p:cNvSpPr>
                <a:spLocks/>
              </p:cNvSpPr>
              <p:nvPr/>
            </p:nvSpPr>
            <p:spPr bwMode="auto">
              <a:xfrm>
                <a:off x="4341" y="2302"/>
                <a:ext cx="9" cy="28"/>
              </a:xfrm>
              <a:custGeom>
                <a:avLst/>
                <a:gdLst>
                  <a:gd name="T0" fmla="*/ 0 w 9"/>
                  <a:gd name="T1" fmla="*/ 0 h 28"/>
                  <a:gd name="T2" fmla="*/ 0 w 9"/>
                  <a:gd name="T3" fmla="*/ 23 h 28"/>
                  <a:gd name="T4" fmla="*/ 0 w 9"/>
                  <a:gd name="T5" fmla="*/ 23 h 28"/>
                  <a:gd name="T6" fmla="*/ 0 w 9"/>
                  <a:gd name="T7" fmla="*/ 25 h 28"/>
                  <a:gd name="T8" fmla="*/ 1 w 9"/>
                  <a:gd name="T9" fmla="*/ 26 h 28"/>
                  <a:gd name="T10" fmla="*/ 3 w 9"/>
                  <a:gd name="T11" fmla="*/ 27 h 28"/>
                  <a:gd name="T12" fmla="*/ 4 w 9"/>
                  <a:gd name="T13" fmla="*/ 28 h 28"/>
                  <a:gd name="T14" fmla="*/ 4 w 9"/>
                  <a:gd name="T15" fmla="*/ 28 h 28"/>
                  <a:gd name="T16" fmla="*/ 6 w 9"/>
                  <a:gd name="T17" fmla="*/ 27 h 28"/>
                  <a:gd name="T18" fmla="*/ 8 w 9"/>
                  <a:gd name="T19" fmla="*/ 26 h 28"/>
                  <a:gd name="T20" fmla="*/ 9 w 9"/>
                  <a:gd name="T21" fmla="*/ 25 h 28"/>
                  <a:gd name="T22" fmla="*/ 9 w 9"/>
                  <a:gd name="T23" fmla="*/ 23 h 28"/>
                  <a:gd name="T24" fmla="*/ 9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0" y="0"/>
                    </a:moveTo>
                    <a:lnTo>
                      <a:pt x="0" y="23"/>
                    </a:lnTo>
                    <a:lnTo>
                      <a:pt x="0" y="23"/>
                    </a:lnTo>
                    <a:lnTo>
                      <a:pt x="0" y="25"/>
                    </a:lnTo>
                    <a:lnTo>
                      <a:pt x="1" y="26"/>
                    </a:lnTo>
                    <a:lnTo>
                      <a:pt x="3" y="27"/>
                    </a:lnTo>
                    <a:lnTo>
                      <a:pt x="4" y="28"/>
                    </a:lnTo>
                    <a:lnTo>
                      <a:pt x="4" y="28"/>
                    </a:lnTo>
                    <a:lnTo>
                      <a:pt x="6" y="27"/>
                    </a:lnTo>
                    <a:lnTo>
                      <a:pt x="8" y="26"/>
                    </a:lnTo>
                    <a:lnTo>
                      <a:pt x="9" y="25"/>
                    </a:lnTo>
                    <a:lnTo>
                      <a:pt x="9" y="23"/>
                    </a:lnTo>
                    <a:lnTo>
                      <a:pt x="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8" name="Freeform 28"/>
              <p:cNvSpPr>
                <a:spLocks/>
              </p:cNvSpPr>
              <p:nvPr/>
            </p:nvSpPr>
            <p:spPr bwMode="auto">
              <a:xfrm>
                <a:off x="4365" y="2299"/>
                <a:ext cx="10" cy="31"/>
              </a:xfrm>
              <a:custGeom>
                <a:avLst/>
                <a:gdLst>
                  <a:gd name="T0" fmla="*/ 0 w 10"/>
                  <a:gd name="T1" fmla="*/ 2 h 31"/>
                  <a:gd name="T2" fmla="*/ 0 w 10"/>
                  <a:gd name="T3" fmla="*/ 26 h 31"/>
                  <a:gd name="T4" fmla="*/ 0 w 10"/>
                  <a:gd name="T5" fmla="*/ 26 h 31"/>
                  <a:gd name="T6" fmla="*/ 0 w 10"/>
                  <a:gd name="T7" fmla="*/ 28 h 31"/>
                  <a:gd name="T8" fmla="*/ 1 w 10"/>
                  <a:gd name="T9" fmla="*/ 29 h 31"/>
                  <a:gd name="T10" fmla="*/ 3 w 10"/>
                  <a:gd name="T11" fmla="*/ 30 h 31"/>
                  <a:gd name="T12" fmla="*/ 4 w 10"/>
                  <a:gd name="T13" fmla="*/ 31 h 31"/>
                  <a:gd name="T14" fmla="*/ 4 w 10"/>
                  <a:gd name="T15" fmla="*/ 31 h 31"/>
                  <a:gd name="T16" fmla="*/ 7 w 10"/>
                  <a:gd name="T17" fmla="*/ 30 h 31"/>
                  <a:gd name="T18" fmla="*/ 9 w 10"/>
                  <a:gd name="T19" fmla="*/ 29 h 31"/>
                  <a:gd name="T20" fmla="*/ 10 w 10"/>
                  <a:gd name="T21" fmla="*/ 28 h 31"/>
                  <a:gd name="T22" fmla="*/ 10 w 10"/>
                  <a:gd name="T23" fmla="*/ 26 h 31"/>
                  <a:gd name="T24" fmla="*/ 10 w 1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31">
                    <a:moveTo>
                      <a:pt x="0" y="2"/>
                    </a:moveTo>
                    <a:lnTo>
                      <a:pt x="0" y="26"/>
                    </a:lnTo>
                    <a:lnTo>
                      <a:pt x="0" y="26"/>
                    </a:lnTo>
                    <a:lnTo>
                      <a:pt x="0" y="28"/>
                    </a:lnTo>
                    <a:lnTo>
                      <a:pt x="1" y="29"/>
                    </a:lnTo>
                    <a:lnTo>
                      <a:pt x="3" y="30"/>
                    </a:lnTo>
                    <a:lnTo>
                      <a:pt x="4" y="31"/>
                    </a:lnTo>
                    <a:lnTo>
                      <a:pt x="4" y="31"/>
                    </a:lnTo>
                    <a:lnTo>
                      <a:pt x="7" y="30"/>
                    </a:lnTo>
                    <a:lnTo>
                      <a:pt x="9" y="29"/>
                    </a:lnTo>
                    <a:lnTo>
                      <a:pt x="10" y="28"/>
                    </a:lnTo>
                    <a:lnTo>
                      <a:pt x="10" y="26"/>
                    </a:lnTo>
                    <a:lnTo>
                      <a:pt x="1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09" name="Freeform 29"/>
              <p:cNvSpPr>
                <a:spLocks noEditPoints="1"/>
              </p:cNvSpPr>
              <p:nvPr/>
            </p:nvSpPr>
            <p:spPr bwMode="auto">
              <a:xfrm>
                <a:off x="4242" y="2116"/>
                <a:ext cx="271" cy="177"/>
              </a:xfrm>
              <a:custGeom>
                <a:avLst/>
                <a:gdLst>
                  <a:gd name="T0" fmla="*/ 271 w 271"/>
                  <a:gd name="T1" fmla="*/ 49 h 177"/>
                  <a:gd name="T2" fmla="*/ 225 w 271"/>
                  <a:gd name="T3" fmla="*/ 31 h 177"/>
                  <a:gd name="T4" fmla="*/ 220 w 271"/>
                  <a:gd name="T5" fmla="*/ 21 h 177"/>
                  <a:gd name="T6" fmla="*/ 213 w 271"/>
                  <a:gd name="T7" fmla="*/ 12 h 177"/>
                  <a:gd name="T8" fmla="*/ 204 w 271"/>
                  <a:gd name="T9" fmla="*/ 6 h 177"/>
                  <a:gd name="T10" fmla="*/ 193 w 271"/>
                  <a:gd name="T11" fmla="*/ 1 h 177"/>
                  <a:gd name="T12" fmla="*/ 185 w 271"/>
                  <a:gd name="T13" fmla="*/ 0 h 177"/>
                  <a:gd name="T14" fmla="*/ 170 w 271"/>
                  <a:gd name="T15" fmla="*/ 0 h 177"/>
                  <a:gd name="T16" fmla="*/ 154 w 271"/>
                  <a:gd name="T17" fmla="*/ 6 h 177"/>
                  <a:gd name="T18" fmla="*/ 141 w 271"/>
                  <a:gd name="T19" fmla="*/ 17 h 177"/>
                  <a:gd name="T20" fmla="*/ 135 w 271"/>
                  <a:gd name="T21" fmla="*/ 24 h 177"/>
                  <a:gd name="T22" fmla="*/ 104 w 271"/>
                  <a:gd name="T23" fmla="*/ 67 h 177"/>
                  <a:gd name="T24" fmla="*/ 86 w 271"/>
                  <a:gd name="T25" fmla="*/ 83 h 177"/>
                  <a:gd name="T26" fmla="*/ 70 w 271"/>
                  <a:gd name="T27" fmla="*/ 96 h 177"/>
                  <a:gd name="T28" fmla="*/ 52 w 271"/>
                  <a:gd name="T29" fmla="*/ 107 h 177"/>
                  <a:gd name="T30" fmla="*/ 35 w 271"/>
                  <a:gd name="T31" fmla="*/ 112 h 177"/>
                  <a:gd name="T32" fmla="*/ 17 w 271"/>
                  <a:gd name="T33" fmla="*/ 113 h 177"/>
                  <a:gd name="T34" fmla="*/ 0 w 271"/>
                  <a:gd name="T35" fmla="*/ 109 h 177"/>
                  <a:gd name="T36" fmla="*/ 6 w 271"/>
                  <a:gd name="T37" fmla="*/ 119 h 177"/>
                  <a:gd name="T38" fmla="*/ 25 w 271"/>
                  <a:gd name="T39" fmla="*/ 143 h 177"/>
                  <a:gd name="T40" fmla="*/ 39 w 271"/>
                  <a:gd name="T41" fmla="*/ 155 h 177"/>
                  <a:gd name="T42" fmla="*/ 58 w 271"/>
                  <a:gd name="T43" fmla="*/ 166 h 177"/>
                  <a:gd name="T44" fmla="*/ 78 w 271"/>
                  <a:gd name="T45" fmla="*/ 174 h 177"/>
                  <a:gd name="T46" fmla="*/ 103 w 271"/>
                  <a:gd name="T47" fmla="*/ 177 h 177"/>
                  <a:gd name="T48" fmla="*/ 116 w 271"/>
                  <a:gd name="T49" fmla="*/ 177 h 177"/>
                  <a:gd name="T50" fmla="*/ 139 w 271"/>
                  <a:gd name="T51" fmla="*/ 172 h 177"/>
                  <a:gd name="T52" fmla="*/ 159 w 271"/>
                  <a:gd name="T53" fmla="*/ 163 h 177"/>
                  <a:gd name="T54" fmla="*/ 177 w 271"/>
                  <a:gd name="T55" fmla="*/ 151 h 177"/>
                  <a:gd name="T56" fmla="*/ 191 w 271"/>
                  <a:gd name="T57" fmla="*/ 137 h 177"/>
                  <a:gd name="T58" fmla="*/ 204 w 271"/>
                  <a:gd name="T59" fmla="*/ 119 h 177"/>
                  <a:gd name="T60" fmla="*/ 214 w 271"/>
                  <a:gd name="T61" fmla="*/ 100 h 177"/>
                  <a:gd name="T62" fmla="*/ 224 w 271"/>
                  <a:gd name="T63" fmla="*/ 69 h 177"/>
                  <a:gd name="T64" fmla="*/ 187 w 271"/>
                  <a:gd name="T65" fmla="*/ 49 h 177"/>
                  <a:gd name="T66" fmla="*/ 183 w 271"/>
                  <a:gd name="T67" fmla="*/ 48 h 177"/>
                  <a:gd name="T68" fmla="*/ 178 w 271"/>
                  <a:gd name="T69" fmla="*/ 43 h 177"/>
                  <a:gd name="T70" fmla="*/ 178 w 271"/>
                  <a:gd name="T71" fmla="*/ 39 h 177"/>
                  <a:gd name="T72" fmla="*/ 180 w 271"/>
                  <a:gd name="T73" fmla="*/ 33 h 177"/>
                  <a:gd name="T74" fmla="*/ 187 w 271"/>
                  <a:gd name="T75" fmla="*/ 30 h 177"/>
                  <a:gd name="T76" fmla="*/ 191 w 271"/>
                  <a:gd name="T77" fmla="*/ 31 h 177"/>
                  <a:gd name="T78" fmla="*/ 196 w 271"/>
                  <a:gd name="T79" fmla="*/ 36 h 177"/>
                  <a:gd name="T80" fmla="*/ 196 w 271"/>
                  <a:gd name="T81" fmla="*/ 39 h 177"/>
                  <a:gd name="T82" fmla="*/ 194 w 271"/>
                  <a:gd name="T83" fmla="*/ 46 h 177"/>
                  <a:gd name="T84" fmla="*/ 187 w 271"/>
                  <a:gd name="T85" fmla="*/ 4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177">
                    <a:moveTo>
                      <a:pt x="224" y="69"/>
                    </a:moveTo>
                    <a:lnTo>
                      <a:pt x="271" y="49"/>
                    </a:lnTo>
                    <a:lnTo>
                      <a:pt x="225" y="31"/>
                    </a:lnTo>
                    <a:lnTo>
                      <a:pt x="225" y="31"/>
                    </a:lnTo>
                    <a:lnTo>
                      <a:pt x="223" y="26"/>
                    </a:lnTo>
                    <a:lnTo>
                      <a:pt x="220" y="21"/>
                    </a:lnTo>
                    <a:lnTo>
                      <a:pt x="217" y="16"/>
                    </a:lnTo>
                    <a:lnTo>
                      <a:pt x="213" y="12"/>
                    </a:lnTo>
                    <a:lnTo>
                      <a:pt x="209" y="9"/>
                    </a:lnTo>
                    <a:lnTo>
                      <a:pt x="204" y="6"/>
                    </a:lnTo>
                    <a:lnTo>
                      <a:pt x="198" y="3"/>
                    </a:lnTo>
                    <a:lnTo>
                      <a:pt x="193" y="1"/>
                    </a:lnTo>
                    <a:lnTo>
                      <a:pt x="193" y="1"/>
                    </a:lnTo>
                    <a:lnTo>
                      <a:pt x="185" y="0"/>
                    </a:lnTo>
                    <a:lnTo>
                      <a:pt x="177" y="0"/>
                    </a:lnTo>
                    <a:lnTo>
                      <a:pt x="170" y="0"/>
                    </a:lnTo>
                    <a:lnTo>
                      <a:pt x="161" y="2"/>
                    </a:lnTo>
                    <a:lnTo>
                      <a:pt x="154" y="6"/>
                    </a:lnTo>
                    <a:lnTo>
                      <a:pt x="147" y="11"/>
                    </a:lnTo>
                    <a:lnTo>
                      <a:pt x="141" y="17"/>
                    </a:lnTo>
                    <a:lnTo>
                      <a:pt x="135" y="24"/>
                    </a:lnTo>
                    <a:lnTo>
                      <a:pt x="135" y="24"/>
                    </a:lnTo>
                    <a:lnTo>
                      <a:pt x="119" y="47"/>
                    </a:lnTo>
                    <a:lnTo>
                      <a:pt x="104" y="67"/>
                    </a:lnTo>
                    <a:lnTo>
                      <a:pt x="95" y="75"/>
                    </a:lnTo>
                    <a:lnTo>
                      <a:pt x="86" y="83"/>
                    </a:lnTo>
                    <a:lnTo>
                      <a:pt x="78" y="90"/>
                    </a:lnTo>
                    <a:lnTo>
                      <a:pt x="70" y="96"/>
                    </a:lnTo>
                    <a:lnTo>
                      <a:pt x="61" y="102"/>
                    </a:lnTo>
                    <a:lnTo>
                      <a:pt x="52" y="107"/>
                    </a:lnTo>
                    <a:lnTo>
                      <a:pt x="43" y="110"/>
                    </a:lnTo>
                    <a:lnTo>
                      <a:pt x="35" y="112"/>
                    </a:lnTo>
                    <a:lnTo>
                      <a:pt x="26" y="113"/>
                    </a:lnTo>
                    <a:lnTo>
                      <a:pt x="17" y="113"/>
                    </a:lnTo>
                    <a:lnTo>
                      <a:pt x="8" y="112"/>
                    </a:lnTo>
                    <a:lnTo>
                      <a:pt x="0" y="109"/>
                    </a:lnTo>
                    <a:lnTo>
                      <a:pt x="0" y="109"/>
                    </a:lnTo>
                    <a:lnTo>
                      <a:pt x="6" y="119"/>
                    </a:lnTo>
                    <a:lnTo>
                      <a:pt x="14" y="130"/>
                    </a:lnTo>
                    <a:lnTo>
                      <a:pt x="25" y="143"/>
                    </a:lnTo>
                    <a:lnTo>
                      <a:pt x="32" y="149"/>
                    </a:lnTo>
                    <a:lnTo>
                      <a:pt x="39" y="155"/>
                    </a:lnTo>
                    <a:lnTo>
                      <a:pt x="48" y="161"/>
                    </a:lnTo>
                    <a:lnTo>
                      <a:pt x="58" y="166"/>
                    </a:lnTo>
                    <a:lnTo>
                      <a:pt x="68" y="171"/>
                    </a:lnTo>
                    <a:lnTo>
                      <a:pt x="78" y="174"/>
                    </a:lnTo>
                    <a:lnTo>
                      <a:pt x="90" y="176"/>
                    </a:lnTo>
                    <a:lnTo>
                      <a:pt x="103" y="177"/>
                    </a:lnTo>
                    <a:lnTo>
                      <a:pt x="103" y="177"/>
                    </a:lnTo>
                    <a:lnTo>
                      <a:pt x="116" y="177"/>
                    </a:lnTo>
                    <a:lnTo>
                      <a:pt x="128" y="175"/>
                    </a:lnTo>
                    <a:lnTo>
                      <a:pt x="139" y="172"/>
                    </a:lnTo>
                    <a:lnTo>
                      <a:pt x="150" y="167"/>
                    </a:lnTo>
                    <a:lnTo>
                      <a:pt x="159" y="163"/>
                    </a:lnTo>
                    <a:lnTo>
                      <a:pt x="169" y="157"/>
                    </a:lnTo>
                    <a:lnTo>
                      <a:pt x="177" y="151"/>
                    </a:lnTo>
                    <a:lnTo>
                      <a:pt x="184" y="144"/>
                    </a:lnTo>
                    <a:lnTo>
                      <a:pt x="191" y="137"/>
                    </a:lnTo>
                    <a:lnTo>
                      <a:pt x="197" y="128"/>
                    </a:lnTo>
                    <a:lnTo>
                      <a:pt x="204" y="119"/>
                    </a:lnTo>
                    <a:lnTo>
                      <a:pt x="209" y="110"/>
                    </a:lnTo>
                    <a:lnTo>
                      <a:pt x="214" y="100"/>
                    </a:lnTo>
                    <a:lnTo>
                      <a:pt x="218" y="89"/>
                    </a:lnTo>
                    <a:lnTo>
                      <a:pt x="224" y="69"/>
                    </a:lnTo>
                    <a:lnTo>
                      <a:pt x="224" y="69"/>
                    </a:lnTo>
                    <a:close/>
                    <a:moveTo>
                      <a:pt x="187" y="49"/>
                    </a:moveTo>
                    <a:lnTo>
                      <a:pt x="187" y="49"/>
                    </a:lnTo>
                    <a:lnTo>
                      <a:pt x="183" y="48"/>
                    </a:lnTo>
                    <a:lnTo>
                      <a:pt x="180" y="46"/>
                    </a:lnTo>
                    <a:lnTo>
                      <a:pt x="178" y="43"/>
                    </a:lnTo>
                    <a:lnTo>
                      <a:pt x="178" y="39"/>
                    </a:lnTo>
                    <a:lnTo>
                      <a:pt x="178" y="39"/>
                    </a:lnTo>
                    <a:lnTo>
                      <a:pt x="178" y="36"/>
                    </a:lnTo>
                    <a:lnTo>
                      <a:pt x="180" y="33"/>
                    </a:lnTo>
                    <a:lnTo>
                      <a:pt x="183" y="31"/>
                    </a:lnTo>
                    <a:lnTo>
                      <a:pt x="187" y="30"/>
                    </a:lnTo>
                    <a:lnTo>
                      <a:pt x="187" y="30"/>
                    </a:lnTo>
                    <a:lnTo>
                      <a:pt x="191" y="31"/>
                    </a:lnTo>
                    <a:lnTo>
                      <a:pt x="194" y="33"/>
                    </a:lnTo>
                    <a:lnTo>
                      <a:pt x="196" y="36"/>
                    </a:lnTo>
                    <a:lnTo>
                      <a:pt x="196" y="39"/>
                    </a:lnTo>
                    <a:lnTo>
                      <a:pt x="196" y="39"/>
                    </a:lnTo>
                    <a:lnTo>
                      <a:pt x="196" y="43"/>
                    </a:lnTo>
                    <a:lnTo>
                      <a:pt x="194" y="46"/>
                    </a:lnTo>
                    <a:lnTo>
                      <a:pt x="191" y="48"/>
                    </a:lnTo>
                    <a:lnTo>
                      <a:pt x="187" y="49"/>
                    </a:lnTo>
                    <a:lnTo>
                      <a:pt x="187" y="4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0" name="Freeform 30"/>
              <p:cNvSpPr>
                <a:spLocks/>
              </p:cNvSpPr>
              <p:nvPr/>
            </p:nvSpPr>
            <p:spPr bwMode="auto">
              <a:xfrm>
                <a:off x="1093" y="1277"/>
                <a:ext cx="65" cy="63"/>
              </a:xfrm>
              <a:custGeom>
                <a:avLst/>
                <a:gdLst>
                  <a:gd name="T0" fmla="*/ 0 w 65"/>
                  <a:gd name="T1" fmla="*/ 31 h 63"/>
                  <a:gd name="T2" fmla="*/ 0 w 65"/>
                  <a:gd name="T3" fmla="*/ 31 h 63"/>
                  <a:gd name="T4" fmla="*/ 1 w 65"/>
                  <a:gd name="T5" fmla="*/ 25 h 63"/>
                  <a:gd name="T6" fmla="*/ 3 w 65"/>
                  <a:gd name="T7" fmla="*/ 19 h 63"/>
                  <a:gd name="T8" fmla="*/ 6 w 65"/>
                  <a:gd name="T9" fmla="*/ 13 h 63"/>
                  <a:gd name="T10" fmla="*/ 9 w 65"/>
                  <a:gd name="T11" fmla="*/ 9 h 63"/>
                  <a:gd name="T12" fmla="*/ 14 w 65"/>
                  <a:gd name="T13" fmla="*/ 5 h 63"/>
                  <a:gd name="T14" fmla="*/ 19 w 65"/>
                  <a:gd name="T15" fmla="*/ 2 h 63"/>
                  <a:gd name="T16" fmla="*/ 25 w 65"/>
                  <a:gd name="T17" fmla="*/ 0 h 63"/>
                  <a:gd name="T18" fmla="*/ 32 w 65"/>
                  <a:gd name="T19" fmla="*/ 0 h 63"/>
                  <a:gd name="T20" fmla="*/ 32 w 65"/>
                  <a:gd name="T21" fmla="*/ 0 h 63"/>
                  <a:gd name="T22" fmla="*/ 39 w 65"/>
                  <a:gd name="T23" fmla="*/ 0 h 63"/>
                  <a:gd name="T24" fmla="*/ 45 w 65"/>
                  <a:gd name="T25" fmla="*/ 2 h 63"/>
                  <a:gd name="T26" fmla="*/ 50 w 65"/>
                  <a:gd name="T27" fmla="*/ 5 h 63"/>
                  <a:gd name="T28" fmla="*/ 55 w 65"/>
                  <a:gd name="T29" fmla="*/ 9 h 63"/>
                  <a:gd name="T30" fmla="*/ 58 w 65"/>
                  <a:gd name="T31" fmla="*/ 13 h 63"/>
                  <a:gd name="T32" fmla="*/ 61 w 65"/>
                  <a:gd name="T33" fmla="*/ 19 h 63"/>
                  <a:gd name="T34" fmla="*/ 64 w 65"/>
                  <a:gd name="T35" fmla="*/ 25 h 63"/>
                  <a:gd name="T36" fmla="*/ 65 w 65"/>
                  <a:gd name="T37" fmla="*/ 31 h 63"/>
                  <a:gd name="T38" fmla="*/ 65 w 65"/>
                  <a:gd name="T39" fmla="*/ 31 h 63"/>
                  <a:gd name="T40" fmla="*/ 64 w 65"/>
                  <a:gd name="T41" fmla="*/ 38 h 63"/>
                  <a:gd name="T42" fmla="*/ 61 w 65"/>
                  <a:gd name="T43" fmla="*/ 44 h 63"/>
                  <a:gd name="T44" fmla="*/ 58 w 65"/>
                  <a:gd name="T45" fmla="*/ 49 h 63"/>
                  <a:gd name="T46" fmla="*/ 55 w 65"/>
                  <a:gd name="T47" fmla="*/ 54 h 63"/>
                  <a:gd name="T48" fmla="*/ 50 w 65"/>
                  <a:gd name="T49" fmla="*/ 58 h 63"/>
                  <a:gd name="T50" fmla="*/ 45 w 65"/>
                  <a:gd name="T51" fmla="*/ 61 h 63"/>
                  <a:gd name="T52" fmla="*/ 39 w 65"/>
                  <a:gd name="T53" fmla="*/ 63 h 63"/>
                  <a:gd name="T54" fmla="*/ 32 w 65"/>
                  <a:gd name="T55" fmla="*/ 63 h 63"/>
                  <a:gd name="T56" fmla="*/ 32 w 65"/>
                  <a:gd name="T57" fmla="*/ 63 h 63"/>
                  <a:gd name="T58" fmla="*/ 25 w 65"/>
                  <a:gd name="T59" fmla="*/ 63 h 63"/>
                  <a:gd name="T60" fmla="*/ 19 w 65"/>
                  <a:gd name="T61" fmla="*/ 61 h 63"/>
                  <a:gd name="T62" fmla="*/ 14 w 65"/>
                  <a:gd name="T63" fmla="*/ 58 h 63"/>
                  <a:gd name="T64" fmla="*/ 9 w 65"/>
                  <a:gd name="T65" fmla="*/ 54 h 63"/>
                  <a:gd name="T66" fmla="*/ 6 w 65"/>
                  <a:gd name="T67" fmla="*/ 49 h 63"/>
                  <a:gd name="T68" fmla="*/ 3 w 65"/>
                  <a:gd name="T69" fmla="*/ 44 h 63"/>
                  <a:gd name="T70" fmla="*/ 1 w 65"/>
                  <a:gd name="T71" fmla="*/ 38 h 63"/>
                  <a:gd name="T72" fmla="*/ 0 w 65"/>
                  <a:gd name="T73" fmla="*/ 31 h 63"/>
                  <a:gd name="T74" fmla="*/ 0 w 65"/>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63">
                    <a:moveTo>
                      <a:pt x="0" y="31"/>
                    </a:moveTo>
                    <a:lnTo>
                      <a:pt x="0" y="31"/>
                    </a:lnTo>
                    <a:lnTo>
                      <a:pt x="1" y="25"/>
                    </a:lnTo>
                    <a:lnTo>
                      <a:pt x="3" y="19"/>
                    </a:lnTo>
                    <a:lnTo>
                      <a:pt x="6" y="13"/>
                    </a:lnTo>
                    <a:lnTo>
                      <a:pt x="9" y="9"/>
                    </a:lnTo>
                    <a:lnTo>
                      <a:pt x="14" y="5"/>
                    </a:lnTo>
                    <a:lnTo>
                      <a:pt x="19" y="2"/>
                    </a:lnTo>
                    <a:lnTo>
                      <a:pt x="25" y="0"/>
                    </a:lnTo>
                    <a:lnTo>
                      <a:pt x="32" y="0"/>
                    </a:lnTo>
                    <a:lnTo>
                      <a:pt x="32" y="0"/>
                    </a:lnTo>
                    <a:lnTo>
                      <a:pt x="39" y="0"/>
                    </a:lnTo>
                    <a:lnTo>
                      <a:pt x="45" y="2"/>
                    </a:lnTo>
                    <a:lnTo>
                      <a:pt x="50" y="5"/>
                    </a:lnTo>
                    <a:lnTo>
                      <a:pt x="55" y="9"/>
                    </a:lnTo>
                    <a:lnTo>
                      <a:pt x="58" y="13"/>
                    </a:lnTo>
                    <a:lnTo>
                      <a:pt x="61" y="19"/>
                    </a:lnTo>
                    <a:lnTo>
                      <a:pt x="64" y="25"/>
                    </a:lnTo>
                    <a:lnTo>
                      <a:pt x="65" y="31"/>
                    </a:lnTo>
                    <a:lnTo>
                      <a:pt x="65" y="31"/>
                    </a:lnTo>
                    <a:lnTo>
                      <a:pt x="64" y="38"/>
                    </a:lnTo>
                    <a:lnTo>
                      <a:pt x="61" y="44"/>
                    </a:lnTo>
                    <a:lnTo>
                      <a:pt x="58" y="49"/>
                    </a:lnTo>
                    <a:lnTo>
                      <a:pt x="55" y="54"/>
                    </a:lnTo>
                    <a:lnTo>
                      <a:pt x="50" y="58"/>
                    </a:lnTo>
                    <a:lnTo>
                      <a:pt x="45" y="61"/>
                    </a:lnTo>
                    <a:lnTo>
                      <a:pt x="39" y="63"/>
                    </a:lnTo>
                    <a:lnTo>
                      <a:pt x="32" y="63"/>
                    </a:lnTo>
                    <a:lnTo>
                      <a:pt x="32" y="63"/>
                    </a:lnTo>
                    <a:lnTo>
                      <a:pt x="25" y="63"/>
                    </a:lnTo>
                    <a:lnTo>
                      <a:pt x="19" y="61"/>
                    </a:lnTo>
                    <a:lnTo>
                      <a:pt x="14" y="58"/>
                    </a:lnTo>
                    <a:lnTo>
                      <a:pt x="9" y="54"/>
                    </a:lnTo>
                    <a:lnTo>
                      <a:pt x="6" y="49"/>
                    </a:lnTo>
                    <a:lnTo>
                      <a:pt x="3" y="44"/>
                    </a:lnTo>
                    <a:lnTo>
                      <a:pt x="1" y="38"/>
                    </a:lnTo>
                    <a:lnTo>
                      <a:pt x="0" y="31"/>
                    </a:lnTo>
                    <a:lnTo>
                      <a:pt x="0" y="31"/>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1" name="Freeform 31"/>
              <p:cNvSpPr>
                <a:spLocks/>
              </p:cNvSpPr>
              <p:nvPr/>
            </p:nvSpPr>
            <p:spPr bwMode="auto">
              <a:xfrm>
                <a:off x="1045" y="1272"/>
                <a:ext cx="119" cy="230"/>
              </a:xfrm>
              <a:custGeom>
                <a:avLst/>
                <a:gdLst>
                  <a:gd name="T0" fmla="*/ 98 w 119"/>
                  <a:gd name="T1" fmla="*/ 230 h 230"/>
                  <a:gd name="T2" fmla="*/ 98 w 119"/>
                  <a:gd name="T3" fmla="*/ 230 h 230"/>
                  <a:gd name="T4" fmla="*/ 100 w 119"/>
                  <a:gd name="T5" fmla="*/ 218 h 230"/>
                  <a:gd name="T6" fmla="*/ 103 w 119"/>
                  <a:gd name="T7" fmla="*/ 204 h 230"/>
                  <a:gd name="T8" fmla="*/ 107 w 119"/>
                  <a:gd name="T9" fmla="*/ 177 h 230"/>
                  <a:gd name="T10" fmla="*/ 107 w 119"/>
                  <a:gd name="T11" fmla="*/ 177 h 230"/>
                  <a:gd name="T12" fmla="*/ 109 w 119"/>
                  <a:gd name="T13" fmla="*/ 172 h 230"/>
                  <a:gd name="T14" fmla="*/ 112 w 119"/>
                  <a:gd name="T15" fmla="*/ 169 h 230"/>
                  <a:gd name="T16" fmla="*/ 114 w 119"/>
                  <a:gd name="T17" fmla="*/ 166 h 230"/>
                  <a:gd name="T18" fmla="*/ 115 w 119"/>
                  <a:gd name="T19" fmla="*/ 161 h 230"/>
                  <a:gd name="T20" fmla="*/ 115 w 119"/>
                  <a:gd name="T21" fmla="*/ 161 h 230"/>
                  <a:gd name="T22" fmla="*/ 118 w 119"/>
                  <a:gd name="T23" fmla="*/ 134 h 230"/>
                  <a:gd name="T24" fmla="*/ 119 w 119"/>
                  <a:gd name="T25" fmla="*/ 114 h 230"/>
                  <a:gd name="T26" fmla="*/ 119 w 119"/>
                  <a:gd name="T27" fmla="*/ 99 h 230"/>
                  <a:gd name="T28" fmla="*/ 119 w 119"/>
                  <a:gd name="T29" fmla="*/ 94 h 230"/>
                  <a:gd name="T30" fmla="*/ 119 w 119"/>
                  <a:gd name="T31" fmla="*/ 94 h 230"/>
                  <a:gd name="T32" fmla="*/ 118 w 119"/>
                  <a:gd name="T33" fmla="*/ 91 h 230"/>
                  <a:gd name="T34" fmla="*/ 115 w 119"/>
                  <a:gd name="T35" fmla="*/ 88 h 230"/>
                  <a:gd name="T36" fmla="*/ 111 w 119"/>
                  <a:gd name="T37" fmla="*/ 85 h 230"/>
                  <a:gd name="T38" fmla="*/ 105 w 119"/>
                  <a:gd name="T39" fmla="*/ 83 h 230"/>
                  <a:gd name="T40" fmla="*/ 99 w 119"/>
                  <a:gd name="T41" fmla="*/ 81 h 230"/>
                  <a:gd name="T42" fmla="*/ 93 w 119"/>
                  <a:gd name="T43" fmla="*/ 80 h 230"/>
                  <a:gd name="T44" fmla="*/ 85 w 119"/>
                  <a:gd name="T45" fmla="*/ 79 h 230"/>
                  <a:gd name="T46" fmla="*/ 78 w 119"/>
                  <a:gd name="T47" fmla="*/ 79 h 230"/>
                  <a:gd name="T48" fmla="*/ 78 w 119"/>
                  <a:gd name="T49" fmla="*/ 79 h 230"/>
                  <a:gd name="T50" fmla="*/ 59 w 119"/>
                  <a:gd name="T51" fmla="*/ 80 h 230"/>
                  <a:gd name="T52" fmla="*/ 51 w 119"/>
                  <a:gd name="T53" fmla="*/ 79 h 230"/>
                  <a:gd name="T54" fmla="*/ 49 w 119"/>
                  <a:gd name="T55" fmla="*/ 78 h 230"/>
                  <a:gd name="T56" fmla="*/ 47 w 119"/>
                  <a:gd name="T57" fmla="*/ 76 h 230"/>
                  <a:gd name="T58" fmla="*/ 47 w 119"/>
                  <a:gd name="T59" fmla="*/ 76 h 230"/>
                  <a:gd name="T60" fmla="*/ 19 w 119"/>
                  <a:gd name="T61" fmla="*/ 7 h 230"/>
                  <a:gd name="T62" fmla="*/ 19 w 119"/>
                  <a:gd name="T63" fmla="*/ 7 h 230"/>
                  <a:gd name="T64" fmla="*/ 17 w 119"/>
                  <a:gd name="T65" fmla="*/ 4 h 230"/>
                  <a:gd name="T66" fmla="*/ 14 w 119"/>
                  <a:gd name="T67" fmla="*/ 1 h 230"/>
                  <a:gd name="T68" fmla="*/ 11 w 119"/>
                  <a:gd name="T69" fmla="*/ 0 h 230"/>
                  <a:gd name="T70" fmla="*/ 7 w 119"/>
                  <a:gd name="T71" fmla="*/ 1 h 230"/>
                  <a:gd name="T72" fmla="*/ 7 w 119"/>
                  <a:gd name="T73" fmla="*/ 1 h 230"/>
                  <a:gd name="T74" fmla="*/ 4 w 119"/>
                  <a:gd name="T75" fmla="*/ 4 h 230"/>
                  <a:gd name="T76" fmla="*/ 1 w 119"/>
                  <a:gd name="T77" fmla="*/ 7 h 230"/>
                  <a:gd name="T78" fmla="*/ 0 w 119"/>
                  <a:gd name="T79" fmla="*/ 11 h 230"/>
                  <a:gd name="T80" fmla="*/ 1 w 119"/>
                  <a:gd name="T81" fmla="*/ 14 h 230"/>
                  <a:gd name="T82" fmla="*/ 1 w 119"/>
                  <a:gd name="T83" fmla="*/ 14 h 230"/>
                  <a:gd name="T84" fmla="*/ 34 w 119"/>
                  <a:gd name="T85" fmla="*/ 97 h 230"/>
                  <a:gd name="T86" fmla="*/ 34 w 119"/>
                  <a:gd name="T87" fmla="*/ 97 h 230"/>
                  <a:gd name="T88" fmla="*/ 39 w 119"/>
                  <a:gd name="T89" fmla="*/ 109 h 230"/>
                  <a:gd name="T90" fmla="*/ 40 w 119"/>
                  <a:gd name="T91" fmla="*/ 119 h 230"/>
                  <a:gd name="T92" fmla="*/ 40 w 119"/>
                  <a:gd name="T93" fmla="*/ 119 h 230"/>
                  <a:gd name="T94" fmla="*/ 50 w 119"/>
                  <a:gd name="T95" fmla="*/ 185 h 230"/>
                  <a:gd name="T96" fmla="*/ 54 w 119"/>
                  <a:gd name="T97" fmla="*/ 213 h 230"/>
                  <a:gd name="T98" fmla="*/ 57 w 119"/>
                  <a:gd name="T99"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 h="230">
                    <a:moveTo>
                      <a:pt x="98" y="230"/>
                    </a:moveTo>
                    <a:lnTo>
                      <a:pt x="98" y="230"/>
                    </a:lnTo>
                    <a:lnTo>
                      <a:pt x="100" y="218"/>
                    </a:lnTo>
                    <a:lnTo>
                      <a:pt x="103" y="204"/>
                    </a:lnTo>
                    <a:lnTo>
                      <a:pt x="107" y="177"/>
                    </a:lnTo>
                    <a:lnTo>
                      <a:pt x="107" y="177"/>
                    </a:lnTo>
                    <a:lnTo>
                      <a:pt x="109" y="172"/>
                    </a:lnTo>
                    <a:lnTo>
                      <a:pt x="112" y="169"/>
                    </a:lnTo>
                    <a:lnTo>
                      <a:pt x="114" y="166"/>
                    </a:lnTo>
                    <a:lnTo>
                      <a:pt x="115" y="161"/>
                    </a:lnTo>
                    <a:lnTo>
                      <a:pt x="115" y="161"/>
                    </a:lnTo>
                    <a:lnTo>
                      <a:pt x="118" y="134"/>
                    </a:lnTo>
                    <a:lnTo>
                      <a:pt x="119" y="114"/>
                    </a:lnTo>
                    <a:lnTo>
                      <a:pt x="119" y="99"/>
                    </a:lnTo>
                    <a:lnTo>
                      <a:pt x="119" y="94"/>
                    </a:lnTo>
                    <a:lnTo>
                      <a:pt x="119" y="94"/>
                    </a:lnTo>
                    <a:lnTo>
                      <a:pt x="118" y="91"/>
                    </a:lnTo>
                    <a:lnTo>
                      <a:pt x="115" y="88"/>
                    </a:lnTo>
                    <a:lnTo>
                      <a:pt x="111" y="85"/>
                    </a:lnTo>
                    <a:lnTo>
                      <a:pt x="105" y="83"/>
                    </a:lnTo>
                    <a:lnTo>
                      <a:pt x="99" y="81"/>
                    </a:lnTo>
                    <a:lnTo>
                      <a:pt x="93" y="80"/>
                    </a:lnTo>
                    <a:lnTo>
                      <a:pt x="85" y="79"/>
                    </a:lnTo>
                    <a:lnTo>
                      <a:pt x="78" y="79"/>
                    </a:lnTo>
                    <a:lnTo>
                      <a:pt x="78" y="79"/>
                    </a:lnTo>
                    <a:lnTo>
                      <a:pt x="59" y="80"/>
                    </a:lnTo>
                    <a:lnTo>
                      <a:pt x="51" y="79"/>
                    </a:lnTo>
                    <a:lnTo>
                      <a:pt x="49" y="78"/>
                    </a:lnTo>
                    <a:lnTo>
                      <a:pt x="47" y="76"/>
                    </a:lnTo>
                    <a:lnTo>
                      <a:pt x="47" y="76"/>
                    </a:lnTo>
                    <a:lnTo>
                      <a:pt x="19" y="7"/>
                    </a:lnTo>
                    <a:lnTo>
                      <a:pt x="19" y="7"/>
                    </a:lnTo>
                    <a:lnTo>
                      <a:pt x="17" y="4"/>
                    </a:lnTo>
                    <a:lnTo>
                      <a:pt x="14" y="1"/>
                    </a:lnTo>
                    <a:lnTo>
                      <a:pt x="11" y="0"/>
                    </a:lnTo>
                    <a:lnTo>
                      <a:pt x="7" y="1"/>
                    </a:lnTo>
                    <a:lnTo>
                      <a:pt x="7" y="1"/>
                    </a:lnTo>
                    <a:lnTo>
                      <a:pt x="4" y="4"/>
                    </a:lnTo>
                    <a:lnTo>
                      <a:pt x="1" y="7"/>
                    </a:lnTo>
                    <a:lnTo>
                      <a:pt x="0" y="11"/>
                    </a:lnTo>
                    <a:lnTo>
                      <a:pt x="1" y="14"/>
                    </a:lnTo>
                    <a:lnTo>
                      <a:pt x="1" y="14"/>
                    </a:lnTo>
                    <a:lnTo>
                      <a:pt x="34" y="97"/>
                    </a:lnTo>
                    <a:lnTo>
                      <a:pt x="34" y="97"/>
                    </a:lnTo>
                    <a:lnTo>
                      <a:pt x="39" y="109"/>
                    </a:lnTo>
                    <a:lnTo>
                      <a:pt x="40" y="119"/>
                    </a:lnTo>
                    <a:lnTo>
                      <a:pt x="40" y="119"/>
                    </a:lnTo>
                    <a:lnTo>
                      <a:pt x="50" y="185"/>
                    </a:lnTo>
                    <a:lnTo>
                      <a:pt x="54" y="213"/>
                    </a:lnTo>
                    <a:lnTo>
                      <a:pt x="57" y="2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2" name="Freeform 32"/>
              <p:cNvSpPr>
                <a:spLocks/>
              </p:cNvSpPr>
              <p:nvPr/>
            </p:nvSpPr>
            <p:spPr bwMode="auto">
              <a:xfrm>
                <a:off x="1188" y="1277"/>
                <a:ext cx="64" cy="63"/>
              </a:xfrm>
              <a:custGeom>
                <a:avLst/>
                <a:gdLst>
                  <a:gd name="T0" fmla="*/ 64 w 64"/>
                  <a:gd name="T1" fmla="*/ 31 h 63"/>
                  <a:gd name="T2" fmla="*/ 64 w 64"/>
                  <a:gd name="T3" fmla="*/ 31 h 63"/>
                  <a:gd name="T4" fmla="*/ 64 w 64"/>
                  <a:gd name="T5" fmla="*/ 25 h 63"/>
                  <a:gd name="T6" fmla="*/ 62 w 64"/>
                  <a:gd name="T7" fmla="*/ 19 h 63"/>
                  <a:gd name="T8" fmla="*/ 59 w 64"/>
                  <a:gd name="T9" fmla="*/ 13 h 63"/>
                  <a:gd name="T10" fmla="*/ 55 w 64"/>
                  <a:gd name="T11" fmla="*/ 9 h 63"/>
                  <a:gd name="T12" fmla="*/ 51 w 64"/>
                  <a:gd name="T13" fmla="*/ 5 h 63"/>
                  <a:gd name="T14" fmla="*/ 45 w 64"/>
                  <a:gd name="T15" fmla="*/ 2 h 63"/>
                  <a:gd name="T16" fmla="*/ 38 w 64"/>
                  <a:gd name="T17" fmla="*/ 0 h 63"/>
                  <a:gd name="T18" fmla="*/ 32 w 64"/>
                  <a:gd name="T19" fmla="*/ 0 h 63"/>
                  <a:gd name="T20" fmla="*/ 32 w 64"/>
                  <a:gd name="T21" fmla="*/ 0 h 63"/>
                  <a:gd name="T22" fmla="*/ 26 w 64"/>
                  <a:gd name="T23" fmla="*/ 0 h 63"/>
                  <a:gd name="T24" fmla="*/ 20 w 64"/>
                  <a:gd name="T25" fmla="*/ 2 h 63"/>
                  <a:gd name="T26" fmla="*/ 15 w 64"/>
                  <a:gd name="T27" fmla="*/ 5 h 63"/>
                  <a:gd name="T28" fmla="*/ 10 w 64"/>
                  <a:gd name="T29" fmla="*/ 9 h 63"/>
                  <a:gd name="T30" fmla="*/ 6 w 64"/>
                  <a:gd name="T31" fmla="*/ 13 h 63"/>
                  <a:gd name="T32" fmla="*/ 2 w 64"/>
                  <a:gd name="T33" fmla="*/ 19 h 63"/>
                  <a:gd name="T34" fmla="*/ 0 w 64"/>
                  <a:gd name="T35" fmla="*/ 25 h 63"/>
                  <a:gd name="T36" fmla="*/ 0 w 64"/>
                  <a:gd name="T37" fmla="*/ 31 h 63"/>
                  <a:gd name="T38" fmla="*/ 0 w 64"/>
                  <a:gd name="T39" fmla="*/ 31 h 63"/>
                  <a:gd name="T40" fmla="*/ 0 w 64"/>
                  <a:gd name="T41" fmla="*/ 38 h 63"/>
                  <a:gd name="T42" fmla="*/ 2 w 64"/>
                  <a:gd name="T43" fmla="*/ 44 h 63"/>
                  <a:gd name="T44" fmla="*/ 6 w 64"/>
                  <a:gd name="T45" fmla="*/ 49 h 63"/>
                  <a:gd name="T46" fmla="*/ 10 w 64"/>
                  <a:gd name="T47" fmla="*/ 54 h 63"/>
                  <a:gd name="T48" fmla="*/ 15 w 64"/>
                  <a:gd name="T49" fmla="*/ 58 h 63"/>
                  <a:gd name="T50" fmla="*/ 20 w 64"/>
                  <a:gd name="T51" fmla="*/ 61 h 63"/>
                  <a:gd name="T52" fmla="*/ 26 w 64"/>
                  <a:gd name="T53" fmla="*/ 63 h 63"/>
                  <a:gd name="T54" fmla="*/ 32 w 64"/>
                  <a:gd name="T55" fmla="*/ 63 h 63"/>
                  <a:gd name="T56" fmla="*/ 32 w 64"/>
                  <a:gd name="T57" fmla="*/ 63 h 63"/>
                  <a:gd name="T58" fmla="*/ 38 w 64"/>
                  <a:gd name="T59" fmla="*/ 63 h 63"/>
                  <a:gd name="T60" fmla="*/ 45 w 64"/>
                  <a:gd name="T61" fmla="*/ 61 h 63"/>
                  <a:gd name="T62" fmla="*/ 51 w 64"/>
                  <a:gd name="T63" fmla="*/ 58 h 63"/>
                  <a:gd name="T64" fmla="*/ 55 w 64"/>
                  <a:gd name="T65" fmla="*/ 54 h 63"/>
                  <a:gd name="T66" fmla="*/ 59 w 64"/>
                  <a:gd name="T67" fmla="*/ 49 h 63"/>
                  <a:gd name="T68" fmla="*/ 62 w 64"/>
                  <a:gd name="T69" fmla="*/ 44 h 63"/>
                  <a:gd name="T70" fmla="*/ 64 w 64"/>
                  <a:gd name="T71" fmla="*/ 38 h 63"/>
                  <a:gd name="T72" fmla="*/ 64 w 64"/>
                  <a:gd name="T73" fmla="*/ 31 h 63"/>
                  <a:gd name="T74" fmla="*/ 64 w 64"/>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3">
                    <a:moveTo>
                      <a:pt x="64" y="31"/>
                    </a:moveTo>
                    <a:lnTo>
                      <a:pt x="64" y="31"/>
                    </a:lnTo>
                    <a:lnTo>
                      <a:pt x="64" y="25"/>
                    </a:lnTo>
                    <a:lnTo>
                      <a:pt x="62" y="19"/>
                    </a:lnTo>
                    <a:lnTo>
                      <a:pt x="59" y="13"/>
                    </a:lnTo>
                    <a:lnTo>
                      <a:pt x="55" y="9"/>
                    </a:lnTo>
                    <a:lnTo>
                      <a:pt x="51" y="5"/>
                    </a:lnTo>
                    <a:lnTo>
                      <a:pt x="45" y="2"/>
                    </a:lnTo>
                    <a:lnTo>
                      <a:pt x="38" y="0"/>
                    </a:lnTo>
                    <a:lnTo>
                      <a:pt x="32" y="0"/>
                    </a:lnTo>
                    <a:lnTo>
                      <a:pt x="32" y="0"/>
                    </a:lnTo>
                    <a:lnTo>
                      <a:pt x="26" y="0"/>
                    </a:lnTo>
                    <a:lnTo>
                      <a:pt x="20" y="2"/>
                    </a:lnTo>
                    <a:lnTo>
                      <a:pt x="15" y="5"/>
                    </a:lnTo>
                    <a:lnTo>
                      <a:pt x="10" y="9"/>
                    </a:lnTo>
                    <a:lnTo>
                      <a:pt x="6" y="13"/>
                    </a:lnTo>
                    <a:lnTo>
                      <a:pt x="2" y="19"/>
                    </a:lnTo>
                    <a:lnTo>
                      <a:pt x="0" y="25"/>
                    </a:lnTo>
                    <a:lnTo>
                      <a:pt x="0" y="31"/>
                    </a:lnTo>
                    <a:lnTo>
                      <a:pt x="0" y="31"/>
                    </a:lnTo>
                    <a:lnTo>
                      <a:pt x="0" y="38"/>
                    </a:lnTo>
                    <a:lnTo>
                      <a:pt x="2" y="44"/>
                    </a:lnTo>
                    <a:lnTo>
                      <a:pt x="6" y="49"/>
                    </a:lnTo>
                    <a:lnTo>
                      <a:pt x="10" y="54"/>
                    </a:lnTo>
                    <a:lnTo>
                      <a:pt x="15" y="58"/>
                    </a:lnTo>
                    <a:lnTo>
                      <a:pt x="20" y="61"/>
                    </a:lnTo>
                    <a:lnTo>
                      <a:pt x="26" y="63"/>
                    </a:lnTo>
                    <a:lnTo>
                      <a:pt x="32" y="63"/>
                    </a:lnTo>
                    <a:lnTo>
                      <a:pt x="32" y="63"/>
                    </a:lnTo>
                    <a:lnTo>
                      <a:pt x="38" y="63"/>
                    </a:lnTo>
                    <a:lnTo>
                      <a:pt x="45" y="61"/>
                    </a:lnTo>
                    <a:lnTo>
                      <a:pt x="51" y="58"/>
                    </a:lnTo>
                    <a:lnTo>
                      <a:pt x="55" y="54"/>
                    </a:lnTo>
                    <a:lnTo>
                      <a:pt x="59" y="49"/>
                    </a:lnTo>
                    <a:lnTo>
                      <a:pt x="62" y="44"/>
                    </a:lnTo>
                    <a:lnTo>
                      <a:pt x="64" y="38"/>
                    </a:lnTo>
                    <a:lnTo>
                      <a:pt x="64" y="31"/>
                    </a:lnTo>
                    <a:lnTo>
                      <a:pt x="64" y="31"/>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3" name="Freeform 33"/>
              <p:cNvSpPr>
                <a:spLocks/>
              </p:cNvSpPr>
              <p:nvPr/>
            </p:nvSpPr>
            <p:spPr bwMode="auto">
              <a:xfrm>
                <a:off x="1181" y="1272"/>
                <a:ext cx="118" cy="230"/>
              </a:xfrm>
              <a:custGeom>
                <a:avLst/>
                <a:gdLst>
                  <a:gd name="T0" fmla="*/ 22 w 118"/>
                  <a:gd name="T1" fmla="*/ 230 h 230"/>
                  <a:gd name="T2" fmla="*/ 22 w 118"/>
                  <a:gd name="T3" fmla="*/ 230 h 230"/>
                  <a:gd name="T4" fmla="*/ 19 w 118"/>
                  <a:gd name="T5" fmla="*/ 218 h 230"/>
                  <a:gd name="T6" fmla="*/ 17 w 118"/>
                  <a:gd name="T7" fmla="*/ 204 h 230"/>
                  <a:gd name="T8" fmla="*/ 12 w 118"/>
                  <a:gd name="T9" fmla="*/ 177 h 230"/>
                  <a:gd name="T10" fmla="*/ 12 w 118"/>
                  <a:gd name="T11" fmla="*/ 177 h 230"/>
                  <a:gd name="T12" fmla="*/ 11 w 118"/>
                  <a:gd name="T13" fmla="*/ 172 h 230"/>
                  <a:gd name="T14" fmla="*/ 8 w 118"/>
                  <a:gd name="T15" fmla="*/ 169 h 230"/>
                  <a:gd name="T16" fmla="*/ 6 w 118"/>
                  <a:gd name="T17" fmla="*/ 166 h 230"/>
                  <a:gd name="T18" fmla="*/ 4 w 118"/>
                  <a:gd name="T19" fmla="*/ 161 h 230"/>
                  <a:gd name="T20" fmla="*/ 4 w 118"/>
                  <a:gd name="T21" fmla="*/ 161 h 230"/>
                  <a:gd name="T22" fmla="*/ 1 w 118"/>
                  <a:gd name="T23" fmla="*/ 134 h 230"/>
                  <a:gd name="T24" fmla="*/ 0 w 118"/>
                  <a:gd name="T25" fmla="*/ 114 h 230"/>
                  <a:gd name="T26" fmla="*/ 1 w 118"/>
                  <a:gd name="T27" fmla="*/ 99 h 230"/>
                  <a:gd name="T28" fmla="*/ 1 w 118"/>
                  <a:gd name="T29" fmla="*/ 94 h 230"/>
                  <a:gd name="T30" fmla="*/ 1 w 118"/>
                  <a:gd name="T31" fmla="*/ 94 h 230"/>
                  <a:gd name="T32" fmla="*/ 2 w 118"/>
                  <a:gd name="T33" fmla="*/ 91 h 230"/>
                  <a:gd name="T34" fmla="*/ 4 w 118"/>
                  <a:gd name="T35" fmla="*/ 88 h 230"/>
                  <a:gd name="T36" fmla="*/ 8 w 118"/>
                  <a:gd name="T37" fmla="*/ 85 h 230"/>
                  <a:gd name="T38" fmla="*/ 14 w 118"/>
                  <a:gd name="T39" fmla="*/ 83 h 230"/>
                  <a:gd name="T40" fmla="*/ 20 w 118"/>
                  <a:gd name="T41" fmla="*/ 81 h 230"/>
                  <a:gd name="T42" fmla="*/ 27 w 118"/>
                  <a:gd name="T43" fmla="*/ 80 h 230"/>
                  <a:gd name="T44" fmla="*/ 34 w 118"/>
                  <a:gd name="T45" fmla="*/ 79 h 230"/>
                  <a:gd name="T46" fmla="*/ 42 w 118"/>
                  <a:gd name="T47" fmla="*/ 79 h 230"/>
                  <a:gd name="T48" fmla="*/ 42 w 118"/>
                  <a:gd name="T49" fmla="*/ 79 h 230"/>
                  <a:gd name="T50" fmla="*/ 60 w 118"/>
                  <a:gd name="T51" fmla="*/ 80 h 230"/>
                  <a:gd name="T52" fmla="*/ 68 w 118"/>
                  <a:gd name="T53" fmla="*/ 79 h 230"/>
                  <a:gd name="T54" fmla="*/ 71 w 118"/>
                  <a:gd name="T55" fmla="*/ 78 h 230"/>
                  <a:gd name="T56" fmla="*/ 73 w 118"/>
                  <a:gd name="T57" fmla="*/ 76 h 230"/>
                  <a:gd name="T58" fmla="*/ 73 w 118"/>
                  <a:gd name="T59" fmla="*/ 76 h 230"/>
                  <a:gd name="T60" fmla="*/ 100 w 118"/>
                  <a:gd name="T61" fmla="*/ 7 h 230"/>
                  <a:gd name="T62" fmla="*/ 100 w 118"/>
                  <a:gd name="T63" fmla="*/ 7 h 230"/>
                  <a:gd name="T64" fmla="*/ 102 w 118"/>
                  <a:gd name="T65" fmla="*/ 4 h 230"/>
                  <a:gd name="T66" fmla="*/ 105 w 118"/>
                  <a:gd name="T67" fmla="*/ 1 h 230"/>
                  <a:gd name="T68" fmla="*/ 109 w 118"/>
                  <a:gd name="T69" fmla="*/ 0 h 230"/>
                  <a:gd name="T70" fmla="*/ 112 w 118"/>
                  <a:gd name="T71" fmla="*/ 1 h 230"/>
                  <a:gd name="T72" fmla="*/ 112 w 118"/>
                  <a:gd name="T73" fmla="*/ 1 h 230"/>
                  <a:gd name="T74" fmla="*/ 115 w 118"/>
                  <a:gd name="T75" fmla="*/ 4 h 230"/>
                  <a:gd name="T76" fmla="*/ 117 w 118"/>
                  <a:gd name="T77" fmla="*/ 7 h 230"/>
                  <a:gd name="T78" fmla="*/ 118 w 118"/>
                  <a:gd name="T79" fmla="*/ 11 h 230"/>
                  <a:gd name="T80" fmla="*/ 117 w 118"/>
                  <a:gd name="T81" fmla="*/ 14 h 230"/>
                  <a:gd name="T82" fmla="*/ 117 w 118"/>
                  <a:gd name="T83" fmla="*/ 14 h 230"/>
                  <a:gd name="T84" fmla="*/ 85 w 118"/>
                  <a:gd name="T85" fmla="*/ 97 h 230"/>
                  <a:gd name="T86" fmla="*/ 85 w 118"/>
                  <a:gd name="T87" fmla="*/ 97 h 230"/>
                  <a:gd name="T88" fmla="*/ 81 w 118"/>
                  <a:gd name="T89" fmla="*/ 109 h 230"/>
                  <a:gd name="T90" fmla="*/ 79 w 118"/>
                  <a:gd name="T91" fmla="*/ 119 h 230"/>
                  <a:gd name="T92" fmla="*/ 79 w 118"/>
                  <a:gd name="T93" fmla="*/ 119 h 230"/>
                  <a:gd name="T94" fmla="*/ 70 w 118"/>
                  <a:gd name="T95" fmla="*/ 185 h 230"/>
                  <a:gd name="T96" fmla="*/ 65 w 118"/>
                  <a:gd name="T97" fmla="*/ 213 h 230"/>
                  <a:gd name="T98" fmla="*/ 62 w 118"/>
                  <a:gd name="T99"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230">
                    <a:moveTo>
                      <a:pt x="22" y="230"/>
                    </a:moveTo>
                    <a:lnTo>
                      <a:pt x="22" y="230"/>
                    </a:lnTo>
                    <a:lnTo>
                      <a:pt x="19" y="218"/>
                    </a:lnTo>
                    <a:lnTo>
                      <a:pt x="17" y="204"/>
                    </a:lnTo>
                    <a:lnTo>
                      <a:pt x="12" y="177"/>
                    </a:lnTo>
                    <a:lnTo>
                      <a:pt x="12" y="177"/>
                    </a:lnTo>
                    <a:lnTo>
                      <a:pt x="11" y="172"/>
                    </a:lnTo>
                    <a:lnTo>
                      <a:pt x="8" y="169"/>
                    </a:lnTo>
                    <a:lnTo>
                      <a:pt x="6" y="166"/>
                    </a:lnTo>
                    <a:lnTo>
                      <a:pt x="4" y="161"/>
                    </a:lnTo>
                    <a:lnTo>
                      <a:pt x="4" y="161"/>
                    </a:lnTo>
                    <a:lnTo>
                      <a:pt x="1" y="134"/>
                    </a:lnTo>
                    <a:lnTo>
                      <a:pt x="0" y="114"/>
                    </a:lnTo>
                    <a:lnTo>
                      <a:pt x="1" y="99"/>
                    </a:lnTo>
                    <a:lnTo>
                      <a:pt x="1" y="94"/>
                    </a:lnTo>
                    <a:lnTo>
                      <a:pt x="1" y="94"/>
                    </a:lnTo>
                    <a:lnTo>
                      <a:pt x="2" y="91"/>
                    </a:lnTo>
                    <a:lnTo>
                      <a:pt x="4" y="88"/>
                    </a:lnTo>
                    <a:lnTo>
                      <a:pt x="8" y="85"/>
                    </a:lnTo>
                    <a:lnTo>
                      <a:pt x="14" y="83"/>
                    </a:lnTo>
                    <a:lnTo>
                      <a:pt x="20" y="81"/>
                    </a:lnTo>
                    <a:lnTo>
                      <a:pt x="27" y="80"/>
                    </a:lnTo>
                    <a:lnTo>
                      <a:pt x="34" y="79"/>
                    </a:lnTo>
                    <a:lnTo>
                      <a:pt x="42" y="79"/>
                    </a:lnTo>
                    <a:lnTo>
                      <a:pt x="42" y="79"/>
                    </a:lnTo>
                    <a:lnTo>
                      <a:pt x="60" y="80"/>
                    </a:lnTo>
                    <a:lnTo>
                      <a:pt x="68" y="79"/>
                    </a:lnTo>
                    <a:lnTo>
                      <a:pt x="71" y="78"/>
                    </a:lnTo>
                    <a:lnTo>
                      <a:pt x="73" y="76"/>
                    </a:lnTo>
                    <a:lnTo>
                      <a:pt x="73" y="76"/>
                    </a:lnTo>
                    <a:lnTo>
                      <a:pt x="100" y="7"/>
                    </a:lnTo>
                    <a:lnTo>
                      <a:pt x="100" y="7"/>
                    </a:lnTo>
                    <a:lnTo>
                      <a:pt x="102" y="4"/>
                    </a:lnTo>
                    <a:lnTo>
                      <a:pt x="105" y="1"/>
                    </a:lnTo>
                    <a:lnTo>
                      <a:pt x="109" y="0"/>
                    </a:lnTo>
                    <a:lnTo>
                      <a:pt x="112" y="1"/>
                    </a:lnTo>
                    <a:lnTo>
                      <a:pt x="112" y="1"/>
                    </a:lnTo>
                    <a:lnTo>
                      <a:pt x="115" y="4"/>
                    </a:lnTo>
                    <a:lnTo>
                      <a:pt x="117" y="7"/>
                    </a:lnTo>
                    <a:lnTo>
                      <a:pt x="118" y="11"/>
                    </a:lnTo>
                    <a:lnTo>
                      <a:pt x="117" y="14"/>
                    </a:lnTo>
                    <a:lnTo>
                      <a:pt x="117" y="14"/>
                    </a:lnTo>
                    <a:lnTo>
                      <a:pt x="85" y="97"/>
                    </a:lnTo>
                    <a:lnTo>
                      <a:pt x="85" y="97"/>
                    </a:lnTo>
                    <a:lnTo>
                      <a:pt x="81" y="109"/>
                    </a:lnTo>
                    <a:lnTo>
                      <a:pt x="79" y="119"/>
                    </a:lnTo>
                    <a:lnTo>
                      <a:pt x="79" y="119"/>
                    </a:lnTo>
                    <a:lnTo>
                      <a:pt x="70" y="185"/>
                    </a:lnTo>
                    <a:lnTo>
                      <a:pt x="65" y="213"/>
                    </a:lnTo>
                    <a:lnTo>
                      <a:pt x="62" y="2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4" name="Freeform 34"/>
              <p:cNvSpPr>
                <a:spLocks/>
              </p:cNvSpPr>
              <p:nvPr/>
            </p:nvSpPr>
            <p:spPr bwMode="auto">
              <a:xfrm>
                <a:off x="782" y="1050"/>
                <a:ext cx="89" cy="90"/>
              </a:xfrm>
              <a:custGeom>
                <a:avLst/>
                <a:gdLst>
                  <a:gd name="T0" fmla="*/ 89 w 89"/>
                  <a:gd name="T1" fmla="*/ 45 h 90"/>
                  <a:gd name="T2" fmla="*/ 89 w 89"/>
                  <a:gd name="T3" fmla="*/ 45 h 90"/>
                  <a:gd name="T4" fmla="*/ 88 w 89"/>
                  <a:gd name="T5" fmla="*/ 36 h 90"/>
                  <a:gd name="T6" fmla="*/ 86 w 89"/>
                  <a:gd name="T7" fmla="*/ 28 h 90"/>
                  <a:gd name="T8" fmla="*/ 81 w 89"/>
                  <a:gd name="T9" fmla="*/ 20 h 90"/>
                  <a:gd name="T10" fmla="*/ 75 w 89"/>
                  <a:gd name="T11" fmla="*/ 14 h 90"/>
                  <a:gd name="T12" fmla="*/ 69 w 89"/>
                  <a:gd name="T13" fmla="*/ 9 h 90"/>
                  <a:gd name="T14" fmla="*/ 62 w 89"/>
                  <a:gd name="T15" fmla="*/ 4 h 90"/>
                  <a:gd name="T16" fmla="*/ 54 w 89"/>
                  <a:gd name="T17" fmla="*/ 1 h 90"/>
                  <a:gd name="T18" fmla="*/ 44 w 89"/>
                  <a:gd name="T19" fmla="*/ 0 h 90"/>
                  <a:gd name="T20" fmla="*/ 44 w 89"/>
                  <a:gd name="T21" fmla="*/ 0 h 90"/>
                  <a:gd name="T22" fmla="*/ 35 w 89"/>
                  <a:gd name="T23" fmla="*/ 1 h 90"/>
                  <a:gd name="T24" fmla="*/ 27 w 89"/>
                  <a:gd name="T25" fmla="*/ 4 h 90"/>
                  <a:gd name="T26" fmla="*/ 20 w 89"/>
                  <a:gd name="T27" fmla="*/ 9 h 90"/>
                  <a:gd name="T28" fmla="*/ 13 w 89"/>
                  <a:gd name="T29" fmla="*/ 14 h 90"/>
                  <a:gd name="T30" fmla="*/ 7 w 89"/>
                  <a:gd name="T31" fmla="*/ 20 h 90"/>
                  <a:gd name="T32" fmla="*/ 3 w 89"/>
                  <a:gd name="T33" fmla="*/ 28 h 90"/>
                  <a:gd name="T34" fmla="*/ 1 w 89"/>
                  <a:gd name="T35" fmla="*/ 36 h 90"/>
                  <a:gd name="T36" fmla="*/ 0 w 89"/>
                  <a:gd name="T37" fmla="*/ 45 h 90"/>
                  <a:gd name="T38" fmla="*/ 0 w 89"/>
                  <a:gd name="T39" fmla="*/ 45 h 90"/>
                  <a:gd name="T40" fmla="*/ 1 w 89"/>
                  <a:gd name="T41" fmla="*/ 54 h 90"/>
                  <a:gd name="T42" fmla="*/ 3 w 89"/>
                  <a:gd name="T43" fmla="*/ 62 h 90"/>
                  <a:gd name="T44" fmla="*/ 7 w 89"/>
                  <a:gd name="T45" fmla="*/ 70 h 90"/>
                  <a:gd name="T46" fmla="*/ 13 w 89"/>
                  <a:gd name="T47" fmla="*/ 76 h 90"/>
                  <a:gd name="T48" fmla="*/ 20 w 89"/>
                  <a:gd name="T49" fmla="*/ 82 h 90"/>
                  <a:gd name="T50" fmla="*/ 27 w 89"/>
                  <a:gd name="T51" fmla="*/ 86 h 90"/>
                  <a:gd name="T52" fmla="*/ 35 w 89"/>
                  <a:gd name="T53" fmla="*/ 89 h 90"/>
                  <a:gd name="T54" fmla="*/ 44 w 89"/>
                  <a:gd name="T55" fmla="*/ 90 h 90"/>
                  <a:gd name="T56" fmla="*/ 44 w 89"/>
                  <a:gd name="T57" fmla="*/ 90 h 90"/>
                  <a:gd name="T58" fmla="*/ 54 w 89"/>
                  <a:gd name="T59" fmla="*/ 89 h 90"/>
                  <a:gd name="T60" fmla="*/ 62 w 89"/>
                  <a:gd name="T61" fmla="*/ 86 h 90"/>
                  <a:gd name="T62" fmla="*/ 69 w 89"/>
                  <a:gd name="T63" fmla="*/ 82 h 90"/>
                  <a:gd name="T64" fmla="*/ 75 w 89"/>
                  <a:gd name="T65" fmla="*/ 76 h 90"/>
                  <a:gd name="T66" fmla="*/ 81 w 89"/>
                  <a:gd name="T67" fmla="*/ 70 h 90"/>
                  <a:gd name="T68" fmla="*/ 86 w 89"/>
                  <a:gd name="T69" fmla="*/ 62 h 90"/>
                  <a:gd name="T70" fmla="*/ 88 w 89"/>
                  <a:gd name="T71" fmla="*/ 54 h 90"/>
                  <a:gd name="T72" fmla="*/ 89 w 89"/>
                  <a:gd name="T73" fmla="*/ 45 h 90"/>
                  <a:gd name="T74" fmla="*/ 89 w 89"/>
                  <a:gd name="T7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90">
                    <a:moveTo>
                      <a:pt x="89" y="45"/>
                    </a:moveTo>
                    <a:lnTo>
                      <a:pt x="89" y="45"/>
                    </a:lnTo>
                    <a:lnTo>
                      <a:pt x="88" y="36"/>
                    </a:lnTo>
                    <a:lnTo>
                      <a:pt x="86" y="28"/>
                    </a:lnTo>
                    <a:lnTo>
                      <a:pt x="81" y="20"/>
                    </a:lnTo>
                    <a:lnTo>
                      <a:pt x="75" y="14"/>
                    </a:lnTo>
                    <a:lnTo>
                      <a:pt x="69" y="9"/>
                    </a:lnTo>
                    <a:lnTo>
                      <a:pt x="62" y="4"/>
                    </a:lnTo>
                    <a:lnTo>
                      <a:pt x="54" y="1"/>
                    </a:lnTo>
                    <a:lnTo>
                      <a:pt x="44" y="0"/>
                    </a:lnTo>
                    <a:lnTo>
                      <a:pt x="44" y="0"/>
                    </a:lnTo>
                    <a:lnTo>
                      <a:pt x="35" y="1"/>
                    </a:lnTo>
                    <a:lnTo>
                      <a:pt x="27" y="4"/>
                    </a:lnTo>
                    <a:lnTo>
                      <a:pt x="20" y="9"/>
                    </a:lnTo>
                    <a:lnTo>
                      <a:pt x="13" y="14"/>
                    </a:lnTo>
                    <a:lnTo>
                      <a:pt x="7" y="20"/>
                    </a:lnTo>
                    <a:lnTo>
                      <a:pt x="3" y="28"/>
                    </a:lnTo>
                    <a:lnTo>
                      <a:pt x="1" y="36"/>
                    </a:lnTo>
                    <a:lnTo>
                      <a:pt x="0" y="45"/>
                    </a:lnTo>
                    <a:lnTo>
                      <a:pt x="0" y="45"/>
                    </a:lnTo>
                    <a:lnTo>
                      <a:pt x="1" y="54"/>
                    </a:lnTo>
                    <a:lnTo>
                      <a:pt x="3" y="62"/>
                    </a:lnTo>
                    <a:lnTo>
                      <a:pt x="7" y="70"/>
                    </a:lnTo>
                    <a:lnTo>
                      <a:pt x="13" y="76"/>
                    </a:lnTo>
                    <a:lnTo>
                      <a:pt x="20" y="82"/>
                    </a:lnTo>
                    <a:lnTo>
                      <a:pt x="27" y="86"/>
                    </a:lnTo>
                    <a:lnTo>
                      <a:pt x="35" y="89"/>
                    </a:lnTo>
                    <a:lnTo>
                      <a:pt x="44" y="90"/>
                    </a:lnTo>
                    <a:lnTo>
                      <a:pt x="44" y="90"/>
                    </a:lnTo>
                    <a:lnTo>
                      <a:pt x="54" y="89"/>
                    </a:lnTo>
                    <a:lnTo>
                      <a:pt x="62" y="86"/>
                    </a:lnTo>
                    <a:lnTo>
                      <a:pt x="69" y="82"/>
                    </a:lnTo>
                    <a:lnTo>
                      <a:pt x="75" y="76"/>
                    </a:lnTo>
                    <a:lnTo>
                      <a:pt x="81" y="70"/>
                    </a:lnTo>
                    <a:lnTo>
                      <a:pt x="86" y="62"/>
                    </a:lnTo>
                    <a:lnTo>
                      <a:pt x="88" y="54"/>
                    </a:lnTo>
                    <a:lnTo>
                      <a:pt x="89" y="45"/>
                    </a:lnTo>
                    <a:lnTo>
                      <a:pt x="89" y="4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5" name="Freeform 35"/>
              <p:cNvSpPr>
                <a:spLocks/>
              </p:cNvSpPr>
              <p:nvPr/>
            </p:nvSpPr>
            <p:spPr bwMode="auto">
              <a:xfrm>
                <a:off x="779" y="1157"/>
                <a:ext cx="108" cy="50"/>
              </a:xfrm>
              <a:custGeom>
                <a:avLst/>
                <a:gdLst>
                  <a:gd name="T0" fmla="*/ 108 w 108"/>
                  <a:gd name="T1" fmla="*/ 50 h 50"/>
                  <a:gd name="T2" fmla="*/ 108 w 108"/>
                  <a:gd name="T3" fmla="*/ 50 h 50"/>
                  <a:gd name="T4" fmla="*/ 107 w 108"/>
                  <a:gd name="T5" fmla="*/ 31 h 50"/>
                  <a:gd name="T6" fmla="*/ 107 w 108"/>
                  <a:gd name="T7" fmla="*/ 25 h 50"/>
                  <a:gd name="T8" fmla="*/ 107 w 108"/>
                  <a:gd name="T9" fmla="*/ 25 h 50"/>
                  <a:gd name="T10" fmla="*/ 106 w 108"/>
                  <a:gd name="T11" fmla="*/ 23 h 50"/>
                  <a:gd name="T12" fmla="*/ 106 w 108"/>
                  <a:gd name="T13" fmla="*/ 20 h 50"/>
                  <a:gd name="T14" fmla="*/ 102 w 108"/>
                  <a:gd name="T15" fmla="*/ 16 h 50"/>
                  <a:gd name="T16" fmla="*/ 96 w 108"/>
                  <a:gd name="T17" fmla="*/ 12 h 50"/>
                  <a:gd name="T18" fmla="*/ 89 w 108"/>
                  <a:gd name="T19" fmla="*/ 7 h 50"/>
                  <a:gd name="T20" fmla="*/ 79 w 108"/>
                  <a:gd name="T21" fmla="*/ 4 h 50"/>
                  <a:gd name="T22" fmla="*/ 69 w 108"/>
                  <a:gd name="T23" fmla="*/ 2 h 50"/>
                  <a:gd name="T24" fmla="*/ 59 w 108"/>
                  <a:gd name="T25" fmla="*/ 1 h 50"/>
                  <a:gd name="T26" fmla="*/ 47 w 108"/>
                  <a:gd name="T27" fmla="*/ 0 h 50"/>
                  <a:gd name="T28" fmla="*/ 47 w 108"/>
                  <a:gd name="T29" fmla="*/ 0 h 50"/>
                  <a:gd name="T30" fmla="*/ 34 w 108"/>
                  <a:gd name="T31" fmla="*/ 1 h 50"/>
                  <a:gd name="T32" fmla="*/ 22 w 108"/>
                  <a:gd name="T33" fmla="*/ 3 h 50"/>
                  <a:gd name="T34" fmla="*/ 10 w 108"/>
                  <a:gd name="T35" fmla="*/ 6 h 50"/>
                  <a:gd name="T36" fmla="*/ 0 w 108"/>
                  <a:gd name="T3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50">
                    <a:moveTo>
                      <a:pt x="108" y="50"/>
                    </a:moveTo>
                    <a:lnTo>
                      <a:pt x="108" y="50"/>
                    </a:lnTo>
                    <a:lnTo>
                      <a:pt x="107" y="31"/>
                    </a:lnTo>
                    <a:lnTo>
                      <a:pt x="107" y="25"/>
                    </a:lnTo>
                    <a:lnTo>
                      <a:pt x="107" y="25"/>
                    </a:lnTo>
                    <a:lnTo>
                      <a:pt x="106" y="23"/>
                    </a:lnTo>
                    <a:lnTo>
                      <a:pt x="106" y="20"/>
                    </a:lnTo>
                    <a:lnTo>
                      <a:pt x="102" y="16"/>
                    </a:lnTo>
                    <a:lnTo>
                      <a:pt x="96" y="12"/>
                    </a:lnTo>
                    <a:lnTo>
                      <a:pt x="89" y="7"/>
                    </a:lnTo>
                    <a:lnTo>
                      <a:pt x="79" y="4"/>
                    </a:lnTo>
                    <a:lnTo>
                      <a:pt x="69" y="2"/>
                    </a:lnTo>
                    <a:lnTo>
                      <a:pt x="59" y="1"/>
                    </a:lnTo>
                    <a:lnTo>
                      <a:pt x="47" y="0"/>
                    </a:lnTo>
                    <a:lnTo>
                      <a:pt x="47" y="0"/>
                    </a:lnTo>
                    <a:lnTo>
                      <a:pt x="34" y="1"/>
                    </a:lnTo>
                    <a:lnTo>
                      <a:pt x="22" y="3"/>
                    </a:lnTo>
                    <a:lnTo>
                      <a:pt x="10" y="6"/>
                    </a:lnTo>
                    <a:lnTo>
                      <a:pt x="0" y="1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6" name="Freeform 36"/>
              <p:cNvSpPr>
                <a:spLocks/>
              </p:cNvSpPr>
              <p:nvPr/>
            </p:nvSpPr>
            <p:spPr bwMode="auto">
              <a:xfrm>
                <a:off x="643" y="1019"/>
                <a:ext cx="123" cy="123"/>
              </a:xfrm>
              <a:custGeom>
                <a:avLst/>
                <a:gdLst>
                  <a:gd name="T0" fmla="*/ 123 w 123"/>
                  <a:gd name="T1" fmla="*/ 61 h 123"/>
                  <a:gd name="T2" fmla="*/ 123 w 123"/>
                  <a:gd name="T3" fmla="*/ 61 h 123"/>
                  <a:gd name="T4" fmla="*/ 122 w 123"/>
                  <a:gd name="T5" fmla="*/ 55 h 123"/>
                  <a:gd name="T6" fmla="*/ 121 w 123"/>
                  <a:gd name="T7" fmla="*/ 49 h 123"/>
                  <a:gd name="T8" fmla="*/ 118 w 123"/>
                  <a:gd name="T9" fmla="*/ 37 h 123"/>
                  <a:gd name="T10" fmla="*/ 112 w 123"/>
                  <a:gd name="T11" fmla="*/ 27 h 123"/>
                  <a:gd name="T12" fmla="*/ 104 w 123"/>
                  <a:gd name="T13" fmla="*/ 18 h 123"/>
                  <a:gd name="T14" fmla="*/ 96 w 123"/>
                  <a:gd name="T15" fmla="*/ 11 h 123"/>
                  <a:gd name="T16" fmla="*/ 85 w 123"/>
                  <a:gd name="T17" fmla="*/ 6 h 123"/>
                  <a:gd name="T18" fmla="*/ 73 w 123"/>
                  <a:gd name="T19" fmla="*/ 1 h 123"/>
                  <a:gd name="T20" fmla="*/ 67 w 123"/>
                  <a:gd name="T21" fmla="*/ 0 h 123"/>
                  <a:gd name="T22" fmla="*/ 61 w 123"/>
                  <a:gd name="T23" fmla="*/ 0 h 123"/>
                  <a:gd name="T24" fmla="*/ 61 w 123"/>
                  <a:gd name="T25" fmla="*/ 0 h 123"/>
                  <a:gd name="T26" fmla="*/ 55 w 123"/>
                  <a:gd name="T27" fmla="*/ 0 h 123"/>
                  <a:gd name="T28" fmla="*/ 49 w 123"/>
                  <a:gd name="T29" fmla="*/ 1 h 123"/>
                  <a:gd name="T30" fmla="*/ 37 w 123"/>
                  <a:gd name="T31" fmla="*/ 6 h 123"/>
                  <a:gd name="T32" fmla="*/ 27 w 123"/>
                  <a:gd name="T33" fmla="*/ 11 h 123"/>
                  <a:gd name="T34" fmla="*/ 18 w 123"/>
                  <a:gd name="T35" fmla="*/ 18 h 123"/>
                  <a:gd name="T36" fmla="*/ 11 w 123"/>
                  <a:gd name="T37" fmla="*/ 27 h 123"/>
                  <a:gd name="T38" fmla="*/ 5 w 123"/>
                  <a:gd name="T39" fmla="*/ 37 h 123"/>
                  <a:gd name="T40" fmla="*/ 1 w 123"/>
                  <a:gd name="T41" fmla="*/ 49 h 123"/>
                  <a:gd name="T42" fmla="*/ 0 w 123"/>
                  <a:gd name="T43" fmla="*/ 55 h 123"/>
                  <a:gd name="T44" fmla="*/ 0 w 123"/>
                  <a:gd name="T45" fmla="*/ 61 h 123"/>
                  <a:gd name="T46" fmla="*/ 0 w 123"/>
                  <a:gd name="T47" fmla="*/ 61 h 123"/>
                  <a:gd name="T48" fmla="*/ 0 w 123"/>
                  <a:gd name="T49" fmla="*/ 67 h 123"/>
                  <a:gd name="T50" fmla="*/ 1 w 123"/>
                  <a:gd name="T51" fmla="*/ 73 h 123"/>
                  <a:gd name="T52" fmla="*/ 5 w 123"/>
                  <a:gd name="T53" fmla="*/ 85 h 123"/>
                  <a:gd name="T54" fmla="*/ 11 w 123"/>
                  <a:gd name="T55" fmla="*/ 95 h 123"/>
                  <a:gd name="T56" fmla="*/ 18 w 123"/>
                  <a:gd name="T57" fmla="*/ 104 h 123"/>
                  <a:gd name="T58" fmla="*/ 27 w 123"/>
                  <a:gd name="T59" fmla="*/ 112 h 123"/>
                  <a:gd name="T60" fmla="*/ 37 w 123"/>
                  <a:gd name="T61" fmla="*/ 118 h 123"/>
                  <a:gd name="T62" fmla="*/ 49 w 123"/>
                  <a:gd name="T63" fmla="*/ 121 h 123"/>
                  <a:gd name="T64" fmla="*/ 55 w 123"/>
                  <a:gd name="T65" fmla="*/ 122 h 123"/>
                  <a:gd name="T66" fmla="*/ 61 w 123"/>
                  <a:gd name="T67" fmla="*/ 123 h 123"/>
                  <a:gd name="T68" fmla="*/ 61 w 123"/>
                  <a:gd name="T69" fmla="*/ 123 h 123"/>
                  <a:gd name="T70" fmla="*/ 67 w 123"/>
                  <a:gd name="T71" fmla="*/ 122 h 123"/>
                  <a:gd name="T72" fmla="*/ 73 w 123"/>
                  <a:gd name="T73" fmla="*/ 121 h 123"/>
                  <a:gd name="T74" fmla="*/ 85 w 123"/>
                  <a:gd name="T75" fmla="*/ 118 h 123"/>
                  <a:gd name="T76" fmla="*/ 96 w 123"/>
                  <a:gd name="T77" fmla="*/ 112 h 123"/>
                  <a:gd name="T78" fmla="*/ 104 w 123"/>
                  <a:gd name="T79" fmla="*/ 104 h 123"/>
                  <a:gd name="T80" fmla="*/ 112 w 123"/>
                  <a:gd name="T81" fmla="*/ 95 h 123"/>
                  <a:gd name="T82" fmla="*/ 118 w 123"/>
                  <a:gd name="T83" fmla="*/ 85 h 123"/>
                  <a:gd name="T84" fmla="*/ 121 w 123"/>
                  <a:gd name="T85" fmla="*/ 73 h 123"/>
                  <a:gd name="T86" fmla="*/ 122 w 123"/>
                  <a:gd name="T87" fmla="*/ 67 h 123"/>
                  <a:gd name="T88" fmla="*/ 123 w 123"/>
                  <a:gd name="T89" fmla="*/ 61 h 123"/>
                  <a:gd name="T90" fmla="*/ 123 w 123"/>
                  <a:gd name="T91"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23">
                    <a:moveTo>
                      <a:pt x="123" y="61"/>
                    </a:moveTo>
                    <a:lnTo>
                      <a:pt x="123" y="61"/>
                    </a:lnTo>
                    <a:lnTo>
                      <a:pt x="122" y="55"/>
                    </a:lnTo>
                    <a:lnTo>
                      <a:pt x="121" y="49"/>
                    </a:lnTo>
                    <a:lnTo>
                      <a:pt x="118" y="37"/>
                    </a:lnTo>
                    <a:lnTo>
                      <a:pt x="112" y="27"/>
                    </a:lnTo>
                    <a:lnTo>
                      <a:pt x="104" y="18"/>
                    </a:lnTo>
                    <a:lnTo>
                      <a:pt x="96" y="11"/>
                    </a:lnTo>
                    <a:lnTo>
                      <a:pt x="85" y="6"/>
                    </a:lnTo>
                    <a:lnTo>
                      <a:pt x="73" y="1"/>
                    </a:lnTo>
                    <a:lnTo>
                      <a:pt x="67" y="0"/>
                    </a:lnTo>
                    <a:lnTo>
                      <a:pt x="61" y="0"/>
                    </a:lnTo>
                    <a:lnTo>
                      <a:pt x="61" y="0"/>
                    </a:lnTo>
                    <a:lnTo>
                      <a:pt x="55" y="0"/>
                    </a:lnTo>
                    <a:lnTo>
                      <a:pt x="49" y="1"/>
                    </a:lnTo>
                    <a:lnTo>
                      <a:pt x="37" y="6"/>
                    </a:lnTo>
                    <a:lnTo>
                      <a:pt x="27" y="11"/>
                    </a:lnTo>
                    <a:lnTo>
                      <a:pt x="18" y="18"/>
                    </a:lnTo>
                    <a:lnTo>
                      <a:pt x="11" y="27"/>
                    </a:lnTo>
                    <a:lnTo>
                      <a:pt x="5" y="37"/>
                    </a:lnTo>
                    <a:lnTo>
                      <a:pt x="1" y="49"/>
                    </a:lnTo>
                    <a:lnTo>
                      <a:pt x="0" y="55"/>
                    </a:lnTo>
                    <a:lnTo>
                      <a:pt x="0" y="61"/>
                    </a:lnTo>
                    <a:lnTo>
                      <a:pt x="0" y="61"/>
                    </a:lnTo>
                    <a:lnTo>
                      <a:pt x="0" y="67"/>
                    </a:lnTo>
                    <a:lnTo>
                      <a:pt x="1" y="73"/>
                    </a:lnTo>
                    <a:lnTo>
                      <a:pt x="5" y="85"/>
                    </a:lnTo>
                    <a:lnTo>
                      <a:pt x="11" y="95"/>
                    </a:lnTo>
                    <a:lnTo>
                      <a:pt x="18" y="104"/>
                    </a:lnTo>
                    <a:lnTo>
                      <a:pt x="27" y="112"/>
                    </a:lnTo>
                    <a:lnTo>
                      <a:pt x="37" y="118"/>
                    </a:lnTo>
                    <a:lnTo>
                      <a:pt x="49" y="121"/>
                    </a:lnTo>
                    <a:lnTo>
                      <a:pt x="55" y="122"/>
                    </a:lnTo>
                    <a:lnTo>
                      <a:pt x="61" y="123"/>
                    </a:lnTo>
                    <a:lnTo>
                      <a:pt x="61" y="123"/>
                    </a:lnTo>
                    <a:lnTo>
                      <a:pt x="67" y="122"/>
                    </a:lnTo>
                    <a:lnTo>
                      <a:pt x="73" y="121"/>
                    </a:lnTo>
                    <a:lnTo>
                      <a:pt x="85" y="118"/>
                    </a:lnTo>
                    <a:lnTo>
                      <a:pt x="96" y="112"/>
                    </a:lnTo>
                    <a:lnTo>
                      <a:pt x="104" y="104"/>
                    </a:lnTo>
                    <a:lnTo>
                      <a:pt x="112" y="95"/>
                    </a:lnTo>
                    <a:lnTo>
                      <a:pt x="118" y="85"/>
                    </a:lnTo>
                    <a:lnTo>
                      <a:pt x="121" y="73"/>
                    </a:lnTo>
                    <a:lnTo>
                      <a:pt x="122" y="67"/>
                    </a:lnTo>
                    <a:lnTo>
                      <a:pt x="123" y="61"/>
                    </a:lnTo>
                    <a:lnTo>
                      <a:pt x="123" y="61"/>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7" name="Freeform 37"/>
              <p:cNvSpPr>
                <a:spLocks/>
              </p:cNvSpPr>
              <p:nvPr/>
            </p:nvSpPr>
            <p:spPr bwMode="auto">
              <a:xfrm>
                <a:off x="622" y="1167"/>
                <a:ext cx="165" cy="66"/>
              </a:xfrm>
              <a:custGeom>
                <a:avLst/>
                <a:gdLst>
                  <a:gd name="T0" fmla="*/ 165 w 165"/>
                  <a:gd name="T1" fmla="*/ 66 h 66"/>
                  <a:gd name="T2" fmla="*/ 165 w 165"/>
                  <a:gd name="T3" fmla="*/ 66 h 66"/>
                  <a:gd name="T4" fmla="*/ 164 w 165"/>
                  <a:gd name="T5" fmla="*/ 42 h 66"/>
                  <a:gd name="T6" fmla="*/ 164 w 165"/>
                  <a:gd name="T7" fmla="*/ 33 h 66"/>
                  <a:gd name="T8" fmla="*/ 164 w 165"/>
                  <a:gd name="T9" fmla="*/ 33 h 66"/>
                  <a:gd name="T10" fmla="*/ 163 w 165"/>
                  <a:gd name="T11" fmla="*/ 29 h 66"/>
                  <a:gd name="T12" fmla="*/ 162 w 165"/>
                  <a:gd name="T13" fmla="*/ 26 h 66"/>
                  <a:gd name="T14" fmla="*/ 160 w 165"/>
                  <a:gd name="T15" fmla="*/ 23 h 66"/>
                  <a:gd name="T16" fmla="*/ 157 w 165"/>
                  <a:gd name="T17" fmla="*/ 20 h 66"/>
                  <a:gd name="T18" fmla="*/ 149 w 165"/>
                  <a:gd name="T19" fmla="*/ 14 h 66"/>
                  <a:gd name="T20" fmla="*/ 139 w 165"/>
                  <a:gd name="T21" fmla="*/ 10 h 66"/>
                  <a:gd name="T22" fmla="*/ 126 w 165"/>
                  <a:gd name="T23" fmla="*/ 6 h 66"/>
                  <a:gd name="T24" fmla="*/ 113 w 165"/>
                  <a:gd name="T25" fmla="*/ 3 h 66"/>
                  <a:gd name="T26" fmla="*/ 97 w 165"/>
                  <a:gd name="T27" fmla="*/ 1 h 66"/>
                  <a:gd name="T28" fmla="*/ 82 w 165"/>
                  <a:gd name="T29" fmla="*/ 0 h 66"/>
                  <a:gd name="T30" fmla="*/ 82 w 165"/>
                  <a:gd name="T31" fmla="*/ 0 h 66"/>
                  <a:gd name="T32" fmla="*/ 67 w 165"/>
                  <a:gd name="T33" fmla="*/ 1 h 66"/>
                  <a:gd name="T34" fmla="*/ 52 w 165"/>
                  <a:gd name="T35" fmla="*/ 3 h 66"/>
                  <a:gd name="T36" fmla="*/ 38 w 165"/>
                  <a:gd name="T37" fmla="*/ 6 h 66"/>
                  <a:gd name="T38" fmla="*/ 25 w 165"/>
                  <a:gd name="T39" fmla="*/ 10 h 66"/>
                  <a:gd name="T40" fmla="*/ 15 w 165"/>
                  <a:gd name="T41" fmla="*/ 14 h 66"/>
                  <a:gd name="T42" fmla="*/ 8 w 165"/>
                  <a:gd name="T43" fmla="*/ 20 h 66"/>
                  <a:gd name="T44" fmla="*/ 5 w 165"/>
                  <a:gd name="T45" fmla="*/ 23 h 66"/>
                  <a:gd name="T46" fmla="*/ 3 w 165"/>
                  <a:gd name="T47" fmla="*/ 26 h 66"/>
                  <a:gd name="T48" fmla="*/ 1 w 165"/>
                  <a:gd name="T49" fmla="*/ 29 h 66"/>
                  <a:gd name="T50" fmla="*/ 1 w 165"/>
                  <a:gd name="T51" fmla="*/ 33 h 66"/>
                  <a:gd name="T52" fmla="*/ 1 w 165"/>
                  <a:gd name="T53" fmla="*/ 33 h 66"/>
                  <a:gd name="T54" fmla="*/ 0 w 165"/>
                  <a:gd name="T55" fmla="*/ 42 h 66"/>
                  <a:gd name="T56" fmla="*/ 0 w 165"/>
                  <a:gd name="T5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66">
                    <a:moveTo>
                      <a:pt x="165" y="66"/>
                    </a:moveTo>
                    <a:lnTo>
                      <a:pt x="165" y="66"/>
                    </a:lnTo>
                    <a:lnTo>
                      <a:pt x="164" y="42"/>
                    </a:lnTo>
                    <a:lnTo>
                      <a:pt x="164" y="33"/>
                    </a:lnTo>
                    <a:lnTo>
                      <a:pt x="164" y="33"/>
                    </a:lnTo>
                    <a:lnTo>
                      <a:pt x="163" y="29"/>
                    </a:lnTo>
                    <a:lnTo>
                      <a:pt x="162" y="26"/>
                    </a:lnTo>
                    <a:lnTo>
                      <a:pt x="160" y="23"/>
                    </a:lnTo>
                    <a:lnTo>
                      <a:pt x="157" y="20"/>
                    </a:lnTo>
                    <a:lnTo>
                      <a:pt x="149" y="14"/>
                    </a:lnTo>
                    <a:lnTo>
                      <a:pt x="139" y="10"/>
                    </a:lnTo>
                    <a:lnTo>
                      <a:pt x="126" y="6"/>
                    </a:lnTo>
                    <a:lnTo>
                      <a:pt x="113" y="3"/>
                    </a:lnTo>
                    <a:lnTo>
                      <a:pt x="97" y="1"/>
                    </a:lnTo>
                    <a:lnTo>
                      <a:pt x="82" y="0"/>
                    </a:lnTo>
                    <a:lnTo>
                      <a:pt x="82" y="0"/>
                    </a:lnTo>
                    <a:lnTo>
                      <a:pt x="67" y="1"/>
                    </a:lnTo>
                    <a:lnTo>
                      <a:pt x="52" y="3"/>
                    </a:lnTo>
                    <a:lnTo>
                      <a:pt x="38" y="6"/>
                    </a:lnTo>
                    <a:lnTo>
                      <a:pt x="25" y="10"/>
                    </a:lnTo>
                    <a:lnTo>
                      <a:pt x="15" y="14"/>
                    </a:lnTo>
                    <a:lnTo>
                      <a:pt x="8" y="20"/>
                    </a:lnTo>
                    <a:lnTo>
                      <a:pt x="5" y="23"/>
                    </a:lnTo>
                    <a:lnTo>
                      <a:pt x="3" y="26"/>
                    </a:lnTo>
                    <a:lnTo>
                      <a:pt x="1" y="29"/>
                    </a:lnTo>
                    <a:lnTo>
                      <a:pt x="1" y="33"/>
                    </a:lnTo>
                    <a:lnTo>
                      <a:pt x="1" y="33"/>
                    </a:lnTo>
                    <a:lnTo>
                      <a:pt x="0" y="42"/>
                    </a:lnTo>
                    <a:lnTo>
                      <a:pt x="0" y="6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8" name="Freeform 38"/>
              <p:cNvSpPr>
                <a:spLocks/>
              </p:cNvSpPr>
              <p:nvPr/>
            </p:nvSpPr>
            <p:spPr bwMode="auto">
              <a:xfrm>
                <a:off x="2048" y="438"/>
                <a:ext cx="110" cy="94"/>
              </a:xfrm>
              <a:custGeom>
                <a:avLst/>
                <a:gdLst>
                  <a:gd name="T0" fmla="*/ 0 w 110"/>
                  <a:gd name="T1" fmla="*/ 31 h 94"/>
                  <a:gd name="T2" fmla="*/ 0 w 110"/>
                  <a:gd name="T3" fmla="*/ 31 h 94"/>
                  <a:gd name="T4" fmla="*/ 23 w 110"/>
                  <a:gd name="T5" fmla="*/ 0 h 94"/>
                  <a:gd name="T6" fmla="*/ 110 w 110"/>
                  <a:gd name="T7" fmla="*/ 62 h 94"/>
                  <a:gd name="T8" fmla="*/ 88 w 110"/>
                  <a:gd name="T9" fmla="*/ 94 h 94"/>
                </a:gdLst>
                <a:ahLst/>
                <a:cxnLst>
                  <a:cxn ang="0">
                    <a:pos x="T0" y="T1"/>
                  </a:cxn>
                  <a:cxn ang="0">
                    <a:pos x="T2" y="T3"/>
                  </a:cxn>
                  <a:cxn ang="0">
                    <a:pos x="T4" y="T5"/>
                  </a:cxn>
                  <a:cxn ang="0">
                    <a:pos x="T6" y="T7"/>
                  </a:cxn>
                  <a:cxn ang="0">
                    <a:pos x="T8" y="T9"/>
                  </a:cxn>
                </a:cxnLst>
                <a:rect l="0" t="0" r="r" b="b"/>
                <a:pathLst>
                  <a:path w="110" h="94">
                    <a:moveTo>
                      <a:pt x="0" y="31"/>
                    </a:moveTo>
                    <a:lnTo>
                      <a:pt x="0" y="31"/>
                    </a:lnTo>
                    <a:lnTo>
                      <a:pt x="23" y="0"/>
                    </a:lnTo>
                    <a:lnTo>
                      <a:pt x="110" y="62"/>
                    </a:lnTo>
                    <a:lnTo>
                      <a:pt x="88" y="9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19" name="Freeform 39"/>
              <p:cNvSpPr>
                <a:spLocks/>
              </p:cNvSpPr>
              <p:nvPr/>
            </p:nvSpPr>
            <p:spPr bwMode="auto">
              <a:xfrm>
                <a:off x="2083" y="282"/>
                <a:ext cx="41" cy="154"/>
              </a:xfrm>
              <a:custGeom>
                <a:avLst/>
                <a:gdLst>
                  <a:gd name="T0" fmla="*/ 41 w 41"/>
                  <a:gd name="T1" fmla="*/ 2 h 154"/>
                  <a:gd name="T2" fmla="*/ 41 w 41"/>
                  <a:gd name="T3" fmla="*/ 2 h 154"/>
                  <a:gd name="T4" fmla="*/ 37 w 41"/>
                  <a:gd name="T5" fmla="*/ 0 h 154"/>
                  <a:gd name="T6" fmla="*/ 32 w 41"/>
                  <a:gd name="T7" fmla="*/ 0 h 154"/>
                  <a:gd name="T8" fmla="*/ 32 w 41"/>
                  <a:gd name="T9" fmla="*/ 0 h 154"/>
                  <a:gd name="T10" fmla="*/ 28 w 41"/>
                  <a:gd name="T11" fmla="*/ 1 h 154"/>
                  <a:gd name="T12" fmla="*/ 24 w 41"/>
                  <a:gd name="T13" fmla="*/ 4 h 154"/>
                  <a:gd name="T14" fmla="*/ 22 w 41"/>
                  <a:gd name="T15" fmla="*/ 8 h 154"/>
                  <a:gd name="T16" fmla="*/ 21 w 41"/>
                  <a:gd name="T17" fmla="*/ 13 h 154"/>
                  <a:gd name="T18" fmla="*/ 21 w 41"/>
                  <a:gd name="T19" fmla="*/ 13 h 154"/>
                  <a:gd name="T20" fmla="*/ 21 w 41"/>
                  <a:gd name="T21" fmla="*/ 119 h 154"/>
                  <a:gd name="T22" fmla="*/ 0 w 41"/>
                  <a:gd name="T23"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4">
                    <a:moveTo>
                      <a:pt x="41" y="2"/>
                    </a:moveTo>
                    <a:lnTo>
                      <a:pt x="41" y="2"/>
                    </a:lnTo>
                    <a:lnTo>
                      <a:pt x="37" y="0"/>
                    </a:lnTo>
                    <a:lnTo>
                      <a:pt x="32" y="0"/>
                    </a:lnTo>
                    <a:lnTo>
                      <a:pt x="32" y="0"/>
                    </a:lnTo>
                    <a:lnTo>
                      <a:pt x="28" y="1"/>
                    </a:lnTo>
                    <a:lnTo>
                      <a:pt x="24" y="4"/>
                    </a:lnTo>
                    <a:lnTo>
                      <a:pt x="22" y="8"/>
                    </a:lnTo>
                    <a:lnTo>
                      <a:pt x="21" y="13"/>
                    </a:lnTo>
                    <a:lnTo>
                      <a:pt x="21" y="13"/>
                    </a:lnTo>
                    <a:lnTo>
                      <a:pt x="21" y="119"/>
                    </a:lnTo>
                    <a:lnTo>
                      <a:pt x="0" y="15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0" name="Freeform 40"/>
              <p:cNvSpPr>
                <a:spLocks/>
              </p:cNvSpPr>
              <p:nvPr/>
            </p:nvSpPr>
            <p:spPr bwMode="auto">
              <a:xfrm>
                <a:off x="2126" y="256"/>
                <a:ext cx="30" cy="90"/>
              </a:xfrm>
              <a:custGeom>
                <a:avLst/>
                <a:gdLst>
                  <a:gd name="T0" fmla="*/ 30 w 30"/>
                  <a:gd name="T1" fmla="*/ 13 h 90"/>
                  <a:gd name="T2" fmla="*/ 30 w 30"/>
                  <a:gd name="T3" fmla="*/ 13 h 90"/>
                  <a:gd name="T4" fmla="*/ 29 w 30"/>
                  <a:gd name="T5" fmla="*/ 8 h 90"/>
                  <a:gd name="T6" fmla="*/ 27 w 30"/>
                  <a:gd name="T7" fmla="*/ 3 h 90"/>
                  <a:gd name="T8" fmla="*/ 23 w 30"/>
                  <a:gd name="T9" fmla="*/ 1 h 90"/>
                  <a:gd name="T10" fmla="*/ 18 w 30"/>
                  <a:gd name="T11" fmla="*/ 0 h 90"/>
                  <a:gd name="T12" fmla="*/ 18 w 30"/>
                  <a:gd name="T13" fmla="*/ 0 h 90"/>
                  <a:gd name="T14" fmla="*/ 13 w 30"/>
                  <a:gd name="T15" fmla="*/ 1 h 90"/>
                  <a:gd name="T16" fmla="*/ 9 w 30"/>
                  <a:gd name="T17" fmla="*/ 4 h 90"/>
                  <a:gd name="T18" fmla="*/ 7 w 30"/>
                  <a:gd name="T19" fmla="*/ 8 h 90"/>
                  <a:gd name="T20" fmla="*/ 6 w 30"/>
                  <a:gd name="T21" fmla="*/ 13 h 90"/>
                  <a:gd name="T22" fmla="*/ 6 w 30"/>
                  <a:gd name="T23" fmla="*/ 13 h 90"/>
                  <a:gd name="T24" fmla="*/ 0 w 30"/>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90">
                    <a:moveTo>
                      <a:pt x="30" y="13"/>
                    </a:moveTo>
                    <a:lnTo>
                      <a:pt x="30" y="13"/>
                    </a:lnTo>
                    <a:lnTo>
                      <a:pt x="29" y="8"/>
                    </a:lnTo>
                    <a:lnTo>
                      <a:pt x="27" y="3"/>
                    </a:lnTo>
                    <a:lnTo>
                      <a:pt x="23" y="1"/>
                    </a:lnTo>
                    <a:lnTo>
                      <a:pt x="18" y="0"/>
                    </a:lnTo>
                    <a:lnTo>
                      <a:pt x="18" y="0"/>
                    </a:lnTo>
                    <a:lnTo>
                      <a:pt x="13" y="1"/>
                    </a:lnTo>
                    <a:lnTo>
                      <a:pt x="9" y="4"/>
                    </a:lnTo>
                    <a:lnTo>
                      <a:pt x="7" y="8"/>
                    </a:lnTo>
                    <a:lnTo>
                      <a:pt x="6" y="13"/>
                    </a:lnTo>
                    <a:lnTo>
                      <a:pt x="6" y="13"/>
                    </a:lnTo>
                    <a:lnTo>
                      <a:pt x="0" y="9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1" name="Freeform 41"/>
              <p:cNvSpPr>
                <a:spLocks/>
              </p:cNvSpPr>
              <p:nvPr/>
            </p:nvSpPr>
            <p:spPr bwMode="auto">
              <a:xfrm>
                <a:off x="2146" y="244"/>
                <a:ext cx="109" cy="237"/>
              </a:xfrm>
              <a:custGeom>
                <a:avLst/>
                <a:gdLst>
                  <a:gd name="T0" fmla="*/ 5 w 109"/>
                  <a:gd name="T1" fmla="*/ 223 h 237"/>
                  <a:gd name="T2" fmla="*/ 105 w 109"/>
                  <a:gd name="T3" fmla="*/ 183 h 237"/>
                  <a:gd name="T4" fmla="*/ 108 w 109"/>
                  <a:gd name="T5" fmla="*/ 179 h 237"/>
                  <a:gd name="T6" fmla="*/ 108 w 109"/>
                  <a:gd name="T7" fmla="*/ 170 h 237"/>
                  <a:gd name="T8" fmla="*/ 106 w 109"/>
                  <a:gd name="T9" fmla="*/ 166 h 237"/>
                  <a:gd name="T10" fmla="*/ 97 w 109"/>
                  <a:gd name="T11" fmla="*/ 161 h 237"/>
                  <a:gd name="T12" fmla="*/ 87 w 109"/>
                  <a:gd name="T13" fmla="*/ 165 h 237"/>
                  <a:gd name="T14" fmla="*/ 65 w 109"/>
                  <a:gd name="T15" fmla="*/ 182 h 237"/>
                  <a:gd name="T16" fmla="*/ 59 w 109"/>
                  <a:gd name="T17" fmla="*/ 185 h 237"/>
                  <a:gd name="T18" fmla="*/ 51 w 109"/>
                  <a:gd name="T19" fmla="*/ 186 h 237"/>
                  <a:gd name="T20" fmla="*/ 42 w 109"/>
                  <a:gd name="T21" fmla="*/ 184 h 237"/>
                  <a:gd name="T22" fmla="*/ 34 w 109"/>
                  <a:gd name="T23" fmla="*/ 179 h 237"/>
                  <a:gd name="T24" fmla="*/ 29 w 109"/>
                  <a:gd name="T25" fmla="*/ 171 h 237"/>
                  <a:gd name="T26" fmla="*/ 27 w 109"/>
                  <a:gd name="T27" fmla="*/ 161 h 237"/>
                  <a:gd name="T28" fmla="*/ 27 w 109"/>
                  <a:gd name="T29" fmla="*/ 156 h 237"/>
                  <a:gd name="T30" fmla="*/ 31 w 109"/>
                  <a:gd name="T31" fmla="*/ 148 h 237"/>
                  <a:gd name="T32" fmla="*/ 38 w 109"/>
                  <a:gd name="T33" fmla="*/ 141 h 237"/>
                  <a:gd name="T34" fmla="*/ 46 w 109"/>
                  <a:gd name="T35" fmla="*/ 137 h 237"/>
                  <a:gd name="T36" fmla="*/ 51 w 109"/>
                  <a:gd name="T37" fmla="*/ 137 h 237"/>
                  <a:gd name="T38" fmla="*/ 60 w 109"/>
                  <a:gd name="T39" fmla="*/ 139 h 237"/>
                  <a:gd name="T40" fmla="*/ 68 w 109"/>
                  <a:gd name="T41" fmla="*/ 143 h 237"/>
                  <a:gd name="T42" fmla="*/ 87 w 109"/>
                  <a:gd name="T43" fmla="*/ 157 h 237"/>
                  <a:gd name="T44" fmla="*/ 92 w 109"/>
                  <a:gd name="T45" fmla="*/ 159 h 237"/>
                  <a:gd name="T46" fmla="*/ 102 w 109"/>
                  <a:gd name="T47" fmla="*/ 159 h 237"/>
                  <a:gd name="T48" fmla="*/ 106 w 109"/>
                  <a:gd name="T49" fmla="*/ 156 h 237"/>
                  <a:gd name="T50" fmla="*/ 109 w 109"/>
                  <a:gd name="T51" fmla="*/ 147 h 237"/>
                  <a:gd name="T52" fmla="*/ 105 w 109"/>
                  <a:gd name="T53" fmla="*/ 138 h 237"/>
                  <a:gd name="T54" fmla="*/ 37 w 109"/>
                  <a:gd name="T55" fmla="*/ 102 h 237"/>
                  <a:gd name="T56" fmla="*/ 50 w 109"/>
                  <a:gd name="T57" fmla="*/ 14 h 237"/>
                  <a:gd name="T58" fmla="*/ 50 w 109"/>
                  <a:gd name="T59" fmla="*/ 9 h 237"/>
                  <a:gd name="T60" fmla="*/ 44 w 109"/>
                  <a:gd name="T61" fmla="*/ 2 h 237"/>
                  <a:gd name="T62" fmla="*/ 40 w 109"/>
                  <a:gd name="T63" fmla="*/ 0 h 237"/>
                  <a:gd name="T64" fmla="*/ 31 w 109"/>
                  <a:gd name="T65" fmla="*/ 3 h 237"/>
                  <a:gd name="T66" fmla="*/ 26 w 109"/>
                  <a:gd name="T67" fmla="*/ 11 h 237"/>
                  <a:gd name="T68" fmla="*/ 7 w 109"/>
                  <a:gd name="T69" fmla="*/ 1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237">
                    <a:moveTo>
                      <a:pt x="0" y="237"/>
                    </a:moveTo>
                    <a:lnTo>
                      <a:pt x="5" y="223"/>
                    </a:lnTo>
                    <a:lnTo>
                      <a:pt x="71" y="223"/>
                    </a:lnTo>
                    <a:lnTo>
                      <a:pt x="105" y="183"/>
                    </a:lnTo>
                    <a:lnTo>
                      <a:pt x="105" y="183"/>
                    </a:lnTo>
                    <a:lnTo>
                      <a:pt x="108" y="179"/>
                    </a:lnTo>
                    <a:lnTo>
                      <a:pt x="109" y="174"/>
                    </a:lnTo>
                    <a:lnTo>
                      <a:pt x="108" y="170"/>
                    </a:lnTo>
                    <a:lnTo>
                      <a:pt x="106" y="166"/>
                    </a:lnTo>
                    <a:lnTo>
                      <a:pt x="106" y="166"/>
                    </a:lnTo>
                    <a:lnTo>
                      <a:pt x="102" y="162"/>
                    </a:lnTo>
                    <a:lnTo>
                      <a:pt x="97" y="161"/>
                    </a:lnTo>
                    <a:lnTo>
                      <a:pt x="92" y="161"/>
                    </a:lnTo>
                    <a:lnTo>
                      <a:pt x="87" y="165"/>
                    </a:lnTo>
                    <a:lnTo>
                      <a:pt x="87" y="165"/>
                    </a:lnTo>
                    <a:lnTo>
                      <a:pt x="65" y="182"/>
                    </a:lnTo>
                    <a:lnTo>
                      <a:pt x="65" y="182"/>
                    </a:lnTo>
                    <a:lnTo>
                      <a:pt x="59" y="185"/>
                    </a:lnTo>
                    <a:lnTo>
                      <a:pt x="51" y="186"/>
                    </a:lnTo>
                    <a:lnTo>
                      <a:pt x="51" y="186"/>
                    </a:lnTo>
                    <a:lnTo>
                      <a:pt x="46" y="186"/>
                    </a:lnTo>
                    <a:lnTo>
                      <a:pt x="42" y="184"/>
                    </a:lnTo>
                    <a:lnTo>
                      <a:pt x="38" y="182"/>
                    </a:lnTo>
                    <a:lnTo>
                      <a:pt x="34" y="179"/>
                    </a:lnTo>
                    <a:lnTo>
                      <a:pt x="31" y="175"/>
                    </a:lnTo>
                    <a:lnTo>
                      <a:pt x="29" y="171"/>
                    </a:lnTo>
                    <a:lnTo>
                      <a:pt x="27" y="167"/>
                    </a:lnTo>
                    <a:lnTo>
                      <a:pt x="27" y="161"/>
                    </a:lnTo>
                    <a:lnTo>
                      <a:pt x="27" y="161"/>
                    </a:lnTo>
                    <a:lnTo>
                      <a:pt x="27" y="156"/>
                    </a:lnTo>
                    <a:lnTo>
                      <a:pt x="29" y="152"/>
                    </a:lnTo>
                    <a:lnTo>
                      <a:pt x="31" y="148"/>
                    </a:lnTo>
                    <a:lnTo>
                      <a:pt x="34" y="144"/>
                    </a:lnTo>
                    <a:lnTo>
                      <a:pt x="38" y="141"/>
                    </a:lnTo>
                    <a:lnTo>
                      <a:pt x="42" y="139"/>
                    </a:lnTo>
                    <a:lnTo>
                      <a:pt x="46" y="137"/>
                    </a:lnTo>
                    <a:lnTo>
                      <a:pt x="51" y="137"/>
                    </a:lnTo>
                    <a:lnTo>
                      <a:pt x="51" y="137"/>
                    </a:lnTo>
                    <a:lnTo>
                      <a:pt x="55" y="137"/>
                    </a:lnTo>
                    <a:lnTo>
                      <a:pt x="60" y="139"/>
                    </a:lnTo>
                    <a:lnTo>
                      <a:pt x="64" y="141"/>
                    </a:lnTo>
                    <a:lnTo>
                      <a:pt x="68" y="143"/>
                    </a:lnTo>
                    <a:lnTo>
                      <a:pt x="68" y="143"/>
                    </a:lnTo>
                    <a:lnTo>
                      <a:pt x="87" y="157"/>
                    </a:lnTo>
                    <a:lnTo>
                      <a:pt x="87" y="157"/>
                    </a:lnTo>
                    <a:lnTo>
                      <a:pt x="92" y="159"/>
                    </a:lnTo>
                    <a:lnTo>
                      <a:pt x="97" y="160"/>
                    </a:lnTo>
                    <a:lnTo>
                      <a:pt x="102" y="159"/>
                    </a:lnTo>
                    <a:lnTo>
                      <a:pt x="106" y="156"/>
                    </a:lnTo>
                    <a:lnTo>
                      <a:pt x="106" y="156"/>
                    </a:lnTo>
                    <a:lnTo>
                      <a:pt x="108" y="152"/>
                    </a:lnTo>
                    <a:lnTo>
                      <a:pt x="109" y="147"/>
                    </a:lnTo>
                    <a:lnTo>
                      <a:pt x="108" y="143"/>
                    </a:lnTo>
                    <a:lnTo>
                      <a:pt x="105" y="138"/>
                    </a:lnTo>
                    <a:lnTo>
                      <a:pt x="74" y="102"/>
                    </a:lnTo>
                    <a:lnTo>
                      <a:pt x="37" y="102"/>
                    </a:lnTo>
                    <a:lnTo>
                      <a:pt x="37" y="102"/>
                    </a:lnTo>
                    <a:lnTo>
                      <a:pt x="50" y="14"/>
                    </a:lnTo>
                    <a:lnTo>
                      <a:pt x="50" y="14"/>
                    </a:lnTo>
                    <a:lnTo>
                      <a:pt x="50" y="9"/>
                    </a:lnTo>
                    <a:lnTo>
                      <a:pt x="48" y="4"/>
                    </a:lnTo>
                    <a:lnTo>
                      <a:pt x="44" y="2"/>
                    </a:lnTo>
                    <a:lnTo>
                      <a:pt x="40" y="0"/>
                    </a:lnTo>
                    <a:lnTo>
                      <a:pt x="40" y="0"/>
                    </a:lnTo>
                    <a:lnTo>
                      <a:pt x="35" y="0"/>
                    </a:lnTo>
                    <a:lnTo>
                      <a:pt x="31" y="3"/>
                    </a:lnTo>
                    <a:lnTo>
                      <a:pt x="27" y="6"/>
                    </a:lnTo>
                    <a:lnTo>
                      <a:pt x="26" y="11"/>
                    </a:lnTo>
                    <a:lnTo>
                      <a:pt x="26" y="11"/>
                    </a:lnTo>
                    <a:lnTo>
                      <a:pt x="7" y="102"/>
                    </a:lnTo>
                    <a:lnTo>
                      <a:pt x="3" y="10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2" name="Freeform 42"/>
              <p:cNvSpPr>
                <a:spLocks/>
              </p:cNvSpPr>
              <p:nvPr/>
            </p:nvSpPr>
            <p:spPr bwMode="auto">
              <a:xfrm>
                <a:off x="3511" y="1623"/>
                <a:ext cx="191" cy="261"/>
              </a:xfrm>
              <a:custGeom>
                <a:avLst/>
                <a:gdLst>
                  <a:gd name="T0" fmla="*/ 185 w 191"/>
                  <a:gd name="T1" fmla="*/ 18 h 261"/>
                  <a:gd name="T2" fmla="*/ 185 w 191"/>
                  <a:gd name="T3" fmla="*/ 18 h 261"/>
                  <a:gd name="T4" fmla="*/ 181 w 191"/>
                  <a:gd name="T5" fmla="*/ 11 h 261"/>
                  <a:gd name="T6" fmla="*/ 176 w 191"/>
                  <a:gd name="T7" fmla="*/ 5 h 261"/>
                  <a:gd name="T8" fmla="*/ 168 w 191"/>
                  <a:gd name="T9" fmla="*/ 2 h 261"/>
                  <a:gd name="T10" fmla="*/ 165 w 191"/>
                  <a:gd name="T11" fmla="*/ 1 h 261"/>
                  <a:gd name="T12" fmla="*/ 161 w 191"/>
                  <a:gd name="T13" fmla="*/ 0 h 261"/>
                  <a:gd name="T14" fmla="*/ 9 w 191"/>
                  <a:gd name="T15" fmla="*/ 0 h 261"/>
                  <a:gd name="T16" fmla="*/ 9 w 191"/>
                  <a:gd name="T17" fmla="*/ 0 h 261"/>
                  <a:gd name="T18" fmla="*/ 6 w 191"/>
                  <a:gd name="T19" fmla="*/ 1 h 261"/>
                  <a:gd name="T20" fmla="*/ 3 w 191"/>
                  <a:gd name="T21" fmla="*/ 3 h 261"/>
                  <a:gd name="T22" fmla="*/ 1 w 191"/>
                  <a:gd name="T23" fmla="*/ 6 h 261"/>
                  <a:gd name="T24" fmla="*/ 0 w 191"/>
                  <a:gd name="T25" fmla="*/ 9 h 261"/>
                  <a:gd name="T26" fmla="*/ 0 w 191"/>
                  <a:gd name="T27" fmla="*/ 243 h 261"/>
                  <a:gd name="T28" fmla="*/ 0 w 191"/>
                  <a:gd name="T29" fmla="*/ 243 h 261"/>
                  <a:gd name="T30" fmla="*/ 1 w 191"/>
                  <a:gd name="T31" fmla="*/ 247 h 261"/>
                  <a:gd name="T32" fmla="*/ 2 w 191"/>
                  <a:gd name="T33" fmla="*/ 250 h 261"/>
                  <a:gd name="T34" fmla="*/ 3 w 191"/>
                  <a:gd name="T35" fmla="*/ 253 h 261"/>
                  <a:gd name="T36" fmla="*/ 6 w 191"/>
                  <a:gd name="T37" fmla="*/ 256 h 261"/>
                  <a:gd name="T38" fmla="*/ 8 w 191"/>
                  <a:gd name="T39" fmla="*/ 258 h 261"/>
                  <a:gd name="T40" fmla="*/ 11 w 191"/>
                  <a:gd name="T41" fmla="*/ 259 h 261"/>
                  <a:gd name="T42" fmla="*/ 15 w 191"/>
                  <a:gd name="T43" fmla="*/ 261 h 261"/>
                  <a:gd name="T44" fmla="*/ 18 w 191"/>
                  <a:gd name="T45" fmla="*/ 261 h 261"/>
                  <a:gd name="T46" fmla="*/ 172 w 191"/>
                  <a:gd name="T47" fmla="*/ 261 h 261"/>
                  <a:gd name="T48" fmla="*/ 172 w 191"/>
                  <a:gd name="T49" fmla="*/ 261 h 261"/>
                  <a:gd name="T50" fmla="*/ 177 w 191"/>
                  <a:gd name="T51" fmla="*/ 261 h 261"/>
                  <a:gd name="T52" fmla="*/ 180 w 191"/>
                  <a:gd name="T53" fmla="*/ 259 h 261"/>
                  <a:gd name="T54" fmla="*/ 183 w 191"/>
                  <a:gd name="T55" fmla="*/ 258 h 261"/>
                  <a:gd name="T56" fmla="*/ 186 w 191"/>
                  <a:gd name="T57" fmla="*/ 256 h 261"/>
                  <a:gd name="T58" fmla="*/ 188 w 191"/>
                  <a:gd name="T59" fmla="*/ 253 h 261"/>
                  <a:gd name="T60" fmla="*/ 190 w 191"/>
                  <a:gd name="T61" fmla="*/ 250 h 261"/>
                  <a:gd name="T62" fmla="*/ 191 w 191"/>
                  <a:gd name="T63" fmla="*/ 247 h 261"/>
                  <a:gd name="T64" fmla="*/ 191 w 191"/>
                  <a:gd name="T65" fmla="*/ 243 h 261"/>
                  <a:gd name="T66" fmla="*/ 191 w 191"/>
                  <a:gd name="T67" fmla="*/ 32 h 261"/>
                  <a:gd name="T68" fmla="*/ 191 w 191"/>
                  <a:gd name="T69" fmla="*/ 32 h 261"/>
                  <a:gd name="T70" fmla="*/ 191 w 191"/>
                  <a:gd name="T71" fmla="*/ 28 h 261"/>
                  <a:gd name="T72" fmla="*/ 190 w 191"/>
                  <a:gd name="T73" fmla="*/ 25 h 261"/>
                  <a:gd name="T74" fmla="*/ 187 w 191"/>
                  <a:gd name="T75" fmla="*/ 21 h 261"/>
                  <a:gd name="T76" fmla="*/ 185 w 191"/>
                  <a:gd name="T77" fmla="*/ 18 h 261"/>
                  <a:gd name="T78" fmla="*/ 185 w 191"/>
                  <a:gd name="T79" fmla="*/ 1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261">
                    <a:moveTo>
                      <a:pt x="185" y="18"/>
                    </a:moveTo>
                    <a:lnTo>
                      <a:pt x="185" y="18"/>
                    </a:lnTo>
                    <a:lnTo>
                      <a:pt x="181" y="11"/>
                    </a:lnTo>
                    <a:lnTo>
                      <a:pt x="176" y="5"/>
                    </a:lnTo>
                    <a:lnTo>
                      <a:pt x="168" y="2"/>
                    </a:lnTo>
                    <a:lnTo>
                      <a:pt x="165" y="1"/>
                    </a:lnTo>
                    <a:lnTo>
                      <a:pt x="161" y="0"/>
                    </a:lnTo>
                    <a:lnTo>
                      <a:pt x="9" y="0"/>
                    </a:lnTo>
                    <a:lnTo>
                      <a:pt x="9" y="0"/>
                    </a:lnTo>
                    <a:lnTo>
                      <a:pt x="6" y="1"/>
                    </a:lnTo>
                    <a:lnTo>
                      <a:pt x="3" y="3"/>
                    </a:lnTo>
                    <a:lnTo>
                      <a:pt x="1" y="6"/>
                    </a:lnTo>
                    <a:lnTo>
                      <a:pt x="0" y="9"/>
                    </a:lnTo>
                    <a:lnTo>
                      <a:pt x="0" y="243"/>
                    </a:lnTo>
                    <a:lnTo>
                      <a:pt x="0" y="243"/>
                    </a:lnTo>
                    <a:lnTo>
                      <a:pt x="1" y="247"/>
                    </a:lnTo>
                    <a:lnTo>
                      <a:pt x="2" y="250"/>
                    </a:lnTo>
                    <a:lnTo>
                      <a:pt x="3" y="253"/>
                    </a:lnTo>
                    <a:lnTo>
                      <a:pt x="6" y="256"/>
                    </a:lnTo>
                    <a:lnTo>
                      <a:pt x="8" y="258"/>
                    </a:lnTo>
                    <a:lnTo>
                      <a:pt x="11" y="259"/>
                    </a:lnTo>
                    <a:lnTo>
                      <a:pt x="15" y="261"/>
                    </a:lnTo>
                    <a:lnTo>
                      <a:pt x="18" y="261"/>
                    </a:lnTo>
                    <a:lnTo>
                      <a:pt x="172" y="261"/>
                    </a:lnTo>
                    <a:lnTo>
                      <a:pt x="172" y="261"/>
                    </a:lnTo>
                    <a:lnTo>
                      <a:pt x="177" y="261"/>
                    </a:lnTo>
                    <a:lnTo>
                      <a:pt x="180" y="259"/>
                    </a:lnTo>
                    <a:lnTo>
                      <a:pt x="183" y="258"/>
                    </a:lnTo>
                    <a:lnTo>
                      <a:pt x="186" y="256"/>
                    </a:lnTo>
                    <a:lnTo>
                      <a:pt x="188" y="253"/>
                    </a:lnTo>
                    <a:lnTo>
                      <a:pt x="190" y="250"/>
                    </a:lnTo>
                    <a:lnTo>
                      <a:pt x="191" y="247"/>
                    </a:lnTo>
                    <a:lnTo>
                      <a:pt x="191" y="243"/>
                    </a:lnTo>
                    <a:lnTo>
                      <a:pt x="191" y="32"/>
                    </a:lnTo>
                    <a:lnTo>
                      <a:pt x="191" y="32"/>
                    </a:lnTo>
                    <a:lnTo>
                      <a:pt x="191" y="28"/>
                    </a:lnTo>
                    <a:lnTo>
                      <a:pt x="190" y="25"/>
                    </a:lnTo>
                    <a:lnTo>
                      <a:pt x="187" y="21"/>
                    </a:lnTo>
                    <a:lnTo>
                      <a:pt x="185" y="18"/>
                    </a:lnTo>
                    <a:lnTo>
                      <a:pt x="185" y="1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3" name="Freeform 43"/>
              <p:cNvSpPr>
                <a:spLocks/>
              </p:cNvSpPr>
              <p:nvPr/>
            </p:nvSpPr>
            <p:spPr bwMode="auto">
              <a:xfrm>
                <a:off x="3568" y="1768"/>
                <a:ext cx="77" cy="31"/>
              </a:xfrm>
              <a:custGeom>
                <a:avLst/>
                <a:gdLst>
                  <a:gd name="T0" fmla="*/ 0 w 77"/>
                  <a:gd name="T1" fmla="*/ 31 h 31"/>
                  <a:gd name="T2" fmla="*/ 0 w 77"/>
                  <a:gd name="T3" fmla="*/ 31 h 31"/>
                  <a:gd name="T4" fmla="*/ 0 w 77"/>
                  <a:gd name="T5" fmla="*/ 16 h 31"/>
                  <a:gd name="T6" fmla="*/ 0 w 77"/>
                  <a:gd name="T7" fmla="*/ 16 h 31"/>
                  <a:gd name="T8" fmla="*/ 1 w 77"/>
                  <a:gd name="T9" fmla="*/ 13 h 31"/>
                  <a:gd name="T10" fmla="*/ 4 w 77"/>
                  <a:gd name="T11" fmla="*/ 9 h 31"/>
                  <a:gd name="T12" fmla="*/ 7 w 77"/>
                  <a:gd name="T13" fmla="*/ 7 h 31"/>
                  <a:gd name="T14" fmla="*/ 13 w 77"/>
                  <a:gd name="T15" fmla="*/ 5 h 31"/>
                  <a:gd name="T16" fmla="*/ 18 w 77"/>
                  <a:gd name="T17" fmla="*/ 3 h 31"/>
                  <a:gd name="T18" fmla="*/ 25 w 77"/>
                  <a:gd name="T19" fmla="*/ 1 h 31"/>
                  <a:gd name="T20" fmla="*/ 31 w 77"/>
                  <a:gd name="T21" fmla="*/ 0 h 31"/>
                  <a:gd name="T22" fmla="*/ 38 w 77"/>
                  <a:gd name="T23" fmla="*/ 0 h 31"/>
                  <a:gd name="T24" fmla="*/ 38 w 77"/>
                  <a:gd name="T25" fmla="*/ 0 h 31"/>
                  <a:gd name="T26" fmla="*/ 46 w 77"/>
                  <a:gd name="T27" fmla="*/ 0 h 31"/>
                  <a:gd name="T28" fmla="*/ 53 w 77"/>
                  <a:gd name="T29" fmla="*/ 1 h 31"/>
                  <a:gd name="T30" fmla="*/ 59 w 77"/>
                  <a:gd name="T31" fmla="*/ 3 h 31"/>
                  <a:gd name="T32" fmla="*/ 65 w 77"/>
                  <a:gd name="T33" fmla="*/ 5 h 31"/>
                  <a:gd name="T34" fmla="*/ 69 w 77"/>
                  <a:gd name="T35" fmla="*/ 7 h 31"/>
                  <a:gd name="T36" fmla="*/ 73 w 77"/>
                  <a:gd name="T37" fmla="*/ 9 h 31"/>
                  <a:gd name="T38" fmla="*/ 75 w 77"/>
                  <a:gd name="T39" fmla="*/ 13 h 31"/>
                  <a:gd name="T40" fmla="*/ 76 w 77"/>
                  <a:gd name="T41" fmla="*/ 16 h 31"/>
                  <a:gd name="T42" fmla="*/ 76 w 77"/>
                  <a:gd name="T43" fmla="*/ 16 h 31"/>
                  <a:gd name="T44" fmla="*/ 77 w 77"/>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31">
                    <a:moveTo>
                      <a:pt x="0" y="31"/>
                    </a:moveTo>
                    <a:lnTo>
                      <a:pt x="0" y="31"/>
                    </a:lnTo>
                    <a:lnTo>
                      <a:pt x="0" y="16"/>
                    </a:lnTo>
                    <a:lnTo>
                      <a:pt x="0" y="16"/>
                    </a:lnTo>
                    <a:lnTo>
                      <a:pt x="1" y="13"/>
                    </a:lnTo>
                    <a:lnTo>
                      <a:pt x="4" y="9"/>
                    </a:lnTo>
                    <a:lnTo>
                      <a:pt x="7" y="7"/>
                    </a:lnTo>
                    <a:lnTo>
                      <a:pt x="13" y="5"/>
                    </a:lnTo>
                    <a:lnTo>
                      <a:pt x="18" y="3"/>
                    </a:lnTo>
                    <a:lnTo>
                      <a:pt x="25" y="1"/>
                    </a:lnTo>
                    <a:lnTo>
                      <a:pt x="31" y="0"/>
                    </a:lnTo>
                    <a:lnTo>
                      <a:pt x="38" y="0"/>
                    </a:lnTo>
                    <a:lnTo>
                      <a:pt x="38" y="0"/>
                    </a:lnTo>
                    <a:lnTo>
                      <a:pt x="46" y="0"/>
                    </a:lnTo>
                    <a:lnTo>
                      <a:pt x="53" y="1"/>
                    </a:lnTo>
                    <a:lnTo>
                      <a:pt x="59" y="3"/>
                    </a:lnTo>
                    <a:lnTo>
                      <a:pt x="65" y="5"/>
                    </a:lnTo>
                    <a:lnTo>
                      <a:pt x="69" y="7"/>
                    </a:lnTo>
                    <a:lnTo>
                      <a:pt x="73" y="9"/>
                    </a:lnTo>
                    <a:lnTo>
                      <a:pt x="75" y="13"/>
                    </a:lnTo>
                    <a:lnTo>
                      <a:pt x="76" y="16"/>
                    </a:lnTo>
                    <a:lnTo>
                      <a:pt x="76" y="16"/>
                    </a:lnTo>
                    <a:lnTo>
                      <a:pt x="77" y="3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4" name="Freeform 44"/>
              <p:cNvSpPr>
                <a:spLocks/>
              </p:cNvSpPr>
              <p:nvPr/>
            </p:nvSpPr>
            <p:spPr bwMode="auto">
              <a:xfrm>
                <a:off x="3579" y="1700"/>
                <a:ext cx="56" cy="57"/>
              </a:xfrm>
              <a:custGeom>
                <a:avLst/>
                <a:gdLst>
                  <a:gd name="T0" fmla="*/ 0 w 56"/>
                  <a:gd name="T1" fmla="*/ 28 h 57"/>
                  <a:gd name="T2" fmla="*/ 0 w 56"/>
                  <a:gd name="T3" fmla="*/ 28 h 57"/>
                  <a:gd name="T4" fmla="*/ 0 w 56"/>
                  <a:gd name="T5" fmla="*/ 23 h 57"/>
                  <a:gd name="T6" fmla="*/ 2 w 56"/>
                  <a:gd name="T7" fmla="*/ 18 h 57"/>
                  <a:gd name="T8" fmla="*/ 5 w 56"/>
                  <a:gd name="T9" fmla="*/ 13 h 57"/>
                  <a:gd name="T10" fmla="*/ 8 w 56"/>
                  <a:gd name="T11" fmla="*/ 9 h 57"/>
                  <a:gd name="T12" fmla="*/ 12 w 56"/>
                  <a:gd name="T13" fmla="*/ 4 h 57"/>
                  <a:gd name="T14" fmla="*/ 17 w 56"/>
                  <a:gd name="T15" fmla="*/ 2 h 57"/>
                  <a:gd name="T16" fmla="*/ 22 w 56"/>
                  <a:gd name="T17" fmla="*/ 0 h 57"/>
                  <a:gd name="T18" fmla="*/ 27 w 56"/>
                  <a:gd name="T19" fmla="*/ 0 h 57"/>
                  <a:gd name="T20" fmla="*/ 27 w 56"/>
                  <a:gd name="T21" fmla="*/ 0 h 57"/>
                  <a:gd name="T22" fmla="*/ 33 w 56"/>
                  <a:gd name="T23" fmla="*/ 0 h 57"/>
                  <a:gd name="T24" fmla="*/ 39 w 56"/>
                  <a:gd name="T25" fmla="*/ 2 h 57"/>
                  <a:gd name="T26" fmla="*/ 44 w 56"/>
                  <a:gd name="T27" fmla="*/ 4 h 57"/>
                  <a:gd name="T28" fmla="*/ 48 w 56"/>
                  <a:gd name="T29" fmla="*/ 9 h 57"/>
                  <a:gd name="T30" fmla="*/ 51 w 56"/>
                  <a:gd name="T31" fmla="*/ 13 h 57"/>
                  <a:gd name="T32" fmla="*/ 54 w 56"/>
                  <a:gd name="T33" fmla="*/ 18 h 57"/>
                  <a:gd name="T34" fmla="*/ 55 w 56"/>
                  <a:gd name="T35" fmla="*/ 23 h 57"/>
                  <a:gd name="T36" fmla="*/ 56 w 56"/>
                  <a:gd name="T37" fmla="*/ 28 h 57"/>
                  <a:gd name="T38" fmla="*/ 56 w 56"/>
                  <a:gd name="T39" fmla="*/ 28 h 57"/>
                  <a:gd name="T40" fmla="*/ 55 w 56"/>
                  <a:gd name="T41" fmla="*/ 34 h 57"/>
                  <a:gd name="T42" fmla="*/ 54 w 56"/>
                  <a:gd name="T43" fmla="*/ 39 h 57"/>
                  <a:gd name="T44" fmla="*/ 51 w 56"/>
                  <a:gd name="T45" fmla="*/ 45 h 57"/>
                  <a:gd name="T46" fmla="*/ 48 w 56"/>
                  <a:gd name="T47" fmla="*/ 49 h 57"/>
                  <a:gd name="T48" fmla="*/ 44 w 56"/>
                  <a:gd name="T49" fmla="*/ 52 h 57"/>
                  <a:gd name="T50" fmla="*/ 39 w 56"/>
                  <a:gd name="T51" fmla="*/ 55 h 57"/>
                  <a:gd name="T52" fmla="*/ 33 w 56"/>
                  <a:gd name="T53" fmla="*/ 56 h 57"/>
                  <a:gd name="T54" fmla="*/ 27 w 56"/>
                  <a:gd name="T55" fmla="*/ 57 h 57"/>
                  <a:gd name="T56" fmla="*/ 27 w 56"/>
                  <a:gd name="T57" fmla="*/ 57 h 57"/>
                  <a:gd name="T58" fmla="*/ 22 w 56"/>
                  <a:gd name="T59" fmla="*/ 56 h 57"/>
                  <a:gd name="T60" fmla="*/ 17 w 56"/>
                  <a:gd name="T61" fmla="*/ 55 h 57"/>
                  <a:gd name="T62" fmla="*/ 12 w 56"/>
                  <a:gd name="T63" fmla="*/ 52 h 57"/>
                  <a:gd name="T64" fmla="*/ 8 w 56"/>
                  <a:gd name="T65" fmla="*/ 49 h 57"/>
                  <a:gd name="T66" fmla="*/ 5 w 56"/>
                  <a:gd name="T67" fmla="*/ 45 h 57"/>
                  <a:gd name="T68" fmla="*/ 2 w 56"/>
                  <a:gd name="T69" fmla="*/ 39 h 57"/>
                  <a:gd name="T70" fmla="*/ 0 w 56"/>
                  <a:gd name="T71" fmla="*/ 34 h 57"/>
                  <a:gd name="T72" fmla="*/ 0 w 56"/>
                  <a:gd name="T73" fmla="*/ 28 h 57"/>
                  <a:gd name="T74" fmla="*/ 0 w 56"/>
                  <a:gd name="T7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7">
                    <a:moveTo>
                      <a:pt x="0" y="28"/>
                    </a:moveTo>
                    <a:lnTo>
                      <a:pt x="0" y="28"/>
                    </a:lnTo>
                    <a:lnTo>
                      <a:pt x="0" y="23"/>
                    </a:lnTo>
                    <a:lnTo>
                      <a:pt x="2" y="18"/>
                    </a:lnTo>
                    <a:lnTo>
                      <a:pt x="5" y="13"/>
                    </a:lnTo>
                    <a:lnTo>
                      <a:pt x="8" y="9"/>
                    </a:lnTo>
                    <a:lnTo>
                      <a:pt x="12" y="4"/>
                    </a:lnTo>
                    <a:lnTo>
                      <a:pt x="17" y="2"/>
                    </a:lnTo>
                    <a:lnTo>
                      <a:pt x="22" y="0"/>
                    </a:lnTo>
                    <a:lnTo>
                      <a:pt x="27" y="0"/>
                    </a:lnTo>
                    <a:lnTo>
                      <a:pt x="27" y="0"/>
                    </a:lnTo>
                    <a:lnTo>
                      <a:pt x="33" y="0"/>
                    </a:lnTo>
                    <a:lnTo>
                      <a:pt x="39" y="2"/>
                    </a:lnTo>
                    <a:lnTo>
                      <a:pt x="44" y="4"/>
                    </a:lnTo>
                    <a:lnTo>
                      <a:pt x="48" y="9"/>
                    </a:lnTo>
                    <a:lnTo>
                      <a:pt x="51" y="13"/>
                    </a:lnTo>
                    <a:lnTo>
                      <a:pt x="54" y="18"/>
                    </a:lnTo>
                    <a:lnTo>
                      <a:pt x="55" y="23"/>
                    </a:lnTo>
                    <a:lnTo>
                      <a:pt x="56" y="28"/>
                    </a:lnTo>
                    <a:lnTo>
                      <a:pt x="56" y="28"/>
                    </a:lnTo>
                    <a:lnTo>
                      <a:pt x="55" y="34"/>
                    </a:lnTo>
                    <a:lnTo>
                      <a:pt x="54" y="39"/>
                    </a:lnTo>
                    <a:lnTo>
                      <a:pt x="51" y="45"/>
                    </a:lnTo>
                    <a:lnTo>
                      <a:pt x="48" y="49"/>
                    </a:lnTo>
                    <a:lnTo>
                      <a:pt x="44" y="52"/>
                    </a:lnTo>
                    <a:lnTo>
                      <a:pt x="39" y="55"/>
                    </a:lnTo>
                    <a:lnTo>
                      <a:pt x="33" y="56"/>
                    </a:lnTo>
                    <a:lnTo>
                      <a:pt x="27" y="57"/>
                    </a:lnTo>
                    <a:lnTo>
                      <a:pt x="27" y="57"/>
                    </a:lnTo>
                    <a:lnTo>
                      <a:pt x="22" y="56"/>
                    </a:lnTo>
                    <a:lnTo>
                      <a:pt x="17" y="55"/>
                    </a:lnTo>
                    <a:lnTo>
                      <a:pt x="12" y="52"/>
                    </a:lnTo>
                    <a:lnTo>
                      <a:pt x="8" y="49"/>
                    </a:lnTo>
                    <a:lnTo>
                      <a:pt x="5" y="45"/>
                    </a:lnTo>
                    <a:lnTo>
                      <a:pt x="2" y="39"/>
                    </a:lnTo>
                    <a:lnTo>
                      <a:pt x="0" y="34"/>
                    </a:lnTo>
                    <a:lnTo>
                      <a:pt x="0" y="28"/>
                    </a:lnTo>
                    <a:lnTo>
                      <a:pt x="0" y="2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5" name="Line 45"/>
              <p:cNvSpPr>
                <a:spLocks noChangeShapeType="1"/>
              </p:cNvSpPr>
              <p:nvPr/>
            </p:nvSpPr>
            <p:spPr bwMode="auto">
              <a:xfrm flipH="1">
                <a:off x="3522" y="1637"/>
                <a:ext cx="161"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6" name="Freeform 46"/>
              <p:cNvSpPr>
                <a:spLocks/>
              </p:cNvSpPr>
              <p:nvPr/>
            </p:nvSpPr>
            <p:spPr bwMode="auto">
              <a:xfrm>
                <a:off x="5092" y="2765"/>
                <a:ext cx="50" cy="48"/>
              </a:xfrm>
              <a:custGeom>
                <a:avLst/>
                <a:gdLst>
                  <a:gd name="T0" fmla="*/ 50 w 50"/>
                  <a:gd name="T1" fmla="*/ 24 h 48"/>
                  <a:gd name="T2" fmla="*/ 50 w 50"/>
                  <a:gd name="T3" fmla="*/ 24 h 48"/>
                  <a:gd name="T4" fmla="*/ 49 w 50"/>
                  <a:gd name="T5" fmla="*/ 19 h 48"/>
                  <a:gd name="T6" fmla="*/ 48 w 50"/>
                  <a:gd name="T7" fmla="*/ 14 h 48"/>
                  <a:gd name="T8" fmla="*/ 46 w 50"/>
                  <a:gd name="T9" fmla="*/ 10 h 48"/>
                  <a:gd name="T10" fmla="*/ 43 w 50"/>
                  <a:gd name="T11" fmla="*/ 7 h 48"/>
                  <a:gd name="T12" fmla="*/ 39 w 50"/>
                  <a:gd name="T13" fmla="*/ 4 h 48"/>
                  <a:gd name="T14" fmla="*/ 34 w 50"/>
                  <a:gd name="T15" fmla="*/ 2 h 48"/>
                  <a:gd name="T16" fmla="*/ 30 w 50"/>
                  <a:gd name="T17" fmla="*/ 0 h 48"/>
                  <a:gd name="T18" fmla="*/ 25 w 50"/>
                  <a:gd name="T19" fmla="*/ 0 h 48"/>
                  <a:gd name="T20" fmla="*/ 25 w 50"/>
                  <a:gd name="T21" fmla="*/ 0 h 48"/>
                  <a:gd name="T22" fmla="*/ 20 w 50"/>
                  <a:gd name="T23" fmla="*/ 0 h 48"/>
                  <a:gd name="T24" fmla="*/ 15 w 50"/>
                  <a:gd name="T25" fmla="*/ 2 h 48"/>
                  <a:gd name="T26" fmla="*/ 11 w 50"/>
                  <a:gd name="T27" fmla="*/ 4 h 48"/>
                  <a:gd name="T28" fmla="*/ 8 w 50"/>
                  <a:gd name="T29" fmla="*/ 7 h 48"/>
                  <a:gd name="T30" fmla="*/ 5 w 50"/>
                  <a:gd name="T31" fmla="*/ 10 h 48"/>
                  <a:gd name="T32" fmla="*/ 3 w 50"/>
                  <a:gd name="T33" fmla="*/ 14 h 48"/>
                  <a:gd name="T34" fmla="*/ 0 w 50"/>
                  <a:gd name="T35" fmla="*/ 19 h 48"/>
                  <a:gd name="T36" fmla="*/ 0 w 50"/>
                  <a:gd name="T37" fmla="*/ 24 h 48"/>
                  <a:gd name="T38" fmla="*/ 0 w 50"/>
                  <a:gd name="T39" fmla="*/ 24 h 48"/>
                  <a:gd name="T40" fmla="*/ 0 w 50"/>
                  <a:gd name="T41" fmla="*/ 29 h 48"/>
                  <a:gd name="T42" fmla="*/ 3 w 50"/>
                  <a:gd name="T43" fmla="*/ 34 h 48"/>
                  <a:gd name="T44" fmla="*/ 5 w 50"/>
                  <a:gd name="T45" fmla="*/ 38 h 48"/>
                  <a:gd name="T46" fmla="*/ 8 w 50"/>
                  <a:gd name="T47" fmla="*/ 41 h 48"/>
                  <a:gd name="T48" fmla="*/ 11 w 50"/>
                  <a:gd name="T49" fmla="*/ 44 h 48"/>
                  <a:gd name="T50" fmla="*/ 15 w 50"/>
                  <a:gd name="T51" fmla="*/ 47 h 48"/>
                  <a:gd name="T52" fmla="*/ 20 w 50"/>
                  <a:gd name="T53" fmla="*/ 48 h 48"/>
                  <a:gd name="T54" fmla="*/ 25 w 50"/>
                  <a:gd name="T55" fmla="*/ 48 h 48"/>
                  <a:gd name="T56" fmla="*/ 25 w 50"/>
                  <a:gd name="T57" fmla="*/ 48 h 48"/>
                  <a:gd name="T58" fmla="*/ 30 w 50"/>
                  <a:gd name="T59" fmla="*/ 48 h 48"/>
                  <a:gd name="T60" fmla="*/ 34 w 50"/>
                  <a:gd name="T61" fmla="*/ 47 h 48"/>
                  <a:gd name="T62" fmla="*/ 39 w 50"/>
                  <a:gd name="T63" fmla="*/ 44 h 48"/>
                  <a:gd name="T64" fmla="*/ 43 w 50"/>
                  <a:gd name="T65" fmla="*/ 41 h 48"/>
                  <a:gd name="T66" fmla="*/ 46 w 50"/>
                  <a:gd name="T67" fmla="*/ 38 h 48"/>
                  <a:gd name="T68" fmla="*/ 48 w 50"/>
                  <a:gd name="T69" fmla="*/ 34 h 48"/>
                  <a:gd name="T70" fmla="*/ 49 w 50"/>
                  <a:gd name="T71" fmla="*/ 29 h 48"/>
                  <a:gd name="T72" fmla="*/ 50 w 50"/>
                  <a:gd name="T73" fmla="*/ 24 h 48"/>
                  <a:gd name="T74" fmla="*/ 50 w 50"/>
                  <a:gd name="T7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8">
                    <a:moveTo>
                      <a:pt x="50" y="24"/>
                    </a:moveTo>
                    <a:lnTo>
                      <a:pt x="50" y="24"/>
                    </a:lnTo>
                    <a:lnTo>
                      <a:pt x="49" y="19"/>
                    </a:lnTo>
                    <a:lnTo>
                      <a:pt x="48" y="14"/>
                    </a:lnTo>
                    <a:lnTo>
                      <a:pt x="46" y="10"/>
                    </a:lnTo>
                    <a:lnTo>
                      <a:pt x="43" y="7"/>
                    </a:lnTo>
                    <a:lnTo>
                      <a:pt x="39" y="4"/>
                    </a:lnTo>
                    <a:lnTo>
                      <a:pt x="34" y="2"/>
                    </a:lnTo>
                    <a:lnTo>
                      <a:pt x="30" y="0"/>
                    </a:lnTo>
                    <a:lnTo>
                      <a:pt x="25" y="0"/>
                    </a:lnTo>
                    <a:lnTo>
                      <a:pt x="25" y="0"/>
                    </a:lnTo>
                    <a:lnTo>
                      <a:pt x="20" y="0"/>
                    </a:lnTo>
                    <a:lnTo>
                      <a:pt x="15" y="2"/>
                    </a:lnTo>
                    <a:lnTo>
                      <a:pt x="11" y="4"/>
                    </a:lnTo>
                    <a:lnTo>
                      <a:pt x="8" y="7"/>
                    </a:lnTo>
                    <a:lnTo>
                      <a:pt x="5" y="10"/>
                    </a:lnTo>
                    <a:lnTo>
                      <a:pt x="3" y="14"/>
                    </a:lnTo>
                    <a:lnTo>
                      <a:pt x="0" y="19"/>
                    </a:lnTo>
                    <a:lnTo>
                      <a:pt x="0" y="24"/>
                    </a:lnTo>
                    <a:lnTo>
                      <a:pt x="0" y="24"/>
                    </a:lnTo>
                    <a:lnTo>
                      <a:pt x="0" y="29"/>
                    </a:lnTo>
                    <a:lnTo>
                      <a:pt x="3" y="34"/>
                    </a:lnTo>
                    <a:lnTo>
                      <a:pt x="5" y="38"/>
                    </a:lnTo>
                    <a:lnTo>
                      <a:pt x="8" y="41"/>
                    </a:lnTo>
                    <a:lnTo>
                      <a:pt x="11" y="44"/>
                    </a:lnTo>
                    <a:lnTo>
                      <a:pt x="15" y="47"/>
                    </a:lnTo>
                    <a:lnTo>
                      <a:pt x="20" y="48"/>
                    </a:lnTo>
                    <a:lnTo>
                      <a:pt x="25" y="48"/>
                    </a:lnTo>
                    <a:lnTo>
                      <a:pt x="25" y="48"/>
                    </a:lnTo>
                    <a:lnTo>
                      <a:pt x="30" y="48"/>
                    </a:lnTo>
                    <a:lnTo>
                      <a:pt x="34" y="47"/>
                    </a:lnTo>
                    <a:lnTo>
                      <a:pt x="39" y="44"/>
                    </a:lnTo>
                    <a:lnTo>
                      <a:pt x="43" y="41"/>
                    </a:lnTo>
                    <a:lnTo>
                      <a:pt x="46" y="38"/>
                    </a:lnTo>
                    <a:lnTo>
                      <a:pt x="48" y="34"/>
                    </a:lnTo>
                    <a:lnTo>
                      <a:pt x="49" y="29"/>
                    </a:lnTo>
                    <a:lnTo>
                      <a:pt x="50" y="24"/>
                    </a:lnTo>
                    <a:lnTo>
                      <a:pt x="50" y="2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7" name="Freeform 47"/>
              <p:cNvSpPr>
                <a:spLocks/>
              </p:cNvSpPr>
              <p:nvPr/>
            </p:nvSpPr>
            <p:spPr bwMode="auto">
              <a:xfrm>
                <a:off x="5085" y="2821"/>
                <a:ext cx="63" cy="116"/>
              </a:xfrm>
              <a:custGeom>
                <a:avLst/>
                <a:gdLst>
                  <a:gd name="T0" fmla="*/ 48 w 63"/>
                  <a:gd name="T1" fmla="*/ 116 h 116"/>
                  <a:gd name="T2" fmla="*/ 48 w 63"/>
                  <a:gd name="T3" fmla="*/ 116 h 116"/>
                  <a:gd name="T4" fmla="*/ 50 w 63"/>
                  <a:gd name="T5" fmla="*/ 106 h 116"/>
                  <a:gd name="T6" fmla="*/ 52 w 63"/>
                  <a:gd name="T7" fmla="*/ 95 h 116"/>
                  <a:gd name="T8" fmla="*/ 55 w 63"/>
                  <a:gd name="T9" fmla="*/ 75 h 116"/>
                  <a:gd name="T10" fmla="*/ 55 w 63"/>
                  <a:gd name="T11" fmla="*/ 75 h 116"/>
                  <a:gd name="T12" fmla="*/ 56 w 63"/>
                  <a:gd name="T13" fmla="*/ 71 h 116"/>
                  <a:gd name="T14" fmla="*/ 58 w 63"/>
                  <a:gd name="T15" fmla="*/ 69 h 116"/>
                  <a:gd name="T16" fmla="*/ 59 w 63"/>
                  <a:gd name="T17" fmla="*/ 67 h 116"/>
                  <a:gd name="T18" fmla="*/ 60 w 63"/>
                  <a:gd name="T19" fmla="*/ 63 h 116"/>
                  <a:gd name="T20" fmla="*/ 60 w 63"/>
                  <a:gd name="T21" fmla="*/ 63 h 116"/>
                  <a:gd name="T22" fmla="*/ 63 w 63"/>
                  <a:gd name="T23" fmla="*/ 42 h 116"/>
                  <a:gd name="T24" fmla="*/ 63 w 63"/>
                  <a:gd name="T25" fmla="*/ 27 h 116"/>
                  <a:gd name="T26" fmla="*/ 63 w 63"/>
                  <a:gd name="T27" fmla="*/ 12 h 116"/>
                  <a:gd name="T28" fmla="*/ 63 w 63"/>
                  <a:gd name="T29" fmla="*/ 12 h 116"/>
                  <a:gd name="T30" fmla="*/ 62 w 63"/>
                  <a:gd name="T31" fmla="*/ 10 h 116"/>
                  <a:gd name="T32" fmla="*/ 60 w 63"/>
                  <a:gd name="T33" fmla="*/ 8 h 116"/>
                  <a:gd name="T34" fmla="*/ 58 w 63"/>
                  <a:gd name="T35" fmla="*/ 5 h 116"/>
                  <a:gd name="T36" fmla="*/ 54 w 63"/>
                  <a:gd name="T37" fmla="*/ 3 h 116"/>
                  <a:gd name="T38" fmla="*/ 43 w 63"/>
                  <a:gd name="T39" fmla="*/ 1 h 116"/>
                  <a:gd name="T40" fmla="*/ 32 w 63"/>
                  <a:gd name="T41" fmla="*/ 0 h 116"/>
                  <a:gd name="T42" fmla="*/ 32 w 63"/>
                  <a:gd name="T43" fmla="*/ 0 h 116"/>
                  <a:gd name="T44" fmla="*/ 21 w 63"/>
                  <a:gd name="T45" fmla="*/ 1 h 116"/>
                  <a:gd name="T46" fmla="*/ 11 w 63"/>
                  <a:gd name="T47" fmla="*/ 3 h 116"/>
                  <a:gd name="T48" fmla="*/ 6 w 63"/>
                  <a:gd name="T49" fmla="*/ 5 h 116"/>
                  <a:gd name="T50" fmla="*/ 3 w 63"/>
                  <a:gd name="T51" fmla="*/ 8 h 116"/>
                  <a:gd name="T52" fmla="*/ 1 w 63"/>
                  <a:gd name="T53" fmla="*/ 10 h 116"/>
                  <a:gd name="T54" fmla="*/ 1 w 63"/>
                  <a:gd name="T55" fmla="*/ 12 h 116"/>
                  <a:gd name="T56" fmla="*/ 1 w 63"/>
                  <a:gd name="T57" fmla="*/ 12 h 116"/>
                  <a:gd name="T58" fmla="*/ 0 w 63"/>
                  <a:gd name="T59" fmla="*/ 27 h 116"/>
                  <a:gd name="T60" fmla="*/ 1 w 63"/>
                  <a:gd name="T61" fmla="*/ 42 h 116"/>
                  <a:gd name="T62" fmla="*/ 3 w 63"/>
                  <a:gd name="T63" fmla="*/ 63 h 116"/>
                  <a:gd name="T64" fmla="*/ 3 w 63"/>
                  <a:gd name="T65" fmla="*/ 63 h 116"/>
                  <a:gd name="T66" fmla="*/ 4 w 63"/>
                  <a:gd name="T67" fmla="*/ 67 h 116"/>
                  <a:gd name="T68" fmla="*/ 6 w 63"/>
                  <a:gd name="T69" fmla="*/ 69 h 116"/>
                  <a:gd name="T70" fmla="*/ 7 w 63"/>
                  <a:gd name="T71" fmla="*/ 71 h 116"/>
                  <a:gd name="T72" fmla="*/ 8 w 63"/>
                  <a:gd name="T73" fmla="*/ 75 h 116"/>
                  <a:gd name="T74" fmla="*/ 8 w 63"/>
                  <a:gd name="T75" fmla="*/ 75 h 116"/>
                  <a:gd name="T76" fmla="*/ 13 w 63"/>
                  <a:gd name="T77" fmla="*/ 95 h 116"/>
                  <a:gd name="T78" fmla="*/ 15 w 63"/>
                  <a:gd name="T79" fmla="*/ 106 h 116"/>
                  <a:gd name="T80" fmla="*/ 17 w 63"/>
                  <a:gd name="T8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16">
                    <a:moveTo>
                      <a:pt x="48" y="116"/>
                    </a:moveTo>
                    <a:lnTo>
                      <a:pt x="48" y="116"/>
                    </a:lnTo>
                    <a:lnTo>
                      <a:pt x="50" y="106"/>
                    </a:lnTo>
                    <a:lnTo>
                      <a:pt x="52" y="95"/>
                    </a:lnTo>
                    <a:lnTo>
                      <a:pt x="55" y="75"/>
                    </a:lnTo>
                    <a:lnTo>
                      <a:pt x="55" y="75"/>
                    </a:lnTo>
                    <a:lnTo>
                      <a:pt x="56" y="71"/>
                    </a:lnTo>
                    <a:lnTo>
                      <a:pt x="58" y="69"/>
                    </a:lnTo>
                    <a:lnTo>
                      <a:pt x="59" y="67"/>
                    </a:lnTo>
                    <a:lnTo>
                      <a:pt x="60" y="63"/>
                    </a:lnTo>
                    <a:lnTo>
                      <a:pt x="60" y="63"/>
                    </a:lnTo>
                    <a:lnTo>
                      <a:pt x="63" y="42"/>
                    </a:lnTo>
                    <a:lnTo>
                      <a:pt x="63" y="27"/>
                    </a:lnTo>
                    <a:lnTo>
                      <a:pt x="63" y="12"/>
                    </a:lnTo>
                    <a:lnTo>
                      <a:pt x="63" y="12"/>
                    </a:lnTo>
                    <a:lnTo>
                      <a:pt x="62" y="10"/>
                    </a:lnTo>
                    <a:lnTo>
                      <a:pt x="60" y="8"/>
                    </a:lnTo>
                    <a:lnTo>
                      <a:pt x="58" y="5"/>
                    </a:lnTo>
                    <a:lnTo>
                      <a:pt x="54" y="3"/>
                    </a:lnTo>
                    <a:lnTo>
                      <a:pt x="43" y="1"/>
                    </a:lnTo>
                    <a:lnTo>
                      <a:pt x="32" y="0"/>
                    </a:lnTo>
                    <a:lnTo>
                      <a:pt x="32" y="0"/>
                    </a:lnTo>
                    <a:lnTo>
                      <a:pt x="21" y="1"/>
                    </a:lnTo>
                    <a:lnTo>
                      <a:pt x="11" y="3"/>
                    </a:lnTo>
                    <a:lnTo>
                      <a:pt x="6" y="5"/>
                    </a:lnTo>
                    <a:lnTo>
                      <a:pt x="3" y="8"/>
                    </a:lnTo>
                    <a:lnTo>
                      <a:pt x="1" y="10"/>
                    </a:lnTo>
                    <a:lnTo>
                      <a:pt x="1" y="12"/>
                    </a:lnTo>
                    <a:lnTo>
                      <a:pt x="1" y="12"/>
                    </a:lnTo>
                    <a:lnTo>
                      <a:pt x="0" y="27"/>
                    </a:lnTo>
                    <a:lnTo>
                      <a:pt x="1" y="42"/>
                    </a:lnTo>
                    <a:lnTo>
                      <a:pt x="3" y="63"/>
                    </a:lnTo>
                    <a:lnTo>
                      <a:pt x="3" y="63"/>
                    </a:lnTo>
                    <a:lnTo>
                      <a:pt x="4" y="67"/>
                    </a:lnTo>
                    <a:lnTo>
                      <a:pt x="6" y="69"/>
                    </a:lnTo>
                    <a:lnTo>
                      <a:pt x="7" y="71"/>
                    </a:lnTo>
                    <a:lnTo>
                      <a:pt x="8" y="75"/>
                    </a:lnTo>
                    <a:lnTo>
                      <a:pt x="8" y="75"/>
                    </a:lnTo>
                    <a:lnTo>
                      <a:pt x="13" y="95"/>
                    </a:lnTo>
                    <a:lnTo>
                      <a:pt x="15" y="106"/>
                    </a:lnTo>
                    <a:lnTo>
                      <a:pt x="17" y="1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8" name="Freeform 48"/>
              <p:cNvSpPr>
                <a:spLocks/>
              </p:cNvSpPr>
              <p:nvPr/>
            </p:nvSpPr>
            <p:spPr bwMode="auto">
              <a:xfrm>
                <a:off x="4906" y="2765"/>
                <a:ext cx="49" cy="48"/>
              </a:xfrm>
              <a:custGeom>
                <a:avLst/>
                <a:gdLst>
                  <a:gd name="T0" fmla="*/ 49 w 49"/>
                  <a:gd name="T1" fmla="*/ 24 h 48"/>
                  <a:gd name="T2" fmla="*/ 49 w 49"/>
                  <a:gd name="T3" fmla="*/ 24 h 48"/>
                  <a:gd name="T4" fmla="*/ 49 w 49"/>
                  <a:gd name="T5" fmla="*/ 19 h 48"/>
                  <a:gd name="T6" fmla="*/ 48 w 49"/>
                  <a:gd name="T7" fmla="*/ 14 h 48"/>
                  <a:gd name="T8" fmla="*/ 45 w 49"/>
                  <a:gd name="T9" fmla="*/ 10 h 48"/>
                  <a:gd name="T10" fmla="*/ 41 w 49"/>
                  <a:gd name="T11" fmla="*/ 7 h 48"/>
                  <a:gd name="T12" fmla="*/ 38 w 49"/>
                  <a:gd name="T13" fmla="*/ 4 h 48"/>
                  <a:gd name="T14" fmla="*/ 34 w 49"/>
                  <a:gd name="T15" fmla="*/ 2 h 48"/>
                  <a:gd name="T16" fmla="*/ 29 w 49"/>
                  <a:gd name="T17" fmla="*/ 0 h 48"/>
                  <a:gd name="T18" fmla="*/ 25 w 49"/>
                  <a:gd name="T19" fmla="*/ 0 h 48"/>
                  <a:gd name="T20" fmla="*/ 25 w 49"/>
                  <a:gd name="T21" fmla="*/ 0 h 48"/>
                  <a:gd name="T22" fmla="*/ 20 w 49"/>
                  <a:gd name="T23" fmla="*/ 0 h 48"/>
                  <a:gd name="T24" fmla="*/ 15 w 49"/>
                  <a:gd name="T25" fmla="*/ 2 h 48"/>
                  <a:gd name="T26" fmla="*/ 11 w 49"/>
                  <a:gd name="T27" fmla="*/ 4 h 48"/>
                  <a:gd name="T28" fmla="*/ 8 w 49"/>
                  <a:gd name="T29" fmla="*/ 7 h 48"/>
                  <a:gd name="T30" fmla="*/ 4 w 49"/>
                  <a:gd name="T31" fmla="*/ 10 h 48"/>
                  <a:gd name="T32" fmla="*/ 2 w 49"/>
                  <a:gd name="T33" fmla="*/ 14 h 48"/>
                  <a:gd name="T34" fmla="*/ 0 w 49"/>
                  <a:gd name="T35" fmla="*/ 19 h 48"/>
                  <a:gd name="T36" fmla="*/ 0 w 49"/>
                  <a:gd name="T37" fmla="*/ 24 h 48"/>
                  <a:gd name="T38" fmla="*/ 0 w 49"/>
                  <a:gd name="T39" fmla="*/ 24 h 48"/>
                  <a:gd name="T40" fmla="*/ 0 w 49"/>
                  <a:gd name="T41" fmla="*/ 29 h 48"/>
                  <a:gd name="T42" fmla="*/ 2 w 49"/>
                  <a:gd name="T43" fmla="*/ 34 h 48"/>
                  <a:gd name="T44" fmla="*/ 4 w 49"/>
                  <a:gd name="T45" fmla="*/ 38 h 48"/>
                  <a:gd name="T46" fmla="*/ 8 w 49"/>
                  <a:gd name="T47" fmla="*/ 41 h 48"/>
                  <a:gd name="T48" fmla="*/ 11 w 49"/>
                  <a:gd name="T49" fmla="*/ 44 h 48"/>
                  <a:gd name="T50" fmla="*/ 15 w 49"/>
                  <a:gd name="T51" fmla="*/ 47 h 48"/>
                  <a:gd name="T52" fmla="*/ 20 w 49"/>
                  <a:gd name="T53" fmla="*/ 48 h 48"/>
                  <a:gd name="T54" fmla="*/ 25 w 49"/>
                  <a:gd name="T55" fmla="*/ 48 h 48"/>
                  <a:gd name="T56" fmla="*/ 25 w 49"/>
                  <a:gd name="T57" fmla="*/ 48 h 48"/>
                  <a:gd name="T58" fmla="*/ 29 w 49"/>
                  <a:gd name="T59" fmla="*/ 48 h 48"/>
                  <a:gd name="T60" fmla="*/ 34 w 49"/>
                  <a:gd name="T61" fmla="*/ 47 h 48"/>
                  <a:gd name="T62" fmla="*/ 38 w 49"/>
                  <a:gd name="T63" fmla="*/ 44 h 48"/>
                  <a:gd name="T64" fmla="*/ 41 w 49"/>
                  <a:gd name="T65" fmla="*/ 41 h 48"/>
                  <a:gd name="T66" fmla="*/ 45 w 49"/>
                  <a:gd name="T67" fmla="*/ 38 h 48"/>
                  <a:gd name="T68" fmla="*/ 48 w 49"/>
                  <a:gd name="T69" fmla="*/ 34 h 48"/>
                  <a:gd name="T70" fmla="*/ 49 w 49"/>
                  <a:gd name="T71" fmla="*/ 29 h 48"/>
                  <a:gd name="T72" fmla="*/ 49 w 49"/>
                  <a:gd name="T73" fmla="*/ 24 h 48"/>
                  <a:gd name="T74" fmla="*/ 49 w 49"/>
                  <a:gd name="T7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8">
                    <a:moveTo>
                      <a:pt x="49" y="24"/>
                    </a:moveTo>
                    <a:lnTo>
                      <a:pt x="49" y="24"/>
                    </a:lnTo>
                    <a:lnTo>
                      <a:pt x="49" y="19"/>
                    </a:lnTo>
                    <a:lnTo>
                      <a:pt x="48" y="14"/>
                    </a:lnTo>
                    <a:lnTo>
                      <a:pt x="45" y="10"/>
                    </a:lnTo>
                    <a:lnTo>
                      <a:pt x="41" y="7"/>
                    </a:lnTo>
                    <a:lnTo>
                      <a:pt x="38" y="4"/>
                    </a:lnTo>
                    <a:lnTo>
                      <a:pt x="34" y="2"/>
                    </a:lnTo>
                    <a:lnTo>
                      <a:pt x="29" y="0"/>
                    </a:lnTo>
                    <a:lnTo>
                      <a:pt x="25" y="0"/>
                    </a:lnTo>
                    <a:lnTo>
                      <a:pt x="25" y="0"/>
                    </a:lnTo>
                    <a:lnTo>
                      <a:pt x="20" y="0"/>
                    </a:lnTo>
                    <a:lnTo>
                      <a:pt x="15" y="2"/>
                    </a:lnTo>
                    <a:lnTo>
                      <a:pt x="11" y="4"/>
                    </a:lnTo>
                    <a:lnTo>
                      <a:pt x="8" y="7"/>
                    </a:lnTo>
                    <a:lnTo>
                      <a:pt x="4" y="10"/>
                    </a:lnTo>
                    <a:lnTo>
                      <a:pt x="2" y="14"/>
                    </a:lnTo>
                    <a:lnTo>
                      <a:pt x="0" y="19"/>
                    </a:lnTo>
                    <a:lnTo>
                      <a:pt x="0" y="24"/>
                    </a:lnTo>
                    <a:lnTo>
                      <a:pt x="0" y="24"/>
                    </a:lnTo>
                    <a:lnTo>
                      <a:pt x="0" y="29"/>
                    </a:lnTo>
                    <a:lnTo>
                      <a:pt x="2" y="34"/>
                    </a:lnTo>
                    <a:lnTo>
                      <a:pt x="4" y="38"/>
                    </a:lnTo>
                    <a:lnTo>
                      <a:pt x="8" y="41"/>
                    </a:lnTo>
                    <a:lnTo>
                      <a:pt x="11" y="44"/>
                    </a:lnTo>
                    <a:lnTo>
                      <a:pt x="15" y="47"/>
                    </a:lnTo>
                    <a:lnTo>
                      <a:pt x="20" y="48"/>
                    </a:lnTo>
                    <a:lnTo>
                      <a:pt x="25" y="48"/>
                    </a:lnTo>
                    <a:lnTo>
                      <a:pt x="25" y="48"/>
                    </a:lnTo>
                    <a:lnTo>
                      <a:pt x="29" y="48"/>
                    </a:lnTo>
                    <a:lnTo>
                      <a:pt x="34" y="47"/>
                    </a:lnTo>
                    <a:lnTo>
                      <a:pt x="38" y="44"/>
                    </a:lnTo>
                    <a:lnTo>
                      <a:pt x="41" y="41"/>
                    </a:lnTo>
                    <a:lnTo>
                      <a:pt x="45" y="38"/>
                    </a:lnTo>
                    <a:lnTo>
                      <a:pt x="48" y="34"/>
                    </a:lnTo>
                    <a:lnTo>
                      <a:pt x="49" y="29"/>
                    </a:lnTo>
                    <a:lnTo>
                      <a:pt x="49" y="24"/>
                    </a:lnTo>
                    <a:lnTo>
                      <a:pt x="49" y="2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29" name="Freeform 49"/>
              <p:cNvSpPr>
                <a:spLocks/>
              </p:cNvSpPr>
              <p:nvPr/>
            </p:nvSpPr>
            <p:spPr bwMode="auto">
              <a:xfrm>
                <a:off x="4899" y="2821"/>
                <a:ext cx="63" cy="116"/>
              </a:xfrm>
              <a:custGeom>
                <a:avLst/>
                <a:gdLst>
                  <a:gd name="T0" fmla="*/ 47 w 63"/>
                  <a:gd name="T1" fmla="*/ 116 h 116"/>
                  <a:gd name="T2" fmla="*/ 47 w 63"/>
                  <a:gd name="T3" fmla="*/ 116 h 116"/>
                  <a:gd name="T4" fmla="*/ 49 w 63"/>
                  <a:gd name="T5" fmla="*/ 106 h 116"/>
                  <a:gd name="T6" fmla="*/ 52 w 63"/>
                  <a:gd name="T7" fmla="*/ 95 h 116"/>
                  <a:gd name="T8" fmla="*/ 55 w 63"/>
                  <a:gd name="T9" fmla="*/ 75 h 116"/>
                  <a:gd name="T10" fmla="*/ 55 w 63"/>
                  <a:gd name="T11" fmla="*/ 75 h 116"/>
                  <a:gd name="T12" fmla="*/ 56 w 63"/>
                  <a:gd name="T13" fmla="*/ 71 h 116"/>
                  <a:gd name="T14" fmla="*/ 58 w 63"/>
                  <a:gd name="T15" fmla="*/ 69 h 116"/>
                  <a:gd name="T16" fmla="*/ 59 w 63"/>
                  <a:gd name="T17" fmla="*/ 67 h 116"/>
                  <a:gd name="T18" fmla="*/ 60 w 63"/>
                  <a:gd name="T19" fmla="*/ 63 h 116"/>
                  <a:gd name="T20" fmla="*/ 60 w 63"/>
                  <a:gd name="T21" fmla="*/ 63 h 116"/>
                  <a:gd name="T22" fmla="*/ 63 w 63"/>
                  <a:gd name="T23" fmla="*/ 42 h 116"/>
                  <a:gd name="T24" fmla="*/ 63 w 63"/>
                  <a:gd name="T25" fmla="*/ 27 h 116"/>
                  <a:gd name="T26" fmla="*/ 63 w 63"/>
                  <a:gd name="T27" fmla="*/ 12 h 116"/>
                  <a:gd name="T28" fmla="*/ 63 w 63"/>
                  <a:gd name="T29" fmla="*/ 12 h 116"/>
                  <a:gd name="T30" fmla="*/ 62 w 63"/>
                  <a:gd name="T31" fmla="*/ 10 h 116"/>
                  <a:gd name="T32" fmla="*/ 60 w 63"/>
                  <a:gd name="T33" fmla="*/ 8 h 116"/>
                  <a:gd name="T34" fmla="*/ 57 w 63"/>
                  <a:gd name="T35" fmla="*/ 5 h 116"/>
                  <a:gd name="T36" fmla="*/ 53 w 63"/>
                  <a:gd name="T37" fmla="*/ 3 h 116"/>
                  <a:gd name="T38" fmla="*/ 43 w 63"/>
                  <a:gd name="T39" fmla="*/ 1 h 116"/>
                  <a:gd name="T40" fmla="*/ 32 w 63"/>
                  <a:gd name="T41" fmla="*/ 0 h 116"/>
                  <a:gd name="T42" fmla="*/ 32 w 63"/>
                  <a:gd name="T43" fmla="*/ 0 h 116"/>
                  <a:gd name="T44" fmla="*/ 20 w 63"/>
                  <a:gd name="T45" fmla="*/ 1 h 116"/>
                  <a:gd name="T46" fmla="*/ 10 w 63"/>
                  <a:gd name="T47" fmla="*/ 3 h 116"/>
                  <a:gd name="T48" fmla="*/ 6 w 63"/>
                  <a:gd name="T49" fmla="*/ 5 h 116"/>
                  <a:gd name="T50" fmla="*/ 3 w 63"/>
                  <a:gd name="T51" fmla="*/ 8 h 116"/>
                  <a:gd name="T52" fmla="*/ 1 w 63"/>
                  <a:gd name="T53" fmla="*/ 10 h 116"/>
                  <a:gd name="T54" fmla="*/ 0 w 63"/>
                  <a:gd name="T55" fmla="*/ 12 h 116"/>
                  <a:gd name="T56" fmla="*/ 0 w 63"/>
                  <a:gd name="T57" fmla="*/ 12 h 116"/>
                  <a:gd name="T58" fmla="*/ 0 w 63"/>
                  <a:gd name="T59" fmla="*/ 27 h 116"/>
                  <a:gd name="T60" fmla="*/ 1 w 63"/>
                  <a:gd name="T61" fmla="*/ 42 h 116"/>
                  <a:gd name="T62" fmla="*/ 3 w 63"/>
                  <a:gd name="T63" fmla="*/ 63 h 116"/>
                  <a:gd name="T64" fmla="*/ 3 w 63"/>
                  <a:gd name="T65" fmla="*/ 63 h 116"/>
                  <a:gd name="T66" fmla="*/ 4 w 63"/>
                  <a:gd name="T67" fmla="*/ 67 h 116"/>
                  <a:gd name="T68" fmla="*/ 5 w 63"/>
                  <a:gd name="T69" fmla="*/ 69 h 116"/>
                  <a:gd name="T70" fmla="*/ 7 w 63"/>
                  <a:gd name="T71" fmla="*/ 71 h 116"/>
                  <a:gd name="T72" fmla="*/ 8 w 63"/>
                  <a:gd name="T73" fmla="*/ 75 h 116"/>
                  <a:gd name="T74" fmla="*/ 8 w 63"/>
                  <a:gd name="T75" fmla="*/ 75 h 116"/>
                  <a:gd name="T76" fmla="*/ 12 w 63"/>
                  <a:gd name="T77" fmla="*/ 95 h 116"/>
                  <a:gd name="T78" fmla="*/ 13 w 63"/>
                  <a:gd name="T79" fmla="*/ 106 h 116"/>
                  <a:gd name="T80" fmla="*/ 16 w 63"/>
                  <a:gd name="T8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16">
                    <a:moveTo>
                      <a:pt x="47" y="116"/>
                    </a:moveTo>
                    <a:lnTo>
                      <a:pt x="47" y="116"/>
                    </a:lnTo>
                    <a:lnTo>
                      <a:pt x="49" y="106"/>
                    </a:lnTo>
                    <a:lnTo>
                      <a:pt x="52" y="95"/>
                    </a:lnTo>
                    <a:lnTo>
                      <a:pt x="55" y="75"/>
                    </a:lnTo>
                    <a:lnTo>
                      <a:pt x="55" y="75"/>
                    </a:lnTo>
                    <a:lnTo>
                      <a:pt x="56" y="71"/>
                    </a:lnTo>
                    <a:lnTo>
                      <a:pt x="58" y="69"/>
                    </a:lnTo>
                    <a:lnTo>
                      <a:pt x="59" y="67"/>
                    </a:lnTo>
                    <a:lnTo>
                      <a:pt x="60" y="63"/>
                    </a:lnTo>
                    <a:lnTo>
                      <a:pt x="60" y="63"/>
                    </a:lnTo>
                    <a:lnTo>
                      <a:pt x="63" y="42"/>
                    </a:lnTo>
                    <a:lnTo>
                      <a:pt x="63" y="27"/>
                    </a:lnTo>
                    <a:lnTo>
                      <a:pt x="63" y="12"/>
                    </a:lnTo>
                    <a:lnTo>
                      <a:pt x="63" y="12"/>
                    </a:lnTo>
                    <a:lnTo>
                      <a:pt x="62" y="10"/>
                    </a:lnTo>
                    <a:lnTo>
                      <a:pt x="60" y="8"/>
                    </a:lnTo>
                    <a:lnTo>
                      <a:pt x="57" y="5"/>
                    </a:lnTo>
                    <a:lnTo>
                      <a:pt x="53" y="3"/>
                    </a:lnTo>
                    <a:lnTo>
                      <a:pt x="43" y="1"/>
                    </a:lnTo>
                    <a:lnTo>
                      <a:pt x="32" y="0"/>
                    </a:lnTo>
                    <a:lnTo>
                      <a:pt x="32" y="0"/>
                    </a:lnTo>
                    <a:lnTo>
                      <a:pt x="20" y="1"/>
                    </a:lnTo>
                    <a:lnTo>
                      <a:pt x="10" y="3"/>
                    </a:lnTo>
                    <a:lnTo>
                      <a:pt x="6" y="5"/>
                    </a:lnTo>
                    <a:lnTo>
                      <a:pt x="3" y="8"/>
                    </a:lnTo>
                    <a:lnTo>
                      <a:pt x="1" y="10"/>
                    </a:lnTo>
                    <a:lnTo>
                      <a:pt x="0" y="12"/>
                    </a:lnTo>
                    <a:lnTo>
                      <a:pt x="0" y="12"/>
                    </a:lnTo>
                    <a:lnTo>
                      <a:pt x="0" y="27"/>
                    </a:lnTo>
                    <a:lnTo>
                      <a:pt x="1" y="42"/>
                    </a:lnTo>
                    <a:lnTo>
                      <a:pt x="3" y="63"/>
                    </a:lnTo>
                    <a:lnTo>
                      <a:pt x="3" y="63"/>
                    </a:lnTo>
                    <a:lnTo>
                      <a:pt x="4" y="67"/>
                    </a:lnTo>
                    <a:lnTo>
                      <a:pt x="5" y="69"/>
                    </a:lnTo>
                    <a:lnTo>
                      <a:pt x="7" y="71"/>
                    </a:lnTo>
                    <a:lnTo>
                      <a:pt x="8" y="75"/>
                    </a:lnTo>
                    <a:lnTo>
                      <a:pt x="8" y="75"/>
                    </a:lnTo>
                    <a:lnTo>
                      <a:pt x="12" y="95"/>
                    </a:lnTo>
                    <a:lnTo>
                      <a:pt x="13" y="106"/>
                    </a:lnTo>
                    <a:lnTo>
                      <a:pt x="16" y="1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0" name="Freeform 50"/>
              <p:cNvSpPr>
                <a:spLocks/>
              </p:cNvSpPr>
              <p:nvPr/>
            </p:nvSpPr>
            <p:spPr bwMode="auto">
              <a:xfrm>
                <a:off x="4989" y="2725"/>
                <a:ext cx="71" cy="71"/>
              </a:xfrm>
              <a:custGeom>
                <a:avLst/>
                <a:gdLst>
                  <a:gd name="T0" fmla="*/ 71 w 71"/>
                  <a:gd name="T1" fmla="*/ 35 h 71"/>
                  <a:gd name="T2" fmla="*/ 71 w 71"/>
                  <a:gd name="T3" fmla="*/ 35 h 71"/>
                  <a:gd name="T4" fmla="*/ 70 w 71"/>
                  <a:gd name="T5" fmla="*/ 27 h 71"/>
                  <a:gd name="T6" fmla="*/ 67 w 71"/>
                  <a:gd name="T7" fmla="*/ 21 h 71"/>
                  <a:gd name="T8" fmla="*/ 64 w 71"/>
                  <a:gd name="T9" fmla="*/ 15 h 71"/>
                  <a:gd name="T10" fmla="*/ 60 w 71"/>
                  <a:gd name="T11" fmla="*/ 10 h 71"/>
                  <a:gd name="T12" fmla="*/ 55 w 71"/>
                  <a:gd name="T13" fmla="*/ 6 h 71"/>
                  <a:gd name="T14" fmla="*/ 49 w 71"/>
                  <a:gd name="T15" fmla="*/ 2 h 71"/>
                  <a:gd name="T16" fmla="*/ 42 w 71"/>
                  <a:gd name="T17" fmla="*/ 0 h 71"/>
                  <a:gd name="T18" fmla="*/ 35 w 71"/>
                  <a:gd name="T19" fmla="*/ 0 h 71"/>
                  <a:gd name="T20" fmla="*/ 35 w 71"/>
                  <a:gd name="T21" fmla="*/ 0 h 71"/>
                  <a:gd name="T22" fmla="*/ 27 w 71"/>
                  <a:gd name="T23" fmla="*/ 0 h 71"/>
                  <a:gd name="T24" fmla="*/ 21 w 71"/>
                  <a:gd name="T25" fmla="*/ 2 h 71"/>
                  <a:gd name="T26" fmla="*/ 15 w 71"/>
                  <a:gd name="T27" fmla="*/ 6 h 71"/>
                  <a:gd name="T28" fmla="*/ 10 w 71"/>
                  <a:gd name="T29" fmla="*/ 10 h 71"/>
                  <a:gd name="T30" fmla="*/ 5 w 71"/>
                  <a:gd name="T31" fmla="*/ 15 h 71"/>
                  <a:gd name="T32" fmla="*/ 2 w 71"/>
                  <a:gd name="T33" fmla="*/ 21 h 71"/>
                  <a:gd name="T34" fmla="*/ 0 w 71"/>
                  <a:gd name="T35" fmla="*/ 27 h 71"/>
                  <a:gd name="T36" fmla="*/ 0 w 71"/>
                  <a:gd name="T37" fmla="*/ 35 h 71"/>
                  <a:gd name="T38" fmla="*/ 0 w 71"/>
                  <a:gd name="T39" fmla="*/ 35 h 71"/>
                  <a:gd name="T40" fmla="*/ 0 w 71"/>
                  <a:gd name="T41" fmla="*/ 42 h 71"/>
                  <a:gd name="T42" fmla="*/ 2 w 71"/>
                  <a:gd name="T43" fmla="*/ 49 h 71"/>
                  <a:gd name="T44" fmla="*/ 5 w 71"/>
                  <a:gd name="T45" fmla="*/ 55 h 71"/>
                  <a:gd name="T46" fmla="*/ 10 w 71"/>
                  <a:gd name="T47" fmla="*/ 60 h 71"/>
                  <a:gd name="T48" fmla="*/ 15 w 71"/>
                  <a:gd name="T49" fmla="*/ 64 h 71"/>
                  <a:gd name="T50" fmla="*/ 21 w 71"/>
                  <a:gd name="T51" fmla="*/ 68 h 71"/>
                  <a:gd name="T52" fmla="*/ 27 w 71"/>
                  <a:gd name="T53" fmla="*/ 70 h 71"/>
                  <a:gd name="T54" fmla="*/ 35 w 71"/>
                  <a:gd name="T55" fmla="*/ 71 h 71"/>
                  <a:gd name="T56" fmla="*/ 35 w 71"/>
                  <a:gd name="T57" fmla="*/ 71 h 71"/>
                  <a:gd name="T58" fmla="*/ 42 w 71"/>
                  <a:gd name="T59" fmla="*/ 70 h 71"/>
                  <a:gd name="T60" fmla="*/ 49 w 71"/>
                  <a:gd name="T61" fmla="*/ 68 h 71"/>
                  <a:gd name="T62" fmla="*/ 55 w 71"/>
                  <a:gd name="T63" fmla="*/ 64 h 71"/>
                  <a:gd name="T64" fmla="*/ 60 w 71"/>
                  <a:gd name="T65" fmla="*/ 60 h 71"/>
                  <a:gd name="T66" fmla="*/ 64 w 71"/>
                  <a:gd name="T67" fmla="*/ 55 h 71"/>
                  <a:gd name="T68" fmla="*/ 67 w 71"/>
                  <a:gd name="T69" fmla="*/ 49 h 71"/>
                  <a:gd name="T70" fmla="*/ 70 w 71"/>
                  <a:gd name="T71" fmla="*/ 42 h 71"/>
                  <a:gd name="T72" fmla="*/ 71 w 71"/>
                  <a:gd name="T73" fmla="*/ 35 h 71"/>
                  <a:gd name="T74" fmla="*/ 71 w 71"/>
                  <a:gd name="T7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1">
                    <a:moveTo>
                      <a:pt x="71" y="35"/>
                    </a:moveTo>
                    <a:lnTo>
                      <a:pt x="71" y="35"/>
                    </a:lnTo>
                    <a:lnTo>
                      <a:pt x="70" y="27"/>
                    </a:lnTo>
                    <a:lnTo>
                      <a:pt x="67" y="21"/>
                    </a:lnTo>
                    <a:lnTo>
                      <a:pt x="64" y="15"/>
                    </a:lnTo>
                    <a:lnTo>
                      <a:pt x="60" y="10"/>
                    </a:lnTo>
                    <a:lnTo>
                      <a:pt x="55" y="6"/>
                    </a:lnTo>
                    <a:lnTo>
                      <a:pt x="49" y="2"/>
                    </a:lnTo>
                    <a:lnTo>
                      <a:pt x="42" y="0"/>
                    </a:lnTo>
                    <a:lnTo>
                      <a:pt x="35" y="0"/>
                    </a:lnTo>
                    <a:lnTo>
                      <a:pt x="35" y="0"/>
                    </a:lnTo>
                    <a:lnTo>
                      <a:pt x="27" y="0"/>
                    </a:lnTo>
                    <a:lnTo>
                      <a:pt x="21" y="2"/>
                    </a:lnTo>
                    <a:lnTo>
                      <a:pt x="15" y="6"/>
                    </a:lnTo>
                    <a:lnTo>
                      <a:pt x="10" y="10"/>
                    </a:lnTo>
                    <a:lnTo>
                      <a:pt x="5" y="15"/>
                    </a:lnTo>
                    <a:lnTo>
                      <a:pt x="2" y="21"/>
                    </a:lnTo>
                    <a:lnTo>
                      <a:pt x="0" y="27"/>
                    </a:lnTo>
                    <a:lnTo>
                      <a:pt x="0" y="35"/>
                    </a:lnTo>
                    <a:lnTo>
                      <a:pt x="0" y="35"/>
                    </a:lnTo>
                    <a:lnTo>
                      <a:pt x="0" y="42"/>
                    </a:lnTo>
                    <a:lnTo>
                      <a:pt x="2" y="49"/>
                    </a:lnTo>
                    <a:lnTo>
                      <a:pt x="5" y="55"/>
                    </a:lnTo>
                    <a:lnTo>
                      <a:pt x="10" y="60"/>
                    </a:lnTo>
                    <a:lnTo>
                      <a:pt x="15" y="64"/>
                    </a:lnTo>
                    <a:lnTo>
                      <a:pt x="21" y="68"/>
                    </a:lnTo>
                    <a:lnTo>
                      <a:pt x="27" y="70"/>
                    </a:lnTo>
                    <a:lnTo>
                      <a:pt x="35" y="71"/>
                    </a:lnTo>
                    <a:lnTo>
                      <a:pt x="35" y="71"/>
                    </a:lnTo>
                    <a:lnTo>
                      <a:pt x="42" y="70"/>
                    </a:lnTo>
                    <a:lnTo>
                      <a:pt x="49" y="68"/>
                    </a:lnTo>
                    <a:lnTo>
                      <a:pt x="55" y="64"/>
                    </a:lnTo>
                    <a:lnTo>
                      <a:pt x="60" y="60"/>
                    </a:lnTo>
                    <a:lnTo>
                      <a:pt x="64" y="55"/>
                    </a:lnTo>
                    <a:lnTo>
                      <a:pt x="67" y="49"/>
                    </a:lnTo>
                    <a:lnTo>
                      <a:pt x="70" y="42"/>
                    </a:lnTo>
                    <a:lnTo>
                      <a:pt x="71" y="35"/>
                    </a:lnTo>
                    <a:lnTo>
                      <a:pt x="71" y="3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1" name="Freeform 51"/>
              <p:cNvSpPr>
                <a:spLocks/>
              </p:cNvSpPr>
              <p:nvPr/>
            </p:nvSpPr>
            <p:spPr bwMode="auto">
              <a:xfrm>
                <a:off x="4978" y="2806"/>
                <a:ext cx="92" cy="169"/>
              </a:xfrm>
              <a:custGeom>
                <a:avLst/>
                <a:gdLst>
                  <a:gd name="T0" fmla="*/ 68 w 92"/>
                  <a:gd name="T1" fmla="*/ 169 h 169"/>
                  <a:gd name="T2" fmla="*/ 68 w 92"/>
                  <a:gd name="T3" fmla="*/ 169 h 169"/>
                  <a:gd name="T4" fmla="*/ 71 w 92"/>
                  <a:gd name="T5" fmla="*/ 155 h 169"/>
                  <a:gd name="T6" fmla="*/ 74 w 92"/>
                  <a:gd name="T7" fmla="*/ 139 h 169"/>
                  <a:gd name="T8" fmla="*/ 79 w 92"/>
                  <a:gd name="T9" fmla="*/ 110 h 169"/>
                  <a:gd name="T10" fmla="*/ 79 w 92"/>
                  <a:gd name="T11" fmla="*/ 110 h 169"/>
                  <a:gd name="T12" fmla="*/ 81 w 92"/>
                  <a:gd name="T13" fmla="*/ 104 h 169"/>
                  <a:gd name="T14" fmla="*/ 84 w 92"/>
                  <a:gd name="T15" fmla="*/ 101 h 169"/>
                  <a:gd name="T16" fmla="*/ 86 w 92"/>
                  <a:gd name="T17" fmla="*/ 98 h 169"/>
                  <a:gd name="T18" fmla="*/ 87 w 92"/>
                  <a:gd name="T19" fmla="*/ 92 h 169"/>
                  <a:gd name="T20" fmla="*/ 87 w 92"/>
                  <a:gd name="T21" fmla="*/ 92 h 169"/>
                  <a:gd name="T22" fmla="*/ 89 w 92"/>
                  <a:gd name="T23" fmla="*/ 77 h 169"/>
                  <a:gd name="T24" fmla="*/ 91 w 92"/>
                  <a:gd name="T25" fmla="*/ 63 h 169"/>
                  <a:gd name="T26" fmla="*/ 92 w 92"/>
                  <a:gd name="T27" fmla="*/ 39 h 169"/>
                  <a:gd name="T28" fmla="*/ 91 w 92"/>
                  <a:gd name="T29" fmla="*/ 24 h 169"/>
                  <a:gd name="T30" fmla="*/ 91 w 92"/>
                  <a:gd name="T31" fmla="*/ 17 h 169"/>
                  <a:gd name="T32" fmla="*/ 91 w 92"/>
                  <a:gd name="T33" fmla="*/ 17 h 169"/>
                  <a:gd name="T34" fmla="*/ 90 w 92"/>
                  <a:gd name="T35" fmla="*/ 14 h 169"/>
                  <a:gd name="T36" fmla="*/ 87 w 92"/>
                  <a:gd name="T37" fmla="*/ 11 h 169"/>
                  <a:gd name="T38" fmla="*/ 83 w 92"/>
                  <a:gd name="T39" fmla="*/ 8 h 169"/>
                  <a:gd name="T40" fmla="*/ 77 w 92"/>
                  <a:gd name="T41" fmla="*/ 5 h 169"/>
                  <a:gd name="T42" fmla="*/ 70 w 92"/>
                  <a:gd name="T43" fmla="*/ 3 h 169"/>
                  <a:gd name="T44" fmla="*/ 62 w 92"/>
                  <a:gd name="T45" fmla="*/ 2 h 169"/>
                  <a:gd name="T46" fmla="*/ 54 w 92"/>
                  <a:gd name="T47" fmla="*/ 1 h 169"/>
                  <a:gd name="T48" fmla="*/ 46 w 92"/>
                  <a:gd name="T49" fmla="*/ 0 h 169"/>
                  <a:gd name="T50" fmla="*/ 46 w 92"/>
                  <a:gd name="T51" fmla="*/ 0 h 169"/>
                  <a:gd name="T52" fmla="*/ 37 w 92"/>
                  <a:gd name="T53" fmla="*/ 1 h 169"/>
                  <a:gd name="T54" fmla="*/ 29 w 92"/>
                  <a:gd name="T55" fmla="*/ 2 h 169"/>
                  <a:gd name="T56" fmla="*/ 21 w 92"/>
                  <a:gd name="T57" fmla="*/ 3 h 169"/>
                  <a:gd name="T58" fmla="*/ 15 w 92"/>
                  <a:gd name="T59" fmla="*/ 5 h 169"/>
                  <a:gd name="T60" fmla="*/ 9 w 92"/>
                  <a:gd name="T61" fmla="*/ 8 h 169"/>
                  <a:gd name="T62" fmla="*/ 4 w 92"/>
                  <a:gd name="T63" fmla="*/ 11 h 169"/>
                  <a:gd name="T64" fmla="*/ 1 w 92"/>
                  <a:gd name="T65" fmla="*/ 14 h 169"/>
                  <a:gd name="T66" fmla="*/ 0 w 92"/>
                  <a:gd name="T67" fmla="*/ 17 h 169"/>
                  <a:gd name="T68" fmla="*/ 0 w 92"/>
                  <a:gd name="T69" fmla="*/ 17 h 169"/>
                  <a:gd name="T70" fmla="*/ 0 w 92"/>
                  <a:gd name="T71" fmla="*/ 24 h 169"/>
                  <a:gd name="T72" fmla="*/ 0 w 92"/>
                  <a:gd name="T73" fmla="*/ 39 h 169"/>
                  <a:gd name="T74" fmla="*/ 1 w 92"/>
                  <a:gd name="T75" fmla="*/ 63 h 169"/>
                  <a:gd name="T76" fmla="*/ 2 w 92"/>
                  <a:gd name="T77" fmla="*/ 77 h 169"/>
                  <a:gd name="T78" fmla="*/ 4 w 92"/>
                  <a:gd name="T79" fmla="*/ 92 h 169"/>
                  <a:gd name="T80" fmla="*/ 4 w 92"/>
                  <a:gd name="T81" fmla="*/ 92 h 169"/>
                  <a:gd name="T82" fmla="*/ 5 w 92"/>
                  <a:gd name="T83" fmla="*/ 98 h 169"/>
                  <a:gd name="T84" fmla="*/ 9 w 92"/>
                  <a:gd name="T85" fmla="*/ 101 h 169"/>
                  <a:gd name="T86" fmla="*/ 11 w 92"/>
                  <a:gd name="T87" fmla="*/ 104 h 169"/>
                  <a:gd name="T88" fmla="*/ 13 w 92"/>
                  <a:gd name="T89" fmla="*/ 110 h 169"/>
                  <a:gd name="T90" fmla="*/ 13 w 92"/>
                  <a:gd name="T91" fmla="*/ 110 h 169"/>
                  <a:gd name="T92" fmla="*/ 17 w 92"/>
                  <a:gd name="T93" fmla="*/ 139 h 169"/>
                  <a:gd name="T94" fmla="*/ 20 w 92"/>
                  <a:gd name="T95" fmla="*/ 155 h 169"/>
                  <a:gd name="T96" fmla="*/ 23 w 92"/>
                  <a:gd name="T9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169">
                    <a:moveTo>
                      <a:pt x="68" y="169"/>
                    </a:moveTo>
                    <a:lnTo>
                      <a:pt x="68" y="169"/>
                    </a:lnTo>
                    <a:lnTo>
                      <a:pt x="71" y="155"/>
                    </a:lnTo>
                    <a:lnTo>
                      <a:pt x="74" y="139"/>
                    </a:lnTo>
                    <a:lnTo>
                      <a:pt x="79" y="110"/>
                    </a:lnTo>
                    <a:lnTo>
                      <a:pt x="79" y="110"/>
                    </a:lnTo>
                    <a:lnTo>
                      <a:pt x="81" y="104"/>
                    </a:lnTo>
                    <a:lnTo>
                      <a:pt x="84" y="101"/>
                    </a:lnTo>
                    <a:lnTo>
                      <a:pt x="86" y="98"/>
                    </a:lnTo>
                    <a:lnTo>
                      <a:pt x="87" y="92"/>
                    </a:lnTo>
                    <a:lnTo>
                      <a:pt x="87" y="92"/>
                    </a:lnTo>
                    <a:lnTo>
                      <a:pt x="89" y="77"/>
                    </a:lnTo>
                    <a:lnTo>
                      <a:pt x="91" y="63"/>
                    </a:lnTo>
                    <a:lnTo>
                      <a:pt x="92" y="39"/>
                    </a:lnTo>
                    <a:lnTo>
                      <a:pt x="91" y="24"/>
                    </a:lnTo>
                    <a:lnTo>
                      <a:pt x="91" y="17"/>
                    </a:lnTo>
                    <a:lnTo>
                      <a:pt x="91" y="17"/>
                    </a:lnTo>
                    <a:lnTo>
                      <a:pt x="90" y="14"/>
                    </a:lnTo>
                    <a:lnTo>
                      <a:pt x="87" y="11"/>
                    </a:lnTo>
                    <a:lnTo>
                      <a:pt x="83" y="8"/>
                    </a:lnTo>
                    <a:lnTo>
                      <a:pt x="77" y="5"/>
                    </a:lnTo>
                    <a:lnTo>
                      <a:pt x="70" y="3"/>
                    </a:lnTo>
                    <a:lnTo>
                      <a:pt x="62" y="2"/>
                    </a:lnTo>
                    <a:lnTo>
                      <a:pt x="54" y="1"/>
                    </a:lnTo>
                    <a:lnTo>
                      <a:pt x="46" y="0"/>
                    </a:lnTo>
                    <a:lnTo>
                      <a:pt x="46" y="0"/>
                    </a:lnTo>
                    <a:lnTo>
                      <a:pt x="37" y="1"/>
                    </a:lnTo>
                    <a:lnTo>
                      <a:pt x="29" y="2"/>
                    </a:lnTo>
                    <a:lnTo>
                      <a:pt x="21" y="3"/>
                    </a:lnTo>
                    <a:lnTo>
                      <a:pt x="15" y="5"/>
                    </a:lnTo>
                    <a:lnTo>
                      <a:pt x="9" y="8"/>
                    </a:lnTo>
                    <a:lnTo>
                      <a:pt x="4" y="11"/>
                    </a:lnTo>
                    <a:lnTo>
                      <a:pt x="1" y="14"/>
                    </a:lnTo>
                    <a:lnTo>
                      <a:pt x="0" y="17"/>
                    </a:lnTo>
                    <a:lnTo>
                      <a:pt x="0" y="17"/>
                    </a:lnTo>
                    <a:lnTo>
                      <a:pt x="0" y="24"/>
                    </a:lnTo>
                    <a:lnTo>
                      <a:pt x="0" y="39"/>
                    </a:lnTo>
                    <a:lnTo>
                      <a:pt x="1" y="63"/>
                    </a:lnTo>
                    <a:lnTo>
                      <a:pt x="2" y="77"/>
                    </a:lnTo>
                    <a:lnTo>
                      <a:pt x="4" y="92"/>
                    </a:lnTo>
                    <a:lnTo>
                      <a:pt x="4" y="92"/>
                    </a:lnTo>
                    <a:lnTo>
                      <a:pt x="5" y="98"/>
                    </a:lnTo>
                    <a:lnTo>
                      <a:pt x="9" y="101"/>
                    </a:lnTo>
                    <a:lnTo>
                      <a:pt x="11" y="104"/>
                    </a:lnTo>
                    <a:lnTo>
                      <a:pt x="13" y="110"/>
                    </a:lnTo>
                    <a:lnTo>
                      <a:pt x="13" y="110"/>
                    </a:lnTo>
                    <a:lnTo>
                      <a:pt x="17" y="139"/>
                    </a:lnTo>
                    <a:lnTo>
                      <a:pt x="20" y="155"/>
                    </a:lnTo>
                    <a:lnTo>
                      <a:pt x="23" y="16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2" name="Freeform 52"/>
              <p:cNvSpPr>
                <a:spLocks/>
              </p:cNvSpPr>
              <p:nvPr/>
            </p:nvSpPr>
            <p:spPr bwMode="auto">
              <a:xfrm>
                <a:off x="998" y="1538"/>
                <a:ext cx="123" cy="122"/>
              </a:xfrm>
              <a:custGeom>
                <a:avLst/>
                <a:gdLst>
                  <a:gd name="T0" fmla="*/ 0 w 123"/>
                  <a:gd name="T1" fmla="*/ 62 h 122"/>
                  <a:gd name="T2" fmla="*/ 0 w 123"/>
                  <a:gd name="T3" fmla="*/ 62 h 122"/>
                  <a:gd name="T4" fmla="*/ 0 w 123"/>
                  <a:gd name="T5" fmla="*/ 55 h 122"/>
                  <a:gd name="T6" fmla="*/ 1 w 123"/>
                  <a:gd name="T7" fmla="*/ 49 h 122"/>
                  <a:gd name="T8" fmla="*/ 5 w 123"/>
                  <a:gd name="T9" fmla="*/ 37 h 122"/>
                  <a:gd name="T10" fmla="*/ 10 w 123"/>
                  <a:gd name="T11" fmla="*/ 27 h 122"/>
                  <a:gd name="T12" fmla="*/ 18 w 123"/>
                  <a:gd name="T13" fmla="*/ 17 h 122"/>
                  <a:gd name="T14" fmla="*/ 27 w 123"/>
                  <a:gd name="T15" fmla="*/ 10 h 122"/>
                  <a:gd name="T16" fmla="*/ 37 w 123"/>
                  <a:gd name="T17" fmla="*/ 5 h 122"/>
                  <a:gd name="T18" fmla="*/ 48 w 123"/>
                  <a:gd name="T19" fmla="*/ 1 h 122"/>
                  <a:gd name="T20" fmla="*/ 55 w 123"/>
                  <a:gd name="T21" fmla="*/ 0 h 122"/>
                  <a:gd name="T22" fmla="*/ 61 w 123"/>
                  <a:gd name="T23" fmla="*/ 0 h 122"/>
                  <a:gd name="T24" fmla="*/ 61 w 123"/>
                  <a:gd name="T25" fmla="*/ 0 h 122"/>
                  <a:gd name="T26" fmla="*/ 68 w 123"/>
                  <a:gd name="T27" fmla="*/ 0 h 122"/>
                  <a:gd name="T28" fmla="*/ 73 w 123"/>
                  <a:gd name="T29" fmla="*/ 1 h 122"/>
                  <a:gd name="T30" fmla="*/ 86 w 123"/>
                  <a:gd name="T31" fmla="*/ 5 h 122"/>
                  <a:gd name="T32" fmla="*/ 96 w 123"/>
                  <a:gd name="T33" fmla="*/ 10 h 122"/>
                  <a:gd name="T34" fmla="*/ 105 w 123"/>
                  <a:gd name="T35" fmla="*/ 17 h 122"/>
                  <a:gd name="T36" fmla="*/ 112 w 123"/>
                  <a:gd name="T37" fmla="*/ 27 h 122"/>
                  <a:gd name="T38" fmla="*/ 117 w 123"/>
                  <a:gd name="T39" fmla="*/ 37 h 122"/>
                  <a:gd name="T40" fmla="*/ 122 w 123"/>
                  <a:gd name="T41" fmla="*/ 49 h 122"/>
                  <a:gd name="T42" fmla="*/ 123 w 123"/>
                  <a:gd name="T43" fmla="*/ 55 h 122"/>
                  <a:gd name="T44" fmla="*/ 123 w 123"/>
                  <a:gd name="T45" fmla="*/ 62 h 122"/>
                  <a:gd name="T46" fmla="*/ 123 w 123"/>
                  <a:gd name="T47" fmla="*/ 62 h 122"/>
                  <a:gd name="T48" fmla="*/ 123 w 123"/>
                  <a:gd name="T49" fmla="*/ 68 h 122"/>
                  <a:gd name="T50" fmla="*/ 122 w 123"/>
                  <a:gd name="T51" fmla="*/ 74 h 122"/>
                  <a:gd name="T52" fmla="*/ 117 w 123"/>
                  <a:gd name="T53" fmla="*/ 85 h 122"/>
                  <a:gd name="T54" fmla="*/ 112 w 123"/>
                  <a:gd name="T55" fmla="*/ 95 h 122"/>
                  <a:gd name="T56" fmla="*/ 105 w 123"/>
                  <a:gd name="T57" fmla="*/ 105 h 122"/>
                  <a:gd name="T58" fmla="*/ 96 w 123"/>
                  <a:gd name="T59" fmla="*/ 112 h 122"/>
                  <a:gd name="T60" fmla="*/ 86 w 123"/>
                  <a:gd name="T61" fmla="*/ 117 h 122"/>
                  <a:gd name="T62" fmla="*/ 73 w 123"/>
                  <a:gd name="T63" fmla="*/ 121 h 122"/>
                  <a:gd name="T64" fmla="*/ 68 w 123"/>
                  <a:gd name="T65" fmla="*/ 122 h 122"/>
                  <a:gd name="T66" fmla="*/ 61 w 123"/>
                  <a:gd name="T67" fmla="*/ 122 h 122"/>
                  <a:gd name="T68" fmla="*/ 61 w 123"/>
                  <a:gd name="T69" fmla="*/ 122 h 122"/>
                  <a:gd name="T70" fmla="*/ 55 w 123"/>
                  <a:gd name="T71" fmla="*/ 122 h 122"/>
                  <a:gd name="T72" fmla="*/ 48 w 123"/>
                  <a:gd name="T73" fmla="*/ 121 h 122"/>
                  <a:gd name="T74" fmla="*/ 37 w 123"/>
                  <a:gd name="T75" fmla="*/ 117 h 122"/>
                  <a:gd name="T76" fmla="*/ 27 w 123"/>
                  <a:gd name="T77" fmla="*/ 112 h 122"/>
                  <a:gd name="T78" fmla="*/ 18 w 123"/>
                  <a:gd name="T79" fmla="*/ 105 h 122"/>
                  <a:gd name="T80" fmla="*/ 10 w 123"/>
                  <a:gd name="T81" fmla="*/ 95 h 122"/>
                  <a:gd name="T82" fmla="*/ 5 w 123"/>
                  <a:gd name="T83" fmla="*/ 85 h 122"/>
                  <a:gd name="T84" fmla="*/ 1 w 123"/>
                  <a:gd name="T85" fmla="*/ 74 h 122"/>
                  <a:gd name="T86" fmla="*/ 0 w 123"/>
                  <a:gd name="T87" fmla="*/ 68 h 122"/>
                  <a:gd name="T88" fmla="*/ 0 w 123"/>
                  <a:gd name="T89" fmla="*/ 62 h 122"/>
                  <a:gd name="T90" fmla="*/ 0 w 123"/>
                  <a:gd name="T91"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22">
                    <a:moveTo>
                      <a:pt x="0" y="62"/>
                    </a:moveTo>
                    <a:lnTo>
                      <a:pt x="0" y="62"/>
                    </a:lnTo>
                    <a:lnTo>
                      <a:pt x="0" y="55"/>
                    </a:lnTo>
                    <a:lnTo>
                      <a:pt x="1" y="49"/>
                    </a:lnTo>
                    <a:lnTo>
                      <a:pt x="5" y="37"/>
                    </a:lnTo>
                    <a:lnTo>
                      <a:pt x="10" y="27"/>
                    </a:lnTo>
                    <a:lnTo>
                      <a:pt x="18" y="17"/>
                    </a:lnTo>
                    <a:lnTo>
                      <a:pt x="27" y="10"/>
                    </a:lnTo>
                    <a:lnTo>
                      <a:pt x="37" y="5"/>
                    </a:lnTo>
                    <a:lnTo>
                      <a:pt x="48" y="1"/>
                    </a:lnTo>
                    <a:lnTo>
                      <a:pt x="55" y="0"/>
                    </a:lnTo>
                    <a:lnTo>
                      <a:pt x="61" y="0"/>
                    </a:lnTo>
                    <a:lnTo>
                      <a:pt x="61" y="0"/>
                    </a:lnTo>
                    <a:lnTo>
                      <a:pt x="68" y="0"/>
                    </a:lnTo>
                    <a:lnTo>
                      <a:pt x="73" y="1"/>
                    </a:lnTo>
                    <a:lnTo>
                      <a:pt x="86" y="5"/>
                    </a:lnTo>
                    <a:lnTo>
                      <a:pt x="96" y="10"/>
                    </a:lnTo>
                    <a:lnTo>
                      <a:pt x="105" y="17"/>
                    </a:lnTo>
                    <a:lnTo>
                      <a:pt x="112" y="27"/>
                    </a:lnTo>
                    <a:lnTo>
                      <a:pt x="117" y="37"/>
                    </a:lnTo>
                    <a:lnTo>
                      <a:pt x="122" y="49"/>
                    </a:lnTo>
                    <a:lnTo>
                      <a:pt x="123" y="55"/>
                    </a:lnTo>
                    <a:lnTo>
                      <a:pt x="123" y="62"/>
                    </a:lnTo>
                    <a:lnTo>
                      <a:pt x="123" y="62"/>
                    </a:lnTo>
                    <a:lnTo>
                      <a:pt x="123" y="68"/>
                    </a:lnTo>
                    <a:lnTo>
                      <a:pt x="122" y="74"/>
                    </a:lnTo>
                    <a:lnTo>
                      <a:pt x="117" y="85"/>
                    </a:lnTo>
                    <a:lnTo>
                      <a:pt x="112" y="95"/>
                    </a:lnTo>
                    <a:lnTo>
                      <a:pt x="105" y="105"/>
                    </a:lnTo>
                    <a:lnTo>
                      <a:pt x="96" y="112"/>
                    </a:lnTo>
                    <a:lnTo>
                      <a:pt x="86" y="117"/>
                    </a:lnTo>
                    <a:lnTo>
                      <a:pt x="73" y="121"/>
                    </a:lnTo>
                    <a:lnTo>
                      <a:pt x="68" y="122"/>
                    </a:lnTo>
                    <a:lnTo>
                      <a:pt x="61" y="122"/>
                    </a:lnTo>
                    <a:lnTo>
                      <a:pt x="61" y="122"/>
                    </a:lnTo>
                    <a:lnTo>
                      <a:pt x="55" y="122"/>
                    </a:lnTo>
                    <a:lnTo>
                      <a:pt x="48" y="121"/>
                    </a:lnTo>
                    <a:lnTo>
                      <a:pt x="37" y="117"/>
                    </a:lnTo>
                    <a:lnTo>
                      <a:pt x="27" y="112"/>
                    </a:lnTo>
                    <a:lnTo>
                      <a:pt x="18" y="105"/>
                    </a:lnTo>
                    <a:lnTo>
                      <a:pt x="10" y="95"/>
                    </a:lnTo>
                    <a:lnTo>
                      <a:pt x="5" y="85"/>
                    </a:lnTo>
                    <a:lnTo>
                      <a:pt x="1" y="74"/>
                    </a:lnTo>
                    <a:lnTo>
                      <a:pt x="0" y="68"/>
                    </a:lnTo>
                    <a:lnTo>
                      <a:pt x="0" y="62"/>
                    </a:lnTo>
                    <a:lnTo>
                      <a:pt x="0" y="6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3" name="Freeform 53"/>
              <p:cNvSpPr>
                <a:spLocks/>
              </p:cNvSpPr>
              <p:nvPr/>
            </p:nvSpPr>
            <p:spPr bwMode="auto">
              <a:xfrm>
                <a:off x="1110" y="1564"/>
                <a:ext cx="61" cy="104"/>
              </a:xfrm>
              <a:custGeom>
                <a:avLst/>
                <a:gdLst>
                  <a:gd name="T0" fmla="*/ 56 w 61"/>
                  <a:gd name="T1" fmla="*/ 62 h 104"/>
                  <a:gd name="T2" fmla="*/ 56 w 61"/>
                  <a:gd name="T3" fmla="*/ 62 h 104"/>
                  <a:gd name="T4" fmla="*/ 53 w 61"/>
                  <a:gd name="T5" fmla="*/ 70 h 104"/>
                  <a:gd name="T6" fmla="*/ 49 w 61"/>
                  <a:gd name="T7" fmla="*/ 78 h 104"/>
                  <a:gd name="T8" fmla="*/ 44 w 61"/>
                  <a:gd name="T9" fmla="*/ 84 h 104"/>
                  <a:gd name="T10" fmla="*/ 39 w 61"/>
                  <a:gd name="T11" fmla="*/ 90 h 104"/>
                  <a:gd name="T12" fmla="*/ 35 w 61"/>
                  <a:gd name="T13" fmla="*/ 95 h 104"/>
                  <a:gd name="T14" fmla="*/ 29 w 61"/>
                  <a:gd name="T15" fmla="*/ 99 h 104"/>
                  <a:gd name="T16" fmla="*/ 24 w 61"/>
                  <a:gd name="T17" fmla="*/ 102 h 104"/>
                  <a:gd name="T18" fmla="*/ 19 w 61"/>
                  <a:gd name="T19" fmla="*/ 104 h 104"/>
                  <a:gd name="T20" fmla="*/ 19 w 61"/>
                  <a:gd name="T21" fmla="*/ 104 h 104"/>
                  <a:gd name="T22" fmla="*/ 12 w 61"/>
                  <a:gd name="T23" fmla="*/ 103 h 104"/>
                  <a:gd name="T24" fmla="*/ 7 w 61"/>
                  <a:gd name="T25" fmla="*/ 102 h 104"/>
                  <a:gd name="T26" fmla="*/ 3 w 61"/>
                  <a:gd name="T27" fmla="*/ 99 h 104"/>
                  <a:gd name="T28" fmla="*/ 0 w 61"/>
                  <a:gd name="T29" fmla="*/ 91 h 104"/>
                  <a:gd name="T30" fmla="*/ 0 w 61"/>
                  <a:gd name="T31" fmla="*/ 91 h 104"/>
                  <a:gd name="T32" fmla="*/ 0 w 61"/>
                  <a:gd name="T33" fmla="*/ 89 h 104"/>
                  <a:gd name="T34" fmla="*/ 0 w 61"/>
                  <a:gd name="T35" fmla="*/ 89 h 104"/>
                  <a:gd name="T36" fmla="*/ 15 w 61"/>
                  <a:gd name="T37" fmla="*/ 76 h 104"/>
                  <a:gd name="T38" fmla="*/ 15 w 61"/>
                  <a:gd name="T39" fmla="*/ 76 h 104"/>
                  <a:gd name="T40" fmla="*/ 17 w 61"/>
                  <a:gd name="T41" fmla="*/ 74 h 104"/>
                  <a:gd name="T42" fmla="*/ 18 w 61"/>
                  <a:gd name="T43" fmla="*/ 75 h 104"/>
                  <a:gd name="T44" fmla="*/ 18 w 61"/>
                  <a:gd name="T45" fmla="*/ 75 h 104"/>
                  <a:gd name="T46" fmla="*/ 28 w 61"/>
                  <a:gd name="T47" fmla="*/ 78 h 104"/>
                  <a:gd name="T48" fmla="*/ 28 w 61"/>
                  <a:gd name="T49" fmla="*/ 78 h 104"/>
                  <a:gd name="T50" fmla="*/ 29 w 61"/>
                  <a:gd name="T51" fmla="*/ 78 h 104"/>
                  <a:gd name="T52" fmla="*/ 30 w 61"/>
                  <a:gd name="T53" fmla="*/ 78 h 104"/>
                  <a:gd name="T54" fmla="*/ 30 w 61"/>
                  <a:gd name="T55" fmla="*/ 78 h 104"/>
                  <a:gd name="T56" fmla="*/ 36 w 61"/>
                  <a:gd name="T57" fmla="*/ 68 h 104"/>
                  <a:gd name="T58" fmla="*/ 39 w 61"/>
                  <a:gd name="T59" fmla="*/ 63 h 104"/>
                  <a:gd name="T60" fmla="*/ 41 w 61"/>
                  <a:gd name="T61" fmla="*/ 57 h 104"/>
                  <a:gd name="T62" fmla="*/ 41 w 61"/>
                  <a:gd name="T63" fmla="*/ 57 h 104"/>
                  <a:gd name="T64" fmla="*/ 43 w 61"/>
                  <a:gd name="T65" fmla="*/ 51 h 104"/>
                  <a:gd name="T66" fmla="*/ 44 w 61"/>
                  <a:gd name="T67" fmla="*/ 46 h 104"/>
                  <a:gd name="T68" fmla="*/ 46 w 61"/>
                  <a:gd name="T69" fmla="*/ 34 h 104"/>
                  <a:gd name="T70" fmla="*/ 46 w 61"/>
                  <a:gd name="T71" fmla="*/ 34 h 104"/>
                  <a:gd name="T72" fmla="*/ 46 w 61"/>
                  <a:gd name="T73" fmla="*/ 33 h 104"/>
                  <a:gd name="T74" fmla="*/ 44 w 61"/>
                  <a:gd name="T75" fmla="*/ 32 h 104"/>
                  <a:gd name="T76" fmla="*/ 44 w 61"/>
                  <a:gd name="T77" fmla="*/ 32 h 104"/>
                  <a:gd name="T78" fmla="*/ 34 w 61"/>
                  <a:gd name="T79" fmla="*/ 29 h 104"/>
                  <a:gd name="T80" fmla="*/ 34 w 61"/>
                  <a:gd name="T81" fmla="*/ 29 h 104"/>
                  <a:gd name="T82" fmla="*/ 33 w 61"/>
                  <a:gd name="T83" fmla="*/ 28 h 104"/>
                  <a:gd name="T84" fmla="*/ 32 w 61"/>
                  <a:gd name="T85" fmla="*/ 26 h 104"/>
                  <a:gd name="T86" fmla="*/ 32 w 61"/>
                  <a:gd name="T87" fmla="*/ 26 h 104"/>
                  <a:gd name="T88" fmla="*/ 30 w 61"/>
                  <a:gd name="T89" fmla="*/ 6 h 104"/>
                  <a:gd name="T90" fmla="*/ 30 w 61"/>
                  <a:gd name="T91" fmla="*/ 6 h 104"/>
                  <a:gd name="T92" fmla="*/ 31 w 61"/>
                  <a:gd name="T93" fmla="*/ 5 h 104"/>
                  <a:gd name="T94" fmla="*/ 39 w 61"/>
                  <a:gd name="T95" fmla="*/ 0 h 104"/>
                  <a:gd name="T96" fmla="*/ 39 w 61"/>
                  <a:gd name="T97" fmla="*/ 0 h 104"/>
                  <a:gd name="T98" fmla="*/ 43 w 61"/>
                  <a:gd name="T99" fmla="*/ 1 h 104"/>
                  <a:gd name="T100" fmla="*/ 48 w 61"/>
                  <a:gd name="T101" fmla="*/ 3 h 104"/>
                  <a:gd name="T102" fmla="*/ 55 w 61"/>
                  <a:gd name="T103" fmla="*/ 7 h 104"/>
                  <a:gd name="T104" fmla="*/ 55 w 61"/>
                  <a:gd name="T105" fmla="*/ 7 h 104"/>
                  <a:gd name="T106" fmla="*/ 57 w 61"/>
                  <a:gd name="T107" fmla="*/ 12 h 104"/>
                  <a:gd name="T108" fmla="*/ 59 w 61"/>
                  <a:gd name="T109" fmla="*/ 17 h 104"/>
                  <a:gd name="T110" fmla="*/ 61 w 61"/>
                  <a:gd name="T111" fmla="*/ 24 h 104"/>
                  <a:gd name="T112" fmla="*/ 61 w 61"/>
                  <a:gd name="T113" fmla="*/ 30 h 104"/>
                  <a:gd name="T114" fmla="*/ 61 w 61"/>
                  <a:gd name="T115" fmla="*/ 39 h 104"/>
                  <a:gd name="T116" fmla="*/ 60 w 61"/>
                  <a:gd name="T117" fmla="*/ 46 h 104"/>
                  <a:gd name="T118" fmla="*/ 59 w 61"/>
                  <a:gd name="T119" fmla="*/ 54 h 104"/>
                  <a:gd name="T120" fmla="*/ 56 w 61"/>
                  <a:gd name="T121" fmla="*/ 62 h 104"/>
                  <a:gd name="T122" fmla="*/ 56 w 61"/>
                  <a:gd name="T123" fmla="*/ 6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04">
                    <a:moveTo>
                      <a:pt x="56" y="62"/>
                    </a:moveTo>
                    <a:lnTo>
                      <a:pt x="56" y="62"/>
                    </a:lnTo>
                    <a:lnTo>
                      <a:pt x="53" y="70"/>
                    </a:lnTo>
                    <a:lnTo>
                      <a:pt x="49" y="78"/>
                    </a:lnTo>
                    <a:lnTo>
                      <a:pt x="44" y="84"/>
                    </a:lnTo>
                    <a:lnTo>
                      <a:pt x="39" y="90"/>
                    </a:lnTo>
                    <a:lnTo>
                      <a:pt x="35" y="95"/>
                    </a:lnTo>
                    <a:lnTo>
                      <a:pt x="29" y="99"/>
                    </a:lnTo>
                    <a:lnTo>
                      <a:pt x="24" y="102"/>
                    </a:lnTo>
                    <a:lnTo>
                      <a:pt x="19" y="104"/>
                    </a:lnTo>
                    <a:lnTo>
                      <a:pt x="19" y="104"/>
                    </a:lnTo>
                    <a:lnTo>
                      <a:pt x="12" y="103"/>
                    </a:lnTo>
                    <a:lnTo>
                      <a:pt x="7" y="102"/>
                    </a:lnTo>
                    <a:lnTo>
                      <a:pt x="3" y="99"/>
                    </a:lnTo>
                    <a:lnTo>
                      <a:pt x="0" y="91"/>
                    </a:lnTo>
                    <a:lnTo>
                      <a:pt x="0" y="91"/>
                    </a:lnTo>
                    <a:lnTo>
                      <a:pt x="0" y="89"/>
                    </a:lnTo>
                    <a:lnTo>
                      <a:pt x="0" y="89"/>
                    </a:lnTo>
                    <a:lnTo>
                      <a:pt x="15" y="76"/>
                    </a:lnTo>
                    <a:lnTo>
                      <a:pt x="15" y="76"/>
                    </a:lnTo>
                    <a:lnTo>
                      <a:pt x="17" y="74"/>
                    </a:lnTo>
                    <a:lnTo>
                      <a:pt x="18" y="75"/>
                    </a:lnTo>
                    <a:lnTo>
                      <a:pt x="18" y="75"/>
                    </a:lnTo>
                    <a:lnTo>
                      <a:pt x="28" y="78"/>
                    </a:lnTo>
                    <a:lnTo>
                      <a:pt x="28" y="78"/>
                    </a:lnTo>
                    <a:lnTo>
                      <a:pt x="29" y="78"/>
                    </a:lnTo>
                    <a:lnTo>
                      <a:pt x="30" y="78"/>
                    </a:lnTo>
                    <a:lnTo>
                      <a:pt x="30" y="78"/>
                    </a:lnTo>
                    <a:lnTo>
                      <a:pt x="36" y="68"/>
                    </a:lnTo>
                    <a:lnTo>
                      <a:pt x="39" y="63"/>
                    </a:lnTo>
                    <a:lnTo>
                      <a:pt x="41" y="57"/>
                    </a:lnTo>
                    <a:lnTo>
                      <a:pt x="41" y="57"/>
                    </a:lnTo>
                    <a:lnTo>
                      <a:pt x="43" y="51"/>
                    </a:lnTo>
                    <a:lnTo>
                      <a:pt x="44" y="46"/>
                    </a:lnTo>
                    <a:lnTo>
                      <a:pt x="46" y="34"/>
                    </a:lnTo>
                    <a:lnTo>
                      <a:pt x="46" y="34"/>
                    </a:lnTo>
                    <a:lnTo>
                      <a:pt x="46" y="33"/>
                    </a:lnTo>
                    <a:lnTo>
                      <a:pt x="44" y="32"/>
                    </a:lnTo>
                    <a:lnTo>
                      <a:pt x="44" y="32"/>
                    </a:lnTo>
                    <a:lnTo>
                      <a:pt x="34" y="29"/>
                    </a:lnTo>
                    <a:lnTo>
                      <a:pt x="34" y="29"/>
                    </a:lnTo>
                    <a:lnTo>
                      <a:pt x="33" y="28"/>
                    </a:lnTo>
                    <a:lnTo>
                      <a:pt x="32" y="26"/>
                    </a:lnTo>
                    <a:lnTo>
                      <a:pt x="32" y="26"/>
                    </a:lnTo>
                    <a:lnTo>
                      <a:pt x="30" y="6"/>
                    </a:lnTo>
                    <a:lnTo>
                      <a:pt x="30" y="6"/>
                    </a:lnTo>
                    <a:lnTo>
                      <a:pt x="31" y="5"/>
                    </a:lnTo>
                    <a:lnTo>
                      <a:pt x="39" y="0"/>
                    </a:lnTo>
                    <a:lnTo>
                      <a:pt x="39" y="0"/>
                    </a:lnTo>
                    <a:lnTo>
                      <a:pt x="43" y="1"/>
                    </a:lnTo>
                    <a:lnTo>
                      <a:pt x="48" y="3"/>
                    </a:lnTo>
                    <a:lnTo>
                      <a:pt x="55" y="7"/>
                    </a:lnTo>
                    <a:lnTo>
                      <a:pt x="55" y="7"/>
                    </a:lnTo>
                    <a:lnTo>
                      <a:pt x="57" y="12"/>
                    </a:lnTo>
                    <a:lnTo>
                      <a:pt x="59" y="17"/>
                    </a:lnTo>
                    <a:lnTo>
                      <a:pt x="61" y="24"/>
                    </a:lnTo>
                    <a:lnTo>
                      <a:pt x="61" y="30"/>
                    </a:lnTo>
                    <a:lnTo>
                      <a:pt x="61" y="39"/>
                    </a:lnTo>
                    <a:lnTo>
                      <a:pt x="60" y="46"/>
                    </a:lnTo>
                    <a:lnTo>
                      <a:pt x="59" y="54"/>
                    </a:lnTo>
                    <a:lnTo>
                      <a:pt x="56" y="62"/>
                    </a:lnTo>
                    <a:lnTo>
                      <a:pt x="56" y="6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4" name="Freeform 54"/>
              <p:cNvSpPr>
                <a:spLocks/>
              </p:cNvSpPr>
              <p:nvPr/>
            </p:nvSpPr>
            <p:spPr bwMode="auto">
              <a:xfrm>
                <a:off x="988" y="1653"/>
                <a:ext cx="243" cy="147"/>
              </a:xfrm>
              <a:custGeom>
                <a:avLst/>
                <a:gdLst>
                  <a:gd name="T0" fmla="*/ 3 w 243"/>
                  <a:gd name="T1" fmla="*/ 146 h 147"/>
                  <a:gd name="T2" fmla="*/ 3 w 243"/>
                  <a:gd name="T3" fmla="*/ 146 h 147"/>
                  <a:gd name="T4" fmla="*/ 1 w 243"/>
                  <a:gd name="T5" fmla="*/ 109 h 147"/>
                  <a:gd name="T6" fmla="*/ 0 w 243"/>
                  <a:gd name="T7" fmla="*/ 79 h 147"/>
                  <a:gd name="T8" fmla="*/ 1 w 243"/>
                  <a:gd name="T9" fmla="*/ 61 h 147"/>
                  <a:gd name="T10" fmla="*/ 1 w 243"/>
                  <a:gd name="T11" fmla="*/ 53 h 147"/>
                  <a:gd name="T12" fmla="*/ 1 w 243"/>
                  <a:gd name="T13" fmla="*/ 53 h 147"/>
                  <a:gd name="T14" fmla="*/ 1 w 243"/>
                  <a:gd name="T15" fmla="*/ 50 h 147"/>
                  <a:gd name="T16" fmla="*/ 2 w 243"/>
                  <a:gd name="T17" fmla="*/ 47 h 147"/>
                  <a:gd name="T18" fmla="*/ 7 w 243"/>
                  <a:gd name="T19" fmla="*/ 42 h 147"/>
                  <a:gd name="T20" fmla="*/ 13 w 243"/>
                  <a:gd name="T21" fmla="*/ 37 h 147"/>
                  <a:gd name="T22" fmla="*/ 22 w 243"/>
                  <a:gd name="T23" fmla="*/ 33 h 147"/>
                  <a:gd name="T24" fmla="*/ 33 w 243"/>
                  <a:gd name="T25" fmla="*/ 30 h 147"/>
                  <a:gd name="T26" fmla="*/ 45 w 243"/>
                  <a:gd name="T27" fmla="*/ 27 h 147"/>
                  <a:gd name="T28" fmla="*/ 58 w 243"/>
                  <a:gd name="T29" fmla="*/ 26 h 147"/>
                  <a:gd name="T30" fmla="*/ 71 w 243"/>
                  <a:gd name="T31" fmla="*/ 25 h 147"/>
                  <a:gd name="T32" fmla="*/ 71 w 243"/>
                  <a:gd name="T33" fmla="*/ 25 h 147"/>
                  <a:gd name="T34" fmla="*/ 84 w 243"/>
                  <a:gd name="T35" fmla="*/ 25 h 147"/>
                  <a:gd name="T36" fmla="*/ 94 w 243"/>
                  <a:gd name="T37" fmla="*/ 27 h 147"/>
                  <a:gd name="T38" fmla="*/ 105 w 243"/>
                  <a:gd name="T39" fmla="*/ 28 h 147"/>
                  <a:gd name="T40" fmla="*/ 113 w 243"/>
                  <a:gd name="T41" fmla="*/ 30 h 147"/>
                  <a:gd name="T42" fmla="*/ 125 w 243"/>
                  <a:gd name="T43" fmla="*/ 35 h 147"/>
                  <a:gd name="T44" fmla="*/ 135 w 243"/>
                  <a:gd name="T45" fmla="*/ 39 h 147"/>
                  <a:gd name="T46" fmla="*/ 178 w 243"/>
                  <a:gd name="T47" fmla="*/ 63 h 147"/>
                  <a:gd name="T48" fmla="*/ 161 w 243"/>
                  <a:gd name="T49" fmla="*/ 30 h 147"/>
                  <a:gd name="T50" fmla="*/ 161 w 243"/>
                  <a:gd name="T51" fmla="*/ 30 h 147"/>
                  <a:gd name="T52" fmla="*/ 160 w 243"/>
                  <a:gd name="T53" fmla="*/ 26 h 147"/>
                  <a:gd name="T54" fmla="*/ 159 w 243"/>
                  <a:gd name="T55" fmla="*/ 22 h 147"/>
                  <a:gd name="T56" fmla="*/ 159 w 243"/>
                  <a:gd name="T57" fmla="*/ 17 h 147"/>
                  <a:gd name="T58" fmla="*/ 160 w 243"/>
                  <a:gd name="T59" fmla="*/ 13 h 147"/>
                  <a:gd name="T60" fmla="*/ 162 w 243"/>
                  <a:gd name="T61" fmla="*/ 10 h 147"/>
                  <a:gd name="T62" fmla="*/ 164 w 243"/>
                  <a:gd name="T63" fmla="*/ 7 h 147"/>
                  <a:gd name="T64" fmla="*/ 168 w 243"/>
                  <a:gd name="T65" fmla="*/ 4 h 147"/>
                  <a:gd name="T66" fmla="*/ 171 w 243"/>
                  <a:gd name="T67" fmla="*/ 2 h 147"/>
                  <a:gd name="T68" fmla="*/ 171 w 243"/>
                  <a:gd name="T69" fmla="*/ 2 h 147"/>
                  <a:gd name="T70" fmla="*/ 175 w 243"/>
                  <a:gd name="T71" fmla="*/ 0 h 147"/>
                  <a:gd name="T72" fmla="*/ 179 w 243"/>
                  <a:gd name="T73" fmla="*/ 0 h 147"/>
                  <a:gd name="T74" fmla="*/ 183 w 243"/>
                  <a:gd name="T75" fmla="*/ 0 h 147"/>
                  <a:gd name="T76" fmla="*/ 187 w 243"/>
                  <a:gd name="T77" fmla="*/ 0 h 147"/>
                  <a:gd name="T78" fmla="*/ 190 w 243"/>
                  <a:gd name="T79" fmla="*/ 2 h 147"/>
                  <a:gd name="T80" fmla="*/ 194 w 243"/>
                  <a:gd name="T81" fmla="*/ 4 h 147"/>
                  <a:gd name="T82" fmla="*/ 196 w 243"/>
                  <a:gd name="T83" fmla="*/ 7 h 147"/>
                  <a:gd name="T84" fmla="*/ 199 w 243"/>
                  <a:gd name="T85" fmla="*/ 11 h 147"/>
                  <a:gd name="T86" fmla="*/ 243 w 243"/>
                  <a:gd name="T87" fmla="*/ 98 h 147"/>
                  <a:gd name="T88" fmla="*/ 204 w 243"/>
                  <a:gd name="T89" fmla="*/ 124 h 147"/>
                  <a:gd name="T90" fmla="*/ 143 w 243"/>
                  <a:gd name="T91" fmla="*/ 92 h 147"/>
                  <a:gd name="T92" fmla="*/ 143 w 243"/>
                  <a:gd name="T93" fmla="*/ 92 h 147"/>
                  <a:gd name="T94" fmla="*/ 142 w 243"/>
                  <a:gd name="T95" fmla="*/ 116 h 147"/>
                  <a:gd name="T96" fmla="*/ 140 w 243"/>
                  <a:gd name="T97" fmla="*/ 147 h 147"/>
                  <a:gd name="T98" fmla="*/ 139 w 243"/>
                  <a:gd name="T99"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147">
                    <a:moveTo>
                      <a:pt x="3" y="146"/>
                    </a:moveTo>
                    <a:lnTo>
                      <a:pt x="3" y="146"/>
                    </a:lnTo>
                    <a:lnTo>
                      <a:pt x="1" y="109"/>
                    </a:lnTo>
                    <a:lnTo>
                      <a:pt x="0" y="79"/>
                    </a:lnTo>
                    <a:lnTo>
                      <a:pt x="1" y="61"/>
                    </a:lnTo>
                    <a:lnTo>
                      <a:pt x="1" y="53"/>
                    </a:lnTo>
                    <a:lnTo>
                      <a:pt x="1" y="53"/>
                    </a:lnTo>
                    <a:lnTo>
                      <a:pt x="1" y="50"/>
                    </a:lnTo>
                    <a:lnTo>
                      <a:pt x="2" y="47"/>
                    </a:lnTo>
                    <a:lnTo>
                      <a:pt x="7" y="42"/>
                    </a:lnTo>
                    <a:lnTo>
                      <a:pt x="13" y="37"/>
                    </a:lnTo>
                    <a:lnTo>
                      <a:pt x="22" y="33"/>
                    </a:lnTo>
                    <a:lnTo>
                      <a:pt x="33" y="30"/>
                    </a:lnTo>
                    <a:lnTo>
                      <a:pt x="45" y="27"/>
                    </a:lnTo>
                    <a:lnTo>
                      <a:pt x="58" y="26"/>
                    </a:lnTo>
                    <a:lnTo>
                      <a:pt x="71" y="25"/>
                    </a:lnTo>
                    <a:lnTo>
                      <a:pt x="71" y="25"/>
                    </a:lnTo>
                    <a:lnTo>
                      <a:pt x="84" y="25"/>
                    </a:lnTo>
                    <a:lnTo>
                      <a:pt x="94" y="27"/>
                    </a:lnTo>
                    <a:lnTo>
                      <a:pt x="105" y="28"/>
                    </a:lnTo>
                    <a:lnTo>
                      <a:pt x="113" y="30"/>
                    </a:lnTo>
                    <a:lnTo>
                      <a:pt x="125" y="35"/>
                    </a:lnTo>
                    <a:lnTo>
                      <a:pt x="135" y="39"/>
                    </a:lnTo>
                    <a:lnTo>
                      <a:pt x="178" y="63"/>
                    </a:lnTo>
                    <a:lnTo>
                      <a:pt x="161" y="30"/>
                    </a:lnTo>
                    <a:lnTo>
                      <a:pt x="161" y="30"/>
                    </a:lnTo>
                    <a:lnTo>
                      <a:pt x="160" y="26"/>
                    </a:lnTo>
                    <a:lnTo>
                      <a:pt x="159" y="22"/>
                    </a:lnTo>
                    <a:lnTo>
                      <a:pt x="159" y="17"/>
                    </a:lnTo>
                    <a:lnTo>
                      <a:pt x="160" y="13"/>
                    </a:lnTo>
                    <a:lnTo>
                      <a:pt x="162" y="10"/>
                    </a:lnTo>
                    <a:lnTo>
                      <a:pt x="164" y="7"/>
                    </a:lnTo>
                    <a:lnTo>
                      <a:pt x="168" y="4"/>
                    </a:lnTo>
                    <a:lnTo>
                      <a:pt x="171" y="2"/>
                    </a:lnTo>
                    <a:lnTo>
                      <a:pt x="171" y="2"/>
                    </a:lnTo>
                    <a:lnTo>
                      <a:pt x="175" y="0"/>
                    </a:lnTo>
                    <a:lnTo>
                      <a:pt x="179" y="0"/>
                    </a:lnTo>
                    <a:lnTo>
                      <a:pt x="183" y="0"/>
                    </a:lnTo>
                    <a:lnTo>
                      <a:pt x="187" y="0"/>
                    </a:lnTo>
                    <a:lnTo>
                      <a:pt x="190" y="2"/>
                    </a:lnTo>
                    <a:lnTo>
                      <a:pt x="194" y="4"/>
                    </a:lnTo>
                    <a:lnTo>
                      <a:pt x="196" y="7"/>
                    </a:lnTo>
                    <a:lnTo>
                      <a:pt x="199" y="11"/>
                    </a:lnTo>
                    <a:lnTo>
                      <a:pt x="243" y="98"/>
                    </a:lnTo>
                    <a:lnTo>
                      <a:pt x="204" y="124"/>
                    </a:lnTo>
                    <a:lnTo>
                      <a:pt x="143" y="92"/>
                    </a:lnTo>
                    <a:lnTo>
                      <a:pt x="143" y="92"/>
                    </a:lnTo>
                    <a:lnTo>
                      <a:pt x="142" y="116"/>
                    </a:lnTo>
                    <a:lnTo>
                      <a:pt x="140" y="147"/>
                    </a:lnTo>
                    <a:lnTo>
                      <a:pt x="139" y="14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5" name="Freeform 55"/>
              <p:cNvSpPr>
                <a:spLocks/>
              </p:cNvSpPr>
              <p:nvPr/>
            </p:nvSpPr>
            <p:spPr bwMode="auto">
              <a:xfrm>
                <a:off x="1560" y="941"/>
                <a:ext cx="77" cy="131"/>
              </a:xfrm>
              <a:custGeom>
                <a:avLst/>
                <a:gdLst>
                  <a:gd name="T0" fmla="*/ 7 w 77"/>
                  <a:gd name="T1" fmla="*/ 78 h 131"/>
                  <a:gd name="T2" fmla="*/ 15 w 77"/>
                  <a:gd name="T3" fmla="*/ 98 h 131"/>
                  <a:gd name="T4" fmla="*/ 26 w 77"/>
                  <a:gd name="T5" fmla="*/ 113 h 131"/>
                  <a:gd name="T6" fmla="*/ 40 w 77"/>
                  <a:gd name="T7" fmla="*/ 125 h 131"/>
                  <a:gd name="T8" fmla="*/ 53 w 77"/>
                  <a:gd name="T9" fmla="*/ 131 h 131"/>
                  <a:gd name="T10" fmla="*/ 62 w 77"/>
                  <a:gd name="T11" fmla="*/ 129 h 131"/>
                  <a:gd name="T12" fmla="*/ 73 w 77"/>
                  <a:gd name="T13" fmla="*/ 125 h 131"/>
                  <a:gd name="T14" fmla="*/ 76 w 77"/>
                  <a:gd name="T15" fmla="*/ 113 h 131"/>
                  <a:gd name="T16" fmla="*/ 76 w 77"/>
                  <a:gd name="T17" fmla="*/ 111 h 131"/>
                  <a:gd name="T18" fmla="*/ 58 w 77"/>
                  <a:gd name="T19" fmla="*/ 94 h 131"/>
                  <a:gd name="T20" fmla="*/ 56 w 77"/>
                  <a:gd name="T21" fmla="*/ 93 h 131"/>
                  <a:gd name="T22" fmla="*/ 53 w 77"/>
                  <a:gd name="T23" fmla="*/ 93 h 131"/>
                  <a:gd name="T24" fmla="*/ 42 w 77"/>
                  <a:gd name="T25" fmla="*/ 97 h 131"/>
                  <a:gd name="T26" fmla="*/ 39 w 77"/>
                  <a:gd name="T27" fmla="*/ 97 h 131"/>
                  <a:gd name="T28" fmla="*/ 35 w 77"/>
                  <a:gd name="T29" fmla="*/ 92 h 131"/>
                  <a:gd name="T30" fmla="*/ 27 w 77"/>
                  <a:gd name="T31" fmla="*/ 79 h 131"/>
                  <a:gd name="T32" fmla="*/ 24 w 77"/>
                  <a:gd name="T33" fmla="*/ 72 h 131"/>
                  <a:gd name="T34" fmla="*/ 20 w 77"/>
                  <a:gd name="T35" fmla="*/ 57 h 131"/>
                  <a:gd name="T36" fmla="*/ 19 w 77"/>
                  <a:gd name="T37" fmla="*/ 43 h 131"/>
                  <a:gd name="T38" fmla="*/ 20 w 77"/>
                  <a:gd name="T39" fmla="*/ 42 h 131"/>
                  <a:gd name="T40" fmla="*/ 21 w 77"/>
                  <a:gd name="T41" fmla="*/ 41 h 131"/>
                  <a:gd name="T42" fmla="*/ 34 w 77"/>
                  <a:gd name="T43" fmla="*/ 37 h 131"/>
                  <a:gd name="T44" fmla="*/ 36 w 77"/>
                  <a:gd name="T45" fmla="*/ 33 h 131"/>
                  <a:gd name="T46" fmla="*/ 38 w 77"/>
                  <a:gd name="T47" fmla="*/ 9 h 131"/>
                  <a:gd name="T48" fmla="*/ 38 w 77"/>
                  <a:gd name="T49" fmla="*/ 7 h 131"/>
                  <a:gd name="T50" fmla="*/ 27 w 77"/>
                  <a:gd name="T51" fmla="*/ 0 h 131"/>
                  <a:gd name="T52" fmla="*/ 21 w 77"/>
                  <a:gd name="T53" fmla="*/ 2 h 131"/>
                  <a:gd name="T54" fmla="*/ 9 w 77"/>
                  <a:gd name="T55" fmla="*/ 9 h 131"/>
                  <a:gd name="T56" fmla="*/ 5 w 77"/>
                  <a:gd name="T57" fmla="*/ 15 h 131"/>
                  <a:gd name="T58" fmla="*/ 1 w 77"/>
                  <a:gd name="T59" fmla="*/ 30 h 131"/>
                  <a:gd name="T60" fmla="*/ 0 w 77"/>
                  <a:gd name="T61" fmla="*/ 49 h 131"/>
                  <a:gd name="T62" fmla="*/ 3 w 77"/>
                  <a:gd name="T63" fmla="*/ 68 h 131"/>
                  <a:gd name="T64" fmla="*/ 7 w 77"/>
                  <a:gd name="T65" fmla="*/ 7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131">
                    <a:moveTo>
                      <a:pt x="7" y="78"/>
                    </a:moveTo>
                    <a:lnTo>
                      <a:pt x="7" y="78"/>
                    </a:lnTo>
                    <a:lnTo>
                      <a:pt x="11" y="89"/>
                    </a:lnTo>
                    <a:lnTo>
                      <a:pt x="15" y="98"/>
                    </a:lnTo>
                    <a:lnTo>
                      <a:pt x="20" y="106"/>
                    </a:lnTo>
                    <a:lnTo>
                      <a:pt x="26" y="113"/>
                    </a:lnTo>
                    <a:lnTo>
                      <a:pt x="33" y="120"/>
                    </a:lnTo>
                    <a:lnTo>
                      <a:pt x="40" y="125"/>
                    </a:lnTo>
                    <a:lnTo>
                      <a:pt x="46" y="128"/>
                    </a:lnTo>
                    <a:lnTo>
                      <a:pt x="53" y="131"/>
                    </a:lnTo>
                    <a:lnTo>
                      <a:pt x="53" y="131"/>
                    </a:lnTo>
                    <a:lnTo>
                      <a:pt x="62" y="129"/>
                    </a:lnTo>
                    <a:lnTo>
                      <a:pt x="68" y="128"/>
                    </a:lnTo>
                    <a:lnTo>
                      <a:pt x="73" y="125"/>
                    </a:lnTo>
                    <a:lnTo>
                      <a:pt x="76" y="113"/>
                    </a:lnTo>
                    <a:lnTo>
                      <a:pt x="76" y="113"/>
                    </a:lnTo>
                    <a:lnTo>
                      <a:pt x="77" y="112"/>
                    </a:lnTo>
                    <a:lnTo>
                      <a:pt x="76" y="111"/>
                    </a:lnTo>
                    <a:lnTo>
                      <a:pt x="76" y="111"/>
                    </a:lnTo>
                    <a:lnTo>
                      <a:pt x="58" y="94"/>
                    </a:lnTo>
                    <a:lnTo>
                      <a:pt x="58" y="94"/>
                    </a:lnTo>
                    <a:lnTo>
                      <a:pt x="56" y="93"/>
                    </a:lnTo>
                    <a:lnTo>
                      <a:pt x="53" y="93"/>
                    </a:lnTo>
                    <a:lnTo>
                      <a:pt x="53" y="93"/>
                    </a:lnTo>
                    <a:lnTo>
                      <a:pt x="42" y="97"/>
                    </a:lnTo>
                    <a:lnTo>
                      <a:pt x="42" y="97"/>
                    </a:lnTo>
                    <a:lnTo>
                      <a:pt x="40" y="98"/>
                    </a:lnTo>
                    <a:lnTo>
                      <a:pt x="39" y="97"/>
                    </a:lnTo>
                    <a:lnTo>
                      <a:pt x="39" y="97"/>
                    </a:lnTo>
                    <a:lnTo>
                      <a:pt x="35" y="92"/>
                    </a:lnTo>
                    <a:lnTo>
                      <a:pt x="31" y="86"/>
                    </a:lnTo>
                    <a:lnTo>
                      <a:pt x="27" y="79"/>
                    </a:lnTo>
                    <a:lnTo>
                      <a:pt x="24" y="72"/>
                    </a:lnTo>
                    <a:lnTo>
                      <a:pt x="24" y="72"/>
                    </a:lnTo>
                    <a:lnTo>
                      <a:pt x="22" y="65"/>
                    </a:lnTo>
                    <a:lnTo>
                      <a:pt x="20" y="57"/>
                    </a:lnTo>
                    <a:lnTo>
                      <a:pt x="19" y="51"/>
                    </a:lnTo>
                    <a:lnTo>
                      <a:pt x="19" y="43"/>
                    </a:lnTo>
                    <a:lnTo>
                      <a:pt x="19" y="43"/>
                    </a:lnTo>
                    <a:lnTo>
                      <a:pt x="20" y="42"/>
                    </a:lnTo>
                    <a:lnTo>
                      <a:pt x="21" y="41"/>
                    </a:lnTo>
                    <a:lnTo>
                      <a:pt x="21" y="41"/>
                    </a:lnTo>
                    <a:lnTo>
                      <a:pt x="34" y="37"/>
                    </a:lnTo>
                    <a:lnTo>
                      <a:pt x="34" y="37"/>
                    </a:lnTo>
                    <a:lnTo>
                      <a:pt x="36" y="35"/>
                    </a:lnTo>
                    <a:lnTo>
                      <a:pt x="36" y="33"/>
                    </a:lnTo>
                    <a:lnTo>
                      <a:pt x="36" y="33"/>
                    </a:lnTo>
                    <a:lnTo>
                      <a:pt x="38" y="9"/>
                    </a:lnTo>
                    <a:lnTo>
                      <a:pt x="38" y="9"/>
                    </a:lnTo>
                    <a:lnTo>
                      <a:pt x="38" y="7"/>
                    </a:lnTo>
                    <a:lnTo>
                      <a:pt x="38" y="6"/>
                    </a:lnTo>
                    <a:lnTo>
                      <a:pt x="27" y="0"/>
                    </a:lnTo>
                    <a:lnTo>
                      <a:pt x="27" y="0"/>
                    </a:lnTo>
                    <a:lnTo>
                      <a:pt x="21" y="2"/>
                    </a:lnTo>
                    <a:lnTo>
                      <a:pt x="17" y="3"/>
                    </a:lnTo>
                    <a:lnTo>
                      <a:pt x="9" y="9"/>
                    </a:lnTo>
                    <a:lnTo>
                      <a:pt x="9" y="9"/>
                    </a:lnTo>
                    <a:lnTo>
                      <a:pt x="5" y="15"/>
                    </a:lnTo>
                    <a:lnTo>
                      <a:pt x="3" y="22"/>
                    </a:lnTo>
                    <a:lnTo>
                      <a:pt x="1" y="30"/>
                    </a:lnTo>
                    <a:lnTo>
                      <a:pt x="0" y="39"/>
                    </a:lnTo>
                    <a:lnTo>
                      <a:pt x="0" y="49"/>
                    </a:lnTo>
                    <a:lnTo>
                      <a:pt x="1" y="58"/>
                    </a:lnTo>
                    <a:lnTo>
                      <a:pt x="3" y="68"/>
                    </a:lnTo>
                    <a:lnTo>
                      <a:pt x="7" y="78"/>
                    </a:lnTo>
                    <a:lnTo>
                      <a:pt x="7" y="78"/>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6" name="Freeform 56"/>
              <p:cNvSpPr>
                <a:spLocks/>
              </p:cNvSpPr>
              <p:nvPr/>
            </p:nvSpPr>
            <p:spPr bwMode="auto">
              <a:xfrm>
                <a:off x="1248" y="2107"/>
                <a:ext cx="214" cy="173"/>
              </a:xfrm>
              <a:custGeom>
                <a:avLst/>
                <a:gdLst>
                  <a:gd name="T0" fmla="*/ 214 w 214"/>
                  <a:gd name="T1" fmla="*/ 69 h 173"/>
                  <a:gd name="T2" fmla="*/ 214 w 214"/>
                  <a:gd name="T3" fmla="*/ 69 h 173"/>
                  <a:gd name="T4" fmla="*/ 213 w 214"/>
                  <a:gd name="T5" fmla="*/ 62 h 173"/>
                  <a:gd name="T6" fmla="*/ 210 w 214"/>
                  <a:gd name="T7" fmla="*/ 55 h 173"/>
                  <a:gd name="T8" fmla="*/ 207 w 214"/>
                  <a:gd name="T9" fmla="*/ 49 h 173"/>
                  <a:gd name="T10" fmla="*/ 203 w 214"/>
                  <a:gd name="T11" fmla="*/ 42 h 173"/>
                  <a:gd name="T12" fmla="*/ 199 w 214"/>
                  <a:gd name="T13" fmla="*/ 36 h 173"/>
                  <a:gd name="T14" fmla="*/ 192 w 214"/>
                  <a:gd name="T15" fmla="*/ 30 h 173"/>
                  <a:gd name="T16" fmla="*/ 186 w 214"/>
                  <a:gd name="T17" fmla="*/ 25 h 173"/>
                  <a:gd name="T18" fmla="*/ 180 w 214"/>
                  <a:gd name="T19" fmla="*/ 20 h 173"/>
                  <a:gd name="T20" fmla="*/ 172 w 214"/>
                  <a:gd name="T21" fmla="*/ 15 h 173"/>
                  <a:gd name="T22" fmla="*/ 165 w 214"/>
                  <a:gd name="T23" fmla="*/ 12 h 173"/>
                  <a:gd name="T24" fmla="*/ 155 w 214"/>
                  <a:gd name="T25" fmla="*/ 8 h 173"/>
                  <a:gd name="T26" fmla="*/ 147 w 214"/>
                  <a:gd name="T27" fmla="*/ 5 h 173"/>
                  <a:gd name="T28" fmla="*/ 138 w 214"/>
                  <a:gd name="T29" fmla="*/ 3 h 173"/>
                  <a:gd name="T30" fmla="*/ 128 w 214"/>
                  <a:gd name="T31" fmla="*/ 2 h 173"/>
                  <a:gd name="T32" fmla="*/ 117 w 214"/>
                  <a:gd name="T33" fmla="*/ 1 h 173"/>
                  <a:gd name="T34" fmla="*/ 107 w 214"/>
                  <a:gd name="T35" fmla="*/ 0 h 173"/>
                  <a:gd name="T36" fmla="*/ 107 w 214"/>
                  <a:gd name="T37" fmla="*/ 0 h 173"/>
                  <a:gd name="T38" fmla="*/ 97 w 214"/>
                  <a:gd name="T39" fmla="*/ 1 h 173"/>
                  <a:gd name="T40" fmla="*/ 85 w 214"/>
                  <a:gd name="T41" fmla="*/ 2 h 173"/>
                  <a:gd name="T42" fmla="*/ 75 w 214"/>
                  <a:gd name="T43" fmla="*/ 4 h 173"/>
                  <a:gd name="T44" fmla="*/ 66 w 214"/>
                  <a:gd name="T45" fmla="*/ 6 h 173"/>
                  <a:gd name="T46" fmla="*/ 57 w 214"/>
                  <a:gd name="T47" fmla="*/ 9 h 173"/>
                  <a:gd name="T48" fmla="*/ 47 w 214"/>
                  <a:gd name="T49" fmla="*/ 13 h 173"/>
                  <a:gd name="T50" fmla="*/ 39 w 214"/>
                  <a:gd name="T51" fmla="*/ 17 h 173"/>
                  <a:gd name="T52" fmla="*/ 32 w 214"/>
                  <a:gd name="T53" fmla="*/ 22 h 173"/>
                  <a:gd name="T54" fmla="*/ 25 w 214"/>
                  <a:gd name="T55" fmla="*/ 27 h 173"/>
                  <a:gd name="T56" fmla="*/ 19 w 214"/>
                  <a:gd name="T57" fmla="*/ 33 h 173"/>
                  <a:gd name="T58" fmla="*/ 13 w 214"/>
                  <a:gd name="T59" fmla="*/ 40 h 173"/>
                  <a:gd name="T60" fmla="*/ 8 w 214"/>
                  <a:gd name="T61" fmla="*/ 47 h 173"/>
                  <a:gd name="T62" fmla="*/ 5 w 214"/>
                  <a:gd name="T63" fmla="*/ 54 h 173"/>
                  <a:gd name="T64" fmla="*/ 2 w 214"/>
                  <a:gd name="T65" fmla="*/ 61 h 173"/>
                  <a:gd name="T66" fmla="*/ 1 w 214"/>
                  <a:gd name="T67" fmla="*/ 69 h 173"/>
                  <a:gd name="T68" fmla="*/ 0 w 214"/>
                  <a:gd name="T69" fmla="*/ 77 h 173"/>
                  <a:gd name="T70" fmla="*/ 0 w 214"/>
                  <a:gd name="T71" fmla="*/ 77 h 173"/>
                  <a:gd name="T72" fmla="*/ 1 w 214"/>
                  <a:gd name="T73" fmla="*/ 85 h 173"/>
                  <a:gd name="T74" fmla="*/ 2 w 214"/>
                  <a:gd name="T75" fmla="*/ 92 h 173"/>
                  <a:gd name="T76" fmla="*/ 5 w 214"/>
                  <a:gd name="T77" fmla="*/ 100 h 173"/>
                  <a:gd name="T78" fmla="*/ 8 w 214"/>
                  <a:gd name="T79" fmla="*/ 108 h 173"/>
                  <a:gd name="T80" fmla="*/ 13 w 214"/>
                  <a:gd name="T81" fmla="*/ 114 h 173"/>
                  <a:gd name="T82" fmla="*/ 19 w 214"/>
                  <a:gd name="T83" fmla="*/ 120 h 173"/>
                  <a:gd name="T84" fmla="*/ 25 w 214"/>
                  <a:gd name="T85" fmla="*/ 126 h 173"/>
                  <a:gd name="T86" fmla="*/ 32 w 214"/>
                  <a:gd name="T87" fmla="*/ 132 h 173"/>
                  <a:gd name="T88" fmla="*/ 13 w 214"/>
                  <a:gd name="T89" fmla="*/ 173 h 173"/>
                  <a:gd name="T90" fmla="*/ 63 w 214"/>
                  <a:gd name="T91" fmla="*/ 148 h 173"/>
                  <a:gd name="T92" fmla="*/ 63 w 214"/>
                  <a:gd name="T93" fmla="*/ 148 h 173"/>
                  <a:gd name="T94" fmla="*/ 81 w 214"/>
                  <a:gd name="T95" fmla="*/ 152 h 173"/>
                  <a:gd name="T96" fmla="*/ 91 w 214"/>
                  <a:gd name="T97" fmla="*/ 153 h 173"/>
                  <a:gd name="T98" fmla="*/ 100 w 214"/>
                  <a:gd name="T99" fmla="*/ 15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 h="173">
                    <a:moveTo>
                      <a:pt x="214" y="69"/>
                    </a:moveTo>
                    <a:lnTo>
                      <a:pt x="214" y="69"/>
                    </a:lnTo>
                    <a:lnTo>
                      <a:pt x="213" y="62"/>
                    </a:lnTo>
                    <a:lnTo>
                      <a:pt x="210" y="55"/>
                    </a:lnTo>
                    <a:lnTo>
                      <a:pt x="207" y="49"/>
                    </a:lnTo>
                    <a:lnTo>
                      <a:pt x="203" y="42"/>
                    </a:lnTo>
                    <a:lnTo>
                      <a:pt x="199" y="36"/>
                    </a:lnTo>
                    <a:lnTo>
                      <a:pt x="192" y="30"/>
                    </a:lnTo>
                    <a:lnTo>
                      <a:pt x="186" y="25"/>
                    </a:lnTo>
                    <a:lnTo>
                      <a:pt x="180" y="20"/>
                    </a:lnTo>
                    <a:lnTo>
                      <a:pt x="172" y="15"/>
                    </a:lnTo>
                    <a:lnTo>
                      <a:pt x="165" y="12"/>
                    </a:lnTo>
                    <a:lnTo>
                      <a:pt x="155" y="8"/>
                    </a:lnTo>
                    <a:lnTo>
                      <a:pt x="147" y="5"/>
                    </a:lnTo>
                    <a:lnTo>
                      <a:pt x="138" y="3"/>
                    </a:lnTo>
                    <a:lnTo>
                      <a:pt x="128" y="2"/>
                    </a:lnTo>
                    <a:lnTo>
                      <a:pt x="117" y="1"/>
                    </a:lnTo>
                    <a:lnTo>
                      <a:pt x="107" y="0"/>
                    </a:lnTo>
                    <a:lnTo>
                      <a:pt x="107" y="0"/>
                    </a:lnTo>
                    <a:lnTo>
                      <a:pt x="97" y="1"/>
                    </a:lnTo>
                    <a:lnTo>
                      <a:pt x="85" y="2"/>
                    </a:lnTo>
                    <a:lnTo>
                      <a:pt x="75" y="4"/>
                    </a:lnTo>
                    <a:lnTo>
                      <a:pt x="66" y="6"/>
                    </a:lnTo>
                    <a:lnTo>
                      <a:pt x="57" y="9"/>
                    </a:lnTo>
                    <a:lnTo>
                      <a:pt x="47" y="13"/>
                    </a:lnTo>
                    <a:lnTo>
                      <a:pt x="39" y="17"/>
                    </a:lnTo>
                    <a:lnTo>
                      <a:pt x="32" y="22"/>
                    </a:lnTo>
                    <a:lnTo>
                      <a:pt x="25" y="27"/>
                    </a:lnTo>
                    <a:lnTo>
                      <a:pt x="19" y="33"/>
                    </a:lnTo>
                    <a:lnTo>
                      <a:pt x="13" y="40"/>
                    </a:lnTo>
                    <a:lnTo>
                      <a:pt x="8" y="47"/>
                    </a:lnTo>
                    <a:lnTo>
                      <a:pt x="5" y="54"/>
                    </a:lnTo>
                    <a:lnTo>
                      <a:pt x="2" y="61"/>
                    </a:lnTo>
                    <a:lnTo>
                      <a:pt x="1" y="69"/>
                    </a:lnTo>
                    <a:lnTo>
                      <a:pt x="0" y="77"/>
                    </a:lnTo>
                    <a:lnTo>
                      <a:pt x="0" y="77"/>
                    </a:lnTo>
                    <a:lnTo>
                      <a:pt x="1" y="85"/>
                    </a:lnTo>
                    <a:lnTo>
                      <a:pt x="2" y="92"/>
                    </a:lnTo>
                    <a:lnTo>
                      <a:pt x="5" y="100"/>
                    </a:lnTo>
                    <a:lnTo>
                      <a:pt x="8" y="108"/>
                    </a:lnTo>
                    <a:lnTo>
                      <a:pt x="13" y="114"/>
                    </a:lnTo>
                    <a:lnTo>
                      <a:pt x="19" y="120"/>
                    </a:lnTo>
                    <a:lnTo>
                      <a:pt x="25" y="126"/>
                    </a:lnTo>
                    <a:lnTo>
                      <a:pt x="32" y="132"/>
                    </a:lnTo>
                    <a:lnTo>
                      <a:pt x="13" y="173"/>
                    </a:lnTo>
                    <a:lnTo>
                      <a:pt x="63" y="148"/>
                    </a:lnTo>
                    <a:lnTo>
                      <a:pt x="63" y="148"/>
                    </a:lnTo>
                    <a:lnTo>
                      <a:pt x="81" y="152"/>
                    </a:lnTo>
                    <a:lnTo>
                      <a:pt x="91" y="153"/>
                    </a:lnTo>
                    <a:lnTo>
                      <a:pt x="100" y="15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7" name="Freeform 57"/>
              <p:cNvSpPr>
                <a:spLocks/>
              </p:cNvSpPr>
              <p:nvPr/>
            </p:nvSpPr>
            <p:spPr bwMode="auto">
              <a:xfrm>
                <a:off x="1353" y="2183"/>
                <a:ext cx="163" cy="132"/>
              </a:xfrm>
              <a:custGeom>
                <a:avLst/>
                <a:gdLst>
                  <a:gd name="T0" fmla="*/ 81 w 163"/>
                  <a:gd name="T1" fmla="*/ 0 h 132"/>
                  <a:gd name="T2" fmla="*/ 81 w 163"/>
                  <a:gd name="T3" fmla="*/ 0 h 132"/>
                  <a:gd name="T4" fmla="*/ 98 w 163"/>
                  <a:gd name="T5" fmla="*/ 1 h 132"/>
                  <a:gd name="T6" fmla="*/ 113 w 163"/>
                  <a:gd name="T7" fmla="*/ 4 h 132"/>
                  <a:gd name="T8" fmla="*/ 127 w 163"/>
                  <a:gd name="T9" fmla="*/ 10 h 132"/>
                  <a:gd name="T10" fmla="*/ 140 w 163"/>
                  <a:gd name="T11" fmla="*/ 17 h 132"/>
                  <a:gd name="T12" fmla="*/ 145 w 163"/>
                  <a:gd name="T13" fmla="*/ 21 h 132"/>
                  <a:gd name="T14" fmla="*/ 149 w 163"/>
                  <a:gd name="T15" fmla="*/ 25 h 132"/>
                  <a:gd name="T16" fmla="*/ 153 w 163"/>
                  <a:gd name="T17" fmla="*/ 30 h 132"/>
                  <a:gd name="T18" fmla="*/ 157 w 163"/>
                  <a:gd name="T19" fmla="*/ 36 h 132"/>
                  <a:gd name="T20" fmla="*/ 159 w 163"/>
                  <a:gd name="T21" fmla="*/ 41 h 132"/>
                  <a:gd name="T22" fmla="*/ 161 w 163"/>
                  <a:gd name="T23" fmla="*/ 46 h 132"/>
                  <a:gd name="T24" fmla="*/ 162 w 163"/>
                  <a:gd name="T25" fmla="*/ 52 h 132"/>
                  <a:gd name="T26" fmla="*/ 163 w 163"/>
                  <a:gd name="T27" fmla="*/ 58 h 132"/>
                  <a:gd name="T28" fmla="*/ 163 w 163"/>
                  <a:gd name="T29" fmla="*/ 58 h 132"/>
                  <a:gd name="T30" fmla="*/ 162 w 163"/>
                  <a:gd name="T31" fmla="*/ 64 h 132"/>
                  <a:gd name="T32" fmla="*/ 161 w 163"/>
                  <a:gd name="T33" fmla="*/ 71 h 132"/>
                  <a:gd name="T34" fmla="*/ 159 w 163"/>
                  <a:gd name="T35" fmla="*/ 76 h 132"/>
                  <a:gd name="T36" fmla="*/ 157 w 163"/>
                  <a:gd name="T37" fmla="*/ 81 h 132"/>
                  <a:gd name="T38" fmla="*/ 153 w 163"/>
                  <a:gd name="T39" fmla="*/ 86 h 132"/>
                  <a:gd name="T40" fmla="*/ 149 w 163"/>
                  <a:gd name="T41" fmla="*/ 91 h 132"/>
                  <a:gd name="T42" fmla="*/ 144 w 163"/>
                  <a:gd name="T43" fmla="*/ 96 h 132"/>
                  <a:gd name="T44" fmla="*/ 139 w 163"/>
                  <a:gd name="T45" fmla="*/ 100 h 132"/>
                  <a:gd name="T46" fmla="*/ 153 w 163"/>
                  <a:gd name="T47" fmla="*/ 132 h 132"/>
                  <a:gd name="T48" fmla="*/ 115 w 163"/>
                  <a:gd name="T49" fmla="*/ 112 h 132"/>
                  <a:gd name="T50" fmla="*/ 115 w 163"/>
                  <a:gd name="T51" fmla="*/ 112 h 132"/>
                  <a:gd name="T52" fmla="*/ 107 w 163"/>
                  <a:gd name="T53" fmla="*/ 114 h 132"/>
                  <a:gd name="T54" fmla="*/ 99 w 163"/>
                  <a:gd name="T55" fmla="*/ 116 h 132"/>
                  <a:gd name="T56" fmla="*/ 90 w 163"/>
                  <a:gd name="T57" fmla="*/ 117 h 132"/>
                  <a:gd name="T58" fmla="*/ 81 w 163"/>
                  <a:gd name="T59" fmla="*/ 117 h 132"/>
                  <a:gd name="T60" fmla="*/ 81 w 163"/>
                  <a:gd name="T61" fmla="*/ 117 h 132"/>
                  <a:gd name="T62" fmla="*/ 65 w 163"/>
                  <a:gd name="T63" fmla="*/ 116 h 132"/>
                  <a:gd name="T64" fmla="*/ 49 w 163"/>
                  <a:gd name="T65" fmla="*/ 113 h 132"/>
                  <a:gd name="T66" fmla="*/ 36 w 163"/>
                  <a:gd name="T67" fmla="*/ 107 h 132"/>
                  <a:gd name="T68" fmla="*/ 24 w 163"/>
                  <a:gd name="T69" fmla="*/ 100 h 132"/>
                  <a:gd name="T70" fmla="*/ 18 w 163"/>
                  <a:gd name="T71" fmla="*/ 95 h 132"/>
                  <a:gd name="T72" fmla="*/ 14 w 163"/>
                  <a:gd name="T73" fmla="*/ 91 h 132"/>
                  <a:gd name="T74" fmla="*/ 10 w 163"/>
                  <a:gd name="T75" fmla="*/ 86 h 132"/>
                  <a:gd name="T76" fmla="*/ 6 w 163"/>
                  <a:gd name="T77" fmla="*/ 81 h 132"/>
                  <a:gd name="T78" fmla="*/ 4 w 163"/>
                  <a:gd name="T79" fmla="*/ 76 h 132"/>
                  <a:gd name="T80" fmla="*/ 2 w 163"/>
                  <a:gd name="T81" fmla="*/ 71 h 132"/>
                  <a:gd name="T82" fmla="*/ 0 w 163"/>
                  <a:gd name="T83" fmla="*/ 64 h 132"/>
                  <a:gd name="T84" fmla="*/ 0 w 163"/>
                  <a:gd name="T85" fmla="*/ 58 h 132"/>
                  <a:gd name="T86" fmla="*/ 0 w 163"/>
                  <a:gd name="T87" fmla="*/ 58 h 132"/>
                  <a:gd name="T88" fmla="*/ 0 w 163"/>
                  <a:gd name="T89" fmla="*/ 52 h 132"/>
                  <a:gd name="T90" fmla="*/ 2 w 163"/>
                  <a:gd name="T91" fmla="*/ 46 h 132"/>
                  <a:gd name="T92" fmla="*/ 4 w 163"/>
                  <a:gd name="T93" fmla="*/ 41 h 132"/>
                  <a:gd name="T94" fmla="*/ 6 w 163"/>
                  <a:gd name="T95" fmla="*/ 36 h 132"/>
                  <a:gd name="T96" fmla="*/ 10 w 163"/>
                  <a:gd name="T97" fmla="*/ 30 h 132"/>
                  <a:gd name="T98" fmla="*/ 14 w 163"/>
                  <a:gd name="T99" fmla="*/ 25 h 132"/>
                  <a:gd name="T100" fmla="*/ 18 w 163"/>
                  <a:gd name="T101" fmla="*/ 21 h 132"/>
                  <a:gd name="T102" fmla="*/ 24 w 163"/>
                  <a:gd name="T103" fmla="*/ 17 h 132"/>
                  <a:gd name="T104" fmla="*/ 36 w 163"/>
                  <a:gd name="T105" fmla="*/ 10 h 132"/>
                  <a:gd name="T106" fmla="*/ 49 w 163"/>
                  <a:gd name="T107" fmla="*/ 4 h 132"/>
                  <a:gd name="T108" fmla="*/ 65 w 163"/>
                  <a:gd name="T109" fmla="*/ 1 h 132"/>
                  <a:gd name="T110" fmla="*/ 81 w 163"/>
                  <a:gd name="T111" fmla="*/ 0 h 132"/>
                  <a:gd name="T112" fmla="*/ 81 w 163"/>
                  <a:gd name="T11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 h="132">
                    <a:moveTo>
                      <a:pt x="81" y="0"/>
                    </a:moveTo>
                    <a:lnTo>
                      <a:pt x="81" y="0"/>
                    </a:lnTo>
                    <a:lnTo>
                      <a:pt x="98" y="1"/>
                    </a:lnTo>
                    <a:lnTo>
                      <a:pt x="113" y="4"/>
                    </a:lnTo>
                    <a:lnTo>
                      <a:pt x="127" y="10"/>
                    </a:lnTo>
                    <a:lnTo>
                      <a:pt x="140" y="17"/>
                    </a:lnTo>
                    <a:lnTo>
                      <a:pt x="145" y="21"/>
                    </a:lnTo>
                    <a:lnTo>
                      <a:pt x="149" y="25"/>
                    </a:lnTo>
                    <a:lnTo>
                      <a:pt x="153" y="30"/>
                    </a:lnTo>
                    <a:lnTo>
                      <a:pt x="157" y="36"/>
                    </a:lnTo>
                    <a:lnTo>
                      <a:pt x="159" y="41"/>
                    </a:lnTo>
                    <a:lnTo>
                      <a:pt x="161" y="46"/>
                    </a:lnTo>
                    <a:lnTo>
                      <a:pt x="162" y="52"/>
                    </a:lnTo>
                    <a:lnTo>
                      <a:pt x="163" y="58"/>
                    </a:lnTo>
                    <a:lnTo>
                      <a:pt x="163" y="58"/>
                    </a:lnTo>
                    <a:lnTo>
                      <a:pt x="162" y="64"/>
                    </a:lnTo>
                    <a:lnTo>
                      <a:pt x="161" y="71"/>
                    </a:lnTo>
                    <a:lnTo>
                      <a:pt x="159" y="76"/>
                    </a:lnTo>
                    <a:lnTo>
                      <a:pt x="157" y="81"/>
                    </a:lnTo>
                    <a:lnTo>
                      <a:pt x="153" y="86"/>
                    </a:lnTo>
                    <a:lnTo>
                      <a:pt x="149" y="91"/>
                    </a:lnTo>
                    <a:lnTo>
                      <a:pt x="144" y="96"/>
                    </a:lnTo>
                    <a:lnTo>
                      <a:pt x="139" y="100"/>
                    </a:lnTo>
                    <a:lnTo>
                      <a:pt x="153" y="132"/>
                    </a:lnTo>
                    <a:lnTo>
                      <a:pt x="115" y="112"/>
                    </a:lnTo>
                    <a:lnTo>
                      <a:pt x="115" y="112"/>
                    </a:lnTo>
                    <a:lnTo>
                      <a:pt x="107" y="114"/>
                    </a:lnTo>
                    <a:lnTo>
                      <a:pt x="99" y="116"/>
                    </a:lnTo>
                    <a:lnTo>
                      <a:pt x="90" y="117"/>
                    </a:lnTo>
                    <a:lnTo>
                      <a:pt x="81" y="117"/>
                    </a:lnTo>
                    <a:lnTo>
                      <a:pt x="81" y="117"/>
                    </a:lnTo>
                    <a:lnTo>
                      <a:pt x="65" y="116"/>
                    </a:lnTo>
                    <a:lnTo>
                      <a:pt x="49" y="113"/>
                    </a:lnTo>
                    <a:lnTo>
                      <a:pt x="36" y="107"/>
                    </a:lnTo>
                    <a:lnTo>
                      <a:pt x="24" y="100"/>
                    </a:lnTo>
                    <a:lnTo>
                      <a:pt x="18" y="95"/>
                    </a:lnTo>
                    <a:lnTo>
                      <a:pt x="14" y="91"/>
                    </a:lnTo>
                    <a:lnTo>
                      <a:pt x="10" y="86"/>
                    </a:lnTo>
                    <a:lnTo>
                      <a:pt x="6" y="81"/>
                    </a:lnTo>
                    <a:lnTo>
                      <a:pt x="4" y="76"/>
                    </a:lnTo>
                    <a:lnTo>
                      <a:pt x="2" y="71"/>
                    </a:lnTo>
                    <a:lnTo>
                      <a:pt x="0" y="64"/>
                    </a:lnTo>
                    <a:lnTo>
                      <a:pt x="0" y="58"/>
                    </a:lnTo>
                    <a:lnTo>
                      <a:pt x="0" y="58"/>
                    </a:lnTo>
                    <a:lnTo>
                      <a:pt x="0" y="52"/>
                    </a:lnTo>
                    <a:lnTo>
                      <a:pt x="2" y="46"/>
                    </a:lnTo>
                    <a:lnTo>
                      <a:pt x="4" y="41"/>
                    </a:lnTo>
                    <a:lnTo>
                      <a:pt x="6" y="36"/>
                    </a:lnTo>
                    <a:lnTo>
                      <a:pt x="10" y="30"/>
                    </a:lnTo>
                    <a:lnTo>
                      <a:pt x="14" y="25"/>
                    </a:lnTo>
                    <a:lnTo>
                      <a:pt x="18" y="21"/>
                    </a:lnTo>
                    <a:lnTo>
                      <a:pt x="24" y="17"/>
                    </a:lnTo>
                    <a:lnTo>
                      <a:pt x="36" y="10"/>
                    </a:lnTo>
                    <a:lnTo>
                      <a:pt x="49" y="4"/>
                    </a:lnTo>
                    <a:lnTo>
                      <a:pt x="65" y="1"/>
                    </a:lnTo>
                    <a:lnTo>
                      <a:pt x="81" y="0"/>
                    </a:lnTo>
                    <a:lnTo>
                      <a:pt x="81"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8" name="Freeform 58"/>
              <p:cNvSpPr>
                <a:spLocks/>
              </p:cNvSpPr>
              <p:nvPr/>
            </p:nvSpPr>
            <p:spPr bwMode="auto">
              <a:xfrm>
                <a:off x="1214" y="42"/>
                <a:ext cx="72" cy="71"/>
              </a:xfrm>
              <a:custGeom>
                <a:avLst/>
                <a:gdLst>
                  <a:gd name="T0" fmla="*/ 0 w 72"/>
                  <a:gd name="T1" fmla="*/ 35 h 71"/>
                  <a:gd name="T2" fmla="*/ 0 w 72"/>
                  <a:gd name="T3" fmla="*/ 35 h 71"/>
                  <a:gd name="T4" fmla="*/ 1 w 72"/>
                  <a:gd name="T5" fmla="*/ 28 h 71"/>
                  <a:gd name="T6" fmla="*/ 3 w 72"/>
                  <a:gd name="T7" fmla="*/ 22 h 71"/>
                  <a:gd name="T8" fmla="*/ 6 w 72"/>
                  <a:gd name="T9" fmla="*/ 16 h 71"/>
                  <a:gd name="T10" fmla="*/ 11 w 72"/>
                  <a:gd name="T11" fmla="*/ 11 h 71"/>
                  <a:gd name="T12" fmla="*/ 17 w 72"/>
                  <a:gd name="T13" fmla="*/ 7 h 71"/>
                  <a:gd name="T14" fmla="*/ 23 w 72"/>
                  <a:gd name="T15" fmla="*/ 3 h 71"/>
                  <a:gd name="T16" fmla="*/ 29 w 72"/>
                  <a:gd name="T17" fmla="*/ 1 h 71"/>
                  <a:gd name="T18" fmla="*/ 36 w 72"/>
                  <a:gd name="T19" fmla="*/ 0 h 71"/>
                  <a:gd name="T20" fmla="*/ 36 w 72"/>
                  <a:gd name="T21" fmla="*/ 0 h 71"/>
                  <a:gd name="T22" fmla="*/ 43 w 72"/>
                  <a:gd name="T23" fmla="*/ 1 h 71"/>
                  <a:gd name="T24" fmla="*/ 51 w 72"/>
                  <a:gd name="T25" fmla="*/ 3 h 71"/>
                  <a:gd name="T26" fmla="*/ 56 w 72"/>
                  <a:gd name="T27" fmla="*/ 7 h 71"/>
                  <a:gd name="T28" fmla="*/ 62 w 72"/>
                  <a:gd name="T29" fmla="*/ 11 h 71"/>
                  <a:gd name="T30" fmla="*/ 66 w 72"/>
                  <a:gd name="T31" fmla="*/ 16 h 71"/>
                  <a:gd name="T32" fmla="*/ 69 w 72"/>
                  <a:gd name="T33" fmla="*/ 22 h 71"/>
                  <a:gd name="T34" fmla="*/ 71 w 72"/>
                  <a:gd name="T35" fmla="*/ 28 h 71"/>
                  <a:gd name="T36" fmla="*/ 72 w 72"/>
                  <a:gd name="T37" fmla="*/ 35 h 71"/>
                  <a:gd name="T38" fmla="*/ 72 w 72"/>
                  <a:gd name="T39" fmla="*/ 35 h 71"/>
                  <a:gd name="T40" fmla="*/ 71 w 72"/>
                  <a:gd name="T41" fmla="*/ 43 h 71"/>
                  <a:gd name="T42" fmla="*/ 69 w 72"/>
                  <a:gd name="T43" fmla="*/ 50 h 71"/>
                  <a:gd name="T44" fmla="*/ 66 w 72"/>
                  <a:gd name="T45" fmla="*/ 56 h 71"/>
                  <a:gd name="T46" fmla="*/ 62 w 72"/>
                  <a:gd name="T47" fmla="*/ 61 h 71"/>
                  <a:gd name="T48" fmla="*/ 56 w 72"/>
                  <a:gd name="T49" fmla="*/ 65 h 71"/>
                  <a:gd name="T50" fmla="*/ 51 w 72"/>
                  <a:gd name="T51" fmla="*/ 68 h 71"/>
                  <a:gd name="T52" fmla="*/ 43 w 72"/>
                  <a:gd name="T53" fmla="*/ 70 h 71"/>
                  <a:gd name="T54" fmla="*/ 36 w 72"/>
                  <a:gd name="T55" fmla="*/ 71 h 71"/>
                  <a:gd name="T56" fmla="*/ 36 w 72"/>
                  <a:gd name="T57" fmla="*/ 71 h 71"/>
                  <a:gd name="T58" fmla="*/ 29 w 72"/>
                  <a:gd name="T59" fmla="*/ 70 h 71"/>
                  <a:gd name="T60" fmla="*/ 23 w 72"/>
                  <a:gd name="T61" fmla="*/ 68 h 71"/>
                  <a:gd name="T62" fmla="*/ 17 w 72"/>
                  <a:gd name="T63" fmla="*/ 65 h 71"/>
                  <a:gd name="T64" fmla="*/ 11 w 72"/>
                  <a:gd name="T65" fmla="*/ 61 h 71"/>
                  <a:gd name="T66" fmla="*/ 6 w 72"/>
                  <a:gd name="T67" fmla="*/ 56 h 71"/>
                  <a:gd name="T68" fmla="*/ 3 w 72"/>
                  <a:gd name="T69" fmla="*/ 50 h 71"/>
                  <a:gd name="T70" fmla="*/ 1 w 72"/>
                  <a:gd name="T71" fmla="*/ 43 h 71"/>
                  <a:gd name="T72" fmla="*/ 0 w 72"/>
                  <a:gd name="T73" fmla="*/ 35 h 71"/>
                  <a:gd name="T74" fmla="*/ 0 w 72"/>
                  <a:gd name="T7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1">
                    <a:moveTo>
                      <a:pt x="0" y="35"/>
                    </a:moveTo>
                    <a:lnTo>
                      <a:pt x="0" y="35"/>
                    </a:lnTo>
                    <a:lnTo>
                      <a:pt x="1" y="28"/>
                    </a:lnTo>
                    <a:lnTo>
                      <a:pt x="3" y="22"/>
                    </a:lnTo>
                    <a:lnTo>
                      <a:pt x="6" y="16"/>
                    </a:lnTo>
                    <a:lnTo>
                      <a:pt x="11" y="11"/>
                    </a:lnTo>
                    <a:lnTo>
                      <a:pt x="17" y="7"/>
                    </a:lnTo>
                    <a:lnTo>
                      <a:pt x="23" y="3"/>
                    </a:lnTo>
                    <a:lnTo>
                      <a:pt x="29" y="1"/>
                    </a:lnTo>
                    <a:lnTo>
                      <a:pt x="36" y="0"/>
                    </a:lnTo>
                    <a:lnTo>
                      <a:pt x="36" y="0"/>
                    </a:lnTo>
                    <a:lnTo>
                      <a:pt x="43" y="1"/>
                    </a:lnTo>
                    <a:lnTo>
                      <a:pt x="51" y="3"/>
                    </a:lnTo>
                    <a:lnTo>
                      <a:pt x="56" y="7"/>
                    </a:lnTo>
                    <a:lnTo>
                      <a:pt x="62" y="11"/>
                    </a:lnTo>
                    <a:lnTo>
                      <a:pt x="66" y="16"/>
                    </a:lnTo>
                    <a:lnTo>
                      <a:pt x="69" y="22"/>
                    </a:lnTo>
                    <a:lnTo>
                      <a:pt x="71" y="28"/>
                    </a:lnTo>
                    <a:lnTo>
                      <a:pt x="72" y="35"/>
                    </a:lnTo>
                    <a:lnTo>
                      <a:pt x="72" y="35"/>
                    </a:lnTo>
                    <a:lnTo>
                      <a:pt x="71" y="43"/>
                    </a:lnTo>
                    <a:lnTo>
                      <a:pt x="69" y="50"/>
                    </a:lnTo>
                    <a:lnTo>
                      <a:pt x="66" y="56"/>
                    </a:lnTo>
                    <a:lnTo>
                      <a:pt x="62" y="61"/>
                    </a:lnTo>
                    <a:lnTo>
                      <a:pt x="56" y="65"/>
                    </a:lnTo>
                    <a:lnTo>
                      <a:pt x="51" y="68"/>
                    </a:lnTo>
                    <a:lnTo>
                      <a:pt x="43" y="70"/>
                    </a:lnTo>
                    <a:lnTo>
                      <a:pt x="36" y="71"/>
                    </a:lnTo>
                    <a:lnTo>
                      <a:pt x="36" y="71"/>
                    </a:lnTo>
                    <a:lnTo>
                      <a:pt x="29" y="70"/>
                    </a:lnTo>
                    <a:lnTo>
                      <a:pt x="23" y="68"/>
                    </a:lnTo>
                    <a:lnTo>
                      <a:pt x="17" y="65"/>
                    </a:lnTo>
                    <a:lnTo>
                      <a:pt x="11" y="61"/>
                    </a:lnTo>
                    <a:lnTo>
                      <a:pt x="6" y="56"/>
                    </a:lnTo>
                    <a:lnTo>
                      <a:pt x="3" y="50"/>
                    </a:lnTo>
                    <a:lnTo>
                      <a:pt x="1" y="43"/>
                    </a:lnTo>
                    <a:lnTo>
                      <a:pt x="0" y="35"/>
                    </a:lnTo>
                    <a:lnTo>
                      <a:pt x="0" y="3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39" name="Freeform 59"/>
              <p:cNvSpPr>
                <a:spLocks/>
              </p:cNvSpPr>
              <p:nvPr/>
            </p:nvSpPr>
            <p:spPr bwMode="auto">
              <a:xfrm>
                <a:off x="1204" y="171"/>
                <a:ext cx="23" cy="121"/>
              </a:xfrm>
              <a:custGeom>
                <a:avLst/>
                <a:gdLst>
                  <a:gd name="T0" fmla="*/ 0 w 23"/>
                  <a:gd name="T1" fmla="*/ 12 h 121"/>
                  <a:gd name="T2" fmla="*/ 11 w 23"/>
                  <a:gd name="T3" fmla="*/ 0 h 121"/>
                  <a:gd name="T4" fmla="*/ 11 w 23"/>
                  <a:gd name="T5" fmla="*/ 0 h 121"/>
                  <a:gd name="T6" fmla="*/ 11 w 23"/>
                  <a:gd name="T7" fmla="*/ 38 h 121"/>
                  <a:gd name="T8" fmla="*/ 12 w 23"/>
                  <a:gd name="T9" fmla="*/ 53 h 121"/>
                  <a:gd name="T10" fmla="*/ 13 w 23"/>
                  <a:gd name="T11" fmla="*/ 63 h 121"/>
                  <a:gd name="T12" fmla="*/ 13 w 23"/>
                  <a:gd name="T13" fmla="*/ 63 h 121"/>
                  <a:gd name="T14" fmla="*/ 17 w 23"/>
                  <a:gd name="T15" fmla="*/ 91 h 121"/>
                  <a:gd name="T16" fmla="*/ 20 w 23"/>
                  <a:gd name="T17" fmla="*/ 108 h 121"/>
                  <a:gd name="T18" fmla="*/ 23 w 23"/>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1">
                    <a:moveTo>
                      <a:pt x="0" y="12"/>
                    </a:moveTo>
                    <a:lnTo>
                      <a:pt x="11" y="0"/>
                    </a:lnTo>
                    <a:lnTo>
                      <a:pt x="11" y="0"/>
                    </a:lnTo>
                    <a:lnTo>
                      <a:pt x="11" y="38"/>
                    </a:lnTo>
                    <a:lnTo>
                      <a:pt x="12" y="53"/>
                    </a:lnTo>
                    <a:lnTo>
                      <a:pt x="13" y="63"/>
                    </a:lnTo>
                    <a:lnTo>
                      <a:pt x="13" y="63"/>
                    </a:lnTo>
                    <a:lnTo>
                      <a:pt x="17" y="91"/>
                    </a:lnTo>
                    <a:lnTo>
                      <a:pt x="20" y="108"/>
                    </a:lnTo>
                    <a:lnTo>
                      <a:pt x="23" y="12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0" name="Freeform 60"/>
              <p:cNvSpPr>
                <a:spLocks/>
              </p:cNvSpPr>
              <p:nvPr/>
            </p:nvSpPr>
            <p:spPr bwMode="auto">
              <a:xfrm>
                <a:off x="1190" y="124"/>
                <a:ext cx="106" cy="168"/>
              </a:xfrm>
              <a:custGeom>
                <a:avLst/>
                <a:gdLst>
                  <a:gd name="T0" fmla="*/ 83 w 106"/>
                  <a:gd name="T1" fmla="*/ 168 h 168"/>
                  <a:gd name="T2" fmla="*/ 83 w 106"/>
                  <a:gd name="T3" fmla="*/ 168 h 168"/>
                  <a:gd name="T4" fmla="*/ 86 w 106"/>
                  <a:gd name="T5" fmla="*/ 155 h 168"/>
                  <a:gd name="T6" fmla="*/ 89 w 106"/>
                  <a:gd name="T7" fmla="*/ 138 h 168"/>
                  <a:gd name="T8" fmla="*/ 94 w 106"/>
                  <a:gd name="T9" fmla="*/ 110 h 168"/>
                  <a:gd name="T10" fmla="*/ 94 w 106"/>
                  <a:gd name="T11" fmla="*/ 110 h 168"/>
                  <a:gd name="T12" fmla="*/ 95 w 106"/>
                  <a:gd name="T13" fmla="*/ 104 h 168"/>
                  <a:gd name="T14" fmla="*/ 98 w 106"/>
                  <a:gd name="T15" fmla="*/ 100 h 168"/>
                  <a:gd name="T16" fmla="*/ 100 w 106"/>
                  <a:gd name="T17" fmla="*/ 97 h 168"/>
                  <a:gd name="T18" fmla="*/ 101 w 106"/>
                  <a:gd name="T19" fmla="*/ 92 h 168"/>
                  <a:gd name="T20" fmla="*/ 101 w 106"/>
                  <a:gd name="T21" fmla="*/ 92 h 168"/>
                  <a:gd name="T22" fmla="*/ 103 w 106"/>
                  <a:gd name="T23" fmla="*/ 77 h 168"/>
                  <a:gd name="T24" fmla="*/ 105 w 106"/>
                  <a:gd name="T25" fmla="*/ 62 h 168"/>
                  <a:gd name="T26" fmla="*/ 106 w 106"/>
                  <a:gd name="T27" fmla="*/ 39 h 168"/>
                  <a:gd name="T28" fmla="*/ 105 w 106"/>
                  <a:gd name="T29" fmla="*/ 23 h 168"/>
                  <a:gd name="T30" fmla="*/ 105 w 106"/>
                  <a:gd name="T31" fmla="*/ 18 h 168"/>
                  <a:gd name="T32" fmla="*/ 105 w 106"/>
                  <a:gd name="T33" fmla="*/ 18 h 168"/>
                  <a:gd name="T34" fmla="*/ 104 w 106"/>
                  <a:gd name="T35" fmla="*/ 14 h 168"/>
                  <a:gd name="T36" fmla="*/ 101 w 106"/>
                  <a:gd name="T37" fmla="*/ 11 h 168"/>
                  <a:gd name="T38" fmla="*/ 97 w 106"/>
                  <a:gd name="T39" fmla="*/ 8 h 168"/>
                  <a:gd name="T40" fmla="*/ 91 w 106"/>
                  <a:gd name="T41" fmla="*/ 5 h 168"/>
                  <a:gd name="T42" fmla="*/ 85 w 106"/>
                  <a:gd name="T43" fmla="*/ 3 h 168"/>
                  <a:gd name="T44" fmla="*/ 77 w 106"/>
                  <a:gd name="T45" fmla="*/ 2 h 168"/>
                  <a:gd name="T46" fmla="*/ 68 w 106"/>
                  <a:gd name="T47" fmla="*/ 1 h 168"/>
                  <a:gd name="T48" fmla="*/ 60 w 106"/>
                  <a:gd name="T49" fmla="*/ 0 h 168"/>
                  <a:gd name="T50" fmla="*/ 60 w 106"/>
                  <a:gd name="T51" fmla="*/ 0 h 168"/>
                  <a:gd name="T52" fmla="*/ 48 w 106"/>
                  <a:gd name="T53" fmla="*/ 1 h 168"/>
                  <a:gd name="T54" fmla="*/ 39 w 106"/>
                  <a:gd name="T55" fmla="*/ 4 h 168"/>
                  <a:gd name="T56" fmla="*/ 31 w 106"/>
                  <a:gd name="T57" fmla="*/ 8 h 168"/>
                  <a:gd name="T58" fmla="*/ 26 w 106"/>
                  <a:gd name="T59" fmla="*/ 12 h 168"/>
                  <a:gd name="T60" fmla="*/ 0 w 106"/>
                  <a:gd name="T61"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68">
                    <a:moveTo>
                      <a:pt x="83" y="168"/>
                    </a:moveTo>
                    <a:lnTo>
                      <a:pt x="83" y="168"/>
                    </a:lnTo>
                    <a:lnTo>
                      <a:pt x="86" y="155"/>
                    </a:lnTo>
                    <a:lnTo>
                      <a:pt x="89" y="138"/>
                    </a:lnTo>
                    <a:lnTo>
                      <a:pt x="94" y="110"/>
                    </a:lnTo>
                    <a:lnTo>
                      <a:pt x="94" y="110"/>
                    </a:lnTo>
                    <a:lnTo>
                      <a:pt x="95" y="104"/>
                    </a:lnTo>
                    <a:lnTo>
                      <a:pt x="98" y="100"/>
                    </a:lnTo>
                    <a:lnTo>
                      <a:pt x="100" y="97"/>
                    </a:lnTo>
                    <a:lnTo>
                      <a:pt x="101" y="92"/>
                    </a:lnTo>
                    <a:lnTo>
                      <a:pt x="101" y="92"/>
                    </a:lnTo>
                    <a:lnTo>
                      <a:pt x="103" y="77"/>
                    </a:lnTo>
                    <a:lnTo>
                      <a:pt x="105" y="62"/>
                    </a:lnTo>
                    <a:lnTo>
                      <a:pt x="106" y="39"/>
                    </a:lnTo>
                    <a:lnTo>
                      <a:pt x="105" y="23"/>
                    </a:lnTo>
                    <a:lnTo>
                      <a:pt x="105" y="18"/>
                    </a:lnTo>
                    <a:lnTo>
                      <a:pt x="105" y="18"/>
                    </a:lnTo>
                    <a:lnTo>
                      <a:pt x="104" y="14"/>
                    </a:lnTo>
                    <a:lnTo>
                      <a:pt x="101" y="11"/>
                    </a:lnTo>
                    <a:lnTo>
                      <a:pt x="97" y="8"/>
                    </a:lnTo>
                    <a:lnTo>
                      <a:pt x="91" y="5"/>
                    </a:lnTo>
                    <a:lnTo>
                      <a:pt x="85" y="3"/>
                    </a:lnTo>
                    <a:lnTo>
                      <a:pt x="77" y="2"/>
                    </a:lnTo>
                    <a:lnTo>
                      <a:pt x="68" y="1"/>
                    </a:lnTo>
                    <a:lnTo>
                      <a:pt x="60" y="0"/>
                    </a:lnTo>
                    <a:lnTo>
                      <a:pt x="60" y="0"/>
                    </a:lnTo>
                    <a:lnTo>
                      <a:pt x="48" y="1"/>
                    </a:lnTo>
                    <a:lnTo>
                      <a:pt x="39" y="4"/>
                    </a:lnTo>
                    <a:lnTo>
                      <a:pt x="31" y="8"/>
                    </a:lnTo>
                    <a:lnTo>
                      <a:pt x="26" y="12"/>
                    </a:lnTo>
                    <a:lnTo>
                      <a:pt x="0" y="4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1" name="Freeform 61"/>
              <p:cNvSpPr>
                <a:spLocks/>
              </p:cNvSpPr>
              <p:nvPr/>
            </p:nvSpPr>
            <p:spPr bwMode="auto">
              <a:xfrm>
                <a:off x="1082" y="42"/>
                <a:ext cx="72" cy="71"/>
              </a:xfrm>
              <a:custGeom>
                <a:avLst/>
                <a:gdLst>
                  <a:gd name="T0" fmla="*/ 72 w 72"/>
                  <a:gd name="T1" fmla="*/ 35 h 71"/>
                  <a:gd name="T2" fmla="*/ 72 w 72"/>
                  <a:gd name="T3" fmla="*/ 35 h 71"/>
                  <a:gd name="T4" fmla="*/ 71 w 72"/>
                  <a:gd name="T5" fmla="*/ 28 h 71"/>
                  <a:gd name="T6" fmla="*/ 69 w 72"/>
                  <a:gd name="T7" fmla="*/ 22 h 71"/>
                  <a:gd name="T8" fmla="*/ 66 w 72"/>
                  <a:gd name="T9" fmla="*/ 16 h 71"/>
                  <a:gd name="T10" fmla="*/ 61 w 72"/>
                  <a:gd name="T11" fmla="*/ 11 h 71"/>
                  <a:gd name="T12" fmla="*/ 56 w 72"/>
                  <a:gd name="T13" fmla="*/ 7 h 71"/>
                  <a:gd name="T14" fmla="*/ 50 w 72"/>
                  <a:gd name="T15" fmla="*/ 3 h 71"/>
                  <a:gd name="T16" fmla="*/ 44 w 72"/>
                  <a:gd name="T17" fmla="*/ 1 h 71"/>
                  <a:gd name="T18" fmla="*/ 36 w 72"/>
                  <a:gd name="T19" fmla="*/ 0 h 71"/>
                  <a:gd name="T20" fmla="*/ 36 w 72"/>
                  <a:gd name="T21" fmla="*/ 0 h 71"/>
                  <a:gd name="T22" fmla="*/ 29 w 72"/>
                  <a:gd name="T23" fmla="*/ 1 h 71"/>
                  <a:gd name="T24" fmla="*/ 22 w 72"/>
                  <a:gd name="T25" fmla="*/ 3 h 71"/>
                  <a:gd name="T26" fmla="*/ 17 w 72"/>
                  <a:gd name="T27" fmla="*/ 7 h 71"/>
                  <a:gd name="T28" fmla="*/ 11 w 72"/>
                  <a:gd name="T29" fmla="*/ 11 h 71"/>
                  <a:gd name="T30" fmla="*/ 7 w 72"/>
                  <a:gd name="T31" fmla="*/ 16 h 71"/>
                  <a:gd name="T32" fmla="*/ 4 w 72"/>
                  <a:gd name="T33" fmla="*/ 22 h 71"/>
                  <a:gd name="T34" fmla="*/ 2 w 72"/>
                  <a:gd name="T35" fmla="*/ 28 h 71"/>
                  <a:gd name="T36" fmla="*/ 0 w 72"/>
                  <a:gd name="T37" fmla="*/ 35 h 71"/>
                  <a:gd name="T38" fmla="*/ 0 w 72"/>
                  <a:gd name="T39" fmla="*/ 35 h 71"/>
                  <a:gd name="T40" fmla="*/ 2 w 72"/>
                  <a:gd name="T41" fmla="*/ 43 h 71"/>
                  <a:gd name="T42" fmla="*/ 4 w 72"/>
                  <a:gd name="T43" fmla="*/ 50 h 71"/>
                  <a:gd name="T44" fmla="*/ 7 w 72"/>
                  <a:gd name="T45" fmla="*/ 56 h 71"/>
                  <a:gd name="T46" fmla="*/ 11 w 72"/>
                  <a:gd name="T47" fmla="*/ 61 h 71"/>
                  <a:gd name="T48" fmla="*/ 17 w 72"/>
                  <a:gd name="T49" fmla="*/ 65 h 71"/>
                  <a:gd name="T50" fmla="*/ 22 w 72"/>
                  <a:gd name="T51" fmla="*/ 68 h 71"/>
                  <a:gd name="T52" fmla="*/ 29 w 72"/>
                  <a:gd name="T53" fmla="*/ 70 h 71"/>
                  <a:gd name="T54" fmla="*/ 36 w 72"/>
                  <a:gd name="T55" fmla="*/ 71 h 71"/>
                  <a:gd name="T56" fmla="*/ 36 w 72"/>
                  <a:gd name="T57" fmla="*/ 71 h 71"/>
                  <a:gd name="T58" fmla="*/ 44 w 72"/>
                  <a:gd name="T59" fmla="*/ 70 h 71"/>
                  <a:gd name="T60" fmla="*/ 50 w 72"/>
                  <a:gd name="T61" fmla="*/ 68 h 71"/>
                  <a:gd name="T62" fmla="*/ 56 w 72"/>
                  <a:gd name="T63" fmla="*/ 65 h 71"/>
                  <a:gd name="T64" fmla="*/ 61 w 72"/>
                  <a:gd name="T65" fmla="*/ 61 h 71"/>
                  <a:gd name="T66" fmla="*/ 66 w 72"/>
                  <a:gd name="T67" fmla="*/ 56 h 71"/>
                  <a:gd name="T68" fmla="*/ 69 w 72"/>
                  <a:gd name="T69" fmla="*/ 50 h 71"/>
                  <a:gd name="T70" fmla="*/ 71 w 72"/>
                  <a:gd name="T71" fmla="*/ 43 h 71"/>
                  <a:gd name="T72" fmla="*/ 72 w 72"/>
                  <a:gd name="T73" fmla="*/ 35 h 71"/>
                  <a:gd name="T74" fmla="*/ 72 w 72"/>
                  <a:gd name="T75"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1">
                    <a:moveTo>
                      <a:pt x="72" y="35"/>
                    </a:moveTo>
                    <a:lnTo>
                      <a:pt x="72" y="35"/>
                    </a:lnTo>
                    <a:lnTo>
                      <a:pt x="71" y="28"/>
                    </a:lnTo>
                    <a:lnTo>
                      <a:pt x="69" y="22"/>
                    </a:lnTo>
                    <a:lnTo>
                      <a:pt x="66" y="16"/>
                    </a:lnTo>
                    <a:lnTo>
                      <a:pt x="61" y="11"/>
                    </a:lnTo>
                    <a:lnTo>
                      <a:pt x="56" y="7"/>
                    </a:lnTo>
                    <a:lnTo>
                      <a:pt x="50" y="3"/>
                    </a:lnTo>
                    <a:lnTo>
                      <a:pt x="44" y="1"/>
                    </a:lnTo>
                    <a:lnTo>
                      <a:pt x="36" y="0"/>
                    </a:lnTo>
                    <a:lnTo>
                      <a:pt x="36" y="0"/>
                    </a:lnTo>
                    <a:lnTo>
                      <a:pt x="29" y="1"/>
                    </a:lnTo>
                    <a:lnTo>
                      <a:pt x="22" y="3"/>
                    </a:lnTo>
                    <a:lnTo>
                      <a:pt x="17" y="7"/>
                    </a:lnTo>
                    <a:lnTo>
                      <a:pt x="11" y="11"/>
                    </a:lnTo>
                    <a:lnTo>
                      <a:pt x="7" y="16"/>
                    </a:lnTo>
                    <a:lnTo>
                      <a:pt x="4" y="22"/>
                    </a:lnTo>
                    <a:lnTo>
                      <a:pt x="2" y="28"/>
                    </a:lnTo>
                    <a:lnTo>
                      <a:pt x="0" y="35"/>
                    </a:lnTo>
                    <a:lnTo>
                      <a:pt x="0" y="35"/>
                    </a:lnTo>
                    <a:lnTo>
                      <a:pt x="2" y="43"/>
                    </a:lnTo>
                    <a:lnTo>
                      <a:pt x="4" y="50"/>
                    </a:lnTo>
                    <a:lnTo>
                      <a:pt x="7" y="56"/>
                    </a:lnTo>
                    <a:lnTo>
                      <a:pt x="11" y="61"/>
                    </a:lnTo>
                    <a:lnTo>
                      <a:pt x="17" y="65"/>
                    </a:lnTo>
                    <a:lnTo>
                      <a:pt x="22" y="68"/>
                    </a:lnTo>
                    <a:lnTo>
                      <a:pt x="29" y="70"/>
                    </a:lnTo>
                    <a:lnTo>
                      <a:pt x="36" y="71"/>
                    </a:lnTo>
                    <a:lnTo>
                      <a:pt x="36" y="71"/>
                    </a:lnTo>
                    <a:lnTo>
                      <a:pt x="44" y="70"/>
                    </a:lnTo>
                    <a:lnTo>
                      <a:pt x="50" y="68"/>
                    </a:lnTo>
                    <a:lnTo>
                      <a:pt x="56" y="65"/>
                    </a:lnTo>
                    <a:lnTo>
                      <a:pt x="61" y="61"/>
                    </a:lnTo>
                    <a:lnTo>
                      <a:pt x="66" y="56"/>
                    </a:lnTo>
                    <a:lnTo>
                      <a:pt x="69" y="50"/>
                    </a:lnTo>
                    <a:lnTo>
                      <a:pt x="71" y="43"/>
                    </a:lnTo>
                    <a:lnTo>
                      <a:pt x="72" y="35"/>
                    </a:lnTo>
                    <a:lnTo>
                      <a:pt x="72" y="3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2" name="Freeform 62"/>
              <p:cNvSpPr>
                <a:spLocks/>
              </p:cNvSpPr>
              <p:nvPr/>
            </p:nvSpPr>
            <p:spPr bwMode="auto">
              <a:xfrm>
                <a:off x="1072" y="124"/>
                <a:ext cx="124" cy="168"/>
              </a:xfrm>
              <a:custGeom>
                <a:avLst/>
                <a:gdLst>
                  <a:gd name="T0" fmla="*/ 69 w 124"/>
                  <a:gd name="T1" fmla="*/ 168 h 168"/>
                  <a:gd name="T2" fmla="*/ 69 w 124"/>
                  <a:gd name="T3" fmla="*/ 168 h 168"/>
                  <a:gd name="T4" fmla="*/ 72 w 124"/>
                  <a:gd name="T5" fmla="*/ 155 h 168"/>
                  <a:gd name="T6" fmla="*/ 75 w 124"/>
                  <a:gd name="T7" fmla="*/ 138 h 168"/>
                  <a:gd name="T8" fmla="*/ 79 w 124"/>
                  <a:gd name="T9" fmla="*/ 110 h 168"/>
                  <a:gd name="T10" fmla="*/ 79 w 124"/>
                  <a:gd name="T11" fmla="*/ 110 h 168"/>
                  <a:gd name="T12" fmla="*/ 80 w 124"/>
                  <a:gd name="T13" fmla="*/ 100 h 168"/>
                  <a:gd name="T14" fmla="*/ 81 w 124"/>
                  <a:gd name="T15" fmla="*/ 85 h 168"/>
                  <a:gd name="T16" fmla="*/ 81 w 124"/>
                  <a:gd name="T17" fmla="*/ 47 h 168"/>
                  <a:gd name="T18" fmla="*/ 104 w 124"/>
                  <a:gd name="T19" fmla="*/ 72 h 168"/>
                  <a:gd name="T20" fmla="*/ 104 w 124"/>
                  <a:gd name="T21" fmla="*/ 72 h 168"/>
                  <a:gd name="T22" fmla="*/ 104 w 124"/>
                  <a:gd name="T23" fmla="*/ 72 h 168"/>
                  <a:gd name="T24" fmla="*/ 104 w 124"/>
                  <a:gd name="T25" fmla="*/ 72 h 168"/>
                  <a:gd name="T26" fmla="*/ 108 w 124"/>
                  <a:gd name="T27" fmla="*/ 75 h 168"/>
                  <a:gd name="T28" fmla="*/ 112 w 124"/>
                  <a:gd name="T29" fmla="*/ 76 h 168"/>
                  <a:gd name="T30" fmla="*/ 116 w 124"/>
                  <a:gd name="T31" fmla="*/ 75 h 168"/>
                  <a:gd name="T32" fmla="*/ 121 w 124"/>
                  <a:gd name="T33" fmla="*/ 73 h 168"/>
                  <a:gd name="T34" fmla="*/ 121 w 124"/>
                  <a:gd name="T35" fmla="*/ 73 h 168"/>
                  <a:gd name="T36" fmla="*/ 123 w 124"/>
                  <a:gd name="T37" fmla="*/ 69 h 168"/>
                  <a:gd name="T38" fmla="*/ 124 w 124"/>
                  <a:gd name="T39" fmla="*/ 64 h 168"/>
                  <a:gd name="T40" fmla="*/ 123 w 124"/>
                  <a:gd name="T41" fmla="*/ 60 h 168"/>
                  <a:gd name="T42" fmla="*/ 121 w 124"/>
                  <a:gd name="T43" fmla="*/ 56 h 168"/>
                  <a:gd name="T44" fmla="*/ 80 w 124"/>
                  <a:gd name="T45" fmla="*/ 12 h 168"/>
                  <a:gd name="T46" fmla="*/ 80 w 124"/>
                  <a:gd name="T47" fmla="*/ 12 h 168"/>
                  <a:gd name="T48" fmla="*/ 75 w 124"/>
                  <a:gd name="T49" fmla="*/ 8 h 168"/>
                  <a:gd name="T50" fmla="*/ 68 w 124"/>
                  <a:gd name="T51" fmla="*/ 4 h 168"/>
                  <a:gd name="T52" fmla="*/ 59 w 124"/>
                  <a:gd name="T53" fmla="*/ 1 h 168"/>
                  <a:gd name="T54" fmla="*/ 46 w 124"/>
                  <a:gd name="T55" fmla="*/ 0 h 168"/>
                  <a:gd name="T56" fmla="*/ 46 w 124"/>
                  <a:gd name="T57" fmla="*/ 0 h 168"/>
                  <a:gd name="T58" fmla="*/ 38 w 124"/>
                  <a:gd name="T59" fmla="*/ 1 h 168"/>
                  <a:gd name="T60" fmla="*/ 30 w 124"/>
                  <a:gd name="T61" fmla="*/ 2 h 168"/>
                  <a:gd name="T62" fmla="*/ 22 w 124"/>
                  <a:gd name="T63" fmla="*/ 3 h 168"/>
                  <a:gd name="T64" fmla="*/ 16 w 124"/>
                  <a:gd name="T65" fmla="*/ 5 h 168"/>
                  <a:gd name="T66" fmla="*/ 9 w 124"/>
                  <a:gd name="T67" fmla="*/ 8 h 168"/>
                  <a:gd name="T68" fmla="*/ 5 w 124"/>
                  <a:gd name="T69" fmla="*/ 11 h 168"/>
                  <a:gd name="T70" fmla="*/ 2 w 124"/>
                  <a:gd name="T71" fmla="*/ 14 h 168"/>
                  <a:gd name="T72" fmla="*/ 1 w 124"/>
                  <a:gd name="T73" fmla="*/ 18 h 168"/>
                  <a:gd name="T74" fmla="*/ 1 w 124"/>
                  <a:gd name="T75" fmla="*/ 18 h 168"/>
                  <a:gd name="T76" fmla="*/ 1 w 124"/>
                  <a:gd name="T77" fmla="*/ 23 h 168"/>
                  <a:gd name="T78" fmla="*/ 0 w 124"/>
                  <a:gd name="T79" fmla="*/ 39 h 168"/>
                  <a:gd name="T80" fmla="*/ 1 w 124"/>
                  <a:gd name="T81" fmla="*/ 62 h 168"/>
                  <a:gd name="T82" fmla="*/ 3 w 124"/>
                  <a:gd name="T83" fmla="*/ 77 h 168"/>
                  <a:gd name="T84" fmla="*/ 5 w 124"/>
                  <a:gd name="T85" fmla="*/ 92 h 168"/>
                  <a:gd name="T86" fmla="*/ 5 w 124"/>
                  <a:gd name="T87" fmla="*/ 92 h 168"/>
                  <a:gd name="T88" fmla="*/ 6 w 124"/>
                  <a:gd name="T89" fmla="*/ 97 h 168"/>
                  <a:gd name="T90" fmla="*/ 8 w 124"/>
                  <a:gd name="T91" fmla="*/ 100 h 168"/>
                  <a:gd name="T92" fmla="*/ 12 w 124"/>
                  <a:gd name="T93" fmla="*/ 104 h 168"/>
                  <a:gd name="T94" fmla="*/ 13 w 124"/>
                  <a:gd name="T95" fmla="*/ 110 h 168"/>
                  <a:gd name="T96" fmla="*/ 13 w 124"/>
                  <a:gd name="T97" fmla="*/ 110 h 168"/>
                  <a:gd name="T98" fmla="*/ 18 w 124"/>
                  <a:gd name="T99" fmla="*/ 138 h 168"/>
                  <a:gd name="T100" fmla="*/ 21 w 124"/>
                  <a:gd name="T101" fmla="*/ 155 h 168"/>
                  <a:gd name="T102" fmla="*/ 24 w 124"/>
                  <a:gd name="T10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 h="168">
                    <a:moveTo>
                      <a:pt x="69" y="168"/>
                    </a:moveTo>
                    <a:lnTo>
                      <a:pt x="69" y="168"/>
                    </a:lnTo>
                    <a:lnTo>
                      <a:pt x="72" y="155"/>
                    </a:lnTo>
                    <a:lnTo>
                      <a:pt x="75" y="138"/>
                    </a:lnTo>
                    <a:lnTo>
                      <a:pt x="79" y="110"/>
                    </a:lnTo>
                    <a:lnTo>
                      <a:pt x="79" y="110"/>
                    </a:lnTo>
                    <a:lnTo>
                      <a:pt x="80" y="100"/>
                    </a:lnTo>
                    <a:lnTo>
                      <a:pt x="81" y="85"/>
                    </a:lnTo>
                    <a:lnTo>
                      <a:pt x="81" y="47"/>
                    </a:lnTo>
                    <a:lnTo>
                      <a:pt x="104" y="72"/>
                    </a:lnTo>
                    <a:lnTo>
                      <a:pt x="104" y="72"/>
                    </a:lnTo>
                    <a:lnTo>
                      <a:pt x="104" y="72"/>
                    </a:lnTo>
                    <a:lnTo>
                      <a:pt x="104" y="72"/>
                    </a:lnTo>
                    <a:lnTo>
                      <a:pt x="108" y="75"/>
                    </a:lnTo>
                    <a:lnTo>
                      <a:pt x="112" y="76"/>
                    </a:lnTo>
                    <a:lnTo>
                      <a:pt x="116" y="75"/>
                    </a:lnTo>
                    <a:lnTo>
                      <a:pt x="121" y="73"/>
                    </a:lnTo>
                    <a:lnTo>
                      <a:pt x="121" y="73"/>
                    </a:lnTo>
                    <a:lnTo>
                      <a:pt x="123" y="69"/>
                    </a:lnTo>
                    <a:lnTo>
                      <a:pt x="124" y="64"/>
                    </a:lnTo>
                    <a:lnTo>
                      <a:pt x="123" y="60"/>
                    </a:lnTo>
                    <a:lnTo>
                      <a:pt x="121" y="56"/>
                    </a:lnTo>
                    <a:lnTo>
                      <a:pt x="80" y="12"/>
                    </a:lnTo>
                    <a:lnTo>
                      <a:pt x="80" y="12"/>
                    </a:lnTo>
                    <a:lnTo>
                      <a:pt x="75" y="8"/>
                    </a:lnTo>
                    <a:lnTo>
                      <a:pt x="68" y="4"/>
                    </a:lnTo>
                    <a:lnTo>
                      <a:pt x="59" y="1"/>
                    </a:lnTo>
                    <a:lnTo>
                      <a:pt x="46" y="0"/>
                    </a:lnTo>
                    <a:lnTo>
                      <a:pt x="46" y="0"/>
                    </a:lnTo>
                    <a:lnTo>
                      <a:pt x="38" y="1"/>
                    </a:lnTo>
                    <a:lnTo>
                      <a:pt x="30" y="2"/>
                    </a:lnTo>
                    <a:lnTo>
                      <a:pt x="22" y="3"/>
                    </a:lnTo>
                    <a:lnTo>
                      <a:pt x="16" y="5"/>
                    </a:lnTo>
                    <a:lnTo>
                      <a:pt x="9" y="8"/>
                    </a:lnTo>
                    <a:lnTo>
                      <a:pt x="5" y="11"/>
                    </a:lnTo>
                    <a:lnTo>
                      <a:pt x="2" y="14"/>
                    </a:lnTo>
                    <a:lnTo>
                      <a:pt x="1" y="18"/>
                    </a:lnTo>
                    <a:lnTo>
                      <a:pt x="1" y="18"/>
                    </a:lnTo>
                    <a:lnTo>
                      <a:pt x="1" y="23"/>
                    </a:lnTo>
                    <a:lnTo>
                      <a:pt x="0" y="39"/>
                    </a:lnTo>
                    <a:lnTo>
                      <a:pt x="1" y="62"/>
                    </a:lnTo>
                    <a:lnTo>
                      <a:pt x="3" y="77"/>
                    </a:lnTo>
                    <a:lnTo>
                      <a:pt x="5" y="92"/>
                    </a:lnTo>
                    <a:lnTo>
                      <a:pt x="5" y="92"/>
                    </a:lnTo>
                    <a:lnTo>
                      <a:pt x="6" y="97"/>
                    </a:lnTo>
                    <a:lnTo>
                      <a:pt x="8" y="100"/>
                    </a:lnTo>
                    <a:lnTo>
                      <a:pt x="12" y="104"/>
                    </a:lnTo>
                    <a:lnTo>
                      <a:pt x="13" y="110"/>
                    </a:lnTo>
                    <a:lnTo>
                      <a:pt x="13" y="110"/>
                    </a:lnTo>
                    <a:lnTo>
                      <a:pt x="18" y="138"/>
                    </a:lnTo>
                    <a:lnTo>
                      <a:pt x="21" y="155"/>
                    </a:lnTo>
                    <a:lnTo>
                      <a:pt x="24" y="16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3" name="Freeform 63"/>
              <p:cNvSpPr>
                <a:spLocks/>
              </p:cNvSpPr>
              <p:nvPr/>
            </p:nvSpPr>
            <p:spPr bwMode="auto">
              <a:xfrm>
                <a:off x="937" y="2010"/>
                <a:ext cx="63" cy="143"/>
              </a:xfrm>
              <a:custGeom>
                <a:avLst/>
                <a:gdLst>
                  <a:gd name="T0" fmla="*/ 23 w 63"/>
                  <a:gd name="T1" fmla="*/ 143 h 143"/>
                  <a:gd name="T2" fmla="*/ 63 w 63"/>
                  <a:gd name="T3" fmla="*/ 143 h 143"/>
                  <a:gd name="T4" fmla="*/ 63 w 63"/>
                  <a:gd name="T5" fmla="*/ 0 h 143"/>
                  <a:gd name="T6" fmla="*/ 0 w 63"/>
                  <a:gd name="T7" fmla="*/ 0 h 143"/>
                </a:gdLst>
                <a:ahLst/>
                <a:cxnLst>
                  <a:cxn ang="0">
                    <a:pos x="T0" y="T1"/>
                  </a:cxn>
                  <a:cxn ang="0">
                    <a:pos x="T2" y="T3"/>
                  </a:cxn>
                  <a:cxn ang="0">
                    <a:pos x="T4" y="T5"/>
                  </a:cxn>
                  <a:cxn ang="0">
                    <a:pos x="T6" y="T7"/>
                  </a:cxn>
                </a:cxnLst>
                <a:rect l="0" t="0" r="r" b="b"/>
                <a:pathLst>
                  <a:path w="63" h="143">
                    <a:moveTo>
                      <a:pt x="23" y="143"/>
                    </a:moveTo>
                    <a:lnTo>
                      <a:pt x="63" y="143"/>
                    </a:lnTo>
                    <a:lnTo>
                      <a:pt x="63" y="0"/>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4" name="Freeform 64"/>
              <p:cNvSpPr>
                <a:spLocks/>
              </p:cNvSpPr>
              <p:nvPr/>
            </p:nvSpPr>
            <p:spPr bwMode="auto">
              <a:xfrm>
                <a:off x="971" y="2121"/>
                <a:ext cx="14" cy="13"/>
              </a:xfrm>
              <a:custGeom>
                <a:avLst/>
                <a:gdLst>
                  <a:gd name="T0" fmla="*/ 8 w 14"/>
                  <a:gd name="T1" fmla="*/ 0 h 13"/>
                  <a:gd name="T2" fmla="*/ 8 w 14"/>
                  <a:gd name="T3" fmla="*/ 0 h 13"/>
                  <a:gd name="T4" fmla="*/ 10 w 14"/>
                  <a:gd name="T5" fmla="*/ 0 h 13"/>
                  <a:gd name="T6" fmla="*/ 12 w 14"/>
                  <a:gd name="T7" fmla="*/ 2 h 13"/>
                  <a:gd name="T8" fmla="*/ 14 w 14"/>
                  <a:gd name="T9" fmla="*/ 4 h 13"/>
                  <a:gd name="T10" fmla="*/ 14 w 14"/>
                  <a:gd name="T11" fmla="*/ 6 h 13"/>
                  <a:gd name="T12" fmla="*/ 14 w 14"/>
                  <a:gd name="T13" fmla="*/ 6 h 13"/>
                  <a:gd name="T14" fmla="*/ 14 w 14"/>
                  <a:gd name="T15" fmla="*/ 9 h 13"/>
                  <a:gd name="T16" fmla="*/ 12 w 14"/>
                  <a:gd name="T17" fmla="*/ 11 h 13"/>
                  <a:gd name="T18" fmla="*/ 10 w 14"/>
                  <a:gd name="T19" fmla="*/ 13 h 13"/>
                  <a:gd name="T20" fmla="*/ 8 w 14"/>
                  <a:gd name="T21" fmla="*/ 13 h 13"/>
                  <a:gd name="T22" fmla="*/ 8 w 14"/>
                  <a:gd name="T23" fmla="*/ 13 h 13"/>
                  <a:gd name="T24" fmla="*/ 5 w 14"/>
                  <a:gd name="T25" fmla="*/ 13 h 13"/>
                  <a:gd name="T26" fmla="*/ 2 w 14"/>
                  <a:gd name="T27" fmla="*/ 11 h 13"/>
                  <a:gd name="T28" fmla="*/ 0 w 14"/>
                  <a:gd name="T29" fmla="*/ 9 h 13"/>
                  <a:gd name="T30" fmla="*/ 0 w 14"/>
                  <a:gd name="T31" fmla="*/ 6 h 13"/>
                  <a:gd name="T32" fmla="*/ 0 w 14"/>
                  <a:gd name="T33" fmla="*/ 6 h 13"/>
                  <a:gd name="T34" fmla="*/ 0 w 14"/>
                  <a:gd name="T35" fmla="*/ 4 h 13"/>
                  <a:gd name="T36" fmla="*/ 2 w 14"/>
                  <a:gd name="T37" fmla="*/ 2 h 13"/>
                  <a:gd name="T38" fmla="*/ 5 w 14"/>
                  <a:gd name="T39" fmla="*/ 0 h 13"/>
                  <a:gd name="T40" fmla="*/ 8 w 14"/>
                  <a:gd name="T41" fmla="*/ 0 h 13"/>
                  <a:gd name="T42" fmla="*/ 8 w 1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8" y="0"/>
                    </a:moveTo>
                    <a:lnTo>
                      <a:pt x="8" y="0"/>
                    </a:lnTo>
                    <a:lnTo>
                      <a:pt x="10" y="0"/>
                    </a:lnTo>
                    <a:lnTo>
                      <a:pt x="12" y="2"/>
                    </a:lnTo>
                    <a:lnTo>
                      <a:pt x="14" y="4"/>
                    </a:lnTo>
                    <a:lnTo>
                      <a:pt x="14" y="6"/>
                    </a:lnTo>
                    <a:lnTo>
                      <a:pt x="14" y="6"/>
                    </a:lnTo>
                    <a:lnTo>
                      <a:pt x="14" y="9"/>
                    </a:lnTo>
                    <a:lnTo>
                      <a:pt x="12" y="11"/>
                    </a:lnTo>
                    <a:lnTo>
                      <a:pt x="10" y="13"/>
                    </a:lnTo>
                    <a:lnTo>
                      <a:pt x="8" y="13"/>
                    </a:lnTo>
                    <a:lnTo>
                      <a:pt x="8" y="13"/>
                    </a:lnTo>
                    <a:lnTo>
                      <a:pt x="5" y="13"/>
                    </a:lnTo>
                    <a:lnTo>
                      <a:pt x="2" y="11"/>
                    </a:lnTo>
                    <a:lnTo>
                      <a:pt x="0" y="9"/>
                    </a:lnTo>
                    <a:lnTo>
                      <a:pt x="0" y="6"/>
                    </a:lnTo>
                    <a:lnTo>
                      <a:pt x="0" y="6"/>
                    </a:lnTo>
                    <a:lnTo>
                      <a:pt x="0" y="4"/>
                    </a:lnTo>
                    <a:lnTo>
                      <a:pt x="2" y="2"/>
                    </a:lnTo>
                    <a:lnTo>
                      <a:pt x="5" y="0"/>
                    </a:lnTo>
                    <a:lnTo>
                      <a:pt x="8" y="0"/>
                    </a:lnTo>
                    <a:lnTo>
                      <a:pt x="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5" name="Freeform 65"/>
              <p:cNvSpPr>
                <a:spLocks/>
              </p:cNvSpPr>
              <p:nvPr/>
            </p:nvSpPr>
            <p:spPr bwMode="auto">
              <a:xfrm>
                <a:off x="1010" y="1919"/>
                <a:ext cx="208" cy="234"/>
              </a:xfrm>
              <a:custGeom>
                <a:avLst/>
                <a:gdLst>
                  <a:gd name="T0" fmla="*/ 0 w 208"/>
                  <a:gd name="T1" fmla="*/ 216 h 234"/>
                  <a:gd name="T2" fmla="*/ 11 w 208"/>
                  <a:gd name="T3" fmla="*/ 216 h 234"/>
                  <a:gd name="T4" fmla="*/ 25 w 208"/>
                  <a:gd name="T5" fmla="*/ 219 h 234"/>
                  <a:gd name="T6" fmla="*/ 57 w 208"/>
                  <a:gd name="T7" fmla="*/ 232 h 234"/>
                  <a:gd name="T8" fmla="*/ 71 w 208"/>
                  <a:gd name="T9" fmla="*/ 234 h 234"/>
                  <a:gd name="T10" fmla="*/ 159 w 208"/>
                  <a:gd name="T11" fmla="*/ 234 h 234"/>
                  <a:gd name="T12" fmla="*/ 166 w 208"/>
                  <a:gd name="T13" fmla="*/ 233 h 234"/>
                  <a:gd name="T14" fmla="*/ 171 w 208"/>
                  <a:gd name="T15" fmla="*/ 229 h 234"/>
                  <a:gd name="T16" fmla="*/ 175 w 208"/>
                  <a:gd name="T17" fmla="*/ 224 h 234"/>
                  <a:gd name="T18" fmla="*/ 176 w 208"/>
                  <a:gd name="T19" fmla="*/ 216 h 234"/>
                  <a:gd name="T20" fmla="*/ 176 w 208"/>
                  <a:gd name="T21" fmla="*/ 212 h 234"/>
                  <a:gd name="T22" fmla="*/ 172 w 208"/>
                  <a:gd name="T23" fmla="*/ 205 h 234"/>
                  <a:gd name="T24" fmla="*/ 170 w 208"/>
                  <a:gd name="T25" fmla="*/ 203 h 234"/>
                  <a:gd name="T26" fmla="*/ 168 w 208"/>
                  <a:gd name="T27" fmla="*/ 200 h 234"/>
                  <a:gd name="T28" fmla="*/ 170 w 208"/>
                  <a:gd name="T29" fmla="*/ 199 h 234"/>
                  <a:gd name="T30" fmla="*/ 176 w 208"/>
                  <a:gd name="T31" fmla="*/ 198 h 234"/>
                  <a:gd name="T32" fmla="*/ 183 w 208"/>
                  <a:gd name="T33" fmla="*/ 194 h 234"/>
                  <a:gd name="T34" fmla="*/ 186 w 208"/>
                  <a:gd name="T35" fmla="*/ 189 h 234"/>
                  <a:gd name="T36" fmla="*/ 188 w 208"/>
                  <a:gd name="T37" fmla="*/ 181 h 234"/>
                  <a:gd name="T38" fmla="*/ 187 w 208"/>
                  <a:gd name="T39" fmla="*/ 177 h 234"/>
                  <a:gd name="T40" fmla="*/ 183 w 208"/>
                  <a:gd name="T41" fmla="*/ 170 h 234"/>
                  <a:gd name="T42" fmla="*/ 180 w 208"/>
                  <a:gd name="T43" fmla="*/ 167 h 234"/>
                  <a:gd name="T44" fmla="*/ 179 w 208"/>
                  <a:gd name="T45" fmla="*/ 165 h 234"/>
                  <a:gd name="T46" fmla="*/ 180 w 208"/>
                  <a:gd name="T47" fmla="*/ 164 h 234"/>
                  <a:gd name="T48" fmla="*/ 188 w 208"/>
                  <a:gd name="T49" fmla="*/ 163 h 234"/>
                  <a:gd name="T50" fmla="*/ 193 w 208"/>
                  <a:gd name="T51" fmla="*/ 159 h 234"/>
                  <a:gd name="T52" fmla="*/ 197 w 208"/>
                  <a:gd name="T53" fmla="*/ 154 h 234"/>
                  <a:gd name="T54" fmla="*/ 198 w 208"/>
                  <a:gd name="T55" fmla="*/ 146 h 234"/>
                  <a:gd name="T56" fmla="*/ 197 w 208"/>
                  <a:gd name="T57" fmla="*/ 142 h 234"/>
                  <a:gd name="T58" fmla="*/ 194 w 208"/>
                  <a:gd name="T59" fmla="*/ 135 h 234"/>
                  <a:gd name="T60" fmla="*/ 191 w 208"/>
                  <a:gd name="T61" fmla="*/ 132 h 234"/>
                  <a:gd name="T62" fmla="*/ 190 w 208"/>
                  <a:gd name="T63" fmla="*/ 130 h 234"/>
                  <a:gd name="T64" fmla="*/ 191 w 208"/>
                  <a:gd name="T65" fmla="*/ 129 h 234"/>
                  <a:gd name="T66" fmla="*/ 198 w 208"/>
                  <a:gd name="T67" fmla="*/ 128 h 234"/>
                  <a:gd name="T68" fmla="*/ 203 w 208"/>
                  <a:gd name="T69" fmla="*/ 124 h 234"/>
                  <a:gd name="T70" fmla="*/ 207 w 208"/>
                  <a:gd name="T71" fmla="*/ 119 h 234"/>
                  <a:gd name="T72" fmla="*/ 208 w 208"/>
                  <a:gd name="T73" fmla="*/ 111 h 234"/>
                  <a:gd name="T74" fmla="*/ 208 w 208"/>
                  <a:gd name="T75" fmla="*/ 108 h 234"/>
                  <a:gd name="T76" fmla="*/ 205 w 208"/>
                  <a:gd name="T77" fmla="*/ 101 h 234"/>
                  <a:gd name="T78" fmla="*/ 201 w 208"/>
                  <a:gd name="T79" fmla="*/ 97 h 234"/>
                  <a:gd name="T80" fmla="*/ 195 w 208"/>
                  <a:gd name="T81" fmla="*/ 94 h 234"/>
                  <a:gd name="T82" fmla="*/ 191 w 208"/>
                  <a:gd name="T83" fmla="*/ 94 h 234"/>
                  <a:gd name="T84" fmla="*/ 116 w 208"/>
                  <a:gd name="T85" fmla="*/ 94 h 234"/>
                  <a:gd name="T86" fmla="*/ 111 w 208"/>
                  <a:gd name="T87" fmla="*/ 91 h 234"/>
                  <a:gd name="T88" fmla="*/ 111 w 208"/>
                  <a:gd name="T89" fmla="*/ 85 h 234"/>
                  <a:gd name="T90" fmla="*/ 115 w 208"/>
                  <a:gd name="T91" fmla="*/ 68 h 234"/>
                  <a:gd name="T92" fmla="*/ 117 w 208"/>
                  <a:gd name="T93" fmla="*/ 38 h 234"/>
                  <a:gd name="T94" fmla="*/ 116 w 208"/>
                  <a:gd name="T95" fmla="*/ 27 h 234"/>
                  <a:gd name="T96" fmla="*/ 112 w 208"/>
                  <a:gd name="T97" fmla="*/ 17 h 234"/>
                  <a:gd name="T98" fmla="*/ 105 w 208"/>
                  <a:gd name="T99" fmla="*/ 8 h 234"/>
                  <a:gd name="T100" fmla="*/ 97 w 208"/>
                  <a:gd name="T101" fmla="*/ 2 h 234"/>
                  <a:gd name="T102" fmla="*/ 88 w 208"/>
                  <a:gd name="T103" fmla="*/ 0 h 234"/>
                  <a:gd name="T104" fmla="*/ 84 w 208"/>
                  <a:gd name="T105" fmla="*/ 1 h 234"/>
                  <a:gd name="T106" fmla="*/ 78 w 208"/>
                  <a:gd name="T107" fmla="*/ 3 h 234"/>
                  <a:gd name="T108" fmla="*/ 75 w 208"/>
                  <a:gd name="T109" fmla="*/ 9 h 234"/>
                  <a:gd name="T110" fmla="*/ 74 w 208"/>
                  <a:gd name="T111" fmla="*/ 18 h 234"/>
                  <a:gd name="T112" fmla="*/ 74 w 208"/>
                  <a:gd name="T113" fmla="*/ 41 h 234"/>
                  <a:gd name="T114" fmla="*/ 68 w 208"/>
                  <a:gd name="T115" fmla="*/ 53 h 234"/>
                  <a:gd name="T116" fmla="*/ 42 w 208"/>
                  <a:gd name="T117" fmla="*/ 98 h 234"/>
                  <a:gd name="T118" fmla="*/ 39 w 208"/>
                  <a:gd name="T119" fmla="*/ 101 h 234"/>
                  <a:gd name="T120" fmla="*/ 30 w 208"/>
                  <a:gd name="T121" fmla="*/ 107 h 234"/>
                  <a:gd name="T122" fmla="*/ 22 w 208"/>
                  <a:gd name="T123" fmla="*/ 10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34">
                    <a:moveTo>
                      <a:pt x="0" y="216"/>
                    </a:moveTo>
                    <a:lnTo>
                      <a:pt x="0" y="216"/>
                    </a:lnTo>
                    <a:lnTo>
                      <a:pt x="11" y="216"/>
                    </a:lnTo>
                    <a:lnTo>
                      <a:pt x="11" y="216"/>
                    </a:lnTo>
                    <a:lnTo>
                      <a:pt x="18" y="217"/>
                    </a:lnTo>
                    <a:lnTo>
                      <a:pt x="25" y="219"/>
                    </a:lnTo>
                    <a:lnTo>
                      <a:pt x="42" y="226"/>
                    </a:lnTo>
                    <a:lnTo>
                      <a:pt x="57" y="232"/>
                    </a:lnTo>
                    <a:lnTo>
                      <a:pt x="64" y="234"/>
                    </a:lnTo>
                    <a:lnTo>
                      <a:pt x="71" y="234"/>
                    </a:lnTo>
                    <a:lnTo>
                      <a:pt x="159" y="234"/>
                    </a:lnTo>
                    <a:lnTo>
                      <a:pt x="159" y="234"/>
                    </a:lnTo>
                    <a:lnTo>
                      <a:pt x="163" y="234"/>
                    </a:lnTo>
                    <a:lnTo>
                      <a:pt x="166" y="233"/>
                    </a:lnTo>
                    <a:lnTo>
                      <a:pt x="169" y="231"/>
                    </a:lnTo>
                    <a:lnTo>
                      <a:pt x="171" y="229"/>
                    </a:lnTo>
                    <a:lnTo>
                      <a:pt x="173" y="227"/>
                    </a:lnTo>
                    <a:lnTo>
                      <a:pt x="175" y="224"/>
                    </a:lnTo>
                    <a:lnTo>
                      <a:pt x="176" y="220"/>
                    </a:lnTo>
                    <a:lnTo>
                      <a:pt x="176" y="216"/>
                    </a:lnTo>
                    <a:lnTo>
                      <a:pt x="176" y="216"/>
                    </a:lnTo>
                    <a:lnTo>
                      <a:pt x="176" y="212"/>
                    </a:lnTo>
                    <a:lnTo>
                      <a:pt x="174" y="209"/>
                    </a:lnTo>
                    <a:lnTo>
                      <a:pt x="172" y="205"/>
                    </a:lnTo>
                    <a:lnTo>
                      <a:pt x="170" y="203"/>
                    </a:lnTo>
                    <a:lnTo>
                      <a:pt x="170" y="203"/>
                    </a:lnTo>
                    <a:lnTo>
                      <a:pt x="168" y="201"/>
                    </a:lnTo>
                    <a:lnTo>
                      <a:pt x="168" y="200"/>
                    </a:lnTo>
                    <a:lnTo>
                      <a:pt x="170" y="199"/>
                    </a:lnTo>
                    <a:lnTo>
                      <a:pt x="170" y="199"/>
                    </a:lnTo>
                    <a:lnTo>
                      <a:pt x="173" y="199"/>
                    </a:lnTo>
                    <a:lnTo>
                      <a:pt x="176" y="198"/>
                    </a:lnTo>
                    <a:lnTo>
                      <a:pt x="179" y="196"/>
                    </a:lnTo>
                    <a:lnTo>
                      <a:pt x="183" y="194"/>
                    </a:lnTo>
                    <a:lnTo>
                      <a:pt x="185" y="192"/>
                    </a:lnTo>
                    <a:lnTo>
                      <a:pt x="186" y="189"/>
                    </a:lnTo>
                    <a:lnTo>
                      <a:pt x="187" y="185"/>
                    </a:lnTo>
                    <a:lnTo>
                      <a:pt x="188" y="181"/>
                    </a:lnTo>
                    <a:lnTo>
                      <a:pt x="188" y="181"/>
                    </a:lnTo>
                    <a:lnTo>
                      <a:pt x="187" y="177"/>
                    </a:lnTo>
                    <a:lnTo>
                      <a:pt x="186" y="173"/>
                    </a:lnTo>
                    <a:lnTo>
                      <a:pt x="183" y="170"/>
                    </a:lnTo>
                    <a:lnTo>
                      <a:pt x="180" y="167"/>
                    </a:lnTo>
                    <a:lnTo>
                      <a:pt x="180" y="167"/>
                    </a:lnTo>
                    <a:lnTo>
                      <a:pt x="178" y="166"/>
                    </a:lnTo>
                    <a:lnTo>
                      <a:pt x="179" y="165"/>
                    </a:lnTo>
                    <a:lnTo>
                      <a:pt x="180" y="164"/>
                    </a:lnTo>
                    <a:lnTo>
                      <a:pt x="180" y="164"/>
                    </a:lnTo>
                    <a:lnTo>
                      <a:pt x="184" y="164"/>
                    </a:lnTo>
                    <a:lnTo>
                      <a:pt x="188" y="163"/>
                    </a:lnTo>
                    <a:lnTo>
                      <a:pt x="190" y="161"/>
                    </a:lnTo>
                    <a:lnTo>
                      <a:pt x="193" y="159"/>
                    </a:lnTo>
                    <a:lnTo>
                      <a:pt x="195" y="157"/>
                    </a:lnTo>
                    <a:lnTo>
                      <a:pt x="197" y="154"/>
                    </a:lnTo>
                    <a:lnTo>
                      <a:pt x="198" y="151"/>
                    </a:lnTo>
                    <a:lnTo>
                      <a:pt x="198" y="146"/>
                    </a:lnTo>
                    <a:lnTo>
                      <a:pt x="198" y="146"/>
                    </a:lnTo>
                    <a:lnTo>
                      <a:pt x="197" y="142"/>
                    </a:lnTo>
                    <a:lnTo>
                      <a:pt x="196" y="138"/>
                    </a:lnTo>
                    <a:lnTo>
                      <a:pt x="194" y="135"/>
                    </a:lnTo>
                    <a:lnTo>
                      <a:pt x="191" y="132"/>
                    </a:lnTo>
                    <a:lnTo>
                      <a:pt x="191" y="132"/>
                    </a:lnTo>
                    <a:lnTo>
                      <a:pt x="190" y="131"/>
                    </a:lnTo>
                    <a:lnTo>
                      <a:pt x="190" y="130"/>
                    </a:lnTo>
                    <a:lnTo>
                      <a:pt x="191" y="129"/>
                    </a:lnTo>
                    <a:lnTo>
                      <a:pt x="191" y="129"/>
                    </a:lnTo>
                    <a:lnTo>
                      <a:pt x="195" y="129"/>
                    </a:lnTo>
                    <a:lnTo>
                      <a:pt x="198" y="128"/>
                    </a:lnTo>
                    <a:lnTo>
                      <a:pt x="201" y="126"/>
                    </a:lnTo>
                    <a:lnTo>
                      <a:pt x="203" y="124"/>
                    </a:lnTo>
                    <a:lnTo>
                      <a:pt x="205" y="122"/>
                    </a:lnTo>
                    <a:lnTo>
                      <a:pt x="207" y="119"/>
                    </a:lnTo>
                    <a:lnTo>
                      <a:pt x="208" y="115"/>
                    </a:lnTo>
                    <a:lnTo>
                      <a:pt x="208" y="111"/>
                    </a:lnTo>
                    <a:lnTo>
                      <a:pt x="208" y="111"/>
                    </a:lnTo>
                    <a:lnTo>
                      <a:pt x="208" y="108"/>
                    </a:lnTo>
                    <a:lnTo>
                      <a:pt x="207" y="104"/>
                    </a:lnTo>
                    <a:lnTo>
                      <a:pt x="205" y="101"/>
                    </a:lnTo>
                    <a:lnTo>
                      <a:pt x="203" y="99"/>
                    </a:lnTo>
                    <a:lnTo>
                      <a:pt x="201" y="97"/>
                    </a:lnTo>
                    <a:lnTo>
                      <a:pt x="198" y="95"/>
                    </a:lnTo>
                    <a:lnTo>
                      <a:pt x="195" y="94"/>
                    </a:lnTo>
                    <a:lnTo>
                      <a:pt x="191" y="94"/>
                    </a:lnTo>
                    <a:lnTo>
                      <a:pt x="191" y="94"/>
                    </a:lnTo>
                    <a:lnTo>
                      <a:pt x="116" y="94"/>
                    </a:lnTo>
                    <a:lnTo>
                      <a:pt x="116" y="94"/>
                    </a:lnTo>
                    <a:lnTo>
                      <a:pt x="113" y="93"/>
                    </a:lnTo>
                    <a:lnTo>
                      <a:pt x="111" y="91"/>
                    </a:lnTo>
                    <a:lnTo>
                      <a:pt x="111" y="88"/>
                    </a:lnTo>
                    <a:lnTo>
                      <a:pt x="111" y="85"/>
                    </a:lnTo>
                    <a:lnTo>
                      <a:pt x="111" y="85"/>
                    </a:lnTo>
                    <a:lnTo>
                      <a:pt x="115" y="68"/>
                    </a:lnTo>
                    <a:lnTo>
                      <a:pt x="117" y="53"/>
                    </a:lnTo>
                    <a:lnTo>
                      <a:pt x="117" y="38"/>
                    </a:lnTo>
                    <a:lnTo>
                      <a:pt x="116" y="27"/>
                    </a:lnTo>
                    <a:lnTo>
                      <a:pt x="116" y="27"/>
                    </a:lnTo>
                    <a:lnTo>
                      <a:pt x="114" y="22"/>
                    </a:lnTo>
                    <a:lnTo>
                      <a:pt x="112" y="17"/>
                    </a:lnTo>
                    <a:lnTo>
                      <a:pt x="108" y="12"/>
                    </a:lnTo>
                    <a:lnTo>
                      <a:pt x="105" y="8"/>
                    </a:lnTo>
                    <a:lnTo>
                      <a:pt x="101" y="4"/>
                    </a:lnTo>
                    <a:lnTo>
                      <a:pt x="97" y="2"/>
                    </a:lnTo>
                    <a:lnTo>
                      <a:pt x="92" y="1"/>
                    </a:lnTo>
                    <a:lnTo>
                      <a:pt x="88" y="0"/>
                    </a:lnTo>
                    <a:lnTo>
                      <a:pt x="88" y="0"/>
                    </a:lnTo>
                    <a:lnTo>
                      <a:pt x="84" y="1"/>
                    </a:lnTo>
                    <a:lnTo>
                      <a:pt x="81" y="2"/>
                    </a:lnTo>
                    <a:lnTo>
                      <a:pt x="78" y="3"/>
                    </a:lnTo>
                    <a:lnTo>
                      <a:pt x="77" y="5"/>
                    </a:lnTo>
                    <a:lnTo>
                      <a:pt x="75" y="9"/>
                    </a:lnTo>
                    <a:lnTo>
                      <a:pt x="74" y="11"/>
                    </a:lnTo>
                    <a:lnTo>
                      <a:pt x="74" y="18"/>
                    </a:lnTo>
                    <a:lnTo>
                      <a:pt x="74" y="41"/>
                    </a:lnTo>
                    <a:lnTo>
                      <a:pt x="74" y="41"/>
                    </a:lnTo>
                    <a:lnTo>
                      <a:pt x="72" y="46"/>
                    </a:lnTo>
                    <a:lnTo>
                      <a:pt x="68" y="53"/>
                    </a:lnTo>
                    <a:lnTo>
                      <a:pt x="58" y="71"/>
                    </a:lnTo>
                    <a:lnTo>
                      <a:pt x="42" y="98"/>
                    </a:lnTo>
                    <a:lnTo>
                      <a:pt x="42" y="98"/>
                    </a:lnTo>
                    <a:lnTo>
                      <a:pt x="39" y="101"/>
                    </a:lnTo>
                    <a:lnTo>
                      <a:pt x="35" y="104"/>
                    </a:lnTo>
                    <a:lnTo>
                      <a:pt x="30" y="107"/>
                    </a:lnTo>
                    <a:lnTo>
                      <a:pt x="22" y="108"/>
                    </a:lnTo>
                    <a:lnTo>
                      <a:pt x="22" y="108"/>
                    </a:lnTo>
                    <a:lnTo>
                      <a:pt x="0" y="10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6" name="Line 66"/>
              <p:cNvSpPr>
                <a:spLocks noChangeShapeType="1"/>
              </p:cNvSpPr>
              <p:nvPr/>
            </p:nvSpPr>
            <p:spPr bwMode="auto">
              <a:xfrm flipH="1" flipV="1">
                <a:off x="3929" y="2312"/>
                <a:ext cx="51" cy="28"/>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7" name="Line 67"/>
              <p:cNvSpPr>
                <a:spLocks noChangeShapeType="1"/>
              </p:cNvSpPr>
              <p:nvPr/>
            </p:nvSpPr>
            <p:spPr bwMode="auto">
              <a:xfrm>
                <a:off x="3939" y="2297"/>
                <a:ext cx="49" cy="28"/>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8" name="Line 68"/>
              <p:cNvSpPr>
                <a:spLocks noChangeShapeType="1"/>
              </p:cNvSpPr>
              <p:nvPr/>
            </p:nvSpPr>
            <p:spPr bwMode="auto">
              <a:xfrm flipV="1">
                <a:off x="3929" y="2366"/>
                <a:ext cx="51" cy="27"/>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49" name="Line 69"/>
              <p:cNvSpPr>
                <a:spLocks noChangeShapeType="1"/>
              </p:cNvSpPr>
              <p:nvPr/>
            </p:nvSpPr>
            <p:spPr bwMode="auto">
              <a:xfrm flipH="1">
                <a:off x="3939" y="2381"/>
                <a:ext cx="49" cy="27"/>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0" name="Freeform 70"/>
              <p:cNvSpPr>
                <a:spLocks/>
              </p:cNvSpPr>
              <p:nvPr/>
            </p:nvSpPr>
            <p:spPr bwMode="auto">
              <a:xfrm>
                <a:off x="3986" y="2316"/>
                <a:ext cx="72" cy="73"/>
              </a:xfrm>
              <a:custGeom>
                <a:avLst/>
                <a:gdLst>
                  <a:gd name="T0" fmla="*/ 0 w 72"/>
                  <a:gd name="T1" fmla="*/ 36 h 73"/>
                  <a:gd name="T2" fmla="*/ 0 w 72"/>
                  <a:gd name="T3" fmla="*/ 36 h 73"/>
                  <a:gd name="T4" fmla="*/ 0 w 72"/>
                  <a:gd name="T5" fmla="*/ 44 h 73"/>
                  <a:gd name="T6" fmla="*/ 2 w 72"/>
                  <a:gd name="T7" fmla="*/ 51 h 73"/>
                  <a:gd name="T8" fmla="*/ 6 w 72"/>
                  <a:gd name="T9" fmla="*/ 57 h 73"/>
                  <a:gd name="T10" fmla="*/ 10 w 72"/>
                  <a:gd name="T11" fmla="*/ 62 h 73"/>
                  <a:gd name="T12" fmla="*/ 15 w 72"/>
                  <a:gd name="T13" fmla="*/ 67 h 73"/>
                  <a:gd name="T14" fmla="*/ 21 w 72"/>
                  <a:gd name="T15" fmla="*/ 70 h 73"/>
                  <a:gd name="T16" fmla="*/ 29 w 72"/>
                  <a:gd name="T17" fmla="*/ 72 h 73"/>
                  <a:gd name="T18" fmla="*/ 36 w 72"/>
                  <a:gd name="T19" fmla="*/ 73 h 73"/>
                  <a:gd name="T20" fmla="*/ 36 w 72"/>
                  <a:gd name="T21" fmla="*/ 73 h 73"/>
                  <a:gd name="T22" fmla="*/ 43 w 72"/>
                  <a:gd name="T23" fmla="*/ 72 h 73"/>
                  <a:gd name="T24" fmla="*/ 50 w 72"/>
                  <a:gd name="T25" fmla="*/ 70 h 73"/>
                  <a:gd name="T26" fmla="*/ 56 w 72"/>
                  <a:gd name="T27" fmla="*/ 67 h 73"/>
                  <a:gd name="T28" fmla="*/ 62 w 72"/>
                  <a:gd name="T29" fmla="*/ 62 h 73"/>
                  <a:gd name="T30" fmla="*/ 66 w 72"/>
                  <a:gd name="T31" fmla="*/ 57 h 73"/>
                  <a:gd name="T32" fmla="*/ 70 w 72"/>
                  <a:gd name="T33" fmla="*/ 51 h 73"/>
                  <a:gd name="T34" fmla="*/ 72 w 72"/>
                  <a:gd name="T35" fmla="*/ 44 h 73"/>
                  <a:gd name="T36" fmla="*/ 72 w 72"/>
                  <a:gd name="T37" fmla="*/ 36 h 73"/>
                  <a:gd name="T38" fmla="*/ 72 w 72"/>
                  <a:gd name="T39" fmla="*/ 36 h 73"/>
                  <a:gd name="T40" fmla="*/ 72 w 72"/>
                  <a:gd name="T41" fmla="*/ 29 h 73"/>
                  <a:gd name="T42" fmla="*/ 70 w 72"/>
                  <a:gd name="T43" fmla="*/ 23 h 73"/>
                  <a:gd name="T44" fmla="*/ 66 w 72"/>
                  <a:gd name="T45" fmla="*/ 17 h 73"/>
                  <a:gd name="T46" fmla="*/ 62 w 72"/>
                  <a:gd name="T47" fmla="*/ 11 h 73"/>
                  <a:gd name="T48" fmla="*/ 56 w 72"/>
                  <a:gd name="T49" fmla="*/ 7 h 73"/>
                  <a:gd name="T50" fmla="*/ 50 w 72"/>
                  <a:gd name="T51" fmla="*/ 3 h 73"/>
                  <a:gd name="T52" fmla="*/ 43 w 72"/>
                  <a:gd name="T53" fmla="*/ 1 h 73"/>
                  <a:gd name="T54" fmla="*/ 36 w 72"/>
                  <a:gd name="T55" fmla="*/ 0 h 73"/>
                  <a:gd name="T56" fmla="*/ 36 w 72"/>
                  <a:gd name="T57" fmla="*/ 0 h 73"/>
                  <a:gd name="T58" fmla="*/ 29 w 72"/>
                  <a:gd name="T59" fmla="*/ 1 h 73"/>
                  <a:gd name="T60" fmla="*/ 21 w 72"/>
                  <a:gd name="T61" fmla="*/ 3 h 73"/>
                  <a:gd name="T62" fmla="*/ 15 w 72"/>
                  <a:gd name="T63" fmla="*/ 7 h 73"/>
                  <a:gd name="T64" fmla="*/ 10 w 72"/>
                  <a:gd name="T65" fmla="*/ 11 h 73"/>
                  <a:gd name="T66" fmla="*/ 6 w 72"/>
                  <a:gd name="T67" fmla="*/ 17 h 73"/>
                  <a:gd name="T68" fmla="*/ 2 w 72"/>
                  <a:gd name="T69" fmla="*/ 23 h 73"/>
                  <a:gd name="T70" fmla="*/ 0 w 72"/>
                  <a:gd name="T71" fmla="*/ 29 h 73"/>
                  <a:gd name="T72" fmla="*/ 0 w 72"/>
                  <a:gd name="T73" fmla="*/ 36 h 73"/>
                  <a:gd name="T74" fmla="*/ 0 w 72"/>
                  <a:gd name="T7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3">
                    <a:moveTo>
                      <a:pt x="0" y="36"/>
                    </a:moveTo>
                    <a:lnTo>
                      <a:pt x="0" y="36"/>
                    </a:lnTo>
                    <a:lnTo>
                      <a:pt x="0" y="44"/>
                    </a:lnTo>
                    <a:lnTo>
                      <a:pt x="2" y="51"/>
                    </a:lnTo>
                    <a:lnTo>
                      <a:pt x="6" y="57"/>
                    </a:lnTo>
                    <a:lnTo>
                      <a:pt x="10" y="62"/>
                    </a:lnTo>
                    <a:lnTo>
                      <a:pt x="15" y="67"/>
                    </a:lnTo>
                    <a:lnTo>
                      <a:pt x="21" y="70"/>
                    </a:lnTo>
                    <a:lnTo>
                      <a:pt x="29" y="72"/>
                    </a:lnTo>
                    <a:lnTo>
                      <a:pt x="36" y="73"/>
                    </a:lnTo>
                    <a:lnTo>
                      <a:pt x="36" y="73"/>
                    </a:lnTo>
                    <a:lnTo>
                      <a:pt x="43" y="72"/>
                    </a:lnTo>
                    <a:lnTo>
                      <a:pt x="50" y="70"/>
                    </a:lnTo>
                    <a:lnTo>
                      <a:pt x="56" y="67"/>
                    </a:lnTo>
                    <a:lnTo>
                      <a:pt x="62" y="62"/>
                    </a:lnTo>
                    <a:lnTo>
                      <a:pt x="66" y="57"/>
                    </a:lnTo>
                    <a:lnTo>
                      <a:pt x="70" y="51"/>
                    </a:lnTo>
                    <a:lnTo>
                      <a:pt x="72" y="44"/>
                    </a:lnTo>
                    <a:lnTo>
                      <a:pt x="72" y="36"/>
                    </a:lnTo>
                    <a:lnTo>
                      <a:pt x="72" y="36"/>
                    </a:lnTo>
                    <a:lnTo>
                      <a:pt x="72" y="29"/>
                    </a:lnTo>
                    <a:lnTo>
                      <a:pt x="70" y="23"/>
                    </a:lnTo>
                    <a:lnTo>
                      <a:pt x="66" y="17"/>
                    </a:lnTo>
                    <a:lnTo>
                      <a:pt x="62" y="11"/>
                    </a:lnTo>
                    <a:lnTo>
                      <a:pt x="56" y="7"/>
                    </a:lnTo>
                    <a:lnTo>
                      <a:pt x="50" y="3"/>
                    </a:lnTo>
                    <a:lnTo>
                      <a:pt x="43" y="1"/>
                    </a:lnTo>
                    <a:lnTo>
                      <a:pt x="36" y="0"/>
                    </a:lnTo>
                    <a:lnTo>
                      <a:pt x="36" y="0"/>
                    </a:lnTo>
                    <a:lnTo>
                      <a:pt x="29" y="1"/>
                    </a:lnTo>
                    <a:lnTo>
                      <a:pt x="21" y="3"/>
                    </a:lnTo>
                    <a:lnTo>
                      <a:pt x="15" y="7"/>
                    </a:lnTo>
                    <a:lnTo>
                      <a:pt x="10" y="11"/>
                    </a:lnTo>
                    <a:lnTo>
                      <a:pt x="6" y="17"/>
                    </a:lnTo>
                    <a:lnTo>
                      <a:pt x="2" y="23"/>
                    </a:lnTo>
                    <a:lnTo>
                      <a:pt x="0" y="29"/>
                    </a:lnTo>
                    <a:lnTo>
                      <a:pt x="0" y="36"/>
                    </a:lnTo>
                    <a:lnTo>
                      <a:pt x="0" y="3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1" name="Freeform 71"/>
              <p:cNvSpPr>
                <a:spLocks/>
              </p:cNvSpPr>
              <p:nvPr/>
            </p:nvSpPr>
            <p:spPr bwMode="auto">
              <a:xfrm>
                <a:off x="3859" y="2247"/>
                <a:ext cx="73" cy="73"/>
              </a:xfrm>
              <a:custGeom>
                <a:avLst/>
                <a:gdLst>
                  <a:gd name="T0" fmla="*/ 0 w 73"/>
                  <a:gd name="T1" fmla="*/ 37 h 73"/>
                  <a:gd name="T2" fmla="*/ 0 w 73"/>
                  <a:gd name="T3" fmla="*/ 37 h 73"/>
                  <a:gd name="T4" fmla="*/ 1 w 73"/>
                  <a:gd name="T5" fmla="*/ 45 h 73"/>
                  <a:gd name="T6" fmla="*/ 3 w 73"/>
                  <a:gd name="T7" fmla="*/ 51 h 73"/>
                  <a:gd name="T8" fmla="*/ 7 w 73"/>
                  <a:gd name="T9" fmla="*/ 57 h 73"/>
                  <a:gd name="T10" fmla="*/ 12 w 73"/>
                  <a:gd name="T11" fmla="*/ 63 h 73"/>
                  <a:gd name="T12" fmla="*/ 17 w 73"/>
                  <a:gd name="T13" fmla="*/ 67 h 73"/>
                  <a:gd name="T14" fmla="*/ 23 w 73"/>
                  <a:gd name="T15" fmla="*/ 70 h 73"/>
                  <a:gd name="T16" fmla="*/ 30 w 73"/>
                  <a:gd name="T17" fmla="*/ 72 h 73"/>
                  <a:gd name="T18" fmla="*/ 37 w 73"/>
                  <a:gd name="T19" fmla="*/ 73 h 73"/>
                  <a:gd name="T20" fmla="*/ 37 w 73"/>
                  <a:gd name="T21" fmla="*/ 73 h 73"/>
                  <a:gd name="T22" fmla="*/ 45 w 73"/>
                  <a:gd name="T23" fmla="*/ 72 h 73"/>
                  <a:gd name="T24" fmla="*/ 51 w 73"/>
                  <a:gd name="T25" fmla="*/ 70 h 73"/>
                  <a:gd name="T26" fmla="*/ 57 w 73"/>
                  <a:gd name="T27" fmla="*/ 67 h 73"/>
                  <a:gd name="T28" fmla="*/ 63 w 73"/>
                  <a:gd name="T29" fmla="*/ 63 h 73"/>
                  <a:gd name="T30" fmla="*/ 67 w 73"/>
                  <a:gd name="T31" fmla="*/ 57 h 73"/>
                  <a:gd name="T32" fmla="*/ 70 w 73"/>
                  <a:gd name="T33" fmla="*/ 51 h 73"/>
                  <a:gd name="T34" fmla="*/ 72 w 73"/>
                  <a:gd name="T35" fmla="*/ 45 h 73"/>
                  <a:gd name="T36" fmla="*/ 73 w 73"/>
                  <a:gd name="T37" fmla="*/ 37 h 73"/>
                  <a:gd name="T38" fmla="*/ 73 w 73"/>
                  <a:gd name="T39" fmla="*/ 37 h 73"/>
                  <a:gd name="T40" fmla="*/ 72 w 73"/>
                  <a:gd name="T41" fmla="*/ 30 h 73"/>
                  <a:gd name="T42" fmla="*/ 70 w 73"/>
                  <a:gd name="T43" fmla="*/ 23 h 73"/>
                  <a:gd name="T44" fmla="*/ 67 w 73"/>
                  <a:gd name="T45" fmla="*/ 17 h 73"/>
                  <a:gd name="T46" fmla="*/ 63 w 73"/>
                  <a:gd name="T47" fmla="*/ 12 h 73"/>
                  <a:gd name="T48" fmla="*/ 57 w 73"/>
                  <a:gd name="T49" fmla="*/ 7 h 73"/>
                  <a:gd name="T50" fmla="*/ 51 w 73"/>
                  <a:gd name="T51" fmla="*/ 4 h 73"/>
                  <a:gd name="T52" fmla="*/ 45 w 73"/>
                  <a:gd name="T53" fmla="*/ 1 h 73"/>
                  <a:gd name="T54" fmla="*/ 37 w 73"/>
                  <a:gd name="T55" fmla="*/ 0 h 73"/>
                  <a:gd name="T56" fmla="*/ 37 w 73"/>
                  <a:gd name="T57" fmla="*/ 0 h 73"/>
                  <a:gd name="T58" fmla="*/ 30 w 73"/>
                  <a:gd name="T59" fmla="*/ 1 h 73"/>
                  <a:gd name="T60" fmla="*/ 23 w 73"/>
                  <a:gd name="T61" fmla="*/ 4 h 73"/>
                  <a:gd name="T62" fmla="*/ 17 w 73"/>
                  <a:gd name="T63" fmla="*/ 7 h 73"/>
                  <a:gd name="T64" fmla="*/ 12 w 73"/>
                  <a:gd name="T65" fmla="*/ 12 h 73"/>
                  <a:gd name="T66" fmla="*/ 7 w 73"/>
                  <a:gd name="T67" fmla="*/ 17 h 73"/>
                  <a:gd name="T68" fmla="*/ 3 w 73"/>
                  <a:gd name="T69" fmla="*/ 23 h 73"/>
                  <a:gd name="T70" fmla="*/ 1 w 73"/>
                  <a:gd name="T71" fmla="*/ 30 h 73"/>
                  <a:gd name="T72" fmla="*/ 0 w 73"/>
                  <a:gd name="T73" fmla="*/ 37 h 73"/>
                  <a:gd name="T74" fmla="*/ 0 w 73"/>
                  <a:gd name="T75"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3">
                    <a:moveTo>
                      <a:pt x="0" y="37"/>
                    </a:moveTo>
                    <a:lnTo>
                      <a:pt x="0" y="37"/>
                    </a:lnTo>
                    <a:lnTo>
                      <a:pt x="1" y="45"/>
                    </a:lnTo>
                    <a:lnTo>
                      <a:pt x="3" y="51"/>
                    </a:lnTo>
                    <a:lnTo>
                      <a:pt x="7" y="57"/>
                    </a:lnTo>
                    <a:lnTo>
                      <a:pt x="12" y="63"/>
                    </a:lnTo>
                    <a:lnTo>
                      <a:pt x="17" y="67"/>
                    </a:lnTo>
                    <a:lnTo>
                      <a:pt x="23" y="70"/>
                    </a:lnTo>
                    <a:lnTo>
                      <a:pt x="30" y="72"/>
                    </a:lnTo>
                    <a:lnTo>
                      <a:pt x="37" y="73"/>
                    </a:lnTo>
                    <a:lnTo>
                      <a:pt x="37" y="73"/>
                    </a:lnTo>
                    <a:lnTo>
                      <a:pt x="45" y="72"/>
                    </a:lnTo>
                    <a:lnTo>
                      <a:pt x="51" y="70"/>
                    </a:lnTo>
                    <a:lnTo>
                      <a:pt x="57" y="67"/>
                    </a:lnTo>
                    <a:lnTo>
                      <a:pt x="63" y="63"/>
                    </a:lnTo>
                    <a:lnTo>
                      <a:pt x="67" y="57"/>
                    </a:lnTo>
                    <a:lnTo>
                      <a:pt x="70" y="51"/>
                    </a:lnTo>
                    <a:lnTo>
                      <a:pt x="72" y="45"/>
                    </a:lnTo>
                    <a:lnTo>
                      <a:pt x="73" y="37"/>
                    </a:lnTo>
                    <a:lnTo>
                      <a:pt x="73" y="37"/>
                    </a:lnTo>
                    <a:lnTo>
                      <a:pt x="72" y="30"/>
                    </a:lnTo>
                    <a:lnTo>
                      <a:pt x="70" y="23"/>
                    </a:lnTo>
                    <a:lnTo>
                      <a:pt x="67" y="17"/>
                    </a:lnTo>
                    <a:lnTo>
                      <a:pt x="63" y="12"/>
                    </a:lnTo>
                    <a:lnTo>
                      <a:pt x="57" y="7"/>
                    </a:lnTo>
                    <a:lnTo>
                      <a:pt x="51" y="4"/>
                    </a:lnTo>
                    <a:lnTo>
                      <a:pt x="45" y="1"/>
                    </a:lnTo>
                    <a:lnTo>
                      <a:pt x="37" y="0"/>
                    </a:lnTo>
                    <a:lnTo>
                      <a:pt x="37" y="0"/>
                    </a:lnTo>
                    <a:lnTo>
                      <a:pt x="30" y="1"/>
                    </a:lnTo>
                    <a:lnTo>
                      <a:pt x="23" y="4"/>
                    </a:lnTo>
                    <a:lnTo>
                      <a:pt x="17" y="7"/>
                    </a:lnTo>
                    <a:lnTo>
                      <a:pt x="12" y="12"/>
                    </a:lnTo>
                    <a:lnTo>
                      <a:pt x="7" y="17"/>
                    </a:lnTo>
                    <a:lnTo>
                      <a:pt x="3" y="23"/>
                    </a:lnTo>
                    <a:lnTo>
                      <a:pt x="1" y="30"/>
                    </a:lnTo>
                    <a:lnTo>
                      <a:pt x="0" y="37"/>
                    </a:lnTo>
                    <a:lnTo>
                      <a:pt x="0" y="37"/>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2" name="Freeform 72"/>
              <p:cNvSpPr>
                <a:spLocks/>
              </p:cNvSpPr>
              <p:nvPr/>
            </p:nvSpPr>
            <p:spPr bwMode="auto">
              <a:xfrm>
                <a:off x="3859" y="2385"/>
                <a:ext cx="73" cy="72"/>
              </a:xfrm>
              <a:custGeom>
                <a:avLst/>
                <a:gdLst>
                  <a:gd name="T0" fmla="*/ 0 w 73"/>
                  <a:gd name="T1" fmla="*/ 36 h 72"/>
                  <a:gd name="T2" fmla="*/ 0 w 73"/>
                  <a:gd name="T3" fmla="*/ 36 h 72"/>
                  <a:gd name="T4" fmla="*/ 1 w 73"/>
                  <a:gd name="T5" fmla="*/ 43 h 72"/>
                  <a:gd name="T6" fmla="*/ 3 w 73"/>
                  <a:gd name="T7" fmla="*/ 51 h 72"/>
                  <a:gd name="T8" fmla="*/ 7 w 73"/>
                  <a:gd name="T9" fmla="*/ 57 h 72"/>
                  <a:gd name="T10" fmla="*/ 12 w 73"/>
                  <a:gd name="T11" fmla="*/ 62 h 72"/>
                  <a:gd name="T12" fmla="*/ 17 w 73"/>
                  <a:gd name="T13" fmla="*/ 66 h 72"/>
                  <a:gd name="T14" fmla="*/ 23 w 73"/>
                  <a:gd name="T15" fmla="*/ 70 h 72"/>
                  <a:gd name="T16" fmla="*/ 30 w 73"/>
                  <a:gd name="T17" fmla="*/ 72 h 72"/>
                  <a:gd name="T18" fmla="*/ 37 w 73"/>
                  <a:gd name="T19" fmla="*/ 72 h 72"/>
                  <a:gd name="T20" fmla="*/ 37 w 73"/>
                  <a:gd name="T21" fmla="*/ 72 h 72"/>
                  <a:gd name="T22" fmla="*/ 45 w 73"/>
                  <a:gd name="T23" fmla="*/ 72 h 72"/>
                  <a:gd name="T24" fmla="*/ 51 w 73"/>
                  <a:gd name="T25" fmla="*/ 70 h 72"/>
                  <a:gd name="T26" fmla="*/ 57 w 73"/>
                  <a:gd name="T27" fmla="*/ 66 h 72"/>
                  <a:gd name="T28" fmla="*/ 63 w 73"/>
                  <a:gd name="T29" fmla="*/ 62 h 72"/>
                  <a:gd name="T30" fmla="*/ 67 w 73"/>
                  <a:gd name="T31" fmla="*/ 57 h 72"/>
                  <a:gd name="T32" fmla="*/ 70 w 73"/>
                  <a:gd name="T33" fmla="*/ 51 h 72"/>
                  <a:gd name="T34" fmla="*/ 72 w 73"/>
                  <a:gd name="T35" fmla="*/ 43 h 72"/>
                  <a:gd name="T36" fmla="*/ 73 w 73"/>
                  <a:gd name="T37" fmla="*/ 36 h 72"/>
                  <a:gd name="T38" fmla="*/ 73 w 73"/>
                  <a:gd name="T39" fmla="*/ 36 h 72"/>
                  <a:gd name="T40" fmla="*/ 72 w 73"/>
                  <a:gd name="T41" fmla="*/ 29 h 72"/>
                  <a:gd name="T42" fmla="*/ 70 w 73"/>
                  <a:gd name="T43" fmla="*/ 22 h 72"/>
                  <a:gd name="T44" fmla="*/ 67 w 73"/>
                  <a:gd name="T45" fmla="*/ 16 h 72"/>
                  <a:gd name="T46" fmla="*/ 63 w 73"/>
                  <a:gd name="T47" fmla="*/ 11 h 72"/>
                  <a:gd name="T48" fmla="*/ 57 w 73"/>
                  <a:gd name="T49" fmla="*/ 6 h 72"/>
                  <a:gd name="T50" fmla="*/ 51 w 73"/>
                  <a:gd name="T51" fmla="*/ 2 h 72"/>
                  <a:gd name="T52" fmla="*/ 45 w 73"/>
                  <a:gd name="T53" fmla="*/ 0 h 72"/>
                  <a:gd name="T54" fmla="*/ 37 w 73"/>
                  <a:gd name="T55" fmla="*/ 0 h 72"/>
                  <a:gd name="T56" fmla="*/ 37 w 73"/>
                  <a:gd name="T57" fmla="*/ 0 h 72"/>
                  <a:gd name="T58" fmla="*/ 30 w 73"/>
                  <a:gd name="T59" fmla="*/ 0 h 72"/>
                  <a:gd name="T60" fmla="*/ 23 w 73"/>
                  <a:gd name="T61" fmla="*/ 2 h 72"/>
                  <a:gd name="T62" fmla="*/ 17 w 73"/>
                  <a:gd name="T63" fmla="*/ 6 h 72"/>
                  <a:gd name="T64" fmla="*/ 12 w 73"/>
                  <a:gd name="T65" fmla="*/ 11 h 72"/>
                  <a:gd name="T66" fmla="*/ 7 w 73"/>
                  <a:gd name="T67" fmla="*/ 16 h 72"/>
                  <a:gd name="T68" fmla="*/ 3 w 73"/>
                  <a:gd name="T69" fmla="*/ 22 h 72"/>
                  <a:gd name="T70" fmla="*/ 1 w 73"/>
                  <a:gd name="T71" fmla="*/ 29 h 72"/>
                  <a:gd name="T72" fmla="*/ 0 w 73"/>
                  <a:gd name="T73" fmla="*/ 36 h 72"/>
                  <a:gd name="T74" fmla="*/ 0 w 73"/>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2">
                    <a:moveTo>
                      <a:pt x="0" y="36"/>
                    </a:moveTo>
                    <a:lnTo>
                      <a:pt x="0" y="36"/>
                    </a:lnTo>
                    <a:lnTo>
                      <a:pt x="1" y="43"/>
                    </a:lnTo>
                    <a:lnTo>
                      <a:pt x="3" y="51"/>
                    </a:lnTo>
                    <a:lnTo>
                      <a:pt x="7" y="57"/>
                    </a:lnTo>
                    <a:lnTo>
                      <a:pt x="12" y="62"/>
                    </a:lnTo>
                    <a:lnTo>
                      <a:pt x="17" y="66"/>
                    </a:lnTo>
                    <a:lnTo>
                      <a:pt x="23" y="70"/>
                    </a:lnTo>
                    <a:lnTo>
                      <a:pt x="30" y="72"/>
                    </a:lnTo>
                    <a:lnTo>
                      <a:pt x="37" y="72"/>
                    </a:lnTo>
                    <a:lnTo>
                      <a:pt x="37" y="72"/>
                    </a:lnTo>
                    <a:lnTo>
                      <a:pt x="45" y="72"/>
                    </a:lnTo>
                    <a:lnTo>
                      <a:pt x="51" y="70"/>
                    </a:lnTo>
                    <a:lnTo>
                      <a:pt x="57" y="66"/>
                    </a:lnTo>
                    <a:lnTo>
                      <a:pt x="63" y="62"/>
                    </a:lnTo>
                    <a:lnTo>
                      <a:pt x="67" y="57"/>
                    </a:lnTo>
                    <a:lnTo>
                      <a:pt x="70" y="51"/>
                    </a:lnTo>
                    <a:lnTo>
                      <a:pt x="72" y="43"/>
                    </a:lnTo>
                    <a:lnTo>
                      <a:pt x="73" y="36"/>
                    </a:lnTo>
                    <a:lnTo>
                      <a:pt x="73" y="36"/>
                    </a:lnTo>
                    <a:lnTo>
                      <a:pt x="72" y="29"/>
                    </a:lnTo>
                    <a:lnTo>
                      <a:pt x="70" y="22"/>
                    </a:lnTo>
                    <a:lnTo>
                      <a:pt x="67" y="16"/>
                    </a:lnTo>
                    <a:lnTo>
                      <a:pt x="63" y="11"/>
                    </a:lnTo>
                    <a:lnTo>
                      <a:pt x="57" y="6"/>
                    </a:lnTo>
                    <a:lnTo>
                      <a:pt x="51" y="2"/>
                    </a:lnTo>
                    <a:lnTo>
                      <a:pt x="45" y="0"/>
                    </a:lnTo>
                    <a:lnTo>
                      <a:pt x="37" y="0"/>
                    </a:lnTo>
                    <a:lnTo>
                      <a:pt x="37" y="0"/>
                    </a:lnTo>
                    <a:lnTo>
                      <a:pt x="30" y="0"/>
                    </a:lnTo>
                    <a:lnTo>
                      <a:pt x="23" y="2"/>
                    </a:lnTo>
                    <a:lnTo>
                      <a:pt x="17" y="6"/>
                    </a:lnTo>
                    <a:lnTo>
                      <a:pt x="12" y="11"/>
                    </a:lnTo>
                    <a:lnTo>
                      <a:pt x="7" y="16"/>
                    </a:lnTo>
                    <a:lnTo>
                      <a:pt x="3" y="22"/>
                    </a:lnTo>
                    <a:lnTo>
                      <a:pt x="1" y="29"/>
                    </a:lnTo>
                    <a:lnTo>
                      <a:pt x="0" y="36"/>
                    </a:lnTo>
                    <a:lnTo>
                      <a:pt x="0" y="3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3" name="Freeform 73"/>
              <p:cNvSpPr>
                <a:spLocks/>
              </p:cNvSpPr>
              <p:nvPr/>
            </p:nvSpPr>
            <p:spPr bwMode="auto">
              <a:xfrm>
                <a:off x="636" y="796"/>
                <a:ext cx="14" cy="17"/>
              </a:xfrm>
              <a:custGeom>
                <a:avLst/>
                <a:gdLst>
                  <a:gd name="T0" fmla="*/ 0 w 14"/>
                  <a:gd name="T1" fmla="*/ 8 h 17"/>
                  <a:gd name="T2" fmla="*/ 0 w 14"/>
                  <a:gd name="T3" fmla="*/ 8 h 17"/>
                  <a:gd name="T4" fmla="*/ 1 w 14"/>
                  <a:gd name="T5" fmla="*/ 12 h 17"/>
                  <a:gd name="T6" fmla="*/ 2 w 14"/>
                  <a:gd name="T7" fmla="*/ 14 h 17"/>
                  <a:gd name="T8" fmla="*/ 4 w 14"/>
                  <a:gd name="T9" fmla="*/ 16 h 17"/>
                  <a:gd name="T10" fmla="*/ 7 w 14"/>
                  <a:gd name="T11" fmla="*/ 17 h 17"/>
                  <a:gd name="T12" fmla="*/ 7 w 14"/>
                  <a:gd name="T13" fmla="*/ 17 h 17"/>
                  <a:gd name="T14" fmla="*/ 9 w 14"/>
                  <a:gd name="T15" fmla="*/ 16 h 17"/>
                  <a:gd name="T16" fmla="*/ 11 w 14"/>
                  <a:gd name="T17" fmla="*/ 14 h 17"/>
                  <a:gd name="T18" fmla="*/ 14 w 14"/>
                  <a:gd name="T19" fmla="*/ 12 h 17"/>
                  <a:gd name="T20" fmla="*/ 14 w 14"/>
                  <a:gd name="T21" fmla="*/ 8 h 17"/>
                  <a:gd name="T22" fmla="*/ 14 w 14"/>
                  <a:gd name="T23" fmla="*/ 8 h 17"/>
                  <a:gd name="T24" fmla="*/ 14 w 14"/>
                  <a:gd name="T25" fmla="*/ 5 h 17"/>
                  <a:gd name="T26" fmla="*/ 11 w 14"/>
                  <a:gd name="T27" fmla="*/ 2 h 17"/>
                  <a:gd name="T28" fmla="*/ 9 w 14"/>
                  <a:gd name="T29" fmla="*/ 1 h 17"/>
                  <a:gd name="T30" fmla="*/ 7 w 14"/>
                  <a:gd name="T31" fmla="*/ 0 h 17"/>
                  <a:gd name="T32" fmla="*/ 7 w 14"/>
                  <a:gd name="T33" fmla="*/ 0 h 17"/>
                  <a:gd name="T34" fmla="*/ 4 w 14"/>
                  <a:gd name="T35" fmla="*/ 1 h 17"/>
                  <a:gd name="T36" fmla="*/ 2 w 14"/>
                  <a:gd name="T37" fmla="*/ 2 h 17"/>
                  <a:gd name="T38" fmla="*/ 1 w 14"/>
                  <a:gd name="T39" fmla="*/ 5 h 17"/>
                  <a:gd name="T40" fmla="*/ 0 w 14"/>
                  <a:gd name="T41" fmla="*/ 8 h 17"/>
                  <a:gd name="T42" fmla="*/ 0 w 14"/>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7">
                    <a:moveTo>
                      <a:pt x="0" y="8"/>
                    </a:moveTo>
                    <a:lnTo>
                      <a:pt x="0" y="8"/>
                    </a:lnTo>
                    <a:lnTo>
                      <a:pt x="1" y="12"/>
                    </a:lnTo>
                    <a:lnTo>
                      <a:pt x="2" y="14"/>
                    </a:lnTo>
                    <a:lnTo>
                      <a:pt x="4" y="16"/>
                    </a:lnTo>
                    <a:lnTo>
                      <a:pt x="7" y="17"/>
                    </a:lnTo>
                    <a:lnTo>
                      <a:pt x="7" y="17"/>
                    </a:lnTo>
                    <a:lnTo>
                      <a:pt x="9" y="16"/>
                    </a:lnTo>
                    <a:lnTo>
                      <a:pt x="11" y="14"/>
                    </a:lnTo>
                    <a:lnTo>
                      <a:pt x="14" y="12"/>
                    </a:lnTo>
                    <a:lnTo>
                      <a:pt x="14" y="8"/>
                    </a:lnTo>
                    <a:lnTo>
                      <a:pt x="14" y="8"/>
                    </a:lnTo>
                    <a:lnTo>
                      <a:pt x="14" y="5"/>
                    </a:lnTo>
                    <a:lnTo>
                      <a:pt x="11" y="2"/>
                    </a:lnTo>
                    <a:lnTo>
                      <a:pt x="9" y="1"/>
                    </a:lnTo>
                    <a:lnTo>
                      <a:pt x="7" y="0"/>
                    </a:lnTo>
                    <a:lnTo>
                      <a:pt x="7" y="0"/>
                    </a:lnTo>
                    <a:lnTo>
                      <a:pt x="4" y="1"/>
                    </a:lnTo>
                    <a:lnTo>
                      <a:pt x="2" y="2"/>
                    </a:lnTo>
                    <a:lnTo>
                      <a:pt x="1" y="5"/>
                    </a:lnTo>
                    <a:lnTo>
                      <a:pt x="0" y="8"/>
                    </a:lnTo>
                    <a:lnTo>
                      <a:pt x="0" y="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4" name="Freeform 74"/>
              <p:cNvSpPr>
                <a:spLocks/>
              </p:cNvSpPr>
              <p:nvPr/>
            </p:nvSpPr>
            <p:spPr bwMode="auto">
              <a:xfrm>
                <a:off x="521" y="750"/>
                <a:ext cx="48" cy="2"/>
              </a:xfrm>
              <a:custGeom>
                <a:avLst/>
                <a:gdLst>
                  <a:gd name="T0" fmla="*/ 0 w 48"/>
                  <a:gd name="T1" fmla="*/ 2 h 2"/>
                  <a:gd name="T2" fmla="*/ 0 w 48"/>
                  <a:gd name="T3" fmla="*/ 2 h 2"/>
                  <a:gd name="T4" fmla="*/ 12 w 48"/>
                  <a:gd name="T5" fmla="*/ 1 h 2"/>
                  <a:gd name="T6" fmla="*/ 25 w 48"/>
                  <a:gd name="T7" fmla="*/ 0 h 2"/>
                  <a:gd name="T8" fmla="*/ 25 w 48"/>
                  <a:gd name="T9" fmla="*/ 0 h 2"/>
                  <a:gd name="T10" fmla="*/ 36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0" y="2"/>
                    </a:moveTo>
                    <a:lnTo>
                      <a:pt x="0" y="2"/>
                    </a:lnTo>
                    <a:lnTo>
                      <a:pt x="12" y="1"/>
                    </a:lnTo>
                    <a:lnTo>
                      <a:pt x="25" y="0"/>
                    </a:lnTo>
                    <a:lnTo>
                      <a:pt x="25" y="0"/>
                    </a:lnTo>
                    <a:lnTo>
                      <a:pt x="36" y="1"/>
                    </a:lnTo>
                    <a:lnTo>
                      <a:pt x="48"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5" name="Freeform 75"/>
              <p:cNvSpPr>
                <a:spLocks/>
              </p:cNvSpPr>
              <p:nvPr/>
            </p:nvSpPr>
            <p:spPr bwMode="auto">
              <a:xfrm>
                <a:off x="496" y="909"/>
                <a:ext cx="98" cy="16"/>
              </a:xfrm>
              <a:custGeom>
                <a:avLst/>
                <a:gdLst>
                  <a:gd name="T0" fmla="*/ 98 w 98"/>
                  <a:gd name="T1" fmla="*/ 16 h 16"/>
                  <a:gd name="T2" fmla="*/ 98 w 98"/>
                  <a:gd name="T3" fmla="*/ 16 h 16"/>
                  <a:gd name="T4" fmla="*/ 86 w 98"/>
                  <a:gd name="T5" fmla="*/ 2 h 16"/>
                  <a:gd name="T6" fmla="*/ 86 w 98"/>
                  <a:gd name="T7" fmla="*/ 2 h 16"/>
                  <a:gd name="T8" fmla="*/ 83 w 98"/>
                  <a:gd name="T9" fmla="*/ 1 h 16"/>
                  <a:gd name="T10" fmla="*/ 78 w 98"/>
                  <a:gd name="T11" fmla="*/ 1 h 16"/>
                  <a:gd name="T12" fmla="*/ 78 w 98"/>
                  <a:gd name="T13" fmla="*/ 1 h 16"/>
                  <a:gd name="T14" fmla="*/ 64 w 98"/>
                  <a:gd name="T15" fmla="*/ 2 h 16"/>
                  <a:gd name="T16" fmla="*/ 50 w 98"/>
                  <a:gd name="T17" fmla="*/ 3 h 16"/>
                  <a:gd name="T18" fmla="*/ 50 w 98"/>
                  <a:gd name="T19" fmla="*/ 3 h 16"/>
                  <a:gd name="T20" fmla="*/ 34 w 98"/>
                  <a:gd name="T21" fmla="*/ 2 h 16"/>
                  <a:gd name="T22" fmla="*/ 19 w 98"/>
                  <a:gd name="T23" fmla="*/ 0 h 16"/>
                  <a:gd name="T24" fmla="*/ 19 w 98"/>
                  <a:gd name="T25" fmla="*/ 0 h 16"/>
                  <a:gd name="T26" fmla="*/ 17 w 98"/>
                  <a:gd name="T27" fmla="*/ 0 h 16"/>
                  <a:gd name="T28" fmla="*/ 14 w 98"/>
                  <a:gd name="T29" fmla="*/ 2 h 16"/>
                  <a:gd name="T30" fmla="*/ 14 w 98"/>
                  <a:gd name="T31" fmla="*/ 2 h 16"/>
                  <a:gd name="T32" fmla="*/ 0 w 98"/>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6">
                    <a:moveTo>
                      <a:pt x="98" y="16"/>
                    </a:moveTo>
                    <a:lnTo>
                      <a:pt x="98" y="16"/>
                    </a:lnTo>
                    <a:lnTo>
                      <a:pt x="86" y="2"/>
                    </a:lnTo>
                    <a:lnTo>
                      <a:pt x="86" y="2"/>
                    </a:lnTo>
                    <a:lnTo>
                      <a:pt x="83" y="1"/>
                    </a:lnTo>
                    <a:lnTo>
                      <a:pt x="78" y="1"/>
                    </a:lnTo>
                    <a:lnTo>
                      <a:pt x="78" y="1"/>
                    </a:lnTo>
                    <a:lnTo>
                      <a:pt x="64" y="2"/>
                    </a:lnTo>
                    <a:lnTo>
                      <a:pt x="50" y="3"/>
                    </a:lnTo>
                    <a:lnTo>
                      <a:pt x="50" y="3"/>
                    </a:lnTo>
                    <a:lnTo>
                      <a:pt x="34" y="2"/>
                    </a:lnTo>
                    <a:lnTo>
                      <a:pt x="19" y="0"/>
                    </a:lnTo>
                    <a:lnTo>
                      <a:pt x="19" y="0"/>
                    </a:lnTo>
                    <a:lnTo>
                      <a:pt x="17" y="0"/>
                    </a:lnTo>
                    <a:lnTo>
                      <a:pt x="14" y="2"/>
                    </a:lnTo>
                    <a:lnTo>
                      <a:pt x="14" y="2"/>
                    </a:lnTo>
                    <a:lnTo>
                      <a:pt x="0"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6" name="Freeform 76"/>
              <p:cNvSpPr>
                <a:spLocks/>
              </p:cNvSpPr>
              <p:nvPr/>
            </p:nvSpPr>
            <p:spPr bwMode="auto">
              <a:xfrm>
                <a:off x="403" y="729"/>
                <a:ext cx="293" cy="195"/>
              </a:xfrm>
              <a:custGeom>
                <a:avLst/>
                <a:gdLst>
                  <a:gd name="T0" fmla="*/ 49 w 293"/>
                  <a:gd name="T1" fmla="*/ 195 h 195"/>
                  <a:gd name="T2" fmla="*/ 59 w 293"/>
                  <a:gd name="T3" fmla="*/ 163 h 195"/>
                  <a:gd name="T4" fmla="*/ 58 w 293"/>
                  <a:gd name="T5" fmla="*/ 159 h 195"/>
                  <a:gd name="T6" fmla="*/ 50 w 293"/>
                  <a:gd name="T7" fmla="*/ 153 h 195"/>
                  <a:gd name="T8" fmla="*/ 36 w 293"/>
                  <a:gd name="T9" fmla="*/ 138 h 195"/>
                  <a:gd name="T10" fmla="*/ 25 w 293"/>
                  <a:gd name="T11" fmla="*/ 121 h 195"/>
                  <a:gd name="T12" fmla="*/ 20 w 293"/>
                  <a:gd name="T13" fmla="*/ 102 h 195"/>
                  <a:gd name="T14" fmla="*/ 20 w 293"/>
                  <a:gd name="T15" fmla="*/ 93 h 195"/>
                  <a:gd name="T16" fmla="*/ 22 w 293"/>
                  <a:gd name="T17" fmla="*/ 75 h 195"/>
                  <a:gd name="T18" fmla="*/ 28 w 293"/>
                  <a:gd name="T19" fmla="*/ 59 h 195"/>
                  <a:gd name="T20" fmla="*/ 29 w 293"/>
                  <a:gd name="T21" fmla="*/ 58 h 195"/>
                  <a:gd name="T22" fmla="*/ 27 w 293"/>
                  <a:gd name="T23" fmla="*/ 54 h 195"/>
                  <a:gd name="T24" fmla="*/ 25 w 293"/>
                  <a:gd name="T25" fmla="*/ 53 h 195"/>
                  <a:gd name="T26" fmla="*/ 13 w 293"/>
                  <a:gd name="T27" fmla="*/ 44 h 195"/>
                  <a:gd name="T28" fmla="*/ 4 w 293"/>
                  <a:gd name="T29" fmla="*/ 32 h 195"/>
                  <a:gd name="T30" fmla="*/ 2 w 293"/>
                  <a:gd name="T31" fmla="*/ 27 h 195"/>
                  <a:gd name="T32" fmla="*/ 0 w 293"/>
                  <a:gd name="T33" fmla="*/ 16 h 195"/>
                  <a:gd name="T34" fmla="*/ 2 w 293"/>
                  <a:gd name="T35" fmla="*/ 10 h 195"/>
                  <a:gd name="T36" fmla="*/ 7 w 293"/>
                  <a:gd name="T37" fmla="*/ 5 h 195"/>
                  <a:gd name="T38" fmla="*/ 13 w 293"/>
                  <a:gd name="T39" fmla="*/ 2 h 195"/>
                  <a:gd name="T40" fmla="*/ 20 w 293"/>
                  <a:gd name="T41" fmla="*/ 4 h 195"/>
                  <a:gd name="T42" fmla="*/ 25 w 293"/>
                  <a:gd name="T43" fmla="*/ 8 h 195"/>
                  <a:gd name="T44" fmla="*/ 27 w 293"/>
                  <a:gd name="T45" fmla="*/ 11 h 195"/>
                  <a:gd name="T46" fmla="*/ 31 w 293"/>
                  <a:gd name="T47" fmla="*/ 19 h 195"/>
                  <a:gd name="T48" fmla="*/ 31 w 293"/>
                  <a:gd name="T49" fmla="*/ 27 h 195"/>
                  <a:gd name="T50" fmla="*/ 25 w 293"/>
                  <a:gd name="T51" fmla="*/ 39 h 195"/>
                  <a:gd name="T52" fmla="*/ 34 w 293"/>
                  <a:gd name="T53" fmla="*/ 44 h 195"/>
                  <a:gd name="T54" fmla="*/ 36 w 293"/>
                  <a:gd name="T55" fmla="*/ 44 h 195"/>
                  <a:gd name="T56" fmla="*/ 42 w 293"/>
                  <a:gd name="T57" fmla="*/ 42 h 195"/>
                  <a:gd name="T58" fmla="*/ 50 w 293"/>
                  <a:gd name="T59" fmla="*/ 33 h 195"/>
                  <a:gd name="T60" fmla="*/ 72 w 293"/>
                  <a:gd name="T61" fmla="*/ 19 h 195"/>
                  <a:gd name="T62" fmla="*/ 97 w 293"/>
                  <a:gd name="T63" fmla="*/ 9 h 195"/>
                  <a:gd name="T64" fmla="*/ 127 w 293"/>
                  <a:gd name="T65" fmla="*/ 2 h 195"/>
                  <a:gd name="T66" fmla="*/ 143 w 293"/>
                  <a:gd name="T67" fmla="*/ 2 h 195"/>
                  <a:gd name="T68" fmla="*/ 163 w 293"/>
                  <a:gd name="T69" fmla="*/ 4 h 195"/>
                  <a:gd name="T70" fmla="*/ 182 w 293"/>
                  <a:gd name="T71" fmla="*/ 7 h 195"/>
                  <a:gd name="T72" fmla="*/ 200 w 293"/>
                  <a:gd name="T73" fmla="*/ 13 h 195"/>
                  <a:gd name="T74" fmla="*/ 217 w 293"/>
                  <a:gd name="T75" fmla="*/ 21 h 195"/>
                  <a:gd name="T76" fmla="*/ 226 w 293"/>
                  <a:gd name="T77" fmla="*/ 14 h 195"/>
                  <a:gd name="T78" fmla="*/ 249 w 293"/>
                  <a:gd name="T79" fmla="*/ 1 h 195"/>
                  <a:gd name="T80" fmla="*/ 257 w 293"/>
                  <a:gd name="T81" fmla="*/ 0 h 195"/>
                  <a:gd name="T82" fmla="*/ 245 w 293"/>
                  <a:gd name="T83" fmla="*/ 45 h 195"/>
                  <a:gd name="T84" fmla="*/ 255 w 293"/>
                  <a:gd name="T85" fmla="*/ 57 h 195"/>
                  <a:gd name="T86" fmla="*/ 261 w 293"/>
                  <a:gd name="T87" fmla="*/ 70 h 195"/>
                  <a:gd name="T88" fmla="*/ 262 w 293"/>
                  <a:gd name="T89" fmla="*/ 72 h 195"/>
                  <a:gd name="T90" fmla="*/ 264 w 293"/>
                  <a:gd name="T91" fmla="*/ 74 h 195"/>
                  <a:gd name="T92" fmla="*/ 289 w 293"/>
                  <a:gd name="T93" fmla="*/ 83 h 195"/>
                  <a:gd name="T94" fmla="*/ 292 w 293"/>
                  <a:gd name="T95" fmla="*/ 85 h 195"/>
                  <a:gd name="T96" fmla="*/ 292 w 293"/>
                  <a:gd name="T97" fmla="*/ 89 h 195"/>
                  <a:gd name="T98" fmla="*/ 275 w 293"/>
                  <a:gd name="T99" fmla="*/ 130 h 195"/>
                  <a:gd name="T100" fmla="*/ 272 w 293"/>
                  <a:gd name="T101" fmla="*/ 134 h 195"/>
                  <a:gd name="T102" fmla="*/ 267 w 293"/>
                  <a:gd name="T103" fmla="*/ 135 h 195"/>
                  <a:gd name="T104" fmla="*/ 255 w 293"/>
                  <a:gd name="T105" fmla="*/ 135 h 195"/>
                  <a:gd name="T106" fmla="*/ 252 w 293"/>
                  <a:gd name="T107" fmla="*/ 136 h 195"/>
                  <a:gd name="T108" fmla="*/ 248 w 293"/>
                  <a:gd name="T109" fmla="*/ 139 h 195"/>
                  <a:gd name="T110" fmla="*/ 237 w 293"/>
                  <a:gd name="T111" fmla="*/ 150 h 195"/>
                  <a:gd name="T112" fmla="*/ 226 w 293"/>
                  <a:gd name="T113" fmla="*/ 159 h 195"/>
                  <a:gd name="T114" fmla="*/ 225 w 293"/>
                  <a:gd name="T115" fmla="*/ 164 h 195"/>
                  <a:gd name="T116" fmla="*/ 235 w 293"/>
                  <a:gd name="T11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195">
                    <a:moveTo>
                      <a:pt x="49" y="195"/>
                    </a:moveTo>
                    <a:lnTo>
                      <a:pt x="49" y="195"/>
                    </a:lnTo>
                    <a:lnTo>
                      <a:pt x="59" y="163"/>
                    </a:lnTo>
                    <a:lnTo>
                      <a:pt x="59" y="163"/>
                    </a:lnTo>
                    <a:lnTo>
                      <a:pt x="59" y="161"/>
                    </a:lnTo>
                    <a:lnTo>
                      <a:pt x="58" y="159"/>
                    </a:lnTo>
                    <a:lnTo>
                      <a:pt x="58" y="159"/>
                    </a:lnTo>
                    <a:lnTo>
                      <a:pt x="50" y="153"/>
                    </a:lnTo>
                    <a:lnTo>
                      <a:pt x="43" y="145"/>
                    </a:lnTo>
                    <a:lnTo>
                      <a:pt x="36" y="138"/>
                    </a:lnTo>
                    <a:lnTo>
                      <a:pt x="31" y="130"/>
                    </a:lnTo>
                    <a:lnTo>
                      <a:pt x="25" y="121"/>
                    </a:lnTo>
                    <a:lnTo>
                      <a:pt x="22" y="111"/>
                    </a:lnTo>
                    <a:lnTo>
                      <a:pt x="20" y="102"/>
                    </a:lnTo>
                    <a:lnTo>
                      <a:pt x="20" y="93"/>
                    </a:lnTo>
                    <a:lnTo>
                      <a:pt x="20" y="93"/>
                    </a:lnTo>
                    <a:lnTo>
                      <a:pt x="20" y="84"/>
                    </a:lnTo>
                    <a:lnTo>
                      <a:pt x="22" y="75"/>
                    </a:lnTo>
                    <a:lnTo>
                      <a:pt x="24" y="67"/>
                    </a:lnTo>
                    <a:lnTo>
                      <a:pt x="28" y="59"/>
                    </a:lnTo>
                    <a:lnTo>
                      <a:pt x="28" y="59"/>
                    </a:lnTo>
                    <a:lnTo>
                      <a:pt x="29" y="58"/>
                    </a:lnTo>
                    <a:lnTo>
                      <a:pt x="28" y="56"/>
                    </a:lnTo>
                    <a:lnTo>
                      <a:pt x="27" y="54"/>
                    </a:lnTo>
                    <a:lnTo>
                      <a:pt x="25" y="53"/>
                    </a:lnTo>
                    <a:lnTo>
                      <a:pt x="25" y="53"/>
                    </a:lnTo>
                    <a:lnTo>
                      <a:pt x="19" y="48"/>
                    </a:lnTo>
                    <a:lnTo>
                      <a:pt x="13" y="44"/>
                    </a:lnTo>
                    <a:lnTo>
                      <a:pt x="9" y="38"/>
                    </a:lnTo>
                    <a:lnTo>
                      <a:pt x="4" y="32"/>
                    </a:lnTo>
                    <a:lnTo>
                      <a:pt x="4" y="32"/>
                    </a:lnTo>
                    <a:lnTo>
                      <a:pt x="2" y="27"/>
                    </a:lnTo>
                    <a:lnTo>
                      <a:pt x="0" y="21"/>
                    </a:lnTo>
                    <a:lnTo>
                      <a:pt x="0" y="16"/>
                    </a:lnTo>
                    <a:lnTo>
                      <a:pt x="2" y="10"/>
                    </a:lnTo>
                    <a:lnTo>
                      <a:pt x="2" y="10"/>
                    </a:lnTo>
                    <a:lnTo>
                      <a:pt x="4" y="7"/>
                    </a:lnTo>
                    <a:lnTo>
                      <a:pt x="7" y="5"/>
                    </a:lnTo>
                    <a:lnTo>
                      <a:pt x="10" y="4"/>
                    </a:lnTo>
                    <a:lnTo>
                      <a:pt x="13" y="2"/>
                    </a:lnTo>
                    <a:lnTo>
                      <a:pt x="17" y="2"/>
                    </a:lnTo>
                    <a:lnTo>
                      <a:pt x="20" y="4"/>
                    </a:lnTo>
                    <a:lnTo>
                      <a:pt x="22" y="6"/>
                    </a:lnTo>
                    <a:lnTo>
                      <a:pt x="25" y="8"/>
                    </a:lnTo>
                    <a:lnTo>
                      <a:pt x="25" y="8"/>
                    </a:lnTo>
                    <a:lnTo>
                      <a:pt x="27" y="11"/>
                    </a:lnTo>
                    <a:lnTo>
                      <a:pt x="29" y="15"/>
                    </a:lnTo>
                    <a:lnTo>
                      <a:pt x="31" y="19"/>
                    </a:lnTo>
                    <a:lnTo>
                      <a:pt x="31" y="23"/>
                    </a:lnTo>
                    <a:lnTo>
                      <a:pt x="31" y="27"/>
                    </a:lnTo>
                    <a:lnTo>
                      <a:pt x="29" y="31"/>
                    </a:lnTo>
                    <a:lnTo>
                      <a:pt x="25" y="39"/>
                    </a:lnTo>
                    <a:lnTo>
                      <a:pt x="25" y="39"/>
                    </a:lnTo>
                    <a:lnTo>
                      <a:pt x="34" y="44"/>
                    </a:lnTo>
                    <a:lnTo>
                      <a:pt x="34" y="44"/>
                    </a:lnTo>
                    <a:lnTo>
                      <a:pt x="36" y="44"/>
                    </a:lnTo>
                    <a:lnTo>
                      <a:pt x="38" y="44"/>
                    </a:lnTo>
                    <a:lnTo>
                      <a:pt x="42" y="42"/>
                    </a:lnTo>
                    <a:lnTo>
                      <a:pt x="42" y="42"/>
                    </a:lnTo>
                    <a:lnTo>
                      <a:pt x="50" y="33"/>
                    </a:lnTo>
                    <a:lnTo>
                      <a:pt x="60" y="25"/>
                    </a:lnTo>
                    <a:lnTo>
                      <a:pt x="72" y="19"/>
                    </a:lnTo>
                    <a:lnTo>
                      <a:pt x="84" y="13"/>
                    </a:lnTo>
                    <a:lnTo>
                      <a:pt x="97" y="9"/>
                    </a:lnTo>
                    <a:lnTo>
                      <a:pt x="112" y="5"/>
                    </a:lnTo>
                    <a:lnTo>
                      <a:pt x="127" y="2"/>
                    </a:lnTo>
                    <a:lnTo>
                      <a:pt x="143" y="2"/>
                    </a:lnTo>
                    <a:lnTo>
                      <a:pt x="143" y="2"/>
                    </a:lnTo>
                    <a:lnTo>
                      <a:pt x="153" y="2"/>
                    </a:lnTo>
                    <a:lnTo>
                      <a:pt x="163" y="4"/>
                    </a:lnTo>
                    <a:lnTo>
                      <a:pt x="172" y="5"/>
                    </a:lnTo>
                    <a:lnTo>
                      <a:pt x="182" y="7"/>
                    </a:lnTo>
                    <a:lnTo>
                      <a:pt x="191" y="10"/>
                    </a:lnTo>
                    <a:lnTo>
                      <a:pt x="200" y="13"/>
                    </a:lnTo>
                    <a:lnTo>
                      <a:pt x="208" y="17"/>
                    </a:lnTo>
                    <a:lnTo>
                      <a:pt x="217" y="21"/>
                    </a:lnTo>
                    <a:lnTo>
                      <a:pt x="217" y="21"/>
                    </a:lnTo>
                    <a:lnTo>
                      <a:pt x="226" y="14"/>
                    </a:lnTo>
                    <a:lnTo>
                      <a:pt x="237" y="7"/>
                    </a:lnTo>
                    <a:lnTo>
                      <a:pt x="249" y="1"/>
                    </a:lnTo>
                    <a:lnTo>
                      <a:pt x="253" y="0"/>
                    </a:lnTo>
                    <a:lnTo>
                      <a:pt x="257" y="0"/>
                    </a:lnTo>
                    <a:lnTo>
                      <a:pt x="245" y="45"/>
                    </a:lnTo>
                    <a:lnTo>
                      <a:pt x="245" y="45"/>
                    </a:lnTo>
                    <a:lnTo>
                      <a:pt x="251" y="51"/>
                    </a:lnTo>
                    <a:lnTo>
                      <a:pt x="255" y="57"/>
                    </a:lnTo>
                    <a:lnTo>
                      <a:pt x="258" y="63"/>
                    </a:lnTo>
                    <a:lnTo>
                      <a:pt x="261" y="70"/>
                    </a:lnTo>
                    <a:lnTo>
                      <a:pt x="261" y="70"/>
                    </a:lnTo>
                    <a:lnTo>
                      <a:pt x="262" y="72"/>
                    </a:lnTo>
                    <a:lnTo>
                      <a:pt x="264" y="74"/>
                    </a:lnTo>
                    <a:lnTo>
                      <a:pt x="264" y="74"/>
                    </a:lnTo>
                    <a:lnTo>
                      <a:pt x="289" y="83"/>
                    </a:lnTo>
                    <a:lnTo>
                      <a:pt x="289" y="83"/>
                    </a:lnTo>
                    <a:lnTo>
                      <a:pt x="291" y="84"/>
                    </a:lnTo>
                    <a:lnTo>
                      <a:pt x="292" y="85"/>
                    </a:lnTo>
                    <a:lnTo>
                      <a:pt x="293" y="87"/>
                    </a:lnTo>
                    <a:lnTo>
                      <a:pt x="292" y="89"/>
                    </a:lnTo>
                    <a:lnTo>
                      <a:pt x="275" y="130"/>
                    </a:lnTo>
                    <a:lnTo>
                      <a:pt x="275" y="130"/>
                    </a:lnTo>
                    <a:lnTo>
                      <a:pt x="274" y="132"/>
                    </a:lnTo>
                    <a:lnTo>
                      <a:pt x="272" y="134"/>
                    </a:lnTo>
                    <a:lnTo>
                      <a:pt x="270" y="135"/>
                    </a:lnTo>
                    <a:lnTo>
                      <a:pt x="267" y="135"/>
                    </a:lnTo>
                    <a:lnTo>
                      <a:pt x="267" y="135"/>
                    </a:lnTo>
                    <a:lnTo>
                      <a:pt x="255" y="135"/>
                    </a:lnTo>
                    <a:lnTo>
                      <a:pt x="255" y="135"/>
                    </a:lnTo>
                    <a:lnTo>
                      <a:pt x="252" y="136"/>
                    </a:lnTo>
                    <a:lnTo>
                      <a:pt x="250" y="137"/>
                    </a:lnTo>
                    <a:lnTo>
                      <a:pt x="248" y="139"/>
                    </a:lnTo>
                    <a:lnTo>
                      <a:pt x="248" y="139"/>
                    </a:lnTo>
                    <a:lnTo>
                      <a:pt x="237" y="150"/>
                    </a:lnTo>
                    <a:lnTo>
                      <a:pt x="226" y="159"/>
                    </a:lnTo>
                    <a:lnTo>
                      <a:pt x="226" y="159"/>
                    </a:lnTo>
                    <a:lnTo>
                      <a:pt x="225" y="161"/>
                    </a:lnTo>
                    <a:lnTo>
                      <a:pt x="225" y="164"/>
                    </a:lnTo>
                    <a:lnTo>
                      <a:pt x="225" y="164"/>
                    </a:lnTo>
                    <a:lnTo>
                      <a:pt x="235" y="19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7" name="Line 77"/>
              <p:cNvSpPr>
                <a:spLocks noChangeShapeType="1"/>
              </p:cNvSpPr>
              <p:nvPr/>
            </p:nvSpPr>
            <p:spPr bwMode="auto">
              <a:xfrm>
                <a:off x="425" y="766"/>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8" name="Freeform 78"/>
              <p:cNvSpPr>
                <a:spLocks/>
              </p:cNvSpPr>
              <p:nvPr/>
            </p:nvSpPr>
            <p:spPr bwMode="auto">
              <a:xfrm>
                <a:off x="384" y="774"/>
                <a:ext cx="32" cy="6"/>
              </a:xfrm>
              <a:custGeom>
                <a:avLst/>
                <a:gdLst>
                  <a:gd name="T0" fmla="*/ 0 w 32"/>
                  <a:gd name="T1" fmla="*/ 0 h 6"/>
                  <a:gd name="T2" fmla="*/ 0 w 32"/>
                  <a:gd name="T3" fmla="*/ 0 h 6"/>
                  <a:gd name="T4" fmla="*/ 7 w 32"/>
                  <a:gd name="T5" fmla="*/ 4 h 6"/>
                  <a:gd name="T6" fmla="*/ 16 w 32"/>
                  <a:gd name="T7" fmla="*/ 6 h 6"/>
                  <a:gd name="T8" fmla="*/ 24 w 32"/>
                  <a:gd name="T9" fmla="*/ 6 h 6"/>
                  <a:gd name="T10" fmla="*/ 32 w 32"/>
                  <a:gd name="T11" fmla="*/ 4 h 6"/>
                </a:gdLst>
                <a:ahLst/>
                <a:cxnLst>
                  <a:cxn ang="0">
                    <a:pos x="T0" y="T1"/>
                  </a:cxn>
                  <a:cxn ang="0">
                    <a:pos x="T2" y="T3"/>
                  </a:cxn>
                  <a:cxn ang="0">
                    <a:pos x="T4" y="T5"/>
                  </a:cxn>
                  <a:cxn ang="0">
                    <a:pos x="T6" y="T7"/>
                  </a:cxn>
                  <a:cxn ang="0">
                    <a:pos x="T8" y="T9"/>
                  </a:cxn>
                  <a:cxn ang="0">
                    <a:pos x="T10" y="T11"/>
                  </a:cxn>
                </a:cxnLst>
                <a:rect l="0" t="0" r="r" b="b"/>
                <a:pathLst>
                  <a:path w="32" h="6">
                    <a:moveTo>
                      <a:pt x="0" y="0"/>
                    </a:moveTo>
                    <a:lnTo>
                      <a:pt x="0" y="0"/>
                    </a:lnTo>
                    <a:lnTo>
                      <a:pt x="7" y="4"/>
                    </a:lnTo>
                    <a:lnTo>
                      <a:pt x="16" y="6"/>
                    </a:lnTo>
                    <a:lnTo>
                      <a:pt x="24" y="6"/>
                    </a:lnTo>
                    <a:lnTo>
                      <a:pt x="32" y="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59" name="Freeform 79"/>
              <p:cNvSpPr>
                <a:spLocks/>
              </p:cNvSpPr>
              <p:nvPr/>
            </p:nvSpPr>
            <p:spPr bwMode="auto">
              <a:xfrm>
                <a:off x="522" y="674"/>
                <a:ext cx="46" cy="46"/>
              </a:xfrm>
              <a:custGeom>
                <a:avLst/>
                <a:gdLst>
                  <a:gd name="T0" fmla="*/ 0 w 46"/>
                  <a:gd name="T1" fmla="*/ 24 h 46"/>
                  <a:gd name="T2" fmla="*/ 0 w 46"/>
                  <a:gd name="T3" fmla="*/ 24 h 46"/>
                  <a:gd name="T4" fmla="*/ 1 w 46"/>
                  <a:gd name="T5" fmla="*/ 28 h 46"/>
                  <a:gd name="T6" fmla="*/ 2 w 46"/>
                  <a:gd name="T7" fmla="*/ 32 h 46"/>
                  <a:gd name="T8" fmla="*/ 4 w 46"/>
                  <a:gd name="T9" fmla="*/ 36 h 46"/>
                  <a:gd name="T10" fmla="*/ 7 w 46"/>
                  <a:gd name="T11" fmla="*/ 39 h 46"/>
                  <a:gd name="T12" fmla="*/ 10 w 46"/>
                  <a:gd name="T13" fmla="*/ 42 h 46"/>
                  <a:gd name="T14" fmla="*/ 14 w 46"/>
                  <a:gd name="T15" fmla="*/ 44 h 46"/>
                  <a:gd name="T16" fmla="*/ 18 w 46"/>
                  <a:gd name="T17" fmla="*/ 46 h 46"/>
                  <a:gd name="T18" fmla="*/ 24 w 46"/>
                  <a:gd name="T19" fmla="*/ 46 h 46"/>
                  <a:gd name="T20" fmla="*/ 24 w 46"/>
                  <a:gd name="T21" fmla="*/ 46 h 46"/>
                  <a:gd name="T22" fmla="*/ 28 w 46"/>
                  <a:gd name="T23" fmla="*/ 46 h 46"/>
                  <a:gd name="T24" fmla="*/ 33 w 46"/>
                  <a:gd name="T25" fmla="*/ 44 h 46"/>
                  <a:gd name="T26" fmla="*/ 36 w 46"/>
                  <a:gd name="T27" fmla="*/ 42 h 46"/>
                  <a:gd name="T28" fmla="*/ 40 w 46"/>
                  <a:gd name="T29" fmla="*/ 39 h 46"/>
                  <a:gd name="T30" fmla="*/ 42 w 46"/>
                  <a:gd name="T31" fmla="*/ 36 h 46"/>
                  <a:gd name="T32" fmla="*/ 45 w 46"/>
                  <a:gd name="T33" fmla="*/ 32 h 46"/>
                  <a:gd name="T34" fmla="*/ 46 w 46"/>
                  <a:gd name="T35" fmla="*/ 28 h 46"/>
                  <a:gd name="T36" fmla="*/ 46 w 46"/>
                  <a:gd name="T37" fmla="*/ 24 h 46"/>
                  <a:gd name="T38" fmla="*/ 46 w 46"/>
                  <a:gd name="T39" fmla="*/ 24 h 46"/>
                  <a:gd name="T40" fmla="*/ 46 w 46"/>
                  <a:gd name="T41" fmla="*/ 18 h 46"/>
                  <a:gd name="T42" fmla="*/ 45 w 46"/>
                  <a:gd name="T43" fmla="*/ 14 h 46"/>
                  <a:gd name="T44" fmla="*/ 42 w 46"/>
                  <a:gd name="T45" fmla="*/ 10 h 46"/>
                  <a:gd name="T46" fmla="*/ 40 w 46"/>
                  <a:gd name="T47" fmla="*/ 7 h 46"/>
                  <a:gd name="T48" fmla="*/ 36 w 46"/>
                  <a:gd name="T49" fmla="*/ 4 h 46"/>
                  <a:gd name="T50" fmla="*/ 33 w 46"/>
                  <a:gd name="T51" fmla="*/ 2 h 46"/>
                  <a:gd name="T52" fmla="*/ 28 w 46"/>
                  <a:gd name="T53" fmla="*/ 1 h 46"/>
                  <a:gd name="T54" fmla="*/ 24 w 46"/>
                  <a:gd name="T55" fmla="*/ 0 h 46"/>
                  <a:gd name="T56" fmla="*/ 24 w 46"/>
                  <a:gd name="T57" fmla="*/ 0 h 46"/>
                  <a:gd name="T58" fmla="*/ 18 w 46"/>
                  <a:gd name="T59" fmla="*/ 1 h 46"/>
                  <a:gd name="T60" fmla="*/ 14 w 46"/>
                  <a:gd name="T61" fmla="*/ 2 h 46"/>
                  <a:gd name="T62" fmla="*/ 10 w 46"/>
                  <a:gd name="T63" fmla="*/ 4 h 46"/>
                  <a:gd name="T64" fmla="*/ 7 w 46"/>
                  <a:gd name="T65" fmla="*/ 7 h 46"/>
                  <a:gd name="T66" fmla="*/ 4 w 46"/>
                  <a:gd name="T67" fmla="*/ 10 h 46"/>
                  <a:gd name="T68" fmla="*/ 2 w 46"/>
                  <a:gd name="T69" fmla="*/ 14 h 46"/>
                  <a:gd name="T70" fmla="*/ 1 w 46"/>
                  <a:gd name="T71" fmla="*/ 18 h 46"/>
                  <a:gd name="T72" fmla="*/ 0 w 46"/>
                  <a:gd name="T73" fmla="*/ 24 h 46"/>
                  <a:gd name="T74" fmla="*/ 0 w 46"/>
                  <a:gd name="T7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6">
                    <a:moveTo>
                      <a:pt x="0" y="24"/>
                    </a:moveTo>
                    <a:lnTo>
                      <a:pt x="0" y="24"/>
                    </a:lnTo>
                    <a:lnTo>
                      <a:pt x="1" y="28"/>
                    </a:lnTo>
                    <a:lnTo>
                      <a:pt x="2" y="32"/>
                    </a:lnTo>
                    <a:lnTo>
                      <a:pt x="4" y="36"/>
                    </a:lnTo>
                    <a:lnTo>
                      <a:pt x="7" y="39"/>
                    </a:lnTo>
                    <a:lnTo>
                      <a:pt x="10" y="42"/>
                    </a:lnTo>
                    <a:lnTo>
                      <a:pt x="14" y="44"/>
                    </a:lnTo>
                    <a:lnTo>
                      <a:pt x="18" y="46"/>
                    </a:lnTo>
                    <a:lnTo>
                      <a:pt x="24" y="46"/>
                    </a:lnTo>
                    <a:lnTo>
                      <a:pt x="24" y="46"/>
                    </a:lnTo>
                    <a:lnTo>
                      <a:pt x="28" y="46"/>
                    </a:lnTo>
                    <a:lnTo>
                      <a:pt x="33" y="44"/>
                    </a:lnTo>
                    <a:lnTo>
                      <a:pt x="36" y="42"/>
                    </a:lnTo>
                    <a:lnTo>
                      <a:pt x="40" y="39"/>
                    </a:lnTo>
                    <a:lnTo>
                      <a:pt x="42" y="36"/>
                    </a:lnTo>
                    <a:lnTo>
                      <a:pt x="45" y="32"/>
                    </a:lnTo>
                    <a:lnTo>
                      <a:pt x="46" y="28"/>
                    </a:lnTo>
                    <a:lnTo>
                      <a:pt x="46" y="24"/>
                    </a:lnTo>
                    <a:lnTo>
                      <a:pt x="46" y="24"/>
                    </a:lnTo>
                    <a:lnTo>
                      <a:pt x="46" y="18"/>
                    </a:lnTo>
                    <a:lnTo>
                      <a:pt x="45" y="14"/>
                    </a:lnTo>
                    <a:lnTo>
                      <a:pt x="42" y="10"/>
                    </a:lnTo>
                    <a:lnTo>
                      <a:pt x="40" y="7"/>
                    </a:lnTo>
                    <a:lnTo>
                      <a:pt x="36" y="4"/>
                    </a:lnTo>
                    <a:lnTo>
                      <a:pt x="33" y="2"/>
                    </a:lnTo>
                    <a:lnTo>
                      <a:pt x="28" y="1"/>
                    </a:lnTo>
                    <a:lnTo>
                      <a:pt x="24" y="0"/>
                    </a:lnTo>
                    <a:lnTo>
                      <a:pt x="24" y="0"/>
                    </a:lnTo>
                    <a:lnTo>
                      <a:pt x="18" y="1"/>
                    </a:lnTo>
                    <a:lnTo>
                      <a:pt x="14" y="2"/>
                    </a:lnTo>
                    <a:lnTo>
                      <a:pt x="10" y="4"/>
                    </a:lnTo>
                    <a:lnTo>
                      <a:pt x="7" y="7"/>
                    </a:lnTo>
                    <a:lnTo>
                      <a:pt x="4" y="10"/>
                    </a:lnTo>
                    <a:lnTo>
                      <a:pt x="2" y="14"/>
                    </a:lnTo>
                    <a:lnTo>
                      <a:pt x="1" y="18"/>
                    </a:lnTo>
                    <a:lnTo>
                      <a:pt x="0" y="24"/>
                    </a:lnTo>
                    <a:lnTo>
                      <a:pt x="0" y="2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0" name="Freeform 80"/>
              <p:cNvSpPr>
                <a:spLocks/>
              </p:cNvSpPr>
              <p:nvPr/>
            </p:nvSpPr>
            <p:spPr bwMode="auto">
              <a:xfrm>
                <a:off x="1048" y="404"/>
                <a:ext cx="87" cy="34"/>
              </a:xfrm>
              <a:custGeom>
                <a:avLst/>
                <a:gdLst>
                  <a:gd name="T0" fmla="*/ 70 w 87"/>
                  <a:gd name="T1" fmla="*/ 27 h 34"/>
                  <a:gd name="T2" fmla="*/ 87 w 87"/>
                  <a:gd name="T3" fmla="*/ 0 h 34"/>
                  <a:gd name="T4" fmla="*/ 0 w 87"/>
                  <a:gd name="T5" fmla="*/ 0 h 34"/>
                  <a:gd name="T6" fmla="*/ 0 w 87"/>
                  <a:gd name="T7" fmla="*/ 0 h 34"/>
                  <a:gd name="T8" fmla="*/ 21 w 87"/>
                  <a:gd name="T9" fmla="*/ 34 h 34"/>
                </a:gdLst>
                <a:ahLst/>
                <a:cxnLst>
                  <a:cxn ang="0">
                    <a:pos x="T0" y="T1"/>
                  </a:cxn>
                  <a:cxn ang="0">
                    <a:pos x="T2" y="T3"/>
                  </a:cxn>
                  <a:cxn ang="0">
                    <a:pos x="T4" y="T5"/>
                  </a:cxn>
                  <a:cxn ang="0">
                    <a:pos x="T6" y="T7"/>
                  </a:cxn>
                  <a:cxn ang="0">
                    <a:pos x="T8" y="T9"/>
                  </a:cxn>
                </a:cxnLst>
                <a:rect l="0" t="0" r="r" b="b"/>
                <a:pathLst>
                  <a:path w="87" h="34">
                    <a:moveTo>
                      <a:pt x="70" y="27"/>
                    </a:moveTo>
                    <a:lnTo>
                      <a:pt x="87" y="0"/>
                    </a:lnTo>
                    <a:lnTo>
                      <a:pt x="0" y="0"/>
                    </a:lnTo>
                    <a:lnTo>
                      <a:pt x="0" y="0"/>
                    </a:lnTo>
                    <a:lnTo>
                      <a:pt x="21" y="3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1" name="Freeform 81"/>
              <p:cNvSpPr>
                <a:spLocks/>
              </p:cNvSpPr>
              <p:nvPr/>
            </p:nvSpPr>
            <p:spPr bwMode="auto">
              <a:xfrm>
                <a:off x="1062" y="432"/>
                <a:ext cx="73" cy="18"/>
              </a:xfrm>
              <a:custGeom>
                <a:avLst/>
                <a:gdLst>
                  <a:gd name="T0" fmla="*/ 73 w 73"/>
                  <a:gd name="T1" fmla="*/ 0 h 18"/>
                  <a:gd name="T2" fmla="*/ 73 w 73"/>
                  <a:gd name="T3" fmla="*/ 0 h 18"/>
                  <a:gd name="T4" fmla="*/ 64 w 73"/>
                  <a:gd name="T5" fmla="*/ 4 h 18"/>
                  <a:gd name="T6" fmla="*/ 54 w 73"/>
                  <a:gd name="T7" fmla="*/ 8 h 18"/>
                  <a:gd name="T8" fmla="*/ 38 w 73"/>
                  <a:gd name="T9" fmla="*/ 14 h 18"/>
                  <a:gd name="T10" fmla="*/ 24 w 73"/>
                  <a:gd name="T11" fmla="*/ 16 h 18"/>
                  <a:gd name="T12" fmla="*/ 12 w 73"/>
                  <a:gd name="T13" fmla="*/ 18 h 18"/>
                  <a:gd name="T14" fmla="*/ 0 w 73"/>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8">
                    <a:moveTo>
                      <a:pt x="73" y="0"/>
                    </a:moveTo>
                    <a:lnTo>
                      <a:pt x="73" y="0"/>
                    </a:lnTo>
                    <a:lnTo>
                      <a:pt x="64" y="4"/>
                    </a:lnTo>
                    <a:lnTo>
                      <a:pt x="54" y="8"/>
                    </a:lnTo>
                    <a:lnTo>
                      <a:pt x="38" y="14"/>
                    </a:lnTo>
                    <a:lnTo>
                      <a:pt x="24" y="16"/>
                    </a:lnTo>
                    <a:lnTo>
                      <a:pt x="12" y="18"/>
                    </a:lnTo>
                    <a:lnTo>
                      <a:pt x="0" y="1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2" name="Freeform 82"/>
              <p:cNvSpPr>
                <a:spLocks/>
              </p:cNvSpPr>
              <p:nvPr/>
            </p:nvSpPr>
            <p:spPr bwMode="auto">
              <a:xfrm>
                <a:off x="1091" y="453"/>
                <a:ext cx="27" cy="2"/>
              </a:xfrm>
              <a:custGeom>
                <a:avLst/>
                <a:gdLst>
                  <a:gd name="T0" fmla="*/ 27 w 27"/>
                  <a:gd name="T1" fmla="*/ 0 h 2"/>
                  <a:gd name="T2" fmla="*/ 27 w 27"/>
                  <a:gd name="T3" fmla="*/ 0 h 2"/>
                  <a:gd name="T4" fmla="*/ 18 w 27"/>
                  <a:gd name="T5" fmla="*/ 2 h 2"/>
                  <a:gd name="T6" fmla="*/ 11 w 27"/>
                  <a:gd name="T7" fmla="*/ 2 h 2"/>
                  <a:gd name="T8" fmla="*/ 0 w 27"/>
                  <a:gd name="T9" fmla="*/ 2 h 2"/>
                </a:gdLst>
                <a:ahLst/>
                <a:cxnLst>
                  <a:cxn ang="0">
                    <a:pos x="T0" y="T1"/>
                  </a:cxn>
                  <a:cxn ang="0">
                    <a:pos x="T2" y="T3"/>
                  </a:cxn>
                  <a:cxn ang="0">
                    <a:pos x="T4" y="T5"/>
                  </a:cxn>
                  <a:cxn ang="0">
                    <a:pos x="T6" y="T7"/>
                  </a:cxn>
                  <a:cxn ang="0">
                    <a:pos x="T8" y="T9"/>
                  </a:cxn>
                </a:cxnLst>
                <a:rect l="0" t="0" r="r" b="b"/>
                <a:pathLst>
                  <a:path w="27" h="2">
                    <a:moveTo>
                      <a:pt x="27" y="0"/>
                    </a:moveTo>
                    <a:lnTo>
                      <a:pt x="27" y="0"/>
                    </a:lnTo>
                    <a:lnTo>
                      <a:pt x="18" y="2"/>
                    </a:lnTo>
                    <a:lnTo>
                      <a:pt x="11" y="2"/>
                    </a:lnTo>
                    <a:lnTo>
                      <a:pt x="0"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3" name="Line 83"/>
              <p:cNvSpPr>
                <a:spLocks noChangeShapeType="1"/>
              </p:cNvSpPr>
              <p:nvPr/>
            </p:nvSpPr>
            <p:spPr bwMode="auto">
              <a:xfrm>
                <a:off x="1137" y="458"/>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4" name="Freeform 84"/>
              <p:cNvSpPr>
                <a:spLocks noEditPoints="1"/>
              </p:cNvSpPr>
              <p:nvPr/>
            </p:nvSpPr>
            <p:spPr bwMode="auto">
              <a:xfrm>
                <a:off x="993" y="465"/>
                <a:ext cx="197" cy="220"/>
              </a:xfrm>
              <a:custGeom>
                <a:avLst/>
                <a:gdLst>
                  <a:gd name="T0" fmla="*/ 188 w 197"/>
                  <a:gd name="T1" fmla="*/ 38 h 220"/>
                  <a:gd name="T2" fmla="*/ 176 w 197"/>
                  <a:gd name="T3" fmla="*/ 24 h 220"/>
                  <a:gd name="T4" fmla="*/ 143 w 197"/>
                  <a:gd name="T5" fmla="*/ 6 h 220"/>
                  <a:gd name="T6" fmla="*/ 82 w 197"/>
                  <a:gd name="T7" fmla="*/ 0 h 220"/>
                  <a:gd name="T8" fmla="*/ 55 w 197"/>
                  <a:gd name="T9" fmla="*/ 6 h 220"/>
                  <a:gd name="T10" fmla="*/ 22 w 197"/>
                  <a:gd name="T11" fmla="*/ 24 h 220"/>
                  <a:gd name="T12" fmla="*/ 9 w 197"/>
                  <a:gd name="T13" fmla="*/ 38 h 220"/>
                  <a:gd name="T14" fmla="*/ 0 w 197"/>
                  <a:gd name="T15" fmla="*/ 187 h 220"/>
                  <a:gd name="T16" fmla="*/ 6 w 197"/>
                  <a:gd name="T17" fmla="*/ 205 h 220"/>
                  <a:gd name="T18" fmla="*/ 21 w 197"/>
                  <a:gd name="T19" fmla="*/ 217 h 220"/>
                  <a:gd name="T20" fmla="*/ 165 w 197"/>
                  <a:gd name="T21" fmla="*/ 220 h 220"/>
                  <a:gd name="T22" fmla="*/ 177 w 197"/>
                  <a:gd name="T23" fmla="*/ 217 h 220"/>
                  <a:gd name="T24" fmla="*/ 191 w 197"/>
                  <a:gd name="T25" fmla="*/ 205 h 220"/>
                  <a:gd name="T26" fmla="*/ 197 w 197"/>
                  <a:gd name="T27" fmla="*/ 187 h 220"/>
                  <a:gd name="T28" fmla="*/ 88 w 197"/>
                  <a:gd name="T29" fmla="*/ 156 h 220"/>
                  <a:gd name="T30" fmla="*/ 71 w 197"/>
                  <a:gd name="T31" fmla="*/ 152 h 220"/>
                  <a:gd name="T32" fmla="*/ 65 w 197"/>
                  <a:gd name="T33" fmla="*/ 149 h 220"/>
                  <a:gd name="T34" fmla="*/ 74 w 197"/>
                  <a:gd name="T35" fmla="*/ 129 h 220"/>
                  <a:gd name="T36" fmla="*/ 89 w 197"/>
                  <a:gd name="T37" fmla="*/ 134 h 220"/>
                  <a:gd name="T38" fmla="*/ 96 w 197"/>
                  <a:gd name="T39" fmla="*/ 135 h 220"/>
                  <a:gd name="T40" fmla="*/ 103 w 197"/>
                  <a:gd name="T41" fmla="*/ 133 h 220"/>
                  <a:gd name="T42" fmla="*/ 106 w 197"/>
                  <a:gd name="T43" fmla="*/ 129 h 220"/>
                  <a:gd name="T44" fmla="*/ 105 w 197"/>
                  <a:gd name="T45" fmla="*/ 127 h 220"/>
                  <a:gd name="T46" fmla="*/ 103 w 197"/>
                  <a:gd name="T47" fmla="*/ 125 h 220"/>
                  <a:gd name="T48" fmla="*/ 93 w 197"/>
                  <a:gd name="T49" fmla="*/ 119 h 220"/>
                  <a:gd name="T50" fmla="*/ 78 w 197"/>
                  <a:gd name="T51" fmla="*/ 113 h 220"/>
                  <a:gd name="T52" fmla="*/ 74 w 197"/>
                  <a:gd name="T53" fmla="*/ 110 h 220"/>
                  <a:gd name="T54" fmla="*/ 67 w 197"/>
                  <a:gd name="T55" fmla="*/ 97 h 220"/>
                  <a:gd name="T56" fmla="*/ 66 w 197"/>
                  <a:gd name="T57" fmla="*/ 92 h 220"/>
                  <a:gd name="T58" fmla="*/ 70 w 197"/>
                  <a:gd name="T59" fmla="*/ 79 h 220"/>
                  <a:gd name="T60" fmla="*/ 80 w 197"/>
                  <a:gd name="T61" fmla="*/ 69 h 220"/>
                  <a:gd name="T62" fmla="*/ 89 w 197"/>
                  <a:gd name="T63" fmla="*/ 65 h 220"/>
                  <a:gd name="T64" fmla="*/ 109 w 197"/>
                  <a:gd name="T65" fmla="*/ 64 h 220"/>
                  <a:gd name="T66" fmla="*/ 127 w 197"/>
                  <a:gd name="T67" fmla="*/ 69 h 220"/>
                  <a:gd name="T68" fmla="*/ 123 w 197"/>
                  <a:gd name="T69" fmla="*/ 91 h 220"/>
                  <a:gd name="T70" fmla="*/ 113 w 197"/>
                  <a:gd name="T71" fmla="*/ 86 h 220"/>
                  <a:gd name="T72" fmla="*/ 102 w 197"/>
                  <a:gd name="T73" fmla="*/ 84 h 220"/>
                  <a:gd name="T74" fmla="*/ 95 w 197"/>
                  <a:gd name="T75" fmla="*/ 86 h 220"/>
                  <a:gd name="T76" fmla="*/ 94 w 197"/>
                  <a:gd name="T77" fmla="*/ 88 h 220"/>
                  <a:gd name="T78" fmla="*/ 93 w 197"/>
                  <a:gd name="T79" fmla="*/ 90 h 220"/>
                  <a:gd name="T80" fmla="*/ 96 w 197"/>
                  <a:gd name="T81" fmla="*/ 94 h 220"/>
                  <a:gd name="T82" fmla="*/ 107 w 197"/>
                  <a:gd name="T83" fmla="*/ 99 h 220"/>
                  <a:gd name="T84" fmla="*/ 113 w 197"/>
                  <a:gd name="T85" fmla="*/ 101 h 220"/>
                  <a:gd name="T86" fmla="*/ 127 w 197"/>
                  <a:gd name="T87" fmla="*/ 110 h 220"/>
                  <a:gd name="T88" fmla="*/ 132 w 197"/>
                  <a:gd name="T89" fmla="*/ 122 h 220"/>
                  <a:gd name="T90" fmla="*/ 133 w 197"/>
                  <a:gd name="T91" fmla="*/ 127 h 220"/>
                  <a:gd name="T92" fmla="*/ 129 w 197"/>
                  <a:gd name="T93" fmla="*/ 141 h 220"/>
                  <a:gd name="T94" fmla="*/ 118 w 197"/>
                  <a:gd name="T95" fmla="*/ 151 h 220"/>
                  <a:gd name="T96" fmla="*/ 108 w 197"/>
                  <a:gd name="T97" fmla="*/ 1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220">
                    <a:moveTo>
                      <a:pt x="188" y="41"/>
                    </a:moveTo>
                    <a:lnTo>
                      <a:pt x="188" y="41"/>
                    </a:lnTo>
                    <a:lnTo>
                      <a:pt x="188" y="38"/>
                    </a:lnTo>
                    <a:lnTo>
                      <a:pt x="186" y="35"/>
                    </a:lnTo>
                    <a:lnTo>
                      <a:pt x="182" y="30"/>
                    </a:lnTo>
                    <a:lnTo>
                      <a:pt x="176" y="24"/>
                    </a:lnTo>
                    <a:lnTo>
                      <a:pt x="167" y="18"/>
                    </a:lnTo>
                    <a:lnTo>
                      <a:pt x="155" y="11"/>
                    </a:lnTo>
                    <a:lnTo>
                      <a:pt x="143" y="6"/>
                    </a:lnTo>
                    <a:lnTo>
                      <a:pt x="130" y="2"/>
                    </a:lnTo>
                    <a:lnTo>
                      <a:pt x="115" y="0"/>
                    </a:lnTo>
                    <a:lnTo>
                      <a:pt x="82" y="0"/>
                    </a:lnTo>
                    <a:lnTo>
                      <a:pt x="82" y="0"/>
                    </a:lnTo>
                    <a:lnTo>
                      <a:pt x="68" y="2"/>
                    </a:lnTo>
                    <a:lnTo>
                      <a:pt x="55" y="6"/>
                    </a:lnTo>
                    <a:lnTo>
                      <a:pt x="42" y="11"/>
                    </a:lnTo>
                    <a:lnTo>
                      <a:pt x="31" y="18"/>
                    </a:lnTo>
                    <a:lnTo>
                      <a:pt x="22" y="24"/>
                    </a:lnTo>
                    <a:lnTo>
                      <a:pt x="15" y="30"/>
                    </a:lnTo>
                    <a:lnTo>
                      <a:pt x="10" y="35"/>
                    </a:lnTo>
                    <a:lnTo>
                      <a:pt x="9" y="38"/>
                    </a:lnTo>
                    <a:lnTo>
                      <a:pt x="9" y="41"/>
                    </a:lnTo>
                    <a:lnTo>
                      <a:pt x="0" y="187"/>
                    </a:lnTo>
                    <a:lnTo>
                      <a:pt x="0" y="187"/>
                    </a:lnTo>
                    <a:lnTo>
                      <a:pt x="1" y="193"/>
                    </a:lnTo>
                    <a:lnTo>
                      <a:pt x="3" y="200"/>
                    </a:lnTo>
                    <a:lnTo>
                      <a:pt x="6" y="205"/>
                    </a:lnTo>
                    <a:lnTo>
                      <a:pt x="9" y="210"/>
                    </a:lnTo>
                    <a:lnTo>
                      <a:pt x="14" y="214"/>
                    </a:lnTo>
                    <a:lnTo>
                      <a:pt x="21" y="217"/>
                    </a:lnTo>
                    <a:lnTo>
                      <a:pt x="27" y="219"/>
                    </a:lnTo>
                    <a:lnTo>
                      <a:pt x="33" y="220"/>
                    </a:lnTo>
                    <a:lnTo>
                      <a:pt x="165" y="220"/>
                    </a:lnTo>
                    <a:lnTo>
                      <a:pt x="165" y="220"/>
                    </a:lnTo>
                    <a:lnTo>
                      <a:pt x="171" y="219"/>
                    </a:lnTo>
                    <a:lnTo>
                      <a:pt x="177" y="217"/>
                    </a:lnTo>
                    <a:lnTo>
                      <a:pt x="183" y="214"/>
                    </a:lnTo>
                    <a:lnTo>
                      <a:pt x="187" y="210"/>
                    </a:lnTo>
                    <a:lnTo>
                      <a:pt x="191" y="205"/>
                    </a:lnTo>
                    <a:lnTo>
                      <a:pt x="194" y="200"/>
                    </a:lnTo>
                    <a:lnTo>
                      <a:pt x="196" y="193"/>
                    </a:lnTo>
                    <a:lnTo>
                      <a:pt x="197" y="187"/>
                    </a:lnTo>
                    <a:lnTo>
                      <a:pt x="188" y="41"/>
                    </a:lnTo>
                    <a:close/>
                    <a:moveTo>
                      <a:pt x="88" y="169"/>
                    </a:moveTo>
                    <a:lnTo>
                      <a:pt x="88" y="156"/>
                    </a:lnTo>
                    <a:lnTo>
                      <a:pt x="88" y="156"/>
                    </a:lnTo>
                    <a:lnTo>
                      <a:pt x="76" y="153"/>
                    </a:lnTo>
                    <a:lnTo>
                      <a:pt x="71" y="152"/>
                    </a:lnTo>
                    <a:lnTo>
                      <a:pt x="67" y="150"/>
                    </a:lnTo>
                    <a:lnTo>
                      <a:pt x="67" y="150"/>
                    </a:lnTo>
                    <a:lnTo>
                      <a:pt x="65" y="149"/>
                    </a:lnTo>
                    <a:lnTo>
                      <a:pt x="71" y="128"/>
                    </a:lnTo>
                    <a:lnTo>
                      <a:pt x="74" y="129"/>
                    </a:lnTo>
                    <a:lnTo>
                      <a:pt x="74" y="129"/>
                    </a:lnTo>
                    <a:lnTo>
                      <a:pt x="78" y="131"/>
                    </a:lnTo>
                    <a:lnTo>
                      <a:pt x="83" y="133"/>
                    </a:lnTo>
                    <a:lnTo>
                      <a:pt x="89" y="134"/>
                    </a:lnTo>
                    <a:lnTo>
                      <a:pt x="96" y="135"/>
                    </a:lnTo>
                    <a:lnTo>
                      <a:pt x="96" y="135"/>
                    </a:lnTo>
                    <a:lnTo>
                      <a:pt x="96" y="135"/>
                    </a:lnTo>
                    <a:lnTo>
                      <a:pt x="100" y="134"/>
                    </a:lnTo>
                    <a:lnTo>
                      <a:pt x="103" y="133"/>
                    </a:lnTo>
                    <a:lnTo>
                      <a:pt x="103" y="133"/>
                    </a:lnTo>
                    <a:lnTo>
                      <a:pt x="103" y="133"/>
                    </a:lnTo>
                    <a:lnTo>
                      <a:pt x="105" y="132"/>
                    </a:lnTo>
                    <a:lnTo>
                      <a:pt x="106" y="129"/>
                    </a:lnTo>
                    <a:lnTo>
                      <a:pt x="106" y="129"/>
                    </a:lnTo>
                    <a:lnTo>
                      <a:pt x="106" y="129"/>
                    </a:lnTo>
                    <a:lnTo>
                      <a:pt x="105" y="127"/>
                    </a:lnTo>
                    <a:lnTo>
                      <a:pt x="103" y="125"/>
                    </a:lnTo>
                    <a:lnTo>
                      <a:pt x="103" y="125"/>
                    </a:lnTo>
                    <a:lnTo>
                      <a:pt x="103" y="125"/>
                    </a:lnTo>
                    <a:lnTo>
                      <a:pt x="99" y="122"/>
                    </a:lnTo>
                    <a:lnTo>
                      <a:pt x="93" y="119"/>
                    </a:lnTo>
                    <a:lnTo>
                      <a:pt x="93" y="119"/>
                    </a:lnTo>
                    <a:lnTo>
                      <a:pt x="93" y="119"/>
                    </a:lnTo>
                    <a:lnTo>
                      <a:pt x="82" y="115"/>
                    </a:lnTo>
                    <a:lnTo>
                      <a:pt x="78" y="113"/>
                    </a:lnTo>
                    <a:lnTo>
                      <a:pt x="74" y="110"/>
                    </a:lnTo>
                    <a:lnTo>
                      <a:pt x="74" y="110"/>
                    </a:lnTo>
                    <a:lnTo>
                      <a:pt x="74" y="110"/>
                    </a:lnTo>
                    <a:lnTo>
                      <a:pt x="71" y="106"/>
                    </a:lnTo>
                    <a:lnTo>
                      <a:pt x="68" y="102"/>
                    </a:lnTo>
                    <a:lnTo>
                      <a:pt x="67" y="97"/>
                    </a:lnTo>
                    <a:lnTo>
                      <a:pt x="66" y="92"/>
                    </a:lnTo>
                    <a:lnTo>
                      <a:pt x="66" y="92"/>
                    </a:lnTo>
                    <a:lnTo>
                      <a:pt x="66" y="92"/>
                    </a:lnTo>
                    <a:lnTo>
                      <a:pt x="67" y="88"/>
                    </a:lnTo>
                    <a:lnTo>
                      <a:pt x="68" y="82"/>
                    </a:lnTo>
                    <a:lnTo>
                      <a:pt x="70" y="79"/>
                    </a:lnTo>
                    <a:lnTo>
                      <a:pt x="72" y="75"/>
                    </a:lnTo>
                    <a:lnTo>
                      <a:pt x="76" y="72"/>
                    </a:lnTo>
                    <a:lnTo>
                      <a:pt x="80" y="69"/>
                    </a:lnTo>
                    <a:lnTo>
                      <a:pt x="84" y="67"/>
                    </a:lnTo>
                    <a:lnTo>
                      <a:pt x="89" y="65"/>
                    </a:lnTo>
                    <a:lnTo>
                      <a:pt x="89" y="65"/>
                    </a:lnTo>
                    <a:lnTo>
                      <a:pt x="89" y="52"/>
                    </a:lnTo>
                    <a:lnTo>
                      <a:pt x="109" y="52"/>
                    </a:lnTo>
                    <a:lnTo>
                      <a:pt x="109" y="64"/>
                    </a:lnTo>
                    <a:lnTo>
                      <a:pt x="109" y="64"/>
                    </a:lnTo>
                    <a:lnTo>
                      <a:pt x="119" y="66"/>
                    </a:lnTo>
                    <a:lnTo>
                      <a:pt x="127" y="69"/>
                    </a:lnTo>
                    <a:lnTo>
                      <a:pt x="127" y="69"/>
                    </a:lnTo>
                    <a:lnTo>
                      <a:pt x="129" y="70"/>
                    </a:lnTo>
                    <a:lnTo>
                      <a:pt x="123" y="91"/>
                    </a:lnTo>
                    <a:lnTo>
                      <a:pt x="120" y="90"/>
                    </a:lnTo>
                    <a:lnTo>
                      <a:pt x="120" y="90"/>
                    </a:lnTo>
                    <a:lnTo>
                      <a:pt x="113" y="86"/>
                    </a:lnTo>
                    <a:lnTo>
                      <a:pt x="108" y="85"/>
                    </a:lnTo>
                    <a:lnTo>
                      <a:pt x="102" y="84"/>
                    </a:lnTo>
                    <a:lnTo>
                      <a:pt x="102" y="84"/>
                    </a:lnTo>
                    <a:lnTo>
                      <a:pt x="102" y="84"/>
                    </a:lnTo>
                    <a:lnTo>
                      <a:pt x="97" y="85"/>
                    </a:lnTo>
                    <a:lnTo>
                      <a:pt x="95" y="86"/>
                    </a:lnTo>
                    <a:lnTo>
                      <a:pt x="95" y="86"/>
                    </a:lnTo>
                    <a:lnTo>
                      <a:pt x="95" y="86"/>
                    </a:lnTo>
                    <a:lnTo>
                      <a:pt x="94" y="88"/>
                    </a:lnTo>
                    <a:lnTo>
                      <a:pt x="93" y="90"/>
                    </a:lnTo>
                    <a:lnTo>
                      <a:pt x="93" y="90"/>
                    </a:lnTo>
                    <a:lnTo>
                      <a:pt x="93" y="90"/>
                    </a:lnTo>
                    <a:lnTo>
                      <a:pt x="94" y="92"/>
                    </a:lnTo>
                    <a:lnTo>
                      <a:pt x="96" y="94"/>
                    </a:lnTo>
                    <a:lnTo>
                      <a:pt x="96" y="94"/>
                    </a:lnTo>
                    <a:lnTo>
                      <a:pt x="96" y="94"/>
                    </a:lnTo>
                    <a:lnTo>
                      <a:pt x="100" y="96"/>
                    </a:lnTo>
                    <a:lnTo>
                      <a:pt x="107" y="99"/>
                    </a:lnTo>
                    <a:lnTo>
                      <a:pt x="107" y="99"/>
                    </a:lnTo>
                    <a:lnTo>
                      <a:pt x="107" y="99"/>
                    </a:lnTo>
                    <a:lnTo>
                      <a:pt x="113" y="101"/>
                    </a:lnTo>
                    <a:lnTo>
                      <a:pt x="118" y="104"/>
                    </a:lnTo>
                    <a:lnTo>
                      <a:pt x="122" y="107"/>
                    </a:lnTo>
                    <a:lnTo>
                      <a:pt x="127" y="110"/>
                    </a:lnTo>
                    <a:lnTo>
                      <a:pt x="129" y="113"/>
                    </a:lnTo>
                    <a:lnTo>
                      <a:pt x="131" y="117"/>
                    </a:lnTo>
                    <a:lnTo>
                      <a:pt x="132" y="122"/>
                    </a:lnTo>
                    <a:lnTo>
                      <a:pt x="133" y="127"/>
                    </a:lnTo>
                    <a:lnTo>
                      <a:pt x="133" y="127"/>
                    </a:lnTo>
                    <a:lnTo>
                      <a:pt x="133" y="127"/>
                    </a:lnTo>
                    <a:lnTo>
                      <a:pt x="132" y="132"/>
                    </a:lnTo>
                    <a:lnTo>
                      <a:pt x="131" y="137"/>
                    </a:lnTo>
                    <a:lnTo>
                      <a:pt x="129" y="141"/>
                    </a:lnTo>
                    <a:lnTo>
                      <a:pt x="125" y="144"/>
                    </a:lnTo>
                    <a:lnTo>
                      <a:pt x="122" y="148"/>
                    </a:lnTo>
                    <a:lnTo>
                      <a:pt x="118" y="151"/>
                    </a:lnTo>
                    <a:lnTo>
                      <a:pt x="113" y="153"/>
                    </a:lnTo>
                    <a:lnTo>
                      <a:pt x="108" y="154"/>
                    </a:lnTo>
                    <a:lnTo>
                      <a:pt x="108" y="154"/>
                    </a:lnTo>
                    <a:lnTo>
                      <a:pt x="108" y="169"/>
                    </a:lnTo>
                    <a:lnTo>
                      <a:pt x="88" y="16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5" name="Freeform 85"/>
              <p:cNvSpPr>
                <a:spLocks/>
              </p:cNvSpPr>
              <p:nvPr/>
            </p:nvSpPr>
            <p:spPr bwMode="auto">
              <a:xfrm>
                <a:off x="1591" y="340"/>
                <a:ext cx="125" cy="228"/>
              </a:xfrm>
              <a:custGeom>
                <a:avLst/>
                <a:gdLst>
                  <a:gd name="T0" fmla="*/ 0 w 125"/>
                  <a:gd name="T1" fmla="*/ 165 h 228"/>
                  <a:gd name="T2" fmla="*/ 0 w 125"/>
                  <a:gd name="T3" fmla="*/ 165 h 228"/>
                  <a:gd name="T4" fmla="*/ 1 w 125"/>
                  <a:gd name="T5" fmla="*/ 154 h 228"/>
                  <a:gd name="T6" fmla="*/ 2 w 125"/>
                  <a:gd name="T7" fmla="*/ 144 h 228"/>
                  <a:gd name="T8" fmla="*/ 5 w 125"/>
                  <a:gd name="T9" fmla="*/ 134 h 228"/>
                  <a:gd name="T10" fmla="*/ 8 w 125"/>
                  <a:gd name="T11" fmla="*/ 124 h 228"/>
                  <a:gd name="T12" fmla="*/ 17 w 125"/>
                  <a:gd name="T13" fmla="*/ 106 h 228"/>
                  <a:gd name="T14" fmla="*/ 27 w 125"/>
                  <a:gd name="T15" fmla="*/ 86 h 228"/>
                  <a:gd name="T16" fmla="*/ 38 w 125"/>
                  <a:gd name="T17" fmla="*/ 66 h 228"/>
                  <a:gd name="T18" fmla="*/ 48 w 125"/>
                  <a:gd name="T19" fmla="*/ 46 h 228"/>
                  <a:gd name="T20" fmla="*/ 53 w 125"/>
                  <a:gd name="T21" fmla="*/ 36 h 228"/>
                  <a:gd name="T22" fmla="*/ 56 w 125"/>
                  <a:gd name="T23" fmla="*/ 24 h 228"/>
                  <a:gd name="T24" fmla="*/ 60 w 125"/>
                  <a:gd name="T25" fmla="*/ 12 h 228"/>
                  <a:gd name="T26" fmla="*/ 62 w 125"/>
                  <a:gd name="T27" fmla="*/ 0 h 228"/>
                  <a:gd name="T28" fmla="*/ 62 w 125"/>
                  <a:gd name="T29" fmla="*/ 0 h 228"/>
                  <a:gd name="T30" fmla="*/ 65 w 125"/>
                  <a:gd name="T31" fmla="*/ 12 h 228"/>
                  <a:gd name="T32" fmla="*/ 68 w 125"/>
                  <a:gd name="T33" fmla="*/ 24 h 228"/>
                  <a:gd name="T34" fmla="*/ 73 w 125"/>
                  <a:gd name="T35" fmla="*/ 36 h 228"/>
                  <a:gd name="T36" fmla="*/ 77 w 125"/>
                  <a:gd name="T37" fmla="*/ 46 h 228"/>
                  <a:gd name="T38" fmla="*/ 87 w 125"/>
                  <a:gd name="T39" fmla="*/ 66 h 228"/>
                  <a:gd name="T40" fmla="*/ 98 w 125"/>
                  <a:gd name="T41" fmla="*/ 86 h 228"/>
                  <a:gd name="T42" fmla="*/ 109 w 125"/>
                  <a:gd name="T43" fmla="*/ 106 h 228"/>
                  <a:gd name="T44" fmla="*/ 117 w 125"/>
                  <a:gd name="T45" fmla="*/ 124 h 228"/>
                  <a:gd name="T46" fmla="*/ 120 w 125"/>
                  <a:gd name="T47" fmla="*/ 134 h 228"/>
                  <a:gd name="T48" fmla="*/ 123 w 125"/>
                  <a:gd name="T49" fmla="*/ 144 h 228"/>
                  <a:gd name="T50" fmla="*/ 125 w 125"/>
                  <a:gd name="T51" fmla="*/ 154 h 228"/>
                  <a:gd name="T52" fmla="*/ 125 w 125"/>
                  <a:gd name="T53" fmla="*/ 165 h 228"/>
                  <a:gd name="T54" fmla="*/ 125 w 125"/>
                  <a:gd name="T55" fmla="*/ 165 h 228"/>
                  <a:gd name="T56" fmla="*/ 125 w 125"/>
                  <a:gd name="T57" fmla="*/ 171 h 228"/>
                  <a:gd name="T58" fmla="*/ 124 w 125"/>
                  <a:gd name="T59" fmla="*/ 178 h 228"/>
                  <a:gd name="T60" fmla="*/ 122 w 125"/>
                  <a:gd name="T61" fmla="*/ 184 h 228"/>
                  <a:gd name="T62" fmla="*/ 120 w 125"/>
                  <a:gd name="T63" fmla="*/ 189 h 228"/>
                  <a:gd name="T64" fmla="*/ 115 w 125"/>
                  <a:gd name="T65" fmla="*/ 200 h 228"/>
                  <a:gd name="T66" fmla="*/ 107 w 125"/>
                  <a:gd name="T67" fmla="*/ 209 h 228"/>
                  <a:gd name="T68" fmla="*/ 97 w 125"/>
                  <a:gd name="T69" fmla="*/ 217 h 228"/>
                  <a:gd name="T70" fmla="*/ 87 w 125"/>
                  <a:gd name="T71" fmla="*/ 223 h 228"/>
                  <a:gd name="T72" fmla="*/ 81 w 125"/>
                  <a:gd name="T73" fmla="*/ 225 h 228"/>
                  <a:gd name="T74" fmla="*/ 75 w 125"/>
                  <a:gd name="T75" fmla="*/ 226 h 228"/>
                  <a:gd name="T76" fmla="*/ 68 w 125"/>
                  <a:gd name="T77" fmla="*/ 227 h 228"/>
                  <a:gd name="T78" fmla="*/ 62 w 125"/>
                  <a:gd name="T79" fmla="*/ 228 h 228"/>
                  <a:gd name="T80" fmla="*/ 62 w 125"/>
                  <a:gd name="T81" fmla="*/ 228 h 228"/>
                  <a:gd name="T82" fmla="*/ 56 w 125"/>
                  <a:gd name="T83" fmla="*/ 227 h 228"/>
                  <a:gd name="T84" fmla="*/ 50 w 125"/>
                  <a:gd name="T85" fmla="*/ 226 h 228"/>
                  <a:gd name="T86" fmla="*/ 44 w 125"/>
                  <a:gd name="T87" fmla="*/ 225 h 228"/>
                  <a:gd name="T88" fmla="*/ 38 w 125"/>
                  <a:gd name="T89" fmla="*/ 223 h 228"/>
                  <a:gd name="T90" fmla="*/ 27 w 125"/>
                  <a:gd name="T91" fmla="*/ 217 h 228"/>
                  <a:gd name="T92" fmla="*/ 18 w 125"/>
                  <a:gd name="T93" fmla="*/ 209 h 228"/>
                  <a:gd name="T94" fmla="*/ 10 w 125"/>
                  <a:gd name="T95" fmla="*/ 200 h 228"/>
                  <a:gd name="T96" fmla="*/ 5 w 125"/>
                  <a:gd name="T97" fmla="*/ 189 h 228"/>
                  <a:gd name="T98" fmla="*/ 3 w 125"/>
                  <a:gd name="T99" fmla="*/ 184 h 228"/>
                  <a:gd name="T100" fmla="*/ 1 w 125"/>
                  <a:gd name="T101" fmla="*/ 178 h 228"/>
                  <a:gd name="T102" fmla="*/ 0 w 125"/>
                  <a:gd name="T103" fmla="*/ 171 h 228"/>
                  <a:gd name="T104" fmla="*/ 0 w 125"/>
                  <a:gd name="T105" fmla="*/ 165 h 228"/>
                  <a:gd name="T106" fmla="*/ 0 w 125"/>
                  <a:gd name="T107" fmla="*/ 16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228">
                    <a:moveTo>
                      <a:pt x="0" y="165"/>
                    </a:moveTo>
                    <a:lnTo>
                      <a:pt x="0" y="165"/>
                    </a:lnTo>
                    <a:lnTo>
                      <a:pt x="1" y="154"/>
                    </a:lnTo>
                    <a:lnTo>
                      <a:pt x="2" y="144"/>
                    </a:lnTo>
                    <a:lnTo>
                      <a:pt x="5" y="134"/>
                    </a:lnTo>
                    <a:lnTo>
                      <a:pt x="8" y="124"/>
                    </a:lnTo>
                    <a:lnTo>
                      <a:pt x="17" y="106"/>
                    </a:lnTo>
                    <a:lnTo>
                      <a:pt x="27" y="86"/>
                    </a:lnTo>
                    <a:lnTo>
                      <a:pt x="38" y="66"/>
                    </a:lnTo>
                    <a:lnTo>
                      <a:pt x="48" y="46"/>
                    </a:lnTo>
                    <a:lnTo>
                      <a:pt x="53" y="36"/>
                    </a:lnTo>
                    <a:lnTo>
                      <a:pt x="56" y="24"/>
                    </a:lnTo>
                    <a:lnTo>
                      <a:pt x="60" y="12"/>
                    </a:lnTo>
                    <a:lnTo>
                      <a:pt x="62" y="0"/>
                    </a:lnTo>
                    <a:lnTo>
                      <a:pt x="62" y="0"/>
                    </a:lnTo>
                    <a:lnTo>
                      <a:pt x="65" y="12"/>
                    </a:lnTo>
                    <a:lnTo>
                      <a:pt x="68" y="24"/>
                    </a:lnTo>
                    <a:lnTo>
                      <a:pt x="73" y="36"/>
                    </a:lnTo>
                    <a:lnTo>
                      <a:pt x="77" y="46"/>
                    </a:lnTo>
                    <a:lnTo>
                      <a:pt x="87" y="66"/>
                    </a:lnTo>
                    <a:lnTo>
                      <a:pt x="98" y="86"/>
                    </a:lnTo>
                    <a:lnTo>
                      <a:pt x="109" y="106"/>
                    </a:lnTo>
                    <a:lnTo>
                      <a:pt x="117" y="124"/>
                    </a:lnTo>
                    <a:lnTo>
                      <a:pt x="120" y="134"/>
                    </a:lnTo>
                    <a:lnTo>
                      <a:pt x="123" y="144"/>
                    </a:lnTo>
                    <a:lnTo>
                      <a:pt x="125" y="154"/>
                    </a:lnTo>
                    <a:lnTo>
                      <a:pt x="125" y="165"/>
                    </a:lnTo>
                    <a:lnTo>
                      <a:pt x="125" y="165"/>
                    </a:lnTo>
                    <a:lnTo>
                      <a:pt x="125" y="171"/>
                    </a:lnTo>
                    <a:lnTo>
                      <a:pt x="124" y="178"/>
                    </a:lnTo>
                    <a:lnTo>
                      <a:pt x="122" y="184"/>
                    </a:lnTo>
                    <a:lnTo>
                      <a:pt x="120" y="189"/>
                    </a:lnTo>
                    <a:lnTo>
                      <a:pt x="115" y="200"/>
                    </a:lnTo>
                    <a:lnTo>
                      <a:pt x="107" y="209"/>
                    </a:lnTo>
                    <a:lnTo>
                      <a:pt x="97" y="217"/>
                    </a:lnTo>
                    <a:lnTo>
                      <a:pt x="87" y="223"/>
                    </a:lnTo>
                    <a:lnTo>
                      <a:pt x="81" y="225"/>
                    </a:lnTo>
                    <a:lnTo>
                      <a:pt x="75" y="226"/>
                    </a:lnTo>
                    <a:lnTo>
                      <a:pt x="68" y="227"/>
                    </a:lnTo>
                    <a:lnTo>
                      <a:pt x="62" y="228"/>
                    </a:lnTo>
                    <a:lnTo>
                      <a:pt x="62" y="228"/>
                    </a:lnTo>
                    <a:lnTo>
                      <a:pt x="56" y="227"/>
                    </a:lnTo>
                    <a:lnTo>
                      <a:pt x="50" y="226"/>
                    </a:lnTo>
                    <a:lnTo>
                      <a:pt x="44" y="225"/>
                    </a:lnTo>
                    <a:lnTo>
                      <a:pt x="38" y="223"/>
                    </a:lnTo>
                    <a:lnTo>
                      <a:pt x="27" y="217"/>
                    </a:lnTo>
                    <a:lnTo>
                      <a:pt x="18" y="209"/>
                    </a:lnTo>
                    <a:lnTo>
                      <a:pt x="10" y="200"/>
                    </a:lnTo>
                    <a:lnTo>
                      <a:pt x="5" y="189"/>
                    </a:lnTo>
                    <a:lnTo>
                      <a:pt x="3" y="184"/>
                    </a:lnTo>
                    <a:lnTo>
                      <a:pt x="1" y="178"/>
                    </a:lnTo>
                    <a:lnTo>
                      <a:pt x="0" y="171"/>
                    </a:lnTo>
                    <a:lnTo>
                      <a:pt x="0" y="165"/>
                    </a:lnTo>
                    <a:lnTo>
                      <a:pt x="0" y="16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6" name="Line 86"/>
              <p:cNvSpPr>
                <a:spLocks noChangeShapeType="1"/>
              </p:cNvSpPr>
              <p:nvPr/>
            </p:nvSpPr>
            <p:spPr bwMode="auto">
              <a:xfrm>
                <a:off x="1613" y="505"/>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7" name="Freeform 87"/>
              <p:cNvSpPr>
                <a:spLocks/>
              </p:cNvSpPr>
              <p:nvPr/>
            </p:nvSpPr>
            <p:spPr bwMode="auto">
              <a:xfrm>
                <a:off x="1610" y="433"/>
                <a:ext cx="29" cy="68"/>
              </a:xfrm>
              <a:custGeom>
                <a:avLst/>
                <a:gdLst>
                  <a:gd name="T0" fmla="*/ 29 w 29"/>
                  <a:gd name="T1" fmla="*/ 1 h 68"/>
                  <a:gd name="T2" fmla="*/ 29 w 29"/>
                  <a:gd name="T3" fmla="*/ 1 h 68"/>
                  <a:gd name="T4" fmla="*/ 26 w 29"/>
                  <a:gd name="T5" fmla="*/ 0 h 68"/>
                  <a:gd name="T6" fmla="*/ 24 w 29"/>
                  <a:gd name="T7" fmla="*/ 2 h 68"/>
                  <a:gd name="T8" fmla="*/ 24 w 29"/>
                  <a:gd name="T9" fmla="*/ 2 h 68"/>
                  <a:gd name="T10" fmla="*/ 24 w 29"/>
                  <a:gd name="T11" fmla="*/ 2 h 68"/>
                  <a:gd name="T12" fmla="*/ 14 w 29"/>
                  <a:gd name="T13" fmla="*/ 19 h 68"/>
                  <a:gd name="T14" fmla="*/ 7 w 29"/>
                  <a:gd name="T15" fmla="*/ 35 h 68"/>
                  <a:gd name="T16" fmla="*/ 4 w 29"/>
                  <a:gd name="T17" fmla="*/ 43 h 68"/>
                  <a:gd name="T18" fmla="*/ 1 w 29"/>
                  <a:gd name="T19" fmla="*/ 52 h 68"/>
                  <a:gd name="T20" fmla="*/ 0 w 29"/>
                  <a:gd name="T21" fmla="*/ 60 h 68"/>
                  <a:gd name="T22" fmla="*/ 0 w 29"/>
                  <a:gd name="T23" fmla="*/ 68 h 68"/>
                  <a:gd name="T24" fmla="*/ 0 w 29"/>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68">
                    <a:moveTo>
                      <a:pt x="29" y="1"/>
                    </a:moveTo>
                    <a:lnTo>
                      <a:pt x="29" y="1"/>
                    </a:lnTo>
                    <a:lnTo>
                      <a:pt x="26" y="0"/>
                    </a:lnTo>
                    <a:lnTo>
                      <a:pt x="24" y="2"/>
                    </a:lnTo>
                    <a:lnTo>
                      <a:pt x="24" y="2"/>
                    </a:lnTo>
                    <a:lnTo>
                      <a:pt x="24" y="2"/>
                    </a:lnTo>
                    <a:lnTo>
                      <a:pt x="14" y="19"/>
                    </a:lnTo>
                    <a:lnTo>
                      <a:pt x="7" y="35"/>
                    </a:lnTo>
                    <a:lnTo>
                      <a:pt x="4" y="43"/>
                    </a:lnTo>
                    <a:lnTo>
                      <a:pt x="1" y="52"/>
                    </a:lnTo>
                    <a:lnTo>
                      <a:pt x="0" y="60"/>
                    </a:lnTo>
                    <a:lnTo>
                      <a:pt x="0" y="68"/>
                    </a:lnTo>
                    <a:lnTo>
                      <a:pt x="0" y="6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8" name="Freeform 88"/>
              <p:cNvSpPr>
                <a:spLocks/>
              </p:cNvSpPr>
              <p:nvPr/>
            </p:nvSpPr>
            <p:spPr bwMode="auto">
              <a:xfrm>
                <a:off x="3077" y="1985"/>
                <a:ext cx="88" cy="161"/>
              </a:xfrm>
              <a:custGeom>
                <a:avLst/>
                <a:gdLst>
                  <a:gd name="T0" fmla="*/ 0 w 88"/>
                  <a:gd name="T1" fmla="*/ 116 h 161"/>
                  <a:gd name="T2" fmla="*/ 0 w 88"/>
                  <a:gd name="T3" fmla="*/ 116 h 161"/>
                  <a:gd name="T4" fmla="*/ 0 w 88"/>
                  <a:gd name="T5" fmla="*/ 109 h 161"/>
                  <a:gd name="T6" fmla="*/ 2 w 88"/>
                  <a:gd name="T7" fmla="*/ 102 h 161"/>
                  <a:gd name="T8" fmla="*/ 3 w 88"/>
                  <a:gd name="T9" fmla="*/ 95 h 161"/>
                  <a:gd name="T10" fmla="*/ 6 w 88"/>
                  <a:gd name="T11" fmla="*/ 88 h 161"/>
                  <a:gd name="T12" fmla="*/ 12 w 88"/>
                  <a:gd name="T13" fmla="*/ 74 h 161"/>
                  <a:gd name="T14" fmla="*/ 19 w 88"/>
                  <a:gd name="T15" fmla="*/ 61 h 161"/>
                  <a:gd name="T16" fmla="*/ 26 w 88"/>
                  <a:gd name="T17" fmla="*/ 47 h 161"/>
                  <a:gd name="T18" fmla="*/ 34 w 88"/>
                  <a:gd name="T19" fmla="*/ 33 h 161"/>
                  <a:gd name="T20" fmla="*/ 40 w 88"/>
                  <a:gd name="T21" fmla="*/ 17 h 161"/>
                  <a:gd name="T22" fmla="*/ 43 w 88"/>
                  <a:gd name="T23" fmla="*/ 8 h 161"/>
                  <a:gd name="T24" fmla="*/ 44 w 88"/>
                  <a:gd name="T25" fmla="*/ 0 h 161"/>
                  <a:gd name="T26" fmla="*/ 44 w 88"/>
                  <a:gd name="T27" fmla="*/ 0 h 161"/>
                  <a:gd name="T28" fmla="*/ 46 w 88"/>
                  <a:gd name="T29" fmla="*/ 8 h 161"/>
                  <a:gd name="T30" fmla="*/ 48 w 88"/>
                  <a:gd name="T31" fmla="*/ 17 h 161"/>
                  <a:gd name="T32" fmla="*/ 54 w 88"/>
                  <a:gd name="T33" fmla="*/ 33 h 161"/>
                  <a:gd name="T34" fmla="*/ 61 w 88"/>
                  <a:gd name="T35" fmla="*/ 47 h 161"/>
                  <a:gd name="T36" fmla="*/ 70 w 88"/>
                  <a:gd name="T37" fmla="*/ 61 h 161"/>
                  <a:gd name="T38" fmla="*/ 77 w 88"/>
                  <a:gd name="T39" fmla="*/ 74 h 161"/>
                  <a:gd name="T40" fmla="*/ 83 w 88"/>
                  <a:gd name="T41" fmla="*/ 88 h 161"/>
                  <a:gd name="T42" fmla="*/ 85 w 88"/>
                  <a:gd name="T43" fmla="*/ 95 h 161"/>
                  <a:gd name="T44" fmla="*/ 87 w 88"/>
                  <a:gd name="T45" fmla="*/ 102 h 161"/>
                  <a:gd name="T46" fmla="*/ 88 w 88"/>
                  <a:gd name="T47" fmla="*/ 109 h 161"/>
                  <a:gd name="T48" fmla="*/ 88 w 88"/>
                  <a:gd name="T49" fmla="*/ 116 h 161"/>
                  <a:gd name="T50" fmla="*/ 88 w 88"/>
                  <a:gd name="T51" fmla="*/ 116 h 161"/>
                  <a:gd name="T52" fmla="*/ 88 w 88"/>
                  <a:gd name="T53" fmla="*/ 126 h 161"/>
                  <a:gd name="T54" fmla="*/ 85 w 88"/>
                  <a:gd name="T55" fmla="*/ 134 h 161"/>
                  <a:gd name="T56" fmla="*/ 81 w 88"/>
                  <a:gd name="T57" fmla="*/ 141 h 161"/>
                  <a:gd name="T58" fmla="*/ 76 w 88"/>
                  <a:gd name="T59" fmla="*/ 148 h 161"/>
                  <a:gd name="T60" fmla="*/ 69 w 88"/>
                  <a:gd name="T61" fmla="*/ 153 h 161"/>
                  <a:gd name="T62" fmla="*/ 61 w 88"/>
                  <a:gd name="T63" fmla="*/ 158 h 161"/>
                  <a:gd name="T64" fmla="*/ 53 w 88"/>
                  <a:gd name="T65" fmla="*/ 161 h 161"/>
                  <a:gd name="T66" fmla="*/ 44 w 88"/>
                  <a:gd name="T67" fmla="*/ 161 h 161"/>
                  <a:gd name="T68" fmla="*/ 44 w 88"/>
                  <a:gd name="T69" fmla="*/ 161 h 161"/>
                  <a:gd name="T70" fmla="*/ 36 w 88"/>
                  <a:gd name="T71" fmla="*/ 161 h 161"/>
                  <a:gd name="T72" fmla="*/ 26 w 88"/>
                  <a:gd name="T73" fmla="*/ 158 h 161"/>
                  <a:gd name="T74" fmla="*/ 19 w 88"/>
                  <a:gd name="T75" fmla="*/ 153 h 161"/>
                  <a:gd name="T76" fmla="*/ 13 w 88"/>
                  <a:gd name="T77" fmla="*/ 148 h 161"/>
                  <a:gd name="T78" fmla="*/ 7 w 88"/>
                  <a:gd name="T79" fmla="*/ 141 h 161"/>
                  <a:gd name="T80" fmla="*/ 3 w 88"/>
                  <a:gd name="T81" fmla="*/ 134 h 161"/>
                  <a:gd name="T82" fmla="*/ 1 w 88"/>
                  <a:gd name="T83" fmla="*/ 126 h 161"/>
                  <a:gd name="T84" fmla="*/ 0 w 88"/>
                  <a:gd name="T85" fmla="*/ 116 h 161"/>
                  <a:gd name="T86" fmla="*/ 0 w 88"/>
                  <a:gd name="T87" fmla="*/ 1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161">
                    <a:moveTo>
                      <a:pt x="0" y="116"/>
                    </a:moveTo>
                    <a:lnTo>
                      <a:pt x="0" y="116"/>
                    </a:lnTo>
                    <a:lnTo>
                      <a:pt x="0" y="109"/>
                    </a:lnTo>
                    <a:lnTo>
                      <a:pt x="2" y="102"/>
                    </a:lnTo>
                    <a:lnTo>
                      <a:pt x="3" y="95"/>
                    </a:lnTo>
                    <a:lnTo>
                      <a:pt x="6" y="88"/>
                    </a:lnTo>
                    <a:lnTo>
                      <a:pt x="12" y="74"/>
                    </a:lnTo>
                    <a:lnTo>
                      <a:pt x="19" y="61"/>
                    </a:lnTo>
                    <a:lnTo>
                      <a:pt x="26" y="47"/>
                    </a:lnTo>
                    <a:lnTo>
                      <a:pt x="34" y="33"/>
                    </a:lnTo>
                    <a:lnTo>
                      <a:pt x="40" y="17"/>
                    </a:lnTo>
                    <a:lnTo>
                      <a:pt x="43" y="8"/>
                    </a:lnTo>
                    <a:lnTo>
                      <a:pt x="44" y="0"/>
                    </a:lnTo>
                    <a:lnTo>
                      <a:pt x="44" y="0"/>
                    </a:lnTo>
                    <a:lnTo>
                      <a:pt x="46" y="8"/>
                    </a:lnTo>
                    <a:lnTo>
                      <a:pt x="48" y="17"/>
                    </a:lnTo>
                    <a:lnTo>
                      <a:pt x="54" y="33"/>
                    </a:lnTo>
                    <a:lnTo>
                      <a:pt x="61" y="47"/>
                    </a:lnTo>
                    <a:lnTo>
                      <a:pt x="70" y="61"/>
                    </a:lnTo>
                    <a:lnTo>
                      <a:pt x="77" y="74"/>
                    </a:lnTo>
                    <a:lnTo>
                      <a:pt x="83" y="88"/>
                    </a:lnTo>
                    <a:lnTo>
                      <a:pt x="85" y="95"/>
                    </a:lnTo>
                    <a:lnTo>
                      <a:pt x="87" y="102"/>
                    </a:lnTo>
                    <a:lnTo>
                      <a:pt x="88" y="109"/>
                    </a:lnTo>
                    <a:lnTo>
                      <a:pt x="88" y="116"/>
                    </a:lnTo>
                    <a:lnTo>
                      <a:pt x="88" y="116"/>
                    </a:lnTo>
                    <a:lnTo>
                      <a:pt x="88" y="126"/>
                    </a:lnTo>
                    <a:lnTo>
                      <a:pt x="85" y="134"/>
                    </a:lnTo>
                    <a:lnTo>
                      <a:pt x="81" y="141"/>
                    </a:lnTo>
                    <a:lnTo>
                      <a:pt x="76" y="148"/>
                    </a:lnTo>
                    <a:lnTo>
                      <a:pt x="69" y="153"/>
                    </a:lnTo>
                    <a:lnTo>
                      <a:pt x="61" y="158"/>
                    </a:lnTo>
                    <a:lnTo>
                      <a:pt x="53" y="161"/>
                    </a:lnTo>
                    <a:lnTo>
                      <a:pt x="44" y="161"/>
                    </a:lnTo>
                    <a:lnTo>
                      <a:pt x="44" y="161"/>
                    </a:lnTo>
                    <a:lnTo>
                      <a:pt x="36" y="161"/>
                    </a:lnTo>
                    <a:lnTo>
                      <a:pt x="26" y="158"/>
                    </a:lnTo>
                    <a:lnTo>
                      <a:pt x="19" y="153"/>
                    </a:lnTo>
                    <a:lnTo>
                      <a:pt x="13" y="148"/>
                    </a:lnTo>
                    <a:lnTo>
                      <a:pt x="7" y="141"/>
                    </a:lnTo>
                    <a:lnTo>
                      <a:pt x="3" y="134"/>
                    </a:lnTo>
                    <a:lnTo>
                      <a:pt x="1" y="126"/>
                    </a:lnTo>
                    <a:lnTo>
                      <a:pt x="0" y="116"/>
                    </a:lnTo>
                    <a:lnTo>
                      <a:pt x="0" y="1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69" name="Line 89"/>
              <p:cNvSpPr>
                <a:spLocks noChangeShapeType="1"/>
              </p:cNvSpPr>
              <p:nvPr/>
            </p:nvSpPr>
            <p:spPr bwMode="auto">
              <a:xfrm>
                <a:off x="3095" y="2099"/>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0" name="Line 90"/>
              <p:cNvSpPr>
                <a:spLocks noChangeShapeType="1"/>
              </p:cNvSpPr>
              <p:nvPr/>
            </p:nvSpPr>
            <p:spPr bwMode="auto">
              <a:xfrm>
                <a:off x="3093" y="2101"/>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1" name="Freeform 91"/>
              <p:cNvSpPr>
                <a:spLocks/>
              </p:cNvSpPr>
              <p:nvPr/>
            </p:nvSpPr>
            <p:spPr bwMode="auto">
              <a:xfrm>
                <a:off x="3090" y="2051"/>
                <a:ext cx="21" cy="48"/>
              </a:xfrm>
              <a:custGeom>
                <a:avLst/>
                <a:gdLst>
                  <a:gd name="T0" fmla="*/ 21 w 21"/>
                  <a:gd name="T1" fmla="*/ 0 h 48"/>
                  <a:gd name="T2" fmla="*/ 21 w 21"/>
                  <a:gd name="T3" fmla="*/ 0 h 48"/>
                  <a:gd name="T4" fmla="*/ 19 w 21"/>
                  <a:gd name="T5" fmla="*/ 0 h 48"/>
                  <a:gd name="T6" fmla="*/ 18 w 21"/>
                  <a:gd name="T7" fmla="*/ 1 h 48"/>
                  <a:gd name="T8" fmla="*/ 18 w 21"/>
                  <a:gd name="T9" fmla="*/ 1 h 48"/>
                  <a:gd name="T10" fmla="*/ 18 w 21"/>
                  <a:gd name="T11" fmla="*/ 1 h 48"/>
                  <a:gd name="T12" fmla="*/ 11 w 21"/>
                  <a:gd name="T13" fmla="*/ 13 h 48"/>
                  <a:gd name="T14" fmla="*/ 5 w 21"/>
                  <a:gd name="T15" fmla="*/ 25 h 48"/>
                  <a:gd name="T16" fmla="*/ 2 w 21"/>
                  <a:gd name="T17" fmla="*/ 36 h 48"/>
                  <a:gd name="T18" fmla="*/ 0 w 21"/>
                  <a:gd name="T19" fmla="*/ 42 h 48"/>
                  <a:gd name="T20" fmla="*/ 0 w 21"/>
                  <a:gd name="T21" fmla="*/ 48 h 48"/>
                  <a:gd name="T22" fmla="*/ 0 w 21"/>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21" y="0"/>
                    </a:moveTo>
                    <a:lnTo>
                      <a:pt x="21" y="0"/>
                    </a:lnTo>
                    <a:lnTo>
                      <a:pt x="19" y="0"/>
                    </a:lnTo>
                    <a:lnTo>
                      <a:pt x="18" y="1"/>
                    </a:lnTo>
                    <a:lnTo>
                      <a:pt x="18" y="1"/>
                    </a:lnTo>
                    <a:lnTo>
                      <a:pt x="18" y="1"/>
                    </a:lnTo>
                    <a:lnTo>
                      <a:pt x="11" y="13"/>
                    </a:lnTo>
                    <a:lnTo>
                      <a:pt x="5" y="25"/>
                    </a:lnTo>
                    <a:lnTo>
                      <a:pt x="2" y="36"/>
                    </a:lnTo>
                    <a:lnTo>
                      <a:pt x="0" y="42"/>
                    </a:lnTo>
                    <a:lnTo>
                      <a:pt x="0" y="48"/>
                    </a:lnTo>
                    <a:lnTo>
                      <a:pt x="0" y="4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2" name="Freeform 92"/>
              <p:cNvSpPr>
                <a:spLocks/>
              </p:cNvSpPr>
              <p:nvPr/>
            </p:nvSpPr>
            <p:spPr bwMode="auto">
              <a:xfrm>
                <a:off x="825" y="1624"/>
                <a:ext cx="69" cy="126"/>
              </a:xfrm>
              <a:custGeom>
                <a:avLst/>
                <a:gdLst>
                  <a:gd name="T0" fmla="*/ 0 w 69"/>
                  <a:gd name="T1" fmla="*/ 92 h 126"/>
                  <a:gd name="T2" fmla="*/ 0 w 69"/>
                  <a:gd name="T3" fmla="*/ 92 h 126"/>
                  <a:gd name="T4" fmla="*/ 0 w 69"/>
                  <a:gd name="T5" fmla="*/ 86 h 126"/>
                  <a:gd name="T6" fmla="*/ 1 w 69"/>
                  <a:gd name="T7" fmla="*/ 80 h 126"/>
                  <a:gd name="T8" fmla="*/ 4 w 69"/>
                  <a:gd name="T9" fmla="*/ 69 h 126"/>
                  <a:gd name="T10" fmla="*/ 10 w 69"/>
                  <a:gd name="T11" fmla="*/ 59 h 126"/>
                  <a:gd name="T12" fmla="*/ 15 w 69"/>
                  <a:gd name="T13" fmla="*/ 47 h 126"/>
                  <a:gd name="T14" fmla="*/ 21 w 69"/>
                  <a:gd name="T15" fmla="*/ 37 h 126"/>
                  <a:gd name="T16" fmla="*/ 27 w 69"/>
                  <a:gd name="T17" fmla="*/ 26 h 126"/>
                  <a:gd name="T18" fmla="*/ 31 w 69"/>
                  <a:gd name="T19" fmla="*/ 14 h 126"/>
                  <a:gd name="T20" fmla="*/ 34 w 69"/>
                  <a:gd name="T21" fmla="*/ 0 h 126"/>
                  <a:gd name="T22" fmla="*/ 34 w 69"/>
                  <a:gd name="T23" fmla="*/ 0 h 126"/>
                  <a:gd name="T24" fmla="*/ 37 w 69"/>
                  <a:gd name="T25" fmla="*/ 14 h 126"/>
                  <a:gd name="T26" fmla="*/ 43 w 69"/>
                  <a:gd name="T27" fmla="*/ 26 h 126"/>
                  <a:gd name="T28" fmla="*/ 49 w 69"/>
                  <a:gd name="T29" fmla="*/ 37 h 126"/>
                  <a:gd name="T30" fmla="*/ 54 w 69"/>
                  <a:gd name="T31" fmla="*/ 47 h 126"/>
                  <a:gd name="T32" fmla="*/ 60 w 69"/>
                  <a:gd name="T33" fmla="*/ 59 h 126"/>
                  <a:gd name="T34" fmla="*/ 65 w 69"/>
                  <a:gd name="T35" fmla="*/ 69 h 126"/>
                  <a:gd name="T36" fmla="*/ 68 w 69"/>
                  <a:gd name="T37" fmla="*/ 80 h 126"/>
                  <a:gd name="T38" fmla="*/ 69 w 69"/>
                  <a:gd name="T39" fmla="*/ 86 h 126"/>
                  <a:gd name="T40" fmla="*/ 69 w 69"/>
                  <a:gd name="T41" fmla="*/ 92 h 126"/>
                  <a:gd name="T42" fmla="*/ 69 w 69"/>
                  <a:gd name="T43" fmla="*/ 92 h 126"/>
                  <a:gd name="T44" fmla="*/ 68 w 69"/>
                  <a:gd name="T45" fmla="*/ 99 h 126"/>
                  <a:gd name="T46" fmla="*/ 66 w 69"/>
                  <a:gd name="T47" fmla="*/ 105 h 126"/>
                  <a:gd name="T48" fmla="*/ 63 w 69"/>
                  <a:gd name="T49" fmla="*/ 111 h 126"/>
                  <a:gd name="T50" fmla="*/ 59 w 69"/>
                  <a:gd name="T51" fmla="*/ 116 h 126"/>
                  <a:gd name="T52" fmla="*/ 54 w 69"/>
                  <a:gd name="T53" fmla="*/ 121 h 126"/>
                  <a:gd name="T54" fmla="*/ 49 w 69"/>
                  <a:gd name="T55" fmla="*/ 124 h 126"/>
                  <a:gd name="T56" fmla="*/ 42 w 69"/>
                  <a:gd name="T57" fmla="*/ 126 h 126"/>
                  <a:gd name="T58" fmla="*/ 34 w 69"/>
                  <a:gd name="T59" fmla="*/ 126 h 126"/>
                  <a:gd name="T60" fmla="*/ 34 w 69"/>
                  <a:gd name="T61" fmla="*/ 126 h 126"/>
                  <a:gd name="T62" fmla="*/ 28 w 69"/>
                  <a:gd name="T63" fmla="*/ 126 h 126"/>
                  <a:gd name="T64" fmla="*/ 21 w 69"/>
                  <a:gd name="T65" fmla="*/ 124 h 126"/>
                  <a:gd name="T66" fmla="*/ 15 w 69"/>
                  <a:gd name="T67" fmla="*/ 121 h 126"/>
                  <a:gd name="T68" fmla="*/ 10 w 69"/>
                  <a:gd name="T69" fmla="*/ 116 h 126"/>
                  <a:gd name="T70" fmla="*/ 6 w 69"/>
                  <a:gd name="T71" fmla="*/ 111 h 126"/>
                  <a:gd name="T72" fmla="*/ 2 w 69"/>
                  <a:gd name="T73" fmla="*/ 105 h 126"/>
                  <a:gd name="T74" fmla="*/ 0 w 69"/>
                  <a:gd name="T75" fmla="*/ 99 h 126"/>
                  <a:gd name="T76" fmla="*/ 0 w 69"/>
                  <a:gd name="T77" fmla="*/ 92 h 126"/>
                  <a:gd name="T78" fmla="*/ 0 w 69"/>
                  <a:gd name="T79" fmla="*/ 9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126">
                    <a:moveTo>
                      <a:pt x="0" y="92"/>
                    </a:moveTo>
                    <a:lnTo>
                      <a:pt x="0" y="92"/>
                    </a:lnTo>
                    <a:lnTo>
                      <a:pt x="0" y="86"/>
                    </a:lnTo>
                    <a:lnTo>
                      <a:pt x="1" y="80"/>
                    </a:lnTo>
                    <a:lnTo>
                      <a:pt x="4" y="69"/>
                    </a:lnTo>
                    <a:lnTo>
                      <a:pt x="10" y="59"/>
                    </a:lnTo>
                    <a:lnTo>
                      <a:pt x="15" y="47"/>
                    </a:lnTo>
                    <a:lnTo>
                      <a:pt x="21" y="37"/>
                    </a:lnTo>
                    <a:lnTo>
                      <a:pt x="27" y="26"/>
                    </a:lnTo>
                    <a:lnTo>
                      <a:pt x="31" y="14"/>
                    </a:lnTo>
                    <a:lnTo>
                      <a:pt x="34" y="0"/>
                    </a:lnTo>
                    <a:lnTo>
                      <a:pt x="34" y="0"/>
                    </a:lnTo>
                    <a:lnTo>
                      <a:pt x="37" y="14"/>
                    </a:lnTo>
                    <a:lnTo>
                      <a:pt x="43" y="26"/>
                    </a:lnTo>
                    <a:lnTo>
                      <a:pt x="49" y="37"/>
                    </a:lnTo>
                    <a:lnTo>
                      <a:pt x="54" y="47"/>
                    </a:lnTo>
                    <a:lnTo>
                      <a:pt x="60" y="59"/>
                    </a:lnTo>
                    <a:lnTo>
                      <a:pt x="65" y="69"/>
                    </a:lnTo>
                    <a:lnTo>
                      <a:pt x="68" y="80"/>
                    </a:lnTo>
                    <a:lnTo>
                      <a:pt x="69" y="86"/>
                    </a:lnTo>
                    <a:lnTo>
                      <a:pt x="69" y="92"/>
                    </a:lnTo>
                    <a:lnTo>
                      <a:pt x="69" y="92"/>
                    </a:lnTo>
                    <a:lnTo>
                      <a:pt x="68" y="99"/>
                    </a:lnTo>
                    <a:lnTo>
                      <a:pt x="66" y="105"/>
                    </a:lnTo>
                    <a:lnTo>
                      <a:pt x="63" y="111"/>
                    </a:lnTo>
                    <a:lnTo>
                      <a:pt x="59" y="116"/>
                    </a:lnTo>
                    <a:lnTo>
                      <a:pt x="54" y="121"/>
                    </a:lnTo>
                    <a:lnTo>
                      <a:pt x="49" y="124"/>
                    </a:lnTo>
                    <a:lnTo>
                      <a:pt x="42" y="126"/>
                    </a:lnTo>
                    <a:lnTo>
                      <a:pt x="34" y="126"/>
                    </a:lnTo>
                    <a:lnTo>
                      <a:pt x="34" y="126"/>
                    </a:lnTo>
                    <a:lnTo>
                      <a:pt x="28" y="126"/>
                    </a:lnTo>
                    <a:lnTo>
                      <a:pt x="21" y="124"/>
                    </a:lnTo>
                    <a:lnTo>
                      <a:pt x="15" y="121"/>
                    </a:lnTo>
                    <a:lnTo>
                      <a:pt x="10" y="116"/>
                    </a:lnTo>
                    <a:lnTo>
                      <a:pt x="6" y="111"/>
                    </a:lnTo>
                    <a:lnTo>
                      <a:pt x="2" y="105"/>
                    </a:lnTo>
                    <a:lnTo>
                      <a:pt x="0" y="99"/>
                    </a:lnTo>
                    <a:lnTo>
                      <a:pt x="0" y="92"/>
                    </a:lnTo>
                    <a:lnTo>
                      <a:pt x="0" y="9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3" name="Line 93"/>
              <p:cNvSpPr>
                <a:spLocks noChangeShapeType="1"/>
              </p:cNvSpPr>
              <p:nvPr/>
            </p:nvSpPr>
            <p:spPr bwMode="auto">
              <a:xfrm>
                <a:off x="840" y="1714"/>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4" name="Line 94"/>
              <p:cNvSpPr>
                <a:spLocks noChangeShapeType="1"/>
              </p:cNvSpPr>
              <p:nvPr/>
            </p:nvSpPr>
            <p:spPr bwMode="auto">
              <a:xfrm>
                <a:off x="838" y="1716"/>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5" name="Freeform 95"/>
              <p:cNvSpPr>
                <a:spLocks/>
              </p:cNvSpPr>
              <p:nvPr/>
            </p:nvSpPr>
            <p:spPr bwMode="auto">
              <a:xfrm>
                <a:off x="836" y="1676"/>
                <a:ext cx="16" cy="38"/>
              </a:xfrm>
              <a:custGeom>
                <a:avLst/>
                <a:gdLst>
                  <a:gd name="T0" fmla="*/ 16 w 16"/>
                  <a:gd name="T1" fmla="*/ 1 h 38"/>
                  <a:gd name="T2" fmla="*/ 16 w 16"/>
                  <a:gd name="T3" fmla="*/ 1 h 38"/>
                  <a:gd name="T4" fmla="*/ 14 w 16"/>
                  <a:gd name="T5" fmla="*/ 0 h 38"/>
                  <a:gd name="T6" fmla="*/ 13 w 16"/>
                  <a:gd name="T7" fmla="*/ 1 h 38"/>
                  <a:gd name="T8" fmla="*/ 13 w 16"/>
                  <a:gd name="T9" fmla="*/ 1 h 38"/>
                  <a:gd name="T10" fmla="*/ 13 w 16"/>
                  <a:gd name="T11" fmla="*/ 1 h 38"/>
                  <a:gd name="T12" fmla="*/ 8 w 16"/>
                  <a:gd name="T13" fmla="*/ 10 h 38"/>
                  <a:gd name="T14" fmla="*/ 4 w 16"/>
                  <a:gd name="T15" fmla="*/ 19 h 38"/>
                  <a:gd name="T16" fmla="*/ 1 w 16"/>
                  <a:gd name="T17" fmla="*/ 28 h 38"/>
                  <a:gd name="T18" fmla="*/ 0 w 16"/>
                  <a:gd name="T19" fmla="*/ 38 h 38"/>
                  <a:gd name="T20" fmla="*/ 0 w 16"/>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8">
                    <a:moveTo>
                      <a:pt x="16" y="1"/>
                    </a:moveTo>
                    <a:lnTo>
                      <a:pt x="16" y="1"/>
                    </a:lnTo>
                    <a:lnTo>
                      <a:pt x="14" y="0"/>
                    </a:lnTo>
                    <a:lnTo>
                      <a:pt x="13" y="1"/>
                    </a:lnTo>
                    <a:lnTo>
                      <a:pt x="13" y="1"/>
                    </a:lnTo>
                    <a:lnTo>
                      <a:pt x="13" y="1"/>
                    </a:lnTo>
                    <a:lnTo>
                      <a:pt x="8" y="10"/>
                    </a:lnTo>
                    <a:lnTo>
                      <a:pt x="4" y="19"/>
                    </a:lnTo>
                    <a:lnTo>
                      <a:pt x="1" y="28"/>
                    </a:lnTo>
                    <a:lnTo>
                      <a:pt x="0" y="38"/>
                    </a:lnTo>
                    <a:lnTo>
                      <a:pt x="0" y="3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6" name="Freeform 96"/>
              <p:cNvSpPr>
                <a:spLocks/>
              </p:cNvSpPr>
              <p:nvPr/>
            </p:nvSpPr>
            <p:spPr bwMode="auto">
              <a:xfrm>
                <a:off x="4110" y="2206"/>
                <a:ext cx="69" cy="127"/>
              </a:xfrm>
              <a:custGeom>
                <a:avLst/>
                <a:gdLst>
                  <a:gd name="T0" fmla="*/ 0 w 69"/>
                  <a:gd name="T1" fmla="*/ 92 h 127"/>
                  <a:gd name="T2" fmla="*/ 0 w 69"/>
                  <a:gd name="T3" fmla="*/ 92 h 127"/>
                  <a:gd name="T4" fmla="*/ 0 w 69"/>
                  <a:gd name="T5" fmla="*/ 86 h 127"/>
                  <a:gd name="T6" fmla="*/ 1 w 69"/>
                  <a:gd name="T7" fmla="*/ 81 h 127"/>
                  <a:gd name="T8" fmla="*/ 4 w 69"/>
                  <a:gd name="T9" fmla="*/ 69 h 127"/>
                  <a:gd name="T10" fmla="*/ 10 w 69"/>
                  <a:gd name="T11" fmla="*/ 59 h 127"/>
                  <a:gd name="T12" fmla="*/ 15 w 69"/>
                  <a:gd name="T13" fmla="*/ 49 h 127"/>
                  <a:gd name="T14" fmla="*/ 21 w 69"/>
                  <a:gd name="T15" fmla="*/ 37 h 127"/>
                  <a:gd name="T16" fmla="*/ 27 w 69"/>
                  <a:gd name="T17" fmla="*/ 26 h 127"/>
                  <a:gd name="T18" fmla="*/ 31 w 69"/>
                  <a:gd name="T19" fmla="*/ 14 h 127"/>
                  <a:gd name="T20" fmla="*/ 34 w 69"/>
                  <a:gd name="T21" fmla="*/ 0 h 127"/>
                  <a:gd name="T22" fmla="*/ 34 w 69"/>
                  <a:gd name="T23" fmla="*/ 0 h 127"/>
                  <a:gd name="T24" fmla="*/ 38 w 69"/>
                  <a:gd name="T25" fmla="*/ 14 h 127"/>
                  <a:gd name="T26" fmla="*/ 42 w 69"/>
                  <a:gd name="T27" fmla="*/ 26 h 127"/>
                  <a:gd name="T28" fmla="*/ 49 w 69"/>
                  <a:gd name="T29" fmla="*/ 37 h 127"/>
                  <a:gd name="T30" fmla="*/ 55 w 69"/>
                  <a:gd name="T31" fmla="*/ 49 h 127"/>
                  <a:gd name="T32" fmla="*/ 60 w 69"/>
                  <a:gd name="T33" fmla="*/ 59 h 127"/>
                  <a:gd name="T34" fmla="*/ 65 w 69"/>
                  <a:gd name="T35" fmla="*/ 69 h 127"/>
                  <a:gd name="T36" fmla="*/ 68 w 69"/>
                  <a:gd name="T37" fmla="*/ 81 h 127"/>
                  <a:gd name="T38" fmla="*/ 69 w 69"/>
                  <a:gd name="T39" fmla="*/ 86 h 127"/>
                  <a:gd name="T40" fmla="*/ 69 w 69"/>
                  <a:gd name="T41" fmla="*/ 92 h 127"/>
                  <a:gd name="T42" fmla="*/ 69 w 69"/>
                  <a:gd name="T43" fmla="*/ 92 h 127"/>
                  <a:gd name="T44" fmla="*/ 69 w 69"/>
                  <a:gd name="T45" fmla="*/ 99 h 127"/>
                  <a:gd name="T46" fmla="*/ 67 w 69"/>
                  <a:gd name="T47" fmla="*/ 105 h 127"/>
                  <a:gd name="T48" fmla="*/ 63 w 69"/>
                  <a:gd name="T49" fmla="*/ 111 h 127"/>
                  <a:gd name="T50" fmla="*/ 59 w 69"/>
                  <a:gd name="T51" fmla="*/ 117 h 127"/>
                  <a:gd name="T52" fmla="*/ 54 w 69"/>
                  <a:gd name="T53" fmla="*/ 121 h 127"/>
                  <a:gd name="T54" fmla="*/ 49 w 69"/>
                  <a:gd name="T55" fmla="*/ 124 h 127"/>
                  <a:gd name="T56" fmla="*/ 41 w 69"/>
                  <a:gd name="T57" fmla="*/ 126 h 127"/>
                  <a:gd name="T58" fmla="*/ 34 w 69"/>
                  <a:gd name="T59" fmla="*/ 127 h 127"/>
                  <a:gd name="T60" fmla="*/ 34 w 69"/>
                  <a:gd name="T61" fmla="*/ 127 h 127"/>
                  <a:gd name="T62" fmla="*/ 28 w 69"/>
                  <a:gd name="T63" fmla="*/ 126 h 127"/>
                  <a:gd name="T64" fmla="*/ 21 w 69"/>
                  <a:gd name="T65" fmla="*/ 124 h 127"/>
                  <a:gd name="T66" fmla="*/ 16 w 69"/>
                  <a:gd name="T67" fmla="*/ 121 h 127"/>
                  <a:gd name="T68" fmla="*/ 11 w 69"/>
                  <a:gd name="T69" fmla="*/ 117 h 127"/>
                  <a:gd name="T70" fmla="*/ 5 w 69"/>
                  <a:gd name="T71" fmla="*/ 111 h 127"/>
                  <a:gd name="T72" fmla="*/ 2 w 69"/>
                  <a:gd name="T73" fmla="*/ 105 h 127"/>
                  <a:gd name="T74" fmla="*/ 0 w 69"/>
                  <a:gd name="T75" fmla="*/ 99 h 127"/>
                  <a:gd name="T76" fmla="*/ 0 w 69"/>
                  <a:gd name="T77" fmla="*/ 92 h 127"/>
                  <a:gd name="T78" fmla="*/ 0 w 69"/>
                  <a:gd name="T79" fmla="*/ 9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127">
                    <a:moveTo>
                      <a:pt x="0" y="92"/>
                    </a:moveTo>
                    <a:lnTo>
                      <a:pt x="0" y="92"/>
                    </a:lnTo>
                    <a:lnTo>
                      <a:pt x="0" y="86"/>
                    </a:lnTo>
                    <a:lnTo>
                      <a:pt x="1" y="81"/>
                    </a:lnTo>
                    <a:lnTo>
                      <a:pt x="4" y="69"/>
                    </a:lnTo>
                    <a:lnTo>
                      <a:pt x="10" y="59"/>
                    </a:lnTo>
                    <a:lnTo>
                      <a:pt x="15" y="49"/>
                    </a:lnTo>
                    <a:lnTo>
                      <a:pt x="21" y="37"/>
                    </a:lnTo>
                    <a:lnTo>
                      <a:pt x="27" y="26"/>
                    </a:lnTo>
                    <a:lnTo>
                      <a:pt x="31" y="14"/>
                    </a:lnTo>
                    <a:lnTo>
                      <a:pt x="34" y="0"/>
                    </a:lnTo>
                    <a:lnTo>
                      <a:pt x="34" y="0"/>
                    </a:lnTo>
                    <a:lnTo>
                      <a:pt x="38" y="14"/>
                    </a:lnTo>
                    <a:lnTo>
                      <a:pt x="42" y="26"/>
                    </a:lnTo>
                    <a:lnTo>
                      <a:pt x="49" y="37"/>
                    </a:lnTo>
                    <a:lnTo>
                      <a:pt x="55" y="49"/>
                    </a:lnTo>
                    <a:lnTo>
                      <a:pt x="60" y="59"/>
                    </a:lnTo>
                    <a:lnTo>
                      <a:pt x="65" y="69"/>
                    </a:lnTo>
                    <a:lnTo>
                      <a:pt x="68" y="81"/>
                    </a:lnTo>
                    <a:lnTo>
                      <a:pt x="69" y="86"/>
                    </a:lnTo>
                    <a:lnTo>
                      <a:pt x="69" y="92"/>
                    </a:lnTo>
                    <a:lnTo>
                      <a:pt x="69" y="92"/>
                    </a:lnTo>
                    <a:lnTo>
                      <a:pt x="69" y="99"/>
                    </a:lnTo>
                    <a:lnTo>
                      <a:pt x="67" y="105"/>
                    </a:lnTo>
                    <a:lnTo>
                      <a:pt x="63" y="111"/>
                    </a:lnTo>
                    <a:lnTo>
                      <a:pt x="59" y="117"/>
                    </a:lnTo>
                    <a:lnTo>
                      <a:pt x="54" y="121"/>
                    </a:lnTo>
                    <a:lnTo>
                      <a:pt x="49" y="124"/>
                    </a:lnTo>
                    <a:lnTo>
                      <a:pt x="41" y="126"/>
                    </a:lnTo>
                    <a:lnTo>
                      <a:pt x="34" y="127"/>
                    </a:lnTo>
                    <a:lnTo>
                      <a:pt x="34" y="127"/>
                    </a:lnTo>
                    <a:lnTo>
                      <a:pt x="28" y="126"/>
                    </a:lnTo>
                    <a:lnTo>
                      <a:pt x="21" y="124"/>
                    </a:lnTo>
                    <a:lnTo>
                      <a:pt x="16" y="121"/>
                    </a:lnTo>
                    <a:lnTo>
                      <a:pt x="11" y="117"/>
                    </a:lnTo>
                    <a:lnTo>
                      <a:pt x="5" y="111"/>
                    </a:lnTo>
                    <a:lnTo>
                      <a:pt x="2" y="105"/>
                    </a:lnTo>
                    <a:lnTo>
                      <a:pt x="0" y="99"/>
                    </a:lnTo>
                    <a:lnTo>
                      <a:pt x="0" y="92"/>
                    </a:lnTo>
                    <a:lnTo>
                      <a:pt x="0" y="9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7" name="Line 97"/>
              <p:cNvSpPr>
                <a:spLocks noChangeShapeType="1"/>
              </p:cNvSpPr>
              <p:nvPr/>
            </p:nvSpPr>
            <p:spPr bwMode="auto">
              <a:xfrm>
                <a:off x="4125" y="2296"/>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8" name="Line 98"/>
              <p:cNvSpPr>
                <a:spLocks noChangeShapeType="1"/>
              </p:cNvSpPr>
              <p:nvPr/>
            </p:nvSpPr>
            <p:spPr bwMode="auto">
              <a:xfrm>
                <a:off x="4123" y="2298"/>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79" name="Freeform 99"/>
              <p:cNvSpPr>
                <a:spLocks/>
              </p:cNvSpPr>
              <p:nvPr/>
            </p:nvSpPr>
            <p:spPr bwMode="auto">
              <a:xfrm>
                <a:off x="4121" y="2259"/>
                <a:ext cx="16" cy="37"/>
              </a:xfrm>
              <a:custGeom>
                <a:avLst/>
                <a:gdLst>
                  <a:gd name="T0" fmla="*/ 16 w 16"/>
                  <a:gd name="T1" fmla="*/ 0 h 37"/>
                  <a:gd name="T2" fmla="*/ 16 w 16"/>
                  <a:gd name="T3" fmla="*/ 0 h 37"/>
                  <a:gd name="T4" fmla="*/ 14 w 16"/>
                  <a:gd name="T5" fmla="*/ 0 h 37"/>
                  <a:gd name="T6" fmla="*/ 13 w 16"/>
                  <a:gd name="T7" fmla="*/ 1 h 37"/>
                  <a:gd name="T8" fmla="*/ 13 w 16"/>
                  <a:gd name="T9" fmla="*/ 1 h 37"/>
                  <a:gd name="T10" fmla="*/ 13 w 16"/>
                  <a:gd name="T11" fmla="*/ 1 h 37"/>
                  <a:gd name="T12" fmla="*/ 8 w 16"/>
                  <a:gd name="T13" fmla="*/ 9 h 37"/>
                  <a:gd name="T14" fmla="*/ 4 w 16"/>
                  <a:gd name="T15" fmla="*/ 18 h 37"/>
                  <a:gd name="T16" fmla="*/ 1 w 16"/>
                  <a:gd name="T17" fmla="*/ 28 h 37"/>
                  <a:gd name="T18" fmla="*/ 0 w 16"/>
                  <a:gd name="T19" fmla="*/ 37 h 37"/>
                  <a:gd name="T20" fmla="*/ 0 w 1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7">
                    <a:moveTo>
                      <a:pt x="16" y="0"/>
                    </a:moveTo>
                    <a:lnTo>
                      <a:pt x="16" y="0"/>
                    </a:lnTo>
                    <a:lnTo>
                      <a:pt x="14" y="0"/>
                    </a:lnTo>
                    <a:lnTo>
                      <a:pt x="13" y="1"/>
                    </a:lnTo>
                    <a:lnTo>
                      <a:pt x="13" y="1"/>
                    </a:lnTo>
                    <a:lnTo>
                      <a:pt x="13" y="1"/>
                    </a:lnTo>
                    <a:lnTo>
                      <a:pt x="8" y="9"/>
                    </a:lnTo>
                    <a:lnTo>
                      <a:pt x="4" y="18"/>
                    </a:lnTo>
                    <a:lnTo>
                      <a:pt x="1" y="28"/>
                    </a:lnTo>
                    <a:lnTo>
                      <a:pt x="0" y="37"/>
                    </a:lnTo>
                    <a:lnTo>
                      <a:pt x="0" y="3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0" name="Freeform 100"/>
              <p:cNvSpPr>
                <a:spLocks/>
              </p:cNvSpPr>
              <p:nvPr/>
            </p:nvSpPr>
            <p:spPr bwMode="auto">
              <a:xfrm>
                <a:off x="5259" y="3082"/>
                <a:ext cx="68" cy="123"/>
              </a:xfrm>
              <a:custGeom>
                <a:avLst/>
                <a:gdLst>
                  <a:gd name="T0" fmla="*/ 0 w 68"/>
                  <a:gd name="T1" fmla="*/ 89 h 123"/>
                  <a:gd name="T2" fmla="*/ 0 w 68"/>
                  <a:gd name="T3" fmla="*/ 89 h 123"/>
                  <a:gd name="T4" fmla="*/ 0 w 68"/>
                  <a:gd name="T5" fmla="*/ 83 h 123"/>
                  <a:gd name="T6" fmla="*/ 1 w 68"/>
                  <a:gd name="T7" fmla="*/ 78 h 123"/>
                  <a:gd name="T8" fmla="*/ 4 w 68"/>
                  <a:gd name="T9" fmla="*/ 67 h 123"/>
                  <a:gd name="T10" fmla="*/ 9 w 68"/>
                  <a:gd name="T11" fmla="*/ 57 h 123"/>
                  <a:gd name="T12" fmla="*/ 14 w 68"/>
                  <a:gd name="T13" fmla="*/ 47 h 123"/>
                  <a:gd name="T14" fmla="*/ 21 w 68"/>
                  <a:gd name="T15" fmla="*/ 36 h 123"/>
                  <a:gd name="T16" fmla="*/ 26 w 68"/>
                  <a:gd name="T17" fmla="*/ 25 h 123"/>
                  <a:gd name="T18" fmla="*/ 31 w 68"/>
                  <a:gd name="T19" fmla="*/ 13 h 123"/>
                  <a:gd name="T20" fmla="*/ 34 w 68"/>
                  <a:gd name="T21" fmla="*/ 0 h 123"/>
                  <a:gd name="T22" fmla="*/ 34 w 68"/>
                  <a:gd name="T23" fmla="*/ 0 h 123"/>
                  <a:gd name="T24" fmla="*/ 37 w 68"/>
                  <a:gd name="T25" fmla="*/ 13 h 123"/>
                  <a:gd name="T26" fmla="*/ 41 w 68"/>
                  <a:gd name="T27" fmla="*/ 25 h 123"/>
                  <a:gd name="T28" fmla="*/ 47 w 68"/>
                  <a:gd name="T29" fmla="*/ 36 h 123"/>
                  <a:gd name="T30" fmla="*/ 53 w 68"/>
                  <a:gd name="T31" fmla="*/ 47 h 123"/>
                  <a:gd name="T32" fmla="*/ 59 w 68"/>
                  <a:gd name="T33" fmla="*/ 57 h 123"/>
                  <a:gd name="T34" fmla="*/ 63 w 68"/>
                  <a:gd name="T35" fmla="*/ 67 h 123"/>
                  <a:gd name="T36" fmla="*/ 67 w 68"/>
                  <a:gd name="T37" fmla="*/ 78 h 123"/>
                  <a:gd name="T38" fmla="*/ 67 w 68"/>
                  <a:gd name="T39" fmla="*/ 83 h 123"/>
                  <a:gd name="T40" fmla="*/ 68 w 68"/>
                  <a:gd name="T41" fmla="*/ 89 h 123"/>
                  <a:gd name="T42" fmla="*/ 68 w 68"/>
                  <a:gd name="T43" fmla="*/ 89 h 123"/>
                  <a:gd name="T44" fmla="*/ 67 w 68"/>
                  <a:gd name="T45" fmla="*/ 95 h 123"/>
                  <a:gd name="T46" fmla="*/ 65 w 68"/>
                  <a:gd name="T47" fmla="*/ 102 h 123"/>
                  <a:gd name="T48" fmla="*/ 62 w 68"/>
                  <a:gd name="T49" fmla="*/ 108 h 123"/>
                  <a:gd name="T50" fmla="*/ 58 w 68"/>
                  <a:gd name="T51" fmla="*/ 113 h 123"/>
                  <a:gd name="T52" fmla="*/ 53 w 68"/>
                  <a:gd name="T53" fmla="*/ 117 h 123"/>
                  <a:gd name="T54" fmla="*/ 47 w 68"/>
                  <a:gd name="T55" fmla="*/ 120 h 123"/>
                  <a:gd name="T56" fmla="*/ 41 w 68"/>
                  <a:gd name="T57" fmla="*/ 122 h 123"/>
                  <a:gd name="T58" fmla="*/ 34 w 68"/>
                  <a:gd name="T59" fmla="*/ 123 h 123"/>
                  <a:gd name="T60" fmla="*/ 34 w 68"/>
                  <a:gd name="T61" fmla="*/ 123 h 123"/>
                  <a:gd name="T62" fmla="*/ 27 w 68"/>
                  <a:gd name="T63" fmla="*/ 122 h 123"/>
                  <a:gd name="T64" fmla="*/ 21 w 68"/>
                  <a:gd name="T65" fmla="*/ 120 h 123"/>
                  <a:gd name="T66" fmla="*/ 15 w 68"/>
                  <a:gd name="T67" fmla="*/ 117 h 123"/>
                  <a:gd name="T68" fmla="*/ 10 w 68"/>
                  <a:gd name="T69" fmla="*/ 113 h 123"/>
                  <a:gd name="T70" fmla="*/ 6 w 68"/>
                  <a:gd name="T71" fmla="*/ 108 h 123"/>
                  <a:gd name="T72" fmla="*/ 3 w 68"/>
                  <a:gd name="T73" fmla="*/ 102 h 123"/>
                  <a:gd name="T74" fmla="*/ 1 w 68"/>
                  <a:gd name="T75" fmla="*/ 95 h 123"/>
                  <a:gd name="T76" fmla="*/ 0 w 68"/>
                  <a:gd name="T77" fmla="*/ 89 h 123"/>
                  <a:gd name="T78" fmla="*/ 0 w 68"/>
                  <a:gd name="T79"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123">
                    <a:moveTo>
                      <a:pt x="0" y="89"/>
                    </a:moveTo>
                    <a:lnTo>
                      <a:pt x="0" y="89"/>
                    </a:lnTo>
                    <a:lnTo>
                      <a:pt x="0" y="83"/>
                    </a:lnTo>
                    <a:lnTo>
                      <a:pt x="1" y="78"/>
                    </a:lnTo>
                    <a:lnTo>
                      <a:pt x="4" y="67"/>
                    </a:lnTo>
                    <a:lnTo>
                      <a:pt x="9" y="57"/>
                    </a:lnTo>
                    <a:lnTo>
                      <a:pt x="14" y="47"/>
                    </a:lnTo>
                    <a:lnTo>
                      <a:pt x="21" y="36"/>
                    </a:lnTo>
                    <a:lnTo>
                      <a:pt x="26" y="25"/>
                    </a:lnTo>
                    <a:lnTo>
                      <a:pt x="31" y="13"/>
                    </a:lnTo>
                    <a:lnTo>
                      <a:pt x="34" y="0"/>
                    </a:lnTo>
                    <a:lnTo>
                      <a:pt x="34" y="0"/>
                    </a:lnTo>
                    <a:lnTo>
                      <a:pt x="37" y="13"/>
                    </a:lnTo>
                    <a:lnTo>
                      <a:pt x="41" y="25"/>
                    </a:lnTo>
                    <a:lnTo>
                      <a:pt x="47" y="36"/>
                    </a:lnTo>
                    <a:lnTo>
                      <a:pt x="53" y="47"/>
                    </a:lnTo>
                    <a:lnTo>
                      <a:pt x="59" y="57"/>
                    </a:lnTo>
                    <a:lnTo>
                      <a:pt x="63" y="67"/>
                    </a:lnTo>
                    <a:lnTo>
                      <a:pt x="67" y="78"/>
                    </a:lnTo>
                    <a:lnTo>
                      <a:pt x="67" y="83"/>
                    </a:lnTo>
                    <a:lnTo>
                      <a:pt x="68" y="89"/>
                    </a:lnTo>
                    <a:lnTo>
                      <a:pt x="68" y="89"/>
                    </a:lnTo>
                    <a:lnTo>
                      <a:pt x="67" y="95"/>
                    </a:lnTo>
                    <a:lnTo>
                      <a:pt x="65" y="102"/>
                    </a:lnTo>
                    <a:lnTo>
                      <a:pt x="62" y="108"/>
                    </a:lnTo>
                    <a:lnTo>
                      <a:pt x="58" y="113"/>
                    </a:lnTo>
                    <a:lnTo>
                      <a:pt x="53" y="117"/>
                    </a:lnTo>
                    <a:lnTo>
                      <a:pt x="47" y="120"/>
                    </a:lnTo>
                    <a:lnTo>
                      <a:pt x="41" y="122"/>
                    </a:lnTo>
                    <a:lnTo>
                      <a:pt x="34" y="123"/>
                    </a:lnTo>
                    <a:lnTo>
                      <a:pt x="34" y="123"/>
                    </a:lnTo>
                    <a:lnTo>
                      <a:pt x="27" y="122"/>
                    </a:lnTo>
                    <a:lnTo>
                      <a:pt x="21" y="120"/>
                    </a:lnTo>
                    <a:lnTo>
                      <a:pt x="15" y="117"/>
                    </a:lnTo>
                    <a:lnTo>
                      <a:pt x="10" y="113"/>
                    </a:lnTo>
                    <a:lnTo>
                      <a:pt x="6" y="108"/>
                    </a:lnTo>
                    <a:lnTo>
                      <a:pt x="3" y="102"/>
                    </a:lnTo>
                    <a:lnTo>
                      <a:pt x="1" y="95"/>
                    </a:lnTo>
                    <a:lnTo>
                      <a:pt x="0" y="89"/>
                    </a:lnTo>
                    <a:lnTo>
                      <a:pt x="0" y="8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1" name="Line 101"/>
              <p:cNvSpPr>
                <a:spLocks noChangeShapeType="1"/>
              </p:cNvSpPr>
              <p:nvPr/>
            </p:nvSpPr>
            <p:spPr bwMode="auto">
              <a:xfrm>
                <a:off x="5271" y="3171"/>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2" name="Freeform 102"/>
              <p:cNvSpPr>
                <a:spLocks/>
              </p:cNvSpPr>
              <p:nvPr/>
            </p:nvSpPr>
            <p:spPr bwMode="auto">
              <a:xfrm>
                <a:off x="5271" y="3135"/>
                <a:ext cx="14" cy="35"/>
              </a:xfrm>
              <a:custGeom>
                <a:avLst/>
                <a:gdLst>
                  <a:gd name="T0" fmla="*/ 14 w 14"/>
                  <a:gd name="T1" fmla="*/ 0 h 35"/>
                  <a:gd name="T2" fmla="*/ 14 w 14"/>
                  <a:gd name="T3" fmla="*/ 0 h 35"/>
                  <a:gd name="T4" fmla="*/ 14 w 14"/>
                  <a:gd name="T5" fmla="*/ 0 h 35"/>
                  <a:gd name="T6" fmla="*/ 9 w 14"/>
                  <a:gd name="T7" fmla="*/ 8 h 35"/>
                  <a:gd name="T8" fmla="*/ 5 w 14"/>
                  <a:gd name="T9" fmla="*/ 17 h 35"/>
                  <a:gd name="T10" fmla="*/ 1 w 14"/>
                  <a:gd name="T11" fmla="*/ 26 h 35"/>
                  <a:gd name="T12" fmla="*/ 0 w 14"/>
                  <a:gd name="T13" fmla="*/ 35 h 35"/>
                  <a:gd name="T14" fmla="*/ 0 w 14"/>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5">
                    <a:moveTo>
                      <a:pt x="14" y="0"/>
                    </a:moveTo>
                    <a:lnTo>
                      <a:pt x="14" y="0"/>
                    </a:lnTo>
                    <a:lnTo>
                      <a:pt x="14" y="0"/>
                    </a:lnTo>
                    <a:lnTo>
                      <a:pt x="9" y="8"/>
                    </a:lnTo>
                    <a:lnTo>
                      <a:pt x="5" y="17"/>
                    </a:lnTo>
                    <a:lnTo>
                      <a:pt x="1" y="26"/>
                    </a:lnTo>
                    <a:lnTo>
                      <a:pt x="0" y="35"/>
                    </a:lnTo>
                    <a:lnTo>
                      <a:pt x="0" y="3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3" name="Freeform 103"/>
              <p:cNvSpPr>
                <a:spLocks/>
              </p:cNvSpPr>
              <p:nvPr/>
            </p:nvSpPr>
            <p:spPr bwMode="auto">
              <a:xfrm>
                <a:off x="743" y="441"/>
                <a:ext cx="22" cy="9"/>
              </a:xfrm>
              <a:custGeom>
                <a:avLst/>
                <a:gdLst>
                  <a:gd name="T0" fmla="*/ 22 w 22"/>
                  <a:gd name="T1" fmla="*/ 9 h 9"/>
                  <a:gd name="T2" fmla="*/ 22 w 22"/>
                  <a:gd name="T3" fmla="*/ 9 h 9"/>
                  <a:gd name="T4" fmla="*/ 0 w 22"/>
                  <a:gd name="T5" fmla="*/ 0 h 9"/>
                </a:gdLst>
                <a:ahLst/>
                <a:cxnLst>
                  <a:cxn ang="0">
                    <a:pos x="T0" y="T1"/>
                  </a:cxn>
                  <a:cxn ang="0">
                    <a:pos x="T2" y="T3"/>
                  </a:cxn>
                  <a:cxn ang="0">
                    <a:pos x="T4" y="T5"/>
                  </a:cxn>
                </a:cxnLst>
                <a:rect l="0" t="0" r="r" b="b"/>
                <a:pathLst>
                  <a:path w="22" h="9">
                    <a:moveTo>
                      <a:pt x="22" y="9"/>
                    </a:moveTo>
                    <a:lnTo>
                      <a:pt x="22" y="9"/>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4" name="Freeform 104"/>
              <p:cNvSpPr>
                <a:spLocks/>
              </p:cNvSpPr>
              <p:nvPr/>
            </p:nvSpPr>
            <p:spPr bwMode="auto">
              <a:xfrm>
                <a:off x="623" y="430"/>
                <a:ext cx="185" cy="203"/>
              </a:xfrm>
              <a:custGeom>
                <a:avLst/>
                <a:gdLst>
                  <a:gd name="T0" fmla="*/ 82 w 185"/>
                  <a:gd name="T1" fmla="*/ 2 h 203"/>
                  <a:gd name="T2" fmla="*/ 82 w 185"/>
                  <a:gd name="T3" fmla="*/ 2 h 203"/>
                  <a:gd name="T4" fmla="*/ 69 w 185"/>
                  <a:gd name="T5" fmla="*/ 0 h 203"/>
                  <a:gd name="T6" fmla="*/ 56 w 185"/>
                  <a:gd name="T7" fmla="*/ 0 h 203"/>
                  <a:gd name="T8" fmla="*/ 56 w 185"/>
                  <a:gd name="T9" fmla="*/ 0 h 203"/>
                  <a:gd name="T10" fmla="*/ 48 w 185"/>
                  <a:gd name="T11" fmla="*/ 0 h 203"/>
                  <a:gd name="T12" fmla="*/ 40 w 185"/>
                  <a:gd name="T13" fmla="*/ 1 h 203"/>
                  <a:gd name="T14" fmla="*/ 33 w 185"/>
                  <a:gd name="T15" fmla="*/ 2 h 203"/>
                  <a:gd name="T16" fmla="*/ 25 w 185"/>
                  <a:gd name="T17" fmla="*/ 4 h 203"/>
                  <a:gd name="T18" fmla="*/ 19 w 185"/>
                  <a:gd name="T19" fmla="*/ 7 h 203"/>
                  <a:gd name="T20" fmla="*/ 14 w 185"/>
                  <a:gd name="T21" fmla="*/ 11 h 203"/>
                  <a:gd name="T22" fmla="*/ 9 w 185"/>
                  <a:gd name="T23" fmla="*/ 17 h 203"/>
                  <a:gd name="T24" fmla="*/ 5 w 185"/>
                  <a:gd name="T25" fmla="*/ 22 h 203"/>
                  <a:gd name="T26" fmla="*/ 5 w 185"/>
                  <a:gd name="T27" fmla="*/ 22 h 203"/>
                  <a:gd name="T28" fmla="*/ 3 w 185"/>
                  <a:gd name="T29" fmla="*/ 27 h 203"/>
                  <a:gd name="T30" fmla="*/ 1 w 185"/>
                  <a:gd name="T31" fmla="*/ 31 h 203"/>
                  <a:gd name="T32" fmla="*/ 0 w 185"/>
                  <a:gd name="T33" fmla="*/ 36 h 203"/>
                  <a:gd name="T34" fmla="*/ 0 w 185"/>
                  <a:gd name="T35" fmla="*/ 41 h 203"/>
                  <a:gd name="T36" fmla="*/ 0 w 185"/>
                  <a:gd name="T37" fmla="*/ 41 h 203"/>
                  <a:gd name="T38" fmla="*/ 1 w 185"/>
                  <a:gd name="T39" fmla="*/ 49 h 203"/>
                  <a:gd name="T40" fmla="*/ 2 w 185"/>
                  <a:gd name="T41" fmla="*/ 58 h 203"/>
                  <a:gd name="T42" fmla="*/ 5 w 185"/>
                  <a:gd name="T43" fmla="*/ 65 h 203"/>
                  <a:gd name="T44" fmla="*/ 9 w 185"/>
                  <a:gd name="T45" fmla="*/ 73 h 203"/>
                  <a:gd name="T46" fmla="*/ 13 w 185"/>
                  <a:gd name="T47" fmla="*/ 81 h 203"/>
                  <a:gd name="T48" fmla="*/ 19 w 185"/>
                  <a:gd name="T49" fmla="*/ 90 h 203"/>
                  <a:gd name="T50" fmla="*/ 33 w 185"/>
                  <a:gd name="T51" fmla="*/ 107 h 203"/>
                  <a:gd name="T52" fmla="*/ 33 w 185"/>
                  <a:gd name="T53" fmla="*/ 107 h 203"/>
                  <a:gd name="T54" fmla="*/ 49 w 185"/>
                  <a:gd name="T55" fmla="*/ 124 h 203"/>
                  <a:gd name="T56" fmla="*/ 69 w 185"/>
                  <a:gd name="T57" fmla="*/ 140 h 203"/>
                  <a:gd name="T58" fmla="*/ 91 w 185"/>
                  <a:gd name="T59" fmla="*/ 156 h 203"/>
                  <a:gd name="T60" fmla="*/ 116 w 185"/>
                  <a:gd name="T61" fmla="*/ 172 h 203"/>
                  <a:gd name="T62" fmla="*/ 116 w 185"/>
                  <a:gd name="T63" fmla="*/ 172 h 203"/>
                  <a:gd name="T64" fmla="*/ 133 w 185"/>
                  <a:gd name="T65" fmla="*/ 181 h 203"/>
                  <a:gd name="T66" fmla="*/ 151 w 185"/>
                  <a:gd name="T67" fmla="*/ 190 h 203"/>
                  <a:gd name="T68" fmla="*/ 168 w 185"/>
                  <a:gd name="T69" fmla="*/ 198 h 203"/>
                  <a:gd name="T70" fmla="*/ 185 w 185"/>
                  <a:gd name="T7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203">
                    <a:moveTo>
                      <a:pt x="82" y="2"/>
                    </a:moveTo>
                    <a:lnTo>
                      <a:pt x="82" y="2"/>
                    </a:lnTo>
                    <a:lnTo>
                      <a:pt x="69" y="0"/>
                    </a:lnTo>
                    <a:lnTo>
                      <a:pt x="56" y="0"/>
                    </a:lnTo>
                    <a:lnTo>
                      <a:pt x="56" y="0"/>
                    </a:lnTo>
                    <a:lnTo>
                      <a:pt x="48" y="0"/>
                    </a:lnTo>
                    <a:lnTo>
                      <a:pt x="40" y="1"/>
                    </a:lnTo>
                    <a:lnTo>
                      <a:pt x="33" y="2"/>
                    </a:lnTo>
                    <a:lnTo>
                      <a:pt x="25" y="4"/>
                    </a:lnTo>
                    <a:lnTo>
                      <a:pt x="19" y="7"/>
                    </a:lnTo>
                    <a:lnTo>
                      <a:pt x="14" y="11"/>
                    </a:lnTo>
                    <a:lnTo>
                      <a:pt x="9" y="17"/>
                    </a:lnTo>
                    <a:lnTo>
                      <a:pt x="5" y="22"/>
                    </a:lnTo>
                    <a:lnTo>
                      <a:pt x="5" y="22"/>
                    </a:lnTo>
                    <a:lnTo>
                      <a:pt x="3" y="27"/>
                    </a:lnTo>
                    <a:lnTo>
                      <a:pt x="1" y="31"/>
                    </a:lnTo>
                    <a:lnTo>
                      <a:pt x="0" y="36"/>
                    </a:lnTo>
                    <a:lnTo>
                      <a:pt x="0" y="41"/>
                    </a:lnTo>
                    <a:lnTo>
                      <a:pt x="0" y="41"/>
                    </a:lnTo>
                    <a:lnTo>
                      <a:pt x="1" y="49"/>
                    </a:lnTo>
                    <a:lnTo>
                      <a:pt x="2" y="58"/>
                    </a:lnTo>
                    <a:lnTo>
                      <a:pt x="5" y="65"/>
                    </a:lnTo>
                    <a:lnTo>
                      <a:pt x="9" y="73"/>
                    </a:lnTo>
                    <a:lnTo>
                      <a:pt x="13" y="81"/>
                    </a:lnTo>
                    <a:lnTo>
                      <a:pt x="19" y="90"/>
                    </a:lnTo>
                    <a:lnTo>
                      <a:pt x="33" y="107"/>
                    </a:lnTo>
                    <a:lnTo>
                      <a:pt x="33" y="107"/>
                    </a:lnTo>
                    <a:lnTo>
                      <a:pt x="49" y="124"/>
                    </a:lnTo>
                    <a:lnTo>
                      <a:pt x="69" y="140"/>
                    </a:lnTo>
                    <a:lnTo>
                      <a:pt x="91" y="156"/>
                    </a:lnTo>
                    <a:lnTo>
                      <a:pt x="116" y="172"/>
                    </a:lnTo>
                    <a:lnTo>
                      <a:pt x="116" y="172"/>
                    </a:lnTo>
                    <a:lnTo>
                      <a:pt x="133" y="181"/>
                    </a:lnTo>
                    <a:lnTo>
                      <a:pt x="151" y="190"/>
                    </a:lnTo>
                    <a:lnTo>
                      <a:pt x="168" y="198"/>
                    </a:lnTo>
                    <a:lnTo>
                      <a:pt x="185" y="20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5" name="Freeform 105"/>
              <p:cNvSpPr>
                <a:spLocks/>
              </p:cNvSpPr>
              <p:nvPr/>
            </p:nvSpPr>
            <p:spPr bwMode="auto">
              <a:xfrm>
                <a:off x="847" y="505"/>
                <a:ext cx="81" cy="140"/>
              </a:xfrm>
              <a:custGeom>
                <a:avLst/>
                <a:gdLst>
                  <a:gd name="T0" fmla="*/ 0 w 81"/>
                  <a:gd name="T1" fmla="*/ 138 h 140"/>
                  <a:gd name="T2" fmla="*/ 0 w 81"/>
                  <a:gd name="T3" fmla="*/ 138 h 140"/>
                  <a:gd name="T4" fmla="*/ 12 w 81"/>
                  <a:gd name="T5" fmla="*/ 139 h 140"/>
                  <a:gd name="T6" fmla="*/ 25 w 81"/>
                  <a:gd name="T7" fmla="*/ 140 h 140"/>
                  <a:gd name="T8" fmla="*/ 25 w 81"/>
                  <a:gd name="T9" fmla="*/ 140 h 140"/>
                  <a:gd name="T10" fmla="*/ 33 w 81"/>
                  <a:gd name="T11" fmla="*/ 140 h 140"/>
                  <a:gd name="T12" fmla="*/ 41 w 81"/>
                  <a:gd name="T13" fmla="*/ 139 h 140"/>
                  <a:gd name="T14" fmla="*/ 48 w 81"/>
                  <a:gd name="T15" fmla="*/ 137 h 140"/>
                  <a:gd name="T16" fmla="*/ 56 w 81"/>
                  <a:gd name="T17" fmla="*/ 135 h 140"/>
                  <a:gd name="T18" fmla="*/ 62 w 81"/>
                  <a:gd name="T19" fmla="*/ 132 h 140"/>
                  <a:gd name="T20" fmla="*/ 68 w 81"/>
                  <a:gd name="T21" fmla="*/ 128 h 140"/>
                  <a:gd name="T22" fmla="*/ 72 w 81"/>
                  <a:gd name="T23" fmla="*/ 124 h 140"/>
                  <a:gd name="T24" fmla="*/ 76 w 81"/>
                  <a:gd name="T25" fmla="*/ 117 h 140"/>
                  <a:gd name="T26" fmla="*/ 76 w 81"/>
                  <a:gd name="T27" fmla="*/ 117 h 140"/>
                  <a:gd name="T28" fmla="*/ 79 w 81"/>
                  <a:gd name="T29" fmla="*/ 113 h 140"/>
                  <a:gd name="T30" fmla="*/ 80 w 81"/>
                  <a:gd name="T31" fmla="*/ 108 h 140"/>
                  <a:gd name="T32" fmla="*/ 81 w 81"/>
                  <a:gd name="T33" fmla="*/ 103 h 140"/>
                  <a:gd name="T34" fmla="*/ 81 w 81"/>
                  <a:gd name="T35" fmla="*/ 98 h 140"/>
                  <a:gd name="T36" fmla="*/ 81 w 81"/>
                  <a:gd name="T37" fmla="*/ 98 h 140"/>
                  <a:gd name="T38" fmla="*/ 81 w 81"/>
                  <a:gd name="T39" fmla="*/ 91 h 140"/>
                  <a:gd name="T40" fmla="*/ 79 w 81"/>
                  <a:gd name="T41" fmla="*/ 82 h 140"/>
                  <a:gd name="T42" fmla="*/ 76 w 81"/>
                  <a:gd name="T43" fmla="*/ 74 h 140"/>
                  <a:gd name="T44" fmla="*/ 73 w 81"/>
                  <a:gd name="T45" fmla="*/ 66 h 140"/>
                  <a:gd name="T46" fmla="*/ 68 w 81"/>
                  <a:gd name="T47" fmla="*/ 58 h 140"/>
                  <a:gd name="T48" fmla="*/ 62 w 81"/>
                  <a:gd name="T49" fmla="*/ 50 h 140"/>
                  <a:gd name="T50" fmla="*/ 48 w 81"/>
                  <a:gd name="T51" fmla="*/ 33 h 140"/>
                  <a:gd name="T52" fmla="*/ 48 w 81"/>
                  <a:gd name="T53" fmla="*/ 33 h 140"/>
                  <a:gd name="T54" fmla="*/ 32 w 81"/>
                  <a:gd name="T55" fmla="*/ 17 h 140"/>
                  <a:gd name="T56" fmla="*/ 13 w 81"/>
                  <a:gd name="T5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40">
                    <a:moveTo>
                      <a:pt x="0" y="138"/>
                    </a:moveTo>
                    <a:lnTo>
                      <a:pt x="0" y="138"/>
                    </a:lnTo>
                    <a:lnTo>
                      <a:pt x="12" y="139"/>
                    </a:lnTo>
                    <a:lnTo>
                      <a:pt x="25" y="140"/>
                    </a:lnTo>
                    <a:lnTo>
                      <a:pt x="25" y="140"/>
                    </a:lnTo>
                    <a:lnTo>
                      <a:pt x="33" y="140"/>
                    </a:lnTo>
                    <a:lnTo>
                      <a:pt x="41" y="139"/>
                    </a:lnTo>
                    <a:lnTo>
                      <a:pt x="48" y="137"/>
                    </a:lnTo>
                    <a:lnTo>
                      <a:pt x="56" y="135"/>
                    </a:lnTo>
                    <a:lnTo>
                      <a:pt x="62" y="132"/>
                    </a:lnTo>
                    <a:lnTo>
                      <a:pt x="68" y="128"/>
                    </a:lnTo>
                    <a:lnTo>
                      <a:pt x="72" y="124"/>
                    </a:lnTo>
                    <a:lnTo>
                      <a:pt x="76" y="117"/>
                    </a:lnTo>
                    <a:lnTo>
                      <a:pt x="76" y="117"/>
                    </a:lnTo>
                    <a:lnTo>
                      <a:pt x="79" y="113"/>
                    </a:lnTo>
                    <a:lnTo>
                      <a:pt x="80" y="108"/>
                    </a:lnTo>
                    <a:lnTo>
                      <a:pt x="81" y="103"/>
                    </a:lnTo>
                    <a:lnTo>
                      <a:pt x="81" y="98"/>
                    </a:lnTo>
                    <a:lnTo>
                      <a:pt x="81" y="98"/>
                    </a:lnTo>
                    <a:lnTo>
                      <a:pt x="81" y="91"/>
                    </a:lnTo>
                    <a:lnTo>
                      <a:pt x="79" y="82"/>
                    </a:lnTo>
                    <a:lnTo>
                      <a:pt x="76" y="74"/>
                    </a:lnTo>
                    <a:lnTo>
                      <a:pt x="73" y="66"/>
                    </a:lnTo>
                    <a:lnTo>
                      <a:pt x="68" y="58"/>
                    </a:lnTo>
                    <a:lnTo>
                      <a:pt x="62" y="50"/>
                    </a:lnTo>
                    <a:lnTo>
                      <a:pt x="48" y="33"/>
                    </a:lnTo>
                    <a:lnTo>
                      <a:pt x="48" y="33"/>
                    </a:lnTo>
                    <a:lnTo>
                      <a:pt x="32" y="17"/>
                    </a:lnTo>
                    <a:lnTo>
                      <a:pt x="13"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6" name="Freeform 106"/>
              <p:cNvSpPr>
                <a:spLocks/>
              </p:cNvSpPr>
              <p:nvPr/>
            </p:nvSpPr>
            <p:spPr bwMode="auto">
              <a:xfrm>
                <a:off x="810" y="600"/>
                <a:ext cx="6" cy="4"/>
              </a:xfrm>
              <a:custGeom>
                <a:avLst/>
                <a:gdLst>
                  <a:gd name="T0" fmla="*/ 0 w 6"/>
                  <a:gd name="T1" fmla="*/ 4 h 4"/>
                  <a:gd name="T2" fmla="*/ 0 w 6"/>
                  <a:gd name="T3" fmla="*/ 4 h 4"/>
                  <a:gd name="T4" fmla="*/ 3 w 6"/>
                  <a:gd name="T5" fmla="*/ 2 h 4"/>
                  <a:gd name="T6" fmla="*/ 3 w 6"/>
                  <a:gd name="T7" fmla="*/ 2 h 4"/>
                  <a:gd name="T8" fmla="*/ 6 w 6"/>
                  <a:gd name="T9" fmla="*/ 0 h 4"/>
                </a:gdLst>
                <a:ahLst/>
                <a:cxnLst>
                  <a:cxn ang="0">
                    <a:pos x="T0" y="T1"/>
                  </a:cxn>
                  <a:cxn ang="0">
                    <a:pos x="T2" y="T3"/>
                  </a:cxn>
                  <a:cxn ang="0">
                    <a:pos x="T4" y="T5"/>
                  </a:cxn>
                  <a:cxn ang="0">
                    <a:pos x="T6" y="T7"/>
                  </a:cxn>
                  <a:cxn ang="0">
                    <a:pos x="T8" y="T9"/>
                  </a:cxn>
                </a:cxnLst>
                <a:rect l="0" t="0" r="r" b="b"/>
                <a:pathLst>
                  <a:path w="6" h="4">
                    <a:moveTo>
                      <a:pt x="0" y="4"/>
                    </a:moveTo>
                    <a:lnTo>
                      <a:pt x="0" y="4"/>
                    </a:lnTo>
                    <a:lnTo>
                      <a:pt x="3" y="2"/>
                    </a:lnTo>
                    <a:lnTo>
                      <a:pt x="3" y="2"/>
                    </a:lnTo>
                    <a:lnTo>
                      <a:pt x="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7" name="Freeform 107"/>
              <p:cNvSpPr>
                <a:spLocks/>
              </p:cNvSpPr>
              <p:nvPr/>
            </p:nvSpPr>
            <p:spPr bwMode="auto">
              <a:xfrm>
                <a:off x="743" y="627"/>
                <a:ext cx="19" cy="6"/>
              </a:xfrm>
              <a:custGeom>
                <a:avLst/>
                <a:gdLst>
                  <a:gd name="T0" fmla="*/ 0 w 19"/>
                  <a:gd name="T1" fmla="*/ 6 h 6"/>
                  <a:gd name="T2" fmla="*/ 0 w 19"/>
                  <a:gd name="T3" fmla="*/ 6 h 6"/>
                  <a:gd name="T4" fmla="*/ 19 w 19"/>
                  <a:gd name="T5" fmla="*/ 0 h 6"/>
                </a:gdLst>
                <a:ahLst/>
                <a:cxnLst>
                  <a:cxn ang="0">
                    <a:pos x="T0" y="T1"/>
                  </a:cxn>
                  <a:cxn ang="0">
                    <a:pos x="T2" y="T3"/>
                  </a:cxn>
                  <a:cxn ang="0">
                    <a:pos x="T4" y="T5"/>
                  </a:cxn>
                </a:cxnLst>
                <a:rect l="0" t="0" r="r" b="b"/>
                <a:pathLst>
                  <a:path w="19" h="6">
                    <a:moveTo>
                      <a:pt x="0" y="6"/>
                    </a:moveTo>
                    <a:lnTo>
                      <a:pt x="0" y="6"/>
                    </a:lnTo>
                    <a:lnTo>
                      <a:pt x="1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8" name="Freeform 108"/>
              <p:cNvSpPr>
                <a:spLocks/>
              </p:cNvSpPr>
              <p:nvPr/>
            </p:nvSpPr>
            <p:spPr bwMode="auto">
              <a:xfrm>
                <a:off x="860" y="557"/>
                <a:ext cx="15" cy="13"/>
              </a:xfrm>
              <a:custGeom>
                <a:avLst/>
                <a:gdLst>
                  <a:gd name="T0" fmla="*/ 0 w 15"/>
                  <a:gd name="T1" fmla="*/ 13 h 13"/>
                  <a:gd name="T2" fmla="*/ 0 w 15"/>
                  <a:gd name="T3" fmla="*/ 13 h 13"/>
                  <a:gd name="T4" fmla="*/ 15 w 15"/>
                  <a:gd name="T5" fmla="*/ 1 h 13"/>
                  <a:gd name="T6" fmla="*/ 15 w 15"/>
                  <a:gd name="T7" fmla="*/ 1 h 13"/>
                  <a:gd name="T8" fmla="*/ 15 w 15"/>
                  <a:gd name="T9" fmla="*/ 0 h 13"/>
                </a:gdLst>
                <a:ahLst/>
                <a:cxnLst>
                  <a:cxn ang="0">
                    <a:pos x="T0" y="T1"/>
                  </a:cxn>
                  <a:cxn ang="0">
                    <a:pos x="T2" y="T3"/>
                  </a:cxn>
                  <a:cxn ang="0">
                    <a:pos x="T4" y="T5"/>
                  </a:cxn>
                  <a:cxn ang="0">
                    <a:pos x="T6" y="T7"/>
                  </a:cxn>
                  <a:cxn ang="0">
                    <a:pos x="T8" y="T9"/>
                  </a:cxn>
                </a:cxnLst>
                <a:rect l="0" t="0" r="r" b="b"/>
                <a:pathLst>
                  <a:path w="15" h="13">
                    <a:moveTo>
                      <a:pt x="0" y="13"/>
                    </a:moveTo>
                    <a:lnTo>
                      <a:pt x="0" y="13"/>
                    </a:lnTo>
                    <a:lnTo>
                      <a:pt x="15" y="1"/>
                    </a:lnTo>
                    <a:lnTo>
                      <a:pt x="15" y="1"/>
                    </a:lnTo>
                    <a:lnTo>
                      <a:pt x="15"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89" name="Freeform 109"/>
              <p:cNvSpPr>
                <a:spLocks/>
              </p:cNvSpPr>
              <p:nvPr/>
            </p:nvSpPr>
            <p:spPr bwMode="auto">
              <a:xfrm>
                <a:off x="718" y="517"/>
                <a:ext cx="1" cy="38"/>
              </a:xfrm>
              <a:custGeom>
                <a:avLst/>
                <a:gdLst>
                  <a:gd name="T0" fmla="*/ 0 w 1"/>
                  <a:gd name="T1" fmla="*/ 38 h 38"/>
                  <a:gd name="T2" fmla="*/ 0 w 1"/>
                  <a:gd name="T3" fmla="*/ 38 h 38"/>
                  <a:gd name="T4" fmla="*/ 0 w 1"/>
                  <a:gd name="T5" fmla="*/ 20 h 38"/>
                  <a:gd name="T6" fmla="*/ 0 w 1"/>
                  <a:gd name="T7" fmla="*/ 20 h 38"/>
                  <a:gd name="T8" fmla="*/ 1 w 1"/>
                  <a:gd name="T9" fmla="*/ 0 h 38"/>
                </a:gdLst>
                <a:ahLst/>
                <a:cxnLst>
                  <a:cxn ang="0">
                    <a:pos x="T0" y="T1"/>
                  </a:cxn>
                  <a:cxn ang="0">
                    <a:pos x="T2" y="T3"/>
                  </a:cxn>
                  <a:cxn ang="0">
                    <a:pos x="T4" y="T5"/>
                  </a:cxn>
                  <a:cxn ang="0">
                    <a:pos x="T6" y="T7"/>
                  </a:cxn>
                  <a:cxn ang="0">
                    <a:pos x="T8" y="T9"/>
                  </a:cxn>
                </a:cxnLst>
                <a:rect l="0" t="0" r="r" b="b"/>
                <a:pathLst>
                  <a:path w="1" h="38">
                    <a:moveTo>
                      <a:pt x="0" y="38"/>
                    </a:moveTo>
                    <a:lnTo>
                      <a:pt x="0" y="38"/>
                    </a:lnTo>
                    <a:lnTo>
                      <a:pt x="0" y="20"/>
                    </a:lnTo>
                    <a:lnTo>
                      <a:pt x="0" y="20"/>
                    </a:lnTo>
                    <a:lnTo>
                      <a:pt x="1"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0" name="Freeform 110"/>
              <p:cNvSpPr>
                <a:spLocks/>
              </p:cNvSpPr>
              <p:nvPr/>
            </p:nvSpPr>
            <p:spPr bwMode="auto">
              <a:xfrm>
                <a:off x="725" y="384"/>
                <a:ext cx="90" cy="87"/>
              </a:xfrm>
              <a:custGeom>
                <a:avLst/>
                <a:gdLst>
                  <a:gd name="T0" fmla="*/ 0 w 90"/>
                  <a:gd name="T1" fmla="*/ 87 h 87"/>
                  <a:gd name="T2" fmla="*/ 0 w 90"/>
                  <a:gd name="T3" fmla="*/ 87 h 87"/>
                  <a:gd name="T4" fmla="*/ 5 w 90"/>
                  <a:gd name="T5" fmla="*/ 63 h 87"/>
                  <a:gd name="T6" fmla="*/ 12 w 90"/>
                  <a:gd name="T7" fmla="*/ 42 h 87"/>
                  <a:gd name="T8" fmla="*/ 12 w 90"/>
                  <a:gd name="T9" fmla="*/ 42 h 87"/>
                  <a:gd name="T10" fmla="*/ 16 w 90"/>
                  <a:gd name="T11" fmla="*/ 32 h 87"/>
                  <a:gd name="T12" fmla="*/ 21 w 90"/>
                  <a:gd name="T13" fmla="*/ 24 h 87"/>
                  <a:gd name="T14" fmla="*/ 26 w 90"/>
                  <a:gd name="T15" fmla="*/ 16 h 87"/>
                  <a:gd name="T16" fmla="*/ 31 w 90"/>
                  <a:gd name="T17" fmla="*/ 10 h 87"/>
                  <a:gd name="T18" fmla="*/ 31 w 90"/>
                  <a:gd name="T19" fmla="*/ 10 h 87"/>
                  <a:gd name="T20" fmla="*/ 37 w 90"/>
                  <a:gd name="T21" fmla="*/ 5 h 87"/>
                  <a:gd name="T22" fmla="*/ 42 w 90"/>
                  <a:gd name="T23" fmla="*/ 2 h 87"/>
                  <a:gd name="T24" fmla="*/ 46 w 90"/>
                  <a:gd name="T25" fmla="*/ 1 h 87"/>
                  <a:gd name="T26" fmla="*/ 51 w 90"/>
                  <a:gd name="T27" fmla="*/ 0 h 87"/>
                  <a:gd name="T28" fmla="*/ 51 w 90"/>
                  <a:gd name="T29" fmla="*/ 0 h 87"/>
                  <a:gd name="T30" fmla="*/ 55 w 90"/>
                  <a:gd name="T31" fmla="*/ 1 h 87"/>
                  <a:gd name="T32" fmla="*/ 60 w 90"/>
                  <a:gd name="T33" fmla="*/ 2 h 87"/>
                  <a:gd name="T34" fmla="*/ 65 w 90"/>
                  <a:gd name="T35" fmla="*/ 5 h 87"/>
                  <a:gd name="T36" fmla="*/ 71 w 90"/>
                  <a:gd name="T37" fmla="*/ 10 h 87"/>
                  <a:gd name="T38" fmla="*/ 71 w 90"/>
                  <a:gd name="T39" fmla="*/ 10 h 87"/>
                  <a:gd name="T40" fmla="*/ 76 w 90"/>
                  <a:gd name="T41" fmla="*/ 16 h 87"/>
                  <a:gd name="T42" fmla="*/ 81 w 90"/>
                  <a:gd name="T43" fmla="*/ 25 h 87"/>
                  <a:gd name="T44" fmla="*/ 86 w 90"/>
                  <a:gd name="T45" fmla="*/ 35 h 87"/>
                  <a:gd name="T46" fmla="*/ 90 w 90"/>
                  <a:gd name="T47"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7">
                    <a:moveTo>
                      <a:pt x="0" y="87"/>
                    </a:moveTo>
                    <a:lnTo>
                      <a:pt x="0" y="87"/>
                    </a:lnTo>
                    <a:lnTo>
                      <a:pt x="5" y="63"/>
                    </a:lnTo>
                    <a:lnTo>
                      <a:pt x="12" y="42"/>
                    </a:lnTo>
                    <a:lnTo>
                      <a:pt x="12" y="42"/>
                    </a:lnTo>
                    <a:lnTo>
                      <a:pt x="16" y="32"/>
                    </a:lnTo>
                    <a:lnTo>
                      <a:pt x="21" y="24"/>
                    </a:lnTo>
                    <a:lnTo>
                      <a:pt x="26" y="16"/>
                    </a:lnTo>
                    <a:lnTo>
                      <a:pt x="31" y="10"/>
                    </a:lnTo>
                    <a:lnTo>
                      <a:pt x="31" y="10"/>
                    </a:lnTo>
                    <a:lnTo>
                      <a:pt x="37" y="5"/>
                    </a:lnTo>
                    <a:lnTo>
                      <a:pt x="42" y="2"/>
                    </a:lnTo>
                    <a:lnTo>
                      <a:pt x="46" y="1"/>
                    </a:lnTo>
                    <a:lnTo>
                      <a:pt x="51" y="0"/>
                    </a:lnTo>
                    <a:lnTo>
                      <a:pt x="51" y="0"/>
                    </a:lnTo>
                    <a:lnTo>
                      <a:pt x="55" y="1"/>
                    </a:lnTo>
                    <a:lnTo>
                      <a:pt x="60" y="2"/>
                    </a:lnTo>
                    <a:lnTo>
                      <a:pt x="65" y="5"/>
                    </a:lnTo>
                    <a:lnTo>
                      <a:pt x="71" y="10"/>
                    </a:lnTo>
                    <a:lnTo>
                      <a:pt x="71" y="10"/>
                    </a:lnTo>
                    <a:lnTo>
                      <a:pt x="76" y="16"/>
                    </a:lnTo>
                    <a:lnTo>
                      <a:pt x="81" y="25"/>
                    </a:lnTo>
                    <a:lnTo>
                      <a:pt x="86" y="35"/>
                    </a:lnTo>
                    <a:lnTo>
                      <a:pt x="90" y="4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1" name="Freeform 111"/>
              <p:cNvSpPr>
                <a:spLocks/>
              </p:cNvSpPr>
              <p:nvPr/>
            </p:nvSpPr>
            <p:spPr bwMode="auto">
              <a:xfrm>
                <a:off x="676" y="430"/>
                <a:ext cx="252" cy="99"/>
              </a:xfrm>
              <a:custGeom>
                <a:avLst/>
                <a:gdLst>
                  <a:gd name="T0" fmla="*/ 227 w 252"/>
                  <a:gd name="T1" fmla="*/ 99 h 99"/>
                  <a:gd name="T2" fmla="*/ 227 w 252"/>
                  <a:gd name="T3" fmla="*/ 99 h 99"/>
                  <a:gd name="T4" fmla="*/ 237 w 252"/>
                  <a:gd name="T5" fmla="*/ 84 h 99"/>
                  <a:gd name="T6" fmla="*/ 245 w 252"/>
                  <a:gd name="T7" fmla="*/ 69 h 99"/>
                  <a:gd name="T8" fmla="*/ 248 w 252"/>
                  <a:gd name="T9" fmla="*/ 63 h 99"/>
                  <a:gd name="T10" fmla="*/ 250 w 252"/>
                  <a:gd name="T11" fmla="*/ 56 h 99"/>
                  <a:gd name="T12" fmla="*/ 252 w 252"/>
                  <a:gd name="T13" fmla="*/ 48 h 99"/>
                  <a:gd name="T14" fmla="*/ 252 w 252"/>
                  <a:gd name="T15" fmla="*/ 41 h 99"/>
                  <a:gd name="T16" fmla="*/ 252 w 252"/>
                  <a:gd name="T17" fmla="*/ 41 h 99"/>
                  <a:gd name="T18" fmla="*/ 252 w 252"/>
                  <a:gd name="T19" fmla="*/ 36 h 99"/>
                  <a:gd name="T20" fmla="*/ 251 w 252"/>
                  <a:gd name="T21" fmla="*/ 31 h 99"/>
                  <a:gd name="T22" fmla="*/ 250 w 252"/>
                  <a:gd name="T23" fmla="*/ 27 h 99"/>
                  <a:gd name="T24" fmla="*/ 247 w 252"/>
                  <a:gd name="T25" fmla="*/ 22 h 99"/>
                  <a:gd name="T26" fmla="*/ 247 w 252"/>
                  <a:gd name="T27" fmla="*/ 22 h 99"/>
                  <a:gd name="T28" fmla="*/ 242 w 252"/>
                  <a:gd name="T29" fmla="*/ 16 h 99"/>
                  <a:gd name="T30" fmla="*/ 236 w 252"/>
                  <a:gd name="T31" fmla="*/ 9 h 99"/>
                  <a:gd name="T32" fmla="*/ 229 w 252"/>
                  <a:gd name="T33" fmla="*/ 5 h 99"/>
                  <a:gd name="T34" fmla="*/ 220 w 252"/>
                  <a:gd name="T35" fmla="*/ 3 h 99"/>
                  <a:gd name="T36" fmla="*/ 220 w 252"/>
                  <a:gd name="T37" fmla="*/ 3 h 99"/>
                  <a:gd name="T38" fmla="*/ 207 w 252"/>
                  <a:gd name="T39" fmla="*/ 0 h 99"/>
                  <a:gd name="T40" fmla="*/ 196 w 252"/>
                  <a:gd name="T41" fmla="*/ 0 h 99"/>
                  <a:gd name="T42" fmla="*/ 183 w 252"/>
                  <a:gd name="T43" fmla="*/ 0 h 99"/>
                  <a:gd name="T44" fmla="*/ 183 w 252"/>
                  <a:gd name="T45" fmla="*/ 0 h 99"/>
                  <a:gd name="T46" fmla="*/ 170 w 252"/>
                  <a:gd name="T47" fmla="*/ 2 h 99"/>
                  <a:gd name="T48" fmla="*/ 156 w 252"/>
                  <a:gd name="T49" fmla="*/ 4 h 99"/>
                  <a:gd name="T50" fmla="*/ 141 w 252"/>
                  <a:gd name="T51" fmla="*/ 8 h 99"/>
                  <a:gd name="T52" fmla="*/ 126 w 252"/>
                  <a:gd name="T53" fmla="*/ 14 h 99"/>
                  <a:gd name="T54" fmla="*/ 110 w 252"/>
                  <a:gd name="T55" fmla="*/ 20 h 99"/>
                  <a:gd name="T56" fmla="*/ 95 w 252"/>
                  <a:gd name="T57" fmla="*/ 26 h 99"/>
                  <a:gd name="T58" fmla="*/ 78 w 252"/>
                  <a:gd name="T59" fmla="*/ 34 h 99"/>
                  <a:gd name="T60" fmla="*/ 63 w 252"/>
                  <a:gd name="T61" fmla="*/ 43 h 99"/>
                  <a:gd name="T62" fmla="*/ 63 w 252"/>
                  <a:gd name="T63" fmla="*/ 43 h 99"/>
                  <a:gd name="T64" fmla="*/ 45 w 252"/>
                  <a:gd name="T65" fmla="*/ 54 h 99"/>
                  <a:gd name="T66" fmla="*/ 29 w 252"/>
                  <a:gd name="T67" fmla="*/ 65 h 99"/>
                  <a:gd name="T68" fmla="*/ 15 w 252"/>
                  <a:gd name="T69" fmla="*/ 76 h 99"/>
                  <a:gd name="T70" fmla="*/ 0 w 252"/>
                  <a:gd name="T71" fmla="*/ 88 h 99"/>
                  <a:gd name="T72" fmla="*/ 0 w 252"/>
                  <a:gd name="T73" fmla="*/ 88 h 99"/>
                  <a:gd name="T74" fmla="*/ 1 w 252"/>
                  <a:gd name="T7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 h="99">
                    <a:moveTo>
                      <a:pt x="227" y="99"/>
                    </a:moveTo>
                    <a:lnTo>
                      <a:pt x="227" y="99"/>
                    </a:lnTo>
                    <a:lnTo>
                      <a:pt x="237" y="84"/>
                    </a:lnTo>
                    <a:lnTo>
                      <a:pt x="245" y="69"/>
                    </a:lnTo>
                    <a:lnTo>
                      <a:pt x="248" y="63"/>
                    </a:lnTo>
                    <a:lnTo>
                      <a:pt x="250" y="56"/>
                    </a:lnTo>
                    <a:lnTo>
                      <a:pt x="252" y="48"/>
                    </a:lnTo>
                    <a:lnTo>
                      <a:pt x="252" y="41"/>
                    </a:lnTo>
                    <a:lnTo>
                      <a:pt x="252" y="41"/>
                    </a:lnTo>
                    <a:lnTo>
                      <a:pt x="252" y="36"/>
                    </a:lnTo>
                    <a:lnTo>
                      <a:pt x="251" y="31"/>
                    </a:lnTo>
                    <a:lnTo>
                      <a:pt x="250" y="27"/>
                    </a:lnTo>
                    <a:lnTo>
                      <a:pt x="247" y="22"/>
                    </a:lnTo>
                    <a:lnTo>
                      <a:pt x="247" y="22"/>
                    </a:lnTo>
                    <a:lnTo>
                      <a:pt x="242" y="16"/>
                    </a:lnTo>
                    <a:lnTo>
                      <a:pt x="236" y="9"/>
                    </a:lnTo>
                    <a:lnTo>
                      <a:pt x="229" y="5"/>
                    </a:lnTo>
                    <a:lnTo>
                      <a:pt x="220" y="3"/>
                    </a:lnTo>
                    <a:lnTo>
                      <a:pt x="220" y="3"/>
                    </a:lnTo>
                    <a:lnTo>
                      <a:pt x="207" y="0"/>
                    </a:lnTo>
                    <a:lnTo>
                      <a:pt x="196" y="0"/>
                    </a:lnTo>
                    <a:lnTo>
                      <a:pt x="183" y="0"/>
                    </a:lnTo>
                    <a:lnTo>
                      <a:pt x="183" y="0"/>
                    </a:lnTo>
                    <a:lnTo>
                      <a:pt x="170" y="2"/>
                    </a:lnTo>
                    <a:lnTo>
                      <a:pt x="156" y="4"/>
                    </a:lnTo>
                    <a:lnTo>
                      <a:pt x="141" y="8"/>
                    </a:lnTo>
                    <a:lnTo>
                      <a:pt x="126" y="14"/>
                    </a:lnTo>
                    <a:lnTo>
                      <a:pt x="110" y="20"/>
                    </a:lnTo>
                    <a:lnTo>
                      <a:pt x="95" y="26"/>
                    </a:lnTo>
                    <a:lnTo>
                      <a:pt x="78" y="34"/>
                    </a:lnTo>
                    <a:lnTo>
                      <a:pt x="63" y="43"/>
                    </a:lnTo>
                    <a:lnTo>
                      <a:pt x="63" y="43"/>
                    </a:lnTo>
                    <a:lnTo>
                      <a:pt x="45" y="54"/>
                    </a:lnTo>
                    <a:lnTo>
                      <a:pt x="29" y="65"/>
                    </a:lnTo>
                    <a:lnTo>
                      <a:pt x="15" y="76"/>
                    </a:lnTo>
                    <a:lnTo>
                      <a:pt x="0" y="88"/>
                    </a:lnTo>
                    <a:lnTo>
                      <a:pt x="0" y="88"/>
                    </a:lnTo>
                    <a:lnTo>
                      <a:pt x="1" y="8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2" name="Freeform 112"/>
              <p:cNvSpPr>
                <a:spLocks/>
              </p:cNvSpPr>
              <p:nvPr/>
            </p:nvSpPr>
            <p:spPr bwMode="auto">
              <a:xfrm>
                <a:off x="623" y="546"/>
                <a:ext cx="82" cy="99"/>
              </a:xfrm>
              <a:custGeom>
                <a:avLst/>
                <a:gdLst>
                  <a:gd name="T0" fmla="*/ 25 w 82"/>
                  <a:gd name="T1" fmla="*/ 0 h 99"/>
                  <a:gd name="T2" fmla="*/ 25 w 82"/>
                  <a:gd name="T3" fmla="*/ 0 h 99"/>
                  <a:gd name="T4" fmla="*/ 15 w 82"/>
                  <a:gd name="T5" fmla="*/ 15 h 99"/>
                  <a:gd name="T6" fmla="*/ 7 w 82"/>
                  <a:gd name="T7" fmla="*/ 29 h 99"/>
                  <a:gd name="T8" fmla="*/ 4 w 82"/>
                  <a:gd name="T9" fmla="*/ 36 h 99"/>
                  <a:gd name="T10" fmla="*/ 2 w 82"/>
                  <a:gd name="T11" fmla="*/ 44 h 99"/>
                  <a:gd name="T12" fmla="*/ 1 w 82"/>
                  <a:gd name="T13" fmla="*/ 51 h 99"/>
                  <a:gd name="T14" fmla="*/ 0 w 82"/>
                  <a:gd name="T15" fmla="*/ 57 h 99"/>
                  <a:gd name="T16" fmla="*/ 0 w 82"/>
                  <a:gd name="T17" fmla="*/ 57 h 99"/>
                  <a:gd name="T18" fmla="*/ 0 w 82"/>
                  <a:gd name="T19" fmla="*/ 57 h 99"/>
                  <a:gd name="T20" fmla="*/ 0 w 82"/>
                  <a:gd name="T21" fmla="*/ 57 h 99"/>
                  <a:gd name="T22" fmla="*/ 0 w 82"/>
                  <a:gd name="T23" fmla="*/ 57 h 99"/>
                  <a:gd name="T24" fmla="*/ 0 w 82"/>
                  <a:gd name="T25" fmla="*/ 63 h 99"/>
                  <a:gd name="T26" fmla="*/ 2 w 82"/>
                  <a:gd name="T27" fmla="*/ 68 h 99"/>
                  <a:gd name="T28" fmla="*/ 2 w 82"/>
                  <a:gd name="T29" fmla="*/ 68 h 99"/>
                  <a:gd name="T30" fmla="*/ 5 w 82"/>
                  <a:gd name="T31" fmla="*/ 76 h 99"/>
                  <a:gd name="T32" fmla="*/ 5 w 82"/>
                  <a:gd name="T33" fmla="*/ 76 h 99"/>
                  <a:gd name="T34" fmla="*/ 9 w 82"/>
                  <a:gd name="T35" fmla="*/ 83 h 99"/>
                  <a:gd name="T36" fmla="*/ 14 w 82"/>
                  <a:gd name="T37" fmla="*/ 87 h 99"/>
                  <a:gd name="T38" fmla="*/ 19 w 82"/>
                  <a:gd name="T39" fmla="*/ 91 h 99"/>
                  <a:gd name="T40" fmla="*/ 25 w 82"/>
                  <a:gd name="T41" fmla="*/ 94 h 99"/>
                  <a:gd name="T42" fmla="*/ 33 w 82"/>
                  <a:gd name="T43" fmla="*/ 96 h 99"/>
                  <a:gd name="T44" fmla="*/ 40 w 82"/>
                  <a:gd name="T45" fmla="*/ 98 h 99"/>
                  <a:gd name="T46" fmla="*/ 48 w 82"/>
                  <a:gd name="T47" fmla="*/ 99 h 99"/>
                  <a:gd name="T48" fmla="*/ 56 w 82"/>
                  <a:gd name="T49" fmla="*/ 99 h 99"/>
                  <a:gd name="T50" fmla="*/ 56 w 82"/>
                  <a:gd name="T51" fmla="*/ 99 h 99"/>
                  <a:gd name="T52" fmla="*/ 69 w 82"/>
                  <a:gd name="T53" fmla="*/ 98 h 99"/>
                  <a:gd name="T54" fmla="*/ 82 w 82"/>
                  <a:gd name="T55"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99">
                    <a:moveTo>
                      <a:pt x="25" y="0"/>
                    </a:moveTo>
                    <a:lnTo>
                      <a:pt x="25" y="0"/>
                    </a:lnTo>
                    <a:lnTo>
                      <a:pt x="15" y="15"/>
                    </a:lnTo>
                    <a:lnTo>
                      <a:pt x="7" y="29"/>
                    </a:lnTo>
                    <a:lnTo>
                      <a:pt x="4" y="36"/>
                    </a:lnTo>
                    <a:lnTo>
                      <a:pt x="2" y="44"/>
                    </a:lnTo>
                    <a:lnTo>
                      <a:pt x="1" y="51"/>
                    </a:lnTo>
                    <a:lnTo>
                      <a:pt x="0" y="57"/>
                    </a:lnTo>
                    <a:lnTo>
                      <a:pt x="0" y="57"/>
                    </a:lnTo>
                    <a:lnTo>
                      <a:pt x="0" y="57"/>
                    </a:lnTo>
                    <a:lnTo>
                      <a:pt x="0" y="57"/>
                    </a:lnTo>
                    <a:lnTo>
                      <a:pt x="0" y="57"/>
                    </a:lnTo>
                    <a:lnTo>
                      <a:pt x="0" y="63"/>
                    </a:lnTo>
                    <a:lnTo>
                      <a:pt x="2" y="68"/>
                    </a:lnTo>
                    <a:lnTo>
                      <a:pt x="2" y="68"/>
                    </a:lnTo>
                    <a:lnTo>
                      <a:pt x="5" y="76"/>
                    </a:lnTo>
                    <a:lnTo>
                      <a:pt x="5" y="76"/>
                    </a:lnTo>
                    <a:lnTo>
                      <a:pt x="9" y="83"/>
                    </a:lnTo>
                    <a:lnTo>
                      <a:pt x="14" y="87"/>
                    </a:lnTo>
                    <a:lnTo>
                      <a:pt x="19" y="91"/>
                    </a:lnTo>
                    <a:lnTo>
                      <a:pt x="25" y="94"/>
                    </a:lnTo>
                    <a:lnTo>
                      <a:pt x="33" y="96"/>
                    </a:lnTo>
                    <a:lnTo>
                      <a:pt x="40" y="98"/>
                    </a:lnTo>
                    <a:lnTo>
                      <a:pt x="48" y="99"/>
                    </a:lnTo>
                    <a:lnTo>
                      <a:pt x="56" y="99"/>
                    </a:lnTo>
                    <a:lnTo>
                      <a:pt x="56" y="99"/>
                    </a:lnTo>
                    <a:lnTo>
                      <a:pt x="69" y="98"/>
                    </a:lnTo>
                    <a:lnTo>
                      <a:pt x="82" y="9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3" name="Freeform 113"/>
              <p:cNvSpPr>
                <a:spLocks/>
              </p:cNvSpPr>
              <p:nvPr/>
            </p:nvSpPr>
            <p:spPr bwMode="auto">
              <a:xfrm>
                <a:off x="725" y="464"/>
                <a:ext cx="108" cy="227"/>
              </a:xfrm>
              <a:custGeom>
                <a:avLst/>
                <a:gdLst>
                  <a:gd name="T0" fmla="*/ 100 w 108"/>
                  <a:gd name="T1" fmla="*/ 0 h 227"/>
                  <a:gd name="T2" fmla="*/ 100 w 108"/>
                  <a:gd name="T3" fmla="*/ 0 h 227"/>
                  <a:gd name="T4" fmla="*/ 101 w 108"/>
                  <a:gd name="T5" fmla="*/ 5 h 227"/>
                  <a:gd name="T6" fmla="*/ 104 w 108"/>
                  <a:gd name="T7" fmla="*/ 22 h 227"/>
                  <a:gd name="T8" fmla="*/ 107 w 108"/>
                  <a:gd name="T9" fmla="*/ 44 h 227"/>
                  <a:gd name="T10" fmla="*/ 108 w 108"/>
                  <a:gd name="T11" fmla="*/ 73 h 227"/>
                  <a:gd name="T12" fmla="*/ 108 w 108"/>
                  <a:gd name="T13" fmla="*/ 73 h 227"/>
                  <a:gd name="T14" fmla="*/ 108 w 108"/>
                  <a:gd name="T15" fmla="*/ 90 h 227"/>
                  <a:gd name="T16" fmla="*/ 107 w 108"/>
                  <a:gd name="T17" fmla="*/ 105 h 227"/>
                  <a:gd name="T18" fmla="*/ 104 w 108"/>
                  <a:gd name="T19" fmla="*/ 120 h 227"/>
                  <a:gd name="T20" fmla="*/ 102 w 108"/>
                  <a:gd name="T21" fmla="*/ 135 h 227"/>
                  <a:gd name="T22" fmla="*/ 100 w 108"/>
                  <a:gd name="T23" fmla="*/ 149 h 227"/>
                  <a:gd name="T24" fmla="*/ 97 w 108"/>
                  <a:gd name="T25" fmla="*/ 162 h 227"/>
                  <a:gd name="T26" fmla="*/ 93 w 108"/>
                  <a:gd name="T27" fmla="*/ 174 h 227"/>
                  <a:gd name="T28" fmla="*/ 89 w 108"/>
                  <a:gd name="T29" fmla="*/ 185 h 227"/>
                  <a:gd name="T30" fmla="*/ 89 w 108"/>
                  <a:gd name="T31" fmla="*/ 185 h 227"/>
                  <a:gd name="T32" fmla="*/ 85 w 108"/>
                  <a:gd name="T33" fmla="*/ 194 h 227"/>
                  <a:gd name="T34" fmla="*/ 80 w 108"/>
                  <a:gd name="T35" fmla="*/ 204 h 227"/>
                  <a:gd name="T36" fmla="*/ 75 w 108"/>
                  <a:gd name="T37" fmla="*/ 211 h 227"/>
                  <a:gd name="T38" fmla="*/ 71 w 108"/>
                  <a:gd name="T39" fmla="*/ 217 h 227"/>
                  <a:gd name="T40" fmla="*/ 71 w 108"/>
                  <a:gd name="T41" fmla="*/ 217 h 227"/>
                  <a:gd name="T42" fmla="*/ 65 w 108"/>
                  <a:gd name="T43" fmla="*/ 221 h 227"/>
                  <a:gd name="T44" fmla="*/ 60 w 108"/>
                  <a:gd name="T45" fmla="*/ 224 h 227"/>
                  <a:gd name="T46" fmla="*/ 55 w 108"/>
                  <a:gd name="T47" fmla="*/ 226 h 227"/>
                  <a:gd name="T48" fmla="*/ 51 w 108"/>
                  <a:gd name="T49" fmla="*/ 227 h 227"/>
                  <a:gd name="T50" fmla="*/ 51 w 108"/>
                  <a:gd name="T51" fmla="*/ 227 h 227"/>
                  <a:gd name="T52" fmla="*/ 46 w 108"/>
                  <a:gd name="T53" fmla="*/ 226 h 227"/>
                  <a:gd name="T54" fmla="*/ 42 w 108"/>
                  <a:gd name="T55" fmla="*/ 224 h 227"/>
                  <a:gd name="T56" fmla="*/ 37 w 108"/>
                  <a:gd name="T57" fmla="*/ 221 h 227"/>
                  <a:gd name="T58" fmla="*/ 31 w 108"/>
                  <a:gd name="T59" fmla="*/ 217 h 227"/>
                  <a:gd name="T60" fmla="*/ 31 w 108"/>
                  <a:gd name="T61" fmla="*/ 217 h 227"/>
                  <a:gd name="T62" fmla="*/ 26 w 108"/>
                  <a:gd name="T63" fmla="*/ 211 h 227"/>
                  <a:gd name="T64" fmla="*/ 22 w 108"/>
                  <a:gd name="T65" fmla="*/ 205 h 227"/>
                  <a:gd name="T66" fmla="*/ 17 w 108"/>
                  <a:gd name="T67" fmla="*/ 197 h 227"/>
                  <a:gd name="T68" fmla="*/ 13 w 108"/>
                  <a:gd name="T69" fmla="*/ 187 h 227"/>
                  <a:gd name="T70" fmla="*/ 6 w 108"/>
                  <a:gd name="T71" fmla="*/ 167 h 227"/>
                  <a:gd name="T72" fmla="*/ 0 w 108"/>
                  <a:gd name="T73" fmla="*/ 14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227">
                    <a:moveTo>
                      <a:pt x="100" y="0"/>
                    </a:moveTo>
                    <a:lnTo>
                      <a:pt x="100" y="0"/>
                    </a:lnTo>
                    <a:lnTo>
                      <a:pt x="101" y="5"/>
                    </a:lnTo>
                    <a:lnTo>
                      <a:pt x="104" y="22"/>
                    </a:lnTo>
                    <a:lnTo>
                      <a:pt x="107" y="44"/>
                    </a:lnTo>
                    <a:lnTo>
                      <a:pt x="108" y="73"/>
                    </a:lnTo>
                    <a:lnTo>
                      <a:pt x="108" y="73"/>
                    </a:lnTo>
                    <a:lnTo>
                      <a:pt x="108" y="90"/>
                    </a:lnTo>
                    <a:lnTo>
                      <a:pt x="107" y="105"/>
                    </a:lnTo>
                    <a:lnTo>
                      <a:pt x="104" y="120"/>
                    </a:lnTo>
                    <a:lnTo>
                      <a:pt x="102" y="135"/>
                    </a:lnTo>
                    <a:lnTo>
                      <a:pt x="100" y="149"/>
                    </a:lnTo>
                    <a:lnTo>
                      <a:pt x="97" y="162"/>
                    </a:lnTo>
                    <a:lnTo>
                      <a:pt x="93" y="174"/>
                    </a:lnTo>
                    <a:lnTo>
                      <a:pt x="89" y="185"/>
                    </a:lnTo>
                    <a:lnTo>
                      <a:pt x="89" y="185"/>
                    </a:lnTo>
                    <a:lnTo>
                      <a:pt x="85" y="194"/>
                    </a:lnTo>
                    <a:lnTo>
                      <a:pt x="80" y="204"/>
                    </a:lnTo>
                    <a:lnTo>
                      <a:pt x="75" y="211"/>
                    </a:lnTo>
                    <a:lnTo>
                      <a:pt x="71" y="217"/>
                    </a:lnTo>
                    <a:lnTo>
                      <a:pt x="71" y="217"/>
                    </a:lnTo>
                    <a:lnTo>
                      <a:pt x="65" y="221"/>
                    </a:lnTo>
                    <a:lnTo>
                      <a:pt x="60" y="224"/>
                    </a:lnTo>
                    <a:lnTo>
                      <a:pt x="55" y="226"/>
                    </a:lnTo>
                    <a:lnTo>
                      <a:pt x="51" y="227"/>
                    </a:lnTo>
                    <a:lnTo>
                      <a:pt x="51" y="227"/>
                    </a:lnTo>
                    <a:lnTo>
                      <a:pt x="46" y="226"/>
                    </a:lnTo>
                    <a:lnTo>
                      <a:pt x="42" y="224"/>
                    </a:lnTo>
                    <a:lnTo>
                      <a:pt x="37" y="221"/>
                    </a:lnTo>
                    <a:lnTo>
                      <a:pt x="31" y="217"/>
                    </a:lnTo>
                    <a:lnTo>
                      <a:pt x="31" y="217"/>
                    </a:lnTo>
                    <a:lnTo>
                      <a:pt x="26" y="211"/>
                    </a:lnTo>
                    <a:lnTo>
                      <a:pt x="22" y="205"/>
                    </a:lnTo>
                    <a:lnTo>
                      <a:pt x="17" y="197"/>
                    </a:lnTo>
                    <a:lnTo>
                      <a:pt x="13" y="187"/>
                    </a:lnTo>
                    <a:lnTo>
                      <a:pt x="6" y="167"/>
                    </a:lnTo>
                    <a:lnTo>
                      <a:pt x="0" y="14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4" name="Freeform 114"/>
              <p:cNvSpPr>
                <a:spLocks/>
              </p:cNvSpPr>
              <p:nvPr/>
            </p:nvSpPr>
            <p:spPr bwMode="auto">
              <a:xfrm>
                <a:off x="807" y="469"/>
                <a:ext cx="9" cy="6"/>
              </a:xfrm>
              <a:custGeom>
                <a:avLst/>
                <a:gdLst>
                  <a:gd name="T0" fmla="*/ 9 w 9"/>
                  <a:gd name="T1" fmla="*/ 6 h 6"/>
                  <a:gd name="T2" fmla="*/ 9 w 9"/>
                  <a:gd name="T3" fmla="*/ 6 h 6"/>
                  <a:gd name="T4" fmla="*/ 6 w 9"/>
                  <a:gd name="T5" fmla="*/ 4 h 6"/>
                  <a:gd name="T6" fmla="*/ 6 w 9"/>
                  <a:gd name="T7" fmla="*/ 4 h 6"/>
                  <a:gd name="T8" fmla="*/ 0 w 9"/>
                  <a:gd name="T9" fmla="*/ 0 h 6"/>
                </a:gdLst>
                <a:ahLst/>
                <a:cxnLst>
                  <a:cxn ang="0">
                    <a:pos x="T0" y="T1"/>
                  </a:cxn>
                  <a:cxn ang="0">
                    <a:pos x="T2" y="T3"/>
                  </a:cxn>
                  <a:cxn ang="0">
                    <a:pos x="T4" y="T5"/>
                  </a:cxn>
                  <a:cxn ang="0">
                    <a:pos x="T6" y="T7"/>
                  </a:cxn>
                  <a:cxn ang="0">
                    <a:pos x="T8" y="T9"/>
                  </a:cxn>
                </a:cxnLst>
                <a:rect l="0" t="0" r="r" b="b"/>
                <a:pathLst>
                  <a:path w="9" h="6">
                    <a:moveTo>
                      <a:pt x="9" y="6"/>
                    </a:moveTo>
                    <a:lnTo>
                      <a:pt x="9" y="6"/>
                    </a:lnTo>
                    <a:lnTo>
                      <a:pt x="6" y="4"/>
                    </a:lnTo>
                    <a:lnTo>
                      <a:pt x="6" y="4"/>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5" name="Freeform 115"/>
              <p:cNvSpPr>
                <a:spLocks/>
              </p:cNvSpPr>
              <p:nvPr/>
            </p:nvSpPr>
            <p:spPr bwMode="auto">
              <a:xfrm>
                <a:off x="750" y="511"/>
                <a:ext cx="52" cy="52"/>
              </a:xfrm>
              <a:custGeom>
                <a:avLst/>
                <a:gdLst>
                  <a:gd name="T0" fmla="*/ 52 w 52"/>
                  <a:gd name="T1" fmla="*/ 26 h 52"/>
                  <a:gd name="T2" fmla="*/ 52 w 52"/>
                  <a:gd name="T3" fmla="*/ 26 h 52"/>
                  <a:gd name="T4" fmla="*/ 51 w 52"/>
                  <a:gd name="T5" fmla="*/ 31 h 52"/>
                  <a:gd name="T6" fmla="*/ 50 w 52"/>
                  <a:gd name="T7" fmla="*/ 36 h 52"/>
                  <a:gd name="T8" fmla="*/ 48 w 52"/>
                  <a:gd name="T9" fmla="*/ 40 h 52"/>
                  <a:gd name="T10" fmla="*/ 43 w 52"/>
                  <a:gd name="T11" fmla="*/ 45 h 52"/>
                  <a:gd name="T12" fmla="*/ 40 w 52"/>
                  <a:gd name="T13" fmla="*/ 48 h 52"/>
                  <a:gd name="T14" fmla="*/ 35 w 52"/>
                  <a:gd name="T15" fmla="*/ 50 h 52"/>
                  <a:gd name="T16" fmla="*/ 31 w 52"/>
                  <a:gd name="T17" fmla="*/ 52 h 52"/>
                  <a:gd name="T18" fmla="*/ 26 w 52"/>
                  <a:gd name="T19" fmla="*/ 52 h 52"/>
                  <a:gd name="T20" fmla="*/ 26 w 52"/>
                  <a:gd name="T21" fmla="*/ 52 h 52"/>
                  <a:gd name="T22" fmla="*/ 21 w 52"/>
                  <a:gd name="T23" fmla="*/ 52 h 52"/>
                  <a:gd name="T24" fmla="*/ 16 w 52"/>
                  <a:gd name="T25" fmla="*/ 50 h 52"/>
                  <a:gd name="T26" fmla="*/ 12 w 52"/>
                  <a:gd name="T27" fmla="*/ 48 h 52"/>
                  <a:gd name="T28" fmla="*/ 7 w 52"/>
                  <a:gd name="T29" fmla="*/ 45 h 52"/>
                  <a:gd name="T30" fmla="*/ 4 w 52"/>
                  <a:gd name="T31" fmla="*/ 40 h 52"/>
                  <a:gd name="T32" fmla="*/ 2 w 52"/>
                  <a:gd name="T33" fmla="*/ 36 h 52"/>
                  <a:gd name="T34" fmla="*/ 0 w 52"/>
                  <a:gd name="T35" fmla="*/ 31 h 52"/>
                  <a:gd name="T36" fmla="*/ 0 w 52"/>
                  <a:gd name="T37" fmla="*/ 26 h 52"/>
                  <a:gd name="T38" fmla="*/ 0 w 52"/>
                  <a:gd name="T39" fmla="*/ 26 h 52"/>
                  <a:gd name="T40" fmla="*/ 0 w 52"/>
                  <a:gd name="T41" fmla="*/ 21 h 52"/>
                  <a:gd name="T42" fmla="*/ 2 w 52"/>
                  <a:gd name="T43" fmla="*/ 16 h 52"/>
                  <a:gd name="T44" fmla="*/ 4 w 52"/>
                  <a:gd name="T45" fmla="*/ 12 h 52"/>
                  <a:gd name="T46" fmla="*/ 7 w 52"/>
                  <a:gd name="T47" fmla="*/ 8 h 52"/>
                  <a:gd name="T48" fmla="*/ 12 w 52"/>
                  <a:gd name="T49" fmla="*/ 4 h 52"/>
                  <a:gd name="T50" fmla="*/ 16 w 52"/>
                  <a:gd name="T51" fmla="*/ 2 h 52"/>
                  <a:gd name="T52" fmla="*/ 21 w 52"/>
                  <a:gd name="T53" fmla="*/ 1 h 52"/>
                  <a:gd name="T54" fmla="*/ 26 w 52"/>
                  <a:gd name="T55" fmla="*/ 0 h 52"/>
                  <a:gd name="T56" fmla="*/ 26 w 52"/>
                  <a:gd name="T57" fmla="*/ 0 h 52"/>
                  <a:gd name="T58" fmla="*/ 31 w 52"/>
                  <a:gd name="T59" fmla="*/ 1 h 52"/>
                  <a:gd name="T60" fmla="*/ 35 w 52"/>
                  <a:gd name="T61" fmla="*/ 2 h 52"/>
                  <a:gd name="T62" fmla="*/ 40 w 52"/>
                  <a:gd name="T63" fmla="*/ 4 h 52"/>
                  <a:gd name="T64" fmla="*/ 43 w 52"/>
                  <a:gd name="T65" fmla="*/ 8 h 52"/>
                  <a:gd name="T66" fmla="*/ 48 w 52"/>
                  <a:gd name="T67" fmla="*/ 12 h 52"/>
                  <a:gd name="T68" fmla="*/ 50 w 52"/>
                  <a:gd name="T69" fmla="*/ 16 h 52"/>
                  <a:gd name="T70" fmla="*/ 51 w 52"/>
                  <a:gd name="T71" fmla="*/ 21 h 52"/>
                  <a:gd name="T72" fmla="*/ 52 w 52"/>
                  <a:gd name="T73" fmla="*/ 26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6"/>
                    </a:lnTo>
                    <a:lnTo>
                      <a:pt x="51" y="31"/>
                    </a:lnTo>
                    <a:lnTo>
                      <a:pt x="50" y="36"/>
                    </a:lnTo>
                    <a:lnTo>
                      <a:pt x="48" y="40"/>
                    </a:lnTo>
                    <a:lnTo>
                      <a:pt x="43" y="45"/>
                    </a:lnTo>
                    <a:lnTo>
                      <a:pt x="40" y="48"/>
                    </a:lnTo>
                    <a:lnTo>
                      <a:pt x="35" y="50"/>
                    </a:lnTo>
                    <a:lnTo>
                      <a:pt x="31" y="52"/>
                    </a:lnTo>
                    <a:lnTo>
                      <a:pt x="26" y="52"/>
                    </a:lnTo>
                    <a:lnTo>
                      <a:pt x="26" y="52"/>
                    </a:lnTo>
                    <a:lnTo>
                      <a:pt x="21" y="52"/>
                    </a:lnTo>
                    <a:lnTo>
                      <a:pt x="16" y="50"/>
                    </a:lnTo>
                    <a:lnTo>
                      <a:pt x="12" y="48"/>
                    </a:lnTo>
                    <a:lnTo>
                      <a:pt x="7" y="45"/>
                    </a:lnTo>
                    <a:lnTo>
                      <a:pt x="4" y="40"/>
                    </a:lnTo>
                    <a:lnTo>
                      <a:pt x="2" y="36"/>
                    </a:lnTo>
                    <a:lnTo>
                      <a:pt x="0" y="31"/>
                    </a:lnTo>
                    <a:lnTo>
                      <a:pt x="0" y="26"/>
                    </a:lnTo>
                    <a:lnTo>
                      <a:pt x="0" y="26"/>
                    </a:lnTo>
                    <a:lnTo>
                      <a:pt x="0" y="21"/>
                    </a:lnTo>
                    <a:lnTo>
                      <a:pt x="2" y="16"/>
                    </a:lnTo>
                    <a:lnTo>
                      <a:pt x="4" y="12"/>
                    </a:lnTo>
                    <a:lnTo>
                      <a:pt x="7" y="8"/>
                    </a:lnTo>
                    <a:lnTo>
                      <a:pt x="12" y="4"/>
                    </a:lnTo>
                    <a:lnTo>
                      <a:pt x="16" y="2"/>
                    </a:lnTo>
                    <a:lnTo>
                      <a:pt x="21" y="1"/>
                    </a:lnTo>
                    <a:lnTo>
                      <a:pt x="26" y="0"/>
                    </a:lnTo>
                    <a:lnTo>
                      <a:pt x="26" y="0"/>
                    </a:lnTo>
                    <a:lnTo>
                      <a:pt x="31" y="1"/>
                    </a:lnTo>
                    <a:lnTo>
                      <a:pt x="35" y="2"/>
                    </a:lnTo>
                    <a:lnTo>
                      <a:pt x="40" y="4"/>
                    </a:lnTo>
                    <a:lnTo>
                      <a:pt x="43" y="8"/>
                    </a:lnTo>
                    <a:lnTo>
                      <a:pt x="48" y="12"/>
                    </a:lnTo>
                    <a:lnTo>
                      <a:pt x="50" y="16"/>
                    </a:lnTo>
                    <a:lnTo>
                      <a:pt x="51" y="21"/>
                    </a:lnTo>
                    <a:lnTo>
                      <a:pt x="52" y="26"/>
                    </a:lnTo>
                    <a:lnTo>
                      <a:pt x="52" y="2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6" name="Freeform 116"/>
              <p:cNvSpPr>
                <a:spLocks/>
              </p:cNvSpPr>
              <p:nvPr/>
            </p:nvSpPr>
            <p:spPr bwMode="auto">
              <a:xfrm>
                <a:off x="1286" y="343"/>
                <a:ext cx="200" cy="230"/>
              </a:xfrm>
              <a:custGeom>
                <a:avLst/>
                <a:gdLst>
                  <a:gd name="T0" fmla="*/ 62 w 200"/>
                  <a:gd name="T1" fmla="*/ 207 h 230"/>
                  <a:gd name="T2" fmla="*/ 33 w 200"/>
                  <a:gd name="T3" fmla="*/ 207 h 230"/>
                  <a:gd name="T4" fmla="*/ 25 w 200"/>
                  <a:gd name="T5" fmla="*/ 203 h 230"/>
                  <a:gd name="T6" fmla="*/ 21 w 200"/>
                  <a:gd name="T7" fmla="*/ 195 h 230"/>
                  <a:gd name="T8" fmla="*/ 45 w 200"/>
                  <a:gd name="T9" fmla="*/ 179 h 230"/>
                  <a:gd name="T10" fmla="*/ 49 w 200"/>
                  <a:gd name="T11" fmla="*/ 178 h 230"/>
                  <a:gd name="T12" fmla="*/ 55 w 200"/>
                  <a:gd name="T13" fmla="*/ 172 h 230"/>
                  <a:gd name="T14" fmla="*/ 56 w 200"/>
                  <a:gd name="T15" fmla="*/ 168 h 230"/>
                  <a:gd name="T16" fmla="*/ 53 w 200"/>
                  <a:gd name="T17" fmla="*/ 161 h 230"/>
                  <a:gd name="T18" fmla="*/ 45 w 200"/>
                  <a:gd name="T19" fmla="*/ 158 h 230"/>
                  <a:gd name="T20" fmla="*/ 21 w 200"/>
                  <a:gd name="T21" fmla="*/ 141 h 230"/>
                  <a:gd name="T22" fmla="*/ 0 w 200"/>
                  <a:gd name="T23" fmla="*/ 141 h 230"/>
                  <a:gd name="T24" fmla="*/ 15 w 200"/>
                  <a:gd name="T25" fmla="*/ 69 h 230"/>
                  <a:gd name="T26" fmla="*/ 18 w 200"/>
                  <a:gd name="T27" fmla="*/ 61 h 230"/>
                  <a:gd name="T28" fmla="*/ 28 w 200"/>
                  <a:gd name="T29" fmla="*/ 41 h 230"/>
                  <a:gd name="T30" fmla="*/ 47 w 200"/>
                  <a:gd name="T31" fmla="*/ 19 h 230"/>
                  <a:gd name="T32" fmla="*/ 67 w 200"/>
                  <a:gd name="T33" fmla="*/ 8 h 230"/>
                  <a:gd name="T34" fmla="*/ 81 w 200"/>
                  <a:gd name="T35" fmla="*/ 3 h 230"/>
                  <a:gd name="T36" fmla="*/ 97 w 200"/>
                  <a:gd name="T37" fmla="*/ 0 h 230"/>
                  <a:gd name="T38" fmla="*/ 105 w 200"/>
                  <a:gd name="T39" fmla="*/ 0 h 230"/>
                  <a:gd name="T40" fmla="*/ 125 w 200"/>
                  <a:gd name="T41" fmla="*/ 2 h 230"/>
                  <a:gd name="T42" fmla="*/ 142 w 200"/>
                  <a:gd name="T43" fmla="*/ 7 h 230"/>
                  <a:gd name="T44" fmla="*/ 157 w 200"/>
                  <a:gd name="T45" fmla="*/ 16 h 230"/>
                  <a:gd name="T46" fmla="*/ 172 w 200"/>
                  <a:gd name="T47" fmla="*/ 27 h 230"/>
                  <a:gd name="T48" fmla="*/ 183 w 200"/>
                  <a:gd name="T49" fmla="*/ 41 h 230"/>
                  <a:gd name="T50" fmla="*/ 191 w 200"/>
                  <a:gd name="T51" fmla="*/ 57 h 230"/>
                  <a:gd name="T52" fmla="*/ 198 w 200"/>
                  <a:gd name="T53" fmla="*/ 75 h 230"/>
                  <a:gd name="T54" fmla="*/ 200 w 200"/>
                  <a:gd name="T55" fmla="*/ 94 h 230"/>
                  <a:gd name="T56" fmla="*/ 199 w 200"/>
                  <a:gd name="T57" fmla="*/ 106 h 230"/>
                  <a:gd name="T58" fmla="*/ 192 w 200"/>
                  <a:gd name="T59" fmla="*/ 128 h 230"/>
                  <a:gd name="T60" fmla="*/ 182 w 200"/>
                  <a:gd name="T61" fmla="*/ 148 h 230"/>
                  <a:gd name="T62" fmla="*/ 168 w 200"/>
                  <a:gd name="T63" fmla="*/ 164 h 230"/>
                  <a:gd name="T64" fmla="*/ 159 w 200"/>
                  <a:gd name="T65"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30">
                    <a:moveTo>
                      <a:pt x="62" y="230"/>
                    </a:moveTo>
                    <a:lnTo>
                      <a:pt x="62" y="207"/>
                    </a:lnTo>
                    <a:lnTo>
                      <a:pt x="33" y="207"/>
                    </a:lnTo>
                    <a:lnTo>
                      <a:pt x="33" y="207"/>
                    </a:lnTo>
                    <a:lnTo>
                      <a:pt x="28" y="206"/>
                    </a:lnTo>
                    <a:lnTo>
                      <a:pt x="25" y="203"/>
                    </a:lnTo>
                    <a:lnTo>
                      <a:pt x="22" y="200"/>
                    </a:lnTo>
                    <a:lnTo>
                      <a:pt x="21" y="195"/>
                    </a:lnTo>
                    <a:lnTo>
                      <a:pt x="21" y="179"/>
                    </a:lnTo>
                    <a:lnTo>
                      <a:pt x="45" y="179"/>
                    </a:lnTo>
                    <a:lnTo>
                      <a:pt x="45" y="179"/>
                    </a:lnTo>
                    <a:lnTo>
                      <a:pt x="49" y="178"/>
                    </a:lnTo>
                    <a:lnTo>
                      <a:pt x="53" y="176"/>
                    </a:lnTo>
                    <a:lnTo>
                      <a:pt x="55" y="172"/>
                    </a:lnTo>
                    <a:lnTo>
                      <a:pt x="56" y="168"/>
                    </a:lnTo>
                    <a:lnTo>
                      <a:pt x="56" y="168"/>
                    </a:lnTo>
                    <a:lnTo>
                      <a:pt x="55" y="164"/>
                    </a:lnTo>
                    <a:lnTo>
                      <a:pt x="53" y="161"/>
                    </a:lnTo>
                    <a:lnTo>
                      <a:pt x="49" y="159"/>
                    </a:lnTo>
                    <a:lnTo>
                      <a:pt x="45" y="158"/>
                    </a:lnTo>
                    <a:lnTo>
                      <a:pt x="21" y="158"/>
                    </a:lnTo>
                    <a:lnTo>
                      <a:pt x="21" y="141"/>
                    </a:lnTo>
                    <a:lnTo>
                      <a:pt x="0" y="141"/>
                    </a:lnTo>
                    <a:lnTo>
                      <a:pt x="0" y="141"/>
                    </a:lnTo>
                    <a:lnTo>
                      <a:pt x="6" y="110"/>
                    </a:lnTo>
                    <a:lnTo>
                      <a:pt x="15" y="69"/>
                    </a:lnTo>
                    <a:lnTo>
                      <a:pt x="15" y="69"/>
                    </a:lnTo>
                    <a:lnTo>
                      <a:pt x="18" y="61"/>
                    </a:lnTo>
                    <a:lnTo>
                      <a:pt x="20" y="54"/>
                    </a:lnTo>
                    <a:lnTo>
                      <a:pt x="28" y="41"/>
                    </a:lnTo>
                    <a:lnTo>
                      <a:pt x="37" y="30"/>
                    </a:lnTo>
                    <a:lnTo>
                      <a:pt x="47" y="19"/>
                    </a:lnTo>
                    <a:lnTo>
                      <a:pt x="61" y="11"/>
                    </a:lnTo>
                    <a:lnTo>
                      <a:pt x="67" y="8"/>
                    </a:lnTo>
                    <a:lnTo>
                      <a:pt x="74" y="5"/>
                    </a:lnTo>
                    <a:lnTo>
                      <a:pt x="81" y="3"/>
                    </a:lnTo>
                    <a:lnTo>
                      <a:pt x="90" y="1"/>
                    </a:lnTo>
                    <a:lnTo>
                      <a:pt x="97" y="0"/>
                    </a:lnTo>
                    <a:lnTo>
                      <a:pt x="105" y="0"/>
                    </a:lnTo>
                    <a:lnTo>
                      <a:pt x="105" y="0"/>
                    </a:lnTo>
                    <a:lnTo>
                      <a:pt x="115" y="1"/>
                    </a:lnTo>
                    <a:lnTo>
                      <a:pt x="125" y="2"/>
                    </a:lnTo>
                    <a:lnTo>
                      <a:pt x="133" y="4"/>
                    </a:lnTo>
                    <a:lnTo>
                      <a:pt x="142" y="7"/>
                    </a:lnTo>
                    <a:lnTo>
                      <a:pt x="150" y="11"/>
                    </a:lnTo>
                    <a:lnTo>
                      <a:pt x="157" y="16"/>
                    </a:lnTo>
                    <a:lnTo>
                      <a:pt x="165" y="21"/>
                    </a:lnTo>
                    <a:lnTo>
                      <a:pt x="172" y="27"/>
                    </a:lnTo>
                    <a:lnTo>
                      <a:pt x="178" y="34"/>
                    </a:lnTo>
                    <a:lnTo>
                      <a:pt x="183" y="41"/>
                    </a:lnTo>
                    <a:lnTo>
                      <a:pt x="188" y="49"/>
                    </a:lnTo>
                    <a:lnTo>
                      <a:pt x="191" y="57"/>
                    </a:lnTo>
                    <a:lnTo>
                      <a:pt x="196" y="66"/>
                    </a:lnTo>
                    <a:lnTo>
                      <a:pt x="198" y="75"/>
                    </a:lnTo>
                    <a:lnTo>
                      <a:pt x="199" y="84"/>
                    </a:lnTo>
                    <a:lnTo>
                      <a:pt x="200" y="94"/>
                    </a:lnTo>
                    <a:lnTo>
                      <a:pt x="200" y="94"/>
                    </a:lnTo>
                    <a:lnTo>
                      <a:pt x="199" y="106"/>
                    </a:lnTo>
                    <a:lnTo>
                      <a:pt x="197" y="117"/>
                    </a:lnTo>
                    <a:lnTo>
                      <a:pt x="192" y="128"/>
                    </a:lnTo>
                    <a:lnTo>
                      <a:pt x="188" y="139"/>
                    </a:lnTo>
                    <a:lnTo>
                      <a:pt x="182" y="148"/>
                    </a:lnTo>
                    <a:lnTo>
                      <a:pt x="175" y="156"/>
                    </a:lnTo>
                    <a:lnTo>
                      <a:pt x="168" y="164"/>
                    </a:lnTo>
                    <a:lnTo>
                      <a:pt x="159" y="171"/>
                    </a:lnTo>
                    <a:lnTo>
                      <a:pt x="159" y="2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7" name="Freeform 117"/>
              <p:cNvSpPr>
                <a:spLocks/>
              </p:cNvSpPr>
              <p:nvPr/>
            </p:nvSpPr>
            <p:spPr bwMode="auto">
              <a:xfrm>
                <a:off x="1322" y="426"/>
                <a:ext cx="23" cy="23"/>
              </a:xfrm>
              <a:custGeom>
                <a:avLst/>
                <a:gdLst>
                  <a:gd name="T0" fmla="*/ 0 w 23"/>
                  <a:gd name="T1" fmla="*/ 11 h 23"/>
                  <a:gd name="T2" fmla="*/ 0 w 23"/>
                  <a:gd name="T3" fmla="*/ 11 h 23"/>
                  <a:gd name="T4" fmla="*/ 1 w 23"/>
                  <a:gd name="T5" fmla="*/ 15 h 23"/>
                  <a:gd name="T6" fmla="*/ 3 w 23"/>
                  <a:gd name="T7" fmla="*/ 20 h 23"/>
                  <a:gd name="T8" fmla="*/ 7 w 23"/>
                  <a:gd name="T9" fmla="*/ 22 h 23"/>
                  <a:gd name="T10" fmla="*/ 11 w 23"/>
                  <a:gd name="T11" fmla="*/ 23 h 23"/>
                  <a:gd name="T12" fmla="*/ 11 w 23"/>
                  <a:gd name="T13" fmla="*/ 23 h 23"/>
                  <a:gd name="T14" fmla="*/ 16 w 23"/>
                  <a:gd name="T15" fmla="*/ 22 h 23"/>
                  <a:gd name="T16" fmla="*/ 20 w 23"/>
                  <a:gd name="T17" fmla="*/ 20 h 23"/>
                  <a:gd name="T18" fmla="*/ 22 w 23"/>
                  <a:gd name="T19" fmla="*/ 15 h 23"/>
                  <a:gd name="T20" fmla="*/ 23 w 23"/>
                  <a:gd name="T21" fmla="*/ 11 h 23"/>
                  <a:gd name="T22" fmla="*/ 23 w 23"/>
                  <a:gd name="T23" fmla="*/ 11 h 23"/>
                  <a:gd name="T24" fmla="*/ 22 w 23"/>
                  <a:gd name="T25" fmla="*/ 7 h 23"/>
                  <a:gd name="T26" fmla="*/ 20 w 23"/>
                  <a:gd name="T27" fmla="*/ 3 h 23"/>
                  <a:gd name="T28" fmla="*/ 16 w 23"/>
                  <a:gd name="T29" fmla="*/ 1 h 23"/>
                  <a:gd name="T30" fmla="*/ 11 w 23"/>
                  <a:gd name="T31" fmla="*/ 0 h 23"/>
                  <a:gd name="T32" fmla="*/ 11 w 23"/>
                  <a:gd name="T33" fmla="*/ 0 h 23"/>
                  <a:gd name="T34" fmla="*/ 7 w 23"/>
                  <a:gd name="T35" fmla="*/ 1 h 23"/>
                  <a:gd name="T36" fmla="*/ 3 w 23"/>
                  <a:gd name="T37" fmla="*/ 3 h 23"/>
                  <a:gd name="T38" fmla="*/ 1 w 23"/>
                  <a:gd name="T39" fmla="*/ 7 h 23"/>
                  <a:gd name="T40" fmla="*/ 0 w 23"/>
                  <a:gd name="T41" fmla="*/ 11 h 23"/>
                  <a:gd name="T42" fmla="*/ 0 w 23"/>
                  <a:gd name="T43"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0" y="11"/>
                    </a:moveTo>
                    <a:lnTo>
                      <a:pt x="0" y="11"/>
                    </a:lnTo>
                    <a:lnTo>
                      <a:pt x="1" y="15"/>
                    </a:lnTo>
                    <a:lnTo>
                      <a:pt x="3" y="20"/>
                    </a:lnTo>
                    <a:lnTo>
                      <a:pt x="7" y="22"/>
                    </a:lnTo>
                    <a:lnTo>
                      <a:pt x="11" y="23"/>
                    </a:lnTo>
                    <a:lnTo>
                      <a:pt x="11" y="23"/>
                    </a:lnTo>
                    <a:lnTo>
                      <a:pt x="16" y="22"/>
                    </a:lnTo>
                    <a:lnTo>
                      <a:pt x="20" y="20"/>
                    </a:lnTo>
                    <a:lnTo>
                      <a:pt x="22" y="15"/>
                    </a:lnTo>
                    <a:lnTo>
                      <a:pt x="23" y="11"/>
                    </a:lnTo>
                    <a:lnTo>
                      <a:pt x="23" y="11"/>
                    </a:lnTo>
                    <a:lnTo>
                      <a:pt x="22" y="7"/>
                    </a:lnTo>
                    <a:lnTo>
                      <a:pt x="20" y="3"/>
                    </a:lnTo>
                    <a:lnTo>
                      <a:pt x="16" y="1"/>
                    </a:lnTo>
                    <a:lnTo>
                      <a:pt x="11" y="0"/>
                    </a:lnTo>
                    <a:lnTo>
                      <a:pt x="11" y="0"/>
                    </a:lnTo>
                    <a:lnTo>
                      <a:pt x="7" y="1"/>
                    </a:lnTo>
                    <a:lnTo>
                      <a:pt x="3" y="3"/>
                    </a:lnTo>
                    <a:lnTo>
                      <a:pt x="1" y="7"/>
                    </a:lnTo>
                    <a:lnTo>
                      <a:pt x="0" y="11"/>
                    </a:lnTo>
                    <a:lnTo>
                      <a:pt x="0" y="1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8" name="Freeform 118"/>
              <p:cNvSpPr>
                <a:spLocks/>
              </p:cNvSpPr>
              <p:nvPr/>
            </p:nvSpPr>
            <p:spPr bwMode="auto">
              <a:xfrm>
                <a:off x="1286" y="504"/>
                <a:ext cx="13" cy="14"/>
              </a:xfrm>
              <a:custGeom>
                <a:avLst/>
                <a:gdLst>
                  <a:gd name="T0" fmla="*/ 6 w 13"/>
                  <a:gd name="T1" fmla="*/ 0 h 14"/>
                  <a:gd name="T2" fmla="*/ 6 w 13"/>
                  <a:gd name="T3" fmla="*/ 0 h 14"/>
                  <a:gd name="T4" fmla="*/ 4 w 13"/>
                  <a:gd name="T5" fmla="*/ 1 h 14"/>
                  <a:gd name="T6" fmla="*/ 2 w 13"/>
                  <a:gd name="T7" fmla="*/ 2 h 14"/>
                  <a:gd name="T8" fmla="*/ 0 w 13"/>
                  <a:gd name="T9" fmla="*/ 4 h 14"/>
                  <a:gd name="T10" fmla="*/ 0 w 13"/>
                  <a:gd name="T11" fmla="*/ 7 h 14"/>
                  <a:gd name="T12" fmla="*/ 0 w 13"/>
                  <a:gd name="T13" fmla="*/ 7 h 14"/>
                  <a:gd name="T14" fmla="*/ 0 w 13"/>
                  <a:gd name="T15" fmla="*/ 9 h 14"/>
                  <a:gd name="T16" fmla="*/ 2 w 13"/>
                  <a:gd name="T17" fmla="*/ 11 h 14"/>
                  <a:gd name="T18" fmla="*/ 4 w 13"/>
                  <a:gd name="T19" fmla="*/ 14 h 14"/>
                  <a:gd name="T20" fmla="*/ 6 w 13"/>
                  <a:gd name="T21" fmla="*/ 14 h 14"/>
                  <a:gd name="T22" fmla="*/ 6 w 13"/>
                  <a:gd name="T23" fmla="*/ 14 h 14"/>
                  <a:gd name="T24" fmla="*/ 9 w 13"/>
                  <a:gd name="T25" fmla="*/ 14 h 14"/>
                  <a:gd name="T26" fmla="*/ 11 w 13"/>
                  <a:gd name="T27" fmla="*/ 11 h 14"/>
                  <a:gd name="T28" fmla="*/ 12 w 13"/>
                  <a:gd name="T29" fmla="*/ 9 h 14"/>
                  <a:gd name="T30" fmla="*/ 13 w 13"/>
                  <a:gd name="T31" fmla="*/ 7 h 14"/>
                  <a:gd name="T32" fmla="*/ 13 w 13"/>
                  <a:gd name="T33" fmla="*/ 7 h 14"/>
                  <a:gd name="T34" fmla="*/ 12 w 13"/>
                  <a:gd name="T35" fmla="*/ 4 h 14"/>
                  <a:gd name="T36" fmla="*/ 11 w 13"/>
                  <a:gd name="T37" fmla="*/ 2 h 14"/>
                  <a:gd name="T38" fmla="*/ 9 w 13"/>
                  <a:gd name="T39" fmla="*/ 1 h 14"/>
                  <a:gd name="T40" fmla="*/ 6 w 13"/>
                  <a:gd name="T41" fmla="*/ 0 h 14"/>
                  <a:gd name="T42" fmla="*/ 6 w 13"/>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6" y="0"/>
                    </a:moveTo>
                    <a:lnTo>
                      <a:pt x="6" y="0"/>
                    </a:lnTo>
                    <a:lnTo>
                      <a:pt x="4" y="1"/>
                    </a:lnTo>
                    <a:lnTo>
                      <a:pt x="2" y="2"/>
                    </a:lnTo>
                    <a:lnTo>
                      <a:pt x="0" y="4"/>
                    </a:lnTo>
                    <a:lnTo>
                      <a:pt x="0" y="7"/>
                    </a:lnTo>
                    <a:lnTo>
                      <a:pt x="0" y="7"/>
                    </a:lnTo>
                    <a:lnTo>
                      <a:pt x="0" y="9"/>
                    </a:lnTo>
                    <a:lnTo>
                      <a:pt x="2" y="11"/>
                    </a:lnTo>
                    <a:lnTo>
                      <a:pt x="4" y="14"/>
                    </a:lnTo>
                    <a:lnTo>
                      <a:pt x="6" y="14"/>
                    </a:lnTo>
                    <a:lnTo>
                      <a:pt x="6" y="14"/>
                    </a:lnTo>
                    <a:lnTo>
                      <a:pt x="9" y="14"/>
                    </a:lnTo>
                    <a:lnTo>
                      <a:pt x="11" y="11"/>
                    </a:lnTo>
                    <a:lnTo>
                      <a:pt x="12" y="9"/>
                    </a:lnTo>
                    <a:lnTo>
                      <a:pt x="13" y="7"/>
                    </a:lnTo>
                    <a:lnTo>
                      <a:pt x="13" y="7"/>
                    </a:lnTo>
                    <a:lnTo>
                      <a:pt x="12" y="4"/>
                    </a:lnTo>
                    <a:lnTo>
                      <a:pt x="11" y="2"/>
                    </a:lnTo>
                    <a:lnTo>
                      <a:pt x="9" y="1"/>
                    </a:lnTo>
                    <a:lnTo>
                      <a:pt x="6" y="0"/>
                    </a:lnTo>
                    <a:lnTo>
                      <a:pt x="6"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299" name="Freeform 119"/>
              <p:cNvSpPr>
                <a:spLocks/>
              </p:cNvSpPr>
              <p:nvPr/>
            </p:nvSpPr>
            <p:spPr bwMode="auto">
              <a:xfrm>
                <a:off x="1261" y="515"/>
                <a:ext cx="14" cy="14"/>
              </a:xfrm>
              <a:custGeom>
                <a:avLst/>
                <a:gdLst>
                  <a:gd name="T0" fmla="*/ 8 w 14"/>
                  <a:gd name="T1" fmla="*/ 0 h 14"/>
                  <a:gd name="T2" fmla="*/ 8 w 14"/>
                  <a:gd name="T3" fmla="*/ 0 h 14"/>
                  <a:gd name="T4" fmla="*/ 5 w 14"/>
                  <a:gd name="T5" fmla="*/ 2 h 14"/>
                  <a:gd name="T6" fmla="*/ 2 w 14"/>
                  <a:gd name="T7" fmla="*/ 3 h 14"/>
                  <a:gd name="T8" fmla="*/ 1 w 14"/>
                  <a:gd name="T9" fmla="*/ 5 h 14"/>
                  <a:gd name="T10" fmla="*/ 0 w 14"/>
                  <a:gd name="T11" fmla="*/ 8 h 14"/>
                  <a:gd name="T12" fmla="*/ 0 w 14"/>
                  <a:gd name="T13" fmla="*/ 8 h 14"/>
                  <a:gd name="T14" fmla="*/ 1 w 14"/>
                  <a:gd name="T15" fmla="*/ 10 h 14"/>
                  <a:gd name="T16" fmla="*/ 2 w 14"/>
                  <a:gd name="T17" fmla="*/ 12 h 14"/>
                  <a:gd name="T18" fmla="*/ 5 w 14"/>
                  <a:gd name="T19" fmla="*/ 14 h 14"/>
                  <a:gd name="T20" fmla="*/ 8 w 14"/>
                  <a:gd name="T21" fmla="*/ 14 h 14"/>
                  <a:gd name="T22" fmla="*/ 8 w 14"/>
                  <a:gd name="T23" fmla="*/ 14 h 14"/>
                  <a:gd name="T24" fmla="*/ 10 w 14"/>
                  <a:gd name="T25" fmla="*/ 14 h 14"/>
                  <a:gd name="T26" fmla="*/ 12 w 14"/>
                  <a:gd name="T27" fmla="*/ 12 h 14"/>
                  <a:gd name="T28" fmla="*/ 14 w 14"/>
                  <a:gd name="T29" fmla="*/ 10 h 14"/>
                  <a:gd name="T30" fmla="*/ 14 w 14"/>
                  <a:gd name="T31" fmla="*/ 8 h 14"/>
                  <a:gd name="T32" fmla="*/ 14 w 14"/>
                  <a:gd name="T33" fmla="*/ 8 h 14"/>
                  <a:gd name="T34" fmla="*/ 14 w 14"/>
                  <a:gd name="T35" fmla="*/ 5 h 14"/>
                  <a:gd name="T36" fmla="*/ 12 w 14"/>
                  <a:gd name="T37" fmla="*/ 3 h 14"/>
                  <a:gd name="T38" fmla="*/ 10 w 14"/>
                  <a:gd name="T39" fmla="*/ 2 h 14"/>
                  <a:gd name="T40" fmla="*/ 8 w 14"/>
                  <a:gd name="T41" fmla="*/ 0 h 14"/>
                  <a:gd name="T42" fmla="*/ 8 w 14"/>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4">
                    <a:moveTo>
                      <a:pt x="8" y="0"/>
                    </a:moveTo>
                    <a:lnTo>
                      <a:pt x="8" y="0"/>
                    </a:lnTo>
                    <a:lnTo>
                      <a:pt x="5" y="2"/>
                    </a:lnTo>
                    <a:lnTo>
                      <a:pt x="2" y="3"/>
                    </a:lnTo>
                    <a:lnTo>
                      <a:pt x="1" y="5"/>
                    </a:lnTo>
                    <a:lnTo>
                      <a:pt x="0" y="8"/>
                    </a:lnTo>
                    <a:lnTo>
                      <a:pt x="0" y="8"/>
                    </a:lnTo>
                    <a:lnTo>
                      <a:pt x="1" y="10"/>
                    </a:lnTo>
                    <a:lnTo>
                      <a:pt x="2" y="12"/>
                    </a:lnTo>
                    <a:lnTo>
                      <a:pt x="5" y="14"/>
                    </a:lnTo>
                    <a:lnTo>
                      <a:pt x="8" y="14"/>
                    </a:lnTo>
                    <a:lnTo>
                      <a:pt x="8" y="14"/>
                    </a:lnTo>
                    <a:lnTo>
                      <a:pt x="10" y="14"/>
                    </a:lnTo>
                    <a:lnTo>
                      <a:pt x="12" y="12"/>
                    </a:lnTo>
                    <a:lnTo>
                      <a:pt x="14" y="10"/>
                    </a:lnTo>
                    <a:lnTo>
                      <a:pt x="14" y="8"/>
                    </a:lnTo>
                    <a:lnTo>
                      <a:pt x="14" y="8"/>
                    </a:lnTo>
                    <a:lnTo>
                      <a:pt x="14" y="5"/>
                    </a:lnTo>
                    <a:lnTo>
                      <a:pt x="12" y="3"/>
                    </a:lnTo>
                    <a:lnTo>
                      <a:pt x="10" y="2"/>
                    </a:lnTo>
                    <a:lnTo>
                      <a:pt x="8" y="0"/>
                    </a:lnTo>
                    <a:lnTo>
                      <a:pt x="8"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0" name="Freeform 120"/>
              <p:cNvSpPr>
                <a:spLocks/>
              </p:cNvSpPr>
              <p:nvPr/>
            </p:nvSpPr>
            <p:spPr bwMode="auto">
              <a:xfrm>
                <a:off x="1261" y="493"/>
                <a:ext cx="14" cy="13"/>
              </a:xfrm>
              <a:custGeom>
                <a:avLst/>
                <a:gdLst>
                  <a:gd name="T0" fmla="*/ 8 w 14"/>
                  <a:gd name="T1" fmla="*/ 0 h 13"/>
                  <a:gd name="T2" fmla="*/ 8 w 14"/>
                  <a:gd name="T3" fmla="*/ 0 h 13"/>
                  <a:gd name="T4" fmla="*/ 5 w 14"/>
                  <a:gd name="T5" fmla="*/ 1 h 13"/>
                  <a:gd name="T6" fmla="*/ 2 w 14"/>
                  <a:gd name="T7" fmla="*/ 2 h 13"/>
                  <a:gd name="T8" fmla="*/ 1 w 14"/>
                  <a:gd name="T9" fmla="*/ 4 h 13"/>
                  <a:gd name="T10" fmla="*/ 0 w 14"/>
                  <a:gd name="T11" fmla="*/ 7 h 13"/>
                  <a:gd name="T12" fmla="*/ 0 w 14"/>
                  <a:gd name="T13" fmla="*/ 7 h 13"/>
                  <a:gd name="T14" fmla="*/ 1 w 14"/>
                  <a:gd name="T15" fmla="*/ 9 h 13"/>
                  <a:gd name="T16" fmla="*/ 2 w 14"/>
                  <a:gd name="T17" fmla="*/ 11 h 13"/>
                  <a:gd name="T18" fmla="*/ 5 w 14"/>
                  <a:gd name="T19" fmla="*/ 13 h 13"/>
                  <a:gd name="T20" fmla="*/ 8 w 14"/>
                  <a:gd name="T21" fmla="*/ 13 h 13"/>
                  <a:gd name="T22" fmla="*/ 8 w 14"/>
                  <a:gd name="T23" fmla="*/ 13 h 13"/>
                  <a:gd name="T24" fmla="*/ 10 w 14"/>
                  <a:gd name="T25" fmla="*/ 13 h 13"/>
                  <a:gd name="T26" fmla="*/ 12 w 14"/>
                  <a:gd name="T27" fmla="*/ 11 h 13"/>
                  <a:gd name="T28" fmla="*/ 14 w 14"/>
                  <a:gd name="T29" fmla="*/ 9 h 13"/>
                  <a:gd name="T30" fmla="*/ 14 w 14"/>
                  <a:gd name="T31" fmla="*/ 7 h 13"/>
                  <a:gd name="T32" fmla="*/ 14 w 14"/>
                  <a:gd name="T33" fmla="*/ 7 h 13"/>
                  <a:gd name="T34" fmla="*/ 14 w 14"/>
                  <a:gd name="T35" fmla="*/ 4 h 13"/>
                  <a:gd name="T36" fmla="*/ 12 w 14"/>
                  <a:gd name="T37" fmla="*/ 2 h 13"/>
                  <a:gd name="T38" fmla="*/ 10 w 14"/>
                  <a:gd name="T39" fmla="*/ 1 h 13"/>
                  <a:gd name="T40" fmla="*/ 8 w 14"/>
                  <a:gd name="T41" fmla="*/ 0 h 13"/>
                  <a:gd name="T42" fmla="*/ 8 w 1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8" y="0"/>
                    </a:moveTo>
                    <a:lnTo>
                      <a:pt x="8" y="0"/>
                    </a:lnTo>
                    <a:lnTo>
                      <a:pt x="5" y="1"/>
                    </a:lnTo>
                    <a:lnTo>
                      <a:pt x="2" y="2"/>
                    </a:lnTo>
                    <a:lnTo>
                      <a:pt x="1" y="4"/>
                    </a:lnTo>
                    <a:lnTo>
                      <a:pt x="0" y="7"/>
                    </a:lnTo>
                    <a:lnTo>
                      <a:pt x="0" y="7"/>
                    </a:lnTo>
                    <a:lnTo>
                      <a:pt x="1" y="9"/>
                    </a:lnTo>
                    <a:lnTo>
                      <a:pt x="2" y="11"/>
                    </a:lnTo>
                    <a:lnTo>
                      <a:pt x="5" y="13"/>
                    </a:lnTo>
                    <a:lnTo>
                      <a:pt x="8" y="13"/>
                    </a:lnTo>
                    <a:lnTo>
                      <a:pt x="8" y="13"/>
                    </a:lnTo>
                    <a:lnTo>
                      <a:pt x="10" y="13"/>
                    </a:lnTo>
                    <a:lnTo>
                      <a:pt x="12" y="11"/>
                    </a:lnTo>
                    <a:lnTo>
                      <a:pt x="14" y="9"/>
                    </a:lnTo>
                    <a:lnTo>
                      <a:pt x="14" y="7"/>
                    </a:lnTo>
                    <a:lnTo>
                      <a:pt x="14" y="7"/>
                    </a:lnTo>
                    <a:lnTo>
                      <a:pt x="14" y="4"/>
                    </a:lnTo>
                    <a:lnTo>
                      <a:pt x="12" y="2"/>
                    </a:lnTo>
                    <a:lnTo>
                      <a:pt x="10" y="1"/>
                    </a:lnTo>
                    <a:lnTo>
                      <a:pt x="8" y="0"/>
                    </a:lnTo>
                    <a:lnTo>
                      <a:pt x="8"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1" name="Freeform 121"/>
              <p:cNvSpPr>
                <a:spLocks/>
              </p:cNvSpPr>
              <p:nvPr/>
            </p:nvSpPr>
            <p:spPr bwMode="auto">
              <a:xfrm>
                <a:off x="1238" y="527"/>
                <a:ext cx="13" cy="13"/>
              </a:xfrm>
              <a:custGeom>
                <a:avLst/>
                <a:gdLst>
                  <a:gd name="T0" fmla="*/ 7 w 13"/>
                  <a:gd name="T1" fmla="*/ 0 h 13"/>
                  <a:gd name="T2" fmla="*/ 7 w 13"/>
                  <a:gd name="T3" fmla="*/ 0 h 13"/>
                  <a:gd name="T4" fmla="*/ 4 w 13"/>
                  <a:gd name="T5" fmla="*/ 1 h 13"/>
                  <a:gd name="T6" fmla="*/ 2 w 13"/>
                  <a:gd name="T7" fmla="*/ 2 h 13"/>
                  <a:gd name="T8" fmla="*/ 1 w 13"/>
                  <a:gd name="T9" fmla="*/ 4 h 13"/>
                  <a:gd name="T10" fmla="*/ 0 w 13"/>
                  <a:gd name="T11" fmla="*/ 7 h 13"/>
                  <a:gd name="T12" fmla="*/ 0 w 13"/>
                  <a:gd name="T13" fmla="*/ 7 h 13"/>
                  <a:gd name="T14" fmla="*/ 1 w 13"/>
                  <a:gd name="T15" fmla="*/ 9 h 13"/>
                  <a:gd name="T16" fmla="*/ 2 w 13"/>
                  <a:gd name="T17" fmla="*/ 11 h 13"/>
                  <a:gd name="T18" fmla="*/ 4 w 13"/>
                  <a:gd name="T19" fmla="*/ 13 h 13"/>
                  <a:gd name="T20" fmla="*/ 7 w 13"/>
                  <a:gd name="T21" fmla="*/ 13 h 13"/>
                  <a:gd name="T22" fmla="*/ 7 w 13"/>
                  <a:gd name="T23" fmla="*/ 13 h 13"/>
                  <a:gd name="T24" fmla="*/ 9 w 13"/>
                  <a:gd name="T25" fmla="*/ 13 h 13"/>
                  <a:gd name="T26" fmla="*/ 11 w 13"/>
                  <a:gd name="T27" fmla="*/ 11 h 13"/>
                  <a:gd name="T28" fmla="*/ 12 w 13"/>
                  <a:gd name="T29" fmla="*/ 9 h 13"/>
                  <a:gd name="T30" fmla="*/ 13 w 13"/>
                  <a:gd name="T31" fmla="*/ 7 h 13"/>
                  <a:gd name="T32" fmla="*/ 13 w 13"/>
                  <a:gd name="T33" fmla="*/ 7 h 13"/>
                  <a:gd name="T34" fmla="*/ 12 w 13"/>
                  <a:gd name="T35" fmla="*/ 4 h 13"/>
                  <a:gd name="T36" fmla="*/ 11 w 13"/>
                  <a:gd name="T37" fmla="*/ 2 h 13"/>
                  <a:gd name="T38" fmla="*/ 9 w 13"/>
                  <a:gd name="T39" fmla="*/ 1 h 13"/>
                  <a:gd name="T40" fmla="*/ 7 w 13"/>
                  <a:gd name="T41" fmla="*/ 0 h 13"/>
                  <a:gd name="T42" fmla="*/ 7 w 13"/>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7" y="0"/>
                    </a:moveTo>
                    <a:lnTo>
                      <a:pt x="7" y="0"/>
                    </a:lnTo>
                    <a:lnTo>
                      <a:pt x="4" y="1"/>
                    </a:lnTo>
                    <a:lnTo>
                      <a:pt x="2" y="2"/>
                    </a:lnTo>
                    <a:lnTo>
                      <a:pt x="1" y="4"/>
                    </a:lnTo>
                    <a:lnTo>
                      <a:pt x="0" y="7"/>
                    </a:lnTo>
                    <a:lnTo>
                      <a:pt x="0" y="7"/>
                    </a:lnTo>
                    <a:lnTo>
                      <a:pt x="1" y="9"/>
                    </a:lnTo>
                    <a:lnTo>
                      <a:pt x="2" y="11"/>
                    </a:lnTo>
                    <a:lnTo>
                      <a:pt x="4" y="13"/>
                    </a:lnTo>
                    <a:lnTo>
                      <a:pt x="7" y="13"/>
                    </a:lnTo>
                    <a:lnTo>
                      <a:pt x="7" y="13"/>
                    </a:lnTo>
                    <a:lnTo>
                      <a:pt x="9" y="13"/>
                    </a:lnTo>
                    <a:lnTo>
                      <a:pt x="11" y="11"/>
                    </a:lnTo>
                    <a:lnTo>
                      <a:pt x="12" y="9"/>
                    </a:lnTo>
                    <a:lnTo>
                      <a:pt x="13" y="7"/>
                    </a:lnTo>
                    <a:lnTo>
                      <a:pt x="13" y="7"/>
                    </a:lnTo>
                    <a:lnTo>
                      <a:pt x="12" y="4"/>
                    </a:lnTo>
                    <a:lnTo>
                      <a:pt x="11" y="2"/>
                    </a:lnTo>
                    <a:lnTo>
                      <a:pt x="9" y="1"/>
                    </a:lnTo>
                    <a:lnTo>
                      <a:pt x="7" y="0"/>
                    </a:lnTo>
                    <a:lnTo>
                      <a:pt x="7"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2" name="Freeform 122"/>
              <p:cNvSpPr>
                <a:spLocks/>
              </p:cNvSpPr>
              <p:nvPr/>
            </p:nvSpPr>
            <p:spPr bwMode="auto">
              <a:xfrm>
                <a:off x="1238" y="504"/>
                <a:ext cx="13" cy="14"/>
              </a:xfrm>
              <a:custGeom>
                <a:avLst/>
                <a:gdLst>
                  <a:gd name="T0" fmla="*/ 7 w 13"/>
                  <a:gd name="T1" fmla="*/ 0 h 14"/>
                  <a:gd name="T2" fmla="*/ 7 w 13"/>
                  <a:gd name="T3" fmla="*/ 0 h 14"/>
                  <a:gd name="T4" fmla="*/ 4 w 13"/>
                  <a:gd name="T5" fmla="*/ 1 h 14"/>
                  <a:gd name="T6" fmla="*/ 2 w 13"/>
                  <a:gd name="T7" fmla="*/ 2 h 14"/>
                  <a:gd name="T8" fmla="*/ 1 w 13"/>
                  <a:gd name="T9" fmla="*/ 4 h 14"/>
                  <a:gd name="T10" fmla="*/ 0 w 13"/>
                  <a:gd name="T11" fmla="*/ 7 h 14"/>
                  <a:gd name="T12" fmla="*/ 0 w 13"/>
                  <a:gd name="T13" fmla="*/ 7 h 14"/>
                  <a:gd name="T14" fmla="*/ 1 w 13"/>
                  <a:gd name="T15" fmla="*/ 9 h 14"/>
                  <a:gd name="T16" fmla="*/ 2 w 13"/>
                  <a:gd name="T17" fmla="*/ 11 h 14"/>
                  <a:gd name="T18" fmla="*/ 4 w 13"/>
                  <a:gd name="T19" fmla="*/ 14 h 14"/>
                  <a:gd name="T20" fmla="*/ 7 w 13"/>
                  <a:gd name="T21" fmla="*/ 14 h 14"/>
                  <a:gd name="T22" fmla="*/ 7 w 13"/>
                  <a:gd name="T23" fmla="*/ 14 h 14"/>
                  <a:gd name="T24" fmla="*/ 9 w 13"/>
                  <a:gd name="T25" fmla="*/ 14 h 14"/>
                  <a:gd name="T26" fmla="*/ 11 w 13"/>
                  <a:gd name="T27" fmla="*/ 11 h 14"/>
                  <a:gd name="T28" fmla="*/ 12 w 13"/>
                  <a:gd name="T29" fmla="*/ 9 h 14"/>
                  <a:gd name="T30" fmla="*/ 13 w 13"/>
                  <a:gd name="T31" fmla="*/ 7 h 14"/>
                  <a:gd name="T32" fmla="*/ 13 w 13"/>
                  <a:gd name="T33" fmla="*/ 7 h 14"/>
                  <a:gd name="T34" fmla="*/ 12 w 13"/>
                  <a:gd name="T35" fmla="*/ 4 h 14"/>
                  <a:gd name="T36" fmla="*/ 11 w 13"/>
                  <a:gd name="T37" fmla="*/ 2 h 14"/>
                  <a:gd name="T38" fmla="*/ 9 w 13"/>
                  <a:gd name="T39" fmla="*/ 1 h 14"/>
                  <a:gd name="T40" fmla="*/ 7 w 13"/>
                  <a:gd name="T41" fmla="*/ 0 h 14"/>
                  <a:gd name="T42" fmla="*/ 7 w 13"/>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7" y="0"/>
                    </a:moveTo>
                    <a:lnTo>
                      <a:pt x="7" y="0"/>
                    </a:lnTo>
                    <a:lnTo>
                      <a:pt x="4" y="1"/>
                    </a:lnTo>
                    <a:lnTo>
                      <a:pt x="2" y="2"/>
                    </a:lnTo>
                    <a:lnTo>
                      <a:pt x="1" y="4"/>
                    </a:lnTo>
                    <a:lnTo>
                      <a:pt x="0" y="7"/>
                    </a:lnTo>
                    <a:lnTo>
                      <a:pt x="0" y="7"/>
                    </a:lnTo>
                    <a:lnTo>
                      <a:pt x="1" y="9"/>
                    </a:lnTo>
                    <a:lnTo>
                      <a:pt x="2" y="11"/>
                    </a:lnTo>
                    <a:lnTo>
                      <a:pt x="4" y="14"/>
                    </a:lnTo>
                    <a:lnTo>
                      <a:pt x="7" y="14"/>
                    </a:lnTo>
                    <a:lnTo>
                      <a:pt x="7" y="14"/>
                    </a:lnTo>
                    <a:lnTo>
                      <a:pt x="9" y="14"/>
                    </a:lnTo>
                    <a:lnTo>
                      <a:pt x="11" y="11"/>
                    </a:lnTo>
                    <a:lnTo>
                      <a:pt x="12" y="9"/>
                    </a:lnTo>
                    <a:lnTo>
                      <a:pt x="13" y="7"/>
                    </a:lnTo>
                    <a:lnTo>
                      <a:pt x="13" y="7"/>
                    </a:lnTo>
                    <a:lnTo>
                      <a:pt x="12" y="4"/>
                    </a:lnTo>
                    <a:lnTo>
                      <a:pt x="11" y="2"/>
                    </a:lnTo>
                    <a:lnTo>
                      <a:pt x="9" y="1"/>
                    </a:lnTo>
                    <a:lnTo>
                      <a:pt x="7" y="0"/>
                    </a:lnTo>
                    <a:lnTo>
                      <a:pt x="7"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3" name="Freeform 123"/>
              <p:cNvSpPr>
                <a:spLocks/>
              </p:cNvSpPr>
              <p:nvPr/>
            </p:nvSpPr>
            <p:spPr bwMode="auto">
              <a:xfrm>
                <a:off x="1238" y="482"/>
                <a:ext cx="13" cy="13"/>
              </a:xfrm>
              <a:custGeom>
                <a:avLst/>
                <a:gdLst>
                  <a:gd name="T0" fmla="*/ 7 w 13"/>
                  <a:gd name="T1" fmla="*/ 0 h 13"/>
                  <a:gd name="T2" fmla="*/ 7 w 13"/>
                  <a:gd name="T3" fmla="*/ 0 h 13"/>
                  <a:gd name="T4" fmla="*/ 4 w 13"/>
                  <a:gd name="T5" fmla="*/ 1 h 13"/>
                  <a:gd name="T6" fmla="*/ 2 w 13"/>
                  <a:gd name="T7" fmla="*/ 2 h 13"/>
                  <a:gd name="T8" fmla="*/ 1 w 13"/>
                  <a:gd name="T9" fmla="*/ 4 h 13"/>
                  <a:gd name="T10" fmla="*/ 0 w 13"/>
                  <a:gd name="T11" fmla="*/ 7 h 13"/>
                  <a:gd name="T12" fmla="*/ 0 w 13"/>
                  <a:gd name="T13" fmla="*/ 7 h 13"/>
                  <a:gd name="T14" fmla="*/ 1 w 13"/>
                  <a:gd name="T15" fmla="*/ 9 h 13"/>
                  <a:gd name="T16" fmla="*/ 2 w 13"/>
                  <a:gd name="T17" fmla="*/ 11 h 13"/>
                  <a:gd name="T18" fmla="*/ 4 w 13"/>
                  <a:gd name="T19" fmla="*/ 13 h 13"/>
                  <a:gd name="T20" fmla="*/ 7 w 13"/>
                  <a:gd name="T21" fmla="*/ 13 h 13"/>
                  <a:gd name="T22" fmla="*/ 7 w 13"/>
                  <a:gd name="T23" fmla="*/ 13 h 13"/>
                  <a:gd name="T24" fmla="*/ 9 w 13"/>
                  <a:gd name="T25" fmla="*/ 13 h 13"/>
                  <a:gd name="T26" fmla="*/ 11 w 13"/>
                  <a:gd name="T27" fmla="*/ 11 h 13"/>
                  <a:gd name="T28" fmla="*/ 12 w 13"/>
                  <a:gd name="T29" fmla="*/ 9 h 13"/>
                  <a:gd name="T30" fmla="*/ 13 w 13"/>
                  <a:gd name="T31" fmla="*/ 7 h 13"/>
                  <a:gd name="T32" fmla="*/ 13 w 13"/>
                  <a:gd name="T33" fmla="*/ 7 h 13"/>
                  <a:gd name="T34" fmla="*/ 12 w 13"/>
                  <a:gd name="T35" fmla="*/ 4 h 13"/>
                  <a:gd name="T36" fmla="*/ 11 w 13"/>
                  <a:gd name="T37" fmla="*/ 2 h 13"/>
                  <a:gd name="T38" fmla="*/ 9 w 13"/>
                  <a:gd name="T39" fmla="*/ 1 h 13"/>
                  <a:gd name="T40" fmla="*/ 7 w 13"/>
                  <a:gd name="T41" fmla="*/ 0 h 13"/>
                  <a:gd name="T42" fmla="*/ 7 w 13"/>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7" y="0"/>
                    </a:moveTo>
                    <a:lnTo>
                      <a:pt x="7" y="0"/>
                    </a:lnTo>
                    <a:lnTo>
                      <a:pt x="4" y="1"/>
                    </a:lnTo>
                    <a:lnTo>
                      <a:pt x="2" y="2"/>
                    </a:lnTo>
                    <a:lnTo>
                      <a:pt x="1" y="4"/>
                    </a:lnTo>
                    <a:lnTo>
                      <a:pt x="0" y="7"/>
                    </a:lnTo>
                    <a:lnTo>
                      <a:pt x="0" y="7"/>
                    </a:lnTo>
                    <a:lnTo>
                      <a:pt x="1" y="9"/>
                    </a:lnTo>
                    <a:lnTo>
                      <a:pt x="2" y="11"/>
                    </a:lnTo>
                    <a:lnTo>
                      <a:pt x="4" y="13"/>
                    </a:lnTo>
                    <a:lnTo>
                      <a:pt x="7" y="13"/>
                    </a:lnTo>
                    <a:lnTo>
                      <a:pt x="7" y="13"/>
                    </a:lnTo>
                    <a:lnTo>
                      <a:pt x="9" y="13"/>
                    </a:lnTo>
                    <a:lnTo>
                      <a:pt x="11" y="11"/>
                    </a:lnTo>
                    <a:lnTo>
                      <a:pt x="12" y="9"/>
                    </a:lnTo>
                    <a:lnTo>
                      <a:pt x="13" y="7"/>
                    </a:lnTo>
                    <a:lnTo>
                      <a:pt x="13" y="7"/>
                    </a:lnTo>
                    <a:lnTo>
                      <a:pt x="12" y="4"/>
                    </a:lnTo>
                    <a:lnTo>
                      <a:pt x="11" y="2"/>
                    </a:lnTo>
                    <a:lnTo>
                      <a:pt x="9" y="1"/>
                    </a:lnTo>
                    <a:lnTo>
                      <a:pt x="7" y="0"/>
                    </a:lnTo>
                    <a:lnTo>
                      <a:pt x="7"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4" name="Freeform 124"/>
              <p:cNvSpPr>
                <a:spLocks/>
              </p:cNvSpPr>
              <p:nvPr/>
            </p:nvSpPr>
            <p:spPr bwMode="auto">
              <a:xfrm>
                <a:off x="1521" y="145"/>
                <a:ext cx="44" cy="44"/>
              </a:xfrm>
              <a:custGeom>
                <a:avLst/>
                <a:gdLst>
                  <a:gd name="T0" fmla="*/ 0 w 44"/>
                  <a:gd name="T1" fmla="*/ 44 h 44"/>
                  <a:gd name="T2" fmla="*/ 0 w 44"/>
                  <a:gd name="T3" fmla="*/ 44 h 44"/>
                  <a:gd name="T4" fmla="*/ 0 w 44"/>
                  <a:gd name="T5" fmla="*/ 36 h 44"/>
                  <a:gd name="T6" fmla="*/ 3 w 44"/>
                  <a:gd name="T7" fmla="*/ 28 h 44"/>
                  <a:gd name="T8" fmla="*/ 7 w 44"/>
                  <a:gd name="T9" fmla="*/ 20 h 44"/>
                  <a:gd name="T10" fmla="*/ 12 w 44"/>
                  <a:gd name="T11" fmla="*/ 14 h 44"/>
                  <a:gd name="T12" fmla="*/ 19 w 44"/>
                  <a:gd name="T13" fmla="*/ 8 h 44"/>
                  <a:gd name="T14" fmla="*/ 26 w 44"/>
                  <a:gd name="T15" fmla="*/ 4 h 44"/>
                  <a:gd name="T16" fmla="*/ 35 w 44"/>
                  <a:gd name="T17" fmla="*/ 1 h 44"/>
                  <a:gd name="T18" fmla="*/ 44 w 44"/>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0" y="44"/>
                    </a:moveTo>
                    <a:lnTo>
                      <a:pt x="0" y="44"/>
                    </a:lnTo>
                    <a:lnTo>
                      <a:pt x="0" y="36"/>
                    </a:lnTo>
                    <a:lnTo>
                      <a:pt x="3" y="28"/>
                    </a:lnTo>
                    <a:lnTo>
                      <a:pt x="7" y="20"/>
                    </a:lnTo>
                    <a:lnTo>
                      <a:pt x="12" y="14"/>
                    </a:lnTo>
                    <a:lnTo>
                      <a:pt x="19" y="8"/>
                    </a:lnTo>
                    <a:lnTo>
                      <a:pt x="26" y="4"/>
                    </a:lnTo>
                    <a:lnTo>
                      <a:pt x="35" y="1"/>
                    </a:lnTo>
                    <a:lnTo>
                      <a:pt x="4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5" name="Freeform 125"/>
              <p:cNvSpPr>
                <a:spLocks/>
              </p:cNvSpPr>
              <p:nvPr/>
            </p:nvSpPr>
            <p:spPr bwMode="auto">
              <a:xfrm>
                <a:off x="1396" y="39"/>
                <a:ext cx="341" cy="309"/>
              </a:xfrm>
              <a:custGeom>
                <a:avLst/>
                <a:gdLst>
                  <a:gd name="T0" fmla="*/ 262 w 341"/>
                  <a:gd name="T1" fmla="*/ 229 h 309"/>
                  <a:gd name="T2" fmla="*/ 170 w 341"/>
                  <a:gd name="T3" fmla="*/ 309 h 309"/>
                  <a:gd name="T4" fmla="*/ 126 w 341"/>
                  <a:gd name="T5" fmla="*/ 212 h 309"/>
                  <a:gd name="T6" fmla="*/ 145 w 341"/>
                  <a:gd name="T7" fmla="*/ 222 h 309"/>
                  <a:gd name="T8" fmla="*/ 169 w 341"/>
                  <a:gd name="T9" fmla="*/ 226 h 309"/>
                  <a:gd name="T10" fmla="*/ 190 w 341"/>
                  <a:gd name="T11" fmla="*/ 222 h 309"/>
                  <a:gd name="T12" fmla="*/ 210 w 341"/>
                  <a:gd name="T13" fmla="*/ 213 h 309"/>
                  <a:gd name="T14" fmla="*/ 226 w 341"/>
                  <a:gd name="T15" fmla="*/ 199 h 309"/>
                  <a:gd name="T16" fmla="*/ 238 w 341"/>
                  <a:gd name="T17" fmla="*/ 180 h 309"/>
                  <a:gd name="T18" fmla="*/ 243 w 341"/>
                  <a:gd name="T19" fmla="*/ 159 h 309"/>
                  <a:gd name="T20" fmla="*/ 243 w 341"/>
                  <a:gd name="T21" fmla="*/ 143 h 309"/>
                  <a:gd name="T22" fmla="*/ 238 w 341"/>
                  <a:gd name="T23" fmla="*/ 122 h 309"/>
                  <a:gd name="T24" fmla="*/ 226 w 341"/>
                  <a:gd name="T25" fmla="*/ 103 h 309"/>
                  <a:gd name="T26" fmla="*/ 210 w 341"/>
                  <a:gd name="T27" fmla="*/ 89 h 309"/>
                  <a:gd name="T28" fmla="*/ 190 w 341"/>
                  <a:gd name="T29" fmla="*/ 80 h 309"/>
                  <a:gd name="T30" fmla="*/ 169 w 341"/>
                  <a:gd name="T31" fmla="*/ 76 h 309"/>
                  <a:gd name="T32" fmla="*/ 153 w 341"/>
                  <a:gd name="T33" fmla="*/ 77 h 309"/>
                  <a:gd name="T34" fmla="*/ 133 w 341"/>
                  <a:gd name="T35" fmla="*/ 85 h 309"/>
                  <a:gd name="T36" fmla="*/ 115 w 341"/>
                  <a:gd name="T37" fmla="*/ 98 h 309"/>
                  <a:gd name="T38" fmla="*/ 103 w 341"/>
                  <a:gd name="T39" fmla="*/ 116 h 309"/>
                  <a:gd name="T40" fmla="*/ 95 w 341"/>
                  <a:gd name="T41" fmla="*/ 136 h 309"/>
                  <a:gd name="T42" fmla="*/ 94 w 341"/>
                  <a:gd name="T43" fmla="*/ 150 h 309"/>
                  <a:gd name="T44" fmla="*/ 101 w 341"/>
                  <a:gd name="T45" fmla="*/ 183 h 309"/>
                  <a:gd name="T46" fmla="*/ 74 w 341"/>
                  <a:gd name="T47" fmla="*/ 223 h 309"/>
                  <a:gd name="T48" fmla="*/ 32 w 341"/>
                  <a:gd name="T49" fmla="*/ 183 h 309"/>
                  <a:gd name="T50" fmla="*/ 11 w 341"/>
                  <a:gd name="T51" fmla="*/ 151 h 309"/>
                  <a:gd name="T52" fmla="*/ 1 w 341"/>
                  <a:gd name="T53" fmla="*/ 120 h 309"/>
                  <a:gd name="T54" fmla="*/ 0 w 341"/>
                  <a:gd name="T55" fmla="*/ 89 h 309"/>
                  <a:gd name="T56" fmla="*/ 8 w 341"/>
                  <a:gd name="T57" fmla="*/ 60 h 309"/>
                  <a:gd name="T58" fmla="*/ 23 w 341"/>
                  <a:gd name="T59" fmla="*/ 35 h 309"/>
                  <a:gd name="T60" fmla="*/ 42 w 341"/>
                  <a:gd name="T61" fmla="*/ 17 h 309"/>
                  <a:gd name="T62" fmla="*/ 68 w 341"/>
                  <a:gd name="T63" fmla="*/ 4 h 309"/>
                  <a:gd name="T64" fmla="*/ 97 w 341"/>
                  <a:gd name="T65" fmla="*/ 0 h 309"/>
                  <a:gd name="T66" fmla="*/ 128 w 341"/>
                  <a:gd name="T67" fmla="*/ 6 h 309"/>
                  <a:gd name="T68" fmla="*/ 160 w 341"/>
                  <a:gd name="T69" fmla="*/ 23 h 309"/>
                  <a:gd name="T70" fmla="*/ 181 w 341"/>
                  <a:gd name="T71" fmla="*/ 23 h 309"/>
                  <a:gd name="T72" fmla="*/ 213 w 341"/>
                  <a:gd name="T73" fmla="*/ 6 h 309"/>
                  <a:gd name="T74" fmla="*/ 244 w 341"/>
                  <a:gd name="T75" fmla="*/ 0 h 309"/>
                  <a:gd name="T76" fmla="*/ 273 w 341"/>
                  <a:gd name="T77" fmla="*/ 4 h 309"/>
                  <a:gd name="T78" fmla="*/ 297 w 341"/>
                  <a:gd name="T79" fmla="*/ 17 h 309"/>
                  <a:gd name="T80" fmla="*/ 318 w 341"/>
                  <a:gd name="T81" fmla="*/ 35 h 309"/>
                  <a:gd name="T82" fmla="*/ 332 w 341"/>
                  <a:gd name="T83" fmla="*/ 60 h 309"/>
                  <a:gd name="T84" fmla="*/ 341 w 341"/>
                  <a:gd name="T85" fmla="*/ 89 h 309"/>
                  <a:gd name="T86" fmla="*/ 340 w 341"/>
                  <a:gd name="T87" fmla="*/ 120 h 309"/>
                  <a:gd name="T88" fmla="*/ 329 w 341"/>
                  <a:gd name="T89" fmla="*/ 151 h 309"/>
                  <a:gd name="T90" fmla="*/ 309 w 341"/>
                  <a:gd name="T91" fmla="*/ 18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1" h="309">
                    <a:moveTo>
                      <a:pt x="299" y="194"/>
                    </a:moveTo>
                    <a:lnTo>
                      <a:pt x="299" y="194"/>
                    </a:lnTo>
                    <a:lnTo>
                      <a:pt x="262" y="229"/>
                    </a:lnTo>
                    <a:lnTo>
                      <a:pt x="220" y="267"/>
                    </a:lnTo>
                    <a:lnTo>
                      <a:pt x="170" y="309"/>
                    </a:lnTo>
                    <a:lnTo>
                      <a:pt x="170" y="309"/>
                    </a:lnTo>
                    <a:lnTo>
                      <a:pt x="147" y="289"/>
                    </a:lnTo>
                    <a:lnTo>
                      <a:pt x="96" y="244"/>
                    </a:lnTo>
                    <a:lnTo>
                      <a:pt x="126" y="212"/>
                    </a:lnTo>
                    <a:lnTo>
                      <a:pt x="126" y="212"/>
                    </a:lnTo>
                    <a:lnTo>
                      <a:pt x="135" y="218"/>
                    </a:lnTo>
                    <a:lnTo>
                      <a:pt x="145" y="222"/>
                    </a:lnTo>
                    <a:lnTo>
                      <a:pt x="156" y="225"/>
                    </a:lnTo>
                    <a:lnTo>
                      <a:pt x="169" y="226"/>
                    </a:lnTo>
                    <a:lnTo>
                      <a:pt x="169" y="226"/>
                    </a:lnTo>
                    <a:lnTo>
                      <a:pt x="176" y="226"/>
                    </a:lnTo>
                    <a:lnTo>
                      <a:pt x="183" y="225"/>
                    </a:lnTo>
                    <a:lnTo>
                      <a:pt x="190" y="222"/>
                    </a:lnTo>
                    <a:lnTo>
                      <a:pt x="198" y="219"/>
                    </a:lnTo>
                    <a:lnTo>
                      <a:pt x="204" y="216"/>
                    </a:lnTo>
                    <a:lnTo>
                      <a:pt x="210" y="213"/>
                    </a:lnTo>
                    <a:lnTo>
                      <a:pt x="216" y="209"/>
                    </a:lnTo>
                    <a:lnTo>
                      <a:pt x="221" y="204"/>
                    </a:lnTo>
                    <a:lnTo>
                      <a:pt x="226" y="199"/>
                    </a:lnTo>
                    <a:lnTo>
                      <a:pt x="231" y="193"/>
                    </a:lnTo>
                    <a:lnTo>
                      <a:pt x="235" y="186"/>
                    </a:lnTo>
                    <a:lnTo>
                      <a:pt x="238" y="180"/>
                    </a:lnTo>
                    <a:lnTo>
                      <a:pt x="240" y="173"/>
                    </a:lnTo>
                    <a:lnTo>
                      <a:pt x="242" y="166"/>
                    </a:lnTo>
                    <a:lnTo>
                      <a:pt x="243" y="159"/>
                    </a:lnTo>
                    <a:lnTo>
                      <a:pt x="243" y="150"/>
                    </a:lnTo>
                    <a:lnTo>
                      <a:pt x="243" y="150"/>
                    </a:lnTo>
                    <a:lnTo>
                      <a:pt x="243" y="143"/>
                    </a:lnTo>
                    <a:lnTo>
                      <a:pt x="242" y="136"/>
                    </a:lnTo>
                    <a:lnTo>
                      <a:pt x="240" y="129"/>
                    </a:lnTo>
                    <a:lnTo>
                      <a:pt x="238" y="122"/>
                    </a:lnTo>
                    <a:lnTo>
                      <a:pt x="235" y="116"/>
                    </a:lnTo>
                    <a:lnTo>
                      <a:pt x="231" y="109"/>
                    </a:lnTo>
                    <a:lnTo>
                      <a:pt x="226" y="103"/>
                    </a:lnTo>
                    <a:lnTo>
                      <a:pt x="221" y="98"/>
                    </a:lnTo>
                    <a:lnTo>
                      <a:pt x="216" y="93"/>
                    </a:lnTo>
                    <a:lnTo>
                      <a:pt x="210" y="89"/>
                    </a:lnTo>
                    <a:lnTo>
                      <a:pt x="204" y="85"/>
                    </a:lnTo>
                    <a:lnTo>
                      <a:pt x="198" y="82"/>
                    </a:lnTo>
                    <a:lnTo>
                      <a:pt x="190" y="80"/>
                    </a:lnTo>
                    <a:lnTo>
                      <a:pt x="183" y="77"/>
                    </a:lnTo>
                    <a:lnTo>
                      <a:pt x="176" y="76"/>
                    </a:lnTo>
                    <a:lnTo>
                      <a:pt x="169" y="76"/>
                    </a:lnTo>
                    <a:lnTo>
                      <a:pt x="169" y="76"/>
                    </a:lnTo>
                    <a:lnTo>
                      <a:pt x="161" y="76"/>
                    </a:lnTo>
                    <a:lnTo>
                      <a:pt x="153" y="77"/>
                    </a:lnTo>
                    <a:lnTo>
                      <a:pt x="146" y="80"/>
                    </a:lnTo>
                    <a:lnTo>
                      <a:pt x="139" y="82"/>
                    </a:lnTo>
                    <a:lnTo>
                      <a:pt x="133" y="85"/>
                    </a:lnTo>
                    <a:lnTo>
                      <a:pt x="127" y="89"/>
                    </a:lnTo>
                    <a:lnTo>
                      <a:pt x="120" y="93"/>
                    </a:lnTo>
                    <a:lnTo>
                      <a:pt x="115" y="98"/>
                    </a:lnTo>
                    <a:lnTo>
                      <a:pt x="110" y="103"/>
                    </a:lnTo>
                    <a:lnTo>
                      <a:pt x="106" y="109"/>
                    </a:lnTo>
                    <a:lnTo>
                      <a:pt x="103" y="116"/>
                    </a:lnTo>
                    <a:lnTo>
                      <a:pt x="99" y="122"/>
                    </a:lnTo>
                    <a:lnTo>
                      <a:pt x="97" y="129"/>
                    </a:lnTo>
                    <a:lnTo>
                      <a:pt x="95" y="136"/>
                    </a:lnTo>
                    <a:lnTo>
                      <a:pt x="94" y="143"/>
                    </a:lnTo>
                    <a:lnTo>
                      <a:pt x="94" y="150"/>
                    </a:lnTo>
                    <a:lnTo>
                      <a:pt x="94" y="150"/>
                    </a:lnTo>
                    <a:lnTo>
                      <a:pt x="95" y="163"/>
                    </a:lnTo>
                    <a:lnTo>
                      <a:pt x="97" y="173"/>
                    </a:lnTo>
                    <a:lnTo>
                      <a:pt x="101" y="183"/>
                    </a:lnTo>
                    <a:lnTo>
                      <a:pt x="107" y="194"/>
                    </a:lnTo>
                    <a:lnTo>
                      <a:pt x="74" y="223"/>
                    </a:lnTo>
                    <a:lnTo>
                      <a:pt x="74" y="223"/>
                    </a:lnTo>
                    <a:lnTo>
                      <a:pt x="41" y="194"/>
                    </a:lnTo>
                    <a:lnTo>
                      <a:pt x="41" y="194"/>
                    </a:lnTo>
                    <a:lnTo>
                      <a:pt x="32" y="183"/>
                    </a:lnTo>
                    <a:lnTo>
                      <a:pt x="24" y="173"/>
                    </a:lnTo>
                    <a:lnTo>
                      <a:pt x="18" y="162"/>
                    </a:lnTo>
                    <a:lnTo>
                      <a:pt x="11" y="151"/>
                    </a:lnTo>
                    <a:lnTo>
                      <a:pt x="7" y="141"/>
                    </a:lnTo>
                    <a:lnTo>
                      <a:pt x="3" y="130"/>
                    </a:lnTo>
                    <a:lnTo>
                      <a:pt x="1" y="120"/>
                    </a:lnTo>
                    <a:lnTo>
                      <a:pt x="0" y="109"/>
                    </a:lnTo>
                    <a:lnTo>
                      <a:pt x="0" y="98"/>
                    </a:lnTo>
                    <a:lnTo>
                      <a:pt x="0" y="89"/>
                    </a:lnTo>
                    <a:lnTo>
                      <a:pt x="2" y="78"/>
                    </a:lnTo>
                    <a:lnTo>
                      <a:pt x="4" y="69"/>
                    </a:lnTo>
                    <a:lnTo>
                      <a:pt x="8" y="60"/>
                    </a:lnTo>
                    <a:lnTo>
                      <a:pt x="13" y="52"/>
                    </a:lnTo>
                    <a:lnTo>
                      <a:pt x="17" y="44"/>
                    </a:lnTo>
                    <a:lnTo>
                      <a:pt x="23" y="35"/>
                    </a:lnTo>
                    <a:lnTo>
                      <a:pt x="29" y="28"/>
                    </a:lnTo>
                    <a:lnTo>
                      <a:pt x="35" y="22"/>
                    </a:lnTo>
                    <a:lnTo>
                      <a:pt x="42" y="17"/>
                    </a:lnTo>
                    <a:lnTo>
                      <a:pt x="51" y="12"/>
                    </a:lnTo>
                    <a:lnTo>
                      <a:pt x="59" y="8"/>
                    </a:lnTo>
                    <a:lnTo>
                      <a:pt x="68" y="4"/>
                    </a:lnTo>
                    <a:lnTo>
                      <a:pt x="77" y="1"/>
                    </a:lnTo>
                    <a:lnTo>
                      <a:pt x="87" y="0"/>
                    </a:lnTo>
                    <a:lnTo>
                      <a:pt x="97" y="0"/>
                    </a:lnTo>
                    <a:lnTo>
                      <a:pt x="106" y="1"/>
                    </a:lnTo>
                    <a:lnTo>
                      <a:pt x="117" y="3"/>
                    </a:lnTo>
                    <a:lnTo>
                      <a:pt x="128" y="6"/>
                    </a:lnTo>
                    <a:lnTo>
                      <a:pt x="138" y="11"/>
                    </a:lnTo>
                    <a:lnTo>
                      <a:pt x="149" y="16"/>
                    </a:lnTo>
                    <a:lnTo>
                      <a:pt x="160" y="23"/>
                    </a:lnTo>
                    <a:lnTo>
                      <a:pt x="170" y="31"/>
                    </a:lnTo>
                    <a:lnTo>
                      <a:pt x="170" y="31"/>
                    </a:lnTo>
                    <a:lnTo>
                      <a:pt x="181" y="23"/>
                    </a:lnTo>
                    <a:lnTo>
                      <a:pt x="191" y="16"/>
                    </a:lnTo>
                    <a:lnTo>
                      <a:pt x="203" y="11"/>
                    </a:lnTo>
                    <a:lnTo>
                      <a:pt x="213" y="6"/>
                    </a:lnTo>
                    <a:lnTo>
                      <a:pt x="223" y="3"/>
                    </a:lnTo>
                    <a:lnTo>
                      <a:pt x="235" y="1"/>
                    </a:lnTo>
                    <a:lnTo>
                      <a:pt x="244" y="0"/>
                    </a:lnTo>
                    <a:lnTo>
                      <a:pt x="254" y="0"/>
                    </a:lnTo>
                    <a:lnTo>
                      <a:pt x="263" y="1"/>
                    </a:lnTo>
                    <a:lnTo>
                      <a:pt x="273" y="4"/>
                    </a:lnTo>
                    <a:lnTo>
                      <a:pt x="282" y="8"/>
                    </a:lnTo>
                    <a:lnTo>
                      <a:pt x="290" y="12"/>
                    </a:lnTo>
                    <a:lnTo>
                      <a:pt x="297" y="17"/>
                    </a:lnTo>
                    <a:lnTo>
                      <a:pt x="306" y="22"/>
                    </a:lnTo>
                    <a:lnTo>
                      <a:pt x="312" y="28"/>
                    </a:lnTo>
                    <a:lnTo>
                      <a:pt x="318" y="35"/>
                    </a:lnTo>
                    <a:lnTo>
                      <a:pt x="324" y="44"/>
                    </a:lnTo>
                    <a:lnTo>
                      <a:pt x="328" y="52"/>
                    </a:lnTo>
                    <a:lnTo>
                      <a:pt x="332" y="60"/>
                    </a:lnTo>
                    <a:lnTo>
                      <a:pt x="336" y="69"/>
                    </a:lnTo>
                    <a:lnTo>
                      <a:pt x="339" y="78"/>
                    </a:lnTo>
                    <a:lnTo>
                      <a:pt x="341" y="89"/>
                    </a:lnTo>
                    <a:lnTo>
                      <a:pt x="341" y="98"/>
                    </a:lnTo>
                    <a:lnTo>
                      <a:pt x="341" y="109"/>
                    </a:lnTo>
                    <a:lnTo>
                      <a:pt x="340" y="120"/>
                    </a:lnTo>
                    <a:lnTo>
                      <a:pt x="338" y="130"/>
                    </a:lnTo>
                    <a:lnTo>
                      <a:pt x="333" y="141"/>
                    </a:lnTo>
                    <a:lnTo>
                      <a:pt x="329" y="151"/>
                    </a:lnTo>
                    <a:lnTo>
                      <a:pt x="323" y="162"/>
                    </a:lnTo>
                    <a:lnTo>
                      <a:pt x="317" y="173"/>
                    </a:lnTo>
                    <a:lnTo>
                      <a:pt x="309" y="183"/>
                    </a:lnTo>
                    <a:lnTo>
                      <a:pt x="299" y="194"/>
                    </a:lnTo>
                    <a:lnTo>
                      <a:pt x="299" y="19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6" name="Freeform 126"/>
              <p:cNvSpPr>
                <a:spLocks/>
              </p:cNvSpPr>
              <p:nvPr/>
            </p:nvSpPr>
            <p:spPr bwMode="auto">
              <a:xfrm>
                <a:off x="4537" y="2635"/>
                <a:ext cx="94" cy="110"/>
              </a:xfrm>
              <a:custGeom>
                <a:avLst/>
                <a:gdLst>
                  <a:gd name="T0" fmla="*/ 26 w 94"/>
                  <a:gd name="T1" fmla="*/ 0 h 110"/>
                  <a:gd name="T2" fmla="*/ 0 w 94"/>
                  <a:gd name="T3" fmla="*/ 0 h 110"/>
                  <a:gd name="T4" fmla="*/ 18 w 94"/>
                  <a:gd name="T5" fmla="*/ 110 h 110"/>
                  <a:gd name="T6" fmla="*/ 76 w 94"/>
                  <a:gd name="T7" fmla="*/ 110 h 110"/>
                  <a:gd name="T8" fmla="*/ 94 w 94"/>
                  <a:gd name="T9" fmla="*/ 0 h 110"/>
                  <a:gd name="T10" fmla="*/ 58 w 94"/>
                  <a:gd name="T11" fmla="*/ 0 h 110"/>
                  <a:gd name="T12" fmla="*/ 58 w 94"/>
                  <a:gd name="T13" fmla="*/ 0 h 110"/>
                  <a:gd name="T14" fmla="*/ 58 w 94"/>
                  <a:gd name="T15" fmla="*/ 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0">
                    <a:moveTo>
                      <a:pt x="26" y="0"/>
                    </a:moveTo>
                    <a:lnTo>
                      <a:pt x="0" y="0"/>
                    </a:lnTo>
                    <a:lnTo>
                      <a:pt x="18" y="110"/>
                    </a:lnTo>
                    <a:lnTo>
                      <a:pt x="76" y="110"/>
                    </a:lnTo>
                    <a:lnTo>
                      <a:pt x="94" y="0"/>
                    </a:lnTo>
                    <a:lnTo>
                      <a:pt x="58" y="0"/>
                    </a:lnTo>
                    <a:lnTo>
                      <a:pt x="58" y="0"/>
                    </a:lnTo>
                    <a:lnTo>
                      <a:pt x="58" y="1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7" name="Freeform 127"/>
              <p:cNvSpPr>
                <a:spLocks/>
              </p:cNvSpPr>
              <p:nvPr/>
            </p:nvSpPr>
            <p:spPr bwMode="auto">
              <a:xfrm>
                <a:off x="4597" y="2381"/>
                <a:ext cx="232" cy="207"/>
              </a:xfrm>
              <a:custGeom>
                <a:avLst/>
                <a:gdLst>
                  <a:gd name="T0" fmla="*/ 0 w 232"/>
                  <a:gd name="T1" fmla="*/ 198 h 207"/>
                  <a:gd name="T2" fmla="*/ 5 w 232"/>
                  <a:gd name="T3" fmla="*/ 205 h 207"/>
                  <a:gd name="T4" fmla="*/ 5 w 232"/>
                  <a:gd name="T5" fmla="*/ 205 h 207"/>
                  <a:gd name="T6" fmla="*/ 7 w 232"/>
                  <a:gd name="T7" fmla="*/ 207 h 207"/>
                  <a:gd name="T8" fmla="*/ 9 w 232"/>
                  <a:gd name="T9" fmla="*/ 207 h 207"/>
                  <a:gd name="T10" fmla="*/ 11 w 232"/>
                  <a:gd name="T11" fmla="*/ 207 h 207"/>
                  <a:gd name="T12" fmla="*/ 13 w 232"/>
                  <a:gd name="T13" fmla="*/ 207 h 207"/>
                  <a:gd name="T14" fmla="*/ 30 w 232"/>
                  <a:gd name="T15" fmla="*/ 195 h 207"/>
                  <a:gd name="T16" fmla="*/ 30 w 232"/>
                  <a:gd name="T17" fmla="*/ 195 h 207"/>
                  <a:gd name="T18" fmla="*/ 30 w 232"/>
                  <a:gd name="T19" fmla="*/ 195 h 207"/>
                  <a:gd name="T20" fmla="*/ 31 w 232"/>
                  <a:gd name="T21" fmla="*/ 196 h 207"/>
                  <a:gd name="T22" fmla="*/ 33 w 232"/>
                  <a:gd name="T23" fmla="*/ 196 h 207"/>
                  <a:gd name="T24" fmla="*/ 35 w 232"/>
                  <a:gd name="T25" fmla="*/ 196 h 207"/>
                  <a:gd name="T26" fmla="*/ 37 w 232"/>
                  <a:gd name="T27" fmla="*/ 195 h 207"/>
                  <a:gd name="T28" fmla="*/ 37 w 232"/>
                  <a:gd name="T29" fmla="*/ 195 h 207"/>
                  <a:gd name="T30" fmla="*/ 39 w 232"/>
                  <a:gd name="T31" fmla="*/ 193 h 207"/>
                  <a:gd name="T32" fmla="*/ 40 w 232"/>
                  <a:gd name="T33" fmla="*/ 191 h 207"/>
                  <a:gd name="T34" fmla="*/ 40 w 232"/>
                  <a:gd name="T35" fmla="*/ 189 h 207"/>
                  <a:gd name="T36" fmla="*/ 39 w 232"/>
                  <a:gd name="T37" fmla="*/ 188 h 207"/>
                  <a:gd name="T38" fmla="*/ 41 w 232"/>
                  <a:gd name="T39" fmla="*/ 186 h 207"/>
                  <a:gd name="T40" fmla="*/ 41 w 232"/>
                  <a:gd name="T41" fmla="*/ 186 h 207"/>
                  <a:gd name="T42" fmla="*/ 46 w 232"/>
                  <a:gd name="T43" fmla="*/ 184 h 207"/>
                  <a:gd name="T44" fmla="*/ 50 w 232"/>
                  <a:gd name="T45" fmla="*/ 183 h 207"/>
                  <a:gd name="T46" fmla="*/ 59 w 232"/>
                  <a:gd name="T47" fmla="*/ 183 h 207"/>
                  <a:gd name="T48" fmla="*/ 78 w 232"/>
                  <a:gd name="T49" fmla="*/ 184 h 207"/>
                  <a:gd name="T50" fmla="*/ 89 w 232"/>
                  <a:gd name="T51" fmla="*/ 183 h 207"/>
                  <a:gd name="T52" fmla="*/ 95 w 232"/>
                  <a:gd name="T53" fmla="*/ 182 h 207"/>
                  <a:gd name="T54" fmla="*/ 103 w 232"/>
                  <a:gd name="T55" fmla="*/ 180 h 207"/>
                  <a:gd name="T56" fmla="*/ 110 w 232"/>
                  <a:gd name="T57" fmla="*/ 177 h 207"/>
                  <a:gd name="T58" fmla="*/ 118 w 232"/>
                  <a:gd name="T59" fmla="*/ 173 h 207"/>
                  <a:gd name="T60" fmla="*/ 127 w 232"/>
                  <a:gd name="T61" fmla="*/ 168 h 207"/>
                  <a:gd name="T62" fmla="*/ 138 w 232"/>
                  <a:gd name="T63" fmla="*/ 161 h 207"/>
                  <a:gd name="T64" fmla="*/ 224 w 232"/>
                  <a:gd name="T65" fmla="*/ 101 h 207"/>
                  <a:gd name="T66" fmla="*/ 224 w 232"/>
                  <a:gd name="T67" fmla="*/ 101 h 207"/>
                  <a:gd name="T68" fmla="*/ 228 w 232"/>
                  <a:gd name="T69" fmla="*/ 98 h 207"/>
                  <a:gd name="T70" fmla="*/ 230 w 232"/>
                  <a:gd name="T71" fmla="*/ 94 h 207"/>
                  <a:gd name="T72" fmla="*/ 232 w 232"/>
                  <a:gd name="T73" fmla="*/ 91 h 207"/>
                  <a:gd name="T74" fmla="*/ 232 w 232"/>
                  <a:gd name="T75" fmla="*/ 87 h 207"/>
                  <a:gd name="T76" fmla="*/ 231 w 232"/>
                  <a:gd name="T77" fmla="*/ 82 h 207"/>
                  <a:gd name="T78" fmla="*/ 230 w 232"/>
                  <a:gd name="T79" fmla="*/ 78 h 207"/>
                  <a:gd name="T80" fmla="*/ 224 w 232"/>
                  <a:gd name="T81" fmla="*/ 69 h 207"/>
                  <a:gd name="T82" fmla="*/ 186 w 232"/>
                  <a:gd name="T83" fmla="*/ 15 h 207"/>
                  <a:gd name="T84" fmla="*/ 186 w 232"/>
                  <a:gd name="T85" fmla="*/ 15 h 207"/>
                  <a:gd name="T86" fmla="*/ 179 w 232"/>
                  <a:gd name="T87" fmla="*/ 6 h 207"/>
                  <a:gd name="T88" fmla="*/ 176 w 232"/>
                  <a:gd name="T89" fmla="*/ 3 h 207"/>
                  <a:gd name="T90" fmla="*/ 173 w 232"/>
                  <a:gd name="T91" fmla="*/ 1 h 207"/>
                  <a:gd name="T92" fmla="*/ 168 w 232"/>
                  <a:gd name="T93" fmla="*/ 0 h 207"/>
                  <a:gd name="T94" fmla="*/ 165 w 232"/>
                  <a:gd name="T95" fmla="*/ 0 h 207"/>
                  <a:gd name="T96" fmla="*/ 161 w 232"/>
                  <a:gd name="T97" fmla="*/ 2 h 207"/>
                  <a:gd name="T98" fmla="*/ 156 w 232"/>
                  <a:gd name="T99" fmla="*/ 4 h 207"/>
                  <a:gd name="T100" fmla="*/ 71 w 232"/>
                  <a:gd name="T101" fmla="*/ 65 h 207"/>
                  <a:gd name="T102" fmla="*/ 71 w 232"/>
                  <a:gd name="T103" fmla="*/ 65 h 207"/>
                  <a:gd name="T104" fmla="*/ 53 w 232"/>
                  <a:gd name="T105" fmla="*/ 77 h 207"/>
                  <a:gd name="T106" fmla="*/ 42 w 232"/>
                  <a:gd name="T107" fmla="*/ 90 h 207"/>
                  <a:gd name="T108" fmla="*/ 34 w 232"/>
                  <a:gd name="T109" fmla="*/ 100 h 207"/>
                  <a:gd name="T110" fmla="*/ 30 w 232"/>
                  <a:gd name="T111" fmla="*/ 109 h 207"/>
                  <a:gd name="T112" fmla="*/ 26 w 232"/>
                  <a:gd name="T113" fmla="*/ 118 h 207"/>
                  <a:gd name="T114" fmla="*/ 24 w 232"/>
                  <a:gd name="T115" fmla="*/ 127 h 207"/>
                  <a:gd name="T116" fmla="*/ 21 w 232"/>
                  <a:gd name="T117" fmla="*/ 134 h 207"/>
                  <a:gd name="T118" fmla="*/ 17 w 232"/>
                  <a:gd name="T119" fmla="*/ 1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207">
                    <a:moveTo>
                      <a:pt x="0" y="198"/>
                    </a:moveTo>
                    <a:lnTo>
                      <a:pt x="5" y="205"/>
                    </a:lnTo>
                    <a:lnTo>
                      <a:pt x="5" y="205"/>
                    </a:lnTo>
                    <a:lnTo>
                      <a:pt x="7" y="207"/>
                    </a:lnTo>
                    <a:lnTo>
                      <a:pt x="9" y="207"/>
                    </a:lnTo>
                    <a:lnTo>
                      <a:pt x="11" y="207"/>
                    </a:lnTo>
                    <a:lnTo>
                      <a:pt x="13" y="207"/>
                    </a:lnTo>
                    <a:lnTo>
                      <a:pt x="30" y="195"/>
                    </a:lnTo>
                    <a:lnTo>
                      <a:pt x="30" y="195"/>
                    </a:lnTo>
                    <a:lnTo>
                      <a:pt x="30" y="195"/>
                    </a:lnTo>
                    <a:lnTo>
                      <a:pt x="31" y="196"/>
                    </a:lnTo>
                    <a:lnTo>
                      <a:pt x="33" y="196"/>
                    </a:lnTo>
                    <a:lnTo>
                      <a:pt x="35" y="196"/>
                    </a:lnTo>
                    <a:lnTo>
                      <a:pt x="37" y="195"/>
                    </a:lnTo>
                    <a:lnTo>
                      <a:pt x="37" y="195"/>
                    </a:lnTo>
                    <a:lnTo>
                      <a:pt x="39" y="193"/>
                    </a:lnTo>
                    <a:lnTo>
                      <a:pt x="40" y="191"/>
                    </a:lnTo>
                    <a:lnTo>
                      <a:pt x="40" y="189"/>
                    </a:lnTo>
                    <a:lnTo>
                      <a:pt x="39" y="188"/>
                    </a:lnTo>
                    <a:lnTo>
                      <a:pt x="41" y="186"/>
                    </a:lnTo>
                    <a:lnTo>
                      <a:pt x="41" y="186"/>
                    </a:lnTo>
                    <a:lnTo>
                      <a:pt x="46" y="184"/>
                    </a:lnTo>
                    <a:lnTo>
                      <a:pt x="50" y="183"/>
                    </a:lnTo>
                    <a:lnTo>
                      <a:pt x="59" y="183"/>
                    </a:lnTo>
                    <a:lnTo>
                      <a:pt x="78" y="184"/>
                    </a:lnTo>
                    <a:lnTo>
                      <a:pt x="89" y="183"/>
                    </a:lnTo>
                    <a:lnTo>
                      <a:pt x="95" y="182"/>
                    </a:lnTo>
                    <a:lnTo>
                      <a:pt x="103" y="180"/>
                    </a:lnTo>
                    <a:lnTo>
                      <a:pt x="110" y="177"/>
                    </a:lnTo>
                    <a:lnTo>
                      <a:pt x="118" y="173"/>
                    </a:lnTo>
                    <a:lnTo>
                      <a:pt x="127" y="168"/>
                    </a:lnTo>
                    <a:lnTo>
                      <a:pt x="138" y="161"/>
                    </a:lnTo>
                    <a:lnTo>
                      <a:pt x="224" y="101"/>
                    </a:lnTo>
                    <a:lnTo>
                      <a:pt x="224" y="101"/>
                    </a:lnTo>
                    <a:lnTo>
                      <a:pt x="228" y="98"/>
                    </a:lnTo>
                    <a:lnTo>
                      <a:pt x="230" y="94"/>
                    </a:lnTo>
                    <a:lnTo>
                      <a:pt x="232" y="91"/>
                    </a:lnTo>
                    <a:lnTo>
                      <a:pt x="232" y="87"/>
                    </a:lnTo>
                    <a:lnTo>
                      <a:pt x="231" y="82"/>
                    </a:lnTo>
                    <a:lnTo>
                      <a:pt x="230" y="78"/>
                    </a:lnTo>
                    <a:lnTo>
                      <a:pt x="224" y="69"/>
                    </a:lnTo>
                    <a:lnTo>
                      <a:pt x="186" y="15"/>
                    </a:lnTo>
                    <a:lnTo>
                      <a:pt x="186" y="15"/>
                    </a:lnTo>
                    <a:lnTo>
                      <a:pt x="179" y="6"/>
                    </a:lnTo>
                    <a:lnTo>
                      <a:pt x="176" y="3"/>
                    </a:lnTo>
                    <a:lnTo>
                      <a:pt x="173" y="1"/>
                    </a:lnTo>
                    <a:lnTo>
                      <a:pt x="168" y="0"/>
                    </a:lnTo>
                    <a:lnTo>
                      <a:pt x="165" y="0"/>
                    </a:lnTo>
                    <a:lnTo>
                      <a:pt x="161" y="2"/>
                    </a:lnTo>
                    <a:lnTo>
                      <a:pt x="156" y="4"/>
                    </a:lnTo>
                    <a:lnTo>
                      <a:pt x="71" y="65"/>
                    </a:lnTo>
                    <a:lnTo>
                      <a:pt x="71" y="65"/>
                    </a:lnTo>
                    <a:lnTo>
                      <a:pt x="53" y="77"/>
                    </a:lnTo>
                    <a:lnTo>
                      <a:pt x="42" y="90"/>
                    </a:lnTo>
                    <a:lnTo>
                      <a:pt x="34" y="100"/>
                    </a:lnTo>
                    <a:lnTo>
                      <a:pt x="30" y="109"/>
                    </a:lnTo>
                    <a:lnTo>
                      <a:pt x="26" y="118"/>
                    </a:lnTo>
                    <a:lnTo>
                      <a:pt x="24" y="127"/>
                    </a:lnTo>
                    <a:lnTo>
                      <a:pt x="21" y="134"/>
                    </a:lnTo>
                    <a:lnTo>
                      <a:pt x="17" y="14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8" name="Freeform 128"/>
              <p:cNvSpPr>
                <a:spLocks/>
              </p:cNvSpPr>
              <p:nvPr/>
            </p:nvSpPr>
            <p:spPr bwMode="auto">
              <a:xfrm>
                <a:off x="4564" y="2674"/>
                <a:ext cx="39" cy="51"/>
              </a:xfrm>
              <a:custGeom>
                <a:avLst/>
                <a:gdLst>
                  <a:gd name="T0" fmla="*/ 0 w 39"/>
                  <a:gd name="T1" fmla="*/ 0 h 51"/>
                  <a:gd name="T2" fmla="*/ 0 w 39"/>
                  <a:gd name="T3" fmla="*/ 0 h 51"/>
                  <a:gd name="T4" fmla="*/ 8 w 39"/>
                  <a:gd name="T5" fmla="*/ 51 h 51"/>
                  <a:gd name="T6" fmla="*/ 31 w 39"/>
                  <a:gd name="T7" fmla="*/ 51 h 51"/>
                  <a:gd name="T8" fmla="*/ 31 w 39"/>
                  <a:gd name="T9" fmla="*/ 51 h 51"/>
                  <a:gd name="T10" fmla="*/ 39 w 39"/>
                  <a:gd name="T11" fmla="*/ 0 h 51"/>
                </a:gdLst>
                <a:ahLst/>
                <a:cxnLst>
                  <a:cxn ang="0">
                    <a:pos x="T0" y="T1"/>
                  </a:cxn>
                  <a:cxn ang="0">
                    <a:pos x="T2" y="T3"/>
                  </a:cxn>
                  <a:cxn ang="0">
                    <a:pos x="T4" y="T5"/>
                  </a:cxn>
                  <a:cxn ang="0">
                    <a:pos x="T6" y="T7"/>
                  </a:cxn>
                  <a:cxn ang="0">
                    <a:pos x="T8" y="T9"/>
                  </a:cxn>
                  <a:cxn ang="0">
                    <a:pos x="T10" y="T11"/>
                  </a:cxn>
                </a:cxnLst>
                <a:rect l="0" t="0" r="r" b="b"/>
                <a:pathLst>
                  <a:path w="39" h="51">
                    <a:moveTo>
                      <a:pt x="0" y="0"/>
                    </a:moveTo>
                    <a:lnTo>
                      <a:pt x="0" y="0"/>
                    </a:lnTo>
                    <a:lnTo>
                      <a:pt x="8" y="51"/>
                    </a:lnTo>
                    <a:lnTo>
                      <a:pt x="31" y="51"/>
                    </a:lnTo>
                    <a:lnTo>
                      <a:pt x="31" y="51"/>
                    </a:lnTo>
                    <a:lnTo>
                      <a:pt x="3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09" name="Freeform 129"/>
              <p:cNvSpPr>
                <a:spLocks/>
              </p:cNvSpPr>
              <p:nvPr/>
            </p:nvSpPr>
            <p:spPr bwMode="auto">
              <a:xfrm>
                <a:off x="4579" y="2527"/>
                <a:ext cx="39" cy="147"/>
              </a:xfrm>
              <a:custGeom>
                <a:avLst/>
                <a:gdLst>
                  <a:gd name="T0" fmla="*/ 39 w 39"/>
                  <a:gd name="T1" fmla="*/ 16 h 147"/>
                  <a:gd name="T2" fmla="*/ 39 w 39"/>
                  <a:gd name="T3" fmla="*/ 16 h 147"/>
                  <a:gd name="T4" fmla="*/ 37 w 39"/>
                  <a:gd name="T5" fmla="*/ 15 h 147"/>
                  <a:gd name="T6" fmla="*/ 29 w 39"/>
                  <a:gd name="T7" fmla="*/ 2 h 147"/>
                  <a:gd name="T8" fmla="*/ 29 w 39"/>
                  <a:gd name="T9" fmla="*/ 2 h 147"/>
                  <a:gd name="T10" fmla="*/ 28 w 39"/>
                  <a:gd name="T11" fmla="*/ 1 h 147"/>
                  <a:gd name="T12" fmla="*/ 26 w 39"/>
                  <a:gd name="T13" fmla="*/ 0 h 147"/>
                  <a:gd name="T14" fmla="*/ 24 w 39"/>
                  <a:gd name="T15" fmla="*/ 1 h 147"/>
                  <a:gd name="T16" fmla="*/ 22 w 39"/>
                  <a:gd name="T17" fmla="*/ 2 h 147"/>
                  <a:gd name="T18" fmla="*/ 22 w 39"/>
                  <a:gd name="T19" fmla="*/ 2 h 147"/>
                  <a:gd name="T20" fmla="*/ 21 w 39"/>
                  <a:gd name="T21" fmla="*/ 3 h 147"/>
                  <a:gd name="T22" fmla="*/ 20 w 39"/>
                  <a:gd name="T23" fmla="*/ 5 h 147"/>
                  <a:gd name="T24" fmla="*/ 19 w 39"/>
                  <a:gd name="T25" fmla="*/ 7 h 147"/>
                  <a:gd name="T26" fmla="*/ 20 w 39"/>
                  <a:gd name="T27" fmla="*/ 8 h 147"/>
                  <a:gd name="T28" fmla="*/ 2 w 39"/>
                  <a:gd name="T29" fmla="*/ 21 h 147"/>
                  <a:gd name="T30" fmla="*/ 2 w 39"/>
                  <a:gd name="T31" fmla="*/ 21 h 147"/>
                  <a:gd name="T32" fmla="*/ 1 w 39"/>
                  <a:gd name="T33" fmla="*/ 22 h 147"/>
                  <a:gd name="T34" fmla="*/ 0 w 39"/>
                  <a:gd name="T35" fmla="*/ 24 h 147"/>
                  <a:gd name="T36" fmla="*/ 0 w 39"/>
                  <a:gd name="T37" fmla="*/ 26 h 147"/>
                  <a:gd name="T38" fmla="*/ 1 w 39"/>
                  <a:gd name="T39" fmla="*/ 28 h 147"/>
                  <a:gd name="T40" fmla="*/ 12 w 39"/>
                  <a:gd name="T41" fmla="*/ 42 h 147"/>
                  <a:gd name="T42" fmla="*/ 12 w 39"/>
                  <a:gd name="T43" fmla="*/ 42 h 147"/>
                  <a:gd name="T44" fmla="*/ 6 w 39"/>
                  <a:gd name="T45" fmla="*/ 51 h 147"/>
                  <a:gd name="T46" fmla="*/ 4 w 39"/>
                  <a:gd name="T47" fmla="*/ 59 h 147"/>
                  <a:gd name="T48" fmla="*/ 4 w 39"/>
                  <a:gd name="T49" fmla="*/ 59 h 147"/>
                  <a:gd name="T50" fmla="*/ 2 w 39"/>
                  <a:gd name="T51" fmla="*/ 65 h 147"/>
                  <a:gd name="T52" fmla="*/ 1 w 39"/>
                  <a:gd name="T53" fmla="*/ 72 h 147"/>
                  <a:gd name="T54" fmla="*/ 1 w 39"/>
                  <a:gd name="T55" fmla="*/ 90 h 147"/>
                  <a:gd name="T56" fmla="*/ 1 w 39"/>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147">
                    <a:moveTo>
                      <a:pt x="39" y="16"/>
                    </a:moveTo>
                    <a:lnTo>
                      <a:pt x="39" y="16"/>
                    </a:lnTo>
                    <a:lnTo>
                      <a:pt x="37" y="15"/>
                    </a:lnTo>
                    <a:lnTo>
                      <a:pt x="29" y="2"/>
                    </a:lnTo>
                    <a:lnTo>
                      <a:pt x="29" y="2"/>
                    </a:lnTo>
                    <a:lnTo>
                      <a:pt x="28" y="1"/>
                    </a:lnTo>
                    <a:lnTo>
                      <a:pt x="26" y="0"/>
                    </a:lnTo>
                    <a:lnTo>
                      <a:pt x="24" y="1"/>
                    </a:lnTo>
                    <a:lnTo>
                      <a:pt x="22" y="2"/>
                    </a:lnTo>
                    <a:lnTo>
                      <a:pt x="22" y="2"/>
                    </a:lnTo>
                    <a:lnTo>
                      <a:pt x="21" y="3"/>
                    </a:lnTo>
                    <a:lnTo>
                      <a:pt x="20" y="5"/>
                    </a:lnTo>
                    <a:lnTo>
                      <a:pt x="19" y="7"/>
                    </a:lnTo>
                    <a:lnTo>
                      <a:pt x="20" y="8"/>
                    </a:lnTo>
                    <a:lnTo>
                      <a:pt x="2" y="21"/>
                    </a:lnTo>
                    <a:lnTo>
                      <a:pt x="2" y="21"/>
                    </a:lnTo>
                    <a:lnTo>
                      <a:pt x="1" y="22"/>
                    </a:lnTo>
                    <a:lnTo>
                      <a:pt x="0" y="24"/>
                    </a:lnTo>
                    <a:lnTo>
                      <a:pt x="0" y="26"/>
                    </a:lnTo>
                    <a:lnTo>
                      <a:pt x="1" y="28"/>
                    </a:lnTo>
                    <a:lnTo>
                      <a:pt x="12" y="42"/>
                    </a:lnTo>
                    <a:lnTo>
                      <a:pt x="12" y="42"/>
                    </a:lnTo>
                    <a:lnTo>
                      <a:pt x="6" y="51"/>
                    </a:lnTo>
                    <a:lnTo>
                      <a:pt x="4" y="59"/>
                    </a:lnTo>
                    <a:lnTo>
                      <a:pt x="4" y="59"/>
                    </a:lnTo>
                    <a:lnTo>
                      <a:pt x="2" y="65"/>
                    </a:lnTo>
                    <a:lnTo>
                      <a:pt x="1" y="72"/>
                    </a:lnTo>
                    <a:lnTo>
                      <a:pt x="1" y="90"/>
                    </a:lnTo>
                    <a:lnTo>
                      <a:pt x="1" y="14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0" name="Freeform 130"/>
              <p:cNvSpPr>
                <a:spLocks/>
              </p:cNvSpPr>
              <p:nvPr/>
            </p:nvSpPr>
            <p:spPr bwMode="auto">
              <a:xfrm>
                <a:off x="4684" y="2427"/>
                <a:ext cx="54" cy="92"/>
              </a:xfrm>
              <a:custGeom>
                <a:avLst/>
                <a:gdLst>
                  <a:gd name="T0" fmla="*/ 38 w 54"/>
                  <a:gd name="T1" fmla="*/ 92 h 92"/>
                  <a:gd name="T2" fmla="*/ 0 w 54"/>
                  <a:gd name="T3" fmla="*/ 38 h 92"/>
                  <a:gd name="T4" fmla="*/ 54 w 54"/>
                  <a:gd name="T5" fmla="*/ 0 h 92"/>
                </a:gdLst>
                <a:ahLst/>
                <a:cxnLst>
                  <a:cxn ang="0">
                    <a:pos x="T0" y="T1"/>
                  </a:cxn>
                  <a:cxn ang="0">
                    <a:pos x="T2" y="T3"/>
                  </a:cxn>
                  <a:cxn ang="0">
                    <a:pos x="T4" y="T5"/>
                  </a:cxn>
                </a:cxnLst>
                <a:rect l="0" t="0" r="r" b="b"/>
                <a:pathLst>
                  <a:path w="54" h="92">
                    <a:moveTo>
                      <a:pt x="38" y="92"/>
                    </a:moveTo>
                    <a:lnTo>
                      <a:pt x="0" y="38"/>
                    </a:lnTo>
                    <a:lnTo>
                      <a:pt x="5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1" name="Freeform 131"/>
              <p:cNvSpPr>
                <a:spLocks/>
              </p:cNvSpPr>
              <p:nvPr/>
            </p:nvSpPr>
            <p:spPr bwMode="auto">
              <a:xfrm>
                <a:off x="2105" y="1352"/>
                <a:ext cx="50" cy="27"/>
              </a:xfrm>
              <a:custGeom>
                <a:avLst/>
                <a:gdLst>
                  <a:gd name="T0" fmla="*/ 50 w 50"/>
                  <a:gd name="T1" fmla="*/ 27 h 27"/>
                  <a:gd name="T2" fmla="*/ 50 w 50"/>
                  <a:gd name="T3" fmla="*/ 27 h 27"/>
                  <a:gd name="T4" fmla="*/ 48 w 50"/>
                  <a:gd name="T5" fmla="*/ 26 h 27"/>
                  <a:gd name="T6" fmla="*/ 47 w 50"/>
                  <a:gd name="T7" fmla="*/ 24 h 27"/>
                  <a:gd name="T8" fmla="*/ 47 w 50"/>
                  <a:gd name="T9" fmla="*/ 24 h 27"/>
                  <a:gd name="T10" fmla="*/ 47 w 50"/>
                  <a:gd name="T11" fmla="*/ 19 h 27"/>
                  <a:gd name="T12" fmla="*/ 45 w 50"/>
                  <a:gd name="T13" fmla="*/ 15 h 27"/>
                  <a:gd name="T14" fmla="*/ 43 w 50"/>
                  <a:gd name="T15" fmla="*/ 11 h 27"/>
                  <a:gd name="T16" fmla="*/ 40 w 50"/>
                  <a:gd name="T17" fmla="*/ 7 h 27"/>
                  <a:gd name="T18" fmla="*/ 40 w 50"/>
                  <a:gd name="T19" fmla="*/ 7 h 27"/>
                  <a:gd name="T20" fmla="*/ 36 w 50"/>
                  <a:gd name="T21" fmla="*/ 4 h 27"/>
                  <a:gd name="T22" fmla="*/ 32 w 50"/>
                  <a:gd name="T23" fmla="*/ 2 h 27"/>
                  <a:gd name="T24" fmla="*/ 27 w 50"/>
                  <a:gd name="T25" fmla="*/ 0 h 27"/>
                  <a:gd name="T26" fmla="*/ 21 w 50"/>
                  <a:gd name="T27" fmla="*/ 0 h 27"/>
                  <a:gd name="T28" fmla="*/ 21 w 50"/>
                  <a:gd name="T29" fmla="*/ 0 h 27"/>
                  <a:gd name="T30" fmla="*/ 16 w 50"/>
                  <a:gd name="T31" fmla="*/ 0 h 27"/>
                  <a:gd name="T32" fmla="*/ 12 w 50"/>
                  <a:gd name="T33" fmla="*/ 2 h 27"/>
                  <a:gd name="T34" fmla="*/ 8 w 50"/>
                  <a:gd name="T35" fmla="*/ 4 h 27"/>
                  <a:gd name="T36" fmla="*/ 4 w 50"/>
                  <a:gd name="T37" fmla="*/ 7 h 27"/>
                  <a:gd name="T38" fmla="*/ 4 w 50"/>
                  <a:gd name="T39" fmla="*/ 7 h 27"/>
                  <a:gd name="T40" fmla="*/ 4 w 50"/>
                  <a:gd name="T41" fmla="*/ 7 h 27"/>
                  <a:gd name="T42" fmla="*/ 2 w 50"/>
                  <a:gd name="T43" fmla="*/ 8 h 27"/>
                  <a:gd name="T44" fmla="*/ 0 w 50"/>
                  <a:gd name="T4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27">
                    <a:moveTo>
                      <a:pt x="50" y="27"/>
                    </a:moveTo>
                    <a:lnTo>
                      <a:pt x="50" y="27"/>
                    </a:lnTo>
                    <a:lnTo>
                      <a:pt x="48" y="26"/>
                    </a:lnTo>
                    <a:lnTo>
                      <a:pt x="47" y="24"/>
                    </a:lnTo>
                    <a:lnTo>
                      <a:pt x="47" y="24"/>
                    </a:lnTo>
                    <a:lnTo>
                      <a:pt x="47" y="19"/>
                    </a:lnTo>
                    <a:lnTo>
                      <a:pt x="45" y="15"/>
                    </a:lnTo>
                    <a:lnTo>
                      <a:pt x="43" y="11"/>
                    </a:lnTo>
                    <a:lnTo>
                      <a:pt x="40" y="7"/>
                    </a:lnTo>
                    <a:lnTo>
                      <a:pt x="40" y="7"/>
                    </a:lnTo>
                    <a:lnTo>
                      <a:pt x="36" y="4"/>
                    </a:lnTo>
                    <a:lnTo>
                      <a:pt x="32" y="2"/>
                    </a:lnTo>
                    <a:lnTo>
                      <a:pt x="27" y="0"/>
                    </a:lnTo>
                    <a:lnTo>
                      <a:pt x="21" y="0"/>
                    </a:lnTo>
                    <a:lnTo>
                      <a:pt x="21" y="0"/>
                    </a:lnTo>
                    <a:lnTo>
                      <a:pt x="16" y="0"/>
                    </a:lnTo>
                    <a:lnTo>
                      <a:pt x="12" y="2"/>
                    </a:lnTo>
                    <a:lnTo>
                      <a:pt x="8" y="4"/>
                    </a:lnTo>
                    <a:lnTo>
                      <a:pt x="4" y="7"/>
                    </a:lnTo>
                    <a:lnTo>
                      <a:pt x="4" y="7"/>
                    </a:lnTo>
                    <a:lnTo>
                      <a:pt x="4" y="7"/>
                    </a:lnTo>
                    <a:lnTo>
                      <a:pt x="2" y="8"/>
                    </a:lnTo>
                    <a:lnTo>
                      <a:pt x="0" y="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2" name="Freeform 132"/>
              <p:cNvSpPr>
                <a:spLocks/>
              </p:cNvSpPr>
              <p:nvPr/>
            </p:nvSpPr>
            <p:spPr bwMode="auto">
              <a:xfrm>
                <a:off x="2044" y="1372"/>
                <a:ext cx="208" cy="199"/>
              </a:xfrm>
              <a:custGeom>
                <a:avLst/>
                <a:gdLst>
                  <a:gd name="T0" fmla="*/ 61 w 208"/>
                  <a:gd name="T1" fmla="*/ 176 h 199"/>
                  <a:gd name="T2" fmla="*/ 11 w 208"/>
                  <a:gd name="T3" fmla="*/ 176 h 199"/>
                  <a:gd name="T4" fmla="*/ 11 w 208"/>
                  <a:gd name="T5" fmla="*/ 176 h 199"/>
                  <a:gd name="T6" fmla="*/ 7 w 208"/>
                  <a:gd name="T7" fmla="*/ 177 h 199"/>
                  <a:gd name="T8" fmla="*/ 4 w 208"/>
                  <a:gd name="T9" fmla="*/ 179 h 199"/>
                  <a:gd name="T10" fmla="*/ 1 w 208"/>
                  <a:gd name="T11" fmla="*/ 182 h 199"/>
                  <a:gd name="T12" fmla="*/ 0 w 208"/>
                  <a:gd name="T13" fmla="*/ 187 h 199"/>
                  <a:gd name="T14" fmla="*/ 0 w 208"/>
                  <a:gd name="T15" fmla="*/ 187 h 199"/>
                  <a:gd name="T16" fmla="*/ 1 w 208"/>
                  <a:gd name="T17" fmla="*/ 192 h 199"/>
                  <a:gd name="T18" fmla="*/ 4 w 208"/>
                  <a:gd name="T19" fmla="*/ 196 h 199"/>
                  <a:gd name="T20" fmla="*/ 7 w 208"/>
                  <a:gd name="T21" fmla="*/ 198 h 199"/>
                  <a:gd name="T22" fmla="*/ 11 w 208"/>
                  <a:gd name="T23" fmla="*/ 199 h 199"/>
                  <a:gd name="T24" fmla="*/ 197 w 208"/>
                  <a:gd name="T25" fmla="*/ 199 h 199"/>
                  <a:gd name="T26" fmla="*/ 197 w 208"/>
                  <a:gd name="T27" fmla="*/ 199 h 199"/>
                  <a:gd name="T28" fmla="*/ 201 w 208"/>
                  <a:gd name="T29" fmla="*/ 198 h 199"/>
                  <a:gd name="T30" fmla="*/ 205 w 208"/>
                  <a:gd name="T31" fmla="*/ 196 h 199"/>
                  <a:gd name="T32" fmla="*/ 207 w 208"/>
                  <a:gd name="T33" fmla="*/ 192 h 199"/>
                  <a:gd name="T34" fmla="*/ 208 w 208"/>
                  <a:gd name="T35" fmla="*/ 187 h 199"/>
                  <a:gd name="T36" fmla="*/ 208 w 208"/>
                  <a:gd name="T37" fmla="*/ 187 h 199"/>
                  <a:gd name="T38" fmla="*/ 207 w 208"/>
                  <a:gd name="T39" fmla="*/ 182 h 199"/>
                  <a:gd name="T40" fmla="*/ 205 w 208"/>
                  <a:gd name="T41" fmla="*/ 179 h 199"/>
                  <a:gd name="T42" fmla="*/ 201 w 208"/>
                  <a:gd name="T43" fmla="*/ 177 h 199"/>
                  <a:gd name="T44" fmla="*/ 197 w 208"/>
                  <a:gd name="T45" fmla="*/ 176 h 199"/>
                  <a:gd name="T46" fmla="*/ 188 w 208"/>
                  <a:gd name="T47" fmla="*/ 176 h 199"/>
                  <a:gd name="T48" fmla="*/ 188 w 208"/>
                  <a:gd name="T49" fmla="*/ 176 h 199"/>
                  <a:gd name="T50" fmla="*/ 185 w 208"/>
                  <a:gd name="T51" fmla="*/ 167 h 199"/>
                  <a:gd name="T52" fmla="*/ 182 w 208"/>
                  <a:gd name="T53" fmla="*/ 159 h 199"/>
                  <a:gd name="T54" fmla="*/ 178 w 208"/>
                  <a:gd name="T55" fmla="*/ 151 h 199"/>
                  <a:gd name="T56" fmla="*/ 174 w 208"/>
                  <a:gd name="T57" fmla="*/ 145 h 199"/>
                  <a:gd name="T58" fmla="*/ 166 w 208"/>
                  <a:gd name="T59" fmla="*/ 134 h 199"/>
                  <a:gd name="T60" fmla="*/ 157 w 208"/>
                  <a:gd name="T61" fmla="*/ 126 h 199"/>
                  <a:gd name="T62" fmla="*/ 157 w 208"/>
                  <a:gd name="T63" fmla="*/ 126 h 199"/>
                  <a:gd name="T64" fmla="*/ 160 w 208"/>
                  <a:gd name="T65" fmla="*/ 112 h 199"/>
                  <a:gd name="T66" fmla="*/ 161 w 208"/>
                  <a:gd name="T67" fmla="*/ 100 h 199"/>
                  <a:gd name="T68" fmla="*/ 161 w 208"/>
                  <a:gd name="T69" fmla="*/ 89 h 199"/>
                  <a:gd name="T70" fmla="*/ 161 w 208"/>
                  <a:gd name="T71" fmla="*/ 77 h 199"/>
                  <a:gd name="T72" fmla="*/ 160 w 208"/>
                  <a:gd name="T73" fmla="*/ 68 h 199"/>
                  <a:gd name="T74" fmla="*/ 157 w 208"/>
                  <a:gd name="T75" fmla="*/ 59 h 199"/>
                  <a:gd name="T76" fmla="*/ 155 w 208"/>
                  <a:gd name="T77" fmla="*/ 51 h 199"/>
                  <a:gd name="T78" fmla="*/ 152 w 208"/>
                  <a:gd name="T79" fmla="*/ 42 h 199"/>
                  <a:gd name="T80" fmla="*/ 149 w 208"/>
                  <a:gd name="T81" fmla="*/ 35 h 199"/>
                  <a:gd name="T82" fmla="*/ 145 w 208"/>
                  <a:gd name="T83" fmla="*/ 29 h 199"/>
                  <a:gd name="T84" fmla="*/ 141 w 208"/>
                  <a:gd name="T85" fmla="*/ 23 h 199"/>
                  <a:gd name="T86" fmla="*/ 136 w 208"/>
                  <a:gd name="T87" fmla="*/ 17 h 199"/>
                  <a:gd name="T88" fmla="*/ 126 w 208"/>
                  <a:gd name="T89" fmla="*/ 7 h 199"/>
                  <a:gd name="T90" fmla="*/ 113 w 208"/>
                  <a:gd name="T9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199">
                    <a:moveTo>
                      <a:pt x="61" y="176"/>
                    </a:moveTo>
                    <a:lnTo>
                      <a:pt x="11" y="176"/>
                    </a:lnTo>
                    <a:lnTo>
                      <a:pt x="11" y="176"/>
                    </a:lnTo>
                    <a:lnTo>
                      <a:pt x="7" y="177"/>
                    </a:lnTo>
                    <a:lnTo>
                      <a:pt x="4" y="179"/>
                    </a:lnTo>
                    <a:lnTo>
                      <a:pt x="1" y="182"/>
                    </a:lnTo>
                    <a:lnTo>
                      <a:pt x="0" y="187"/>
                    </a:lnTo>
                    <a:lnTo>
                      <a:pt x="0" y="187"/>
                    </a:lnTo>
                    <a:lnTo>
                      <a:pt x="1" y="192"/>
                    </a:lnTo>
                    <a:lnTo>
                      <a:pt x="4" y="196"/>
                    </a:lnTo>
                    <a:lnTo>
                      <a:pt x="7" y="198"/>
                    </a:lnTo>
                    <a:lnTo>
                      <a:pt x="11" y="199"/>
                    </a:lnTo>
                    <a:lnTo>
                      <a:pt x="197" y="199"/>
                    </a:lnTo>
                    <a:lnTo>
                      <a:pt x="197" y="199"/>
                    </a:lnTo>
                    <a:lnTo>
                      <a:pt x="201" y="198"/>
                    </a:lnTo>
                    <a:lnTo>
                      <a:pt x="205" y="196"/>
                    </a:lnTo>
                    <a:lnTo>
                      <a:pt x="207" y="192"/>
                    </a:lnTo>
                    <a:lnTo>
                      <a:pt x="208" y="187"/>
                    </a:lnTo>
                    <a:lnTo>
                      <a:pt x="208" y="187"/>
                    </a:lnTo>
                    <a:lnTo>
                      <a:pt x="207" y="182"/>
                    </a:lnTo>
                    <a:lnTo>
                      <a:pt x="205" y="179"/>
                    </a:lnTo>
                    <a:lnTo>
                      <a:pt x="201" y="177"/>
                    </a:lnTo>
                    <a:lnTo>
                      <a:pt x="197" y="176"/>
                    </a:lnTo>
                    <a:lnTo>
                      <a:pt x="188" y="176"/>
                    </a:lnTo>
                    <a:lnTo>
                      <a:pt x="188" y="176"/>
                    </a:lnTo>
                    <a:lnTo>
                      <a:pt x="185" y="167"/>
                    </a:lnTo>
                    <a:lnTo>
                      <a:pt x="182" y="159"/>
                    </a:lnTo>
                    <a:lnTo>
                      <a:pt x="178" y="151"/>
                    </a:lnTo>
                    <a:lnTo>
                      <a:pt x="174" y="145"/>
                    </a:lnTo>
                    <a:lnTo>
                      <a:pt x="166" y="134"/>
                    </a:lnTo>
                    <a:lnTo>
                      <a:pt x="157" y="126"/>
                    </a:lnTo>
                    <a:lnTo>
                      <a:pt x="157" y="126"/>
                    </a:lnTo>
                    <a:lnTo>
                      <a:pt x="160" y="112"/>
                    </a:lnTo>
                    <a:lnTo>
                      <a:pt x="161" y="100"/>
                    </a:lnTo>
                    <a:lnTo>
                      <a:pt x="161" y="89"/>
                    </a:lnTo>
                    <a:lnTo>
                      <a:pt x="161" y="77"/>
                    </a:lnTo>
                    <a:lnTo>
                      <a:pt x="160" y="68"/>
                    </a:lnTo>
                    <a:lnTo>
                      <a:pt x="157" y="59"/>
                    </a:lnTo>
                    <a:lnTo>
                      <a:pt x="155" y="51"/>
                    </a:lnTo>
                    <a:lnTo>
                      <a:pt x="152" y="42"/>
                    </a:lnTo>
                    <a:lnTo>
                      <a:pt x="149" y="35"/>
                    </a:lnTo>
                    <a:lnTo>
                      <a:pt x="145" y="29"/>
                    </a:lnTo>
                    <a:lnTo>
                      <a:pt x="141" y="23"/>
                    </a:lnTo>
                    <a:lnTo>
                      <a:pt x="136" y="17"/>
                    </a:lnTo>
                    <a:lnTo>
                      <a:pt x="126" y="7"/>
                    </a:lnTo>
                    <a:lnTo>
                      <a:pt x="113"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3" name="Freeform 133"/>
              <p:cNvSpPr>
                <a:spLocks/>
              </p:cNvSpPr>
              <p:nvPr/>
            </p:nvSpPr>
            <p:spPr bwMode="auto">
              <a:xfrm>
                <a:off x="2046" y="1403"/>
                <a:ext cx="106" cy="139"/>
              </a:xfrm>
              <a:custGeom>
                <a:avLst/>
                <a:gdLst>
                  <a:gd name="T0" fmla="*/ 27 w 106"/>
                  <a:gd name="T1" fmla="*/ 19 h 139"/>
                  <a:gd name="T2" fmla="*/ 27 w 106"/>
                  <a:gd name="T3" fmla="*/ 19 h 139"/>
                  <a:gd name="T4" fmla="*/ 26 w 106"/>
                  <a:gd name="T5" fmla="*/ 20 h 139"/>
                  <a:gd name="T6" fmla="*/ 25 w 106"/>
                  <a:gd name="T7" fmla="*/ 20 h 139"/>
                  <a:gd name="T8" fmla="*/ 25 w 106"/>
                  <a:gd name="T9" fmla="*/ 20 h 139"/>
                  <a:gd name="T10" fmla="*/ 24 w 106"/>
                  <a:gd name="T11" fmla="*/ 20 h 139"/>
                  <a:gd name="T12" fmla="*/ 17 w 106"/>
                  <a:gd name="T13" fmla="*/ 17 h 139"/>
                  <a:gd name="T14" fmla="*/ 17 w 106"/>
                  <a:gd name="T15" fmla="*/ 17 h 139"/>
                  <a:gd name="T16" fmla="*/ 17 w 106"/>
                  <a:gd name="T17" fmla="*/ 17 h 139"/>
                  <a:gd name="T18" fmla="*/ 17 w 106"/>
                  <a:gd name="T19" fmla="*/ 17 h 139"/>
                  <a:gd name="T20" fmla="*/ 15 w 106"/>
                  <a:gd name="T21" fmla="*/ 17 h 139"/>
                  <a:gd name="T22" fmla="*/ 12 w 106"/>
                  <a:gd name="T23" fmla="*/ 17 h 139"/>
                  <a:gd name="T24" fmla="*/ 11 w 106"/>
                  <a:gd name="T25" fmla="*/ 18 h 139"/>
                  <a:gd name="T26" fmla="*/ 9 w 106"/>
                  <a:gd name="T27" fmla="*/ 20 h 139"/>
                  <a:gd name="T28" fmla="*/ 9 w 106"/>
                  <a:gd name="T29" fmla="*/ 20 h 139"/>
                  <a:gd name="T30" fmla="*/ 9 w 106"/>
                  <a:gd name="T31" fmla="*/ 21 h 139"/>
                  <a:gd name="T32" fmla="*/ 9 w 106"/>
                  <a:gd name="T33" fmla="*/ 23 h 139"/>
                  <a:gd name="T34" fmla="*/ 10 w 106"/>
                  <a:gd name="T35" fmla="*/ 25 h 139"/>
                  <a:gd name="T36" fmla="*/ 12 w 106"/>
                  <a:gd name="T37" fmla="*/ 26 h 139"/>
                  <a:gd name="T38" fmla="*/ 16 w 106"/>
                  <a:gd name="T39" fmla="*/ 28 h 139"/>
                  <a:gd name="T40" fmla="*/ 24 w 106"/>
                  <a:gd name="T41" fmla="*/ 49 h 139"/>
                  <a:gd name="T42" fmla="*/ 24 w 106"/>
                  <a:gd name="T43" fmla="*/ 49 h 139"/>
                  <a:gd name="T44" fmla="*/ 25 w 106"/>
                  <a:gd name="T45" fmla="*/ 51 h 139"/>
                  <a:gd name="T46" fmla="*/ 26 w 106"/>
                  <a:gd name="T47" fmla="*/ 53 h 139"/>
                  <a:gd name="T48" fmla="*/ 28 w 106"/>
                  <a:gd name="T49" fmla="*/ 53 h 139"/>
                  <a:gd name="T50" fmla="*/ 30 w 106"/>
                  <a:gd name="T51" fmla="*/ 53 h 139"/>
                  <a:gd name="T52" fmla="*/ 52 w 106"/>
                  <a:gd name="T53" fmla="*/ 44 h 139"/>
                  <a:gd name="T54" fmla="*/ 55 w 106"/>
                  <a:gd name="T55" fmla="*/ 46 h 139"/>
                  <a:gd name="T56" fmla="*/ 55 w 106"/>
                  <a:gd name="T57" fmla="*/ 46 h 139"/>
                  <a:gd name="T58" fmla="*/ 58 w 106"/>
                  <a:gd name="T59" fmla="*/ 46 h 139"/>
                  <a:gd name="T60" fmla="*/ 58 w 106"/>
                  <a:gd name="T61" fmla="*/ 46 h 139"/>
                  <a:gd name="T62" fmla="*/ 60 w 106"/>
                  <a:gd name="T63" fmla="*/ 45 h 139"/>
                  <a:gd name="T64" fmla="*/ 62 w 106"/>
                  <a:gd name="T65" fmla="*/ 43 h 139"/>
                  <a:gd name="T66" fmla="*/ 62 w 106"/>
                  <a:gd name="T67" fmla="*/ 43 h 139"/>
                  <a:gd name="T68" fmla="*/ 63 w 106"/>
                  <a:gd name="T69" fmla="*/ 41 h 139"/>
                  <a:gd name="T70" fmla="*/ 62 w 106"/>
                  <a:gd name="T71" fmla="*/ 39 h 139"/>
                  <a:gd name="T72" fmla="*/ 61 w 106"/>
                  <a:gd name="T73" fmla="*/ 38 h 139"/>
                  <a:gd name="T74" fmla="*/ 60 w 106"/>
                  <a:gd name="T75" fmla="*/ 37 h 139"/>
                  <a:gd name="T76" fmla="*/ 76 w 106"/>
                  <a:gd name="T77" fmla="*/ 1 h 139"/>
                  <a:gd name="T78" fmla="*/ 76 w 106"/>
                  <a:gd name="T79" fmla="*/ 1 h 139"/>
                  <a:gd name="T80" fmla="*/ 80 w 106"/>
                  <a:gd name="T81" fmla="*/ 2 h 139"/>
                  <a:gd name="T82" fmla="*/ 80 w 106"/>
                  <a:gd name="T83" fmla="*/ 2 h 139"/>
                  <a:gd name="T84" fmla="*/ 87 w 106"/>
                  <a:gd name="T85" fmla="*/ 1 h 139"/>
                  <a:gd name="T86" fmla="*/ 92 w 106"/>
                  <a:gd name="T87" fmla="*/ 0 h 139"/>
                  <a:gd name="T88" fmla="*/ 92 w 106"/>
                  <a:gd name="T89" fmla="*/ 0 h 139"/>
                  <a:gd name="T90" fmla="*/ 97 w 106"/>
                  <a:gd name="T91" fmla="*/ 7 h 139"/>
                  <a:gd name="T92" fmla="*/ 101 w 106"/>
                  <a:gd name="T93" fmla="*/ 18 h 139"/>
                  <a:gd name="T94" fmla="*/ 104 w 106"/>
                  <a:gd name="T95" fmla="*/ 28 h 139"/>
                  <a:gd name="T96" fmla="*/ 106 w 106"/>
                  <a:gd name="T97" fmla="*/ 39 h 139"/>
                  <a:gd name="T98" fmla="*/ 106 w 106"/>
                  <a:gd name="T99" fmla="*/ 51 h 139"/>
                  <a:gd name="T100" fmla="*/ 105 w 106"/>
                  <a:gd name="T101" fmla="*/ 64 h 139"/>
                  <a:gd name="T102" fmla="*/ 102 w 106"/>
                  <a:gd name="T103" fmla="*/ 76 h 139"/>
                  <a:gd name="T104" fmla="*/ 97 w 106"/>
                  <a:gd name="T105" fmla="*/ 87 h 139"/>
                  <a:gd name="T106" fmla="*/ 0 w 106"/>
                  <a:gd name="T107" fmla="*/ 87 h 139"/>
                  <a:gd name="T108" fmla="*/ 31 w 106"/>
                  <a:gd name="T109" fmla="*/ 127 h 139"/>
                  <a:gd name="T110" fmla="*/ 31 w 106"/>
                  <a:gd name="T111" fmla="*/ 127 h 139"/>
                  <a:gd name="T112" fmla="*/ 28 w 106"/>
                  <a:gd name="T113" fmla="*/ 133 h 139"/>
                  <a:gd name="T114" fmla="*/ 25 w 106"/>
                  <a:gd name="T11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 h="139">
                    <a:moveTo>
                      <a:pt x="27" y="19"/>
                    </a:moveTo>
                    <a:lnTo>
                      <a:pt x="27" y="19"/>
                    </a:lnTo>
                    <a:lnTo>
                      <a:pt x="26" y="20"/>
                    </a:lnTo>
                    <a:lnTo>
                      <a:pt x="25" y="20"/>
                    </a:lnTo>
                    <a:lnTo>
                      <a:pt x="25" y="20"/>
                    </a:lnTo>
                    <a:lnTo>
                      <a:pt x="24" y="20"/>
                    </a:lnTo>
                    <a:lnTo>
                      <a:pt x="17" y="17"/>
                    </a:lnTo>
                    <a:lnTo>
                      <a:pt x="17" y="17"/>
                    </a:lnTo>
                    <a:lnTo>
                      <a:pt x="17" y="17"/>
                    </a:lnTo>
                    <a:lnTo>
                      <a:pt x="17" y="17"/>
                    </a:lnTo>
                    <a:lnTo>
                      <a:pt x="15" y="17"/>
                    </a:lnTo>
                    <a:lnTo>
                      <a:pt x="12" y="17"/>
                    </a:lnTo>
                    <a:lnTo>
                      <a:pt x="11" y="18"/>
                    </a:lnTo>
                    <a:lnTo>
                      <a:pt x="9" y="20"/>
                    </a:lnTo>
                    <a:lnTo>
                      <a:pt x="9" y="20"/>
                    </a:lnTo>
                    <a:lnTo>
                      <a:pt x="9" y="21"/>
                    </a:lnTo>
                    <a:lnTo>
                      <a:pt x="9" y="23"/>
                    </a:lnTo>
                    <a:lnTo>
                      <a:pt x="10" y="25"/>
                    </a:lnTo>
                    <a:lnTo>
                      <a:pt x="12" y="26"/>
                    </a:lnTo>
                    <a:lnTo>
                      <a:pt x="16" y="28"/>
                    </a:lnTo>
                    <a:lnTo>
                      <a:pt x="24" y="49"/>
                    </a:lnTo>
                    <a:lnTo>
                      <a:pt x="24" y="49"/>
                    </a:lnTo>
                    <a:lnTo>
                      <a:pt x="25" y="51"/>
                    </a:lnTo>
                    <a:lnTo>
                      <a:pt x="26" y="53"/>
                    </a:lnTo>
                    <a:lnTo>
                      <a:pt x="28" y="53"/>
                    </a:lnTo>
                    <a:lnTo>
                      <a:pt x="30" y="53"/>
                    </a:lnTo>
                    <a:lnTo>
                      <a:pt x="52" y="44"/>
                    </a:lnTo>
                    <a:lnTo>
                      <a:pt x="55" y="46"/>
                    </a:lnTo>
                    <a:lnTo>
                      <a:pt x="55" y="46"/>
                    </a:lnTo>
                    <a:lnTo>
                      <a:pt x="58" y="46"/>
                    </a:lnTo>
                    <a:lnTo>
                      <a:pt x="58" y="46"/>
                    </a:lnTo>
                    <a:lnTo>
                      <a:pt x="60" y="45"/>
                    </a:lnTo>
                    <a:lnTo>
                      <a:pt x="62" y="43"/>
                    </a:lnTo>
                    <a:lnTo>
                      <a:pt x="62" y="43"/>
                    </a:lnTo>
                    <a:lnTo>
                      <a:pt x="63" y="41"/>
                    </a:lnTo>
                    <a:lnTo>
                      <a:pt x="62" y="39"/>
                    </a:lnTo>
                    <a:lnTo>
                      <a:pt x="61" y="38"/>
                    </a:lnTo>
                    <a:lnTo>
                      <a:pt x="60" y="37"/>
                    </a:lnTo>
                    <a:lnTo>
                      <a:pt x="76" y="1"/>
                    </a:lnTo>
                    <a:lnTo>
                      <a:pt x="76" y="1"/>
                    </a:lnTo>
                    <a:lnTo>
                      <a:pt x="80" y="2"/>
                    </a:lnTo>
                    <a:lnTo>
                      <a:pt x="80" y="2"/>
                    </a:lnTo>
                    <a:lnTo>
                      <a:pt x="87" y="1"/>
                    </a:lnTo>
                    <a:lnTo>
                      <a:pt x="92" y="0"/>
                    </a:lnTo>
                    <a:lnTo>
                      <a:pt x="92" y="0"/>
                    </a:lnTo>
                    <a:lnTo>
                      <a:pt x="97" y="7"/>
                    </a:lnTo>
                    <a:lnTo>
                      <a:pt x="101" y="18"/>
                    </a:lnTo>
                    <a:lnTo>
                      <a:pt x="104" y="28"/>
                    </a:lnTo>
                    <a:lnTo>
                      <a:pt x="106" y="39"/>
                    </a:lnTo>
                    <a:lnTo>
                      <a:pt x="106" y="51"/>
                    </a:lnTo>
                    <a:lnTo>
                      <a:pt x="105" y="64"/>
                    </a:lnTo>
                    <a:lnTo>
                      <a:pt x="102" y="76"/>
                    </a:lnTo>
                    <a:lnTo>
                      <a:pt x="97" y="87"/>
                    </a:lnTo>
                    <a:lnTo>
                      <a:pt x="0" y="87"/>
                    </a:lnTo>
                    <a:lnTo>
                      <a:pt x="31" y="127"/>
                    </a:lnTo>
                    <a:lnTo>
                      <a:pt x="31" y="127"/>
                    </a:lnTo>
                    <a:lnTo>
                      <a:pt x="28" y="133"/>
                    </a:lnTo>
                    <a:lnTo>
                      <a:pt x="25" y="1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4" name="Freeform 134"/>
              <p:cNvSpPr>
                <a:spLocks/>
              </p:cNvSpPr>
              <p:nvPr/>
            </p:nvSpPr>
            <p:spPr bwMode="auto">
              <a:xfrm>
                <a:off x="2065" y="1281"/>
                <a:ext cx="69" cy="133"/>
              </a:xfrm>
              <a:custGeom>
                <a:avLst/>
                <a:gdLst>
                  <a:gd name="T0" fmla="*/ 69 w 69"/>
                  <a:gd name="T1" fmla="*/ 0 h 133"/>
                  <a:gd name="T2" fmla="*/ 53 w 69"/>
                  <a:gd name="T3" fmla="*/ 33 h 133"/>
                  <a:gd name="T4" fmla="*/ 48 w 69"/>
                  <a:gd name="T5" fmla="*/ 31 h 133"/>
                  <a:gd name="T6" fmla="*/ 48 w 69"/>
                  <a:gd name="T7" fmla="*/ 31 h 133"/>
                  <a:gd name="T8" fmla="*/ 46 w 69"/>
                  <a:gd name="T9" fmla="*/ 30 h 133"/>
                  <a:gd name="T10" fmla="*/ 44 w 69"/>
                  <a:gd name="T11" fmla="*/ 30 h 133"/>
                  <a:gd name="T12" fmla="*/ 43 w 69"/>
                  <a:gd name="T13" fmla="*/ 31 h 133"/>
                  <a:gd name="T14" fmla="*/ 42 w 69"/>
                  <a:gd name="T15" fmla="*/ 33 h 133"/>
                  <a:gd name="T16" fmla="*/ 42 w 69"/>
                  <a:gd name="T17" fmla="*/ 33 h 133"/>
                  <a:gd name="T18" fmla="*/ 41 w 69"/>
                  <a:gd name="T19" fmla="*/ 35 h 133"/>
                  <a:gd name="T20" fmla="*/ 41 w 69"/>
                  <a:gd name="T21" fmla="*/ 37 h 133"/>
                  <a:gd name="T22" fmla="*/ 42 w 69"/>
                  <a:gd name="T23" fmla="*/ 38 h 133"/>
                  <a:gd name="T24" fmla="*/ 44 w 69"/>
                  <a:gd name="T25" fmla="*/ 40 h 133"/>
                  <a:gd name="T26" fmla="*/ 0 w 69"/>
                  <a:gd name="T2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33">
                    <a:moveTo>
                      <a:pt x="69" y="0"/>
                    </a:moveTo>
                    <a:lnTo>
                      <a:pt x="53" y="33"/>
                    </a:lnTo>
                    <a:lnTo>
                      <a:pt x="48" y="31"/>
                    </a:lnTo>
                    <a:lnTo>
                      <a:pt x="48" y="31"/>
                    </a:lnTo>
                    <a:lnTo>
                      <a:pt x="46" y="30"/>
                    </a:lnTo>
                    <a:lnTo>
                      <a:pt x="44" y="30"/>
                    </a:lnTo>
                    <a:lnTo>
                      <a:pt x="43" y="31"/>
                    </a:lnTo>
                    <a:lnTo>
                      <a:pt x="42" y="33"/>
                    </a:lnTo>
                    <a:lnTo>
                      <a:pt x="42" y="33"/>
                    </a:lnTo>
                    <a:lnTo>
                      <a:pt x="41" y="35"/>
                    </a:lnTo>
                    <a:lnTo>
                      <a:pt x="41" y="37"/>
                    </a:lnTo>
                    <a:lnTo>
                      <a:pt x="42" y="38"/>
                    </a:lnTo>
                    <a:lnTo>
                      <a:pt x="44" y="40"/>
                    </a:lnTo>
                    <a:lnTo>
                      <a:pt x="0" y="13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5" name="Line 135"/>
              <p:cNvSpPr>
                <a:spLocks noChangeShapeType="1"/>
              </p:cNvSpPr>
              <p:nvPr/>
            </p:nvSpPr>
            <p:spPr bwMode="auto">
              <a:xfrm flipH="1" flipV="1">
                <a:off x="2135" y="1272"/>
                <a:ext cx="37" cy="18"/>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6" name="Freeform 136"/>
              <p:cNvSpPr>
                <a:spLocks/>
              </p:cNvSpPr>
              <p:nvPr/>
            </p:nvSpPr>
            <p:spPr bwMode="auto">
              <a:xfrm>
                <a:off x="2146" y="1296"/>
                <a:ext cx="23" cy="57"/>
              </a:xfrm>
              <a:custGeom>
                <a:avLst/>
                <a:gdLst>
                  <a:gd name="T0" fmla="*/ 0 w 23"/>
                  <a:gd name="T1" fmla="*/ 57 h 57"/>
                  <a:gd name="T2" fmla="*/ 6 w 23"/>
                  <a:gd name="T3" fmla="*/ 44 h 57"/>
                  <a:gd name="T4" fmla="*/ 6 w 23"/>
                  <a:gd name="T5" fmla="*/ 44 h 57"/>
                  <a:gd name="T6" fmla="*/ 8 w 23"/>
                  <a:gd name="T7" fmla="*/ 45 h 57"/>
                  <a:gd name="T8" fmla="*/ 8 w 23"/>
                  <a:gd name="T9" fmla="*/ 45 h 57"/>
                  <a:gd name="T10" fmla="*/ 11 w 23"/>
                  <a:gd name="T11" fmla="*/ 44 h 57"/>
                  <a:gd name="T12" fmla="*/ 12 w 23"/>
                  <a:gd name="T13" fmla="*/ 42 h 57"/>
                  <a:gd name="T14" fmla="*/ 12 w 23"/>
                  <a:gd name="T15" fmla="*/ 42 h 57"/>
                  <a:gd name="T16" fmla="*/ 13 w 23"/>
                  <a:gd name="T17" fmla="*/ 40 h 57"/>
                  <a:gd name="T18" fmla="*/ 13 w 23"/>
                  <a:gd name="T19" fmla="*/ 38 h 57"/>
                  <a:gd name="T20" fmla="*/ 12 w 23"/>
                  <a:gd name="T21" fmla="*/ 36 h 57"/>
                  <a:gd name="T22" fmla="*/ 10 w 23"/>
                  <a:gd name="T23" fmla="*/ 35 h 57"/>
                  <a:gd name="T24" fmla="*/ 5 w 23"/>
                  <a:gd name="T25" fmla="*/ 33 h 57"/>
                  <a:gd name="T26" fmla="*/ 20 w 23"/>
                  <a:gd name="T27" fmla="*/ 0 h 57"/>
                  <a:gd name="T28" fmla="*/ 23 w 23"/>
                  <a:gd name="T29"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7">
                    <a:moveTo>
                      <a:pt x="0" y="57"/>
                    </a:moveTo>
                    <a:lnTo>
                      <a:pt x="6" y="44"/>
                    </a:lnTo>
                    <a:lnTo>
                      <a:pt x="6" y="44"/>
                    </a:lnTo>
                    <a:lnTo>
                      <a:pt x="8" y="45"/>
                    </a:lnTo>
                    <a:lnTo>
                      <a:pt x="8" y="45"/>
                    </a:lnTo>
                    <a:lnTo>
                      <a:pt x="11" y="44"/>
                    </a:lnTo>
                    <a:lnTo>
                      <a:pt x="12" y="42"/>
                    </a:lnTo>
                    <a:lnTo>
                      <a:pt x="12" y="42"/>
                    </a:lnTo>
                    <a:lnTo>
                      <a:pt x="13" y="40"/>
                    </a:lnTo>
                    <a:lnTo>
                      <a:pt x="13" y="38"/>
                    </a:lnTo>
                    <a:lnTo>
                      <a:pt x="12" y="36"/>
                    </a:lnTo>
                    <a:lnTo>
                      <a:pt x="10" y="35"/>
                    </a:lnTo>
                    <a:lnTo>
                      <a:pt x="5" y="33"/>
                    </a:lnTo>
                    <a:lnTo>
                      <a:pt x="20" y="0"/>
                    </a:lnTo>
                    <a:lnTo>
                      <a:pt x="23" y="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7" name="Freeform 137"/>
              <p:cNvSpPr>
                <a:spLocks/>
              </p:cNvSpPr>
              <p:nvPr/>
            </p:nvSpPr>
            <p:spPr bwMode="auto">
              <a:xfrm>
                <a:off x="2118" y="1368"/>
                <a:ext cx="18" cy="18"/>
              </a:xfrm>
              <a:custGeom>
                <a:avLst/>
                <a:gdLst>
                  <a:gd name="T0" fmla="*/ 8 w 18"/>
                  <a:gd name="T1" fmla="*/ 18 h 18"/>
                  <a:gd name="T2" fmla="*/ 8 w 18"/>
                  <a:gd name="T3" fmla="*/ 18 h 18"/>
                  <a:gd name="T4" fmla="*/ 5 w 18"/>
                  <a:gd name="T5" fmla="*/ 18 h 18"/>
                  <a:gd name="T6" fmla="*/ 2 w 18"/>
                  <a:gd name="T7" fmla="*/ 16 h 18"/>
                  <a:gd name="T8" fmla="*/ 0 w 18"/>
                  <a:gd name="T9" fmla="*/ 12 h 18"/>
                  <a:gd name="T10" fmla="*/ 0 w 18"/>
                  <a:gd name="T11" fmla="*/ 8 h 18"/>
                  <a:gd name="T12" fmla="*/ 0 w 18"/>
                  <a:gd name="T13" fmla="*/ 8 h 18"/>
                  <a:gd name="T14" fmla="*/ 0 w 18"/>
                  <a:gd name="T15" fmla="*/ 5 h 18"/>
                  <a:gd name="T16" fmla="*/ 2 w 18"/>
                  <a:gd name="T17" fmla="*/ 2 h 18"/>
                  <a:gd name="T18" fmla="*/ 5 w 18"/>
                  <a:gd name="T19" fmla="*/ 0 h 18"/>
                  <a:gd name="T20" fmla="*/ 8 w 18"/>
                  <a:gd name="T21" fmla="*/ 0 h 18"/>
                  <a:gd name="T22" fmla="*/ 8 w 18"/>
                  <a:gd name="T23" fmla="*/ 0 h 18"/>
                  <a:gd name="T24" fmla="*/ 12 w 18"/>
                  <a:gd name="T25" fmla="*/ 0 h 18"/>
                  <a:gd name="T26" fmla="*/ 16 w 18"/>
                  <a:gd name="T27" fmla="*/ 2 h 18"/>
                  <a:gd name="T28" fmla="*/ 18 w 18"/>
                  <a:gd name="T29" fmla="*/ 5 h 18"/>
                  <a:gd name="T30" fmla="*/ 18 w 18"/>
                  <a:gd name="T31" fmla="*/ 8 h 18"/>
                  <a:gd name="T32" fmla="*/ 18 w 18"/>
                  <a:gd name="T33" fmla="*/ 8 h 18"/>
                  <a:gd name="T34" fmla="*/ 18 w 18"/>
                  <a:gd name="T35" fmla="*/ 12 h 18"/>
                  <a:gd name="T36" fmla="*/ 16 w 18"/>
                  <a:gd name="T37" fmla="*/ 16 h 18"/>
                  <a:gd name="T38" fmla="*/ 12 w 18"/>
                  <a:gd name="T39" fmla="*/ 18 h 18"/>
                  <a:gd name="T40" fmla="*/ 8 w 18"/>
                  <a:gd name="T41" fmla="*/ 18 h 18"/>
                  <a:gd name="T42" fmla="*/ 8 w 18"/>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8" y="18"/>
                    </a:moveTo>
                    <a:lnTo>
                      <a:pt x="8" y="18"/>
                    </a:lnTo>
                    <a:lnTo>
                      <a:pt x="5" y="18"/>
                    </a:lnTo>
                    <a:lnTo>
                      <a:pt x="2" y="16"/>
                    </a:lnTo>
                    <a:lnTo>
                      <a:pt x="0" y="12"/>
                    </a:lnTo>
                    <a:lnTo>
                      <a:pt x="0" y="8"/>
                    </a:lnTo>
                    <a:lnTo>
                      <a:pt x="0" y="8"/>
                    </a:lnTo>
                    <a:lnTo>
                      <a:pt x="0" y="5"/>
                    </a:lnTo>
                    <a:lnTo>
                      <a:pt x="2" y="2"/>
                    </a:lnTo>
                    <a:lnTo>
                      <a:pt x="5" y="0"/>
                    </a:lnTo>
                    <a:lnTo>
                      <a:pt x="8" y="0"/>
                    </a:lnTo>
                    <a:lnTo>
                      <a:pt x="8" y="0"/>
                    </a:lnTo>
                    <a:lnTo>
                      <a:pt x="12" y="0"/>
                    </a:lnTo>
                    <a:lnTo>
                      <a:pt x="16" y="2"/>
                    </a:lnTo>
                    <a:lnTo>
                      <a:pt x="18" y="5"/>
                    </a:lnTo>
                    <a:lnTo>
                      <a:pt x="18" y="8"/>
                    </a:lnTo>
                    <a:lnTo>
                      <a:pt x="18" y="8"/>
                    </a:lnTo>
                    <a:lnTo>
                      <a:pt x="18" y="12"/>
                    </a:lnTo>
                    <a:lnTo>
                      <a:pt x="16" y="16"/>
                    </a:lnTo>
                    <a:lnTo>
                      <a:pt x="12" y="18"/>
                    </a:lnTo>
                    <a:lnTo>
                      <a:pt x="8" y="18"/>
                    </a:lnTo>
                    <a:lnTo>
                      <a:pt x="8" y="1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8" name="Freeform 138"/>
              <p:cNvSpPr>
                <a:spLocks/>
              </p:cNvSpPr>
              <p:nvPr/>
            </p:nvSpPr>
            <p:spPr bwMode="auto">
              <a:xfrm>
                <a:off x="2020" y="1471"/>
                <a:ext cx="98" cy="13"/>
              </a:xfrm>
              <a:custGeom>
                <a:avLst/>
                <a:gdLst>
                  <a:gd name="T0" fmla="*/ 98 w 98"/>
                  <a:gd name="T1" fmla="*/ 13 h 13"/>
                  <a:gd name="T2" fmla="*/ 98 w 98"/>
                  <a:gd name="T3" fmla="*/ 0 h 13"/>
                  <a:gd name="T4" fmla="*/ 0 w 98"/>
                  <a:gd name="T5" fmla="*/ 0 h 13"/>
                  <a:gd name="T6" fmla="*/ 0 w 98"/>
                  <a:gd name="T7" fmla="*/ 13 h 13"/>
                </a:gdLst>
                <a:ahLst/>
                <a:cxnLst>
                  <a:cxn ang="0">
                    <a:pos x="T0" y="T1"/>
                  </a:cxn>
                  <a:cxn ang="0">
                    <a:pos x="T2" y="T3"/>
                  </a:cxn>
                  <a:cxn ang="0">
                    <a:pos x="T4" y="T5"/>
                  </a:cxn>
                  <a:cxn ang="0">
                    <a:pos x="T6" y="T7"/>
                  </a:cxn>
                </a:cxnLst>
                <a:rect l="0" t="0" r="r" b="b"/>
                <a:pathLst>
                  <a:path w="98" h="13">
                    <a:moveTo>
                      <a:pt x="98" y="13"/>
                    </a:moveTo>
                    <a:lnTo>
                      <a:pt x="98" y="0"/>
                    </a:lnTo>
                    <a:lnTo>
                      <a:pt x="0" y="0"/>
                    </a:lnTo>
                    <a:lnTo>
                      <a:pt x="0" y="1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19" name="Freeform 139"/>
              <p:cNvSpPr>
                <a:spLocks/>
              </p:cNvSpPr>
              <p:nvPr/>
            </p:nvSpPr>
            <p:spPr bwMode="auto">
              <a:xfrm>
                <a:off x="3322" y="1702"/>
                <a:ext cx="25" cy="20"/>
              </a:xfrm>
              <a:custGeom>
                <a:avLst/>
                <a:gdLst>
                  <a:gd name="T0" fmla="*/ 0 w 25"/>
                  <a:gd name="T1" fmla="*/ 0 h 20"/>
                  <a:gd name="T2" fmla="*/ 21 w 25"/>
                  <a:gd name="T3" fmla="*/ 20 h 20"/>
                  <a:gd name="T4" fmla="*/ 21 w 25"/>
                  <a:gd name="T5" fmla="*/ 20 h 20"/>
                  <a:gd name="T6" fmla="*/ 23 w 25"/>
                  <a:gd name="T7" fmla="*/ 13 h 20"/>
                  <a:gd name="T8" fmla="*/ 25 w 25"/>
                  <a:gd name="T9" fmla="*/ 3 h 20"/>
                </a:gdLst>
                <a:ahLst/>
                <a:cxnLst>
                  <a:cxn ang="0">
                    <a:pos x="T0" y="T1"/>
                  </a:cxn>
                  <a:cxn ang="0">
                    <a:pos x="T2" y="T3"/>
                  </a:cxn>
                  <a:cxn ang="0">
                    <a:pos x="T4" y="T5"/>
                  </a:cxn>
                  <a:cxn ang="0">
                    <a:pos x="T6" y="T7"/>
                  </a:cxn>
                  <a:cxn ang="0">
                    <a:pos x="T8" y="T9"/>
                  </a:cxn>
                </a:cxnLst>
                <a:rect l="0" t="0" r="r" b="b"/>
                <a:pathLst>
                  <a:path w="25" h="20">
                    <a:moveTo>
                      <a:pt x="0" y="0"/>
                    </a:moveTo>
                    <a:lnTo>
                      <a:pt x="21" y="20"/>
                    </a:lnTo>
                    <a:lnTo>
                      <a:pt x="21" y="20"/>
                    </a:lnTo>
                    <a:lnTo>
                      <a:pt x="23" y="13"/>
                    </a:lnTo>
                    <a:lnTo>
                      <a:pt x="25" y="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0" name="Freeform 140"/>
              <p:cNvSpPr>
                <a:spLocks/>
              </p:cNvSpPr>
              <p:nvPr/>
            </p:nvSpPr>
            <p:spPr bwMode="auto">
              <a:xfrm>
                <a:off x="3506" y="1513"/>
                <a:ext cx="38" cy="26"/>
              </a:xfrm>
              <a:custGeom>
                <a:avLst/>
                <a:gdLst>
                  <a:gd name="T0" fmla="*/ 0 w 38"/>
                  <a:gd name="T1" fmla="*/ 0 h 26"/>
                  <a:gd name="T2" fmla="*/ 26 w 38"/>
                  <a:gd name="T3" fmla="*/ 26 h 26"/>
                  <a:gd name="T4" fmla="*/ 26 w 38"/>
                  <a:gd name="T5" fmla="*/ 26 h 26"/>
                  <a:gd name="T6" fmla="*/ 32 w 38"/>
                  <a:gd name="T7" fmla="*/ 22 h 26"/>
                  <a:gd name="T8" fmla="*/ 38 w 38"/>
                  <a:gd name="T9" fmla="*/ 17 h 26"/>
                </a:gdLst>
                <a:ahLst/>
                <a:cxnLst>
                  <a:cxn ang="0">
                    <a:pos x="T0" y="T1"/>
                  </a:cxn>
                  <a:cxn ang="0">
                    <a:pos x="T2" y="T3"/>
                  </a:cxn>
                  <a:cxn ang="0">
                    <a:pos x="T4" y="T5"/>
                  </a:cxn>
                  <a:cxn ang="0">
                    <a:pos x="T6" y="T7"/>
                  </a:cxn>
                  <a:cxn ang="0">
                    <a:pos x="T8" y="T9"/>
                  </a:cxn>
                </a:cxnLst>
                <a:rect l="0" t="0" r="r" b="b"/>
                <a:pathLst>
                  <a:path w="38" h="26">
                    <a:moveTo>
                      <a:pt x="0" y="0"/>
                    </a:moveTo>
                    <a:lnTo>
                      <a:pt x="26" y="26"/>
                    </a:lnTo>
                    <a:lnTo>
                      <a:pt x="26" y="26"/>
                    </a:lnTo>
                    <a:lnTo>
                      <a:pt x="32" y="22"/>
                    </a:lnTo>
                    <a:lnTo>
                      <a:pt x="38"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1" name="Freeform 141"/>
              <p:cNvSpPr>
                <a:spLocks/>
              </p:cNvSpPr>
              <p:nvPr/>
            </p:nvSpPr>
            <p:spPr bwMode="auto">
              <a:xfrm>
                <a:off x="3495" y="1541"/>
                <a:ext cx="26" cy="8"/>
              </a:xfrm>
              <a:custGeom>
                <a:avLst/>
                <a:gdLst>
                  <a:gd name="T0" fmla="*/ 0 w 26"/>
                  <a:gd name="T1" fmla="*/ 0 h 8"/>
                  <a:gd name="T2" fmla="*/ 10 w 26"/>
                  <a:gd name="T3" fmla="*/ 8 h 8"/>
                  <a:gd name="T4" fmla="*/ 10 w 26"/>
                  <a:gd name="T5" fmla="*/ 8 h 8"/>
                  <a:gd name="T6" fmla="*/ 18 w 26"/>
                  <a:gd name="T7" fmla="*/ 6 h 8"/>
                  <a:gd name="T8" fmla="*/ 26 w 26"/>
                  <a:gd name="T9" fmla="*/ 4 h 8"/>
                </a:gdLst>
                <a:ahLst/>
                <a:cxnLst>
                  <a:cxn ang="0">
                    <a:pos x="T0" y="T1"/>
                  </a:cxn>
                  <a:cxn ang="0">
                    <a:pos x="T2" y="T3"/>
                  </a:cxn>
                  <a:cxn ang="0">
                    <a:pos x="T4" y="T5"/>
                  </a:cxn>
                  <a:cxn ang="0">
                    <a:pos x="T6" y="T7"/>
                  </a:cxn>
                  <a:cxn ang="0">
                    <a:pos x="T8" y="T9"/>
                  </a:cxn>
                </a:cxnLst>
                <a:rect l="0" t="0" r="r" b="b"/>
                <a:pathLst>
                  <a:path w="26" h="8">
                    <a:moveTo>
                      <a:pt x="0" y="0"/>
                    </a:moveTo>
                    <a:lnTo>
                      <a:pt x="10" y="8"/>
                    </a:lnTo>
                    <a:lnTo>
                      <a:pt x="10" y="8"/>
                    </a:lnTo>
                    <a:lnTo>
                      <a:pt x="18" y="6"/>
                    </a:lnTo>
                    <a:lnTo>
                      <a:pt x="26" y="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2" name="Freeform 142"/>
              <p:cNvSpPr>
                <a:spLocks/>
              </p:cNvSpPr>
              <p:nvPr/>
            </p:nvSpPr>
            <p:spPr bwMode="auto">
              <a:xfrm>
                <a:off x="3299" y="1717"/>
                <a:ext cx="39" cy="29"/>
              </a:xfrm>
              <a:custGeom>
                <a:avLst/>
                <a:gdLst>
                  <a:gd name="T0" fmla="*/ 0 w 39"/>
                  <a:gd name="T1" fmla="*/ 0 h 29"/>
                  <a:gd name="T2" fmla="*/ 30 w 39"/>
                  <a:gd name="T3" fmla="*/ 29 h 29"/>
                  <a:gd name="T4" fmla="*/ 30 w 39"/>
                  <a:gd name="T5" fmla="*/ 29 h 29"/>
                  <a:gd name="T6" fmla="*/ 35 w 39"/>
                  <a:gd name="T7" fmla="*/ 22 h 29"/>
                  <a:gd name="T8" fmla="*/ 39 w 39"/>
                  <a:gd name="T9" fmla="*/ 16 h 29"/>
                </a:gdLst>
                <a:ahLst/>
                <a:cxnLst>
                  <a:cxn ang="0">
                    <a:pos x="T0" y="T1"/>
                  </a:cxn>
                  <a:cxn ang="0">
                    <a:pos x="T2" y="T3"/>
                  </a:cxn>
                  <a:cxn ang="0">
                    <a:pos x="T4" y="T5"/>
                  </a:cxn>
                  <a:cxn ang="0">
                    <a:pos x="T6" y="T7"/>
                  </a:cxn>
                  <a:cxn ang="0">
                    <a:pos x="T8" y="T9"/>
                  </a:cxn>
                </a:cxnLst>
                <a:rect l="0" t="0" r="r" b="b"/>
                <a:pathLst>
                  <a:path w="39" h="29">
                    <a:moveTo>
                      <a:pt x="0" y="0"/>
                    </a:moveTo>
                    <a:lnTo>
                      <a:pt x="30" y="29"/>
                    </a:lnTo>
                    <a:lnTo>
                      <a:pt x="30" y="29"/>
                    </a:lnTo>
                    <a:lnTo>
                      <a:pt x="35" y="22"/>
                    </a:lnTo>
                    <a:lnTo>
                      <a:pt x="39"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3" name="Freeform 143"/>
              <p:cNvSpPr>
                <a:spLocks/>
              </p:cNvSpPr>
              <p:nvPr/>
            </p:nvSpPr>
            <p:spPr bwMode="auto">
              <a:xfrm>
                <a:off x="3435" y="1590"/>
                <a:ext cx="22" cy="20"/>
              </a:xfrm>
              <a:custGeom>
                <a:avLst/>
                <a:gdLst>
                  <a:gd name="T0" fmla="*/ 0 w 22"/>
                  <a:gd name="T1" fmla="*/ 0 h 20"/>
                  <a:gd name="T2" fmla="*/ 20 w 22"/>
                  <a:gd name="T3" fmla="*/ 20 h 20"/>
                  <a:gd name="T4" fmla="*/ 20 w 22"/>
                  <a:gd name="T5" fmla="*/ 20 h 20"/>
                  <a:gd name="T6" fmla="*/ 22 w 22"/>
                  <a:gd name="T7" fmla="*/ 2 h 20"/>
                </a:gdLst>
                <a:ahLst/>
                <a:cxnLst>
                  <a:cxn ang="0">
                    <a:pos x="T0" y="T1"/>
                  </a:cxn>
                  <a:cxn ang="0">
                    <a:pos x="T2" y="T3"/>
                  </a:cxn>
                  <a:cxn ang="0">
                    <a:pos x="T4" y="T5"/>
                  </a:cxn>
                  <a:cxn ang="0">
                    <a:pos x="T6" y="T7"/>
                  </a:cxn>
                </a:cxnLst>
                <a:rect l="0" t="0" r="r" b="b"/>
                <a:pathLst>
                  <a:path w="22" h="20">
                    <a:moveTo>
                      <a:pt x="0" y="0"/>
                    </a:moveTo>
                    <a:lnTo>
                      <a:pt x="20" y="20"/>
                    </a:lnTo>
                    <a:lnTo>
                      <a:pt x="20" y="20"/>
                    </a:lnTo>
                    <a:lnTo>
                      <a:pt x="22"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4" name="Freeform 144"/>
              <p:cNvSpPr>
                <a:spLocks/>
              </p:cNvSpPr>
              <p:nvPr/>
            </p:nvSpPr>
            <p:spPr bwMode="auto">
              <a:xfrm>
                <a:off x="3408" y="1602"/>
                <a:ext cx="43" cy="35"/>
              </a:xfrm>
              <a:custGeom>
                <a:avLst/>
                <a:gdLst>
                  <a:gd name="T0" fmla="*/ 0 w 43"/>
                  <a:gd name="T1" fmla="*/ 0 h 35"/>
                  <a:gd name="T2" fmla="*/ 36 w 43"/>
                  <a:gd name="T3" fmla="*/ 35 h 35"/>
                  <a:gd name="T4" fmla="*/ 36 w 43"/>
                  <a:gd name="T5" fmla="*/ 35 h 35"/>
                  <a:gd name="T6" fmla="*/ 40 w 43"/>
                  <a:gd name="T7" fmla="*/ 28 h 35"/>
                  <a:gd name="T8" fmla="*/ 43 w 43"/>
                  <a:gd name="T9" fmla="*/ 21 h 35"/>
                </a:gdLst>
                <a:ahLst/>
                <a:cxnLst>
                  <a:cxn ang="0">
                    <a:pos x="T0" y="T1"/>
                  </a:cxn>
                  <a:cxn ang="0">
                    <a:pos x="T2" y="T3"/>
                  </a:cxn>
                  <a:cxn ang="0">
                    <a:pos x="T4" y="T5"/>
                  </a:cxn>
                  <a:cxn ang="0">
                    <a:pos x="T6" y="T7"/>
                  </a:cxn>
                  <a:cxn ang="0">
                    <a:pos x="T8" y="T9"/>
                  </a:cxn>
                </a:cxnLst>
                <a:rect l="0" t="0" r="r" b="b"/>
                <a:pathLst>
                  <a:path w="43" h="35">
                    <a:moveTo>
                      <a:pt x="0" y="0"/>
                    </a:moveTo>
                    <a:lnTo>
                      <a:pt x="36" y="35"/>
                    </a:lnTo>
                    <a:lnTo>
                      <a:pt x="36" y="35"/>
                    </a:lnTo>
                    <a:lnTo>
                      <a:pt x="40" y="28"/>
                    </a:lnTo>
                    <a:lnTo>
                      <a:pt x="43" y="2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5" name="Freeform 145"/>
              <p:cNvSpPr>
                <a:spLocks/>
              </p:cNvSpPr>
              <p:nvPr/>
            </p:nvSpPr>
            <p:spPr bwMode="auto">
              <a:xfrm>
                <a:off x="3385" y="1654"/>
                <a:ext cx="24" cy="5"/>
              </a:xfrm>
              <a:custGeom>
                <a:avLst/>
                <a:gdLst>
                  <a:gd name="T0" fmla="*/ 0 w 24"/>
                  <a:gd name="T1" fmla="*/ 0 h 5"/>
                  <a:gd name="T2" fmla="*/ 5 w 24"/>
                  <a:gd name="T3" fmla="*/ 5 h 5"/>
                  <a:gd name="T4" fmla="*/ 5 w 24"/>
                  <a:gd name="T5" fmla="*/ 5 h 5"/>
                  <a:gd name="T6" fmla="*/ 24 w 24"/>
                  <a:gd name="T7" fmla="*/ 2 h 5"/>
                </a:gdLst>
                <a:ahLst/>
                <a:cxnLst>
                  <a:cxn ang="0">
                    <a:pos x="T0" y="T1"/>
                  </a:cxn>
                  <a:cxn ang="0">
                    <a:pos x="T2" y="T3"/>
                  </a:cxn>
                  <a:cxn ang="0">
                    <a:pos x="T4" y="T5"/>
                  </a:cxn>
                  <a:cxn ang="0">
                    <a:pos x="T6" y="T7"/>
                  </a:cxn>
                </a:cxnLst>
                <a:rect l="0" t="0" r="r" b="b"/>
                <a:pathLst>
                  <a:path w="24" h="5">
                    <a:moveTo>
                      <a:pt x="0" y="0"/>
                    </a:moveTo>
                    <a:lnTo>
                      <a:pt x="5" y="5"/>
                    </a:lnTo>
                    <a:lnTo>
                      <a:pt x="5" y="5"/>
                    </a:lnTo>
                    <a:lnTo>
                      <a:pt x="24"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6" name="Freeform 146"/>
              <p:cNvSpPr>
                <a:spLocks/>
              </p:cNvSpPr>
              <p:nvPr/>
            </p:nvSpPr>
            <p:spPr bwMode="auto">
              <a:xfrm>
                <a:off x="3392" y="1623"/>
                <a:ext cx="43" cy="30"/>
              </a:xfrm>
              <a:custGeom>
                <a:avLst/>
                <a:gdLst>
                  <a:gd name="T0" fmla="*/ 0 w 43"/>
                  <a:gd name="T1" fmla="*/ 0 h 30"/>
                  <a:gd name="T2" fmla="*/ 29 w 43"/>
                  <a:gd name="T3" fmla="*/ 30 h 30"/>
                  <a:gd name="T4" fmla="*/ 29 w 43"/>
                  <a:gd name="T5" fmla="*/ 30 h 30"/>
                  <a:gd name="T6" fmla="*/ 36 w 43"/>
                  <a:gd name="T7" fmla="*/ 26 h 30"/>
                  <a:gd name="T8" fmla="*/ 43 w 43"/>
                  <a:gd name="T9" fmla="*/ 22 h 30"/>
                </a:gdLst>
                <a:ahLst/>
                <a:cxnLst>
                  <a:cxn ang="0">
                    <a:pos x="T0" y="T1"/>
                  </a:cxn>
                  <a:cxn ang="0">
                    <a:pos x="T2" y="T3"/>
                  </a:cxn>
                  <a:cxn ang="0">
                    <a:pos x="T4" y="T5"/>
                  </a:cxn>
                  <a:cxn ang="0">
                    <a:pos x="T6" y="T7"/>
                  </a:cxn>
                  <a:cxn ang="0">
                    <a:pos x="T8" y="T9"/>
                  </a:cxn>
                </a:cxnLst>
                <a:rect l="0" t="0" r="r" b="b"/>
                <a:pathLst>
                  <a:path w="43" h="30">
                    <a:moveTo>
                      <a:pt x="0" y="0"/>
                    </a:moveTo>
                    <a:lnTo>
                      <a:pt x="29" y="30"/>
                    </a:lnTo>
                    <a:lnTo>
                      <a:pt x="29" y="30"/>
                    </a:lnTo>
                    <a:lnTo>
                      <a:pt x="36" y="26"/>
                    </a:lnTo>
                    <a:lnTo>
                      <a:pt x="43" y="2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7" name="Freeform 147"/>
              <p:cNvSpPr>
                <a:spLocks/>
              </p:cNvSpPr>
              <p:nvPr/>
            </p:nvSpPr>
            <p:spPr bwMode="auto">
              <a:xfrm>
                <a:off x="3373" y="1578"/>
                <a:ext cx="86" cy="83"/>
              </a:xfrm>
              <a:custGeom>
                <a:avLst/>
                <a:gdLst>
                  <a:gd name="T0" fmla="*/ 0 w 86"/>
                  <a:gd name="T1" fmla="*/ 83 h 83"/>
                  <a:gd name="T2" fmla="*/ 0 w 86"/>
                  <a:gd name="T3" fmla="*/ 83 h 83"/>
                  <a:gd name="T4" fmla="*/ 3 w 86"/>
                  <a:gd name="T5" fmla="*/ 83 h 83"/>
                  <a:gd name="T6" fmla="*/ 3 w 86"/>
                  <a:gd name="T7" fmla="*/ 83 h 83"/>
                  <a:gd name="T8" fmla="*/ 5 w 86"/>
                  <a:gd name="T9" fmla="*/ 65 h 83"/>
                  <a:gd name="T10" fmla="*/ 9 w 86"/>
                  <a:gd name="T11" fmla="*/ 48 h 83"/>
                  <a:gd name="T12" fmla="*/ 11 w 86"/>
                  <a:gd name="T13" fmla="*/ 41 h 83"/>
                  <a:gd name="T14" fmla="*/ 15 w 86"/>
                  <a:gd name="T15" fmla="*/ 34 h 83"/>
                  <a:gd name="T16" fmla="*/ 19 w 86"/>
                  <a:gd name="T17" fmla="*/ 27 h 83"/>
                  <a:gd name="T18" fmla="*/ 25 w 86"/>
                  <a:gd name="T19" fmla="*/ 22 h 83"/>
                  <a:gd name="T20" fmla="*/ 25 w 86"/>
                  <a:gd name="T21" fmla="*/ 22 h 83"/>
                  <a:gd name="T22" fmla="*/ 31 w 86"/>
                  <a:gd name="T23" fmla="*/ 15 h 83"/>
                  <a:gd name="T24" fmla="*/ 37 w 86"/>
                  <a:gd name="T25" fmla="*/ 11 h 83"/>
                  <a:gd name="T26" fmla="*/ 44 w 86"/>
                  <a:gd name="T27" fmla="*/ 8 h 83"/>
                  <a:gd name="T28" fmla="*/ 52 w 86"/>
                  <a:gd name="T29" fmla="*/ 5 h 83"/>
                  <a:gd name="T30" fmla="*/ 69 w 86"/>
                  <a:gd name="T31" fmla="*/ 2 h 83"/>
                  <a:gd name="T32" fmla="*/ 86 w 86"/>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3">
                    <a:moveTo>
                      <a:pt x="0" y="83"/>
                    </a:moveTo>
                    <a:lnTo>
                      <a:pt x="0" y="83"/>
                    </a:lnTo>
                    <a:lnTo>
                      <a:pt x="3" y="83"/>
                    </a:lnTo>
                    <a:lnTo>
                      <a:pt x="3" y="83"/>
                    </a:lnTo>
                    <a:lnTo>
                      <a:pt x="5" y="65"/>
                    </a:lnTo>
                    <a:lnTo>
                      <a:pt x="9" y="48"/>
                    </a:lnTo>
                    <a:lnTo>
                      <a:pt x="11" y="41"/>
                    </a:lnTo>
                    <a:lnTo>
                      <a:pt x="15" y="34"/>
                    </a:lnTo>
                    <a:lnTo>
                      <a:pt x="19" y="27"/>
                    </a:lnTo>
                    <a:lnTo>
                      <a:pt x="25" y="22"/>
                    </a:lnTo>
                    <a:lnTo>
                      <a:pt x="25" y="22"/>
                    </a:lnTo>
                    <a:lnTo>
                      <a:pt x="31" y="15"/>
                    </a:lnTo>
                    <a:lnTo>
                      <a:pt x="37" y="11"/>
                    </a:lnTo>
                    <a:lnTo>
                      <a:pt x="44" y="8"/>
                    </a:lnTo>
                    <a:lnTo>
                      <a:pt x="52" y="5"/>
                    </a:lnTo>
                    <a:lnTo>
                      <a:pt x="69" y="2"/>
                    </a:lnTo>
                    <a:lnTo>
                      <a:pt x="8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8" name="Freeform 148"/>
              <p:cNvSpPr>
                <a:spLocks/>
              </p:cNvSpPr>
              <p:nvPr/>
            </p:nvSpPr>
            <p:spPr bwMode="auto">
              <a:xfrm>
                <a:off x="3491" y="1546"/>
                <a:ext cx="70" cy="29"/>
              </a:xfrm>
              <a:custGeom>
                <a:avLst/>
                <a:gdLst>
                  <a:gd name="T0" fmla="*/ 0 w 70"/>
                  <a:gd name="T1" fmla="*/ 29 h 29"/>
                  <a:gd name="T2" fmla="*/ 0 w 70"/>
                  <a:gd name="T3" fmla="*/ 29 h 29"/>
                  <a:gd name="T4" fmla="*/ 19 w 70"/>
                  <a:gd name="T5" fmla="*/ 26 h 29"/>
                  <a:gd name="T6" fmla="*/ 28 w 70"/>
                  <a:gd name="T7" fmla="*/ 24 h 29"/>
                  <a:gd name="T8" fmla="*/ 37 w 70"/>
                  <a:gd name="T9" fmla="*/ 21 h 29"/>
                  <a:gd name="T10" fmla="*/ 46 w 70"/>
                  <a:gd name="T11" fmla="*/ 16 h 29"/>
                  <a:gd name="T12" fmla="*/ 55 w 70"/>
                  <a:gd name="T13" fmla="*/ 12 h 29"/>
                  <a:gd name="T14" fmla="*/ 63 w 70"/>
                  <a:gd name="T15" fmla="*/ 6 h 29"/>
                  <a:gd name="T16" fmla="*/ 70 w 7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9">
                    <a:moveTo>
                      <a:pt x="0" y="29"/>
                    </a:moveTo>
                    <a:lnTo>
                      <a:pt x="0" y="29"/>
                    </a:lnTo>
                    <a:lnTo>
                      <a:pt x="19" y="26"/>
                    </a:lnTo>
                    <a:lnTo>
                      <a:pt x="28" y="24"/>
                    </a:lnTo>
                    <a:lnTo>
                      <a:pt x="37" y="21"/>
                    </a:lnTo>
                    <a:lnTo>
                      <a:pt x="46" y="16"/>
                    </a:lnTo>
                    <a:lnTo>
                      <a:pt x="55" y="12"/>
                    </a:lnTo>
                    <a:lnTo>
                      <a:pt x="63" y="6"/>
                    </a:lnTo>
                    <a:lnTo>
                      <a:pt x="7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29" name="Freeform 149"/>
              <p:cNvSpPr>
                <a:spLocks/>
              </p:cNvSpPr>
              <p:nvPr/>
            </p:nvSpPr>
            <p:spPr bwMode="auto">
              <a:xfrm>
                <a:off x="3344" y="1693"/>
                <a:ext cx="29" cy="70"/>
              </a:xfrm>
              <a:custGeom>
                <a:avLst/>
                <a:gdLst>
                  <a:gd name="T0" fmla="*/ 0 w 29"/>
                  <a:gd name="T1" fmla="*/ 70 h 70"/>
                  <a:gd name="T2" fmla="*/ 0 w 29"/>
                  <a:gd name="T3" fmla="*/ 70 h 70"/>
                  <a:gd name="T4" fmla="*/ 7 w 29"/>
                  <a:gd name="T5" fmla="*/ 62 h 70"/>
                  <a:gd name="T6" fmla="*/ 12 w 29"/>
                  <a:gd name="T7" fmla="*/ 55 h 70"/>
                  <a:gd name="T8" fmla="*/ 18 w 29"/>
                  <a:gd name="T9" fmla="*/ 45 h 70"/>
                  <a:gd name="T10" fmla="*/ 21 w 29"/>
                  <a:gd name="T11" fmla="*/ 37 h 70"/>
                  <a:gd name="T12" fmla="*/ 24 w 29"/>
                  <a:gd name="T13" fmla="*/ 28 h 70"/>
                  <a:gd name="T14" fmla="*/ 26 w 29"/>
                  <a:gd name="T15" fmla="*/ 19 h 70"/>
                  <a:gd name="T16" fmla="*/ 29 w 29"/>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0">
                    <a:moveTo>
                      <a:pt x="0" y="70"/>
                    </a:moveTo>
                    <a:lnTo>
                      <a:pt x="0" y="70"/>
                    </a:lnTo>
                    <a:lnTo>
                      <a:pt x="7" y="62"/>
                    </a:lnTo>
                    <a:lnTo>
                      <a:pt x="12" y="55"/>
                    </a:lnTo>
                    <a:lnTo>
                      <a:pt x="18" y="45"/>
                    </a:lnTo>
                    <a:lnTo>
                      <a:pt x="21" y="37"/>
                    </a:lnTo>
                    <a:lnTo>
                      <a:pt x="24" y="28"/>
                    </a:lnTo>
                    <a:lnTo>
                      <a:pt x="26" y="19"/>
                    </a:lnTo>
                    <a:lnTo>
                      <a:pt x="2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0" name="Freeform 150"/>
              <p:cNvSpPr>
                <a:spLocks/>
              </p:cNvSpPr>
              <p:nvPr/>
            </p:nvSpPr>
            <p:spPr bwMode="auto">
              <a:xfrm>
                <a:off x="3289" y="1490"/>
                <a:ext cx="217" cy="217"/>
              </a:xfrm>
              <a:custGeom>
                <a:avLst/>
                <a:gdLst>
                  <a:gd name="T0" fmla="*/ 217 w 217"/>
                  <a:gd name="T1" fmla="*/ 0 h 217"/>
                  <a:gd name="T2" fmla="*/ 217 w 217"/>
                  <a:gd name="T3" fmla="*/ 0 h 217"/>
                  <a:gd name="T4" fmla="*/ 208 w 217"/>
                  <a:gd name="T5" fmla="*/ 11 h 217"/>
                  <a:gd name="T6" fmla="*/ 202 w 217"/>
                  <a:gd name="T7" fmla="*/ 21 h 217"/>
                  <a:gd name="T8" fmla="*/ 197 w 217"/>
                  <a:gd name="T9" fmla="*/ 32 h 217"/>
                  <a:gd name="T10" fmla="*/ 193 w 217"/>
                  <a:gd name="T11" fmla="*/ 44 h 217"/>
                  <a:gd name="T12" fmla="*/ 190 w 217"/>
                  <a:gd name="T13" fmla="*/ 56 h 217"/>
                  <a:gd name="T14" fmla="*/ 189 w 217"/>
                  <a:gd name="T15" fmla="*/ 67 h 217"/>
                  <a:gd name="T16" fmla="*/ 186 w 217"/>
                  <a:gd name="T17" fmla="*/ 92 h 217"/>
                  <a:gd name="T18" fmla="*/ 186 w 217"/>
                  <a:gd name="T19" fmla="*/ 92 h 217"/>
                  <a:gd name="T20" fmla="*/ 184 w 217"/>
                  <a:gd name="T21" fmla="*/ 113 h 217"/>
                  <a:gd name="T22" fmla="*/ 183 w 217"/>
                  <a:gd name="T23" fmla="*/ 123 h 217"/>
                  <a:gd name="T24" fmla="*/ 181 w 217"/>
                  <a:gd name="T25" fmla="*/ 132 h 217"/>
                  <a:gd name="T26" fmla="*/ 177 w 217"/>
                  <a:gd name="T27" fmla="*/ 141 h 217"/>
                  <a:gd name="T28" fmla="*/ 174 w 217"/>
                  <a:gd name="T29" fmla="*/ 150 h 217"/>
                  <a:gd name="T30" fmla="*/ 169 w 217"/>
                  <a:gd name="T31" fmla="*/ 158 h 217"/>
                  <a:gd name="T32" fmla="*/ 164 w 217"/>
                  <a:gd name="T33" fmla="*/ 164 h 217"/>
                  <a:gd name="T34" fmla="*/ 164 w 217"/>
                  <a:gd name="T35" fmla="*/ 164 h 217"/>
                  <a:gd name="T36" fmla="*/ 157 w 217"/>
                  <a:gd name="T37" fmla="*/ 170 h 217"/>
                  <a:gd name="T38" fmla="*/ 149 w 217"/>
                  <a:gd name="T39" fmla="*/ 175 h 217"/>
                  <a:gd name="T40" fmla="*/ 140 w 217"/>
                  <a:gd name="T41" fmla="*/ 178 h 217"/>
                  <a:gd name="T42" fmla="*/ 131 w 217"/>
                  <a:gd name="T43" fmla="*/ 181 h 217"/>
                  <a:gd name="T44" fmla="*/ 122 w 217"/>
                  <a:gd name="T45" fmla="*/ 184 h 217"/>
                  <a:gd name="T46" fmla="*/ 112 w 217"/>
                  <a:gd name="T47" fmla="*/ 185 h 217"/>
                  <a:gd name="T48" fmla="*/ 91 w 217"/>
                  <a:gd name="T49" fmla="*/ 187 h 217"/>
                  <a:gd name="T50" fmla="*/ 91 w 217"/>
                  <a:gd name="T51" fmla="*/ 187 h 217"/>
                  <a:gd name="T52" fmla="*/ 67 w 217"/>
                  <a:gd name="T53" fmla="*/ 189 h 217"/>
                  <a:gd name="T54" fmla="*/ 55 w 217"/>
                  <a:gd name="T55" fmla="*/ 191 h 217"/>
                  <a:gd name="T56" fmla="*/ 43 w 217"/>
                  <a:gd name="T57" fmla="*/ 194 h 217"/>
                  <a:gd name="T58" fmla="*/ 31 w 217"/>
                  <a:gd name="T59" fmla="*/ 197 h 217"/>
                  <a:gd name="T60" fmla="*/ 20 w 217"/>
                  <a:gd name="T61" fmla="*/ 202 h 217"/>
                  <a:gd name="T62" fmla="*/ 10 w 217"/>
                  <a:gd name="T63" fmla="*/ 209 h 217"/>
                  <a:gd name="T64" fmla="*/ 0 w 217"/>
                  <a:gd name="T6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217">
                    <a:moveTo>
                      <a:pt x="217" y="0"/>
                    </a:moveTo>
                    <a:lnTo>
                      <a:pt x="217" y="0"/>
                    </a:lnTo>
                    <a:lnTo>
                      <a:pt x="208" y="11"/>
                    </a:lnTo>
                    <a:lnTo>
                      <a:pt x="202" y="21"/>
                    </a:lnTo>
                    <a:lnTo>
                      <a:pt x="197" y="32"/>
                    </a:lnTo>
                    <a:lnTo>
                      <a:pt x="193" y="44"/>
                    </a:lnTo>
                    <a:lnTo>
                      <a:pt x="190" y="56"/>
                    </a:lnTo>
                    <a:lnTo>
                      <a:pt x="189" y="67"/>
                    </a:lnTo>
                    <a:lnTo>
                      <a:pt x="186" y="92"/>
                    </a:lnTo>
                    <a:lnTo>
                      <a:pt x="186" y="92"/>
                    </a:lnTo>
                    <a:lnTo>
                      <a:pt x="184" y="113"/>
                    </a:lnTo>
                    <a:lnTo>
                      <a:pt x="183" y="123"/>
                    </a:lnTo>
                    <a:lnTo>
                      <a:pt x="181" y="132"/>
                    </a:lnTo>
                    <a:lnTo>
                      <a:pt x="177" y="141"/>
                    </a:lnTo>
                    <a:lnTo>
                      <a:pt x="174" y="150"/>
                    </a:lnTo>
                    <a:lnTo>
                      <a:pt x="169" y="158"/>
                    </a:lnTo>
                    <a:lnTo>
                      <a:pt x="164" y="164"/>
                    </a:lnTo>
                    <a:lnTo>
                      <a:pt x="164" y="164"/>
                    </a:lnTo>
                    <a:lnTo>
                      <a:pt x="157" y="170"/>
                    </a:lnTo>
                    <a:lnTo>
                      <a:pt x="149" y="175"/>
                    </a:lnTo>
                    <a:lnTo>
                      <a:pt x="140" y="178"/>
                    </a:lnTo>
                    <a:lnTo>
                      <a:pt x="131" y="181"/>
                    </a:lnTo>
                    <a:lnTo>
                      <a:pt x="122" y="184"/>
                    </a:lnTo>
                    <a:lnTo>
                      <a:pt x="112" y="185"/>
                    </a:lnTo>
                    <a:lnTo>
                      <a:pt x="91" y="187"/>
                    </a:lnTo>
                    <a:lnTo>
                      <a:pt x="91" y="187"/>
                    </a:lnTo>
                    <a:lnTo>
                      <a:pt x="67" y="189"/>
                    </a:lnTo>
                    <a:lnTo>
                      <a:pt x="55" y="191"/>
                    </a:lnTo>
                    <a:lnTo>
                      <a:pt x="43" y="194"/>
                    </a:lnTo>
                    <a:lnTo>
                      <a:pt x="31" y="197"/>
                    </a:lnTo>
                    <a:lnTo>
                      <a:pt x="20" y="202"/>
                    </a:lnTo>
                    <a:lnTo>
                      <a:pt x="10" y="209"/>
                    </a:lnTo>
                    <a:lnTo>
                      <a:pt x="0" y="2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1" name="Freeform 151"/>
              <p:cNvSpPr>
                <a:spLocks noEditPoints="1"/>
              </p:cNvSpPr>
              <p:nvPr/>
            </p:nvSpPr>
            <p:spPr bwMode="auto">
              <a:xfrm>
                <a:off x="2111" y="880"/>
                <a:ext cx="163" cy="212"/>
              </a:xfrm>
              <a:custGeom>
                <a:avLst/>
                <a:gdLst>
                  <a:gd name="T0" fmla="*/ 78 w 163"/>
                  <a:gd name="T1" fmla="*/ 6 h 212"/>
                  <a:gd name="T2" fmla="*/ 67 w 163"/>
                  <a:gd name="T3" fmla="*/ 16 h 212"/>
                  <a:gd name="T4" fmla="*/ 47 w 163"/>
                  <a:gd name="T5" fmla="*/ 54 h 212"/>
                  <a:gd name="T6" fmla="*/ 36 w 163"/>
                  <a:gd name="T7" fmla="*/ 72 h 212"/>
                  <a:gd name="T8" fmla="*/ 16 w 163"/>
                  <a:gd name="T9" fmla="*/ 94 h 212"/>
                  <a:gd name="T10" fmla="*/ 4 w 163"/>
                  <a:gd name="T11" fmla="*/ 116 h 212"/>
                  <a:gd name="T12" fmla="*/ 0 w 163"/>
                  <a:gd name="T13" fmla="*/ 136 h 212"/>
                  <a:gd name="T14" fmla="*/ 1 w 163"/>
                  <a:gd name="T15" fmla="*/ 155 h 212"/>
                  <a:gd name="T16" fmla="*/ 17 w 163"/>
                  <a:gd name="T17" fmla="*/ 187 h 212"/>
                  <a:gd name="T18" fmla="*/ 46 w 163"/>
                  <a:gd name="T19" fmla="*/ 206 h 212"/>
                  <a:gd name="T20" fmla="*/ 78 w 163"/>
                  <a:gd name="T21" fmla="*/ 212 h 212"/>
                  <a:gd name="T22" fmla="*/ 98 w 163"/>
                  <a:gd name="T23" fmla="*/ 207 h 212"/>
                  <a:gd name="T24" fmla="*/ 121 w 163"/>
                  <a:gd name="T25" fmla="*/ 194 h 212"/>
                  <a:gd name="T26" fmla="*/ 140 w 163"/>
                  <a:gd name="T27" fmla="*/ 175 h 212"/>
                  <a:gd name="T28" fmla="*/ 152 w 163"/>
                  <a:gd name="T29" fmla="*/ 152 h 212"/>
                  <a:gd name="T30" fmla="*/ 163 w 163"/>
                  <a:gd name="T31" fmla="*/ 99 h 212"/>
                  <a:gd name="T32" fmla="*/ 161 w 163"/>
                  <a:gd name="T33" fmla="*/ 70 h 212"/>
                  <a:gd name="T34" fmla="*/ 151 w 163"/>
                  <a:gd name="T35" fmla="*/ 36 h 212"/>
                  <a:gd name="T36" fmla="*/ 134 w 163"/>
                  <a:gd name="T37" fmla="*/ 14 h 212"/>
                  <a:gd name="T38" fmla="*/ 114 w 163"/>
                  <a:gd name="T39" fmla="*/ 3 h 212"/>
                  <a:gd name="T40" fmla="*/ 95 w 163"/>
                  <a:gd name="T41" fmla="*/ 1 h 212"/>
                  <a:gd name="T42" fmla="*/ 82 w 163"/>
                  <a:gd name="T43" fmla="*/ 4 h 212"/>
                  <a:gd name="T44" fmla="*/ 60 w 163"/>
                  <a:gd name="T45" fmla="*/ 164 h 212"/>
                  <a:gd name="T46" fmla="*/ 48 w 163"/>
                  <a:gd name="T47" fmla="*/ 159 h 212"/>
                  <a:gd name="T48" fmla="*/ 42 w 163"/>
                  <a:gd name="T49" fmla="*/ 148 h 212"/>
                  <a:gd name="T50" fmla="*/ 42 w 163"/>
                  <a:gd name="T51" fmla="*/ 138 h 212"/>
                  <a:gd name="T52" fmla="*/ 48 w 163"/>
                  <a:gd name="T53" fmla="*/ 127 h 212"/>
                  <a:gd name="T54" fmla="*/ 60 w 163"/>
                  <a:gd name="T55" fmla="*/ 122 h 212"/>
                  <a:gd name="T56" fmla="*/ 69 w 163"/>
                  <a:gd name="T57" fmla="*/ 122 h 212"/>
                  <a:gd name="T58" fmla="*/ 79 w 163"/>
                  <a:gd name="T59" fmla="*/ 127 h 212"/>
                  <a:gd name="T60" fmla="*/ 85 w 163"/>
                  <a:gd name="T61" fmla="*/ 138 h 212"/>
                  <a:gd name="T62" fmla="*/ 85 w 163"/>
                  <a:gd name="T63" fmla="*/ 148 h 212"/>
                  <a:gd name="T64" fmla="*/ 79 w 163"/>
                  <a:gd name="T65" fmla="*/ 159 h 212"/>
                  <a:gd name="T66" fmla="*/ 69 w 163"/>
                  <a:gd name="T67" fmla="*/ 164 h 212"/>
                  <a:gd name="T68" fmla="*/ 88 w 163"/>
                  <a:gd name="T69" fmla="*/ 65 h 212"/>
                  <a:gd name="T70" fmla="*/ 81 w 163"/>
                  <a:gd name="T71" fmla="*/ 63 h 212"/>
                  <a:gd name="T72" fmla="*/ 78 w 163"/>
                  <a:gd name="T73" fmla="*/ 56 h 212"/>
                  <a:gd name="T74" fmla="*/ 84 w 163"/>
                  <a:gd name="T75" fmla="*/ 47 h 212"/>
                  <a:gd name="T76" fmla="*/ 93 w 163"/>
                  <a:gd name="T77" fmla="*/ 47 h 212"/>
                  <a:gd name="T78" fmla="*/ 99 w 163"/>
                  <a:gd name="T79" fmla="*/ 56 h 212"/>
                  <a:gd name="T80" fmla="*/ 96 w 163"/>
                  <a:gd name="T81" fmla="*/ 63 h 212"/>
                  <a:gd name="T82" fmla="*/ 88 w 163"/>
                  <a:gd name="T83" fmla="*/ 65 h 212"/>
                  <a:gd name="T84" fmla="*/ 111 w 163"/>
                  <a:gd name="T85" fmla="*/ 111 h 212"/>
                  <a:gd name="T86" fmla="*/ 103 w 163"/>
                  <a:gd name="T87" fmla="*/ 97 h 212"/>
                  <a:gd name="T88" fmla="*/ 107 w 163"/>
                  <a:gd name="T89" fmla="*/ 88 h 212"/>
                  <a:gd name="T90" fmla="*/ 116 w 163"/>
                  <a:gd name="T91" fmla="*/ 84 h 212"/>
                  <a:gd name="T92" fmla="*/ 130 w 163"/>
                  <a:gd name="T93" fmla="*/ 92 h 212"/>
                  <a:gd name="T94" fmla="*/ 130 w 163"/>
                  <a:gd name="T95" fmla="*/ 103 h 212"/>
                  <a:gd name="T96" fmla="*/ 116 w 163"/>
                  <a:gd name="T97" fmla="*/ 1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12">
                    <a:moveTo>
                      <a:pt x="82" y="4"/>
                    </a:moveTo>
                    <a:lnTo>
                      <a:pt x="82" y="4"/>
                    </a:lnTo>
                    <a:lnTo>
                      <a:pt x="78" y="6"/>
                    </a:lnTo>
                    <a:lnTo>
                      <a:pt x="74" y="9"/>
                    </a:lnTo>
                    <a:lnTo>
                      <a:pt x="70" y="13"/>
                    </a:lnTo>
                    <a:lnTo>
                      <a:pt x="67" y="16"/>
                    </a:lnTo>
                    <a:lnTo>
                      <a:pt x="61" y="25"/>
                    </a:lnTo>
                    <a:lnTo>
                      <a:pt x="57" y="35"/>
                    </a:lnTo>
                    <a:lnTo>
                      <a:pt x="47" y="54"/>
                    </a:lnTo>
                    <a:lnTo>
                      <a:pt x="42" y="63"/>
                    </a:lnTo>
                    <a:lnTo>
                      <a:pt x="36" y="72"/>
                    </a:lnTo>
                    <a:lnTo>
                      <a:pt x="36" y="72"/>
                    </a:lnTo>
                    <a:lnTo>
                      <a:pt x="29" y="79"/>
                    </a:lnTo>
                    <a:lnTo>
                      <a:pt x="22" y="86"/>
                    </a:lnTo>
                    <a:lnTo>
                      <a:pt x="16" y="94"/>
                    </a:lnTo>
                    <a:lnTo>
                      <a:pt x="11" y="101"/>
                    </a:lnTo>
                    <a:lnTo>
                      <a:pt x="7" y="109"/>
                    </a:lnTo>
                    <a:lnTo>
                      <a:pt x="4" y="116"/>
                    </a:lnTo>
                    <a:lnTo>
                      <a:pt x="2" y="123"/>
                    </a:lnTo>
                    <a:lnTo>
                      <a:pt x="1" y="130"/>
                    </a:lnTo>
                    <a:lnTo>
                      <a:pt x="0" y="136"/>
                    </a:lnTo>
                    <a:lnTo>
                      <a:pt x="0" y="143"/>
                    </a:lnTo>
                    <a:lnTo>
                      <a:pt x="0" y="149"/>
                    </a:lnTo>
                    <a:lnTo>
                      <a:pt x="1" y="155"/>
                    </a:lnTo>
                    <a:lnTo>
                      <a:pt x="5" y="166"/>
                    </a:lnTo>
                    <a:lnTo>
                      <a:pt x="10" y="177"/>
                    </a:lnTo>
                    <a:lnTo>
                      <a:pt x="17" y="187"/>
                    </a:lnTo>
                    <a:lnTo>
                      <a:pt x="26" y="194"/>
                    </a:lnTo>
                    <a:lnTo>
                      <a:pt x="36" y="201"/>
                    </a:lnTo>
                    <a:lnTo>
                      <a:pt x="46" y="206"/>
                    </a:lnTo>
                    <a:lnTo>
                      <a:pt x="57" y="210"/>
                    </a:lnTo>
                    <a:lnTo>
                      <a:pt x="67" y="211"/>
                    </a:lnTo>
                    <a:lnTo>
                      <a:pt x="78" y="212"/>
                    </a:lnTo>
                    <a:lnTo>
                      <a:pt x="88" y="210"/>
                    </a:lnTo>
                    <a:lnTo>
                      <a:pt x="88" y="210"/>
                    </a:lnTo>
                    <a:lnTo>
                      <a:pt x="98" y="207"/>
                    </a:lnTo>
                    <a:lnTo>
                      <a:pt x="106" y="204"/>
                    </a:lnTo>
                    <a:lnTo>
                      <a:pt x="114" y="199"/>
                    </a:lnTo>
                    <a:lnTo>
                      <a:pt x="121" y="194"/>
                    </a:lnTo>
                    <a:lnTo>
                      <a:pt x="129" y="188"/>
                    </a:lnTo>
                    <a:lnTo>
                      <a:pt x="134" y="182"/>
                    </a:lnTo>
                    <a:lnTo>
                      <a:pt x="140" y="175"/>
                    </a:lnTo>
                    <a:lnTo>
                      <a:pt x="145" y="168"/>
                    </a:lnTo>
                    <a:lnTo>
                      <a:pt x="149" y="160"/>
                    </a:lnTo>
                    <a:lnTo>
                      <a:pt x="152" y="152"/>
                    </a:lnTo>
                    <a:lnTo>
                      <a:pt x="158" y="135"/>
                    </a:lnTo>
                    <a:lnTo>
                      <a:pt x="161" y="118"/>
                    </a:lnTo>
                    <a:lnTo>
                      <a:pt x="163" y="99"/>
                    </a:lnTo>
                    <a:lnTo>
                      <a:pt x="163" y="99"/>
                    </a:lnTo>
                    <a:lnTo>
                      <a:pt x="162" y="84"/>
                    </a:lnTo>
                    <a:lnTo>
                      <a:pt x="161" y="70"/>
                    </a:lnTo>
                    <a:lnTo>
                      <a:pt x="158" y="57"/>
                    </a:lnTo>
                    <a:lnTo>
                      <a:pt x="155" y="46"/>
                    </a:lnTo>
                    <a:lnTo>
                      <a:pt x="151" y="36"/>
                    </a:lnTo>
                    <a:lnTo>
                      <a:pt x="146" y="27"/>
                    </a:lnTo>
                    <a:lnTo>
                      <a:pt x="140" y="20"/>
                    </a:lnTo>
                    <a:lnTo>
                      <a:pt x="134" y="14"/>
                    </a:lnTo>
                    <a:lnTo>
                      <a:pt x="127" y="9"/>
                    </a:lnTo>
                    <a:lnTo>
                      <a:pt x="120" y="5"/>
                    </a:lnTo>
                    <a:lnTo>
                      <a:pt x="114" y="3"/>
                    </a:lnTo>
                    <a:lnTo>
                      <a:pt x="107" y="1"/>
                    </a:lnTo>
                    <a:lnTo>
                      <a:pt x="101" y="0"/>
                    </a:lnTo>
                    <a:lnTo>
                      <a:pt x="95" y="1"/>
                    </a:lnTo>
                    <a:lnTo>
                      <a:pt x="88" y="2"/>
                    </a:lnTo>
                    <a:lnTo>
                      <a:pt x="82" y="4"/>
                    </a:lnTo>
                    <a:lnTo>
                      <a:pt x="82" y="4"/>
                    </a:lnTo>
                    <a:close/>
                    <a:moveTo>
                      <a:pt x="64" y="165"/>
                    </a:moveTo>
                    <a:lnTo>
                      <a:pt x="64" y="165"/>
                    </a:lnTo>
                    <a:lnTo>
                      <a:pt x="60" y="164"/>
                    </a:lnTo>
                    <a:lnTo>
                      <a:pt x="55" y="163"/>
                    </a:lnTo>
                    <a:lnTo>
                      <a:pt x="51" y="161"/>
                    </a:lnTo>
                    <a:lnTo>
                      <a:pt x="48" y="159"/>
                    </a:lnTo>
                    <a:lnTo>
                      <a:pt x="46" y="155"/>
                    </a:lnTo>
                    <a:lnTo>
                      <a:pt x="44" y="152"/>
                    </a:lnTo>
                    <a:lnTo>
                      <a:pt x="42" y="148"/>
                    </a:lnTo>
                    <a:lnTo>
                      <a:pt x="42" y="144"/>
                    </a:lnTo>
                    <a:lnTo>
                      <a:pt x="42" y="144"/>
                    </a:lnTo>
                    <a:lnTo>
                      <a:pt x="42" y="138"/>
                    </a:lnTo>
                    <a:lnTo>
                      <a:pt x="44" y="134"/>
                    </a:lnTo>
                    <a:lnTo>
                      <a:pt x="46" y="131"/>
                    </a:lnTo>
                    <a:lnTo>
                      <a:pt x="48" y="127"/>
                    </a:lnTo>
                    <a:lnTo>
                      <a:pt x="51" y="125"/>
                    </a:lnTo>
                    <a:lnTo>
                      <a:pt x="55" y="123"/>
                    </a:lnTo>
                    <a:lnTo>
                      <a:pt x="60" y="122"/>
                    </a:lnTo>
                    <a:lnTo>
                      <a:pt x="64" y="121"/>
                    </a:lnTo>
                    <a:lnTo>
                      <a:pt x="64" y="121"/>
                    </a:lnTo>
                    <a:lnTo>
                      <a:pt x="69" y="122"/>
                    </a:lnTo>
                    <a:lnTo>
                      <a:pt x="73" y="123"/>
                    </a:lnTo>
                    <a:lnTo>
                      <a:pt x="76" y="125"/>
                    </a:lnTo>
                    <a:lnTo>
                      <a:pt x="79" y="127"/>
                    </a:lnTo>
                    <a:lnTo>
                      <a:pt x="82" y="131"/>
                    </a:lnTo>
                    <a:lnTo>
                      <a:pt x="84" y="134"/>
                    </a:lnTo>
                    <a:lnTo>
                      <a:pt x="85" y="138"/>
                    </a:lnTo>
                    <a:lnTo>
                      <a:pt x="86" y="144"/>
                    </a:lnTo>
                    <a:lnTo>
                      <a:pt x="86" y="144"/>
                    </a:lnTo>
                    <a:lnTo>
                      <a:pt x="85" y="148"/>
                    </a:lnTo>
                    <a:lnTo>
                      <a:pt x="84" y="152"/>
                    </a:lnTo>
                    <a:lnTo>
                      <a:pt x="82" y="155"/>
                    </a:lnTo>
                    <a:lnTo>
                      <a:pt x="79" y="159"/>
                    </a:lnTo>
                    <a:lnTo>
                      <a:pt x="76" y="161"/>
                    </a:lnTo>
                    <a:lnTo>
                      <a:pt x="73" y="163"/>
                    </a:lnTo>
                    <a:lnTo>
                      <a:pt x="69" y="164"/>
                    </a:lnTo>
                    <a:lnTo>
                      <a:pt x="64" y="165"/>
                    </a:lnTo>
                    <a:lnTo>
                      <a:pt x="64" y="165"/>
                    </a:lnTo>
                    <a:close/>
                    <a:moveTo>
                      <a:pt x="88" y="65"/>
                    </a:moveTo>
                    <a:lnTo>
                      <a:pt x="88" y="65"/>
                    </a:lnTo>
                    <a:lnTo>
                      <a:pt x="84" y="65"/>
                    </a:lnTo>
                    <a:lnTo>
                      <a:pt x="81" y="63"/>
                    </a:lnTo>
                    <a:lnTo>
                      <a:pt x="79" y="60"/>
                    </a:lnTo>
                    <a:lnTo>
                      <a:pt x="78" y="56"/>
                    </a:lnTo>
                    <a:lnTo>
                      <a:pt x="78" y="56"/>
                    </a:lnTo>
                    <a:lnTo>
                      <a:pt x="79" y="52"/>
                    </a:lnTo>
                    <a:lnTo>
                      <a:pt x="81" y="49"/>
                    </a:lnTo>
                    <a:lnTo>
                      <a:pt x="84" y="47"/>
                    </a:lnTo>
                    <a:lnTo>
                      <a:pt x="88" y="46"/>
                    </a:lnTo>
                    <a:lnTo>
                      <a:pt x="88" y="46"/>
                    </a:lnTo>
                    <a:lnTo>
                      <a:pt x="93" y="47"/>
                    </a:lnTo>
                    <a:lnTo>
                      <a:pt x="96" y="49"/>
                    </a:lnTo>
                    <a:lnTo>
                      <a:pt x="98" y="52"/>
                    </a:lnTo>
                    <a:lnTo>
                      <a:pt x="99" y="56"/>
                    </a:lnTo>
                    <a:lnTo>
                      <a:pt x="99" y="56"/>
                    </a:lnTo>
                    <a:lnTo>
                      <a:pt x="98" y="60"/>
                    </a:lnTo>
                    <a:lnTo>
                      <a:pt x="96" y="63"/>
                    </a:lnTo>
                    <a:lnTo>
                      <a:pt x="93" y="65"/>
                    </a:lnTo>
                    <a:lnTo>
                      <a:pt x="88" y="65"/>
                    </a:lnTo>
                    <a:lnTo>
                      <a:pt x="88" y="65"/>
                    </a:lnTo>
                    <a:close/>
                    <a:moveTo>
                      <a:pt x="116" y="112"/>
                    </a:moveTo>
                    <a:lnTo>
                      <a:pt x="116" y="112"/>
                    </a:lnTo>
                    <a:lnTo>
                      <a:pt x="111" y="111"/>
                    </a:lnTo>
                    <a:lnTo>
                      <a:pt x="107" y="108"/>
                    </a:lnTo>
                    <a:lnTo>
                      <a:pt x="104" y="103"/>
                    </a:lnTo>
                    <a:lnTo>
                      <a:pt x="103" y="97"/>
                    </a:lnTo>
                    <a:lnTo>
                      <a:pt x="103" y="97"/>
                    </a:lnTo>
                    <a:lnTo>
                      <a:pt x="104" y="92"/>
                    </a:lnTo>
                    <a:lnTo>
                      <a:pt x="107" y="88"/>
                    </a:lnTo>
                    <a:lnTo>
                      <a:pt x="111" y="85"/>
                    </a:lnTo>
                    <a:lnTo>
                      <a:pt x="116" y="84"/>
                    </a:lnTo>
                    <a:lnTo>
                      <a:pt x="116" y="84"/>
                    </a:lnTo>
                    <a:lnTo>
                      <a:pt x="122" y="85"/>
                    </a:lnTo>
                    <a:lnTo>
                      <a:pt x="126" y="88"/>
                    </a:lnTo>
                    <a:lnTo>
                      <a:pt x="130" y="92"/>
                    </a:lnTo>
                    <a:lnTo>
                      <a:pt x="131" y="97"/>
                    </a:lnTo>
                    <a:lnTo>
                      <a:pt x="131" y="97"/>
                    </a:lnTo>
                    <a:lnTo>
                      <a:pt x="130" y="103"/>
                    </a:lnTo>
                    <a:lnTo>
                      <a:pt x="126" y="108"/>
                    </a:lnTo>
                    <a:lnTo>
                      <a:pt x="122" y="111"/>
                    </a:lnTo>
                    <a:lnTo>
                      <a:pt x="116" y="112"/>
                    </a:lnTo>
                    <a:lnTo>
                      <a:pt x="116" y="11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2" name="Freeform 152"/>
              <p:cNvSpPr>
                <a:spLocks/>
              </p:cNvSpPr>
              <p:nvPr/>
            </p:nvSpPr>
            <p:spPr bwMode="auto">
              <a:xfrm>
                <a:off x="2087" y="928"/>
                <a:ext cx="43" cy="31"/>
              </a:xfrm>
              <a:custGeom>
                <a:avLst/>
                <a:gdLst>
                  <a:gd name="T0" fmla="*/ 43 w 43"/>
                  <a:gd name="T1" fmla="*/ 25 h 31"/>
                  <a:gd name="T2" fmla="*/ 30 w 43"/>
                  <a:gd name="T3" fmla="*/ 18 h 31"/>
                  <a:gd name="T4" fmla="*/ 30 w 43"/>
                  <a:gd name="T5" fmla="*/ 18 h 31"/>
                  <a:gd name="T6" fmla="*/ 31 w 43"/>
                  <a:gd name="T7" fmla="*/ 15 h 31"/>
                  <a:gd name="T8" fmla="*/ 31 w 43"/>
                  <a:gd name="T9" fmla="*/ 15 h 31"/>
                  <a:gd name="T10" fmla="*/ 30 w 43"/>
                  <a:gd name="T11" fmla="*/ 12 h 31"/>
                  <a:gd name="T12" fmla="*/ 29 w 43"/>
                  <a:gd name="T13" fmla="*/ 9 h 31"/>
                  <a:gd name="T14" fmla="*/ 26 w 43"/>
                  <a:gd name="T15" fmla="*/ 5 h 31"/>
                  <a:gd name="T16" fmla="*/ 21 w 43"/>
                  <a:gd name="T17" fmla="*/ 1 h 31"/>
                  <a:gd name="T18" fmla="*/ 19 w 43"/>
                  <a:gd name="T19" fmla="*/ 0 h 31"/>
                  <a:gd name="T20" fmla="*/ 16 w 43"/>
                  <a:gd name="T21" fmla="*/ 0 h 31"/>
                  <a:gd name="T22" fmla="*/ 16 w 43"/>
                  <a:gd name="T23" fmla="*/ 0 h 31"/>
                  <a:gd name="T24" fmla="*/ 13 w 43"/>
                  <a:gd name="T25" fmla="*/ 0 h 31"/>
                  <a:gd name="T26" fmla="*/ 10 w 43"/>
                  <a:gd name="T27" fmla="*/ 1 h 31"/>
                  <a:gd name="T28" fmla="*/ 4 w 43"/>
                  <a:gd name="T29" fmla="*/ 5 h 31"/>
                  <a:gd name="T30" fmla="*/ 1 w 43"/>
                  <a:gd name="T31" fmla="*/ 9 h 31"/>
                  <a:gd name="T32" fmla="*/ 0 w 43"/>
                  <a:gd name="T33" fmla="*/ 12 h 31"/>
                  <a:gd name="T34" fmla="*/ 0 w 43"/>
                  <a:gd name="T35" fmla="*/ 15 h 31"/>
                  <a:gd name="T36" fmla="*/ 0 w 43"/>
                  <a:gd name="T37" fmla="*/ 15 h 31"/>
                  <a:gd name="T38" fmla="*/ 0 w 43"/>
                  <a:gd name="T39" fmla="*/ 18 h 31"/>
                  <a:gd name="T40" fmla="*/ 1 w 43"/>
                  <a:gd name="T41" fmla="*/ 22 h 31"/>
                  <a:gd name="T42" fmla="*/ 4 w 43"/>
                  <a:gd name="T43" fmla="*/ 27 h 31"/>
                  <a:gd name="T44" fmla="*/ 10 w 43"/>
                  <a:gd name="T45" fmla="*/ 30 h 31"/>
                  <a:gd name="T46" fmla="*/ 13 w 43"/>
                  <a:gd name="T47" fmla="*/ 31 h 31"/>
                  <a:gd name="T48" fmla="*/ 16 w 43"/>
                  <a:gd name="T4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1">
                    <a:moveTo>
                      <a:pt x="43" y="25"/>
                    </a:moveTo>
                    <a:lnTo>
                      <a:pt x="30" y="18"/>
                    </a:lnTo>
                    <a:lnTo>
                      <a:pt x="30" y="18"/>
                    </a:lnTo>
                    <a:lnTo>
                      <a:pt x="31" y="15"/>
                    </a:lnTo>
                    <a:lnTo>
                      <a:pt x="31" y="15"/>
                    </a:lnTo>
                    <a:lnTo>
                      <a:pt x="30" y="12"/>
                    </a:lnTo>
                    <a:lnTo>
                      <a:pt x="29" y="9"/>
                    </a:lnTo>
                    <a:lnTo>
                      <a:pt x="26" y="5"/>
                    </a:lnTo>
                    <a:lnTo>
                      <a:pt x="21" y="1"/>
                    </a:lnTo>
                    <a:lnTo>
                      <a:pt x="19" y="0"/>
                    </a:lnTo>
                    <a:lnTo>
                      <a:pt x="16" y="0"/>
                    </a:lnTo>
                    <a:lnTo>
                      <a:pt x="16" y="0"/>
                    </a:lnTo>
                    <a:lnTo>
                      <a:pt x="13" y="0"/>
                    </a:lnTo>
                    <a:lnTo>
                      <a:pt x="10" y="1"/>
                    </a:lnTo>
                    <a:lnTo>
                      <a:pt x="4" y="5"/>
                    </a:lnTo>
                    <a:lnTo>
                      <a:pt x="1" y="9"/>
                    </a:lnTo>
                    <a:lnTo>
                      <a:pt x="0" y="12"/>
                    </a:lnTo>
                    <a:lnTo>
                      <a:pt x="0" y="15"/>
                    </a:lnTo>
                    <a:lnTo>
                      <a:pt x="0" y="15"/>
                    </a:lnTo>
                    <a:lnTo>
                      <a:pt x="0" y="18"/>
                    </a:lnTo>
                    <a:lnTo>
                      <a:pt x="1" y="22"/>
                    </a:lnTo>
                    <a:lnTo>
                      <a:pt x="4" y="27"/>
                    </a:lnTo>
                    <a:lnTo>
                      <a:pt x="10" y="30"/>
                    </a:lnTo>
                    <a:lnTo>
                      <a:pt x="13" y="31"/>
                    </a:lnTo>
                    <a:lnTo>
                      <a:pt x="16" y="3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3" name="Freeform 153"/>
              <p:cNvSpPr>
                <a:spLocks/>
              </p:cNvSpPr>
              <p:nvPr/>
            </p:nvSpPr>
            <p:spPr bwMode="auto">
              <a:xfrm>
                <a:off x="2122" y="881"/>
                <a:ext cx="35" cy="37"/>
              </a:xfrm>
              <a:custGeom>
                <a:avLst/>
                <a:gdLst>
                  <a:gd name="T0" fmla="*/ 33 w 35"/>
                  <a:gd name="T1" fmla="*/ 37 h 37"/>
                  <a:gd name="T2" fmla="*/ 33 w 35"/>
                  <a:gd name="T3" fmla="*/ 37 h 37"/>
                  <a:gd name="T4" fmla="*/ 35 w 35"/>
                  <a:gd name="T5" fmla="*/ 30 h 37"/>
                  <a:gd name="T6" fmla="*/ 29 w 35"/>
                  <a:gd name="T7" fmla="*/ 23 h 37"/>
                  <a:gd name="T8" fmla="*/ 29 w 35"/>
                  <a:gd name="T9" fmla="*/ 23 h 37"/>
                  <a:gd name="T10" fmla="*/ 30 w 35"/>
                  <a:gd name="T11" fmla="*/ 21 h 37"/>
                  <a:gd name="T12" fmla="*/ 30 w 35"/>
                  <a:gd name="T13" fmla="*/ 21 h 37"/>
                  <a:gd name="T14" fmla="*/ 31 w 35"/>
                  <a:gd name="T15" fmla="*/ 18 h 37"/>
                  <a:gd name="T16" fmla="*/ 31 w 35"/>
                  <a:gd name="T17" fmla="*/ 15 h 37"/>
                  <a:gd name="T18" fmla="*/ 30 w 35"/>
                  <a:gd name="T19" fmla="*/ 9 h 37"/>
                  <a:gd name="T20" fmla="*/ 27 w 35"/>
                  <a:gd name="T21" fmla="*/ 4 h 37"/>
                  <a:gd name="T22" fmla="*/ 24 w 35"/>
                  <a:gd name="T23" fmla="*/ 3 h 37"/>
                  <a:gd name="T24" fmla="*/ 22 w 35"/>
                  <a:gd name="T25" fmla="*/ 1 h 37"/>
                  <a:gd name="T26" fmla="*/ 22 w 35"/>
                  <a:gd name="T27" fmla="*/ 1 h 37"/>
                  <a:gd name="T28" fmla="*/ 19 w 35"/>
                  <a:gd name="T29" fmla="*/ 0 h 37"/>
                  <a:gd name="T30" fmla="*/ 16 w 35"/>
                  <a:gd name="T31" fmla="*/ 0 h 37"/>
                  <a:gd name="T32" fmla="*/ 10 w 35"/>
                  <a:gd name="T33" fmla="*/ 1 h 37"/>
                  <a:gd name="T34" fmla="*/ 5 w 35"/>
                  <a:gd name="T35" fmla="*/ 4 h 37"/>
                  <a:gd name="T36" fmla="*/ 3 w 35"/>
                  <a:gd name="T37" fmla="*/ 7 h 37"/>
                  <a:gd name="T38" fmla="*/ 1 w 35"/>
                  <a:gd name="T39" fmla="*/ 9 h 37"/>
                  <a:gd name="T40" fmla="*/ 1 w 35"/>
                  <a:gd name="T41" fmla="*/ 9 h 37"/>
                  <a:gd name="T42" fmla="*/ 0 w 35"/>
                  <a:gd name="T43" fmla="*/ 12 h 37"/>
                  <a:gd name="T44" fmla="*/ 0 w 35"/>
                  <a:gd name="T45" fmla="*/ 15 h 37"/>
                  <a:gd name="T46" fmla="*/ 1 w 35"/>
                  <a:gd name="T47" fmla="*/ 21 h 37"/>
                  <a:gd name="T48" fmla="*/ 5 w 35"/>
                  <a:gd name="T49" fmla="*/ 26 h 37"/>
                  <a:gd name="T50" fmla="*/ 7 w 35"/>
                  <a:gd name="T51" fmla="*/ 27 h 37"/>
                  <a:gd name="T52" fmla="*/ 10 w 35"/>
                  <a:gd name="T53"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37">
                    <a:moveTo>
                      <a:pt x="33" y="37"/>
                    </a:moveTo>
                    <a:lnTo>
                      <a:pt x="33" y="37"/>
                    </a:lnTo>
                    <a:lnTo>
                      <a:pt x="35" y="30"/>
                    </a:lnTo>
                    <a:lnTo>
                      <a:pt x="29" y="23"/>
                    </a:lnTo>
                    <a:lnTo>
                      <a:pt x="29" y="23"/>
                    </a:lnTo>
                    <a:lnTo>
                      <a:pt x="30" y="21"/>
                    </a:lnTo>
                    <a:lnTo>
                      <a:pt x="30" y="21"/>
                    </a:lnTo>
                    <a:lnTo>
                      <a:pt x="31" y="18"/>
                    </a:lnTo>
                    <a:lnTo>
                      <a:pt x="31" y="15"/>
                    </a:lnTo>
                    <a:lnTo>
                      <a:pt x="30" y="9"/>
                    </a:lnTo>
                    <a:lnTo>
                      <a:pt x="27" y="4"/>
                    </a:lnTo>
                    <a:lnTo>
                      <a:pt x="24" y="3"/>
                    </a:lnTo>
                    <a:lnTo>
                      <a:pt x="22" y="1"/>
                    </a:lnTo>
                    <a:lnTo>
                      <a:pt x="22" y="1"/>
                    </a:lnTo>
                    <a:lnTo>
                      <a:pt x="19" y="0"/>
                    </a:lnTo>
                    <a:lnTo>
                      <a:pt x="16" y="0"/>
                    </a:lnTo>
                    <a:lnTo>
                      <a:pt x="10" y="1"/>
                    </a:lnTo>
                    <a:lnTo>
                      <a:pt x="5" y="4"/>
                    </a:lnTo>
                    <a:lnTo>
                      <a:pt x="3" y="7"/>
                    </a:lnTo>
                    <a:lnTo>
                      <a:pt x="1" y="9"/>
                    </a:lnTo>
                    <a:lnTo>
                      <a:pt x="1" y="9"/>
                    </a:lnTo>
                    <a:lnTo>
                      <a:pt x="0" y="12"/>
                    </a:lnTo>
                    <a:lnTo>
                      <a:pt x="0" y="15"/>
                    </a:lnTo>
                    <a:lnTo>
                      <a:pt x="1" y="21"/>
                    </a:lnTo>
                    <a:lnTo>
                      <a:pt x="5" y="26"/>
                    </a:lnTo>
                    <a:lnTo>
                      <a:pt x="7" y="27"/>
                    </a:lnTo>
                    <a:lnTo>
                      <a:pt x="1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4" name="Freeform 154"/>
              <p:cNvSpPr>
                <a:spLocks/>
              </p:cNvSpPr>
              <p:nvPr/>
            </p:nvSpPr>
            <p:spPr bwMode="auto">
              <a:xfrm>
                <a:off x="2163" y="826"/>
                <a:ext cx="31" cy="47"/>
              </a:xfrm>
              <a:custGeom>
                <a:avLst/>
                <a:gdLst>
                  <a:gd name="T0" fmla="*/ 26 w 31"/>
                  <a:gd name="T1" fmla="*/ 47 h 47"/>
                  <a:gd name="T2" fmla="*/ 26 w 31"/>
                  <a:gd name="T3" fmla="*/ 47 h 47"/>
                  <a:gd name="T4" fmla="*/ 29 w 31"/>
                  <a:gd name="T5" fmla="*/ 46 h 47"/>
                  <a:gd name="T6" fmla="*/ 24 w 31"/>
                  <a:gd name="T7" fmla="*/ 28 h 47"/>
                  <a:gd name="T8" fmla="*/ 24 w 31"/>
                  <a:gd name="T9" fmla="*/ 28 h 47"/>
                  <a:gd name="T10" fmla="*/ 26 w 31"/>
                  <a:gd name="T11" fmla="*/ 27 h 47"/>
                  <a:gd name="T12" fmla="*/ 26 w 31"/>
                  <a:gd name="T13" fmla="*/ 27 h 47"/>
                  <a:gd name="T14" fmla="*/ 28 w 31"/>
                  <a:gd name="T15" fmla="*/ 24 h 47"/>
                  <a:gd name="T16" fmla="*/ 30 w 31"/>
                  <a:gd name="T17" fmla="*/ 22 h 47"/>
                  <a:gd name="T18" fmla="*/ 31 w 31"/>
                  <a:gd name="T19" fmla="*/ 16 h 47"/>
                  <a:gd name="T20" fmla="*/ 30 w 31"/>
                  <a:gd name="T21" fmla="*/ 10 h 47"/>
                  <a:gd name="T22" fmla="*/ 29 w 31"/>
                  <a:gd name="T23" fmla="*/ 7 h 47"/>
                  <a:gd name="T24" fmla="*/ 27 w 31"/>
                  <a:gd name="T25" fmla="*/ 5 h 47"/>
                  <a:gd name="T26" fmla="*/ 27 w 31"/>
                  <a:gd name="T27" fmla="*/ 5 h 47"/>
                  <a:gd name="T28" fmla="*/ 25 w 31"/>
                  <a:gd name="T29" fmla="*/ 3 h 47"/>
                  <a:gd name="T30" fmla="*/ 22 w 31"/>
                  <a:gd name="T31" fmla="*/ 1 h 47"/>
                  <a:gd name="T32" fmla="*/ 17 w 31"/>
                  <a:gd name="T33" fmla="*/ 0 h 47"/>
                  <a:gd name="T34" fmla="*/ 11 w 31"/>
                  <a:gd name="T35" fmla="*/ 1 h 47"/>
                  <a:gd name="T36" fmla="*/ 8 w 31"/>
                  <a:gd name="T37" fmla="*/ 2 h 47"/>
                  <a:gd name="T38" fmla="*/ 6 w 31"/>
                  <a:gd name="T39" fmla="*/ 4 h 47"/>
                  <a:gd name="T40" fmla="*/ 6 w 31"/>
                  <a:gd name="T41" fmla="*/ 4 h 47"/>
                  <a:gd name="T42" fmla="*/ 3 w 31"/>
                  <a:gd name="T43" fmla="*/ 6 h 47"/>
                  <a:gd name="T44" fmla="*/ 1 w 31"/>
                  <a:gd name="T45" fmla="*/ 9 h 47"/>
                  <a:gd name="T46" fmla="*/ 0 w 31"/>
                  <a:gd name="T47" fmla="*/ 14 h 47"/>
                  <a:gd name="T48" fmla="*/ 1 w 31"/>
                  <a:gd name="T49" fmla="*/ 21 h 47"/>
                  <a:gd name="T50" fmla="*/ 2 w 31"/>
                  <a:gd name="T51" fmla="*/ 24 h 47"/>
                  <a:gd name="T52" fmla="*/ 5 w 31"/>
                  <a:gd name="T53"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47">
                    <a:moveTo>
                      <a:pt x="26" y="47"/>
                    </a:moveTo>
                    <a:lnTo>
                      <a:pt x="26" y="47"/>
                    </a:lnTo>
                    <a:lnTo>
                      <a:pt x="29" y="46"/>
                    </a:lnTo>
                    <a:lnTo>
                      <a:pt x="24" y="28"/>
                    </a:lnTo>
                    <a:lnTo>
                      <a:pt x="24" y="28"/>
                    </a:lnTo>
                    <a:lnTo>
                      <a:pt x="26" y="27"/>
                    </a:lnTo>
                    <a:lnTo>
                      <a:pt x="26" y="27"/>
                    </a:lnTo>
                    <a:lnTo>
                      <a:pt x="28" y="24"/>
                    </a:lnTo>
                    <a:lnTo>
                      <a:pt x="30" y="22"/>
                    </a:lnTo>
                    <a:lnTo>
                      <a:pt x="31" y="16"/>
                    </a:lnTo>
                    <a:lnTo>
                      <a:pt x="30" y="10"/>
                    </a:lnTo>
                    <a:lnTo>
                      <a:pt x="29" y="7"/>
                    </a:lnTo>
                    <a:lnTo>
                      <a:pt x="27" y="5"/>
                    </a:lnTo>
                    <a:lnTo>
                      <a:pt x="27" y="5"/>
                    </a:lnTo>
                    <a:lnTo>
                      <a:pt x="25" y="3"/>
                    </a:lnTo>
                    <a:lnTo>
                      <a:pt x="22" y="1"/>
                    </a:lnTo>
                    <a:lnTo>
                      <a:pt x="17" y="0"/>
                    </a:lnTo>
                    <a:lnTo>
                      <a:pt x="11" y="1"/>
                    </a:lnTo>
                    <a:lnTo>
                      <a:pt x="8" y="2"/>
                    </a:lnTo>
                    <a:lnTo>
                      <a:pt x="6" y="4"/>
                    </a:lnTo>
                    <a:lnTo>
                      <a:pt x="6" y="4"/>
                    </a:lnTo>
                    <a:lnTo>
                      <a:pt x="3" y="6"/>
                    </a:lnTo>
                    <a:lnTo>
                      <a:pt x="1" y="9"/>
                    </a:lnTo>
                    <a:lnTo>
                      <a:pt x="0" y="14"/>
                    </a:lnTo>
                    <a:lnTo>
                      <a:pt x="1" y="21"/>
                    </a:lnTo>
                    <a:lnTo>
                      <a:pt x="2" y="24"/>
                    </a:lnTo>
                    <a:lnTo>
                      <a:pt x="5" y="2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5" name="Freeform 155"/>
              <p:cNvSpPr>
                <a:spLocks/>
              </p:cNvSpPr>
              <p:nvPr/>
            </p:nvSpPr>
            <p:spPr bwMode="auto">
              <a:xfrm>
                <a:off x="2245" y="822"/>
                <a:ext cx="30" cy="61"/>
              </a:xfrm>
              <a:custGeom>
                <a:avLst/>
                <a:gdLst>
                  <a:gd name="T0" fmla="*/ 0 w 30"/>
                  <a:gd name="T1" fmla="*/ 59 h 61"/>
                  <a:gd name="T2" fmla="*/ 0 w 30"/>
                  <a:gd name="T3" fmla="*/ 59 h 61"/>
                  <a:gd name="T4" fmla="*/ 3 w 30"/>
                  <a:gd name="T5" fmla="*/ 61 h 61"/>
                  <a:gd name="T6" fmla="*/ 14 w 30"/>
                  <a:gd name="T7" fmla="*/ 31 h 61"/>
                  <a:gd name="T8" fmla="*/ 14 w 30"/>
                  <a:gd name="T9" fmla="*/ 31 h 61"/>
                  <a:gd name="T10" fmla="*/ 17 w 30"/>
                  <a:gd name="T11" fmla="*/ 31 h 61"/>
                  <a:gd name="T12" fmla="*/ 17 w 30"/>
                  <a:gd name="T13" fmla="*/ 31 h 61"/>
                  <a:gd name="T14" fmla="*/ 20 w 30"/>
                  <a:gd name="T15" fmla="*/ 30 h 61"/>
                  <a:gd name="T16" fmla="*/ 22 w 30"/>
                  <a:gd name="T17" fmla="*/ 29 h 61"/>
                  <a:gd name="T18" fmla="*/ 27 w 30"/>
                  <a:gd name="T19" fmla="*/ 25 h 61"/>
                  <a:gd name="T20" fmla="*/ 29 w 30"/>
                  <a:gd name="T21" fmla="*/ 20 h 61"/>
                  <a:gd name="T22" fmla="*/ 30 w 30"/>
                  <a:gd name="T23" fmla="*/ 16 h 61"/>
                  <a:gd name="T24" fmla="*/ 30 w 30"/>
                  <a:gd name="T25" fmla="*/ 13 h 61"/>
                  <a:gd name="T26" fmla="*/ 30 w 30"/>
                  <a:gd name="T27" fmla="*/ 13 h 61"/>
                  <a:gd name="T28" fmla="*/ 29 w 30"/>
                  <a:gd name="T29" fmla="*/ 10 h 61"/>
                  <a:gd name="T30" fmla="*/ 28 w 30"/>
                  <a:gd name="T31" fmla="*/ 7 h 61"/>
                  <a:gd name="T32" fmla="*/ 24 w 30"/>
                  <a:gd name="T33" fmla="*/ 3 h 61"/>
                  <a:gd name="T34" fmla="*/ 19 w 30"/>
                  <a:gd name="T35" fmla="*/ 1 h 61"/>
                  <a:gd name="T36" fmla="*/ 16 w 30"/>
                  <a:gd name="T37" fmla="*/ 0 h 61"/>
                  <a:gd name="T38" fmla="*/ 13 w 30"/>
                  <a:gd name="T39" fmla="*/ 0 h 61"/>
                  <a:gd name="T40" fmla="*/ 13 w 30"/>
                  <a:gd name="T41" fmla="*/ 0 h 61"/>
                  <a:gd name="T42" fmla="*/ 10 w 30"/>
                  <a:gd name="T43" fmla="*/ 1 h 61"/>
                  <a:gd name="T44" fmla="*/ 7 w 30"/>
                  <a:gd name="T45" fmla="*/ 2 h 61"/>
                  <a:gd name="T46" fmla="*/ 3 w 30"/>
                  <a:gd name="T47" fmla="*/ 6 h 61"/>
                  <a:gd name="T48" fmla="*/ 0 w 30"/>
                  <a:gd name="T49" fmla="*/ 11 h 61"/>
                  <a:gd name="T50" fmla="*/ 0 w 30"/>
                  <a:gd name="T51" fmla="*/ 14 h 61"/>
                  <a:gd name="T52" fmla="*/ 0 w 30"/>
                  <a:gd name="T5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61">
                    <a:moveTo>
                      <a:pt x="0" y="59"/>
                    </a:moveTo>
                    <a:lnTo>
                      <a:pt x="0" y="59"/>
                    </a:lnTo>
                    <a:lnTo>
                      <a:pt x="3" y="61"/>
                    </a:lnTo>
                    <a:lnTo>
                      <a:pt x="14" y="31"/>
                    </a:lnTo>
                    <a:lnTo>
                      <a:pt x="14" y="31"/>
                    </a:lnTo>
                    <a:lnTo>
                      <a:pt x="17" y="31"/>
                    </a:lnTo>
                    <a:lnTo>
                      <a:pt x="17" y="31"/>
                    </a:lnTo>
                    <a:lnTo>
                      <a:pt x="20" y="30"/>
                    </a:lnTo>
                    <a:lnTo>
                      <a:pt x="22" y="29"/>
                    </a:lnTo>
                    <a:lnTo>
                      <a:pt x="27" y="25"/>
                    </a:lnTo>
                    <a:lnTo>
                      <a:pt x="29" y="20"/>
                    </a:lnTo>
                    <a:lnTo>
                      <a:pt x="30" y="16"/>
                    </a:lnTo>
                    <a:lnTo>
                      <a:pt x="30" y="13"/>
                    </a:lnTo>
                    <a:lnTo>
                      <a:pt x="30" y="13"/>
                    </a:lnTo>
                    <a:lnTo>
                      <a:pt x="29" y="10"/>
                    </a:lnTo>
                    <a:lnTo>
                      <a:pt x="28" y="7"/>
                    </a:lnTo>
                    <a:lnTo>
                      <a:pt x="24" y="3"/>
                    </a:lnTo>
                    <a:lnTo>
                      <a:pt x="19" y="1"/>
                    </a:lnTo>
                    <a:lnTo>
                      <a:pt x="16" y="0"/>
                    </a:lnTo>
                    <a:lnTo>
                      <a:pt x="13" y="0"/>
                    </a:lnTo>
                    <a:lnTo>
                      <a:pt x="13" y="0"/>
                    </a:lnTo>
                    <a:lnTo>
                      <a:pt x="10" y="1"/>
                    </a:lnTo>
                    <a:lnTo>
                      <a:pt x="7" y="2"/>
                    </a:lnTo>
                    <a:lnTo>
                      <a:pt x="3" y="6"/>
                    </a:lnTo>
                    <a:lnTo>
                      <a:pt x="0" y="11"/>
                    </a:lnTo>
                    <a:lnTo>
                      <a:pt x="0" y="14"/>
                    </a:lnTo>
                    <a:lnTo>
                      <a:pt x="0"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6" name="Freeform 156"/>
              <p:cNvSpPr>
                <a:spLocks/>
              </p:cNvSpPr>
              <p:nvPr/>
            </p:nvSpPr>
            <p:spPr bwMode="auto">
              <a:xfrm>
                <a:off x="2051" y="977"/>
                <a:ext cx="54" cy="31"/>
              </a:xfrm>
              <a:custGeom>
                <a:avLst/>
                <a:gdLst>
                  <a:gd name="T0" fmla="*/ 54 w 54"/>
                  <a:gd name="T1" fmla="*/ 18 h 31"/>
                  <a:gd name="T2" fmla="*/ 31 w 54"/>
                  <a:gd name="T3" fmla="*/ 14 h 31"/>
                  <a:gd name="T4" fmla="*/ 31 w 54"/>
                  <a:gd name="T5" fmla="*/ 14 h 31"/>
                  <a:gd name="T6" fmla="*/ 30 w 54"/>
                  <a:gd name="T7" fmla="*/ 11 h 31"/>
                  <a:gd name="T8" fmla="*/ 30 w 54"/>
                  <a:gd name="T9" fmla="*/ 11 h 31"/>
                  <a:gd name="T10" fmla="*/ 29 w 54"/>
                  <a:gd name="T11" fmla="*/ 9 h 31"/>
                  <a:gd name="T12" fmla="*/ 27 w 54"/>
                  <a:gd name="T13" fmla="*/ 5 h 31"/>
                  <a:gd name="T14" fmla="*/ 23 w 54"/>
                  <a:gd name="T15" fmla="*/ 2 h 31"/>
                  <a:gd name="T16" fmla="*/ 17 w 54"/>
                  <a:gd name="T17" fmla="*/ 0 h 31"/>
                  <a:gd name="T18" fmla="*/ 14 w 54"/>
                  <a:gd name="T19" fmla="*/ 0 h 31"/>
                  <a:gd name="T20" fmla="*/ 12 w 54"/>
                  <a:gd name="T21" fmla="*/ 1 h 31"/>
                  <a:gd name="T22" fmla="*/ 12 w 54"/>
                  <a:gd name="T23" fmla="*/ 1 h 31"/>
                  <a:gd name="T24" fmla="*/ 9 w 54"/>
                  <a:gd name="T25" fmla="*/ 2 h 31"/>
                  <a:gd name="T26" fmla="*/ 5 w 54"/>
                  <a:gd name="T27" fmla="*/ 4 h 31"/>
                  <a:gd name="T28" fmla="*/ 2 w 54"/>
                  <a:gd name="T29" fmla="*/ 10 h 31"/>
                  <a:gd name="T30" fmla="*/ 0 w 54"/>
                  <a:gd name="T31" fmla="*/ 15 h 31"/>
                  <a:gd name="T32" fmla="*/ 0 w 54"/>
                  <a:gd name="T33" fmla="*/ 18 h 31"/>
                  <a:gd name="T34" fmla="*/ 1 w 54"/>
                  <a:gd name="T35" fmla="*/ 21 h 31"/>
                  <a:gd name="T36" fmla="*/ 1 w 54"/>
                  <a:gd name="T37" fmla="*/ 21 h 31"/>
                  <a:gd name="T38" fmla="*/ 2 w 54"/>
                  <a:gd name="T39" fmla="*/ 24 h 31"/>
                  <a:gd name="T40" fmla="*/ 4 w 54"/>
                  <a:gd name="T41" fmla="*/ 26 h 31"/>
                  <a:gd name="T42" fmla="*/ 10 w 54"/>
                  <a:gd name="T43" fmla="*/ 30 h 31"/>
                  <a:gd name="T44" fmla="*/ 15 w 54"/>
                  <a:gd name="T45" fmla="*/ 31 h 31"/>
                  <a:gd name="T46" fmla="*/ 18 w 54"/>
                  <a:gd name="T47" fmla="*/ 31 h 31"/>
                  <a:gd name="T48" fmla="*/ 21 w 54"/>
                  <a:gd name="T4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31">
                    <a:moveTo>
                      <a:pt x="54" y="18"/>
                    </a:moveTo>
                    <a:lnTo>
                      <a:pt x="31" y="14"/>
                    </a:lnTo>
                    <a:lnTo>
                      <a:pt x="31" y="14"/>
                    </a:lnTo>
                    <a:lnTo>
                      <a:pt x="30" y="11"/>
                    </a:lnTo>
                    <a:lnTo>
                      <a:pt x="30" y="11"/>
                    </a:lnTo>
                    <a:lnTo>
                      <a:pt x="29" y="9"/>
                    </a:lnTo>
                    <a:lnTo>
                      <a:pt x="27" y="5"/>
                    </a:lnTo>
                    <a:lnTo>
                      <a:pt x="23" y="2"/>
                    </a:lnTo>
                    <a:lnTo>
                      <a:pt x="17" y="0"/>
                    </a:lnTo>
                    <a:lnTo>
                      <a:pt x="14" y="0"/>
                    </a:lnTo>
                    <a:lnTo>
                      <a:pt x="12" y="1"/>
                    </a:lnTo>
                    <a:lnTo>
                      <a:pt x="12" y="1"/>
                    </a:lnTo>
                    <a:lnTo>
                      <a:pt x="9" y="2"/>
                    </a:lnTo>
                    <a:lnTo>
                      <a:pt x="5" y="4"/>
                    </a:lnTo>
                    <a:lnTo>
                      <a:pt x="2" y="10"/>
                    </a:lnTo>
                    <a:lnTo>
                      <a:pt x="0" y="15"/>
                    </a:lnTo>
                    <a:lnTo>
                      <a:pt x="0" y="18"/>
                    </a:lnTo>
                    <a:lnTo>
                      <a:pt x="1" y="21"/>
                    </a:lnTo>
                    <a:lnTo>
                      <a:pt x="1" y="21"/>
                    </a:lnTo>
                    <a:lnTo>
                      <a:pt x="2" y="24"/>
                    </a:lnTo>
                    <a:lnTo>
                      <a:pt x="4" y="26"/>
                    </a:lnTo>
                    <a:lnTo>
                      <a:pt x="10" y="30"/>
                    </a:lnTo>
                    <a:lnTo>
                      <a:pt x="15" y="31"/>
                    </a:lnTo>
                    <a:lnTo>
                      <a:pt x="18" y="31"/>
                    </a:lnTo>
                    <a:lnTo>
                      <a:pt x="21"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7" name="Freeform 157"/>
              <p:cNvSpPr>
                <a:spLocks/>
              </p:cNvSpPr>
              <p:nvPr/>
            </p:nvSpPr>
            <p:spPr bwMode="auto">
              <a:xfrm>
                <a:off x="2270" y="1033"/>
                <a:ext cx="50" cy="31"/>
              </a:xfrm>
              <a:custGeom>
                <a:avLst/>
                <a:gdLst>
                  <a:gd name="T0" fmla="*/ 0 w 50"/>
                  <a:gd name="T1" fmla="*/ 9 h 31"/>
                  <a:gd name="T2" fmla="*/ 20 w 50"/>
                  <a:gd name="T3" fmla="*/ 15 h 31"/>
                  <a:gd name="T4" fmla="*/ 20 w 50"/>
                  <a:gd name="T5" fmla="*/ 15 h 31"/>
                  <a:gd name="T6" fmla="*/ 21 w 50"/>
                  <a:gd name="T7" fmla="*/ 21 h 31"/>
                  <a:gd name="T8" fmla="*/ 22 w 50"/>
                  <a:gd name="T9" fmla="*/ 23 h 31"/>
                  <a:gd name="T10" fmla="*/ 24 w 50"/>
                  <a:gd name="T11" fmla="*/ 27 h 31"/>
                  <a:gd name="T12" fmla="*/ 24 w 50"/>
                  <a:gd name="T13" fmla="*/ 27 h 31"/>
                  <a:gd name="T14" fmla="*/ 26 w 50"/>
                  <a:gd name="T15" fmla="*/ 29 h 31"/>
                  <a:gd name="T16" fmla="*/ 29 w 50"/>
                  <a:gd name="T17" fmla="*/ 30 h 31"/>
                  <a:gd name="T18" fmla="*/ 34 w 50"/>
                  <a:gd name="T19" fmla="*/ 31 h 31"/>
                  <a:gd name="T20" fmla="*/ 40 w 50"/>
                  <a:gd name="T21" fmla="*/ 30 h 31"/>
                  <a:gd name="T22" fmla="*/ 44 w 50"/>
                  <a:gd name="T23" fmla="*/ 29 h 31"/>
                  <a:gd name="T24" fmla="*/ 46 w 50"/>
                  <a:gd name="T25" fmla="*/ 27 h 31"/>
                  <a:gd name="T26" fmla="*/ 46 w 50"/>
                  <a:gd name="T27" fmla="*/ 27 h 31"/>
                  <a:gd name="T28" fmla="*/ 48 w 50"/>
                  <a:gd name="T29" fmla="*/ 24 h 31"/>
                  <a:gd name="T30" fmla="*/ 49 w 50"/>
                  <a:gd name="T31" fmla="*/ 21 h 31"/>
                  <a:gd name="T32" fmla="*/ 50 w 50"/>
                  <a:gd name="T33" fmla="*/ 16 h 31"/>
                  <a:gd name="T34" fmla="*/ 50 w 50"/>
                  <a:gd name="T35" fmla="*/ 10 h 31"/>
                  <a:gd name="T36" fmla="*/ 48 w 50"/>
                  <a:gd name="T37" fmla="*/ 7 h 31"/>
                  <a:gd name="T38" fmla="*/ 46 w 50"/>
                  <a:gd name="T39" fmla="*/ 5 h 31"/>
                  <a:gd name="T40" fmla="*/ 46 w 50"/>
                  <a:gd name="T41" fmla="*/ 5 h 31"/>
                  <a:gd name="T42" fmla="*/ 44 w 50"/>
                  <a:gd name="T43" fmla="*/ 3 h 31"/>
                  <a:gd name="T44" fmla="*/ 40 w 50"/>
                  <a:gd name="T45" fmla="*/ 2 h 31"/>
                  <a:gd name="T46" fmla="*/ 35 w 50"/>
                  <a:gd name="T47" fmla="*/ 0 h 31"/>
                  <a:gd name="T48" fmla="*/ 29 w 50"/>
                  <a:gd name="T49" fmla="*/ 1 h 31"/>
                  <a:gd name="T50" fmla="*/ 27 w 50"/>
                  <a:gd name="T51" fmla="*/ 3 h 31"/>
                  <a:gd name="T52" fmla="*/ 24 w 50"/>
                  <a:gd name="T5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31">
                    <a:moveTo>
                      <a:pt x="0" y="9"/>
                    </a:moveTo>
                    <a:lnTo>
                      <a:pt x="20" y="15"/>
                    </a:lnTo>
                    <a:lnTo>
                      <a:pt x="20" y="15"/>
                    </a:lnTo>
                    <a:lnTo>
                      <a:pt x="21" y="21"/>
                    </a:lnTo>
                    <a:lnTo>
                      <a:pt x="22" y="23"/>
                    </a:lnTo>
                    <a:lnTo>
                      <a:pt x="24" y="27"/>
                    </a:lnTo>
                    <a:lnTo>
                      <a:pt x="24" y="27"/>
                    </a:lnTo>
                    <a:lnTo>
                      <a:pt x="26" y="29"/>
                    </a:lnTo>
                    <a:lnTo>
                      <a:pt x="29" y="30"/>
                    </a:lnTo>
                    <a:lnTo>
                      <a:pt x="34" y="31"/>
                    </a:lnTo>
                    <a:lnTo>
                      <a:pt x="40" y="30"/>
                    </a:lnTo>
                    <a:lnTo>
                      <a:pt x="44" y="29"/>
                    </a:lnTo>
                    <a:lnTo>
                      <a:pt x="46" y="27"/>
                    </a:lnTo>
                    <a:lnTo>
                      <a:pt x="46" y="27"/>
                    </a:lnTo>
                    <a:lnTo>
                      <a:pt x="48" y="24"/>
                    </a:lnTo>
                    <a:lnTo>
                      <a:pt x="49" y="21"/>
                    </a:lnTo>
                    <a:lnTo>
                      <a:pt x="50" y="16"/>
                    </a:lnTo>
                    <a:lnTo>
                      <a:pt x="50" y="10"/>
                    </a:lnTo>
                    <a:lnTo>
                      <a:pt x="48" y="7"/>
                    </a:lnTo>
                    <a:lnTo>
                      <a:pt x="46" y="5"/>
                    </a:lnTo>
                    <a:lnTo>
                      <a:pt x="46" y="5"/>
                    </a:lnTo>
                    <a:lnTo>
                      <a:pt x="44" y="3"/>
                    </a:lnTo>
                    <a:lnTo>
                      <a:pt x="40" y="2"/>
                    </a:lnTo>
                    <a:lnTo>
                      <a:pt x="35" y="0"/>
                    </a:lnTo>
                    <a:lnTo>
                      <a:pt x="29" y="1"/>
                    </a:lnTo>
                    <a:lnTo>
                      <a:pt x="27" y="3"/>
                    </a:lnTo>
                    <a:lnTo>
                      <a:pt x="24" y="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8" name="Freeform 158"/>
              <p:cNvSpPr>
                <a:spLocks/>
              </p:cNvSpPr>
              <p:nvPr/>
            </p:nvSpPr>
            <p:spPr bwMode="auto">
              <a:xfrm>
                <a:off x="2285" y="964"/>
                <a:ext cx="56" cy="30"/>
              </a:xfrm>
              <a:custGeom>
                <a:avLst/>
                <a:gdLst>
                  <a:gd name="T0" fmla="*/ 0 w 56"/>
                  <a:gd name="T1" fmla="*/ 16 h 30"/>
                  <a:gd name="T2" fmla="*/ 0 w 56"/>
                  <a:gd name="T3" fmla="*/ 16 h 30"/>
                  <a:gd name="T4" fmla="*/ 0 w 56"/>
                  <a:gd name="T5" fmla="*/ 19 h 30"/>
                  <a:gd name="T6" fmla="*/ 26 w 56"/>
                  <a:gd name="T7" fmla="*/ 19 h 30"/>
                  <a:gd name="T8" fmla="*/ 26 w 56"/>
                  <a:gd name="T9" fmla="*/ 19 h 30"/>
                  <a:gd name="T10" fmla="*/ 29 w 56"/>
                  <a:gd name="T11" fmla="*/ 25 h 30"/>
                  <a:gd name="T12" fmla="*/ 31 w 56"/>
                  <a:gd name="T13" fmla="*/ 27 h 30"/>
                  <a:gd name="T14" fmla="*/ 34 w 56"/>
                  <a:gd name="T15" fmla="*/ 29 h 30"/>
                  <a:gd name="T16" fmla="*/ 34 w 56"/>
                  <a:gd name="T17" fmla="*/ 29 h 30"/>
                  <a:gd name="T18" fmla="*/ 37 w 56"/>
                  <a:gd name="T19" fmla="*/ 30 h 30"/>
                  <a:gd name="T20" fmla="*/ 39 w 56"/>
                  <a:gd name="T21" fmla="*/ 30 h 30"/>
                  <a:gd name="T22" fmla="*/ 45 w 56"/>
                  <a:gd name="T23" fmla="*/ 30 h 30"/>
                  <a:gd name="T24" fmla="*/ 50 w 56"/>
                  <a:gd name="T25" fmla="*/ 27 h 30"/>
                  <a:gd name="T26" fmla="*/ 52 w 56"/>
                  <a:gd name="T27" fmla="*/ 25 h 30"/>
                  <a:gd name="T28" fmla="*/ 54 w 56"/>
                  <a:gd name="T29" fmla="*/ 22 h 30"/>
                  <a:gd name="T30" fmla="*/ 54 w 56"/>
                  <a:gd name="T31" fmla="*/ 22 h 30"/>
                  <a:gd name="T32" fmla="*/ 55 w 56"/>
                  <a:gd name="T33" fmla="*/ 18 h 30"/>
                  <a:gd name="T34" fmla="*/ 56 w 56"/>
                  <a:gd name="T35" fmla="*/ 16 h 30"/>
                  <a:gd name="T36" fmla="*/ 55 w 56"/>
                  <a:gd name="T37" fmla="*/ 10 h 30"/>
                  <a:gd name="T38" fmla="*/ 52 w 56"/>
                  <a:gd name="T39" fmla="*/ 5 h 30"/>
                  <a:gd name="T40" fmla="*/ 50 w 56"/>
                  <a:gd name="T41" fmla="*/ 3 h 30"/>
                  <a:gd name="T42" fmla="*/ 48 w 56"/>
                  <a:gd name="T43" fmla="*/ 1 h 30"/>
                  <a:gd name="T44" fmla="*/ 48 w 56"/>
                  <a:gd name="T45" fmla="*/ 1 h 30"/>
                  <a:gd name="T46" fmla="*/ 45 w 56"/>
                  <a:gd name="T47" fmla="*/ 0 h 30"/>
                  <a:gd name="T48" fmla="*/ 42 w 56"/>
                  <a:gd name="T49" fmla="*/ 0 h 30"/>
                  <a:gd name="T50" fmla="*/ 36 w 56"/>
                  <a:gd name="T51" fmla="*/ 0 h 30"/>
                  <a:gd name="T52" fmla="*/ 31 w 56"/>
                  <a:gd name="T53" fmla="*/ 3 h 30"/>
                  <a:gd name="T54" fmla="*/ 29 w 56"/>
                  <a:gd name="T55" fmla="*/ 5 h 30"/>
                  <a:gd name="T56" fmla="*/ 28 w 56"/>
                  <a:gd name="T57"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30">
                    <a:moveTo>
                      <a:pt x="0" y="16"/>
                    </a:moveTo>
                    <a:lnTo>
                      <a:pt x="0" y="16"/>
                    </a:lnTo>
                    <a:lnTo>
                      <a:pt x="0" y="19"/>
                    </a:lnTo>
                    <a:lnTo>
                      <a:pt x="26" y="19"/>
                    </a:lnTo>
                    <a:lnTo>
                      <a:pt x="26" y="19"/>
                    </a:lnTo>
                    <a:lnTo>
                      <a:pt x="29" y="25"/>
                    </a:lnTo>
                    <a:lnTo>
                      <a:pt x="31" y="27"/>
                    </a:lnTo>
                    <a:lnTo>
                      <a:pt x="34" y="29"/>
                    </a:lnTo>
                    <a:lnTo>
                      <a:pt x="34" y="29"/>
                    </a:lnTo>
                    <a:lnTo>
                      <a:pt x="37" y="30"/>
                    </a:lnTo>
                    <a:lnTo>
                      <a:pt x="39" y="30"/>
                    </a:lnTo>
                    <a:lnTo>
                      <a:pt x="45" y="30"/>
                    </a:lnTo>
                    <a:lnTo>
                      <a:pt x="50" y="27"/>
                    </a:lnTo>
                    <a:lnTo>
                      <a:pt x="52" y="25"/>
                    </a:lnTo>
                    <a:lnTo>
                      <a:pt x="54" y="22"/>
                    </a:lnTo>
                    <a:lnTo>
                      <a:pt x="54" y="22"/>
                    </a:lnTo>
                    <a:lnTo>
                      <a:pt x="55" y="18"/>
                    </a:lnTo>
                    <a:lnTo>
                      <a:pt x="56" y="16"/>
                    </a:lnTo>
                    <a:lnTo>
                      <a:pt x="55" y="10"/>
                    </a:lnTo>
                    <a:lnTo>
                      <a:pt x="52" y="5"/>
                    </a:lnTo>
                    <a:lnTo>
                      <a:pt x="50" y="3"/>
                    </a:lnTo>
                    <a:lnTo>
                      <a:pt x="48" y="1"/>
                    </a:lnTo>
                    <a:lnTo>
                      <a:pt x="48" y="1"/>
                    </a:lnTo>
                    <a:lnTo>
                      <a:pt x="45" y="0"/>
                    </a:lnTo>
                    <a:lnTo>
                      <a:pt x="42" y="0"/>
                    </a:lnTo>
                    <a:lnTo>
                      <a:pt x="36" y="0"/>
                    </a:lnTo>
                    <a:lnTo>
                      <a:pt x="31" y="3"/>
                    </a:lnTo>
                    <a:lnTo>
                      <a:pt x="29" y="5"/>
                    </a:lnTo>
                    <a:lnTo>
                      <a:pt x="28" y="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39" name="Freeform 159"/>
              <p:cNvSpPr>
                <a:spLocks/>
              </p:cNvSpPr>
              <p:nvPr/>
            </p:nvSpPr>
            <p:spPr bwMode="auto">
              <a:xfrm>
                <a:off x="2278" y="887"/>
                <a:ext cx="48" cy="39"/>
              </a:xfrm>
              <a:custGeom>
                <a:avLst/>
                <a:gdLst>
                  <a:gd name="T0" fmla="*/ 0 w 48"/>
                  <a:gd name="T1" fmla="*/ 39 h 39"/>
                  <a:gd name="T2" fmla="*/ 22 w 48"/>
                  <a:gd name="T3" fmla="*/ 27 h 39"/>
                  <a:gd name="T4" fmla="*/ 22 w 48"/>
                  <a:gd name="T5" fmla="*/ 27 h 39"/>
                  <a:gd name="T6" fmla="*/ 26 w 48"/>
                  <a:gd name="T7" fmla="*/ 30 h 39"/>
                  <a:gd name="T8" fmla="*/ 29 w 48"/>
                  <a:gd name="T9" fmla="*/ 31 h 39"/>
                  <a:gd name="T10" fmla="*/ 32 w 48"/>
                  <a:gd name="T11" fmla="*/ 31 h 39"/>
                  <a:gd name="T12" fmla="*/ 32 w 48"/>
                  <a:gd name="T13" fmla="*/ 31 h 39"/>
                  <a:gd name="T14" fmla="*/ 36 w 48"/>
                  <a:gd name="T15" fmla="*/ 30 h 39"/>
                  <a:gd name="T16" fmla="*/ 39 w 48"/>
                  <a:gd name="T17" fmla="*/ 30 h 39"/>
                  <a:gd name="T18" fmla="*/ 44 w 48"/>
                  <a:gd name="T19" fmla="*/ 25 h 39"/>
                  <a:gd name="T20" fmla="*/ 47 w 48"/>
                  <a:gd name="T21" fmla="*/ 20 h 39"/>
                  <a:gd name="T22" fmla="*/ 47 w 48"/>
                  <a:gd name="T23" fmla="*/ 18 h 39"/>
                  <a:gd name="T24" fmla="*/ 48 w 48"/>
                  <a:gd name="T25" fmla="*/ 15 h 39"/>
                  <a:gd name="T26" fmla="*/ 48 w 48"/>
                  <a:gd name="T27" fmla="*/ 15 h 39"/>
                  <a:gd name="T28" fmla="*/ 47 w 48"/>
                  <a:gd name="T29" fmla="*/ 12 h 39"/>
                  <a:gd name="T30" fmla="*/ 46 w 48"/>
                  <a:gd name="T31" fmla="*/ 9 h 39"/>
                  <a:gd name="T32" fmla="*/ 43 w 48"/>
                  <a:gd name="T33" fmla="*/ 4 h 39"/>
                  <a:gd name="T34" fmla="*/ 38 w 48"/>
                  <a:gd name="T35" fmla="*/ 1 h 39"/>
                  <a:gd name="T36" fmla="*/ 35 w 48"/>
                  <a:gd name="T37" fmla="*/ 0 h 39"/>
                  <a:gd name="T38" fmla="*/ 31 w 48"/>
                  <a:gd name="T39" fmla="*/ 0 h 39"/>
                  <a:gd name="T40" fmla="*/ 31 w 48"/>
                  <a:gd name="T41" fmla="*/ 0 h 39"/>
                  <a:gd name="T42" fmla="*/ 28 w 48"/>
                  <a:gd name="T43" fmla="*/ 0 h 39"/>
                  <a:gd name="T44" fmla="*/ 26 w 48"/>
                  <a:gd name="T45" fmla="*/ 1 h 39"/>
                  <a:gd name="T46" fmla="*/ 21 w 48"/>
                  <a:gd name="T47" fmla="*/ 5 h 39"/>
                  <a:gd name="T48" fmla="*/ 18 w 48"/>
                  <a:gd name="T49" fmla="*/ 10 h 39"/>
                  <a:gd name="T50" fmla="*/ 17 w 48"/>
                  <a:gd name="T51" fmla="*/ 12 h 39"/>
                  <a:gd name="T52" fmla="*/ 17 w 48"/>
                  <a:gd name="T5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39">
                    <a:moveTo>
                      <a:pt x="0" y="39"/>
                    </a:moveTo>
                    <a:lnTo>
                      <a:pt x="22" y="27"/>
                    </a:lnTo>
                    <a:lnTo>
                      <a:pt x="22" y="27"/>
                    </a:lnTo>
                    <a:lnTo>
                      <a:pt x="26" y="30"/>
                    </a:lnTo>
                    <a:lnTo>
                      <a:pt x="29" y="31"/>
                    </a:lnTo>
                    <a:lnTo>
                      <a:pt x="32" y="31"/>
                    </a:lnTo>
                    <a:lnTo>
                      <a:pt x="32" y="31"/>
                    </a:lnTo>
                    <a:lnTo>
                      <a:pt x="36" y="30"/>
                    </a:lnTo>
                    <a:lnTo>
                      <a:pt x="39" y="30"/>
                    </a:lnTo>
                    <a:lnTo>
                      <a:pt x="44" y="25"/>
                    </a:lnTo>
                    <a:lnTo>
                      <a:pt x="47" y="20"/>
                    </a:lnTo>
                    <a:lnTo>
                      <a:pt x="47" y="18"/>
                    </a:lnTo>
                    <a:lnTo>
                      <a:pt x="48" y="15"/>
                    </a:lnTo>
                    <a:lnTo>
                      <a:pt x="48" y="15"/>
                    </a:lnTo>
                    <a:lnTo>
                      <a:pt x="47" y="12"/>
                    </a:lnTo>
                    <a:lnTo>
                      <a:pt x="46" y="9"/>
                    </a:lnTo>
                    <a:lnTo>
                      <a:pt x="43" y="4"/>
                    </a:lnTo>
                    <a:lnTo>
                      <a:pt x="38" y="1"/>
                    </a:lnTo>
                    <a:lnTo>
                      <a:pt x="35" y="0"/>
                    </a:lnTo>
                    <a:lnTo>
                      <a:pt x="31" y="0"/>
                    </a:lnTo>
                    <a:lnTo>
                      <a:pt x="31" y="0"/>
                    </a:lnTo>
                    <a:lnTo>
                      <a:pt x="28" y="0"/>
                    </a:lnTo>
                    <a:lnTo>
                      <a:pt x="26" y="1"/>
                    </a:lnTo>
                    <a:lnTo>
                      <a:pt x="21" y="5"/>
                    </a:lnTo>
                    <a:lnTo>
                      <a:pt x="18" y="10"/>
                    </a:lnTo>
                    <a:lnTo>
                      <a:pt x="17" y="12"/>
                    </a:lnTo>
                    <a:lnTo>
                      <a:pt x="17" y="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0" name="Freeform 160"/>
              <p:cNvSpPr>
                <a:spLocks/>
              </p:cNvSpPr>
              <p:nvPr/>
            </p:nvSpPr>
            <p:spPr bwMode="auto">
              <a:xfrm>
                <a:off x="2237" y="1083"/>
                <a:ext cx="43" cy="39"/>
              </a:xfrm>
              <a:custGeom>
                <a:avLst/>
                <a:gdLst>
                  <a:gd name="T0" fmla="*/ 0 w 43"/>
                  <a:gd name="T1" fmla="*/ 0 h 39"/>
                  <a:gd name="T2" fmla="*/ 15 w 43"/>
                  <a:gd name="T3" fmla="*/ 16 h 39"/>
                  <a:gd name="T4" fmla="*/ 15 w 43"/>
                  <a:gd name="T5" fmla="*/ 16 h 39"/>
                  <a:gd name="T6" fmla="*/ 13 w 43"/>
                  <a:gd name="T7" fmla="*/ 22 h 39"/>
                  <a:gd name="T8" fmla="*/ 13 w 43"/>
                  <a:gd name="T9" fmla="*/ 25 h 39"/>
                  <a:gd name="T10" fmla="*/ 13 w 43"/>
                  <a:gd name="T11" fmla="*/ 27 h 39"/>
                  <a:gd name="T12" fmla="*/ 13 w 43"/>
                  <a:gd name="T13" fmla="*/ 27 h 39"/>
                  <a:gd name="T14" fmla="*/ 14 w 43"/>
                  <a:gd name="T15" fmla="*/ 30 h 39"/>
                  <a:gd name="T16" fmla="*/ 16 w 43"/>
                  <a:gd name="T17" fmla="*/ 33 h 39"/>
                  <a:gd name="T18" fmla="*/ 20 w 43"/>
                  <a:gd name="T19" fmla="*/ 37 h 39"/>
                  <a:gd name="T20" fmla="*/ 25 w 43"/>
                  <a:gd name="T21" fmla="*/ 38 h 39"/>
                  <a:gd name="T22" fmla="*/ 28 w 43"/>
                  <a:gd name="T23" fmla="*/ 39 h 39"/>
                  <a:gd name="T24" fmla="*/ 31 w 43"/>
                  <a:gd name="T25" fmla="*/ 38 h 39"/>
                  <a:gd name="T26" fmla="*/ 31 w 43"/>
                  <a:gd name="T27" fmla="*/ 38 h 39"/>
                  <a:gd name="T28" fmla="*/ 34 w 43"/>
                  <a:gd name="T29" fmla="*/ 37 h 39"/>
                  <a:gd name="T30" fmla="*/ 37 w 43"/>
                  <a:gd name="T31" fmla="*/ 36 h 39"/>
                  <a:gd name="T32" fmla="*/ 41 w 43"/>
                  <a:gd name="T33" fmla="*/ 31 h 39"/>
                  <a:gd name="T34" fmla="*/ 43 w 43"/>
                  <a:gd name="T35" fmla="*/ 26 h 39"/>
                  <a:gd name="T36" fmla="*/ 43 w 43"/>
                  <a:gd name="T37" fmla="*/ 23 h 39"/>
                  <a:gd name="T38" fmla="*/ 43 w 43"/>
                  <a:gd name="T39" fmla="*/ 20 h 39"/>
                  <a:gd name="T40" fmla="*/ 43 w 43"/>
                  <a:gd name="T41" fmla="*/ 20 h 39"/>
                  <a:gd name="T42" fmla="*/ 42 w 43"/>
                  <a:gd name="T43" fmla="*/ 17 h 39"/>
                  <a:gd name="T44" fmla="*/ 40 w 43"/>
                  <a:gd name="T45" fmla="*/ 15 h 39"/>
                  <a:gd name="T46" fmla="*/ 35 w 43"/>
                  <a:gd name="T47" fmla="*/ 10 h 39"/>
                  <a:gd name="T48" fmla="*/ 30 w 43"/>
                  <a:gd name="T49" fmla="*/ 8 h 39"/>
                  <a:gd name="T50" fmla="*/ 27 w 43"/>
                  <a:gd name="T51" fmla="*/ 8 h 39"/>
                  <a:gd name="T52" fmla="*/ 24 w 43"/>
                  <a:gd name="T5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39">
                    <a:moveTo>
                      <a:pt x="0" y="0"/>
                    </a:moveTo>
                    <a:lnTo>
                      <a:pt x="15" y="16"/>
                    </a:lnTo>
                    <a:lnTo>
                      <a:pt x="15" y="16"/>
                    </a:lnTo>
                    <a:lnTo>
                      <a:pt x="13" y="22"/>
                    </a:lnTo>
                    <a:lnTo>
                      <a:pt x="13" y="25"/>
                    </a:lnTo>
                    <a:lnTo>
                      <a:pt x="13" y="27"/>
                    </a:lnTo>
                    <a:lnTo>
                      <a:pt x="13" y="27"/>
                    </a:lnTo>
                    <a:lnTo>
                      <a:pt x="14" y="30"/>
                    </a:lnTo>
                    <a:lnTo>
                      <a:pt x="16" y="33"/>
                    </a:lnTo>
                    <a:lnTo>
                      <a:pt x="20" y="37"/>
                    </a:lnTo>
                    <a:lnTo>
                      <a:pt x="25" y="38"/>
                    </a:lnTo>
                    <a:lnTo>
                      <a:pt x="28" y="39"/>
                    </a:lnTo>
                    <a:lnTo>
                      <a:pt x="31" y="38"/>
                    </a:lnTo>
                    <a:lnTo>
                      <a:pt x="31" y="38"/>
                    </a:lnTo>
                    <a:lnTo>
                      <a:pt x="34" y="37"/>
                    </a:lnTo>
                    <a:lnTo>
                      <a:pt x="37" y="36"/>
                    </a:lnTo>
                    <a:lnTo>
                      <a:pt x="41" y="31"/>
                    </a:lnTo>
                    <a:lnTo>
                      <a:pt x="43" y="26"/>
                    </a:lnTo>
                    <a:lnTo>
                      <a:pt x="43" y="23"/>
                    </a:lnTo>
                    <a:lnTo>
                      <a:pt x="43" y="20"/>
                    </a:lnTo>
                    <a:lnTo>
                      <a:pt x="43" y="20"/>
                    </a:lnTo>
                    <a:lnTo>
                      <a:pt x="42" y="17"/>
                    </a:lnTo>
                    <a:lnTo>
                      <a:pt x="40" y="15"/>
                    </a:lnTo>
                    <a:lnTo>
                      <a:pt x="35" y="10"/>
                    </a:lnTo>
                    <a:lnTo>
                      <a:pt x="30" y="8"/>
                    </a:lnTo>
                    <a:lnTo>
                      <a:pt x="27" y="8"/>
                    </a:lnTo>
                    <a:lnTo>
                      <a:pt x="24" y="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1" name="Freeform 161"/>
              <p:cNvSpPr>
                <a:spLocks/>
              </p:cNvSpPr>
              <p:nvPr/>
            </p:nvSpPr>
            <p:spPr bwMode="auto">
              <a:xfrm>
                <a:off x="2186" y="1103"/>
                <a:ext cx="31" cy="65"/>
              </a:xfrm>
              <a:custGeom>
                <a:avLst/>
                <a:gdLst>
                  <a:gd name="T0" fmla="*/ 5 w 31"/>
                  <a:gd name="T1" fmla="*/ 0 h 65"/>
                  <a:gd name="T2" fmla="*/ 9 w 31"/>
                  <a:gd name="T3" fmla="*/ 35 h 65"/>
                  <a:gd name="T4" fmla="*/ 9 w 31"/>
                  <a:gd name="T5" fmla="*/ 35 h 65"/>
                  <a:gd name="T6" fmla="*/ 4 w 31"/>
                  <a:gd name="T7" fmla="*/ 39 h 65"/>
                  <a:gd name="T8" fmla="*/ 2 w 31"/>
                  <a:gd name="T9" fmla="*/ 41 h 65"/>
                  <a:gd name="T10" fmla="*/ 1 w 31"/>
                  <a:gd name="T11" fmla="*/ 44 h 65"/>
                  <a:gd name="T12" fmla="*/ 1 w 31"/>
                  <a:gd name="T13" fmla="*/ 44 h 65"/>
                  <a:gd name="T14" fmla="*/ 0 w 31"/>
                  <a:gd name="T15" fmla="*/ 47 h 65"/>
                  <a:gd name="T16" fmla="*/ 0 w 31"/>
                  <a:gd name="T17" fmla="*/ 50 h 65"/>
                  <a:gd name="T18" fmla="*/ 1 w 31"/>
                  <a:gd name="T19" fmla="*/ 55 h 65"/>
                  <a:gd name="T20" fmla="*/ 5 w 31"/>
                  <a:gd name="T21" fmla="*/ 60 h 65"/>
                  <a:gd name="T22" fmla="*/ 7 w 31"/>
                  <a:gd name="T23" fmla="*/ 62 h 65"/>
                  <a:gd name="T24" fmla="*/ 10 w 31"/>
                  <a:gd name="T25" fmla="*/ 64 h 65"/>
                  <a:gd name="T26" fmla="*/ 10 w 31"/>
                  <a:gd name="T27" fmla="*/ 64 h 65"/>
                  <a:gd name="T28" fmla="*/ 13 w 31"/>
                  <a:gd name="T29" fmla="*/ 65 h 65"/>
                  <a:gd name="T30" fmla="*/ 16 w 31"/>
                  <a:gd name="T31" fmla="*/ 65 h 65"/>
                  <a:gd name="T32" fmla="*/ 22 w 31"/>
                  <a:gd name="T33" fmla="*/ 62 h 65"/>
                  <a:gd name="T34" fmla="*/ 27 w 31"/>
                  <a:gd name="T35" fmla="*/ 59 h 65"/>
                  <a:gd name="T36" fmla="*/ 28 w 31"/>
                  <a:gd name="T37" fmla="*/ 57 h 65"/>
                  <a:gd name="T38" fmla="*/ 30 w 31"/>
                  <a:gd name="T39" fmla="*/ 54 h 65"/>
                  <a:gd name="T40" fmla="*/ 30 w 31"/>
                  <a:gd name="T41" fmla="*/ 54 h 65"/>
                  <a:gd name="T42" fmla="*/ 30 w 31"/>
                  <a:gd name="T43" fmla="*/ 51 h 65"/>
                  <a:gd name="T44" fmla="*/ 31 w 31"/>
                  <a:gd name="T45" fmla="*/ 48 h 65"/>
                  <a:gd name="T46" fmla="*/ 29 w 31"/>
                  <a:gd name="T47" fmla="*/ 42 h 65"/>
                  <a:gd name="T48" fmla="*/ 26 w 31"/>
                  <a:gd name="T49" fmla="*/ 38 h 65"/>
                  <a:gd name="T50" fmla="*/ 23 w 31"/>
                  <a:gd name="T51" fmla="*/ 36 h 65"/>
                  <a:gd name="T52" fmla="*/ 21 w 31"/>
                  <a:gd name="T53"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65">
                    <a:moveTo>
                      <a:pt x="5" y="0"/>
                    </a:moveTo>
                    <a:lnTo>
                      <a:pt x="9" y="35"/>
                    </a:lnTo>
                    <a:lnTo>
                      <a:pt x="9" y="35"/>
                    </a:lnTo>
                    <a:lnTo>
                      <a:pt x="4" y="39"/>
                    </a:lnTo>
                    <a:lnTo>
                      <a:pt x="2" y="41"/>
                    </a:lnTo>
                    <a:lnTo>
                      <a:pt x="1" y="44"/>
                    </a:lnTo>
                    <a:lnTo>
                      <a:pt x="1" y="44"/>
                    </a:lnTo>
                    <a:lnTo>
                      <a:pt x="0" y="47"/>
                    </a:lnTo>
                    <a:lnTo>
                      <a:pt x="0" y="50"/>
                    </a:lnTo>
                    <a:lnTo>
                      <a:pt x="1" y="55"/>
                    </a:lnTo>
                    <a:lnTo>
                      <a:pt x="5" y="60"/>
                    </a:lnTo>
                    <a:lnTo>
                      <a:pt x="7" y="62"/>
                    </a:lnTo>
                    <a:lnTo>
                      <a:pt x="10" y="64"/>
                    </a:lnTo>
                    <a:lnTo>
                      <a:pt x="10" y="64"/>
                    </a:lnTo>
                    <a:lnTo>
                      <a:pt x="13" y="65"/>
                    </a:lnTo>
                    <a:lnTo>
                      <a:pt x="16" y="65"/>
                    </a:lnTo>
                    <a:lnTo>
                      <a:pt x="22" y="62"/>
                    </a:lnTo>
                    <a:lnTo>
                      <a:pt x="27" y="59"/>
                    </a:lnTo>
                    <a:lnTo>
                      <a:pt x="28" y="57"/>
                    </a:lnTo>
                    <a:lnTo>
                      <a:pt x="30" y="54"/>
                    </a:lnTo>
                    <a:lnTo>
                      <a:pt x="30" y="54"/>
                    </a:lnTo>
                    <a:lnTo>
                      <a:pt x="30" y="51"/>
                    </a:lnTo>
                    <a:lnTo>
                      <a:pt x="31" y="48"/>
                    </a:lnTo>
                    <a:lnTo>
                      <a:pt x="29" y="42"/>
                    </a:lnTo>
                    <a:lnTo>
                      <a:pt x="26" y="38"/>
                    </a:lnTo>
                    <a:lnTo>
                      <a:pt x="23" y="36"/>
                    </a:lnTo>
                    <a:lnTo>
                      <a:pt x="21" y="3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2" name="Freeform 162"/>
              <p:cNvSpPr>
                <a:spLocks/>
              </p:cNvSpPr>
              <p:nvPr/>
            </p:nvSpPr>
            <p:spPr bwMode="auto">
              <a:xfrm>
                <a:off x="2064" y="1048"/>
                <a:ext cx="41" cy="32"/>
              </a:xfrm>
              <a:custGeom>
                <a:avLst/>
                <a:gdLst>
                  <a:gd name="T0" fmla="*/ 41 w 41"/>
                  <a:gd name="T1" fmla="*/ 0 h 32"/>
                  <a:gd name="T2" fmla="*/ 26 w 41"/>
                  <a:gd name="T3" fmla="*/ 6 h 32"/>
                  <a:gd name="T4" fmla="*/ 26 w 41"/>
                  <a:gd name="T5" fmla="*/ 6 h 32"/>
                  <a:gd name="T6" fmla="*/ 24 w 41"/>
                  <a:gd name="T7" fmla="*/ 5 h 32"/>
                  <a:gd name="T8" fmla="*/ 24 w 41"/>
                  <a:gd name="T9" fmla="*/ 5 h 32"/>
                  <a:gd name="T10" fmla="*/ 22 w 41"/>
                  <a:gd name="T11" fmla="*/ 3 h 32"/>
                  <a:gd name="T12" fmla="*/ 19 w 41"/>
                  <a:gd name="T13" fmla="*/ 2 h 32"/>
                  <a:gd name="T14" fmla="*/ 13 w 41"/>
                  <a:gd name="T15" fmla="*/ 1 h 32"/>
                  <a:gd name="T16" fmla="*/ 8 w 41"/>
                  <a:gd name="T17" fmla="*/ 3 h 32"/>
                  <a:gd name="T18" fmla="*/ 5 w 41"/>
                  <a:gd name="T19" fmla="*/ 5 h 32"/>
                  <a:gd name="T20" fmla="*/ 3 w 41"/>
                  <a:gd name="T21" fmla="*/ 7 h 32"/>
                  <a:gd name="T22" fmla="*/ 3 w 41"/>
                  <a:gd name="T23" fmla="*/ 7 h 32"/>
                  <a:gd name="T24" fmla="*/ 2 w 41"/>
                  <a:gd name="T25" fmla="*/ 9 h 32"/>
                  <a:gd name="T26" fmla="*/ 0 w 41"/>
                  <a:gd name="T27" fmla="*/ 13 h 32"/>
                  <a:gd name="T28" fmla="*/ 0 w 41"/>
                  <a:gd name="T29" fmla="*/ 19 h 32"/>
                  <a:gd name="T30" fmla="*/ 2 w 41"/>
                  <a:gd name="T31" fmla="*/ 24 h 32"/>
                  <a:gd name="T32" fmla="*/ 3 w 41"/>
                  <a:gd name="T33" fmla="*/ 27 h 32"/>
                  <a:gd name="T34" fmla="*/ 5 w 41"/>
                  <a:gd name="T35" fmla="*/ 29 h 32"/>
                  <a:gd name="T36" fmla="*/ 5 w 41"/>
                  <a:gd name="T37" fmla="*/ 29 h 32"/>
                  <a:gd name="T38" fmla="*/ 8 w 41"/>
                  <a:gd name="T39" fmla="*/ 31 h 32"/>
                  <a:gd name="T40" fmla="*/ 11 w 41"/>
                  <a:gd name="T41" fmla="*/ 32 h 32"/>
                  <a:gd name="T42" fmla="*/ 16 w 41"/>
                  <a:gd name="T43" fmla="*/ 32 h 32"/>
                  <a:gd name="T44" fmla="*/ 22 w 41"/>
                  <a:gd name="T45" fmla="*/ 30 h 32"/>
                  <a:gd name="T46" fmla="*/ 24 w 41"/>
                  <a:gd name="T47" fmla="*/ 29 h 32"/>
                  <a:gd name="T48" fmla="*/ 26 w 41"/>
                  <a:gd name="T4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32">
                    <a:moveTo>
                      <a:pt x="41" y="0"/>
                    </a:moveTo>
                    <a:lnTo>
                      <a:pt x="26" y="6"/>
                    </a:lnTo>
                    <a:lnTo>
                      <a:pt x="26" y="6"/>
                    </a:lnTo>
                    <a:lnTo>
                      <a:pt x="24" y="5"/>
                    </a:lnTo>
                    <a:lnTo>
                      <a:pt x="24" y="5"/>
                    </a:lnTo>
                    <a:lnTo>
                      <a:pt x="22" y="3"/>
                    </a:lnTo>
                    <a:lnTo>
                      <a:pt x="19" y="2"/>
                    </a:lnTo>
                    <a:lnTo>
                      <a:pt x="13" y="1"/>
                    </a:lnTo>
                    <a:lnTo>
                      <a:pt x="8" y="3"/>
                    </a:lnTo>
                    <a:lnTo>
                      <a:pt x="5" y="5"/>
                    </a:lnTo>
                    <a:lnTo>
                      <a:pt x="3" y="7"/>
                    </a:lnTo>
                    <a:lnTo>
                      <a:pt x="3" y="7"/>
                    </a:lnTo>
                    <a:lnTo>
                      <a:pt x="2" y="9"/>
                    </a:lnTo>
                    <a:lnTo>
                      <a:pt x="0" y="13"/>
                    </a:lnTo>
                    <a:lnTo>
                      <a:pt x="0" y="19"/>
                    </a:lnTo>
                    <a:lnTo>
                      <a:pt x="2" y="24"/>
                    </a:lnTo>
                    <a:lnTo>
                      <a:pt x="3" y="27"/>
                    </a:lnTo>
                    <a:lnTo>
                      <a:pt x="5" y="29"/>
                    </a:lnTo>
                    <a:lnTo>
                      <a:pt x="5" y="29"/>
                    </a:lnTo>
                    <a:lnTo>
                      <a:pt x="8" y="31"/>
                    </a:lnTo>
                    <a:lnTo>
                      <a:pt x="11" y="32"/>
                    </a:lnTo>
                    <a:lnTo>
                      <a:pt x="16" y="32"/>
                    </a:lnTo>
                    <a:lnTo>
                      <a:pt x="22" y="30"/>
                    </a:lnTo>
                    <a:lnTo>
                      <a:pt x="24" y="29"/>
                    </a:lnTo>
                    <a:lnTo>
                      <a:pt x="26" y="2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3" name="Freeform 163"/>
              <p:cNvSpPr>
                <a:spLocks/>
              </p:cNvSpPr>
              <p:nvPr/>
            </p:nvSpPr>
            <p:spPr bwMode="auto">
              <a:xfrm>
                <a:off x="2109" y="1088"/>
                <a:ext cx="30" cy="52"/>
              </a:xfrm>
              <a:custGeom>
                <a:avLst/>
                <a:gdLst>
                  <a:gd name="T0" fmla="*/ 29 w 30"/>
                  <a:gd name="T1" fmla="*/ 0 h 52"/>
                  <a:gd name="T2" fmla="*/ 17 w 30"/>
                  <a:gd name="T3" fmla="*/ 21 h 52"/>
                  <a:gd name="T4" fmla="*/ 17 w 30"/>
                  <a:gd name="T5" fmla="*/ 21 h 52"/>
                  <a:gd name="T6" fmla="*/ 15 w 30"/>
                  <a:gd name="T7" fmla="*/ 21 h 52"/>
                  <a:gd name="T8" fmla="*/ 15 w 30"/>
                  <a:gd name="T9" fmla="*/ 21 h 52"/>
                  <a:gd name="T10" fmla="*/ 12 w 30"/>
                  <a:gd name="T11" fmla="*/ 21 h 52"/>
                  <a:gd name="T12" fmla="*/ 9 w 30"/>
                  <a:gd name="T13" fmla="*/ 22 h 52"/>
                  <a:gd name="T14" fmla="*/ 4 w 30"/>
                  <a:gd name="T15" fmla="*/ 25 h 52"/>
                  <a:gd name="T16" fmla="*/ 1 w 30"/>
                  <a:gd name="T17" fmla="*/ 30 h 52"/>
                  <a:gd name="T18" fmla="*/ 0 w 30"/>
                  <a:gd name="T19" fmla="*/ 33 h 52"/>
                  <a:gd name="T20" fmla="*/ 0 w 30"/>
                  <a:gd name="T21" fmla="*/ 36 h 52"/>
                  <a:gd name="T22" fmla="*/ 0 w 30"/>
                  <a:gd name="T23" fmla="*/ 36 h 52"/>
                  <a:gd name="T24" fmla="*/ 0 w 30"/>
                  <a:gd name="T25" fmla="*/ 39 h 52"/>
                  <a:gd name="T26" fmla="*/ 1 w 30"/>
                  <a:gd name="T27" fmla="*/ 43 h 52"/>
                  <a:gd name="T28" fmla="*/ 4 w 30"/>
                  <a:gd name="T29" fmla="*/ 47 h 52"/>
                  <a:gd name="T30" fmla="*/ 9 w 30"/>
                  <a:gd name="T31" fmla="*/ 51 h 52"/>
                  <a:gd name="T32" fmla="*/ 11 w 30"/>
                  <a:gd name="T33" fmla="*/ 51 h 52"/>
                  <a:gd name="T34" fmla="*/ 14 w 30"/>
                  <a:gd name="T35" fmla="*/ 52 h 52"/>
                  <a:gd name="T36" fmla="*/ 14 w 30"/>
                  <a:gd name="T37" fmla="*/ 52 h 52"/>
                  <a:gd name="T38" fmla="*/ 17 w 30"/>
                  <a:gd name="T39" fmla="*/ 52 h 52"/>
                  <a:gd name="T40" fmla="*/ 20 w 30"/>
                  <a:gd name="T41" fmla="*/ 51 h 52"/>
                  <a:gd name="T42" fmla="*/ 26 w 30"/>
                  <a:gd name="T43" fmla="*/ 48 h 52"/>
                  <a:gd name="T44" fmla="*/ 29 w 30"/>
                  <a:gd name="T45" fmla="*/ 43 h 52"/>
                  <a:gd name="T46" fmla="*/ 30 w 30"/>
                  <a:gd name="T47" fmla="*/ 39 h 52"/>
                  <a:gd name="T48" fmla="*/ 30 w 30"/>
                  <a:gd name="T4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52">
                    <a:moveTo>
                      <a:pt x="29" y="0"/>
                    </a:moveTo>
                    <a:lnTo>
                      <a:pt x="17" y="21"/>
                    </a:lnTo>
                    <a:lnTo>
                      <a:pt x="17" y="21"/>
                    </a:lnTo>
                    <a:lnTo>
                      <a:pt x="15" y="21"/>
                    </a:lnTo>
                    <a:lnTo>
                      <a:pt x="15" y="21"/>
                    </a:lnTo>
                    <a:lnTo>
                      <a:pt x="12" y="21"/>
                    </a:lnTo>
                    <a:lnTo>
                      <a:pt x="9" y="22"/>
                    </a:lnTo>
                    <a:lnTo>
                      <a:pt x="4" y="25"/>
                    </a:lnTo>
                    <a:lnTo>
                      <a:pt x="1" y="30"/>
                    </a:lnTo>
                    <a:lnTo>
                      <a:pt x="0" y="33"/>
                    </a:lnTo>
                    <a:lnTo>
                      <a:pt x="0" y="36"/>
                    </a:lnTo>
                    <a:lnTo>
                      <a:pt x="0" y="36"/>
                    </a:lnTo>
                    <a:lnTo>
                      <a:pt x="0" y="39"/>
                    </a:lnTo>
                    <a:lnTo>
                      <a:pt x="1" y="43"/>
                    </a:lnTo>
                    <a:lnTo>
                      <a:pt x="4" y="47"/>
                    </a:lnTo>
                    <a:lnTo>
                      <a:pt x="9" y="51"/>
                    </a:lnTo>
                    <a:lnTo>
                      <a:pt x="11" y="51"/>
                    </a:lnTo>
                    <a:lnTo>
                      <a:pt x="14" y="52"/>
                    </a:lnTo>
                    <a:lnTo>
                      <a:pt x="14" y="52"/>
                    </a:lnTo>
                    <a:lnTo>
                      <a:pt x="17" y="52"/>
                    </a:lnTo>
                    <a:lnTo>
                      <a:pt x="20" y="51"/>
                    </a:lnTo>
                    <a:lnTo>
                      <a:pt x="26" y="48"/>
                    </a:lnTo>
                    <a:lnTo>
                      <a:pt x="29" y="43"/>
                    </a:lnTo>
                    <a:lnTo>
                      <a:pt x="30" y="39"/>
                    </a:lnTo>
                    <a:lnTo>
                      <a:pt x="30" y="3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4" name="Freeform 164"/>
              <p:cNvSpPr>
                <a:spLocks/>
              </p:cNvSpPr>
              <p:nvPr/>
            </p:nvSpPr>
            <p:spPr bwMode="auto">
              <a:xfrm>
                <a:off x="2913" y="1206"/>
                <a:ext cx="175" cy="117"/>
              </a:xfrm>
              <a:custGeom>
                <a:avLst/>
                <a:gdLst>
                  <a:gd name="T0" fmla="*/ 171 w 175"/>
                  <a:gd name="T1" fmla="*/ 69 h 117"/>
                  <a:gd name="T2" fmla="*/ 144 w 175"/>
                  <a:gd name="T3" fmla="*/ 7 h 117"/>
                  <a:gd name="T4" fmla="*/ 144 w 175"/>
                  <a:gd name="T5" fmla="*/ 7 h 117"/>
                  <a:gd name="T6" fmla="*/ 142 w 175"/>
                  <a:gd name="T7" fmla="*/ 4 h 117"/>
                  <a:gd name="T8" fmla="*/ 140 w 175"/>
                  <a:gd name="T9" fmla="*/ 2 h 117"/>
                  <a:gd name="T10" fmla="*/ 137 w 175"/>
                  <a:gd name="T11" fmla="*/ 1 h 117"/>
                  <a:gd name="T12" fmla="*/ 134 w 175"/>
                  <a:gd name="T13" fmla="*/ 0 h 117"/>
                  <a:gd name="T14" fmla="*/ 41 w 175"/>
                  <a:gd name="T15" fmla="*/ 0 h 117"/>
                  <a:gd name="T16" fmla="*/ 41 w 175"/>
                  <a:gd name="T17" fmla="*/ 0 h 117"/>
                  <a:gd name="T18" fmla="*/ 41 w 175"/>
                  <a:gd name="T19" fmla="*/ 0 h 117"/>
                  <a:gd name="T20" fmla="*/ 41 w 175"/>
                  <a:gd name="T21" fmla="*/ 0 h 117"/>
                  <a:gd name="T22" fmla="*/ 38 w 175"/>
                  <a:gd name="T23" fmla="*/ 1 h 117"/>
                  <a:gd name="T24" fmla="*/ 35 w 175"/>
                  <a:gd name="T25" fmla="*/ 2 h 117"/>
                  <a:gd name="T26" fmla="*/ 33 w 175"/>
                  <a:gd name="T27" fmla="*/ 4 h 117"/>
                  <a:gd name="T28" fmla="*/ 31 w 175"/>
                  <a:gd name="T29" fmla="*/ 7 h 117"/>
                  <a:gd name="T30" fmla="*/ 4 w 175"/>
                  <a:gd name="T31" fmla="*/ 69 h 117"/>
                  <a:gd name="T32" fmla="*/ 4 w 175"/>
                  <a:gd name="T33" fmla="*/ 69 h 117"/>
                  <a:gd name="T34" fmla="*/ 2 w 175"/>
                  <a:gd name="T35" fmla="*/ 76 h 117"/>
                  <a:gd name="T36" fmla="*/ 0 w 175"/>
                  <a:gd name="T37" fmla="*/ 85 h 117"/>
                  <a:gd name="T38" fmla="*/ 0 w 175"/>
                  <a:gd name="T39" fmla="*/ 85 h 117"/>
                  <a:gd name="T40" fmla="*/ 0 w 175"/>
                  <a:gd name="T41" fmla="*/ 85 h 117"/>
                  <a:gd name="T42" fmla="*/ 0 w 175"/>
                  <a:gd name="T43" fmla="*/ 85 h 117"/>
                  <a:gd name="T44" fmla="*/ 0 w 175"/>
                  <a:gd name="T45" fmla="*/ 110 h 117"/>
                  <a:gd name="T46" fmla="*/ 0 w 175"/>
                  <a:gd name="T47" fmla="*/ 110 h 117"/>
                  <a:gd name="T48" fmla="*/ 1 w 175"/>
                  <a:gd name="T49" fmla="*/ 113 h 117"/>
                  <a:gd name="T50" fmla="*/ 2 w 175"/>
                  <a:gd name="T51" fmla="*/ 115 h 117"/>
                  <a:gd name="T52" fmla="*/ 4 w 175"/>
                  <a:gd name="T53" fmla="*/ 116 h 117"/>
                  <a:gd name="T54" fmla="*/ 6 w 175"/>
                  <a:gd name="T55" fmla="*/ 117 h 117"/>
                  <a:gd name="T56" fmla="*/ 6 w 175"/>
                  <a:gd name="T57" fmla="*/ 117 h 117"/>
                  <a:gd name="T58" fmla="*/ 7 w 175"/>
                  <a:gd name="T59" fmla="*/ 117 h 117"/>
                  <a:gd name="T60" fmla="*/ 169 w 175"/>
                  <a:gd name="T61" fmla="*/ 117 h 117"/>
                  <a:gd name="T62" fmla="*/ 169 w 175"/>
                  <a:gd name="T63" fmla="*/ 117 h 117"/>
                  <a:gd name="T64" fmla="*/ 171 w 175"/>
                  <a:gd name="T65" fmla="*/ 116 h 117"/>
                  <a:gd name="T66" fmla="*/ 173 w 175"/>
                  <a:gd name="T67" fmla="*/ 115 h 117"/>
                  <a:gd name="T68" fmla="*/ 174 w 175"/>
                  <a:gd name="T69" fmla="*/ 113 h 117"/>
                  <a:gd name="T70" fmla="*/ 175 w 175"/>
                  <a:gd name="T71" fmla="*/ 110 h 117"/>
                  <a:gd name="T72" fmla="*/ 175 w 175"/>
                  <a:gd name="T73" fmla="*/ 85 h 117"/>
                  <a:gd name="T74" fmla="*/ 175 w 175"/>
                  <a:gd name="T75" fmla="*/ 85 h 117"/>
                  <a:gd name="T76" fmla="*/ 174 w 175"/>
                  <a:gd name="T77" fmla="*/ 77 h 117"/>
                  <a:gd name="T78" fmla="*/ 171 w 175"/>
                  <a:gd name="T79" fmla="*/ 69 h 117"/>
                  <a:gd name="T80" fmla="*/ 171 w 175"/>
                  <a:gd name="T81" fmla="*/ 6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117">
                    <a:moveTo>
                      <a:pt x="171" y="69"/>
                    </a:moveTo>
                    <a:lnTo>
                      <a:pt x="144" y="7"/>
                    </a:lnTo>
                    <a:lnTo>
                      <a:pt x="144" y="7"/>
                    </a:lnTo>
                    <a:lnTo>
                      <a:pt x="142" y="4"/>
                    </a:lnTo>
                    <a:lnTo>
                      <a:pt x="140" y="2"/>
                    </a:lnTo>
                    <a:lnTo>
                      <a:pt x="137" y="1"/>
                    </a:lnTo>
                    <a:lnTo>
                      <a:pt x="134" y="0"/>
                    </a:lnTo>
                    <a:lnTo>
                      <a:pt x="41" y="0"/>
                    </a:lnTo>
                    <a:lnTo>
                      <a:pt x="41" y="0"/>
                    </a:lnTo>
                    <a:lnTo>
                      <a:pt x="41" y="0"/>
                    </a:lnTo>
                    <a:lnTo>
                      <a:pt x="41" y="0"/>
                    </a:lnTo>
                    <a:lnTo>
                      <a:pt x="38" y="1"/>
                    </a:lnTo>
                    <a:lnTo>
                      <a:pt x="35" y="2"/>
                    </a:lnTo>
                    <a:lnTo>
                      <a:pt x="33" y="4"/>
                    </a:lnTo>
                    <a:lnTo>
                      <a:pt x="31" y="7"/>
                    </a:lnTo>
                    <a:lnTo>
                      <a:pt x="4" y="69"/>
                    </a:lnTo>
                    <a:lnTo>
                      <a:pt x="4" y="69"/>
                    </a:lnTo>
                    <a:lnTo>
                      <a:pt x="2" y="76"/>
                    </a:lnTo>
                    <a:lnTo>
                      <a:pt x="0" y="85"/>
                    </a:lnTo>
                    <a:lnTo>
                      <a:pt x="0" y="85"/>
                    </a:lnTo>
                    <a:lnTo>
                      <a:pt x="0" y="85"/>
                    </a:lnTo>
                    <a:lnTo>
                      <a:pt x="0" y="85"/>
                    </a:lnTo>
                    <a:lnTo>
                      <a:pt x="0" y="110"/>
                    </a:lnTo>
                    <a:lnTo>
                      <a:pt x="0" y="110"/>
                    </a:lnTo>
                    <a:lnTo>
                      <a:pt x="1" y="113"/>
                    </a:lnTo>
                    <a:lnTo>
                      <a:pt x="2" y="115"/>
                    </a:lnTo>
                    <a:lnTo>
                      <a:pt x="4" y="116"/>
                    </a:lnTo>
                    <a:lnTo>
                      <a:pt x="6" y="117"/>
                    </a:lnTo>
                    <a:lnTo>
                      <a:pt x="6" y="117"/>
                    </a:lnTo>
                    <a:lnTo>
                      <a:pt x="7" y="117"/>
                    </a:lnTo>
                    <a:lnTo>
                      <a:pt x="169" y="117"/>
                    </a:lnTo>
                    <a:lnTo>
                      <a:pt x="169" y="117"/>
                    </a:lnTo>
                    <a:lnTo>
                      <a:pt x="171" y="116"/>
                    </a:lnTo>
                    <a:lnTo>
                      <a:pt x="173" y="115"/>
                    </a:lnTo>
                    <a:lnTo>
                      <a:pt x="174" y="113"/>
                    </a:lnTo>
                    <a:lnTo>
                      <a:pt x="175" y="110"/>
                    </a:lnTo>
                    <a:lnTo>
                      <a:pt x="175" y="85"/>
                    </a:lnTo>
                    <a:lnTo>
                      <a:pt x="175" y="85"/>
                    </a:lnTo>
                    <a:lnTo>
                      <a:pt x="174" y="77"/>
                    </a:lnTo>
                    <a:lnTo>
                      <a:pt x="171" y="69"/>
                    </a:lnTo>
                    <a:lnTo>
                      <a:pt x="171" y="6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5" name="Freeform 165"/>
              <p:cNvSpPr>
                <a:spLocks/>
              </p:cNvSpPr>
              <p:nvPr/>
            </p:nvSpPr>
            <p:spPr bwMode="auto">
              <a:xfrm>
                <a:off x="2986" y="1224"/>
                <a:ext cx="14" cy="7"/>
              </a:xfrm>
              <a:custGeom>
                <a:avLst/>
                <a:gdLst>
                  <a:gd name="T0" fmla="*/ 0 w 14"/>
                  <a:gd name="T1" fmla="*/ 7 h 7"/>
                  <a:gd name="T2" fmla="*/ 0 w 14"/>
                  <a:gd name="T3" fmla="*/ 0 h 7"/>
                  <a:gd name="T4" fmla="*/ 14 w 14"/>
                  <a:gd name="T5" fmla="*/ 0 h 7"/>
                </a:gdLst>
                <a:ahLst/>
                <a:cxnLst>
                  <a:cxn ang="0">
                    <a:pos x="T0" y="T1"/>
                  </a:cxn>
                  <a:cxn ang="0">
                    <a:pos x="T2" y="T3"/>
                  </a:cxn>
                  <a:cxn ang="0">
                    <a:pos x="T4" y="T5"/>
                  </a:cxn>
                </a:cxnLst>
                <a:rect l="0" t="0" r="r" b="b"/>
                <a:pathLst>
                  <a:path w="14" h="7">
                    <a:moveTo>
                      <a:pt x="0" y="7"/>
                    </a:moveTo>
                    <a:lnTo>
                      <a:pt x="0" y="0"/>
                    </a:lnTo>
                    <a:lnTo>
                      <a:pt x="1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6" name="Freeform 166"/>
              <p:cNvSpPr>
                <a:spLocks/>
              </p:cNvSpPr>
              <p:nvPr/>
            </p:nvSpPr>
            <p:spPr bwMode="auto">
              <a:xfrm>
                <a:off x="2984" y="1239"/>
                <a:ext cx="16" cy="8"/>
              </a:xfrm>
              <a:custGeom>
                <a:avLst/>
                <a:gdLst>
                  <a:gd name="T0" fmla="*/ 0 w 16"/>
                  <a:gd name="T1" fmla="*/ 8 h 8"/>
                  <a:gd name="T2" fmla="*/ 1 w 16"/>
                  <a:gd name="T3" fmla="*/ 0 h 8"/>
                  <a:gd name="T4" fmla="*/ 16 w 16"/>
                  <a:gd name="T5" fmla="*/ 0 h 8"/>
                </a:gdLst>
                <a:ahLst/>
                <a:cxnLst>
                  <a:cxn ang="0">
                    <a:pos x="T0" y="T1"/>
                  </a:cxn>
                  <a:cxn ang="0">
                    <a:pos x="T2" y="T3"/>
                  </a:cxn>
                  <a:cxn ang="0">
                    <a:pos x="T4" y="T5"/>
                  </a:cxn>
                </a:cxnLst>
                <a:rect l="0" t="0" r="r" b="b"/>
                <a:pathLst>
                  <a:path w="16" h="8">
                    <a:moveTo>
                      <a:pt x="0" y="8"/>
                    </a:moveTo>
                    <a:lnTo>
                      <a:pt x="1" y="0"/>
                    </a:lnTo>
                    <a:lnTo>
                      <a:pt x="1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7" name="Freeform 167"/>
              <p:cNvSpPr>
                <a:spLocks/>
              </p:cNvSpPr>
              <p:nvPr/>
            </p:nvSpPr>
            <p:spPr bwMode="auto">
              <a:xfrm>
                <a:off x="2946" y="1224"/>
                <a:ext cx="29" cy="42"/>
              </a:xfrm>
              <a:custGeom>
                <a:avLst/>
                <a:gdLst>
                  <a:gd name="T0" fmla="*/ 0 w 29"/>
                  <a:gd name="T1" fmla="*/ 42 h 42"/>
                  <a:gd name="T2" fmla="*/ 10 w 29"/>
                  <a:gd name="T3" fmla="*/ 0 h 42"/>
                  <a:gd name="T4" fmla="*/ 29 w 29"/>
                  <a:gd name="T5" fmla="*/ 0 h 42"/>
                </a:gdLst>
                <a:ahLst/>
                <a:cxnLst>
                  <a:cxn ang="0">
                    <a:pos x="T0" y="T1"/>
                  </a:cxn>
                  <a:cxn ang="0">
                    <a:pos x="T2" y="T3"/>
                  </a:cxn>
                  <a:cxn ang="0">
                    <a:pos x="T4" y="T5"/>
                  </a:cxn>
                </a:cxnLst>
                <a:rect l="0" t="0" r="r" b="b"/>
                <a:pathLst>
                  <a:path w="29" h="42">
                    <a:moveTo>
                      <a:pt x="0" y="42"/>
                    </a:moveTo>
                    <a:lnTo>
                      <a:pt x="10" y="0"/>
                    </a:lnTo>
                    <a:lnTo>
                      <a:pt x="2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8" name="Freeform 168"/>
              <p:cNvSpPr>
                <a:spLocks/>
              </p:cNvSpPr>
              <p:nvPr/>
            </p:nvSpPr>
            <p:spPr bwMode="auto">
              <a:xfrm>
                <a:off x="2983" y="1256"/>
                <a:ext cx="17" cy="10"/>
              </a:xfrm>
              <a:custGeom>
                <a:avLst/>
                <a:gdLst>
                  <a:gd name="T0" fmla="*/ 0 w 17"/>
                  <a:gd name="T1" fmla="*/ 10 h 10"/>
                  <a:gd name="T2" fmla="*/ 1 w 17"/>
                  <a:gd name="T3" fmla="*/ 0 h 10"/>
                  <a:gd name="T4" fmla="*/ 17 w 17"/>
                  <a:gd name="T5" fmla="*/ 0 h 10"/>
                </a:gdLst>
                <a:ahLst/>
                <a:cxnLst>
                  <a:cxn ang="0">
                    <a:pos x="T0" y="T1"/>
                  </a:cxn>
                  <a:cxn ang="0">
                    <a:pos x="T2" y="T3"/>
                  </a:cxn>
                  <a:cxn ang="0">
                    <a:pos x="T4" y="T5"/>
                  </a:cxn>
                </a:cxnLst>
                <a:rect l="0" t="0" r="r" b="b"/>
                <a:pathLst>
                  <a:path w="17" h="10">
                    <a:moveTo>
                      <a:pt x="0" y="10"/>
                    </a:moveTo>
                    <a:lnTo>
                      <a:pt x="1" y="0"/>
                    </a:lnTo>
                    <a:lnTo>
                      <a:pt x="1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49" name="Freeform 169"/>
              <p:cNvSpPr>
                <a:spLocks/>
              </p:cNvSpPr>
              <p:nvPr/>
            </p:nvSpPr>
            <p:spPr bwMode="auto">
              <a:xfrm>
                <a:off x="3010" y="1224"/>
                <a:ext cx="12" cy="7"/>
              </a:xfrm>
              <a:custGeom>
                <a:avLst/>
                <a:gdLst>
                  <a:gd name="T0" fmla="*/ 0 w 12"/>
                  <a:gd name="T1" fmla="*/ 7 h 7"/>
                  <a:gd name="T2" fmla="*/ 0 w 12"/>
                  <a:gd name="T3" fmla="*/ 0 h 7"/>
                  <a:gd name="T4" fmla="*/ 12 w 12"/>
                  <a:gd name="T5" fmla="*/ 0 h 7"/>
                </a:gdLst>
                <a:ahLst/>
                <a:cxnLst>
                  <a:cxn ang="0">
                    <a:pos x="T0" y="T1"/>
                  </a:cxn>
                  <a:cxn ang="0">
                    <a:pos x="T2" y="T3"/>
                  </a:cxn>
                  <a:cxn ang="0">
                    <a:pos x="T4" y="T5"/>
                  </a:cxn>
                </a:cxnLst>
                <a:rect l="0" t="0" r="r" b="b"/>
                <a:pathLst>
                  <a:path w="12" h="7">
                    <a:moveTo>
                      <a:pt x="0" y="7"/>
                    </a:moveTo>
                    <a:lnTo>
                      <a:pt x="0" y="0"/>
                    </a:lnTo>
                    <a:lnTo>
                      <a:pt x="12"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0" name="Freeform 170"/>
              <p:cNvSpPr>
                <a:spLocks/>
              </p:cNvSpPr>
              <p:nvPr/>
            </p:nvSpPr>
            <p:spPr bwMode="auto">
              <a:xfrm>
                <a:off x="3010" y="1239"/>
                <a:ext cx="14" cy="8"/>
              </a:xfrm>
              <a:custGeom>
                <a:avLst/>
                <a:gdLst>
                  <a:gd name="T0" fmla="*/ 0 w 14"/>
                  <a:gd name="T1" fmla="*/ 8 h 8"/>
                  <a:gd name="T2" fmla="*/ 0 w 14"/>
                  <a:gd name="T3" fmla="*/ 0 h 8"/>
                  <a:gd name="T4" fmla="*/ 14 w 14"/>
                  <a:gd name="T5" fmla="*/ 0 h 8"/>
                </a:gdLst>
                <a:ahLst/>
                <a:cxnLst>
                  <a:cxn ang="0">
                    <a:pos x="T0" y="T1"/>
                  </a:cxn>
                  <a:cxn ang="0">
                    <a:pos x="T2" y="T3"/>
                  </a:cxn>
                  <a:cxn ang="0">
                    <a:pos x="T4" y="T5"/>
                  </a:cxn>
                </a:cxnLst>
                <a:rect l="0" t="0" r="r" b="b"/>
                <a:pathLst>
                  <a:path w="14" h="8">
                    <a:moveTo>
                      <a:pt x="0" y="8"/>
                    </a:moveTo>
                    <a:lnTo>
                      <a:pt x="0" y="0"/>
                    </a:lnTo>
                    <a:lnTo>
                      <a:pt x="1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1" name="Freeform 171"/>
              <p:cNvSpPr>
                <a:spLocks/>
              </p:cNvSpPr>
              <p:nvPr/>
            </p:nvSpPr>
            <p:spPr bwMode="auto">
              <a:xfrm>
                <a:off x="3011" y="1256"/>
                <a:ext cx="15" cy="10"/>
              </a:xfrm>
              <a:custGeom>
                <a:avLst/>
                <a:gdLst>
                  <a:gd name="T0" fmla="*/ 0 w 15"/>
                  <a:gd name="T1" fmla="*/ 10 h 10"/>
                  <a:gd name="T2" fmla="*/ 0 w 15"/>
                  <a:gd name="T3" fmla="*/ 0 h 10"/>
                  <a:gd name="T4" fmla="*/ 15 w 15"/>
                  <a:gd name="T5" fmla="*/ 0 h 10"/>
                </a:gdLst>
                <a:ahLst/>
                <a:cxnLst>
                  <a:cxn ang="0">
                    <a:pos x="T0" y="T1"/>
                  </a:cxn>
                  <a:cxn ang="0">
                    <a:pos x="T2" y="T3"/>
                  </a:cxn>
                  <a:cxn ang="0">
                    <a:pos x="T4" y="T5"/>
                  </a:cxn>
                </a:cxnLst>
                <a:rect l="0" t="0" r="r" b="b"/>
                <a:pathLst>
                  <a:path w="15" h="10">
                    <a:moveTo>
                      <a:pt x="0" y="10"/>
                    </a:moveTo>
                    <a:lnTo>
                      <a:pt x="0" y="0"/>
                    </a:lnTo>
                    <a:lnTo>
                      <a:pt x="15"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2" name="Freeform 172"/>
              <p:cNvSpPr>
                <a:spLocks/>
              </p:cNvSpPr>
              <p:nvPr/>
            </p:nvSpPr>
            <p:spPr bwMode="auto">
              <a:xfrm>
                <a:off x="3032" y="1224"/>
                <a:ext cx="13" cy="7"/>
              </a:xfrm>
              <a:custGeom>
                <a:avLst/>
                <a:gdLst>
                  <a:gd name="T0" fmla="*/ 1 w 13"/>
                  <a:gd name="T1" fmla="*/ 7 h 7"/>
                  <a:gd name="T2" fmla="*/ 0 w 13"/>
                  <a:gd name="T3" fmla="*/ 0 h 7"/>
                  <a:gd name="T4" fmla="*/ 13 w 13"/>
                  <a:gd name="T5" fmla="*/ 0 h 7"/>
                </a:gdLst>
                <a:ahLst/>
                <a:cxnLst>
                  <a:cxn ang="0">
                    <a:pos x="T0" y="T1"/>
                  </a:cxn>
                  <a:cxn ang="0">
                    <a:pos x="T2" y="T3"/>
                  </a:cxn>
                  <a:cxn ang="0">
                    <a:pos x="T4" y="T5"/>
                  </a:cxn>
                </a:cxnLst>
                <a:rect l="0" t="0" r="r" b="b"/>
                <a:pathLst>
                  <a:path w="13" h="7">
                    <a:moveTo>
                      <a:pt x="1" y="7"/>
                    </a:moveTo>
                    <a:lnTo>
                      <a:pt x="0" y="0"/>
                    </a:lnTo>
                    <a:lnTo>
                      <a:pt x="13"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3" name="Freeform 173"/>
              <p:cNvSpPr>
                <a:spLocks/>
              </p:cNvSpPr>
              <p:nvPr/>
            </p:nvSpPr>
            <p:spPr bwMode="auto">
              <a:xfrm>
                <a:off x="3035" y="1239"/>
                <a:ext cx="14" cy="8"/>
              </a:xfrm>
              <a:custGeom>
                <a:avLst/>
                <a:gdLst>
                  <a:gd name="T0" fmla="*/ 1 w 14"/>
                  <a:gd name="T1" fmla="*/ 8 h 8"/>
                  <a:gd name="T2" fmla="*/ 0 w 14"/>
                  <a:gd name="T3" fmla="*/ 0 h 8"/>
                  <a:gd name="T4" fmla="*/ 14 w 14"/>
                  <a:gd name="T5" fmla="*/ 0 h 8"/>
                </a:gdLst>
                <a:ahLst/>
                <a:cxnLst>
                  <a:cxn ang="0">
                    <a:pos x="T0" y="T1"/>
                  </a:cxn>
                  <a:cxn ang="0">
                    <a:pos x="T2" y="T3"/>
                  </a:cxn>
                  <a:cxn ang="0">
                    <a:pos x="T4" y="T5"/>
                  </a:cxn>
                </a:cxnLst>
                <a:rect l="0" t="0" r="r" b="b"/>
                <a:pathLst>
                  <a:path w="14" h="8">
                    <a:moveTo>
                      <a:pt x="1" y="8"/>
                    </a:moveTo>
                    <a:lnTo>
                      <a:pt x="0" y="0"/>
                    </a:lnTo>
                    <a:lnTo>
                      <a:pt x="1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4" name="Freeform 174"/>
              <p:cNvSpPr>
                <a:spLocks/>
              </p:cNvSpPr>
              <p:nvPr/>
            </p:nvSpPr>
            <p:spPr bwMode="auto">
              <a:xfrm>
                <a:off x="3038" y="1256"/>
                <a:ext cx="15" cy="10"/>
              </a:xfrm>
              <a:custGeom>
                <a:avLst/>
                <a:gdLst>
                  <a:gd name="T0" fmla="*/ 1 w 15"/>
                  <a:gd name="T1" fmla="*/ 10 h 10"/>
                  <a:gd name="T2" fmla="*/ 0 w 15"/>
                  <a:gd name="T3" fmla="*/ 0 h 10"/>
                  <a:gd name="T4" fmla="*/ 15 w 15"/>
                  <a:gd name="T5" fmla="*/ 0 h 10"/>
                </a:gdLst>
                <a:ahLst/>
                <a:cxnLst>
                  <a:cxn ang="0">
                    <a:pos x="T0" y="T1"/>
                  </a:cxn>
                  <a:cxn ang="0">
                    <a:pos x="T2" y="T3"/>
                  </a:cxn>
                  <a:cxn ang="0">
                    <a:pos x="T4" y="T5"/>
                  </a:cxn>
                </a:cxnLst>
                <a:rect l="0" t="0" r="r" b="b"/>
                <a:pathLst>
                  <a:path w="15" h="10">
                    <a:moveTo>
                      <a:pt x="1" y="10"/>
                    </a:moveTo>
                    <a:lnTo>
                      <a:pt x="0" y="0"/>
                    </a:lnTo>
                    <a:lnTo>
                      <a:pt x="15"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5" name="Freeform 175"/>
              <p:cNvSpPr>
                <a:spLocks/>
              </p:cNvSpPr>
              <p:nvPr/>
            </p:nvSpPr>
            <p:spPr bwMode="auto">
              <a:xfrm>
                <a:off x="2869" y="1245"/>
                <a:ext cx="33" cy="50"/>
              </a:xfrm>
              <a:custGeom>
                <a:avLst/>
                <a:gdLst>
                  <a:gd name="T0" fmla="*/ 10 w 33"/>
                  <a:gd name="T1" fmla="*/ 0 h 50"/>
                  <a:gd name="T2" fmla="*/ 10 w 33"/>
                  <a:gd name="T3" fmla="*/ 0 h 50"/>
                  <a:gd name="T4" fmla="*/ 6 w 33"/>
                  <a:gd name="T5" fmla="*/ 4 h 50"/>
                  <a:gd name="T6" fmla="*/ 3 w 33"/>
                  <a:gd name="T7" fmla="*/ 8 h 50"/>
                  <a:gd name="T8" fmla="*/ 1 w 33"/>
                  <a:gd name="T9" fmla="*/ 13 h 50"/>
                  <a:gd name="T10" fmla="*/ 0 w 33"/>
                  <a:gd name="T11" fmla="*/ 18 h 50"/>
                  <a:gd name="T12" fmla="*/ 0 w 33"/>
                  <a:gd name="T13" fmla="*/ 18 h 50"/>
                  <a:gd name="T14" fmla="*/ 1 w 33"/>
                  <a:gd name="T15" fmla="*/ 23 h 50"/>
                  <a:gd name="T16" fmla="*/ 3 w 33"/>
                  <a:gd name="T17" fmla="*/ 28 h 50"/>
                  <a:gd name="T18" fmla="*/ 6 w 33"/>
                  <a:gd name="T19" fmla="*/ 33 h 50"/>
                  <a:gd name="T20" fmla="*/ 10 w 33"/>
                  <a:gd name="T21" fmla="*/ 37 h 50"/>
                  <a:gd name="T22" fmla="*/ 10 w 33"/>
                  <a:gd name="T23" fmla="*/ 37 h 50"/>
                  <a:gd name="T24" fmla="*/ 20 w 33"/>
                  <a:gd name="T25" fmla="*/ 44 h 50"/>
                  <a:gd name="T26" fmla="*/ 33 w 33"/>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50">
                    <a:moveTo>
                      <a:pt x="10" y="0"/>
                    </a:moveTo>
                    <a:lnTo>
                      <a:pt x="10" y="0"/>
                    </a:lnTo>
                    <a:lnTo>
                      <a:pt x="6" y="4"/>
                    </a:lnTo>
                    <a:lnTo>
                      <a:pt x="3" y="8"/>
                    </a:lnTo>
                    <a:lnTo>
                      <a:pt x="1" y="13"/>
                    </a:lnTo>
                    <a:lnTo>
                      <a:pt x="0" y="18"/>
                    </a:lnTo>
                    <a:lnTo>
                      <a:pt x="0" y="18"/>
                    </a:lnTo>
                    <a:lnTo>
                      <a:pt x="1" y="23"/>
                    </a:lnTo>
                    <a:lnTo>
                      <a:pt x="3" y="28"/>
                    </a:lnTo>
                    <a:lnTo>
                      <a:pt x="6" y="33"/>
                    </a:lnTo>
                    <a:lnTo>
                      <a:pt x="10" y="37"/>
                    </a:lnTo>
                    <a:lnTo>
                      <a:pt x="10" y="37"/>
                    </a:lnTo>
                    <a:lnTo>
                      <a:pt x="20" y="44"/>
                    </a:lnTo>
                    <a:lnTo>
                      <a:pt x="33" y="5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6" name="Freeform 176"/>
              <p:cNvSpPr>
                <a:spLocks/>
              </p:cNvSpPr>
              <p:nvPr/>
            </p:nvSpPr>
            <p:spPr bwMode="auto">
              <a:xfrm>
                <a:off x="2888" y="1174"/>
                <a:ext cx="227" cy="66"/>
              </a:xfrm>
              <a:custGeom>
                <a:avLst/>
                <a:gdLst>
                  <a:gd name="T0" fmla="*/ 39 w 227"/>
                  <a:gd name="T1" fmla="*/ 66 h 66"/>
                  <a:gd name="T2" fmla="*/ 39 w 227"/>
                  <a:gd name="T3" fmla="*/ 66 h 66"/>
                  <a:gd name="T4" fmla="*/ 3 w 227"/>
                  <a:gd name="T5" fmla="*/ 66 h 66"/>
                  <a:gd name="T6" fmla="*/ 3 w 227"/>
                  <a:gd name="T7" fmla="*/ 66 h 66"/>
                  <a:gd name="T8" fmla="*/ 0 w 227"/>
                  <a:gd name="T9" fmla="*/ 57 h 66"/>
                  <a:gd name="T10" fmla="*/ 0 w 227"/>
                  <a:gd name="T11" fmla="*/ 49 h 66"/>
                  <a:gd name="T12" fmla="*/ 3 w 227"/>
                  <a:gd name="T13" fmla="*/ 41 h 66"/>
                  <a:gd name="T14" fmla="*/ 4 w 227"/>
                  <a:gd name="T15" fmla="*/ 34 h 66"/>
                  <a:gd name="T16" fmla="*/ 4 w 227"/>
                  <a:gd name="T17" fmla="*/ 34 h 66"/>
                  <a:gd name="T18" fmla="*/ 8 w 227"/>
                  <a:gd name="T19" fmla="*/ 30 h 66"/>
                  <a:gd name="T20" fmla="*/ 12 w 227"/>
                  <a:gd name="T21" fmla="*/ 25 h 66"/>
                  <a:gd name="T22" fmla="*/ 22 w 227"/>
                  <a:gd name="T23" fmla="*/ 18 h 66"/>
                  <a:gd name="T24" fmla="*/ 34 w 227"/>
                  <a:gd name="T25" fmla="*/ 12 h 66"/>
                  <a:gd name="T26" fmla="*/ 48 w 227"/>
                  <a:gd name="T27" fmla="*/ 8 h 66"/>
                  <a:gd name="T28" fmla="*/ 63 w 227"/>
                  <a:gd name="T29" fmla="*/ 4 h 66"/>
                  <a:gd name="T30" fmla="*/ 79 w 227"/>
                  <a:gd name="T31" fmla="*/ 2 h 66"/>
                  <a:gd name="T32" fmla="*/ 96 w 227"/>
                  <a:gd name="T33" fmla="*/ 1 h 66"/>
                  <a:gd name="T34" fmla="*/ 114 w 227"/>
                  <a:gd name="T35" fmla="*/ 0 h 66"/>
                  <a:gd name="T36" fmla="*/ 114 w 227"/>
                  <a:gd name="T37" fmla="*/ 0 h 66"/>
                  <a:gd name="T38" fmla="*/ 131 w 227"/>
                  <a:gd name="T39" fmla="*/ 1 h 66"/>
                  <a:gd name="T40" fmla="*/ 148 w 227"/>
                  <a:gd name="T41" fmla="*/ 2 h 66"/>
                  <a:gd name="T42" fmla="*/ 164 w 227"/>
                  <a:gd name="T43" fmla="*/ 4 h 66"/>
                  <a:gd name="T44" fmla="*/ 179 w 227"/>
                  <a:gd name="T45" fmla="*/ 8 h 66"/>
                  <a:gd name="T46" fmla="*/ 193 w 227"/>
                  <a:gd name="T47" fmla="*/ 12 h 66"/>
                  <a:gd name="T48" fmla="*/ 205 w 227"/>
                  <a:gd name="T49" fmla="*/ 18 h 66"/>
                  <a:gd name="T50" fmla="*/ 215 w 227"/>
                  <a:gd name="T51" fmla="*/ 25 h 66"/>
                  <a:gd name="T52" fmla="*/ 220 w 227"/>
                  <a:gd name="T53" fmla="*/ 30 h 66"/>
                  <a:gd name="T54" fmla="*/ 223 w 227"/>
                  <a:gd name="T55" fmla="*/ 34 h 66"/>
                  <a:gd name="T56" fmla="*/ 223 w 227"/>
                  <a:gd name="T57" fmla="*/ 34 h 66"/>
                  <a:gd name="T58" fmla="*/ 225 w 227"/>
                  <a:gd name="T59" fmla="*/ 41 h 66"/>
                  <a:gd name="T60" fmla="*/ 226 w 227"/>
                  <a:gd name="T61" fmla="*/ 49 h 66"/>
                  <a:gd name="T62" fmla="*/ 227 w 227"/>
                  <a:gd name="T63" fmla="*/ 57 h 66"/>
                  <a:gd name="T64" fmla="*/ 225 w 227"/>
                  <a:gd name="T65" fmla="*/ 66 h 66"/>
                  <a:gd name="T66" fmla="*/ 225 w 227"/>
                  <a:gd name="T67" fmla="*/ 66 h 66"/>
                  <a:gd name="T68" fmla="*/ 188 w 227"/>
                  <a:gd name="T6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66">
                    <a:moveTo>
                      <a:pt x="39" y="66"/>
                    </a:moveTo>
                    <a:lnTo>
                      <a:pt x="39" y="66"/>
                    </a:lnTo>
                    <a:lnTo>
                      <a:pt x="3" y="66"/>
                    </a:lnTo>
                    <a:lnTo>
                      <a:pt x="3" y="66"/>
                    </a:lnTo>
                    <a:lnTo>
                      <a:pt x="0" y="57"/>
                    </a:lnTo>
                    <a:lnTo>
                      <a:pt x="0" y="49"/>
                    </a:lnTo>
                    <a:lnTo>
                      <a:pt x="3" y="41"/>
                    </a:lnTo>
                    <a:lnTo>
                      <a:pt x="4" y="34"/>
                    </a:lnTo>
                    <a:lnTo>
                      <a:pt x="4" y="34"/>
                    </a:lnTo>
                    <a:lnTo>
                      <a:pt x="8" y="30"/>
                    </a:lnTo>
                    <a:lnTo>
                      <a:pt x="12" y="25"/>
                    </a:lnTo>
                    <a:lnTo>
                      <a:pt x="22" y="18"/>
                    </a:lnTo>
                    <a:lnTo>
                      <a:pt x="34" y="12"/>
                    </a:lnTo>
                    <a:lnTo>
                      <a:pt x="48" y="8"/>
                    </a:lnTo>
                    <a:lnTo>
                      <a:pt x="63" y="4"/>
                    </a:lnTo>
                    <a:lnTo>
                      <a:pt x="79" y="2"/>
                    </a:lnTo>
                    <a:lnTo>
                      <a:pt x="96" y="1"/>
                    </a:lnTo>
                    <a:lnTo>
                      <a:pt x="114" y="0"/>
                    </a:lnTo>
                    <a:lnTo>
                      <a:pt x="114" y="0"/>
                    </a:lnTo>
                    <a:lnTo>
                      <a:pt x="131" y="1"/>
                    </a:lnTo>
                    <a:lnTo>
                      <a:pt x="148" y="2"/>
                    </a:lnTo>
                    <a:lnTo>
                      <a:pt x="164" y="4"/>
                    </a:lnTo>
                    <a:lnTo>
                      <a:pt x="179" y="8"/>
                    </a:lnTo>
                    <a:lnTo>
                      <a:pt x="193" y="12"/>
                    </a:lnTo>
                    <a:lnTo>
                      <a:pt x="205" y="18"/>
                    </a:lnTo>
                    <a:lnTo>
                      <a:pt x="215" y="25"/>
                    </a:lnTo>
                    <a:lnTo>
                      <a:pt x="220" y="30"/>
                    </a:lnTo>
                    <a:lnTo>
                      <a:pt x="223" y="34"/>
                    </a:lnTo>
                    <a:lnTo>
                      <a:pt x="223" y="34"/>
                    </a:lnTo>
                    <a:lnTo>
                      <a:pt x="225" y="41"/>
                    </a:lnTo>
                    <a:lnTo>
                      <a:pt x="226" y="49"/>
                    </a:lnTo>
                    <a:lnTo>
                      <a:pt x="227" y="57"/>
                    </a:lnTo>
                    <a:lnTo>
                      <a:pt x="225" y="66"/>
                    </a:lnTo>
                    <a:lnTo>
                      <a:pt x="225" y="66"/>
                    </a:lnTo>
                    <a:lnTo>
                      <a:pt x="188" y="6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7" name="Freeform 177"/>
              <p:cNvSpPr>
                <a:spLocks/>
              </p:cNvSpPr>
              <p:nvPr/>
            </p:nvSpPr>
            <p:spPr bwMode="auto">
              <a:xfrm>
                <a:off x="4704" y="2660"/>
                <a:ext cx="118" cy="30"/>
              </a:xfrm>
              <a:custGeom>
                <a:avLst/>
                <a:gdLst>
                  <a:gd name="T0" fmla="*/ 118 w 118"/>
                  <a:gd name="T1" fmla="*/ 30 h 30"/>
                  <a:gd name="T2" fmla="*/ 118 w 118"/>
                  <a:gd name="T3" fmla="*/ 30 h 30"/>
                  <a:gd name="T4" fmla="*/ 107 w 118"/>
                  <a:gd name="T5" fmla="*/ 17 h 30"/>
                  <a:gd name="T6" fmla="*/ 102 w 118"/>
                  <a:gd name="T7" fmla="*/ 11 h 30"/>
                  <a:gd name="T8" fmla="*/ 102 w 118"/>
                  <a:gd name="T9" fmla="*/ 11 h 30"/>
                  <a:gd name="T10" fmla="*/ 98 w 118"/>
                  <a:gd name="T11" fmla="*/ 9 h 30"/>
                  <a:gd name="T12" fmla="*/ 94 w 118"/>
                  <a:gd name="T13" fmla="*/ 7 h 30"/>
                  <a:gd name="T14" fmla="*/ 84 w 118"/>
                  <a:gd name="T15" fmla="*/ 3 h 30"/>
                  <a:gd name="T16" fmla="*/ 72 w 118"/>
                  <a:gd name="T17" fmla="*/ 1 h 30"/>
                  <a:gd name="T18" fmla="*/ 59 w 118"/>
                  <a:gd name="T19" fmla="*/ 0 h 30"/>
                  <a:gd name="T20" fmla="*/ 59 w 118"/>
                  <a:gd name="T21" fmla="*/ 0 h 30"/>
                  <a:gd name="T22" fmla="*/ 46 w 118"/>
                  <a:gd name="T23" fmla="*/ 1 h 30"/>
                  <a:gd name="T24" fmla="*/ 35 w 118"/>
                  <a:gd name="T25" fmla="*/ 3 h 30"/>
                  <a:gd name="T26" fmla="*/ 24 w 118"/>
                  <a:gd name="T27" fmla="*/ 7 h 30"/>
                  <a:gd name="T28" fmla="*/ 20 w 118"/>
                  <a:gd name="T29" fmla="*/ 9 h 30"/>
                  <a:gd name="T30" fmla="*/ 17 w 118"/>
                  <a:gd name="T31" fmla="*/ 11 h 30"/>
                  <a:gd name="T32" fmla="*/ 17 w 118"/>
                  <a:gd name="T33" fmla="*/ 11 h 30"/>
                  <a:gd name="T34" fmla="*/ 11 w 118"/>
                  <a:gd name="T35" fmla="*/ 17 h 30"/>
                  <a:gd name="T36" fmla="*/ 0 w 118"/>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30">
                    <a:moveTo>
                      <a:pt x="118" y="30"/>
                    </a:moveTo>
                    <a:lnTo>
                      <a:pt x="118" y="30"/>
                    </a:lnTo>
                    <a:lnTo>
                      <a:pt x="107" y="17"/>
                    </a:lnTo>
                    <a:lnTo>
                      <a:pt x="102" y="11"/>
                    </a:lnTo>
                    <a:lnTo>
                      <a:pt x="102" y="11"/>
                    </a:lnTo>
                    <a:lnTo>
                      <a:pt x="98" y="9"/>
                    </a:lnTo>
                    <a:lnTo>
                      <a:pt x="94" y="7"/>
                    </a:lnTo>
                    <a:lnTo>
                      <a:pt x="84" y="3"/>
                    </a:lnTo>
                    <a:lnTo>
                      <a:pt x="72" y="1"/>
                    </a:lnTo>
                    <a:lnTo>
                      <a:pt x="59" y="0"/>
                    </a:lnTo>
                    <a:lnTo>
                      <a:pt x="59" y="0"/>
                    </a:lnTo>
                    <a:lnTo>
                      <a:pt x="46" y="1"/>
                    </a:lnTo>
                    <a:lnTo>
                      <a:pt x="35" y="3"/>
                    </a:lnTo>
                    <a:lnTo>
                      <a:pt x="24" y="7"/>
                    </a:lnTo>
                    <a:lnTo>
                      <a:pt x="20" y="9"/>
                    </a:lnTo>
                    <a:lnTo>
                      <a:pt x="17" y="11"/>
                    </a:lnTo>
                    <a:lnTo>
                      <a:pt x="17" y="11"/>
                    </a:lnTo>
                    <a:lnTo>
                      <a:pt x="11" y="17"/>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8" name="Freeform 178"/>
              <p:cNvSpPr>
                <a:spLocks/>
              </p:cNvSpPr>
              <p:nvPr/>
            </p:nvSpPr>
            <p:spPr bwMode="auto">
              <a:xfrm>
                <a:off x="4727" y="2580"/>
                <a:ext cx="72" cy="72"/>
              </a:xfrm>
              <a:custGeom>
                <a:avLst/>
                <a:gdLst>
                  <a:gd name="T0" fmla="*/ 36 w 72"/>
                  <a:gd name="T1" fmla="*/ 72 h 72"/>
                  <a:gd name="T2" fmla="*/ 36 w 72"/>
                  <a:gd name="T3" fmla="*/ 72 h 72"/>
                  <a:gd name="T4" fmla="*/ 44 w 72"/>
                  <a:gd name="T5" fmla="*/ 72 h 72"/>
                  <a:gd name="T6" fmla="*/ 50 w 72"/>
                  <a:gd name="T7" fmla="*/ 69 h 72"/>
                  <a:gd name="T8" fmla="*/ 56 w 72"/>
                  <a:gd name="T9" fmla="*/ 65 h 72"/>
                  <a:gd name="T10" fmla="*/ 62 w 72"/>
                  <a:gd name="T11" fmla="*/ 61 h 72"/>
                  <a:gd name="T12" fmla="*/ 66 w 72"/>
                  <a:gd name="T13" fmla="*/ 56 h 72"/>
                  <a:gd name="T14" fmla="*/ 69 w 72"/>
                  <a:gd name="T15" fmla="*/ 50 h 72"/>
                  <a:gd name="T16" fmla="*/ 71 w 72"/>
                  <a:gd name="T17" fmla="*/ 43 h 72"/>
                  <a:gd name="T18" fmla="*/ 72 w 72"/>
                  <a:gd name="T19" fmla="*/ 36 h 72"/>
                  <a:gd name="T20" fmla="*/ 72 w 72"/>
                  <a:gd name="T21" fmla="*/ 36 h 72"/>
                  <a:gd name="T22" fmla="*/ 71 w 72"/>
                  <a:gd name="T23" fmla="*/ 28 h 72"/>
                  <a:gd name="T24" fmla="*/ 69 w 72"/>
                  <a:gd name="T25" fmla="*/ 21 h 72"/>
                  <a:gd name="T26" fmla="*/ 66 w 72"/>
                  <a:gd name="T27" fmla="*/ 15 h 72"/>
                  <a:gd name="T28" fmla="*/ 62 w 72"/>
                  <a:gd name="T29" fmla="*/ 10 h 72"/>
                  <a:gd name="T30" fmla="*/ 56 w 72"/>
                  <a:gd name="T31" fmla="*/ 6 h 72"/>
                  <a:gd name="T32" fmla="*/ 50 w 72"/>
                  <a:gd name="T33" fmla="*/ 3 h 72"/>
                  <a:gd name="T34" fmla="*/ 44 w 72"/>
                  <a:gd name="T35" fmla="*/ 1 h 72"/>
                  <a:gd name="T36" fmla="*/ 36 w 72"/>
                  <a:gd name="T37" fmla="*/ 0 h 72"/>
                  <a:gd name="T38" fmla="*/ 36 w 72"/>
                  <a:gd name="T39" fmla="*/ 0 h 72"/>
                  <a:gd name="T40" fmla="*/ 29 w 72"/>
                  <a:gd name="T41" fmla="*/ 1 h 72"/>
                  <a:gd name="T42" fmla="*/ 22 w 72"/>
                  <a:gd name="T43" fmla="*/ 3 h 72"/>
                  <a:gd name="T44" fmla="*/ 16 w 72"/>
                  <a:gd name="T45" fmla="*/ 6 h 72"/>
                  <a:gd name="T46" fmla="*/ 11 w 72"/>
                  <a:gd name="T47" fmla="*/ 10 h 72"/>
                  <a:gd name="T48" fmla="*/ 7 w 72"/>
                  <a:gd name="T49" fmla="*/ 15 h 72"/>
                  <a:gd name="T50" fmla="*/ 2 w 72"/>
                  <a:gd name="T51" fmla="*/ 21 h 72"/>
                  <a:gd name="T52" fmla="*/ 0 w 72"/>
                  <a:gd name="T53" fmla="*/ 28 h 72"/>
                  <a:gd name="T54" fmla="*/ 0 w 72"/>
                  <a:gd name="T55" fmla="*/ 36 h 72"/>
                  <a:gd name="T56" fmla="*/ 0 w 72"/>
                  <a:gd name="T57" fmla="*/ 36 h 72"/>
                  <a:gd name="T58" fmla="*/ 0 w 72"/>
                  <a:gd name="T59" fmla="*/ 43 h 72"/>
                  <a:gd name="T60" fmla="*/ 2 w 72"/>
                  <a:gd name="T61" fmla="*/ 50 h 72"/>
                  <a:gd name="T62" fmla="*/ 7 w 72"/>
                  <a:gd name="T63" fmla="*/ 56 h 72"/>
                  <a:gd name="T64" fmla="*/ 11 w 72"/>
                  <a:gd name="T65" fmla="*/ 61 h 72"/>
                  <a:gd name="T66" fmla="*/ 16 w 72"/>
                  <a:gd name="T67" fmla="*/ 65 h 72"/>
                  <a:gd name="T68" fmla="*/ 22 w 72"/>
                  <a:gd name="T69" fmla="*/ 69 h 72"/>
                  <a:gd name="T70" fmla="*/ 29 w 72"/>
                  <a:gd name="T71" fmla="*/ 72 h 72"/>
                  <a:gd name="T72" fmla="*/ 36 w 72"/>
                  <a:gd name="T73" fmla="*/ 72 h 72"/>
                  <a:gd name="T74" fmla="*/ 36 w 72"/>
                  <a:gd name="T7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36" y="72"/>
                    </a:moveTo>
                    <a:lnTo>
                      <a:pt x="36" y="72"/>
                    </a:lnTo>
                    <a:lnTo>
                      <a:pt x="44" y="72"/>
                    </a:lnTo>
                    <a:lnTo>
                      <a:pt x="50" y="69"/>
                    </a:lnTo>
                    <a:lnTo>
                      <a:pt x="56" y="65"/>
                    </a:lnTo>
                    <a:lnTo>
                      <a:pt x="62" y="61"/>
                    </a:lnTo>
                    <a:lnTo>
                      <a:pt x="66" y="56"/>
                    </a:lnTo>
                    <a:lnTo>
                      <a:pt x="69" y="50"/>
                    </a:lnTo>
                    <a:lnTo>
                      <a:pt x="71" y="43"/>
                    </a:lnTo>
                    <a:lnTo>
                      <a:pt x="72" y="36"/>
                    </a:lnTo>
                    <a:lnTo>
                      <a:pt x="72" y="36"/>
                    </a:lnTo>
                    <a:lnTo>
                      <a:pt x="71" y="28"/>
                    </a:lnTo>
                    <a:lnTo>
                      <a:pt x="69" y="21"/>
                    </a:lnTo>
                    <a:lnTo>
                      <a:pt x="66" y="15"/>
                    </a:lnTo>
                    <a:lnTo>
                      <a:pt x="62" y="10"/>
                    </a:lnTo>
                    <a:lnTo>
                      <a:pt x="56" y="6"/>
                    </a:lnTo>
                    <a:lnTo>
                      <a:pt x="50" y="3"/>
                    </a:lnTo>
                    <a:lnTo>
                      <a:pt x="44" y="1"/>
                    </a:lnTo>
                    <a:lnTo>
                      <a:pt x="36" y="0"/>
                    </a:lnTo>
                    <a:lnTo>
                      <a:pt x="36" y="0"/>
                    </a:lnTo>
                    <a:lnTo>
                      <a:pt x="29" y="1"/>
                    </a:lnTo>
                    <a:lnTo>
                      <a:pt x="22" y="3"/>
                    </a:lnTo>
                    <a:lnTo>
                      <a:pt x="16" y="6"/>
                    </a:lnTo>
                    <a:lnTo>
                      <a:pt x="11" y="10"/>
                    </a:lnTo>
                    <a:lnTo>
                      <a:pt x="7" y="15"/>
                    </a:lnTo>
                    <a:lnTo>
                      <a:pt x="2" y="21"/>
                    </a:lnTo>
                    <a:lnTo>
                      <a:pt x="0" y="28"/>
                    </a:lnTo>
                    <a:lnTo>
                      <a:pt x="0" y="36"/>
                    </a:lnTo>
                    <a:lnTo>
                      <a:pt x="0" y="36"/>
                    </a:lnTo>
                    <a:lnTo>
                      <a:pt x="0" y="43"/>
                    </a:lnTo>
                    <a:lnTo>
                      <a:pt x="2" y="50"/>
                    </a:lnTo>
                    <a:lnTo>
                      <a:pt x="7" y="56"/>
                    </a:lnTo>
                    <a:lnTo>
                      <a:pt x="11" y="61"/>
                    </a:lnTo>
                    <a:lnTo>
                      <a:pt x="16" y="65"/>
                    </a:lnTo>
                    <a:lnTo>
                      <a:pt x="22" y="69"/>
                    </a:lnTo>
                    <a:lnTo>
                      <a:pt x="29" y="72"/>
                    </a:lnTo>
                    <a:lnTo>
                      <a:pt x="36" y="72"/>
                    </a:lnTo>
                    <a:lnTo>
                      <a:pt x="36" y="7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59" name="Freeform 179"/>
              <p:cNvSpPr>
                <a:spLocks/>
              </p:cNvSpPr>
              <p:nvPr/>
            </p:nvSpPr>
            <p:spPr bwMode="auto">
              <a:xfrm>
                <a:off x="4665" y="2668"/>
                <a:ext cx="243" cy="125"/>
              </a:xfrm>
              <a:custGeom>
                <a:avLst/>
                <a:gdLst>
                  <a:gd name="T0" fmla="*/ 175 w 243"/>
                  <a:gd name="T1" fmla="*/ 3 h 125"/>
                  <a:gd name="T2" fmla="*/ 175 w 243"/>
                  <a:gd name="T3" fmla="*/ 3 h 125"/>
                  <a:gd name="T4" fmla="*/ 172 w 243"/>
                  <a:gd name="T5" fmla="*/ 1 h 125"/>
                  <a:gd name="T6" fmla="*/ 170 w 243"/>
                  <a:gd name="T7" fmla="*/ 0 h 125"/>
                  <a:gd name="T8" fmla="*/ 168 w 243"/>
                  <a:gd name="T9" fmla="*/ 0 h 125"/>
                  <a:gd name="T10" fmla="*/ 166 w 243"/>
                  <a:gd name="T11" fmla="*/ 1 h 125"/>
                  <a:gd name="T12" fmla="*/ 165 w 243"/>
                  <a:gd name="T13" fmla="*/ 3 h 125"/>
                  <a:gd name="T14" fmla="*/ 165 w 243"/>
                  <a:gd name="T15" fmla="*/ 6 h 125"/>
                  <a:gd name="T16" fmla="*/ 164 w 243"/>
                  <a:gd name="T17" fmla="*/ 9 h 125"/>
                  <a:gd name="T18" fmla="*/ 165 w 243"/>
                  <a:gd name="T19" fmla="*/ 12 h 125"/>
                  <a:gd name="T20" fmla="*/ 170 w 243"/>
                  <a:gd name="T21" fmla="*/ 32 h 125"/>
                  <a:gd name="T22" fmla="*/ 0 w 243"/>
                  <a:gd name="T23" fmla="*/ 32 h 125"/>
                  <a:gd name="T24" fmla="*/ 0 w 243"/>
                  <a:gd name="T25" fmla="*/ 93 h 125"/>
                  <a:gd name="T26" fmla="*/ 170 w 243"/>
                  <a:gd name="T27" fmla="*/ 93 h 125"/>
                  <a:gd name="T28" fmla="*/ 165 w 243"/>
                  <a:gd name="T29" fmla="*/ 112 h 125"/>
                  <a:gd name="T30" fmla="*/ 165 w 243"/>
                  <a:gd name="T31" fmla="*/ 112 h 125"/>
                  <a:gd name="T32" fmla="*/ 164 w 243"/>
                  <a:gd name="T33" fmla="*/ 115 h 125"/>
                  <a:gd name="T34" fmla="*/ 165 w 243"/>
                  <a:gd name="T35" fmla="*/ 118 h 125"/>
                  <a:gd name="T36" fmla="*/ 165 w 243"/>
                  <a:gd name="T37" fmla="*/ 121 h 125"/>
                  <a:gd name="T38" fmla="*/ 166 w 243"/>
                  <a:gd name="T39" fmla="*/ 122 h 125"/>
                  <a:gd name="T40" fmla="*/ 168 w 243"/>
                  <a:gd name="T41" fmla="*/ 125 h 125"/>
                  <a:gd name="T42" fmla="*/ 170 w 243"/>
                  <a:gd name="T43" fmla="*/ 125 h 125"/>
                  <a:gd name="T44" fmla="*/ 172 w 243"/>
                  <a:gd name="T45" fmla="*/ 123 h 125"/>
                  <a:gd name="T46" fmla="*/ 175 w 243"/>
                  <a:gd name="T47" fmla="*/ 121 h 125"/>
                  <a:gd name="T48" fmla="*/ 175 w 243"/>
                  <a:gd name="T49" fmla="*/ 121 h 125"/>
                  <a:gd name="T50" fmla="*/ 243 w 243"/>
                  <a:gd name="T51" fmla="*/ 62 h 125"/>
                  <a:gd name="T52" fmla="*/ 243 w 243"/>
                  <a:gd name="T53" fmla="*/ 62 h 125"/>
                  <a:gd name="T54" fmla="*/ 175 w 243"/>
                  <a:gd name="T55" fmla="*/ 3 h 125"/>
                  <a:gd name="T56" fmla="*/ 175 w 243"/>
                  <a:gd name="T57"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 h="125">
                    <a:moveTo>
                      <a:pt x="175" y="3"/>
                    </a:moveTo>
                    <a:lnTo>
                      <a:pt x="175" y="3"/>
                    </a:lnTo>
                    <a:lnTo>
                      <a:pt x="172" y="1"/>
                    </a:lnTo>
                    <a:lnTo>
                      <a:pt x="170" y="0"/>
                    </a:lnTo>
                    <a:lnTo>
                      <a:pt x="168" y="0"/>
                    </a:lnTo>
                    <a:lnTo>
                      <a:pt x="166" y="1"/>
                    </a:lnTo>
                    <a:lnTo>
                      <a:pt x="165" y="3"/>
                    </a:lnTo>
                    <a:lnTo>
                      <a:pt x="165" y="6"/>
                    </a:lnTo>
                    <a:lnTo>
                      <a:pt x="164" y="9"/>
                    </a:lnTo>
                    <a:lnTo>
                      <a:pt x="165" y="12"/>
                    </a:lnTo>
                    <a:lnTo>
                      <a:pt x="170" y="32"/>
                    </a:lnTo>
                    <a:lnTo>
                      <a:pt x="0" y="32"/>
                    </a:lnTo>
                    <a:lnTo>
                      <a:pt x="0" y="93"/>
                    </a:lnTo>
                    <a:lnTo>
                      <a:pt x="170" y="93"/>
                    </a:lnTo>
                    <a:lnTo>
                      <a:pt x="165" y="112"/>
                    </a:lnTo>
                    <a:lnTo>
                      <a:pt x="165" y="112"/>
                    </a:lnTo>
                    <a:lnTo>
                      <a:pt x="164" y="115"/>
                    </a:lnTo>
                    <a:lnTo>
                      <a:pt x="165" y="118"/>
                    </a:lnTo>
                    <a:lnTo>
                      <a:pt x="165" y="121"/>
                    </a:lnTo>
                    <a:lnTo>
                      <a:pt x="166" y="122"/>
                    </a:lnTo>
                    <a:lnTo>
                      <a:pt x="168" y="125"/>
                    </a:lnTo>
                    <a:lnTo>
                      <a:pt x="170" y="125"/>
                    </a:lnTo>
                    <a:lnTo>
                      <a:pt x="172" y="123"/>
                    </a:lnTo>
                    <a:lnTo>
                      <a:pt x="175" y="121"/>
                    </a:lnTo>
                    <a:lnTo>
                      <a:pt x="175" y="121"/>
                    </a:lnTo>
                    <a:lnTo>
                      <a:pt x="243" y="62"/>
                    </a:lnTo>
                    <a:lnTo>
                      <a:pt x="243" y="62"/>
                    </a:lnTo>
                    <a:lnTo>
                      <a:pt x="175" y="3"/>
                    </a:lnTo>
                    <a:lnTo>
                      <a:pt x="175" y="3"/>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0" name="Freeform 180"/>
              <p:cNvSpPr>
                <a:spLocks/>
              </p:cNvSpPr>
              <p:nvPr/>
            </p:nvSpPr>
            <p:spPr bwMode="auto">
              <a:xfrm>
                <a:off x="4729" y="2769"/>
                <a:ext cx="68" cy="77"/>
              </a:xfrm>
              <a:custGeom>
                <a:avLst/>
                <a:gdLst>
                  <a:gd name="T0" fmla="*/ 0 w 68"/>
                  <a:gd name="T1" fmla="*/ 0 h 77"/>
                  <a:gd name="T2" fmla="*/ 0 w 68"/>
                  <a:gd name="T3" fmla="*/ 0 h 77"/>
                  <a:gd name="T4" fmla="*/ 7 w 68"/>
                  <a:gd name="T5" fmla="*/ 43 h 77"/>
                  <a:gd name="T6" fmla="*/ 12 w 68"/>
                  <a:gd name="T7" fmla="*/ 68 h 77"/>
                  <a:gd name="T8" fmla="*/ 12 w 68"/>
                  <a:gd name="T9" fmla="*/ 68 h 77"/>
                  <a:gd name="T10" fmla="*/ 13 w 68"/>
                  <a:gd name="T11" fmla="*/ 73 h 77"/>
                  <a:gd name="T12" fmla="*/ 14 w 68"/>
                  <a:gd name="T13" fmla="*/ 75 h 77"/>
                  <a:gd name="T14" fmla="*/ 16 w 68"/>
                  <a:gd name="T15" fmla="*/ 76 h 77"/>
                  <a:gd name="T16" fmla="*/ 18 w 68"/>
                  <a:gd name="T17" fmla="*/ 77 h 77"/>
                  <a:gd name="T18" fmla="*/ 50 w 68"/>
                  <a:gd name="T19" fmla="*/ 77 h 77"/>
                  <a:gd name="T20" fmla="*/ 50 w 68"/>
                  <a:gd name="T21" fmla="*/ 77 h 77"/>
                  <a:gd name="T22" fmla="*/ 53 w 68"/>
                  <a:gd name="T23" fmla="*/ 76 h 77"/>
                  <a:gd name="T24" fmla="*/ 54 w 68"/>
                  <a:gd name="T25" fmla="*/ 75 h 77"/>
                  <a:gd name="T26" fmla="*/ 56 w 68"/>
                  <a:gd name="T27" fmla="*/ 73 h 77"/>
                  <a:gd name="T28" fmla="*/ 57 w 68"/>
                  <a:gd name="T29" fmla="*/ 68 h 77"/>
                  <a:gd name="T30" fmla="*/ 57 w 68"/>
                  <a:gd name="T31" fmla="*/ 68 h 77"/>
                  <a:gd name="T32" fmla="*/ 62 w 68"/>
                  <a:gd name="T33" fmla="*/ 39 h 77"/>
                  <a:gd name="T34" fmla="*/ 68 w 68"/>
                  <a:gd name="T3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7">
                    <a:moveTo>
                      <a:pt x="0" y="0"/>
                    </a:moveTo>
                    <a:lnTo>
                      <a:pt x="0" y="0"/>
                    </a:lnTo>
                    <a:lnTo>
                      <a:pt x="7" y="43"/>
                    </a:lnTo>
                    <a:lnTo>
                      <a:pt x="12" y="68"/>
                    </a:lnTo>
                    <a:lnTo>
                      <a:pt x="12" y="68"/>
                    </a:lnTo>
                    <a:lnTo>
                      <a:pt x="13" y="73"/>
                    </a:lnTo>
                    <a:lnTo>
                      <a:pt x="14" y="75"/>
                    </a:lnTo>
                    <a:lnTo>
                      <a:pt x="16" y="76"/>
                    </a:lnTo>
                    <a:lnTo>
                      <a:pt x="18" y="77"/>
                    </a:lnTo>
                    <a:lnTo>
                      <a:pt x="50" y="77"/>
                    </a:lnTo>
                    <a:lnTo>
                      <a:pt x="50" y="77"/>
                    </a:lnTo>
                    <a:lnTo>
                      <a:pt x="53" y="76"/>
                    </a:lnTo>
                    <a:lnTo>
                      <a:pt x="54" y="75"/>
                    </a:lnTo>
                    <a:lnTo>
                      <a:pt x="56" y="73"/>
                    </a:lnTo>
                    <a:lnTo>
                      <a:pt x="57" y="68"/>
                    </a:lnTo>
                    <a:lnTo>
                      <a:pt x="57" y="68"/>
                    </a:lnTo>
                    <a:lnTo>
                      <a:pt x="62" y="39"/>
                    </a:lnTo>
                    <a:lnTo>
                      <a:pt x="6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1" name="Rectangle 181"/>
              <p:cNvSpPr>
                <a:spLocks noChangeArrowheads="1"/>
              </p:cNvSpPr>
              <p:nvPr/>
            </p:nvSpPr>
            <p:spPr bwMode="auto">
              <a:xfrm>
                <a:off x="908" y="1538"/>
                <a:ext cx="1" cy="1"/>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2" name="Freeform 182"/>
              <p:cNvSpPr>
                <a:spLocks noEditPoints="1"/>
              </p:cNvSpPr>
              <p:nvPr/>
            </p:nvSpPr>
            <p:spPr bwMode="auto">
              <a:xfrm>
                <a:off x="825" y="1244"/>
                <a:ext cx="166" cy="165"/>
              </a:xfrm>
              <a:custGeom>
                <a:avLst/>
                <a:gdLst>
                  <a:gd name="T0" fmla="*/ 83 w 166"/>
                  <a:gd name="T1" fmla="*/ 165 h 165"/>
                  <a:gd name="T2" fmla="*/ 95 w 166"/>
                  <a:gd name="T3" fmla="*/ 158 h 165"/>
                  <a:gd name="T4" fmla="*/ 108 w 166"/>
                  <a:gd name="T5" fmla="*/ 144 h 165"/>
                  <a:gd name="T6" fmla="*/ 122 w 166"/>
                  <a:gd name="T7" fmla="*/ 142 h 165"/>
                  <a:gd name="T8" fmla="*/ 133 w 166"/>
                  <a:gd name="T9" fmla="*/ 148 h 165"/>
                  <a:gd name="T10" fmla="*/ 148 w 166"/>
                  <a:gd name="T11" fmla="*/ 132 h 165"/>
                  <a:gd name="T12" fmla="*/ 142 w 166"/>
                  <a:gd name="T13" fmla="*/ 114 h 165"/>
                  <a:gd name="T14" fmla="*/ 147 w 166"/>
                  <a:gd name="T15" fmla="*/ 101 h 165"/>
                  <a:gd name="T16" fmla="*/ 165 w 166"/>
                  <a:gd name="T17" fmla="*/ 92 h 165"/>
                  <a:gd name="T18" fmla="*/ 165 w 166"/>
                  <a:gd name="T19" fmla="*/ 72 h 165"/>
                  <a:gd name="T20" fmla="*/ 153 w 166"/>
                  <a:gd name="T21" fmla="*/ 67 h 165"/>
                  <a:gd name="T22" fmla="*/ 144 w 166"/>
                  <a:gd name="T23" fmla="*/ 56 h 165"/>
                  <a:gd name="T24" fmla="*/ 144 w 166"/>
                  <a:gd name="T25" fmla="*/ 37 h 165"/>
                  <a:gd name="T26" fmla="*/ 141 w 166"/>
                  <a:gd name="T27" fmla="*/ 23 h 165"/>
                  <a:gd name="T28" fmla="*/ 128 w 166"/>
                  <a:gd name="T29" fmla="*/ 20 h 165"/>
                  <a:gd name="T30" fmla="*/ 108 w 166"/>
                  <a:gd name="T31" fmla="*/ 20 h 165"/>
                  <a:gd name="T32" fmla="*/ 98 w 166"/>
                  <a:gd name="T33" fmla="*/ 12 h 165"/>
                  <a:gd name="T34" fmla="*/ 93 w 166"/>
                  <a:gd name="T35" fmla="*/ 0 h 165"/>
                  <a:gd name="T36" fmla="*/ 72 w 166"/>
                  <a:gd name="T37" fmla="*/ 0 h 165"/>
                  <a:gd name="T38" fmla="*/ 63 w 166"/>
                  <a:gd name="T39" fmla="*/ 17 h 165"/>
                  <a:gd name="T40" fmla="*/ 51 w 166"/>
                  <a:gd name="T41" fmla="*/ 22 h 165"/>
                  <a:gd name="T42" fmla="*/ 32 w 166"/>
                  <a:gd name="T43" fmla="*/ 16 h 165"/>
                  <a:gd name="T44" fmla="*/ 18 w 166"/>
                  <a:gd name="T45" fmla="*/ 32 h 165"/>
                  <a:gd name="T46" fmla="*/ 23 w 166"/>
                  <a:gd name="T47" fmla="*/ 43 h 165"/>
                  <a:gd name="T48" fmla="*/ 21 w 166"/>
                  <a:gd name="T49" fmla="*/ 56 h 165"/>
                  <a:gd name="T50" fmla="*/ 8 w 166"/>
                  <a:gd name="T51" fmla="*/ 70 h 165"/>
                  <a:gd name="T52" fmla="*/ 0 w 166"/>
                  <a:gd name="T53" fmla="*/ 82 h 165"/>
                  <a:gd name="T54" fmla="*/ 8 w 166"/>
                  <a:gd name="T55" fmla="*/ 94 h 165"/>
                  <a:gd name="T56" fmla="*/ 21 w 166"/>
                  <a:gd name="T57" fmla="*/ 108 h 165"/>
                  <a:gd name="T58" fmla="*/ 23 w 166"/>
                  <a:gd name="T59" fmla="*/ 121 h 165"/>
                  <a:gd name="T60" fmla="*/ 18 w 166"/>
                  <a:gd name="T61" fmla="*/ 132 h 165"/>
                  <a:gd name="T62" fmla="*/ 32 w 166"/>
                  <a:gd name="T63" fmla="*/ 148 h 165"/>
                  <a:gd name="T64" fmla="*/ 51 w 166"/>
                  <a:gd name="T65" fmla="*/ 142 h 165"/>
                  <a:gd name="T66" fmla="*/ 63 w 166"/>
                  <a:gd name="T67" fmla="*/ 147 h 165"/>
                  <a:gd name="T68" fmla="*/ 72 w 166"/>
                  <a:gd name="T69" fmla="*/ 164 h 165"/>
                  <a:gd name="T70" fmla="*/ 58 w 166"/>
                  <a:gd name="T71" fmla="*/ 82 h 165"/>
                  <a:gd name="T72" fmla="*/ 63 w 166"/>
                  <a:gd name="T73" fmla="*/ 69 h 165"/>
                  <a:gd name="T74" fmla="*/ 73 w 166"/>
                  <a:gd name="T75" fmla="*/ 59 h 165"/>
                  <a:gd name="T76" fmla="*/ 83 w 166"/>
                  <a:gd name="T77" fmla="*/ 57 h 165"/>
                  <a:gd name="T78" fmla="*/ 97 w 166"/>
                  <a:gd name="T79" fmla="*/ 61 h 165"/>
                  <a:gd name="T80" fmla="*/ 105 w 166"/>
                  <a:gd name="T81" fmla="*/ 73 h 165"/>
                  <a:gd name="T82" fmla="*/ 107 w 166"/>
                  <a:gd name="T83" fmla="*/ 82 h 165"/>
                  <a:gd name="T84" fmla="*/ 103 w 166"/>
                  <a:gd name="T85" fmla="*/ 95 h 165"/>
                  <a:gd name="T86" fmla="*/ 93 w 166"/>
                  <a:gd name="T87" fmla="*/ 105 h 165"/>
                  <a:gd name="T88" fmla="*/ 83 w 166"/>
                  <a:gd name="T89" fmla="*/ 107 h 165"/>
                  <a:gd name="T90" fmla="*/ 69 w 166"/>
                  <a:gd name="T91" fmla="*/ 102 h 165"/>
                  <a:gd name="T92" fmla="*/ 60 w 166"/>
                  <a:gd name="T93" fmla="*/ 91 h 165"/>
                  <a:gd name="T94" fmla="*/ 58 w 166"/>
                  <a:gd name="T95"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165">
                    <a:moveTo>
                      <a:pt x="72" y="164"/>
                    </a:moveTo>
                    <a:lnTo>
                      <a:pt x="72" y="164"/>
                    </a:lnTo>
                    <a:lnTo>
                      <a:pt x="83" y="165"/>
                    </a:lnTo>
                    <a:lnTo>
                      <a:pt x="93" y="164"/>
                    </a:lnTo>
                    <a:lnTo>
                      <a:pt x="93" y="164"/>
                    </a:lnTo>
                    <a:lnTo>
                      <a:pt x="95" y="158"/>
                    </a:lnTo>
                    <a:lnTo>
                      <a:pt x="98" y="152"/>
                    </a:lnTo>
                    <a:lnTo>
                      <a:pt x="102" y="147"/>
                    </a:lnTo>
                    <a:lnTo>
                      <a:pt x="108" y="144"/>
                    </a:lnTo>
                    <a:lnTo>
                      <a:pt x="108" y="144"/>
                    </a:lnTo>
                    <a:lnTo>
                      <a:pt x="115" y="142"/>
                    </a:lnTo>
                    <a:lnTo>
                      <a:pt x="122" y="142"/>
                    </a:lnTo>
                    <a:lnTo>
                      <a:pt x="128" y="144"/>
                    </a:lnTo>
                    <a:lnTo>
                      <a:pt x="133" y="148"/>
                    </a:lnTo>
                    <a:lnTo>
                      <a:pt x="133" y="148"/>
                    </a:lnTo>
                    <a:lnTo>
                      <a:pt x="141" y="141"/>
                    </a:lnTo>
                    <a:lnTo>
                      <a:pt x="148" y="132"/>
                    </a:lnTo>
                    <a:lnTo>
                      <a:pt x="148" y="132"/>
                    </a:lnTo>
                    <a:lnTo>
                      <a:pt x="144" y="127"/>
                    </a:lnTo>
                    <a:lnTo>
                      <a:pt x="143" y="121"/>
                    </a:lnTo>
                    <a:lnTo>
                      <a:pt x="142" y="114"/>
                    </a:lnTo>
                    <a:lnTo>
                      <a:pt x="144" y="108"/>
                    </a:lnTo>
                    <a:lnTo>
                      <a:pt x="144" y="108"/>
                    </a:lnTo>
                    <a:lnTo>
                      <a:pt x="147" y="101"/>
                    </a:lnTo>
                    <a:lnTo>
                      <a:pt x="153" y="97"/>
                    </a:lnTo>
                    <a:lnTo>
                      <a:pt x="159" y="94"/>
                    </a:lnTo>
                    <a:lnTo>
                      <a:pt x="165" y="92"/>
                    </a:lnTo>
                    <a:lnTo>
                      <a:pt x="165" y="92"/>
                    </a:lnTo>
                    <a:lnTo>
                      <a:pt x="166" y="82"/>
                    </a:lnTo>
                    <a:lnTo>
                      <a:pt x="165" y="72"/>
                    </a:lnTo>
                    <a:lnTo>
                      <a:pt x="165" y="72"/>
                    </a:lnTo>
                    <a:lnTo>
                      <a:pt x="159" y="70"/>
                    </a:lnTo>
                    <a:lnTo>
                      <a:pt x="153" y="67"/>
                    </a:lnTo>
                    <a:lnTo>
                      <a:pt x="147" y="62"/>
                    </a:lnTo>
                    <a:lnTo>
                      <a:pt x="144" y="56"/>
                    </a:lnTo>
                    <a:lnTo>
                      <a:pt x="144" y="56"/>
                    </a:lnTo>
                    <a:lnTo>
                      <a:pt x="142" y="50"/>
                    </a:lnTo>
                    <a:lnTo>
                      <a:pt x="143" y="43"/>
                    </a:lnTo>
                    <a:lnTo>
                      <a:pt x="144" y="37"/>
                    </a:lnTo>
                    <a:lnTo>
                      <a:pt x="148" y="32"/>
                    </a:lnTo>
                    <a:lnTo>
                      <a:pt x="148" y="32"/>
                    </a:lnTo>
                    <a:lnTo>
                      <a:pt x="141" y="23"/>
                    </a:lnTo>
                    <a:lnTo>
                      <a:pt x="133" y="16"/>
                    </a:lnTo>
                    <a:lnTo>
                      <a:pt x="133" y="16"/>
                    </a:lnTo>
                    <a:lnTo>
                      <a:pt x="128" y="20"/>
                    </a:lnTo>
                    <a:lnTo>
                      <a:pt x="122" y="22"/>
                    </a:lnTo>
                    <a:lnTo>
                      <a:pt x="115" y="22"/>
                    </a:lnTo>
                    <a:lnTo>
                      <a:pt x="108" y="20"/>
                    </a:lnTo>
                    <a:lnTo>
                      <a:pt x="108" y="20"/>
                    </a:lnTo>
                    <a:lnTo>
                      <a:pt x="102" y="17"/>
                    </a:lnTo>
                    <a:lnTo>
                      <a:pt x="98" y="12"/>
                    </a:lnTo>
                    <a:lnTo>
                      <a:pt x="95" y="6"/>
                    </a:lnTo>
                    <a:lnTo>
                      <a:pt x="93" y="0"/>
                    </a:lnTo>
                    <a:lnTo>
                      <a:pt x="93" y="0"/>
                    </a:lnTo>
                    <a:lnTo>
                      <a:pt x="83" y="0"/>
                    </a:lnTo>
                    <a:lnTo>
                      <a:pt x="72" y="0"/>
                    </a:lnTo>
                    <a:lnTo>
                      <a:pt x="72" y="0"/>
                    </a:lnTo>
                    <a:lnTo>
                      <a:pt x="71" y="6"/>
                    </a:lnTo>
                    <a:lnTo>
                      <a:pt x="68" y="12"/>
                    </a:lnTo>
                    <a:lnTo>
                      <a:pt x="63" y="17"/>
                    </a:lnTo>
                    <a:lnTo>
                      <a:pt x="57" y="20"/>
                    </a:lnTo>
                    <a:lnTo>
                      <a:pt x="57" y="20"/>
                    </a:lnTo>
                    <a:lnTo>
                      <a:pt x="51" y="22"/>
                    </a:lnTo>
                    <a:lnTo>
                      <a:pt x="44" y="22"/>
                    </a:lnTo>
                    <a:lnTo>
                      <a:pt x="37" y="20"/>
                    </a:lnTo>
                    <a:lnTo>
                      <a:pt x="32" y="16"/>
                    </a:lnTo>
                    <a:lnTo>
                      <a:pt x="32" y="16"/>
                    </a:lnTo>
                    <a:lnTo>
                      <a:pt x="24" y="23"/>
                    </a:lnTo>
                    <a:lnTo>
                      <a:pt x="18" y="32"/>
                    </a:lnTo>
                    <a:lnTo>
                      <a:pt x="18" y="32"/>
                    </a:lnTo>
                    <a:lnTo>
                      <a:pt x="21" y="37"/>
                    </a:lnTo>
                    <a:lnTo>
                      <a:pt x="23" y="43"/>
                    </a:lnTo>
                    <a:lnTo>
                      <a:pt x="23" y="50"/>
                    </a:lnTo>
                    <a:lnTo>
                      <a:pt x="21" y="56"/>
                    </a:lnTo>
                    <a:lnTo>
                      <a:pt x="21" y="56"/>
                    </a:lnTo>
                    <a:lnTo>
                      <a:pt x="18" y="62"/>
                    </a:lnTo>
                    <a:lnTo>
                      <a:pt x="13" y="67"/>
                    </a:lnTo>
                    <a:lnTo>
                      <a:pt x="8" y="70"/>
                    </a:lnTo>
                    <a:lnTo>
                      <a:pt x="0" y="72"/>
                    </a:lnTo>
                    <a:lnTo>
                      <a:pt x="0" y="72"/>
                    </a:lnTo>
                    <a:lnTo>
                      <a:pt x="0" y="82"/>
                    </a:lnTo>
                    <a:lnTo>
                      <a:pt x="0" y="92"/>
                    </a:lnTo>
                    <a:lnTo>
                      <a:pt x="0" y="92"/>
                    </a:lnTo>
                    <a:lnTo>
                      <a:pt x="8" y="94"/>
                    </a:lnTo>
                    <a:lnTo>
                      <a:pt x="13" y="97"/>
                    </a:lnTo>
                    <a:lnTo>
                      <a:pt x="18" y="101"/>
                    </a:lnTo>
                    <a:lnTo>
                      <a:pt x="21" y="108"/>
                    </a:lnTo>
                    <a:lnTo>
                      <a:pt x="21" y="108"/>
                    </a:lnTo>
                    <a:lnTo>
                      <a:pt x="23" y="114"/>
                    </a:lnTo>
                    <a:lnTo>
                      <a:pt x="23" y="121"/>
                    </a:lnTo>
                    <a:lnTo>
                      <a:pt x="21" y="127"/>
                    </a:lnTo>
                    <a:lnTo>
                      <a:pt x="18" y="132"/>
                    </a:lnTo>
                    <a:lnTo>
                      <a:pt x="18" y="132"/>
                    </a:lnTo>
                    <a:lnTo>
                      <a:pt x="24" y="141"/>
                    </a:lnTo>
                    <a:lnTo>
                      <a:pt x="32" y="148"/>
                    </a:lnTo>
                    <a:lnTo>
                      <a:pt x="32" y="148"/>
                    </a:lnTo>
                    <a:lnTo>
                      <a:pt x="37" y="144"/>
                    </a:lnTo>
                    <a:lnTo>
                      <a:pt x="44" y="142"/>
                    </a:lnTo>
                    <a:lnTo>
                      <a:pt x="51" y="142"/>
                    </a:lnTo>
                    <a:lnTo>
                      <a:pt x="57" y="144"/>
                    </a:lnTo>
                    <a:lnTo>
                      <a:pt x="57" y="144"/>
                    </a:lnTo>
                    <a:lnTo>
                      <a:pt x="63" y="147"/>
                    </a:lnTo>
                    <a:lnTo>
                      <a:pt x="68" y="152"/>
                    </a:lnTo>
                    <a:lnTo>
                      <a:pt x="71" y="158"/>
                    </a:lnTo>
                    <a:lnTo>
                      <a:pt x="72" y="164"/>
                    </a:lnTo>
                    <a:lnTo>
                      <a:pt x="72" y="164"/>
                    </a:lnTo>
                    <a:close/>
                    <a:moveTo>
                      <a:pt x="58" y="82"/>
                    </a:moveTo>
                    <a:lnTo>
                      <a:pt x="58" y="82"/>
                    </a:lnTo>
                    <a:lnTo>
                      <a:pt x="59" y="77"/>
                    </a:lnTo>
                    <a:lnTo>
                      <a:pt x="60" y="73"/>
                    </a:lnTo>
                    <a:lnTo>
                      <a:pt x="63" y="69"/>
                    </a:lnTo>
                    <a:lnTo>
                      <a:pt x="65" y="64"/>
                    </a:lnTo>
                    <a:lnTo>
                      <a:pt x="69" y="61"/>
                    </a:lnTo>
                    <a:lnTo>
                      <a:pt x="73" y="59"/>
                    </a:lnTo>
                    <a:lnTo>
                      <a:pt x="78" y="58"/>
                    </a:lnTo>
                    <a:lnTo>
                      <a:pt x="83" y="57"/>
                    </a:lnTo>
                    <a:lnTo>
                      <a:pt x="83" y="57"/>
                    </a:lnTo>
                    <a:lnTo>
                      <a:pt x="88" y="58"/>
                    </a:lnTo>
                    <a:lnTo>
                      <a:pt x="93" y="59"/>
                    </a:lnTo>
                    <a:lnTo>
                      <a:pt x="97" y="61"/>
                    </a:lnTo>
                    <a:lnTo>
                      <a:pt x="100" y="64"/>
                    </a:lnTo>
                    <a:lnTo>
                      <a:pt x="103" y="69"/>
                    </a:lnTo>
                    <a:lnTo>
                      <a:pt x="105" y="73"/>
                    </a:lnTo>
                    <a:lnTo>
                      <a:pt x="107" y="77"/>
                    </a:lnTo>
                    <a:lnTo>
                      <a:pt x="107" y="82"/>
                    </a:lnTo>
                    <a:lnTo>
                      <a:pt x="107" y="82"/>
                    </a:lnTo>
                    <a:lnTo>
                      <a:pt x="107" y="87"/>
                    </a:lnTo>
                    <a:lnTo>
                      <a:pt x="105" y="91"/>
                    </a:lnTo>
                    <a:lnTo>
                      <a:pt x="103" y="95"/>
                    </a:lnTo>
                    <a:lnTo>
                      <a:pt x="100" y="99"/>
                    </a:lnTo>
                    <a:lnTo>
                      <a:pt x="97" y="102"/>
                    </a:lnTo>
                    <a:lnTo>
                      <a:pt x="93" y="105"/>
                    </a:lnTo>
                    <a:lnTo>
                      <a:pt x="88" y="106"/>
                    </a:lnTo>
                    <a:lnTo>
                      <a:pt x="83" y="107"/>
                    </a:lnTo>
                    <a:lnTo>
                      <a:pt x="83" y="107"/>
                    </a:lnTo>
                    <a:lnTo>
                      <a:pt x="78" y="106"/>
                    </a:lnTo>
                    <a:lnTo>
                      <a:pt x="73" y="105"/>
                    </a:lnTo>
                    <a:lnTo>
                      <a:pt x="69" y="102"/>
                    </a:lnTo>
                    <a:lnTo>
                      <a:pt x="65" y="99"/>
                    </a:lnTo>
                    <a:lnTo>
                      <a:pt x="63" y="95"/>
                    </a:lnTo>
                    <a:lnTo>
                      <a:pt x="60" y="91"/>
                    </a:lnTo>
                    <a:lnTo>
                      <a:pt x="59" y="87"/>
                    </a:lnTo>
                    <a:lnTo>
                      <a:pt x="58" y="82"/>
                    </a:lnTo>
                    <a:lnTo>
                      <a:pt x="58" y="8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3" name="Freeform 183"/>
              <p:cNvSpPr>
                <a:spLocks/>
              </p:cNvSpPr>
              <p:nvPr/>
            </p:nvSpPr>
            <p:spPr bwMode="auto">
              <a:xfrm>
                <a:off x="898" y="1402"/>
                <a:ext cx="115" cy="138"/>
              </a:xfrm>
              <a:custGeom>
                <a:avLst/>
                <a:gdLst>
                  <a:gd name="T0" fmla="*/ 0 w 115"/>
                  <a:gd name="T1" fmla="*/ 132 h 138"/>
                  <a:gd name="T2" fmla="*/ 10 w 115"/>
                  <a:gd name="T3" fmla="*/ 136 h 138"/>
                  <a:gd name="T4" fmla="*/ 10 w 115"/>
                  <a:gd name="T5" fmla="*/ 136 h 138"/>
                  <a:gd name="T6" fmla="*/ 13 w 115"/>
                  <a:gd name="T7" fmla="*/ 131 h 138"/>
                  <a:gd name="T8" fmla="*/ 17 w 115"/>
                  <a:gd name="T9" fmla="*/ 128 h 138"/>
                  <a:gd name="T10" fmla="*/ 22 w 115"/>
                  <a:gd name="T11" fmla="*/ 124 h 138"/>
                  <a:gd name="T12" fmla="*/ 27 w 115"/>
                  <a:gd name="T13" fmla="*/ 123 h 138"/>
                  <a:gd name="T14" fmla="*/ 27 w 115"/>
                  <a:gd name="T15" fmla="*/ 123 h 138"/>
                  <a:gd name="T16" fmla="*/ 28 w 115"/>
                  <a:gd name="T17" fmla="*/ 123 h 138"/>
                  <a:gd name="T18" fmla="*/ 28 w 115"/>
                  <a:gd name="T19" fmla="*/ 123 h 138"/>
                  <a:gd name="T20" fmla="*/ 34 w 115"/>
                  <a:gd name="T21" fmla="*/ 124 h 138"/>
                  <a:gd name="T22" fmla="*/ 38 w 115"/>
                  <a:gd name="T23" fmla="*/ 127 h 138"/>
                  <a:gd name="T24" fmla="*/ 43 w 115"/>
                  <a:gd name="T25" fmla="*/ 130 h 138"/>
                  <a:gd name="T26" fmla="*/ 47 w 115"/>
                  <a:gd name="T27" fmla="*/ 134 h 138"/>
                  <a:gd name="T28" fmla="*/ 49 w 115"/>
                  <a:gd name="T29" fmla="*/ 138 h 138"/>
                  <a:gd name="T30" fmla="*/ 52 w 115"/>
                  <a:gd name="T31" fmla="*/ 137 h 138"/>
                  <a:gd name="T32" fmla="*/ 52 w 115"/>
                  <a:gd name="T33" fmla="*/ 137 h 138"/>
                  <a:gd name="T34" fmla="*/ 63 w 115"/>
                  <a:gd name="T35" fmla="*/ 132 h 138"/>
                  <a:gd name="T36" fmla="*/ 73 w 115"/>
                  <a:gd name="T37" fmla="*/ 127 h 138"/>
                  <a:gd name="T38" fmla="*/ 76 w 115"/>
                  <a:gd name="T39" fmla="*/ 124 h 138"/>
                  <a:gd name="T40" fmla="*/ 75 w 115"/>
                  <a:gd name="T41" fmla="*/ 120 h 138"/>
                  <a:gd name="T42" fmla="*/ 75 w 115"/>
                  <a:gd name="T43" fmla="*/ 120 h 138"/>
                  <a:gd name="T44" fmla="*/ 74 w 115"/>
                  <a:gd name="T45" fmla="*/ 117 h 138"/>
                  <a:gd name="T46" fmla="*/ 74 w 115"/>
                  <a:gd name="T47" fmla="*/ 113 h 138"/>
                  <a:gd name="T48" fmla="*/ 74 w 115"/>
                  <a:gd name="T49" fmla="*/ 113 h 138"/>
                  <a:gd name="T50" fmla="*/ 74 w 115"/>
                  <a:gd name="T51" fmla="*/ 110 h 138"/>
                  <a:gd name="T52" fmla="*/ 75 w 115"/>
                  <a:gd name="T53" fmla="*/ 106 h 138"/>
                  <a:gd name="T54" fmla="*/ 78 w 115"/>
                  <a:gd name="T55" fmla="*/ 103 h 138"/>
                  <a:gd name="T56" fmla="*/ 80 w 115"/>
                  <a:gd name="T57" fmla="*/ 100 h 138"/>
                  <a:gd name="T58" fmla="*/ 80 w 115"/>
                  <a:gd name="T59" fmla="*/ 100 h 138"/>
                  <a:gd name="T60" fmla="*/ 83 w 115"/>
                  <a:gd name="T61" fmla="*/ 97 h 138"/>
                  <a:gd name="T62" fmla="*/ 87 w 115"/>
                  <a:gd name="T63" fmla="*/ 95 h 138"/>
                  <a:gd name="T64" fmla="*/ 90 w 115"/>
                  <a:gd name="T65" fmla="*/ 94 h 138"/>
                  <a:gd name="T66" fmla="*/ 95 w 115"/>
                  <a:gd name="T67" fmla="*/ 93 h 138"/>
                  <a:gd name="T68" fmla="*/ 95 w 115"/>
                  <a:gd name="T69" fmla="*/ 93 h 138"/>
                  <a:gd name="T70" fmla="*/ 100 w 115"/>
                  <a:gd name="T71" fmla="*/ 94 h 138"/>
                  <a:gd name="T72" fmla="*/ 104 w 115"/>
                  <a:gd name="T73" fmla="*/ 95 h 138"/>
                  <a:gd name="T74" fmla="*/ 105 w 115"/>
                  <a:gd name="T75" fmla="*/ 91 h 138"/>
                  <a:gd name="T76" fmla="*/ 105 w 115"/>
                  <a:gd name="T77" fmla="*/ 91 h 138"/>
                  <a:gd name="T78" fmla="*/ 110 w 115"/>
                  <a:gd name="T79" fmla="*/ 80 h 138"/>
                  <a:gd name="T80" fmla="*/ 114 w 115"/>
                  <a:gd name="T81" fmla="*/ 69 h 138"/>
                  <a:gd name="T82" fmla="*/ 115 w 115"/>
                  <a:gd name="T83" fmla="*/ 65 h 138"/>
                  <a:gd name="T84" fmla="*/ 110 w 115"/>
                  <a:gd name="T85" fmla="*/ 64 h 138"/>
                  <a:gd name="T86" fmla="*/ 110 w 115"/>
                  <a:gd name="T87" fmla="*/ 64 h 138"/>
                  <a:gd name="T88" fmla="*/ 106 w 115"/>
                  <a:gd name="T89" fmla="*/ 61 h 138"/>
                  <a:gd name="T90" fmla="*/ 102 w 115"/>
                  <a:gd name="T91" fmla="*/ 57 h 138"/>
                  <a:gd name="T92" fmla="*/ 100 w 115"/>
                  <a:gd name="T93" fmla="*/ 51 h 138"/>
                  <a:gd name="T94" fmla="*/ 99 w 115"/>
                  <a:gd name="T95" fmla="*/ 45 h 138"/>
                  <a:gd name="T96" fmla="*/ 99 w 115"/>
                  <a:gd name="T97" fmla="*/ 45 h 138"/>
                  <a:gd name="T98" fmla="*/ 99 w 115"/>
                  <a:gd name="T99" fmla="*/ 44 h 138"/>
                  <a:gd name="T100" fmla="*/ 99 w 115"/>
                  <a:gd name="T101" fmla="*/ 44 h 138"/>
                  <a:gd name="T102" fmla="*/ 99 w 115"/>
                  <a:gd name="T103" fmla="*/ 39 h 138"/>
                  <a:gd name="T104" fmla="*/ 101 w 115"/>
                  <a:gd name="T105" fmla="*/ 34 h 138"/>
                  <a:gd name="T106" fmla="*/ 105 w 115"/>
                  <a:gd name="T107" fmla="*/ 30 h 138"/>
                  <a:gd name="T108" fmla="*/ 109 w 115"/>
                  <a:gd name="T109" fmla="*/ 27 h 138"/>
                  <a:gd name="T110" fmla="*/ 112 w 115"/>
                  <a:gd name="T111" fmla="*/ 25 h 138"/>
                  <a:gd name="T112" fmla="*/ 111 w 115"/>
                  <a:gd name="T113" fmla="*/ 21 h 138"/>
                  <a:gd name="T114" fmla="*/ 111 w 115"/>
                  <a:gd name="T115" fmla="*/ 21 h 138"/>
                  <a:gd name="T116" fmla="*/ 107 w 115"/>
                  <a:gd name="T117" fmla="*/ 10 h 138"/>
                  <a:gd name="T118" fmla="*/ 101 w 115"/>
                  <a:gd name="T1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 h="138">
                    <a:moveTo>
                      <a:pt x="0" y="132"/>
                    </a:moveTo>
                    <a:lnTo>
                      <a:pt x="10" y="136"/>
                    </a:lnTo>
                    <a:lnTo>
                      <a:pt x="10" y="136"/>
                    </a:lnTo>
                    <a:lnTo>
                      <a:pt x="13" y="131"/>
                    </a:lnTo>
                    <a:lnTo>
                      <a:pt x="17" y="128"/>
                    </a:lnTo>
                    <a:lnTo>
                      <a:pt x="22" y="124"/>
                    </a:lnTo>
                    <a:lnTo>
                      <a:pt x="27" y="123"/>
                    </a:lnTo>
                    <a:lnTo>
                      <a:pt x="27" y="123"/>
                    </a:lnTo>
                    <a:lnTo>
                      <a:pt x="28" y="123"/>
                    </a:lnTo>
                    <a:lnTo>
                      <a:pt x="28" y="123"/>
                    </a:lnTo>
                    <a:lnTo>
                      <a:pt x="34" y="124"/>
                    </a:lnTo>
                    <a:lnTo>
                      <a:pt x="38" y="127"/>
                    </a:lnTo>
                    <a:lnTo>
                      <a:pt x="43" y="130"/>
                    </a:lnTo>
                    <a:lnTo>
                      <a:pt x="47" y="134"/>
                    </a:lnTo>
                    <a:lnTo>
                      <a:pt x="49" y="138"/>
                    </a:lnTo>
                    <a:lnTo>
                      <a:pt x="52" y="137"/>
                    </a:lnTo>
                    <a:lnTo>
                      <a:pt x="52" y="137"/>
                    </a:lnTo>
                    <a:lnTo>
                      <a:pt x="63" y="132"/>
                    </a:lnTo>
                    <a:lnTo>
                      <a:pt x="73" y="127"/>
                    </a:lnTo>
                    <a:lnTo>
                      <a:pt x="76" y="124"/>
                    </a:lnTo>
                    <a:lnTo>
                      <a:pt x="75" y="120"/>
                    </a:lnTo>
                    <a:lnTo>
                      <a:pt x="75" y="120"/>
                    </a:lnTo>
                    <a:lnTo>
                      <a:pt x="74" y="117"/>
                    </a:lnTo>
                    <a:lnTo>
                      <a:pt x="74" y="113"/>
                    </a:lnTo>
                    <a:lnTo>
                      <a:pt x="74" y="113"/>
                    </a:lnTo>
                    <a:lnTo>
                      <a:pt x="74" y="110"/>
                    </a:lnTo>
                    <a:lnTo>
                      <a:pt x="75" y="106"/>
                    </a:lnTo>
                    <a:lnTo>
                      <a:pt x="78" y="103"/>
                    </a:lnTo>
                    <a:lnTo>
                      <a:pt x="80" y="100"/>
                    </a:lnTo>
                    <a:lnTo>
                      <a:pt x="80" y="100"/>
                    </a:lnTo>
                    <a:lnTo>
                      <a:pt x="83" y="97"/>
                    </a:lnTo>
                    <a:lnTo>
                      <a:pt x="87" y="95"/>
                    </a:lnTo>
                    <a:lnTo>
                      <a:pt x="90" y="94"/>
                    </a:lnTo>
                    <a:lnTo>
                      <a:pt x="95" y="93"/>
                    </a:lnTo>
                    <a:lnTo>
                      <a:pt x="95" y="93"/>
                    </a:lnTo>
                    <a:lnTo>
                      <a:pt x="100" y="94"/>
                    </a:lnTo>
                    <a:lnTo>
                      <a:pt x="104" y="95"/>
                    </a:lnTo>
                    <a:lnTo>
                      <a:pt x="105" y="91"/>
                    </a:lnTo>
                    <a:lnTo>
                      <a:pt x="105" y="91"/>
                    </a:lnTo>
                    <a:lnTo>
                      <a:pt x="110" y="80"/>
                    </a:lnTo>
                    <a:lnTo>
                      <a:pt x="114" y="69"/>
                    </a:lnTo>
                    <a:lnTo>
                      <a:pt x="115" y="65"/>
                    </a:lnTo>
                    <a:lnTo>
                      <a:pt x="110" y="64"/>
                    </a:lnTo>
                    <a:lnTo>
                      <a:pt x="110" y="64"/>
                    </a:lnTo>
                    <a:lnTo>
                      <a:pt x="106" y="61"/>
                    </a:lnTo>
                    <a:lnTo>
                      <a:pt x="102" y="57"/>
                    </a:lnTo>
                    <a:lnTo>
                      <a:pt x="100" y="51"/>
                    </a:lnTo>
                    <a:lnTo>
                      <a:pt x="99" y="45"/>
                    </a:lnTo>
                    <a:lnTo>
                      <a:pt x="99" y="45"/>
                    </a:lnTo>
                    <a:lnTo>
                      <a:pt x="99" y="44"/>
                    </a:lnTo>
                    <a:lnTo>
                      <a:pt x="99" y="44"/>
                    </a:lnTo>
                    <a:lnTo>
                      <a:pt x="99" y="39"/>
                    </a:lnTo>
                    <a:lnTo>
                      <a:pt x="101" y="34"/>
                    </a:lnTo>
                    <a:lnTo>
                      <a:pt x="105" y="30"/>
                    </a:lnTo>
                    <a:lnTo>
                      <a:pt x="109" y="27"/>
                    </a:lnTo>
                    <a:lnTo>
                      <a:pt x="112" y="25"/>
                    </a:lnTo>
                    <a:lnTo>
                      <a:pt x="111" y="21"/>
                    </a:lnTo>
                    <a:lnTo>
                      <a:pt x="111" y="21"/>
                    </a:lnTo>
                    <a:lnTo>
                      <a:pt x="107" y="10"/>
                    </a:lnTo>
                    <a:lnTo>
                      <a:pt x="101"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4" name="Line 184"/>
              <p:cNvSpPr>
                <a:spLocks noChangeShapeType="1"/>
              </p:cNvSpPr>
              <p:nvPr/>
            </p:nvSpPr>
            <p:spPr bwMode="auto">
              <a:xfrm>
                <a:off x="987" y="1448"/>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5" name="Freeform 185"/>
              <p:cNvSpPr>
                <a:spLocks/>
              </p:cNvSpPr>
              <p:nvPr/>
            </p:nvSpPr>
            <p:spPr bwMode="auto">
              <a:xfrm>
                <a:off x="888" y="1414"/>
                <a:ext cx="75" cy="75"/>
              </a:xfrm>
              <a:custGeom>
                <a:avLst/>
                <a:gdLst>
                  <a:gd name="T0" fmla="*/ 0 w 75"/>
                  <a:gd name="T1" fmla="*/ 36 h 75"/>
                  <a:gd name="T2" fmla="*/ 0 w 75"/>
                  <a:gd name="T3" fmla="*/ 36 h 75"/>
                  <a:gd name="T4" fmla="*/ 0 w 75"/>
                  <a:gd name="T5" fmla="*/ 38 h 75"/>
                  <a:gd name="T6" fmla="*/ 0 w 75"/>
                  <a:gd name="T7" fmla="*/ 38 h 75"/>
                  <a:gd name="T8" fmla="*/ 1 w 75"/>
                  <a:gd name="T9" fmla="*/ 46 h 75"/>
                  <a:gd name="T10" fmla="*/ 3 w 75"/>
                  <a:gd name="T11" fmla="*/ 53 h 75"/>
                  <a:gd name="T12" fmla="*/ 7 w 75"/>
                  <a:gd name="T13" fmla="*/ 59 h 75"/>
                  <a:gd name="T14" fmla="*/ 11 w 75"/>
                  <a:gd name="T15" fmla="*/ 64 h 75"/>
                  <a:gd name="T16" fmla="*/ 17 w 75"/>
                  <a:gd name="T17" fmla="*/ 69 h 75"/>
                  <a:gd name="T18" fmla="*/ 24 w 75"/>
                  <a:gd name="T19" fmla="*/ 72 h 75"/>
                  <a:gd name="T20" fmla="*/ 30 w 75"/>
                  <a:gd name="T21" fmla="*/ 74 h 75"/>
                  <a:gd name="T22" fmla="*/ 38 w 75"/>
                  <a:gd name="T23" fmla="*/ 75 h 75"/>
                  <a:gd name="T24" fmla="*/ 38 w 75"/>
                  <a:gd name="T25" fmla="*/ 75 h 75"/>
                  <a:gd name="T26" fmla="*/ 45 w 75"/>
                  <a:gd name="T27" fmla="*/ 74 h 75"/>
                  <a:gd name="T28" fmla="*/ 53 w 75"/>
                  <a:gd name="T29" fmla="*/ 72 h 75"/>
                  <a:gd name="T30" fmla="*/ 59 w 75"/>
                  <a:gd name="T31" fmla="*/ 69 h 75"/>
                  <a:gd name="T32" fmla="*/ 64 w 75"/>
                  <a:gd name="T33" fmla="*/ 64 h 75"/>
                  <a:gd name="T34" fmla="*/ 69 w 75"/>
                  <a:gd name="T35" fmla="*/ 59 h 75"/>
                  <a:gd name="T36" fmla="*/ 72 w 75"/>
                  <a:gd name="T37" fmla="*/ 53 h 75"/>
                  <a:gd name="T38" fmla="*/ 74 w 75"/>
                  <a:gd name="T39" fmla="*/ 46 h 75"/>
                  <a:gd name="T40" fmla="*/ 75 w 75"/>
                  <a:gd name="T41" fmla="*/ 38 h 75"/>
                  <a:gd name="T42" fmla="*/ 75 w 75"/>
                  <a:gd name="T43" fmla="*/ 38 h 75"/>
                  <a:gd name="T44" fmla="*/ 74 w 75"/>
                  <a:gd name="T45" fmla="*/ 30 h 75"/>
                  <a:gd name="T46" fmla="*/ 72 w 75"/>
                  <a:gd name="T47" fmla="*/ 24 h 75"/>
                  <a:gd name="T48" fmla="*/ 69 w 75"/>
                  <a:gd name="T49" fmla="*/ 18 h 75"/>
                  <a:gd name="T50" fmla="*/ 65 w 75"/>
                  <a:gd name="T51" fmla="*/ 12 h 75"/>
                  <a:gd name="T52" fmla="*/ 60 w 75"/>
                  <a:gd name="T53" fmla="*/ 8 h 75"/>
                  <a:gd name="T54" fmla="*/ 54 w 75"/>
                  <a:gd name="T55" fmla="*/ 3 h 75"/>
                  <a:gd name="T56" fmla="*/ 46 w 75"/>
                  <a:gd name="T57" fmla="*/ 1 h 75"/>
                  <a:gd name="T58" fmla="*/ 39 w 75"/>
                  <a:gd name="T5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 h="75">
                    <a:moveTo>
                      <a:pt x="0" y="36"/>
                    </a:moveTo>
                    <a:lnTo>
                      <a:pt x="0" y="36"/>
                    </a:lnTo>
                    <a:lnTo>
                      <a:pt x="0" y="38"/>
                    </a:lnTo>
                    <a:lnTo>
                      <a:pt x="0" y="38"/>
                    </a:lnTo>
                    <a:lnTo>
                      <a:pt x="1" y="46"/>
                    </a:lnTo>
                    <a:lnTo>
                      <a:pt x="3" y="53"/>
                    </a:lnTo>
                    <a:lnTo>
                      <a:pt x="7" y="59"/>
                    </a:lnTo>
                    <a:lnTo>
                      <a:pt x="11" y="64"/>
                    </a:lnTo>
                    <a:lnTo>
                      <a:pt x="17" y="69"/>
                    </a:lnTo>
                    <a:lnTo>
                      <a:pt x="24" y="72"/>
                    </a:lnTo>
                    <a:lnTo>
                      <a:pt x="30" y="74"/>
                    </a:lnTo>
                    <a:lnTo>
                      <a:pt x="38" y="75"/>
                    </a:lnTo>
                    <a:lnTo>
                      <a:pt x="38" y="75"/>
                    </a:lnTo>
                    <a:lnTo>
                      <a:pt x="45" y="74"/>
                    </a:lnTo>
                    <a:lnTo>
                      <a:pt x="53" y="72"/>
                    </a:lnTo>
                    <a:lnTo>
                      <a:pt x="59" y="69"/>
                    </a:lnTo>
                    <a:lnTo>
                      <a:pt x="64" y="64"/>
                    </a:lnTo>
                    <a:lnTo>
                      <a:pt x="69" y="59"/>
                    </a:lnTo>
                    <a:lnTo>
                      <a:pt x="72" y="53"/>
                    </a:lnTo>
                    <a:lnTo>
                      <a:pt x="74" y="46"/>
                    </a:lnTo>
                    <a:lnTo>
                      <a:pt x="75" y="38"/>
                    </a:lnTo>
                    <a:lnTo>
                      <a:pt x="75" y="38"/>
                    </a:lnTo>
                    <a:lnTo>
                      <a:pt x="74" y="30"/>
                    </a:lnTo>
                    <a:lnTo>
                      <a:pt x="72" y="24"/>
                    </a:lnTo>
                    <a:lnTo>
                      <a:pt x="69" y="18"/>
                    </a:lnTo>
                    <a:lnTo>
                      <a:pt x="65" y="12"/>
                    </a:lnTo>
                    <a:lnTo>
                      <a:pt x="60" y="8"/>
                    </a:lnTo>
                    <a:lnTo>
                      <a:pt x="54" y="3"/>
                    </a:lnTo>
                    <a:lnTo>
                      <a:pt x="46" y="1"/>
                    </a:lnTo>
                    <a:lnTo>
                      <a:pt x="3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6" name="Line 186"/>
              <p:cNvSpPr>
                <a:spLocks noChangeShapeType="1"/>
              </p:cNvSpPr>
              <p:nvPr/>
            </p:nvSpPr>
            <p:spPr bwMode="auto">
              <a:xfrm>
                <a:off x="898" y="1452"/>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7" name="Freeform 187"/>
              <p:cNvSpPr>
                <a:spLocks noEditPoints="1"/>
              </p:cNvSpPr>
              <p:nvPr/>
            </p:nvSpPr>
            <p:spPr bwMode="auto">
              <a:xfrm>
                <a:off x="658" y="1356"/>
                <a:ext cx="222" cy="222"/>
              </a:xfrm>
              <a:custGeom>
                <a:avLst/>
                <a:gdLst>
                  <a:gd name="T0" fmla="*/ 217 w 222"/>
                  <a:gd name="T1" fmla="*/ 67 h 222"/>
                  <a:gd name="T2" fmla="*/ 201 w 222"/>
                  <a:gd name="T3" fmla="*/ 55 h 222"/>
                  <a:gd name="T4" fmla="*/ 184 w 222"/>
                  <a:gd name="T5" fmla="*/ 51 h 222"/>
                  <a:gd name="T6" fmla="*/ 176 w 222"/>
                  <a:gd name="T7" fmla="*/ 46 h 222"/>
                  <a:gd name="T8" fmla="*/ 168 w 222"/>
                  <a:gd name="T9" fmla="*/ 34 h 222"/>
                  <a:gd name="T10" fmla="*/ 167 w 222"/>
                  <a:gd name="T11" fmla="*/ 11 h 222"/>
                  <a:gd name="T12" fmla="*/ 141 w 222"/>
                  <a:gd name="T13" fmla="*/ 0 h 222"/>
                  <a:gd name="T14" fmla="*/ 128 w 222"/>
                  <a:gd name="T15" fmla="*/ 13 h 222"/>
                  <a:gd name="T16" fmla="*/ 116 w 222"/>
                  <a:gd name="T17" fmla="*/ 18 h 222"/>
                  <a:gd name="T18" fmla="*/ 106 w 222"/>
                  <a:gd name="T19" fmla="*/ 18 h 222"/>
                  <a:gd name="T20" fmla="*/ 92 w 222"/>
                  <a:gd name="T21" fmla="*/ 13 h 222"/>
                  <a:gd name="T22" fmla="*/ 81 w 222"/>
                  <a:gd name="T23" fmla="*/ 0 h 222"/>
                  <a:gd name="T24" fmla="*/ 53 w 222"/>
                  <a:gd name="T25" fmla="*/ 11 h 222"/>
                  <a:gd name="T26" fmla="*/ 53 w 222"/>
                  <a:gd name="T27" fmla="*/ 34 h 222"/>
                  <a:gd name="T28" fmla="*/ 45 w 222"/>
                  <a:gd name="T29" fmla="*/ 46 h 222"/>
                  <a:gd name="T30" fmla="*/ 38 w 222"/>
                  <a:gd name="T31" fmla="*/ 51 h 222"/>
                  <a:gd name="T32" fmla="*/ 20 w 222"/>
                  <a:gd name="T33" fmla="*/ 55 h 222"/>
                  <a:gd name="T34" fmla="*/ 5 w 222"/>
                  <a:gd name="T35" fmla="*/ 67 h 222"/>
                  <a:gd name="T36" fmla="*/ 4 w 222"/>
                  <a:gd name="T37" fmla="*/ 83 h 222"/>
                  <a:gd name="T38" fmla="*/ 15 w 222"/>
                  <a:gd name="T39" fmla="*/ 97 h 222"/>
                  <a:gd name="T40" fmla="*/ 18 w 222"/>
                  <a:gd name="T41" fmla="*/ 111 h 222"/>
                  <a:gd name="T42" fmla="*/ 17 w 222"/>
                  <a:gd name="T43" fmla="*/ 120 h 222"/>
                  <a:gd name="T44" fmla="*/ 7 w 222"/>
                  <a:gd name="T45" fmla="*/ 136 h 222"/>
                  <a:gd name="T46" fmla="*/ 0 w 222"/>
                  <a:gd name="T47" fmla="*/ 141 h 222"/>
                  <a:gd name="T48" fmla="*/ 11 w 222"/>
                  <a:gd name="T49" fmla="*/ 167 h 222"/>
                  <a:gd name="T50" fmla="*/ 34 w 222"/>
                  <a:gd name="T51" fmla="*/ 168 h 222"/>
                  <a:gd name="T52" fmla="*/ 45 w 222"/>
                  <a:gd name="T53" fmla="*/ 177 h 222"/>
                  <a:gd name="T54" fmla="*/ 51 w 222"/>
                  <a:gd name="T55" fmla="*/ 184 h 222"/>
                  <a:gd name="T56" fmla="*/ 55 w 222"/>
                  <a:gd name="T57" fmla="*/ 201 h 222"/>
                  <a:gd name="T58" fmla="*/ 67 w 222"/>
                  <a:gd name="T59" fmla="*/ 217 h 222"/>
                  <a:gd name="T60" fmla="*/ 83 w 222"/>
                  <a:gd name="T61" fmla="*/ 218 h 222"/>
                  <a:gd name="T62" fmla="*/ 96 w 222"/>
                  <a:gd name="T63" fmla="*/ 206 h 222"/>
                  <a:gd name="T64" fmla="*/ 111 w 222"/>
                  <a:gd name="T65" fmla="*/ 203 h 222"/>
                  <a:gd name="T66" fmla="*/ 120 w 222"/>
                  <a:gd name="T67" fmla="*/ 204 h 222"/>
                  <a:gd name="T68" fmla="*/ 135 w 222"/>
                  <a:gd name="T69" fmla="*/ 214 h 222"/>
                  <a:gd name="T70" fmla="*/ 155 w 222"/>
                  <a:gd name="T71" fmla="*/ 217 h 222"/>
                  <a:gd name="T72" fmla="*/ 166 w 222"/>
                  <a:gd name="T73" fmla="*/ 201 h 222"/>
                  <a:gd name="T74" fmla="*/ 170 w 222"/>
                  <a:gd name="T75" fmla="*/ 184 h 222"/>
                  <a:gd name="T76" fmla="*/ 176 w 222"/>
                  <a:gd name="T77" fmla="*/ 177 h 222"/>
                  <a:gd name="T78" fmla="*/ 188 w 222"/>
                  <a:gd name="T79" fmla="*/ 168 h 222"/>
                  <a:gd name="T80" fmla="*/ 211 w 222"/>
                  <a:gd name="T81" fmla="*/ 167 h 222"/>
                  <a:gd name="T82" fmla="*/ 222 w 222"/>
                  <a:gd name="T83" fmla="*/ 141 h 222"/>
                  <a:gd name="T84" fmla="*/ 209 w 222"/>
                  <a:gd name="T85" fmla="*/ 128 h 222"/>
                  <a:gd name="T86" fmla="*/ 203 w 222"/>
                  <a:gd name="T87" fmla="*/ 116 h 222"/>
                  <a:gd name="T88" fmla="*/ 203 w 222"/>
                  <a:gd name="T89" fmla="*/ 106 h 222"/>
                  <a:gd name="T90" fmla="*/ 209 w 222"/>
                  <a:gd name="T91" fmla="*/ 93 h 222"/>
                  <a:gd name="T92" fmla="*/ 222 w 222"/>
                  <a:gd name="T93" fmla="*/ 81 h 222"/>
                  <a:gd name="T94" fmla="*/ 104 w 222"/>
                  <a:gd name="T95" fmla="*/ 144 h 222"/>
                  <a:gd name="T96" fmla="*/ 87 w 222"/>
                  <a:gd name="T97" fmla="*/ 134 h 222"/>
                  <a:gd name="T98" fmla="*/ 78 w 222"/>
                  <a:gd name="T99" fmla="*/ 118 h 222"/>
                  <a:gd name="T100" fmla="*/ 78 w 222"/>
                  <a:gd name="T101" fmla="*/ 104 h 222"/>
                  <a:gd name="T102" fmla="*/ 87 w 222"/>
                  <a:gd name="T103" fmla="*/ 87 h 222"/>
                  <a:gd name="T104" fmla="*/ 104 w 222"/>
                  <a:gd name="T105" fmla="*/ 78 h 222"/>
                  <a:gd name="T106" fmla="*/ 117 w 222"/>
                  <a:gd name="T107" fmla="*/ 78 h 222"/>
                  <a:gd name="T108" fmla="*/ 134 w 222"/>
                  <a:gd name="T109" fmla="*/ 87 h 222"/>
                  <a:gd name="T110" fmla="*/ 144 w 222"/>
                  <a:gd name="T111" fmla="*/ 104 h 222"/>
                  <a:gd name="T112" fmla="*/ 144 w 222"/>
                  <a:gd name="T113" fmla="*/ 118 h 222"/>
                  <a:gd name="T114" fmla="*/ 134 w 222"/>
                  <a:gd name="T115" fmla="*/ 134 h 222"/>
                  <a:gd name="T116" fmla="*/ 117 w 222"/>
                  <a:gd name="T117" fmla="*/ 14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222">
                    <a:moveTo>
                      <a:pt x="222" y="81"/>
                    </a:moveTo>
                    <a:lnTo>
                      <a:pt x="222" y="81"/>
                    </a:lnTo>
                    <a:lnTo>
                      <a:pt x="217" y="67"/>
                    </a:lnTo>
                    <a:lnTo>
                      <a:pt x="211" y="54"/>
                    </a:lnTo>
                    <a:lnTo>
                      <a:pt x="211" y="54"/>
                    </a:lnTo>
                    <a:lnTo>
                      <a:pt x="201" y="55"/>
                    </a:lnTo>
                    <a:lnTo>
                      <a:pt x="192" y="54"/>
                    </a:lnTo>
                    <a:lnTo>
                      <a:pt x="188" y="53"/>
                    </a:lnTo>
                    <a:lnTo>
                      <a:pt x="184" y="51"/>
                    </a:lnTo>
                    <a:lnTo>
                      <a:pt x="180" y="49"/>
                    </a:lnTo>
                    <a:lnTo>
                      <a:pt x="176" y="46"/>
                    </a:lnTo>
                    <a:lnTo>
                      <a:pt x="176" y="46"/>
                    </a:lnTo>
                    <a:lnTo>
                      <a:pt x="173" y="42"/>
                    </a:lnTo>
                    <a:lnTo>
                      <a:pt x="170" y="38"/>
                    </a:lnTo>
                    <a:lnTo>
                      <a:pt x="168" y="34"/>
                    </a:lnTo>
                    <a:lnTo>
                      <a:pt x="167" y="30"/>
                    </a:lnTo>
                    <a:lnTo>
                      <a:pt x="166" y="20"/>
                    </a:lnTo>
                    <a:lnTo>
                      <a:pt x="167" y="11"/>
                    </a:lnTo>
                    <a:lnTo>
                      <a:pt x="167" y="11"/>
                    </a:lnTo>
                    <a:lnTo>
                      <a:pt x="155" y="5"/>
                    </a:lnTo>
                    <a:lnTo>
                      <a:pt x="141" y="0"/>
                    </a:lnTo>
                    <a:lnTo>
                      <a:pt x="141" y="0"/>
                    </a:lnTo>
                    <a:lnTo>
                      <a:pt x="135" y="8"/>
                    </a:lnTo>
                    <a:lnTo>
                      <a:pt x="128" y="13"/>
                    </a:lnTo>
                    <a:lnTo>
                      <a:pt x="124" y="15"/>
                    </a:lnTo>
                    <a:lnTo>
                      <a:pt x="120" y="17"/>
                    </a:lnTo>
                    <a:lnTo>
                      <a:pt x="116" y="18"/>
                    </a:lnTo>
                    <a:lnTo>
                      <a:pt x="111" y="18"/>
                    </a:lnTo>
                    <a:lnTo>
                      <a:pt x="111" y="18"/>
                    </a:lnTo>
                    <a:lnTo>
                      <a:pt x="106" y="18"/>
                    </a:lnTo>
                    <a:lnTo>
                      <a:pt x="102" y="17"/>
                    </a:lnTo>
                    <a:lnTo>
                      <a:pt x="96" y="15"/>
                    </a:lnTo>
                    <a:lnTo>
                      <a:pt x="92" y="13"/>
                    </a:lnTo>
                    <a:lnTo>
                      <a:pt x="86" y="8"/>
                    </a:lnTo>
                    <a:lnTo>
                      <a:pt x="81" y="0"/>
                    </a:lnTo>
                    <a:lnTo>
                      <a:pt x="81" y="0"/>
                    </a:lnTo>
                    <a:lnTo>
                      <a:pt x="67" y="5"/>
                    </a:lnTo>
                    <a:lnTo>
                      <a:pt x="53" y="11"/>
                    </a:lnTo>
                    <a:lnTo>
                      <a:pt x="53" y="11"/>
                    </a:lnTo>
                    <a:lnTo>
                      <a:pt x="55" y="20"/>
                    </a:lnTo>
                    <a:lnTo>
                      <a:pt x="54" y="30"/>
                    </a:lnTo>
                    <a:lnTo>
                      <a:pt x="53" y="34"/>
                    </a:lnTo>
                    <a:lnTo>
                      <a:pt x="51" y="38"/>
                    </a:lnTo>
                    <a:lnTo>
                      <a:pt x="48" y="42"/>
                    </a:lnTo>
                    <a:lnTo>
                      <a:pt x="45" y="46"/>
                    </a:lnTo>
                    <a:lnTo>
                      <a:pt x="45" y="46"/>
                    </a:lnTo>
                    <a:lnTo>
                      <a:pt x="42" y="49"/>
                    </a:lnTo>
                    <a:lnTo>
                      <a:pt x="38" y="51"/>
                    </a:lnTo>
                    <a:lnTo>
                      <a:pt x="34" y="53"/>
                    </a:lnTo>
                    <a:lnTo>
                      <a:pt x="30" y="54"/>
                    </a:lnTo>
                    <a:lnTo>
                      <a:pt x="20" y="55"/>
                    </a:lnTo>
                    <a:lnTo>
                      <a:pt x="11" y="54"/>
                    </a:lnTo>
                    <a:lnTo>
                      <a:pt x="11" y="54"/>
                    </a:lnTo>
                    <a:lnTo>
                      <a:pt x="5" y="67"/>
                    </a:lnTo>
                    <a:lnTo>
                      <a:pt x="0" y="81"/>
                    </a:lnTo>
                    <a:lnTo>
                      <a:pt x="0" y="81"/>
                    </a:lnTo>
                    <a:lnTo>
                      <a:pt x="4" y="83"/>
                    </a:lnTo>
                    <a:lnTo>
                      <a:pt x="7" y="86"/>
                    </a:lnTo>
                    <a:lnTo>
                      <a:pt x="13" y="93"/>
                    </a:lnTo>
                    <a:lnTo>
                      <a:pt x="15" y="97"/>
                    </a:lnTo>
                    <a:lnTo>
                      <a:pt x="17" y="102"/>
                    </a:lnTo>
                    <a:lnTo>
                      <a:pt x="18" y="106"/>
                    </a:lnTo>
                    <a:lnTo>
                      <a:pt x="18" y="111"/>
                    </a:lnTo>
                    <a:lnTo>
                      <a:pt x="18" y="111"/>
                    </a:lnTo>
                    <a:lnTo>
                      <a:pt x="18" y="116"/>
                    </a:lnTo>
                    <a:lnTo>
                      <a:pt x="17" y="120"/>
                    </a:lnTo>
                    <a:lnTo>
                      <a:pt x="15" y="124"/>
                    </a:lnTo>
                    <a:lnTo>
                      <a:pt x="13" y="128"/>
                    </a:lnTo>
                    <a:lnTo>
                      <a:pt x="7" y="136"/>
                    </a:lnTo>
                    <a:lnTo>
                      <a:pt x="4" y="139"/>
                    </a:lnTo>
                    <a:lnTo>
                      <a:pt x="0" y="141"/>
                    </a:lnTo>
                    <a:lnTo>
                      <a:pt x="0" y="141"/>
                    </a:lnTo>
                    <a:lnTo>
                      <a:pt x="5" y="155"/>
                    </a:lnTo>
                    <a:lnTo>
                      <a:pt x="11" y="167"/>
                    </a:lnTo>
                    <a:lnTo>
                      <a:pt x="11" y="167"/>
                    </a:lnTo>
                    <a:lnTo>
                      <a:pt x="20" y="166"/>
                    </a:lnTo>
                    <a:lnTo>
                      <a:pt x="30" y="167"/>
                    </a:lnTo>
                    <a:lnTo>
                      <a:pt x="34" y="168"/>
                    </a:lnTo>
                    <a:lnTo>
                      <a:pt x="38" y="170"/>
                    </a:lnTo>
                    <a:lnTo>
                      <a:pt x="42" y="173"/>
                    </a:lnTo>
                    <a:lnTo>
                      <a:pt x="45" y="177"/>
                    </a:lnTo>
                    <a:lnTo>
                      <a:pt x="45" y="177"/>
                    </a:lnTo>
                    <a:lnTo>
                      <a:pt x="48" y="180"/>
                    </a:lnTo>
                    <a:lnTo>
                      <a:pt x="51" y="184"/>
                    </a:lnTo>
                    <a:lnTo>
                      <a:pt x="53" y="188"/>
                    </a:lnTo>
                    <a:lnTo>
                      <a:pt x="54" y="192"/>
                    </a:lnTo>
                    <a:lnTo>
                      <a:pt x="55" y="201"/>
                    </a:lnTo>
                    <a:lnTo>
                      <a:pt x="53" y="211"/>
                    </a:lnTo>
                    <a:lnTo>
                      <a:pt x="53" y="211"/>
                    </a:lnTo>
                    <a:lnTo>
                      <a:pt x="67" y="217"/>
                    </a:lnTo>
                    <a:lnTo>
                      <a:pt x="81" y="222"/>
                    </a:lnTo>
                    <a:lnTo>
                      <a:pt x="81" y="222"/>
                    </a:lnTo>
                    <a:lnTo>
                      <a:pt x="83" y="218"/>
                    </a:lnTo>
                    <a:lnTo>
                      <a:pt x="86" y="214"/>
                    </a:lnTo>
                    <a:lnTo>
                      <a:pt x="92" y="209"/>
                    </a:lnTo>
                    <a:lnTo>
                      <a:pt x="96" y="206"/>
                    </a:lnTo>
                    <a:lnTo>
                      <a:pt x="102" y="204"/>
                    </a:lnTo>
                    <a:lnTo>
                      <a:pt x="106" y="203"/>
                    </a:lnTo>
                    <a:lnTo>
                      <a:pt x="111" y="203"/>
                    </a:lnTo>
                    <a:lnTo>
                      <a:pt x="111" y="203"/>
                    </a:lnTo>
                    <a:lnTo>
                      <a:pt x="116" y="203"/>
                    </a:lnTo>
                    <a:lnTo>
                      <a:pt x="120" y="204"/>
                    </a:lnTo>
                    <a:lnTo>
                      <a:pt x="124" y="206"/>
                    </a:lnTo>
                    <a:lnTo>
                      <a:pt x="128" y="209"/>
                    </a:lnTo>
                    <a:lnTo>
                      <a:pt x="135" y="214"/>
                    </a:lnTo>
                    <a:lnTo>
                      <a:pt x="141" y="222"/>
                    </a:lnTo>
                    <a:lnTo>
                      <a:pt x="141" y="222"/>
                    </a:lnTo>
                    <a:lnTo>
                      <a:pt x="155" y="217"/>
                    </a:lnTo>
                    <a:lnTo>
                      <a:pt x="167" y="211"/>
                    </a:lnTo>
                    <a:lnTo>
                      <a:pt x="167" y="211"/>
                    </a:lnTo>
                    <a:lnTo>
                      <a:pt x="166" y="201"/>
                    </a:lnTo>
                    <a:lnTo>
                      <a:pt x="167" y="192"/>
                    </a:lnTo>
                    <a:lnTo>
                      <a:pt x="168" y="188"/>
                    </a:lnTo>
                    <a:lnTo>
                      <a:pt x="170" y="184"/>
                    </a:lnTo>
                    <a:lnTo>
                      <a:pt x="173" y="180"/>
                    </a:lnTo>
                    <a:lnTo>
                      <a:pt x="176" y="177"/>
                    </a:lnTo>
                    <a:lnTo>
                      <a:pt x="176" y="177"/>
                    </a:lnTo>
                    <a:lnTo>
                      <a:pt x="180" y="173"/>
                    </a:lnTo>
                    <a:lnTo>
                      <a:pt x="184" y="170"/>
                    </a:lnTo>
                    <a:lnTo>
                      <a:pt x="188" y="168"/>
                    </a:lnTo>
                    <a:lnTo>
                      <a:pt x="192" y="167"/>
                    </a:lnTo>
                    <a:lnTo>
                      <a:pt x="201" y="166"/>
                    </a:lnTo>
                    <a:lnTo>
                      <a:pt x="211" y="167"/>
                    </a:lnTo>
                    <a:lnTo>
                      <a:pt x="211" y="167"/>
                    </a:lnTo>
                    <a:lnTo>
                      <a:pt x="217" y="155"/>
                    </a:lnTo>
                    <a:lnTo>
                      <a:pt x="222" y="141"/>
                    </a:lnTo>
                    <a:lnTo>
                      <a:pt x="222" y="141"/>
                    </a:lnTo>
                    <a:lnTo>
                      <a:pt x="214" y="136"/>
                    </a:lnTo>
                    <a:lnTo>
                      <a:pt x="209" y="128"/>
                    </a:lnTo>
                    <a:lnTo>
                      <a:pt x="206" y="124"/>
                    </a:lnTo>
                    <a:lnTo>
                      <a:pt x="204" y="120"/>
                    </a:lnTo>
                    <a:lnTo>
                      <a:pt x="203" y="116"/>
                    </a:lnTo>
                    <a:lnTo>
                      <a:pt x="203" y="111"/>
                    </a:lnTo>
                    <a:lnTo>
                      <a:pt x="203" y="111"/>
                    </a:lnTo>
                    <a:lnTo>
                      <a:pt x="203" y="106"/>
                    </a:lnTo>
                    <a:lnTo>
                      <a:pt x="204" y="102"/>
                    </a:lnTo>
                    <a:lnTo>
                      <a:pt x="206" y="97"/>
                    </a:lnTo>
                    <a:lnTo>
                      <a:pt x="209" y="93"/>
                    </a:lnTo>
                    <a:lnTo>
                      <a:pt x="214" y="86"/>
                    </a:lnTo>
                    <a:lnTo>
                      <a:pt x="222" y="81"/>
                    </a:lnTo>
                    <a:lnTo>
                      <a:pt x="222" y="81"/>
                    </a:lnTo>
                    <a:close/>
                    <a:moveTo>
                      <a:pt x="111" y="145"/>
                    </a:moveTo>
                    <a:lnTo>
                      <a:pt x="111" y="145"/>
                    </a:lnTo>
                    <a:lnTo>
                      <a:pt x="104" y="144"/>
                    </a:lnTo>
                    <a:lnTo>
                      <a:pt x="97" y="142"/>
                    </a:lnTo>
                    <a:lnTo>
                      <a:pt x="91" y="139"/>
                    </a:lnTo>
                    <a:lnTo>
                      <a:pt x="87" y="134"/>
                    </a:lnTo>
                    <a:lnTo>
                      <a:pt x="82" y="129"/>
                    </a:lnTo>
                    <a:lnTo>
                      <a:pt x="79" y="124"/>
                    </a:lnTo>
                    <a:lnTo>
                      <a:pt x="78" y="118"/>
                    </a:lnTo>
                    <a:lnTo>
                      <a:pt x="77" y="111"/>
                    </a:lnTo>
                    <a:lnTo>
                      <a:pt x="77" y="111"/>
                    </a:lnTo>
                    <a:lnTo>
                      <a:pt x="78" y="104"/>
                    </a:lnTo>
                    <a:lnTo>
                      <a:pt x="79" y="97"/>
                    </a:lnTo>
                    <a:lnTo>
                      <a:pt x="82" y="92"/>
                    </a:lnTo>
                    <a:lnTo>
                      <a:pt x="87" y="87"/>
                    </a:lnTo>
                    <a:lnTo>
                      <a:pt x="91" y="83"/>
                    </a:lnTo>
                    <a:lnTo>
                      <a:pt x="97" y="80"/>
                    </a:lnTo>
                    <a:lnTo>
                      <a:pt x="104" y="78"/>
                    </a:lnTo>
                    <a:lnTo>
                      <a:pt x="111" y="77"/>
                    </a:lnTo>
                    <a:lnTo>
                      <a:pt x="111" y="77"/>
                    </a:lnTo>
                    <a:lnTo>
                      <a:pt x="117" y="78"/>
                    </a:lnTo>
                    <a:lnTo>
                      <a:pt x="124" y="80"/>
                    </a:lnTo>
                    <a:lnTo>
                      <a:pt x="129" y="83"/>
                    </a:lnTo>
                    <a:lnTo>
                      <a:pt x="134" y="87"/>
                    </a:lnTo>
                    <a:lnTo>
                      <a:pt x="139" y="92"/>
                    </a:lnTo>
                    <a:lnTo>
                      <a:pt x="142" y="97"/>
                    </a:lnTo>
                    <a:lnTo>
                      <a:pt x="144" y="104"/>
                    </a:lnTo>
                    <a:lnTo>
                      <a:pt x="145" y="111"/>
                    </a:lnTo>
                    <a:lnTo>
                      <a:pt x="145" y="111"/>
                    </a:lnTo>
                    <a:lnTo>
                      <a:pt x="144" y="118"/>
                    </a:lnTo>
                    <a:lnTo>
                      <a:pt x="142" y="124"/>
                    </a:lnTo>
                    <a:lnTo>
                      <a:pt x="139" y="129"/>
                    </a:lnTo>
                    <a:lnTo>
                      <a:pt x="134" y="134"/>
                    </a:lnTo>
                    <a:lnTo>
                      <a:pt x="129" y="139"/>
                    </a:lnTo>
                    <a:lnTo>
                      <a:pt x="124" y="142"/>
                    </a:lnTo>
                    <a:lnTo>
                      <a:pt x="117" y="144"/>
                    </a:lnTo>
                    <a:lnTo>
                      <a:pt x="111" y="145"/>
                    </a:lnTo>
                    <a:lnTo>
                      <a:pt x="111" y="14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8" name="Freeform 188"/>
              <p:cNvSpPr>
                <a:spLocks noEditPoints="1"/>
              </p:cNvSpPr>
              <p:nvPr/>
            </p:nvSpPr>
            <p:spPr bwMode="auto">
              <a:xfrm>
                <a:off x="5072" y="2983"/>
                <a:ext cx="76" cy="76"/>
              </a:xfrm>
              <a:custGeom>
                <a:avLst/>
                <a:gdLst>
                  <a:gd name="T0" fmla="*/ 74 w 76"/>
                  <a:gd name="T1" fmla="*/ 22 h 76"/>
                  <a:gd name="T2" fmla="*/ 69 w 76"/>
                  <a:gd name="T3" fmla="*/ 18 h 76"/>
                  <a:gd name="T4" fmla="*/ 61 w 76"/>
                  <a:gd name="T5" fmla="*/ 15 h 76"/>
                  <a:gd name="T6" fmla="*/ 57 w 76"/>
                  <a:gd name="T7" fmla="*/ 10 h 76"/>
                  <a:gd name="T8" fmla="*/ 57 w 76"/>
                  <a:gd name="T9" fmla="*/ 4 h 76"/>
                  <a:gd name="T10" fmla="*/ 48 w 76"/>
                  <a:gd name="T11" fmla="*/ 0 h 76"/>
                  <a:gd name="T12" fmla="*/ 41 w 76"/>
                  <a:gd name="T13" fmla="*/ 6 h 76"/>
                  <a:gd name="T14" fmla="*/ 35 w 76"/>
                  <a:gd name="T15" fmla="*/ 6 h 76"/>
                  <a:gd name="T16" fmla="*/ 28 w 76"/>
                  <a:gd name="T17" fmla="*/ 0 h 76"/>
                  <a:gd name="T18" fmla="*/ 18 w 76"/>
                  <a:gd name="T19" fmla="*/ 4 h 76"/>
                  <a:gd name="T20" fmla="*/ 18 w 76"/>
                  <a:gd name="T21" fmla="*/ 10 h 76"/>
                  <a:gd name="T22" fmla="*/ 15 w 76"/>
                  <a:gd name="T23" fmla="*/ 15 h 76"/>
                  <a:gd name="T24" fmla="*/ 7 w 76"/>
                  <a:gd name="T25" fmla="*/ 18 h 76"/>
                  <a:gd name="T26" fmla="*/ 2 w 76"/>
                  <a:gd name="T27" fmla="*/ 22 h 76"/>
                  <a:gd name="T28" fmla="*/ 3 w 76"/>
                  <a:gd name="T29" fmla="*/ 30 h 76"/>
                  <a:gd name="T30" fmla="*/ 6 w 76"/>
                  <a:gd name="T31" fmla="*/ 38 h 76"/>
                  <a:gd name="T32" fmla="*/ 5 w 76"/>
                  <a:gd name="T33" fmla="*/ 44 h 76"/>
                  <a:gd name="T34" fmla="*/ 0 w 76"/>
                  <a:gd name="T35" fmla="*/ 48 h 76"/>
                  <a:gd name="T36" fmla="*/ 4 w 76"/>
                  <a:gd name="T37" fmla="*/ 57 h 76"/>
                  <a:gd name="T38" fmla="*/ 13 w 76"/>
                  <a:gd name="T39" fmla="*/ 58 h 76"/>
                  <a:gd name="T40" fmla="*/ 17 w 76"/>
                  <a:gd name="T41" fmla="*/ 63 h 76"/>
                  <a:gd name="T42" fmla="*/ 18 w 76"/>
                  <a:gd name="T43" fmla="*/ 72 h 76"/>
                  <a:gd name="T44" fmla="*/ 28 w 76"/>
                  <a:gd name="T45" fmla="*/ 76 h 76"/>
                  <a:gd name="T46" fmla="*/ 32 w 76"/>
                  <a:gd name="T47" fmla="*/ 71 h 76"/>
                  <a:gd name="T48" fmla="*/ 38 w 76"/>
                  <a:gd name="T49" fmla="*/ 70 h 76"/>
                  <a:gd name="T50" fmla="*/ 46 w 76"/>
                  <a:gd name="T51" fmla="*/ 73 h 76"/>
                  <a:gd name="T52" fmla="*/ 53 w 76"/>
                  <a:gd name="T53" fmla="*/ 74 h 76"/>
                  <a:gd name="T54" fmla="*/ 56 w 76"/>
                  <a:gd name="T55" fmla="*/ 69 h 76"/>
                  <a:gd name="T56" fmla="*/ 61 w 76"/>
                  <a:gd name="T57" fmla="*/ 60 h 76"/>
                  <a:gd name="T58" fmla="*/ 66 w 76"/>
                  <a:gd name="T59" fmla="*/ 57 h 76"/>
                  <a:gd name="T60" fmla="*/ 72 w 76"/>
                  <a:gd name="T61" fmla="*/ 57 h 76"/>
                  <a:gd name="T62" fmla="*/ 76 w 76"/>
                  <a:gd name="T63" fmla="*/ 48 h 76"/>
                  <a:gd name="T64" fmla="*/ 70 w 76"/>
                  <a:gd name="T65" fmla="*/ 41 h 76"/>
                  <a:gd name="T66" fmla="*/ 70 w 76"/>
                  <a:gd name="T67" fmla="*/ 35 h 76"/>
                  <a:gd name="T68" fmla="*/ 76 w 76"/>
                  <a:gd name="T69" fmla="*/ 28 h 76"/>
                  <a:gd name="T70" fmla="*/ 38 w 76"/>
                  <a:gd name="T71" fmla="*/ 49 h 76"/>
                  <a:gd name="T72" fmla="*/ 28 w 76"/>
                  <a:gd name="T73" fmla="*/ 42 h 76"/>
                  <a:gd name="T74" fmla="*/ 28 w 76"/>
                  <a:gd name="T75" fmla="*/ 33 h 76"/>
                  <a:gd name="T76" fmla="*/ 38 w 76"/>
                  <a:gd name="T77" fmla="*/ 27 h 76"/>
                  <a:gd name="T78" fmla="*/ 46 w 76"/>
                  <a:gd name="T79" fmla="*/ 30 h 76"/>
                  <a:gd name="T80" fmla="*/ 49 w 76"/>
                  <a:gd name="T81" fmla="*/ 38 h 76"/>
                  <a:gd name="T82" fmla="*/ 42 w 76"/>
                  <a:gd name="T83"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6">
                    <a:moveTo>
                      <a:pt x="76" y="28"/>
                    </a:moveTo>
                    <a:lnTo>
                      <a:pt x="76" y="28"/>
                    </a:lnTo>
                    <a:lnTo>
                      <a:pt x="74" y="22"/>
                    </a:lnTo>
                    <a:lnTo>
                      <a:pt x="72" y="18"/>
                    </a:lnTo>
                    <a:lnTo>
                      <a:pt x="72" y="18"/>
                    </a:lnTo>
                    <a:lnTo>
                      <a:pt x="69" y="18"/>
                    </a:lnTo>
                    <a:lnTo>
                      <a:pt x="66" y="18"/>
                    </a:lnTo>
                    <a:lnTo>
                      <a:pt x="63" y="17"/>
                    </a:lnTo>
                    <a:lnTo>
                      <a:pt x="61" y="15"/>
                    </a:lnTo>
                    <a:lnTo>
                      <a:pt x="61" y="15"/>
                    </a:lnTo>
                    <a:lnTo>
                      <a:pt x="59" y="13"/>
                    </a:lnTo>
                    <a:lnTo>
                      <a:pt x="57" y="10"/>
                    </a:lnTo>
                    <a:lnTo>
                      <a:pt x="56" y="7"/>
                    </a:lnTo>
                    <a:lnTo>
                      <a:pt x="57" y="4"/>
                    </a:lnTo>
                    <a:lnTo>
                      <a:pt x="57" y="4"/>
                    </a:lnTo>
                    <a:lnTo>
                      <a:pt x="53" y="2"/>
                    </a:lnTo>
                    <a:lnTo>
                      <a:pt x="48" y="0"/>
                    </a:lnTo>
                    <a:lnTo>
                      <a:pt x="48" y="0"/>
                    </a:lnTo>
                    <a:lnTo>
                      <a:pt x="46" y="3"/>
                    </a:lnTo>
                    <a:lnTo>
                      <a:pt x="44" y="4"/>
                    </a:lnTo>
                    <a:lnTo>
                      <a:pt x="41" y="6"/>
                    </a:lnTo>
                    <a:lnTo>
                      <a:pt x="38" y="6"/>
                    </a:lnTo>
                    <a:lnTo>
                      <a:pt x="38" y="6"/>
                    </a:lnTo>
                    <a:lnTo>
                      <a:pt x="35" y="6"/>
                    </a:lnTo>
                    <a:lnTo>
                      <a:pt x="32" y="4"/>
                    </a:lnTo>
                    <a:lnTo>
                      <a:pt x="30" y="3"/>
                    </a:lnTo>
                    <a:lnTo>
                      <a:pt x="28" y="0"/>
                    </a:lnTo>
                    <a:lnTo>
                      <a:pt x="28" y="0"/>
                    </a:lnTo>
                    <a:lnTo>
                      <a:pt x="23" y="2"/>
                    </a:lnTo>
                    <a:lnTo>
                      <a:pt x="18" y="4"/>
                    </a:lnTo>
                    <a:lnTo>
                      <a:pt x="18" y="4"/>
                    </a:lnTo>
                    <a:lnTo>
                      <a:pt x="19" y="7"/>
                    </a:lnTo>
                    <a:lnTo>
                      <a:pt x="18" y="10"/>
                    </a:lnTo>
                    <a:lnTo>
                      <a:pt x="17" y="13"/>
                    </a:lnTo>
                    <a:lnTo>
                      <a:pt x="15" y="15"/>
                    </a:lnTo>
                    <a:lnTo>
                      <a:pt x="15" y="15"/>
                    </a:lnTo>
                    <a:lnTo>
                      <a:pt x="13" y="17"/>
                    </a:lnTo>
                    <a:lnTo>
                      <a:pt x="10" y="18"/>
                    </a:lnTo>
                    <a:lnTo>
                      <a:pt x="7" y="18"/>
                    </a:lnTo>
                    <a:lnTo>
                      <a:pt x="4" y="18"/>
                    </a:lnTo>
                    <a:lnTo>
                      <a:pt x="4" y="18"/>
                    </a:lnTo>
                    <a:lnTo>
                      <a:pt x="2" y="22"/>
                    </a:lnTo>
                    <a:lnTo>
                      <a:pt x="0" y="28"/>
                    </a:lnTo>
                    <a:lnTo>
                      <a:pt x="0" y="28"/>
                    </a:lnTo>
                    <a:lnTo>
                      <a:pt x="3" y="30"/>
                    </a:lnTo>
                    <a:lnTo>
                      <a:pt x="5" y="32"/>
                    </a:lnTo>
                    <a:lnTo>
                      <a:pt x="6" y="35"/>
                    </a:lnTo>
                    <a:lnTo>
                      <a:pt x="6" y="38"/>
                    </a:lnTo>
                    <a:lnTo>
                      <a:pt x="6" y="38"/>
                    </a:lnTo>
                    <a:lnTo>
                      <a:pt x="6" y="41"/>
                    </a:lnTo>
                    <a:lnTo>
                      <a:pt x="5" y="44"/>
                    </a:lnTo>
                    <a:lnTo>
                      <a:pt x="3" y="46"/>
                    </a:lnTo>
                    <a:lnTo>
                      <a:pt x="0" y="48"/>
                    </a:lnTo>
                    <a:lnTo>
                      <a:pt x="0" y="48"/>
                    </a:lnTo>
                    <a:lnTo>
                      <a:pt x="2" y="53"/>
                    </a:lnTo>
                    <a:lnTo>
                      <a:pt x="4" y="57"/>
                    </a:lnTo>
                    <a:lnTo>
                      <a:pt x="4" y="57"/>
                    </a:lnTo>
                    <a:lnTo>
                      <a:pt x="7" y="56"/>
                    </a:lnTo>
                    <a:lnTo>
                      <a:pt x="10" y="57"/>
                    </a:lnTo>
                    <a:lnTo>
                      <a:pt x="13" y="58"/>
                    </a:lnTo>
                    <a:lnTo>
                      <a:pt x="15" y="60"/>
                    </a:lnTo>
                    <a:lnTo>
                      <a:pt x="15" y="60"/>
                    </a:lnTo>
                    <a:lnTo>
                      <a:pt x="17" y="63"/>
                    </a:lnTo>
                    <a:lnTo>
                      <a:pt x="18" y="66"/>
                    </a:lnTo>
                    <a:lnTo>
                      <a:pt x="19" y="69"/>
                    </a:lnTo>
                    <a:lnTo>
                      <a:pt x="18" y="72"/>
                    </a:lnTo>
                    <a:lnTo>
                      <a:pt x="18" y="72"/>
                    </a:lnTo>
                    <a:lnTo>
                      <a:pt x="23" y="74"/>
                    </a:lnTo>
                    <a:lnTo>
                      <a:pt x="28" y="76"/>
                    </a:lnTo>
                    <a:lnTo>
                      <a:pt x="28" y="76"/>
                    </a:lnTo>
                    <a:lnTo>
                      <a:pt x="30" y="73"/>
                    </a:lnTo>
                    <a:lnTo>
                      <a:pt x="32" y="71"/>
                    </a:lnTo>
                    <a:lnTo>
                      <a:pt x="35" y="70"/>
                    </a:lnTo>
                    <a:lnTo>
                      <a:pt x="38" y="70"/>
                    </a:lnTo>
                    <a:lnTo>
                      <a:pt x="38" y="70"/>
                    </a:lnTo>
                    <a:lnTo>
                      <a:pt x="41" y="70"/>
                    </a:lnTo>
                    <a:lnTo>
                      <a:pt x="44" y="71"/>
                    </a:lnTo>
                    <a:lnTo>
                      <a:pt x="46" y="73"/>
                    </a:lnTo>
                    <a:lnTo>
                      <a:pt x="48" y="76"/>
                    </a:lnTo>
                    <a:lnTo>
                      <a:pt x="48" y="76"/>
                    </a:lnTo>
                    <a:lnTo>
                      <a:pt x="53" y="74"/>
                    </a:lnTo>
                    <a:lnTo>
                      <a:pt x="57" y="72"/>
                    </a:lnTo>
                    <a:lnTo>
                      <a:pt x="57" y="72"/>
                    </a:lnTo>
                    <a:lnTo>
                      <a:pt x="56" y="69"/>
                    </a:lnTo>
                    <a:lnTo>
                      <a:pt x="57" y="66"/>
                    </a:lnTo>
                    <a:lnTo>
                      <a:pt x="59" y="63"/>
                    </a:lnTo>
                    <a:lnTo>
                      <a:pt x="61" y="60"/>
                    </a:lnTo>
                    <a:lnTo>
                      <a:pt x="61" y="60"/>
                    </a:lnTo>
                    <a:lnTo>
                      <a:pt x="63" y="58"/>
                    </a:lnTo>
                    <a:lnTo>
                      <a:pt x="66" y="57"/>
                    </a:lnTo>
                    <a:lnTo>
                      <a:pt x="69" y="56"/>
                    </a:lnTo>
                    <a:lnTo>
                      <a:pt x="72" y="57"/>
                    </a:lnTo>
                    <a:lnTo>
                      <a:pt x="72" y="57"/>
                    </a:lnTo>
                    <a:lnTo>
                      <a:pt x="74" y="53"/>
                    </a:lnTo>
                    <a:lnTo>
                      <a:pt x="76" y="48"/>
                    </a:lnTo>
                    <a:lnTo>
                      <a:pt x="76" y="48"/>
                    </a:lnTo>
                    <a:lnTo>
                      <a:pt x="73" y="46"/>
                    </a:lnTo>
                    <a:lnTo>
                      <a:pt x="71" y="44"/>
                    </a:lnTo>
                    <a:lnTo>
                      <a:pt x="70" y="41"/>
                    </a:lnTo>
                    <a:lnTo>
                      <a:pt x="70" y="38"/>
                    </a:lnTo>
                    <a:lnTo>
                      <a:pt x="70" y="38"/>
                    </a:lnTo>
                    <a:lnTo>
                      <a:pt x="70" y="35"/>
                    </a:lnTo>
                    <a:lnTo>
                      <a:pt x="71" y="32"/>
                    </a:lnTo>
                    <a:lnTo>
                      <a:pt x="73" y="30"/>
                    </a:lnTo>
                    <a:lnTo>
                      <a:pt x="76" y="28"/>
                    </a:lnTo>
                    <a:lnTo>
                      <a:pt x="76" y="28"/>
                    </a:lnTo>
                    <a:close/>
                    <a:moveTo>
                      <a:pt x="38" y="49"/>
                    </a:moveTo>
                    <a:lnTo>
                      <a:pt x="38" y="49"/>
                    </a:lnTo>
                    <a:lnTo>
                      <a:pt x="34" y="48"/>
                    </a:lnTo>
                    <a:lnTo>
                      <a:pt x="30" y="46"/>
                    </a:lnTo>
                    <a:lnTo>
                      <a:pt x="28" y="42"/>
                    </a:lnTo>
                    <a:lnTo>
                      <a:pt x="27" y="38"/>
                    </a:lnTo>
                    <a:lnTo>
                      <a:pt x="27" y="38"/>
                    </a:lnTo>
                    <a:lnTo>
                      <a:pt x="28" y="33"/>
                    </a:lnTo>
                    <a:lnTo>
                      <a:pt x="30" y="30"/>
                    </a:lnTo>
                    <a:lnTo>
                      <a:pt x="34" y="27"/>
                    </a:lnTo>
                    <a:lnTo>
                      <a:pt x="38" y="27"/>
                    </a:lnTo>
                    <a:lnTo>
                      <a:pt x="38" y="27"/>
                    </a:lnTo>
                    <a:lnTo>
                      <a:pt x="42" y="27"/>
                    </a:lnTo>
                    <a:lnTo>
                      <a:pt x="46" y="30"/>
                    </a:lnTo>
                    <a:lnTo>
                      <a:pt x="48" y="33"/>
                    </a:lnTo>
                    <a:lnTo>
                      <a:pt x="49" y="38"/>
                    </a:lnTo>
                    <a:lnTo>
                      <a:pt x="49" y="38"/>
                    </a:lnTo>
                    <a:lnTo>
                      <a:pt x="48" y="42"/>
                    </a:lnTo>
                    <a:lnTo>
                      <a:pt x="46" y="46"/>
                    </a:lnTo>
                    <a:lnTo>
                      <a:pt x="42" y="48"/>
                    </a:lnTo>
                    <a:lnTo>
                      <a:pt x="38" y="49"/>
                    </a:lnTo>
                    <a:lnTo>
                      <a:pt x="38" y="4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69" name="Freeform 189"/>
              <p:cNvSpPr>
                <a:spLocks noEditPoints="1"/>
              </p:cNvSpPr>
              <p:nvPr/>
            </p:nvSpPr>
            <p:spPr bwMode="auto">
              <a:xfrm>
                <a:off x="5172" y="2844"/>
                <a:ext cx="76" cy="76"/>
              </a:xfrm>
              <a:custGeom>
                <a:avLst/>
                <a:gdLst>
                  <a:gd name="T0" fmla="*/ 74 w 76"/>
                  <a:gd name="T1" fmla="*/ 23 h 76"/>
                  <a:gd name="T2" fmla="*/ 69 w 76"/>
                  <a:gd name="T3" fmla="*/ 18 h 76"/>
                  <a:gd name="T4" fmla="*/ 60 w 76"/>
                  <a:gd name="T5" fmla="*/ 15 h 76"/>
                  <a:gd name="T6" fmla="*/ 57 w 76"/>
                  <a:gd name="T7" fmla="*/ 10 h 76"/>
                  <a:gd name="T8" fmla="*/ 57 w 76"/>
                  <a:gd name="T9" fmla="*/ 4 h 76"/>
                  <a:gd name="T10" fmla="*/ 48 w 76"/>
                  <a:gd name="T11" fmla="*/ 0 h 76"/>
                  <a:gd name="T12" fmla="*/ 41 w 76"/>
                  <a:gd name="T13" fmla="*/ 6 h 76"/>
                  <a:gd name="T14" fmla="*/ 35 w 76"/>
                  <a:gd name="T15" fmla="*/ 6 h 76"/>
                  <a:gd name="T16" fmla="*/ 27 w 76"/>
                  <a:gd name="T17" fmla="*/ 0 h 76"/>
                  <a:gd name="T18" fmla="*/ 18 w 76"/>
                  <a:gd name="T19" fmla="*/ 4 h 76"/>
                  <a:gd name="T20" fmla="*/ 18 w 76"/>
                  <a:gd name="T21" fmla="*/ 10 h 76"/>
                  <a:gd name="T22" fmla="*/ 15 w 76"/>
                  <a:gd name="T23" fmla="*/ 15 h 76"/>
                  <a:gd name="T24" fmla="*/ 7 w 76"/>
                  <a:gd name="T25" fmla="*/ 18 h 76"/>
                  <a:gd name="T26" fmla="*/ 2 w 76"/>
                  <a:gd name="T27" fmla="*/ 23 h 76"/>
                  <a:gd name="T28" fmla="*/ 2 w 76"/>
                  <a:gd name="T29" fmla="*/ 29 h 76"/>
                  <a:gd name="T30" fmla="*/ 6 w 76"/>
                  <a:gd name="T31" fmla="*/ 38 h 76"/>
                  <a:gd name="T32" fmla="*/ 4 w 76"/>
                  <a:gd name="T33" fmla="*/ 44 h 76"/>
                  <a:gd name="T34" fmla="*/ 0 w 76"/>
                  <a:gd name="T35" fmla="*/ 48 h 76"/>
                  <a:gd name="T36" fmla="*/ 4 w 76"/>
                  <a:gd name="T37" fmla="*/ 58 h 76"/>
                  <a:gd name="T38" fmla="*/ 13 w 76"/>
                  <a:gd name="T39" fmla="*/ 59 h 76"/>
                  <a:gd name="T40" fmla="*/ 17 w 76"/>
                  <a:gd name="T41" fmla="*/ 63 h 76"/>
                  <a:gd name="T42" fmla="*/ 18 w 76"/>
                  <a:gd name="T43" fmla="*/ 72 h 76"/>
                  <a:gd name="T44" fmla="*/ 27 w 76"/>
                  <a:gd name="T45" fmla="*/ 76 h 76"/>
                  <a:gd name="T46" fmla="*/ 32 w 76"/>
                  <a:gd name="T47" fmla="*/ 71 h 76"/>
                  <a:gd name="T48" fmla="*/ 38 w 76"/>
                  <a:gd name="T49" fmla="*/ 69 h 76"/>
                  <a:gd name="T50" fmla="*/ 46 w 76"/>
                  <a:gd name="T51" fmla="*/ 73 h 76"/>
                  <a:gd name="T52" fmla="*/ 52 w 76"/>
                  <a:gd name="T53" fmla="*/ 74 h 76"/>
                  <a:gd name="T54" fmla="*/ 56 w 76"/>
                  <a:gd name="T55" fmla="*/ 69 h 76"/>
                  <a:gd name="T56" fmla="*/ 60 w 76"/>
                  <a:gd name="T57" fmla="*/ 60 h 76"/>
                  <a:gd name="T58" fmla="*/ 65 w 76"/>
                  <a:gd name="T59" fmla="*/ 57 h 76"/>
                  <a:gd name="T60" fmla="*/ 72 w 76"/>
                  <a:gd name="T61" fmla="*/ 58 h 76"/>
                  <a:gd name="T62" fmla="*/ 76 w 76"/>
                  <a:gd name="T63" fmla="*/ 48 h 76"/>
                  <a:gd name="T64" fmla="*/ 70 w 76"/>
                  <a:gd name="T65" fmla="*/ 41 h 76"/>
                  <a:gd name="T66" fmla="*/ 70 w 76"/>
                  <a:gd name="T67" fmla="*/ 35 h 76"/>
                  <a:gd name="T68" fmla="*/ 76 w 76"/>
                  <a:gd name="T69" fmla="*/ 28 h 76"/>
                  <a:gd name="T70" fmla="*/ 38 w 76"/>
                  <a:gd name="T71" fmla="*/ 49 h 76"/>
                  <a:gd name="T72" fmla="*/ 26 w 76"/>
                  <a:gd name="T73" fmla="*/ 42 h 76"/>
                  <a:gd name="T74" fmla="*/ 26 w 76"/>
                  <a:gd name="T75" fmla="*/ 33 h 76"/>
                  <a:gd name="T76" fmla="*/ 38 w 76"/>
                  <a:gd name="T77" fmla="*/ 26 h 76"/>
                  <a:gd name="T78" fmla="*/ 46 w 76"/>
                  <a:gd name="T79" fmla="*/ 30 h 76"/>
                  <a:gd name="T80" fmla="*/ 49 w 76"/>
                  <a:gd name="T81" fmla="*/ 38 h 76"/>
                  <a:gd name="T82" fmla="*/ 42 w 76"/>
                  <a:gd name="T83"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6">
                    <a:moveTo>
                      <a:pt x="76" y="28"/>
                    </a:moveTo>
                    <a:lnTo>
                      <a:pt x="76" y="28"/>
                    </a:lnTo>
                    <a:lnTo>
                      <a:pt x="74" y="23"/>
                    </a:lnTo>
                    <a:lnTo>
                      <a:pt x="72" y="18"/>
                    </a:lnTo>
                    <a:lnTo>
                      <a:pt x="72" y="18"/>
                    </a:lnTo>
                    <a:lnTo>
                      <a:pt x="69" y="18"/>
                    </a:lnTo>
                    <a:lnTo>
                      <a:pt x="65" y="18"/>
                    </a:lnTo>
                    <a:lnTo>
                      <a:pt x="62" y="17"/>
                    </a:lnTo>
                    <a:lnTo>
                      <a:pt x="60" y="15"/>
                    </a:lnTo>
                    <a:lnTo>
                      <a:pt x="60" y="15"/>
                    </a:lnTo>
                    <a:lnTo>
                      <a:pt x="58" y="12"/>
                    </a:lnTo>
                    <a:lnTo>
                      <a:pt x="57" y="10"/>
                    </a:lnTo>
                    <a:lnTo>
                      <a:pt x="56" y="7"/>
                    </a:lnTo>
                    <a:lnTo>
                      <a:pt x="57" y="4"/>
                    </a:lnTo>
                    <a:lnTo>
                      <a:pt x="57" y="4"/>
                    </a:lnTo>
                    <a:lnTo>
                      <a:pt x="52" y="1"/>
                    </a:lnTo>
                    <a:lnTo>
                      <a:pt x="48" y="0"/>
                    </a:lnTo>
                    <a:lnTo>
                      <a:pt x="48" y="0"/>
                    </a:lnTo>
                    <a:lnTo>
                      <a:pt x="46" y="2"/>
                    </a:lnTo>
                    <a:lnTo>
                      <a:pt x="44" y="4"/>
                    </a:lnTo>
                    <a:lnTo>
                      <a:pt x="41" y="6"/>
                    </a:lnTo>
                    <a:lnTo>
                      <a:pt x="38" y="6"/>
                    </a:lnTo>
                    <a:lnTo>
                      <a:pt x="38" y="6"/>
                    </a:lnTo>
                    <a:lnTo>
                      <a:pt x="35" y="6"/>
                    </a:lnTo>
                    <a:lnTo>
                      <a:pt x="32" y="4"/>
                    </a:lnTo>
                    <a:lnTo>
                      <a:pt x="29" y="2"/>
                    </a:lnTo>
                    <a:lnTo>
                      <a:pt x="27" y="0"/>
                    </a:lnTo>
                    <a:lnTo>
                      <a:pt x="27" y="0"/>
                    </a:lnTo>
                    <a:lnTo>
                      <a:pt x="22" y="1"/>
                    </a:lnTo>
                    <a:lnTo>
                      <a:pt x="18" y="4"/>
                    </a:lnTo>
                    <a:lnTo>
                      <a:pt x="18" y="4"/>
                    </a:lnTo>
                    <a:lnTo>
                      <a:pt x="18" y="7"/>
                    </a:lnTo>
                    <a:lnTo>
                      <a:pt x="18" y="10"/>
                    </a:lnTo>
                    <a:lnTo>
                      <a:pt x="17" y="12"/>
                    </a:lnTo>
                    <a:lnTo>
                      <a:pt x="15" y="15"/>
                    </a:lnTo>
                    <a:lnTo>
                      <a:pt x="15" y="15"/>
                    </a:lnTo>
                    <a:lnTo>
                      <a:pt x="13" y="17"/>
                    </a:lnTo>
                    <a:lnTo>
                      <a:pt x="10" y="18"/>
                    </a:lnTo>
                    <a:lnTo>
                      <a:pt x="7" y="18"/>
                    </a:lnTo>
                    <a:lnTo>
                      <a:pt x="4" y="18"/>
                    </a:lnTo>
                    <a:lnTo>
                      <a:pt x="4" y="18"/>
                    </a:lnTo>
                    <a:lnTo>
                      <a:pt x="2" y="23"/>
                    </a:lnTo>
                    <a:lnTo>
                      <a:pt x="0" y="28"/>
                    </a:lnTo>
                    <a:lnTo>
                      <a:pt x="0" y="28"/>
                    </a:lnTo>
                    <a:lnTo>
                      <a:pt x="2" y="29"/>
                    </a:lnTo>
                    <a:lnTo>
                      <a:pt x="4" y="32"/>
                    </a:lnTo>
                    <a:lnTo>
                      <a:pt x="6" y="35"/>
                    </a:lnTo>
                    <a:lnTo>
                      <a:pt x="6" y="38"/>
                    </a:lnTo>
                    <a:lnTo>
                      <a:pt x="6" y="38"/>
                    </a:lnTo>
                    <a:lnTo>
                      <a:pt x="6" y="41"/>
                    </a:lnTo>
                    <a:lnTo>
                      <a:pt x="4" y="44"/>
                    </a:lnTo>
                    <a:lnTo>
                      <a:pt x="2" y="46"/>
                    </a:lnTo>
                    <a:lnTo>
                      <a:pt x="0" y="48"/>
                    </a:lnTo>
                    <a:lnTo>
                      <a:pt x="0" y="48"/>
                    </a:lnTo>
                    <a:lnTo>
                      <a:pt x="2" y="52"/>
                    </a:lnTo>
                    <a:lnTo>
                      <a:pt x="4" y="58"/>
                    </a:lnTo>
                    <a:lnTo>
                      <a:pt x="4" y="58"/>
                    </a:lnTo>
                    <a:lnTo>
                      <a:pt x="7" y="57"/>
                    </a:lnTo>
                    <a:lnTo>
                      <a:pt x="10" y="57"/>
                    </a:lnTo>
                    <a:lnTo>
                      <a:pt x="13" y="59"/>
                    </a:lnTo>
                    <a:lnTo>
                      <a:pt x="15" y="60"/>
                    </a:lnTo>
                    <a:lnTo>
                      <a:pt x="15" y="60"/>
                    </a:lnTo>
                    <a:lnTo>
                      <a:pt x="17" y="63"/>
                    </a:lnTo>
                    <a:lnTo>
                      <a:pt x="18" y="66"/>
                    </a:lnTo>
                    <a:lnTo>
                      <a:pt x="18" y="69"/>
                    </a:lnTo>
                    <a:lnTo>
                      <a:pt x="18" y="72"/>
                    </a:lnTo>
                    <a:lnTo>
                      <a:pt x="18" y="72"/>
                    </a:lnTo>
                    <a:lnTo>
                      <a:pt x="22" y="74"/>
                    </a:lnTo>
                    <a:lnTo>
                      <a:pt x="27" y="76"/>
                    </a:lnTo>
                    <a:lnTo>
                      <a:pt x="27" y="76"/>
                    </a:lnTo>
                    <a:lnTo>
                      <a:pt x="29" y="73"/>
                    </a:lnTo>
                    <a:lnTo>
                      <a:pt x="32" y="71"/>
                    </a:lnTo>
                    <a:lnTo>
                      <a:pt x="35" y="70"/>
                    </a:lnTo>
                    <a:lnTo>
                      <a:pt x="38" y="69"/>
                    </a:lnTo>
                    <a:lnTo>
                      <a:pt x="38" y="69"/>
                    </a:lnTo>
                    <a:lnTo>
                      <a:pt x="41" y="70"/>
                    </a:lnTo>
                    <a:lnTo>
                      <a:pt x="44" y="71"/>
                    </a:lnTo>
                    <a:lnTo>
                      <a:pt x="46" y="73"/>
                    </a:lnTo>
                    <a:lnTo>
                      <a:pt x="48" y="76"/>
                    </a:lnTo>
                    <a:lnTo>
                      <a:pt x="48" y="76"/>
                    </a:lnTo>
                    <a:lnTo>
                      <a:pt x="52" y="74"/>
                    </a:lnTo>
                    <a:lnTo>
                      <a:pt x="57" y="72"/>
                    </a:lnTo>
                    <a:lnTo>
                      <a:pt x="57" y="72"/>
                    </a:lnTo>
                    <a:lnTo>
                      <a:pt x="56" y="69"/>
                    </a:lnTo>
                    <a:lnTo>
                      <a:pt x="57" y="66"/>
                    </a:lnTo>
                    <a:lnTo>
                      <a:pt x="58" y="63"/>
                    </a:lnTo>
                    <a:lnTo>
                      <a:pt x="60" y="60"/>
                    </a:lnTo>
                    <a:lnTo>
                      <a:pt x="60" y="60"/>
                    </a:lnTo>
                    <a:lnTo>
                      <a:pt x="62" y="59"/>
                    </a:lnTo>
                    <a:lnTo>
                      <a:pt x="65" y="57"/>
                    </a:lnTo>
                    <a:lnTo>
                      <a:pt x="69" y="57"/>
                    </a:lnTo>
                    <a:lnTo>
                      <a:pt x="72" y="58"/>
                    </a:lnTo>
                    <a:lnTo>
                      <a:pt x="72" y="58"/>
                    </a:lnTo>
                    <a:lnTo>
                      <a:pt x="74" y="52"/>
                    </a:lnTo>
                    <a:lnTo>
                      <a:pt x="76" y="48"/>
                    </a:lnTo>
                    <a:lnTo>
                      <a:pt x="76" y="48"/>
                    </a:lnTo>
                    <a:lnTo>
                      <a:pt x="73" y="46"/>
                    </a:lnTo>
                    <a:lnTo>
                      <a:pt x="71" y="44"/>
                    </a:lnTo>
                    <a:lnTo>
                      <a:pt x="70" y="41"/>
                    </a:lnTo>
                    <a:lnTo>
                      <a:pt x="70" y="38"/>
                    </a:lnTo>
                    <a:lnTo>
                      <a:pt x="70" y="38"/>
                    </a:lnTo>
                    <a:lnTo>
                      <a:pt x="70" y="35"/>
                    </a:lnTo>
                    <a:lnTo>
                      <a:pt x="71" y="32"/>
                    </a:lnTo>
                    <a:lnTo>
                      <a:pt x="73" y="29"/>
                    </a:lnTo>
                    <a:lnTo>
                      <a:pt x="76" y="28"/>
                    </a:lnTo>
                    <a:lnTo>
                      <a:pt x="76" y="28"/>
                    </a:lnTo>
                    <a:close/>
                    <a:moveTo>
                      <a:pt x="38" y="49"/>
                    </a:moveTo>
                    <a:lnTo>
                      <a:pt x="38" y="49"/>
                    </a:lnTo>
                    <a:lnTo>
                      <a:pt x="33" y="48"/>
                    </a:lnTo>
                    <a:lnTo>
                      <a:pt x="29" y="46"/>
                    </a:lnTo>
                    <a:lnTo>
                      <a:pt x="26" y="42"/>
                    </a:lnTo>
                    <a:lnTo>
                      <a:pt x="26" y="38"/>
                    </a:lnTo>
                    <a:lnTo>
                      <a:pt x="26" y="38"/>
                    </a:lnTo>
                    <a:lnTo>
                      <a:pt x="26" y="33"/>
                    </a:lnTo>
                    <a:lnTo>
                      <a:pt x="29" y="30"/>
                    </a:lnTo>
                    <a:lnTo>
                      <a:pt x="33" y="27"/>
                    </a:lnTo>
                    <a:lnTo>
                      <a:pt x="38" y="26"/>
                    </a:lnTo>
                    <a:lnTo>
                      <a:pt x="38" y="26"/>
                    </a:lnTo>
                    <a:lnTo>
                      <a:pt x="42" y="27"/>
                    </a:lnTo>
                    <a:lnTo>
                      <a:pt x="46" y="30"/>
                    </a:lnTo>
                    <a:lnTo>
                      <a:pt x="48" y="33"/>
                    </a:lnTo>
                    <a:lnTo>
                      <a:pt x="49" y="38"/>
                    </a:lnTo>
                    <a:lnTo>
                      <a:pt x="49" y="38"/>
                    </a:lnTo>
                    <a:lnTo>
                      <a:pt x="48" y="42"/>
                    </a:lnTo>
                    <a:lnTo>
                      <a:pt x="46" y="46"/>
                    </a:lnTo>
                    <a:lnTo>
                      <a:pt x="42" y="48"/>
                    </a:lnTo>
                    <a:lnTo>
                      <a:pt x="38" y="49"/>
                    </a:lnTo>
                    <a:lnTo>
                      <a:pt x="38" y="4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0" name="Freeform 190"/>
              <p:cNvSpPr>
                <a:spLocks/>
              </p:cNvSpPr>
              <p:nvPr/>
            </p:nvSpPr>
            <p:spPr bwMode="auto">
              <a:xfrm>
                <a:off x="477" y="44"/>
                <a:ext cx="111" cy="36"/>
              </a:xfrm>
              <a:custGeom>
                <a:avLst/>
                <a:gdLst>
                  <a:gd name="T0" fmla="*/ 111 w 111"/>
                  <a:gd name="T1" fmla="*/ 36 h 36"/>
                  <a:gd name="T2" fmla="*/ 109 w 111"/>
                  <a:gd name="T3" fmla="*/ 27 h 36"/>
                  <a:gd name="T4" fmla="*/ 109 w 111"/>
                  <a:gd name="T5" fmla="*/ 27 h 36"/>
                  <a:gd name="T6" fmla="*/ 106 w 111"/>
                  <a:gd name="T7" fmla="*/ 19 h 36"/>
                  <a:gd name="T8" fmla="*/ 104 w 111"/>
                  <a:gd name="T9" fmla="*/ 16 h 36"/>
                  <a:gd name="T10" fmla="*/ 102 w 111"/>
                  <a:gd name="T11" fmla="*/ 13 h 36"/>
                  <a:gd name="T12" fmla="*/ 102 w 111"/>
                  <a:gd name="T13" fmla="*/ 13 h 36"/>
                  <a:gd name="T14" fmla="*/ 101 w 111"/>
                  <a:gd name="T15" fmla="*/ 9 h 36"/>
                  <a:gd name="T16" fmla="*/ 97 w 111"/>
                  <a:gd name="T17" fmla="*/ 5 h 36"/>
                  <a:gd name="T18" fmla="*/ 93 w 111"/>
                  <a:gd name="T19" fmla="*/ 1 h 36"/>
                  <a:gd name="T20" fmla="*/ 88 w 111"/>
                  <a:gd name="T21" fmla="*/ 0 h 36"/>
                  <a:gd name="T22" fmla="*/ 23 w 111"/>
                  <a:gd name="T23" fmla="*/ 0 h 36"/>
                  <a:gd name="T24" fmla="*/ 23 w 111"/>
                  <a:gd name="T25" fmla="*/ 0 h 36"/>
                  <a:gd name="T26" fmla="*/ 18 w 111"/>
                  <a:gd name="T27" fmla="*/ 1 h 36"/>
                  <a:gd name="T28" fmla="*/ 14 w 111"/>
                  <a:gd name="T29" fmla="*/ 5 h 36"/>
                  <a:gd name="T30" fmla="*/ 11 w 111"/>
                  <a:gd name="T31" fmla="*/ 8 h 36"/>
                  <a:gd name="T32" fmla="*/ 10 w 111"/>
                  <a:gd name="T33" fmla="*/ 13 h 36"/>
                  <a:gd name="T34" fmla="*/ 10 w 111"/>
                  <a:gd name="T35" fmla="*/ 13 h 36"/>
                  <a:gd name="T36" fmla="*/ 8 w 111"/>
                  <a:gd name="T37" fmla="*/ 15 h 36"/>
                  <a:gd name="T38" fmla="*/ 5 w 111"/>
                  <a:gd name="T39" fmla="*/ 18 h 36"/>
                  <a:gd name="T40" fmla="*/ 4 w 111"/>
                  <a:gd name="T41" fmla="*/ 22 h 36"/>
                  <a:gd name="T42" fmla="*/ 3 w 111"/>
                  <a:gd name="T43" fmla="*/ 27 h 36"/>
                  <a:gd name="T44" fmla="*/ 0 w 111"/>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36">
                    <a:moveTo>
                      <a:pt x="111" y="36"/>
                    </a:moveTo>
                    <a:lnTo>
                      <a:pt x="109" y="27"/>
                    </a:lnTo>
                    <a:lnTo>
                      <a:pt x="109" y="27"/>
                    </a:lnTo>
                    <a:lnTo>
                      <a:pt x="106" y="19"/>
                    </a:lnTo>
                    <a:lnTo>
                      <a:pt x="104" y="16"/>
                    </a:lnTo>
                    <a:lnTo>
                      <a:pt x="102" y="13"/>
                    </a:lnTo>
                    <a:lnTo>
                      <a:pt x="102" y="13"/>
                    </a:lnTo>
                    <a:lnTo>
                      <a:pt x="101" y="9"/>
                    </a:lnTo>
                    <a:lnTo>
                      <a:pt x="97" y="5"/>
                    </a:lnTo>
                    <a:lnTo>
                      <a:pt x="93" y="1"/>
                    </a:lnTo>
                    <a:lnTo>
                      <a:pt x="88" y="0"/>
                    </a:lnTo>
                    <a:lnTo>
                      <a:pt x="23" y="0"/>
                    </a:lnTo>
                    <a:lnTo>
                      <a:pt x="23" y="0"/>
                    </a:lnTo>
                    <a:lnTo>
                      <a:pt x="18" y="1"/>
                    </a:lnTo>
                    <a:lnTo>
                      <a:pt x="14" y="5"/>
                    </a:lnTo>
                    <a:lnTo>
                      <a:pt x="11" y="8"/>
                    </a:lnTo>
                    <a:lnTo>
                      <a:pt x="10" y="13"/>
                    </a:lnTo>
                    <a:lnTo>
                      <a:pt x="10" y="13"/>
                    </a:lnTo>
                    <a:lnTo>
                      <a:pt x="8" y="15"/>
                    </a:lnTo>
                    <a:lnTo>
                      <a:pt x="5" y="18"/>
                    </a:lnTo>
                    <a:lnTo>
                      <a:pt x="4" y="22"/>
                    </a:lnTo>
                    <a:lnTo>
                      <a:pt x="3" y="27"/>
                    </a:lnTo>
                    <a:lnTo>
                      <a:pt x="0" y="3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1" name="Freeform 191"/>
              <p:cNvSpPr>
                <a:spLocks/>
              </p:cNvSpPr>
              <p:nvPr/>
            </p:nvSpPr>
            <p:spPr bwMode="auto">
              <a:xfrm>
                <a:off x="488" y="68"/>
                <a:ext cx="88" cy="12"/>
              </a:xfrm>
              <a:custGeom>
                <a:avLst/>
                <a:gdLst>
                  <a:gd name="T0" fmla="*/ 0 w 88"/>
                  <a:gd name="T1" fmla="*/ 12 h 12"/>
                  <a:gd name="T2" fmla="*/ 2 w 88"/>
                  <a:gd name="T3" fmla="*/ 6 h 12"/>
                  <a:gd name="T4" fmla="*/ 2 w 88"/>
                  <a:gd name="T5" fmla="*/ 6 h 12"/>
                  <a:gd name="T6" fmla="*/ 3 w 88"/>
                  <a:gd name="T7" fmla="*/ 2 h 12"/>
                  <a:gd name="T8" fmla="*/ 4 w 88"/>
                  <a:gd name="T9" fmla="*/ 0 h 12"/>
                  <a:gd name="T10" fmla="*/ 4 w 88"/>
                  <a:gd name="T11" fmla="*/ 0 h 12"/>
                  <a:gd name="T12" fmla="*/ 8 w 88"/>
                  <a:gd name="T13" fmla="*/ 2 h 12"/>
                  <a:gd name="T14" fmla="*/ 12 w 88"/>
                  <a:gd name="T15" fmla="*/ 3 h 12"/>
                  <a:gd name="T16" fmla="*/ 77 w 88"/>
                  <a:gd name="T17" fmla="*/ 3 h 12"/>
                  <a:gd name="T18" fmla="*/ 77 w 88"/>
                  <a:gd name="T19" fmla="*/ 3 h 12"/>
                  <a:gd name="T20" fmla="*/ 81 w 88"/>
                  <a:gd name="T21" fmla="*/ 2 h 12"/>
                  <a:gd name="T22" fmla="*/ 85 w 88"/>
                  <a:gd name="T23" fmla="*/ 0 h 12"/>
                  <a:gd name="T24" fmla="*/ 85 w 88"/>
                  <a:gd name="T25" fmla="*/ 0 h 12"/>
                  <a:gd name="T26" fmla="*/ 86 w 88"/>
                  <a:gd name="T27" fmla="*/ 6 h 12"/>
                  <a:gd name="T28" fmla="*/ 88 w 88"/>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2">
                    <a:moveTo>
                      <a:pt x="0" y="12"/>
                    </a:moveTo>
                    <a:lnTo>
                      <a:pt x="2" y="6"/>
                    </a:lnTo>
                    <a:lnTo>
                      <a:pt x="2" y="6"/>
                    </a:lnTo>
                    <a:lnTo>
                      <a:pt x="3" y="2"/>
                    </a:lnTo>
                    <a:lnTo>
                      <a:pt x="4" y="0"/>
                    </a:lnTo>
                    <a:lnTo>
                      <a:pt x="4" y="0"/>
                    </a:lnTo>
                    <a:lnTo>
                      <a:pt x="8" y="2"/>
                    </a:lnTo>
                    <a:lnTo>
                      <a:pt x="12" y="3"/>
                    </a:lnTo>
                    <a:lnTo>
                      <a:pt x="77" y="3"/>
                    </a:lnTo>
                    <a:lnTo>
                      <a:pt x="77" y="3"/>
                    </a:lnTo>
                    <a:lnTo>
                      <a:pt x="81" y="2"/>
                    </a:lnTo>
                    <a:lnTo>
                      <a:pt x="85" y="0"/>
                    </a:lnTo>
                    <a:lnTo>
                      <a:pt x="85" y="0"/>
                    </a:lnTo>
                    <a:lnTo>
                      <a:pt x="86" y="6"/>
                    </a:lnTo>
                    <a:lnTo>
                      <a:pt x="88"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2" name="Freeform 192"/>
              <p:cNvSpPr>
                <a:spLocks/>
              </p:cNvSpPr>
              <p:nvPr/>
            </p:nvSpPr>
            <p:spPr bwMode="auto">
              <a:xfrm>
                <a:off x="392" y="88"/>
                <a:ext cx="281" cy="95"/>
              </a:xfrm>
              <a:custGeom>
                <a:avLst/>
                <a:gdLst>
                  <a:gd name="T0" fmla="*/ 262 w 281"/>
                  <a:gd name="T1" fmla="*/ 0 h 95"/>
                  <a:gd name="T2" fmla="*/ 19 w 281"/>
                  <a:gd name="T3" fmla="*/ 0 h 95"/>
                  <a:gd name="T4" fmla="*/ 19 w 281"/>
                  <a:gd name="T5" fmla="*/ 0 h 95"/>
                  <a:gd name="T6" fmla="*/ 16 w 281"/>
                  <a:gd name="T7" fmla="*/ 1 h 95"/>
                  <a:gd name="T8" fmla="*/ 12 w 281"/>
                  <a:gd name="T9" fmla="*/ 2 h 95"/>
                  <a:gd name="T10" fmla="*/ 9 w 281"/>
                  <a:gd name="T11" fmla="*/ 4 h 95"/>
                  <a:gd name="T12" fmla="*/ 6 w 281"/>
                  <a:gd name="T13" fmla="*/ 6 h 95"/>
                  <a:gd name="T14" fmla="*/ 3 w 281"/>
                  <a:gd name="T15" fmla="*/ 9 h 95"/>
                  <a:gd name="T16" fmla="*/ 1 w 281"/>
                  <a:gd name="T17" fmla="*/ 12 h 95"/>
                  <a:gd name="T18" fmla="*/ 0 w 281"/>
                  <a:gd name="T19" fmla="*/ 15 h 95"/>
                  <a:gd name="T20" fmla="*/ 0 w 281"/>
                  <a:gd name="T21" fmla="*/ 19 h 95"/>
                  <a:gd name="T22" fmla="*/ 0 w 281"/>
                  <a:gd name="T23" fmla="*/ 42 h 95"/>
                  <a:gd name="T24" fmla="*/ 0 w 281"/>
                  <a:gd name="T25" fmla="*/ 42 h 95"/>
                  <a:gd name="T26" fmla="*/ 0 w 281"/>
                  <a:gd name="T27" fmla="*/ 49 h 95"/>
                  <a:gd name="T28" fmla="*/ 1 w 281"/>
                  <a:gd name="T29" fmla="*/ 55 h 95"/>
                  <a:gd name="T30" fmla="*/ 1 w 281"/>
                  <a:gd name="T31" fmla="*/ 55 h 95"/>
                  <a:gd name="T32" fmla="*/ 2 w 281"/>
                  <a:gd name="T33" fmla="*/ 56 h 95"/>
                  <a:gd name="T34" fmla="*/ 2 w 281"/>
                  <a:gd name="T35" fmla="*/ 56 h 95"/>
                  <a:gd name="T36" fmla="*/ 5 w 281"/>
                  <a:gd name="T37" fmla="*/ 57 h 95"/>
                  <a:gd name="T38" fmla="*/ 9 w 281"/>
                  <a:gd name="T39" fmla="*/ 59 h 95"/>
                  <a:gd name="T40" fmla="*/ 20 w 281"/>
                  <a:gd name="T41" fmla="*/ 62 h 95"/>
                  <a:gd name="T42" fmla="*/ 124 w 281"/>
                  <a:gd name="T43" fmla="*/ 94 h 95"/>
                  <a:gd name="T44" fmla="*/ 124 w 281"/>
                  <a:gd name="T45" fmla="*/ 94 h 95"/>
                  <a:gd name="T46" fmla="*/ 127 w 281"/>
                  <a:gd name="T47" fmla="*/ 95 h 95"/>
                  <a:gd name="T48" fmla="*/ 127 w 281"/>
                  <a:gd name="T49" fmla="*/ 92 h 95"/>
                  <a:gd name="T50" fmla="*/ 127 w 281"/>
                  <a:gd name="T51" fmla="*/ 92 h 95"/>
                  <a:gd name="T52" fmla="*/ 128 w 281"/>
                  <a:gd name="T53" fmla="*/ 87 h 95"/>
                  <a:gd name="T54" fmla="*/ 131 w 281"/>
                  <a:gd name="T55" fmla="*/ 82 h 95"/>
                  <a:gd name="T56" fmla="*/ 135 w 281"/>
                  <a:gd name="T57" fmla="*/ 79 h 95"/>
                  <a:gd name="T58" fmla="*/ 140 w 281"/>
                  <a:gd name="T59" fmla="*/ 78 h 95"/>
                  <a:gd name="T60" fmla="*/ 140 w 281"/>
                  <a:gd name="T61" fmla="*/ 78 h 95"/>
                  <a:gd name="T62" fmla="*/ 146 w 281"/>
                  <a:gd name="T63" fmla="*/ 79 h 95"/>
                  <a:gd name="T64" fmla="*/ 151 w 281"/>
                  <a:gd name="T65" fmla="*/ 82 h 95"/>
                  <a:gd name="T66" fmla="*/ 154 w 281"/>
                  <a:gd name="T67" fmla="*/ 87 h 95"/>
                  <a:gd name="T68" fmla="*/ 155 w 281"/>
                  <a:gd name="T69" fmla="*/ 92 h 95"/>
                  <a:gd name="T70" fmla="*/ 155 w 281"/>
                  <a:gd name="T71" fmla="*/ 95 h 95"/>
                  <a:gd name="T72" fmla="*/ 155 w 281"/>
                  <a:gd name="T73" fmla="*/ 95 h 95"/>
                  <a:gd name="T74" fmla="*/ 158 w 281"/>
                  <a:gd name="T75" fmla="*/ 94 h 95"/>
                  <a:gd name="T76" fmla="*/ 262 w 281"/>
                  <a:gd name="T77" fmla="*/ 62 h 95"/>
                  <a:gd name="T78" fmla="*/ 262 w 281"/>
                  <a:gd name="T79" fmla="*/ 62 h 95"/>
                  <a:gd name="T80" fmla="*/ 273 w 281"/>
                  <a:gd name="T81" fmla="*/ 59 h 95"/>
                  <a:gd name="T82" fmla="*/ 276 w 281"/>
                  <a:gd name="T83" fmla="*/ 57 h 95"/>
                  <a:gd name="T84" fmla="*/ 279 w 281"/>
                  <a:gd name="T85" fmla="*/ 56 h 95"/>
                  <a:gd name="T86" fmla="*/ 279 w 281"/>
                  <a:gd name="T87" fmla="*/ 56 h 95"/>
                  <a:gd name="T88" fmla="*/ 280 w 281"/>
                  <a:gd name="T89" fmla="*/ 55 h 95"/>
                  <a:gd name="T90" fmla="*/ 280 w 281"/>
                  <a:gd name="T91" fmla="*/ 55 h 95"/>
                  <a:gd name="T92" fmla="*/ 281 w 281"/>
                  <a:gd name="T93" fmla="*/ 49 h 95"/>
                  <a:gd name="T94" fmla="*/ 281 w 281"/>
                  <a:gd name="T95" fmla="*/ 42 h 95"/>
                  <a:gd name="T96" fmla="*/ 281 w 281"/>
                  <a:gd name="T97" fmla="*/ 19 h 95"/>
                  <a:gd name="T98" fmla="*/ 281 w 281"/>
                  <a:gd name="T99" fmla="*/ 19 h 95"/>
                  <a:gd name="T100" fmla="*/ 281 w 281"/>
                  <a:gd name="T101" fmla="*/ 15 h 95"/>
                  <a:gd name="T102" fmla="*/ 280 w 281"/>
                  <a:gd name="T103" fmla="*/ 12 h 95"/>
                  <a:gd name="T104" fmla="*/ 278 w 281"/>
                  <a:gd name="T105" fmla="*/ 9 h 95"/>
                  <a:gd name="T106" fmla="*/ 276 w 281"/>
                  <a:gd name="T107" fmla="*/ 6 h 95"/>
                  <a:gd name="T108" fmla="*/ 273 w 281"/>
                  <a:gd name="T109" fmla="*/ 4 h 95"/>
                  <a:gd name="T110" fmla="*/ 270 w 281"/>
                  <a:gd name="T111" fmla="*/ 2 h 95"/>
                  <a:gd name="T112" fmla="*/ 266 w 281"/>
                  <a:gd name="T113" fmla="*/ 1 h 95"/>
                  <a:gd name="T114" fmla="*/ 262 w 281"/>
                  <a:gd name="T115" fmla="*/ 0 h 95"/>
                  <a:gd name="T116" fmla="*/ 262 w 281"/>
                  <a:gd name="T1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1" h="95">
                    <a:moveTo>
                      <a:pt x="262" y="0"/>
                    </a:moveTo>
                    <a:lnTo>
                      <a:pt x="19" y="0"/>
                    </a:lnTo>
                    <a:lnTo>
                      <a:pt x="19" y="0"/>
                    </a:lnTo>
                    <a:lnTo>
                      <a:pt x="16" y="1"/>
                    </a:lnTo>
                    <a:lnTo>
                      <a:pt x="12" y="2"/>
                    </a:lnTo>
                    <a:lnTo>
                      <a:pt x="9" y="4"/>
                    </a:lnTo>
                    <a:lnTo>
                      <a:pt x="6" y="6"/>
                    </a:lnTo>
                    <a:lnTo>
                      <a:pt x="3" y="9"/>
                    </a:lnTo>
                    <a:lnTo>
                      <a:pt x="1" y="12"/>
                    </a:lnTo>
                    <a:lnTo>
                      <a:pt x="0" y="15"/>
                    </a:lnTo>
                    <a:lnTo>
                      <a:pt x="0" y="19"/>
                    </a:lnTo>
                    <a:lnTo>
                      <a:pt x="0" y="42"/>
                    </a:lnTo>
                    <a:lnTo>
                      <a:pt x="0" y="42"/>
                    </a:lnTo>
                    <a:lnTo>
                      <a:pt x="0" y="49"/>
                    </a:lnTo>
                    <a:lnTo>
                      <a:pt x="1" y="55"/>
                    </a:lnTo>
                    <a:lnTo>
                      <a:pt x="1" y="55"/>
                    </a:lnTo>
                    <a:lnTo>
                      <a:pt x="2" y="56"/>
                    </a:lnTo>
                    <a:lnTo>
                      <a:pt x="2" y="56"/>
                    </a:lnTo>
                    <a:lnTo>
                      <a:pt x="5" y="57"/>
                    </a:lnTo>
                    <a:lnTo>
                      <a:pt x="9" y="59"/>
                    </a:lnTo>
                    <a:lnTo>
                      <a:pt x="20" y="62"/>
                    </a:lnTo>
                    <a:lnTo>
                      <a:pt x="124" y="94"/>
                    </a:lnTo>
                    <a:lnTo>
                      <a:pt x="124" y="94"/>
                    </a:lnTo>
                    <a:lnTo>
                      <a:pt x="127" y="95"/>
                    </a:lnTo>
                    <a:lnTo>
                      <a:pt x="127" y="92"/>
                    </a:lnTo>
                    <a:lnTo>
                      <a:pt x="127" y="92"/>
                    </a:lnTo>
                    <a:lnTo>
                      <a:pt x="128" y="87"/>
                    </a:lnTo>
                    <a:lnTo>
                      <a:pt x="131" y="82"/>
                    </a:lnTo>
                    <a:lnTo>
                      <a:pt x="135" y="79"/>
                    </a:lnTo>
                    <a:lnTo>
                      <a:pt x="140" y="78"/>
                    </a:lnTo>
                    <a:lnTo>
                      <a:pt x="140" y="78"/>
                    </a:lnTo>
                    <a:lnTo>
                      <a:pt x="146" y="79"/>
                    </a:lnTo>
                    <a:lnTo>
                      <a:pt x="151" y="82"/>
                    </a:lnTo>
                    <a:lnTo>
                      <a:pt x="154" y="87"/>
                    </a:lnTo>
                    <a:lnTo>
                      <a:pt x="155" y="92"/>
                    </a:lnTo>
                    <a:lnTo>
                      <a:pt x="155" y="95"/>
                    </a:lnTo>
                    <a:lnTo>
                      <a:pt x="155" y="95"/>
                    </a:lnTo>
                    <a:lnTo>
                      <a:pt x="158" y="94"/>
                    </a:lnTo>
                    <a:lnTo>
                      <a:pt x="262" y="62"/>
                    </a:lnTo>
                    <a:lnTo>
                      <a:pt x="262" y="62"/>
                    </a:lnTo>
                    <a:lnTo>
                      <a:pt x="273" y="59"/>
                    </a:lnTo>
                    <a:lnTo>
                      <a:pt x="276" y="57"/>
                    </a:lnTo>
                    <a:lnTo>
                      <a:pt x="279" y="56"/>
                    </a:lnTo>
                    <a:lnTo>
                      <a:pt x="279" y="56"/>
                    </a:lnTo>
                    <a:lnTo>
                      <a:pt x="280" y="55"/>
                    </a:lnTo>
                    <a:lnTo>
                      <a:pt x="280" y="55"/>
                    </a:lnTo>
                    <a:lnTo>
                      <a:pt x="281" y="49"/>
                    </a:lnTo>
                    <a:lnTo>
                      <a:pt x="281" y="42"/>
                    </a:lnTo>
                    <a:lnTo>
                      <a:pt x="281" y="19"/>
                    </a:lnTo>
                    <a:lnTo>
                      <a:pt x="281" y="19"/>
                    </a:lnTo>
                    <a:lnTo>
                      <a:pt x="281" y="15"/>
                    </a:lnTo>
                    <a:lnTo>
                      <a:pt x="280" y="12"/>
                    </a:lnTo>
                    <a:lnTo>
                      <a:pt x="278" y="9"/>
                    </a:lnTo>
                    <a:lnTo>
                      <a:pt x="276" y="6"/>
                    </a:lnTo>
                    <a:lnTo>
                      <a:pt x="273" y="4"/>
                    </a:lnTo>
                    <a:lnTo>
                      <a:pt x="270" y="2"/>
                    </a:lnTo>
                    <a:lnTo>
                      <a:pt x="266" y="1"/>
                    </a:lnTo>
                    <a:lnTo>
                      <a:pt x="262" y="0"/>
                    </a:lnTo>
                    <a:lnTo>
                      <a:pt x="262"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3" name="Freeform 193"/>
              <p:cNvSpPr>
                <a:spLocks/>
              </p:cNvSpPr>
              <p:nvPr/>
            </p:nvSpPr>
            <p:spPr bwMode="auto">
              <a:xfrm>
                <a:off x="519" y="192"/>
                <a:ext cx="28" cy="20"/>
              </a:xfrm>
              <a:custGeom>
                <a:avLst/>
                <a:gdLst>
                  <a:gd name="T0" fmla="*/ 28 w 28"/>
                  <a:gd name="T1" fmla="*/ 0 h 20"/>
                  <a:gd name="T2" fmla="*/ 28 w 28"/>
                  <a:gd name="T3" fmla="*/ 7 h 20"/>
                  <a:gd name="T4" fmla="*/ 28 w 28"/>
                  <a:gd name="T5" fmla="*/ 7 h 20"/>
                  <a:gd name="T6" fmla="*/ 27 w 28"/>
                  <a:gd name="T7" fmla="*/ 12 h 20"/>
                  <a:gd name="T8" fmla="*/ 24 w 28"/>
                  <a:gd name="T9" fmla="*/ 16 h 20"/>
                  <a:gd name="T10" fmla="*/ 19 w 28"/>
                  <a:gd name="T11" fmla="*/ 19 h 20"/>
                  <a:gd name="T12" fmla="*/ 13 w 28"/>
                  <a:gd name="T13" fmla="*/ 20 h 20"/>
                  <a:gd name="T14" fmla="*/ 13 w 28"/>
                  <a:gd name="T15" fmla="*/ 20 h 20"/>
                  <a:gd name="T16" fmla="*/ 8 w 28"/>
                  <a:gd name="T17" fmla="*/ 19 h 20"/>
                  <a:gd name="T18" fmla="*/ 4 w 28"/>
                  <a:gd name="T19" fmla="*/ 16 h 20"/>
                  <a:gd name="T20" fmla="*/ 1 w 28"/>
                  <a:gd name="T21" fmla="*/ 12 h 20"/>
                  <a:gd name="T22" fmla="*/ 0 w 28"/>
                  <a:gd name="T23" fmla="*/ 7 h 20"/>
                  <a:gd name="T24" fmla="*/ 0 w 28"/>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8" y="0"/>
                    </a:moveTo>
                    <a:lnTo>
                      <a:pt x="28" y="7"/>
                    </a:lnTo>
                    <a:lnTo>
                      <a:pt x="28" y="7"/>
                    </a:lnTo>
                    <a:lnTo>
                      <a:pt x="27" y="12"/>
                    </a:lnTo>
                    <a:lnTo>
                      <a:pt x="24" y="16"/>
                    </a:lnTo>
                    <a:lnTo>
                      <a:pt x="19" y="19"/>
                    </a:lnTo>
                    <a:lnTo>
                      <a:pt x="13" y="20"/>
                    </a:lnTo>
                    <a:lnTo>
                      <a:pt x="13" y="20"/>
                    </a:lnTo>
                    <a:lnTo>
                      <a:pt x="8" y="19"/>
                    </a:lnTo>
                    <a:lnTo>
                      <a:pt x="4" y="16"/>
                    </a:lnTo>
                    <a:lnTo>
                      <a:pt x="1" y="12"/>
                    </a:lnTo>
                    <a:lnTo>
                      <a:pt x="0" y="7"/>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4" name="Freeform 194"/>
              <p:cNvSpPr>
                <a:spLocks/>
              </p:cNvSpPr>
              <p:nvPr/>
            </p:nvSpPr>
            <p:spPr bwMode="auto">
              <a:xfrm>
                <a:off x="394" y="153"/>
                <a:ext cx="277" cy="138"/>
              </a:xfrm>
              <a:custGeom>
                <a:avLst/>
                <a:gdLst>
                  <a:gd name="T0" fmla="*/ 0 w 277"/>
                  <a:gd name="T1" fmla="*/ 0 h 138"/>
                  <a:gd name="T2" fmla="*/ 0 w 277"/>
                  <a:gd name="T3" fmla="*/ 119 h 138"/>
                  <a:gd name="T4" fmla="*/ 0 w 277"/>
                  <a:gd name="T5" fmla="*/ 119 h 138"/>
                  <a:gd name="T6" fmla="*/ 0 w 277"/>
                  <a:gd name="T7" fmla="*/ 123 h 138"/>
                  <a:gd name="T8" fmla="*/ 1 w 277"/>
                  <a:gd name="T9" fmla="*/ 126 h 138"/>
                  <a:gd name="T10" fmla="*/ 4 w 277"/>
                  <a:gd name="T11" fmla="*/ 129 h 138"/>
                  <a:gd name="T12" fmla="*/ 6 w 277"/>
                  <a:gd name="T13" fmla="*/ 132 h 138"/>
                  <a:gd name="T14" fmla="*/ 9 w 277"/>
                  <a:gd name="T15" fmla="*/ 134 h 138"/>
                  <a:gd name="T16" fmla="*/ 12 w 277"/>
                  <a:gd name="T17" fmla="*/ 136 h 138"/>
                  <a:gd name="T18" fmla="*/ 16 w 277"/>
                  <a:gd name="T19" fmla="*/ 137 h 138"/>
                  <a:gd name="T20" fmla="*/ 20 w 277"/>
                  <a:gd name="T21" fmla="*/ 138 h 138"/>
                  <a:gd name="T22" fmla="*/ 258 w 277"/>
                  <a:gd name="T23" fmla="*/ 138 h 138"/>
                  <a:gd name="T24" fmla="*/ 258 w 277"/>
                  <a:gd name="T25" fmla="*/ 138 h 138"/>
                  <a:gd name="T26" fmla="*/ 262 w 277"/>
                  <a:gd name="T27" fmla="*/ 137 h 138"/>
                  <a:gd name="T28" fmla="*/ 265 w 277"/>
                  <a:gd name="T29" fmla="*/ 136 h 138"/>
                  <a:gd name="T30" fmla="*/ 269 w 277"/>
                  <a:gd name="T31" fmla="*/ 134 h 138"/>
                  <a:gd name="T32" fmla="*/ 271 w 277"/>
                  <a:gd name="T33" fmla="*/ 132 h 138"/>
                  <a:gd name="T34" fmla="*/ 274 w 277"/>
                  <a:gd name="T35" fmla="*/ 129 h 138"/>
                  <a:gd name="T36" fmla="*/ 275 w 277"/>
                  <a:gd name="T37" fmla="*/ 126 h 138"/>
                  <a:gd name="T38" fmla="*/ 276 w 277"/>
                  <a:gd name="T39" fmla="*/ 123 h 138"/>
                  <a:gd name="T40" fmla="*/ 277 w 277"/>
                  <a:gd name="T41" fmla="*/ 119 h 138"/>
                  <a:gd name="T42" fmla="*/ 277 w 277"/>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138">
                    <a:moveTo>
                      <a:pt x="0" y="0"/>
                    </a:moveTo>
                    <a:lnTo>
                      <a:pt x="0" y="119"/>
                    </a:lnTo>
                    <a:lnTo>
                      <a:pt x="0" y="119"/>
                    </a:lnTo>
                    <a:lnTo>
                      <a:pt x="0" y="123"/>
                    </a:lnTo>
                    <a:lnTo>
                      <a:pt x="1" y="126"/>
                    </a:lnTo>
                    <a:lnTo>
                      <a:pt x="4" y="129"/>
                    </a:lnTo>
                    <a:lnTo>
                      <a:pt x="6" y="132"/>
                    </a:lnTo>
                    <a:lnTo>
                      <a:pt x="9" y="134"/>
                    </a:lnTo>
                    <a:lnTo>
                      <a:pt x="12" y="136"/>
                    </a:lnTo>
                    <a:lnTo>
                      <a:pt x="16" y="137"/>
                    </a:lnTo>
                    <a:lnTo>
                      <a:pt x="20" y="138"/>
                    </a:lnTo>
                    <a:lnTo>
                      <a:pt x="258" y="138"/>
                    </a:lnTo>
                    <a:lnTo>
                      <a:pt x="258" y="138"/>
                    </a:lnTo>
                    <a:lnTo>
                      <a:pt x="262" y="137"/>
                    </a:lnTo>
                    <a:lnTo>
                      <a:pt x="265" y="136"/>
                    </a:lnTo>
                    <a:lnTo>
                      <a:pt x="269" y="134"/>
                    </a:lnTo>
                    <a:lnTo>
                      <a:pt x="271" y="132"/>
                    </a:lnTo>
                    <a:lnTo>
                      <a:pt x="274" y="129"/>
                    </a:lnTo>
                    <a:lnTo>
                      <a:pt x="275" y="126"/>
                    </a:lnTo>
                    <a:lnTo>
                      <a:pt x="276" y="123"/>
                    </a:lnTo>
                    <a:lnTo>
                      <a:pt x="277" y="119"/>
                    </a:lnTo>
                    <a:lnTo>
                      <a:pt x="27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5" name="Freeform 195"/>
              <p:cNvSpPr>
                <a:spLocks/>
              </p:cNvSpPr>
              <p:nvPr/>
            </p:nvSpPr>
            <p:spPr bwMode="auto">
              <a:xfrm>
                <a:off x="191" y="799"/>
                <a:ext cx="89" cy="90"/>
              </a:xfrm>
              <a:custGeom>
                <a:avLst/>
                <a:gdLst>
                  <a:gd name="T0" fmla="*/ 89 w 89"/>
                  <a:gd name="T1" fmla="*/ 3 h 90"/>
                  <a:gd name="T2" fmla="*/ 89 w 89"/>
                  <a:gd name="T3" fmla="*/ 3 h 90"/>
                  <a:gd name="T4" fmla="*/ 84 w 89"/>
                  <a:gd name="T5" fmla="*/ 14 h 90"/>
                  <a:gd name="T6" fmla="*/ 79 w 89"/>
                  <a:gd name="T7" fmla="*/ 25 h 90"/>
                  <a:gd name="T8" fmla="*/ 76 w 89"/>
                  <a:gd name="T9" fmla="*/ 38 h 90"/>
                  <a:gd name="T10" fmla="*/ 75 w 89"/>
                  <a:gd name="T11" fmla="*/ 53 h 90"/>
                  <a:gd name="T12" fmla="*/ 75 w 89"/>
                  <a:gd name="T13" fmla="*/ 53 h 90"/>
                  <a:gd name="T14" fmla="*/ 76 w 89"/>
                  <a:gd name="T15" fmla="*/ 66 h 90"/>
                  <a:gd name="T16" fmla="*/ 77 w 89"/>
                  <a:gd name="T17" fmla="*/ 75 h 90"/>
                  <a:gd name="T18" fmla="*/ 77 w 89"/>
                  <a:gd name="T19" fmla="*/ 75 h 90"/>
                  <a:gd name="T20" fmla="*/ 77 w 89"/>
                  <a:gd name="T21" fmla="*/ 82 h 90"/>
                  <a:gd name="T22" fmla="*/ 74 w 89"/>
                  <a:gd name="T23" fmla="*/ 86 h 90"/>
                  <a:gd name="T24" fmla="*/ 70 w 89"/>
                  <a:gd name="T25" fmla="*/ 89 h 90"/>
                  <a:gd name="T26" fmla="*/ 65 w 89"/>
                  <a:gd name="T27" fmla="*/ 90 h 90"/>
                  <a:gd name="T28" fmla="*/ 26 w 89"/>
                  <a:gd name="T29" fmla="*/ 90 h 90"/>
                  <a:gd name="T30" fmla="*/ 26 w 89"/>
                  <a:gd name="T31" fmla="*/ 90 h 90"/>
                  <a:gd name="T32" fmla="*/ 20 w 89"/>
                  <a:gd name="T33" fmla="*/ 89 h 90"/>
                  <a:gd name="T34" fmla="*/ 16 w 89"/>
                  <a:gd name="T35" fmla="*/ 86 h 90"/>
                  <a:gd name="T36" fmla="*/ 14 w 89"/>
                  <a:gd name="T37" fmla="*/ 82 h 90"/>
                  <a:gd name="T38" fmla="*/ 14 w 89"/>
                  <a:gd name="T39" fmla="*/ 75 h 90"/>
                  <a:gd name="T40" fmla="*/ 14 w 89"/>
                  <a:gd name="T41" fmla="*/ 75 h 90"/>
                  <a:gd name="T42" fmla="*/ 16 w 89"/>
                  <a:gd name="T43" fmla="*/ 51 h 90"/>
                  <a:gd name="T44" fmla="*/ 16 w 89"/>
                  <a:gd name="T45" fmla="*/ 51 h 90"/>
                  <a:gd name="T46" fmla="*/ 5 w 89"/>
                  <a:gd name="T47" fmla="*/ 46 h 90"/>
                  <a:gd name="T48" fmla="*/ 0 w 89"/>
                  <a:gd name="T49" fmla="*/ 43 h 90"/>
                  <a:gd name="T50" fmla="*/ 0 w 89"/>
                  <a:gd name="T51" fmla="*/ 43 h 90"/>
                  <a:gd name="T52" fmla="*/ 6 w 89"/>
                  <a:gd name="T53" fmla="*/ 33 h 90"/>
                  <a:gd name="T54" fmla="*/ 12 w 89"/>
                  <a:gd name="T55" fmla="*/ 23 h 90"/>
                  <a:gd name="T56" fmla="*/ 17 w 89"/>
                  <a:gd name="T57" fmla="*/ 12 h 90"/>
                  <a:gd name="T58" fmla="*/ 20 w 89"/>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90">
                    <a:moveTo>
                      <a:pt x="89" y="3"/>
                    </a:moveTo>
                    <a:lnTo>
                      <a:pt x="89" y="3"/>
                    </a:lnTo>
                    <a:lnTo>
                      <a:pt x="84" y="14"/>
                    </a:lnTo>
                    <a:lnTo>
                      <a:pt x="79" y="25"/>
                    </a:lnTo>
                    <a:lnTo>
                      <a:pt x="76" y="38"/>
                    </a:lnTo>
                    <a:lnTo>
                      <a:pt x="75" y="53"/>
                    </a:lnTo>
                    <a:lnTo>
                      <a:pt x="75" y="53"/>
                    </a:lnTo>
                    <a:lnTo>
                      <a:pt x="76" y="66"/>
                    </a:lnTo>
                    <a:lnTo>
                      <a:pt x="77" y="75"/>
                    </a:lnTo>
                    <a:lnTo>
                      <a:pt x="77" y="75"/>
                    </a:lnTo>
                    <a:lnTo>
                      <a:pt x="77" y="82"/>
                    </a:lnTo>
                    <a:lnTo>
                      <a:pt x="74" y="86"/>
                    </a:lnTo>
                    <a:lnTo>
                      <a:pt x="70" y="89"/>
                    </a:lnTo>
                    <a:lnTo>
                      <a:pt x="65" y="90"/>
                    </a:lnTo>
                    <a:lnTo>
                      <a:pt x="26" y="90"/>
                    </a:lnTo>
                    <a:lnTo>
                      <a:pt x="26" y="90"/>
                    </a:lnTo>
                    <a:lnTo>
                      <a:pt x="20" y="89"/>
                    </a:lnTo>
                    <a:lnTo>
                      <a:pt x="16" y="86"/>
                    </a:lnTo>
                    <a:lnTo>
                      <a:pt x="14" y="82"/>
                    </a:lnTo>
                    <a:lnTo>
                      <a:pt x="14" y="75"/>
                    </a:lnTo>
                    <a:lnTo>
                      <a:pt x="14" y="75"/>
                    </a:lnTo>
                    <a:lnTo>
                      <a:pt x="16" y="51"/>
                    </a:lnTo>
                    <a:lnTo>
                      <a:pt x="16" y="51"/>
                    </a:lnTo>
                    <a:lnTo>
                      <a:pt x="5" y="46"/>
                    </a:lnTo>
                    <a:lnTo>
                      <a:pt x="0" y="43"/>
                    </a:lnTo>
                    <a:lnTo>
                      <a:pt x="0" y="43"/>
                    </a:lnTo>
                    <a:lnTo>
                      <a:pt x="6" y="33"/>
                    </a:lnTo>
                    <a:lnTo>
                      <a:pt x="12" y="23"/>
                    </a:lnTo>
                    <a:lnTo>
                      <a:pt x="17" y="12"/>
                    </a:lnTo>
                    <a:lnTo>
                      <a:pt x="2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6" name="Freeform 196"/>
              <p:cNvSpPr>
                <a:spLocks/>
              </p:cNvSpPr>
              <p:nvPr/>
            </p:nvSpPr>
            <p:spPr bwMode="auto">
              <a:xfrm>
                <a:off x="40" y="714"/>
                <a:ext cx="30" cy="56"/>
              </a:xfrm>
              <a:custGeom>
                <a:avLst/>
                <a:gdLst>
                  <a:gd name="T0" fmla="*/ 30 w 30"/>
                  <a:gd name="T1" fmla="*/ 56 h 56"/>
                  <a:gd name="T2" fmla="*/ 0 w 30"/>
                  <a:gd name="T3" fmla="*/ 49 h 56"/>
                  <a:gd name="T4" fmla="*/ 0 w 30"/>
                  <a:gd name="T5" fmla="*/ 7 h 56"/>
                  <a:gd name="T6" fmla="*/ 30 w 30"/>
                  <a:gd name="T7" fmla="*/ 0 h 56"/>
                </a:gdLst>
                <a:ahLst/>
                <a:cxnLst>
                  <a:cxn ang="0">
                    <a:pos x="T0" y="T1"/>
                  </a:cxn>
                  <a:cxn ang="0">
                    <a:pos x="T2" y="T3"/>
                  </a:cxn>
                  <a:cxn ang="0">
                    <a:pos x="T4" y="T5"/>
                  </a:cxn>
                  <a:cxn ang="0">
                    <a:pos x="T6" y="T7"/>
                  </a:cxn>
                </a:cxnLst>
                <a:rect l="0" t="0" r="r" b="b"/>
                <a:pathLst>
                  <a:path w="30" h="56">
                    <a:moveTo>
                      <a:pt x="30" y="56"/>
                    </a:moveTo>
                    <a:lnTo>
                      <a:pt x="0" y="49"/>
                    </a:lnTo>
                    <a:lnTo>
                      <a:pt x="0" y="7"/>
                    </a:lnTo>
                    <a:lnTo>
                      <a:pt x="3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7" name="Freeform 197"/>
              <p:cNvSpPr>
                <a:spLocks/>
              </p:cNvSpPr>
              <p:nvPr/>
            </p:nvSpPr>
            <p:spPr bwMode="auto">
              <a:xfrm>
                <a:off x="117" y="692"/>
                <a:ext cx="217" cy="128"/>
              </a:xfrm>
              <a:custGeom>
                <a:avLst/>
                <a:gdLst>
                  <a:gd name="T0" fmla="*/ 112 w 217"/>
                  <a:gd name="T1" fmla="*/ 6 h 128"/>
                  <a:gd name="T2" fmla="*/ 112 w 217"/>
                  <a:gd name="T3" fmla="*/ 6 h 128"/>
                  <a:gd name="T4" fmla="*/ 112 w 217"/>
                  <a:gd name="T5" fmla="*/ 6 h 128"/>
                  <a:gd name="T6" fmla="*/ 112 w 217"/>
                  <a:gd name="T7" fmla="*/ 6 h 128"/>
                  <a:gd name="T8" fmla="*/ 115 w 217"/>
                  <a:gd name="T9" fmla="*/ 3 h 128"/>
                  <a:gd name="T10" fmla="*/ 118 w 217"/>
                  <a:gd name="T11" fmla="*/ 1 h 128"/>
                  <a:gd name="T12" fmla="*/ 121 w 217"/>
                  <a:gd name="T13" fmla="*/ 0 h 128"/>
                  <a:gd name="T14" fmla="*/ 125 w 217"/>
                  <a:gd name="T15" fmla="*/ 0 h 128"/>
                  <a:gd name="T16" fmla="*/ 186 w 217"/>
                  <a:gd name="T17" fmla="*/ 0 h 128"/>
                  <a:gd name="T18" fmla="*/ 186 w 217"/>
                  <a:gd name="T19" fmla="*/ 0 h 128"/>
                  <a:gd name="T20" fmla="*/ 190 w 217"/>
                  <a:gd name="T21" fmla="*/ 0 h 128"/>
                  <a:gd name="T22" fmla="*/ 194 w 217"/>
                  <a:gd name="T23" fmla="*/ 1 h 128"/>
                  <a:gd name="T24" fmla="*/ 197 w 217"/>
                  <a:gd name="T25" fmla="*/ 3 h 128"/>
                  <a:gd name="T26" fmla="*/ 200 w 217"/>
                  <a:gd name="T27" fmla="*/ 6 h 128"/>
                  <a:gd name="T28" fmla="*/ 203 w 217"/>
                  <a:gd name="T29" fmla="*/ 9 h 128"/>
                  <a:gd name="T30" fmla="*/ 205 w 217"/>
                  <a:gd name="T31" fmla="*/ 13 h 128"/>
                  <a:gd name="T32" fmla="*/ 206 w 217"/>
                  <a:gd name="T33" fmla="*/ 16 h 128"/>
                  <a:gd name="T34" fmla="*/ 206 w 217"/>
                  <a:gd name="T35" fmla="*/ 20 h 128"/>
                  <a:gd name="T36" fmla="*/ 206 w 217"/>
                  <a:gd name="T37" fmla="*/ 33 h 128"/>
                  <a:gd name="T38" fmla="*/ 206 w 217"/>
                  <a:gd name="T39" fmla="*/ 35 h 128"/>
                  <a:gd name="T40" fmla="*/ 206 w 217"/>
                  <a:gd name="T41" fmla="*/ 35 h 128"/>
                  <a:gd name="T42" fmla="*/ 211 w 217"/>
                  <a:gd name="T43" fmla="*/ 37 h 128"/>
                  <a:gd name="T44" fmla="*/ 214 w 217"/>
                  <a:gd name="T45" fmla="*/ 42 h 128"/>
                  <a:gd name="T46" fmla="*/ 216 w 217"/>
                  <a:gd name="T47" fmla="*/ 46 h 128"/>
                  <a:gd name="T48" fmla="*/ 217 w 217"/>
                  <a:gd name="T49" fmla="*/ 50 h 128"/>
                  <a:gd name="T50" fmla="*/ 217 w 217"/>
                  <a:gd name="T51" fmla="*/ 50 h 128"/>
                  <a:gd name="T52" fmla="*/ 216 w 217"/>
                  <a:gd name="T53" fmla="*/ 55 h 128"/>
                  <a:gd name="T54" fmla="*/ 214 w 217"/>
                  <a:gd name="T55" fmla="*/ 59 h 128"/>
                  <a:gd name="T56" fmla="*/ 211 w 217"/>
                  <a:gd name="T57" fmla="*/ 63 h 128"/>
                  <a:gd name="T58" fmla="*/ 206 w 217"/>
                  <a:gd name="T59" fmla="*/ 65 h 128"/>
                  <a:gd name="T60" fmla="*/ 206 w 217"/>
                  <a:gd name="T61" fmla="*/ 67 h 128"/>
                  <a:gd name="T62" fmla="*/ 206 w 217"/>
                  <a:gd name="T63" fmla="*/ 81 h 128"/>
                  <a:gd name="T64" fmla="*/ 206 w 217"/>
                  <a:gd name="T65" fmla="*/ 81 h 128"/>
                  <a:gd name="T66" fmla="*/ 206 w 217"/>
                  <a:gd name="T67" fmla="*/ 85 h 128"/>
                  <a:gd name="T68" fmla="*/ 205 w 217"/>
                  <a:gd name="T69" fmla="*/ 89 h 128"/>
                  <a:gd name="T70" fmla="*/ 203 w 217"/>
                  <a:gd name="T71" fmla="*/ 92 h 128"/>
                  <a:gd name="T72" fmla="*/ 200 w 217"/>
                  <a:gd name="T73" fmla="*/ 95 h 128"/>
                  <a:gd name="T74" fmla="*/ 197 w 217"/>
                  <a:gd name="T75" fmla="*/ 97 h 128"/>
                  <a:gd name="T76" fmla="*/ 194 w 217"/>
                  <a:gd name="T77" fmla="*/ 99 h 128"/>
                  <a:gd name="T78" fmla="*/ 190 w 217"/>
                  <a:gd name="T79" fmla="*/ 100 h 128"/>
                  <a:gd name="T80" fmla="*/ 186 w 217"/>
                  <a:gd name="T81" fmla="*/ 101 h 128"/>
                  <a:gd name="T82" fmla="*/ 125 w 217"/>
                  <a:gd name="T83" fmla="*/ 101 h 128"/>
                  <a:gd name="T84" fmla="*/ 125 w 217"/>
                  <a:gd name="T85" fmla="*/ 101 h 128"/>
                  <a:gd name="T86" fmla="*/ 121 w 217"/>
                  <a:gd name="T87" fmla="*/ 100 h 128"/>
                  <a:gd name="T88" fmla="*/ 118 w 217"/>
                  <a:gd name="T89" fmla="*/ 99 h 128"/>
                  <a:gd name="T90" fmla="*/ 115 w 217"/>
                  <a:gd name="T91" fmla="*/ 98 h 128"/>
                  <a:gd name="T92" fmla="*/ 112 w 217"/>
                  <a:gd name="T93" fmla="*/ 95 h 128"/>
                  <a:gd name="T94" fmla="*/ 112 w 217"/>
                  <a:gd name="T95" fmla="*/ 95 h 128"/>
                  <a:gd name="T96" fmla="*/ 83 w 217"/>
                  <a:gd name="T97" fmla="*/ 100 h 128"/>
                  <a:gd name="T98" fmla="*/ 68 w 217"/>
                  <a:gd name="T99" fmla="*/ 103 h 128"/>
                  <a:gd name="T100" fmla="*/ 53 w 217"/>
                  <a:gd name="T101" fmla="*/ 106 h 128"/>
                  <a:gd name="T102" fmla="*/ 40 w 217"/>
                  <a:gd name="T103" fmla="*/ 110 h 128"/>
                  <a:gd name="T104" fmla="*/ 25 w 217"/>
                  <a:gd name="T105" fmla="*/ 116 h 128"/>
                  <a:gd name="T106" fmla="*/ 13 w 217"/>
                  <a:gd name="T107" fmla="*/ 122 h 128"/>
                  <a:gd name="T108" fmla="*/ 0 w 217"/>
                  <a:gd name="T10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7" h="128">
                    <a:moveTo>
                      <a:pt x="112" y="6"/>
                    </a:moveTo>
                    <a:lnTo>
                      <a:pt x="112" y="6"/>
                    </a:lnTo>
                    <a:lnTo>
                      <a:pt x="112" y="6"/>
                    </a:lnTo>
                    <a:lnTo>
                      <a:pt x="112" y="6"/>
                    </a:lnTo>
                    <a:lnTo>
                      <a:pt x="115" y="3"/>
                    </a:lnTo>
                    <a:lnTo>
                      <a:pt x="118" y="1"/>
                    </a:lnTo>
                    <a:lnTo>
                      <a:pt x="121" y="0"/>
                    </a:lnTo>
                    <a:lnTo>
                      <a:pt x="125" y="0"/>
                    </a:lnTo>
                    <a:lnTo>
                      <a:pt x="186" y="0"/>
                    </a:lnTo>
                    <a:lnTo>
                      <a:pt x="186" y="0"/>
                    </a:lnTo>
                    <a:lnTo>
                      <a:pt x="190" y="0"/>
                    </a:lnTo>
                    <a:lnTo>
                      <a:pt x="194" y="1"/>
                    </a:lnTo>
                    <a:lnTo>
                      <a:pt x="197" y="3"/>
                    </a:lnTo>
                    <a:lnTo>
                      <a:pt x="200" y="6"/>
                    </a:lnTo>
                    <a:lnTo>
                      <a:pt x="203" y="9"/>
                    </a:lnTo>
                    <a:lnTo>
                      <a:pt x="205" y="13"/>
                    </a:lnTo>
                    <a:lnTo>
                      <a:pt x="206" y="16"/>
                    </a:lnTo>
                    <a:lnTo>
                      <a:pt x="206" y="20"/>
                    </a:lnTo>
                    <a:lnTo>
                      <a:pt x="206" y="33"/>
                    </a:lnTo>
                    <a:lnTo>
                      <a:pt x="206" y="35"/>
                    </a:lnTo>
                    <a:lnTo>
                      <a:pt x="206" y="35"/>
                    </a:lnTo>
                    <a:lnTo>
                      <a:pt x="211" y="37"/>
                    </a:lnTo>
                    <a:lnTo>
                      <a:pt x="214" y="42"/>
                    </a:lnTo>
                    <a:lnTo>
                      <a:pt x="216" y="46"/>
                    </a:lnTo>
                    <a:lnTo>
                      <a:pt x="217" y="50"/>
                    </a:lnTo>
                    <a:lnTo>
                      <a:pt x="217" y="50"/>
                    </a:lnTo>
                    <a:lnTo>
                      <a:pt x="216" y="55"/>
                    </a:lnTo>
                    <a:lnTo>
                      <a:pt x="214" y="59"/>
                    </a:lnTo>
                    <a:lnTo>
                      <a:pt x="211" y="63"/>
                    </a:lnTo>
                    <a:lnTo>
                      <a:pt x="206" y="65"/>
                    </a:lnTo>
                    <a:lnTo>
                      <a:pt x="206" y="67"/>
                    </a:lnTo>
                    <a:lnTo>
                      <a:pt x="206" y="81"/>
                    </a:lnTo>
                    <a:lnTo>
                      <a:pt x="206" y="81"/>
                    </a:lnTo>
                    <a:lnTo>
                      <a:pt x="206" y="85"/>
                    </a:lnTo>
                    <a:lnTo>
                      <a:pt x="205" y="89"/>
                    </a:lnTo>
                    <a:lnTo>
                      <a:pt x="203" y="92"/>
                    </a:lnTo>
                    <a:lnTo>
                      <a:pt x="200" y="95"/>
                    </a:lnTo>
                    <a:lnTo>
                      <a:pt x="197" y="97"/>
                    </a:lnTo>
                    <a:lnTo>
                      <a:pt x="194" y="99"/>
                    </a:lnTo>
                    <a:lnTo>
                      <a:pt x="190" y="100"/>
                    </a:lnTo>
                    <a:lnTo>
                      <a:pt x="186" y="101"/>
                    </a:lnTo>
                    <a:lnTo>
                      <a:pt x="125" y="101"/>
                    </a:lnTo>
                    <a:lnTo>
                      <a:pt x="125" y="101"/>
                    </a:lnTo>
                    <a:lnTo>
                      <a:pt x="121" y="100"/>
                    </a:lnTo>
                    <a:lnTo>
                      <a:pt x="118" y="99"/>
                    </a:lnTo>
                    <a:lnTo>
                      <a:pt x="115" y="98"/>
                    </a:lnTo>
                    <a:lnTo>
                      <a:pt x="112" y="95"/>
                    </a:lnTo>
                    <a:lnTo>
                      <a:pt x="112" y="95"/>
                    </a:lnTo>
                    <a:lnTo>
                      <a:pt x="83" y="100"/>
                    </a:lnTo>
                    <a:lnTo>
                      <a:pt x="68" y="103"/>
                    </a:lnTo>
                    <a:lnTo>
                      <a:pt x="53" y="106"/>
                    </a:lnTo>
                    <a:lnTo>
                      <a:pt x="40" y="110"/>
                    </a:lnTo>
                    <a:lnTo>
                      <a:pt x="25" y="116"/>
                    </a:lnTo>
                    <a:lnTo>
                      <a:pt x="13" y="122"/>
                    </a:lnTo>
                    <a:lnTo>
                      <a:pt x="0" y="12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8" name="Freeform 198"/>
              <p:cNvSpPr>
                <a:spLocks/>
              </p:cNvSpPr>
              <p:nvPr/>
            </p:nvSpPr>
            <p:spPr bwMode="auto">
              <a:xfrm>
                <a:off x="117" y="665"/>
                <a:ext cx="103" cy="57"/>
              </a:xfrm>
              <a:custGeom>
                <a:avLst/>
                <a:gdLst>
                  <a:gd name="T0" fmla="*/ 0 w 103"/>
                  <a:gd name="T1" fmla="*/ 0 h 57"/>
                  <a:gd name="T2" fmla="*/ 0 w 103"/>
                  <a:gd name="T3" fmla="*/ 0 h 57"/>
                  <a:gd name="T4" fmla="*/ 12 w 103"/>
                  <a:gd name="T5" fmla="*/ 6 h 57"/>
                  <a:gd name="T6" fmla="*/ 23 w 103"/>
                  <a:gd name="T7" fmla="*/ 11 h 57"/>
                  <a:gd name="T8" fmla="*/ 36 w 103"/>
                  <a:gd name="T9" fmla="*/ 16 h 57"/>
                  <a:gd name="T10" fmla="*/ 49 w 103"/>
                  <a:gd name="T11" fmla="*/ 20 h 57"/>
                  <a:gd name="T12" fmla="*/ 76 w 103"/>
                  <a:gd name="T13" fmla="*/ 26 h 57"/>
                  <a:gd name="T14" fmla="*/ 103 w 103"/>
                  <a:gd name="T15" fmla="*/ 32 h 57"/>
                  <a:gd name="T16" fmla="*/ 103 w 103"/>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7">
                    <a:moveTo>
                      <a:pt x="0" y="0"/>
                    </a:moveTo>
                    <a:lnTo>
                      <a:pt x="0" y="0"/>
                    </a:lnTo>
                    <a:lnTo>
                      <a:pt x="12" y="6"/>
                    </a:lnTo>
                    <a:lnTo>
                      <a:pt x="23" y="11"/>
                    </a:lnTo>
                    <a:lnTo>
                      <a:pt x="36" y="16"/>
                    </a:lnTo>
                    <a:lnTo>
                      <a:pt x="49" y="20"/>
                    </a:lnTo>
                    <a:lnTo>
                      <a:pt x="76" y="26"/>
                    </a:lnTo>
                    <a:lnTo>
                      <a:pt x="103" y="32"/>
                    </a:lnTo>
                    <a:lnTo>
                      <a:pt x="103" y="5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79" name="Rectangle 199"/>
              <p:cNvSpPr>
                <a:spLocks noChangeArrowheads="1"/>
              </p:cNvSpPr>
              <p:nvPr/>
            </p:nvSpPr>
            <p:spPr bwMode="auto">
              <a:xfrm>
                <a:off x="78" y="646"/>
                <a:ext cx="32" cy="192"/>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0" name="Freeform 200"/>
              <p:cNvSpPr>
                <a:spLocks/>
              </p:cNvSpPr>
              <p:nvPr/>
            </p:nvSpPr>
            <p:spPr bwMode="auto">
              <a:xfrm>
                <a:off x="4366" y="2469"/>
                <a:ext cx="82" cy="95"/>
              </a:xfrm>
              <a:custGeom>
                <a:avLst/>
                <a:gdLst>
                  <a:gd name="T0" fmla="*/ 0 w 82"/>
                  <a:gd name="T1" fmla="*/ 23 h 95"/>
                  <a:gd name="T2" fmla="*/ 0 w 82"/>
                  <a:gd name="T3" fmla="*/ 23 h 95"/>
                  <a:gd name="T4" fmla="*/ 24 w 82"/>
                  <a:gd name="T5" fmla="*/ 57 h 95"/>
                  <a:gd name="T6" fmla="*/ 34 w 82"/>
                  <a:gd name="T7" fmla="*/ 73 h 95"/>
                  <a:gd name="T8" fmla="*/ 45 w 82"/>
                  <a:gd name="T9" fmla="*/ 85 h 95"/>
                  <a:gd name="T10" fmla="*/ 45 w 82"/>
                  <a:gd name="T11" fmla="*/ 85 h 95"/>
                  <a:gd name="T12" fmla="*/ 49 w 82"/>
                  <a:gd name="T13" fmla="*/ 89 h 95"/>
                  <a:gd name="T14" fmla="*/ 53 w 82"/>
                  <a:gd name="T15" fmla="*/ 92 h 95"/>
                  <a:gd name="T16" fmla="*/ 57 w 82"/>
                  <a:gd name="T17" fmla="*/ 94 h 95"/>
                  <a:gd name="T18" fmla="*/ 61 w 82"/>
                  <a:gd name="T19" fmla="*/ 95 h 95"/>
                  <a:gd name="T20" fmla="*/ 65 w 82"/>
                  <a:gd name="T21" fmla="*/ 95 h 95"/>
                  <a:gd name="T22" fmla="*/ 69 w 82"/>
                  <a:gd name="T23" fmla="*/ 94 h 95"/>
                  <a:gd name="T24" fmla="*/ 72 w 82"/>
                  <a:gd name="T25" fmla="*/ 93 h 95"/>
                  <a:gd name="T26" fmla="*/ 75 w 82"/>
                  <a:gd name="T27" fmla="*/ 91 h 95"/>
                  <a:gd name="T28" fmla="*/ 75 w 82"/>
                  <a:gd name="T29" fmla="*/ 91 h 95"/>
                  <a:gd name="T30" fmla="*/ 77 w 82"/>
                  <a:gd name="T31" fmla="*/ 88 h 95"/>
                  <a:gd name="T32" fmla="*/ 80 w 82"/>
                  <a:gd name="T33" fmla="*/ 85 h 95"/>
                  <a:gd name="T34" fmla="*/ 82 w 82"/>
                  <a:gd name="T35" fmla="*/ 81 h 95"/>
                  <a:gd name="T36" fmla="*/ 82 w 82"/>
                  <a:gd name="T37" fmla="*/ 77 h 95"/>
                  <a:gd name="T38" fmla="*/ 82 w 82"/>
                  <a:gd name="T39" fmla="*/ 73 h 95"/>
                  <a:gd name="T40" fmla="*/ 81 w 82"/>
                  <a:gd name="T41" fmla="*/ 68 h 95"/>
                  <a:gd name="T42" fmla="*/ 79 w 82"/>
                  <a:gd name="T43" fmla="*/ 63 h 95"/>
                  <a:gd name="T44" fmla="*/ 75 w 82"/>
                  <a:gd name="T45" fmla="*/ 59 h 95"/>
                  <a:gd name="T46" fmla="*/ 75 w 82"/>
                  <a:gd name="T47" fmla="*/ 59 h 95"/>
                  <a:gd name="T48" fmla="*/ 63 w 82"/>
                  <a:gd name="T49" fmla="*/ 46 h 95"/>
                  <a:gd name="T50" fmla="*/ 50 w 82"/>
                  <a:gd name="T51" fmla="*/ 31 h 95"/>
                  <a:gd name="T52" fmla="*/ 17 w 82"/>
                  <a:gd name="T5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5">
                    <a:moveTo>
                      <a:pt x="0" y="23"/>
                    </a:moveTo>
                    <a:lnTo>
                      <a:pt x="0" y="23"/>
                    </a:lnTo>
                    <a:lnTo>
                      <a:pt x="24" y="57"/>
                    </a:lnTo>
                    <a:lnTo>
                      <a:pt x="34" y="73"/>
                    </a:lnTo>
                    <a:lnTo>
                      <a:pt x="45" y="85"/>
                    </a:lnTo>
                    <a:lnTo>
                      <a:pt x="45" y="85"/>
                    </a:lnTo>
                    <a:lnTo>
                      <a:pt x="49" y="89"/>
                    </a:lnTo>
                    <a:lnTo>
                      <a:pt x="53" y="92"/>
                    </a:lnTo>
                    <a:lnTo>
                      <a:pt x="57" y="94"/>
                    </a:lnTo>
                    <a:lnTo>
                      <a:pt x="61" y="95"/>
                    </a:lnTo>
                    <a:lnTo>
                      <a:pt x="65" y="95"/>
                    </a:lnTo>
                    <a:lnTo>
                      <a:pt x="69" y="94"/>
                    </a:lnTo>
                    <a:lnTo>
                      <a:pt x="72" y="93"/>
                    </a:lnTo>
                    <a:lnTo>
                      <a:pt x="75" y="91"/>
                    </a:lnTo>
                    <a:lnTo>
                      <a:pt x="75" y="91"/>
                    </a:lnTo>
                    <a:lnTo>
                      <a:pt x="77" y="88"/>
                    </a:lnTo>
                    <a:lnTo>
                      <a:pt x="80" y="85"/>
                    </a:lnTo>
                    <a:lnTo>
                      <a:pt x="82" y="81"/>
                    </a:lnTo>
                    <a:lnTo>
                      <a:pt x="82" y="77"/>
                    </a:lnTo>
                    <a:lnTo>
                      <a:pt x="82" y="73"/>
                    </a:lnTo>
                    <a:lnTo>
                      <a:pt x="81" y="68"/>
                    </a:lnTo>
                    <a:lnTo>
                      <a:pt x="79" y="63"/>
                    </a:lnTo>
                    <a:lnTo>
                      <a:pt x="75" y="59"/>
                    </a:lnTo>
                    <a:lnTo>
                      <a:pt x="75" y="59"/>
                    </a:lnTo>
                    <a:lnTo>
                      <a:pt x="63" y="46"/>
                    </a:lnTo>
                    <a:lnTo>
                      <a:pt x="50" y="31"/>
                    </a:lnTo>
                    <a:lnTo>
                      <a:pt x="1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1" name="Freeform 201"/>
              <p:cNvSpPr>
                <a:spLocks/>
              </p:cNvSpPr>
              <p:nvPr/>
            </p:nvSpPr>
            <p:spPr bwMode="auto">
              <a:xfrm>
                <a:off x="4245" y="2331"/>
                <a:ext cx="110" cy="124"/>
              </a:xfrm>
              <a:custGeom>
                <a:avLst/>
                <a:gdLst>
                  <a:gd name="T0" fmla="*/ 110 w 110"/>
                  <a:gd name="T1" fmla="*/ 110 h 124"/>
                  <a:gd name="T2" fmla="*/ 110 w 110"/>
                  <a:gd name="T3" fmla="*/ 110 h 124"/>
                  <a:gd name="T4" fmla="*/ 95 w 110"/>
                  <a:gd name="T5" fmla="*/ 95 h 124"/>
                  <a:gd name="T6" fmla="*/ 95 w 110"/>
                  <a:gd name="T7" fmla="*/ 95 h 124"/>
                  <a:gd name="T8" fmla="*/ 97 w 110"/>
                  <a:gd name="T9" fmla="*/ 86 h 124"/>
                  <a:gd name="T10" fmla="*/ 98 w 110"/>
                  <a:gd name="T11" fmla="*/ 79 h 124"/>
                  <a:gd name="T12" fmla="*/ 98 w 110"/>
                  <a:gd name="T13" fmla="*/ 71 h 124"/>
                  <a:gd name="T14" fmla="*/ 97 w 110"/>
                  <a:gd name="T15" fmla="*/ 64 h 124"/>
                  <a:gd name="T16" fmla="*/ 95 w 110"/>
                  <a:gd name="T17" fmla="*/ 56 h 124"/>
                  <a:gd name="T18" fmla="*/ 92 w 110"/>
                  <a:gd name="T19" fmla="*/ 49 h 124"/>
                  <a:gd name="T20" fmla="*/ 86 w 110"/>
                  <a:gd name="T21" fmla="*/ 41 h 124"/>
                  <a:gd name="T22" fmla="*/ 80 w 110"/>
                  <a:gd name="T23" fmla="*/ 33 h 124"/>
                  <a:gd name="T24" fmla="*/ 80 w 110"/>
                  <a:gd name="T25" fmla="*/ 33 h 124"/>
                  <a:gd name="T26" fmla="*/ 71 w 110"/>
                  <a:gd name="T27" fmla="*/ 23 h 124"/>
                  <a:gd name="T28" fmla="*/ 62 w 110"/>
                  <a:gd name="T29" fmla="*/ 15 h 124"/>
                  <a:gd name="T30" fmla="*/ 51 w 110"/>
                  <a:gd name="T31" fmla="*/ 8 h 124"/>
                  <a:gd name="T32" fmla="*/ 41 w 110"/>
                  <a:gd name="T33" fmla="*/ 3 h 124"/>
                  <a:gd name="T34" fmla="*/ 32 w 110"/>
                  <a:gd name="T35" fmla="*/ 0 h 124"/>
                  <a:gd name="T36" fmla="*/ 23 w 110"/>
                  <a:gd name="T37" fmla="*/ 0 h 124"/>
                  <a:gd name="T38" fmla="*/ 19 w 110"/>
                  <a:gd name="T39" fmla="*/ 0 h 124"/>
                  <a:gd name="T40" fmla="*/ 14 w 110"/>
                  <a:gd name="T41" fmla="*/ 1 h 124"/>
                  <a:gd name="T42" fmla="*/ 11 w 110"/>
                  <a:gd name="T43" fmla="*/ 2 h 124"/>
                  <a:gd name="T44" fmla="*/ 8 w 110"/>
                  <a:gd name="T45" fmla="*/ 4 h 124"/>
                  <a:gd name="T46" fmla="*/ 8 w 110"/>
                  <a:gd name="T47" fmla="*/ 4 h 124"/>
                  <a:gd name="T48" fmla="*/ 5 w 110"/>
                  <a:gd name="T49" fmla="*/ 7 h 124"/>
                  <a:gd name="T50" fmla="*/ 3 w 110"/>
                  <a:gd name="T51" fmla="*/ 10 h 124"/>
                  <a:gd name="T52" fmla="*/ 2 w 110"/>
                  <a:gd name="T53" fmla="*/ 14 h 124"/>
                  <a:gd name="T54" fmla="*/ 1 w 110"/>
                  <a:gd name="T55" fmla="*/ 17 h 124"/>
                  <a:gd name="T56" fmla="*/ 0 w 110"/>
                  <a:gd name="T57" fmla="*/ 26 h 124"/>
                  <a:gd name="T58" fmla="*/ 1 w 110"/>
                  <a:gd name="T59" fmla="*/ 37 h 124"/>
                  <a:gd name="T60" fmla="*/ 4 w 110"/>
                  <a:gd name="T61" fmla="*/ 47 h 124"/>
                  <a:gd name="T62" fmla="*/ 9 w 110"/>
                  <a:gd name="T63" fmla="*/ 58 h 124"/>
                  <a:gd name="T64" fmla="*/ 15 w 110"/>
                  <a:gd name="T65" fmla="*/ 70 h 124"/>
                  <a:gd name="T66" fmla="*/ 24 w 110"/>
                  <a:gd name="T67" fmla="*/ 80 h 124"/>
                  <a:gd name="T68" fmla="*/ 24 w 110"/>
                  <a:gd name="T69" fmla="*/ 80 h 124"/>
                  <a:gd name="T70" fmla="*/ 31 w 110"/>
                  <a:gd name="T71" fmla="*/ 88 h 124"/>
                  <a:gd name="T72" fmla="*/ 38 w 110"/>
                  <a:gd name="T73" fmla="*/ 94 h 124"/>
                  <a:gd name="T74" fmla="*/ 44 w 110"/>
                  <a:gd name="T75" fmla="*/ 98 h 124"/>
                  <a:gd name="T76" fmla="*/ 51 w 110"/>
                  <a:gd name="T77" fmla="*/ 102 h 124"/>
                  <a:gd name="T78" fmla="*/ 59 w 110"/>
                  <a:gd name="T79" fmla="*/ 104 h 124"/>
                  <a:gd name="T80" fmla="*/ 66 w 110"/>
                  <a:gd name="T81" fmla="*/ 105 h 124"/>
                  <a:gd name="T82" fmla="*/ 74 w 110"/>
                  <a:gd name="T83" fmla="*/ 106 h 124"/>
                  <a:gd name="T84" fmla="*/ 82 w 110"/>
                  <a:gd name="T85" fmla="*/ 106 h 124"/>
                  <a:gd name="T86" fmla="*/ 82 w 110"/>
                  <a:gd name="T87" fmla="*/ 106 h 124"/>
                  <a:gd name="T88" fmla="*/ 96 w 110"/>
                  <a:gd name="T8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124">
                    <a:moveTo>
                      <a:pt x="110" y="110"/>
                    </a:moveTo>
                    <a:lnTo>
                      <a:pt x="110" y="110"/>
                    </a:lnTo>
                    <a:lnTo>
                      <a:pt x="95" y="95"/>
                    </a:lnTo>
                    <a:lnTo>
                      <a:pt x="95" y="95"/>
                    </a:lnTo>
                    <a:lnTo>
                      <a:pt x="97" y="86"/>
                    </a:lnTo>
                    <a:lnTo>
                      <a:pt x="98" y="79"/>
                    </a:lnTo>
                    <a:lnTo>
                      <a:pt x="98" y="71"/>
                    </a:lnTo>
                    <a:lnTo>
                      <a:pt x="97" y="64"/>
                    </a:lnTo>
                    <a:lnTo>
                      <a:pt x="95" y="56"/>
                    </a:lnTo>
                    <a:lnTo>
                      <a:pt x="92" y="49"/>
                    </a:lnTo>
                    <a:lnTo>
                      <a:pt x="86" y="41"/>
                    </a:lnTo>
                    <a:lnTo>
                      <a:pt x="80" y="33"/>
                    </a:lnTo>
                    <a:lnTo>
                      <a:pt x="80" y="33"/>
                    </a:lnTo>
                    <a:lnTo>
                      <a:pt x="71" y="23"/>
                    </a:lnTo>
                    <a:lnTo>
                      <a:pt x="62" y="15"/>
                    </a:lnTo>
                    <a:lnTo>
                      <a:pt x="51" y="8"/>
                    </a:lnTo>
                    <a:lnTo>
                      <a:pt x="41" y="3"/>
                    </a:lnTo>
                    <a:lnTo>
                      <a:pt x="32" y="0"/>
                    </a:lnTo>
                    <a:lnTo>
                      <a:pt x="23" y="0"/>
                    </a:lnTo>
                    <a:lnTo>
                      <a:pt x="19" y="0"/>
                    </a:lnTo>
                    <a:lnTo>
                      <a:pt x="14" y="1"/>
                    </a:lnTo>
                    <a:lnTo>
                      <a:pt x="11" y="2"/>
                    </a:lnTo>
                    <a:lnTo>
                      <a:pt x="8" y="4"/>
                    </a:lnTo>
                    <a:lnTo>
                      <a:pt x="8" y="4"/>
                    </a:lnTo>
                    <a:lnTo>
                      <a:pt x="5" y="7"/>
                    </a:lnTo>
                    <a:lnTo>
                      <a:pt x="3" y="10"/>
                    </a:lnTo>
                    <a:lnTo>
                      <a:pt x="2" y="14"/>
                    </a:lnTo>
                    <a:lnTo>
                      <a:pt x="1" y="17"/>
                    </a:lnTo>
                    <a:lnTo>
                      <a:pt x="0" y="26"/>
                    </a:lnTo>
                    <a:lnTo>
                      <a:pt x="1" y="37"/>
                    </a:lnTo>
                    <a:lnTo>
                      <a:pt x="4" y="47"/>
                    </a:lnTo>
                    <a:lnTo>
                      <a:pt x="9" y="58"/>
                    </a:lnTo>
                    <a:lnTo>
                      <a:pt x="15" y="70"/>
                    </a:lnTo>
                    <a:lnTo>
                      <a:pt x="24" y="80"/>
                    </a:lnTo>
                    <a:lnTo>
                      <a:pt x="24" y="80"/>
                    </a:lnTo>
                    <a:lnTo>
                      <a:pt x="31" y="88"/>
                    </a:lnTo>
                    <a:lnTo>
                      <a:pt x="38" y="94"/>
                    </a:lnTo>
                    <a:lnTo>
                      <a:pt x="44" y="98"/>
                    </a:lnTo>
                    <a:lnTo>
                      <a:pt x="51" y="102"/>
                    </a:lnTo>
                    <a:lnTo>
                      <a:pt x="59" y="104"/>
                    </a:lnTo>
                    <a:lnTo>
                      <a:pt x="66" y="105"/>
                    </a:lnTo>
                    <a:lnTo>
                      <a:pt x="74" y="106"/>
                    </a:lnTo>
                    <a:lnTo>
                      <a:pt x="82" y="106"/>
                    </a:lnTo>
                    <a:lnTo>
                      <a:pt x="82" y="106"/>
                    </a:lnTo>
                    <a:lnTo>
                      <a:pt x="96" y="12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2" name="Freeform 202"/>
              <p:cNvSpPr>
                <a:spLocks/>
              </p:cNvSpPr>
              <p:nvPr/>
            </p:nvSpPr>
            <p:spPr bwMode="auto">
              <a:xfrm>
                <a:off x="4405" y="2335"/>
                <a:ext cx="57" cy="55"/>
              </a:xfrm>
              <a:custGeom>
                <a:avLst/>
                <a:gdLst>
                  <a:gd name="T0" fmla="*/ 57 w 57"/>
                  <a:gd name="T1" fmla="*/ 3 h 55"/>
                  <a:gd name="T2" fmla="*/ 57 w 57"/>
                  <a:gd name="T3" fmla="*/ 3 h 55"/>
                  <a:gd name="T4" fmla="*/ 57 w 57"/>
                  <a:gd name="T5" fmla="*/ 2 h 55"/>
                  <a:gd name="T6" fmla="*/ 56 w 57"/>
                  <a:gd name="T7" fmla="*/ 1 h 55"/>
                  <a:gd name="T8" fmla="*/ 56 w 57"/>
                  <a:gd name="T9" fmla="*/ 1 h 55"/>
                  <a:gd name="T10" fmla="*/ 55 w 57"/>
                  <a:gd name="T11" fmla="*/ 0 h 55"/>
                  <a:gd name="T12" fmla="*/ 54 w 57"/>
                  <a:gd name="T13" fmla="*/ 1 h 55"/>
                  <a:gd name="T14" fmla="*/ 5 w 57"/>
                  <a:gd name="T15" fmla="*/ 55 h 55"/>
                  <a:gd name="T16" fmla="*/ 5 w 57"/>
                  <a:gd name="T17" fmla="*/ 55 h 55"/>
                  <a:gd name="T18" fmla="*/ 2 w 57"/>
                  <a:gd name="T19" fmla="*/ 55 h 55"/>
                  <a:gd name="T20" fmla="*/ 1 w 57"/>
                  <a:gd name="T21" fmla="*/ 55 h 55"/>
                  <a:gd name="T22" fmla="*/ 1 w 57"/>
                  <a:gd name="T23" fmla="*/ 55 h 55"/>
                  <a:gd name="T24" fmla="*/ 0 w 57"/>
                  <a:gd name="T25" fmla="*/ 54 h 55"/>
                  <a:gd name="T26" fmla="*/ 0 w 57"/>
                  <a:gd name="T2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5">
                    <a:moveTo>
                      <a:pt x="57" y="3"/>
                    </a:moveTo>
                    <a:lnTo>
                      <a:pt x="57" y="3"/>
                    </a:lnTo>
                    <a:lnTo>
                      <a:pt x="57" y="2"/>
                    </a:lnTo>
                    <a:lnTo>
                      <a:pt x="56" y="1"/>
                    </a:lnTo>
                    <a:lnTo>
                      <a:pt x="56" y="1"/>
                    </a:lnTo>
                    <a:lnTo>
                      <a:pt x="55" y="0"/>
                    </a:lnTo>
                    <a:lnTo>
                      <a:pt x="54" y="1"/>
                    </a:lnTo>
                    <a:lnTo>
                      <a:pt x="5" y="55"/>
                    </a:lnTo>
                    <a:lnTo>
                      <a:pt x="5" y="55"/>
                    </a:lnTo>
                    <a:lnTo>
                      <a:pt x="2" y="55"/>
                    </a:lnTo>
                    <a:lnTo>
                      <a:pt x="1" y="55"/>
                    </a:lnTo>
                    <a:lnTo>
                      <a:pt x="1" y="55"/>
                    </a:lnTo>
                    <a:lnTo>
                      <a:pt x="0" y="54"/>
                    </a:lnTo>
                    <a:lnTo>
                      <a:pt x="0" y="5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3" name="Freeform 203"/>
              <p:cNvSpPr>
                <a:spLocks/>
              </p:cNvSpPr>
              <p:nvPr/>
            </p:nvSpPr>
            <p:spPr bwMode="auto">
              <a:xfrm>
                <a:off x="4416" y="2344"/>
                <a:ext cx="56" cy="56"/>
              </a:xfrm>
              <a:custGeom>
                <a:avLst/>
                <a:gdLst>
                  <a:gd name="T0" fmla="*/ 56 w 56"/>
                  <a:gd name="T1" fmla="*/ 3 h 56"/>
                  <a:gd name="T2" fmla="*/ 56 w 56"/>
                  <a:gd name="T3" fmla="*/ 3 h 56"/>
                  <a:gd name="T4" fmla="*/ 56 w 56"/>
                  <a:gd name="T5" fmla="*/ 2 h 56"/>
                  <a:gd name="T6" fmla="*/ 55 w 56"/>
                  <a:gd name="T7" fmla="*/ 0 h 56"/>
                  <a:gd name="T8" fmla="*/ 55 w 56"/>
                  <a:gd name="T9" fmla="*/ 0 h 56"/>
                  <a:gd name="T10" fmla="*/ 54 w 56"/>
                  <a:gd name="T11" fmla="*/ 0 h 56"/>
                  <a:gd name="T12" fmla="*/ 53 w 56"/>
                  <a:gd name="T13" fmla="*/ 0 h 56"/>
                  <a:gd name="T14" fmla="*/ 4 w 56"/>
                  <a:gd name="T15" fmla="*/ 55 h 56"/>
                  <a:gd name="T16" fmla="*/ 4 w 56"/>
                  <a:gd name="T17" fmla="*/ 55 h 56"/>
                  <a:gd name="T18" fmla="*/ 2 w 56"/>
                  <a:gd name="T19" fmla="*/ 56 h 56"/>
                  <a:gd name="T20" fmla="*/ 1 w 56"/>
                  <a:gd name="T21" fmla="*/ 55 h 56"/>
                  <a:gd name="T22" fmla="*/ 1 w 56"/>
                  <a:gd name="T23" fmla="*/ 55 h 56"/>
                  <a:gd name="T24" fmla="*/ 0 w 56"/>
                  <a:gd name="T25" fmla="*/ 54 h 56"/>
                  <a:gd name="T26" fmla="*/ 1 w 56"/>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6">
                    <a:moveTo>
                      <a:pt x="56" y="3"/>
                    </a:moveTo>
                    <a:lnTo>
                      <a:pt x="56" y="3"/>
                    </a:lnTo>
                    <a:lnTo>
                      <a:pt x="56" y="2"/>
                    </a:lnTo>
                    <a:lnTo>
                      <a:pt x="55" y="0"/>
                    </a:lnTo>
                    <a:lnTo>
                      <a:pt x="55" y="0"/>
                    </a:lnTo>
                    <a:lnTo>
                      <a:pt x="54" y="0"/>
                    </a:lnTo>
                    <a:lnTo>
                      <a:pt x="53" y="0"/>
                    </a:lnTo>
                    <a:lnTo>
                      <a:pt x="4" y="55"/>
                    </a:lnTo>
                    <a:lnTo>
                      <a:pt x="4" y="55"/>
                    </a:lnTo>
                    <a:lnTo>
                      <a:pt x="2" y="56"/>
                    </a:lnTo>
                    <a:lnTo>
                      <a:pt x="1" y="55"/>
                    </a:lnTo>
                    <a:lnTo>
                      <a:pt x="1" y="55"/>
                    </a:lnTo>
                    <a:lnTo>
                      <a:pt x="0" y="54"/>
                    </a:lnTo>
                    <a:lnTo>
                      <a:pt x="1" y="5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384" name="Freeform 204"/>
              <p:cNvSpPr>
                <a:spLocks/>
              </p:cNvSpPr>
              <p:nvPr/>
            </p:nvSpPr>
            <p:spPr bwMode="auto">
              <a:xfrm>
                <a:off x="4426" y="2352"/>
                <a:ext cx="57" cy="56"/>
              </a:xfrm>
              <a:custGeom>
                <a:avLst/>
                <a:gdLst>
                  <a:gd name="T0" fmla="*/ 57 w 57"/>
                  <a:gd name="T1" fmla="*/ 3 h 56"/>
                  <a:gd name="T2" fmla="*/ 57 w 57"/>
                  <a:gd name="T3" fmla="*/ 3 h 56"/>
                  <a:gd name="T4" fmla="*/ 57 w 57"/>
                  <a:gd name="T5" fmla="*/ 2 h 56"/>
                  <a:gd name="T6" fmla="*/ 56 w 57"/>
                  <a:gd name="T7" fmla="*/ 1 h 56"/>
                  <a:gd name="T8" fmla="*/ 56 w 57"/>
                  <a:gd name="T9" fmla="*/ 1 h 56"/>
                  <a:gd name="T10" fmla="*/ 55 w 57"/>
                  <a:gd name="T11" fmla="*/ 0 h 56"/>
                  <a:gd name="T12" fmla="*/ 53 w 57"/>
                  <a:gd name="T13" fmla="*/ 1 h 56"/>
                  <a:gd name="T14" fmla="*/ 4 w 57"/>
                  <a:gd name="T15" fmla="*/ 56 h 56"/>
                  <a:gd name="T16" fmla="*/ 4 w 57"/>
                  <a:gd name="T17" fmla="*/ 56 h 56"/>
                  <a:gd name="T18" fmla="*/ 3 w 57"/>
                  <a:gd name="T19" fmla="*/ 56 h 56"/>
                  <a:gd name="T20" fmla="*/ 1 w 57"/>
                  <a:gd name="T21" fmla="*/ 56 h 56"/>
                  <a:gd name="T22" fmla="*/ 1 w 57"/>
                  <a:gd name="T23" fmla="*/ 56 h 56"/>
                  <a:gd name="T24" fmla="*/ 0 w 57"/>
                  <a:gd name="T25" fmla="*/ 55 h 56"/>
                  <a:gd name="T26" fmla="*/ 1 w 57"/>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6">
                    <a:moveTo>
                      <a:pt x="57" y="3"/>
                    </a:moveTo>
                    <a:lnTo>
                      <a:pt x="57" y="3"/>
                    </a:lnTo>
                    <a:lnTo>
                      <a:pt x="57" y="2"/>
                    </a:lnTo>
                    <a:lnTo>
                      <a:pt x="56" y="1"/>
                    </a:lnTo>
                    <a:lnTo>
                      <a:pt x="56" y="1"/>
                    </a:lnTo>
                    <a:lnTo>
                      <a:pt x="55" y="0"/>
                    </a:lnTo>
                    <a:lnTo>
                      <a:pt x="53" y="1"/>
                    </a:lnTo>
                    <a:lnTo>
                      <a:pt x="4" y="56"/>
                    </a:lnTo>
                    <a:lnTo>
                      <a:pt x="4" y="56"/>
                    </a:lnTo>
                    <a:lnTo>
                      <a:pt x="3" y="56"/>
                    </a:lnTo>
                    <a:lnTo>
                      <a:pt x="1" y="56"/>
                    </a:lnTo>
                    <a:lnTo>
                      <a:pt x="1" y="56"/>
                    </a:lnTo>
                    <a:lnTo>
                      <a:pt x="0" y="55"/>
                    </a:lnTo>
                    <a:lnTo>
                      <a:pt x="1" y="5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grpSp>
          <p:nvGrpSpPr>
            <p:cNvPr id="885" name="Group 406"/>
            <p:cNvGrpSpPr>
              <a:grpSpLocks/>
            </p:cNvGrpSpPr>
            <p:nvPr/>
          </p:nvGrpSpPr>
          <p:grpSpPr bwMode="auto">
            <a:xfrm>
              <a:off x="30163" y="49213"/>
              <a:ext cx="8328025" cy="4886325"/>
              <a:chOff x="19" y="31"/>
              <a:chExt cx="5246" cy="3078"/>
            </a:xfrm>
          </p:grpSpPr>
          <p:sp>
            <p:nvSpPr>
              <p:cNvPr id="985" name="Freeform 206"/>
              <p:cNvSpPr>
                <a:spLocks/>
              </p:cNvSpPr>
              <p:nvPr/>
            </p:nvSpPr>
            <p:spPr bwMode="auto">
              <a:xfrm>
                <a:off x="4272" y="2327"/>
                <a:ext cx="180" cy="239"/>
              </a:xfrm>
              <a:custGeom>
                <a:avLst/>
                <a:gdLst>
                  <a:gd name="T0" fmla="*/ 179 w 180"/>
                  <a:gd name="T1" fmla="*/ 3 h 239"/>
                  <a:gd name="T2" fmla="*/ 179 w 180"/>
                  <a:gd name="T3" fmla="*/ 3 h 239"/>
                  <a:gd name="T4" fmla="*/ 180 w 180"/>
                  <a:gd name="T5" fmla="*/ 1 h 239"/>
                  <a:gd name="T6" fmla="*/ 179 w 180"/>
                  <a:gd name="T7" fmla="*/ 0 h 239"/>
                  <a:gd name="T8" fmla="*/ 179 w 180"/>
                  <a:gd name="T9" fmla="*/ 0 h 239"/>
                  <a:gd name="T10" fmla="*/ 177 w 180"/>
                  <a:gd name="T11" fmla="*/ 0 h 239"/>
                  <a:gd name="T12" fmla="*/ 176 w 180"/>
                  <a:gd name="T13" fmla="*/ 0 h 239"/>
                  <a:gd name="T14" fmla="*/ 127 w 180"/>
                  <a:gd name="T15" fmla="*/ 47 h 239"/>
                  <a:gd name="T16" fmla="*/ 127 w 180"/>
                  <a:gd name="T17" fmla="*/ 47 h 239"/>
                  <a:gd name="T18" fmla="*/ 121 w 180"/>
                  <a:gd name="T19" fmla="*/ 54 h 239"/>
                  <a:gd name="T20" fmla="*/ 117 w 180"/>
                  <a:gd name="T21" fmla="*/ 61 h 239"/>
                  <a:gd name="T22" fmla="*/ 113 w 180"/>
                  <a:gd name="T23" fmla="*/ 68 h 239"/>
                  <a:gd name="T24" fmla="*/ 111 w 180"/>
                  <a:gd name="T25" fmla="*/ 75 h 239"/>
                  <a:gd name="T26" fmla="*/ 110 w 180"/>
                  <a:gd name="T27" fmla="*/ 81 h 239"/>
                  <a:gd name="T28" fmla="*/ 109 w 180"/>
                  <a:gd name="T29" fmla="*/ 87 h 239"/>
                  <a:gd name="T30" fmla="*/ 110 w 180"/>
                  <a:gd name="T31" fmla="*/ 99 h 239"/>
                  <a:gd name="T32" fmla="*/ 110 w 180"/>
                  <a:gd name="T33" fmla="*/ 99 h 239"/>
                  <a:gd name="T34" fmla="*/ 81 w 180"/>
                  <a:gd name="T35" fmla="*/ 128 h 239"/>
                  <a:gd name="T36" fmla="*/ 52 w 180"/>
                  <a:gd name="T37" fmla="*/ 156 h 239"/>
                  <a:gd name="T38" fmla="*/ 26 w 180"/>
                  <a:gd name="T39" fmla="*/ 182 h 239"/>
                  <a:gd name="T40" fmla="*/ 7 w 180"/>
                  <a:gd name="T41" fmla="*/ 203 h 239"/>
                  <a:gd name="T42" fmla="*/ 7 w 180"/>
                  <a:gd name="T43" fmla="*/ 203 h 239"/>
                  <a:gd name="T44" fmla="*/ 4 w 180"/>
                  <a:gd name="T45" fmla="*/ 208 h 239"/>
                  <a:gd name="T46" fmla="*/ 1 w 180"/>
                  <a:gd name="T47" fmla="*/ 213 h 239"/>
                  <a:gd name="T48" fmla="*/ 0 w 180"/>
                  <a:gd name="T49" fmla="*/ 218 h 239"/>
                  <a:gd name="T50" fmla="*/ 0 w 180"/>
                  <a:gd name="T51" fmla="*/ 222 h 239"/>
                  <a:gd name="T52" fmla="*/ 1 w 180"/>
                  <a:gd name="T53" fmla="*/ 226 h 239"/>
                  <a:gd name="T54" fmla="*/ 2 w 180"/>
                  <a:gd name="T55" fmla="*/ 229 h 239"/>
                  <a:gd name="T56" fmla="*/ 4 w 180"/>
                  <a:gd name="T57" fmla="*/ 232 h 239"/>
                  <a:gd name="T58" fmla="*/ 6 w 180"/>
                  <a:gd name="T59" fmla="*/ 235 h 239"/>
                  <a:gd name="T60" fmla="*/ 6 w 180"/>
                  <a:gd name="T61" fmla="*/ 235 h 239"/>
                  <a:gd name="T62" fmla="*/ 9 w 180"/>
                  <a:gd name="T63" fmla="*/ 237 h 239"/>
                  <a:gd name="T64" fmla="*/ 13 w 180"/>
                  <a:gd name="T65" fmla="*/ 238 h 239"/>
                  <a:gd name="T66" fmla="*/ 16 w 180"/>
                  <a:gd name="T67" fmla="*/ 239 h 239"/>
                  <a:gd name="T68" fmla="*/ 20 w 180"/>
                  <a:gd name="T69" fmla="*/ 239 h 239"/>
                  <a:gd name="T70" fmla="*/ 25 w 180"/>
                  <a:gd name="T71" fmla="*/ 238 h 239"/>
                  <a:gd name="T72" fmla="*/ 30 w 180"/>
                  <a:gd name="T73" fmla="*/ 236 h 239"/>
                  <a:gd name="T74" fmla="*/ 34 w 180"/>
                  <a:gd name="T75" fmla="*/ 233 h 239"/>
                  <a:gd name="T76" fmla="*/ 38 w 180"/>
                  <a:gd name="T77" fmla="*/ 229 h 239"/>
                  <a:gd name="T78" fmla="*/ 38 w 180"/>
                  <a:gd name="T79" fmla="*/ 229 h 239"/>
                  <a:gd name="T80" fmla="*/ 55 w 180"/>
                  <a:gd name="T81" fmla="*/ 206 h 239"/>
                  <a:gd name="T82" fmla="*/ 76 w 180"/>
                  <a:gd name="T83" fmla="*/ 177 h 239"/>
                  <a:gd name="T84" fmla="*/ 97 w 180"/>
                  <a:gd name="T85" fmla="*/ 145 h 239"/>
                  <a:gd name="T86" fmla="*/ 121 w 180"/>
                  <a:gd name="T87" fmla="*/ 112 h 239"/>
                  <a:gd name="T88" fmla="*/ 121 w 180"/>
                  <a:gd name="T89" fmla="*/ 112 h 239"/>
                  <a:gd name="T90" fmla="*/ 134 w 180"/>
                  <a:gd name="T91" fmla="*/ 110 h 239"/>
                  <a:gd name="T92" fmla="*/ 141 w 180"/>
                  <a:gd name="T93" fmla="*/ 109 h 239"/>
                  <a:gd name="T94" fmla="*/ 147 w 180"/>
                  <a:gd name="T95" fmla="*/ 107 h 239"/>
                  <a:gd name="T96" fmla="*/ 153 w 180"/>
                  <a:gd name="T97" fmla="*/ 102 h 239"/>
                  <a:gd name="T98" fmla="*/ 159 w 180"/>
                  <a:gd name="T99" fmla="*/ 98 h 239"/>
                  <a:gd name="T100" fmla="*/ 166 w 180"/>
                  <a:gd name="T101" fmla="*/ 92 h 239"/>
                  <a:gd name="T102" fmla="*/ 173 w 180"/>
                  <a:gd name="T103" fmla="*/ 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239">
                    <a:moveTo>
                      <a:pt x="179" y="3"/>
                    </a:moveTo>
                    <a:lnTo>
                      <a:pt x="179" y="3"/>
                    </a:lnTo>
                    <a:lnTo>
                      <a:pt x="180" y="1"/>
                    </a:lnTo>
                    <a:lnTo>
                      <a:pt x="179" y="0"/>
                    </a:lnTo>
                    <a:lnTo>
                      <a:pt x="179" y="0"/>
                    </a:lnTo>
                    <a:lnTo>
                      <a:pt x="177" y="0"/>
                    </a:lnTo>
                    <a:lnTo>
                      <a:pt x="176" y="0"/>
                    </a:lnTo>
                    <a:lnTo>
                      <a:pt x="127" y="47"/>
                    </a:lnTo>
                    <a:lnTo>
                      <a:pt x="127" y="47"/>
                    </a:lnTo>
                    <a:lnTo>
                      <a:pt x="121" y="54"/>
                    </a:lnTo>
                    <a:lnTo>
                      <a:pt x="117" y="61"/>
                    </a:lnTo>
                    <a:lnTo>
                      <a:pt x="113" y="68"/>
                    </a:lnTo>
                    <a:lnTo>
                      <a:pt x="111" y="75"/>
                    </a:lnTo>
                    <a:lnTo>
                      <a:pt x="110" y="81"/>
                    </a:lnTo>
                    <a:lnTo>
                      <a:pt x="109" y="87"/>
                    </a:lnTo>
                    <a:lnTo>
                      <a:pt x="110" y="99"/>
                    </a:lnTo>
                    <a:lnTo>
                      <a:pt x="110" y="99"/>
                    </a:lnTo>
                    <a:lnTo>
                      <a:pt x="81" y="128"/>
                    </a:lnTo>
                    <a:lnTo>
                      <a:pt x="52" y="156"/>
                    </a:lnTo>
                    <a:lnTo>
                      <a:pt x="26" y="182"/>
                    </a:lnTo>
                    <a:lnTo>
                      <a:pt x="7" y="203"/>
                    </a:lnTo>
                    <a:lnTo>
                      <a:pt x="7" y="203"/>
                    </a:lnTo>
                    <a:lnTo>
                      <a:pt x="4" y="208"/>
                    </a:lnTo>
                    <a:lnTo>
                      <a:pt x="1" y="213"/>
                    </a:lnTo>
                    <a:lnTo>
                      <a:pt x="0" y="218"/>
                    </a:lnTo>
                    <a:lnTo>
                      <a:pt x="0" y="222"/>
                    </a:lnTo>
                    <a:lnTo>
                      <a:pt x="1" y="226"/>
                    </a:lnTo>
                    <a:lnTo>
                      <a:pt x="2" y="229"/>
                    </a:lnTo>
                    <a:lnTo>
                      <a:pt x="4" y="232"/>
                    </a:lnTo>
                    <a:lnTo>
                      <a:pt x="6" y="235"/>
                    </a:lnTo>
                    <a:lnTo>
                      <a:pt x="6" y="235"/>
                    </a:lnTo>
                    <a:lnTo>
                      <a:pt x="9" y="237"/>
                    </a:lnTo>
                    <a:lnTo>
                      <a:pt x="13" y="238"/>
                    </a:lnTo>
                    <a:lnTo>
                      <a:pt x="16" y="239"/>
                    </a:lnTo>
                    <a:lnTo>
                      <a:pt x="20" y="239"/>
                    </a:lnTo>
                    <a:lnTo>
                      <a:pt x="25" y="238"/>
                    </a:lnTo>
                    <a:lnTo>
                      <a:pt x="30" y="236"/>
                    </a:lnTo>
                    <a:lnTo>
                      <a:pt x="34" y="233"/>
                    </a:lnTo>
                    <a:lnTo>
                      <a:pt x="38" y="229"/>
                    </a:lnTo>
                    <a:lnTo>
                      <a:pt x="38" y="229"/>
                    </a:lnTo>
                    <a:lnTo>
                      <a:pt x="55" y="206"/>
                    </a:lnTo>
                    <a:lnTo>
                      <a:pt x="76" y="177"/>
                    </a:lnTo>
                    <a:lnTo>
                      <a:pt x="97" y="145"/>
                    </a:lnTo>
                    <a:lnTo>
                      <a:pt x="121" y="112"/>
                    </a:lnTo>
                    <a:lnTo>
                      <a:pt x="121" y="112"/>
                    </a:lnTo>
                    <a:lnTo>
                      <a:pt x="134" y="110"/>
                    </a:lnTo>
                    <a:lnTo>
                      <a:pt x="141" y="109"/>
                    </a:lnTo>
                    <a:lnTo>
                      <a:pt x="147" y="107"/>
                    </a:lnTo>
                    <a:lnTo>
                      <a:pt x="153" y="102"/>
                    </a:lnTo>
                    <a:lnTo>
                      <a:pt x="159" y="98"/>
                    </a:lnTo>
                    <a:lnTo>
                      <a:pt x="166" y="92"/>
                    </a:lnTo>
                    <a:lnTo>
                      <a:pt x="173" y="8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6" name="Freeform 207"/>
              <p:cNvSpPr>
                <a:spLocks/>
              </p:cNvSpPr>
              <p:nvPr/>
            </p:nvSpPr>
            <p:spPr bwMode="auto">
              <a:xfrm>
                <a:off x="714" y="1864"/>
                <a:ext cx="195" cy="173"/>
              </a:xfrm>
              <a:custGeom>
                <a:avLst/>
                <a:gdLst>
                  <a:gd name="T0" fmla="*/ 172 w 195"/>
                  <a:gd name="T1" fmla="*/ 21 h 173"/>
                  <a:gd name="T2" fmla="*/ 172 w 195"/>
                  <a:gd name="T3" fmla="*/ 0 h 173"/>
                  <a:gd name="T4" fmla="*/ 158 w 195"/>
                  <a:gd name="T5" fmla="*/ 10 h 173"/>
                  <a:gd name="T6" fmla="*/ 158 w 195"/>
                  <a:gd name="T7" fmla="*/ 10 h 173"/>
                  <a:gd name="T8" fmla="*/ 151 w 195"/>
                  <a:gd name="T9" fmla="*/ 12 h 173"/>
                  <a:gd name="T10" fmla="*/ 145 w 195"/>
                  <a:gd name="T11" fmla="*/ 14 h 173"/>
                  <a:gd name="T12" fmla="*/ 131 w 195"/>
                  <a:gd name="T13" fmla="*/ 16 h 173"/>
                  <a:gd name="T14" fmla="*/ 97 w 195"/>
                  <a:gd name="T15" fmla="*/ 17 h 173"/>
                  <a:gd name="T16" fmla="*/ 79 w 195"/>
                  <a:gd name="T17" fmla="*/ 19 h 173"/>
                  <a:gd name="T18" fmla="*/ 63 w 195"/>
                  <a:gd name="T19" fmla="*/ 22 h 173"/>
                  <a:gd name="T20" fmla="*/ 55 w 195"/>
                  <a:gd name="T21" fmla="*/ 25 h 173"/>
                  <a:gd name="T22" fmla="*/ 47 w 195"/>
                  <a:gd name="T23" fmla="*/ 27 h 173"/>
                  <a:gd name="T24" fmla="*/ 39 w 195"/>
                  <a:gd name="T25" fmla="*/ 31 h 173"/>
                  <a:gd name="T26" fmla="*/ 33 w 195"/>
                  <a:gd name="T27" fmla="*/ 35 h 173"/>
                  <a:gd name="T28" fmla="*/ 33 w 195"/>
                  <a:gd name="T29" fmla="*/ 35 h 173"/>
                  <a:gd name="T30" fmla="*/ 27 w 195"/>
                  <a:gd name="T31" fmla="*/ 39 h 173"/>
                  <a:gd name="T32" fmla="*/ 21 w 195"/>
                  <a:gd name="T33" fmla="*/ 44 h 173"/>
                  <a:gd name="T34" fmla="*/ 17 w 195"/>
                  <a:gd name="T35" fmla="*/ 50 h 173"/>
                  <a:gd name="T36" fmla="*/ 13 w 195"/>
                  <a:gd name="T37" fmla="*/ 56 h 173"/>
                  <a:gd name="T38" fmla="*/ 9 w 195"/>
                  <a:gd name="T39" fmla="*/ 63 h 173"/>
                  <a:gd name="T40" fmla="*/ 5 w 195"/>
                  <a:gd name="T41" fmla="*/ 70 h 173"/>
                  <a:gd name="T42" fmla="*/ 3 w 195"/>
                  <a:gd name="T43" fmla="*/ 76 h 173"/>
                  <a:gd name="T44" fmla="*/ 1 w 195"/>
                  <a:gd name="T45" fmla="*/ 83 h 173"/>
                  <a:gd name="T46" fmla="*/ 1 w 195"/>
                  <a:gd name="T47" fmla="*/ 90 h 173"/>
                  <a:gd name="T48" fmla="*/ 0 w 195"/>
                  <a:gd name="T49" fmla="*/ 98 h 173"/>
                  <a:gd name="T50" fmla="*/ 1 w 195"/>
                  <a:gd name="T51" fmla="*/ 105 h 173"/>
                  <a:gd name="T52" fmla="*/ 2 w 195"/>
                  <a:gd name="T53" fmla="*/ 112 h 173"/>
                  <a:gd name="T54" fmla="*/ 4 w 195"/>
                  <a:gd name="T55" fmla="*/ 119 h 173"/>
                  <a:gd name="T56" fmla="*/ 6 w 195"/>
                  <a:gd name="T57" fmla="*/ 126 h 173"/>
                  <a:gd name="T58" fmla="*/ 11 w 195"/>
                  <a:gd name="T59" fmla="*/ 134 h 173"/>
                  <a:gd name="T60" fmla="*/ 15 w 195"/>
                  <a:gd name="T61" fmla="*/ 140 h 173"/>
                  <a:gd name="T62" fmla="*/ 15 w 195"/>
                  <a:gd name="T63" fmla="*/ 140 h 173"/>
                  <a:gd name="T64" fmla="*/ 19 w 195"/>
                  <a:gd name="T65" fmla="*/ 146 h 173"/>
                  <a:gd name="T66" fmla="*/ 24 w 195"/>
                  <a:gd name="T67" fmla="*/ 152 h 173"/>
                  <a:gd name="T68" fmla="*/ 30 w 195"/>
                  <a:gd name="T69" fmla="*/ 156 h 173"/>
                  <a:gd name="T70" fmla="*/ 36 w 195"/>
                  <a:gd name="T71" fmla="*/ 160 h 173"/>
                  <a:gd name="T72" fmla="*/ 42 w 195"/>
                  <a:gd name="T73" fmla="*/ 164 h 173"/>
                  <a:gd name="T74" fmla="*/ 50 w 195"/>
                  <a:gd name="T75" fmla="*/ 167 h 173"/>
                  <a:gd name="T76" fmla="*/ 56 w 195"/>
                  <a:gd name="T77" fmla="*/ 170 h 173"/>
                  <a:gd name="T78" fmla="*/ 63 w 195"/>
                  <a:gd name="T79" fmla="*/ 172 h 173"/>
                  <a:gd name="T80" fmla="*/ 70 w 195"/>
                  <a:gd name="T81" fmla="*/ 172 h 173"/>
                  <a:gd name="T82" fmla="*/ 77 w 195"/>
                  <a:gd name="T83" fmla="*/ 173 h 173"/>
                  <a:gd name="T84" fmla="*/ 85 w 195"/>
                  <a:gd name="T85" fmla="*/ 172 h 173"/>
                  <a:gd name="T86" fmla="*/ 93 w 195"/>
                  <a:gd name="T87" fmla="*/ 171 h 173"/>
                  <a:gd name="T88" fmla="*/ 99 w 195"/>
                  <a:gd name="T89" fmla="*/ 168 h 173"/>
                  <a:gd name="T90" fmla="*/ 106 w 195"/>
                  <a:gd name="T91" fmla="*/ 166 h 173"/>
                  <a:gd name="T92" fmla="*/ 113 w 195"/>
                  <a:gd name="T93" fmla="*/ 162 h 173"/>
                  <a:gd name="T94" fmla="*/ 120 w 195"/>
                  <a:gd name="T95" fmla="*/ 158 h 173"/>
                  <a:gd name="T96" fmla="*/ 120 w 195"/>
                  <a:gd name="T97" fmla="*/ 158 h 173"/>
                  <a:gd name="T98" fmla="*/ 127 w 195"/>
                  <a:gd name="T99" fmla="*/ 153 h 173"/>
                  <a:gd name="T100" fmla="*/ 132 w 195"/>
                  <a:gd name="T101" fmla="*/ 148 h 173"/>
                  <a:gd name="T102" fmla="*/ 138 w 195"/>
                  <a:gd name="T103" fmla="*/ 141 h 173"/>
                  <a:gd name="T104" fmla="*/ 142 w 195"/>
                  <a:gd name="T105" fmla="*/ 134 h 173"/>
                  <a:gd name="T106" fmla="*/ 151 w 195"/>
                  <a:gd name="T107" fmla="*/ 118 h 173"/>
                  <a:gd name="T108" fmla="*/ 159 w 195"/>
                  <a:gd name="T109" fmla="*/ 102 h 173"/>
                  <a:gd name="T110" fmla="*/ 166 w 195"/>
                  <a:gd name="T111" fmla="*/ 85 h 173"/>
                  <a:gd name="T112" fmla="*/ 172 w 195"/>
                  <a:gd name="T113" fmla="*/ 70 h 173"/>
                  <a:gd name="T114" fmla="*/ 180 w 195"/>
                  <a:gd name="T115" fmla="*/ 56 h 173"/>
                  <a:gd name="T116" fmla="*/ 184 w 195"/>
                  <a:gd name="T117" fmla="*/ 51 h 173"/>
                  <a:gd name="T118" fmla="*/ 189 w 195"/>
                  <a:gd name="T119" fmla="*/ 47 h 173"/>
                  <a:gd name="T120" fmla="*/ 195 w 195"/>
                  <a:gd name="T121" fmla="*/ 21 h 173"/>
                  <a:gd name="T122" fmla="*/ 172 w 195"/>
                  <a:gd name="T123" fmla="*/ 2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173">
                    <a:moveTo>
                      <a:pt x="172" y="21"/>
                    </a:moveTo>
                    <a:lnTo>
                      <a:pt x="172" y="0"/>
                    </a:lnTo>
                    <a:lnTo>
                      <a:pt x="158" y="10"/>
                    </a:lnTo>
                    <a:lnTo>
                      <a:pt x="158" y="10"/>
                    </a:lnTo>
                    <a:lnTo>
                      <a:pt x="151" y="12"/>
                    </a:lnTo>
                    <a:lnTo>
                      <a:pt x="145" y="14"/>
                    </a:lnTo>
                    <a:lnTo>
                      <a:pt x="131" y="16"/>
                    </a:lnTo>
                    <a:lnTo>
                      <a:pt x="97" y="17"/>
                    </a:lnTo>
                    <a:lnTo>
                      <a:pt x="79" y="19"/>
                    </a:lnTo>
                    <a:lnTo>
                      <a:pt x="63" y="22"/>
                    </a:lnTo>
                    <a:lnTo>
                      <a:pt x="55" y="25"/>
                    </a:lnTo>
                    <a:lnTo>
                      <a:pt x="47" y="27"/>
                    </a:lnTo>
                    <a:lnTo>
                      <a:pt x="39" y="31"/>
                    </a:lnTo>
                    <a:lnTo>
                      <a:pt x="33" y="35"/>
                    </a:lnTo>
                    <a:lnTo>
                      <a:pt x="33" y="35"/>
                    </a:lnTo>
                    <a:lnTo>
                      <a:pt x="27" y="39"/>
                    </a:lnTo>
                    <a:lnTo>
                      <a:pt x="21" y="44"/>
                    </a:lnTo>
                    <a:lnTo>
                      <a:pt x="17" y="50"/>
                    </a:lnTo>
                    <a:lnTo>
                      <a:pt x="13" y="56"/>
                    </a:lnTo>
                    <a:lnTo>
                      <a:pt x="9" y="63"/>
                    </a:lnTo>
                    <a:lnTo>
                      <a:pt x="5" y="70"/>
                    </a:lnTo>
                    <a:lnTo>
                      <a:pt x="3" y="76"/>
                    </a:lnTo>
                    <a:lnTo>
                      <a:pt x="1" y="83"/>
                    </a:lnTo>
                    <a:lnTo>
                      <a:pt x="1" y="90"/>
                    </a:lnTo>
                    <a:lnTo>
                      <a:pt x="0" y="98"/>
                    </a:lnTo>
                    <a:lnTo>
                      <a:pt x="1" y="105"/>
                    </a:lnTo>
                    <a:lnTo>
                      <a:pt x="2" y="112"/>
                    </a:lnTo>
                    <a:lnTo>
                      <a:pt x="4" y="119"/>
                    </a:lnTo>
                    <a:lnTo>
                      <a:pt x="6" y="126"/>
                    </a:lnTo>
                    <a:lnTo>
                      <a:pt x="11" y="134"/>
                    </a:lnTo>
                    <a:lnTo>
                      <a:pt x="15" y="140"/>
                    </a:lnTo>
                    <a:lnTo>
                      <a:pt x="15" y="140"/>
                    </a:lnTo>
                    <a:lnTo>
                      <a:pt x="19" y="146"/>
                    </a:lnTo>
                    <a:lnTo>
                      <a:pt x="24" y="152"/>
                    </a:lnTo>
                    <a:lnTo>
                      <a:pt x="30" y="156"/>
                    </a:lnTo>
                    <a:lnTo>
                      <a:pt x="36" y="160"/>
                    </a:lnTo>
                    <a:lnTo>
                      <a:pt x="42" y="164"/>
                    </a:lnTo>
                    <a:lnTo>
                      <a:pt x="50" y="167"/>
                    </a:lnTo>
                    <a:lnTo>
                      <a:pt x="56" y="170"/>
                    </a:lnTo>
                    <a:lnTo>
                      <a:pt x="63" y="172"/>
                    </a:lnTo>
                    <a:lnTo>
                      <a:pt x="70" y="172"/>
                    </a:lnTo>
                    <a:lnTo>
                      <a:pt x="77" y="173"/>
                    </a:lnTo>
                    <a:lnTo>
                      <a:pt x="85" y="172"/>
                    </a:lnTo>
                    <a:lnTo>
                      <a:pt x="93" y="171"/>
                    </a:lnTo>
                    <a:lnTo>
                      <a:pt x="99" y="168"/>
                    </a:lnTo>
                    <a:lnTo>
                      <a:pt x="106" y="166"/>
                    </a:lnTo>
                    <a:lnTo>
                      <a:pt x="113" y="162"/>
                    </a:lnTo>
                    <a:lnTo>
                      <a:pt x="120" y="158"/>
                    </a:lnTo>
                    <a:lnTo>
                      <a:pt x="120" y="158"/>
                    </a:lnTo>
                    <a:lnTo>
                      <a:pt x="127" y="153"/>
                    </a:lnTo>
                    <a:lnTo>
                      <a:pt x="132" y="148"/>
                    </a:lnTo>
                    <a:lnTo>
                      <a:pt x="138" y="141"/>
                    </a:lnTo>
                    <a:lnTo>
                      <a:pt x="142" y="134"/>
                    </a:lnTo>
                    <a:lnTo>
                      <a:pt x="151" y="118"/>
                    </a:lnTo>
                    <a:lnTo>
                      <a:pt x="159" y="102"/>
                    </a:lnTo>
                    <a:lnTo>
                      <a:pt x="166" y="85"/>
                    </a:lnTo>
                    <a:lnTo>
                      <a:pt x="172" y="70"/>
                    </a:lnTo>
                    <a:lnTo>
                      <a:pt x="180" y="56"/>
                    </a:lnTo>
                    <a:lnTo>
                      <a:pt x="184" y="51"/>
                    </a:lnTo>
                    <a:lnTo>
                      <a:pt x="189" y="47"/>
                    </a:lnTo>
                    <a:lnTo>
                      <a:pt x="195" y="21"/>
                    </a:lnTo>
                    <a:lnTo>
                      <a:pt x="172" y="2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7" name="Freeform 208"/>
              <p:cNvSpPr>
                <a:spLocks/>
              </p:cNvSpPr>
              <p:nvPr/>
            </p:nvSpPr>
            <p:spPr bwMode="auto">
              <a:xfrm>
                <a:off x="739" y="1903"/>
                <a:ext cx="49" cy="33"/>
              </a:xfrm>
              <a:custGeom>
                <a:avLst/>
                <a:gdLst>
                  <a:gd name="T0" fmla="*/ 0 w 49"/>
                  <a:gd name="T1" fmla="*/ 33 h 33"/>
                  <a:gd name="T2" fmla="*/ 0 w 49"/>
                  <a:gd name="T3" fmla="*/ 33 h 33"/>
                  <a:gd name="T4" fmla="*/ 3 w 49"/>
                  <a:gd name="T5" fmla="*/ 27 h 33"/>
                  <a:gd name="T6" fmla="*/ 7 w 49"/>
                  <a:gd name="T7" fmla="*/ 20 h 33"/>
                  <a:gd name="T8" fmla="*/ 12 w 49"/>
                  <a:gd name="T9" fmla="*/ 15 h 33"/>
                  <a:gd name="T10" fmla="*/ 18 w 49"/>
                  <a:gd name="T11" fmla="*/ 11 h 33"/>
                  <a:gd name="T12" fmla="*/ 25 w 49"/>
                  <a:gd name="T13" fmla="*/ 7 h 33"/>
                  <a:gd name="T14" fmla="*/ 32 w 49"/>
                  <a:gd name="T15" fmla="*/ 4 h 33"/>
                  <a:gd name="T16" fmla="*/ 40 w 49"/>
                  <a:gd name="T17" fmla="*/ 1 h 33"/>
                  <a:gd name="T18" fmla="*/ 49 w 4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3">
                    <a:moveTo>
                      <a:pt x="0" y="33"/>
                    </a:moveTo>
                    <a:lnTo>
                      <a:pt x="0" y="33"/>
                    </a:lnTo>
                    <a:lnTo>
                      <a:pt x="3" y="27"/>
                    </a:lnTo>
                    <a:lnTo>
                      <a:pt x="7" y="20"/>
                    </a:lnTo>
                    <a:lnTo>
                      <a:pt x="12" y="15"/>
                    </a:lnTo>
                    <a:lnTo>
                      <a:pt x="18" y="11"/>
                    </a:lnTo>
                    <a:lnTo>
                      <a:pt x="25" y="7"/>
                    </a:lnTo>
                    <a:lnTo>
                      <a:pt x="32" y="4"/>
                    </a:lnTo>
                    <a:lnTo>
                      <a:pt x="40" y="1"/>
                    </a:lnTo>
                    <a:lnTo>
                      <a:pt x="4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8" name="Line 209"/>
              <p:cNvSpPr>
                <a:spLocks noChangeShapeType="1"/>
              </p:cNvSpPr>
              <p:nvPr/>
            </p:nvSpPr>
            <p:spPr bwMode="auto">
              <a:xfrm>
                <a:off x="745" y="1939"/>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9" name="Freeform 210"/>
              <p:cNvSpPr>
                <a:spLocks/>
              </p:cNvSpPr>
              <p:nvPr/>
            </p:nvSpPr>
            <p:spPr bwMode="auto">
              <a:xfrm>
                <a:off x="894" y="1817"/>
                <a:ext cx="88" cy="87"/>
              </a:xfrm>
              <a:custGeom>
                <a:avLst/>
                <a:gdLst>
                  <a:gd name="T0" fmla="*/ 19 w 88"/>
                  <a:gd name="T1" fmla="*/ 87 h 87"/>
                  <a:gd name="T2" fmla="*/ 42 w 88"/>
                  <a:gd name="T3" fmla="*/ 69 h 87"/>
                  <a:gd name="T4" fmla="*/ 42 w 88"/>
                  <a:gd name="T5" fmla="*/ 69 h 87"/>
                  <a:gd name="T6" fmla="*/ 42 w 88"/>
                  <a:gd name="T7" fmla="*/ 69 h 87"/>
                  <a:gd name="T8" fmla="*/ 42 w 88"/>
                  <a:gd name="T9" fmla="*/ 69 h 87"/>
                  <a:gd name="T10" fmla="*/ 47 w 88"/>
                  <a:gd name="T11" fmla="*/ 72 h 87"/>
                  <a:gd name="T12" fmla="*/ 51 w 88"/>
                  <a:gd name="T13" fmla="*/ 74 h 87"/>
                  <a:gd name="T14" fmla="*/ 55 w 88"/>
                  <a:gd name="T15" fmla="*/ 75 h 87"/>
                  <a:gd name="T16" fmla="*/ 59 w 88"/>
                  <a:gd name="T17" fmla="*/ 75 h 87"/>
                  <a:gd name="T18" fmla="*/ 59 w 88"/>
                  <a:gd name="T19" fmla="*/ 75 h 87"/>
                  <a:gd name="T20" fmla="*/ 64 w 88"/>
                  <a:gd name="T21" fmla="*/ 75 h 87"/>
                  <a:gd name="T22" fmla="*/ 68 w 88"/>
                  <a:gd name="T23" fmla="*/ 74 h 87"/>
                  <a:gd name="T24" fmla="*/ 72 w 88"/>
                  <a:gd name="T25" fmla="*/ 73 h 87"/>
                  <a:gd name="T26" fmla="*/ 75 w 88"/>
                  <a:gd name="T27" fmla="*/ 70 h 87"/>
                  <a:gd name="T28" fmla="*/ 75 w 88"/>
                  <a:gd name="T29" fmla="*/ 70 h 87"/>
                  <a:gd name="T30" fmla="*/ 79 w 88"/>
                  <a:gd name="T31" fmla="*/ 66 h 87"/>
                  <a:gd name="T32" fmla="*/ 84 w 88"/>
                  <a:gd name="T33" fmla="*/ 62 h 87"/>
                  <a:gd name="T34" fmla="*/ 86 w 88"/>
                  <a:gd name="T35" fmla="*/ 57 h 87"/>
                  <a:gd name="T36" fmla="*/ 88 w 88"/>
                  <a:gd name="T37" fmla="*/ 52 h 87"/>
                  <a:gd name="T38" fmla="*/ 88 w 88"/>
                  <a:gd name="T39" fmla="*/ 52 h 87"/>
                  <a:gd name="T40" fmla="*/ 88 w 88"/>
                  <a:gd name="T41" fmla="*/ 46 h 87"/>
                  <a:gd name="T42" fmla="*/ 87 w 88"/>
                  <a:gd name="T43" fmla="*/ 41 h 87"/>
                  <a:gd name="T44" fmla="*/ 86 w 88"/>
                  <a:gd name="T45" fmla="*/ 36 h 87"/>
                  <a:gd name="T46" fmla="*/ 83 w 88"/>
                  <a:gd name="T47" fmla="*/ 30 h 87"/>
                  <a:gd name="T48" fmla="*/ 83 w 88"/>
                  <a:gd name="T49" fmla="*/ 30 h 87"/>
                  <a:gd name="T50" fmla="*/ 78 w 88"/>
                  <a:gd name="T51" fmla="*/ 26 h 87"/>
                  <a:gd name="T52" fmla="*/ 74 w 88"/>
                  <a:gd name="T53" fmla="*/ 23 h 87"/>
                  <a:gd name="T54" fmla="*/ 69 w 88"/>
                  <a:gd name="T55" fmla="*/ 20 h 87"/>
                  <a:gd name="T56" fmla="*/ 64 w 88"/>
                  <a:gd name="T57" fmla="*/ 19 h 87"/>
                  <a:gd name="T58" fmla="*/ 64 w 88"/>
                  <a:gd name="T59" fmla="*/ 19 h 87"/>
                  <a:gd name="T60" fmla="*/ 62 w 88"/>
                  <a:gd name="T61" fmla="*/ 14 h 87"/>
                  <a:gd name="T62" fmla="*/ 60 w 88"/>
                  <a:gd name="T63" fmla="*/ 10 h 87"/>
                  <a:gd name="T64" fmla="*/ 60 w 88"/>
                  <a:gd name="T65" fmla="*/ 10 h 87"/>
                  <a:gd name="T66" fmla="*/ 56 w 88"/>
                  <a:gd name="T67" fmla="*/ 6 h 87"/>
                  <a:gd name="T68" fmla="*/ 51 w 88"/>
                  <a:gd name="T69" fmla="*/ 3 h 87"/>
                  <a:gd name="T70" fmla="*/ 46 w 88"/>
                  <a:gd name="T71" fmla="*/ 1 h 87"/>
                  <a:gd name="T72" fmla="*/ 39 w 88"/>
                  <a:gd name="T73" fmla="*/ 0 h 87"/>
                  <a:gd name="T74" fmla="*/ 39 w 88"/>
                  <a:gd name="T75" fmla="*/ 0 h 87"/>
                  <a:gd name="T76" fmla="*/ 32 w 88"/>
                  <a:gd name="T77" fmla="*/ 1 h 87"/>
                  <a:gd name="T78" fmla="*/ 25 w 88"/>
                  <a:gd name="T79" fmla="*/ 4 h 87"/>
                  <a:gd name="T80" fmla="*/ 25 w 88"/>
                  <a:gd name="T81" fmla="*/ 4 h 87"/>
                  <a:gd name="T82" fmla="*/ 20 w 88"/>
                  <a:gd name="T83" fmla="*/ 9 h 87"/>
                  <a:gd name="T84" fmla="*/ 16 w 88"/>
                  <a:gd name="T85" fmla="*/ 16 h 87"/>
                  <a:gd name="T86" fmla="*/ 15 w 88"/>
                  <a:gd name="T87" fmla="*/ 23 h 87"/>
                  <a:gd name="T88" fmla="*/ 16 w 88"/>
                  <a:gd name="T89" fmla="*/ 30 h 87"/>
                  <a:gd name="T90" fmla="*/ 0 w 88"/>
                  <a:gd name="T91"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87">
                    <a:moveTo>
                      <a:pt x="19" y="87"/>
                    </a:moveTo>
                    <a:lnTo>
                      <a:pt x="42" y="69"/>
                    </a:lnTo>
                    <a:lnTo>
                      <a:pt x="42" y="69"/>
                    </a:lnTo>
                    <a:lnTo>
                      <a:pt x="42" y="69"/>
                    </a:lnTo>
                    <a:lnTo>
                      <a:pt x="42" y="69"/>
                    </a:lnTo>
                    <a:lnTo>
                      <a:pt x="47" y="72"/>
                    </a:lnTo>
                    <a:lnTo>
                      <a:pt x="51" y="74"/>
                    </a:lnTo>
                    <a:lnTo>
                      <a:pt x="55" y="75"/>
                    </a:lnTo>
                    <a:lnTo>
                      <a:pt x="59" y="75"/>
                    </a:lnTo>
                    <a:lnTo>
                      <a:pt x="59" y="75"/>
                    </a:lnTo>
                    <a:lnTo>
                      <a:pt x="64" y="75"/>
                    </a:lnTo>
                    <a:lnTo>
                      <a:pt x="68" y="74"/>
                    </a:lnTo>
                    <a:lnTo>
                      <a:pt x="72" y="73"/>
                    </a:lnTo>
                    <a:lnTo>
                      <a:pt x="75" y="70"/>
                    </a:lnTo>
                    <a:lnTo>
                      <a:pt x="75" y="70"/>
                    </a:lnTo>
                    <a:lnTo>
                      <a:pt x="79" y="66"/>
                    </a:lnTo>
                    <a:lnTo>
                      <a:pt x="84" y="62"/>
                    </a:lnTo>
                    <a:lnTo>
                      <a:pt x="86" y="57"/>
                    </a:lnTo>
                    <a:lnTo>
                      <a:pt x="88" y="52"/>
                    </a:lnTo>
                    <a:lnTo>
                      <a:pt x="88" y="52"/>
                    </a:lnTo>
                    <a:lnTo>
                      <a:pt x="88" y="46"/>
                    </a:lnTo>
                    <a:lnTo>
                      <a:pt x="87" y="41"/>
                    </a:lnTo>
                    <a:lnTo>
                      <a:pt x="86" y="36"/>
                    </a:lnTo>
                    <a:lnTo>
                      <a:pt x="83" y="30"/>
                    </a:lnTo>
                    <a:lnTo>
                      <a:pt x="83" y="30"/>
                    </a:lnTo>
                    <a:lnTo>
                      <a:pt x="78" y="26"/>
                    </a:lnTo>
                    <a:lnTo>
                      <a:pt x="74" y="23"/>
                    </a:lnTo>
                    <a:lnTo>
                      <a:pt x="69" y="20"/>
                    </a:lnTo>
                    <a:lnTo>
                      <a:pt x="64" y="19"/>
                    </a:lnTo>
                    <a:lnTo>
                      <a:pt x="64" y="19"/>
                    </a:lnTo>
                    <a:lnTo>
                      <a:pt x="62" y="14"/>
                    </a:lnTo>
                    <a:lnTo>
                      <a:pt x="60" y="10"/>
                    </a:lnTo>
                    <a:lnTo>
                      <a:pt x="60" y="10"/>
                    </a:lnTo>
                    <a:lnTo>
                      <a:pt x="56" y="6"/>
                    </a:lnTo>
                    <a:lnTo>
                      <a:pt x="51" y="3"/>
                    </a:lnTo>
                    <a:lnTo>
                      <a:pt x="46" y="1"/>
                    </a:lnTo>
                    <a:lnTo>
                      <a:pt x="39" y="0"/>
                    </a:lnTo>
                    <a:lnTo>
                      <a:pt x="39" y="0"/>
                    </a:lnTo>
                    <a:lnTo>
                      <a:pt x="32" y="1"/>
                    </a:lnTo>
                    <a:lnTo>
                      <a:pt x="25" y="4"/>
                    </a:lnTo>
                    <a:lnTo>
                      <a:pt x="25" y="4"/>
                    </a:lnTo>
                    <a:lnTo>
                      <a:pt x="20" y="9"/>
                    </a:lnTo>
                    <a:lnTo>
                      <a:pt x="16" y="16"/>
                    </a:lnTo>
                    <a:lnTo>
                      <a:pt x="15" y="23"/>
                    </a:lnTo>
                    <a:lnTo>
                      <a:pt x="16" y="30"/>
                    </a:lnTo>
                    <a:lnTo>
                      <a:pt x="0" y="4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0" name="Line 211"/>
              <p:cNvSpPr>
                <a:spLocks noChangeShapeType="1"/>
              </p:cNvSpPr>
              <p:nvPr/>
            </p:nvSpPr>
            <p:spPr bwMode="auto">
              <a:xfrm>
                <a:off x="919" y="1850"/>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1" name="Freeform 212"/>
              <p:cNvSpPr>
                <a:spLocks/>
              </p:cNvSpPr>
              <p:nvPr/>
            </p:nvSpPr>
            <p:spPr bwMode="auto">
              <a:xfrm>
                <a:off x="3132" y="2464"/>
                <a:ext cx="295" cy="141"/>
              </a:xfrm>
              <a:custGeom>
                <a:avLst/>
                <a:gdLst>
                  <a:gd name="T0" fmla="*/ 229 w 295"/>
                  <a:gd name="T1" fmla="*/ 30 h 141"/>
                  <a:gd name="T2" fmla="*/ 238 w 295"/>
                  <a:gd name="T3" fmla="*/ 53 h 141"/>
                  <a:gd name="T4" fmla="*/ 240 w 295"/>
                  <a:gd name="T5" fmla="*/ 66 h 141"/>
                  <a:gd name="T6" fmla="*/ 236 w 295"/>
                  <a:gd name="T7" fmla="*/ 71 h 141"/>
                  <a:gd name="T8" fmla="*/ 232 w 295"/>
                  <a:gd name="T9" fmla="*/ 71 h 141"/>
                  <a:gd name="T10" fmla="*/ 229 w 295"/>
                  <a:gd name="T11" fmla="*/ 66 h 141"/>
                  <a:gd name="T12" fmla="*/ 226 w 295"/>
                  <a:gd name="T13" fmla="*/ 53 h 141"/>
                  <a:gd name="T14" fmla="*/ 218 w 295"/>
                  <a:gd name="T15" fmla="*/ 35 h 141"/>
                  <a:gd name="T16" fmla="*/ 204 w 295"/>
                  <a:gd name="T17" fmla="*/ 21 h 141"/>
                  <a:gd name="T18" fmla="*/ 204 w 295"/>
                  <a:gd name="T19" fmla="*/ 20 h 141"/>
                  <a:gd name="T20" fmla="*/ 183 w 295"/>
                  <a:gd name="T21" fmla="*/ 9 h 141"/>
                  <a:gd name="T22" fmla="*/ 160 w 295"/>
                  <a:gd name="T23" fmla="*/ 3 h 141"/>
                  <a:gd name="T24" fmla="*/ 141 w 295"/>
                  <a:gd name="T25" fmla="*/ 0 h 141"/>
                  <a:gd name="T26" fmla="*/ 115 w 295"/>
                  <a:gd name="T27" fmla="*/ 4 h 141"/>
                  <a:gd name="T28" fmla="*/ 117 w 295"/>
                  <a:gd name="T29" fmla="*/ 9 h 141"/>
                  <a:gd name="T30" fmla="*/ 144 w 295"/>
                  <a:gd name="T31" fmla="*/ 22 h 141"/>
                  <a:gd name="T32" fmla="*/ 154 w 295"/>
                  <a:gd name="T33" fmla="*/ 31 h 141"/>
                  <a:gd name="T34" fmla="*/ 167 w 295"/>
                  <a:gd name="T35" fmla="*/ 48 h 141"/>
                  <a:gd name="T36" fmla="*/ 172 w 295"/>
                  <a:gd name="T37" fmla="*/ 66 h 141"/>
                  <a:gd name="T38" fmla="*/ 171 w 295"/>
                  <a:gd name="T39" fmla="*/ 70 h 141"/>
                  <a:gd name="T40" fmla="*/ 167 w 295"/>
                  <a:gd name="T41" fmla="*/ 72 h 141"/>
                  <a:gd name="T42" fmla="*/ 165 w 295"/>
                  <a:gd name="T43" fmla="*/ 72 h 141"/>
                  <a:gd name="T44" fmla="*/ 161 w 295"/>
                  <a:gd name="T45" fmla="*/ 68 h 141"/>
                  <a:gd name="T46" fmla="*/ 159 w 295"/>
                  <a:gd name="T47" fmla="*/ 57 h 141"/>
                  <a:gd name="T48" fmla="*/ 138 w 295"/>
                  <a:gd name="T49" fmla="*/ 30 h 141"/>
                  <a:gd name="T50" fmla="*/ 114 w 295"/>
                  <a:gd name="T51" fmla="*/ 19 h 141"/>
                  <a:gd name="T52" fmla="*/ 87 w 295"/>
                  <a:gd name="T53" fmla="*/ 15 h 141"/>
                  <a:gd name="T54" fmla="*/ 81 w 295"/>
                  <a:gd name="T55" fmla="*/ 15 h 141"/>
                  <a:gd name="T56" fmla="*/ 65 w 295"/>
                  <a:gd name="T57" fmla="*/ 16 h 141"/>
                  <a:gd name="T58" fmla="*/ 42 w 295"/>
                  <a:gd name="T59" fmla="*/ 22 h 141"/>
                  <a:gd name="T60" fmla="*/ 24 w 295"/>
                  <a:gd name="T61" fmla="*/ 33 h 141"/>
                  <a:gd name="T62" fmla="*/ 10 w 295"/>
                  <a:gd name="T63" fmla="*/ 48 h 141"/>
                  <a:gd name="T64" fmla="*/ 2 w 295"/>
                  <a:gd name="T65" fmla="*/ 65 h 141"/>
                  <a:gd name="T66" fmla="*/ 0 w 295"/>
                  <a:gd name="T67" fmla="*/ 78 h 141"/>
                  <a:gd name="T68" fmla="*/ 4 w 295"/>
                  <a:gd name="T69" fmla="*/ 97 h 141"/>
                  <a:gd name="T70" fmla="*/ 14 w 295"/>
                  <a:gd name="T71" fmla="*/ 114 h 141"/>
                  <a:gd name="T72" fmla="*/ 30 w 295"/>
                  <a:gd name="T73" fmla="*/ 127 h 141"/>
                  <a:gd name="T74" fmla="*/ 50 w 295"/>
                  <a:gd name="T75" fmla="*/ 136 h 141"/>
                  <a:gd name="T76" fmla="*/ 73 w 295"/>
                  <a:gd name="T77" fmla="*/ 140 h 141"/>
                  <a:gd name="T78" fmla="*/ 225 w 295"/>
                  <a:gd name="T79" fmla="*/ 141 h 141"/>
                  <a:gd name="T80" fmla="*/ 240 w 295"/>
                  <a:gd name="T81" fmla="*/ 139 h 141"/>
                  <a:gd name="T82" fmla="*/ 266 w 295"/>
                  <a:gd name="T83" fmla="*/ 130 h 141"/>
                  <a:gd name="T84" fmla="*/ 290 w 295"/>
                  <a:gd name="T85" fmla="*/ 103 h 141"/>
                  <a:gd name="T86" fmla="*/ 295 w 295"/>
                  <a:gd name="T87" fmla="*/ 87 h 141"/>
                  <a:gd name="T88" fmla="*/ 295 w 295"/>
                  <a:gd name="T89" fmla="*/ 74 h 141"/>
                  <a:gd name="T90" fmla="*/ 289 w 295"/>
                  <a:gd name="T91" fmla="*/ 57 h 141"/>
                  <a:gd name="T92" fmla="*/ 274 w 295"/>
                  <a:gd name="T93" fmla="*/ 38 h 141"/>
                  <a:gd name="T94" fmla="*/ 236 w 295"/>
                  <a:gd name="T95" fmla="*/ 2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141">
                    <a:moveTo>
                      <a:pt x="220" y="20"/>
                    </a:moveTo>
                    <a:lnTo>
                      <a:pt x="220" y="20"/>
                    </a:lnTo>
                    <a:lnTo>
                      <a:pt x="229" y="30"/>
                    </a:lnTo>
                    <a:lnTo>
                      <a:pt x="235" y="41"/>
                    </a:lnTo>
                    <a:lnTo>
                      <a:pt x="237" y="47"/>
                    </a:lnTo>
                    <a:lnTo>
                      <a:pt x="238" y="53"/>
                    </a:lnTo>
                    <a:lnTo>
                      <a:pt x="239" y="59"/>
                    </a:lnTo>
                    <a:lnTo>
                      <a:pt x="240" y="66"/>
                    </a:lnTo>
                    <a:lnTo>
                      <a:pt x="240" y="66"/>
                    </a:lnTo>
                    <a:lnTo>
                      <a:pt x="239" y="68"/>
                    </a:lnTo>
                    <a:lnTo>
                      <a:pt x="238" y="70"/>
                    </a:lnTo>
                    <a:lnTo>
                      <a:pt x="236" y="71"/>
                    </a:lnTo>
                    <a:lnTo>
                      <a:pt x="234" y="71"/>
                    </a:lnTo>
                    <a:lnTo>
                      <a:pt x="234" y="71"/>
                    </a:lnTo>
                    <a:lnTo>
                      <a:pt x="232" y="71"/>
                    </a:lnTo>
                    <a:lnTo>
                      <a:pt x="231" y="70"/>
                    </a:lnTo>
                    <a:lnTo>
                      <a:pt x="229" y="68"/>
                    </a:lnTo>
                    <a:lnTo>
                      <a:pt x="229" y="66"/>
                    </a:lnTo>
                    <a:lnTo>
                      <a:pt x="229" y="66"/>
                    </a:lnTo>
                    <a:lnTo>
                      <a:pt x="227" y="59"/>
                    </a:lnTo>
                    <a:lnTo>
                      <a:pt x="226" y="53"/>
                    </a:lnTo>
                    <a:lnTo>
                      <a:pt x="224" y="47"/>
                    </a:lnTo>
                    <a:lnTo>
                      <a:pt x="222" y="42"/>
                    </a:lnTo>
                    <a:lnTo>
                      <a:pt x="218" y="35"/>
                    </a:lnTo>
                    <a:lnTo>
                      <a:pt x="214" y="30"/>
                    </a:lnTo>
                    <a:lnTo>
                      <a:pt x="210" y="25"/>
                    </a:lnTo>
                    <a:lnTo>
                      <a:pt x="204" y="21"/>
                    </a:lnTo>
                    <a:lnTo>
                      <a:pt x="204" y="21"/>
                    </a:lnTo>
                    <a:lnTo>
                      <a:pt x="204" y="20"/>
                    </a:lnTo>
                    <a:lnTo>
                      <a:pt x="204" y="20"/>
                    </a:lnTo>
                    <a:lnTo>
                      <a:pt x="198" y="16"/>
                    </a:lnTo>
                    <a:lnTo>
                      <a:pt x="190" y="12"/>
                    </a:lnTo>
                    <a:lnTo>
                      <a:pt x="183" y="9"/>
                    </a:lnTo>
                    <a:lnTo>
                      <a:pt x="176" y="6"/>
                    </a:lnTo>
                    <a:lnTo>
                      <a:pt x="168" y="4"/>
                    </a:lnTo>
                    <a:lnTo>
                      <a:pt x="160" y="3"/>
                    </a:lnTo>
                    <a:lnTo>
                      <a:pt x="150" y="1"/>
                    </a:lnTo>
                    <a:lnTo>
                      <a:pt x="141" y="0"/>
                    </a:lnTo>
                    <a:lnTo>
                      <a:pt x="141" y="0"/>
                    </a:lnTo>
                    <a:lnTo>
                      <a:pt x="133" y="1"/>
                    </a:lnTo>
                    <a:lnTo>
                      <a:pt x="124" y="3"/>
                    </a:lnTo>
                    <a:lnTo>
                      <a:pt x="115" y="4"/>
                    </a:lnTo>
                    <a:lnTo>
                      <a:pt x="107" y="6"/>
                    </a:lnTo>
                    <a:lnTo>
                      <a:pt x="107" y="6"/>
                    </a:lnTo>
                    <a:lnTo>
                      <a:pt x="117" y="9"/>
                    </a:lnTo>
                    <a:lnTo>
                      <a:pt x="127" y="12"/>
                    </a:lnTo>
                    <a:lnTo>
                      <a:pt x="136" y="17"/>
                    </a:lnTo>
                    <a:lnTo>
                      <a:pt x="144" y="22"/>
                    </a:lnTo>
                    <a:lnTo>
                      <a:pt x="144" y="22"/>
                    </a:lnTo>
                    <a:lnTo>
                      <a:pt x="149" y="26"/>
                    </a:lnTo>
                    <a:lnTo>
                      <a:pt x="154" y="31"/>
                    </a:lnTo>
                    <a:lnTo>
                      <a:pt x="160" y="36"/>
                    </a:lnTo>
                    <a:lnTo>
                      <a:pt x="164" y="42"/>
                    </a:lnTo>
                    <a:lnTo>
                      <a:pt x="167" y="48"/>
                    </a:lnTo>
                    <a:lnTo>
                      <a:pt x="169" y="54"/>
                    </a:lnTo>
                    <a:lnTo>
                      <a:pt x="171" y="60"/>
                    </a:lnTo>
                    <a:lnTo>
                      <a:pt x="172" y="66"/>
                    </a:lnTo>
                    <a:lnTo>
                      <a:pt x="172" y="66"/>
                    </a:lnTo>
                    <a:lnTo>
                      <a:pt x="172" y="69"/>
                    </a:lnTo>
                    <a:lnTo>
                      <a:pt x="171" y="70"/>
                    </a:lnTo>
                    <a:lnTo>
                      <a:pt x="170" y="72"/>
                    </a:lnTo>
                    <a:lnTo>
                      <a:pt x="167" y="72"/>
                    </a:lnTo>
                    <a:lnTo>
                      <a:pt x="167" y="72"/>
                    </a:lnTo>
                    <a:lnTo>
                      <a:pt x="167" y="72"/>
                    </a:lnTo>
                    <a:lnTo>
                      <a:pt x="167" y="72"/>
                    </a:lnTo>
                    <a:lnTo>
                      <a:pt x="165" y="72"/>
                    </a:lnTo>
                    <a:lnTo>
                      <a:pt x="163" y="71"/>
                    </a:lnTo>
                    <a:lnTo>
                      <a:pt x="162" y="70"/>
                    </a:lnTo>
                    <a:lnTo>
                      <a:pt x="161" y="68"/>
                    </a:lnTo>
                    <a:lnTo>
                      <a:pt x="161" y="68"/>
                    </a:lnTo>
                    <a:lnTo>
                      <a:pt x="161" y="62"/>
                    </a:lnTo>
                    <a:lnTo>
                      <a:pt x="159" y="57"/>
                    </a:lnTo>
                    <a:lnTo>
                      <a:pt x="153" y="48"/>
                    </a:lnTo>
                    <a:lnTo>
                      <a:pt x="147" y="38"/>
                    </a:lnTo>
                    <a:lnTo>
                      <a:pt x="138" y="30"/>
                    </a:lnTo>
                    <a:lnTo>
                      <a:pt x="138" y="30"/>
                    </a:lnTo>
                    <a:lnTo>
                      <a:pt x="127" y="24"/>
                    </a:lnTo>
                    <a:lnTo>
                      <a:pt x="114" y="19"/>
                    </a:lnTo>
                    <a:lnTo>
                      <a:pt x="101" y="16"/>
                    </a:lnTo>
                    <a:lnTo>
                      <a:pt x="87" y="15"/>
                    </a:lnTo>
                    <a:lnTo>
                      <a:pt x="87" y="15"/>
                    </a:lnTo>
                    <a:lnTo>
                      <a:pt x="87" y="15"/>
                    </a:lnTo>
                    <a:lnTo>
                      <a:pt x="87" y="15"/>
                    </a:lnTo>
                    <a:lnTo>
                      <a:pt x="81" y="15"/>
                    </a:lnTo>
                    <a:lnTo>
                      <a:pt x="81" y="15"/>
                    </a:lnTo>
                    <a:lnTo>
                      <a:pt x="73" y="15"/>
                    </a:lnTo>
                    <a:lnTo>
                      <a:pt x="65" y="16"/>
                    </a:lnTo>
                    <a:lnTo>
                      <a:pt x="57" y="18"/>
                    </a:lnTo>
                    <a:lnTo>
                      <a:pt x="50" y="20"/>
                    </a:lnTo>
                    <a:lnTo>
                      <a:pt x="42" y="22"/>
                    </a:lnTo>
                    <a:lnTo>
                      <a:pt x="36" y="26"/>
                    </a:lnTo>
                    <a:lnTo>
                      <a:pt x="30" y="29"/>
                    </a:lnTo>
                    <a:lnTo>
                      <a:pt x="24" y="33"/>
                    </a:lnTo>
                    <a:lnTo>
                      <a:pt x="19" y="37"/>
                    </a:lnTo>
                    <a:lnTo>
                      <a:pt x="14" y="43"/>
                    </a:lnTo>
                    <a:lnTo>
                      <a:pt x="10" y="48"/>
                    </a:lnTo>
                    <a:lnTo>
                      <a:pt x="6" y="54"/>
                    </a:lnTo>
                    <a:lnTo>
                      <a:pt x="4" y="59"/>
                    </a:lnTo>
                    <a:lnTo>
                      <a:pt x="2" y="65"/>
                    </a:lnTo>
                    <a:lnTo>
                      <a:pt x="0" y="71"/>
                    </a:lnTo>
                    <a:lnTo>
                      <a:pt x="0" y="78"/>
                    </a:lnTo>
                    <a:lnTo>
                      <a:pt x="0" y="78"/>
                    </a:lnTo>
                    <a:lnTo>
                      <a:pt x="0" y="85"/>
                    </a:lnTo>
                    <a:lnTo>
                      <a:pt x="2" y="91"/>
                    </a:lnTo>
                    <a:lnTo>
                      <a:pt x="4" y="97"/>
                    </a:lnTo>
                    <a:lnTo>
                      <a:pt x="6" y="102"/>
                    </a:lnTo>
                    <a:lnTo>
                      <a:pt x="10" y="108"/>
                    </a:lnTo>
                    <a:lnTo>
                      <a:pt x="14" y="114"/>
                    </a:lnTo>
                    <a:lnTo>
                      <a:pt x="19" y="118"/>
                    </a:lnTo>
                    <a:lnTo>
                      <a:pt x="24" y="123"/>
                    </a:lnTo>
                    <a:lnTo>
                      <a:pt x="30" y="127"/>
                    </a:lnTo>
                    <a:lnTo>
                      <a:pt x="36" y="130"/>
                    </a:lnTo>
                    <a:lnTo>
                      <a:pt x="42" y="133"/>
                    </a:lnTo>
                    <a:lnTo>
                      <a:pt x="50" y="136"/>
                    </a:lnTo>
                    <a:lnTo>
                      <a:pt x="57" y="138"/>
                    </a:lnTo>
                    <a:lnTo>
                      <a:pt x="65" y="140"/>
                    </a:lnTo>
                    <a:lnTo>
                      <a:pt x="73" y="140"/>
                    </a:lnTo>
                    <a:lnTo>
                      <a:pt x="81" y="141"/>
                    </a:lnTo>
                    <a:lnTo>
                      <a:pt x="81" y="141"/>
                    </a:lnTo>
                    <a:lnTo>
                      <a:pt x="225" y="141"/>
                    </a:lnTo>
                    <a:lnTo>
                      <a:pt x="225" y="141"/>
                    </a:lnTo>
                    <a:lnTo>
                      <a:pt x="234" y="140"/>
                    </a:lnTo>
                    <a:lnTo>
                      <a:pt x="240" y="139"/>
                    </a:lnTo>
                    <a:lnTo>
                      <a:pt x="247" y="138"/>
                    </a:lnTo>
                    <a:lnTo>
                      <a:pt x="253" y="136"/>
                    </a:lnTo>
                    <a:lnTo>
                      <a:pt x="266" y="130"/>
                    </a:lnTo>
                    <a:lnTo>
                      <a:pt x="276" y="123"/>
                    </a:lnTo>
                    <a:lnTo>
                      <a:pt x="284" y="114"/>
                    </a:lnTo>
                    <a:lnTo>
                      <a:pt x="290" y="103"/>
                    </a:lnTo>
                    <a:lnTo>
                      <a:pt x="292" y="98"/>
                    </a:lnTo>
                    <a:lnTo>
                      <a:pt x="294" y="92"/>
                    </a:lnTo>
                    <a:lnTo>
                      <a:pt x="295" y="87"/>
                    </a:lnTo>
                    <a:lnTo>
                      <a:pt x="295" y="81"/>
                    </a:lnTo>
                    <a:lnTo>
                      <a:pt x="295" y="81"/>
                    </a:lnTo>
                    <a:lnTo>
                      <a:pt x="295" y="74"/>
                    </a:lnTo>
                    <a:lnTo>
                      <a:pt x="293" y="68"/>
                    </a:lnTo>
                    <a:lnTo>
                      <a:pt x="292" y="63"/>
                    </a:lnTo>
                    <a:lnTo>
                      <a:pt x="289" y="57"/>
                    </a:lnTo>
                    <a:lnTo>
                      <a:pt x="286" y="52"/>
                    </a:lnTo>
                    <a:lnTo>
                      <a:pt x="282" y="47"/>
                    </a:lnTo>
                    <a:lnTo>
                      <a:pt x="274" y="38"/>
                    </a:lnTo>
                    <a:lnTo>
                      <a:pt x="262" y="31"/>
                    </a:lnTo>
                    <a:lnTo>
                      <a:pt x="249" y="25"/>
                    </a:lnTo>
                    <a:lnTo>
                      <a:pt x="236" y="21"/>
                    </a:lnTo>
                    <a:lnTo>
                      <a:pt x="220" y="20"/>
                    </a:lnTo>
                    <a:lnTo>
                      <a:pt x="220" y="2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2" name="Freeform 213"/>
              <p:cNvSpPr>
                <a:spLocks/>
              </p:cNvSpPr>
              <p:nvPr/>
            </p:nvSpPr>
            <p:spPr bwMode="auto">
              <a:xfrm>
                <a:off x="3261" y="2349"/>
                <a:ext cx="29" cy="99"/>
              </a:xfrm>
              <a:custGeom>
                <a:avLst/>
                <a:gdLst>
                  <a:gd name="T0" fmla="*/ 13 w 29"/>
                  <a:gd name="T1" fmla="*/ 99 h 99"/>
                  <a:gd name="T2" fmla="*/ 13 w 29"/>
                  <a:gd name="T3" fmla="*/ 99 h 99"/>
                  <a:gd name="T4" fmla="*/ 8 w 29"/>
                  <a:gd name="T5" fmla="*/ 94 h 99"/>
                  <a:gd name="T6" fmla="*/ 4 w 29"/>
                  <a:gd name="T7" fmla="*/ 89 h 99"/>
                  <a:gd name="T8" fmla="*/ 1 w 29"/>
                  <a:gd name="T9" fmla="*/ 83 h 99"/>
                  <a:gd name="T10" fmla="*/ 0 w 29"/>
                  <a:gd name="T11" fmla="*/ 75 h 99"/>
                  <a:gd name="T12" fmla="*/ 1 w 29"/>
                  <a:gd name="T13" fmla="*/ 68 h 99"/>
                  <a:gd name="T14" fmla="*/ 4 w 29"/>
                  <a:gd name="T15" fmla="*/ 61 h 99"/>
                  <a:gd name="T16" fmla="*/ 8 w 29"/>
                  <a:gd name="T17" fmla="*/ 54 h 99"/>
                  <a:gd name="T18" fmla="*/ 14 w 29"/>
                  <a:gd name="T19" fmla="*/ 46 h 99"/>
                  <a:gd name="T20" fmla="*/ 14 w 29"/>
                  <a:gd name="T21" fmla="*/ 46 h 99"/>
                  <a:gd name="T22" fmla="*/ 19 w 29"/>
                  <a:gd name="T23" fmla="*/ 38 h 99"/>
                  <a:gd name="T24" fmla="*/ 23 w 29"/>
                  <a:gd name="T25" fmla="*/ 31 h 99"/>
                  <a:gd name="T26" fmla="*/ 27 w 29"/>
                  <a:gd name="T27" fmla="*/ 25 h 99"/>
                  <a:gd name="T28" fmla="*/ 28 w 29"/>
                  <a:gd name="T29" fmla="*/ 20 h 99"/>
                  <a:gd name="T30" fmla="*/ 29 w 29"/>
                  <a:gd name="T31" fmla="*/ 15 h 99"/>
                  <a:gd name="T32" fmla="*/ 28 w 29"/>
                  <a:gd name="T33" fmla="*/ 10 h 99"/>
                  <a:gd name="T34" fmla="*/ 25 w 29"/>
                  <a:gd name="T3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99">
                    <a:moveTo>
                      <a:pt x="13" y="99"/>
                    </a:moveTo>
                    <a:lnTo>
                      <a:pt x="13" y="99"/>
                    </a:lnTo>
                    <a:lnTo>
                      <a:pt x="8" y="94"/>
                    </a:lnTo>
                    <a:lnTo>
                      <a:pt x="4" y="89"/>
                    </a:lnTo>
                    <a:lnTo>
                      <a:pt x="1" y="83"/>
                    </a:lnTo>
                    <a:lnTo>
                      <a:pt x="0" y="75"/>
                    </a:lnTo>
                    <a:lnTo>
                      <a:pt x="1" y="68"/>
                    </a:lnTo>
                    <a:lnTo>
                      <a:pt x="4" y="61"/>
                    </a:lnTo>
                    <a:lnTo>
                      <a:pt x="8" y="54"/>
                    </a:lnTo>
                    <a:lnTo>
                      <a:pt x="14" y="46"/>
                    </a:lnTo>
                    <a:lnTo>
                      <a:pt x="14" y="46"/>
                    </a:lnTo>
                    <a:lnTo>
                      <a:pt x="19" y="38"/>
                    </a:lnTo>
                    <a:lnTo>
                      <a:pt x="23" y="31"/>
                    </a:lnTo>
                    <a:lnTo>
                      <a:pt x="27" y="25"/>
                    </a:lnTo>
                    <a:lnTo>
                      <a:pt x="28" y="20"/>
                    </a:lnTo>
                    <a:lnTo>
                      <a:pt x="29" y="15"/>
                    </a:lnTo>
                    <a:lnTo>
                      <a:pt x="28" y="10"/>
                    </a:lnTo>
                    <a:lnTo>
                      <a:pt x="25"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3" name="Freeform 214"/>
              <p:cNvSpPr>
                <a:spLocks/>
              </p:cNvSpPr>
              <p:nvPr/>
            </p:nvSpPr>
            <p:spPr bwMode="auto">
              <a:xfrm>
                <a:off x="3290" y="2364"/>
                <a:ext cx="25" cy="90"/>
              </a:xfrm>
              <a:custGeom>
                <a:avLst/>
                <a:gdLst>
                  <a:gd name="T0" fmla="*/ 12 w 25"/>
                  <a:gd name="T1" fmla="*/ 90 h 90"/>
                  <a:gd name="T2" fmla="*/ 12 w 25"/>
                  <a:gd name="T3" fmla="*/ 90 h 90"/>
                  <a:gd name="T4" fmla="*/ 7 w 25"/>
                  <a:gd name="T5" fmla="*/ 85 h 90"/>
                  <a:gd name="T6" fmla="*/ 3 w 25"/>
                  <a:gd name="T7" fmla="*/ 80 h 90"/>
                  <a:gd name="T8" fmla="*/ 1 w 25"/>
                  <a:gd name="T9" fmla="*/ 75 h 90"/>
                  <a:gd name="T10" fmla="*/ 0 w 25"/>
                  <a:gd name="T11" fmla="*/ 69 h 90"/>
                  <a:gd name="T12" fmla="*/ 1 w 25"/>
                  <a:gd name="T13" fmla="*/ 62 h 90"/>
                  <a:gd name="T14" fmla="*/ 3 w 25"/>
                  <a:gd name="T15" fmla="*/ 55 h 90"/>
                  <a:gd name="T16" fmla="*/ 7 w 25"/>
                  <a:gd name="T17" fmla="*/ 48 h 90"/>
                  <a:gd name="T18" fmla="*/ 13 w 25"/>
                  <a:gd name="T19" fmla="*/ 41 h 90"/>
                  <a:gd name="T20" fmla="*/ 13 w 25"/>
                  <a:gd name="T21" fmla="*/ 41 h 90"/>
                  <a:gd name="T22" fmla="*/ 18 w 25"/>
                  <a:gd name="T23" fmla="*/ 34 h 90"/>
                  <a:gd name="T24" fmla="*/ 21 w 25"/>
                  <a:gd name="T25" fmla="*/ 28 h 90"/>
                  <a:gd name="T26" fmla="*/ 24 w 25"/>
                  <a:gd name="T27" fmla="*/ 22 h 90"/>
                  <a:gd name="T28" fmla="*/ 25 w 25"/>
                  <a:gd name="T29" fmla="*/ 17 h 90"/>
                  <a:gd name="T30" fmla="*/ 25 w 25"/>
                  <a:gd name="T31" fmla="*/ 12 h 90"/>
                  <a:gd name="T32" fmla="*/ 25 w 25"/>
                  <a:gd name="T33" fmla="*/ 8 h 90"/>
                  <a:gd name="T34" fmla="*/ 23 w 25"/>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90">
                    <a:moveTo>
                      <a:pt x="12" y="90"/>
                    </a:moveTo>
                    <a:lnTo>
                      <a:pt x="12" y="90"/>
                    </a:lnTo>
                    <a:lnTo>
                      <a:pt x="7" y="85"/>
                    </a:lnTo>
                    <a:lnTo>
                      <a:pt x="3" y="80"/>
                    </a:lnTo>
                    <a:lnTo>
                      <a:pt x="1" y="75"/>
                    </a:lnTo>
                    <a:lnTo>
                      <a:pt x="0" y="69"/>
                    </a:lnTo>
                    <a:lnTo>
                      <a:pt x="1" y="62"/>
                    </a:lnTo>
                    <a:lnTo>
                      <a:pt x="3" y="55"/>
                    </a:lnTo>
                    <a:lnTo>
                      <a:pt x="7" y="48"/>
                    </a:lnTo>
                    <a:lnTo>
                      <a:pt x="13" y="41"/>
                    </a:lnTo>
                    <a:lnTo>
                      <a:pt x="13" y="41"/>
                    </a:lnTo>
                    <a:lnTo>
                      <a:pt x="18" y="34"/>
                    </a:lnTo>
                    <a:lnTo>
                      <a:pt x="21" y="28"/>
                    </a:lnTo>
                    <a:lnTo>
                      <a:pt x="24" y="22"/>
                    </a:lnTo>
                    <a:lnTo>
                      <a:pt x="25" y="17"/>
                    </a:lnTo>
                    <a:lnTo>
                      <a:pt x="25" y="12"/>
                    </a:lnTo>
                    <a:lnTo>
                      <a:pt x="25" y="8"/>
                    </a:lnTo>
                    <a:lnTo>
                      <a:pt x="23"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4" name="Freeform 215"/>
              <p:cNvSpPr>
                <a:spLocks noEditPoints="1"/>
              </p:cNvSpPr>
              <p:nvPr/>
            </p:nvSpPr>
            <p:spPr bwMode="auto">
              <a:xfrm>
                <a:off x="3776" y="1991"/>
                <a:ext cx="96" cy="99"/>
              </a:xfrm>
              <a:custGeom>
                <a:avLst/>
                <a:gdLst>
                  <a:gd name="T0" fmla="*/ 55 w 96"/>
                  <a:gd name="T1" fmla="*/ 14 h 99"/>
                  <a:gd name="T2" fmla="*/ 46 w 96"/>
                  <a:gd name="T3" fmla="*/ 16 h 99"/>
                  <a:gd name="T4" fmla="*/ 41 w 96"/>
                  <a:gd name="T5" fmla="*/ 9 h 99"/>
                  <a:gd name="T6" fmla="*/ 49 w 96"/>
                  <a:gd name="T7" fmla="*/ 0 h 99"/>
                  <a:gd name="T8" fmla="*/ 57 w 96"/>
                  <a:gd name="T9" fmla="*/ 5 h 99"/>
                  <a:gd name="T10" fmla="*/ 34 w 96"/>
                  <a:gd name="T11" fmla="*/ 11 h 99"/>
                  <a:gd name="T12" fmla="*/ 31 w 96"/>
                  <a:gd name="T13" fmla="*/ 21 h 99"/>
                  <a:gd name="T14" fmla="*/ 24 w 96"/>
                  <a:gd name="T15" fmla="*/ 20 h 99"/>
                  <a:gd name="T16" fmla="*/ 21 w 96"/>
                  <a:gd name="T17" fmla="*/ 13 h 99"/>
                  <a:gd name="T18" fmla="*/ 27 w 96"/>
                  <a:gd name="T19" fmla="*/ 8 h 99"/>
                  <a:gd name="T20" fmla="*/ 34 w 96"/>
                  <a:gd name="T21" fmla="*/ 11 h 99"/>
                  <a:gd name="T22" fmla="*/ 18 w 96"/>
                  <a:gd name="T23" fmla="*/ 28 h 99"/>
                  <a:gd name="T24" fmla="*/ 15 w 96"/>
                  <a:gd name="T25" fmla="*/ 35 h 99"/>
                  <a:gd name="T26" fmla="*/ 8 w 96"/>
                  <a:gd name="T27" fmla="*/ 35 h 99"/>
                  <a:gd name="T28" fmla="*/ 6 w 96"/>
                  <a:gd name="T29" fmla="*/ 27 h 99"/>
                  <a:gd name="T30" fmla="*/ 12 w 96"/>
                  <a:gd name="T31" fmla="*/ 24 h 99"/>
                  <a:gd name="T32" fmla="*/ 6 w 96"/>
                  <a:gd name="T33" fmla="*/ 46 h 99"/>
                  <a:gd name="T34" fmla="*/ 11 w 96"/>
                  <a:gd name="T35" fmla="*/ 52 h 99"/>
                  <a:gd name="T36" fmla="*/ 8 w 96"/>
                  <a:gd name="T37" fmla="*/ 57 h 99"/>
                  <a:gd name="T38" fmla="*/ 2 w 96"/>
                  <a:gd name="T39" fmla="*/ 56 h 99"/>
                  <a:gd name="T40" fmla="*/ 0 w 96"/>
                  <a:gd name="T41" fmla="*/ 50 h 99"/>
                  <a:gd name="T42" fmla="*/ 6 w 96"/>
                  <a:gd name="T43" fmla="*/ 46 h 99"/>
                  <a:gd name="T44" fmla="*/ 13 w 96"/>
                  <a:gd name="T45" fmla="*/ 68 h 99"/>
                  <a:gd name="T46" fmla="*/ 16 w 96"/>
                  <a:gd name="T47" fmla="*/ 73 h 99"/>
                  <a:gd name="T48" fmla="*/ 14 w 96"/>
                  <a:gd name="T49" fmla="*/ 79 h 99"/>
                  <a:gd name="T50" fmla="*/ 7 w 96"/>
                  <a:gd name="T51" fmla="*/ 76 h 99"/>
                  <a:gd name="T52" fmla="*/ 7 w 96"/>
                  <a:gd name="T53" fmla="*/ 70 h 99"/>
                  <a:gd name="T54" fmla="*/ 24 w 96"/>
                  <a:gd name="T55" fmla="*/ 87 h 99"/>
                  <a:gd name="T56" fmla="*/ 30 w 96"/>
                  <a:gd name="T57" fmla="*/ 86 h 99"/>
                  <a:gd name="T58" fmla="*/ 32 w 96"/>
                  <a:gd name="T59" fmla="*/ 90 h 99"/>
                  <a:gd name="T60" fmla="*/ 29 w 96"/>
                  <a:gd name="T61" fmla="*/ 94 h 99"/>
                  <a:gd name="T62" fmla="*/ 24 w 96"/>
                  <a:gd name="T63" fmla="*/ 92 h 99"/>
                  <a:gd name="T64" fmla="*/ 24 w 96"/>
                  <a:gd name="T65" fmla="*/ 87 h 99"/>
                  <a:gd name="T66" fmla="*/ 46 w 96"/>
                  <a:gd name="T67" fmla="*/ 92 h 99"/>
                  <a:gd name="T68" fmla="*/ 50 w 96"/>
                  <a:gd name="T69" fmla="*/ 91 h 99"/>
                  <a:gd name="T70" fmla="*/ 54 w 96"/>
                  <a:gd name="T71" fmla="*/ 95 h 99"/>
                  <a:gd name="T72" fmla="*/ 49 w 96"/>
                  <a:gd name="T73" fmla="*/ 99 h 99"/>
                  <a:gd name="T74" fmla="*/ 45 w 96"/>
                  <a:gd name="T75" fmla="*/ 97 h 99"/>
                  <a:gd name="T76" fmla="*/ 68 w 96"/>
                  <a:gd name="T77" fmla="*/ 91 h 99"/>
                  <a:gd name="T78" fmla="*/ 72 w 96"/>
                  <a:gd name="T79" fmla="*/ 86 h 99"/>
                  <a:gd name="T80" fmla="*/ 73 w 96"/>
                  <a:gd name="T81" fmla="*/ 93 h 99"/>
                  <a:gd name="T82" fmla="*/ 68 w 96"/>
                  <a:gd name="T83" fmla="*/ 91 h 99"/>
                  <a:gd name="T84" fmla="*/ 83 w 96"/>
                  <a:gd name="T85" fmla="*/ 71 h 99"/>
                  <a:gd name="T86" fmla="*/ 88 w 96"/>
                  <a:gd name="T87" fmla="*/ 70 h 99"/>
                  <a:gd name="T88" fmla="*/ 87 w 96"/>
                  <a:gd name="T89" fmla="*/ 76 h 99"/>
                  <a:gd name="T90" fmla="*/ 93 w 96"/>
                  <a:gd name="T91" fmla="*/ 55 h 99"/>
                  <a:gd name="T92" fmla="*/ 91 w 96"/>
                  <a:gd name="T93" fmla="*/ 50 h 99"/>
                  <a:gd name="T94" fmla="*/ 96 w 96"/>
                  <a:gd name="T95" fmla="*/ 52 h 99"/>
                  <a:gd name="T96" fmla="*/ 93 w 96"/>
                  <a:gd name="T97" fmla="*/ 55 h 99"/>
                  <a:gd name="T98" fmla="*/ 84 w 96"/>
                  <a:gd name="T99" fmla="*/ 31 h 99"/>
                  <a:gd name="T100" fmla="*/ 85 w 96"/>
                  <a:gd name="T101" fmla="*/ 28 h 99"/>
                  <a:gd name="T102" fmla="*/ 90 w 96"/>
                  <a:gd name="T103" fmla="*/ 31 h 99"/>
                  <a:gd name="T104" fmla="*/ 73 w 96"/>
                  <a:gd name="T105" fmla="*/ 16 h 99"/>
                  <a:gd name="T106" fmla="*/ 69 w 96"/>
                  <a:gd name="T107" fmla="*/ 15 h 99"/>
                  <a:gd name="T108" fmla="*/ 72 w 96"/>
                  <a:gd name="T109" fmla="*/ 13 h 99"/>
                  <a:gd name="T110" fmla="*/ 73 w 96"/>
                  <a:gd name="T111" fmla="*/ 1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9">
                    <a:moveTo>
                      <a:pt x="58" y="9"/>
                    </a:moveTo>
                    <a:lnTo>
                      <a:pt x="58" y="9"/>
                    </a:lnTo>
                    <a:lnTo>
                      <a:pt x="57" y="12"/>
                    </a:lnTo>
                    <a:lnTo>
                      <a:pt x="55" y="14"/>
                    </a:lnTo>
                    <a:lnTo>
                      <a:pt x="52" y="16"/>
                    </a:lnTo>
                    <a:lnTo>
                      <a:pt x="49" y="17"/>
                    </a:lnTo>
                    <a:lnTo>
                      <a:pt x="49" y="17"/>
                    </a:lnTo>
                    <a:lnTo>
                      <a:pt x="46" y="16"/>
                    </a:lnTo>
                    <a:lnTo>
                      <a:pt x="43" y="14"/>
                    </a:lnTo>
                    <a:lnTo>
                      <a:pt x="42" y="12"/>
                    </a:lnTo>
                    <a:lnTo>
                      <a:pt x="41" y="9"/>
                    </a:lnTo>
                    <a:lnTo>
                      <a:pt x="41" y="9"/>
                    </a:lnTo>
                    <a:lnTo>
                      <a:pt x="42" y="5"/>
                    </a:lnTo>
                    <a:lnTo>
                      <a:pt x="43" y="2"/>
                    </a:lnTo>
                    <a:lnTo>
                      <a:pt x="46" y="1"/>
                    </a:lnTo>
                    <a:lnTo>
                      <a:pt x="49" y="0"/>
                    </a:lnTo>
                    <a:lnTo>
                      <a:pt x="49" y="0"/>
                    </a:lnTo>
                    <a:lnTo>
                      <a:pt x="52" y="1"/>
                    </a:lnTo>
                    <a:lnTo>
                      <a:pt x="55" y="2"/>
                    </a:lnTo>
                    <a:lnTo>
                      <a:pt x="57" y="5"/>
                    </a:lnTo>
                    <a:lnTo>
                      <a:pt x="58" y="9"/>
                    </a:lnTo>
                    <a:lnTo>
                      <a:pt x="58" y="9"/>
                    </a:lnTo>
                    <a:close/>
                    <a:moveTo>
                      <a:pt x="34" y="11"/>
                    </a:moveTo>
                    <a:lnTo>
                      <a:pt x="34" y="11"/>
                    </a:lnTo>
                    <a:lnTo>
                      <a:pt x="35" y="14"/>
                    </a:lnTo>
                    <a:lnTo>
                      <a:pt x="34" y="16"/>
                    </a:lnTo>
                    <a:lnTo>
                      <a:pt x="33" y="19"/>
                    </a:lnTo>
                    <a:lnTo>
                      <a:pt x="31" y="21"/>
                    </a:lnTo>
                    <a:lnTo>
                      <a:pt x="31" y="21"/>
                    </a:lnTo>
                    <a:lnTo>
                      <a:pt x="29" y="22"/>
                    </a:lnTo>
                    <a:lnTo>
                      <a:pt x="26" y="21"/>
                    </a:lnTo>
                    <a:lnTo>
                      <a:pt x="24" y="20"/>
                    </a:lnTo>
                    <a:lnTo>
                      <a:pt x="22" y="18"/>
                    </a:lnTo>
                    <a:lnTo>
                      <a:pt x="22" y="18"/>
                    </a:lnTo>
                    <a:lnTo>
                      <a:pt x="21" y="15"/>
                    </a:lnTo>
                    <a:lnTo>
                      <a:pt x="21" y="13"/>
                    </a:lnTo>
                    <a:lnTo>
                      <a:pt x="22" y="10"/>
                    </a:lnTo>
                    <a:lnTo>
                      <a:pt x="24" y="9"/>
                    </a:lnTo>
                    <a:lnTo>
                      <a:pt x="24" y="9"/>
                    </a:lnTo>
                    <a:lnTo>
                      <a:pt x="27" y="8"/>
                    </a:lnTo>
                    <a:lnTo>
                      <a:pt x="30" y="8"/>
                    </a:lnTo>
                    <a:lnTo>
                      <a:pt x="32" y="9"/>
                    </a:lnTo>
                    <a:lnTo>
                      <a:pt x="34" y="11"/>
                    </a:lnTo>
                    <a:lnTo>
                      <a:pt x="34" y="11"/>
                    </a:lnTo>
                    <a:close/>
                    <a:moveTo>
                      <a:pt x="14" y="25"/>
                    </a:moveTo>
                    <a:lnTo>
                      <a:pt x="14" y="25"/>
                    </a:lnTo>
                    <a:lnTo>
                      <a:pt x="16" y="26"/>
                    </a:lnTo>
                    <a:lnTo>
                      <a:pt x="18" y="28"/>
                    </a:lnTo>
                    <a:lnTo>
                      <a:pt x="19" y="31"/>
                    </a:lnTo>
                    <a:lnTo>
                      <a:pt x="18" y="33"/>
                    </a:lnTo>
                    <a:lnTo>
                      <a:pt x="18" y="33"/>
                    </a:lnTo>
                    <a:lnTo>
                      <a:pt x="15" y="35"/>
                    </a:lnTo>
                    <a:lnTo>
                      <a:pt x="13" y="36"/>
                    </a:lnTo>
                    <a:lnTo>
                      <a:pt x="11" y="36"/>
                    </a:lnTo>
                    <a:lnTo>
                      <a:pt x="8" y="35"/>
                    </a:lnTo>
                    <a:lnTo>
                      <a:pt x="8" y="35"/>
                    </a:lnTo>
                    <a:lnTo>
                      <a:pt x="6" y="34"/>
                    </a:lnTo>
                    <a:lnTo>
                      <a:pt x="5" y="32"/>
                    </a:lnTo>
                    <a:lnTo>
                      <a:pt x="5" y="29"/>
                    </a:lnTo>
                    <a:lnTo>
                      <a:pt x="6" y="27"/>
                    </a:lnTo>
                    <a:lnTo>
                      <a:pt x="6" y="27"/>
                    </a:lnTo>
                    <a:lnTo>
                      <a:pt x="8" y="25"/>
                    </a:lnTo>
                    <a:lnTo>
                      <a:pt x="10" y="24"/>
                    </a:lnTo>
                    <a:lnTo>
                      <a:pt x="12" y="24"/>
                    </a:lnTo>
                    <a:lnTo>
                      <a:pt x="14" y="25"/>
                    </a:lnTo>
                    <a:lnTo>
                      <a:pt x="14" y="25"/>
                    </a:lnTo>
                    <a:close/>
                    <a:moveTo>
                      <a:pt x="6" y="46"/>
                    </a:moveTo>
                    <a:lnTo>
                      <a:pt x="6" y="46"/>
                    </a:lnTo>
                    <a:lnTo>
                      <a:pt x="8" y="47"/>
                    </a:lnTo>
                    <a:lnTo>
                      <a:pt x="10" y="48"/>
                    </a:lnTo>
                    <a:lnTo>
                      <a:pt x="11" y="50"/>
                    </a:lnTo>
                    <a:lnTo>
                      <a:pt x="11" y="52"/>
                    </a:lnTo>
                    <a:lnTo>
                      <a:pt x="11" y="52"/>
                    </a:lnTo>
                    <a:lnTo>
                      <a:pt x="11" y="54"/>
                    </a:lnTo>
                    <a:lnTo>
                      <a:pt x="10" y="56"/>
                    </a:lnTo>
                    <a:lnTo>
                      <a:pt x="8" y="57"/>
                    </a:lnTo>
                    <a:lnTo>
                      <a:pt x="6" y="58"/>
                    </a:lnTo>
                    <a:lnTo>
                      <a:pt x="6" y="58"/>
                    </a:lnTo>
                    <a:lnTo>
                      <a:pt x="3" y="57"/>
                    </a:lnTo>
                    <a:lnTo>
                      <a:pt x="2" y="56"/>
                    </a:lnTo>
                    <a:lnTo>
                      <a:pt x="0" y="54"/>
                    </a:lnTo>
                    <a:lnTo>
                      <a:pt x="0" y="52"/>
                    </a:lnTo>
                    <a:lnTo>
                      <a:pt x="0" y="52"/>
                    </a:lnTo>
                    <a:lnTo>
                      <a:pt x="0" y="50"/>
                    </a:lnTo>
                    <a:lnTo>
                      <a:pt x="2" y="48"/>
                    </a:lnTo>
                    <a:lnTo>
                      <a:pt x="3" y="47"/>
                    </a:lnTo>
                    <a:lnTo>
                      <a:pt x="6" y="46"/>
                    </a:lnTo>
                    <a:lnTo>
                      <a:pt x="6" y="46"/>
                    </a:lnTo>
                    <a:close/>
                    <a:moveTo>
                      <a:pt x="9" y="69"/>
                    </a:moveTo>
                    <a:lnTo>
                      <a:pt x="9" y="69"/>
                    </a:lnTo>
                    <a:lnTo>
                      <a:pt x="11" y="68"/>
                    </a:lnTo>
                    <a:lnTo>
                      <a:pt x="13" y="68"/>
                    </a:lnTo>
                    <a:lnTo>
                      <a:pt x="14" y="69"/>
                    </a:lnTo>
                    <a:lnTo>
                      <a:pt x="16" y="71"/>
                    </a:lnTo>
                    <a:lnTo>
                      <a:pt x="16" y="71"/>
                    </a:lnTo>
                    <a:lnTo>
                      <a:pt x="16" y="73"/>
                    </a:lnTo>
                    <a:lnTo>
                      <a:pt x="16" y="74"/>
                    </a:lnTo>
                    <a:lnTo>
                      <a:pt x="15" y="76"/>
                    </a:lnTo>
                    <a:lnTo>
                      <a:pt x="14" y="79"/>
                    </a:lnTo>
                    <a:lnTo>
                      <a:pt x="14" y="79"/>
                    </a:lnTo>
                    <a:lnTo>
                      <a:pt x="12" y="79"/>
                    </a:lnTo>
                    <a:lnTo>
                      <a:pt x="10" y="79"/>
                    </a:lnTo>
                    <a:lnTo>
                      <a:pt x="8" y="77"/>
                    </a:lnTo>
                    <a:lnTo>
                      <a:pt x="7" y="76"/>
                    </a:lnTo>
                    <a:lnTo>
                      <a:pt x="7" y="76"/>
                    </a:lnTo>
                    <a:lnTo>
                      <a:pt x="6" y="74"/>
                    </a:lnTo>
                    <a:lnTo>
                      <a:pt x="6" y="72"/>
                    </a:lnTo>
                    <a:lnTo>
                      <a:pt x="7" y="70"/>
                    </a:lnTo>
                    <a:lnTo>
                      <a:pt x="9" y="69"/>
                    </a:lnTo>
                    <a:lnTo>
                      <a:pt x="9" y="69"/>
                    </a:lnTo>
                    <a:close/>
                    <a:moveTo>
                      <a:pt x="24" y="87"/>
                    </a:moveTo>
                    <a:lnTo>
                      <a:pt x="24" y="87"/>
                    </a:lnTo>
                    <a:lnTo>
                      <a:pt x="25" y="86"/>
                    </a:lnTo>
                    <a:lnTo>
                      <a:pt x="27" y="85"/>
                    </a:lnTo>
                    <a:lnTo>
                      <a:pt x="28" y="85"/>
                    </a:lnTo>
                    <a:lnTo>
                      <a:pt x="30" y="86"/>
                    </a:lnTo>
                    <a:lnTo>
                      <a:pt x="30" y="86"/>
                    </a:lnTo>
                    <a:lnTo>
                      <a:pt x="31" y="87"/>
                    </a:lnTo>
                    <a:lnTo>
                      <a:pt x="32" y="88"/>
                    </a:lnTo>
                    <a:lnTo>
                      <a:pt x="32" y="90"/>
                    </a:lnTo>
                    <a:lnTo>
                      <a:pt x="32" y="92"/>
                    </a:lnTo>
                    <a:lnTo>
                      <a:pt x="32" y="92"/>
                    </a:lnTo>
                    <a:lnTo>
                      <a:pt x="30" y="93"/>
                    </a:lnTo>
                    <a:lnTo>
                      <a:pt x="29" y="94"/>
                    </a:lnTo>
                    <a:lnTo>
                      <a:pt x="27" y="94"/>
                    </a:lnTo>
                    <a:lnTo>
                      <a:pt x="25" y="94"/>
                    </a:lnTo>
                    <a:lnTo>
                      <a:pt x="25" y="94"/>
                    </a:lnTo>
                    <a:lnTo>
                      <a:pt x="24" y="92"/>
                    </a:lnTo>
                    <a:lnTo>
                      <a:pt x="23" y="91"/>
                    </a:lnTo>
                    <a:lnTo>
                      <a:pt x="23" y="89"/>
                    </a:lnTo>
                    <a:lnTo>
                      <a:pt x="24" y="87"/>
                    </a:lnTo>
                    <a:lnTo>
                      <a:pt x="24" y="87"/>
                    </a:lnTo>
                    <a:close/>
                    <a:moveTo>
                      <a:pt x="45" y="95"/>
                    </a:moveTo>
                    <a:lnTo>
                      <a:pt x="45" y="95"/>
                    </a:lnTo>
                    <a:lnTo>
                      <a:pt x="45" y="94"/>
                    </a:lnTo>
                    <a:lnTo>
                      <a:pt x="46" y="92"/>
                    </a:lnTo>
                    <a:lnTo>
                      <a:pt x="47" y="91"/>
                    </a:lnTo>
                    <a:lnTo>
                      <a:pt x="49" y="91"/>
                    </a:lnTo>
                    <a:lnTo>
                      <a:pt x="49" y="91"/>
                    </a:lnTo>
                    <a:lnTo>
                      <a:pt x="50" y="91"/>
                    </a:lnTo>
                    <a:lnTo>
                      <a:pt x="52" y="92"/>
                    </a:lnTo>
                    <a:lnTo>
                      <a:pt x="54" y="94"/>
                    </a:lnTo>
                    <a:lnTo>
                      <a:pt x="54" y="95"/>
                    </a:lnTo>
                    <a:lnTo>
                      <a:pt x="54" y="95"/>
                    </a:lnTo>
                    <a:lnTo>
                      <a:pt x="54" y="97"/>
                    </a:lnTo>
                    <a:lnTo>
                      <a:pt x="52" y="98"/>
                    </a:lnTo>
                    <a:lnTo>
                      <a:pt x="50" y="99"/>
                    </a:lnTo>
                    <a:lnTo>
                      <a:pt x="49" y="99"/>
                    </a:lnTo>
                    <a:lnTo>
                      <a:pt x="49" y="99"/>
                    </a:lnTo>
                    <a:lnTo>
                      <a:pt x="47" y="99"/>
                    </a:lnTo>
                    <a:lnTo>
                      <a:pt x="46" y="98"/>
                    </a:lnTo>
                    <a:lnTo>
                      <a:pt x="45" y="97"/>
                    </a:lnTo>
                    <a:lnTo>
                      <a:pt x="45" y="95"/>
                    </a:lnTo>
                    <a:lnTo>
                      <a:pt x="45" y="95"/>
                    </a:lnTo>
                    <a:close/>
                    <a:moveTo>
                      <a:pt x="68" y="91"/>
                    </a:moveTo>
                    <a:lnTo>
                      <a:pt x="68" y="91"/>
                    </a:lnTo>
                    <a:lnTo>
                      <a:pt x="67" y="89"/>
                    </a:lnTo>
                    <a:lnTo>
                      <a:pt x="69" y="86"/>
                    </a:lnTo>
                    <a:lnTo>
                      <a:pt x="69" y="86"/>
                    </a:lnTo>
                    <a:lnTo>
                      <a:pt x="72" y="86"/>
                    </a:lnTo>
                    <a:lnTo>
                      <a:pt x="74" y="88"/>
                    </a:lnTo>
                    <a:lnTo>
                      <a:pt x="74" y="88"/>
                    </a:lnTo>
                    <a:lnTo>
                      <a:pt x="74" y="91"/>
                    </a:lnTo>
                    <a:lnTo>
                      <a:pt x="73" y="93"/>
                    </a:lnTo>
                    <a:lnTo>
                      <a:pt x="73" y="93"/>
                    </a:lnTo>
                    <a:lnTo>
                      <a:pt x="70" y="93"/>
                    </a:lnTo>
                    <a:lnTo>
                      <a:pt x="68" y="91"/>
                    </a:lnTo>
                    <a:lnTo>
                      <a:pt x="68" y="91"/>
                    </a:lnTo>
                    <a:close/>
                    <a:moveTo>
                      <a:pt x="85" y="76"/>
                    </a:moveTo>
                    <a:lnTo>
                      <a:pt x="85" y="76"/>
                    </a:lnTo>
                    <a:lnTo>
                      <a:pt x="83" y="74"/>
                    </a:lnTo>
                    <a:lnTo>
                      <a:pt x="83" y="71"/>
                    </a:lnTo>
                    <a:lnTo>
                      <a:pt x="83" y="71"/>
                    </a:lnTo>
                    <a:lnTo>
                      <a:pt x="85" y="70"/>
                    </a:lnTo>
                    <a:lnTo>
                      <a:pt x="88" y="70"/>
                    </a:lnTo>
                    <a:lnTo>
                      <a:pt x="88" y="70"/>
                    </a:lnTo>
                    <a:lnTo>
                      <a:pt x="90" y="72"/>
                    </a:lnTo>
                    <a:lnTo>
                      <a:pt x="90" y="75"/>
                    </a:lnTo>
                    <a:lnTo>
                      <a:pt x="90" y="75"/>
                    </a:lnTo>
                    <a:lnTo>
                      <a:pt x="87" y="76"/>
                    </a:lnTo>
                    <a:lnTo>
                      <a:pt x="85" y="76"/>
                    </a:lnTo>
                    <a:lnTo>
                      <a:pt x="85" y="76"/>
                    </a:lnTo>
                    <a:close/>
                    <a:moveTo>
                      <a:pt x="93" y="55"/>
                    </a:moveTo>
                    <a:lnTo>
                      <a:pt x="93" y="55"/>
                    </a:lnTo>
                    <a:lnTo>
                      <a:pt x="91" y="54"/>
                    </a:lnTo>
                    <a:lnTo>
                      <a:pt x="90" y="52"/>
                    </a:lnTo>
                    <a:lnTo>
                      <a:pt x="90" y="52"/>
                    </a:lnTo>
                    <a:lnTo>
                      <a:pt x="91" y="50"/>
                    </a:lnTo>
                    <a:lnTo>
                      <a:pt x="93" y="49"/>
                    </a:lnTo>
                    <a:lnTo>
                      <a:pt x="93" y="49"/>
                    </a:lnTo>
                    <a:lnTo>
                      <a:pt x="95" y="50"/>
                    </a:lnTo>
                    <a:lnTo>
                      <a:pt x="96" y="52"/>
                    </a:lnTo>
                    <a:lnTo>
                      <a:pt x="96" y="52"/>
                    </a:lnTo>
                    <a:lnTo>
                      <a:pt x="95" y="54"/>
                    </a:lnTo>
                    <a:lnTo>
                      <a:pt x="93" y="55"/>
                    </a:lnTo>
                    <a:lnTo>
                      <a:pt x="93" y="55"/>
                    </a:lnTo>
                    <a:close/>
                    <a:moveTo>
                      <a:pt x="88" y="32"/>
                    </a:moveTo>
                    <a:lnTo>
                      <a:pt x="88" y="32"/>
                    </a:lnTo>
                    <a:lnTo>
                      <a:pt x="86" y="33"/>
                    </a:lnTo>
                    <a:lnTo>
                      <a:pt x="84" y="31"/>
                    </a:lnTo>
                    <a:lnTo>
                      <a:pt x="84" y="31"/>
                    </a:lnTo>
                    <a:lnTo>
                      <a:pt x="84" y="29"/>
                    </a:lnTo>
                    <a:lnTo>
                      <a:pt x="85" y="28"/>
                    </a:lnTo>
                    <a:lnTo>
                      <a:pt x="85" y="28"/>
                    </a:lnTo>
                    <a:lnTo>
                      <a:pt x="87" y="27"/>
                    </a:lnTo>
                    <a:lnTo>
                      <a:pt x="90" y="29"/>
                    </a:lnTo>
                    <a:lnTo>
                      <a:pt x="90" y="29"/>
                    </a:lnTo>
                    <a:lnTo>
                      <a:pt x="90" y="31"/>
                    </a:lnTo>
                    <a:lnTo>
                      <a:pt x="88" y="32"/>
                    </a:lnTo>
                    <a:lnTo>
                      <a:pt x="88" y="32"/>
                    </a:lnTo>
                    <a:close/>
                    <a:moveTo>
                      <a:pt x="73" y="16"/>
                    </a:moveTo>
                    <a:lnTo>
                      <a:pt x="73" y="16"/>
                    </a:lnTo>
                    <a:lnTo>
                      <a:pt x="71" y="17"/>
                    </a:lnTo>
                    <a:lnTo>
                      <a:pt x="70" y="17"/>
                    </a:lnTo>
                    <a:lnTo>
                      <a:pt x="70" y="17"/>
                    </a:lnTo>
                    <a:lnTo>
                      <a:pt x="69" y="15"/>
                    </a:lnTo>
                    <a:lnTo>
                      <a:pt x="69" y="13"/>
                    </a:lnTo>
                    <a:lnTo>
                      <a:pt x="69" y="13"/>
                    </a:lnTo>
                    <a:lnTo>
                      <a:pt x="70" y="12"/>
                    </a:lnTo>
                    <a:lnTo>
                      <a:pt x="72" y="13"/>
                    </a:lnTo>
                    <a:lnTo>
                      <a:pt x="72" y="13"/>
                    </a:lnTo>
                    <a:lnTo>
                      <a:pt x="73" y="14"/>
                    </a:lnTo>
                    <a:lnTo>
                      <a:pt x="73" y="16"/>
                    </a:lnTo>
                    <a:lnTo>
                      <a:pt x="73" y="1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5" name="Freeform 216"/>
              <p:cNvSpPr>
                <a:spLocks/>
              </p:cNvSpPr>
              <p:nvPr/>
            </p:nvSpPr>
            <p:spPr bwMode="auto">
              <a:xfrm>
                <a:off x="3720" y="2144"/>
                <a:ext cx="64" cy="47"/>
              </a:xfrm>
              <a:custGeom>
                <a:avLst/>
                <a:gdLst>
                  <a:gd name="T0" fmla="*/ 64 w 64"/>
                  <a:gd name="T1" fmla="*/ 0 h 47"/>
                  <a:gd name="T2" fmla="*/ 63 w 64"/>
                  <a:gd name="T3" fmla="*/ 20 h 47"/>
                  <a:gd name="T4" fmla="*/ 0 w 64"/>
                  <a:gd name="T5" fmla="*/ 34 h 47"/>
                  <a:gd name="T6" fmla="*/ 0 w 64"/>
                  <a:gd name="T7" fmla="*/ 47 h 47"/>
                </a:gdLst>
                <a:ahLst/>
                <a:cxnLst>
                  <a:cxn ang="0">
                    <a:pos x="T0" y="T1"/>
                  </a:cxn>
                  <a:cxn ang="0">
                    <a:pos x="T2" y="T3"/>
                  </a:cxn>
                  <a:cxn ang="0">
                    <a:pos x="T4" y="T5"/>
                  </a:cxn>
                  <a:cxn ang="0">
                    <a:pos x="T6" y="T7"/>
                  </a:cxn>
                </a:cxnLst>
                <a:rect l="0" t="0" r="r" b="b"/>
                <a:pathLst>
                  <a:path w="64" h="47">
                    <a:moveTo>
                      <a:pt x="64" y="0"/>
                    </a:moveTo>
                    <a:lnTo>
                      <a:pt x="63" y="20"/>
                    </a:lnTo>
                    <a:lnTo>
                      <a:pt x="0" y="34"/>
                    </a:lnTo>
                    <a:lnTo>
                      <a:pt x="0" y="4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6" name="Freeform 217"/>
              <p:cNvSpPr>
                <a:spLocks/>
              </p:cNvSpPr>
              <p:nvPr/>
            </p:nvSpPr>
            <p:spPr bwMode="auto">
              <a:xfrm>
                <a:off x="3692" y="1957"/>
                <a:ext cx="264" cy="234"/>
              </a:xfrm>
              <a:custGeom>
                <a:avLst/>
                <a:gdLst>
                  <a:gd name="T0" fmla="*/ 235 w 264"/>
                  <a:gd name="T1" fmla="*/ 234 h 234"/>
                  <a:gd name="T2" fmla="*/ 235 w 264"/>
                  <a:gd name="T3" fmla="*/ 221 h 234"/>
                  <a:gd name="T4" fmla="*/ 172 w 264"/>
                  <a:gd name="T5" fmla="*/ 207 h 234"/>
                  <a:gd name="T6" fmla="*/ 170 w 264"/>
                  <a:gd name="T7" fmla="*/ 179 h 234"/>
                  <a:gd name="T8" fmla="*/ 245 w 264"/>
                  <a:gd name="T9" fmla="*/ 179 h 234"/>
                  <a:gd name="T10" fmla="*/ 245 w 264"/>
                  <a:gd name="T11" fmla="*/ 179 h 234"/>
                  <a:gd name="T12" fmla="*/ 249 w 264"/>
                  <a:gd name="T13" fmla="*/ 179 h 234"/>
                  <a:gd name="T14" fmla="*/ 253 w 264"/>
                  <a:gd name="T15" fmla="*/ 178 h 234"/>
                  <a:gd name="T16" fmla="*/ 256 w 264"/>
                  <a:gd name="T17" fmla="*/ 176 h 234"/>
                  <a:gd name="T18" fmla="*/ 259 w 264"/>
                  <a:gd name="T19" fmla="*/ 174 h 234"/>
                  <a:gd name="T20" fmla="*/ 261 w 264"/>
                  <a:gd name="T21" fmla="*/ 171 h 234"/>
                  <a:gd name="T22" fmla="*/ 262 w 264"/>
                  <a:gd name="T23" fmla="*/ 168 h 234"/>
                  <a:gd name="T24" fmla="*/ 264 w 264"/>
                  <a:gd name="T25" fmla="*/ 165 h 234"/>
                  <a:gd name="T26" fmla="*/ 264 w 264"/>
                  <a:gd name="T27" fmla="*/ 161 h 234"/>
                  <a:gd name="T28" fmla="*/ 264 w 264"/>
                  <a:gd name="T29" fmla="*/ 19 h 234"/>
                  <a:gd name="T30" fmla="*/ 264 w 264"/>
                  <a:gd name="T31" fmla="*/ 19 h 234"/>
                  <a:gd name="T32" fmla="*/ 264 w 264"/>
                  <a:gd name="T33" fmla="*/ 15 h 234"/>
                  <a:gd name="T34" fmla="*/ 262 w 264"/>
                  <a:gd name="T35" fmla="*/ 12 h 234"/>
                  <a:gd name="T36" fmla="*/ 261 w 264"/>
                  <a:gd name="T37" fmla="*/ 9 h 234"/>
                  <a:gd name="T38" fmla="*/ 259 w 264"/>
                  <a:gd name="T39" fmla="*/ 6 h 234"/>
                  <a:gd name="T40" fmla="*/ 256 w 264"/>
                  <a:gd name="T41" fmla="*/ 3 h 234"/>
                  <a:gd name="T42" fmla="*/ 253 w 264"/>
                  <a:gd name="T43" fmla="*/ 1 h 234"/>
                  <a:gd name="T44" fmla="*/ 249 w 264"/>
                  <a:gd name="T45" fmla="*/ 0 h 234"/>
                  <a:gd name="T46" fmla="*/ 245 w 264"/>
                  <a:gd name="T47" fmla="*/ 0 h 234"/>
                  <a:gd name="T48" fmla="*/ 18 w 264"/>
                  <a:gd name="T49" fmla="*/ 0 h 234"/>
                  <a:gd name="T50" fmla="*/ 18 w 264"/>
                  <a:gd name="T51" fmla="*/ 0 h 234"/>
                  <a:gd name="T52" fmla="*/ 14 w 264"/>
                  <a:gd name="T53" fmla="*/ 0 h 234"/>
                  <a:gd name="T54" fmla="*/ 11 w 264"/>
                  <a:gd name="T55" fmla="*/ 1 h 234"/>
                  <a:gd name="T56" fmla="*/ 8 w 264"/>
                  <a:gd name="T57" fmla="*/ 3 h 234"/>
                  <a:gd name="T58" fmla="*/ 5 w 264"/>
                  <a:gd name="T59" fmla="*/ 6 h 234"/>
                  <a:gd name="T60" fmla="*/ 3 w 264"/>
                  <a:gd name="T61" fmla="*/ 9 h 234"/>
                  <a:gd name="T62" fmla="*/ 1 w 264"/>
                  <a:gd name="T63" fmla="*/ 12 h 234"/>
                  <a:gd name="T64" fmla="*/ 0 w 264"/>
                  <a:gd name="T65" fmla="*/ 15 h 234"/>
                  <a:gd name="T66" fmla="*/ 0 w 264"/>
                  <a:gd name="T67" fmla="*/ 19 h 234"/>
                  <a:gd name="T68" fmla="*/ 0 w 264"/>
                  <a:gd name="T69" fmla="*/ 161 h 234"/>
                  <a:gd name="T70" fmla="*/ 0 w 264"/>
                  <a:gd name="T71" fmla="*/ 161 h 234"/>
                  <a:gd name="T72" fmla="*/ 0 w 264"/>
                  <a:gd name="T73" fmla="*/ 165 h 234"/>
                  <a:gd name="T74" fmla="*/ 1 w 264"/>
                  <a:gd name="T75" fmla="*/ 168 h 234"/>
                  <a:gd name="T76" fmla="*/ 3 w 264"/>
                  <a:gd name="T77" fmla="*/ 171 h 234"/>
                  <a:gd name="T78" fmla="*/ 5 w 264"/>
                  <a:gd name="T79" fmla="*/ 174 h 234"/>
                  <a:gd name="T80" fmla="*/ 8 w 264"/>
                  <a:gd name="T81" fmla="*/ 176 h 234"/>
                  <a:gd name="T82" fmla="*/ 11 w 264"/>
                  <a:gd name="T83" fmla="*/ 178 h 234"/>
                  <a:gd name="T84" fmla="*/ 14 w 264"/>
                  <a:gd name="T85" fmla="*/ 179 h 234"/>
                  <a:gd name="T86" fmla="*/ 18 w 264"/>
                  <a:gd name="T87" fmla="*/ 179 h 234"/>
                  <a:gd name="T88" fmla="*/ 111 w 264"/>
                  <a:gd name="T89" fmla="*/ 17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4" h="234">
                    <a:moveTo>
                      <a:pt x="235" y="234"/>
                    </a:moveTo>
                    <a:lnTo>
                      <a:pt x="235" y="221"/>
                    </a:lnTo>
                    <a:lnTo>
                      <a:pt x="172" y="207"/>
                    </a:lnTo>
                    <a:lnTo>
                      <a:pt x="170" y="179"/>
                    </a:lnTo>
                    <a:lnTo>
                      <a:pt x="245" y="179"/>
                    </a:lnTo>
                    <a:lnTo>
                      <a:pt x="245" y="179"/>
                    </a:lnTo>
                    <a:lnTo>
                      <a:pt x="249" y="179"/>
                    </a:lnTo>
                    <a:lnTo>
                      <a:pt x="253" y="178"/>
                    </a:lnTo>
                    <a:lnTo>
                      <a:pt x="256" y="176"/>
                    </a:lnTo>
                    <a:lnTo>
                      <a:pt x="259" y="174"/>
                    </a:lnTo>
                    <a:lnTo>
                      <a:pt x="261" y="171"/>
                    </a:lnTo>
                    <a:lnTo>
                      <a:pt x="262" y="168"/>
                    </a:lnTo>
                    <a:lnTo>
                      <a:pt x="264" y="165"/>
                    </a:lnTo>
                    <a:lnTo>
                      <a:pt x="264" y="161"/>
                    </a:lnTo>
                    <a:lnTo>
                      <a:pt x="264" y="19"/>
                    </a:lnTo>
                    <a:lnTo>
                      <a:pt x="264" y="19"/>
                    </a:lnTo>
                    <a:lnTo>
                      <a:pt x="264" y="15"/>
                    </a:lnTo>
                    <a:lnTo>
                      <a:pt x="262" y="12"/>
                    </a:lnTo>
                    <a:lnTo>
                      <a:pt x="261" y="9"/>
                    </a:lnTo>
                    <a:lnTo>
                      <a:pt x="259" y="6"/>
                    </a:lnTo>
                    <a:lnTo>
                      <a:pt x="256" y="3"/>
                    </a:lnTo>
                    <a:lnTo>
                      <a:pt x="253" y="1"/>
                    </a:lnTo>
                    <a:lnTo>
                      <a:pt x="249" y="0"/>
                    </a:lnTo>
                    <a:lnTo>
                      <a:pt x="245" y="0"/>
                    </a:lnTo>
                    <a:lnTo>
                      <a:pt x="18" y="0"/>
                    </a:lnTo>
                    <a:lnTo>
                      <a:pt x="18" y="0"/>
                    </a:lnTo>
                    <a:lnTo>
                      <a:pt x="14" y="0"/>
                    </a:lnTo>
                    <a:lnTo>
                      <a:pt x="11" y="1"/>
                    </a:lnTo>
                    <a:lnTo>
                      <a:pt x="8" y="3"/>
                    </a:lnTo>
                    <a:lnTo>
                      <a:pt x="5" y="6"/>
                    </a:lnTo>
                    <a:lnTo>
                      <a:pt x="3" y="9"/>
                    </a:lnTo>
                    <a:lnTo>
                      <a:pt x="1" y="12"/>
                    </a:lnTo>
                    <a:lnTo>
                      <a:pt x="0" y="15"/>
                    </a:lnTo>
                    <a:lnTo>
                      <a:pt x="0" y="19"/>
                    </a:lnTo>
                    <a:lnTo>
                      <a:pt x="0" y="161"/>
                    </a:lnTo>
                    <a:lnTo>
                      <a:pt x="0" y="161"/>
                    </a:lnTo>
                    <a:lnTo>
                      <a:pt x="0" y="165"/>
                    </a:lnTo>
                    <a:lnTo>
                      <a:pt x="1" y="168"/>
                    </a:lnTo>
                    <a:lnTo>
                      <a:pt x="3" y="171"/>
                    </a:lnTo>
                    <a:lnTo>
                      <a:pt x="5" y="174"/>
                    </a:lnTo>
                    <a:lnTo>
                      <a:pt x="8" y="176"/>
                    </a:lnTo>
                    <a:lnTo>
                      <a:pt x="11" y="178"/>
                    </a:lnTo>
                    <a:lnTo>
                      <a:pt x="14" y="179"/>
                    </a:lnTo>
                    <a:lnTo>
                      <a:pt x="18" y="179"/>
                    </a:lnTo>
                    <a:lnTo>
                      <a:pt x="111" y="17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7" name="Freeform 218"/>
              <p:cNvSpPr>
                <a:spLocks/>
              </p:cNvSpPr>
              <p:nvPr/>
            </p:nvSpPr>
            <p:spPr bwMode="auto">
              <a:xfrm>
                <a:off x="3706" y="1972"/>
                <a:ext cx="236" cy="140"/>
              </a:xfrm>
              <a:custGeom>
                <a:avLst/>
                <a:gdLst>
                  <a:gd name="T0" fmla="*/ 236 w 236"/>
                  <a:gd name="T1" fmla="*/ 140 h 140"/>
                  <a:gd name="T2" fmla="*/ 0 w 236"/>
                  <a:gd name="T3" fmla="*/ 140 h 140"/>
                  <a:gd name="T4" fmla="*/ 0 w 236"/>
                  <a:gd name="T5" fmla="*/ 4 h 140"/>
                  <a:gd name="T6" fmla="*/ 0 w 236"/>
                  <a:gd name="T7" fmla="*/ 4 h 140"/>
                  <a:gd name="T8" fmla="*/ 0 w 236"/>
                  <a:gd name="T9" fmla="*/ 2 h 140"/>
                  <a:gd name="T10" fmla="*/ 1 w 236"/>
                  <a:gd name="T11" fmla="*/ 1 h 140"/>
                  <a:gd name="T12" fmla="*/ 3 w 236"/>
                  <a:gd name="T13" fmla="*/ 0 h 140"/>
                  <a:gd name="T14" fmla="*/ 4 w 236"/>
                  <a:gd name="T15" fmla="*/ 0 h 140"/>
                  <a:gd name="T16" fmla="*/ 231 w 236"/>
                  <a:gd name="T17" fmla="*/ 0 h 140"/>
                  <a:gd name="T18" fmla="*/ 231 w 236"/>
                  <a:gd name="T19" fmla="*/ 0 h 140"/>
                  <a:gd name="T20" fmla="*/ 233 w 236"/>
                  <a:gd name="T21" fmla="*/ 0 h 140"/>
                  <a:gd name="T22" fmla="*/ 235 w 236"/>
                  <a:gd name="T23" fmla="*/ 1 h 140"/>
                  <a:gd name="T24" fmla="*/ 236 w 236"/>
                  <a:gd name="T25" fmla="*/ 2 h 140"/>
                  <a:gd name="T26" fmla="*/ 236 w 236"/>
                  <a:gd name="T27" fmla="*/ 4 h 140"/>
                  <a:gd name="T28" fmla="*/ 236 w 236"/>
                  <a:gd name="T2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40">
                    <a:moveTo>
                      <a:pt x="236" y="140"/>
                    </a:moveTo>
                    <a:lnTo>
                      <a:pt x="0" y="140"/>
                    </a:lnTo>
                    <a:lnTo>
                      <a:pt x="0" y="4"/>
                    </a:lnTo>
                    <a:lnTo>
                      <a:pt x="0" y="4"/>
                    </a:lnTo>
                    <a:lnTo>
                      <a:pt x="0" y="2"/>
                    </a:lnTo>
                    <a:lnTo>
                      <a:pt x="1" y="1"/>
                    </a:lnTo>
                    <a:lnTo>
                      <a:pt x="3" y="0"/>
                    </a:lnTo>
                    <a:lnTo>
                      <a:pt x="4" y="0"/>
                    </a:lnTo>
                    <a:lnTo>
                      <a:pt x="231" y="0"/>
                    </a:lnTo>
                    <a:lnTo>
                      <a:pt x="231" y="0"/>
                    </a:lnTo>
                    <a:lnTo>
                      <a:pt x="233" y="0"/>
                    </a:lnTo>
                    <a:lnTo>
                      <a:pt x="235" y="1"/>
                    </a:lnTo>
                    <a:lnTo>
                      <a:pt x="236" y="2"/>
                    </a:lnTo>
                    <a:lnTo>
                      <a:pt x="236" y="4"/>
                    </a:lnTo>
                    <a:lnTo>
                      <a:pt x="236" y="14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8" name="Freeform 219"/>
              <p:cNvSpPr>
                <a:spLocks/>
              </p:cNvSpPr>
              <p:nvPr/>
            </p:nvSpPr>
            <p:spPr bwMode="auto">
              <a:xfrm>
                <a:off x="3002" y="1329"/>
                <a:ext cx="376" cy="304"/>
              </a:xfrm>
              <a:custGeom>
                <a:avLst/>
                <a:gdLst>
                  <a:gd name="T0" fmla="*/ 376 w 376"/>
                  <a:gd name="T1" fmla="*/ 128 h 304"/>
                  <a:gd name="T2" fmla="*/ 372 w 376"/>
                  <a:gd name="T3" fmla="*/ 154 h 304"/>
                  <a:gd name="T4" fmla="*/ 362 w 376"/>
                  <a:gd name="T5" fmla="*/ 178 h 304"/>
                  <a:gd name="T6" fmla="*/ 344 w 376"/>
                  <a:gd name="T7" fmla="*/ 200 h 304"/>
                  <a:gd name="T8" fmla="*/ 322 w 376"/>
                  <a:gd name="T9" fmla="*/ 219 h 304"/>
                  <a:gd name="T10" fmla="*/ 293 w 376"/>
                  <a:gd name="T11" fmla="*/ 235 h 304"/>
                  <a:gd name="T12" fmla="*/ 261 w 376"/>
                  <a:gd name="T13" fmla="*/ 246 h 304"/>
                  <a:gd name="T14" fmla="*/ 226 w 376"/>
                  <a:gd name="T15" fmla="*/ 254 h 304"/>
                  <a:gd name="T16" fmla="*/ 188 w 376"/>
                  <a:gd name="T17" fmla="*/ 256 h 304"/>
                  <a:gd name="T18" fmla="*/ 167 w 376"/>
                  <a:gd name="T19" fmla="*/ 255 h 304"/>
                  <a:gd name="T20" fmla="*/ 64 w 376"/>
                  <a:gd name="T21" fmla="*/ 304 h 304"/>
                  <a:gd name="T22" fmla="*/ 86 w 376"/>
                  <a:gd name="T23" fmla="*/ 236 h 304"/>
                  <a:gd name="T24" fmla="*/ 50 w 376"/>
                  <a:gd name="T25" fmla="*/ 216 h 304"/>
                  <a:gd name="T26" fmla="*/ 29 w 376"/>
                  <a:gd name="T27" fmla="*/ 196 h 304"/>
                  <a:gd name="T28" fmla="*/ 18 w 376"/>
                  <a:gd name="T29" fmla="*/ 183 h 304"/>
                  <a:gd name="T30" fmla="*/ 9 w 376"/>
                  <a:gd name="T31" fmla="*/ 169 h 304"/>
                  <a:gd name="T32" fmla="*/ 3 w 376"/>
                  <a:gd name="T33" fmla="*/ 152 h 304"/>
                  <a:gd name="T34" fmla="*/ 0 w 376"/>
                  <a:gd name="T35" fmla="*/ 137 h 304"/>
                  <a:gd name="T36" fmla="*/ 0 w 376"/>
                  <a:gd name="T37" fmla="*/ 128 h 304"/>
                  <a:gd name="T38" fmla="*/ 4 w 376"/>
                  <a:gd name="T39" fmla="*/ 102 h 304"/>
                  <a:gd name="T40" fmla="*/ 14 w 376"/>
                  <a:gd name="T41" fmla="*/ 78 h 304"/>
                  <a:gd name="T42" fmla="*/ 31 w 376"/>
                  <a:gd name="T43" fmla="*/ 57 h 304"/>
                  <a:gd name="T44" fmla="*/ 55 w 376"/>
                  <a:gd name="T45" fmla="*/ 37 h 304"/>
                  <a:gd name="T46" fmla="*/ 83 w 376"/>
                  <a:gd name="T47" fmla="*/ 22 h 304"/>
                  <a:gd name="T48" fmla="*/ 115 w 376"/>
                  <a:gd name="T49" fmla="*/ 9 h 304"/>
                  <a:gd name="T50" fmla="*/ 150 w 376"/>
                  <a:gd name="T51" fmla="*/ 2 h 304"/>
                  <a:gd name="T52" fmla="*/ 188 w 376"/>
                  <a:gd name="T53" fmla="*/ 0 h 304"/>
                  <a:gd name="T54" fmla="*/ 207 w 376"/>
                  <a:gd name="T55" fmla="*/ 0 h 304"/>
                  <a:gd name="T56" fmla="*/ 244 w 376"/>
                  <a:gd name="T57" fmla="*/ 5 h 304"/>
                  <a:gd name="T58" fmla="*/ 277 w 376"/>
                  <a:gd name="T59" fmla="*/ 15 h 304"/>
                  <a:gd name="T60" fmla="*/ 308 w 376"/>
                  <a:gd name="T61" fmla="*/ 29 h 304"/>
                  <a:gd name="T62" fmla="*/ 333 w 376"/>
                  <a:gd name="T63" fmla="*/ 46 h 304"/>
                  <a:gd name="T64" fmla="*/ 353 w 376"/>
                  <a:gd name="T65" fmla="*/ 67 h 304"/>
                  <a:gd name="T66" fmla="*/ 368 w 376"/>
                  <a:gd name="T67" fmla="*/ 89 h 304"/>
                  <a:gd name="T68" fmla="*/ 375 w 376"/>
                  <a:gd name="T69" fmla="*/ 115 h 304"/>
                  <a:gd name="T70" fmla="*/ 376 w 376"/>
                  <a:gd name="T71"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6" h="304">
                    <a:moveTo>
                      <a:pt x="376" y="128"/>
                    </a:moveTo>
                    <a:lnTo>
                      <a:pt x="376" y="128"/>
                    </a:lnTo>
                    <a:lnTo>
                      <a:pt x="375" y="141"/>
                    </a:lnTo>
                    <a:lnTo>
                      <a:pt x="372" y="154"/>
                    </a:lnTo>
                    <a:lnTo>
                      <a:pt x="368" y="166"/>
                    </a:lnTo>
                    <a:lnTo>
                      <a:pt x="362" y="178"/>
                    </a:lnTo>
                    <a:lnTo>
                      <a:pt x="353" y="189"/>
                    </a:lnTo>
                    <a:lnTo>
                      <a:pt x="344" y="200"/>
                    </a:lnTo>
                    <a:lnTo>
                      <a:pt x="333" y="210"/>
                    </a:lnTo>
                    <a:lnTo>
                      <a:pt x="322" y="219"/>
                    </a:lnTo>
                    <a:lnTo>
                      <a:pt x="308" y="227"/>
                    </a:lnTo>
                    <a:lnTo>
                      <a:pt x="293" y="235"/>
                    </a:lnTo>
                    <a:lnTo>
                      <a:pt x="277" y="241"/>
                    </a:lnTo>
                    <a:lnTo>
                      <a:pt x="261" y="246"/>
                    </a:lnTo>
                    <a:lnTo>
                      <a:pt x="244" y="250"/>
                    </a:lnTo>
                    <a:lnTo>
                      <a:pt x="226" y="254"/>
                    </a:lnTo>
                    <a:lnTo>
                      <a:pt x="207" y="255"/>
                    </a:lnTo>
                    <a:lnTo>
                      <a:pt x="188" y="256"/>
                    </a:lnTo>
                    <a:lnTo>
                      <a:pt x="188" y="256"/>
                    </a:lnTo>
                    <a:lnTo>
                      <a:pt x="167" y="255"/>
                    </a:lnTo>
                    <a:lnTo>
                      <a:pt x="149" y="253"/>
                    </a:lnTo>
                    <a:lnTo>
                      <a:pt x="64" y="304"/>
                    </a:lnTo>
                    <a:lnTo>
                      <a:pt x="86" y="236"/>
                    </a:lnTo>
                    <a:lnTo>
                      <a:pt x="86" y="236"/>
                    </a:lnTo>
                    <a:lnTo>
                      <a:pt x="67" y="226"/>
                    </a:lnTo>
                    <a:lnTo>
                      <a:pt x="50" y="216"/>
                    </a:lnTo>
                    <a:lnTo>
                      <a:pt x="36" y="204"/>
                    </a:lnTo>
                    <a:lnTo>
                      <a:pt x="29" y="196"/>
                    </a:lnTo>
                    <a:lnTo>
                      <a:pt x="23" y="190"/>
                    </a:lnTo>
                    <a:lnTo>
                      <a:pt x="18" y="183"/>
                    </a:lnTo>
                    <a:lnTo>
                      <a:pt x="13" y="176"/>
                    </a:lnTo>
                    <a:lnTo>
                      <a:pt x="9" y="169"/>
                    </a:lnTo>
                    <a:lnTo>
                      <a:pt x="6" y="160"/>
                    </a:lnTo>
                    <a:lnTo>
                      <a:pt x="3" y="152"/>
                    </a:lnTo>
                    <a:lnTo>
                      <a:pt x="1" y="145"/>
                    </a:lnTo>
                    <a:lnTo>
                      <a:pt x="0" y="137"/>
                    </a:lnTo>
                    <a:lnTo>
                      <a:pt x="0" y="128"/>
                    </a:lnTo>
                    <a:lnTo>
                      <a:pt x="0" y="128"/>
                    </a:lnTo>
                    <a:lnTo>
                      <a:pt x="1" y="115"/>
                    </a:lnTo>
                    <a:lnTo>
                      <a:pt x="4" y="102"/>
                    </a:lnTo>
                    <a:lnTo>
                      <a:pt x="8" y="89"/>
                    </a:lnTo>
                    <a:lnTo>
                      <a:pt x="14" y="78"/>
                    </a:lnTo>
                    <a:lnTo>
                      <a:pt x="22" y="67"/>
                    </a:lnTo>
                    <a:lnTo>
                      <a:pt x="31" y="57"/>
                    </a:lnTo>
                    <a:lnTo>
                      <a:pt x="43" y="46"/>
                    </a:lnTo>
                    <a:lnTo>
                      <a:pt x="55" y="37"/>
                    </a:lnTo>
                    <a:lnTo>
                      <a:pt x="69" y="29"/>
                    </a:lnTo>
                    <a:lnTo>
                      <a:pt x="83" y="22"/>
                    </a:lnTo>
                    <a:lnTo>
                      <a:pt x="98" y="15"/>
                    </a:lnTo>
                    <a:lnTo>
                      <a:pt x="115" y="9"/>
                    </a:lnTo>
                    <a:lnTo>
                      <a:pt x="132" y="5"/>
                    </a:lnTo>
                    <a:lnTo>
                      <a:pt x="150" y="2"/>
                    </a:lnTo>
                    <a:lnTo>
                      <a:pt x="168" y="0"/>
                    </a:lnTo>
                    <a:lnTo>
                      <a:pt x="188" y="0"/>
                    </a:lnTo>
                    <a:lnTo>
                      <a:pt x="188" y="0"/>
                    </a:lnTo>
                    <a:lnTo>
                      <a:pt x="207" y="0"/>
                    </a:lnTo>
                    <a:lnTo>
                      <a:pt x="226" y="2"/>
                    </a:lnTo>
                    <a:lnTo>
                      <a:pt x="244" y="5"/>
                    </a:lnTo>
                    <a:lnTo>
                      <a:pt x="261" y="9"/>
                    </a:lnTo>
                    <a:lnTo>
                      <a:pt x="277" y="15"/>
                    </a:lnTo>
                    <a:lnTo>
                      <a:pt x="293" y="22"/>
                    </a:lnTo>
                    <a:lnTo>
                      <a:pt x="308" y="29"/>
                    </a:lnTo>
                    <a:lnTo>
                      <a:pt x="322" y="37"/>
                    </a:lnTo>
                    <a:lnTo>
                      <a:pt x="333" y="46"/>
                    </a:lnTo>
                    <a:lnTo>
                      <a:pt x="344" y="57"/>
                    </a:lnTo>
                    <a:lnTo>
                      <a:pt x="353" y="67"/>
                    </a:lnTo>
                    <a:lnTo>
                      <a:pt x="362" y="78"/>
                    </a:lnTo>
                    <a:lnTo>
                      <a:pt x="368" y="89"/>
                    </a:lnTo>
                    <a:lnTo>
                      <a:pt x="372" y="102"/>
                    </a:lnTo>
                    <a:lnTo>
                      <a:pt x="375" y="115"/>
                    </a:lnTo>
                    <a:lnTo>
                      <a:pt x="376" y="128"/>
                    </a:lnTo>
                    <a:lnTo>
                      <a:pt x="376" y="12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99" name="Freeform 220"/>
              <p:cNvSpPr>
                <a:spLocks/>
              </p:cNvSpPr>
              <p:nvPr/>
            </p:nvSpPr>
            <p:spPr bwMode="auto">
              <a:xfrm>
                <a:off x="3146" y="1364"/>
                <a:ext cx="88" cy="87"/>
              </a:xfrm>
              <a:custGeom>
                <a:avLst/>
                <a:gdLst>
                  <a:gd name="T0" fmla="*/ 44 w 88"/>
                  <a:gd name="T1" fmla="*/ 0 h 87"/>
                  <a:gd name="T2" fmla="*/ 44 w 88"/>
                  <a:gd name="T3" fmla="*/ 0 h 87"/>
                  <a:gd name="T4" fmla="*/ 35 w 88"/>
                  <a:gd name="T5" fmla="*/ 1 h 87"/>
                  <a:gd name="T6" fmla="*/ 26 w 88"/>
                  <a:gd name="T7" fmla="*/ 3 h 87"/>
                  <a:gd name="T8" fmla="*/ 19 w 88"/>
                  <a:gd name="T9" fmla="*/ 7 h 87"/>
                  <a:gd name="T10" fmla="*/ 13 w 88"/>
                  <a:gd name="T11" fmla="*/ 12 h 87"/>
                  <a:gd name="T12" fmla="*/ 8 w 88"/>
                  <a:gd name="T13" fmla="*/ 20 h 87"/>
                  <a:gd name="T14" fmla="*/ 4 w 88"/>
                  <a:gd name="T15" fmla="*/ 27 h 87"/>
                  <a:gd name="T16" fmla="*/ 1 w 88"/>
                  <a:gd name="T17" fmla="*/ 35 h 87"/>
                  <a:gd name="T18" fmla="*/ 0 w 88"/>
                  <a:gd name="T19" fmla="*/ 44 h 87"/>
                  <a:gd name="T20" fmla="*/ 0 w 88"/>
                  <a:gd name="T21" fmla="*/ 44 h 87"/>
                  <a:gd name="T22" fmla="*/ 1 w 88"/>
                  <a:gd name="T23" fmla="*/ 52 h 87"/>
                  <a:gd name="T24" fmla="*/ 4 w 88"/>
                  <a:gd name="T25" fmla="*/ 61 h 87"/>
                  <a:gd name="T26" fmla="*/ 8 w 88"/>
                  <a:gd name="T27" fmla="*/ 68 h 87"/>
                  <a:gd name="T28" fmla="*/ 13 w 88"/>
                  <a:gd name="T29" fmla="*/ 75 h 87"/>
                  <a:gd name="T30" fmla="*/ 19 w 88"/>
                  <a:gd name="T31" fmla="*/ 80 h 87"/>
                  <a:gd name="T32" fmla="*/ 26 w 88"/>
                  <a:gd name="T33" fmla="*/ 84 h 87"/>
                  <a:gd name="T34" fmla="*/ 35 w 88"/>
                  <a:gd name="T35" fmla="*/ 86 h 87"/>
                  <a:gd name="T36" fmla="*/ 44 w 88"/>
                  <a:gd name="T37" fmla="*/ 87 h 87"/>
                  <a:gd name="T38" fmla="*/ 44 w 88"/>
                  <a:gd name="T39" fmla="*/ 87 h 87"/>
                  <a:gd name="T40" fmla="*/ 53 w 88"/>
                  <a:gd name="T41" fmla="*/ 86 h 87"/>
                  <a:gd name="T42" fmla="*/ 61 w 88"/>
                  <a:gd name="T43" fmla="*/ 84 h 87"/>
                  <a:gd name="T44" fmla="*/ 68 w 88"/>
                  <a:gd name="T45" fmla="*/ 80 h 87"/>
                  <a:gd name="T46" fmla="*/ 75 w 88"/>
                  <a:gd name="T47" fmla="*/ 75 h 87"/>
                  <a:gd name="T48" fmla="*/ 80 w 88"/>
                  <a:gd name="T49" fmla="*/ 68 h 87"/>
                  <a:gd name="T50" fmla="*/ 84 w 88"/>
                  <a:gd name="T51" fmla="*/ 61 h 87"/>
                  <a:gd name="T52" fmla="*/ 87 w 88"/>
                  <a:gd name="T53" fmla="*/ 52 h 87"/>
                  <a:gd name="T54" fmla="*/ 88 w 88"/>
                  <a:gd name="T55" fmla="*/ 44 h 87"/>
                  <a:gd name="T56" fmla="*/ 88 w 88"/>
                  <a:gd name="T57" fmla="*/ 44 h 87"/>
                  <a:gd name="T58" fmla="*/ 87 w 88"/>
                  <a:gd name="T59" fmla="*/ 35 h 87"/>
                  <a:gd name="T60" fmla="*/ 84 w 88"/>
                  <a:gd name="T61" fmla="*/ 27 h 87"/>
                  <a:gd name="T62" fmla="*/ 80 w 88"/>
                  <a:gd name="T63" fmla="*/ 20 h 87"/>
                  <a:gd name="T64" fmla="*/ 75 w 88"/>
                  <a:gd name="T65" fmla="*/ 12 h 87"/>
                  <a:gd name="T66" fmla="*/ 68 w 88"/>
                  <a:gd name="T67" fmla="*/ 7 h 87"/>
                  <a:gd name="T68" fmla="*/ 61 w 88"/>
                  <a:gd name="T69" fmla="*/ 3 h 87"/>
                  <a:gd name="T70" fmla="*/ 53 w 88"/>
                  <a:gd name="T71" fmla="*/ 1 h 87"/>
                  <a:gd name="T72" fmla="*/ 44 w 88"/>
                  <a:gd name="T73" fmla="*/ 0 h 87"/>
                  <a:gd name="T74" fmla="*/ 44 w 88"/>
                  <a:gd name="T7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7">
                    <a:moveTo>
                      <a:pt x="44" y="0"/>
                    </a:moveTo>
                    <a:lnTo>
                      <a:pt x="44" y="0"/>
                    </a:lnTo>
                    <a:lnTo>
                      <a:pt x="35" y="1"/>
                    </a:lnTo>
                    <a:lnTo>
                      <a:pt x="26" y="3"/>
                    </a:lnTo>
                    <a:lnTo>
                      <a:pt x="19" y="7"/>
                    </a:lnTo>
                    <a:lnTo>
                      <a:pt x="13" y="12"/>
                    </a:lnTo>
                    <a:lnTo>
                      <a:pt x="8" y="20"/>
                    </a:lnTo>
                    <a:lnTo>
                      <a:pt x="4" y="27"/>
                    </a:lnTo>
                    <a:lnTo>
                      <a:pt x="1" y="35"/>
                    </a:lnTo>
                    <a:lnTo>
                      <a:pt x="0" y="44"/>
                    </a:lnTo>
                    <a:lnTo>
                      <a:pt x="0" y="44"/>
                    </a:lnTo>
                    <a:lnTo>
                      <a:pt x="1" y="52"/>
                    </a:lnTo>
                    <a:lnTo>
                      <a:pt x="4" y="61"/>
                    </a:lnTo>
                    <a:lnTo>
                      <a:pt x="8" y="68"/>
                    </a:lnTo>
                    <a:lnTo>
                      <a:pt x="13" y="75"/>
                    </a:lnTo>
                    <a:lnTo>
                      <a:pt x="19" y="80"/>
                    </a:lnTo>
                    <a:lnTo>
                      <a:pt x="26" y="84"/>
                    </a:lnTo>
                    <a:lnTo>
                      <a:pt x="35" y="86"/>
                    </a:lnTo>
                    <a:lnTo>
                      <a:pt x="44" y="87"/>
                    </a:lnTo>
                    <a:lnTo>
                      <a:pt x="44" y="87"/>
                    </a:lnTo>
                    <a:lnTo>
                      <a:pt x="53" y="86"/>
                    </a:lnTo>
                    <a:lnTo>
                      <a:pt x="61" y="84"/>
                    </a:lnTo>
                    <a:lnTo>
                      <a:pt x="68" y="80"/>
                    </a:lnTo>
                    <a:lnTo>
                      <a:pt x="75" y="75"/>
                    </a:lnTo>
                    <a:lnTo>
                      <a:pt x="80" y="68"/>
                    </a:lnTo>
                    <a:lnTo>
                      <a:pt x="84" y="61"/>
                    </a:lnTo>
                    <a:lnTo>
                      <a:pt x="87" y="52"/>
                    </a:lnTo>
                    <a:lnTo>
                      <a:pt x="88" y="44"/>
                    </a:lnTo>
                    <a:lnTo>
                      <a:pt x="88" y="44"/>
                    </a:lnTo>
                    <a:lnTo>
                      <a:pt x="87" y="35"/>
                    </a:lnTo>
                    <a:lnTo>
                      <a:pt x="84" y="27"/>
                    </a:lnTo>
                    <a:lnTo>
                      <a:pt x="80" y="20"/>
                    </a:lnTo>
                    <a:lnTo>
                      <a:pt x="75" y="12"/>
                    </a:lnTo>
                    <a:lnTo>
                      <a:pt x="68" y="7"/>
                    </a:lnTo>
                    <a:lnTo>
                      <a:pt x="61" y="3"/>
                    </a:lnTo>
                    <a:lnTo>
                      <a:pt x="53" y="1"/>
                    </a:lnTo>
                    <a:lnTo>
                      <a:pt x="44" y="0"/>
                    </a:lnTo>
                    <a:lnTo>
                      <a:pt x="4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0" name="Freeform 221"/>
              <p:cNvSpPr>
                <a:spLocks/>
              </p:cNvSpPr>
              <p:nvPr/>
            </p:nvSpPr>
            <p:spPr bwMode="auto">
              <a:xfrm>
                <a:off x="3114" y="1468"/>
                <a:ext cx="153" cy="50"/>
              </a:xfrm>
              <a:custGeom>
                <a:avLst/>
                <a:gdLst>
                  <a:gd name="T0" fmla="*/ 153 w 153"/>
                  <a:gd name="T1" fmla="*/ 50 h 50"/>
                  <a:gd name="T2" fmla="*/ 153 w 153"/>
                  <a:gd name="T3" fmla="*/ 28 h 50"/>
                  <a:gd name="T4" fmla="*/ 153 w 153"/>
                  <a:gd name="T5" fmla="*/ 28 h 50"/>
                  <a:gd name="T6" fmla="*/ 152 w 153"/>
                  <a:gd name="T7" fmla="*/ 22 h 50"/>
                  <a:gd name="T8" fmla="*/ 150 w 153"/>
                  <a:gd name="T9" fmla="*/ 17 h 50"/>
                  <a:gd name="T10" fmla="*/ 147 w 153"/>
                  <a:gd name="T11" fmla="*/ 12 h 50"/>
                  <a:gd name="T12" fmla="*/ 143 w 153"/>
                  <a:gd name="T13" fmla="*/ 8 h 50"/>
                  <a:gd name="T14" fmla="*/ 138 w 153"/>
                  <a:gd name="T15" fmla="*/ 4 h 50"/>
                  <a:gd name="T16" fmla="*/ 131 w 153"/>
                  <a:gd name="T17" fmla="*/ 2 h 50"/>
                  <a:gd name="T18" fmla="*/ 125 w 153"/>
                  <a:gd name="T19" fmla="*/ 0 h 50"/>
                  <a:gd name="T20" fmla="*/ 119 w 153"/>
                  <a:gd name="T21" fmla="*/ 0 h 50"/>
                  <a:gd name="T22" fmla="*/ 33 w 153"/>
                  <a:gd name="T23" fmla="*/ 0 h 50"/>
                  <a:gd name="T24" fmla="*/ 33 w 153"/>
                  <a:gd name="T25" fmla="*/ 0 h 50"/>
                  <a:gd name="T26" fmla="*/ 26 w 153"/>
                  <a:gd name="T27" fmla="*/ 0 h 50"/>
                  <a:gd name="T28" fmla="*/ 20 w 153"/>
                  <a:gd name="T29" fmla="*/ 2 h 50"/>
                  <a:gd name="T30" fmla="*/ 14 w 153"/>
                  <a:gd name="T31" fmla="*/ 4 h 50"/>
                  <a:gd name="T32" fmla="*/ 9 w 153"/>
                  <a:gd name="T33" fmla="*/ 8 h 50"/>
                  <a:gd name="T34" fmla="*/ 5 w 153"/>
                  <a:gd name="T35" fmla="*/ 12 h 50"/>
                  <a:gd name="T36" fmla="*/ 2 w 153"/>
                  <a:gd name="T37" fmla="*/ 17 h 50"/>
                  <a:gd name="T38" fmla="*/ 0 w 153"/>
                  <a:gd name="T39" fmla="*/ 22 h 50"/>
                  <a:gd name="T40" fmla="*/ 0 w 153"/>
                  <a:gd name="T41" fmla="*/ 28 h 50"/>
                  <a:gd name="T42" fmla="*/ 0 w 153"/>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50">
                    <a:moveTo>
                      <a:pt x="153" y="50"/>
                    </a:moveTo>
                    <a:lnTo>
                      <a:pt x="153" y="28"/>
                    </a:lnTo>
                    <a:lnTo>
                      <a:pt x="153" y="28"/>
                    </a:lnTo>
                    <a:lnTo>
                      <a:pt x="152" y="22"/>
                    </a:lnTo>
                    <a:lnTo>
                      <a:pt x="150" y="17"/>
                    </a:lnTo>
                    <a:lnTo>
                      <a:pt x="147" y="12"/>
                    </a:lnTo>
                    <a:lnTo>
                      <a:pt x="143" y="8"/>
                    </a:lnTo>
                    <a:lnTo>
                      <a:pt x="138" y="4"/>
                    </a:lnTo>
                    <a:lnTo>
                      <a:pt x="131" y="2"/>
                    </a:lnTo>
                    <a:lnTo>
                      <a:pt x="125" y="0"/>
                    </a:lnTo>
                    <a:lnTo>
                      <a:pt x="119" y="0"/>
                    </a:lnTo>
                    <a:lnTo>
                      <a:pt x="33" y="0"/>
                    </a:lnTo>
                    <a:lnTo>
                      <a:pt x="33" y="0"/>
                    </a:lnTo>
                    <a:lnTo>
                      <a:pt x="26" y="0"/>
                    </a:lnTo>
                    <a:lnTo>
                      <a:pt x="20" y="2"/>
                    </a:lnTo>
                    <a:lnTo>
                      <a:pt x="14" y="4"/>
                    </a:lnTo>
                    <a:lnTo>
                      <a:pt x="9" y="8"/>
                    </a:lnTo>
                    <a:lnTo>
                      <a:pt x="5" y="12"/>
                    </a:lnTo>
                    <a:lnTo>
                      <a:pt x="2" y="17"/>
                    </a:lnTo>
                    <a:lnTo>
                      <a:pt x="0" y="22"/>
                    </a:lnTo>
                    <a:lnTo>
                      <a:pt x="0" y="28"/>
                    </a:lnTo>
                    <a:lnTo>
                      <a:pt x="0" y="5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1" name="Freeform 222"/>
              <p:cNvSpPr>
                <a:spLocks/>
              </p:cNvSpPr>
              <p:nvPr/>
            </p:nvSpPr>
            <p:spPr bwMode="auto">
              <a:xfrm>
                <a:off x="2360" y="2246"/>
                <a:ext cx="217" cy="302"/>
              </a:xfrm>
              <a:custGeom>
                <a:avLst/>
                <a:gdLst>
                  <a:gd name="T0" fmla="*/ 34 w 217"/>
                  <a:gd name="T1" fmla="*/ 196 h 302"/>
                  <a:gd name="T2" fmla="*/ 64 w 217"/>
                  <a:gd name="T3" fmla="*/ 238 h 302"/>
                  <a:gd name="T4" fmla="*/ 98 w 217"/>
                  <a:gd name="T5" fmla="*/ 270 h 302"/>
                  <a:gd name="T6" fmla="*/ 124 w 217"/>
                  <a:gd name="T7" fmla="*/ 287 h 302"/>
                  <a:gd name="T8" fmla="*/ 142 w 217"/>
                  <a:gd name="T9" fmla="*/ 296 h 302"/>
                  <a:gd name="T10" fmla="*/ 159 w 217"/>
                  <a:gd name="T11" fmla="*/ 301 h 302"/>
                  <a:gd name="T12" fmla="*/ 169 w 217"/>
                  <a:gd name="T13" fmla="*/ 302 h 302"/>
                  <a:gd name="T14" fmla="*/ 190 w 217"/>
                  <a:gd name="T15" fmla="*/ 295 h 302"/>
                  <a:gd name="T16" fmla="*/ 207 w 217"/>
                  <a:gd name="T17" fmla="*/ 284 h 302"/>
                  <a:gd name="T18" fmla="*/ 217 w 217"/>
                  <a:gd name="T19" fmla="*/ 250 h 302"/>
                  <a:gd name="T20" fmla="*/ 217 w 217"/>
                  <a:gd name="T21" fmla="*/ 248 h 302"/>
                  <a:gd name="T22" fmla="*/ 215 w 217"/>
                  <a:gd name="T23" fmla="*/ 246 h 302"/>
                  <a:gd name="T24" fmla="*/ 164 w 217"/>
                  <a:gd name="T25" fmla="*/ 212 h 302"/>
                  <a:gd name="T26" fmla="*/ 159 w 217"/>
                  <a:gd name="T27" fmla="*/ 209 h 302"/>
                  <a:gd name="T28" fmla="*/ 153 w 217"/>
                  <a:gd name="T29" fmla="*/ 211 h 302"/>
                  <a:gd name="T30" fmla="*/ 127 w 217"/>
                  <a:gd name="T31" fmla="*/ 227 h 302"/>
                  <a:gd name="T32" fmla="*/ 123 w 217"/>
                  <a:gd name="T33" fmla="*/ 228 h 302"/>
                  <a:gd name="T34" fmla="*/ 120 w 217"/>
                  <a:gd name="T35" fmla="*/ 227 h 302"/>
                  <a:gd name="T36" fmla="*/ 108 w 217"/>
                  <a:gd name="T37" fmla="*/ 215 h 302"/>
                  <a:gd name="T38" fmla="*/ 84 w 217"/>
                  <a:gd name="T39" fmla="*/ 189 h 302"/>
                  <a:gd name="T40" fmla="*/ 74 w 217"/>
                  <a:gd name="T41" fmla="*/ 173 h 302"/>
                  <a:gd name="T42" fmla="*/ 58 w 217"/>
                  <a:gd name="T43" fmla="*/ 139 h 302"/>
                  <a:gd name="T44" fmla="*/ 51 w 217"/>
                  <a:gd name="T45" fmla="*/ 106 h 302"/>
                  <a:gd name="T46" fmla="*/ 51 w 217"/>
                  <a:gd name="T47" fmla="*/ 104 h 302"/>
                  <a:gd name="T48" fmla="*/ 54 w 217"/>
                  <a:gd name="T49" fmla="*/ 100 h 302"/>
                  <a:gd name="T50" fmla="*/ 81 w 217"/>
                  <a:gd name="T51" fmla="*/ 85 h 302"/>
                  <a:gd name="T52" fmla="*/ 83 w 217"/>
                  <a:gd name="T53" fmla="*/ 83 h 302"/>
                  <a:gd name="T54" fmla="*/ 85 w 217"/>
                  <a:gd name="T55" fmla="*/ 79 h 302"/>
                  <a:gd name="T56" fmla="*/ 85 w 217"/>
                  <a:gd name="T57" fmla="*/ 74 h 302"/>
                  <a:gd name="T58" fmla="*/ 81 w 217"/>
                  <a:gd name="T59" fmla="*/ 14 h 302"/>
                  <a:gd name="T60" fmla="*/ 78 w 217"/>
                  <a:gd name="T61" fmla="*/ 11 h 302"/>
                  <a:gd name="T62" fmla="*/ 51 w 217"/>
                  <a:gd name="T63" fmla="*/ 0 h 302"/>
                  <a:gd name="T64" fmla="*/ 38 w 217"/>
                  <a:gd name="T65" fmla="*/ 6 h 302"/>
                  <a:gd name="T66" fmla="*/ 17 w 217"/>
                  <a:gd name="T67" fmla="*/ 20 h 302"/>
                  <a:gd name="T68" fmla="*/ 10 w 217"/>
                  <a:gd name="T69" fmla="*/ 27 h 302"/>
                  <a:gd name="T70" fmla="*/ 4 w 217"/>
                  <a:gd name="T71" fmla="*/ 44 h 302"/>
                  <a:gd name="T72" fmla="*/ 1 w 217"/>
                  <a:gd name="T73" fmla="*/ 62 h 302"/>
                  <a:gd name="T74" fmla="*/ 0 w 217"/>
                  <a:gd name="T75" fmla="*/ 83 h 302"/>
                  <a:gd name="T76" fmla="*/ 6 w 217"/>
                  <a:gd name="T77" fmla="*/ 127 h 302"/>
                  <a:gd name="T78" fmla="*/ 22 w 217"/>
                  <a:gd name="T79" fmla="*/ 173 h 302"/>
                  <a:gd name="T80" fmla="*/ 34 w 217"/>
                  <a:gd name="T81" fmla="*/ 1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302">
                    <a:moveTo>
                      <a:pt x="34" y="196"/>
                    </a:moveTo>
                    <a:lnTo>
                      <a:pt x="34" y="196"/>
                    </a:lnTo>
                    <a:lnTo>
                      <a:pt x="48" y="218"/>
                    </a:lnTo>
                    <a:lnTo>
                      <a:pt x="64" y="238"/>
                    </a:lnTo>
                    <a:lnTo>
                      <a:pt x="80" y="255"/>
                    </a:lnTo>
                    <a:lnTo>
                      <a:pt x="98" y="270"/>
                    </a:lnTo>
                    <a:lnTo>
                      <a:pt x="115" y="282"/>
                    </a:lnTo>
                    <a:lnTo>
                      <a:pt x="124" y="287"/>
                    </a:lnTo>
                    <a:lnTo>
                      <a:pt x="133" y="291"/>
                    </a:lnTo>
                    <a:lnTo>
                      <a:pt x="142" y="296"/>
                    </a:lnTo>
                    <a:lnTo>
                      <a:pt x="151" y="299"/>
                    </a:lnTo>
                    <a:lnTo>
                      <a:pt x="159" y="301"/>
                    </a:lnTo>
                    <a:lnTo>
                      <a:pt x="169" y="302"/>
                    </a:lnTo>
                    <a:lnTo>
                      <a:pt x="169" y="302"/>
                    </a:lnTo>
                    <a:lnTo>
                      <a:pt x="179" y="299"/>
                    </a:lnTo>
                    <a:lnTo>
                      <a:pt x="190" y="295"/>
                    </a:lnTo>
                    <a:lnTo>
                      <a:pt x="201" y="288"/>
                    </a:lnTo>
                    <a:lnTo>
                      <a:pt x="207" y="284"/>
                    </a:lnTo>
                    <a:lnTo>
                      <a:pt x="212" y="279"/>
                    </a:lnTo>
                    <a:lnTo>
                      <a:pt x="217" y="250"/>
                    </a:lnTo>
                    <a:lnTo>
                      <a:pt x="217" y="250"/>
                    </a:lnTo>
                    <a:lnTo>
                      <a:pt x="217" y="248"/>
                    </a:lnTo>
                    <a:lnTo>
                      <a:pt x="215" y="246"/>
                    </a:lnTo>
                    <a:lnTo>
                      <a:pt x="215" y="246"/>
                    </a:lnTo>
                    <a:lnTo>
                      <a:pt x="164" y="212"/>
                    </a:lnTo>
                    <a:lnTo>
                      <a:pt x="164" y="212"/>
                    </a:lnTo>
                    <a:lnTo>
                      <a:pt x="161" y="210"/>
                    </a:lnTo>
                    <a:lnTo>
                      <a:pt x="159" y="209"/>
                    </a:lnTo>
                    <a:lnTo>
                      <a:pt x="157" y="209"/>
                    </a:lnTo>
                    <a:lnTo>
                      <a:pt x="153" y="211"/>
                    </a:lnTo>
                    <a:lnTo>
                      <a:pt x="153" y="211"/>
                    </a:lnTo>
                    <a:lnTo>
                      <a:pt x="127" y="227"/>
                    </a:lnTo>
                    <a:lnTo>
                      <a:pt x="127" y="227"/>
                    </a:lnTo>
                    <a:lnTo>
                      <a:pt x="123" y="228"/>
                    </a:lnTo>
                    <a:lnTo>
                      <a:pt x="122" y="227"/>
                    </a:lnTo>
                    <a:lnTo>
                      <a:pt x="120" y="227"/>
                    </a:lnTo>
                    <a:lnTo>
                      <a:pt x="120" y="227"/>
                    </a:lnTo>
                    <a:lnTo>
                      <a:pt x="108" y="215"/>
                    </a:lnTo>
                    <a:lnTo>
                      <a:pt x="95" y="203"/>
                    </a:lnTo>
                    <a:lnTo>
                      <a:pt x="84" y="189"/>
                    </a:lnTo>
                    <a:lnTo>
                      <a:pt x="74" y="173"/>
                    </a:lnTo>
                    <a:lnTo>
                      <a:pt x="74" y="173"/>
                    </a:lnTo>
                    <a:lnTo>
                      <a:pt x="66" y="156"/>
                    </a:lnTo>
                    <a:lnTo>
                      <a:pt x="58" y="139"/>
                    </a:lnTo>
                    <a:lnTo>
                      <a:pt x="54" y="122"/>
                    </a:lnTo>
                    <a:lnTo>
                      <a:pt x="51" y="106"/>
                    </a:lnTo>
                    <a:lnTo>
                      <a:pt x="51" y="106"/>
                    </a:lnTo>
                    <a:lnTo>
                      <a:pt x="51" y="104"/>
                    </a:lnTo>
                    <a:lnTo>
                      <a:pt x="51" y="103"/>
                    </a:lnTo>
                    <a:lnTo>
                      <a:pt x="54" y="100"/>
                    </a:lnTo>
                    <a:lnTo>
                      <a:pt x="54" y="100"/>
                    </a:lnTo>
                    <a:lnTo>
                      <a:pt x="81" y="85"/>
                    </a:lnTo>
                    <a:lnTo>
                      <a:pt x="81" y="85"/>
                    </a:lnTo>
                    <a:lnTo>
                      <a:pt x="83" y="83"/>
                    </a:lnTo>
                    <a:lnTo>
                      <a:pt x="85" y="81"/>
                    </a:lnTo>
                    <a:lnTo>
                      <a:pt x="85" y="79"/>
                    </a:lnTo>
                    <a:lnTo>
                      <a:pt x="85" y="74"/>
                    </a:lnTo>
                    <a:lnTo>
                      <a:pt x="85" y="74"/>
                    </a:lnTo>
                    <a:lnTo>
                      <a:pt x="81" y="14"/>
                    </a:lnTo>
                    <a:lnTo>
                      <a:pt x="81" y="14"/>
                    </a:lnTo>
                    <a:lnTo>
                      <a:pt x="80" y="12"/>
                    </a:lnTo>
                    <a:lnTo>
                      <a:pt x="78" y="11"/>
                    </a:lnTo>
                    <a:lnTo>
                      <a:pt x="51" y="0"/>
                    </a:lnTo>
                    <a:lnTo>
                      <a:pt x="51" y="0"/>
                    </a:lnTo>
                    <a:lnTo>
                      <a:pt x="44" y="2"/>
                    </a:lnTo>
                    <a:lnTo>
                      <a:pt x="38" y="6"/>
                    </a:lnTo>
                    <a:lnTo>
                      <a:pt x="28" y="12"/>
                    </a:lnTo>
                    <a:lnTo>
                      <a:pt x="17" y="20"/>
                    </a:lnTo>
                    <a:lnTo>
                      <a:pt x="10" y="27"/>
                    </a:lnTo>
                    <a:lnTo>
                      <a:pt x="10" y="27"/>
                    </a:lnTo>
                    <a:lnTo>
                      <a:pt x="7" y="35"/>
                    </a:lnTo>
                    <a:lnTo>
                      <a:pt x="4" y="44"/>
                    </a:lnTo>
                    <a:lnTo>
                      <a:pt x="2" y="53"/>
                    </a:lnTo>
                    <a:lnTo>
                      <a:pt x="1" y="62"/>
                    </a:lnTo>
                    <a:lnTo>
                      <a:pt x="0" y="72"/>
                    </a:lnTo>
                    <a:lnTo>
                      <a:pt x="0" y="83"/>
                    </a:lnTo>
                    <a:lnTo>
                      <a:pt x="2" y="104"/>
                    </a:lnTo>
                    <a:lnTo>
                      <a:pt x="6" y="127"/>
                    </a:lnTo>
                    <a:lnTo>
                      <a:pt x="12" y="150"/>
                    </a:lnTo>
                    <a:lnTo>
                      <a:pt x="22" y="173"/>
                    </a:lnTo>
                    <a:lnTo>
                      <a:pt x="34" y="196"/>
                    </a:lnTo>
                    <a:lnTo>
                      <a:pt x="34" y="19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2" name="Freeform 223"/>
              <p:cNvSpPr>
                <a:spLocks/>
              </p:cNvSpPr>
              <p:nvPr/>
            </p:nvSpPr>
            <p:spPr bwMode="auto">
              <a:xfrm>
                <a:off x="2472" y="2317"/>
                <a:ext cx="121" cy="96"/>
              </a:xfrm>
              <a:custGeom>
                <a:avLst/>
                <a:gdLst>
                  <a:gd name="T0" fmla="*/ 36 w 121"/>
                  <a:gd name="T1" fmla="*/ 0 h 96"/>
                  <a:gd name="T2" fmla="*/ 36 w 121"/>
                  <a:gd name="T3" fmla="*/ 0 h 96"/>
                  <a:gd name="T4" fmla="*/ 31 w 121"/>
                  <a:gd name="T5" fmla="*/ 1 h 96"/>
                  <a:gd name="T6" fmla="*/ 27 w 121"/>
                  <a:gd name="T7" fmla="*/ 2 h 96"/>
                  <a:gd name="T8" fmla="*/ 24 w 121"/>
                  <a:gd name="T9" fmla="*/ 3 h 96"/>
                  <a:gd name="T10" fmla="*/ 23 w 121"/>
                  <a:gd name="T11" fmla="*/ 6 h 96"/>
                  <a:gd name="T12" fmla="*/ 23 w 121"/>
                  <a:gd name="T13" fmla="*/ 9 h 96"/>
                  <a:gd name="T14" fmla="*/ 24 w 121"/>
                  <a:gd name="T15" fmla="*/ 12 h 96"/>
                  <a:gd name="T16" fmla="*/ 26 w 121"/>
                  <a:gd name="T17" fmla="*/ 15 h 96"/>
                  <a:gd name="T18" fmla="*/ 30 w 121"/>
                  <a:gd name="T19" fmla="*/ 19 h 96"/>
                  <a:gd name="T20" fmla="*/ 39 w 121"/>
                  <a:gd name="T21" fmla="*/ 27 h 96"/>
                  <a:gd name="T22" fmla="*/ 39 w 121"/>
                  <a:gd name="T23" fmla="*/ 27 h 96"/>
                  <a:gd name="T24" fmla="*/ 46 w 121"/>
                  <a:gd name="T25" fmla="*/ 32 h 96"/>
                  <a:gd name="T26" fmla="*/ 0 w 121"/>
                  <a:gd name="T27" fmla="*/ 66 h 96"/>
                  <a:gd name="T28" fmla="*/ 22 w 121"/>
                  <a:gd name="T29" fmla="*/ 96 h 96"/>
                  <a:gd name="T30" fmla="*/ 68 w 121"/>
                  <a:gd name="T31" fmla="*/ 63 h 96"/>
                  <a:gd name="T32" fmla="*/ 68 w 121"/>
                  <a:gd name="T33" fmla="*/ 63 h 96"/>
                  <a:gd name="T34" fmla="*/ 71 w 121"/>
                  <a:gd name="T35" fmla="*/ 70 h 96"/>
                  <a:gd name="T36" fmla="*/ 76 w 121"/>
                  <a:gd name="T37" fmla="*/ 83 h 96"/>
                  <a:gd name="T38" fmla="*/ 76 w 121"/>
                  <a:gd name="T39" fmla="*/ 83 h 96"/>
                  <a:gd name="T40" fmla="*/ 78 w 121"/>
                  <a:gd name="T41" fmla="*/ 87 h 96"/>
                  <a:gd name="T42" fmla="*/ 81 w 121"/>
                  <a:gd name="T43" fmla="*/ 91 h 96"/>
                  <a:gd name="T44" fmla="*/ 83 w 121"/>
                  <a:gd name="T45" fmla="*/ 93 h 96"/>
                  <a:gd name="T46" fmla="*/ 86 w 121"/>
                  <a:gd name="T47" fmla="*/ 93 h 96"/>
                  <a:gd name="T48" fmla="*/ 88 w 121"/>
                  <a:gd name="T49" fmla="*/ 92 h 96"/>
                  <a:gd name="T50" fmla="*/ 90 w 121"/>
                  <a:gd name="T51" fmla="*/ 90 h 96"/>
                  <a:gd name="T52" fmla="*/ 94 w 121"/>
                  <a:gd name="T53" fmla="*/ 87 h 96"/>
                  <a:gd name="T54" fmla="*/ 95 w 121"/>
                  <a:gd name="T55" fmla="*/ 82 h 96"/>
                  <a:gd name="T56" fmla="*/ 121 w 121"/>
                  <a:gd name="T57" fmla="*/ 0 h 96"/>
                  <a:gd name="T58" fmla="*/ 36 w 121"/>
                  <a:gd name="T5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96">
                    <a:moveTo>
                      <a:pt x="36" y="0"/>
                    </a:moveTo>
                    <a:lnTo>
                      <a:pt x="36" y="0"/>
                    </a:lnTo>
                    <a:lnTo>
                      <a:pt x="31" y="1"/>
                    </a:lnTo>
                    <a:lnTo>
                      <a:pt x="27" y="2"/>
                    </a:lnTo>
                    <a:lnTo>
                      <a:pt x="24" y="3"/>
                    </a:lnTo>
                    <a:lnTo>
                      <a:pt x="23" y="6"/>
                    </a:lnTo>
                    <a:lnTo>
                      <a:pt x="23" y="9"/>
                    </a:lnTo>
                    <a:lnTo>
                      <a:pt x="24" y="12"/>
                    </a:lnTo>
                    <a:lnTo>
                      <a:pt x="26" y="15"/>
                    </a:lnTo>
                    <a:lnTo>
                      <a:pt x="30" y="19"/>
                    </a:lnTo>
                    <a:lnTo>
                      <a:pt x="39" y="27"/>
                    </a:lnTo>
                    <a:lnTo>
                      <a:pt x="39" y="27"/>
                    </a:lnTo>
                    <a:lnTo>
                      <a:pt x="46" y="32"/>
                    </a:lnTo>
                    <a:lnTo>
                      <a:pt x="0" y="66"/>
                    </a:lnTo>
                    <a:lnTo>
                      <a:pt x="22" y="96"/>
                    </a:lnTo>
                    <a:lnTo>
                      <a:pt x="68" y="63"/>
                    </a:lnTo>
                    <a:lnTo>
                      <a:pt x="68" y="63"/>
                    </a:lnTo>
                    <a:lnTo>
                      <a:pt x="71" y="70"/>
                    </a:lnTo>
                    <a:lnTo>
                      <a:pt x="76" y="83"/>
                    </a:lnTo>
                    <a:lnTo>
                      <a:pt x="76" y="83"/>
                    </a:lnTo>
                    <a:lnTo>
                      <a:pt x="78" y="87"/>
                    </a:lnTo>
                    <a:lnTo>
                      <a:pt x="81" y="91"/>
                    </a:lnTo>
                    <a:lnTo>
                      <a:pt x="83" y="93"/>
                    </a:lnTo>
                    <a:lnTo>
                      <a:pt x="86" y="93"/>
                    </a:lnTo>
                    <a:lnTo>
                      <a:pt x="88" y="92"/>
                    </a:lnTo>
                    <a:lnTo>
                      <a:pt x="90" y="90"/>
                    </a:lnTo>
                    <a:lnTo>
                      <a:pt x="94" y="87"/>
                    </a:lnTo>
                    <a:lnTo>
                      <a:pt x="95" y="82"/>
                    </a:lnTo>
                    <a:lnTo>
                      <a:pt x="121" y="0"/>
                    </a:lnTo>
                    <a:lnTo>
                      <a:pt x="36"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3" name="Freeform 224"/>
              <p:cNvSpPr>
                <a:spLocks/>
              </p:cNvSpPr>
              <p:nvPr/>
            </p:nvSpPr>
            <p:spPr bwMode="auto">
              <a:xfrm>
                <a:off x="2596" y="1144"/>
                <a:ext cx="101" cy="140"/>
              </a:xfrm>
              <a:custGeom>
                <a:avLst/>
                <a:gdLst>
                  <a:gd name="T0" fmla="*/ 6 w 101"/>
                  <a:gd name="T1" fmla="*/ 13 h 140"/>
                  <a:gd name="T2" fmla="*/ 14 w 101"/>
                  <a:gd name="T3" fmla="*/ 6 h 140"/>
                  <a:gd name="T4" fmla="*/ 24 w 101"/>
                  <a:gd name="T5" fmla="*/ 0 h 140"/>
                  <a:gd name="T6" fmla="*/ 37 w 101"/>
                  <a:gd name="T7" fmla="*/ 5 h 140"/>
                  <a:gd name="T8" fmla="*/ 38 w 101"/>
                  <a:gd name="T9" fmla="*/ 7 h 140"/>
                  <a:gd name="T10" fmla="*/ 40 w 101"/>
                  <a:gd name="T11" fmla="*/ 35 h 140"/>
                  <a:gd name="T12" fmla="*/ 40 w 101"/>
                  <a:gd name="T13" fmla="*/ 38 h 140"/>
                  <a:gd name="T14" fmla="*/ 38 w 101"/>
                  <a:gd name="T15" fmla="*/ 40 h 140"/>
                  <a:gd name="T16" fmla="*/ 26 w 101"/>
                  <a:gd name="T17" fmla="*/ 46 h 140"/>
                  <a:gd name="T18" fmla="*/ 24 w 101"/>
                  <a:gd name="T19" fmla="*/ 49 h 140"/>
                  <a:gd name="T20" fmla="*/ 26 w 101"/>
                  <a:gd name="T21" fmla="*/ 56 h 140"/>
                  <a:gd name="T22" fmla="*/ 31 w 101"/>
                  <a:gd name="T23" fmla="*/ 72 h 140"/>
                  <a:gd name="T24" fmla="*/ 35 w 101"/>
                  <a:gd name="T25" fmla="*/ 80 h 140"/>
                  <a:gd name="T26" fmla="*/ 46 w 101"/>
                  <a:gd name="T27" fmla="*/ 95 h 140"/>
                  <a:gd name="T28" fmla="*/ 57 w 101"/>
                  <a:gd name="T29" fmla="*/ 105 h 140"/>
                  <a:gd name="T30" fmla="*/ 58 w 101"/>
                  <a:gd name="T31" fmla="*/ 106 h 140"/>
                  <a:gd name="T32" fmla="*/ 60 w 101"/>
                  <a:gd name="T33" fmla="*/ 105 h 140"/>
                  <a:gd name="T34" fmla="*/ 72 w 101"/>
                  <a:gd name="T35" fmla="*/ 98 h 140"/>
                  <a:gd name="T36" fmla="*/ 78 w 101"/>
                  <a:gd name="T37" fmla="*/ 99 h 140"/>
                  <a:gd name="T38" fmla="*/ 100 w 101"/>
                  <a:gd name="T39" fmla="*/ 114 h 140"/>
                  <a:gd name="T40" fmla="*/ 101 w 101"/>
                  <a:gd name="T41" fmla="*/ 115 h 140"/>
                  <a:gd name="T42" fmla="*/ 99 w 101"/>
                  <a:gd name="T43" fmla="*/ 129 h 140"/>
                  <a:gd name="T44" fmla="*/ 94 w 101"/>
                  <a:gd name="T45" fmla="*/ 134 h 140"/>
                  <a:gd name="T46" fmla="*/ 84 w 101"/>
                  <a:gd name="T47" fmla="*/ 139 h 140"/>
                  <a:gd name="T48" fmla="*/ 79 w 101"/>
                  <a:gd name="T49" fmla="*/ 140 h 140"/>
                  <a:gd name="T50" fmla="*/ 62 w 101"/>
                  <a:gd name="T51" fmla="*/ 135 h 140"/>
                  <a:gd name="T52" fmla="*/ 46 w 101"/>
                  <a:gd name="T53" fmla="*/ 125 h 140"/>
                  <a:gd name="T54" fmla="*/ 30 w 101"/>
                  <a:gd name="T55" fmla="*/ 110 h 140"/>
                  <a:gd name="T56" fmla="*/ 17 w 101"/>
                  <a:gd name="T57" fmla="*/ 90 h 140"/>
                  <a:gd name="T58" fmla="*/ 11 w 101"/>
                  <a:gd name="T59" fmla="*/ 80 h 140"/>
                  <a:gd name="T60" fmla="*/ 3 w 101"/>
                  <a:gd name="T61" fmla="*/ 59 h 140"/>
                  <a:gd name="T62" fmla="*/ 0 w 101"/>
                  <a:gd name="T63" fmla="*/ 38 h 140"/>
                  <a:gd name="T64" fmla="*/ 2 w 101"/>
                  <a:gd name="T65" fmla="*/ 20 h 140"/>
                  <a:gd name="T66" fmla="*/ 6 w 101"/>
                  <a:gd name="T67"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40">
                    <a:moveTo>
                      <a:pt x="6" y="13"/>
                    </a:moveTo>
                    <a:lnTo>
                      <a:pt x="6" y="13"/>
                    </a:lnTo>
                    <a:lnTo>
                      <a:pt x="9" y="9"/>
                    </a:lnTo>
                    <a:lnTo>
                      <a:pt x="14" y="6"/>
                    </a:lnTo>
                    <a:lnTo>
                      <a:pt x="19" y="3"/>
                    </a:lnTo>
                    <a:lnTo>
                      <a:pt x="24" y="0"/>
                    </a:lnTo>
                    <a:lnTo>
                      <a:pt x="37" y="5"/>
                    </a:lnTo>
                    <a:lnTo>
                      <a:pt x="37" y="5"/>
                    </a:lnTo>
                    <a:lnTo>
                      <a:pt x="38" y="6"/>
                    </a:lnTo>
                    <a:lnTo>
                      <a:pt x="38" y="7"/>
                    </a:lnTo>
                    <a:lnTo>
                      <a:pt x="38" y="7"/>
                    </a:lnTo>
                    <a:lnTo>
                      <a:pt x="40" y="35"/>
                    </a:lnTo>
                    <a:lnTo>
                      <a:pt x="40" y="35"/>
                    </a:lnTo>
                    <a:lnTo>
                      <a:pt x="40" y="38"/>
                    </a:lnTo>
                    <a:lnTo>
                      <a:pt x="38" y="40"/>
                    </a:lnTo>
                    <a:lnTo>
                      <a:pt x="38" y="40"/>
                    </a:lnTo>
                    <a:lnTo>
                      <a:pt x="26" y="46"/>
                    </a:lnTo>
                    <a:lnTo>
                      <a:pt x="26" y="46"/>
                    </a:lnTo>
                    <a:lnTo>
                      <a:pt x="25" y="48"/>
                    </a:lnTo>
                    <a:lnTo>
                      <a:pt x="24" y="49"/>
                    </a:lnTo>
                    <a:lnTo>
                      <a:pt x="24" y="49"/>
                    </a:lnTo>
                    <a:lnTo>
                      <a:pt x="26" y="56"/>
                    </a:lnTo>
                    <a:lnTo>
                      <a:pt x="28" y="65"/>
                    </a:lnTo>
                    <a:lnTo>
                      <a:pt x="31" y="72"/>
                    </a:lnTo>
                    <a:lnTo>
                      <a:pt x="35" y="80"/>
                    </a:lnTo>
                    <a:lnTo>
                      <a:pt x="35" y="80"/>
                    </a:lnTo>
                    <a:lnTo>
                      <a:pt x="39" y="87"/>
                    </a:lnTo>
                    <a:lnTo>
                      <a:pt x="46" y="95"/>
                    </a:lnTo>
                    <a:lnTo>
                      <a:pt x="51" y="100"/>
                    </a:lnTo>
                    <a:lnTo>
                      <a:pt x="57" y="105"/>
                    </a:lnTo>
                    <a:lnTo>
                      <a:pt x="57" y="105"/>
                    </a:lnTo>
                    <a:lnTo>
                      <a:pt x="58" y="106"/>
                    </a:lnTo>
                    <a:lnTo>
                      <a:pt x="60" y="105"/>
                    </a:lnTo>
                    <a:lnTo>
                      <a:pt x="60" y="105"/>
                    </a:lnTo>
                    <a:lnTo>
                      <a:pt x="72" y="98"/>
                    </a:lnTo>
                    <a:lnTo>
                      <a:pt x="72" y="98"/>
                    </a:lnTo>
                    <a:lnTo>
                      <a:pt x="74" y="97"/>
                    </a:lnTo>
                    <a:lnTo>
                      <a:pt x="78" y="99"/>
                    </a:lnTo>
                    <a:lnTo>
                      <a:pt x="78" y="99"/>
                    </a:lnTo>
                    <a:lnTo>
                      <a:pt x="100" y="114"/>
                    </a:lnTo>
                    <a:lnTo>
                      <a:pt x="100" y="114"/>
                    </a:lnTo>
                    <a:lnTo>
                      <a:pt x="101" y="115"/>
                    </a:lnTo>
                    <a:lnTo>
                      <a:pt x="101" y="116"/>
                    </a:lnTo>
                    <a:lnTo>
                      <a:pt x="99" y="129"/>
                    </a:lnTo>
                    <a:lnTo>
                      <a:pt x="99" y="129"/>
                    </a:lnTo>
                    <a:lnTo>
                      <a:pt x="94" y="134"/>
                    </a:lnTo>
                    <a:lnTo>
                      <a:pt x="89" y="137"/>
                    </a:lnTo>
                    <a:lnTo>
                      <a:pt x="84" y="139"/>
                    </a:lnTo>
                    <a:lnTo>
                      <a:pt x="79" y="140"/>
                    </a:lnTo>
                    <a:lnTo>
                      <a:pt x="79" y="140"/>
                    </a:lnTo>
                    <a:lnTo>
                      <a:pt x="70" y="138"/>
                    </a:lnTo>
                    <a:lnTo>
                      <a:pt x="62" y="135"/>
                    </a:lnTo>
                    <a:lnTo>
                      <a:pt x="54" y="131"/>
                    </a:lnTo>
                    <a:lnTo>
                      <a:pt x="46" y="125"/>
                    </a:lnTo>
                    <a:lnTo>
                      <a:pt x="37" y="118"/>
                    </a:lnTo>
                    <a:lnTo>
                      <a:pt x="30" y="110"/>
                    </a:lnTo>
                    <a:lnTo>
                      <a:pt x="23" y="101"/>
                    </a:lnTo>
                    <a:lnTo>
                      <a:pt x="17" y="90"/>
                    </a:lnTo>
                    <a:lnTo>
                      <a:pt x="17" y="90"/>
                    </a:lnTo>
                    <a:lnTo>
                      <a:pt x="11" y="80"/>
                    </a:lnTo>
                    <a:lnTo>
                      <a:pt x="7" y="70"/>
                    </a:lnTo>
                    <a:lnTo>
                      <a:pt x="3" y="59"/>
                    </a:lnTo>
                    <a:lnTo>
                      <a:pt x="1" y="48"/>
                    </a:lnTo>
                    <a:lnTo>
                      <a:pt x="0" y="38"/>
                    </a:lnTo>
                    <a:lnTo>
                      <a:pt x="1" y="29"/>
                    </a:lnTo>
                    <a:lnTo>
                      <a:pt x="2" y="20"/>
                    </a:lnTo>
                    <a:lnTo>
                      <a:pt x="6" y="13"/>
                    </a:lnTo>
                    <a:lnTo>
                      <a:pt x="6" y="13"/>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4" name="Freeform 225"/>
              <p:cNvSpPr>
                <a:spLocks noEditPoints="1"/>
              </p:cNvSpPr>
              <p:nvPr/>
            </p:nvSpPr>
            <p:spPr bwMode="auto">
              <a:xfrm>
                <a:off x="2654" y="1008"/>
                <a:ext cx="274" cy="221"/>
              </a:xfrm>
              <a:custGeom>
                <a:avLst/>
                <a:gdLst>
                  <a:gd name="T0" fmla="*/ 137 w 274"/>
                  <a:gd name="T1" fmla="*/ 0 h 221"/>
                  <a:gd name="T2" fmla="*/ 109 w 274"/>
                  <a:gd name="T3" fmla="*/ 2 h 221"/>
                  <a:gd name="T4" fmla="*/ 83 w 274"/>
                  <a:gd name="T5" fmla="*/ 7 h 221"/>
                  <a:gd name="T6" fmla="*/ 60 w 274"/>
                  <a:gd name="T7" fmla="*/ 16 h 221"/>
                  <a:gd name="T8" fmla="*/ 40 w 274"/>
                  <a:gd name="T9" fmla="*/ 27 h 221"/>
                  <a:gd name="T10" fmla="*/ 23 w 274"/>
                  <a:gd name="T11" fmla="*/ 41 h 221"/>
                  <a:gd name="T12" fmla="*/ 10 w 274"/>
                  <a:gd name="T13" fmla="*/ 57 h 221"/>
                  <a:gd name="T14" fmla="*/ 2 w 274"/>
                  <a:gd name="T15" fmla="*/ 74 h 221"/>
                  <a:gd name="T16" fmla="*/ 0 w 274"/>
                  <a:gd name="T17" fmla="*/ 93 h 221"/>
                  <a:gd name="T18" fmla="*/ 1 w 274"/>
                  <a:gd name="T19" fmla="*/ 105 h 221"/>
                  <a:gd name="T20" fmla="*/ 9 w 274"/>
                  <a:gd name="T21" fmla="*/ 128 h 221"/>
                  <a:gd name="T22" fmla="*/ 26 w 274"/>
                  <a:gd name="T23" fmla="*/ 148 h 221"/>
                  <a:gd name="T24" fmla="*/ 48 w 274"/>
                  <a:gd name="T25" fmla="*/ 165 h 221"/>
                  <a:gd name="T26" fmla="*/ 46 w 274"/>
                  <a:gd name="T27" fmla="*/ 221 h 221"/>
                  <a:gd name="T28" fmla="*/ 108 w 274"/>
                  <a:gd name="T29" fmla="*/ 184 h 221"/>
                  <a:gd name="T30" fmla="*/ 137 w 274"/>
                  <a:gd name="T31" fmla="*/ 186 h 221"/>
                  <a:gd name="T32" fmla="*/ 150 w 274"/>
                  <a:gd name="T33" fmla="*/ 186 h 221"/>
                  <a:gd name="T34" fmla="*/ 177 w 274"/>
                  <a:gd name="T35" fmla="*/ 182 h 221"/>
                  <a:gd name="T36" fmla="*/ 202 w 274"/>
                  <a:gd name="T37" fmla="*/ 175 h 221"/>
                  <a:gd name="T38" fmla="*/ 223 w 274"/>
                  <a:gd name="T39" fmla="*/ 165 h 221"/>
                  <a:gd name="T40" fmla="*/ 242 w 274"/>
                  <a:gd name="T41" fmla="*/ 152 h 221"/>
                  <a:gd name="T42" fmla="*/ 257 w 274"/>
                  <a:gd name="T43" fmla="*/ 138 h 221"/>
                  <a:gd name="T44" fmla="*/ 267 w 274"/>
                  <a:gd name="T45" fmla="*/ 120 h 221"/>
                  <a:gd name="T46" fmla="*/ 273 w 274"/>
                  <a:gd name="T47" fmla="*/ 103 h 221"/>
                  <a:gd name="T48" fmla="*/ 274 w 274"/>
                  <a:gd name="T49" fmla="*/ 93 h 221"/>
                  <a:gd name="T50" fmla="*/ 270 w 274"/>
                  <a:gd name="T51" fmla="*/ 74 h 221"/>
                  <a:gd name="T52" fmla="*/ 262 w 274"/>
                  <a:gd name="T53" fmla="*/ 57 h 221"/>
                  <a:gd name="T54" fmla="*/ 250 w 274"/>
                  <a:gd name="T55" fmla="*/ 41 h 221"/>
                  <a:gd name="T56" fmla="*/ 233 w 274"/>
                  <a:gd name="T57" fmla="*/ 27 h 221"/>
                  <a:gd name="T58" fmla="*/ 213 w 274"/>
                  <a:gd name="T59" fmla="*/ 16 h 221"/>
                  <a:gd name="T60" fmla="*/ 189 w 274"/>
                  <a:gd name="T61" fmla="*/ 7 h 221"/>
                  <a:gd name="T62" fmla="*/ 163 w 274"/>
                  <a:gd name="T63" fmla="*/ 2 h 221"/>
                  <a:gd name="T64" fmla="*/ 137 w 274"/>
                  <a:gd name="T65" fmla="*/ 0 h 221"/>
                  <a:gd name="T66" fmla="*/ 62 w 274"/>
                  <a:gd name="T67" fmla="*/ 79 h 221"/>
                  <a:gd name="T68" fmla="*/ 60 w 274"/>
                  <a:gd name="T69" fmla="*/ 78 h 221"/>
                  <a:gd name="T70" fmla="*/ 56 w 274"/>
                  <a:gd name="T71" fmla="*/ 74 h 221"/>
                  <a:gd name="T72" fmla="*/ 54 w 274"/>
                  <a:gd name="T73" fmla="*/ 71 h 221"/>
                  <a:gd name="T74" fmla="*/ 56 w 274"/>
                  <a:gd name="T75" fmla="*/ 69 h 221"/>
                  <a:gd name="T76" fmla="*/ 60 w 274"/>
                  <a:gd name="T77" fmla="*/ 65 h 221"/>
                  <a:gd name="T78" fmla="*/ 62 w 274"/>
                  <a:gd name="T79" fmla="*/ 64 h 221"/>
                  <a:gd name="T80" fmla="*/ 210 w 274"/>
                  <a:gd name="T81" fmla="*/ 64 h 221"/>
                  <a:gd name="T82" fmla="*/ 215 w 274"/>
                  <a:gd name="T83" fmla="*/ 66 h 221"/>
                  <a:gd name="T84" fmla="*/ 217 w 274"/>
                  <a:gd name="T85" fmla="*/ 71 h 221"/>
                  <a:gd name="T86" fmla="*/ 217 w 274"/>
                  <a:gd name="T87" fmla="*/ 71 h 221"/>
                  <a:gd name="T88" fmla="*/ 215 w 274"/>
                  <a:gd name="T89" fmla="*/ 76 h 221"/>
                  <a:gd name="T90" fmla="*/ 210 w 274"/>
                  <a:gd name="T91" fmla="*/ 79 h 221"/>
                  <a:gd name="T92" fmla="*/ 62 w 274"/>
                  <a:gd name="T93" fmla="*/ 79 h 221"/>
                  <a:gd name="T94" fmla="*/ 62 w 274"/>
                  <a:gd name="T95" fmla="*/ 124 h 221"/>
                  <a:gd name="T96" fmla="*/ 60 w 274"/>
                  <a:gd name="T97" fmla="*/ 124 h 221"/>
                  <a:gd name="T98" fmla="*/ 56 w 274"/>
                  <a:gd name="T99" fmla="*/ 119 h 221"/>
                  <a:gd name="T100" fmla="*/ 54 w 274"/>
                  <a:gd name="T101" fmla="*/ 116 h 221"/>
                  <a:gd name="T102" fmla="*/ 56 w 274"/>
                  <a:gd name="T103" fmla="*/ 113 h 221"/>
                  <a:gd name="T104" fmla="*/ 60 w 274"/>
                  <a:gd name="T105" fmla="*/ 110 h 221"/>
                  <a:gd name="T106" fmla="*/ 62 w 274"/>
                  <a:gd name="T107" fmla="*/ 109 h 221"/>
                  <a:gd name="T108" fmla="*/ 155 w 274"/>
                  <a:gd name="T109" fmla="*/ 109 h 221"/>
                  <a:gd name="T110" fmla="*/ 160 w 274"/>
                  <a:gd name="T111" fmla="*/ 111 h 221"/>
                  <a:gd name="T112" fmla="*/ 162 w 274"/>
                  <a:gd name="T113" fmla="*/ 116 h 221"/>
                  <a:gd name="T114" fmla="*/ 162 w 274"/>
                  <a:gd name="T115" fmla="*/ 116 h 221"/>
                  <a:gd name="T116" fmla="*/ 160 w 274"/>
                  <a:gd name="T117" fmla="*/ 121 h 221"/>
                  <a:gd name="T118" fmla="*/ 155 w 274"/>
                  <a:gd name="T119" fmla="*/ 124 h 221"/>
                  <a:gd name="T120" fmla="*/ 62 w 27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 h="221">
                    <a:moveTo>
                      <a:pt x="137" y="0"/>
                    </a:moveTo>
                    <a:lnTo>
                      <a:pt x="137" y="0"/>
                    </a:lnTo>
                    <a:lnTo>
                      <a:pt x="122" y="0"/>
                    </a:lnTo>
                    <a:lnTo>
                      <a:pt x="109" y="2"/>
                    </a:lnTo>
                    <a:lnTo>
                      <a:pt x="96" y="4"/>
                    </a:lnTo>
                    <a:lnTo>
                      <a:pt x="83" y="7"/>
                    </a:lnTo>
                    <a:lnTo>
                      <a:pt x="71" y="11"/>
                    </a:lnTo>
                    <a:lnTo>
                      <a:pt x="60" y="16"/>
                    </a:lnTo>
                    <a:lnTo>
                      <a:pt x="49" y="21"/>
                    </a:lnTo>
                    <a:lnTo>
                      <a:pt x="40" y="27"/>
                    </a:lnTo>
                    <a:lnTo>
                      <a:pt x="31" y="34"/>
                    </a:lnTo>
                    <a:lnTo>
                      <a:pt x="23" y="41"/>
                    </a:lnTo>
                    <a:lnTo>
                      <a:pt x="16" y="48"/>
                    </a:lnTo>
                    <a:lnTo>
                      <a:pt x="10" y="57"/>
                    </a:lnTo>
                    <a:lnTo>
                      <a:pt x="5" y="65"/>
                    </a:lnTo>
                    <a:lnTo>
                      <a:pt x="2" y="74"/>
                    </a:lnTo>
                    <a:lnTo>
                      <a:pt x="0" y="83"/>
                    </a:lnTo>
                    <a:lnTo>
                      <a:pt x="0" y="93"/>
                    </a:lnTo>
                    <a:lnTo>
                      <a:pt x="0" y="93"/>
                    </a:lnTo>
                    <a:lnTo>
                      <a:pt x="1" y="105"/>
                    </a:lnTo>
                    <a:lnTo>
                      <a:pt x="4" y="117"/>
                    </a:lnTo>
                    <a:lnTo>
                      <a:pt x="9" y="128"/>
                    </a:lnTo>
                    <a:lnTo>
                      <a:pt x="16" y="138"/>
                    </a:lnTo>
                    <a:lnTo>
                      <a:pt x="26" y="148"/>
                    </a:lnTo>
                    <a:lnTo>
                      <a:pt x="36" y="156"/>
                    </a:lnTo>
                    <a:lnTo>
                      <a:pt x="48" y="165"/>
                    </a:lnTo>
                    <a:lnTo>
                      <a:pt x="62" y="172"/>
                    </a:lnTo>
                    <a:lnTo>
                      <a:pt x="46" y="221"/>
                    </a:lnTo>
                    <a:lnTo>
                      <a:pt x="108" y="184"/>
                    </a:lnTo>
                    <a:lnTo>
                      <a:pt x="108" y="184"/>
                    </a:lnTo>
                    <a:lnTo>
                      <a:pt x="121" y="186"/>
                    </a:lnTo>
                    <a:lnTo>
                      <a:pt x="137" y="186"/>
                    </a:lnTo>
                    <a:lnTo>
                      <a:pt x="137" y="186"/>
                    </a:lnTo>
                    <a:lnTo>
                      <a:pt x="150" y="186"/>
                    </a:lnTo>
                    <a:lnTo>
                      <a:pt x="163" y="184"/>
                    </a:lnTo>
                    <a:lnTo>
                      <a:pt x="177" y="182"/>
                    </a:lnTo>
                    <a:lnTo>
                      <a:pt x="189" y="179"/>
                    </a:lnTo>
                    <a:lnTo>
                      <a:pt x="202" y="175"/>
                    </a:lnTo>
                    <a:lnTo>
                      <a:pt x="213" y="171"/>
                    </a:lnTo>
                    <a:lnTo>
                      <a:pt x="223" y="165"/>
                    </a:lnTo>
                    <a:lnTo>
                      <a:pt x="233" y="160"/>
                    </a:lnTo>
                    <a:lnTo>
                      <a:pt x="242" y="152"/>
                    </a:lnTo>
                    <a:lnTo>
                      <a:pt x="250" y="145"/>
                    </a:lnTo>
                    <a:lnTo>
                      <a:pt x="257" y="138"/>
                    </a:lnTo>
                    <a:lnTo>
                      <a:pt x="262" y="130"/>
                    </a:lnTo>
                    <a:lnTo>
                      <a:pt x="267" y="120"/>
                    </a:lnTo>
                    <a:lnTo>
                      <a:pt x="270" y="112"/>
                    </a:lnTo>
                    <a:lnTo>
                      <a:pt x="273" y="103"/>
                    </a:lnTo>
                    <a:lnTo>
                      <a:pt x="274" y="93"/>
                    </a:lnTo>
                    <a:lnTo>
                      <a:pt x="274" y="93"/>
                    </a:lnTo>
                    <a:lnTo>
                      <a:pt x="273" y="83"/>
                    </a:lnTo>
                    <a:lnTo>
                      <a:pt x="270" y="74"/>
                    </a:lnTo>
                    <a:lnTo>
                      <a:pt x="267" y="65"/>
                    </a:lnTo>
                    <a:lnTo>
                      <a:pt x="262" y="57"/>
                    </a:lnTo>
                    <a:lnTo>
                      <a:pt x="257" y="48"/>
                    </a:lnTo>
                    <a:lnTo>
                      <a:pt x="250" y="41"/>
                    </a:lnTo>
                    <a:lnTo>
                      <a:pt x="242" y="34"/>
                    </a:lnTo>
                    <a:lnTo>
                      <a:pt x="233" y="27"/>
                    </a:lnTo>
                    <a:lnTo>
                      <a:pt x="223" y="21"/>
                    </a:lnTo>
                    <a:lnTo>
                      <a:pt x="213" y="16"/>
                    </a:lnTo>
                    <a:lnTo>
                      <a:pt x="202" y="11"/>
                    </a:lnTo>
                    <a:lnTo>
                      <a:pt x="189" y="7"/>
                    </a:lnTo>
                    <a:lnTo>
                      <a:pt x="177" y="4"/>
                    </a:lnTo>
                    <a:lnTo>
                      <a:pt x="163" y="2"/>
                    </a:lnTo>
                    <a:lnTo>
                      <a:pt x="150" y="0"/>
                    </a:lnTo>
                    <a:lnTo>
                      <a:pt x="137" y="0"/>
                    </a:lnTo>
                    <a:lnTo>
                      <a:pt x="137" y="0"/>
                    </a:lnTo>
                    <a:close/>
                    <a:moveTo>
                      <a:pt x="62" y="79"/>
                    </a:moveTo>
                    <a:lnTo>
                      <a:pt x="62" y="79"/>
                    </a:lnTo>
                    <a:lnTo>
                      <a:pt x="60" y="78"/>
                    </a:lnTo>
                    <a:lnTo>
                      <a:pt x="57" y="76"/>
                    </a:lnTo>
                    <a:lnTo>
                      <a:pt x="56" y="74"/>
                    </a:lnTo>
                    <a:lnTo>
                      <a:pt x="54" y="71"/>
                    </a:lnTo>
                    <a:lnTo>
                      <a:pt x="54" y="71"/>
                    </a:lnTo>
                    <a:lnTo>
                      <a:pt x="54" y="71"/>
                    </a:lnTo>
                    <a:lnTo>
                      <a:pt x="56" y="69"/>
                    </a:lnTo>
                    <a:lnTo>
                      <a:pt x="57" y="66"/>
                    </a:lnTo>
                    <a:lnTo>
                      <a:pt x="60" y="65"/>
                    </a:lnTo>
                    <a:lnTo>
                      <a:pt x="62" y="64"/>
                    </a:lnTo>
                    <a:lnTo>
                      <a:pt x="62" y="64"/>
                    </a:lnTo>
                    <a:lnTo>
                      <a:pt x="210" y="64"/>
                    </a:lnTo>
                    <a:lnTo>
                      <a:pt x="210" y="64"/>
                    </a:lnTo>
                    <a:lnTo>
                      <a:pt x="213" y="65"/>
                    </a:lnTo>
                    <a:lnTo>
                      <a:pt x="215" y="66"/>
                    </a:lnTo>
                    <a:lnTo>
                      <a:pt x="217" y="69"/>
                    </a:lnTo>
                    <a:lnTo>
                      <a:pt x="217" y="71"/>
                    </a:lnTo>
                    <a:lnTo>
                      <a:pt x="217" y="71"/>
                    </a:lnTo>
                    <a:lnTo>
                      <a:pt x="217" y="71"/>
                    </a:lnTo>
                    <a:lnTo>
                      <a:pt x="217" y="74"/>
                    </a:lnTo>
                    <a:lnTo>
                      <a:pt x="215" y="76"/>
                    </a:lnTo>
                    <a:lnTo>
                      <a:pt x="213" y="78"/>
                    </a:lnTo>
                    <a:lnTo>
                      <a:pt x="210" y="79"/>
                    </a:lnTo>
                    <a:lnTo>
                      <a:pt x="210" y="79"/>
                    </a:lnTo>
                    <a:lnTo>
                      <a:pt x="62" y="79"/>
                    </a:lnTo>
                    <a:lnTo>
                      <a:pt x="62" y="79"/>
                    </a:lnTo>
                    <a:close/>
                    <a:moveTo>
                      <a:pt x="62" y="124"/>
                    </a:moveTo>
                    <a:lnTo>
                      <a:pt x="62" y="124"/>
                    </a:lnTo>
                    <a:lnTo>
                      <a:pt x="60" y="124"/>
                    </a:lnTo>
                    <a:lnTo>
                      <a:pt x="57" y="121"/>
                    </a:lnTo>
                    <a:lnTo>
                      <a:pt x="56" y="119"/>
                    </a:lnTo>
                    <a:lnTo>
                      <a:pt x="54" y="116"/>
                    </a:lnTo>
                    <a:lnTo>
                      <a:pt x="54" y="116"/>
                    </a:lnTo>
                    <a:lnTo>
                      <a:pt x="54" y="116"/>
                    </a:lnTo>
                    <a:lnTo>
                      <a:pt x="56" y="113"/>
                    </a:lnTo>
                    <a:lnTo>
                      <a:pt x="57" y="111"/>
                    </a:lnTo>
                    <a:lnTo>
                      <a:pt x="60" y="110"/>
                    </a:lnTo>
                    <a:lnTo>
                      <a:pt x="62" y="109"/>
                    </a:lnTo>
                    <a:lnTo>
                      <a:pt x="62" y="109"/>
                    </a:lnTo>
                    <a:lnTo>
                      <a:pt x="155" y="109"/>
                    </a:lnTo>
                    <a:lnTo>
                      <a:pt x="155" y="109"/>
                    </a:lnTo>
                    <a:lnTo>
                      <a:pt x="158" y="110"/>
                    </a:lnTo>
                    <a:lnTo>
                      <a:pt x="160" y="111"/>
                    </a:lnTo>
                    <a:lnTo>
                      <a:pt x="161" y="113"/>
                    </a:lnTo>
                    <a:lnTo>
                      <a:pt x="162" y="116"/>
                    </a:lnTo>
                    <a:lnTo>
                      <a:pt x="162" y="116"/>
                    </a:lnTo>
                    <a:lnTo>
                      <a:pt x="162" y="116"/>
                    </a:lnTo>
                    <a:lnTo>
                      <a:pt x="161" y="119"/>
                    </a:lnTo>
                    <a:lnTo>
                      <a:pt x="160" y="121"/>
                    </a:lnTo>
                    <a:lnTo>
                      <a:pt x="158" y="124"/>
                    </a:lnTo>
                    <a:lnTo>
                      <a:pt x="155" y="124"/>
                    </a:lnTo>
                    <a:lnTo>
                      <a:pt x="155" y="124"/>
                    </a:lnTo>
                    <a:lnTo>
                      <a:pt x="62" y="124"/>
                    </a:lnTo>
                    <a:lnTo>
                      <a:pt x="62" y="12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5" name="Freeform 226"/>
              <p:cNvSpPr>
                <a:spLocks/>
              </p:cNvSpPr>
              <p:nvPr/>
            </p:nvSpPr>
            <p:spPr bwMode="auto">
              <a:xfrm>
                <a:off x="409" y="1591"/>
                <a:ext cx="233" cy="212"/>
              </a:xfrm>
              <a:custGeom>
                <a:avLst/>
                <a:gdLst>
                  <a:gd name="T0" fmla="*/ 131 w 233"/>
                  <a:gd name="T1" fmla="*/ 158 h 212"/>
                  <a:gd name="T2" fmla="*/ 110 w 233"/>
                  <a:gd name="T3" fmla="*/ 158 h 212"/>
                  <a:gd name="T4" fmla="*/ 47 w 233"/>
                  <a:gd name="T5" fmla="*/ 212 h 212"/>
                  <a:gd name="T6" fmla="*/ 53 w 233"/>
                  <a:gd name="T7" fmla="*/ 158 h 212"/>
                  <a:gd name="T8" fmla="*/ 40 w 233"/>
                  <a:gd name="T9" fmla="*/ 158 h 212"/>
                  <a:gd name="T10" fmla="*/ 40 w 233"/>
                  <a:gd name="T11" fmla="*/ 158 h 212"/>
                  <a:gd name="T12" fmla="*/ 32 w 233"/>
                  <a:gd name="T13" fmla="*/ 158 h 212"/>
                  <a:gd name="T14" fmla="*/ 25 w 233"/>
                  <a:gd name="T15" fmla="*/ 155 h 212"/>
                  <a:gd name="T16" fmla="*/ 17 w 233"/>
                  <a:gd name="T17" fmla="*/ 151 h 212"/>
                  <a:gd name="T18" fmla="*/ 12 w 233"/>
                  <a:gd name="T19" fmla="*/ 146 h 212"/>
                  <a:gd name="T20" fmla="*/ 7 w 233"/>
                  <a:gd name="T21" fmla="*/ 140 h 212"/>
                  <a:gd name="T22" fmla="*/ 3 w 233"/>
                  <a:gd name="T23" fmla="*/ 133 h 212"/>
                  <a:gd name="T24" fmla="*/ 1 w 233"/>
                  <a:gd name="T25" fmla="*/ 126 h 212"/>
                  <a:gd name="T26" fmla="*/ 0 w 233"/>
                  <a:gd name="T27" fmla="*/ 118 h 212"/>
                  <a:gd name="T28" fmla="*/ 0 w 233"/>
                  <a:gd name="T29" fmla="*/ 41 h 212"/>
                  <a:gd name="T30" fmla="*/ 0 w 233"/>
                  <a:gd name="T31" fmla="*/ 41 h 212"/>
                  <a:gd name="T32" fmla="*/ 1 w 233"/>
                  <a:gd name="T33" fmla="*/ 33 h 212"/>
                  <a:gd name="T34" fmla="*/ 3 w 233"/>
                  <a:gd name="T35" fmla="*/ 25 h 212"/>
                  <a:gd name="T36" fmla="*/ 7 w 233"/>
                  <a:gd name="T37" fmla="*/ 19 h 212"/>
                  <a:gd name="T38" fmla="*/ 12 w 233"/>
                  <a:gd name="T39" fmla="*/ 13 h 212"/>
                  <a:gd name="T40" fmla="*/ 17 w 233"/>
                  <a:gd name="T41" fmla="*/ 7 h 212"/>
                  <a:gd name="T42" fmla="*/ 25 w 233"/>
                  <a:gd name="T43" fmla="*/ 3 h 212"/>
                  <a:gd name="T44" fmla="*/ 32 w 233"/>
                  <a:gd name="T45" fmla="*/ 1 h 212"/>
                  <a:gd name="T46" fmla="*/ 40 w 233"/>
                  <a:gd name="T47" fmla="*/ 0 h 212"/>
                  <a:gd name="T48" fmla="*/ 192 w 233"/>
                  <a:gd name="T49" fmla="*/ 0 h 212"/>
                  <a:gd name="T50" fmla="*/ 192 w 233"/>
                  <a:gd name="T51" fmla="*/ 0 h 212"/>
                  <a:gd name="T52" fmla="*/ 200 w 233"/>
                  <a:gd name="T53" fmla="*/ 1 h 212"/>
                  <a:gd name="T54" fmla="*/ 209 w 233"/>
                  <a:gd name="T55" fmla="*/ 3 h 212"/>
                  <a:gd name="T56" fmla="*/ 215 w 233"/>
                  <a:gd name="T57" fmla="*/ 7 h 212"/>
                  <a:gd name="T58" fmla="*/ 221 w 233"/>
                  <a:gd name="T59" fmla="*/ 13 h 212"/>
                  <a:gd name="T60" fmla="*/ 226 w 233"/>
                  <a:gd name="T61" fmla="*/ 19 h 212"/>
                  <a:gd name="T62" fmla="*/ 230 w 233"/>
                  <a:gd name="T63" fmla="*/ 25 h 212"/>
                  <a:gd name="T64" fmla="*/ 232 w 233"/>
                  <a:gd name="T65" fmla="*/ 33 h 212"/>
                  <a:gd name="T66" fmla="*/ 233 w 233"/>
                  <a:gd name="T67" fmla="*/ 41 h 212"/>
                  <a:gd name="T68" fmla="*/ 233 w 233"/>
                  <a:gd name="T69"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12">
                    <a:moveTo>
                      <a:pt x="131" y="158"/>
                    </a:moveTo>
                    <a:lnTo>
                      <a:pt x="110" y="158"/>
                    </a:lnTo>
                    <a:lnTo>
                      <a:pt x="47" y="212"/>
                    </a:lnTo>
                    <a:lnTo>
                      <a:pt x="53" y="158"/>
                    </a:lnTo>
                    <a:lnTo>
                      <a:pt x="40" y="158"/>
                    </a:lnTo>
                    <a:lnTo>
                      <a:pt x="40" y="158"/>
                    </a:lnTo>
                    <a:lnTo>
                      <a:pt x="32" y="158"/>
                    </a:lnTo>
                    <a:lnTo>
                      <a:pt x="25" y="155"/>
                    </a:lnTo>
                    <a:lnTo>
                      <a:pt x="17" y="151"/>
                    </a:lnTo>
                    <a:lnTo>
                      <a:pt x="12" y="146"/>
                    </a:lnTo>
                    <a:lnTo>
                      <a:pt x="7" y="140"/>
                    </a:lnTo>
                    <a:lnTo>
                      <a:pt x="3" y="133"/>
                    </a:lnTo>
                    <a:lnTo>
                      <a:pt x="1" y="126"/>
                    </a:lnTo>
                    <a:lnTo>
                      <a:pt x="0" y="118"/>
                    </a:lnTo>
                    <a:lnTo>
                      <a:pt x="0" y="41"/>
                    </a:lnTo>
                    <a:lnTo>
                      <a:pt x="0" y="41"/>
                    </a:lnTo>
                    <a:lnTo>
                      <a:pt x="1" y="33"/>
                    </a:lnTo>
                    <a:lnTo>
                      <a:pt x="3" y="25"/>
                    </a:lnTo>
                    <a:lnTo>
                      <a:pt x="7" y="19"/>
                    </a:lnTo>
                    <a:lnTo>
                      <a:pt x="12" y="13"/>
                    </a:lnTo>
                    <a:lnTo>
                      <a:pt x="17" y="7"/>
                    </a:lnTo>
                    <a:lnTo>
                      <a:pt x="25" y="3"/>
                    </a:lnTo>
                    <a:lnTo>
                      <a:pt x="32" y="1"/>
                    </a:lnTo>
                    <a:lnTo>
                      <a:pt x="40" y="0"/>
                    </a:lnTo>
                    <a:lnTo>
                      <a:pt x="192" y="0"/>
                    </a:lnTo>
                    <a:lnTo>
                      <a:pt x="192" y="0"/>
                    </a:lnTo>
                    <a:lnTo>
                      <a:pt x="200" y="1"/>
                    </a:lnTo>
                    <a:lnTo>
                      <a:pt x="209" y="3"/>
                    </a:lnTo>
                    <a:lnTo>
                      <a:pt x="215" y="7"/>
                    </a:lnTo>
                    <a:lnTo>
                      <a:pt x="221" y="13"/>
                    </a:lnTo>
                    <a:lnTo>
                      <a:pt x="226" y="19"/>
                    </a:lnTo>
                    <a:lnTo>
                      <a:pt x="230" y="25"/>
                    </a:lnTo>
                    <a:lnTo>
                      <a:pt x="232" y="33"/>
                    </a:lnTo>
                    <a:lnTo>
                      <a:pt x="233" y="41"/>
                    </a:lnTo>
                    <a:lnTo>
                      <a:pt x="233" y="8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6" name="Line 227"/>
              <p:cNvSpPr>
                <a:spLocks noChangeShapeType="1"/>
              </p:cNvSpPr>
              <p:nvPr/>
            </p:nvSpPr>
            <p:spPr bwMode="auto">
              <a:xfrm flipH="1">
                <a:off x="460" y="1634"/>
                <a:ext cx="131"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7" name="Line 228"/>
              <p:cNvSpPr>
                <a:spLocks noChangeShapeType="1"/>
              </p:cNvSpPr>
              <p:nvPr/>
            </p:nvSpPr>
            <p:spPr bwMode="auto">
              <a:xfrm flipH="1">
                <a:off x="460" y="1679"/>
                <a:ext cx="62"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8" name="Freeform 229"/>
              <p:cNvSpPr>
                <a:spLocks/>
              </p:cNvSpPr>
              <p:nvPr/>
            </p:nvSpPr>
            <p:spPr bwMode="auto">
              <a:xfrm>
                <a:off x="552" y="1685"/>
                <a:ext cx="200" cy="181"/>
              </a:xfrm>
              <a:custGeom>
                <a:avLst/>
                <a:gdLst>
                  <a:gd name="T0" fmla="*/ 35 w 200"/>
                  <a:gd name="T1" fmla="*/ 0 h 181"/>
                  <a:gd name="T2" fmla="*/ 165 w 200"/>
                  <a:gd name="T3" fmla="*/ 0 h 181"/>
                  <a:gd name="T4" fmla="*/ 165 w 200"/>
                  <a:gd name="T5" fmla="*/ 0 h 181"/>
                  <a:gd name="T6" fmla="*/ 173 w 200"/>
                  <a:gd name="T7" fmla="*/ 1 h 181"/>
                  <a:gd name="T8" fmla="*/ 179 w 200"/>
                  <a:gd name="T9" fmla="*/ 3 h 181"/>
                  <a:gd name="T10" fmla="*/ 185 w 200"/>
                  <a:gd name="T11" fmla="*/ 6 h 181"/>
                  <a:gd name="T12" fmla="*/ 190 w 200"/>
                  <a:gd name="T13" fmla="*/ 10 h 181"/>
                  <a:gd name="T14" fmla="*/ 194 w 200"/>
                  <a:gd name="T15" fmla="*/ 15 h 181"/>
                  <a:gd name="T16" fmla="*/ 197 w 200"/>
                  <a:gd name="T17" fmla="*/ 21 h 181"/>
                  <a:gd name="T18" fmla="*/ 199 w 200"/>
                  <a:gd name="T19" fmla="*/ 29 h 181"/>
                  <a:gd name="T20" fmla="*/ 200 w 200"/>
                  <a:gd name="T21" fmla="*/ 35 h 181"/>
                  <a:gd name="T22" fmla="*/ 200 w 200"/>
                  <a:gd name="T23" fmla="*/ 101 h 181"/>
                  <a:gd name="T24" fmla="*/ 200 w 200"/>
                  <a:gd name="T25" fmla="*/ 101 h 181"/>
                  <a:gd name="T26" fmla="*/ 199 w 200"/>
                  <a:gd name="T27" fmla="*/ 108 h 181"/>
                  <a:gd name="T28" fmla="*/ 197 w 200"/>
                  <a:gd name="T29" fmla="*/ 114 h 181"/>
                  <a:gd name="T30" fmla="*/ 194 w 200"/>
                  <a:gd name="T31" fmla="*/ 120 h 181"/>
                  <a:gd name="T32" fmla="*/ 190 w 200"/>
                  <a:gd name="T33" fmla="*/ 125 h 181"/>
                  <a:gd name="T34" fmla="*/ 185 w 200"/>
                  <a:gd name="T35" fmla="*/ 129 h 181"/>
                  <a:gd name="T36" fmla="*/ 179 w 200"/>
                  <a:gd name="T37" fmla="*/ 133 h 181"/>
                  <a:gd name="T38" fmla="*/ 173 w 200"/>
                  <a:gd name="T39" fmla="*/ 135 h 181"/>
                  <a:gd name="T40" fmla="*/ 165 w 200"/>
                  <a:gd name="T41" fmla="*/ 136 h 181"/>
                  <a:gd name="T42" fmla="*/ 146 w 200"/>
                  <a:gd name="T43" fmla="*/ 136 h 181"/>
                  <a:gd name="T44" fmla="*/ 151 w 200"/>
                  <a:gd name="T45" fmla="*/ 181 h 181"/>
                  <a:gd name="T46" fmla="*/ 98 w 200"/>
                  <a:gd name="T47" fmla="*/ 136 h 181"/>
                  <a:gd name="T48" fmla="*/ 35 w 200"/>
                  <a:gd name="T49" fmla="*/ 136 h 181"/>
                  <a:gd name="T50" fmla="*/ 35 w 200"/>
                  <a:gd name="T51" fmla="*/ 136 h 181"/>
                  <a:gd name="T52" fmla="*/ 28 w 200"/>
                  <a:gd name="T53" fmla="*/ 135 h 181"/>
                  <a:gd name="T54" fmla="*/ 21 w 200"/>
                  <a:gd name="T55" fmla="*/ 133 h 181"/>
                  <a:gd name="T56" fmla="*/ 15 w 200"/>
                  <a:gd name="T57" fmla="*/ 129 h 181"/>
                  <a:gd name="T58" fmla="*/ 10 w 200"/>
                  <a:gd name="T59" fmla="*/ 125 h 181"/>
                  <a:gd name="T60" fmla="*/ 6 w 200"/>
                  <a:gd name="T61" fmla="*/ 120 h 181"/>
                  <a:gd name="T62" fmla="*/ 3 w 200"/>
                  <a:gd name="T63" fmla="*/ 114 h 181"/>
                  <a:gd name="T64" fmla="*/ 1 w 200"/>
                  <a:gd name="T65" fmla="*/ 108 h 181"/>
                  <a:gd name="T66" fmla="*/ 0 w 200"/>
                  <a:gd name="T67" fmla="*/ 101 h 181"/>
                  <a:gd name="T68" fmla="*/ 0 w 200"/>
                  <a:gd name="T69" fmla="*/ 35 h 181"/>
                  <a:gd name="T70" fmla="*/ 0 w 200"/>
                  <a:gd name="T71" fmla="*/ 35 h 181"/>
                  <a:gd name="T72" fmla="*/ 1 w 200"/>
                  <a:gd name="T73" fmla="*/ 29 h 181"/>
                  <a:gd name="T74" fmla="*/ 3 w 200"/>
                  <a:gd name="T75" fmla="*/ 21 h 181"/>
                  <a:gd name="T76" fmla="*/ 6 w 200"/>
                  <a:gd name="T77" fmla="*/ 15 h 181"/>
                  <a:gd name="T78" fmla="*/ 10 w 200"/>
                  <a:gd name="T79" fmla="*/ 10 h 181"/>
                  <a:gd name="T80" fmla="*/ 15 w 200"/>
                  <a:gd name="T81" fmla="*/ 6 h 181"/>
                  <a:gd name="T82" fmla="*/ 21 w 200"/>
                  <a:gd name="T83" fmla="*/ 3 h 181"/>
                  <a:gd name="T84" fmla="*/ 28 w 200"/>
                  <a:gd name="T85" fmla="*/ 1 h 181"/>
                  <a:gd name="T86" fmla="*/ 35 w 200"/>
                  <a:gd name="T87" fmla="*/ 0 h 181"/>
                  <a:gd name="T88" fmla="*/ 35 w 200"/>
                  <a:gd name="T8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81">
                    <a:moveTo>
                      <a:pt x="35" y="0"/>
                    </a:moveTo>
                    <a:lnTo>
                      <a:pt x="165" y="0"/>
                    </a:lnTo>
                    <a:lnTo>
                      <a:pt x="165" y="0"/>
                    </a:lnTo>
                    <a:lnTo>
                      <a:pt x="173" y="1"/>
                    </a:lnTo>
                    <a:lnTo>
                      <a:pt x="179" y="3"/>
                    </a:lnTo>
                    <a:lnTo>
                      <a:pt x="185" y="6"/>
                    </a:lnTo>
                    <a:lnTo>
                      <a:pt x="190" y="10"/>
                    </a:lnTo>
                    <a:lnTo>
                      <a:pt x="194" y="15"/>
                    </a:lnTo>
                    <a:lnTo>
                      <a:pt x="197" y="21"/>
                    </a:lnTo>
                    <a:lnTo>
                      <a:pt x="199" y="29"/>
                    </a:lnTo>
                    <a:lnTo>
                      <a:pt x="200" y="35"/>
                    </a:lnTo>
                    <a:lnTo>
                      <a:pt x="200" y="101"/>
                    </a:lnTo>
                    <a:lnTo>
                      <a:pt x="200" y="101"/>
                    </a:lnTo>
                    <a:lnTo>
                      <a:pt x="199" y="108"/>
                    </a:lnTo>
                    <a:lnTo>
                      <a:pt x="197" y="114"/>
                    </a:lnTo>
                    <a:lnTo>
                      <a:pt x="194" y="120"/>
                    </a:lnTo>
                    <a:lnTo>
                      <a:pt x="190" y="125"/>
                    </a:lnTo>
                    <a:lnTo>
                      <a:pt x="185" y="129"/>
                    </a:lnTo>
                    <a:lnTo>
                      <a:pt x="179" y="133"/>
                    </a:lnTo>
                    <a:lnTo>
                      <a:pt x="173" y="135"/>
                    </a:lnTo>
                    <a:lnTo>
                      <a:pt x="165" y="136"/>
                    </a:lnTo>
                    <a:lnTo>
                      <a:pt x="146" y="136"/>
                    </a:lnTo>
                    <a:lnTo>
                      <a:pt x="151" y="181"/>
                    </a:lnTo>
                    <a:lnTo>
                      <a:pt x="98" y="136"/>
                    </a:lnTo>
                    <a:lnTo>
                      <a:pt x="35" y="136"/>
                    </a:lnTo>
                    <a:lnTo>
                      <a:pt x="35" y="136"/>
                    </a:lnTo>
                    <a:lnTo>
                      <a:pt x="28" y="135"/>
                    </a:lnTo>
                    <a:lnTo>
                      <a:pt x="21" y="133"/>
                    </a:lnTo>
                    <a:lnTo>
                      <a:pt x="15" y="129"/>
                    </a:lnTo>
                    <a:lnTo>
                      <a:pt x="10" y="125"/>
                    </a:lnTo>
                    <a:lnTo>
                      <a:pt x="6" y="120"/>
                    </a:lnTo>
                    <a:lnTo>
                      <a:pt x="3" y="114"/>
                    </a:lnTo>
                    <a:lnTo>
                      <a:pt x="1" y="108"/>
                    </a:lnTo>
                    <a:lnTo>
                      <a:pt x="0" y="101"/>
                    </a:lnTo>
                    <a:lnTo>
                      <a:pt x="0" y="35"/>
                    </a:lnTo>
                    <a:lnTo>
                      <a:pt x="0" y="35"/>
                    </a:lnTo>
                    <a:lnTo>
                      <a:pt x="1" y="29"/>
                    </a:lnTo>
                    <a:lnTo>
                      <a:pt x="3" y="21"/>
                    </a:lnTo>
                    <a:lnTo>
                      <a:pt x="6" y="15"/>
                    </a:lnTo>
                    <a:lnTo>
                      <a:pt x="10" y="10"/>
                    </a:lnTo>
                    <a:lnTo>
                      <a:pt x="15" y="6"/>
                    </a:lnTo>
                    <a:lnTo>
                      <a:pt x="21" y="3"/>
                    </a:lnTo>
                    <a:lnTo>
                      <a:pt x="28" y="1"/>
                    </a:lnTo>
                    <a:lnTo>
                      <a:pt x="35" y="0"/>
                    </a:lnTo>
                    <a:lnTo>
                      <a:pt x="35"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09" name="Line 230"/>
              <p:cNvSpPr>
                <a:spLocks noChangeShapeType="1"/>
              </p:cNvSpPr>
              <p:nvPr/>
            </p:nvSpPr>
            <p:spPr bwMode="auto">
              <a:xfrm flipH="1">
                <a:off x="587" y="1727"/>
                <a:ext cx="13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0" name="Line 231"/>
              <p:cNvSpPr>
                <a:spLocks noChangeShapeType="1"/>
              </p:cNvSpPr>
              <p:nvPr/>
            </p:nvSpPr>
            <p:spPr bwMode="auto">
              <a:xfrm flipH="1">
                <a:off x="587" y="1766"/>
                <a:ext cx="69"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1" name="Freeform 232"/>
              <p:cNvSpPr>
                <a:spLocks/>
              </p:cNvSpPr>
              <p:nvPr/>
            </p:nvSpPr>
            <p:spPr bwMode="auto">
              <a:xfrm>
                <a:off x="5173" y="3053"/>
                <a:ext cx="89" cy="56"/>
              </a:xfrm>
              <a:custGeom>
                <a:avLst/>
                <a:gdLst>
                  <a:gd name="T0" fmla="*/ 0 w 89"/>
                  <a:gd name="T1" fmla="*/ 0 h 56"/>
                  <a:gd name="T2" fmla="*/ 1 w 89"/>
                  <a:gd name="T3" fmla="*/ 26 h 56"/>
                  <a:gd name="T4" fmla="*/ 1 w 89"/>
                  <a:gd name="T5" fmla="*/ 26 h 56"/>
                  <a:gd name="T6" fmla="*/ 2 w 89"/>
                  <a:gd name="T7" fmla="*/ 33 h 56"/>
                  <a:gd name="T8" fmla="*/ 4 w 89"/>
                  <a:gd name="T9" fmla="*/ 39 h 56"/>
                  <a:gd name="T10" fmla="*/ 7 w 89"/>
                  <a:gd name="T11" fmla="*/ 44 h 56"/>
                  <a:gd name="T12" fmla="*/ 11 w 89"/>
                  <a:gd name="T13" fmla="*/ 48 h 56"/>
                  <a:gd name="T14" fmla="*/ 15 w 89"/>
                  <a:gd name="T15" fmla="*/ 51 h 56"/>
                  <a:gd name="T16" fmla="*/ 20 w 89"/>
                  <a:gd name="T17" fmla="*/ 54 h 56"/>
                  <a:gd name="T18" fmla="*/ 26 w 89"/>
                  <a:gd name="T19" fmla="*/ 56 h 56"/>
                  <a:gd name="T20" fmla="*/ 32 w 89"/>
                  <a:gd name="T21" fmla="*/ 56 h 56"/>
                  <a:gd name="T22" fmla="*/ 56 w 89"/>
                  <a:gd name="T23" fmla="*/ 56 h 56"/>
                  <a:gd name="T24" fmla="*/ 56 w 89"/>
                  <a:gd name="T25" fmla="*/ 56 h 56"/>
                  <a:gd name="T26" fmla="*/ 62 w 89"/>
                  <a:gd name="T27" fmla="*/ 56 h 56"/>
                  <a:gd name="T28" fmla="*/ 68 w 89"/>
                  <a:gd name="T29" fmla="*/ 54 h 56"/>
                  <a:gd name="T30" fmla="*/ 73 w 89"/>
                  <a:gd name="T31" fmla="*/ 51 h 56"/>
                  <a:gd name="T32" fmla="*/ 78 w 89"/>
                  <a:gd name="T33" fmla="*/ 48 h 56"/>
                  <a:gd name="T34" fmla="*/ 82 w 89"/>
                  <a:gd name="T35" fmla="*/ 44 h 56"/>
                  <a:gd name="T36" fmla="*/ 85 w 89"/>
                  <a:gd name="T37" fmla="*/ 39 h 56"/>
                  <a:gd name="T38" fmla="*/ 86 w 89"/>
                  <a:gd name="T39" fmla="*/ 33 h 56"/>
                  <a:gd name="T40" fmla="*/ 87 w 89"/>
                  <a:gd name="T41" fmla="*/ 26 h 56"/>
                  <a:gd name="T42" fmla="*/ 89 w 89"/>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56">
                    <a:moveTo>
                      <a:pt x="0" y="0"/>
                    </a:moveTo>
                    <a:lnTo>
                      <a:pt x="1" y="26"/>
                    </a:lnTo>
                    <a:lnTo>
                      <a:pt x="1" y="26"/>
                    </a:lnTo>
                    <a:lnTo>
                      <a:pt x="2" y="33"/>
                    </a:lnTo>
                    <a:lnTo>
                      <a:pt x="4" y="39"/>
                    </a:lnTo>
                    <a:lnTo>
                      <a:pt x="7" y="44"/>
                    </a:lnTo>
                    <a:lnTo>
                      <a:pt x="11" y="48"/>
                    </a:lnTo>
                    <a:lnTo>
                      <a:pt x="15" y="51"/>
                    </a:lnTo>
                    <a:lnTo>
                      <a:pt x="20" y="54"/>
                    </a:lnTo>
                    <a:lnTo>
                      <a:pt x="26" y="56"/>
                    </a:lnTo>
                    <a:lnTo>
                      <a:pt x="32" y="56"/>
                    </a:lnTo>
                    <a:lnTo>
                      <a:pt x="56" y="56"/>
                    </a:lnTo>
                    <a:lnTo>
                      <a:pt x="56" y="56"/>
                    </a:lnTo>
                    <a:lnTo>
                      <a:pt x="62" y="56"/>
                    </a:lnTo>
                    <a:lnTo>
                      <a:pt x="68" y="54"/>
                    </a:lnTo>
                    <a:lnTo>
                      <a:pt x="73" y="51"/>
                    </a:lnTo>
                    <a:lnTo>
                      <a:pt x="78" y="48"/>
                    </a:lnTo>
                    <a:lnTo>
                      <a:pt x="82" y="44"/>
                    </a:lnTo>
                    <a:lnTo>
                      <a:pt x="85" y="39"/>
                    </a:lnTo>
                    <a:lnTo>
                      <a:pt x="86" y="33"/>
                    </a:lnTo>
                    <a:lnTo>
                      <a:pt x="87" y="26"/>
                    </a:lnTo>
                    <a:lnTo>
                      <a:pt x="8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2" name="Line 233"/>
              <p:cNvSpPr>
                <a:spLocks noChangeShapeType="1"/>
              </p:cNvSpPr>
              <p:nvPr/>
            </p:nvSpPr>
            <p:spPr bwMode="auto">
              <a:xfrm>
                <a:off x="5206" y="3089"/>
                <a:ext cx="22"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3" name="Freeform 234"/>
              <p:cNvSpPr>
                <a:spLocks noEditPoints="1"/>
              </p:cNvSpPr>
              <p:nvPr/>
            </p:nvSpPr>
            <p:spPr bwMode="auto">
              <a:xfrm>
                <a:off x="5170" y="2940"/>
                <a:ext cx="95" cy="125"/>
              </a:xfrm>
              <a:custGeom>
                <a:avLst/>
                <a:gdLst>
                  <a:gd name="T0" fmla="*/ 92 w 95"/>
                  <a:gd name="T1" fmla="*/ 102 h 125"/>
                  <a:gd name="T2" fmla="*/ 92 w 95"/>
                  <a:gd name="T3" fmla="*/ 102 h 125"/>
                  <a:gd name="T4" fmla="*/ 83 w 95"/>
                  <a:gd name="T5" fmla="*/ 112 h 125"/>
                  <a:gd name="T6" fmla="*/ 73 w 95"/>
                  <a:gd name="T7" fmla="*/ 119 h 125"/>
                  <a:gd name="T8" fmla="*/ 60 w 95"/>
                  <a:gd name="T9" fmla="*/ 123 h 125"/>
                  <a:gd name="T10" fmla="*/ 47 w 95"/>
                  <a:gd name="T11" fmla="*/ 125 h 125"/>
                  <a:gd name="T12" fmla="*/ 41 w 95"/>
                  <a:gd name="T13" fmla="*/ 124 h 125"/>
                  <a:gd name="T14" fmla="*/ 27 w 95"/>
                  <a:gd name="T15" fmla="*/ 121 h 125"/>
                  <a:gd name="T16" fmla="*/ 16 w 95"/>
                  <a:gd name="T17" fmla="*/ 116 h 125"/>
                  <a:gd name="T18" fmla="*/ 7 w 95"/>
                  <a:gd name="T19" fmla="*/ 108 h 125"/>
                  <a:gd name="T20" fmla="*/ 3 w 95"/>
                  <a:gd name="T21" fmla="*/ 102 h 125"/>
                  <a:gd name="T22" fmla="*/ 0 w 95"/>
                  <a:gd name="T23" fmla="*/ 39 h 125"/>
                  <a:gd name="T24" fmla="*/ 2 w 95"/>
                  <a:gd name="T25" fmla="*/ 27 h 125"/>
                  <a:gd name="T26" fmla="*/ 7 w 95"/>
                  <a:gd name="T27" fmla="*/ 18 h 125"/>
                  <a:gd name="T28" fmla="*/ 16 w 95"/>
                  <a:gd name="T29" fmla="*/ 12 h 125"/>
                  <a:gd name="T30" fmla="*/ 28 w 95"/>
                  <a:gd name="T31" fmla="*/ 9 h 125"/>
                  <a:gd name="T32" fmla="*/ 62 w 95"/>
                  <a:gd name="T33" fmla="*/ 6 h 125"/>
                  <a:gd name="T34" fmla="*/ 62 w 95"/>
                  <a:gd name="T35" fmla="*/ 4 h 125"/>
                  <a:gd name="T36" fmla="*/ 66 w 95"/>
                  <a:gd name="T37" fmla="*/ 1 h 125"/>
                  <a:gd name="T38" fmla="*/ 68 w 95"/>
                  <a:gd name="T39" fmla="*/ 0 h 125"/>
                  <a:gd name="T40" fmla="*/ 73 w 95"/>
                  <a:gd name="T41" fmla="*/ 2 h 125"/>
                  <a:gd name="T42" fmla="*/ 75 w 95"/>
                  <a:gd name="T43" fmla="*/ 6 h 125"/>
                  <a:gd name="T44" fmla="*/ 75 w 95"/>
                  <a:gd name="T45" fmla="*/ 10 h 125"/>
                  <a:gd name="T46" fmla="*/ 83 w 95"/>
                  <a:gd name="T47" fmla="*/ 14 h 125"/>
                  <a:gd name="T48" fmla="*/ 90 w 95"/>
                  <a:gd name="T49" fmla="*/ 21 h 125"/>
                  <a:gd name="T50" fmla="*/ 94 w 95"/>
                  <a:gd name="T51" fmla="*/ 29 h 125"/>
                  <a:gd name="T52" fmla="*/ 95 w 95"/>
                  <a:gd name="T53" fmla="*/ 39 h 125"/>
                  <a:gd name="T54" fmla="*/ 66 w 95"/>
                  <a:gd name="T55" fmla="*/ 99 h 125"/>
                  <a:gd name="T56" fmla="*/ 71 w 95"/>
                  <a:gd name="T57" fmla="*/ 99 h 125"/>
                  <a:gd name="T58" fmla="*/ 76 w 95"/>
                  <a:gd name="T59" fmla="*/ 94 h 125"/>
                  <a:gd name="T60" fmla="*/ 77 w 95"/>
                  <a:gd name="T61" fmla="*/ 89 h 125"/>
                  <a:gd name="T62" fmla="*/ 79 w 95"/>
                  <a:gd name="T63" fmla="*/ 44 h 125"/>
                  <a:gd name="T64" fmla="*/ 76 w 95"/>
                  <a:gd name="T65" fmla="*/ 35 h 125"/>
                  <a:gd name="T66" fmla="*/ 72 w 95"/>
                  <a:gd name="T67" fmla="*/ 31 h 125"/>
                  <a:gd name="T68" fmla="*/ 28 w 95"/>
                  <a:gd name="T69" fmla="*/ 30 h 125"/>
                  <a:gd name="T70" fmla="*/ 23 w 95"/>
                  <a:gd name="T71" fmla="*/ 31 h 125"/>
                  <a:gd name="T72" fmla="*/ 19 w 95"/>
                  <a:gd name="T73" fmla="*/ 35 h 125"/>
                  <a:gd name="T74" fmla="*/ 15 w 95"/>
                  <a:gd name="T75" fmla="*/ 44 h 125"/>
                  <a:gd name="T76" fmla="*/ 17 w 95"/>
                  <a:gd name="T77" fmla="*/ 89 h 125"/>
                  <a:gd name="T78" fmla="*/ 18 w 95"/>
                  <a:gd name="T79" fmla="*/ 94 h 125"/>
                  <a:gd name="T80" fmla="*/ 23 w 95"/>
                  <a:gd name="T81" fmla="*/ 99 h 125"/>
                  <a:gd name="T82" fmla="*/ 66 w 95"/>
                  <a:gd name="T83"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25">
                    <a:moveTo>
                      <a:pt x="95" y="39"/>
                    </a:moveTo>
                    <a:lnTo>
                      <a:pt x="92" y="102"/>
                    </a:lnTo>
                    <a:lnTo>
                      <a:pt x="92" y="102"/>
                    </a:lnTo>
                    <a:lnTo>
                      <a:pt x="92" y="102"/>
                    </a:lnTo>
                    <a:lnTo>
                      <a:pt x="88" y="108"/>
                    </a:lnTo>
                    <a:lnTo>
                      <a:pt x="83" y="112"/>
                    </a:lnTo>
                    <a:lnTo>
                      <a:pt x="78" y="116"/>
                    </a:lnTo>
                    <a:lnTo>
                      <a:pt x="73" y="119"/>
                    </a:lnTo>
                    <a:lnTo>
                      <a:pt x="66" y="121"/>
                    </a:lnTo>
                    <a:lnTo>
                      <a:pt x="60" y="123"/>
                    </a:lnTo>
                    <a:lnTo>
                      <a:pt x="54" y="124"/>
                    </a:lnTo>
                    <a:lnTo>
                      <a:pt x="47" y="125"/>
                    </a:lnTo>
                    <a:lnTo>
                      <a:pt x="47" y="125"/>
                    </a:lnTo>
                    <a:lnTo>
                      <a:pt x="41" y="124"/>
                    </a:lnTo>
                    <a:lnTo>
                      <a:pt x="34" y="123"/>
                    </a:lnTo>
                    <a:lnTo>
                      <a:pt x="27" y="121"/>
                    </a:lnTo>
                    <a:lnTo>
                      <a:pt x="22" y="119"/>
                    </a:lnTo>
                    <a:lnTo>
                      <a:pt x="16" y="116"/>
                    </a:lnTo>
                    <a:lnTo>
                      <a:pt x="11" y="112"/>
                    </a:lnTo>
                    <a:lnTo>
                      <a:pt x="7" y="108"/>
                    </a:lnTo>
                    <a:lnTo>
                      <a:pt x="3" y="102"/>
                    </a:lnTo>
                    <a:lnTo>
                      <a:pt x="3" y="102"/>
                    </a:lnTo>
                    <a:lnTo>
                      <a:pt x="0" y="39"/>
                    </a:lnTo>
                    <a:lnTo>
                      <a:pt x="0" y="39"/>
                    </a:lnTo>
                    <a:lnTo>
                      <a:pt x="0" y="34"/>
                    </a:lnTo>
                    <a:lnTo>
                      <a:pt x="2" y="27"/>
                    </a:lnTo>
                    <a:lnTo>
                      <a:pt x="4" y="22"/>
                    </a:lnTo>
                    <a:lnTo>
                      <a:pt x="7" y="18"/>
                    </a:lnTo>
                    <a:lnTo>
                      <a:pt x="12" y="14"/>
                    </a:lnTo>
                    <a:lnTo>
                      <a:pt x="16" y="12"/>
                    </a:lnTo>
                    <a:lnTo>
                      <a:pt x="22" y="10"/>
                    </a:lnTo>
                    <a:lnTo>
                      <a:pt x="28" y="9"/>
                    </a:lnTo>
                    <a:lnTo>
                      <a:pt x="62" y="9"/>
                    </a:lnTo>
                    <a:lnTo>
                      <a:pt x="62" y="6"/>
                    </a:lnTo>
                    <a:lnTo>
                      <a:pt x="62" y="6"/>
                    </a:lnTo>
                    <a:lnTo>
                      <a:pt x="62" y="4"/>
                    </a:lnTo>
                    <a:lnTo>
                      <a:pt x="64" y="2"/>
                    </a:lnTo>
                    <a:lnTo>
                      <a:pt x="66" y="1"/>
                    </a:lnTo>
                    <a:lnTo>
                      <a:pt x="68" y="0"/>
                    </a:lnTo>
                    <a:lnTo>
                      <a:pt x="68" y="0"/>
                    </a:lnTo>
                    <a:lnTo>
                      <a:pt x="71" y="1"/>
                    </a:lnTo>
                    <a:lnTo>
                      <a:pt x="73" y="2"/>
                    </a:lnTo>
                    <a:lnTo>
                      <a:pt x="74" y="4"/>
                    </a:lnTo>
                    <a:lnTo>
                      <a:pt x="75" y="6"/>
                    </a:lnTo>
                    <a:lnTo>
                      <a:pt x="75" y="10"/>
                    </a:lnTo>
                    <a:lnTo>
                      <a:pt x="75" y="10"/>
                    </a:lnTo>
                    <a:lnTo>
                      <a:pt x="79" y="12"/>
                    </a:lnTo>
                    <a:lnTo>
                      <a:pt x="83" y="14"/>
                    </a:lnTo>
                    <a:lnTo>
                      <a:pt x="87" y="17"/>
                    </a:lnTo>
                    <a:lnTo>
                      <a:pt x="90" y="21"/>
                    </a:lnTo>
                    <a:lnTo>
                      <a:pt x="92" y="25"/>
                    </a:lnTo>
                    <a:lnTo>
                      <a:pt x="94" y="29"/>
                    </a:lnTo>
                    <a:lnTo>
                      <a:pt x="95" y="35"/>
                    </a:lnTo>
                    <a:lnTo>
                      <a:pt x="95" y="39"/>
                    </a:lnTo>
                    <a:lnTo>
                      <a:pt x="95" y="39"/>
                    </a:lnTo>
                    <a:close/>
                    <a:moveTo>
                      <a:pt x="66" y="99"/>
                    </a:moveTo>
                    <a:lnTo>
                      <a:pt x="66" y="99"/>
                    </a:lnTo>
                    <a:lnTo>
                      <a:pt x="71" y="99"/>
                    </a:lnTo>
                    <a:lnTo>
                      <a:pt x="74" y="97"/>
                    </a:lnTo>
                    <a:lnTo>
                      <a:pt x="76" y="94"/>
                    </a:lnTo>
                    <a:lnTo>
                      <a:pt x="77" y="89"/>
                    </a:lnTo>
                    <a:lnTo>
                      <a:pt x="77" y="89"/>
                    </a:lnTo>
                    <a:lnTo>
                      <a:pt x="79" y="44"/>
                    </a:lnTo>
                    <a:lnTo>
                      <a:pt x="79" y="44"/>
                    </a:lnTo>
                    <a:lnTo>
                      <a:pt x="78" y="39"/>
                    </a:lnTo>
                    <a:lnTo>
                      <a:pt x="76" y="35"/>
                    </a:lnTo>
                    <a:lnTo>
                      <a:pt x="76" y="35"/>
                    </a:lnTo>
                    <a:lnTo>
                      <a:pt x="72" y="31"/>
                    </a:lnTo>
                    <a:lnTo>
                      <a:pt x="66" y="30"/>
                    </a:lnTo>
                    <a:lnTo>
                      <a:pt x="28" y="30"/>
                    </a:lnTo>
                    <a:lnTo>
                      <a:pt x="28" y="30"/>
                    </a:lnTo>
                    <a:lnTo>
                      <a:pt x="23" y="31"/>
                    </a:lnTo>
                    <a:lnTo>
                      <a:pt x="19" y="35"/>
                    </a:lnTo>
                    <a:lnTo>
                      <a:pt x="19" y="35"/>
                    </a:lnTo>
                    <a:lnTo>
                      <a:pt x="16" y="39"/>
                    </a:lnTo>
                    <a:lnTo>
                      <a:pt x="15" y="44"/>
                    </a:lnTo>
                    <a:lnTo>
                      <a:pt x="15" y="44"/>
                    </a:lnTo>
                    <a:lnTo>
                      <a:pt x="17" y="89"/>
                    </a:lnTo>
                    <a:lnTo>
                      <a:pt x="17" y="89"/>
                    </a:lnTo>
                    <a:lnTo>
                      <a:pt x="18" y="94"/>
                    </a:lnTo>
                    <a:lnTo>
                      <a:pt x="20" y="97"/>
                    </a:lnTo>
                    <a:lnTo>
                      <a:pt x="23" y="99"/>
                    </a:lnTo>
                    <a:lnTo>
                      <a:pt x="28" y="99"/>
                    </a:lnTo>
                    <a:lnTo>
                      <a:pt x="66" y="9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4" name="Freeform 235"/>
              <p:cNvSpPr>
                <a:spLocks/>
              </p:cNvSpPr>
              <p:nvPr/>
            </p:nvSpPr>
            <p:spPr bwMode="auto">
              <a:xfrm>
                <a:off x="2027" y="57"/>
                <a:ext cx="79" cy="80"/>
              </a:xfrm>
              <a:custGeom>
                <a:avLst/>
                <a:gdLst>
                  <a:gd name="T0" fmla="*/ 0 w 79"/>
                  <a:gd name="T1" fmla="*/ 40 h 80"/>
                  <a:gd name="T2" fmla="*/ 0 w 79"/>
                  <a:gd name="T3" fmla="*/ 40 h 80"/>
                  <a:gd name="T4" fmla="*/ 0 w 79"/>
                  <a:gd name="T5" fmla="*/ 32 h 80"/>
                  <a:gd name="T6" fmla="*/ 3 w 79"/>
                  <a:gd name="T7" fmla="*/ 24 h 80"/>
                  <a:gd name="T8" fmla="*/ 6 w 79"/>
                  <a:gd name="T9" fmla="*/ 17 h 80"/>
                  <a:gd name="T10" fmla="*/ 11 w 79"/>
                  <a:gd name="T11" fmla="*/ 11 h 80"/>
                  <a:gd name="T12" fmla="*/ 17 w 79"/>
                  <a:gd name="T13" fmla="*/ 6 h 80"/>
                  <a:gd name="T14" fmla="*/ 23 w 79"/>
                  <a:gd name="T15" fmla="*/ 3 h 80"/>
                  <a:gd name="T16" fmla="*/ 31 w 79"/>
                  <a:gd name="T17" fmla="*/ 1 h 80"/>
                  <a:gd name="T18" fmla="*/ 40 w 79"/>
                  <a:gd name="T19" fmla="*/ 0 h 80"/>
                  <a:gd name="T20" fmla="*/ 40 w 79"/>
                  <a:gd name="T21" fmla="*/ 0 h 80"/>
                  <a:gd name="T22" fmla="*/ 47 w 79"/>
                  <a:gd name="T23" fmla="*/ 1 h 80"/>
                  <a:gd name="T24" fmla="*/ 55 w 79"/>
                  <a:gd name="T25" fmla="*/ 3 h 80"/>
                  <a:gd name="T26" fmla="*/ 61 w 79"/>
                  <a:gd name="T27" fmla="*/ 6 h 80"/>
                  <a:gd name="T28" fmla="*/ 67 w 79"/>
                  <a:gd name="T29" fmla="*/ 11 h 80"/>
                  <a:gd name="T30" fmla="*/ 73 w 79"/>
                  <a:gd name="T31" fmla="*/ 17 h 80"/>
                  <a:gd name="T32" fmla="*/ 76 w 79"/>
                  <a:gd name="T33" fmla="*/ 24 h 80"/>
                  <a:gd name="T34" fmla="*/ 79 w 79"/>
                  <a:gd name="T35" fmla="*/ 32 h 80"/>
                  <a:gd name="T36" fmla="*/ 79 w 79"/>
                  <a:gd name="T37" fmla="*/ 40 h 80"/>
                  <a:gd name="T38" fmla="*/ 79 w 79"/>
                  <a:gd name="T39" fmla="*/ 40 h 80"/>
                  <a:gd name="T40" fmla="*/ 79 w 79"/>
                  <a:gd name="T41" fmla="*/ 48 h 80"/>
                  <a:gd name="T42" fmla="*/ 76 w 79"/>
                  <a:gd name="T43" fmla="*/ 55 h 80"/>
                  <a:gd name="T44" fmla="*/ 73 w 79"/>
                  <a:gd name="T45" fmla="*/ 63 h 80"/>
                  <a:gd name="T46" fmla="*/ 67 w 79"/>
                  <a:gd name="T47" fmla="*/ 68 h 80"/>
                  <a:gd name="T48" fmla="*/ 61 w 79"/>
                  <a:gd name="T49" fmla="*/ 73 h 80"/>
                  <a:gd name="T50" fmla="*/ 55 w 79"/>
                  <a:gd name="T51" fmla="*/ 77 h 80"/>
                  <a:gd name="T52" fmla="*/ 47 w 79"/>
                  <a:gd name="T53" fmla="*/ 79 h 80"/>
                  <a:gd name="T54" fmla="*/ 40 w 79"/>
                  <a:gd name="T55" fmla="*/ 80 h 80"/>
                  <a:gd name="T56" fmla="*/ 40 w 79"/>
                  <a:gd name="T57" fmla="*/ 80 h 80"/>
                  <a:gd name="T58" fmla="*/ 31 w 79"/>
                  <a:gd name="T59" fmla="*/ 79 h 80"/>
                  <a:gd name="T60" fmla="*/ 23 w 79"/>
                  <a:gd name="T61" fmla="*/ 77 h 80"/>
                  <a:gd name="T62" fmla="*/ 17 w 79"/>
                  <a:gd name="T63" fmla="*/ 73 h 80"/>
                  <a:gd name="T64" fmla="*/ 11 w 79"/>
                  <a:gd name="T65" fmla="*/ 68 h 80"/>
                  <a:gd name="T66" fmla="*/ 6 w 79"/>
                  <a:gd name="T67" fmla="*/ 63 h 80"/>
                  <a:gd name="T68" fmla="*/ 3 w 79"/>
                  <a:gd name="T69" fmla="*/ 55 h 80"/>
                  <a:gd name="T70" fmla="*/ 0 w 79"/>
                  <a:gd name="T71" fmla="*/ 48 h 80"/>
                  <a:gd name="T72" fmla="*/ 0 w 79"/>
                  <a:gd name="T73" fmla="*/ 40 h 80"/>
                  <a:gd name="T74" fmla="*/ 0 w 79"/>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0" y="40"/>
                    </a:moveTo>
                    <a:lnTo>
                      <a:pt x="0" y="40"/>
                    </a:lnTo>
                    <a:lnTo>
                      <a:pt x="0" y="32"/>
                    </a:lnTo>
                    <a:lnTo>
                      <a:pt x="3" y="24"/>
                    </a:lnTo>
                    <a:lnTo>
                      <a:pt x="6" y="17"/>
                    </a:lnTo>
                    <a:lnTo>
                      <a:pt x="11" y="11"/>
                    </a:lnTo>
                    <a:lnTo>
                      <a:pt x="17" y="6"/>
                    </a:lnTo>
                    <a:lnTo>
                      <a:pt x="23" y="3"/>
                    </a:lnTo>
                    <a:lnTo>
                      <a:pt x="31" y="1"/>
                    </a:lnTo>
                    <a:lnTo>
                      <a:pt x="40" y="0"/>
                    </a:lnTo>
                    <a:lnTo>
                      <a:pt x="40" y="0"/>
                    </a:lnTo>
                    <a:lnTo>
                      <a:pt x="47" y="1"/>
                    </a:lnTo>
                    <a:lnTo>
                      <a:pt x="55" y="3"/>
                    </a:lnTo>
                    <a:lnTo>
                      <a:pt x="61" y="6"/>
                    </a:lnTo>
                    <a:lnTo>
                      <a:pt x="67" y="11"/>
                    </a:lnTo>
                    <a:lnTo>
                      <a:pt x="73" y="17"/>
                    </a:lnTo>
                    <a:lnTo>
                      <a:pt x="76" y="24"/>
                    </a:lnTo>
                    <a:lnTo>
                      <a:pt x="79" y="32"/>
                    </a:lnTo>
                    <a:lnTo>
                      <a:pt x="79" y="40"/>
                    </a:lnTo>
                    <a:lnTo>
                      <a:pt x="79" y="40"/>
                    </a:lnTo>
                    <a:lnTo>
                      <a:pt x="79" y="48"/>
                    </a:lnTo>
                    <a:lnTo>
                      <a:pt x="76" y="55"/>
                    </a:lnTo>
                    <a:lnTo>
                      <a:pt x="73" y="63"/>
                    </a:lnTo>
                    <a:lnTo>
                      <a:pt x="67" y="68"/>
                    </a:lnTo>
                    <a:lnTo>
                      <a:pt x="61" y="73"/>
                    </a:lnTo>
                    <a:lnTo>
                      <a:pt x="55" y="77"/>
                    </a:lnTo>
                    <a:lnTo>
                      <a:pt x="47" y="79"/>
                    </a:lnTo>
                    <a:lnTo>
                      <a:pt x="40" y="80"/>
                    </a:lnTo>
                    <a:lnTo>
                      <a:pt x="40" y="80"/>
                    </a:lnTo>
                    <a:lnTo>
                      <a:pt x="31" y="79"/>
                    </a:lnTo>
                    <a:lnTo>
                      <a:pt x="23" y="77"/>
                    </a:lnTo>
                    <a:lnTo>
                      <a:pt x="17" y="73"/>
                    </a:lnTo>
                    <a:lnTo>
                      <a:pt x="11" y="68"/>
                    </a:lnTo>
                    <a:lnTo>
                      <a:pt x="6" y="63"/>
                    </a:lnTo>
                    <a:lnTo>
                      <a:pt x="3" y="55"/>
                    </a:lnTo>
                    <a:lnTo>
                      <a:pt x="0" y="48"/>
                    </a:lnTo>
                    <a:lnTo>
                      <a:pt x="0" y="40"/>
                    </a:lnTo>
                    <a:lnTo>
                      <a:pt x="0" y="4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5" name="Freeform 236"/>
              <p:cNvSpPr>
                <a:spLocks/>
              </p:cNvSpPr>
              <p:nvPr/>
            </p:nvSpPr>
            <p:spPr bwMode="auto">
              <a:xfrm>
                <a:off x="1991" y="148"/>
                <a:ext cx="161" cy="54"/>
              </a:xfrm>
              <a:custGeom>
                <a:avLst/>
                <a:gdLst>
                  <a:gd name="T0" fmla="*/ 161 w 161"/>
                  <a:gd name="T1" fmla="*/ 54 h 54"/>
                  <a:gd name="T2" fmla="*/ 126 w 161"/>
                  <a:gd name="T3" fmla="*/ 54 h 54"/>
                  <a:gd name="T4" fmla="*/ 126 w 161"/>
                  <a:gd name="T5" fmla="*/ 54 h 54"/>
                  <a:gd name="T6" fmla="*/ 126 w 161"/>
                  <a:gd name="T7" fmla="*/ 30 h 54"/>
                  <a:gd name="T8" fmla="*/ 126 w 161"/>
                  <a:gd name="T9" fmla="*/ 21 h 54"/>
                  <a:gd name="T10" fmla="*/ 126 w 161"/>
                  <a:gd name="T11" fmla="*/ 21 h 54"/>
                  <a:gd name="T12" fmla="*/ 125 w 161"/>
                  <a:gd name="T13" fmla="*/ 17 h 54"/>
                  <a:gd name="T14" fmla="*/ 122 w 161"/>
                  <a:gd name="T15" fmla="*/ 13 h 54"/>
                  <a:gd name="T16" fmla="*/ 117 w 161"/>
                  <a:gd name="T17" fmla="*/ 10 h 54"/>
                  <a:gd name="T18" fmla="*/ 111 w 161"/>
                  <a:gd name="T19" fmla="*/ 7 h 54"/>
                  <a:gd name="T20" fmla="*/ 102 w 161"/>
                  <a:gd name="T21" fmla="*/ 4 h 54"/>
                  <a:gd name="T22" fmla="*/ 94 w 161"/>
                  <a:gd name="T23" fmla="*/ 2 h 54"/>
                  <a:gd name="T24" fmla="*/ 85 w 161"/>
                  <a:gd name="T25" fmla="*/ 1 h 54"/>
                  <a:gd name="T26" fmla="*/ 76 w 161"/>
                  <a:gd name="T27" fmla="*/ 0 h 54"/>
                  <a:gd name="T28" fmla="*/ 76 w 161"/>
                  <a:gd name="T29" fmla="*/ 0 h 54"/>
                  <a:gd name="T30" fmla="*/ 65 w 161"/>
                  <a:gd name="T31" fmla="*/ 1 h 54"/>
                  <a:gd name="T32" fmla="*/ 56 w 161"/>
                  <a:gd name="T33" fmla="*/ 2 h 54"/>
                  <a:gd name="T34" fmla="*/ 48 w 161"/>
                  <a:gd name="T35" fmla="*/ 4 h 54"/>
                  <a:gd name="T36" fmla="*/ 40 w 161"/>
                  <a:gd name="T37" fmla="*/ 7 h 54"/>
                  <a:gd name="T38" fmla="*/ 34 w 161"/>
                  <a:gd name="T39" fmla="*/ 10 h 54"/>
                  <a:gd name="T40" fmla="*/ 28 w 161"/>
                  <a:gd name="T41" fmla="*/ 13 h 54"/>
                  <a:gd name="T42" fmla="*/ 25 w 161"/>
                  <a:gd name="T43" fmla="*/ 17 h 54"/>
                  <a:gd name="T44" fmla="*/ 24 w 161"/>
                  <a:gd name="T45" fmla="*/ 21 h 54"/>
                  <a:gd name="T46" fmla="*/ 24 w 161"/>
                  <a:gd name="T47" fmla="*/ 21 h 54"/>
                  <a:gd name="T48" fmla="*/ 24 w 161"/>
                  <a:gd name="T49" fmla="*/ 30 h 54"/>
                  <a:gd name="T50" fmla="*/ 24 w 161"/>
                  <a:gd name="T51" fmla="*/ 54 h 54"/>
                  <a:gd name="T52" fmla="*/ 0 w 161"/>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54">
                    <a:moveTo>
                      <a:pt x="161" y="54"/>
                    </a:moveTo>
                    <a:lnTo>
                      <a:pt x="126" y="54"/>
                    </a:lnTo>
                    <a:lnTo>
                      <a:pt x="126" y="54"/>
                    </a:lnTo>
                    <a:lnTo>
                      <a:pt x="126" y="30"/>
                    </a:lnTo>
                    <a:lnTo>
                      <a:pt x="126" y="21"/>
                    </a:lnTo>
                    <a:lnTo>
                      <a:pt x="126" y="21"/>
                    </a:lnTo>
                    <a:lnTo>
                      <a:pt x="125" y="17"/>
                    </a:lnTo>
                    <a:lnTo>
                      <a:pt x="122" y="13"/>
                    </a:lnTo>
                    <a:lnTo>
                      <a:pt x="117" y="10"/>
                    </a:lnTo>
                    <a:lnTo>
                      <a:pt x="111" y="7"/>
                    </a:lnTo>
                    <a:lnTo>
                      <a:pt x="102" y="4"/>
                    </a:lnTo>
                    <a:lnTo>
                      <a:pt x="94" y="2"/>
                    </a:lnTo>
                    <a:lnTo>
                      <a:pt x="85" y="1"/>
                    </a:lnTo>
                    <a:lnTo>
                      <a:pt x="76" y="0"/>
                    </a:lnTo>
                    <a:lnTo>
                      <a:pt x="76" y="0"/>
                    </a:lnTo>
                    <a:lnTo>
                      <a:pt x="65" y="1"/>
                    </a:lnTo>
                    <a:lnTo>
                      <a:pt x="56" y="2"/>
                    </a:lnTo>
                    <a:lnTo>
                      <a:pt x="48" y="4"/>
                    </a:lnTo>
                    <a:lnTo>
                      <a:pt x="40" y="7"/>
                    </a:lnTo>
                    <a:lnTo>
                      <a:pt x="34" y="10"/>
                    </a:lnTo>
                    <a:lnTo>
                      <a:pt x="28" y="13"/>
                    </a:lnTo>
                    <a:lnTo>
                      <a:pt x="25" y="17"/>
                    </a:lnTo>
                    <a:lnTo>
                      <a:pt x="24" y="21"/>
                    </a:lnTo>
                    <a:lnTo>
                      <a:pt x="24" y="21"/>
                    </a:lnTo>
                    <a:lnTo>
                      <a:pt x="24" y="30"/>
                    </a:lnTo>
                    <a:lnTo>
                      <a:pt x="24" y="54"/>
                    </a:lnTo>
                    <a:lnTo>
                      <a:pt x="0" y="5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6" name="Line 237"/>
              <p:cNvSpPr>
                <a:spLocks noChangeShapeType="1"/>
              </p:cNvSpPr>
              <p:nvPr/>
            </p:nvSpPr>
            <p:spPr bwMode="auto">
              <a:xfrm flipH="1">
                <a:off x="1821" y="202"/>
                <a:ext cx="27"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7" name="Freeform 238"/>
              <p:cNvSpPr>
                <a:spLocks/>
              </p:cNvSpPr>
              <p:nvPr/>
            </p:nvSpPr>
            <p:spPr bwMode="auto">
              <a:xfrm>
                <a:off x="1873" y="31"/>
                <a:ext cx="92" cy="92"/>
              </a:xfrm>
              <a:custGeom>
                <a:avLst/>
                <a:gdLst>
                  <a:gd name="T0" fmla="*/ 0 w 92"/>
                  <a:gd name="T1" fmla="*/ 46 h 92"/>
                  <a:gd name="T2" fmla="*/ 0 w 92"/>
                  <a:gd name="T3" fmla="*/ 46 h 92"/>
                  <a:gd name="T4" fmla="*/ 1 w 92"/>
                  <a:gd name="T5" fmla="*/ 36 h 92"/>
                  <a:gd name="T6" fmla="*/ 3 w 92"/>
                  <a:gd name="T7" fmla="*/ 28 h 92"/>
                  <a:gd name="T8" fmla="*/ 9 w 92"/>
                  <a:gd name="T9" fmla="*/ 20 h 92"/>
                  <a:gd name="T10" fmla="*/ 14 w 92"/>
                  <a:gd name="T11" fmla="*/ 13 h 92"/>
                  <a:gd name="T12" fmla="*/ 21 w 92"/>
                  <a:gd name="T13" fmla="*/ 7 h 92"/>
                  <a:gd name="T14" fmla="*/ 28 w 92"/>
                  <a:gd name="T15" fmla="*/ 3 h 92"/>
                  <a:gd name="T16" fmla="*/ 37 w 92"/>
                  <a:gd name="T17" fmla="*/ 1 h 92"/>
                  <a:gd name="T18" fmla="*/ 47 w 92"/>
                  <a:gd name="T19" fmla="*/ 0 h 92"/>
                  <a:gd name="T20" fmla="*/ 47 w 92"/>
                  <a:gd name="T21" fmla="*/ 0 h 92"/>
                  <a:gd name="T22" fmla="*/ 56 w 92"/>
                  <a:gd name="T23" fmla="*/ 1 h 92"/>
                  <a:gd name="T24" fmla="*/ 64 w 92"/>
                  <a:gd name="T25" fmla="*/ 3 h 92"/>
                  <a:gd name="T26" fmla="*/ 72 w 92"/>
                  <a:gd name="T27" fmla="*/ 7 h 92"/>
                  <a:gd name="T28" fmla="*/ 79 w 92"/>
                  <a:gd name="T29" fmla="*/ 13 h 92"/>
                  <a:gd name="T30" fmla="*/ 85 w 92"/>
                  <a:gd name="T31" fmla="*/ 20 h 92"/>
                  <a:gd name="T32" fmla="*/ 89 w 92"/>
                  <a:gd name="T33" fmla="*/ 28 h 92"/>
                  <a:gd name="T34" fmla="*/ 92 w 92"/>
                  <a:gd name="T35" fmla="*/ 36 h 92"/>
                  <a:gd name="T36" fmla="*/ 92 w 92"/>
                  <a:gd name="T37" fmla="*/ 46 h 92"/>
                  <a:gd name="T38" fmla="*/ 92 w 92"/>
                  <a:gd name="T39" fmla="*/ 46 h 92"/>
                  <a:gd name="T40" fmla="*/ 92 w 92"/>
                  <a:gd name="T41" fmla="*/ 56 h 92"/>
                  <a:gd name="T42" fmla="*/ 89 w 92"/>
                  <a:gd name="T43" fmla="*/ 64 h 92"/>
                  <a:gd name="T44" fmla="*/ 85 w 92"/>
                  <a:gd name="T45" fmla="*/ 72 h 92"/>
                  <a:gd name="T46" fmla="*/ 79 w 92"/>
                  <a:gd name="T47" fmla="*/ 78 h 92"/>
                  <a:gd name="T48" fmla="*/ 72 w 92"/>
                  <a:gd name="T49" fmla="*/ 84 h 92"/>
                  <a:gd name="T50" fmla="*/ 64 w 92"/>
                  <a:gd name="T51" fmla="*/ 89 h 92"/>
                  <a:gd name="T52" fmla="*/ 56 w 92"/>
                  <a:gd name="T53" fmla="*/ 91 h 92"/>
                  <a:gd name="T54" fmla="*/ 47 w 92"/>
                  <a:gd name="T55" fmla="*/ 92 h 92"/>
                  <a:gd name="T56" fmla="*/ 47 w 92"/>
                  <a:gd name="T57" fmla="*/ 92 h 92"/>
                  <a:gd name="T58" fmla="*/ 37 w 92"/>
                  <a:gd name="T59" fmla="*/ 91 h 92"/>
                  <a:gd name="T60" fmla="*/ 28 w 92"/>
                  <a:gd name="T61" fmla="*/ 89 h 92"/>
                  <a:gd name="T62" fmla="*/ 21 w 92"/>
                  <a:gd name="T63" fmla="*/ 84 h 92"/>
                  <a:gd name="T64" fmla="*/ 14 w 92"/>
                  <a:gd name="T65" fmla="*/ 78 h 92"/>
                  <a:gd name="T66" fmla="*/ 9 w 92"/>
                  <a:gd name="T67" fmla="*/ 72 h 92"/>
                  <a:gd name="T68" fmla="*/ 3 w 92"/>
                  <a:gd name="T69" fmla="*/ 64 h 92"/>
                  <a:gd name="T70" fmla="*/ 1 w 92"/>
                  <a:gd name="T71" fmla="*/ 56 h 92"/>
                  <a:gd name="T72" fmla="*/ 0 w 92"/>
                  <a:gd name="T73" fmla="*/ 46 h 92"/>
                  <a:gd name="T74" fmla="*/ 0 w 92"/>
                  <a:gd name="T75"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2">
                    <a:moveTo>
                      <a:pt x="0" y="46"/>
                    </a:moveTo>
                    <a:lnTo>
                      <a:pt x="0" y="46"/>
                    </a:lnTo>
                    <a:lnTo>
                      <a:pt x="1" y="36"/>
                    </a:lnTo>
                    <a:lnTo>
                      <a:pt x="3" y="28"/>
                    </a:lnTo>
                    <a:lnTo>
                      <a:pt x="9" y="20"/>
                    </a:lnTo>
                    <a:lnTo>
                      <a:pt x="14" y="13"/>
                    </a:lnTo>
                    <a:lnTo>
                      <a:pt x="21" y="7"/>
                    </a:lnTo>
                    <a:lnTo>
                      <a:pt x="28" y="3"/>
                    </a:lnTo>
                    <a:lnTo>
                      <a:pt x="37" y="1"/>
                    </a:lnTo>
                    <a:lnTo>
                      <a:pt x="47" y="0"/>
                    </a:lnTo>
                    <a:lnTo>
                      <a:pt x="47" y="0"/>
                    </a:lnTo>
                    <a:lnTo>
                      <a:pt x="56" y="1"/>
                    </a:lnTo>
                    <a:lnTo>
                      <a:pt x="64" y="3"/>
                    </a:lnTo>
                    <a:lnTo>
                      <a:pt x="72" y="7"/>
                    </a:lnTo>
                    <a:lnTo>
                      <a:pt x="79" y="13"/>
                    </a:lnTo>
                    <a:lnTo>
                      <a:pt x="85" y="20"/>
                    </a:lnTo>
                    <a:lnTo>
                      <a:pt x="89" y="28"/>
                    </a:lnTo>
                    <a:lnTo>
                      <a:pt x="92" y="36"/>
                    </a:lnTo>
                    <a:lnTo>
                      <a:pt x="92" y="46"/>
                    </a:lnTo>
                    <a:lnTo>
                      <a:pt x="92" y="46"/>
                    </a:lnTo>
                    <a:lnTo>
                      <a:pt x="92" y="56"/>
                    </a:lnTo>
                    <a:lnTo>
                      <a:pt x="89" y="64"/>
                    </a:lnTo>
                    <a:lnTo>
                      <a:pt x="85" y="72"/>
                    </a:lnTo>
                    <a:lnTo>
                      <a:pt x="79" y="78"/>
                    </a:lnTo>
                    <a:lnTo>
                      <a:pt x="72" y="84"/>
                    </a:lnTo>
                    <a:lnTo>
                      <a:pt x="64" y="89"/>
                    </a:lnTo>
                    <a:lnTo>
                      <a:pt x="56" y="91"/>
                    </a:lnTo>
                    <a:lnTo>
                      <a:pt x="47" y="92"/>
                    </a:lnTo>
                    <a:lnTo>
                      <a:pt x="47" y="92"/>
                    </a:lnTo>
                    <a:lnTo>
                      <a:pt x="37" y="91"/>
                    </a:lnTo>
                    <a:lnTo>
                      <a:pt x="28" y="89"/>
                    </a:lnTo>
                    <a:lnTo>
                      <a:pt x="21" y="84"/>
                    </a:lnTo>
                    <a:lnTo>
                      <a:pt x="14" y="78"/>
                    </a:lnTo>
                    <a:lnTo>
                      <a:pt x="9" y="72"/>
                    </a:lnTo>
                    <a:lnTo>
                      <a:pt x="3" y="64"/>
                    </a:lnTo>
                    <a:lnTo>
                      <a:pt x="1" y="56"/>
                    </a:lnTo>
                    <a:lnTo>
                      <a:pt x="0" y="46"/>
                    </a:lnTo>
                    <a:lnTo>
                      <a:pt x="0" y="4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8" name="Freeform 239"/>
              <p:cNvSpPr>
                <a:spLocks/>
              </p:cNvSpPr>
              <p:nvPr/>
            </p:nvSpPr>
            <p:spPr bwMode="auto">
              <a:xfrm>
                <a:off x="1860" y="137"/>
                <a:ext cx="118" cy="228"/>
              </a:xfrm>
              <a:custGeom>
                <a:avLst/>
                <a:gdLst>
                  <a:gd name="T0" fmla="*/ 39 w 118"/>
                  <a:gd name="T1" fmla="*/ 228 h 228"/>
                  <a:gd name="T2" fmla="*/ 34 w 118"/>
                  <a:gd name="T3" fmla="*/ 226 h 228"/>
                  <a:gd name="T4" fmla="*/ 30 w 118"/>
                  <a:gd name="T5" fmla="*/ 217 h 228"/>
                  <a:gd name="T6" fmla="*/ 26 w 118"/>
                  <a:gd name="T7" fmla="*/ 201 h 228"/>
                  <a:gd name="T8" fmla="*/ 16 w 118"/>
                  <a:gd name="T9" fmla="*/ 141 h 228"/>
                  <a:gd name="T10" fmla="*/ 15 w 118"/>
                  <a:gd name="T11" fmla="*/ 137 h 228"/>
                  <a:gd name="T12" fmla="*/ 10 w 118"/>
                  <a:gd name="T13" fmla="*/ 130 h 228"/>
                  <a:gd name="T14" fmla="*/ 6 w 118"/>
                  <a:gd name="T15" fmla="*/ 122 h 228"/>
                  <a:gd name="T16" fmla="*/ 6 w 118"/>
                  <a:gd name="T17" fmla="*/ 118 h 228"/>
                  <a:gd name="T18" fmla="*/ 1 w 118"/>
                  <a:gd name="T19" fmla="*/ 80 h 228"/>
                  <a:gd name="T20" fmla="*/ 0 w 118"/>
                  <a:gd name="T21" fmla="*/ 30 h 228"/>
                  <a:gd name="T22" fmla="*/ 1 w 118"/>
                  <a:gd name="T23" fmla="*/ 23 h 228"/>
                  <a:gd name="T24" fmla="*/ 2 w 118"/>
                  <a:gd name="T25" fmla="*/ 19 h 228"/>
                  <a:gd name="T26" fmla="*/ 11 w 118"/>
                  <a:gd name="T27" fmla="*/ 10 h 228"/>
                  <a:gd name="T28" fmla="*/ 28 w 118"/>
                  <a:gd name="T29" fmla="*/ 4 h 228"/>
                  <a:gd name="T30" fmla="*/ 48 w 118"/>
                  <a:gd name="T31" fmla="*/ 0 h 228"/>
                  <a:gd name="T32" fmla="*/ 60 w 118"/>
                  <a:gd name="T33" fmla="*/ 0 h 228"/>
                  <a:gd name="T34" fmla="*/ 81 w 118"/>
                  <a:gd name="T35" fmla="*/ 1 h 228"/>
                  <a:gd name="T36" fmla="*/ 100 w 118"/>
                  <a:gd name="T37" fmla="*/ 6 h 228"/>
                  <a:gd name="T38" fmla="*/ 113 w 118"/>
                  <a:gd name="T39" fmla="*/ 13 h 228"/>
                  <a:gd name="T40" fmla="*/ 117 w 118"/>
                  <a:gd name="T41" fmla="*/ 21 h 228"/>
                  <a:gd name="T42" fmla="*/ 118 w 118"/>
                  <a:gd name="T43" fmla="*/ 23 h 228"/>
                  <a:gd name="T44" fmla="*/ 118 w 118"/>
                  <a:gd name="T45" fmla="*/ 50 h 228"/>
                  <a:gd name="T46" fmla="*/ 115 w 118"/>
                  <a:gd name="T47" fmla="*/ 99 h 228"/>
                  <a:gd name="T48" fmla="*/ 113 w 118"/>
                  <a:gd name="T49" fmla="*/ 118 h 228"/>
                  <a:gd name="T50" fmla="*/ 111 w 118"/>
                  <a:gd name="T51" fmla="*/ 125 h 228"/>
                  <a:gd name="T52" fmla="*/ 105 w 118"/>
                  <a:gd name="T53" fmla="*/ 134 h 228"/>
                  <a:gd name="T54" fmla="*/ 103 w 118"/>
                  <a:gd name="T55" fmla="*/ 141 h 228"/>
                  <a:gd name="T56" fmla="*/ 97 w 118"/>
                  <a:gd name="T57" fmla="*/ 179 h 228"/>
                  <a:gd name="T58" fmla="*/ 88 w 118"/>
                  <a:gd name="T59" fmla="*/ 217 h 228"/>
                  <a:gd name="T60" fmla="*/ 86 w 118"/>
                  <a:gd name="T61" fmla="*/ 223 h 228"/>
                  <a:gd name="T62" fmla="*/ 82 w 118"/>
                  <a:gd name="T6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228">
                    <a:moveTo>
                      <a:pt x="39" y="228"/>
                    </a:moveTo>
                    <a:lnTo>
                      <a:pt x="39" y="228"/>
                    </a:lnTo>
                    <a:lnTo>
                      <a:pt x="36" y="228"/>
                    </a:lnTo>
                    <a:lnTo>
                      <a:pt x="34" y="226"/>
                    </a:lnTo>
                    <a:lnTo>
                      <a:pt x="32" y="223"/>
                    </a:lnTo>
                    <a:lnTo>
                      <a:pt x="30" y="217"/>
                    </a:lnTo>
                    <a:lnTo>
                      <a:pt x="30" y="217"/>
                    </a:lnTo>
                    <a:lnTo>
                      <a:pt x="26" y="201"/>
                    </a:lnTo>
                    <a:lnTo>
                      <a:pt x="23" y="179"/>
                    </a:lnTo>
                    <a:lnTo>
                      <a:pt x="16" y="141"/>
                    </a:lnTo>
                    <a:lnTo>
                      <a:pt x="16" y="141"/>
                    </a:lnTo>
                    <a:lnTo>
                      <a:pt x="15" y="137"/>
                    </a:lnTo>
                    <a:lnTo>
                      <a:pt x="13" y="134"/>
                    </a:lnTo>
                    <a:lnTo>
                      <a:pt x="10" y="130"/>
                    </a:lnTo>
                    <a:lnTo>
                      <a:pt x="8" y="125"/>
                    </a:lnTo>
                    <a:lnTo>
                      <a:pt x="6" y="122"/>
                    </a:lnTo>
                    <a:lnTo>
                      <a:pt x="6" y="118"/>
                    </a:lnTo>
                    <a:lnTo>
                      <a:pt x="6" y="118"/>
                    </a:lnTo>
                    <a:lnTo>
                      <a:pt x="3" y="99"/>
                    </a:lnTo>
                    <a:lnTo>
                      <a:pt x="1" y="80"/>
                    </a:lnTo>
                    <a:lnTo>
                      <a:pt x="0" y="50"/>
                    </a:lnTo>
                    <a:lnTo>
                      <a:pt x="0" y="30"/>
                    </a:lnTo>
                    <a:lnTo>
                      <a:pt x="1" y="23"/>
                    </a:lnTo>
                    <a:lnTo>
                      <a:pt x="1" y="23"/>
                    </a:lnTo>
                    <a:lnTo>
                      <a:pt x="1" y="21"/>
                    </a:lnTo>
                    <a:lnTo>
                      <a:pt x="2" y="19"/>
                    </a:lnTo>
                    <a:lnTo>
                      <a:pt x="6" y="13"/>
                    </a:lnTo>
                    <a:lnTo>
                      <a:pt x="11" y="10"/>
                    </a:lnTo>
                    <a:lnTo>
                      <a:pt x="19" y="6"/>
                    </a:lnTo>
                    <a:lnTo>
                      <a:pt x="28" y="4"/>
                    </a:lnTo>
                    <a:lnTo>
                      <a:pt x="38" y="1"/>
                    </a:lnTo>
                    <a:lnTo>
                      <a:pt x="48" y="0"/>
                    </a:lnTo>
                    <a:lnTo>
                      <a:pt x="60" y="0"/>
                    </a:lnTo>
                    <a:lnTo>
                      <a:pt x="60" y="0"/>
                    </a:lnTo>
                    <a:lnTo>
                      <a:pt x="70" y="0"/>
                    </a:lnTo>
                    <a:lnTo>
                      <a:pt x="81" y="1"/>
                    </a:lnTo>
                    <a:lnTo>
                      <a:pt x="91" y="4"/>
                    </a:lnTo>
                    <a:lnTo>
                      <a:pt x="100" y="6"/>
                    </a:lnTo>
                    <a:lnTo>
                      <a:pt x="107" y="10"/>
                    </a:lnTo>
                    <a:lnTo>
                      <a:pt x="113" y="13"/>
                    </a:lnTo>
                    <a:lnTo>
                      <a:pt x="116" y="19"/>
                    </a:lnTo>
                    <a:lnTo>
                      <a:pt x="117" y="21"/>
                    </a:lnTo>
                    <a:lnTo>
                      <a:pt x="118" y="23"/>
                    </a:lnTo>
                    <a:lnTo>
                      <a:pt x="118" y="23"/>
                    </a:lnTo>
                    <a:lnTo>
                      <a:pt x="118" y="30"/>
                    </a:lnTo>
                    <a:lnTo>
                      <a:pt x="118" y="50"/>
                    </a:lnTo>
                    <a:lnTo>
                      <a:pt x="117" y="80"/>
                    </a:lnTo>
                    <a:lnTo>
                      <a:pt x="115" y="99"/>
                    </a:lnTo>
                    <a:lnTo>
                      <a:pt x="113" y="118"/>
                    </a:lnTo>
                    <a:lnTo>
                      <a:pt x="113" y="118"/>
                    </a:lnTo>
                    <a:lnTo>
                      <a:pt x="112" y="122"/>
                    </a:lnTo>
                    <a:lnTo>
                      <a:pt x="111" y="125"/>
                    </a:lnTo>
                    <a:lnTo>
                      <a:pt x="108" y="130"/>
                    </a:lnTo>
                    <a:lnTo>
                      <a:pt x="105" y="134"/>
                    </a:lnTo>
                    <a:lnTo>
                      <a:pt x="104" y="137"/>
                    </a:lnTo>
                    <a:lnTo>
                      <a:pt x="103" y="141"/>
                    </a:lnTo>
                    <a:lnTo>
                      <a:pt x="103" y="141"/>
                    </a:lnTo>
                    <a:lnTo>
                      <a:pt x="97" y="179"/>
                    </a:lnTo>
                    <a:lnTo>
                      <a:pt x="93" y="201"/>
                    </a:lnTo>
                    <a:lnTo>
                      <a:pt x="88" y="217"/>
                    </a:lnTo>
                    <a:lnTo>
                      <a:pt x="88" y="217"/>
                    </a:lnTo>
                    <a:lnTo>
                      <a:pt x="86" y="223"/>
                    </a:lnTo>
                    <a:lnTo>
                      <a:pt x="85" y="226"/>
                    </a:lnTo>
                    <a:lnTo>
                      <a:pt x="82" y="228"/>
                    </a:lnTo>
                    <a:lnTo>
                      <a:pt x="79" y="22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19" name="Freeform 240"/>
              <p:cNvSpPr>
                <a:spLocks noEditPoints="1"/>
              </p:cNvSpPr>
              <p:nvPr/>
            </p:nvSpPr>
            <p:spPr bwMode="auto">
              <a:xfrm>
                <a:off x="151" y="1193"/>
                <a:ext cx="143" cy="129"/>
              </a:xfrm>
              <a:custGeom>
                <a:avLst/>
                <a:gdLst>
                  <a:gd name="T0" fmla="*/ 143 w 143"/>
                  <a:gd name="T1" fmla="*/ 33 h 129"/>
                  <a:gd name="T2" fmla="*/ 143 w 143"/>
                  <a:gd name="T3" fmla="*/ 121 h 129"/>
                  <a:gd name="T4" fmla="*/ 143 w 143"/>
                  <a:gd name="T5" fmla="*/ 121 h 129"/>
                  <a:gd name="T6" fmla="*/ 142 w 143"/>
                  <a:gd name="T7" fmla="*/ 124 h 129"/>
                  <a:gd name="T8" fmla="*/ 141 w 143"/>
                  <a:gd name="T9" fmla="*/ 127 h 129"/>
                  <a:gd name="T10" fmla="*/ 138 w 143"/>
                  <a:gd name="T11" fmla="*/ 129 h 129"/>
                  <a:gd name="T12" fmla="*/ 134 w 143"/>
                  <a:gd name="T13" fmla="*/ 129 h 129"/>
                  <a:gd name="T14" fmla="*/ 8 w 143"/>
                  <a:gd name="T15" fmla="*/ 129 h 129"/>
                  <a:gd name="T16" fmla="*/ 8 w 143"/>
                  <a:gd name="T17" fmla="*/ 129 h 129"/>
                  <a:gd name="T18" fmla="*/ 5 w 143"/>
                  <a:gd name="T19" fmla="*/ 129 h 129"/>
                  <a:gd name="T20" fmla="*/ 3 w 143"/>
                  <a:gd name="T21" fmla="*/ 127 h 129"/>
                  <a:gd name="T22" fmla="*/ 1 w 143"/>
                  <a:gd name="T23" fmla="*/ 124 h 129"/>
                  <a:gd name="T24" fmla="*/ 0 w 143"/>
                  <a:gd name="T25" fmla="*/ 121 h 129"/>
                  <a:gd name="T26" fmla="*/ 0 w 143"/>
                  <a:gd name="T27" fmla="*/ 33 h 129"/>
                  <a:gd name="T28" fmla="*/ 0 w 143"/>
                  <a:gd name="T29" fmla="*/ 33 h 129"/>
                  <a:gd name="T30" fmla="*/ 1 w 143"/>
                  <a:gd name="T31" fmla="*/ 29 h 129"/>
                  <a:gd name="T32" fmla="*/ 3 w 143"/>
                  <a:gd name="T33" fmla="*/ 27 h 129"/>
                  <a:gd name="T34" fmla="*/ 5 w 143"/>
                  <a:gd name="T35" fmla="*/ 25 h 129"/>
                  <a:gd name="T36" fmla="*/ 8 w 143"/>
                  <a:gd name="T37" fmla="*/ 25 h 129"/>
                  <a:gd name="T38" fmla="*/ 41 w 143"/>
                  <a:gd name="T39" fmla="*/ 25 h 129"/>
                  <a:gd name="T40" fmla="*/ 41 w 143"/>
                  <a:gd name="T41" fmla="*/ 21 h 129"/>
                  <a:gd name="T42" fmla="*/ 41 w 143"/>
                  <a:gd name="T43" fmla="*/ 21 h 129"/>
                  <a:gd name="T44" fmla="*/ 42 w 143"/>
                  <a:gd name="T45" fmla="*/ 17 h 129"/>
                  <a:gd name="T46" fmla="*/ 43 w 143"/>
                  <a:gd name="T47" fmla="*/ 13 h 129"/>
                  <a:gd name="T48" fmla="*/ 45 w 143"/>
                  <a:gd name="T49" fmla="*/ 10 h 129"/>
                  <a:gd name="T50" fmla="*/ 47 w 143"/>
                  <a:gd name="T51" fmla="*/ 6 h 129"/>
                  <a:gd name="T52" fmla="*/ 50 w 143"/>
                  <a:gd name="T53" fmla="*/ 3 h 129"/>
                  <a:gd name="T54" fmla="*/ 54 w 143"/>
                  <a:gd name="T55" fmla="*/ 1 h 129"/>
                  <a:gd name="T56" fmla="*/ 58 w 143"/>
                  <a:gd name="T57" fmla="*/ 0 h 129"/>
                  <a:gd name="T58" fmla="*/ 62 w 143"/>
                  <a:gd name="T59" fmla="*/ 0 h 129"/>
                  <a:gd name="T60" fmla="*/ 81 w 143"/>
                  <a:gd name="T61" fmla="*/ 0 h 129"/>
                  <a:gd name="T62" fmla="*/ 81 w 143"/>
                  <a:gd name="T63" fmla="*/ 0 h 129"/>
                  <a:gd name="T64" fmla="*/ 85 w 143"/>
                  <a:gd name="T65" fmla="*/ 0 h 129"/>
                  <a:gd name="T66" fmla="*/ 88 w 143"/>
                  <a:gd name="T67" fmla="*/ 1 h 129"/>
                  <a:gd name="T68" fmla="*/ 92 w 143"/>
                  <a:gd name="T69" fmla="*/ 3 h 129"/>
                  <a:gd name="T70" fmla="*/ 95 w 143"/>
                  <a:gd name="T71" fmla="*/ 6 h 129"/>
                  <a:gd name="T72" fmla="*/ 97 w 143"/>
                  <a:gd name="T73" fmla="*/ 10 h 129"/>
                  <a:gd name="T74" fmla="*/ 99 w 143"/>
                  <a:gd name="T75" fmla="*/ 13 h 129"/>
                  <a:gd name="T76" fmla="*/ 100 w 143"/>
                  <a:gd name="T77" fmla="*/ 17 h 129"/>
                  <a:gd name="T78" fmla="*/ 102 w 143"/>
                  <a:gd name="T79" fmla="*/ 21 h 129"/>
                  <a:gd name="T80" fmla="*/ 102 w 143"/>
                  <a:gd name="T81" fmla="*/ 25 h 129"/>
                  <a:gd name="T82" fmla="*/ 134 w 143"/>
                  <a:gd name="T83" fmla="*/ 25 h 129"/>
                  <a:gd name="T84" fmla="*/ 134 w 143"/>
                  <a:gd name="T85" fmla="*/ 25 h 129"/>
                  <a:gd name="T86" fmla="*/ 138 w 143"/>
                  <a:gd name="T87" fmla="*/ 25 h 129"/>
                  <a:gd name="T88" fmla="*/ 141 w 143"/>
                  <a:gd name="T89" fmla="*/ 27 h 129"/>
                  <a:gd name="T90" fmla="*/ 142 w 143"/>
                  <a:gd name="T91" fmla="*/ 29 h 129"/>
                  <a:gd name="T92" fmla="*/ 143 w 143"/>
                  <a:gd name="T93" fmla="*/ 33 h 129"/>
                  <a:gd name="T94" fmla="*/ 143 w 143"/>
                  <a:gd name="T95" fmla="*/ 33 h 129"/>
                  <a:gd name="T96" fmla="*/ 54 w 143"/>
                  <a:gd name="T97" fmla="*/ 25 h 129"/>
                  <a:gd name="T98" fmla="*/ 88 w 143"/>
                  <a:gd name="T99" fmla="*/ 25 h 129"/>
                  <a:gd name="T100" fmla="*/ 88 w 143"/>
                  <a:gd name="T101" fmla="*/ 21 h 129"/>
                  <a:gd name="T102" fmla="*/ 88 w 143"/>
                  <a:gd name="T103" fmla="*/ 21 h 129"/>
                  <a:gd name="T104" fmla="*/ 88 w 143"/>
                  <a:gd name="T105" fmla="*/ 18 h 129"/>
                  <a:gd name="T106" fmla="*/ 86 w 143"/>
                  <a:gd name="T107" fmla="*/ 15 h 129"/>
                  <a:gd name="T108" fmla="*/ 84 w 143"/>
                  <a:gd name="T109" fmla="*/ 14 h 129"/>
                  <a:gd name="T110" fmla="*/ 81 w 143"/>
                  <a:gd name="T111" fmla="*/ 13 h 129"/>
                  <a:gd name="T112" fmla="*/ 62 w 143"/>
                  <a:gd name="T113" fmla="*/ 13 h 129"/>
                  <a:gd name="T114" fmla="*/ 62 w 143"/>
                  <a:gd name="T115" fmla="*/ 13 h 129"/>
                  <a:gd name="T116" fmla="*/ 59 w 143"/>
                  <a:gd name="T117" fmla="*/ 14 h 129"/>
                  <a:gd name="T118" fmla="*/ 56 w 143"/>
                  <a:gd name="T119" fmla="*/ 15 h 129"/>
                  <a:gd name="T120" fmla="*/ 55 w 143"/>
                  <a:gd name="T121" fmla="*/ 18 h 129"/>
                  <a:gd name="T122" fmla="*/ 54 w 143"/>
                  <a:gd name="T123" fmla="*/ 21 h 129"/>
                  <a:gd name="T124" fmla="*/ 54 w 143"/>
                  <a:gd name="T125"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129">
                    <a:moveTo>
                      <a:pt x="143" y="33"/>
                    </a:moveTo>
                    <a:lnTo>
                      <a:pt x="143" y="121"/>
                    </a:lnTo>
                    <a:lnTo>
                      <a:pt x="143" y="121"/>
                    </a:lnTo>
                    <a:lnTo>
                      <a:pt x="142" y="124"/>
                    </a:lnTo>
                    <a:lnTo>
                      <a:pt x="141" y="127"/>
                    </a:lnTo>
                    <a:lnTo>
                      <a:pt x="138" y="129"/>
                    </a:lnTo>
                    <a:lnTo>
                      <a:pt x="134" y="129"/>
                    </a:lnTo>
                    <a:lnTo>
                      <a:pt x="8" y="129"/>
                    </a:lnTo>
                    <a:lnTo>
                      <a:pt x="8" y="129"/>
                    </a:lnTo>
                    <a:lnTo>
                      <a:pt x="5" y="129"/>
                    </a:lnTo>
                    <a:lnTo>
                      <a:pt x="3" y="127"/>
                    </a:lnTo>
                    <a:lnTo>
                      <a:pt x="1" y="124"/>
                    </a:lnTo>
                    <a:lnTo>
                      <a:pt x="0" y="121"/>
                    </a:lnTo>
                    <a:lnTo>
                      <a:pt x="0" y="33"/>
                    </a:lnTo>
                    <a:lnTo>
                      <a:pt x="0" y="33"/>
                    </a:lnTo>
                    <a:lnTo>
                      <a:pt x="1" y="29"/>
                    </a:lnTo>
                    <a:lnTo>
                      <a:pt x="3" y="27"/>
                    </a:lnTo>
                    <a:lnTo>
                      <a:pt x="5" y="25"/>
                    </a:lnTo>
                    <a:lnTo>
                      <a:pt x="8" y="25"/>
                    </a:lnTo>
                    <a:lnTo>
                      <a:pt x="41" y="25"/>
                    </a:lnTo>
                    <a:lnTo>
                      <a:pt x="41" y="21"/>
                    </a:lnTo>
                    <a:lnTo>
                      <a:pt x="41" y="21"/>
                    </a:lnTo>
                    <a:lnTo>
                      <a:pt x="42" y="17"/>
                    </a:lnTo>
                    <a:lnTo>
                      <a:pt x="43" y="13"/>
                    </a:lnTo>
                    <a:lnTo>
                      <a:pt x="45" y="10"/>
                    </a:lnTo>
                    <a:lnTo>
                      <a:pt x="47" y="6"/>
                    </a:lnTo>
                    <a:lnTo>
                      <a:pt x="50" y="3"/>
                    </a:lnTo>
                    <a:lnTo>
                      <a:pt x="54" y="1"/>
                    </a:lnTo>
                    <a:lnTo>
                      <a:pt x="58" y="0"/>
                    </a:lnTo>
                    <a:lnTo>
                      <a:pt x="62" y="0"/>
                    </a:lnTo>
                    <a:lnTo>
                      <a:pt x="81" y="0"/>
                    </a:lnTo>
                    <a:lnTo>
                      <a:pt x="81" y="0"/>
                    </a:lnTo>
                    <a:lnTo>
                      <a:pt x="85" y="0"/>
                    </a:lnTo>
                    <a:lnTo>
                      <a:pt x="88" y="1"/>
                    </a:lnTo>
                    <a:lnTo>
                      <a:pt x="92" y="3"/>
                    </a:lnTo>
                    <a:lnTo>
                      <a:pt x="95" y="6"/>
                    </a:lnTo>
                    <a:lnTo>
                      <a:pt x="97" y="10"/>
                    </a:lnTo>
                    <a:lnTo>
                      <a:pt x="99" y="13"/>
                    </a:lnTo>
                    <a:lnTo>
                      <a:pt x="100" y="17"/>
                    </a:lnTo>
                    <a:lnTo>
                      <a:pt x="102" y="21"/>
                    </a:lnTo>
                    <a:lnTo>
                      <a:pt x="102" y="25"/>
                    </a:lnTo>
                    <a:lnTo>
                      <a:pt x="134" y="25"/>
                    </a:lnTo>
                    <a:lnTo>
                      <a:pt x="134" y="25"/>
                    </a:lnTo>
                    <a:lnTo>
                      <a:pt x="138" y="25"/>
                    </a:lnTo>
                    <a:lnTo>
                      <a:pt x="141" y="27"/>
                    </a:lnTo>
                    <a:lnTo>
                      <a:pt x="142" y="29"/>
                    </a:lnTo>
                    <a:lnTo>
                      <a:pt x="143" y="33"/>
                    </a:lnTo>
                    <a:lnTo>
                      <a:pt x="143" y="33"/>
                    </a:lnTo>
                    <a:close/>
                    <a:moveTo>
                      <a:pt x="54" y="25"/>
                    </a:moveTo>
                    <a:lnTo>
                      <a:pt x="88" y="25"/>
                    </a:lnTo>
                    <a:lnTo>
                      <a:pt x="88" y="21"/>
                    </a:lnTo>
                    <a:lnTo>
                      <a:pt x="88" y="21"/>
                    </a:lnTo>
                    <a:lnTo>
                      <a:pt x="88" y="18"/>
                    </a:lnTo>
                    <a:lnTo>
                      <a:pt x="86" y="15"/>
                    </a:lnTo>
                    <a:lnTo>
                      <a:pt x="84" y="14"/>
                    </a:lnTo>
                    <a:lnTo>
                      <a:pt x="81" y="13"/>
                    </a:lnTo>
                    <a:lnTo>
                      <a:pt x="62" y="13"/>
                    </a:lnTo>
                    <a:lnTo>
                      <a:pt x="62" y="13"/>
                    </a:lnTo>
                    <a:lnTo>
                      <a:pt x="59" y="14"/>
                    </a:lnTo>
                    <a:lnTo>
                      <a:pt x="56" y="15"/>
                    </a:lnTo>
                    <a:lnTo>
                      <a:pt x="55" y="18"/>
                    </a:lnTo>
                    <a:lnTo>
                      <a:pt x="54" y="21"/>
                    </a:lnTo>
                    <a:lnTo>
                      <a:pt x="54" y="2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0" name="Freeform 241"/>
              <p:cNvSpPr>
                <a:spLocks/>
              </p:cNvSpPr>
              <p:nvPr/>
            </p:nvSpPr>
            <p:spPr bwMode="auto">
              <a:xfrm>
                <a:off x="19" y="986"/>
                <a:ext cx="168" cy="336"/>
              </a:xfrm>
              <a:custGeom>
                <a:avLst/>
                <a:gdLst>
                  <a:gd name="T0" fmla="*/ 121 w 168"/>
                  <a:gd name="T1" fmla="*/ 336 h 336"/>
                  <a:gd name="T2" fmla="*/ 87 w 168"/>
                  <a:gd name="T3" fmla="*/ 336 h 336"/>
                  <a:gd name="T4" fmla="*/ 87 w 168"/>
                  <a:gd name="T5" fmla="*/ 336 h 336"/>
                  <a:gd name="T6" fmla="*/ 84 w 168"/>
                  <a:gd name="T7" fmla="*/ 336 h 336"/>
                  <a:gd name="T8" fmla="*/ 82 w 168"/>
                  <a:gd name="T9" fmla="*/ 334 h 336"/>
                  <a:gd name="T10" fmla="*/ 80 w 168"/>
                  <a:gd name="T11" fmla="*/ 331 h 336"/>
                  <a:gd name="T12" fmla="*/ 78 w 168"/>
                  <a:gd name="T13" fmla="*/ 325 h 336"/>
                  <a:gd name="T14" fmla="*/ 78 w 168"/>
                  <a:gd name="T15" fmla="*/ 325 h 336"/>
                  <a:gd name="T16" fmla="*/ 75 w 168"/>
                  <a:gd name="T17" fmla="*/ 308 h 336"/>
                  <a:gd name="T18" fmla="*/ 71 w 168"/>
                  <a:gd name="T19" fmla="*/ 286 h 336"/>
                  <a:gd name="T20" fmla="*/ 65 w 168"/>
                  <a:gd name="T21" fmla="*/ 248 h 336"/>
                  <a:gd name="T22" fmla="*/ 65 w 168"/>
                  <a:gd name="T23" fmla="*/ 248 h 336"/>
                  <a:gd name="T24" fmla="*/ 59 w 168"/>
                  <a:gd name="T25" fmla="*/ 209 h 336"/>
                  <a:gd name="T26" fmla="*/ 53 w 168"/>
                  <a:gd name="T27" fmla="*/ 153 h 336"/>
                  <a:gd name="T28" fmla="*/ 53 w 168"/>
                  <a:gd name="T29" fmla="*/ 153 h 336"/>
                  <a:gd name="T30" fmla="*/ 20 w 168"/>
                  <a:gd name="T31" fmla="*/ 66 h 336"/>
                  <a:gd name="T32" fmla="*/ 1 w 168"/>
                  <a:gd name="T33" fmla="*/ 17 h 336"/>
                  <a:gd name="T34" fmla="*/ 1 w 168"/>
                  <a:gd name="T35" fmla="*/ 17 h 336"/>
                  <a:gd name="T36" fmla="*/ 0 w 168"/>
                  <a:gd name="T37" fmla="*/ 12 h 336"/>
                  <a:gd name="T38" fmla="*/ 1 w 168"/>
                  <a:gd name="T39" fmla="*/ 7 h 336"/>
                  <a:gd name="T40" fmla="*/ 4 w 168"/>
                  <a:gd name="T41" fmla="*/ 3 h 336"/>
                  <a:gd name="T42" fmla="*/ 9 w 168"/>
                  <a:gd name="T43" fmla="*/ 1 h 336"/>
                  <a:gd name="T44" fmla="*/ 9 w 168"/>
                  <a:gd name="T45" fmla="*/ 1 h 336"/>
                  <a:gd name="T46" fmla="*/ 13 w 168"/>
                  <a:gd name="T47" fmla="*/ 0 h 336"/>
                  <a:gd name="T48" fmla="*/ 19 w 168"/>
                  <a:gd name="T49" fmla="*/ 1 h 336"/>
                  <a:gd name="T50" fmla="*/ 23 w 168"/>
                  <a:gd name="T51" fmla="*/ 4 h 336"/>
                  <a:gd name="T52" fmla="*/ 25 w 168"/>
                  <a:gd name="T53" fmla="*/ 9 h 336"/>
                  <a:gd name="T54" fmla="*/ 74 w 168"/>
                  <a:gd name="T55" fmla="*/ 112 h 336"/>
                  <a:gd name="T56" fmla="*/ 74 w 168"/>
                  <a:gd name="T57" fmla="*/ 112 h 336"/>
                  <a:gd name="T58" fmla="*/ 91 w 168"/>
                  <a:gd name="T59" fmla="*/ 109 h 336"/>
                  <a:gd name="T60" fmla="*/ 108 w 168"/>
                  <a:gd name="T61" fmla="*/ 107 h 336"/>
                  <a:gd name="T62" fmla="*/ 108 w 168"/>
                  <a:gd name="T63" fmla="*/ 107 h 336"/>
                  <a:gd name="T64" fmla="*/ 119 w 168"/>
                  <a:gd name="T65" fmla="*/ 107 h 336"/>
                  <a:gd name="T66" fmla="*/ 130 w 168"/>
                  <a:gd name="T67" fmla="*/ 110 h 336"/>
                  <a:gd name="T68" fmla="*/ 140 w 168"/>
                  <a:gd name="T69" fmla="*/ 112 h 336"/>
                  <a:gd name="T70" fmla="*/ 148 w 168"/>
                  <a:gd name="T71" fmla="*/ 114 h 336"/>
                  <a:gd name="T72" fmla="*/ 155 w 168"/>
                  <a:gd name="T73" fmla="*/ 118 h 336"/>
                  <a:gd name="T74" fmla="*/ 162 w 168"/>
                  <a:gd name="T75" fmla="*/ 121 h 336"/>
                  <a:gd name="T76" fmla="*/ 166 w 168"/>
                  <a:gd name="T77" fmla="*/ 126 h 336"/>
                  <a:gd name="T78" fmla="*/ 166 w 168"/>
                  <a:gd name="T79" fmla="*/ 128 h 336"/>
                  <a:gd name="T80" fmla="*/ 167 w 168"/>
                  <a:gd name="T81" fmla="*/ 130 h 336"/>
                  <a:gd name="T82" fmla="*/ 167 w 168"/>
                  <a:gd name="T83" fmla="*/ 130 h 336"/>
                  <a:gd name="T84" fmla="*/ 167 w 168"/>
                  <a:gd name="T85" fmla="*/ 137 h 336"/>
                  <a:gd name="T86" fmla="*/ 168 w 168"/>
                  <a:gd name="T87" fmla="*/ 156 h 336"/>
                  <a:gd name="T88" fmla="*/ 167 w 168"/>
                  <a:gd name="T89" fmla="*/ 184 h 336"/>
                  <a:gd name="T90" fmla="*/ 165 w 168"/>
                  <a:gd name="T91" fmla="*/ 200 h 336"/>
                  <a:gd name="T92" fmla="*/ 163 w 168"/>
                  <a:gd name="T93" fmla="*/ 2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336">
                    <a:moveTo>
                      <a:pt x="121" y="336"/>
                    </a:moveTo>
                    <a:lnTo>
                      <a:pt x="87" y="336"/>
                    </a:lnTo>
                    <a:lnTo>
                      <a:pt x="87" y="336"/>
                    </a:lnTo>
                    <a:lnTo>
                      <a:pt x="84" y="336"/>
                    </a:lnTo>
                    <a:lnTo>
                      <a:pt x="82" y="334"/>
                    </a:lnTo>
                    <a:lnTo>
                      <a:pt x="80" y="331"/>
                    </a:lnTo>
                    <a:lnTo>
                      <a:pt x="78" y="325"/>
                    </a:lnTo>
                    <a:lnTo>
                      <a:pt x="78" y="325"/>
                    </a:lnTo>
                    <a:lnTo>
                      <a:pt x="75" y="308"/>
                    </a:lnTo>
                    <a:lnTo>
                      <a:pt x="71" y="286"/>
                    </a:lnTo>
                    <a:lnTo>
                      <a:pt x="65" y="248"/>
                    </a:lnTo>
                    <a:lnTo>
                      <a:pt x="65" y="248"/>
                    </a:lnTo>
                    <a:lnTo>
                      <a:pt x="59" y="209"/>
                    </a:lnTo>
                    <a:lnTo>
                      <a:pt x="53" y="153"/>
                    </a:lnTo>
                    <a:lnTo>
                      <a:pt x="53" y="153"/>
                    </a:lnTo>
                    <a:lnTo>
                      <a:pt x="20" y="66"/>
                    </a:lnTo>
                    <a:lnTo>
                      <a:pt x="1" y="17"/>
                    </a:lnTo>
                    <a:lnTo>
                      <a:pt x="1" y="17"/>
                    </a:lnTo>
                    <a:lnTo>
                      <a:pt x="0" y="12"/>
                    </a:lnTo>
                    <a:lnTo>
                      <a:pt x="1" y="7"/>
                    </a:lnTo>
                    <a:lnTo>
                      <a:pt x="4" y="3"/>
                    </a:lnTo>
                    <a:lnTo>
                      <a:pt x="9" y="1"/>
                    </a:lnTo>
                    <a:lnTo>
                      <a:pt x="9" y="1"/>
                    </a:lnTo>
                    <a:lnTo>
                      <a:pt x="13" y="0"/>
                    </a:lnTo>
                    <a:lnTo>
                      <a:pt x="19" y="1"/>
                    </a:lnTo>
                    <a:lnTo>
                      <a:pt x="23" y="4"/>
                    </a:lnTo>
                    <a:lnTo>
                      <a:pt x="25" y="9"/>
                    </a:lnTo>
                    <a:lnTo>
                      <a:pt x="74" y="112"/>
                    </a:lnTo>
                    <a:lnTo>
                      <a:pt x="74" y="112"/>
                    </a:lnTo>
                    <a:lnTo>
                      <a:pt x="91" y="109"/>
                    </a:lnTo>
                    <a:lnTo>
                      <a:pt x="108" y="107"/>
                    </a:lnTo>
                    <a:lnTo>
                      <a:pt x="108" y="107"/>
                    </a:lnTo>
                    <a:lnTo>
                      <a:pt x="119" y="107"/>
                    </a:lnTo>
                    <a:lnTo>
                      <a:pt x="130" y="110"/>
                    </a:lnTo>
                    <a:lnTo>
                      <a:pt x="140" y="112"/>
                    </a:lnTo>
                    <a:lnTo>
                      <a:pt x="148" y="114"/>
                    </a:lnTo>
                    <a:lnTo>
                      <a:pt x="155" y="118"/>
                    </a:lnTo>
                    <a:lnTo>
                      <a:pt x="162" y="121"/>
                    </a:lnTo>
                    <a:lnTo>
                      <a:pt x="166" y="126"/>
                    </a:lnTo>
                    <a:lnTo>
                      <a:pt x="166" y="128"/>
                    </a:lnTo>
                    <a:lnTo>
                      <a:pt x="167" y="130"/>
                    </a:lnTo>
                    <a:lnTo>
                      <a:pt x="167" y="130"/>
                    </a:lnTo>
                    <a:lnTo>
                      <a:pt x="167" y="137"/>
                    </a:lnTo>
                    <a:lnTo>
                      <a:pt x="168" y="156"/>
                    </a:lnTo>
                    <a:lnTo>
                      <a:pt x="167" y="184"/>
                    </a:lnTo>
                    <a:lnTo>
                      <a:pt x="165" y="200"/>
                    </a:lnTo>
                    <a:lnTo>
                      <a:pt x="163" y="21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1" name="Freeform 242"/>
              <p:cNvSpPr>
                <a:spLocks/>
              </p:cNvSpPr>
              <p:nvPr/>
            </p:nvSpPr>
            <p:spPr bwMode="auto">
              <a:xfrm>
                <a:off x="86" y="988"/>
                <a:ext cx="92" cy="91"/>
              </a:xfrm>
              <a:custGeom>
                <a:avLst/>
                <a:gdLst>
                  <a:gd name="T0" fmla="*/ 92 w 92"/>
                  <a:gd name="T1" fmla="*/ 46 h 91"/>
                  <a:gd name="T2" fmla="*/ 92 w 92"/>
                  <a:gd name="T3" fmla="*/ 46 h 91"/>
                  <a:gd name="T4" fmla="*/ 91 w 92"/>
                  <a:gd name="T5" fmla="*/ 37 h 91"/>
                  <a:gd name="T6" fmla="*/ 88 w 92"/>
                  <a:gd name="T7" fmla="*/ 27 h 91"/>
                  <a:gd name="T8" fmla="*/ 84 w 92"/>
                  <a:gd name="T9" fmla="*/ 19 h 91"/>
                  <a:gd name="T10" fmla="*/ 78 w 92"/>
                  <a:gd name="T11" fmla="*/ 13 h 91"/>
                  <a:gd name="T12" fmla="*/ 72 w 92"/>
                  <a:gd name="T13" fmla="*/ 7 h 91"/>
                  <a:gd name="T14" fmla="*/ 64 w 92"/>
                  <a:gd name="T15" fmla="*/ 3 h 91"/>
                  <a:gd name="T16" fmla="*/ 55 w 92"/>
                  <a:gd name="T17" fmla="*/ 1 h 91"/>
                  <a:gd name="T18" fmla="*/ 46 w 92"/>
                  <a:gd name="T19" fmla="*/ 0 h 91"/>
                  <a:gd name="T20" fmla="*/ 46 w 92"/>
                  <a:gd name="T21" fmla="*/ 0 h 91"/>
                  <a:gd name="T22" fmla="*/ 37 w 92"/>
                  <a:gd name="T23" fmla="*/ 1 h 91"/>
                  <a:gd name="T24" fmla="*/ 28 w 92"/>
                  <a:gd name="T25" fmla="*/ 3 h 91"/>
                  <a:gd name="T26" fmla="*/ 20 w 92"/>
                  <a:gd name="T27" fmla="*/ 7 h 91"/>
                  <a:gd name="T28" fmla="*/ 13 w 92"/>
                  <a:gd name="T29" fmla="*/ 13 h 91"/>
                  <a:gd name="T30" fmla="*/ 8 w 92"/>
                  <a:gd name="T31" fmla="*/ 19 h 91"/>
                  <a:gd name="T32" fmla="*/ 4 w 92"/>
                  <a:gd name="T33" fmla="*/ 27 h 91"/>
                  <a:gd name="T34" fmla="*/ 1 w 92"/>
                  <a:gd name="T35" fmla="*/ 37 h 91"/>
                  <a:gd name="T36" fmla="*/ 0 w 92"/>
                  <a:gd name="T37" fmla="*/ 46 h 91"/>
                  <a:gd name="T38" fmla="*/ 0 w 92"/>
                  <a:gd name="T39" fmla="*/ 46 h 91"/>
                  <a:gd name="T40" fmla="*/ 1 w 92"/>
                  <a:gd name="T41" fmla="*/ 55 h 91"/>
                  <a:gd name="T42" fmla="*/ 4 w 92"/>
                  <a:gd name="T43" fmla="*/ 63 h 91"/>
                  <a:gd name="T44" fmla="*/ 8 w 92"/>
                  <a:gd name="T45" fmla="*/ 72 h 91"/>
                  <a:gd name="T46" fmla="*/ 13 w 92"/>
                  <a:gd name="T47" fmla="*/ 78 h 91"/>
                  <a:gd name="T48" fmla="*/ 20 w 92"/>
                  <a:gd name="T49" fmla="*/ 84 h 91"/>
                  <a:gd name="T50" fmla="*/ 28 w 92"/>
                  <a:gd name="T51" fmla="*/ 88 h 91"/>
                  <a:gd name="T52" fmla="*/ 37 w 92"/>
                  <a:gd name="T53" fmla="*/ 90 h 91"/>
                  <a:gd name="T54" fmla="*/ 46 w 92"/>
                  <a:gd name="T55" fmla="*/ 91 h 91"/>
                  <a:gd name="T56" fmla="*/ 46 w 92"/>
                  <a:gd name="T57" fmla="*/ 91 h 91"/>
                  <a:gd name="T58" fmla="*/ 55 w 92"/>
                  <a:gd name="T59" fmla="*/ 90 h 91"/>
                  <a:gd name="T60" fmla="*/ 64 w 92"/>
                  <a:gd name="T61" fmla="*/ 88 h 91"/>
                  <a:gd name="T62" fmla="*/ 72 w 92"/>
                  <a:gd name="T63" fmla="*/ 84 h 91"/>
                  <a:gd name="T64" fmla="*/ 78 w 92"/>
                  <a:gd name="T65" fmla="*/ 78 h 91"/>
                  <a:gd name="T66" fmla="*/ 84 w 92"/>
                  <a:gd name="T67" fmla="*/ 72 h 91"/>
                  <a:gd name="T68" fmla="*/ 88 w 92"/>
                  <a:gd name="T69" fmla="*/ 63 h 91"/>
                  <a:gd name="T70" fmla="*/ 91 w 92"/>
                  <a:gd name="T71" fmla="*/ 55 h 91"/>
                  <a:gd name="T72" fmla="*/ 92 w 92"/>
                  <a:gd name="T73" fmla="*/ 46 h 91"/>
                  <a:gd name="T74" fmla="*/ 92 w 92"/>
                  <a:gd name="T7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1">
                    <a:moveTo>
                      <a:pt x="92" y="46"/>
                    </a:moveTo>
                    <a:lnTo>
                      <a:pt x="92" y="46"/>
                    </a:lnTo>
                    <a:lnTo>
                      <a:pt x="91" y="37"/>
                    </a:lnTo>
                    <a:lnTo>
                      <a:pt x="88" y="27"/>
                    </a:lnTo>
                    <a:lnTo>
                      <a:pt x="84" y="19"/>
                    </a:lnTo>
                    <a:lnTo>
                      <a:pt x="78" y="13"/>
                    </a:lnTo>
                    <a:lnTo>
                      <a:pt x="72" y="7"/>
                    </a:lnTo>
                    <a:lnTo>
                      <a:pt x="64" y="3"/>
                    </a:lnTo>
                    <a:lnTo>
                      <a:pt x="55" y="1"/>
                    </a:lnTo>
                    <a:lnTo>
                      <a:pt x="46" y="0"/>
                    </a:lnTo>
                    <a:lnTo>
                      <a:pt x="46" y="0"/>
                    </a:lnTo>
                    <a:lnTo>
                      <a:pt x="37" y="1"/>
                    </a:lnTo>
                    <a:lnTo>
                      <a:pt x="28" y="3"/>
                    </a:lnTo>
                    <a:lnTo>
                      <a:pt x="20" y="7"/>
                    </a:lnTo>
                    <a:lnTo>
                      <a:pt x="13" y="13"/>
                    </a:lnTo>
                    <a:lnTo>
                      <a:pt x="8" y="19"/>
                    </a:lnTo>
                    <a:lnTo>
                      <a:pt x="4" y="27"/>
                    </a:lnTo>
                    <a:lnTo>
                      <a:pt x="1" y="37"/>
                    </a:lnTo>
                    <a:lnTo>
                      <a:pt x="0" y="46"/>
                    </a:lnTo>
                    <a:lnTo>
                      <a:pt x="0" y="46"/>
                    </a:lnTo>
                    <a:lnTo>
                      <a:pt x="1" y="55"/>
                    </a:lnTo>
                    <a:lnTo>
                      <a:pt x="4" y="63"/>
                    </a:lnTo>
                    <a:lnTo>
                      <a:pt x="8" y="72"/>
                    </a:lnTo>
                    <a:lnTo>
                      <a:pt x="13" y="78"/>
                    </a:lnTo>
                    <a:lnTo>
                      <a:pt x="20" y="84"/>
                    </a:lnTo>
                    <a:lnTo>
                      <a:pt x="28" y="88"/>
                    </a:lnTo>
                    <a:lnTo>
                      <a:pt x="37" y="90"/>
                    </a:lnTo>
                    <a:lnTo>
                      <a:pt x="46" y="91"/>
                    </a:lnTo>
                    <a:lnTo>
                      <a:pt x="46" y="91"/>
                    </a:lnTo>
                    <a:lnTo>
                      <a:pt x="55" y="90"/>
                    </a:lnTo>
                    <a:lnTo>
                      <a:pt x="64" y="88"/>
                    </a:lnTo>
                    <a:lnTo>
                      <a:pt x="72" y="84"/>
                    </a:lnTo>
                    <a:lnTo>
                      <a:pt x="78" y="78"/>
                    </a:lnTo>
                    <a:lnTo>
                      <a:pt x="84" y="72"/>
                    </a:lnTo>
                    <a:lnTo>
                      <a:pt x="88" y="63"/>
                    </a:lnTo>
                    <a:lnTo>
                      <a:pt x="91" y="55"/>
                    </a:lnTo>
                    <a:lnTo>
                      <a:pt x="92" y="46"/>
                    </a:lnTo>
                    <a:lnTo>
                      <a:pt x="92" y="4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2" name="Freeform 243"/>
              <p:cNvSpPr>
                <a:spLocks/>
              </p:cNvSpPr>
              <p:nvPr/>
            </p:nvSpPr>
            <p:spPr bwMode="auto">
              <a:xfrm>
                <a:off x="1461" y="1628"/>
                <a:ext cx="173" cy="24"/>
              </a:xfrm>
              <a:custGeom>
                <a:avLst/>
                <a:gdLst>
                  <a:gd name="T0" fmla="*/ 161 w 173"/>
                  <a:gd name="T1" fmla="*/ 0 h 24"/>
                  <a:gd name="T2" fmla="*/ 11 w 173"/>
                  <a:gd name="T3" fmla="*/ 0 h 24"/>
                  <a:gd name="T4" fmla="*/ 11 w 173"/>
                  <a:gd name="T5" fmla="*/ 0 h 24"/>
                  <a:gd name="T6" fmla="*/ 7 w 173"/>
                  <a:gd name="T7" fmla="*/ 1 h 24"/>
                  <a:gd name="T8" fmla="*/ 3 w 173"/>
                  <a:gd name="T9" fmla="*/ 3 h 24"/>
                  <a:gd name="T10" fmla="*/ 0 w 173"/>
                  <a:gd name="T11" fmla="*/ 7 h 24"/>
                  <a:gd name="T12" fmla="*/ 0 w 173"/>
                  <a:gd name="T13" fmla="*/ 12 h 24"/>
                  <a:gd name="T14" fmla="*/ 0 w 173"/>
                  <a:gd name="T15" fmla="*/ 12 h 24"/>
                  <a:gd name="T16" fmla="*/ 0 w 173"/>
                  <a:gd name="T17" fmla="*/ 17 h 24"/>
                  <a:gd name="T18" fmla="*/ 3 w 173"/>
                  <a:gd name="T19" fmla="*/ 21 h 24"/>
                  <a:gd name="T20" fmla="*/ 7 w 173"/>
                  <a:gd name="T21" fmla="*/ 23 h 24"/>
                  <a:gd name="T22" fmla="*/ 11 w 173"/>
                  <a:gd name="T23" fmla="*/ 24 h 24"/>
                  <a:gd name="T24" fmla="*/ 161 w 173"/>
                  <a:gd name="T25" fmla="*/ 24 h 24"/>
                  <a:gd name="T26" fmla="*/ 161 w 173"/>
                  <a:gd name="T27" fmla="*/ 24 h 24"/>
                  <a:gd name="T28" fmla="*/ 166 w 173"/>
                  <a:gd name="T29" fmla="*/ 23 h 24"/>
                  <a:gd name="T30" fmla="*/ 170 w 173"/>
                  <a:gd name="T31" fmla="*/ 21 h 24"/>
                  <a:gd name="T32" fmla="*/ 172 w 173"/>
                  <a:gd name="T33" fmla="*/ 17 h 24"/>
                  <a:gd name="T34" fmla="*/ 173 w 173"/>
                  <a:gd name="T35" fmla="*/ 12 h 24"/>
                  <a:gd name="T36" fmla="*/ 173 w 173"/>
                  <a:gd name="T37" fmla="*/ 12 h 24"/>
                  <a:gd name="T38" fmla="*/ 172 w 173"/>
                  <a:gd name="T39" fmla="*/ 7 h 24"/>
                  <a:gd name="T40" fmla="*/ 170 w 173"/>
                  <a:gd name="T41" fmla="*/ 3 h 24"/>
                  <a:gd name="T42" fmla="*/ 166 w 173"/>
                  <a:gd name="T43" fmla="*/ 1 h 24"/>
                  <a:gd name="T44" fmla="*/ 161 w 173"/>
                  <a:gd name="T45" fmla="*/ 0 h 24"/>
                  <a:gd name="T46" fmla="*/ 161 w 173"/>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3" h="24">
                    <a:moveTo>
                      <a:pt x="161" y="0"/>
                    </a:moveTo>
                    <a:lnTo>
                      <a:pt x="11" y="0"/>
                    </a:lnTo>
                    <a:lnTo>
                      <a:pt x="11" y="0"/>
                    </a:lnTo>
                    <a:lnTo>
                      <a:pt x="7" y="1"/>
                    </a:lnTo>
                    <a:lnTo>
                      <a:pt x="3" y="3"/>
                    </a:lnTo>
                    <a:lnTo>
                      <a:pt x="0" y="7"/>
                    </a:lnTo>
                    <a:lnTo>
                      <a:pt x="0" y="12"/>
                    </a:lnTo>
                    <a:lnTo>
                      <a:pt x="0" y="12"/>
                    </a:lnTo>
                    <a:lnTo>
                      <a:pt x="0" y="17"/>
                    </a:lnTo>
                    <a:lnTo>
                      <a:pt x="3" y="21"/>
                    </a:lnTo>
                    <a:lnTo>
                      <a:pt x="7" y="23"/>
                    </a:lnTo>
                    <a:lnTo>
                      <a:pt x="11" y="24"/>
                    </a:lnTo>
                    <a:lnTo>
                      <a:pt x="161" y="24"/>
                    </a:lnTo>
                    <a:lnTo>
                      <a:pt x="161" y="24"/>
                    </a:lnTo>
                    <a:lnTo>
                      <a:pt x="166" y="23"/>
                    </a:lnTo>
                    <a:lnTo>
                      <a:pt x="170" y="21"/>
                    </a:lnTo>
                    <a:lnTo>
                      <a:pt x="172" y="17"/>
                    </a:lnTo>
                    <a:lnTo>
                      <a:pt x="173" y="12"/>
                    </a:lnTo>
                    <a:lnTo>
                      <a:pt x="173" y="12"/>
                    </a:lnTo>
                    <a:lnTo>
                      <a:pt x="172" y="7"/>
                    </a:lnTo>
                    <a:lnTo>
                      <a:pt x="170" y="3"/>
                    </a:lnTo>
                    <a:lnTo>
                      <a:pt x="166" y="1"/>
                    </a:lnTo>
                    <a:lnTo>
                      <a:pt x="161" y="0"/>
                    </a:lnTo>
                    <a:lnTo>
                      <a:pt x="161"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3" name="Freeform 244"/>
              <p:cNvSpPr>
                <a:spLocks noEditPoints="1"/>
              </p:cNvSpPr>
              <p:nvPr/>
            </p:nvSpPr>
            <p:spPr bwMode="auto">
              <a:xfrm>
                <a:off x="1332" y="1456"/>
                <a:ext cx="307" cy="156"/>
              </a:xfrm>
              <a:custGeom>
                <a:avLst/>
                <a:gdLst>
                  <a:gd name="T0" fmla="*/ 206 w 307"/>
                  <a:gd name="T1" fmla="*/ 7 h 156"/>
                  <a:gd name="T2" fmla="*/ 204 w 307"/>
                  <a:gd name="T3" fmla="*/ 2 h 156"/>
                  <a:gd name="T4" fmla="*/ 199 w 307"/>
                  <a:gd name="T5" fmla="*/ 0 h 156"/>
                  <a:gd name="T6" fmla="*/ 193 w 307"/>
                  <a:gd name="T7" fmla="*/ 5 h 156"/>
                  <a:gd name="T8" fmla="*/ 192 w 307"/>
                  <a:gd name="T9" fmla="*/ 47 h 156"/>
                  <a:gd name="T10" fmla="*/ 57 w 307"/>
                  <a:gd name="T11" fmla="*/ 43 h 156"/>
                  <a:gd name="T12" fmla="*/ 48 w 307"/>
                  <a:gd name="T13" fmla="*/ 32 h 156"/>
                  <a:gd name="T14" fmla="*/ 35 w 307"/>
                  <a:gd name="T15" fmla="*/ 27 h 156"/>
                  <a:gd name="T16" fmla="*/ 24 w 307"/>
                  <a:gd name="T17" fmla="*/ 27 h 156"/>
                  <a:gd name="T18" fmla="*/ 10 w 307"/>
                  <a:gd name="T19" fmla="*/ 36 h 156"/>
                  <a:gd name="T20" fmla="*/ 1 w 307"/>
                  <a:gd name="T21" fmla="*/ 50 h 156"/>
                  <a:gd name="T22" fmla="*/ 1 w 307"/>
                  <a:gd name="T23" fmla="*/ 62 h 156"/>
                  <a:gd name="T24" fmla="*/ 10 w 307"/>
                  <a:gd name="T25" fmla="*/ 78 h 156"/>
                  <a:gd name="T26" fmla="*/ 24 w 307"/>
                  <a:gd name="T27" fmla="*/ 86 h 156"/>
                  <a:gd name="T28" fmla="*/ 38 w 307"/>
                  <a:gd name="T29" fmla="*/ 85 h 156"/>
                  <a:gd name="T30" fmla="*/ 56 w 307"/>
                  <a:gd name="T31" fmla="*/ 73 h 156"/>
                  <a:gd name="T32" fmla="*/ 90 w 307"/>
                  <a:gd name="T33" fmla="*/ 85 h 156"/>
                  <a:gd name="T34" fmla="*/ 127 w 307"/>
                  <a:gd name="T35" fmla="*/ 110 h 156"/>
                  <a:gd name="T36" fmla="*/ 140 w 307"/>
                  <a:gd name="T37" fmla="*/ 137 h 156"/>
                  <a:gd name="T38" fmla="*/ 163 w 307"/>
                  <a:gd name="T39" fmla="*/ 155 h 156"/>
                  <a:gd name="T40" fmla="*/ 172 w 307"/>
                  <a:gd name="T41" fmla="*/ 156 h 156"/>
                  <a:gd name="T42" fmla="*/ 253 w 307"/>
                  <a:gd name="T43" fmla="*/ 155 h 156"/>
                  <a:gd name="T44" fmla="*/ 288 w 307"/>
                  <a:gd name="T45" fmla="*/ 144 h 156"/>
                  <a:gd name="T46" fmla="*/ 306 w 307"/>
                  <a:gd name="T47" fmla="*/ 122 h 156"/>
                  <a:gd name="T48" fmla="*/ 307 w 307"/>
                  <a:gd name="T49" fmla="*/ 114 h 156"/>
                  <a:gd name="T50" fmla="*/ 302 w 307"/>
                  <a:gd name="T51" fmla="*/ 99 h 156"/>
                  <a:gd name="T52" fmla="*/ 278 w 307"/>
                  <a:gd name="T53" fmla="*/ 72 h 156"/>
                  <a:gd name="T54" fmla="*/ 242 w 307"/>
                  <a:gd name="T55" fmla="*/ 51 h 156"/>
                  <a:gd name="T56" fmla="*/ 219 w 307"/>
                  <a:gd name="T57" fmla="*/ 47 h 156"/>
                  <a:gd name="T58" fmla="*/ 30 w 307"/>
                  <a:gd name="T59" fmla="*/ 78 h 156"/>
                  <a:gd name="T60" fmla="*/ 19 w 307"/>
                  <a:gd name="T61" fmla="*/ 74 h 156"/>
                  <a:gd name="T62" fmla="*/ 11 w 307"/>
                  <a:gd name="T63" fmla="*/ 64 h 156"/>
                  <a:gd name="T64" fmla="*/ 10 w 307"/>
                  <a:gd name="T65" fmla="*/ 56 h 156"/>
                  <a:gd name="T66" fmla="*/ 13 w 307"/>
                  <a:gd name="T67" fmla="*/ 45 h 156"/>
                  <a:gd name="T68" fmla="*/ 22 w 307"/>
                  <a:gd name="T69" fmla="*/ 37 h 156"/>
                  <a:gd name="T70" fmla="*/ 30 w 307"/>
                  <a:gd name="T71" fmla="*/ 36 h 156"/>
                  <a:gd name="T72" fmla="*/ 46 w 307"/>
                  <a:gd name="T73" fmla="*/ 43 h 156"/>
                  <a:gd name="T74" fmla="*/ 30 w 307"/>
                  <a:gd name="T75" fmla="*/ 47 h 156"/>
                  <a:gd name="T76" fmla="*/ 30 w 307"/>
                  <a:gd name="T77" fmla="*/ 47 h 156"/>
                  <a:gd name="T78" fmla="*/ 23 w 307"/>
                  <a:gd name="T79" fmla="*/ 53 h 156"/>
                  <a:gd name="T80" fmla="*/ 23 w 307"/>
                  <a:gd name="T81" fmla="*/ 58 h 156"/>
                  <a:gd name="T82" fmla="*/ 28 w 307"/>
                  <a:gd name="T83" fmla="*/ 63 h 156"/>
                  <a:gd name="T84" fmla="*/ 47 w 307"/>
                  <a:gd name="T85" fmla="*/ 69 h 156"/>
                  <a:gd name="T86" fmla="*/ 35 w 307"/>
                  <a:gd name="T87" fmla="*/ 77 h 156"/>
                  <a:gd name="T88" fmla="*/ 215 w 307"/>
                  <a:gd name="T89" fmla="*/ 99 h 156"/>
                  <a:gd name="T90" fmla="*/ 219 w 307"/>
                  <a:gd name="T91" fmla="*/ 60 h 156"/>
                  <a:gd name="T92" fmla="*/ 238 w 307"/>
                  <a:gd name="T93" fmla="*/ 64 h 156"/>
                  <a:gd name="T94" fmla="*/ 266 w 307"/>
                  <a:gd name="T95" fmla="*/ 80 h 156"/>
                  <a:gd name="T96" fmla="*/ 285 w 307"/>
                  <a:gd name="T97" fmla="*/ 9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7" h="156">
                    <a:moveTo>
                      <a:pt x="219" y="47"/>
                    </a:moveTo>
                    <a:lnTo>
                      <a:pt x="206" y="47"/>
                    </a:lnTo>
                    <a:lnTo>
                      <a:pt x="206" y="7"/>
                    </a:lnTo>
                    <a:lnTo>
                      <a:pt x="206" y="7"/>
                    </a:lnTo>
                    <a:lnTo>
                      <a:pt x="206" y="5"/>
                    </a:lnTo>
                    <a:lnTo>
                      <a:pt x="204" y="2"/>
                    </a:lnTo>
                    <a:lnTo>
                      <a:pt x="202" y="1"/>
                    </a:lnTo>
                    <a:lnTo>
                      <a:pt x="199" y="0"/>
                    </a:lnTo>
                    <a:lnTo>
                      <a:pt x="199" y="0"/>
                    </a:lnTo>
                    <a:lnTo>
                      <a:pt x="196" y="1"/>
                    </a:lnTo>
                    <a:lnTo>
                      <a:pt x="194" y="2"/>
                    </a:lnTo>
                    <a:lnTo>
                      <a:pt x="193" y="5"/>
                    </a:lnTo>
                    <a:lnTo>
                      <a:pt x="192" y="7"/>
                    </a:lnTo>
                    <a:lnTo>
                      <a:pt x="192" y="47"/>
                    </a:lnTo>
                    <a:lnTo>
                      <a:pt x="192" y="47"/>
                    </a:lnTo>
                    <a:lnTo>
                      <a:pt x="59" y="47"/>
                    </a:lnTo>
                    <a:lnTo>
                      <a:pt x="59" y="47"/>
                    </a:lnTo>
                    <a:lnTo>
                      <a:pt x="57" y="43"/>
                    </a:lnTo>
                    <a:lnTo>
                      <a:pt x="55" y="39"/>
                    </a:lnTo>
                    <a:lnTo>
                      <a:pt x="52" y="36"/>
                    </a:lnTo>
                    <a:lnTo>
                      <a:pt x="48" y="32"/>
                    </a:lnTo>
                    <a:lnTo>
                      <a:pt x="45" y="30"/>
                    </a:lnTo>
                    <a:lnTo>
                      <a:pt x="39" y="28"/>
                    </a:lnTo>
                    <a:lnTo>
                      <a:pt x="35" y="27"/>
                    </a:lnTo>
                    <a:lnTo>
                      <a:pt x="30" y="26"/>
                    </a:lnTo>
                    <a:lnTo>
                      <a:pt x="30" y="26"/>
                    </a:lnTo>
                    <a:lnTo>
                      <a:pt x="24" y="27"/>
                    </a:lnTo>
                    <a:lnTo>
                      <a:pt x="19" y="29"/>
                    </a:lnTo>
                    <a:lnTo>
                      <a:pt x="14" y="31"/>
                    </a:lnTo>
                    <a:lnTo>
                      <a:pt x="10" y="36"/>
                    </a:lnTo>
                    <a:lnTo>
                      <a:pt x="6" y="40"/>
                    </a:lnTo>
                    <a:lnTo>
                      <a:pt x="3" y="45"/>
                    </a:lnTo>
                    <a:lnTo>
                      <a:pt x="1" y="50"/>
                    </a:lnTo>
                    <a:lnTo>
                      <a:pt x="0" y="56"/>
                    </a:lnTo>
                    <a:lnTo>
                      <a:pt x="0" y="56"/>
                    </a:lnTo>
                    <a:lnTo>
                      <a:pt x="1" y="62"/>
                    </a:lnTo>
                    <a:lnTo>
                      <a:pt x="3" y="68"/>
                    </a:lnTo>
                    <a:lnTo>
                      <a:pt x="6" y="73"/>
                    </a:lnTo>
                    <a:lnTo>
                      <a:pt x="10" y="78"/>
                    </a:lnTo>
                    <a:lnTo>
                      <a:pt x="14" y="81"/>
                    </a:lnTo>
                    <a:lnTo>
                      <a:pt x="19" y="84"/>
                    </a:lnTo>
                    <a:lnTo>
                      <a:pt x="24" y="86"/>
                    </a:lnTo>
                    <a:lnTo>
                      <a:pt x="30" y="86"/>
                    </a:lnTo>
                    <a:lnTo>
                      <a:pt x="30" y="86"/>
                    </a:lnTo>
                    <a:lnTo>
                      <a:pt x="38" y="85"/>
                    </a:lnTo>
                    <a:lnTo>
                      <a:pt x="45" y="82"/>
                    </a:lnTo>
                    <a:lnTo>
                      <a:pt x="51" y="78"/>
                    </a:lnTo>
                    <a:lnTo>
                      <a:pt x="56" y="73"/>
                    </a:lnTo>
                    <a:lnTo>
                      <a:pt x="56" y="73"/>
                    </a:lnTo>
                    <a:lnTo>
                      <a:pt x="72" y="78"/>
                    </a:lnTo>
                    <a:lnTo>
                      <a:pt x="90" y="85"/>
                    </a:lnTo>
                    <a:lnTo>
                      <a:pt x="126" y="99"/>
                    </a:lnTo>
                    <a:lnTo>
                      <a:pt x="126" y="99"/>
                    </a:lnTo>
                    <a:lnTo>
                      <a:pt x="127" y="110"/>
                    </a:lnTo>
                    <a:lnTo>
                      <a:pt x="129" y="119"/>
                    </a:lnTo>
                    <a:lnTo>
                      <a:pt x="134" y="129"/>
                    </a:lnTo>
                    <a:lnTo>
                      <a:pt x="140" y="137"/>
                    </a:lnTo>
                    <a:lnTo>
                      <a:pt x="146" y="146"/>
                    </a:lnTo>
                    <a:lnTo>
                      <a:pt x="155" y="151"/>
                    </a:lnTo>
                    <a:lnTo>
                      <a:pt x="163" y="155"/>
                    </a:lnTo>
                    <a:lnTo>
                      <a:pt x="167" y="156"/>
                    </a:lnTo>
                    <a:lnTo>
                      <a:pt x="172" y="156"/>
                    </a:lnTo>
                    <a:lnTo>
                      <a:pt x="172" y="156"/>
                    </a:lnTo>
                    <a:lnTo>
                      <a:pt x="238" y="156"/>
                    </a:lnTo>
                    <a:lnTo>
                      <a:pt x="238" y="156"/>
                    </a:lnTo>
                    <a:lnTo>
                      <a:pt x="253" y="155"/>
                    </a:lnTo>
                    <a:lnTo>
                      <a:pt x="267" y="153"/>
                    </a:lnTo>
                    <a:lnTo>
                      <a:pt x="278" y="149"/>
                    </a:lnTo>
                    <a:lnTo>
                      <a:pt x="288" y="144"/>
                    </a:lnTo>
                    <a:lnTo>
                      <a:pt x="297" y="137"/>
                    </a:lnTo>
                    <a:lnTo>
                      <a:pt x="302" y="130"/>
                    </a:lnTo>
                    <a:lnTo>
                      <a:pt x="306" y="122"/>
                    </a:lnTo>
                    <a:lnTo>
                      <a:pt x="307" y="118"/>
                    </a:lnTo>
                    <a:lnTo>
                      <a:pt x="307" y="114"/>
                    </a:lnTo>
                    <a:lnTo>
                      <a:pt x="307" y="114"/>
                    </a:lnTo>
                    <a:lnTo>
                      <a:pt x="306" y="110"/>
                    </a:lnTo>
                    <a:lnTo>
                      <a:pt x="305" y="104"/>
                    </a:lnTo>
                    <a:lnTo>
                      <a:pt x="302" y="99"/>
                    </a:lnTo>
                    <a:lnTo>
                      <a:pt x="299" y="93"/>
                    </a:lnTo>
                    <a:lnTo>
                      <a:pt x="289" y="83"/>
                    </a:lnTo>
                    <a:lnTo>
                      <a:pt x="278" y="72"/>
                    </a:lnTo>
                    <a:lnTo>
                      <a:pt x="265" y="62"/>
                    </a:lnTo>
                    <a:lnTo>
                      <a:pt x="249" y="54"/>
                    </a:lnTo>
                    <a:lnTo>
                      <a:pt x="242" y="51"/>
                    </a:lnTo>
                    <a:lnTo>
                      <a:pt x="234" y="49"/>
                    </a:lnTo>
                    <a:lnTo>
                      <a:pt x="227" y="48"/>
                    </a:lnTo>
                    <a:lnTo>
                      <a:pt x="219" y="47"/>
                    </a:lnTo>
                    <a:lnTo>
                      <a:pt x="219" y="47"/>
                    </a:lnTo>
                    <a:close/>
                    <a:moveTo>
                      <a:pt x="30" y="78"/>
                    </a:moveTo>
                    <a:lnTo>
                      <a:pt x="30" y="78"/>
                    </a:lnTo>
                    <a:lnTo>
                      <a:pt x="26" y="77"/>
                    </a:lnTo>
                    <a:lnTo>
                      <a:pt x="22" y="76"/>
                    </a:lnTo>
                    <a:lnTo>
                      <a:pt x="19" y="74"/>
                    </a:lnTo>
                    <a:lnTo>
                      <a:pt x="16" y="72"/>
                    </a:lnTo>
                    <a:lnTo>
                      <a:pt x="13" y="68"/>
                    </a:lnTo>
                    <a:lnTo>
                      <a:pt x="11" y="64"/>
                    </a:lnTo>
                    <a:lnTo>
                      <a:pt x="10" y="60"/>
                    </a:lnTo>
                    <a:lnTo>
                      <a:pt x="10" y="56"/>
                    </a:lnTo>
                    <a:lnTo>
                      <a:pt x="10" y="56"/>
                    </a:lnTo>
                    <a:lnTo>
                      <a:pt x="10" y="52"/>
                    </a:lnTo>
                    <a:lnTo>
                      <a:pt x="11" y="48"/>
                    </a:lnTo>
                    <a:lnTo>
                      <a:pt x="13" y="45"/>
                    </a:lnTo>
                    <a:lnTo>
                      <a:pt x="16" y="42"/>
                    </a:lnTo>
                    <a:lnTo>
                      <a:pt x="19" y="39"/>
                    </a:lnTo>
                    <a:lnTo>
                      <a:pt x="22" y="37"/>
                    </a:lnTo>
                    <a:lnTo>
                      <a:pt x="26" y="36"/>
                    </a:lnTo>
                    <a:lnTo>
                      <a:pt x="30" y="36"/>
                    </a:lnTo>
                    <a:lnTo>
                      <a:pt x="30" y="36"/>
                    </a:lnTo>
                    <a:lnTo>
                      <a:pt x="36" y="37"/>
                    </a:lnTo>
                    <a:lnTo>
                      <a:pt x="42" y="39"/>
                    </a:lnTo>
                    <a:lnTo>
                      <a:pt x="46" y="43"/>
                    </a:lnTo>
                    <a:lnTo>
                      <a:pt x="50" y="47"/>
                    </a:lnTo>
                    <a:lnTo>
                      <a:pt x="50" y="47"/>
                    </a:lnTo>
                    <a:lnTo>
                      <a:pt x="30" y="47"/>
                    </a:lnTo>
                    <a:lnTo>
                      <a:pt x="30" y="47"/>
                    </a:lnTo>
                    <a:lnTo>
                      <a:pt x="30" y="47"/>
                    </a:lnTo>
                    <a:lnTo>
                      <a:pt x="30" y="47"/>
                    </a:lnTo>
                    <a:lnTo>
                      <a:pt x="27" y="48"/>
                    </a:lnTo>
                    <a:lnTo>
                      <a:pt x="24" y="50"/>
                    </a:lnTo>
                    <a:lnTo>
                      <a:pt x="23" y="53"/>
                    </a:lnTo>
                    <a:lnTo>
                      <a:pt x="22" y="56"/>
                    </a:lnTo>
                    <a:lnTo>
                      <a:pt x="22" y="56"/>
                    </a:lnTo>
                    <a:lnTo>
                      <a:pt x="23" y="58"/>
                    </a:lnTo>
                    <a:lnTo>
                      <a:pt x="24" y="60"/>
                    </a:lnTo>
                    <a:lnTo>
                      <a:pt x="25" y="62"/>
                    </a:lnTo>
                    <a:lnTo>
                      <a:pt x="28" y="63"/>
                    </a:lnTo>
                    <a:lnTo>
                      <a:pt x="28" y="63"/>
                    </a:lnTo>
                    <a:lnTo>
                      <a:pt x="47" y="69"/>
                    </a:lnTo>
                    <a:lnTo>
                      <a:pt x="47" y="69"/>
                    </a:lnTo>
                    <a:lnTo>
                      <a:pt x="44" y="73"/>
                    </a:lnTo>
                    <a:lnTo>
                      <a:pt x="39" y="76"/>
                    </a:lnTo>
                    <a:lnTo>
                      <a:pt x="35" y="77"/>
                    </a:lnTo>
                    <a:lnTo>
                      <a:pt x="30" y="78"/>
                    </a:lnTo>
                    <a:lnTo>
                      <a:pt x="30" y="78"/>
                    </a:lnTo>
                    <a:close/>
                    <a:moveTo>
                      <a:pt x="215" y="99"/>
                    </a:moveTo>
                    <a:lnTo>
                      <a:pt x="201" y="60"/>
                    </a:lnTo>
                    <a:lnTo>
                      <a:pt x="201" y="60"/>
                    </a:lnTo>
                    <a:lnTo>
                      <a:pt x="219" y="60"/>
                    </a:lnTo>
                    <a:lnTo>
                      <a:pt x="219" y="60"/>
                    </a:lnTo>
                    <a:lnTo>
                      <a:pt x="229" y="61"/>
                    </a:lnTo>
                    <a:lnTo>
                      <a:pt x="238" y="64"/>
                    </a:lnTo>
                    <a:lnTo>
                      <a:pt x="248" y="68"/>
                    </a:lnTo>
                    <a:lnTo>
                      <a:pt x="256" y="74"/>
                    </a:lnTo>
                    <a:lnTo>
                      <a:pt x="266" y="80"/>
                    </a:lnTo>
                    <a:lnTo>
                      <a:pt x="273" y="86"/>
                    </a:lnTo>
                    <a:lnTo>
                      <a:pt x="280" y="93"/>
                    </a:lnTo>
                    <a:lnTo>
                      <a:pt x="285" y="99"/>
                    </a:lnTo>
                    <a:lnTo>
                      <a:pt x="215" y="9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4" name="Freeform 245"/>
              <p:cNvSpPr>
                <a:spLocks/>
              </p:cNvSpPr>
              <p:nvPr/>
            </p:nvSpPr>
            <p:spPr bwMode="auto">
              <a:xfrm>
                <a:off x="1401" y="1469"/>
                <a:ext cx="111" cy="12"/>
              </a:xfrm>
              <a:custGeom>
                <a:avLst/>
                <a:gdLst>
                  <a:gd name="T0" fmla="*/ 111 w 111"/>
                  <a:gd name="T1" fmla="*/ 12 h 12"/>
                  <a:gd name="T2" fmla="*/ 111 w 111"/>
                  <a:gd name="T3" fmla="*/ 12 h 12"/>
                  <a:gd name="T4" fmla="*/ 5 w 111"/>
                  <a:gd name="T5" fmla="*/ 12 h 12"/>
                  <a:gd name="T6" fmla="*/ 5 w 111"/>
                  <a:gd name="T7" fmla="*/ 12 h 12"/>
                  <a:gd name="T8" fmla="*/ 5 w 111"/>
                  <a:gd name="T9" fmla="*/ 12 h 12"/>
                  <a:gd name="T10" fmla="*/ 3 w 111"/>
                  <a:gd name="T11" fmla="*/ 11 h 12"/>
                  <a:gd name="T12" fmla="*/ 1 w 111"/>
                  <a:gd name="T13" fmla="*/ 10 h 12"/>
                  <a:gd name="T14" fmla="*/ 0 w 111"/>
                  <a:gd name="T15" fmla="*/ 8 h 12"/>
                  <a:gd name="T16" fmla="*/ 0 w 111"/>
                  <a:gd name="T17" fmla="*/ 6 h 12"/>
                  <a:gd name="T18" fmla="*/ 0 w 111"/>
                  <a:gd name="T19" fmla="*/ 6 h 12"/>
                  <a:gd name="T20" fmla="*/ 0 w 111"/>
                  <a:gd name="T21" fmla="*/ 6 h 12"/>
                  <a:gd name="T22" fmla="*/ 0 w 111"/>
                  <a:gd name="T23" fmla="*/ 4 h 12"/>
                  <a:gd name="T24" fmla="*/ 1 w 111"/>
                  <a:gd name="T25" fmla="*/ 2 h 12"/>
                  <a:gd name="T26" fmla="*/ 3 w 111"/>
                  <a:gd name="T27" fmla="*/ 1 h 12"/>
                  <a:gd name="T28" fmla="*/ 5 w 111"/>
                  <a:gd name="T29" fmla="*/ 0 h 12"/>
                  <a:gd name="T30" fmla="*/ 5 w 111"/>
                  <a:gd name="T31" fmla="*/ 0 h 12"/>
                  <a:gd name="T32" fmla="*/ 111 w 111"/>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2">
                    <a:moveTo>
                      <a:pt x="111" y="12"/>
                    </a:moveTo>
                    <a:lnTo>
                      <a:pt x="111" y="12"/>
                    </a:lnTo>
                    <a:lnTo>
                      <a:pt x="5" y="12"/>
                    </a:lnTo>
                    <a:lnTo>
                      <a:pt x="5" y="12"/>
                    </a:lnTo>
                    <a:lnTo>
                      <a:pt x="5" y="12"/>
                    </a:lnTo>
                    <a:lnTo>
                      <a:pt x="3" y="11"/>
                    </a:lnTo>
                    <a:lnTo>
                      <a:pt x="1" y="10"/>
                    </a:lnTo>
                    <a:lnTo>
                      <a:pt x="0" y="8"/>
                    </a:lnTo>
                    <a:lnTo>
                      <a:pt x="0" y="6"/>
                    </a:lnTo>
                    <a:lnTo>
                      <a:pt x="0" y="6"/>
                    </a:lnTo>
                    <a:lnTo>
                      <a:pt x="0" y="6"/>
                    </a:lnTo>
                    <a:lnTo>
                      <a:pt x="0" y="4"/>
                    </a:lnTo>
                    <a:lnTo>
                      <a:pt x="1" y="2"/>
                    </a:lnTo>
                    <a:lnTo>
                      <a:pt x="3" y="1"/>
                    </a:lnTo>
                    <a:lnTo>
                      <a:pt x="5" y="0"/>
                    </a:lnTo>
                    <a:lnTo>
                      <a:pt x="5" y="0"/>
                    </a:lnTo>
                    <a:lnTo>
                      <a:pt x="111"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5" name="Freeform 246"/>
              <p:cNvSpPr>
                <a:spLocks/>
              </p:cNvSpPr>
              <p:nvPr/>
            </p:nvSpPr>
            <p:spPr bwMode="auto">
              <a:xfrm>
                <a:off x="1549" y="1469"/>
                <a:ext cx="113" cy="12"/>
              </a:xfrm>
              <a:custGeom>
                <a:avLst/>
                <a:gdLst>
                  <a:gd name="T0" fmla="*/ 0 w 113"/>
                  <a:gd name="T1" fmla="*/ 0 h 12"/>
                  <a:gd name="T2" fmla="*/ 0 w 113"/>
                  <a:gd name="T3" fmla="*/ 0 h 12"/>
                  <a:gd name="T4" fmla="*/ 106 w 113"/>
                  <a:gd name="T5" fmla="*/ 0 h 12"/>
                  <a:gd name="T6" fmla="*/ 106 w 113"/>
                  <a:gd name="T7" fmla="*/ 0 h 12"/>
                  <a:gd name="T8" fmla="*/ 108 w 113"/>
                  <a:gd name="T9" fmla="*/ 1 h 12"/>
                  <a:gd name="T10" fmla="*/ 110 w 113"/>
                  <a:gd name="T11" fmla="*/ 2 h 12"/>
                  <a:gd name="T12" fmla="*/ 113 w 113"/>
                  <a:gd name="T13" fmla="*/ 4 h 12"/>
                  <a:gd name="T14" fmla="*/ 113 w 113"/>
                  <a:gd name="T15" fmla="*/ 6 h 12"/>
                  <a:gd name="T16" fmla="*/ 113 w 113"/>
                  <a:gd name="T17" fmla="*/ 6 h 12"/>
                  <a:gd name="T18" fmla="*/ 113 w 113"/>
                  <a:gd name="T19" fmla="*/ 6 h 12"/>
                  <a:gd name="T20" fmla="*/ 113 w 113"/>
                  <a:gd name="T21" fmla="*/ 8 h 12"/>
                  <a:gd name="T22" fmla="*/ 110 w 113"/>
                  <a:gd name="T23" fmla="*/ 10 h 12"/>
                  <a:gd name="T24" fmla="*/ 108 w 113"/>
                  <a:gd name="T25" fmla="*/ 11 h 12"/>
                  <a:gd name="T26" fmla="*/ 106 w 113"/>
                  <a:gd name="T27" fmla="*/ 12 h 12"/>
                  <a:gd name="T28" fmla="*/ 106 w 113"/>
                  <a:gd name="T29" fmla="*/ 12 h 12"/>
                  <a:gd name="T30" fmla="*/ 0 w 113"/>
                  <a:gd name="T31" fmla="*/ 12 h 12"/>
                  <a:gd name="T32" fmla="*/ 0 w 113"/>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
                    <a:moveTo>
                      <a:pt x="0" y="0"/>
                    </a:moveTo>
                    <a:lnTo>
                      <a:pt x="0" y="0"/>
                    </a:lnTo>
                    <a:lnTo>
                      <a:pt x="106" y="0"/>
                    </a:lnTo>
                    <a:lnTo>
                      <a:pt x="106" y="0"/>
                    </a:lnTo>
                    <a:lnTo>
                      <a:pt x="108" y="1"/>
                    </a:lnTo>
                    <a:lnTo>
                      <a:pt x="110" y="2"/>
                    </a:lnTo>
                    <a:lnTo>
                      <a:pt x="113" y="4"/>
                    </a:lnTo>
                    <a:lnTo>
                      <a:pt x="113" y="6"/>
                    </a:lnTo>
                    <a:lnTo>
                      <a:pt x="113" y="6"/>
                    </a:lnTo>
                    <a:lnTo>
                      <a:pt x="113" y="6"/>
                    </a:lnTo>
                    <a:lnTo>
                      <a:pt x="113" y="8"/>
                    </a:lnTo>
                    <a:lnTo>
                      <a:pt x="110" y="10"/>
                    </a:lnTo>
                    <a:lnTo>
                      <a:pt x="108" y="11"/>
                    </a:lnTo>
                    <a:lnTo>
                      <a:pt x="106" y="12"/>
                    </a:lnTo>
                    <a:lnTo>
                      <a:pt x="106" y="12"/>
                    </a:lnTo>
                    <a:lnTo>
                      <a:pt x="0" y="12"/>
                    </a:lnTo>
                    <a:lnTo>
                      <a:pt x="0"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6" name="Freeform 247"/>
              <p:cNvSpPr>
                <a:spLocks noEditPoints="1"/>
              </p:cNvSpPr>
              <p:nvPr/>
            </p:nvSpPr>
            <p:spPr bwMode="auto">
              <a:xfrm>
                <a:off x="1081" y="760"/>
                <a:ext cx="229" cy="224"/>
              </a:xfrm>
              <a:custGeom>
                <a:avLst/>
                <a:gdLst>
                  <a:gd name="T0" fmla="*/ 10 w 229"/>
                  <a:gd name="T1" fmla="*/ 223 h 224"/>
                  <a:gd name="T2" fmla="*/ 1 w 229"/>
                  <a:gd name="T3" fmla="*/ 209 h 224"/>
                  <a:gd name="T4" fmla="*/ 0 w 229"/>
                  <a:gd name="T5" fmla="*/ 42 h 224"/>
                  <a:gd name="T6" fmla="*/ 3 w 229"/>
                  <a:gd name="T7" fmla="*/ 33 h 224"/>
                  <a:gd name="T8" fmla="*/ 13 w 229"/>
                  <a:gd name="T9" fmla="*/ 22 h 224"/>
                  <a:gd name="T10" fmla="*/ 34 w 229"/>
                  <a:gd name="T11" fmla="*/ 10 h 224"/>
                  <a:gd name="T12" fmla="*/ 76 w 229"/>
                  <a:gd name="T13" fmla="*/ 2 h 224"/>
                  <a:gd name="T14" fmla="*/ 115 w 229"/>
                  <a:gd name="T15" fmla="*/ 0 h 224"/>
                  <a:gd name="T16" fmla="*/ 170 w 229"/>
                  <a:gd name="T17" fmla="*/ 4 h 224"/>
                  <a:gd name="T18" fmla="*/ 204 w 229"/>
                  <a:gd name="T19" fmla="*/ 14 h 224"/>
                  <a:gd name="T20" fmla="*/ 222 w 229"/>
                  <a:gd name="T21" fmla="*/ 25 h 224"/>
                  <a:gd name="T22" fmla="*/ 228 w 229"/>
                  <a:gd name="T23" fmla="*/ 36 h 224"/>
                  <a:gd name="T24" fmla="*/ 229 w 229"/>
                  <a:gd name="T25" fmla="*/ 200 h 224"/>
                  <a:gd name="T26" fmla="*/ 226 w 229"/>
                  <a:gd name="T27" fmla="*/ 216 h 224"/>
                  <a:gd name="T28" fmla="*/ 217 w 229"/>
                  <a:gd name="T29" fmla="*/ 224 h 224"/>
                  <a:gd name="T30" fmla="*/ 12 w 229"/>
                  <a:gd name="T31" fmla="*/ 224 h 224"/>
                  <a:gd name="T32" fmla="*/ 211 w 229"/>
                  <a:gd name="T33" fmla="*/ 42 h 224"/>
                  <a:gd name="T34" fmla="*/ 204 w 229"/>
                  <a:gd name="T35" fmla="*/ 38 h 224"/>
                  <a:gd name="T36" fmla="*/ 23 w 229"/>
                  <a:gd name="T37" fmla="*/ 38 h 224"/>
                  <a:gd name="T38" fmla="*/ 18 w 229"/>
                  <a:gd name="T39" fmla="*/ 46 h 224"/>
                  <a:gd name="T40" fmla="*/ 19 w 229"/>
                  <a:gd name="T41" fmla="*/ 133 h 224"/>
                  <a:gd name="T42" fmla="*/ 26 w 229"/>
                  <a:gd name="T43" fmla="*/ 138 h 224"/>
                  <a:gd name="T44" fmla="*/ 207 w 229"/>
                  <a:gd name="T45" fmla="*/ 137 h 224"/>
                  <a:gd name="T46" fmla="*/ 211 w 229"/>
                  <a:gd name="T47" fmla="*/ 130 h 224"/>
                  <a:gd name="T48" fmla="*/ 33 w 229"/>
                  <a:gd name="T49" fmla="*/ 174 h 224"/>
                  <a:gd name="T50" fmla="*/ 24 w 229"/>
                  <a:gd name="T51" fmla="*/ 180 h 224"/>
                  <a:gd name="T52" fmla="*/ 24 w 229"/>
                  <a:gd name="T53" fmla="*/ 188 h 224"/>
                  <a:gd name="T54" fmla="*/ 33 w 229"/>
                  <a:gd name="T55" fmla="*/ 195 h 224"/>
                  <a:gd name="T56" fmla="*/ 41 w 229"/>
                  <a:gd name="T57" fmla="*/ 192 h 224"/>
                  <a:gd name="T58" fmla="*/ 44 w 229"/>
                  <a:gd name="T59" fmla="*/ 184 h 224"/>
                  <a:gd name="T60" fmla="*/ 37 w 229"/>
                  <a:gd name="T61" fmla="*/ 175 h 224"/>
                  <a:gd name="T62" fmla="*/ 196 w 229"/>
                  <a:gd name="T63" fmla="*/ 174 h 224"/>
                  <a:gd name="T64" fmla="*/ 189 w 229"/>
                  <a:gd name="T65" fmla="*/ 177 h 224"/>
                  <a:gd name="T66" fmla="*/ 186 w 229"/>
                  <a:gd name="T67" fmla="*/ 184 h 224"/>
                  <a:gd name="T68" fmla="*/ 192 w 229"/>
                  <a:gd name="T69" fmla="*/ 195 h 224"/>
                  <a:gd name="T70" fmla="*/ 200 w 229"/>
                  <a:gd name="T71" fmla="*/ 195 h 224"/>
                  <a:gd name="T72" fmla="*/ 206 w 229"/>
                  <a:gd name="T73" fmla="*/ 184 h 224"/>
                  <a:gd name="T74" fmla="*/ 203 w 229"/>
                  <a:gd name="T75" fmla="*/ 177 h 224"/>
                  <a:gd name="T76" fmla="*/ 196 w 229"/>
                  <a:gd name="T77" fmla="*/ 174 h 224"/>
                  <a:gd name="T78" fmla="*/ 149 w 229"/>
                  <a:gd name="T79" fmla="*/ 26 h 224"/>
                  <a:gd name="T80" fmla="*/ 152 w 229"/>
                  <a:gd name="T81" fmla="*/ 25 h 224"/>
                  <a:gd name="T82" fmla="*/ 154 w 229"/>
                  <a:gd name="T83" fmla="*/ 21 h 224"/>
                  <a:gd name="T84" fmla="*/ 152 w 229"/>
                  <a:gd name="T85" fmla="*/ 18 h 224"/>
                  <a:gd name="T86" fmla="*/ 86 w 229"/>
                  <a:gd name="T87" fmla="*/ 16 h 224"/>
                  <a:gd name="T88" fmla="*/ 84 w 229"/>
                  <a:gd name="T89" fmla="*/ 17 h 224"/>
                  <a:gd name="T90" fmla="*/ 81 w 229"/>
                  <a:gd name="T91" fmla="*/ 21 h 224"/>
                  <a:gd name="T92" fmla="*/ 81 w 229"/>
                  <a:gd name="T93" fmla="*/ 23 h 224"/>
                  <a:gd name="T94" fmla="*/ 86 w 229"/>
                  <a:gd name="T95" fmla="*/ 2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4">
                    <a:moveTo>
                      <a:pt x="12" y="224"/>
                    </a:moveTo>
                    <a:lnTo>
                      <a:pt x="12" y="224"/>
                    </a:lnTo>
                    <a:lnTo>
                      <a:pt x="10" y="223"/>
                    </a:lnTo>
                    <a:lnTo>
                      <a:pt x="8" y="222"/>
                    </a:lnTo>
                    <a:lnTo>
                      <a:pt x="4" y="216"/>
                    </a:lnTo>
                    <a:lnTo>
                      <a:pt x="1" y="209"/>
                    </a:lnTo>
                    <a:lnTo>
                      <a:pt x="0" y="200"/>
                    </a:lnTo>
                    <a:lnTo>
                      <a:pt x="0" y="42"/>
                    </a:lnTo>
                    <a:lnTo>
                      <a:pt x="0" y="42"/>
                    </a:lnTo>
                    <a:lnTo>
                      <a:pt x="0" y="41"/>
                    </a:lnTo>
                    <a:lnTo>
                      <a:pt x="1" y="36"/>
                    </a:lnTo>
                    <a:lnTo>
                      <a:pt x="3" y="33"/>
                    </a:lnTo>
                    <a:lnTo>
                      <a:pt x="5" y="29"/>
                    </a:lnTo>
                    <a:lnTo>
                      <a:pt x="8" y="25"/>
                    </a:lnTo>
                    <a:lnTo>
                      <a:pt x="13" y="22"/>
                    </a:lnTo>
                    <a:lnTo>
                      <a:pt x="18" y="18"/>
                    </a:lnTo>
                    <a:lnTo>
                      <a:pt x="25" y="14"/>
                    </a:lnTo>
                    <a:lnTo>
                      <a:pt x="34" y="10"/>
                    </a:lnTo>
                    <a:lnTo>
                      <a:pt x="46" y="6"/>
                    </a:lnTo>
                    <a:lnTo>
                      <a:pt x="59" y="4"/>
                    </a:lnTo>
                    <a:lnTo>
                      <a:pt x="76" y="2"/>
                    </a:lnTo>
                    <a:lnTo>
                      <a:pt x="93" y="0"/>
                    </a:lnTo>
                    <a:lnTo>
                      <a:pt x="115" y="0"/>
                    </a:lnTo>
                    <a:lnTo>
                      <a:pt x="115" y="0"/>
                    </a:lnTo>
                    <a:lnTo>
                      <a:pt x="136" y="0"/>
                    </a:lnTo>
                    <a:lnTo>
                      <a:pt x="155" y="2"/>
                    </a:lnTo>
                    <a:lnTo>
                      <a:pt x="170" y="4"/>
                    </a:lnTo>
                    <a:lnTo>
                      <a:pt x="184" y="6"/>
                    </a:lnTo>
                    <a:lnTo>
                      <a:pt x="195" y="10"/>
                    </a:lnTo>
                    <a:lnTo>
                      <a:pt x="204" y="14"/>
                    </a:lnTo>
                    <a:lnTo>
                      <a:pt x="211" y="18"/>
                    </a:lnTo>
                    <a:lnTo>
                      <a:pt x="217" y="22"/>
                    </a:lnTo>
                    <a:lnTo>
                      <a:pt x="222" y="25"/>
                    </a:lnTo>
                    <a:lnTo>
                      <a:pt x="225" y="29"/>
                    </a:lnTo>
                    <a:lnTo>
                      <a:pt x="227" y="33"/>
                    </a:lnTo>
                    <a:lnTo>
                      <a:pt x="228" y="36"/>
                    </a:lnTo>
                    <a:lnTo>
                      <a:pt x="229" y="41"/>
                    </a:lnTo>
                    <a:lnTo>
                      <a:pt x="229" y="42"/>
                    </a:lnTo>
                    <a:lnTo>
                      <a:pt x="229" y="200"/>
                    </a:lnTo>
                    <a:lnTo>
                      <a:pt x="229" y="200"/>
                    </a:lnTo>
                    <a:lnTo>
                      <a:pt x="228" y="209"/>
                    </a:lnTo>
                    <a:lnTo>
                      <a:pt x="226" y="216"/>
                    </a:lnTo>
                    <a:lnTo>
                      <a:pt x="223" y="222"/>
                    </a:lnTo>
                    <a:lnTo>
                      <a:pt x="221" y="223"/>
                    </a:lnTo>
                    <a:lnTo>
                      <a:pt x="217" y="224"/>
                    </a:lnTo>
                    <a:lnTo>
                      <a:pt x="217" y="224"/>
                    </a:lnTo>
                    <a:lnTo>
                      <a:pt x="12" y="224"/>
                    </a:lnTo>
                    <a:lnTo>
                      <a:pt x="12" y="224"/>
                    </a:lnTo>
                    <a:close/>
                    <a:moveTo>
                      <a:pt x="211" y="46"/>
                    </a:moveTo>
                    <a:lnTo>
                      <a:pt x="211" y="46"/>
                    </a:lnTo>
                    <a:lnTo>
                      <a:pt x="211" y="42"/>
                    </a:lnTo>
                    <a:lnTo>
                      <a:pt x="209" y="40"/>
                    </a:lnTo>
                    <a:lnTo>
                      <a:pt x="207" y="38"/>
                    </a:lnTo>
                    <a:lnTo>
                      <a:pt x="204" y="38"/>
                    </a:lnTo>
                    <a:lnTo>
                      <a:pt x="26" y="38"/>
                    </a:lnTo>
                    <a:lnTo>
                      <a:pt x="26" y="38"/>
                    </a:lnTo>
                    <a:lnTo>
                      <a:pt x="23" y="38"/>
                    </a:lnTo>
                    <a:lnTo>
                      <a:pt x="20" y="40"/>
                    </a:lnTo>
                    <a:lnTo>
                      <a:pt x="19" y="42"/>
                    </a:lnTo>
                    <a:lnTo>
                      <a:pt x="18" y="46"/>
                    </a:lnTo>
                    <a:lnTo>
                      <a:pt x="18" y="130"/>
                    </a:lnTo>
                    <a:lnTo>
                      <a:pt x="18" y="130"/>
                    </a:lnTo>
                    <a:lnTo>
                      <a:pt x="19" y="133"/>
                    </a:lnTo>
                    <a:lnTo>
                      <a:pt x="20" y="135"/>
                    </a:lnTo>
                    <a:lnTo>
                      <a:pt x="23" y="137"/>
                    </a:lnTo>
                    <a:lnTo>
                      <a:pt x="26" y="138"/>
                    </a:lnTo>
                    <a:lnTo>
                      <a:pt x="204" y="138"/>
                    </a:lnTo>
                    <a:lnTo>
                      <a:pt x="204" y="138"/>
                    </a:lnTo>
                    <a:lnTo>
                      <a:pt x="207" y="137"/>
                    </a:lnTo>
                    <a:lnTo>
                      <a:pt x="209" y="135"/>
                    </a:lnTo>
                    <a:lnTo>
                      <a:pt x="211" y="133"/>
                    </a:lnTo>
                    <a:lnTo>
                      <a:pt x="211" y="130"/>
                    </a:lnTo>
                    <a:lnTo>
                      <a:pt x="211" y="46"/>
                    </a:lnTo>
                    <a:close/>
                    <a:moveTo>
                      <a:pt x="33" y="174"/>
                    </a:moveTo>
                    <a:lnTo>
                      <a:pt x="33" y="174"/>
                    </a:lnTo>
                    <a:lnTo>
                      <a:pt x="29" y="175"/>
                    </a:lnTo>
                    <a:lnTo>
                      <a:pt x="26" y="177"/>
                    </a:lnTo>
                    <a:lnTo>
                      <a:pt x="24" y="180"/>
                    </a:lnTo>
                    <a:lnTo>
                      <a:pt x="23" y="184"/>
                    </a:lnTo>
                    <a:lnTo>
                      <a:pt x="23" y="184"/>
                    </a:lnTo>
                    <a:lnTo>
                      <a:pt x="24" y="188"/>
                    </a:lnTo>
                    <a:lnTo>
                      <a:pt x="26" y="192"/>
                    </a:lnTo>
                    <a:lnTo>
                      <a:pt x="29" y="195"/>
                    </a:lnTo>
                    <a:lnTo>
                      <a:pt x="33" y="195"/>
                    </a:lnTo>
                    <a:lnTo>
                      <a:pt x="33" y="195"/>
                    </a:lnTo>
                    <a:lnTo>
                      <a:pt x="37" y="195"/>
                    </a:lnTo>
                    <a:lnTo>
                      <a:pt x="41" y="192"/>
                    </a:lnTo>
                    <a:lnTo>
                      <a:pt x="43" y="188"/>
                    </a:lnTo>
                    <a:lnTo>
                      <a:pt x="44" y="184"/>
                    </a:lnTo>
                    <a:lnTo>
                      <a:pt x="44" y="184"/>
                    </a:lnTo>
                    <a:lnTo>
                      <a:pt x="43" y="180"/>
                    </a:lnTo>
                    <a:lnTo>
                      <a:pt x="41" y="177"/>
                    </a:lnTo>
                    <a:lnTo>
                      <a:pt x="37" y="175"/>
                    </a:lnTo>
                    <a:lnTo>
                      <a:pt x="33" y="174"/>
                    </a:lnTo>
                    <a:lnTo>
                      <a:pt x="33" y="174"/>
                    </a:lnTo>
                    <a:close/>
                    <a:moveTo>
                      <a:pt x="196" y="174"/>
                    </a:moveTo>
                    <a:lnTo>
                      <a:pt x="196" y="174"/>
                    </a:lnTo>
                    <a:lnTo>
                      <a:pt x="192" y="175"/>
                    </a:lnTo>
                    <a:lnTo>
                      <a:pt x="189" y="177"/>
                    </a:lnTo>
                    <a:lnTo>
                      <a:pt x="187" y="180"/>
                    </a:lnTo>
                    <a:lnTo>
                      <a:pt x="186" y="184"/>
                    </a:lnTo>
                    <a:lnTo>
                      <a:pt x="186" y="184"/>
                    </a:lnTo>
                    <a:lnTo>
                      <a:pt x="187" y="188"/>
                    </a:lnTo>
                    <a:lnTo>
                      <a:pt x="189" y="192"/>
                    </a:lnTo>
                    <a:lnTo>
                      <a:pt x="192" y="195"/>
                    </a:lnTo>
                    <a:lnTo>
                      <a:pt x="196" y="195"/>
                    </a:lnTo>
                    <a:lnTo>
                      <a:pt x="196" y="195"/>
                    </a:lnTo>
                    <a:lnTo>
                      <a:pt x="200" y="195"/>
                    </a:lnTo>
                    <a:lnTo>
                      <a:pt x="203" y="192"/>
                    </a:lnTo>
                    <a:lnTo>
                      <a:pt x="205" y="188"/>
                    </a:lnTo>
                    <a:lnTo>
                      <a:pt x="206" y="184"/>
                    </a:lnTo>
                    <a:lnTo>
                      <a:pt x="206" y="184"/>
                    </a:lnTo>
                    <a:lnTo>
                      <a:pt x="205" y="180"/>
                    </a:lnTo>
                    <a:lnTo>
                      <a:pt x="203" y="177"/>
                    </a:lnTo>
                    <a:lnTo>
                      <a:pt x="200" y="175"/>
                    </a:lnTo>
                    <a:lnTo>
                      <a:pt x="196" y="174"/>
                    </a:lnTo>
                    <a:lnTo>
                      <a:pt x="196" y="174"/>
                    </a:lnTo>
                    <a:close/>
                    <a:moveTo>
                      <a:pt x="86" y="26"/>
                    </a:moveTo>
                    <a:lnTo>
                      <a:pt x="149" y="26"/>
                    </a:lnTo>
                    <a:lnTo>
                      <a:pt x="149" y="26"/>
                    </a:lnTo>
                    <a:lnTo>
                      <a:pt x="149" y="26"/>
                    </a:lnTo>
                    <a:lnTo>
                      <a:pt x="151" y="26"/>
                    </a:lnTo>
                    <a:lnTo>
                      <a:pt x="152" y="25"/>
                    </a:lnTo>
                    <a:lnTo>
                      <a:pt x="153" y="23"/>
                    </a:lnTo>
                    <a:lnTo>
                      <a:pt x="154" y="21"/>
                    </a:lnTo>
                    <a:lnTo>
                      <a:pt x="154" y="21"/>
                    </a:lnTo>
                    <a:lnTo>
                      <a:pt x="154" y="21"/>
                    </a:lnTo>
                    <a:lnTo>
                      <a:pt x="153" y="19"/>
                    </a:lnTo>
                    <a:lnTo>
                      <a:pt x="152" y="18"/>
                    </a:lnTo>
                    <a:lnTo>
                      <a:pt x="151" y="17"/>
                    </a:lnTo>
                    <a:lnTo>
                      <a:pt x="149" y="16"/>
                    </a:lnTo>
                    <a:lnTo>
                      <a:pt x="86" y="16"/>
                    </a:lnTo>
                    <a:lnTo>
                      <a:pt x="86" y="16"/>
                    </a:lnTo>
                    <a:lnTo>
                      <a:pt x="86" y="16"/>
                    </a:lnTo>
                    <a:lnTo>
                      <a:pt x="84" y="17"/>
                    </a:lnTo>
                    <a:lnTo>
                      <a:pt x="82" y="18"/>
                    </a:lnTo>
                    <a:lnTo>
                      <a:pt x="81" y="19"/>
                    </a:lnTo>
                    <a:lnTo>
                      <a:pt x="81" y="21"/>
                    </a:lnTo>
                    <a:lnTo>
                      <a:pt x="81" y="21"/>
                    </a:lnTo>
                    <a:lnTo>
                      <a:pt x="81" y="21"/>
                    </a:lnTo>
                    <a:lnTo>
                      <a:pt x="81" y="23"/>
                    </a:lnTo>
                    <a:lnTo>
                      <a:pt x="82" y="25"/>
                    </a:lnTo>
                    <a:lnTo>
                      <a:pt x="84" y="26"/>
                    </a:lnTo>
                    <a:lnTo>
                      <a:pt x="86" y="26"/>
                    </a:lnTo>
                    <a:lnTo>
                      <a:pt x="86" y="2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7" name="Freeform 248"/>
              <p:cNvSpPr>
                <a:spLocks/>
              </p:cNvSpPr>
              <p:nvPr/>
            </p:nvSpPr>
            <p:spPr bwMode="auto">
              <a:xfrm>
                <a:off x="1091" y="995"/>
                <a:ext cx="38" cy="32"/>
              </a:xfrm>
              <a:custGeom>
                <a:avLst/>
                <a:gdLst>
                  <a:gd name="T0" fmla="*/ 38 w 38"/>
                  <a:gd name="T1" fmla="*/ 0 h 32"/>
                  <a:gd name="T2" fmla="*/ 38 w 38"/>
                  <a:gd name="T3" fmla="*/ 27 h 32"/>
                  <a:gd name="T4" fmla="*/ 38 w 38"/>
                  <a:gd name="T5" fmla="*/ 27 h 32"/>
                  <a:gd name="T6" fmla="*/ 37 w 38"/>
                  <a:gd name="T7" fmla="*/ 29 h 32"/>
                  <a:gd name="T8" fmla="*/ 36 w 38"/>
                  <a:gd name="T9" fmla="*/ 31 h 32"/>
                  <a:gd name="T10" fmla="*/ 34 w 38"/>
                  <a:gd name="T11" fmla="*/ 32 h 32"/>
                  <a:gd name="T12" fmla="*/ 32 w 38"/>
                  <a:gd name="T13" fmla="*/ 32 h 32"/>
                  <a:gd name="T14" fmla="*/ 5 w 38"/>
                  <a:gd name="T15" fmla="*/ 32 h 32"/>
                  <a:gd name="T16" fmla="*/ 5 w 38"/>
                  <a:gd name="T17" fmla="*/ 32 h 32"/>
                  <a:gd name="T18" fmla="*/ 3 w 38"/>
                  <a:gd name="T19" fmla="*/ 32 h 32"/>
                  <a:gd name="T20" fmla="*/ 1 w 38"/>
                  <a:gd name="T21" fmla="*/ 31 h 32"/>
                  <a:gd name="T22" fmla="*/ 0 w 38"/>
                  <a:gd name="T23" fmla="*/ 29 h 32"/>
                  <a:gd name="T24" fmla="*/ 0 w 38"/>
                  <a:gd name="T25" fmla="*/ 27 h 32"/>
                  <a:gd name="T26" fmla="*/ 0 w 38"/>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2">
                    <a:moveTo>
                      <a:pt x="38" y="0"/>
                    </a:moveTo>
                    <a:lnTo>
                      <a:pt x="38" y="27"/>
                    </a:lnTo>
                    <a:lnTo>
                      <a:pt x="38" y="27"/>
                    </a:lnTo>
                    <a:lnTo>
                      <a:pt x="37" y="29"/>
                    </a:lnTo>
                    <a:lnTo>
                      <a:pt x="36" y="31"/>
                    </a:lnTo>
                    <a:lnTo>
                      <a:pt x="34" y="32"/>
                    </a:lnTo>
                    <a:lnTo>
                      <a:pt x="32" y="32"/>
                    </a:lnTo>
                    <a:lnTo>
                      <a:pt x="5" y="32"/>
                    </a:lnTo>
                    <a:lnTo>
                      <a:pt x="5" y="32"/>
                    </a:lnTo>
                    <a:lnTo>
                      <a:pt x="3" y="32"/>
                    </a:lnTo>
                    <a:lnTo>
                      <a:pt x="1" y="31"/>
                    </a:lnTo>
                    <a:lnTo>
                      <a:pt x="0" y="29"/>
                    </a:lnTo>
                    <a:lnTo>
                      <a:pt x="0" y="27"/>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8" name="Freeform 249"/>
              <p:cNvSpPr>
                <a:spLocks/>
              </p:cNvSpPr>
              <p:nvPr/>
            </p:nvSpPr>
            <p:spPr bwMode="auto">
              <a:xfrm>
                <a:off x="1263" y="995"/>
                <a:ext cx="39" cy="32"/>
              </a:xfrm>
              <a:custGeom>
                <a:avLst/>
                <a:gdLst>
                  <a:gd name="T0" fmla="*/ 39 w 39"/>
                  <a:gd name="T1" fmla="*/ 0 h 32"/>
                  <a:gd name="T2" fmla="*/ 39 w 39"/>
                  <a:gd name="T3" fmla="*/ 27 h 32"/>
                  <a:gd name="T4" fmla="*/ 39 w 39"/>
                  <a:gd name="T5" fmla="*/ 27 h 32"/>
                  <a:gd name="T6" fmla="*/ 38 w 39"/>
                  <a:gd name="T7" fmla="*/ 29 h 32"/>
                  <a:gd name="T8" fmla="*/ 36 w 39"/>
                  <a:gd name="T9" fmla="*/ 31 h 32"/>
                  <a:gd name="T10" fmla="*/ 35 w 39"/>
                  <a:gd name="T11" fmla="*/ 32 h 32"/>
                  <a:gd name="T12" fmla="*/ 33 w 39"/>
                  <a:gd name="T13" fmla="*/ 32 h 32"/>
                  <a:gd name="T14" fmla="*/ 6 w 39"/>
                  <a:gd name="T15" fmla="*/ 32 h 32"/>
                  <a:gd name="T16" fmla="*/ 6 w 39"/>
                  <a:gd name="T17" fmla="*/ 32 h 32"/>
                  <a:gd name="T18" fmla="*/ 4 w 39"/>
                  <a:gd name="T19" fmla="*/ 32 h 32"/>
                  <a:gd name="T20" fmla="*/ 2 w 39"/>
                  <a:gd name="T21" fmla="*/ 31 h 32"/>
                  <a:gd name="T22" fmla="*/ 0 w 39"/>
                  <a:gd name="T23" fmla="*/ 29 h 32"/>
                  <a:gd name="T24" fmla="*/ 0 w 39"/>
                  <a:gd name="T25" fmla="*/ 27 h 32"/>
                  <a:gd name="T26" fmla="*/ 0 w 39"/>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2">
                    <a:moveTo>
                      <a:pt x="39" y="0"/>
                    </a:moveTo>
                    <a:lnTo>
                      <a:pt x="39" y="27"/>
                    </a:lnTo>
                    <a:lnTo>
                      <a:pt x="39" y="27"/>
                    </a:lnTo>
                    <a:lnTo>
                      <a:pt x="38" y="29"/>
                    </a:lnTo>
                    <a:lnTo>
                      <a:pt x="36" y="31"/>
                    </a:lnTo>
                    <a:lnTo>
                      <a:pt x="35" y="32"/>
                    </a:lnTo>
                    <a:lnTo>
                      <a:pt x="33" y="32"/>
                    </a:lnTo>
                    <a:lnTo>
                      <a:pt x="6" y="32"/>
                    </a:lnTo>
                    <a:lnTo>
                      <a:pt x="6" y="32"/>
                    </a:lnTo>
                    <a:lnTo>
                      <a:pt x="4" y="32"/>
                    </a:lnTo>
                    <a:lnTo>
                      <a:pt x="2" y="31"/>
                    </a:lnTo>
                    <a:lnTo>
                      <a:pt x="0" y="29"/>
                    </a:lnTo>
                    <a:lnTo>
                      <a:pt x="0" y="27"/>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29" name="Freeform 250"/>
              <p:cNvSpPr>
                <a:spLocks/>
              </p:cNvSpPr>
              <p:nvPr/>
            </p:nvSpPr>
            <p:spPr bwMode="auto">
              <a:xfrm>
                <a:off x="1272" y="1092"/>
                <a:ext cx="148" cy="129"/>
              </a:xfrm>
              <a:custGeom>
                <a:avLst/>
                <a:gdLst>
                  <a:gd name="T0" fmla="*/ 148 w 148"/>
                  <a:gd name="T1" fmla="*/ 0 h 129"/>
                  <a:gd name="T2" fmla="*/ 0 w 148"/>
                  <a:gd name="T3" fmla="*/ 107 h 129"/>
                  <a:gd name="T4" fmla="*/ 0 w 148"/>
                  <a:gd name="T5" fmla="*/ 129 h 129"/>
                  <a:gd name="T6" fmla="*/ 148 w 148"/>
                  <a:gd name="T7" fmla="*/ 76 h 129"/>
                </a:gdLst>
                <a:ahLst/>
                <a:cxnLst>
                  <a:cxn ang="0">
                    <a:pos x="T0" y="T1"/>
                  </a:cxn>
                  <a:cxn ang="0">
                    <a:pos x="T2" y="T3"/>
                  </a:cxn>
                  <a:cxn ang="0">
                    <a:pos x="T4" y="T5"/>
                  </a:cxn>
                  <a:cxn ang="0">
                    <a:pos x="T6" y="T7"/>
                  </a:cxn>
                </a:cxnLst>
                <a:rect l="0" t="0" r="r" b="b"/>
                <a:pathLst>
                  <a:path w="148" h="129">
                    <a:moveTo>
                      <a:pt x="148" y="0"/>
                    </a:moveTo>
                    <a:lnTo>
                      <a:pt x="0" y="107"/>
                    </a:lnTo>
                    <a:lnTo>
                      <a:pt x="0" y="129"/>
                    </a:lnTo>
                    <a:lnTo>
                      <a:pt x="148" y="7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0" name="Freeform 251"/>
              <p:cNvSpPr>
                <a:spLocks/>
              </p:cNvSpPr>
              <p:nvPr/>
            </p:nvSpPr>
            <p:spPr bwMode="auto">
              <a:xfrm>
                <a:off x="1497" y="1095"/>
                <a:ext cx="146" cy="126"/>
              </a:xfrm>
              <a:custGeom>
                <a:avLst/>
                <a:gdLst>
                  <a:gd name="T0" fmla="*/ 0 w 146"/>
                  <a:gd name="T1" fmla="*/ 73 h 126"/>
                  <a:gd name="T2" fmla="*/ 146 w 146"/>
                  <a:gd name="T3" fmla="*/ 126 h 126"/>
                  <a:gd name="T4" fmla="*/ 146 w 146"/>
                  <a:gd name="T5" fmla="*/ 104 h 126"/>
                  <a:gd name="T6" fmla="*/ 0 w 146"/>
                  <a:gd name="T7" fmla="*/ 0 h 126"/>
                </a:gdLst>
                <a:ahLst/>
                <a:cxnLst>
                  <a:cxn ang="0">
                    <a:pos x="T0" y="T1"/>
                  </a:cxn>
                  <a:cxn ang="0">
                    <a:pos x="T2" y="T3"/>
                  </a:cxn>
                  <a:cxn ang="0">
                    <a:pos x="T4" y="T5"/>
                  </a:cxn>
                  <a:cxn ang="0">
                    <a:pos x="T6" y="T7"/>
                  </a:cxn>
                </a:cxnLst>
                <a:rect l="0" t="0" r="r" b="b"/>
                <a:pathLst>
                  <a:path w="146" h="126">
                    <a:moveTo>
                      <a:pt x="0" y="73"/>
                    </a:moveTo>
                    <a:lnTo>
                      <a:pt x="146" y="126"/>
                    </a:lnTo>
                    <a:lnTo>
                      <a:pt x="146" y="104"/>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1" name="Freeform 252"/>
              <p:cNvSpPr>
                <a:spLocks/>
              </p:cNvSpPr>
              <p:nvPr/>
            </p:nvSpPr>
            <p:spPr bwMode="auto">
              <a:xfrm>
                <a:off x="1361" y="944"/>
                <a:ext cx="193" cy="390"/>
              </a:xfrm>
              <a:custGeom>
                <a:avLst/>
                <a:gdLst>
                  <a:gd name="T0" fmla="*/ 126 w 193"/>
                  <a:gd name="T1" fmla="*/ 39 h 390"/>
                  <a:gd name="T2" fmla="*/ 126 w 193"/>
                  <a:gd name="T3" fmla="*/ 39 h 390"/>
                  <a:gd name="T4" fmla="*/ 125 w 193"/>
                  <a:gd name="T5" fmla="*/ 34 h 390"/>
                  <a:gd name="T6" fmla="*/ 124 w 193"/>
                  <a:gd name="T7" fmla="*/ 28 h 390"/>
                  <a:gd name="T8" fmla="*/ 121 w 193"/>
                  <a:gd name="T9" fmla="*/ 22 h 390"/>
                  <a:gd name="T10" fmla="*/ 117 w 193"/>
                  <a:gd name="T11" fmla="*/ 16 h 390"/>
                  <a:gd name="T12" fmla="*/ 113 w 193"/>
                  <a:gd name="T13" fmla="*/ 10 h 390"/>
                  <a:gd name="T14" fmla="*/ 108 w 193"/>
                  <a:gd name="T15" fmla="*/ 6 h 390"/>
                  <a:gd name="T16" fmla="*/ 103 w 193"/>
                  <a:gd name="T17" fmla="*/ 2 h 390"/>
                  <a:gd name="T18" fmla="*/ 98 w 193"/>
                  <a:gd name="T19" fmla="*/ 0 h 390"/>
                  <a:gd name="T20" fmla="*/ 98 w 193"/>
                  <a:gd name="T21" fmla="*/ 0 h 390"/>
                  <a:gd name="T22" fmla="*/ 92 w 193"/>
                  <a:gd name="T23" fmla="*/ 2 h 390"/>
                  <a:gd name="T24" fmla="*/ 87 w 193"/>
                  <a:gd name="T25" fmla="*/ 6 h 390"/>
                  <a:gd name="T26" fmla="*/ 81 w 193"/>
                  <a:gd name="T27" fmla="*/ 10 h 390"/>
                  <a:gd name="T28" fmla="*/ 77 w 193"/>
                  <a:gd name="T29" fmla="*/ 16 h 390"/>
                  <a:gd name="T30" fmla="*/ 74 w 193"/>
                  <a:gd name="T31" fmla="*/ 22 h 390"/>
                  <a:gd name="T32" fmla="*/ 71 w 193"/>
                  <a:gd name="T33" fmla="*/ 28 h 390"/>
                  <a:gd name="T34" fmla="*/ 70 w 193"/>
                  <a:gd name="T35" fmla="*/ 34 h 390"/>
                  <a:gd name="T36" fmla="*/ 69 w 193"/>
                  <a:gd name="T37" fmla="*/ 39 h 390"/>
                  <a:gd name="T38" fmla="*/ 69 w 193"/>
                  <a:gd name="T39" fmla="*/ 282 h 390"/>
                  <a:gd name="T40" fmla="*/ 69 w 193"/>
                  <a:gd name="T41" fmla="*/ 282 h 390"/>
                  <a:gd name="T42" fmla="*/ 70 w 193"/>
                  <a:gd name="T43" fmla="*/ 304 h 390"/>
                  <a:gd name="T44" fmla="*/ 71 w 193"/>
                  <a:gd name="T45" fmla="*/ 323 h 390"/>
                  <a:gd name="T46" fmla="*/ 0 w 193"/>
                  <a:gd name="T47" fmla="*/ 371 h 390"/>
                  <a:gd name="T48" fmla="*/ 0 w 193"/>
                  <a:gd name="T49" fmla="*/ 390 h 390"/>
                  <a:gd name="T50" fmla="*/ 97 w 193"/>
                  <a:gd name="T51" fmla="*/ 357 h 390"/>
                  <a:gd name="T52" fmla="*/ 193 w 193"/>
                  <a:gd name="T53" fmla="*/ 390 h 390"/>
                  <a:gd name="T54" fmla="*/ 193 w 193"/>
                  <a:gd name="T55" fmla="*/ 371 h 390"/>
                  <a:gd name="T56" fmla="*/ 124 w 193"/>
                  <a:gd name="T57" fmla="*/ 324 h 390"/>
                  <a:gd name="T58" fmla="*/ 124 w 193"/>
                  <a:gd name="T59" fmla="*/ 324 h 390"/>
                  <a:gd name="T60" fmla="*/ 126 w 193"/>
                  <a:gd name="T61" fmla="*/ 305 h 390"/>
                  <a:gd name="T62" fmla="*/ 126 w 193"/>
                  <a:gd name="T63" fmla="*/ 282 h 390"/>
                  <a:gd name="T64" fmla="*/ 126 w 193"/>
                  <a:gd name="T65"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390">
                    <a:moveTo>
                      <a:pt x="126" y="39"/>
                    </a:moveTo>
                    <a:lnTo>
                      <a:pt x="126" y="39"/>
                    </a:lnTo>
                    <a:lnTo>
                      <a:pt x="125" y="34"/>
                    </a:lnTo>
                    <a:lnTo>
                      <a:pt x="124" y="28"/>
                    </a:lnTo>
                    <a:lnTo>
                      <a:pt x="121" y="22"/>
                    </a:lnTo>
                    <a:lnTo>
                      <a:pt x="117" y="16"/>
                    </a:lnTo>
                    <a:lnTo>
                      <a:pt x="113" y="10"/>
                    </a:lnTo>
                    <a:lnTo>
                      <a:pt x="108" y="6"/>
                    </a:lnTo>
                    <a:lnTo>
                      <a:pt x="103" y="2"/>
                    </a:lnTo>
                    <a:lnTo>
                      <a:pt x="98" y="0"/>
                    </a:lnTo>
                    <a:lnTo>
                      <a:pt x="98" y="0"/>
                    </a:lnTo>
                    <a:lnTo>
                      <a:pt x="92" y="2"/>
                    </a:lnTo>
                    <a:lnTo>
                      <a:pt x="87" y="6"/>
                    </a:lnTo>
                    <a:lnTo>
                      <a:pt x="81" y="10"/>
                    </a:lnTo>
                    <a:lnTo>
                      <a:pt x="77" y="16"/>
                    </a:lnTo>
                    <a:lnTo>
                      <a:pt x="74" y="22"/>
                    </a:lnTo>
                    <a:lnTo>
                      <a:pt x="71" y="28"/>
                    </a:lnTo>
                    <a:lnTo>
                      <a:pt x="70" y="34"/>
                    </a:lnTo>
                    <a:lnTo>
                      <a:pt x="69" y="39"/>
                    </a:lnTo>
                    <a:lnTo>
                      <a:pt x="69" y="282"/>
                    </a:lnTo>
                    <a:lnTo>
                      <a:pt x="69" y="282"/>
                    </a:lnTo>
                    <a:lnTo>
                      <a:pt x="70" y="304"/>
                    </a:lnTo>
                    <a:lnTo>
                      <a:pt x="71" y="323"/>
                    </a:lnTo>
                    <a:lnTo>
                      <a:pt x="0" y="371"/>
                    </a:lnTo>
                    <a:lnTo>
                      <a:pt x="0" y="390"/>
                    </a:lnTo>
                    <a:lnTo>
                      <a:pt x="97" y="357"/>
                    </a:lnTo>
                    <a:lnTo>
                      <a:pt x="193" y="390"/>
                    </a:lnTo>
                    <a:lnTo>
                      <a:pt x="193" y="371"/>
                    </a:lnTo>
                    <a:lnTo>
                      <a:pt x="124" y="324"/>
                    </a:lnTo>
                    <a:lnTo>
                      <a:pt x="124" y="324"/>
                    </a:lnTo>
                    <a:lnTo>
                      <a:pt x="126" y="305"/>
                    </a:lnTo>
                    <a:lnTo>
                      <a:pt x="126" y="282"/>
                    </a:lnTo>
                    <a:lnTo>
                      <a:pt x="126" y="3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2" name="Freeform 253"/>
              <p:cNvSpPr>
                <a:spLocks/>
              </p:cNvSpPr>
              <p:nvPr/>
            </p:nvSpPr>
            <p:spPr bwMode="auto">
              <a:xfrm>
                <a:off x="1462" y="632"/>
                <a:ext cx="113" cy="47"/>
              </a:xfrm>
              <a:custGeom>
                <a:avLst/>
                <a:gdLst>
                  <a:gd name="T0" fmla="*/ 113 w 113"/>
                  <a:gd name="T1" fmla="*/ 47 h 47"/>
                  <a:gd name="T2" fmla="*/ 113 w 113"/>
                  <a:gd name="T3" fmla="*/ 39 h 47"/>
                  <a:gd name="T4" fmla="*/ 113 w 113"/>
                  <a:gd name="T5" fmla="*/ 39 h 47"/>
                  <a:gd name="T6" fmla="*/ 113 w 113"/>
                  <a:gd name="T7" fmla="*/ 32 h 47"/>
                  <a:gd name="T8" fmla="*/ 110 w 113"/>
                  <a:gd name="T9" fmla="*/ 23 h 47"/>
                  <a:gd name="T10" fmla="*/ 107 w 113"/>
                  <a:gd name="T11" fmla="*/ 17 h 47"/>
                  <a:gd name="T12" fmla="*/ 102 w 113"/>
                  <a:gd name="T13" fmla="*/ 11 h 47"/>
                  <a:gd name="T14" fmla="*/ 97 w 113"/>
                  <a:gd name="T15" fmla="*/ 7 h 47"/>
                  <a:gd name="T16" fmla="*/ 89 w 113"/>
                  <a:gd name="T17" fmla="*/ 3 h 47"/>
                  <a:gd name="T18" fmla="*/ 82 w 113"/>
                  <a:gd name="T19" fmla="*/ 1 h 47"/>
                  <a:gd name="T20" fmla="*/ 74 w 113"/>
                  <a:gd name="T21" fmla="*/ 0 h 47"/>
                  <a:gd name="T22" fmla="*/ 39 w 113"/>
                  <a:gd name="T23" fmla="*/ 0 h 47"/>
                  <a:gd name="T24" fmla="*/ 39 w 113"/>
                  <a:gd name="T25" fmla="*/ 0 h 47"/>
                  <a:gd name="T26" fmla="*/ 32 w 113"/>
                  <a:gd name="T27" fmla="*/ 1 h 47"/>
                  <a:gd name="T28" fmla="*/ 24 w 113"/>
                  <a:gd name="T29" fmla="*/ 3 h 47"/>
                  <a:gd name="T30" fmla="*/ 17 w 113"/>
                  <a:gd name="T31" fmla="*/ 7 h 47"/>
                  <a:gd name="T32" fmla="*/ 11 w 113"/>
                  <a:gd name="T33" fmla="*/ 11 h 47"/>
                  <a:gd name="T34" fmla="*/ 7 w 113"/>
                  <a:gd name="T35" fmla="*/ 17 h 47"/>
                  <a:gd name="T36" fmla="*/ 3 w 113"/>
                  <a:gd name="T37" fmla="*/ 23 h 47"/>
                  <a:gd name="T38" fmla="*/ 1 w 113"/>
                  <a:gd name="T39" fmla="*/ 32 h 47"/>
                  <a:gd name="T40" fmla="*/ 0 w 113"/>
                  <a:gd name="T41" fmla="*/ 39 h 47"/>
                  <a:gd name="T42" fmla="*/ 0 w 113"/>
                  <a:gd name="T43" fmla="*/ 47 h 47"/>
                  <a:gd name="T44" fmla="*/ 25 w 113"/>
                  <a:gd name="T45" fmla="*/ 47 h 47"/>
                  <a:gd name="T46" fmla="*/ 25 w 113"/>
                  <a:gd name="T47" fmla="*/ 39 h 47"/>
                  <a:gd name="T48" fmla="*/ 25 w 113"/>
                  <a:gd name="T49" fmla="*/ 39 h 47"/>
                  <a:gd name="T50" fmla="*/ 26 w 113"/>
                  <a:gd name="T51" fmla="*/ 34 h 47"/>
                  <a:gd name="T52" fmla="*/ 29 w 113"/>
                  <a:gd name="T53" fmla="*/ 29 h 47"/>
                  <a:gd name="T54" fmla="*/ 34 w 113"/>
                  <a:gd name="T55" fmla="*/ 25 h 47"/>
                  <a:gd name="T56" fmla="*/ 39 w 113"/>
                  <a:gd name="T57" fmla="*/ 24 h 47"/>
                  <a:gd name="T58" fmla="*/ 74 w 113"/>
                  <a:gd name="T59" fmla="*/ 24 h 47"/>
                  <a:gd name="T60" fmla="*/ 74 w 113"/>
                  <a:gd name="T61" fmla="*/ 24 h 47"/>
                  <a:gd name="T62" fmla="*/ 80 w 113"/>
                  <a:gd name="T63" fmla="*/ 25 h 47"/>
                  <a:gd name="T64" fmla="*/ 84 w 113"/>
                  <a:gd name="T65" fmla="*/ 29 h 47"/>
                  <a:gd name="T66" fmla="*/ 88 w 113"/>
                  <a:gd name="T67" fmla="*/ 34 h 47"/>
                  <a:gd name="T68" fmla="*/ 89 w 113"/>
                  <a:gd name="T69" fmla="*/ 39 h 47"/>
                  <a:gd name="T70" fmla="*/ 89 w 113"/>
                  <a:gd name="T71" fmla="*/ 47 h 47"/>
                  <a:gd name="T72" fmla="*/ 113 w 113"/>
                  <a:gd name="T7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47">
                    <a:moveTo>
                      <a:pt x="113" y="47"/>
                    </a:moveTo>
                    <a:lnTo>
                      <a:pt x="113" y="39"/>
                    </a:lnTo>
                    <a:lnTo>
                      <a:pt x="113" y="39"/>
                    </a:lnTo>
                    <a:lnTo>
                      <a:pt x="113" y="32"/>
                    </a:lnTo>
                    <a:lnTo>
                      <a:pt x="110" y="23"/>
                    </a:lnTo>
                    <a:lnTo>
                      <a:pt x="107" y="17"/>
                    </a:lnTo>
                    <a:lnTo>
                      <a:pt x="102" y="11"/>
                    </a:lnTo>
                    <a:lnTo>
                      <a:pt x="97" y="7"/>
                    </a:lnTo>
                    <a:lnTo>
                      <a:pt x="89" y="3"/>
                    </a:lnTo>
                    <a:lnTo>
                      <a:pt x="82" y="1"/>
                    </a:lnTo>
                    <a:lnTo>
                      <a:pt x="74" y="0"/>
                    </a:lnTo>
                    <a:lnTo>
                      <a:pt x="39" y="0"/>
                    </a:lnTo>
                    <a:lnTo>
                      <a:pt x="39" y="0"/>
                    </a:lnTo>
                    <a:lnTo>
                      <a:pt x="32" y="1"/>
                    </a:lnTo>
                    <a:lnTo>
                      <a:pt x="24" y="3"/>
                    </a:lnTo>
                    <a:lnTo>
                      <a:pt x="17" y="7"/>
                    </a:lnTo>
                    <a:lnTo>
                      <a:pt x="11" y="11"/>
                    </a:lnTo>
                    <a:lnTo>
                      <a:pt x="7" y="17"/>
                    </a:lnTo>
                    <a:lnTo>
                      <a:pt x="3" y="23"/>
                    </a:lnTo>
                    <a:lnTo>
                      <a:pt x="1" y="32"/>
                    </a:lnTo>
                    <a:lnTo>
                      <a:pt x="0" y="39"/>
                    </a:lnTo>
                    <a:lnTo>
                      <a:pt x="0" y="47"/>
                    </a:lnTo>
                    <a:lnTo>
                      <a:pt x="25" y="47"/>
                    </a:lnTo>
                    <a:lnTo>
                      <a:pt x="25" y="39"/>
                    </a:lnTo>
                    <a:lnTo>
                      <a:pt x="25" y="39"/>
                    </a:lnTo>
                    <a:lnTo>
                      <a:pt x="26" y="34"/>
                    </a:lnTo>
                    <a:lnTo>
                      <a:pt x="29" y="29"/>
                    </a:lnTo>
                    <a:lnTo>
                      <a:pt x="34" y="25"/>
                    </a:lnTo>
                    <a:lnTo>
                      <a:pt x="39" y="24"/>
                    </a:lnTo>
                    <a:lnTo>
                      <a:pt x="74" y="24"/>
                    </a:lnTo>
                    <a:lnTo>
                      <a:pt x="74" y="24"/>
                    </a:lnTo>
                    <a:lnTo>
                      <a:pt x="80" y="25"/>
                    </a:lnTo>
                    <a:lnTo>
                      <a:pt x="84" y="29"/>
                    </a:lnTo>
                    <a:lnTo>
                      <a:pt x="88" y="34"/>
                    </a:lnTo>
                    <a:lnTo>
                      <a:pt x="89" y="39"/>
                    </a:lnTo>
                    <a:lnTo>
                      <a:pt x="89" y="47"/>
                    </a:lnTo>
                    <a:lnTo>
                      <a:pt x="113" y="47"/>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3" name="Freeform 254"/>
              <p:cNvSpPr>
                <a:spLocks/>
              </p:cNvSpPr>
              <p:nvPr/>
            </p:nvSpPr>
            <p:spPr bwMode="auto">
              <a:xfrm>
                <a:off x="1384" y="688"/>
                <a:ext cx="36" cy="197"/>
              </a:xfrm>
              <a:custGeom>
                <a:avLst/>
                <a:gdLst>
                  <a:gd name="T0" fmla="*/ 36 w 36"/>
                  <a:gd name="T1" fmla="*/ 0 h 197"/>
                  <a:gd name="T2" fmla="*/ 15 w 36"/>
                  <a:gd name="T3" fmla="*/ 0 h 197"/>
                  <a:gd name="T4" fmla="*/ 15 w 36"/>
                  <a:gd name="T5" fmla="*/ 0 h 197"/>
                  <a:gd name="T6" fmla="*/ 12 w 36"/>
                  <a:gd name="T7" fmla="*/ 0 h 197"/>
                  <a:gd name="T8" fmla="*/ 9 w 36"/>
                  <a:gd name="T9" fmla="*/ 1 h 197"/>
                  <a:gd name="T10" fmla="*/ 5 w 36"/>
                  <a:gd name="T11" fmla="*/ 4 h 197"/>
                  <a:gd name="T12" fmla="*/ 2 w 36"/>
                  <a:gd name="T13" fmla="*/ 10 h 197"/>
                  <a:gd name="T14" fmla="*/ 1 w 36"/>
                  <a:gd name="T15" fmla="*/ 13 h 197"/>
                  <a:gd name="T16" fmla="*/ 0 w 36"/>
                  <a:gd name="T17" fmla="*/ 16 h 197"/>
                  <a:gd name="T18" fmla="*/ 0 w 36"/>
                  <a:gd name="T19" fmla="*/ 182 h 197"/>
                  <a:gd name="T20" fmla="*/ 0 w 36"/>
                  <a:gd name="T21" fmla="*/ 182 h 197"/>
                  <a:gd name="T22" fmla="*/ 1 w 36"/>
                  <a:gd name="T23" fmla="*/ 184 h 197"/>
                  <a:gd name="T24" fmla="*/ 2 w 36"/>
                  <a:gd name="T25" fmla="*/ 187 h 197"/>
                  <a:gd name="T26" fmla="*/ 5 w 36"/>
                  <a:gd name="T27" fmla="*/ 193 h 197"/>
                  <a:gd name="T28" fmla="*/ 9 w 36"/>
                  <a:gd name="T29" fmla="*/ 196 h 197"/>
                  <a:gd name="T30" fmla="*/ 12 w 36"/>
                  <a:gd name="T31" fmla="*/ 197 h 197"/>
                  <a:gd name="T32" fmla="*/ 15 w 36"/>
                  <a:gd name="T33" fmla="*/ 197 h 197"/>
                  <a:gd name="T34" fmla="*/ 36 w 36"/>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97">
                    <a:moveTo>
                      <a:pt x="36" y="0"/>
                    </a:moveTo>
                    <a:lnTo>
                      <a:pt x="15" y="0"/>
                    </a:lnTo>
                    <a:lnTo>
                      <a:pt x="15" y="0"/>
                    </a:lnTo>
                    <a:lnTo>
                      <a:pt x="12" y="0"/>
                    </a:lnTo>
                    <a:lnTo>
                      <a:pt x="9" y="1"/>
                    </a:lnTo>
                    <a:lnTo>
                      <a:pt x="5" y="4"/>
                    </a:lnTo>
                    <a:lnTo>
                      <a:pt x="2" y="10"/>
                    </a:lnTo>
                    <a:lnTo>
                      <a:pt x="1" y="13"/>
                    </a:lnTo>
                    <a:lnTo>
                      <a:pt x="0" y="16"/>
                    </a:lnTo>
                    <a:lnTo>
                      <a:pt x="0" y="182"/>
                    </a:lnTo>
                    <a:lnTo>
                      <a:pt x="0" y="182"/>
                    </a:lnTo>
                    <a:lnTo>
                      <a:pt x="1" y="184"/>
                    </a:lnTo>
                    <a:lnTo>
                      <a:pt x="2" y="187"/>
                    </a:lnTo>
                    <a:lnTo>
                      <a:pt x="5" y="193"/>
                    </a:lnTo>
                    <a:lnTo>
                      <a:pt x="9" y="196"/>
                    </a:lnTo>
                    <a:lnTo>
                      <a:pt x="12" y="197"/>
                    </a:lnTo>
                    <a:lnTo>
                      <a:pt x="15" y="197"/>
                    </a:lnTo>
                    <a:lnTo>
                      <a:pt x="36" y="19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4" name="Rectangle 255"/>
              <p:cNvSpPr>
                <a:spLocks noChangeArrowheads="1"/>
              </p:cNvSpPr>
              <p:nvPr/>
            </p:nvSpPr>
            <p:spPr bwMode="auto">
              <a:xfrm>
                <a:off x="1440" y="688"/>
                <a:ext cx="157" cy="197"/>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5" name="Freeform 256"/>
              <p:cNvSpPr>
                <a:spLocks/>
              </p:cNvSpPr>
              <p:nvPr/>
            </p:nvSpPr>
            <p:spPr bwMode="auto">
              <a:xfrm>
                <a:off x="1618" y="688"/>
                <a:ext cx="35" cy="197"/>
              </a:xfrm>
              <a:custGeom>
                <a:avLst/>
                <a:gdLst>
                  <a:gd name="T0" fmla="*/ 0 w 35"/>
                  <a:gd name="T1" fmla="*/ 197 h 197"/>
                  <a:gd name="T2" fmla="*/ 20 w 35"/>
                  <a:gd name="T3" fmla="*/ 197 h 197"/>
                  <a:gd name="T4" fmla="*/ 20 w 35"/>
                  <a:gd name="T5" fmla="*/ 197 h 197"/>
                  <a:gd name="T6" fmla="*/ 23 w 35"/>
                  <a:gd name="T7" fmla="*/ 197 h 197"/>
                  <a:gd name="T8" fmla="*/ 26 w 35"/>
                  <a:gd name="T9" fmla="*/ 196 h 197"/>
                  <a:gd name="T10" fmla="*/ 31 w 35"/>
                  <a:gd name="T11" fmla="*/ 193 h 197"/>
                  <a:gd name="T12" fmla="*/ 34 w 35"/>
                  <a:gd name="T13" fmla="*/ 187 h 197"/>
                  <a:gd name="T14" fmla="*/ 35 w 35"/>
                  <a:gd name="T15" fmla="*/ 184 h 197"/>
                  <a:gd name="T16" fmla="*/ 35 w 35"/>
                  <a:gd name="T17" fmla="*/ 182 h 197"/>
                  <a:gd name="T18" fmla="*/ 35 w 35"/>
                  <a:gd name="T19" fmla="*/ 16 h 197"/>
                  <a:gd name="T20" fmla="*/ 35 w 35"/>
                  <a:gd name="T21" fmla="*/ 16 h 197"/>
                  <a:gd name="T22" fmla="*/ 35 w 35"/>
                  <a:gd name="T23" fmla="*/ 13 h 197"/>
                  <a:gd name="T24" fmla="*/ 34 w 35"/>
                  <a:gd name="T25" fmla="*/ 10 h 197"/>
                  <a:gd name="T26" fmla="*/ 31 w 35"/>
                  <a:gd name="T27" fmla="*/ 4 h 197"/>
                  <a:gd name="T28" fmla="*/ 26 w 35"/>
                  <a:gd name="T29" fmla="*/ 1 h 197"/>
                  <a:gd name="T30" fmla="*/ 23 w 35"/>
                  <a:gd name="T31" fmla="*/ 0 h 197"/>
                  <a:gd name="T32" fmla="*/ 20 w 35"/>
                  <a:gd name="T33" fmla="*/ 0 h 197"/>
                  <a:gd name="T34" fmla="*/ 0 w 35"/>
                  <a:gd name="T3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97">
                    <a:moveTo>
                      <a:pt x="0" y="197"/>
                    </a:moveTo>
                    <a:lnTo>
                      <a:pt x="20" y="197"/>
                    </a:lnTo>
                    <a:lnTo>
                      <a:pt x="20" y="197"/>
                    </a:lnTo>
                    <a:lnTo>
                      <a:pt x="23" y="197"/>
                    </a:lnTo>
                    <a:lnTo>
                      <a:pt x="26" y="196"/>
                    </a:lnTo>
                    <a:lnTo>
                      <a:pt x="31" y="193"/>
                    </a:lnTo>
                    <a:lnTo>
                      <a:pt x="34" y="187"/>
                    </a:lnTo>
                    <a:lnTo>
                      <a:pt x="35" y="184"/>
                    </a:lnTo>
                    <a:lnTo>
                      <a:pt x="35" y="182"/>
                    </a:lnTo>
                    <a:lnTo>
                      <a:pt x="35" y="16"/>
                    </a:lnTo>
                    <a:lnTo>
                      <a:pt x="35" y="16"/>
                    </a:lnTo>
                    <a:lnTo>
                      <a:pt x="35" y="13"/>
                    </a:lnTo>
                    <a:lnTo>
                      <a:pt x="34" y="10"/>
                    </a:lnTo>
                    <a:lnTo>
                      <a:pt x="31" y="4"/>
                    </a:lnTo>
                    <a:lnTo>
                      <a:pt x="26" y="1"/>
                    </a:lnTo>
                    <a:lnTo>
                      <a:pt x="23" y="0"/>
                    </a:lnTo>
                    <a:lnTo>
                      <a:pt x="20" y="0"/>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6" name="Freeform 257"/>
              <p:cNvSpPr>
                <a:spLocks/>
              </p:cNvSpPr>
              <p:nvPr/>
            </p:nvSpPr>
            <p:spPr bwMode="auto">
              <a:xfrm>
                <a:off x="267" y="969"/>
                <a:ext cx="294" cy="267"/>
              </a:xfrm>
              <a:custGeom>
                <a:avLst/>
                <a:gdLst>
                  <a:gd name="T0" fmla="*/ 205 w 294"/>
                  <a:gd name="T1" fmla="*/ 115 h 267"/>
                  <a:gd name="T2" fmla="*/ 210 w 294"/>
                  <a:gd name="T3" fmla="*/ 109 h 267"/>
                  <a:gd name="T4" fmla="*/ 218 w 294"/>
                  <a:gd name="T5" fmla="*/ 106 h 267"/>
                  <a:gd name="T6" fmla="*/ 223 w 294"/>
                  <a:gd name="T7" fmla="*/ 107 h 267"/>
                  <a:gd name="T8" fmla="*/ 231 w 294"/>
                  <a:gd name="T9" fmla="*/ 115 h 267"/>
                  <a:gd name="T10" fmla="*/ 232 w 294"/>
                  <a:gd name="T11" fmla="*/ 120 h 267"/>
                  <a:gd name="T12" fmla="*/ 228 w 294"/>
                  <a:gd name="T13" fmla="*/ 131 h 267"/>
                  <a:gd name="T14" fmla="*/ 218 w 294"/>
                  <a:gd name="T15" fmla="*/ 135 h 267"/>
                  <a:gd name="T16" fmla="*/ 214 w 294"/>
                  <a:gd name="T17" fmla="*/ 135 h 267"/>
                  <a:gd name="T18" fmla="*/ 207 w 294"/>
                  <a:gd name="T19" fmla="*/ 131 h 267"/>
                  <a:gd name="T20" fmla="*/ 185 w 294"/>
                  <a:gd name="T21" fmla="*/ 127 h 267"/>
                  <a:gd name="T22" fmla="*/ 154 w 294"/>
                  <a:gd name="T23" fmla="*/ 116 h 267"/>
                  <a:gd name="T24" fmla="*/ 101 w 294"/>
                  <a:gd name="T25" fmla="*/ 78 h 267"/>
                  <a:gd name="T26" fmla="*/ 63 w 294"/>
                  <a:gd name="T27" fmla="*/ 123 h 267"/>
                  <a:gd name="T28" fmla="*/ 13 w 294"/>
                  <a:gd name="T29" fmla="*/ 137 h 267"/>
                  <a:gd name="T30" fmla="*/ 17 w 294"/>
                  <a:gd name="T31" fmla="*/ 145 h 267"/>
                  <a:gd name="T32" fmla="*/ 29 w 294"/>
                  <a:gd name="T33" fmla="*/ 159 h 267"/>
                  <a:gd name="T34" fmla="*/ 36 w 294"/>
                  <a:gd name="T35" fmla="*/ 167 h 267"/>
                  <a:gd name="T36" fmla="*/ 105 w 294"/>
                  <a:gd name="T37" fmla="*/ 230 h 267"/>
                  <a:gd name="T38" fmla="*/ 147 w 294"/>
                  <a:gd name="T39" fmla="*/ 267 h 267"/>
                  <a:gd name="T40" fmla="*/ 226 w 294"/>
                  <a:gd name="T41" fmla="*/ 198 h 267"/>
                  <a:gd name="T42" fmla="*/ 258 w 294"/>
                  <a:gd name="T43" fmla="*/ 167 h 267"/>
                  <a:gd name="T44" fmla="*/ 273 w 294"/>
                  <a:gd name="T45" fmla="*/ 149 h 267"/>
                  <a:gd name="T46" fmla="*/ 285 w 294"/>
                  <a:gd name="T47" fmla="*/ 131 h 267"/>
                  <a:gd name="T48" fmla="*/ 291 w 294"/>
                  <a:gd name="T49" fmla="*/ 112 h 267"/>
                  <a:gd name="T50" fmla="*/ 294 w 294"/>
                  <a:gd name="T51" fmla="*/ 94 h 267"/>
                  <a:gd name="T52" fmla="*/ 294 w 294"/>
                  <a:gd name="T53" fmla="*/ 76 h 267"/>
                  <a:gd name="T54" fmla="*/ 290 w 294"/>
                  <a:gd name="T55" fmla="*/ 60 h 267"/>
                  <a:gd name="T56" fmla="*/ 284 w 294"/>
                  <a:gd name="T57" fmla="*/ 44 h 267"/>
                  <a:gd name="T58" fmla="*/ 275 w 294"/>
                  <a:gd name="T59" fmla="*/ 31 h 267"/>
                  <a:gd name="T60" fmla="*/ 263 w 294"/>
                  <a:gd name="T61" fmla="*/ 19 h 267"/>
                  <a:gd name="T62" fmla="*/ 251 w 294"/>
                  <a:gd name="T63" fmla="*/ 10 h 267"/>
                  <a:gd name="T64" fmla="*/ 235 w 294"/>
                  <a:gd name="T65" fmla="*/ 3 h 267"/>
                  <a:gd name="T66" fmla="*/ 220 w 294"/>
                  <a:gd name="T67" fmla="*/ 0 h 267"/>
                  <a:gd name="T68" fmla="*/ 203 w 294"/>
                  <a:gd name="T69" fmla="*/ 1 h 267"/>
                  <a:gd name="T70" fmla="*/ 184 w 294"/>
                  <a:gd name="T71" fmla="*/ 5 h 267"/>
                  <a:gd name="T72" fmla="*/ 165 w 294"/>
                  <a:gd name="T73" fmla="*/ 14 h 267"/>
                  <a:gd name="T74" fmla="*/ 147 w 294"/>
                  <a:gd name="T75" fmla="*/ 28 h 267"/>
                  <a:gd name="T76" fmla="*/ 139 w 294"/>
                  <a:gd name="T77" fmla="*/ 21 h 267"/>
                  <a:gd name="T78" fmla="*/ 123 w 294"/>
                  <a:gd name="T79" fmla="*/ 11 h 267"/>
                  <a:gd name="T80" fmla="*/ 108 w 294"/>
                  <a:gd name="T81" fmla="*/ 4 h 267"/>
                  <a:gd name="T82" fmla="*/ 92 w 294"/>
                  <a:gd name="T83" fmla="*/ 1 h 267"/>
                  <a:gd name="T84" fmla="*/ 77 w 294"/>
                  <a:gd name="T85" fmla="*/ 0 h 267"/>
                  <a:gd name="T86" fmla="*/ 64 w 294"/>
                  <a:gd name="T87" fmla="*/ 2 h 267"/>
                  <a:gd name="T88" fmla="*/ 50 w 294"/>
                  <a:gd name="T89" fmla="*/ 7 h 267"/>
                  <a:gd name="T90" fmla="*/ 33 w 294"/>
                  <a:gd name="T91" fmla="*/ 18 h 267"/>
                  <a:gd name="T92" fmla="*/ 14 w 294"/>
                  <a:gd name="T93" fmla="*/ 38 h 267"/>
                  <a:gd name="T94" fmla="*/ 3 w 294"/>
                  <a:gd name="T95" fmla="*/ 64 h 267"/>
                  <a:gd name="T96" fmla="*/ 0 w 294"/>
                  <a:gd name="T97" fmla="*/ 94 h 267"/>
                  <a:gd name="T98" fmla="*/ 3 w 294"/>
                  <a:gd name="T99" fmla="*/ 109 h 267"/>
                  <a:gd name="T100" fmla="*/ 7 w 294"/>
                  <a:gd name="T101" fmla="*/ 12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67">
                    <a:moveTo>
                      <a:pt x="205" y="115"/>
                    </a:moveTo>
                    <a:lnTo>
                      <a:pt x="205" y="115"/>
                    </a:lnTo>
                    <a:lnTo>
                      <a:pt x="207" y="111"/>
                    </a:lnTo>
                    <a:lnTo>
                      <a:pt x="210" y="109"/>
                    </a:lnTo>
                    <a:lnTo>
                      <a:pt x="214" y="107"/>
                    </a:lnTo>
                    <a:lnTo>
                      <a:pt x="218" y="106"/>
                    </a:lnTo>
                    <a:lnTo>
                      <a:pt x="218" y="106"/>
                    </a:lnTo>
                    <a:lnTo>
                      <a:pt x="223" y="107"/>
                    </a:lnTo>
                    <a:lnTo>
                      <a:pt x="228" y="110"/>
                    </a:lnTo>
                    <a:lnTo>
                      <a:pt x="231" y="115"/>
                    </a:lnTo>
                    <a:lnTo>
                      <a:pt x="232" y="120"/>
                    </a:lnTo>
                    <a:lnTo>
                      <a:pt x="232" y="120"/>
                    </a:lnTo>
                    <a:lnTo>
                      <a:pt x="231" y="127"/>
                    </a:lnTo>
                    <a:lnTo>
                      <a:pt x="228" y="131"/>
                    </a:lnTo>
                    <a:lnTo>
                      <a:pt x="223" y="134"/>
                    </a:lnTo>
                    <a:lnTo>
                      <a:pt x="218" y="135"/>
                    </a:lnTo>
                    <a:lnTo>
                      <a:pt x="218" y="135"/>
                    </a:lnTo>
                    <a:lnTo>
                      <a:pt x="214" y="135"/>
                    </a:lnTo>
                    <a:lnTo>
                      <a:pt x="210" y="133"/>
                    </a:lnTo>
                    <a:lnTo>
                      <a:pt x="207" y="131"/>
                    </a:lnTo>
                    <a:lnTo>
                      <a:pt x="205" y="127"/>
                    </a:lnTo>
                    <a:lnTo>
                      <a:pt x="185" y="127"/>
                    </a:lnTo>
                    <a:lnTo>
                      <a:pt x="163" y="163"/>
                    </a:lnTo>
                    <a:lnTo>
                      <a:pt x="154" y="116"/>
                    </a:lnTo>
                    <a:lnTo>
                      <a:pt x="127" y="211"/>
                    </a:lnTo>
                    <a:lnTo>
                      <a:pt x="101" y="78"/>
                    </a:lnTo>
                    <a:lnTo>
                      <a:pt x="84" y="155"/>
                    </a:lnTo>
                    <a:lnTo>
                      <a:pt x="63" y="123"/>
                    </a:lnTo>
                    <a:lnTo>
                      <a:pt x="53" y="137"/>
                    </a:lnTo>
                    <a:lnTo>
                      <a:pt x="13" y="137"/>
                    </a:lnTo>
                    <a:lnTo>
                      <a:pt x="13" y="137"/>
                    </a:lnTo>
                    <a:lnTo>
                      <a:pt x="17" y="145"/>
                    </a:lnTo>
                    <a:lnTo>
                      <a:pt x="24" y="152"/>
                    </a:lnTo>
                    <a:lnTo>
                      <a:pt x="29" y="159"/>
                    </a:lnTo>
                    <a:lnTo>
                      <a:pt x="36" y="167"/>
                    </a:lnTo>
                    <a:lnTo>
                      <a:pt x="36" y="167"/>
                    </a:lnTo>
                    <a:lnTo>
                      <a:pt x="68" y="198"/>
                    </a:lnTo>
                    <a:lnTo>
                      <a:pt x="105" y="230"/>
                    </a:lnTo>
                    <a:lnTo>
                      <a:pt x="147" y="267"/>
                    </a:lnTo>
                    <a:lnTo>
                      <a:pt x="147" y="267"/>
                    </a:lnTo>
                    <a:lnTo>
                      <a:pt x="190" y="230"/>
                    </a:lnTo>
                    <a:lnTo>
                      <a:pt x="226" y="198"/>
                    </a:lnTo>
                    <a:lnTo>
                      <a:pt x="258" y="167"/>
                    </a:lnTo>
                    <a:lnTo>
                      <a:pt x="258" y="167"/>
                    </a:lnTo>
                    <a:lnTo>
                      <a:pt x="266" y="158"/>
                    </a:lnTo>
                    <a:lnTo>
                      <a:pt x="273" y="149"/>
                    </a:lnTo>
                    <a:lnTo>
                      <a:pt x="280" y="140"/>
                    </a:lnTo>
                    <a:lnTo>
                      <a:pt x="285" y="131"/>
                    </a:lnTo>
                    <a:lnTo>
                      <a:pt x="288" y="121"/>
                    </a:lnTo>
                    <a:lnTo>
                      <a:pt x="291" y="112"/>
                    </a:lnTo>
                    <a:lnTo>
                      <a:pt x="293" y="103"/>
                    </a:lnTo>
                    <a:lnTo>
                      <a:pt x="294" y="94"/>
                    </a:lnTo>
                    <a:lnTo>
                      <a:pt x="294" y="85"/>
                    </a:lnTo>
                    <a:lnTo>
                      <a:pt x="294" y="76"/>
                    </a:lnTo>
                    <a:lnTo>
                      <a:pt x="292" y="68"/>
                    </a:lnTo>
                    <a:lnTo>
                      <a:pt x="290" y="60"/>
                    </a:lnTo>
                    <a:lnTo>
                      <a:pt x="288" y="51"/>
                    </a:lnTo>
                    <a:lnTo>
                      <a:pt x="284" y="44"/>
                    </a:lnTo>
                    <a:lnTo>
                      <a:pt x="280" y="37"/>
                    </a:lnTo>
                    <a:lnTo>
                      <a:pt x="275" y="31"/>
                    </a:lnTo>
                    <a:lnTo>
                      <a:pt x="269" y="25"/>
                    </a:lnTo>
                    <a:lnTo>
                      <a:pt x="263" y="19"/>
                    </a:lnTo>
                    <a:lnTo>
                      <a:pt x="257" y="14"/>
                    </a:lnTo>
                    <a:lnTo>
                      <a:pt x="251" y="10"/>
                    </a:lnTo>
                    <a:lnTo>
                      <a:pt x="244" y="6"/>
                    </a:lnTo>
                    <a:lnTo>
                      <a:pt x="235" y="3"/>
                    </a:lnTo>
                    <a:lnTo>
                      <a:pt x="228" y="2"/>
                    </a:lnTo>
                    <a:lnTo>
                      <a:pt x="220" y="0"/>
                    </a:lnTo>
                    <a:lnTo>
                      <a:pt x="211" y="0"/>
                    </a:lnTo>
                    <a:lnTo>
                      <a:pt x="203" y="1"/>
                    </a:lnTo>
                    <a:lnTo>
                      <a:pt x="193" y="2"/>
                    </a:lnTo>
                    <a:lnTo>
                      <a:pt x="184" y="5"/>
                    </a:lnTo>
                    <a:lnTo>
                      <a:pt x="175" y="9"/>
                    </a:lnTo>
                    <a:lnTo>
                      <a:pt x="165" y="14"/>
                    </a:lnTo>
                    <a:lnTo>
                      <a:pt x="156" y="20"/>
                    </a:lnTo>
                    <a:lnTo>
                      <a:pt x="147" y="28"/>
                    </a:lnTo>
                    <a:lnTo>
                      <a:pt x="147" y="28"/>
                    </a:lnTo>
                    <a:lnTo>
                      <a:pt x="139" y="21"/>
                    </a:lnTo>
                    <a:lnTo>
                      <a:pt x="132" y="15"/>
                    </a:lnTo>
                    <a:lnTo>
                      <a:pt x="123" y="11"/>
                    </a:lnTo>
                    <a:lnTo>
                      <a:pt x="115" y="7"/>
                    </a:lnTo>
                    <a:lnTo>
                      <a:pt x="108" y="4"/>
                    </a:lnTo>
                    <a:lnTo>
                      <a:pt x="100" y="2"/>
                    </a:lnTo>
                    <a:lnTo>
                      <a:pt x="92" y="1"/>
                    </a:lnTo>
                    <a:lnTo>
                      <a:pt x="84" y="0"/>
                    </a:lnTo>
                    <a:lnTo>
                      <a:pt x="77" y="0"/>
                    </a:lnTo>
                    <a:lnTo>
                      <a:pt x="70" y="1"/>
                    </a:lnTo>
                    <a:lnTo>
                      <a:pt x="64" y="2"/>
                    </a:lnTo>
                    <a:lnTo>
                      <a:pt x="56" y="4"/>
                    </a:lnTo>
                    <a:lnTo>
                      <a:pt x="50" y="7"/>
                    </a:lnTo>
                    <a:lnTo>
                      <a:pt x="44" y="9"/>
                    </a:lnTo>
                    <a:lnTo>
                      <a:pt x="33" y="18"/>
                    </a:lnTo>
                    <a:lnTo>
                      <a:pt x="23" y="27"/>
                    </a:lnTo>
                    <a:lnTo>
                      <a:pt x="14" y="38"/>
                    </a:lnTo>
                    <a:lnTo>
                      <a:pt x="7" y="50"/>
                    </a:lnTo>
                    <a:lnTo>
                      <a:pt x="3" y="64"/>
                    </a:lnTo>
                    <a:lnTo>
                      <a:pt x="0" y="78"/>
                    </a:lnTo>
                    <a:lnTo>
                      <a:pt x="0" y="94"/>
                    </a:lnTo>
                    <a:lnTo>
                      <a:pt x="1" y="102"/>
                    </a:lnTo>
                    <a:lnTo>
                      <a:pt x="3" y="109"/>
                    </a:lnTo>
                    <a:lnTo>
                      <a:pt x="5" y="117"/>
                    </a:lnTo>
                    <a:lnTo>
                      <a:pt x="7" y="12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7" name="Freeform 258"/>
              <p:cNvSpPr>
                <a:spLocks/>
              </p:cNvSpPr>
              <p:nvPr/>
            </p:nvSpPr>
            <p:spPr bwMode="auto">
              <a:xfrm>
                <a:off x="1173" y="1701"/>
                <a:ext cx="291" cy="267"/>
              </a:xfrm>
              <a:custGeom>
                <a:avLst/>
                <a:gdLst>
                  <a:gd name="T0" fmla="*/ 141 w 291"/>
                  <a:gd name="T1" fmla="*/ 32 h 267"/>
                  <a:gd name="T2" fmla="*/ 141 w 291"/>
                  <a:gd name="T3" fmla="*/ 32 h 267"/>
                  <a:gd name="T4" fmla="*/ 140 w 291"/>
                  <a:gd name="T5" fmla="*/ 32 h 267"/>
                  <a:gd name="T6" fmla="*/ 140 w 291"/>
                  <a:gd name="T7" fmla="*/ 32 h 267"/>
                  <a:gd name="T8" fmla="*/ 13 w 291"/>
                  <a:gd name="T9" fmla="*/ 160 h 267"/>
                  <a:gd name="T10" fmla="*/ 13 w 291"/>
                  <a:gd name="T11" fmla="*/ 160 h 267"/>
                  <a:gd name="T12" fmla="*/ 7 w 291"/>
                  <a:gd name="T13" fmla="*/ 167 h 267"/>
                  <a:gd name="T14" fmla="*/ 3 w 291"/>
                  <a:gd name="T15" fmla="*/ 175 h 267"/>
                  <a:gd name="T16" fmla="*/ 1 w 291"/>
                  <a:gd name="T17" fmla="*/ 183 h 267"/>
                  <a:gd name="T18" fmla="*/ 0 w 291"/>
                  <a:gd name="T19" fmla="*/ 192 h 267"/>
                  <a:gd name="T20" fmla="*/ 1 w 291"/>
                  <a:gd name="T21" fmla="*/ 201 h 267"/>
                  <a:gd name="T22" fmla="*/ 3 w 291"/>
                  <a:gd name="T23" fmla="*/ 209 h 267"/>
                  <a:gd name="T24" fmla="*/ 7 w 291"/>
                  <a:gd name="T25" fmla="*/ 217 h 267"/>
                  <a:gd name="T26" fmla="*/ 13 w 291"/>
                  <a:gd name="T27" fmla="*/ 225 h 267"/>
                  <a:gd name="T28" fmla="*/ 42 w 291"/>
                  <a:gd name="T29" fmla="*/ 253 h 267"/>
                  <a:gd name="T30" fmla="*/ 42 w 291"/>
                  <a:gd name="T31" fmla="*/ 253 h 267"/>
                  <a:gd name="T32" fmla="*/ 49 w 291"/>
                  <a:gd name="T33" fmla="*/ 259 h 267"/>
                  <a:gd name="T34" fmla="*/ 58 w 291"/>
                  <a:gd name="T35" fmla="*/ 264 h 267"/>
                  <a:gd name="T36" fmla="*/ 66 w 291"/>
                  <a:gd name="T37" fmla="*/ 266 h 267"/>
                  <a:gd name="T38" fmla="*/ 74 w 291"/>
                  <a:gd name="T39" fmla="*/ 267 h 267"/>
                  <a:gd name="T40" fmla="*/ 83 w 291"/>
                  <a:gd name="T41" fmla="*/ 266 h 267"/>
                  <a:gd name="T42" fmla="*/ 92 w 291"/>
                  <a:gd name="T43" fmla="*/ 264 h 267"/>
                  <a:gd name="T44" fmla="*/ 100 w 291"/>
                  <a:gd name="T45" fmla="*/ 259 h 267"/>
                  <a:gd name="T46" fmla="*/ 107 w 291"/>
                  <a:gd name="T47" fmla="*/ 253 h 267"/>
                  <a:gd name="T48" fmla="*/ 278 w 291"/>
                  <a:gd name="T49" fmla="*/ 83 h 267"/>
                  <a:gd name="T50" fmla="*/ 278 w 291"/>
                  <a:gd name="T51" fmla="*/ 83 h 267"/>
                  <a:gd name="T52" fmla="*/ 284 w 291"/>
                  <a:gd name="T53" fmla="*/ 75 h 267"/>
                  <a:gd name="T54" fmla="*/ 288 w 291"/>
                  <a:gd name="T55" fmla="*/ 67 h 267"/>
                  <a:gd name="T56" fmla="*/ 290 w 291"/>
                  <a:gd name="T57" fmla="*/ 59 h 267"/>
                  <a:gd name="T58" fmla="*/ 291 w 291"/>
                  <a:gd name="T59" fmla="*/ 50 h 267"/>
                  <a:gd name="T60" fmla="*/ 290 w 291"/>
                  <a:gd name="T61" fmla="*/ 41 h 267"/>
                  <a:gd name="T62" fmla="*/ 288 w 291"/>
                  <a:gd name="T63" fmla="*/ 33 h 267"/>
                  <a:gd name="T64" fmla="*/ 284 w 291"/>
                  <a:gd name="T65" fmla="*/ 25 h 267"/>
                  <a:gd name="T66" fmla="*/ 278 w 291"/>
                  <a:gd name="T67" fmla="*/ 18 h 267"/>
                  <a:gd name="T68" fmla="*/ 278 w 291"/>
                  <a:gd name="T69" fmla="*/ 18 h 267"/>
                  <a:gd name="T70" fmla="*/ 262 w 291"/>
                  <a:gd name="T71" fmla="*/ 2 h 267"/>
                  <a:gd name="T72" fmla="*/ 262 w 291"/>
                  <a:gd name="T73" fmla="*/ 2 h 267"/>
                  <a:gd name="T74" fmla="*/ 260 w 291"/>
                  <a:gd name="T7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1" h="267">
                    <a:moveTo>
                      <a:pt x="141" y="32"/>
                    </a:moveTo>
                    <a:lnTo>
                      <a:pt x="141" y="32"/>
                    </a:lnTo>
                    <a:lnTo>
                      <a:pt x="140" y="32"/>
                    </a:lnTo>
                    <a:lnTo>
                      <a:pt x="140" y="32"/>
                    </a:lnTo>
                    <a:lnTo>
                      <a:pt x="13" y="160"/>
                    </a:lnTo>
                    <a:lnTo>
                      <a:pt x="13" y="160"/>
                    </a:lnTo>
                    <a:lnTo>
                      <a:pt x="7" y="167"/>
                    </a:lnTo>
                    <a:lnTo>
                      <a:pt x="3" y="175"/>
                    </a:lnTo>
                    <a:lnTo>
                      <a:pt x="1" y="183"/>
                    </a:lnTo>
                    <a:lnTo>
                      <a:pt x="0" y="192"/>
                    </a:lnTo>
                    <a:lnTo>
                      <a:pt x="1" y="201"/>
                    </a:lnTo>
                    <a:lnTo>
                      <a:pt x="3" y="209"/>
                    </a:lnTo>
                    <a:lnTo>
                      <a:pt x="7" y="217"/>
                    </a:lnTo>
                    <a:lnTo>
                      <a:pt x="13" y="225"/>
                    </a:lnTo>
                    <a:lnTo>
                      <a:pt x="42" y="253"/>
                    </a:lnTo>
                    <a:lnTo>
                      <a:pt x="42" y="253"/>
                    </a:lnTo>
                    <a:lnTo>
                      <a:pt x="49" y="259"/>
                    </a:lnTo>
                    <a:lnTo>
                      <a:pt x="58" y="264"/>
                    </a:lnTo>
                    <a:lnTo>
                      <a:pt x="66" y="266"/>
                    </a:lnTo>
                    <a:lnTo>
                      <a:pt x="74" y="267"/>
                    </a:lnTo>
                    <a:lnTo>
                      <a:pt x="83" y="266"/>
                    </a:lnTo>
                    <a:lnTo>
                      <a:pt x="92" y="264"/>
                    </a:lnTo>
                    <a:lnTo>
                      <a:pt x="100" y="259"/>
                    </a:lnTo>
                    <a:lnTo>
                      <a:pt x="107" y="253"/>
                    </a:lnTo>
                    <a:lnTo>
                      <a:pt x="278" y="83"/>
                    </a:lnTo>
                    <a:lnTo>
                      <a:pt x="278" y="83"/>
                    </a:lnTo>
                    <a:lnTo>
                      <a:pt x="284" y="75"/>
                    </a:lnTo>
                    <a:lnTo>
                      <a:pt x="288" y="67"/>
                    </a:lnTo>
                    <a:lnTo>
                      <a:pt x="290" y="59"/>
                    </a:lnTo>
                    <a:lnTo>
                      <a:pt x="291" y="50"/>
                    </a:lnTo>
                    <a:lnTo>
                      <a:pt x="290" y="41"/>
                    </a:lnTo>
                    <a:lnTo>
                      <a:pt x="288" y="33"/>
                    </a:lnTo>
                    <a:lnTo>
                      <a:pt x="284" y="25"/>
                    </a:lnTo>
                    <a:lnTo>
                      <a:pt x="278" y="18"/>
                    </a:lnTo>
                    <a:lnTo>
                      <a:pt x="278" y="18"/>
                    </a:lnTo>
                    <a:lnTo>
                      <a:pt x="262" y="2"/>
                    </a:lnTo>
                    <a:lnTo>
                      <a:pt x="262" y="2"/>
                    </a:lnTo>
                    <a:lnTo>
                      <a:pt x="26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8" name="Freeform 259"/>
              <p:cNvSpPr>
                <a:spLocks/>
              </p:cNvSpPr>
              <p:nvPr/>
            </p:nvSpPr>
            <p:spPr bwMode="auto">
              <a:xfrm>
                <a:off x="1259" y="1812"/>
                <a:ext cx="19" cy="20"/>
              </a:xfrm>
              <a:custGeom>
                <a:avLst/>
                <a:gdLst>
                  <a:gd name="T0" fmla="*/ 17 w 19"/>
                  <a:gd name="T1" fmla="*/ 17 h 20"/>
                  <a:gd name="T2" fmla="*/ 17 w 19"/>
                  <a:gd name="T3" fmla="*/ 17 h 20"/>
                  <a:gd name="T4" fmla="*/ 14 w 19"/>
                  <a:gd name="T5" fmla="*/ 19 h 20"/>
                  <a:gd name="T6" fmla="*/ 10 w 19"/>
                  <a:gd name="T7" fmla="*/ 20 h 20"/>
                  <a:gd name="T8" fmla="*/ 7 w 19"/>
                  <a:gd name="T9" fmla="*/ 19 h 20"/>
                  <a:gd name="T10" fmla="*/ 3 w 19"/>
                  <a:gd name="T11" fmla="*/ 17 h 20"/>
                  <a:gd name="T12" fmla="*/ 3 w 19"/>
                  <a:gd name="T13" fmla="*/ 17 h 20"/>
                  <a:gd name="T14" fmla="*/ 1 w 19"/>
                  <a:gd name="T15" fmla="*/ 14 h 20"/>
                  <a:gd name="T16" fmla="*/ 0 w 19"/>
                  <a:gd name="T17" fmla="*/ 10 h 20"/>
                  <a:gd name="T18" fmla="*/ 1 w 19"/>
                  <a:gd name="T19" fmla="*/ 7 h 20"/>
                  <a:gd name="T20" fmla="*/ 3 w 19"/>
                  <a:gd name="T21" fmla="*/ 3 h 20"/>
                  <a:gd name="T22" fmla="*/ 3 w 19"/>
                  <a:gd name="T23" fmla="*/ 3 h 20"/>
                  <a:gd name="T24" fmla="*/ 7 w 19"/>
                  <a:gd name="T25" fmla="*/ 1 h 20"/>
                  <a:gd name="T26" fmla="*/ 10 w 19"/>
                  <a:gd name="T27" fmla="*/ 0 h 20"/>
                  <a:gd name="T28" fmla="*/ 14 w 19"/>
                  <a:gd name="T29" fmla="*/ 1 h 20"/>
                  <a:gd name="T30" fmla="*/ 17 w 19"/>
                  <a:gd name="T31" fmla="*/ 3 h 20"/>
                  <a:gd name="T32" fmla="*/ 17 w 19"/>
                  <a:gd name="T33" fmla="*/ 3 h 20"/>
                  <a:gd name="T34" fmla="*/ 19 w 19"/>
                  <a:gd name="T35" fmla="*/ 7 h 20"/>
                  <a:gd name="T36" fmla="*/ 19 w 19"/>
                  <a:gd name="T37" fmla="*/ 10 h 20"/>
                  <a:gd name="T38" fmla="*/ 19 w 19"/>
                  <a:gd name="T39" fmla="*/ 14 h 20"/>
                  <a:gd name="T40" fmla="*/ 17 w 19"/>
                  <a:gd name="T41" fmla="*/ 17 h 20"/>
                  <a:gd name="T42" fmla="*/ 17 w 19"/>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7" y="17"/>
                    </a:moveTo>
                    <a:lnTo>
                      <a:pt x="17" y="17"/>
                    </a:lnTo>
                    <a:lnTo>
                      <a:pt x="14" y="19"/>
                    </a:lnTo>
                    <a:lnTo>
                      <a:pt x="10" y="20"/>
                    </a:lnTo>
                    <a:lnTo>
                      <a:pt x="7" y="19"/>
                    </a:lnTo>
                    <a:lnTo>
                      <a:pt x="3" y="17"/>
                    </a:lnTo>
                    <a:lnTo>
                      <a:pt x="3" y="17"/>
                    </a:lnTo>
                    <a:lnTo>
                      <a:pt x="1" y="14"/>
                    </a:lnTo>
                    <a:lnTo>
                      <a:pt x="0" y="10"/>
                    </a:lnTo>
                    <a:lnTo>
                      <a:pt x="1" y="7"/>
                    </a:lnTo>
                    <a:lnTo>
                      <a:pt x="3" y="3"/>
                    </a:lnTo>
                    <a:lnTo>
                      <a:pt x="3" y="3"/>
                    </a:lnTo>
                    <a:lnTo>
                      <a:pt x="7" y="1"/>
                    </a:lnTo>
                    <a:lnTo>
                      <a:pt x="10" y="0"/>
                    </a:lnTo>
                    <a:lnTo>
                      <a:pt x="14" y="1"/>
                    </a:lnTo>
                    <a:lnTo>
                      <a:pt x="17" y="3"/>
                    </a:lnTo>
                    <a:lnTo>
                      <a:pt x="17" y="3"/>
                    </a:lnTo>
                    <a:lnTo>
                      <a:pt x="19" y="7"/>
                    </a:lnTo>
                    <a:lnTo>
                      <a:pt x="19" y="10"/>
                    </a:lnTo>
                    <a:lnTo>
                      <a:pt x="19" y="14"/>
                    </a:lnTo>
                    <a:lnTo>
                      <a:pt x="17" y="17"/>
                    </a:lnTo>
                    <a:lnTo>
                      <a:pt x="17"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39" name="Freeform 260"/>
              <p:cNvSpPr>
                <a:spLocks/>
              </p:cNvSpPr>
              <p:nvPr/>
            </p:nvSpPr>
            <p:spPr bwMode="auto">
              <a:xfrm>
                <a:off x="1309" y="1763"/>
                <a:ext cx="19" cy="19"/>
              </a:xfrm>
              <a:custGeom>
                <a:avLst/>
                <a:gdLst>
                  <a:gd name="T0" fmla="*/ 3 w 19"/>
                  <a:gd name="T1" fmla="*/ 3 h 19"/>
                  <a:gd name="T2" fmla="*/ 3 w 19"/>
                  <a:gd name="T3" fmla="*/ 3 h 19"/>
                  <a:gd name="T4" fmla="*/ 6 w 19"/>
                  <a:gd name="T5" fmla="*/ 1 h 19"/>
                  <a:gd name="T6" fmla="*/ 9 w 19"/>
                  <a:gd name="T7" fmla="*/ 0 h 19"/>
                  <a:gd name="T8" fmla="*/ 13 w 19"/>
                  <a:gd name="T9" fmla="*/ 1 h 19"/>
                  <a:gd name="T10" fmla="*/ 16 w 19"/>
                  <a:gd name="T11" fmla="*/ 3 h 19"/>
                  <a:gd name="T12" fmla="*/ 16 w 19"/>
                  <a:gd name="T13" fmla="*/ 3 h 19"/>
                  <a:gd name="T14" fmla="*/ 18 w 19"/>
                  <a:gd name="T15" fmla="*/ 6 h 19"/>
                  <a:gd name="T16" fmla="*/ 19 w 19"/>
                  <a:gd name="T17" fmla="*/ 9 h 19"/>
                  <a:gd name="T18" fmla="*/ 18 w 19"/>
                  <a:gd name="T19" fmla="*/ 13 h 19"/>
                  <a:gd name="T20" fmla="*/ 16 w 19"/>
                  <a:gd name="T21" fmla="*/ 16 h 19"/>
                  <a:gd name="T22" fmla="*/ 16 w 19"/>
                  <a:gd name="T23" fmla="*/ 16 h 19"/>
                  <a:gd name="T24" fmla="*/ 13 w 19"/>
                  <a:gd name="T25" fmla="*/ 19 h 19"/>
                  <a:gd name="T26" fmla="*/ 9 w 19"/>
                  <a:gd name="T27" fmla="*/ 19 h 19"/>
                  <a:gd name="T28" fmla="*/ 6 w 19"/>
                  <a:gd name="T29" fmla="*/ 19 h 19"/>
                  <a:gd name="T30" fmla="*/ 3 w 19"/>
                  <a:gd name="T31" fmla="*/ 16 h 19"/>
                  <a:gd name="T32" fmla="*/ 3 w 19"/>
                  <a:gd name="T33" fmla="*/ 16 h 19"/>
                  <a:gd name="T34" fmla="*/ 1 w 19"/>
                  <a:gd name="T35" fmla="*/ 13 h 19"/>
                  <a:gd name="T36" fmla="*/ 0 w 19"/>
                  <a:gd name="T37" fmla="*/ 9 h 19"/>
                  <a:gd name="T38" fmla="*/ 1 w 19"/>
                  <a:gd name="T39" fmla="*/ 6 h 19"/>
                  <a:gd name="T40" fmla="*/ 3 w 19"/>
                  <a:gd name="T41" fmla="*/ 3 h 19"/>
                  <a:gd name="T42" fmla="*/ 3 w 19"/>
                  <a:gd name="T4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3" y="3"/>
                    </a:moveTo>
                    <a:lnTo>
                      <a:pt x="3" y="3"/>
                    </a:lnTo>
                    <a:lnTo>
                      <a:pt x="6" y="1"/>
                    </a:lnTo>
                    <a:lnTo>
                      <a:pt x="9" y="0"/>
                    </a:lnTo>
                    <a:lnTo>
                      <a:pt x="13" y="1"/>
                    </a:lnTo>
                    <a:lnTo>
                      <a:pt x="16" y="3"/>
                    </a:lnTo>
                    <a:lnTo>
                      <a:pt x="16" y="3"/>
                    </a:lnTo>
                    <a:lnTo>
                      <a:pt x="18" y="6"/>
                    </a:lnTo>
                    <a:lnTo>
                      <a:pt x="19" y="9"/>
                    </a:lnTo>
                    <a:lnTo>
                      <a:pt x="18" y="13"/>
                    </a:lnTo>
                    <a:lnTo>
                      <a:pt x="16" y="16"/>
                    </a:lnTo>
                    <a:lnTo>
                      <a:pt x="16" y="16"/>
                    </a:lnTo>
                    <a:lnTo>
                      <a:pt x="13" y="19"/>
                    </a:lnTo>
                    <a:lnTo>
                      <a:pt x="9" y="19"/>
                    </a:lnTo>
                    <a:lnTo>
                      <a:pt x="6" y="19"/>
                    </a:lnTo>
                    <a:lnTo>
                      <a:pt x="3" y="16"/>
                    </a:lnTo>
                    <a:lnTo>
                      <a:pt x="3" y="16"/>
                    </a:lnTo>
                    <a:lnTo>
                      <a:pt x="1" y="13"/>
                    </a:lnTo>
                    <a:lnTo>
                      <a:pt x="0" y="9"/>
                    </a:lnTo>
                    <a:lnTo>
                      <a:pt x="1" y="6"/>
                    </a:lnTo>
                    <a:lnTo>
                      <a:pt x="3" y="3"/>
                    </a:lnTo>
                    <a:lnTo>
                      <a:pt x="3" y="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0" name="Freeform 261"/>
              <p:cNvSpPr>
                <a:spLocks/>
              </p:cNvSpPr>
              <p:nvPr/>
            </p:nvSpPr>
            <p:spPr bwMode="auto">
              <a:xfrm>
                <a:off x="1284" y="1837"/>
                <a:ext cx="20" cy="20"/>
              </a:xfrm>
              <a:custGeom>
                <a:avLst/>
                <a:gdLst>
                  <a:gd name="T0" fmla="*/ 17 w 20"/>
                  <a:gd name="T1" fmla="*/ 17 h 20"/>
                  <a:gd name="T2" fmla="*/ 17 w 20"/>
                  <a:gd name="T3" fmla="*/ 17 h 20"/>
                  <a:gd name="T4" fmla="*/ 13 w 20"/>
                  <a:gd name="T5" fmla="*/ 19 h 20"/>
                  <a:gd name="T6" fmla="*/ 9 w 20"/>
                  <a:gd name="T7" fmla="*/ 20 h 20"/>
                  <a:gd name="T8" fmla="*/ 6 w 20"/>
                  <a:gd name="T9" fmla="*/ 19 h 20"/>
                  <a:gd name="T10" fmla="*/ 3 w 20"/>
                  <a:gd name="T11" fmla="*/ 17 h 20"/>
                  <a:gd name="T12" fmla="*/ 3 w 20"/>
                  <a:gd name="T13" fmla="*/ 17 h 20"/>
                  <a:gd name="T14" fmla="*/ 1 w 20"/>
                  <a:gd name="T15" fmla="*/ 13 h 20"/>
                  <a:gd name="T16" fmla="*/ 0 w 20"/>
                  <a:gd name="T17" fmla="*/ 10 h 20"/>
                  <a:gd name="T18" fmla="*/ 1 w 20"/>
                  <a:gd name="T19" fmla="*/ 6 h 20"/>
                  <a:gd name="T20" fmla="*/ 3 w 20"/>
                  <a:gd name="T21" fmla="*/ 3 h 20"/>
                  <a:gd name="T22" fmla="*/ 3 w 20"/>
                  <a:gd name="T23" fmla="*/ 3 h 20"/>
                  <a:gd name="T24" fmla="*/ 6 w 20"/>
                  <a:gd name="T25" fmla="*/ 1 h 20"/>
                  <a:gd name="T26" fmla="*/ 9 w 20"/>
                  <a:gd name="T27" fmla="*/ 0 h 20"/>
                  <a:gd name="T28" fmla="*/ 13 w 20"/>
                  <a:gd name="T29" fmla="*/ 1 h 20"/>
                  <a:gd name="T30" fmla="*/ 17 w 20"/>
                  <a:gd name="T31" fmla="*/ 3 h 20"/>
                  <a:gd name="T32" fmla="*/ 17 w 20"/>
                  <a:gd name="T33" fmla="*/ 3 h 20"/>
                  <a:gd name="T34" fmla="*/ 19 w 20"/>
                  <a:gd name="T35" fmla="*/ 6 h 20"/>
                  <a:gd name="T36" fmla="*/ 20 w 20"/>
                  <a:gd name="T37" fmla="*/ 10 h 20"/>
                  <a:gd name="T38" fmla="*/ 19 w 20"/>
                  <a:gd name="T39" fmla="*/ 13 h 20"/>
                  <a:gd name="T40" fmla="*/ 17 w 20"/>
                  <a:gd name="T41" fmla="*/ 17 h 20"/>
                  <a:gd name="T42" fmla="*/ 17 w 20"/>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7" y="17"/>
                    </a:moveTo>
                    <a:lnTo>
                      <a:pt x="17" y="17"/>
                    </a:lnTo>
                    <a:lnTo>
                      <a:pt x="13" y="19"/>
                    </a:lnTo>
                    <a:lnTo>
                      <a:pt x="9" y="20"/>
                    </a:lnTo>
                    <a:lnTo>
                      <a:pt x="6" y="19"/>
                    </a:lnTo>
                    <a:lnTo>
                      <a:pt x="3" y="17"/>
                    </a:lnTo>
                    <a:lnTo>
                      <a:pt x="3" y="17"/>
                    </a:lnTo>
                    <a:lnTo>
                      <a:pt x="1" y="13"/>
                    </a:lnTo>
                    <a:lnTo>
                      <a:pt x="0" y="10"/>
                    </a:lnTo>
                    <a:lnTo>
                      <a:pt x="1" y="6"/>
                    </a:lnTo>
                    <a:lnTo>
                      <a:pt x="3" y="3"/>
                    </a:lnTo>
                    <a:lnTo>
                      <a:pt x="3" y="3"/>
                    </a:lnTo>
                    <a:lnTo>
                      <a:pt x="6" y="1"/>
                    </a:lnTo>
                    <a:lnTo>
                      <a:pt x="9" y="0"/>
                    </a:lnTo>
                    <a:lnTo>
                      <a:pt x="13" y="1"/>
                    </a:lnTo>
                    <a:lnTo>
                      <a:pt x="17" y="3"/>
                    </a:lnTo>
                    <a:lnTo>
                      <a:pt x="17" y="3"/>
                    </a:lnTo>
                    <a:lnTo>
                      <a:pt x="19" y="6"/>
                    </a:lnTo>
                    <a:lnTo>
                      <a:pt x="20" y="10"/>
                    </a:lnTo>
                    <a:lnTo>
                      <a:pt x="19" y="13"/>
                    </a:lnTo>
                    <a:lnTo>
                      <a:pt x="17" y="17"/>
                    </a:lnTo>
                    <a:lnTo>
                      <a:pt x="17"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1" name="Freeform 262"/>
              <p:cNvSpPr>
                <a:spLocks/>
              </p:cNvSpPr>
              <p:nvPr/>
            </p:nvSpPr>
            <p:spPr bwMode="auto">
              <a:xfrm>
                <a:off x="1284" y="1788"/>
                <a:ext cx="20" cy="18"/>
              </a:xfrm>
              <a:custGeom>
                <a:avLst/>
                <a:gdLst>
                  <a:gd name="T0" fmla="*/ 17 w 20"/>
                  <a:gd name="T1" fmla="*/ 16 h 18"/>
                  <a:gd name="T2" fmla="*/ 17 w 20"/>
                  <a:gd name="T3" fmla="*/ 16 h 18"/>
                  <a:gd name="T4" fmla="*/ 13 w 20"/>
                  <a:gd name="T5" fmla="*/ 18 h 18"/>
                  <a:gd name="T6" fmla="*/ 9 w 20"/>
                  <a:gd name="T7" fmla="*/ 18 h 18"/>
                  <a:gd name="T8" fmla="*/ 6 w 20"/>
                  <a:gd name="T9" fmla="*/ 18 h 18"/>
                  <a:gd name="T10" fmla="*/ 3 w 20"/>
                  <a:gd name="T11" fmla="*/ 16 h 18"/>
                  <a:gd name="T12" fmla="*/ 3 w 20"/>
                  <a:gd name="T13" fmla="*/ 16 h 18"/>
                  <a:gd name="T14" fmla="*/ 1 w 20"/>
                  <a:gd name="T15" fmla="*/ 13 h 18"/>
                  <a:gd name="T16" fmla="*/ 0 w 20"/>
                  <a:gd name="T17" fmla="*/ 9 h 18"/>
                  <a:gd name="T18" fmla="*/ 1 w 20"/>
                  <a:gd name="T19" fmla="*/ 6 h 18"/>
                  <a:gd name="T20" fmla="*/ 3 w 20"/>
                  <a:gd name="T21" fmla="*/ 3 h 18"/>
                  <a:gd name="T22" fmla="*/ 3 w 20"/>
                  <a:gd name="T23" fmla="*/ 3 h 18"/>
                  <a:gd name="T24" fmla="*/ 6 w 20"/>
                  <a:gd name="T25" fmla="*/ 1 h 18"/>
                  <a:gd name="T26" fmla="*/ 9 w 20"/>
                  <a:gd name="T27" fmla="*/ 0 h 18"/>
                  <a:gd name="T28" fmla="*/ 13 w 20"/>
                  <a:gd name="T29" fmla="*/ 1 h 18"/>
                  <a:gd name="T30" fmla="*/ 17 w 20"/>
                  <a:gd name="T31" fmla="*/ 3 h 18"/>
                  <a:gd name="T32" fmla="*/ 17 w 20"/>
                  <a:gd name="T33" fmla="*/ 3 h 18"/>
                  <a:gd name="T34" fmla="*/ 19 w 20"/>
                  <a:gd name="T35" fmla="*/ 6 h 18"/>
                  <a:gd name="T36" fmla="*/ 20 w 20"/>
                  <a:gd name="T37" fmla="*/ 9 h 18"/>
                  <a:gd name="T38" fmla="*/ 19 w 20"/>
                  <a:gd name="T39" fmla="*/ 13 h 18"/>
                  <a:gd name="T40" fmla="*/ 17 w 20"/>
                  <a:gd name="T41" fmla="*/ 16 h 18"/>
                  <a:gd name="T42" fmla="*/ 17 w 20"/>
                  <a:gd name="T4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8">
                    <a:moveTo>
                      <a:pt x="17" y="16"/>
                    </a:moveTo>
                    <a:lnTo>
                      <a:pt x="17" y="16"/>
                    </a:lnTo>
                    <a:lnTo>
                      <a:pt x="13" y="18"/>
                    </a:lnTo>
                    <a:lnTo>
                      <a:pt x="9" y="18"/>
                    </a:lnTo>
                    <a:lnTo>
                      <a:pt x="6" y="18"/>
                    </a:lnTo>
                    <a:lnTo>
                      <a:pt x="3" y="16"/>
                    </a:lnTo>
                    <a:lnTo>
                      <a:pt x="3" y="16"/>
                    </a:lnTo>
                    <a:lnTo>
                      <a:pt x="1" y="13"/>
                    </a:lnTo>
                    <a:lnTo>
                      <a:pt x="0" y="9"/>
                    </a:lnTo>
                    <a:lnTo>
                      <a:pt x="1" y="6"/>
                    </a:lnTo>
                    <a:lnTo>
                      <a:pt x="3" y="3"/>
                    </a:lnTo>
                    <a:lnTo>
                      <a:pt x="3" y="3"/>
                    </a:lnTo>
                    <a:lnTo>
                      <a:pt x="6" y="1"/>
                    </a:lnTo>
                    <a:lnTo>
                      <a:pt x="9" y="0"/>
                    </a:lnTo>
                    <a:lnTo>
                      <a:pt x="13" y="1"/>
                    </a:lnTo>
                    <a:lnTo>
                      <a:pt x="17" y="3"/>
                    </a:lnTo>
                    <a:lnTo>
                      <a:pt x="17" y="3"/>
                    </a:lnTo>
                    <a:lnTo>
                      <a:pt x="19" y="6"/>
                    </a:lnTo>
                    <a:lnTo>
                      <a:pt x="20" y="9"/>
                    </a:lnTo>
                    <a:lnTo>
                      <a:pt x="19" y="13"/>
                    </a:lnTo>
                    <a:lnTo>
                      <a:pt x="17" y="16"/>
                    </a:lnTo>
                    <a:lnTo>
                      <a:pt x="17"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2" name="Freeform 263"/>
              <p:cNvSpPr>
                <a:spLocks/>
              </p:cNvSpPr>
              <p:nvPr/>
            </p:nvSpPr>
            <p:spPr bwMode="auto">
              <a:xfrm>
                <a:off x="1309" y="1812"/>
                <a:ext cx="19" cy="20"/>
              </a:xfrm>
              <a:custGeom>
                <a:avLst/>
                <a:gdLst>
                  <a:gd name="T0" fmla="*/ 3 w 19"/>
                  <a:gd name="T1" fmla="*/ 3 h 20"/>
                  <a:gd name="T2" fmla="*/ 3 w 19"/>
                  <a:gd name="T3" fmla="*/ 3 h 20"/>
                  <a:gd name="T4" fmla="*/ 6 w 19"/>
                  <a:gd name="T5" fmla="*/ 1 h 20"/>
                  <a:gd name="T6" fmla="*/ 9 w 19"/>
                  <a:gd name="T7" fmla="*/ 0 h 20"/>
                  <a:gd name="T8" fmla="*/ 13 w 19"/>
                  <a:gd name="T9" fmla="*/ 1 h 20"/>
                  <a:gd name="T10" fmla="*/ 16 w 19"/>
                  <a:gd name="T11" fmla="*/ 3 h 20"/>
                  <a:gd name="T12" fmla="*/ 16 w 19"/>
                  <a:gd name="T13" fmla="*/ 3 h 20"/>
                  <a:gd name="T14" fmla="*/ 18 w 19"/>
                  <a:gd name="T15" fmla="*/ 7 h 20"/>
                  <a:gd name="T16" fmla="*/ 19 w 19"/>
                  <a:gd name="T17" fmla="*/ 10 h 20"/>
                  <a:gd name="T18" fmla="*/ 18 w 19"/>
                  <a:gd name="T19" fmla="*/ 14 h 20"/>
                  <a:gd name="T20" fmla="*/ 16 w 19"/>
                  <a:gd name="T21" fmla="*/ 17 h 20"/>
                  <a:gd name="T22" fmla="*/ 16 w 19"/>
                  <a:gd name="T23" fmla="*/ 17 h 20"/>
                  <a:gd name="T24" fmla="*/ 13 w 19"/>
                  <a:gd name="T25" fmla="*/ 19 h 20"/>
                  <a:gd name="T26" fmla="*/ 9 w 19"/>
                  <a:gd name="T27" fmla="*/ 20 h 20"/>
                  <a:gd name="T28" fmla="*/ 6 w 19"/>
                  <a:gd name="T29" fmla="*/ 19 h 20"/>
                  <a:gd name="T30" fmla="*/ 3 w 19"/>
                  <a:gd name="T31" fmla="*/ 17 h 20"/>
                  <a:gd name="T32" fmla="*/ 3 w 19"/>
                  <a:gd name="T33" fmla="*/ 17 h 20"/>
                  <a:gd name="T34" fmla="*/ 1 w 19"/>
                  <a:gd name="T35" fmla="*/ 14 h 20"/>
                  <a:gd name="T36" fmla="*/ 0 w 19"/>
                  <a:gd name="T37" fmla="*/ 10 h 20"/>
                  <a:gd name="T38" fmla="*/ 1 w 19"/>
                  <a:gd name="T39" fmla="*/ 7 h 20"/>
                  <a:gd name="T40" fmla="*/ 3 w 19"/>
                  <a:gd name="T41" fmla="*/ 3 h 20"/>
                  <a:gd name="T42" fmla="*/ 3 w 19"/>
                  <a:gd name="T4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3" y="3"/>
                    </a:moveTo>
                    <a:lnTo>
                      <a:pt x="3" y="3"/>
                    </a:lnTo>
                    <a:lnTo>
                      <a:pt x="6" y="1"/>
                    </a:lnTo>
                    <a:lnTo>
                      <a:pt x="9" y="0"/>
                    </a:lnTo>
                    <a:lnTo>
                      <a:pt x="13" y="1"/>
                    </a:lnTo>
                    <a:lnTo>
                      <a:pt x="16" y="3"/>
                    </a:lnTo>
                    <a:lnTo>
                      <a:pt x="16" y="3"/>
                    </a:lnTo>
                    <a:lnTo>
                      <a:pt x="18" y="7"/>
                    </a:lnTo>
                    <a:lnTo>
                      <a:pt x="19" y="10"/>
                    </a:lnTo>
                    <a:lnTo>
                      <a:pt x="18" y="14"/>
                    </a:lnTo>
                    <a:lnTo>
                      <a:pt x="16" y="17"/>
                    </a:lnTo>
                    <a:lnTo>
                      <a:pt x="16" y="17"/>
                    </a:lnTo>
                    <a:lnTo>
                      <a:pt x="13" y="19"/>
                    </a:lnTo>
                    <a:lnTo>
                      <a:pt x="9" y="20"/>
                    </a:lnTo>
                    <a:lnTo>
                      <a:pt x="6" y="19"/>
                    </a:lnTo>
                    <a:lnTo>
                      <a:pt x="3" y="17"/>
                    </a:lnTo>
                    <a:lnTo>
                      <a:pt x="3" y="17"/>
                    </a:lnTo>
                    <a:lnTo>
                      <a:pt x="1" y="14"/>
                    </a:lnTo>
                    <a:lnTo>
                      <a:pt x="0" y="10"/>
                    </a:lnTo>
                    <a:lnTo>
                      <a:pt x="1" y="7"/>
                    </a:lnTo>
                    <a:lnTo>
                      <a:pt x="3" y="3"/>
                    </a:lnTo>
                    <a:lnTo>
                      <a:pt x="3" y="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3" name="Freeform 264"/>
              <p:cNvSpPr>
                <a:spLocks/>
              </p:cNvSpPr>
              <p:nvPr/>
            </p:nvSpPr>
            <p:spPr bwMode="auto">
              <a:xfrm>
                <a:off x="1309" y="1863"/>
                <a:ext cx="19" cy="18"/>
              </a:xfrm>
              <a:custGeom>
                <a:avLst/>
                <a:gdLst>
                  <a:gd name="T0" fmla="*/ 16 w 19"/>
                  <a:gd name="T1" fmla="*/ 15 h 18"/>
                  <a:gd name="T2" fmla="*/ 16 w 19"/>
                  <a:gd name="T3" fmla="*/ 15 h 18"/>
                  <a:gd name="T4" fmla="*/ 13 w 19"/>
                  <a:gd name="T5" fmla="*/ 17 h 18"/>
                  <a:gd name="T6" fmla="*/ 9 w 19"/>
                  <a:gd name="T7" fmla="*/ 18 h 18"/>
                  <a:gd name="T8" fmla="*/ 6 w 19"/>
                  <a:gd name="T9" fmla="*/ 17 h 18"/>
                  <a:gd name="T10" fmla="*/ 3 w 19"/>
                  <a:gd name="T11" fmla="*/ 15 h 18"/>
                  <a:gd name="T12" fmla="*/ 3 w 19"/>
                  <a:gd name="T13" fmla="*/ 15 h 18"/>
                  <a:gd name="T14" fmla="*/ 1 w 19"/>
                  <a:gd name="T15" fmla="*/ 12 h 18"/>
                  <a:gd name="T16" fmla="*/ 0 w 19"/>
                  <a:gd name="T17" fmla="*/ 9 h 18"/>
                  <a:gd name="T18" fmla="*/ 1 w 19"/>
                  <a:gd name="T19" fmla="*/ 5 h 18"/>
                  <a:gd name="T20" fmla="*/ 3 w 19"/>
                  <a:gd name="T21" fmla="*/ 2 h 18"/>
                  <a:gd name="T22" fmla="*/ 3 w 19"/>
                  <a:gd name="T23" fmla="*/ 2 h 18"/>
                  <a:gd name="T24" fmla="*/ 6 w 19"/>
                  <a:gd name="T25" fmla="*/ 0 h 18"/>
                  <a:gd name="T26" fmla="*/ 9 w 19"/>
                  <a:gd name="T27" fmla="*/ 0 h 18"/>
                  <a:gd name="T28" fmla="*/ 13 w 19"/>
                  <a:gd name="T29" fmla="*/ 0 h 18"/>
                  <a:gd name="T30" fmla="*/ 16 w 19"/>
                  <a:gd name="T31" fmla="*/ 2 h 18"/>
                  <a:gd name="T32" fmla="*/ 16 w 19"/>
                  <a:gd name="T33" fmla="*/ 2 h 18"/>
                  <a:gd name="T34" fmla="*/ 18 w 19"/>
                  <a:gd name="T35" fmla="*/ 5 h 18"/>
                  <a:gd name="T36" fmla="*/ 19 w 19"/>
                  <a:gd name="T37" fmla="*/ 9 h 18"/>
                  <a:gd name="T38" fmla="*/ 18 w 19"/>
                  <a:gd name="T39" fmla="*/ 12 h 18"/>
                  <a:gd name="T40" fmla="*/ 16 w 19"/>
                  <a:gd name="T41" fmla="*/ 15 h 18"/>
                  <a:gd name="T42" fmla="*/ 16 w 19"/>
                  <a:gd name="T43"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8">
                    <a:moveTo>
                      <a:pt x="16" y="15"/>
                    </a:moveTo>
                    <a:lnTo>
                      <a:pt x="16" y="15"/>
                    </a:lnTo>
                    <a:lnTo>
                      <a:pt x="13" y="17"/>
                    </a:lnTo>
                    <a:lnTo>
                      <a:pt x="9" y="18"/>
                    </a:lnTo>
                    <a:lnTo>
                      <a:pt x="6" y="17"/>
                    </a:lnTo>
                    <a:lnTo>
                      <a:pt x="3" y="15"/>
                    </a:lnTo>
                    <a:lnTo>
                      <a:pt x="3" y="15"/>
                    </a:lnTo>
                    <a:lnTo>
                      <a:pt x="1" y="12"/>
                    </a:lnTo>
                    <a:lnTo>
                      <a:pt x="0" y="9"/>
                    </a:lnTo>
                    <a:lnTo>
                      <a:pt x="1" y="5"/>
                    </a:lnTo>
                    <a:lnTo>
                      <a:pt x="3" y="2"/>
                    </a:lnTo>
                    <a:lnTo>
                      <a:pt x="3" y="2"/>
                    </a:lnTo>
                    <a:lnTo>
                      <a:pt x="6" y="0"/>
                    </a:lnTo>
                    <a:lnTo>
                      <a:pt x="9" y="0"/>
                    </a:lnTo>
                    <a:lnTo>
                      <a:pt x="13" y="0"/>
                    </a:lnTo>
                    <a:lnTo>
                      <a:pt x="16" y="2"/>
                    </a:lnTo>
                    <a:lnTo>
                      <a:pt x="16" y="2"/>
                    </a:lnTo>
                    <a:lnTo>
                      <a:pt x="18" y="5"/>
                    </a:lnTo>
                    <a:lnTo>
                      <a:pt x="19" y="9"/>
                    </a:lnTo>
                    <a:lnTo>
                      <a:pt x="18" y="12"/>
                    </a:lnTo>
                    <a:lnTo>
                      <a:pt x="16" y="15"/>
                    </a:lnTo>
                    <a:lnTo>
                      <a:pt x="16" y="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4" name="Freeform 265"/>
              <p:cNvSpPr>
                <a:spLocks/>
              </p:cNvSpPr>
              <p:nvPr/>
            </p:nvSpPr>
            <p:spPr bwMode="auto">
              <a:xfrm>
                <a:off x="1333" y="1837"/>
                <a:ext cx="20" cy="20"/>
              </a:xfrm>
              <a:custGeom>
                <a:avLst/>
                <a:gdLst>
                  <a:gd name="T0" fmla="*/ 17 w 20"/>
                  <a:gd name="T1" fmla="*/ 17 h 20"/>
                  <a:gd name="T2" fmla="*/ 17 w 20"/>
                  <a:gd name="T3" fmla="*/ 17 h 20"/>
                  <a:gd name="T4" fmla="*/ 14 w 20"/>
                  <a:gd name="T5" fmla="*/ 19 h 20"/>
                  <a:gd name="T6" fmla="*/ 11 w 20"/>
                  <a:gd name="T7" fmla="*/ 20 h 20"/>
                  <a:gd name="T8" fmla="*/ 7 w 20"/>
                  <a:gd name="T9" fmla="*/ 19 h 20"/>
                  <a:gd name="T10" fmla="*/ 4 w 20"/>
                  <a:gd name="T11" fmla="*/ 17 h 20"/>
                  <a:gd name="T12" fmla="*/ 4 w 20"/>
                  <a:gd name="T13" fmla="*/ 17 h 20"/>
                  <a:gd name="T14" fmla="*/ 1 w 20"/>
                  <a:gd name="T15" fmla="*/ 13 h 20"/>
                  <a:gd name="T16" fmla="*/ 0 w 20"/>
                  <a:gd name="T17" fmla="*/ 10 h 20"/>
                  <a:gd name="T18" fmla="*/ 1 w 20"/>
                  <a:gd name="T19" fmla="*/ 6 h 20"/>
                  <a:gd name="T20" fmla="*/ 4 w 20"/>
                  <a:gd name="T21" fmla="*/ 3 h 20"/>
                  <a:gd name="T22" fmla="*/ 4 w 20"/>
                  <a:gd name="T23" fmla="*/ 3 h 20"/>
                  <a:gd name="T24" fmla="*/ 7 w 20"/>
                  <a:gd name="T25" fmla="*/ 1 h 20"/>
                  <a:gd name="T26" fmla="*/ 11 w 20"/>
                  <a:gd name="T27" fmla="*/ 0 h 20"/>
                  <a:gd name="T28" fmla="*/ 14 w 20"/>
                  <a:gd name="T29" fmla="*/ 1 h 20"/>
                  <a:gd name="T30" fmla="*/ 17 w 20"/>
                  <a:gd name="T31" fmla="*/ 3 h 20"/>
                  <a:gd name="T32" fmla="*/ 17 w 20"/>
                  <a:gd name="T33" fmla="*/ 3 h 20"/>
                  <a:gd name="T34" fmla="*/ 19 w 20"/>
                  <a:gd name="T35" fmla="*/ 6 h 20"/>
                  <a:gd name="T36" fmla="*/ 20 w 20"/>
                  <a:gd name="T37" fmla="*/ 10 h 20"/>
                  <a:gd name="T38" fmla="*/ 19 w 20"/>
                  <a:gd name="T39" fmla="*/ 13 h 20"/>
                  <a:gd name="T40" fmla="*/ 17 w 20"/>
                  <a:gd name="T41" fmla="*/ 17 h 20"/>
                  <a:gd name="T42" fmla="*/ 17 w 20"/>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7" y="17"/>
                    </a:moveTo>
                    <a:lnTo>
                      <a:pt x="17" y="17"/>
                    </a:lnTo>
                    <a:lnTo>
                      <a:pt x="14" y="19"/>
                    </a:lnTo>
                    <a:lnTo>
                      <a:pt x="11" y="20"/>
                    </a:lnTo>
                    <a:lnTo>
                      <a:pt x="7" y="19"/>
                    </a:lnTo>
                    <a:lnTo>
                      <a:pt x="4" y="17"/>
                    </a:lnTo>
                    <a:lnTo>
                      <a:pt x="4" y="17"/>
                    </a:lnTo>
                    <a:lnTo>
                      <a:pt x="1" y="13"/>
                    </a:lnTo>
                    <a:lnTo>
                      <a:pt x="0" y="10"/>
                    </a:lnTo>
                    <a:lnTo>
                      <a:pt x="1" y="6"/>
                    </a:lnTo>
                    <a:lnTo>
                      <a:pt x="4" y="3"/>
                    </a:lnTo>
                    <a:lnTo>
                      <a:pt x="4" y="3"/>
                    </a:lnTo>
                    <a:lnTo>
                      <a:pt x="7" y="1"/>
                    </a:lnTo>
                    <a:lnTo>
                      <a:pt x="11" y="0"/>
                    </a:lnTo>
                    <a:lnTo>
                      <a:pt x="14" y="1"/>
                    </a:lnTo>
                    <a:lnTo>
                      <a:pt x="17" y="3"/>
                    </a:lnTo>
                    <a:lnTo>
                      <a:pt x="17" y="3"/>
                    </a:lnTo>
                    <a:lnTo>
                      <a:pt x="19" y="6"/>
                    </a:lnTo>
                    <a:lnTo>
                      <a:pt x="20" y="10"/>
                    </a:lnTo>
                    <a:lnTo>
                      <a:pt x="19" y="13"/>
                    </a:lnTo>
                    <a:lnTo>
                      <a:pt x="17" y="17"/>
                    </a:lnTo>
                    <a:lnTo>
                      <a:pt x="17"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5" name="Freeform 266"/>
              <p:cNvSpPr>
                <a:spLocks/>
              </p:cNvSpPr>
              <p:nvPr/>
            </p:nvSpPr>
            <p:spPr bwMode="auto">
              <a:xfrm>
                <a:off x="1333" y="1788"/>
                <a:ext cx="20" cy="19"/>
              </a:xfrm>
              <a:custGeom>
                <a:avLst/>
                <a:gdLst>
                  <a:gd name="T0" fmla="*/ 17 w 20"/>
                  <a:gd name="T1" fmla="*/ 16 h 19"/>
                  <a:gd name="T2" fmla="*/ 17 w 20"/>
                  <a:gd name="T3" fmla="*/ 16 h 19"/>
                  <a:gd name="T4" fmla="*/ 14 w 20"/>
                  <a:gd name="T5" fmla="*/ 18 h 19"/>
                  <a:gd name="T6" fmla="*/ 11 w 20"/>
                  <a:gd name="T7" fmla="*/ 19 h 19"/>
                  <a:gd name="T8" fmla="*/ 7 w 20"/>
                  <a:gd name="T9" fmla="*/ 18 h 19"/>
                  <a:gd name="T10" fmla="*/ 4 w 20"/>
                  <a:gd name="T11" fmla="*/ 16 h 19"/>
                  <a:gd name="T12" fmla="*/ 4 w 20"/>
                  <a:gd name="T13" fmla="*/ 16 h 19"/>
                  <a:gd name="T14" fmla="*/ 1 w 20"/>
                  <a:gd name="T15" fmla="*/ 13 h 19"/>
                  <a:gd name="T16" fmla="*/ 0 w 20"/>
                  <a:gd name="T17" fmla="*/ 9 h 19"/>
                  <a:gd name="T18" fmla="*/ 1 w 20"/>
                  <a:gd name="T19" fmla="*/ 6 h 19"/>
                  <a:gd name="T20" fmla="*/ 4 w 20"/>
                  <a:gd name="T21" fmla="*/ 3 h 19"/>
                  <a:gd name="T22" fmla="*/ 4 w 20"/>
                  <a:gd name="T23" fmla="*/ 3 h 19"/>
                  <a:gd name="T24" fmla="*/ 7 w 20"/>
                  <a:gd name="T25" fmla="*/ 1 h 19"/>
                  <a:gd name="T26" fmla="*/ 11 w 20"/>
                  <a:gd name="T27" fmla="*/ 0 h 19"/>
                  <a:gd name="T28" fmla="*/ 14 w 20"/>
                  <a:gd name="T29" fmla="*/ 1 h 19"/>
                  <a:gd name="T30" fmla="*/ 17 w 20"/>
                  <a:gd name="T31" fmla="*/ 3 h 19"/>
                  <a:gd name="T32" fmla="*/ 17 w 20"/>
                  <a:gd name="T33" fmla="*/ 3 h 19"/>
                  <a:gd name="T34" fmla="*/ 19 w 20"/>
                  <a:gd name="T35" fmla="*/ 6 h 19"/>
                  <a:gd name="T36" fmla="*/ 20 w 20"/>
                  <a:gd name="T37" fmla="*/ 9 h 19"/>
                  <a:gd name="T38" fmla="*/ 19 w 20"/>
                  <a:gd name="T39" fmla="*/ 13 h 19"/>
                  <a:gd name="T40" fmla="*/ 17 w 20"/>
                  <a:gd name="T41" fmla="*/ 16 h 19"/>
                  <a:gd name="T42" fmla="*/ 17 w 20"/>
                  <a:gd name="T4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7" y="16"/>
                    </a:moveTo>
                    <a:lnTo>
                      <a:pt x="17" y="16"/>
                    </a:lnTo>
                    <a:lnTo>
                      <a:pt x="14" y="18"/>
                    </a:lnTo>
                    <a:lnTo>
                      <a:pt x="11" y="19"/>
                    </a:lnTo>
                    <a:lnTo>
                      <a:pt x="7" y="18"/>
                    </a:lnTo>
                    <a:lnTo>
                      <a:pt x="4" y="16"/>
                    </a:lnTo>
                    <a:lnTo>
                      <a:pt x="4" y="16"/>
                    </a:lnTo>
                    <a:lnTo>
                      <a:pt x="1" y="13"/>
                    </a:lnTo>
                    <a:lnTo>
                      <a:pt x="0" y="9"/>
                    </a:lnTo>
                    <a:lnTo>
                      <a:pt x="1" y="6"/>
                    </a:lnTo>
                    <a:lnTo>
                      <a:pt x="4" y="3"/>
                    </a:lnTo>
                    <a:lnTo>
                      <a:pt x="4" y="3"/>
                    </a:lnTo>
                    <a:lnTo>
                      <a:pt x="7" y="1"/>
                    </a:lnTo>
                    <a:lnTo>
                      <a:pt x="11" y="0"/>
                    </a:lnTo>
                    <a:lnTo>
                      <a:pt x="14" y="1"/>
                    </a:lnTo>
                    <a:lnTo>
                      <a:pt x="17" y="3"/>
                    </a:lnTo>
                    <a:lnTo>
                      <a:pt x="17" y="3"/>
                    </a:lnTo>
                    <a:lnTo>
                      <a:pt x="19" y="6"/>
                    </a:lnTo>
                    <a:lnTo>
                      <a:pt x="20" y="9"/>
                    </a:lnTo>
                    <a:lnTo>
                      <a:pt x="19" y="13"/>
                    </a:lnTo>
                    <a:lnTo>
                      <a:pt x="17" y="16"/>
                    </a:lnTo>
                    <a:lnTo>
                      <a:pt x="17"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6" name="Freeform 267"/>
              <p:cNvSpPr>
                <a:spLocks/>
              </p:cNvSpPr>
              <p:nvPr/>
            </p:nvSpPr>
            <p:spPr bwMode="auto">
              <a:xfrm>
                <a:off x="1359" y="1812"/>
                <a:ext cx="19" cy="20"/>
              </a:xfrm>
              <a:custGeom>
                <a:avLst/>
                <a:gdLst>
                  <a:gd name="T0" fmla="*/ 16 w 19"/>
                  <a:gd name="T1" fmla="*/ 17 h 20"/>
                  <a:gd name="T2" fmla="*/ 16 w 19"/>
                  <a:gd name="T3" fmla="*/ 17 h 20"/>
                  <a:gd name="T4" fmla="*/ 12 w 19"/>
                  <a:gd name="T5" fmla="*/ 19 h 20"/>
                  <a:gd name="T6" fmla="*/ 9 w 19"/>
                  <a:gd name="T7" fmla="*/ 20 h 20"/>
                  <a:gd name="T8" fmla="*/ 5 w 19"/>
                  <a:gd name="T9" fmla="*/ 19 h 20"/>
                  <a:gd name="T10" fmla="*/ 2 w 19"/>
                  <a:gd name="T11" fmla="*/ 17 h 20"/>
                  <a:gd name="T12" fmla="*/ 2 w 19"/>
                  <a:gd name="T13" fmla="*/ 17 h 20"/>
                  <a:gd name="T14" fmla="*/ 0 w 19"/>
                  <a:gd name="T15" fmla="*/ 14 h 20"/>
                  <a:gd name="T16" fmla="*/ 0 w 19"/>
                  <a:gd name="T17" fmla="*/ 10 h 20"/>
                  <a:gd name="T18" fmla="*/ 0 w 19"/>
                  <a:gd name="T19" fmla="*/ 7 h 20"/>
                  <a:gd name="T20" fmla="*/ 2 w 19"/>
                  <a:gd name="T21" fmla="*/ 3 h 20"/>
                  <a:gd name="T22" fmla="*/ 2 w 19"/>
                  <a:gd name="T23" fmla="*/ 3 h 20"/>
                  <a:gd name="T24" fmla="*/ 5 w 19"/>
                  <a:gd name="T25" fmla="*/ 1 h 20"/>
                  <a:gd name="T26" fmla="*/ 9 w 19"/>
                  <a:gd name="T27" fmla="*/ 0 h 20"/>
                  <a:gd name="T28" fmla="*/ 12 w 19"/>
                  <a:gd name="T29" fmla="*/ 1 h 20"/>
                  <a:gd name="T30" fmla="*/ 16 w 19"/>
                  <a:gd name="T31" fmla="*/ 3 h 20"/>
                  <a:gd name="T32" fmla="*/ 16 w 19"/>
                  <a:gd name="T33" fmla="*/ 3 h 20"/>
                  <a:gd name="T34" fmla="*/ 18 w 19"/>
                  <a:gd name="T35" fmla="*/ 7 h 20"/>
                  <a:gd name="T36" fmla="*/ 19 w 19"/>
                  <a:gd name="T37" fmla="*/ 10 h 20"/>
                  <a:gd name="T38" fmla="*/ 18 w 19"/>
                  <a:gd name="T39" fmla="*/ 14 h 20"/>
                  <a:gd name="T40" fmla="*/ 16 w 19"/>
                  <a:gd name="T41" fmla="*/ 17 h 20"/>
                  <a:gd name="T42" fmla="*/ 16 w 19"/>
                  <a:gd name="T4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6" y="17"/>
                    </a:moveTo>
                    <a:lnTo>
                      <a:pt x="16" y="17"/>
                    </a:lnTo>
                    <a:lnTo>
                      <a:pt x="12" y="19"/>
                    </a:lnTo>
                    <a:lnTo>
                      <a:pt x="9" y="20"/>
                    </a:lnTo>
                    <a:lnTo>
                      <a:pt x="5" y="19"/>
                    </a:lnTo>
                    <a:lnTo>
                      <a:pt x="2" y="17"/>
                    </a:lnTo>
                    <a:lnTo>
                      <a:pt x="2" y="17"/>
                    </a:lnTo>
                    <a:lnTo>
                      <a:pt x="0" y="14"/>
                    </a:lnTo>
                    <a:lnTo>
                      <a:pt x="0" y="10"/>
                    </a:lnTo>
                    <a:lnTo>
                      <a:pt x="0" y="7"/>
                    </a:lnTo>
                    <a:lnTo>
                      <a:pt x="2" y="3"/>
                    </a:lnTo>
                    <a:lnTo>
                      <a:pt x="2" y="3"/>
                    </a:lnTo>
                    <a:lnTo>
                      <a:pt x="5" y="1"/>
                    </a:lnTo>
                    <a:lnTo>
                      <a:pt x="9" y="0"/>
                    </a:lnTo>
                    <a:lnTo>
                      <a:pt x="12" y="1"/>
                    </a:lnTo>
                    <a:lnTo>
                      <a:pt x="16" y="3"/>
                    </a:lnTo>
                    <a:lnTo>
                      <a:pt x="16" y="3"/>
                    </a:lnTo>
                    <a:lnTo>
                      <a:pt x="18" y="7"/>
                    </a:lnTo>
                    <a:lnTo>
                      <a:pt x="19" y="10"/>
                    </a:lnTo>
                    <a:lnTo>
                      <a:pt x="18" y="14"/>
                    </a:lnTo>
                    <a:lnTo>
                      <a:pt x="16" y="17"/>
                    </a:lnTo>
                    <a:lnTo>
                      <a:pt x="16"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7" name="Freeform 268"/>
              <p:cNvSpPr>
                <a:spLocks/>
              </p:cNvSpPr>
              <p:nvPr/>
            </p:nvSpPr>
            <p:spPr bwMode="auto">
              <a:xfrm>
                <a:off x="1327" y="1701"/>
                <a:ext cx="97" cy="37"/>
              </a:xfrm>
              <a:custGeom>
                <a:avLst/>
                <a:gdLst>
                  <a:gd name="T0" fmla="*/ 95 w 97"/>
                  <a:gd name="T1" fmla="*/ 5 h 37"/>
                  <a:gd name="T2" fmla="*/ 95 w 97"/>
                  <a:gd name="T3" fmla="*/ 5 h 37"/>
                  <a:gd name="T4" fmla="*/ 97 w 97"/>
                  <a:gd name="T5" fmla="*/ 0 h 37"/>
                  <a:gd name="T6" fmla="*/ 0 w 97"/>
                  <a:gd name="T7" fmla="*/ 26 h 37"/>
                  <a:gd name="T8" fmla="*/ 46 w 97"/>
                  <a:gd name="T9" fmla="*/ 36 h 37"/>
                  <a:gd name="T10" fmla="*/ 46 w 97"/>
                  <a:gd name="T11" fmla="*/ 36 h 37"/>
                  <a:gd name="T12" fmla="*/ 54 w 97"/>
                  <a:gd name="T13" fmla="*/ 37 h 37"/>
                  <a:gd name="T14" fmla="*/ 62 w 97"/>
                  <a:gd name="T15" fmla="*/ 37 h 37"/>
                  <a:gd name="T16" fmla="*/ 70 w 97"/>
                  <a:gd name="T17" fmla="*/ 35 h 37"/>
                  <a:gd name="T18" fmla="*/ 76 w 97"/>
                  <a:gd name="T19" fmla="*/ 31 h 37"/>
                  <a:gd name="T20" fmla="*/ 84 w 97"/>
                  <a:gd name="T21" fmla="*/ 26 h 37"/>
                  <a:gd name="T22" fmla="*/ 89 w 97"/>
                  <a:gd name="T23" fmla="*/ 21 h 37"/>
                  <a:gd name="T24" fmla="*/ 93 w 97"/>
                  <a:gd name="T25" fmla="*/ 14 h 37"/>
                  <a:gd name="T26" fmla="*/ 95 w 97"/>
                  <a:gd name="T27" fmla="*/ 5 h 37"/>
                  <a:gd name="T28" fmla="*/ 95 w 97"/>
                  <a:gd name="T2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37">
                    <a:moveTo>
                      <a:pt x="95" y="5"/>
                    </a:moveTo>
                    <a:lnTo>
                      <a:pt x="95" y="5"/>
                    </a:lnTo>
                    <a:lnTo>
                      <a:pt x="97" y="0"/>
                    </a:lnTo>
                    <a:lnTo>
                      <a:pt x="0" y="26"/>
                    </a:lnTo>
                    <a:lnTo>
                      <a:pt x="46" y="36"/>
                    </a:lnTo>
                    <a:lnTo>
                      <a:pt x="46" y="36"/>
                    </a:lnTo>
                    <a:lnTo>
                      <a:pt x="54" y="37"/>
                    </a:lnTo>
                    <a:lnTo>
                      <a:pt x="62" y="37"/>
                    </a:lnTo>
                    <a:lnTo>
                      <a:pt x="70" y="35"/>
                    </a:lnTo>
                    <a:lnTo>
                      <a:pt x="76" y="31"/>
                    </a:lnTo>
                    <a:lnTo>
                      <a:pt x="84" y="26"/>
                    </a:lnTo>
                    <a:lnTo>
                      <a:pt x="89" y="21"/>
                    </a:lnTo>
                    <a:lnTo>
                      <a:pt x="93" y="14"/>
                    </a:lnTo>
                    <a:lnTo>
                      <a:pt x="95" y="5"/>
                    </a:lnTo>
                    <a:lnTo>
                      <a:pt x="95" y="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8" name="Freeform 269"/>
              <p:cNvSpPr>
                <a:spLocks/>
              </p:cNvSpPr>
              <p:nvPr/>
            </p:nvSpPr>
            <p:spPr bwMode="auto">
              <a:xfrm>
                <a:off x="2558" y="964"/>
                <a:ext cx="38" cy="22"/>
              </a:xfrm>
              <a:custGeom>
                <a:avLst/>
                <a:gdLst>
                  <a:gd name="T0" fmla="*/ 0 w 38"/>
                  <a:gd name="T1" fmla="*/ 3 h 22"/>
                  <a:gd name="T2" fmla="*/ 22 w 38"/>
                  <a:gd name="T3" fmla="*/ 12 h 22"/>
                  <a:gd name="T4" fmla="*/ 22 w 38"/>
                  <a:gd name="T5" fmla="*/ 12 h 22"/>
                  <a:gd name="T6" fmla="*/ 21 w 38"/>
                  <a:gd name="T7" fmla="*/ 14 h 22"/>
                  <a:gd name="T8" fmla="*/ 21 w 38"/>
                  <a:gd name="T9" fmla="*/ 17 h 22"/>
                  <a:gd name="T10" fmla="*/ 23 w 38"/>
                  <a:gd name="T11" fmla="*/ 19 h 22"/>
                  <a:gd name="T12" fmla="*/ 24 w 38"/>
                  <a:gd name="T13" fmla="*/ 20 h 22"/>
                  <a:gd name="T14" fmla="*/ 24 w 38"/>
                  <a:gd name="T15" fmla="*/ 20 h 22"/>
                  <a:gd name="T16" fmla="*/ 27 w 38"/>
                  <a:gd name="T17" fmla="*/ 22 h 22"/>
                  <a:gd name="T18" fmla="*/ 30 w 38"/>
                  <a:gd name="T19" fmla="*/ 22 h 22"/>
                  <a:gd name="T20" fmla="*/ 32 w 38"/>
                  <a:gd name="T21" fmla="*/ 20 h 22"/>
                  <a:gd name="T22" fmla="*/ 34 w 38"/>
                  <a:gd name="T23" fmla="*/ 18 h 22"/>
                  <a:gd name="T24" fmla="*/ 34 w 38"/>
                  <a:gd name="T25" fmla="*/ 18 h 22"/>
                  <a:gd name="T26" fmla="*/ 35 w 38"/>
                  <a:gd name="T27" fmla="*/ 15 h 22"/>
                  <a:gd name="T28" fmla="*/ 34 w 38"/>
                  <a:gd name="T29" fmla="*/ 13 h 22"/>
                  <a:gd name="T30" fmla="*/ 34 w 38"/>
                  <a:gd name="T31" fmla="*/ 13 h 22"/>
                  <a:gd name="T32" fmla="*/ 36 w 38"/>
                  <a:gd name="T33" fmla="*/ 11 h 22"/>
                  <a:gd name="T34" fmla="*/ 37 w 38"/>
                  <a:gd name="T35" fmla="*/ 10 h 22"/>
                  <a:gd name="T36" fmla="*/ 37 w 38"/>
                  <a:gd name="T37" fmla="*/ 10 h 22"/>
                  <a:gd name="T38" fmla="*/ 38 w 38"/>
                  <a:gd name="T39" fmla="*/ 7 h 22"/>
                  <a:gd name="T40" fmla="*/ 38 w 38"/>
                  <a:gd name="T41" fmla="*/ 5 h 22"/>
                  <a:gd name="T42" fmla="*/ 37 w 38"/>
                  <a:gd name="T43" fmla="*/ 2 h 22"/>
                  <a:gd name="T44" fmla="*/ 35 w 38"/>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22">
                    <a:moveTo>
                      <a:pt x="0" y="3"/>
                    </a:moveTo>
                    <a:lnTo>
                      <a:pt x="22" y="12"/>
                    </a:lnTo>
                    <a:lnTo>
                      <a:pt x="22" y="12"/>
                    </a:lnTo>
                    <a:lnTo>
                      <a:pt x="21" y="14"/>
                    </a:lnTo>
                    <a:lnTo>
                      <a:pt x="21" y="17"/>
                    </a:lnTo>
                    <a:lnTo>
                      <a:pt x="23" y="19"/>
                    </a:lnTo>
                    <a:lnTo>
                      <a:pt x="24" y="20"/>
                    </a:lnTo>
                    <a:lnTo>
                      <a:pt x="24" y="20"/>
                    </a:lnTo>
                    <a:lnTo>
                      <a:pt x="27" y="22"/>
                    </a:lnTo>
                    <a:lnTo>
                      <a:pt x="30" y="22"/>
                    </a:lnTo>
                    <a:lnTo>
                      <a:pt x="32" y="20"/>
                    </a:lnTo>
                    <a:lnTo>
                      <a:pt x="34" y="18"/>
                    </a:lnTo>
                    <a:lnTo>
                      <a:pt x="34" y="18"/>
                    </a:lnTo>
                    <a:lnTo>
                      <a:pt x="35" y="15"/>
                    </a:lnTo>
                    <a:lnTo>
                      <a:pt x="34" y="13"/>
                    </a:lnTo>
                    <a:lnTo>
                      <a:pt x="34" y="13"/>
                    </a:lnTo>
                    <a:lnTo>
                      <a:pt x="36" y="11"/>
                    </a:lnTo>
                    <a:lnTo>
                      <a:pt x="37" y="10"/>
                    </a:lnTo>
                    <a:lnTo>
                      <a:pt x="37" y="10"/>
                    </a:lnTo>
                    <a:lnTo>
                      <a:pt x="38" y="7"/>
                    </a:lnTo>
                    <a:lnTo>
                      <a:pt x="38" y="5"/>
                    </a:lnTo>
                    <a:lnTo>
                      <a:pt x="37" y="2"/>
                    </a:lnTo>
                    <a:lnTo>
                      <a:pt x="35"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49" name="Freeform 270"/>
              <p:cNvSpPr>
                <a:spLocks/>
              </p:cNvSpPr>
              <p:nvPr/>
            </p:nvSpPr>
            <p:spPr bwMode="auto">
              <a:xfrm>
                <a:off x="2513" y="936"/>
                <a:ext cx="83" cy="48"/>
              </a:xfrm>
              <a:custGeom>
                <a:avLst/>
                <a:gdLst>
                  <a:gd name="T0" fmla="*/ 13 w 83"/>
                  <a:gd name="T1" fmla="*/ 31 h 48"/>
                  <a:gd name="T2" fmla="*/ 13 w 83"/>
                  <a:gd name="T3" fmla="*/ 30 h 48"/>
                  <a:gd name="T4" fmla="*/ 11 w 83"/>
                  <a:gd name="T5" fmla="*/ 28 h 48"/>
                  <a:gd name="T6" fmla="*/ 6 w 83"/>
                  <a:gd name="T7" fmla="*/ 27 h 48"/>
                  <a:gd name="T8" fmla="*/ 3 w 83"/>
                  <a:gd name="T9" fmla="*/ 28 h 48"/>
                  <a:gd name="T10" fmla="*/ 0 w 83"/>
                  <a:gd name="T11" fmla="*/ 32 h 48"/>
                  <a:gd name="T12" fmla="*/ 1 w 83"/>
                  <a:gd name="T13" fmla="*/ 37 h 48"/>
                  <a:gd name="T14" fmla="*/ 2 w 83"/>
                  <a:gd name="T15" fmla="*/ 39 h 48"/>
                  <a:gd name="T16" fmla="*/ 4 w 83"/>
                  <a:gd name="T17" fmla="*/ 40 h 48"/>
                  <a:gd name="T18" fmla="*/ 5 w 83"/>
                  <a:gd name="T19" fmla="*/ 45 h 48"/>
                  <a:gd name="T20" fmla="*/ 7 w 83"/>
                  <a:gd name="T21" fmla="*/ 47 h 48"/>
                  <a:gd name="T22" fmla="*/ 11 w 83"/>
                  <a:gd name="T23" fmla="*/ 48 h 48"/>
                  <a:gd name="T24" fmla="*/ 14 w 83"/>
                  <a:gd name="T25" fmla="*/ 47 h 48"/>
                  <a:gd name="T26" fmla="*/ 18 w 83"/>
                  <a:gd name="T27" fmla="*/ 44 h 48"/>
                  <a:gd name="T28" fmla="*/ 18 w 83"/>
                  <a:gd name="T29" fmla="*/ 39 h 48"/>
                  <a:gd name="T30" fmla="*/ 70 w 83"/>
                  <a:gd name="T31" fmla="*/ 18 h 48"/>
                  <a:gd name="T32" fmla="*/ 71 w 83"/>
                  <a:gd name="T33" fmla="*/ 19 h 48"/>
                  <a:gd name="T34" fmla="*/ 75 w 83"/>
                  <a:gd name="T35" fmla="*/ 22 h 48"/>
                  <a:gd name="T36" fmla="*/ 80 w 83"/>
                  <a:gd name="T37" fmla="*/ 21 h 48"/>
                  <a:gd name="T38" fmla="*/ 82 w 83"/>
                  <a:gd name="T39" fmla="*/ 19 h 48"/>
                  <a:gd name="T40" fmla="*/ 83 w 83"/>
                  <a:gd name="T41" fmla="*/ 14 h 48"/>
                  <a:gd name="T42" fmla="*/ 82 w 83"/>
                  <a:gd name="T43" fmla="*/ 11 h 48"/>
                  <a:gd name="T44" fmla="*/ 79 w 83"/>
                  <a:gd name="T45" fmla="*/ 8 h 48"/>
                  <a:gd name="T46" fmla="*/ 80 w 83"/>
                  <a:gd name="T47" fmla="*/ 6 h 48"/>
                  <a:gd name="T48" fmla="*/ 79 w 83"/>
                  <a:gd name="T49" fmla="*/ 3 h 48"/>
                  <a:gd name="T50" fmla="*/ 75 w 83"/>
                  <a:gd name="T51" fmla="*/ 0 h 48"/>
                  <a:gd name="T52" fmla="*/ 69 w 83"/>
                  <a:gd name="T53" fmla="*/ 0 h 48"/>
                  <a:gd name="T54" fmla="*/ 68 w 83"/>
                  <a:gd name="T55" fmla="*/ 2 h 48"/>
                  <a:gd name="T56" fmla="*/ 66 w 83"/>
                  <a:gd name="T57" fmla="*/ 6 h 48"/>
                  <a:gd name="T58" fmla="*/ 41 w 83"/>
                  <a:gd name="T59" fmla="*/ 20 h 48"/>
                  <a:gd name="T60" fmla="*/ 18 w 83"/>
                  <a:gd name="T61" fmla="*/ 10 h 48"/>
                  <a:gd name="T62" fmla="*/ 18 w 83"/>
                  <a:gd name="T63" fmla="*/ 5 h 48"/>
                  <a:gd name="T64" fmla="*/ 14 w 83"/>
                  <a:gd name="T65" fmla="*/ 1 h 48"/>
                  <a:gd name="T66" fmla="*/ 11 w 83"/>
                  <a:gd name="T67" fmla="*/ 0 h 48"/>
                  <a:gd name="T68" fmla="*/ 7 w 83"/>
                  <a:gd name="T69" fmla="*/ 2 h 48"/>
                  <a:gd name="T70" fmla="*/ 5 w 83"/>
                  <a:gd name="T71" fmla="*/ 4 h 48"/>
                  <a:gd name="T72" fmla="*/ 4 w 83"/>
                  <a:gd name="T73" fmla="*/ 9 h 48"/>
                  <a:gd name="T74" fmla="*/ 2 w 83"/>
                  <a:gd name="T75" fmla="*/ 10 h 48"/>
                  <a:gd name="T76" fmla="*/ 1 w 83"/>
                  <a:gd name="T77" fmla="*/ 12 h 48"/>
                  <a:gd name="T78" fmla="*/ 0 w 83"/>
                  <a:gd name="T79" fmla="*/ 18 h 48"/>
                  <a:gd name="T80" fmla="*/ 3 w 83"/>
                  <a:gd name="T81"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48">
                    <a:moveTo>
                      <a:pt x="28" y="25"/>
                    </a:moveTo>
                    <a:lnTo>
                      <a:pt x="13" y="31"/>
                    </a:lnTo>
                    <a:lnTo>
                      <a:pt x="13" y="31"/>
                    </a:lnTo>
                    <a:lnTo>
                      <a:pt x="13" y="30"/>
                    </a:lnTo>
                    <a:lnTo>
                      <a:pt x="13" y="30"/>
                    </a:lnTo>
                    <a:lnTo>
                      <a:pt x="11" y="28"/>
                    </a:lnTo>
                    <a:lnTo>
                      <a:pt x="9" y="27"/>
                    </a:lnTo>
                    <a:lnTo>
                      <a:pt x="6" y="27"/>
                    </a:lnTo>
                    <a:lnTo>
                      <a:pt x="3" y="28"/>
                    </a:lnTo>
                    <a:lnTo>
                      <a:pt x="3" y="28"/>
                    </a:lnTo>
                    <a:lnTo>
                      <a:pt x="1" y="29"/>
                    </a:lnTo>
                    <a:lnTo>
                      <a:pt x="0" y="32"/>
                    </a:lnTo>
                    <a:lnTo>
                      <a:pt x="0" y="34"/>
                    </a:lnTo>
                    <a:lnTo>
                      <a:pt x="1" y="37"/>
                    </a:lnTo>
                    <a:lnTo>
                      <a:pt x="1" y="37"/>
                    </a:lnTo>
                    <a:lnTo>
                      <a:pt x="2" y="39"/>
                    </a:lnTo>
                    <a:lnTo>
                      <a:pt x="4" y="40"/>
                    </a:lnTo>
                    <a:lnTo>
                      <a:pt x="4" y="40"/>
                    </a:lnTo>
                    <a:lnTo>
                      <a:pt x="4" y="42"/>
                    </a:lnTo>
                    <a:lnTo>
                      <a:pt x="5" y="45"/>
                    </a:lnTo>
                    <a:lnTo>
                      <a:pt x="5" y="45"/>
                    </a:lnTo>
                    <a:lnTo>
                      <a:pt x="7" y="47"/>
                    </a:lnTo>
                    <a:lnTo>
                      <a:pt x="9" y="48"/>
                    </a:lnTo>
                    <a:lnTo>
                      <a:pt x="11" y="48"/>
                    </a:lnTo>
                    <a:lnTo>
                      <a:pt x="14" y="47"/>
                    </a:lnTo>
                    <a:lnTo>
                      <a:pt x="14" y="47"/>
                    </a:lnTo>
                    <a:lnTo>
                      <a:pt x="17" y="46"/>
                    </a:lnTo>
                    <a:lnTo>
                      <a:pt x="18" y="44"/>
                    </a:lnTo>
                    <a:lnTo>
                      <a:pt x="18" y="41"/>
                    </a:lnTo>
                    <a:lnTo>
                      <a:pt x="18" y="39"/>
                    </a:lnTo>
                    <a:lnTo>
                      <a:pt x="70" y="18"/>
                    </a:lnTo>
                    <a:lnTo>
                      <a:pt x="70" y="18"/>
                    </a:lnTo>
                    <a:lnTo>
                      <a:pt x="71" y="19"/>
                    </a:lnTo>
                    <a:lnTo>
                      <a:pt x="71" y="19"/>
                    </a:lnTo>
                    <a:lnTo>
                      <a:pt x="72" y="21"/>
                    </a:lnTo>
                    <a:lnTo>
                      <a:pt x="75" y="22"/>
                    </a:lnTo>
                    <a:lnTo>
                      <a:pt x="77" y="22"/>
                    </a:lnTo>
                    <a:lnTo>
                      <a:pt x="80" y="21"/>
                    </a:lnTo>
                    <a:lnTo>
                      <a:pt x="80" y="21"/>
                    </a:lnTo>
                    <a:lnTo>
                      <a:pt x="82" y="19"/>
                    </a:lnTo>
                    <a:lnTo>
                      <a:pt x="83" y="17"/>
                    </a:lnTo>
                    <a:lnTo>
                      <a:pt x="83" y="14"/>
                    </a:lnTo>
                    <a:lnTo>
                      <a:pt x="82" y="11"/>
                    </a:lnTo>
                    <a:lnTo>
                      <a:pt x="82" y="11"/>
                    </a:lnTo>
                    <a:lnTo>
                      <a:pt x="81" y="9"/>
                    </a:lnTo>
                    <a:lnTo>
                      <a:pt x="79" y="8"/>
                    </a:lnTo>
                    <a:lnTo>
                      <a:pt x="79" y="8"/>
                    </a:lnTo>
                    <a:lnTo>
                      <a:pt x="80" y="6"/>
                    </a:lnTo>
                    <a:lnTo>
                      <a:pt x="79" y="3"/>
                    </a:lnTo>
                    <a:lnTo>
                      <a:pt x="79" y="3"/>
                    </a:lnTo>
                    <a:lnTo>
                      <a:pt x="77" y="1"/>
                    </a:lnTo>
                    <a:lnTo>
                      <a:pt x="75" y="0"/>
                    </a:lnTo>
                    <a:lnTo>
                      <a:pt x="72" y="0"/>
                    </a:lnTo>
                    <a:lnTo>
                      <a:pt x="69" y="0"/>
                    </a:lnTo>
                    <a:lnTo>
                      <a:pt x="69" y="0"/>
                    </a:lnTo>
                    <a:lnTo>
                      <a:pt x="68" y="2"/>
                    </a:lnTo>
                    <a:lnTo>
                      <a:pt x="66" y="4"/>
                    </a:lnTo>
                    <a:lnTo>
                      <a:pt x="66" y="6"/>
                    </a:lnTo>
                    <a:lnTo>
                      <a:pt x="67" y="9"/>
                    </a:lnTo>
                    <a:lnTo>
                      <a:pt x="41" y="20"/>
                    </a:lnTo>
                    <a:lnTo>
                      <a:pt x="18" y="10"/>
                    </a:lnTo>
                    <a:lnTo>
                      <a:pt x="18" y="10"/>
                    </a:lnTo>
                    <a:lnTo>
                      <a:pt x="18" y="7"/>
                    </a:lnTo>
                    <a:lnTo>
                      <a:pt x="18" y="5"/>
                    </a:lnTo>
                    <a:lnTo>
                      <a:pt x="17" y="3"/>
                    </a:lnTo>
                    <a:lnTo>
                      <a:pt x="14" y="1"/>
                    </a:lnTo>
                    <a:lnTo>
                      <a:pt x="14" y="1"/>
                    </a:lnTo>
                    <a:lnTo>
                      <a:pt x="11" y="0"/>
                    </a:lnTo>
                    <a:lnTo>
                      <a:pt x="9" y="1"/>
                    </a:lnTo>
                    <a:lnTo>
                      <a:pt x="7" y="2"/>
                    </a:lnTo>
                    <a:lnTo>
                      <a:pt x="5" y="4"/>
                    </a:lnTo>
                    <a:lnTo>
                      <a:pt x="5" y="4"/>
                    </a:lnTo>
                    <a:lnTo>
                      <a:pt x="4" y="6"/>
                    </a:lnTo>
                    <a:lnTo>
                      <a:pt x="4" y="9"/>
                    </a:lnTo>
                    <a:lnTo>
                      <a:pt x="4" y="9"/>
                    </a:lnTo>
                    <a:lnTo>
                      <a:pt x="2" y="10"/>
                    </a:lnTo>
                    <a:lnTo>
                      <a:pt x="1" y="12"/>
                    </a:lnTo>
                    <a:lnTo>
                      <a:pt x="1" y="12"/>
                    </a:lnTo>
                    <a:lnTo>
                      <a:pt x="0" y="15"/>
                    </a:lnTo>
                    <a:lnTo>
                      <a:pt x="0" y="18"/>
                    </a:lnTo>
                    <a:lnTo>
                      <a:pt x="1" y="20"/>
                    </a:lnTo>
                    <a:lnTo>
                      <a:pt x="3" y="2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0" name="Freeform 271"/>
              <p:cNvSpPr>
                <a:spLocks/>
              </p:cNvSpPr>
              <p:nvPr/>
            </p:nvSpPr>
            <p:spPr bwMode="auto">
              <a:xfrm>
                <a:off x="2477" y="748"/>
                <a:ext cx="156" cy="291"/>
              </a:xfrm>
              <a:custGeom>
                <a:avLst/>
                <a:gdLst>
                  <a:gd name="T0" fmla="*/ 46 w 156"/>
                  <a:gd name="T1" fmla="*/ 49 h 291"/>
                  <a:gd name="T2" fmla="*/ 43 w 156"/>
                  <a:gd name="T3" fmla="*/ 59 h 291"/>
                  <a:gd name="T4" fmla="*/ 31 w 156"/>
                  <a:gd name="T5" fmla="*/ 73 h 291"/>
                  <a:gd name="T6" fmla="*/ 26 w 156"/>
                  <a:gd name="T7" fmla="*/ 77 h 291"/>
                  <a:gd name="T8" fmla="*/ 16 w 156"/>
                  <a:gd name="T9" fmla="*/ 86 h 291"/>
                  <a:gd name="T10" fmla="*/ 7 w 156"/>
                  <a:gd name="T11" fmla="*/ 98 h 291"/>
                  <a:gd name="T12" fmla="*/ 1 w 156"/>
                  <a:gd name="T13" fmla="*/ 111 h 291"/>
                  <a:gd name="T14" fmla="*/ 0 w 156"/>
                  <a:gd name="T15" fmla="*/ 126 h 291"/>
                  <a:gd name="T16" fmla="*/ 0 w 156"/>
                  <a:gd name="T17" fmla="*/ 233 h 291"/>
                  <a:gd name="T18" fmla="*/ 1 w 156"/>
                  <a:gd name="T19" fmla="*/ 267 h 291"/>
                  <a:gd name="T20" fmla="*/ 4 w 156"/>
                  <a:gd name="T21" fmla="*/ 280 h 291"/>
                  <a:gd name="T22" fmla="*/ 10 w 156"/>
                  <a:gd name="T23" fmla="*/ 285 h 291"/>
                  <a:gd name="T24" fmla="*/ 18 w 156"/>
                  <a:gd name="T25" fmla="*/ 289 h 291"/>
                  <a:gd name="T26" fmla="*/ 36 w 156"/>
                  <a:gd name="T27" fmla="*/ 291 h 291"/>
                  <a:gd name="T28" fmla="*/ 119 w 156"/>
                  <a:gd name="T29" fmla="*/ 291 h 291"/>
                  <a:gd name="T30" fmla="*/ 138 w 156"/>
                  <a:gd name="T31" fmla="*/ 289 h 291"/>
                  <a:gd name="T32" fmla="*/ 146 w 156"/>
                  <a:gd name="T33" fmla="*/ 285 h 291"/>
                  <a:gd name="T34" fmla="*/ 151 w 156"/>
                  <a:gd name="T35" fmla="*/ 280 h 291"/>
                  <a:gd name="T36" fmla="*/ 155 w 156"/>
                  <a:gd name="T37" fmla="*/ 267 h 291"/>
                  <a:gd name="T38" fmla="*/ 156 w 156"/>
                  <a:gd name="T39" fmla="*/ 233 h 291"/>
                  <a:gd name="T40" fmla="*/ 156 w 156"/>
                  <a:gd name="T41" fmla="*/ 126 h 291"/>
                  <a:gd name="T42" fmla="*/ 154 w 156"/>
                  <a:gd name="T43" fmla="*/ 111 h 291"/>
                  <a:gd name="T44" fmla="*/ 149 w 156"/>
                  <a:gd name="T45" fmla="*/ 98 h 291"/>
                  <a:gd name="T46" fmla="*/ 141 w 156"/>
                  <a:gd name="T47" fmla="*/ 86 h 291"/>
                  <a:gd name="T48" fmla="*/ 130 w 156"/>
                  <a:gd name="T49" fmla="*/ 77 h 291"/>
                  <a:gd name="T50" fmla="*/ 125 w 156"/>
                  <a:gd name="T51" fmla="*/ 73 h 291"/>
                  <a:gd name="T52" fmla="*/ 114 w 156"/>
                  <a:gd name="T53" fmla="*/ 62 h 291"/>
                  <a:gd name="T54" fmla="*/ 110 w 156"/>
                  <a:gd name="T55" fmla="*/ 52 h 291"/>
                  <a:gd name="T56" fmla="*/ 109 w 156"/>
                  <a:gd name="T57" fmla="*/ 41 h 291"/>
                  <a:gd name="T58" fmla="*/ 114 w 156"/>
                  <a:gd name="T59" fmla="*/ 41 h 291"/>
                  <a:gd name="T60" fmla="*/ 117 w 156"/>
                  <a:gd name="T61" fmla="*/ 39 h 291"/>
                  <a:gd name="T62" fmla="*/ 118 w 156"/>
                  <a:gd name="T63" fmla="*/ 36 h 291"/>
                  <a:gd name="T64" fmla="*/ 118 w 156"/>
                  <a:gd name="T65" fmla="*/ 4 h 291"/>
                  <a:gd name="T66" fmla="*/ 117 w 156"/>
                  <a:gd name="T67" fmla="*/ 1 h 291"/>
                  <a:gd name="T68" fmla="*/ 114 w 156"/>
                  <a:gd name="T69" fmla="*/ 0 h 291"/>
                  <a:gd name="T70" fmla="*/ 42 w 156"/>
                  <a:gd name="T71" fmla="*/ 0 h 291"/>
                  <a:gd name="T72" fmla="*/ 39 w 156"/>
                  <a:gd name="T73" fmla="*/ 1 h 291"/>
                  <a:gd name="T74" fmla="*/ 38 w 156"/>
                  <a:gd name="T75" fmla="*/ 4 h 291"/>
                  <a:gd name="T76" fmla="*/ 38 w 156"/>
                  <a:gd name="T77" fmla="*/ 36 h 291"/>
                  <a:gd name="T78" fmla="*/ 39 w 156"/>
                  <a:gd name="T79" fmla="*/ 39 h 291"/>
                  <a:gd name="T80" fmla="*/ 42 w 156"/>
                  <a:gd name="T81" fmla="*/ 4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291">
                    <a:moveTo>
                      <a:pt x="46" y="49"/>
                    </a:moveTo>
                    <a:lnTo>
                      <a:pt x="46" y="49"/>
                    </a:lnTo>
                    <a:lnTo>
                      <a:pt x="45" y="53"/>
                    </a:lnTo>
                    <a:lnTo>
                      <a:pt x="43" y="59"/>
                    </a:lnTo>
                    <a:lnTo>
                      <a:pt x="38" y="67"/>
                    </a:lnTo>
                    <a:lnTo>
                      <a:pt x="31" y="73"/>
                    </a:lnTo>
                    <a:lnTo>
                      <a:pt x="26" y="77"/>
                    </a:lnTo>
                    <a:lnTo>
                      <a:pt x="26" y="77"/>
                    </a:lnTo>
                    <a:lnTo>
                      <a:pt x="21" y="82"/>
                    </a:lnTo>
                    <a:lnTo>
                      <a:pt x="16" y="86"/>
                    </a:lnTo>
                    <a:lnTo>
                      <a:pt x="10" y="92"/>
                    </a:lnTo>
                    <a:lnTo>
                      <a:pt x="7" y="98"/>
                    </a:lnTo>
                    <a:lnTo>
                      <a:pt x="4" y="105"/>
                    </a:lnTo>
                    <a:lnTo>
                      <a:pt x="1" y="111"/>
                    </a:lnTo>
                    <a:lnTo>
                      <a:pt x="0" y="118"/>
                    </a:lnTo>
                    <a:lnTo>
                      <a:pt x="0" y="126"/>
                    </a:lnTo>
                    <a:lnTo>
                      <a:pt x="0" y="233"/>
                    </a:lnTo>
                    <a:lnTo>
                      <a:pt x="0" y="233"/>
                    </a:lnTo>
                    <a:lnTo>
                      <a:pt x="0" y="258"/>
                    </a:lnTo>
                    <a:lnTo>
                      <a:pt x="1" y="267"/>
                    </a:lnTo>
                    <a:lnTo>
                      <a:pt x="3" y="276"/>
                    </a:lnTo>
                    <a:lnTo>
                      <a:pt x="4" y="280"/>
                    </a:lnTo>
                    <a:lnTo>
                      <a:pt x="7" y="283"/>
                    </a:lnTo>
                    <a:lnTo>
                      <a:pt x="10" y="285"/>
                    </a:lnTo>
                    <a:lnTo>
                      <a:pt x="13" y="287"/>
                    </a:lnTo>
                    <a:lnTo>
                      <a:pt x="18" y="289"/>
                    </a:lnTo>
                    <a:lnTo>
                      <a:pt x="23" y="290"/>
                    </a:lnTo>
                    <a:lnTo>
                      <a:pt x="36" y="291"/>
                    </a:lnTo>
                    <a:lnTo>
                      <a:pt x="119" y="291"/>
                    </a:lnTo>
                    <a:lnTo>
                      <a:pt x="119" y="291"/>
                    </a:lnTo>
                    <a:lnTo>
                      <a:pt x="133" y="290"/>
                    </a:lnTo>
                    <a:lnTo>
                      <a:pt x="138" y="289"/>
                    </a:lnTo>
                    <a:lnTo>
                      <a:pt x="142" y="287"/>
                    </a:lnTo>
                    <a:lnTo>
                      <a:pt x="146" y="285"/>
                    </a:lnTo>
                    <a:lnTo>
                      <a:pt x="149" y="283"/>
                    </a:lnTo>
                    <a:lnTo>
                      <a:pt x="151" y="280"/>
                    </a:lnTo>
                    <a:lnTo>
                      <a:pt x="153" y="276"/>
                    </a:lnTo>
                    <a:lnTo>
                      <a:pt x="155" y="267"/>
                    </a:lnTo>
                    <a:lnTo>
                      <a:pt x="156" y="258"/>
                    </a:lnTo>
                    <a:lnTo>
                      <a:pt x="156" y="233"/>
                    </a:lnTo>
                    <a:lnTo>
                      <a:pt x="156" y="126"/>
                    </a:lnTo>
                    <a:lnTo>
                      <a:pt x="156" y="126"/>
                    </a:lnTo>
                    <a:lnTo>
                      <a:pt x="155" y="118"/>
                    </a:lnTo>
                    <a:lnTo>
                      <a:pt x="154" y="111"/>
                    </a:lnTo>
                    <a:lnTo>
                      <a:pt x="152" y="105"/>
                    </a:lnTo>
                    <a:lnTo>
                      <a:pt x="149" y="98"/>
                    </a:lnTo>
                    <a:lnTo>
                      <a:pt x="145" y="92"/>
                    </a:lnTo>
                    <a:lnTo>
                      <a:pt x="141" y="86"/>
                    </a:lnTo>
                    <a:lnTo>
                      <a:pt x="136" y="82"/>
                    </a:lnTo>
                    <a:lnTo>
                      <a:pt x="130" y="77"/>
                    </a:lnTo>
                    <a:lnTo>
                      <a:pt x="130" y="77"/>
                    </a:lnTo>
                    <a:lnTo>
                      <a:pt x="125" y="73"/>
                    </a:lnTo>
                    <a:lnTo>
                      <a:pt x="117" y="66"/>
                    </a:lnTo>
                    <a:lnTo>
                      <a:pt x="114" y="62"/>
                    </a:lnTo>
                    <a:lnTo>
                      <a:pt x="111" y="58"/>
                    </a:lnTo>
                    <a:lnTo>
                      <a:pt x="110" y="52"/>
                    </a:lnTo>
                    <a:lnTo>
                      <a:pt x="109" y="47"/>
                    </a:lnTo>
                    <a:lnTo>
                      <a:pt x="109" y="41"/>
                    </a:lnTo>
                    <a:lnTo>
                      <a:pt x="114" y="41"/>
                    </a:lnTo>
                    <a:lnTo>
                      <a:pt x="114" y="41"/>
                    </a:lnTo>
                    <a:lnTo>
                      <a:pt x="115" y="40"/>
                    </a:lnTo>
                    <a:lnTo>
                      <a:pt x="117" y="39"/>
                    </a:lnTo>
                    <a:lnTo>
                      <a:pt x="117" y="38"/>
                    </a:lnTo>
                    <a:lnTo>
                      <a:pt x="118" y="36"/>
                    </a:lnTo>
                    <a:lnTo>
                      <a:pt x="118" y="4"/>
                    </a:lnTo>
                    <a:lnTo>
                      <a:pt x="118" y="4"/>
                    </a:lnTo>
                    <a:lnTo>
                      <a:pt x="117" y="3"/>
                    </a:lnTo>
                    <a:lnTo>
                      <a:pt x="117" y="1"/>
                    </a:lnTo>
                    <a:lnTo>
                      <a:pt x="115" y="0"/>
                    </a:lnTo>
                    <a:lnTo>
                      <a:pt x="114" y="0"/>
                    </a:lnTo>
                    <a:lnTo>
                      <a:pt x="42" y="0"/>
                    </a:lnTo>
                    <a:lnTo>
                      <a:pt x="42" y="0"/>
                    </a:lnTo>
                    <a:lnTo>
                      <a:pt x="40" y="0"/>
                    </a:lnTo>
                    <a:lnTo>
                      <a:pt x="39" y="1"/>
                    </a:lnTo>
                    <a:lnTo>
                      <a:pt x="38" y="3"/>
                    </a:lnTo>
                    <a:lnTo>
                      <a:pt x="38" y="4"/>
                    </a:lnTo>
                    <a:lnTo>
                      <a:pt x="38" y="36"/>
                    </a:lnTo>
                    <a:lnTo>
                      <a:pt x="38" y="36"/>
                    </a:lnTo>
                    <a:lnTo>
                      <a:pt x="38" y="38"/>
                    </a:lnTo>
                    <a:lnTo>
                      <a:pt x="39" y="39"/>
                    </a:lnTo>
                    <a:lnTo>
                      <a:pt x="40" y="40"/>
                    </a:lnTo>
                    <a:lnTo>
                      <a:pt x="42" y="41"/>
                    </a:lnTo>
                    <a:lnTo>
                      <a:pt x="77" y="4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1" name="Freeform 272"/>
              <p:cNvSpPr>
                <a:spLocks/>
              </p:cNvSpPr>
              <p:nvPr/>
            </p:nvSpPr>
            <p:spPr bwMode="auto">
              <a:xfrm>
                <a:off x="2500" y="857"/>
                <a:ext cx="111" cy="151"/>
              </a:xfrm>
              <a:custGeom>
                <a:avLst/>
                <a:gdLst>
                  <a:gd name="T0" fmla="*/ 111 w 111"/>
                  <a:gd name="T1" fmla="*/ 129 h 151"/>
                  <a:gd name="T2" fmla="*/ 111 w 111"/>
                  <a:gd name="T3" fmla="*/ 129 h 151"/>
                  <a:gd name="T4" fmla="*/ 110 w 111"/>
                  <a:gd name="T5" fmla="*/ 135 h 151"/>
                  <a:gd name="T6" fmla="*/ 110 w 111"/>
                  <a:gd name="T7" fmla="*/ 139 h 151"/>
                  <a:gd name="T8" fmla="*/ 108 w 111"/>
                  <a:gd name="T9" fmla="*/ 143 h 151"/>
                  <a:gd name="T10" fmla="*/ 106 w 111"/>
                  <a:gd name="T11" fmla="*/ 146 h 151"/>
                  <a:gd name="T12" fmla="*/ 103 w 111"/>
                  <a:gd name="T13" fmla="*/ 148 h 151"/>
                  <a:gd name="T14" fmla="*/ 98 w 111"/>
                  <a:gd name="T15" fmla="*/ 150 h 151"/>
                  <a:gd name="T16" fmla="*/ 93 w 111"/>
                  <a:gd name="T17" fmla="*/ 151 h 151"/>
                  <a:gd name="T18" fmla="*/ 88 w 111"/>
                  <a:gd name="T19" fmla="*/ 151 h 151"/>
                  <a:gd name="T20" fmla="*/ 22 w 111"/>
                  <a:gd name="T21" fmla="*/ 151 h 151"/>
                  <a:gd name="T22" fmla="*/ 22 w 111"/>
                  <a:gd name="T23" fmla="*/ 151 h 151"/>
                  <a:gd name="T24" fmla="*/ 16 w 111"/>
                  <a:gd name="T25" fmla="*/ 151 h 151"/>
                  <a:gd name="T26" fmla="*/ 12 w 111"/>
                  <a:gd name="T27" fmla="*/ 150 h 151"/>
                  <a:gd name="T28" fmla="*/ 8 w 111"/>
                  <a:gd name="T29" fmla="*/ 148 h 151"/>
                  <a:gd name="T30" fmla="*/ 5 w 111"/>
                  <a:gd name="T31" fmla="*/ 146 h 151"/>
                  <a:gd name="T32" fmla="*/ 2 w 111"/>
                  <a:gd name="T33" fmla="*/ 143 h 151"/>
                  <a:gd name="T34" fmla="*/ 1 w 111"/>
                  <a:gd name="T35" fmla="*/ 139 h 151"/>
                  <a:gd name="T36" fmla="*/ 0 w 111"/>
                  <a:gd name="T37" fmla="*/ 135 h 151"/>
                  <a:gd name="T38" fmla="*/ 0 w 111"/>
                  <a:gd name="T39" fmla="*/ 129 h 151"/>
                  <a:gd name="T40" fmla="*/ 0 w 111"/>
                  <a:gd name="T41" fmla="*/ 23 h 151"/>
                  <a:gd name="T42" fmla="*/ 0 w 111"/>
                  <a:gd name="T43" fmla="*/ 23 h 151"/>
                  <a:gd name="T44" fmla="*/ 0 w 111"/>
                  <a:gd name="T45" fmla="*/ 16 h 151"/>
                  <a:gd name="T46" fmla="*/ 1 w 111"/>
                  <a:gd name="T47" fmla="*/ 12 h 151"/>
                  <a:gd name="T48" fmla="*/ 2 w 111"/>
                  <a:gd name="T49" fmla="*/ 8 h 151"/>
                  <a:gd name="T50" fmla="*/ 5 w 111"/>
                  <a:gd name="T51" fmla="*/ 5 h 151"/>
                  <a:gd name="T52" fmla="*/ 8 w 111"/>
                  <a:gd name="T53" fmla="*/ 2 h 151"/>
                  <a:gd name="T54" fmla="*/ 12 w 111"/>
                  <a:gd name="T55" fmla="*/ 1 h 151"/>
                  <a:gd name="T56" fmla="*/ 16 w 111"/>
                  <a:gd name="T57" fmla="*/ 0 h 151"/>
                  <a:gd name="T58" fmla="*/ 22 w 111"/>
                  <a:gd name="T59" fmla="*/ 0 h 151"/>
                  <a:gd name="T60" fmla="*/ 88 w 111"/>
                  <a:gd name="T61" fmla="*/ 0 h 151"/>
                  <a:gd name="T62" fmla="*/ 88 w 111"/>
                  <a:gd name="T63" fmla="*/ 0 h 151"/>
                  <a:gd name="T64" fmla="*/ 93 w 111"/>
                  <a:gd name="T65" fmla="*/ 0 h 151"/>
                  <a:gd name="T66" fmla="*/ 98 w 111"/>
                  <a:gd name="T67" fmla="*/ 1 h 151"/>
                  <a:gd name="T68" fmla="*/ 103 w 111"/>
                  <a:gd name="T69" fmla="*/ 2 h 151"/>
                  <a:gd name="T70" fmla="*/ 106 w 111"/>
                  <a:gd name="T71" fmla="*/ 5 h 151"/>
                  <a:gd name="T72" fmla="*/ 108 w 111"/>
                  <a:gd name="T73" fmla="*/ 8 h 151"/>
                  <a:gd name="T74" fmla="*/ 110 w 111"/>
                  <a:gd name="T75" fmla="*/ 12 h 151"/>
                  <a:gd name="T76" fmla="*/ 110 w 111"/>
                  <a:gd name="T77" fmla="*/ 16 h 151"/>
                  <a:gd name="T78" fmla="*/ 111 w 111"/>
                  <a:gd name="T79" fmla="*/ 23 h 151"/>
                  <a:gd name="T80" fmla="*/ 111 w 111"/>
                  <a:gd name="T81" fmla="*/ 1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 h="151">
                    <a:moveTo>
                      <a:pt x="111" y="129"/>
                    </a:moveTo>
                    <a:lnTo>
                      <a:pt x="111" y="129"/>
                    </a:lnTo>
                    <a:lnTo>
                      <a:pt x="110" y="135"/>
                    </a:lnTo>
                    <a:lnTo>
                      <a:pt x="110" y="139"/>
                    </a:lnTo>
                    <a:lnTo>
                      <a:pt x="108" y="143"/>
                    </a:lnTo>
                    <a:lnTo>
                      <a:pt x="106" y="146"/>
                    </a:lnTo>
                    <a:lnTo>
                      <a:pt x="103" y="148"/>
                    </a:lnTo>
                    <a:lnTo>
                      <a:pt x="98" y="150"/>
                    </a:lnTo>
                    <a:lnTo>
                      <a:pt x="93" y="151"/>
                    </a:lnTo>
                    <a:lnTo>
                      <a:pt x="88" y="151"/>
                    </a:lnTo>
                    <a:lnTo>
                      <a:pt x="22" y="151"/>
                    </a:lnTo>
                    <a:lnTo>
                      <a:pt x="22" y="151"/>
                    </a:lnTo>
                    <a:lnTo>
                      <a:pt x="16" y="151"/>
                    </a:lnTo>
                    <a:lnTo>
                      <a:pt x="12" y="150"/>
                    </a:lnTo>
                    <a:lnTo>
                      <a:pt x="8" y="148"/>
                    </a:lnTo>
                    <a:lnTo>
                      <a:pt x="5" y="146"/>
                    </a:lnTo>
                    <a:lnTo>
                      <a:pt x="2" y="143"/>
                    </a:lnTo>
                    <a:lnTo>
                      <a:pt x="1" y="139"/>
                    </a:lnTo>
                    <a:lnTo>
                      <a:pt x="0" y="135"/>
                    </a:lnTo>
                    <a:lnTo>
                      <a:pt x="0" y="129"/>
                    </a:lnTo>
                    <a:lnTo>
                      <a:pt x="0" y="23"/>
                    </a:lnTo>
                    <a:lnTo>
                      <a:pt x="0" y="23"/>
                    </a:lnTo>
                    <a:lnTo>
                      <a:pt x="0" y="16"/>
                    </a:lnTo>
                    <a:lnTo>
                      <a:pt x="1" y="12"/>
                    </a:lnTo>
                    <a:lnTo>
                      <a:pt x="2" y="8"/>
                    </a:lnTo>
                    <a:lnTo>
                      <a:pt x="5" y="5"/>
                    </a:lnTo>
                    <a:lnTo>
                      <a:pt x="8" y="2"/>
                    </a:lnTo>
                    <a:lnTo>
                      <a:pt x="12" y="1"/>
                    </a:lnTo>
                    <a:lnTo>
                      <a:pt x="16" y="0"/>
                    </a:lnTo>
                    <a:lnTo>
                      <a:pt x="22" y="0"/>
                    </a:lnTo>
                    <a:lnTo>
                      <a:pt x="88" y="0"/>
                    </a:lnTo>
                    <a:lnTo>
                      <a:pt x="88" y="0"/>
                    </a:lnTo>
                    <a:lnTo>
                      <a:pt x="93" y="0"/>
                    </a:lnTo>
                    <a:lnTo>
                      <a:pt x="98" y="1"/>
                    </a:lnTo>
                    <a:lnTo>
                      <a:pt x="103" y="2"/>
                    </a:lnTo>
                    <a:lnTo>
                      <a:pt x="106" y="5"/>
                    </a:lnTo>
                    <a:lnTo>
                      <a:pt x="108" y="8"/>
                    </a:lnTo>
                    <a:lnTo>
                      <a:pt x="110" y="12"/>
                    </a:lnTo>
                    <a:lnTo>
                      <a:pt x="110" y="16"/>
                    </a:lnTo>
                    <a:lnTo>
                      <a:pt x="111" y="23"/>
                    </a:lnTo>
                    <a:lnTo>
                      <a:pt x="111" y="1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2" name="Freeform 273"/>
              <p:cNvSpPr>
                <a:spLocks/>
              </p:cNvSpPr>
              <p:nvPr/>
            </p:nvSpPr>
            <p:spPr bwMode="auto">
              <a:xfrm>
                <a:off x="2523" y="874"/>
                <a:ext cx="64" cy="62"/>
              </a:xfrm>
              <a:custGeom>
                <a:avLst/>
                <a:gdLst>
                  <a:gd name="T0" fmla="*/ 50 w 64"/>
                  <a:gd name="T1" fmla="*/ 62 h 62"/>
                  <a:gd name="T2" fmla="*/ 50 w 64"/>
                  <a:gd name="T3" fmla="*/ 62 h 62"/>
                  <a:gd name="T4" fmla="*/ 51 w 64"/>
                  <a:gd name="T5" fmla="*/ 55 h 62"/>
                  <a:gd name="T6" fmla="*/ 51 w 64"/>
                  <a:gd name="T7" fmla="*/ 55 h 62"/>
                  <a:gd name="T8" fmla="*/ 52 w 64"/>
                  <a:gd name="T9" fmla="*/ 53 h 62"/>
                  <a:gd name="T10" fmla="*/ 54 w 64"/>
                  <a:gd name="T11" fmla="*/ 51 h 62"/>
                  <a:gd name="T12" fmla="*/ 54 w 64"/>
                  <a:gd name="T13" fmla="*/ 51 h 62"/>
                  <a:gd name="T14" fmla="*/ 63 w 64"/>
                  <a:gd name="T15" fmla="*/ 45 h 62"/>
                  <a:gd name="T16" fmla="*/ 63 w 64"/>
                  <a:gd name="T17" fmla="*/ 45 h 62"/>
                  <a:gd name="T18" fmla="*/ 64 w 64"/>
                  <a:gd name="T19" fmla="*/ 27 h 62"/>
                  <a:gd name="T20" fmla="*/ 64 w 64"/>
                  <a:gd name="T21" fmla="*/ 27 h 62"/>
                  <a:gd name="T22" fmla="*/ 63 w 64"/>
                  <a:gd name="T23" fmla="*/ 22 h 62"/>
                  <a:gd name="T24" fmla="*/ 61 w 64"/>
                  <a:gd name="T25" fmla="*/ 17 h 62"/>
                  <a:gd name="T26" fmla="*/ 58 w 64"/>
                  <a:gd name="T27" fmla="*/ 12 h 62"/>
                  <a:gd name="T28" fmla="*/ 54 w 64"/>
                  <a:gd name="T29" fmla="*/ 8 h 62"/>
                  <a:gd name="T30" fmla="*/ 50 w 64"/>
                  <a:gd name="T31" fmla="*/ 5 h 62"/>
                  <a:gd name="T32" fmla="*/ 45 w 64"/>
                  <a:gd name="T33" fmla="*/ 2 h 62"/>
                  <a:gd name="T34" fmla="*/ 38 w 64"/>
                  <a:gd name="T35" fmla="*/ 0 h 62"/>
                  <a:gd name="T36" fmla="*/ 32 w 64"/>
                  <a:gd name="T37" fmla="*/ 0 h 62"/>
                  <a:gd name="T38" fmla="*/ 32 w 64"/>
                  <a:gd name="T39" fmla="*/ 0 h 62"/>
                  <a:gd name="T40" fmla="*/ 26 w 64"/>
                  <a:gd name="T41" fmla="*/ 0 h 62"/>
                  <a:gd name="T42" fmla="*/ 20 w 64"/>
                  <a:gd name="T43" fmla="*/ 2 h 62"/>
                  <a:gd name="T44" fmla="*/ 15 w 64"/>
                  <a:gd name="T45" fmla="*/ 5 h 62"/>
                  <a:gd name="T46" fmla="*/ 10 w 64"/>
                  <a:gd name="T47" fmla="*/ 8 h 62"/>
                  <a:gd name="T48" fmla="*/ 6 w 64"/>
                  <a:gd name="T49" fmla="*/ 12 h 62"/>
                  <a:gd name="T50" fmla="*/ 2 w 64"/>
                  <a:gd name="T51" fmla="*/ 17 h 62"/>
                  <a:gd name="T52" fmla="*/ 0 w 64"/>
                  <a:gd name="T53" fmla="*/ 22 h 62"/>
                  <a:gd name="T54" fmla="*/ 0 w 64"/>
                  <a:gd name="T55" fmla="*/ 27 h 62"/>
                  <a:gd name="T56" fmla="*/ 0 w 64"/>
                  <a:gd name="T57" fmla="*/ 27 h 62"/>
                  <a:gd name="T58" fmla="*/ 1 w 64"/>
                  <a:gd name="T59" fmla="*/ 45 h 62"/>
                  <a:gd name="T60" fmla="*/ 1 w 64"/>
                  <a:gd name="T61" fmla="*/ 45 h 62"/>
                  <a:gd name="T62" fmla="*/ 10 w 64"/>
                  <a:gd name="T63" fmla="*/ 51 h 62"/>
                  <a:gd name="T64" fmla="*/ 10 w 64"/>
                  <a:gd name="T65" fmla="*/ 51 h 62"/>
                  <a:gd name="T66" fmla="*/ 12 w 64"/>
                  <a:gd name="T67" fmla="*/ 53 h 62"/>
                  <a:gd name="T68" fmla="*/ 13 w 64"/>
                  <a:gd name="T69" fmla="*/ 55 h 62"/>
                  <a:gd name="T70" fmla="*/ 13 w 64"/>
                  <a:gd name="T71" fmla="*/ 55 h 62"/>
                  <a:gd name="T72" fmla="*/ 14 w 64"/>
                  <a:gd name="T7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2">
                    <a:moveTo>
                      <a:pt x="50" y="62"/>
                    </a:moveTo>
                    <a:lnTo>
                      <a:pt x="50" y="62"/>
                    </a:lnTo>
                    <a:lnTo>
                      <a:pt x="51" y="55"/>
                    </a:lnTo>
                    <a:lnTo>
                      <a:pt x="51" y="55"/>
                    </a:lnTo>
                    <a:lnTo>
                      <a:pt x="52" y="53"/>
                    </a:lnTo>
                    <a:lnTo>
                      <a:pt x="54" y="51"/>
                    </a:lnTo>
                    <a:lnTo>
                      <a:pt x="54" y="51"/>
                    </a:lnTo>
                    <a:lnTo>
                      <a:pt x="63" y="45"/>
                    </a:lnTo>
                    <a:lnTo>
                      <a:pt x="63" y="45"/>
                    </a:lnTo>
                    <a:lnTo>
                      <a:pt x="64" y="27"/>
                    </a:lnTo>
                    <a:lnTo>
                      <a:pt x="64" y="27"/>
                    </a:lnTo>
                    <a:lnTo>
                      <a:pt x="63" y="22"/>
                    </a:lnTo>
                    <a:lnTo>
                      <a:pt x="61" y="17"/>
                    </a:lnTo>
                    <a:lnTo>
                      <a:pt x="58" y="12"/>
                    </a:lnTo>
                    <a:lnTo>
                      <a:pt x="54" y="8"/>
                    </a:lnTo>
                    <a:lnTo>
                      <a:pt x="50" y="5"/>
                    </a:lnTo>
                    <a:lnTo>
                      <a:pt x="45" y="2"/>
                    </a:lnTo>
                    <a:lnTo>
                      <a:pt x="38" y="0"/>
                    </a:lnTo>
                    <a:lnTo>
                      <a:pt x="32" y="0"/>
                    </a:lnTo>
                    <a:lnTo>
                      <a:pt x="32" y="0"/>
                    </a:lnTo>
                    <a:lnTo>
                      <a:pt x="26" y="0"/>
                    </a:lnTo>
                    <a:lnTo>
                      <a:pt x="20" y="2"/>
                    </a:lnTo>
                    <a:lnTo>
                      <a:pt x="15" y="5"/>
                    </a:lnTo>
                    <a:lnTo>
                      <a:pt x="10" y="8"/>
                    </a:lnTo>
                    <a:lnTo>
                      <a:pt x="6" y="12"/>
                    </a:lnTo>
                    <a:lnTo>
                      <a:pt x="2" y="17"/>
                    </a:lnTo>
                    <a:lnTo>
                      <a:pt x="0" y="22"/>
                    </a:lnTo>
                    <a:lnTo>
                      <a:pt x="0" y="27"/>
                    </a:lnTo>
                    <a:lnTo>
                      <a:pt x="0" y="27"/>
                    </a:lnTo>
                    <a:lnTo>
                      <a:pt x="1" y="45"/>
                    </a:lnTo>
                    <a:lnTo>
                      <a:pt x="1" y="45"/>
                    </a:lnTo>
                    <a:lnTo>
                      <a:pt x="10" y="51"/>
                    </a:lnTo>
                    <a:lnTo>
                      <a:pt x="10" y="51"/>
                    </a:lnTo>
                    <a:lnTo>
                      <a:pt x="12" y="53"/>
                    </a:lnTo>
                    <a:lnTo>
                      <a:pt x="13" y="55"/>
                    </a:lnTo>
                    <a:lnTo>
                      <a:pt x="13" y="55"/>
                    </a:lnTo>
                    <a:lnTo>
                      <a:pt x="14" y="6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3" name="Freeform 274"/>
              <p:cNvSpPr>
                <a:spLocks/>
              </p:cNvSpPr>
              <p:nvPr/>
            </p:nvSpPr>
            <p:spPr bwMode="auto">
              <a:xfrm>
                <a:off x="2535" y="901"/>
                <a:ext cx="13" cy="14"/>
              </a:xfrm>
              <a:custGeom>
                <a:avLst/>
                <a:gdLst>
                  <a:gd name="T0" fmla="*/ 6 w 13"/>
                  <a:gd name="T1" fmla="*/ 14 h 14"/>
                  <a:gd name="T2" fmla="*/ 6 w 13"/>
                  <a:gd name="T3" fmla="*/ 14 h 14"/>
                  <a:gd name="T4" fmla="*/ 4 w 13"/>
                  <a:gd name="T5" fmla="*/ 13 h 14"/>
                  <a:gd name="T6" fmla="*/ 1 w 13"/>
                  <a:gd name="T7" fmla="*/ 11 h 14"/>
                  <a:gd name="T8" fmla="*/ 0 w 13"/>
                  <a:gd name="T9" fmla="*/ 9 h 14"/>
                  <a:gd name="T10" fmla="*/ 0 w 13"/>
                  <a:gd name="T11" fmla="*/ 6 h 14"/>
                  <a:gd name="T12" fmla="*/ 0 w 13"/>
                  <a:gd name="T13" fmla="*/ 6 h 14"/>
                  <a:gd name="T14" fmla="*/ 0 w 13"/>
                  <a:gd name="T15" fmla="*/ 4 h 14"/>
                  <a:gd name="T16" fmla="*/ 1 w 13"/>
                  <a:gd name="T17" fmla="*/ 2 h 14"/>
                  <a:gd name="T18" fmla="*/ 4 w 13"/>
                  <a:gd name="T19" fmla="*/ 0 h 14"/>
                  <a:gd name="T20" fmla="*/ 6 w 13"/>
                  <a:gd name="T21" fmla="*/ 0 h 14"/>
                  <a:gd name="T22" fmla="*/ 6 w 13"/>
                  <a:gd name="T23" fmla="*/ 0 h 14"/>
                  <a:gd name="T24" fmla="*/ 9 w 13"/>
                  <a:gd name="T25" fmla="*/ 0 h 14"/>
                  <a:gd name="T26" fmla="*/ 11 w 13"/>
                  <a:gd name="T27" fmla="*/ 2 h 14"/>
                  <a:gd name="T28" fmla="*/ 12 w 13"/>
                  <a:gd name="T29" fmla="*/ 4 h 14"/>
                  <a:gd name="T30" fmla="*/ 13 w 13"/>
                  <a:gd name="T31" fmla="*/ 6 h 14"/>
                  <a:gd name="T32" fmla="*/ 13 w 13"/>
                  <a:gd name="T33" fmla="*/ 6 h 14"/>
                  <a:gd name="T34" fmla="*/ 12 w 13"/>
                  <a:gd name="T35" fmla="*/ 9 h 14"/>
                  <a:gd name="T36" fmla="*/ 11 w 13"/>
                  <a:gd name="T37" fmla="*/ 11 h 14"/>
                  <a:gd name="T38" fmla="*/ 9 w 13"/>
                  <a:gd name="T39" fmla="*/ 13 h 14"/>
                  <a:gd name="T40" fmla="*/ 6 w 13"/>
                  <a:gd name="T41" fmla="*/ 14 h 14"/>
                  <a:gd name="T42" fmla="*/ 6 w 13"/>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4">
                    <a:moveTo>
                      <a:pt x="6" y="14"/>
                    </a:moveTo>
                    <a:lnTo>
                      <a:pt x="6" y="14"/>
                    </a:lnTo>
                    <a:lnTo>
                      <a:pt x="4" y="13"/>
                    </a:lnTo>
                    <a:lnTo>
                      <a:pt x="1" y="11"/>
                    </a:lnTo>
                    <a:lnTo>
                      <a:pt x="0" y="9"/>
                    </a:lnTo>
                    <a:lnTo>
                      <a:pt x="0" y="6"/>
                    </a:lnTo>
                    <a:lnTo>
                      <a:pt x="0" y="6"/>
                    </a:lnTo>
                    <a:lnTo>
                      <a:pt x="0" y="4"/>
                    </a:lnTo>
                    <a:lnTo>
                      <a:pt x="1" y="2"/>
                    </a:lnTo>
                    <a:lnTo>
                      <a:pt x="4" y="0"/>
                    </a:lnTo>
                    <a:lnTo>
                      <a:pt x="6" y="0"/>
                    </a:lnTo>
                    <a:lnTo>
                      <a:pt x="6" y="0"/>
                    </a:lnTo>
                    <a:lnTo>
                      <a:pt x="9" y="0"/>
                    </a:lnTo>
                    <a:lnTo>
                      <a:pt x="11" y="2"/>
                    </a:lnTo>
                    <a:lnTo>
                      <a:pt x="12" y="4"/>
                    </a:lnTo>
                    <a:lnTo>
                      <a:pt x="13" y="6"/>
                    </a:lnTo>
                    <a:lnTo>
                      <a:pt x="13" y="6"/>
                    </a:lnTo>
                    <a:lnTo>
                      <a:pt x="12" y="9"/>
                    </a:lnTo>
                    <a:lnTo>
                      <a:pt x="11" y="11"/>
                    </a:lnTo>
                    <a:lnTo>
                      <a:pt x="9" y="13"/>
                    </a:lnTo>
                    <a:lnTo>
                      <a:pt x="6" y="14"/>
                    </a:lnTo>
                    <a:lnTo>
                      <a:pt x="6" y="1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4" name="Freeform 275"/>
              <p:cNvSpPr>
                <a:spLocks/>
              </p:cNvSpPr>
              <p:nvPr/>
            </p:nvSpPr>
            <p:spPr bwMode="auto">
              <a:xfrm>
                <a:off x="2562" y="901"/>
                <a:ext cx="14" cy="14"/>
              </a:xfrm>
              <a:custGeom>
                <a:avLst/>
                <a:gdLst>
                  <a:gd name="T0" fmla="*/ 7 w 14"/>
                  <a:gd name="T1" fmla="*/ 14 h 14"/>
                  <a:gd name="T2" fmla="*/ 7 w 14"/>
                  <a:gd name="T3" fmla="*/ 14 h 14"/>
                  <a:gd name="T4" fmla="*/ 5 w 14"/>
                  <a:gd name="T5" fmla="*/ 13 h 14"/>
                  <a:gd name="T6" fmla="*/ 2 w 14"/>
                  <a:gd name="T7" fmla="*/ 11 h 14"/>
                  <a:gd name="T8" fmla="*/ 0 w 14"/>
                  <a:gd name="T9" fmla="*/ 9 h 14"/>
                  <a:gd name="T10" fmla="*/ 0 w 14"/>
                  <a:gd name="T11" fmla="*/ 6 h 14"/>
                  <a:gd name="T12" fmla="*/ 0 w 14"/>
                  <a:gd name="T13" fmla="*/ 6 h 14"/>
                  <a:gd name="T14" fmla="*/ 0 w 14"/>
                  <a:gd name="T15" fmla="*/ 4 h 14"/>
                  <a:gd name="T16" fmla="*/ 2 w 14"/>
                  <a:gd name="T17" fmla="*/ 2 h 14"/>
                  <a:gd name="T18" fmla="*/ 5 w 14"/>
                  <a:gd name="T19" fmla="*/ 0 h 14"/>
                  <a:gd name="T20" fmla="*/ 7 w 14"/>
                  <a:gd name="T21" fmla="*/ 0 h 14"/>
                  <a:gd name="T22" fmla="*/ 7 w 14"/>
                  <a:gd name="T23" fmla="*/ 0 h 14"/>
                  <a:gd name="T24" fmla="*/ 10 w 14"/>
                  <a:gd name="T25" fmla="*/ 0 h 14"/>
                  <a:gd name="T26" fmla="*/ 12 w 14"/>
                  <a:gd name="T27" fmla="*/ 2 h 14"/>
                  <a:gd name="T28" fmla="*/ 13 w 14"/>
                  <a:gd name="T29" fmla="*/ 4 h 14"/>
                  <a:gd name="T30" fmla="*/ 14 w 14"/>
                  <a:gd name="T31" fmla="*/ 6 h 14"/>
                  <a:gd name="T32" fmla="*/ 14 w 14"/>
                  <a:gd name="T33" fmla="*/ 6 h 14"/>
                  <a:gd name="T34" fmla="*/ 13 w 14"/>
                  <a:gd name="T35" fmla="*/ 9 h 14"/>
                  <a:gd name="T36" fmla="*/ 12 w 14"/>
                  <a:gd name="T37" fmla="*/ 11 h 14"/>
                  <a:gd name="T38" fmla="*/ 10 w 14"/>
                  <a:gd name="T39" fmla="*/ 13 h 14"/>
                  <a:gd name="T40" fmla="*/ 7 w 14"/>
                  <a:gd name="T41" fmla="*/ 14 h 14"/>
                  <a:gd name="T42" fmla="*/ 7 w 14"/>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4">
                    <a:moveTo>
                      <a:pt x="7" y="14"/>
                    </a:moveTo>
                    <a:lnTo>
                      <a:pt x="7" y="14"/>
                    </a:lnTo>
                    <a:lnTo>
                      <a:pt x="5" y="13"/>
                    </a:lnTo>
                    <a:lnTo>
                      <a:pt x="2" y="11"/>
                    </a:lnTo>
                    <a:lnTo>
                      <a:pt x="0" y="9"/>
                    </a:lnTo>
                    <a:lnTo>
                      <a:pt x="0" y="6"/>
                    </a:lnTo>
                    <a:lnTo>
                      <a:pt x="0" y="6"/>
                    </a:lnTo>
                    <a:lnTo>
                      <a:pt x="0" y="4"/>
                    </a:lnTo>
                    <a:lnTo>
                      <a:pt x="2" y="2"/>
                    </a:lnTo>
                    <a:lnTo>
                      <a:pt x="5" y="0"/>
                    </a:lnTo>
                    <a:lnTo>
                      <a:pt x="7" y="0"/>
                    </a:lnTo>
                    <a:lnTo>
                      <a:pt x="7" y="0"/>
                    </a:lnTo>
                    <a:lnTo>
                      <a:pt x="10" y="0"/>
                    </a:lnTo>
                    <a:lnTo>
                      <a:pt x="12" y="2"/>
                    </a:lnTo>
                    <a:lnTo>
                      <a:pt x="13" y="4"/>
                    </a:lnTo>
                    <a:lnTo>
                      <a:pt x="14" y="6"/>
                    </a:lnTo>
                    <a:lnTo>
                      <a:pt x="14" y="6"/>
                    </a:lnTo>
                    <a:lnTo>
                      <a:pt x="13" y="9"/>
                    </a:lnTo>
                    <a:lnTo>
                      <a:pt x="12" y="11"/>
                    </a:lnTo>
                    <a:lnTo>
                      <a:pt x="10" y="13"/>
                    </a:lnTo>
                    <a:lnTo>
                      <a:pt x="7" y="14"/>
                    </a:lnTo>
                    <a:lnTo>
                      <a:pt x="7" y="1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5" name="Freeform 276"/>
              <p:cNvSpPr>
                <a:spLocks/>
              </p:cNvSpPr>
              <p:nvPr/>
            </p:nvSpPr>
            <p:spPr bwMode="auto">
              <a:xfrm>
                <a:off x="2337" y="510"/>
                <a:ext cx="70" cy="70"/>
              </a:xfrm>
              <a:custGeom>
                <a:avLst/>
                <a:gdLst>
                  <a:gd name="T0" fmla="*/ 35 w 70"/>
                  <a:gd name="T1" fmla="*/ 70 h 70"/>
                  <a:gd name="T2" fmla="*/ 35 w 70"/>
                  <a:gd name="T3" fmla="*/ 70 h 70"/>
                  <a:gd name="T4" fmla="*/ 28 w 70"/>
                  <a:gd name="T5" fmla="*/ 70 h 70"/>
                  <a:gd name="T6" fmla="*/ 22 w 70"/>
                  <a:gd name="T7" fmla="*/ 68 h 70"/>
                  <a:gd name="T8" fmla="*/ 16 w 70"/>
                  <a:gd name="T9" fmla="*/ 64 h 70"/>
                  <a:gd name="T10" fmla="*/ 10 w 70"/>
                  <a:gd name="T11" fmla="*/ 60 h 70"/>
                  <a:gd name="T12" fmla="*/ 6 w 70"/>
                  <a:gd name="T13" fmla="*/ 55 h 70"/>
                  <a:gd name="T14" fmla="*/ 3 w 70"/>
                  <a:gd name="T15" fmla="*/ 50 h 70"/>
                  <a:gd name="T16" fmla="*/ 1 w 70"/>
                  <a:gd name="T17" fmla="*/ 43 h 70"/>
                  <a:gd name="T18" fmla="*/ 0 w 70"/>
                  <a:gd name="T19" fmla="*/ 35 h 70"/>
                  <a:gd name="T20" fmla="*/ 0 w 70"/>
                  <a:gd name="T21" fmla="*/ 35 h 70"/>
                  <a:gd name="T22" fmla="*/ 1 w 70"/>
                  <a:gd name="T23" fmla="*/ 28 h 70"/>
                  <a:gd name="T24" fmla="*/ 3 w 70"/>
                  <a:gd name="T25" fmla="*/ 22 h 70"/>
                  <a:gd name="T26" fmla="*/ 6 w 70"/>
                  <a:gd name="T27" fmla="*/ 16 h 70"/>
                  <a:gd name="T28" fmla="*/ 10 w 70"/>
                  <a:gd name="T29" fmla="*/ 11 h 70"/>
                  <a:gd name="T30" fmla="*/ 16 w 70"/>
                  <a:gd name="T31" fmla="*/ 7 h 70"/>
                  <a:gd name="T32" fmla="*/ 22 w 70"/>
                  <a:gd name="T33" fmla="*/ 3 h 70"/>
                  <a:gd name="T34" fmla="*/ 28 w 70"/>
                  <a:gd name="T35" fmla="*/ 1 h 70"/>
                  <a:gd name="T36" fmla="*/ 35 w 70"/>
                  <a:gd name="T37" fmla="*/ 0 h 70"/>
                  <a:gd name="T38" fmla="*/ 35 w 70"/>
                  <a:gd name="T39" fmla="*/ 0 h 70"/>
                  <a:gd name="T40" fmla="*/ 42 w 70"/>
                  <a:gd name="T41" fmla="*/ 1 h 70"/>
                  <a:gd name="T42" fmla="*/ 49 w 70"/>
                  <a:gd name="T43" fmla="*/ 3 h 70"/>
                  <a:gd name="T44" fmla="*/ 55 w 70"/>
                  <a:gd name="T45" fmla="*/ 7 h 70"/>
                  <a:gd name="T46" fmla="*/ 60 w 70"/>
                  <a:gd name="T47" fmla="*/ 11 h 70"/>
                  <a:gd name="T48" fmla="*/ 64 w 70"/>
                  <a:gd name="T49" fmla="*/ 16 h 70"/>
                  <a:gd name="T50" fmla="*/ 67 w 70"/>
                  <a:gd name="T51" fmla="*/ 22 h 70"/>
                  <a:gd name="T52" fmla="*/ 69 w 70"/>
                  <a:gd name="T53" fmla="*/ 28 h 70"/>
                  <a:gd name="T54" fmla="*/ 70 w 70"/>
                  <a:gd name="T55" fmla="*/ 35 h 70"/>
                  <a:gd name="T56" fmla="*/ 70 w 70"/>
                  <a:gd name="T57" fmla="*/ 35 h 70"/>
                  <a:gd name="T58" fmla="*/ 69 w 70"/>
                  <a:gd name="T59" fmla="*/ 43 h 70"/>
                  <a:gd name="T60" fmla="*/ 67 w 70"/>
                  <a:gd name="T61" fmla="*/ 50 h 70"/>
                  <a:gd name="T62" fmla="*/ 64 w 70"/>
                  <a:gd name="T63" fmla="*/ 55 h 70"/>
                  <a:gd name="T64" fmla="*/ 60 w 70"/>
                  <a:gd name="T65" fmla="*/ 60 h 70"/>
                  <a:gd name="T66" fmla="*/ 55 w 70"/>
                  <a:gd name="T67" fmla="*/ 64 h 70"/>
                  <a:gd name="T68" fmla="*/ 49 w 70"/>
                  <a:gd name="T69" fmla="*/ 68 h 70"/>
                  <a:gd name="T70" fmla="*/ 42 w 70"/>
                  <a:gd name="T71" fmla="*/ 70 h 70"/>
                  <a:gd name="T72" fmla="*/ 35 w 70"/>
                  <a:gd name="T73" fmla="*/ 70 h 70"/>
                  <a:gd name="T74" fmla="*/ 35 w 70"/>
                  <a:gd name="T7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35" y="70"/>
                    </a:moveTo>
                    <a:lnTo>
                      <a:pt x="35" y="70"/>
                    </a:lnTo>
                    <a:lnTo>
                      <a:pt x="28" y="70"/>
                    </a:lnTo>
                    <a:lnTo>
                      <a:pt x="22" y="68"/>
                    </a:lnTo>
                    <a:lnTo>
                      <a:pt x="16" y="64"/>
                    </a:lnTo>
                    <a:lnTo>
                      <a:pt x="10" y="60"/>
                    </a:lnTo>
                    <a:lnTo>
                      <a:pt x="6" y="55"/>
                    </a:lnTo>
                    <a:lnTo>
                      <a:pt x="3" y="50"/>
                    </a:lnTo>
                    <a:lnTo>
                      <a:pt x="1" y="43"/>
                    </a:lnTo>
                    <a:lnTo>
                      <a:pt x="0" y="35"/>
                    </a:lnTo>
                    <a:lnTo>
                      <a:pt x="0" y="35"/>
                    </a:lnTo>
                    <a:lnTo>
                      <a:pt x="1" y="28"/>
                    </a:lnTo>
                    <a:lnTo>
                      <a:pt x="3" y="22"/>
                    </a:lnTo>
                    <a:lnTo>
                      <a:pt x="6" y="16"/>
                    </a:lnTo>
                    <a:lnTo>
                      <a:pt x="10" y="11"/>
                    </a:lnTo>
                    <a:lnTo>
                      <a:pt x="16" y="7"/>
                    </a:lnTo>
                    <a:lnTo>
                      <a:pt x="22" y="3"/>
                    </a:lnTo>
                    <a:lnTo>
                      <a:pt x="28" y="1"/>
                    </a:lnTo>
                    <a:lnTo>
                      <a:pt x="35" y="0"/>
                    </a:lnTo>
                    <a:lnTo>
                      <a:pt x="35" y="0"/>
                    </a:lnTo>
                    <a:lnTo>
                      <a:pt x="42" y="1"/>
                    </a:lnTo>
                    <a:lnTo>
                      <a:pt x="49" y="3"/>
                    </a:lnTo>
                    <a:lnTo>
                      <a:pt x="55" y="7"/>
                    </a:lnTo>
                    <a:lnTo>
                      <a:pt x="60" y="11"/>
                    </a:lnTo>
                    <a:lnTo>
                      <a:pt x="64" y="16"/>
                    </a:lnTo>
                    <a:lnTo>
                      <a:pt x="67" y="22"/>
                    </a:lnTo>
                    <a:lnTo>
                      <a:pt x="69" y="28"/>
                    </a:lnTo>
                    <a:lnTo>
                      <a:pt x="70" y="35"/>
                    </a:lnTo>
                    <a:lnTo>
                      <a:pt x="70" y="35"/>
                    </a:lnTo>
                    <a:lnTo>
                      <a:pt x="69" y="43"/>
                    </a:lnTo>
                    <a:lnTo>
                      <a:pt x="67" y="50"/>
                    </a:lnTo>
                    <a:lnTo>
                      <a:pt x="64" y="55"/>
                    </a:lnTo>
                    <a:lnTo>
                      <a:pt x="60" y="60"/>
                    </a:lnTo>
                    <a:lnTo>
                      <a:pt x="55" y="64"/>
                    </a:lnTo>
                    <a:lnTo>
                      <a:pt x="49" y="68"/>
                    </a:lnTo>
                    <a:lnTo>
                      <a:pt x="42" y="70"/>
                    </a:lnTo>
                    <a:lnTo>
                      <a:pt x="35" y="70"/>
                    </a:lnTo>
                    <a:lnTo>
                      <a:pt x="35" y="7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6" name="Freeform 277"/>
              <p:cNvSpPr>
                <a:spLocks/>
              </p:cNvSpPr>
              <p:nvPr/>
            </p:nvSpPr>
            <p:spPr bwMode="auto">
              <a:xfrm>
                <a:off x="2327" y="591"/>
                <a:ext cx="90" cy="165"/>
              </a:xfrm>
              <a:custGeom>
                <a:avLst/>
                <a:gdLst>
                  <a:gd name="T0" fmla="*/ 68 w 90"/>
                  <a:gd name="T1" fmla="*/ 165 h 165"/>
                  <a:gd name="T2" fmla="*/ 68 w 90"/>
                  <a:gd name="T3" fmla="*/ 165 h 165"/>
                  <a:gd name="T4" fmla="*/ 71 w 90"/>
                  <a:gd name="T5" fmla="*/ 152 h 165"/>
                  <a:gd name="T6" fmla="*/ 73 w 90"/>
                  <a:gd name="T7" fmla="*/ 136 h 165"/>
                  <a:gd name="T8" fmla="*/ 78 w 90"/>
                  <a:gd name="T9" fmla="*/ 108 h 165"/>
                  <a:gd name="T10" fmla="*/ 78 w 90"/>
                  <a:gd name="T11" fmla="*/ 108 h 165"/>
                  <a:gd name="T12" fmla="*/ 80 w 90"/>
                  <a:gd name="T13" fmla="*/ 101 h 165"/>
                  <a:gd name="T14" fmla="*/ 82 w 90"/>
                  <a:gd name="T15" fmla="*/ 98 h 165"/>
                  <a:gd name="T16" fmla="*/ 84 w 90"/>
                  <a:gd name="T17" fmla="*/ 95 h 165"/>
                  <a:gd name="T18" fmla="*/ 86 w 90"/>
                  <a:gd name="T19" fmla="*/ 90 h 165"/>
                  <a:gd name="T20" fmla="*/ 86 w 90"/>
                  <a:gd name="T21" fmla="*/ 90 h 165"/>
                  <a:gd name="T22" fmla="*/ 88 w 90"/>
                  <a:gd name="T23" fmla="*/ 76 h 165"/>
                  <a:gd name="T24" fmla="*/ 89 w 90"/>
                  <a:gd name="T25" fmla="*/ 61 h 165"/>
                  <a:gd name="T26" fmla="*/ 90 w 90"/>
                  <a:gd name="T27" fmla="*/ 39 h 165"/>
                  <a:gd name="T28" fmla="*/ 90 w 90"/>
                  <a:gd name="T29" fmla="*/ 23 h 165"/>
                  <a:gd name="T30" fmla="*/ 89 w 90"/>
                  <a:gd name="T31" fmla="*/ 17 h 165"/>
                  <a:gd name="T32" fmla="*/ 89 w 90"/>
                  <a:gd name="T33" fmla="*/ 17 h 165"/>
                  <a:gd name="T34" fmla="*/ 88 w 90"/>
                  <a:gd name="T35" fmla="*/ 14 h 165"/>
                  <a:gd name="T36" fmla="*/ 86 w 90"/>
                  <a:gd name="T37" fmla="*/ 11 h 165"/>
                  <a:gd name="T38" fmla="*/ 81 w 90"/>
                  <a:gd name="T39" fmla="*/ 8 h 165"/>
                  <a:gd name="T40" fmla="*/ 76 w 90"/>
                  <a:gd name="T41" fmla="*/ 5 h 165"/>
                  <a:gd name="T42" fmla="*/ 69 w 90"/>
                  <a:gd name="T43" fmla="*/ 3 h 165"/>
                  <a:gd name="T44" fmla="*/ 62 w 90"/>
                  <a:gd name="T45" fmla="*/ 2 h 165"/>
                  <a:gd name="T46" fmla="*/ 53 w 90"/>
                  <a:gd name="T47" fmla="*/ 1 h 165"/>
                  <a:gd name="T48" fmla="*/ 45 w 90"/>
                  <a:gd name="T49" fmla="*/ 0 h 165"/>
                  <a:gd name="T50" fmla="*/ 45 w 90"/>
                  <a:gd name="T51" fmla="*/ 0 h 165"/>
                  <a:gd name="T52" fmla="*/ 37 w 90"/>
                  <a:gd name="T53" fmla="*/ 1 h 165"/>
                  <a:gd name="T54" fmla="*/ 29 w 90"/>
                  <a:gd name="T55" fmla="*/ 2 h 165"/>
                  <a:gd name="T56" fmla="*/ 22 w 90"/>
                  <a:gd name="T57" fmla="*/ 3 h 165"/>
                  <a:gd name="T58" fmla="*/ 14 w 90"/>
                  <a:gd name="T59" fmla="*/ 5 h 165"/>
                  <a:gd name="T60" fmla="*/ 9 w 90"/>
                  <a:gd name="T61" fmla="*/ 8 h 165"/>
                  <a:gd name="T62" fmla="*/ 5 w 90"/>
                  <a:gd name="T63" fmla="*/ 11 h 165"/>
                  <a:gd name="T64" fmla="*/ 2 w 90"/>
                  <a:gd name="T65" fmla="*/ 14 h 165"/>
                  <a:gd name="T66" fmla="*/ 1 w 90"/>
                  <a:gd name="T67" fmla="*/ 17 h 165"/>
                  <a:gd name="T68" fmla="*/ 1 w 90"/>
                  <a:gd name="T69" fmla="*/ 17 h 165"/>
                  <a:gd name="T70" fmla="*/ 1 w 90"/>
                  <a:gd name="T71" fmla="*/ 23 h 165"/>
                  <a:gd name="T72" fmla="*/ 0 w 90"/>
                  <a:gd name="T73" fmla="*/ 39 h 165"/>
                  <a:gd name="T74" fmla="*/ 1 w 90"/>
                  <a:gd name="T75" fmla="*/ 61 h 165"/>
                  <a:gd name="T76" fmla="*/ 3 w 90"/>
                  <a:gd name="T77" fmla="*/ 76 h 165"/>
                  <a:gd name="T78" fmla="*/ 5 w 90"/>
                  <a:gd name="T79" fmla="*/ 90 h 165"/>
                  <a:gd name="T80" fmla="*/ 5 w 90"/>
                  <a:gd name="T81" fmla="*/ 90 h 165"/>
                  <a:gd name="T82" fmla="*/ 6 w 90"/>
                  <a:gd name="T83" fmla="*/ 95 h 165"/>
                  <a:gd name="T84" fmla="*/ 8 w 90"/>
                  <a:gd name="T85" fmla="*/ 98 h 165"/>
                  <a:gd name="T86" fmla="*/ 10 w 90"/>
                  <a:gd name="T87" fmla="*/ 101 h 165"/>
                  <a:gd name="T88" fmla="*/ 12 w 90"/>
                  <a:gd name="T89" fmla="*/ 108 h 165"/>
                  <a:gd name="T90" fmla="*/ 12 w 90"/>
                  <a:gd name="T91" fmla="*/ 108 h 165"/>
                  <a:gd name="T92" fmla="*/ 17 w 90"/>
                  <a:gd name="T93" fmla="*/ 136 h 165"/>
                  <a:gd name="T94" fmla="*/ 20 w 90"/>
                  <a:gd name="T95" fmla="*/ 152 h 165"/>
                  <a:gd name="T96" fmla="*/ 24 w 90"/>
                  <a:gd name="T9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165">
                    <a:moveTo>
                      <a:pt x="68" y="165"/>
                    </a:moveTo>
                    <a:lnTo>
                      <a:pt x="68" y="165"/>
                    </a:lnTo>
                    <a:lnTo>
                      <a:pt x="71" y="152"/>
                    </a:lnTo>
                    <a:lnTo>
                      <a:pt x="73" y="136"/>
                    </a:lnTo>
                    <a:lnTo>
                      <a:pt x="78" y="108"/>
                    </a:lnTo>
                    <a:lnTo>
                      <a:pt x="78" y="108"/>
                    </a:lnTo>
                    <a:lnTo>
                      <a:pt x="80" y="101"/>
                    </a:lnTo>
                    <a:lnTo>
                      <a:pt x="82" y="98"/>
                    </a:lnTo>
                    <a:lnTo>
                      <a:pt x="84" y="95"/>
                    </a:lnTo>
                    <a:lnTo>
                      <a:pt x="86" y="90"/>
                    </a:lnTo>
                    <a:lnTo>
                      <a:pt x="86" y="90"/>
                    </a:lnTo>
                    <a:lnTo>
                      <a:pt x="88" y="76"/>
                    </a:lnTo>
                    <a:lnTo>
                      <a:pt x="89" y="61"/>
                    </a:lnTo>
                    <a:lnTo>
                      <a:pt x="90" y="39"/>
                    </a:lnTo>
                    <a:lnTo>
                      <a:pt x="90" y="23"/>
                    </a:lnTo>
                    <a:lnTo>
                      <a:pt x="89" y="17"/>
                    </a:lnTo>
                    <a:lnTo>
                      <a:pt x="89" y="17"/>
                    </a:lnTo>
                    <a:lnTo>
                      <a:pt x="88" y="14"/>
                    </a:lnTo>
                    <a:lnTo>
                      <a:pt x="86" y="11"/>
                    </a:lnTo>
                    <a:lnTo>
                      <a:pt x="81" y="8"/>
                    </a:lnTo>
                    <a:lnTo>
                      <a:pt x="76" y="5"/>
                    </a:lnTo>
                    <a:lnTo>
                      <a:pt x="69" y="3"/>
                    </a:lnTo>
                    <a:lnTo>
                      <a:pt x="62" y="2"/>
                    </a:lnTo>
                    <a:lnTo>
                      <a:pt x="53" y="1"/>
                    </a:lnTo>
                    <a:lnTo>
                      <a:pt x="45" y="0"/>
                    </a:lnTo>
                    <a:lnTo>
                      <a:pt x="45" y="0"/>
                    </a:lnTo>
                    <a:lnTo>
                      <a:pt x="37" y="1"/>
                    </a:lnTo>
                    <a:lnTo>
                      <a:pt x="29" y="2"/>
                    </a:lnTo>
                    <a:lnTo>
                      <a:pt x="22" y="3"/>
                    </a:lnTo>
                    <a:lnTo>
                      <a:pt x="14" y="5"/>
                    </a:lnTo>
                    <a:lnTo>
                      <a:pt x="9" y="8"/>
                    </a:lnTo>
                    <a:lnTo>
                      <a:pt x="5" y="11"/>
                    </a:lnTo>
                    <a:lnTo>
                      <a:pt x="2" y="14"/>
                    </a:lnTo>
                    <a:lnTo>
                      <a:pt x="1" y="17"/>
                    </a:lnTo>
                    <a:lnTo>
                      <a:pt x="1" y="17"/>
                    </a:lnTo>
                    <a:lnTo>
                      <a:pt x="1" y="23"/>
                    </a:lnTo>
                    <a:lnTo>
                      <a:pt x="0" y="39"/>
                    </a:lnTo>
                    <a:lnTo>
                      <a:pt x="1" y="61"/>
                    </a:lnTo>
                    <a:lnTo>
                      <a:pt x="3" y="76"/>
                    </a:lnTo>
                    <a:lnTo>
                      <a:pt x="5" y="90"/>
                    </a:lnTo>
                    <a:lnTo>
                      <a:pt x="5" y="90"/>
                    </a:lnTo>
                    <a:lnTo>
                      <a:pt x="6" y="95"/>
                    </a:lnTo>
                    <a:lnTo>
                      <a:pt x="8" y="98"/>
                    </a:lnTo>
                    <a:lnTo>
                      <a:pt x="10" y="101"/>
                    </a:lnTo>
                    <a:lnTo>
                      <a:pt x="12" y="108"/>
                    </a:lnTo>
                    <a:lnTo>
                      <a:pt x="12" y="108"/>
                    </a:lnTo>
                    <a:lnTo>
                      <a:pt x="17" y="136"/>
                    </a:lnTo>
                    <a:lnTo>
                      <a:pt x="20" y="152"/>
                    </a:lnTo>
                    <a:lnTo>
                      <a:pt x="24" y="16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7" name="Freeform 278"/>
              <p:cNvSpPr>
                <a:spLocks/>
              </p:cNvSpPr>
              <p:nvPr/>
            </p:nvSpPr>
            <p:spPr bwMode="auto">
              <a:xfrm>
                <a:off x="2221" y="514"/>
                <a:ext cx="67" cy="66"/>
              </a:xfrm>
              <a:custGeom>
                <a:avLst/>
                <a:gdLst>
                  <a:gd name="T0" fmla="*/ 33 w 67"/>
                  <a:gd name="T1" fmla="*/ 66 h 66"/>
                  <a:gd name="T2" fmla="*/ 33 w 67"/>
                  <a:gd name="T3" fmla="*/ 66 h 66"/>
                  <a:gd name="T4" fmla="*/ 40 w 67"/>
                  <a:gd name="T5" fmla="*/ 66 h 66"/>
                  <a:gd name="T6" fmla="*/ 46 w 67"/>
                  <a:gd name="T7" fmla="*/ 64 h 66"/>
                  <a:gd name="T8" fmla="*/ 51 w 67"/>
                  <a:gd name="T9" fmla="*/ 61 h 66"/>
                  <a:gd name="T10" fmla="*/ 57 w 67"/>
                  <a:gd name="T11" fmla="*/ 57 h 66"/>
                  <a:gd name="T12" fmla="*/ 61 w 67"/>
                  <a:gd name="T13" fmla="*/ 52 h 66"/>
                  <a:gd name="T14" fmla="*/ 64 w 67"/>
                  <a:gd name="T15" fmla="*/ 47 h 66"/>
                  <a:gd name="T16" fmla="*/ 66 w 67"/>
                  <a:gd name="T17" fmla="*/ 41 h 66"/>
                  <a:gd name="T18" fmla="*/ 67 w 67"/>
                  <a:gd name="T19" fmla="*/ 33 h 66"/>
                  <a:gd name="T20" fmla="*/ 67 w 67"/>
                  <a:gd name="T21" fmla="*/ 33 h 66"/>
                  <a:gd name="T22" fmla="*/ 66 w 67"/>
                  <a:gd name="T23" fmla="*/ 26 h 66"/>
                  <a:gd name="T24" fmla="*/ 64 w 67"/>
                  <a:gd name="T25" fmla="*/ 20 h 66"/>
                  <a:gd name="T26" fmla="*/ 61 w 67"/>
                  <a:gd name="T27" fmla="*/ 15 h 66"/>
                  <a:gd name="T28" fmla="*/ 57 w 67"/>
                  <a:gd name="T29" fmla="*/ 10 h 66"/>
                  <a:gd name="T30" fmla="*/ 51 w 67"/>
                  <a:gd name="T31" fmla="*/ 6 h 66"/>
                  <a:gd name="T32" fmla="*/ 46 w 67"/>
                  <a:gd name="T33" fmla="*/ 3 h 66"/>
                  <a:gd name="T34" fmla="*/ 40 w 67"/>
                  <a:gd name="T35" fmla="*/ 0 h 66"/>
                  <a:gd name="T36" fmla="*/ 33 w 67"/>
                  <a:gd name="T37" fmla="*/ 0 h 66"/>
                  <a:gd name="T38" fmla="*/ 33 w 67"/>
                  <a:gd name="T39" fmla="*/ 0 h 66"/>
                  <a:gd name="T40" fmla="*/ 27 w 67"/>
                  <a:gd name="T41" fmla="*/ 0 h 66"/>
                  <a:gd name="T42" fmla="*/ 21 w 67"/>
                  <a:gd name="T43" fmla="*/ 3 h 66"/>
                  <a:gd name="T44" fmla="*/ 14 w 67"/>
                  <a:gd name="T45" fmla="*/ 6 h 66"/>
                  <a:gd name="T46" fmla="*/ 10 w 67"/>
                  <a:gd name="T47" fmla="*/ 10 h 66"/>
                  <a:gd name="T48" fmla="*/ 6 w 67"/>
                  <a:gd name="T49" fmla="*/ 15 h 66"/>
                  <a:gd name="T50" fmla="*/ 3 w 67"/>
                  <a:gd name="T51" fmla="*/ 20 h 66"/>
                  <a:gd name="T52" fmla="*/ 1 w 67"/>
                  <a:gd name="T53" fmla="*/ 26 h 66"/>
                  <a:gd name="T54" fmla="*/ 0 w 67"/>
                  <a:gd name="T55" fmla="*/ 33 h 66"/>
                  <a:gd name="T56" fmla="*/ 0 w 67"/>
                  <a:gd name="T57" fmla="*/ 33 h 66"/>
                  <a:gd name="T58" fmla="*/ 1 w 67"/>
                  <a:gd name="T59" fmla="*/ 41 h 66"/>
                  <a:gd name="T60" fmla="*/ 3 w 67"/>
                  <a:gd name="T61" fmla="*/ 47 h 66"/>
                  <a:gd name="T62" fmla="*/ 6 w 67"/>
                  <a:gd name="T63" fmla="*/ 52 h 66"/>
                  <a:gd name="T64" fmla="*/ 10 w 67"/>
                  <a:gd name="T65" fmla="*/ 57 h 66"/>
                  <a:gd name="T66" fmla="*/ 14 w 67"/>
                  <a:gd name="T67" fmla="*/ 61 h 66"/>
                  <a:gd name="T68" fmla="*/ 21 w 67"/>
                  <a:gd name="T69" fmla="*/ 64 h 66"/>
                  <a:gd name="T70" fmla="*/ 27 w 67"/>
                  <a:gd name="T71" fmla="*/ 66 h 66"/>
                  <a:gd name="T72" fmla="*/ 33 w 67"/>
                  <a:gd name="T73" fmla="*/ 66 h 66"/>
                  <a:gd name="T74" fmla="*/ 33 w 67"/>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33" y="66"/>
                    </a:moveTo>
                    <a:lnTo>
                      <a:pt x="33" y="66"/>
                    </a:lnTo>
                    <a:lnTo>
                      <a:pt x="40" y="66"/>
                    </a:lnTo>
                    <a:lnTo>
                      <a:pt x="46" y="64"/>
                    </a:lnTo>
                    <a:lnTo>
                      <a:pt x="51" y="61"/>
                    </a:lnTo>
                    <a:lnTo>
                      <a:pt x="57" y="57"/>
                    </a:lnTo>
                    <a:lnTo>
                      <a:pt x="61" y="52"/>
                    </a:lnTo>
                    <a:lnTo>
                      <a:pt x="64" y="47"/>
                    </a:lnTo>
                    <a:lnTo>
                      <a:pt x="66" y="41"/>
                    </a:lnTo>
                    <a:lnTo>
                      <a:pt x="67" y="33"/>
                    </a:lnTo>
                    <a:lnTo>
                      <a:pt x="67" y="33"/>
                    </a:lnTo>
                    <a:lnTo>
                      <a:pt x="66" y="26"/>
                    </a:lnTo>
                    <a:lnTo>
                      <a:pt x="64" y="20"/>
                    </a:lnTo>
                    <a:lnTo>
                      <a:pt x="61" y="15"/>
                    </a:lnTo>
                    <a:lnTo>
                      <a:pt x="57" y="10"/>
                    </a:lnTo>
                    <a:lnTo>
                      <a:pt x="51" y="6"/>
                    </a:lnTo>
                    <a:lnTo>
                      <a:pt x="46" y="3"/>
                    </a:lnTo>
                    <a:lnTo>
                      <a:pt x="40" y="0"/>
                    </a:lnTo>
                    <a:lnTo>
                      <a:pt x="33" y="0"/>
                    </a:lnTo>
                    <a:lnTo>
                      <a:pt x="33" y="0"/>
                    </a:lnTo>
                    <a:lnTo>
                      <a:pt x="27" y="0"/>
                    </a:lnTo>
                    <a:lnTo>
                      <a:pt x="21" y="3"/>
                    </a:lnTo>
                    <a:lnTo>
                      <a:pt x="14" y="6"/>
                    </a:lnTo>
                    <a:lnTo>
                      <a:pt x="10" y="10"/>
                    </a:lnTo>
                    <a:lnTo>
                      <a:pt x="6" y="15"/>
                    </a:lnTo>
                    <a:lnTo>
                      <a:pt x="3" y="20"/>
                    </a:lnTo>
                    <a:lnTo>
                      <a:pt x="1" y="26"/>
                    </a:lnTo>
                    <a:lnTo>
                      <a:pt x="0" y="33"/>
                    </a:lnTo>
                    <a:lnTo>
                      <a:pt x="0" y="33"/>
                    </a:lnTo>
                    <a:lnTo>
                      <a:pt x="1" y="41"/>
                    </a:lnTo>
                    <a:lnTo>
                      <a:pt x="3" y="47"/>
                    </a:lnTo>
                    <a:lnTo>
                      <a:pt x="6" y="52"/>
                    </a:lnTo>
                    <a:lnTo>
                      <a:pt x="10" y="57"/>
                    </a:lnTo>
                    <a:lnTo>
                      <a:pt x="14" y="61"/>
                    </a:lnTo>
                    <a:lnTo>
                      <a:pt x="21" y="64"/>
                    </a:lnTo>
                    <a:lnTo>
                      <a:pt x="27" y="66"/>
                    </a:lnTo>
                    <a:lnTo>
                      <a:pt x="33" y="66"/>
                    </a:lnTo>
                    <a:lnTo>
                      <a:pt x="33" y="6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8" name="Freeform 279"/>
              <p:cNvSpPr>
                <a:spLocks/>
              </p:cNvSpPr>
              <p:nvPr/>
            </p:nvSpPr>
            <p:spPr bwMode="auto">
              <a:xfrm>
                <a:off x="2196" y="591"/>
                <a:ext cx="107" cy="164"/>
              </a:xfrm>
              <a:custGeom>
                <a:avLst/>
                <a:gdLst>
                  <a:gd name="T0" fmla="*/ 72 w 107"/>
                  <a:gd name="T1" fmla="*/ 164 h 164"/>
                  <a:gd name="T2" fmla="*/ 77 w 107"/>
                  <a:gd name="T3" fmla="*/ 138 h 164"/>
                  <a:gd name="T4" fmla="*/ 107 w 107"/>
                  <a:gd name="T5" fmla="*/ 138 h 164"/>
                  <a:gd name="T6" fmla="*/ 88 w 107"/>
                  <a:gd name="T7" fmla="*/ 77 h 164"/>
                  <a:gd name="T8" fmla="*/ 88 w 107"/>
                  <a:gd name="T9" fmla="*/ 77 h 164"/>
                  <a:gd name="T10" fmla="*/ 96 w 107"/>
                  <a:gd name="T11" fmla="*/ 71 h 164"/>
                  <a:gd name="T12" fmla="*/ 102 w 107"/>
                  <a:gd name="T13" fmla="*/ 66 h 164"/>
                  <a:gd name="T14" fmla="*/ 106 w 107"/>
                  <a:gd name="T15" fmla="*/ 62 h 164"/>
                  <a:gd name="T16" fmla="*/ 96 w 107"/>
                  <a:gd name="T17" fmla="*/ 14 h 164"/>
                  <a:gd name="T18" fmla="*/ 96 w 107"/>
                  <a:gd name="T19" fmla="*/ 14 h 164"/>
                  <a:gd name="T20" fmla="*/ 94 w 107"/>
                  <a:gd name="T21" fmla="*/ 12 h 164"/>
                  <a:gd name="T22" fmla="*/ 91 w 107"/>
                  <a:gd name="T23" fmla="*/ 9 h 164"/>
                  <a:gd name="T24" fmla="*/ 87 w 107"/>
                  <a:gd name="T25" fmla="*/ 7 h 164"/>
                  <a:gd name="T26" fmla="*/ 83 w 107"/>
                  <a:gd name="T27" fmla="*/ 5 h 164"/>
                  <a:gd name="T28" fmla="*/ 71 w 107"/>
                  <a:gd name="T29" fmla="*/ 2 h 164"/>
                  <a:gd name="T30" fmla="*/ 65 w 107"/>
                  <a:gd name="T31" fmla="*/ 1 h 164"/>
                  <a:gd name="T32" fmla="*/ 58 w 107"/>
                  <a:gd name="T33" fmla="*/ 0 h 164"/>
                  <a:gd name="T34" fmla="*/ 58 w 107"/>
                  <a:gd name="T35" fmla="*/ 0 h 164"/>
                  <a:gd name="T36" fmla="*/ 48 w 107"/>
                  <a:gd name="T37" fmla="*/ 1 h 164"/>
                  <a:gd name="T38" fmla="*/ 37 w 107"/>
                  <a:gd name="T39" fmla="*/ 4 h 164"/>
                  <a:gd name="T40" fmla="*/ 29 w 107"/>
                  <a:gd name="T41" fmla="*/ 7 h 164"/>
                  <a:gd name="T42" fmla="*/ 24 w 107"/>
                  <a:gd name="T43" fmla="*/ 11 h 164"/>
                  <a:gd name="T44" fmla="*/ 24 w 107"/>
                  <a:gd name="T45" fmla="*/ 11 h 164"/>
                  <a:gd name="T46" fmla="*/ 21 w 107"/>
                  <a:gd name="T47" fmla="*/ 14 h 164"/>
                  <a:gd name="T48" fmla="*/ 21 w 107"/>
                  <a:gd name="T49" fmla="*/ 14 h 164"/>
                  <a:gd name="T50" fmla="*/ 0 w 107"/>
                  <a:gd name="T51" fmla="*/ 63 h 164"/>
                  <a:gd name="T52" fmla="*/ 0 w 107"/>
                  <a:gd name="T53" fmla="*/ 63 h 164"/>
                  <a:gd name="T54" fmla="*/ 9 w 107"/>
                  <a:gd name="T55" fmla="*/ 68 h 164"/>
                  <a:gd name="T56" fmla="*/ 18 w 107"/>
                  <a:gd name="T57" fmla="*/ 73 h 164"/>
                  <a:gd name="T58" fmla="*/ 28 w 107"/>
                  <a:gd name="T59" fmla="*/ 77 h 164"/>
                  <a:gd name="T60" fmla="*/ 9 w 107"/>
                  <a:gd name="T61" fmla="*/ 138 h 164"/>
                  <a:gd name="T62" fmla="*/ 39 w 107"/>
                  <a:gd name="T63" fmla="*/ 138 h 164"/>
                  <a:gd name="T64" fmla="*/ 45 w 107"/>
                  <a:gd name="T65"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64">
                    <a:moveTo>
                      <a:pt x="72" y="164"/>
                    </a:moveTo>
                    <a:lnTo>
                      <a:pt x="77" y="138"/>
                    </a:lnTo>
                    <a:lnTo>
                      <a:pt x="107" y="138"/>
                    </a:lnTo>
                    <a:lnTo>
                      <a:pt x="88" y="77"/>
                    </a:lnTo>
                    <a:lnTo>
                      <a:pt x="88" y="77"/>
                    </a:lnTo>
                    <a:lnTo>
                      <a:pt x="96" y="71"/>
                    </a:lnTo>
                    <a:lnTo>
                      <a:pt x="102" y="66"/>
                    </a:lnTo>
                    <a:lnTo>
                      <a:pt x="106" y="62"/>
                    </a:lnTo>
                    <a:lnTo>
                      <a:pt x="96" y="14"/>
                    </a:lnTo>
                    <a:lnTo>
                      <a:pt x="96" y="14"/>
                    </a:lnTo>
                    <a:lnTo>
                      <a:pt x="94" y="12"/>
                    </a:lnTo>
                    <a:lnTo>
                      <a:pt x="91" y="9"/>
                    </a:lnTo>
                    <a:lnTo>
                      <a:pt x="87" y="7"/>
                    </a:lnTo>
                    <a:lnTo>
                      <a:pt x="83" y="5"/>
                    </a:lnTo>
                    <a:lnTo>
                      <a:pt x="71" y="2"/>
                    </a:lnTo>
                    <a:lnTo>
                      <a:pt x="65" y="1"/>
                    </a:lnTo>
                    <a:lnTo>
                      <a:pt x="58" y="0"/>
                    </a:lnTo>
                    <a:lnTo>
                      <a:pt x="58" y="0"/>
                    </a:lnTo>
                    <a:lnTo>
                      <a:pt x="48" y="1"/>
                    </a:lnTo>
                    <a:lnTo>
                      <a:pt x="37" y="4"/>
                    </a:lnTo>
                    <a:lnTo>
                      <a:pt x="29" y="7"/>
                    </a:lnTo>
                    <a:lnTo>
                      <a:pt x="24" y="11"/>
                    </a:lnTo>
                    <a:lnTo>
                      <a:pt x="24" y="11"/>
                    </a:lnTo>
                    <a:lnTo>
                      <a:pt x="21" y="14"/>
                    </a:lnTo>
                    <a:lnTo>
                      <a:pt x="21" y="14"/>
                    </a:lnTo>
                    <a:lnTo>
                      <a:pt x="0" y="63"/>
                    </a:lnTo>
                    <a:lnTo>
                      <a:pt x="0" y="63"/>
                    </a:lnTo>
                    <a:lnTo>
                      <a:pt x="9" y="68"/>
                    </a:lnTo>
                    <a:lnTo>
                      <a:pt x="18" y="73"/>
                    </a:lnTo>
                    <a:lnTo>
                      <a:pt x="28" y="77"/>
                    </a:lnTo>
                    <a:lnTo>
                      <a:pt x="9" y="138"/>
                    </a:lnTo>
                    <a:lnTo>
                      <a:pt x="39" y="138"/>
                    </a:lnTo>
                    <a:lnTo>
                      <a:pt x="45" y="16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59" name="Freeform 280"/>
              <p:cNvSpPr>
                <a:spLocks/>
              </p:cNvSpPr>
              <p:nvPr/>
            </p:nvSpPr>
            <p:spPr bwMode="auto">
              <a:xfrm>
                <a:off x="2219" y="625"/>
                <a:ext cx="24" cy="22"/>
              </a:xfrm>
              <a:custGeom>
                <a:avLst/>
                <a:gdLst>
                  <a:gd name="T0" fmla="*/ 23 w 24"/>
                  <a:gd name="T1" fmla="*/ 16 h 22"/>
                  <a:gd name="T2" fmla="*/ 23 w 24"/>
                  <a:gd name="T3" fmla="*/ 16 h 22"/>
                  <a:gd name="T4" fmla="*/ 19 w 24"/>
                  <a:gd name="T5" fmla="*/ 19 h 22"/>
                  <a:gd name="T6" fmla="*/ 15 w 24"/>
                  <a:gd name="T7" fmla="*/ 21 h 22"/>
                  <a:gd name="T8" fmla="*/ 11 w 24"/>
                  <a:gd name="T9" fmla="*/ 22 h 22"/>
                  <a:gd name="T10" fmla="*/ 7 w 24"/>
                  <a:gd name="T11" fmla="*/ 21 h 22"/>
                  <a:gd name="T12" fmla="*/ 7 w 24"/>
                  <a:gd name="T13" fmla="*/ 21 h 22"/>
                  <a:gd name="T14" fmla="*/ 3 w 24"/>
                  <a:gd name="T15" fmla="*/ 18 h 22"/>
                  <a:gd name="T16" fmla="*/ 1 w 24"/>
                  <a:gd name="T17" fmla="*/ 14 h 22"/>
                  <a:gd name="T18" fmla="*/ 0 w 24"/>
                  <a:gd name="T19" fmla="*/ 10 h 22"/>
                  <a:gd name="T20" fmla="*/ 2 w 24"/>
                  <a:gd name="T21" fmla="*/ 6 h 22"/>
                  <a:gd name="T22" fmla="*/ 2 w 24"/>
                  <a:gd name="T23" fmla="*/ 6 h 22"/>
                  <a:gd name="T24" fmla="*/ 4 w 24"/>
                  <a:gd name="T25" fmla="*/ 2 h 22"/>
                  <a:gd name="T26" fmla="*/ 8 w 24"/>
                  <a:gd name="T27" fmla="*/ 0 h 22"/>
                  <a:gd name="T28" fmla="*/ 12 w 24"/>
                  <a:gd name="T29" fmla="*/ 0 h 22"/>
                  <a:gd name="T30" fmla="*/ 17 w 24"/>
                  <a:gd name="T31" fmla="*/ 1 h 22"/>
                  <a:gd name="T32" fmla="*/ 17 w 24"/>
                  <a:gd name="T33" fmla="*/ 1 h 22"/>
                  <a:gd name="T34" fmla="*/ 21 w 24"/>
                  <a:gd name="T35" fmla="*/ 3 h 22"/>
                  <a:gd name="T36" fmla="*/ 23 w 24"/>
                  <a:gd name="T37" fmla="*/ 7 h 22"/>
                  <a:gd name="T38" fmla="*/ 24 w 24"/>
                  <a:gd name="T39" fmla="*/ 11 h 22"/>
                  <a:gd name="T40" fmla="*/ 23 w 24"/>
                  <a:gd name="T41" fmla="*/ 16 h 22"/>
                  <a:gd name="T42" fmla="*/ 23 w 24"/>
                  <a:gd name="T4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2">
                    <a:moveTo>
                      <a:pt x="23" y="16"/>
                    </a:moveTo>
                    <a:lnTo>
                      <a:pt x="23" y="16"/>
                    </a:lnTo>
                    <a:lnTo>
                      <a:pt x="19" y="19"/>
                    </a:lnTo>
                    <a:lnTo>
                      <a:pt x="15" y="21"/>
                    </a:lnTo>
                    <a:lnTo>
                      <a:pt x="11" y="22"/>
                    </a:lnTo>
                    <a:lnTo>
                      <a:pt x="7" y="21"/>
                    </a:lnTo>
                    <a:lnTo>
                      <a:pt x="7" y="21"/>
                    </a:lnTo>
                    <a:lnTo>
                      <a:pt x="3" y="18"/>
                    </a:lnTo>
                    <a:lnTo>
                      <a:pt x="1" y="14"/>
                    </a:lnTo>
                    <a:lnTo>
                      <a:pt x="0" y="10"/>
                    </a:lnTo>
                    <a:lnTo>
                      <a:pt x="2" y="6"/>
                    </a:lnTo>
                    <a:lnTo>
                      <a:pt x="2" y="6"/>
                    </a:lnTo>
                    <a:lnTo>
                      <a:pt x="4" y="2"/>
                    </a:lnTo>
                    <a:lnTo>
                      <a:pt x="8" y="0"/>
                    </a:lnTo>
                    <a:lnTo>
                      <a:pt x="12" y="0"/>
                    </a:lnTo>
                    <a:lnTo>
                      <a:pt x="17" y="1"/>
                    </a:lnTo>
                    <a:lnTo>
                      <a:pt x="17" y="1"/>
                    </a:lnTo>
                    <a:lnTo>
                      <a:pt x="21" y="3"/>
                    </a:lnTo>
                    <a:lnTo>
                      <a:pt x="23" y="7"/>
                    </a:lnTo>
                    <a:lnTo>
                      <a:pt x="24" y="11"/>
                    </a:lnTo>
                    <a:lnTo>
                      <a:pt x="23" y="16"/>
                    </a:lnTo>
                    <a:lnTo>
                      <a:pt x="23"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0" name="Freeform 281"/>
              <p:cNvSpPr>
                <a:spLocks/>
              </p:cNvSpPr>
              <p:nvPr/>
            </p:nvSpPr>
            <p:spPr bwMode="auto">
              <a:xfrm>
                <a:off x="2245" y="637"/>
                <a:ext cx="35" cy="24"/>
              </a:xfrm>
              <a:custGeom>
                <a:avLst/>
                <a:gdLst>
                  <a:gd name="T0" fmla="*/ 32 w 35"/>
                  <a:gd name="T1" fmla="*/ 14 h 24"/>
                  <a:gd name="T2" fmla="*/ 32 w 35"/>
                  <a:gd name="T3" fmla="*/ 14 h 24"/>
                  <a:gd name="T4" fmla="*/ 30 w 35"/>
                  <a:gd name="T5" fmla="*/ 14 h 24"/>
                  <a:gd name="T6" fmla="*/ 30 w 35"/>
                  <a:gd name="T7" fmla="*/ 14 h 24"/>
                  <a:gd name="T8" fmla="*/ 24 w 35"/>
                  <a:gd name="T9" fmla="*/ 18 h 24"/>
                  <a:gd name="T10" fmla="*/ 19 w 35"/>
                  <a:gd name="T11" fmla="*/ 21 h 24"/>
                  <a:gd name="T12" fmla="*/ 12 w 35"/>
                  <a:gd name="T13" fmla="*/ 24 h 24"/>
                  <a:gd name="T14" fmla="*/ 7 w 35"/>
                  <a:gd name="T15" fmla="*/ 21 h 24"/>
                  <a:gd name="T16" fmla="*/ 7 w 35"/>
                  <a:gd name="T17" fmla="*/ 21 h 24"/>
                  <a:gd name="T18" fmla="*/ 3 w 35"/>
                  <a:gd name="T19" fmla="*/ 18 h 24"/>
                  <a:gd name="T20" fmla="*/ 1 w 35"/>
                  <a:gd name="T21" fmla="*/ 15 h 24"/>
                  <a:gd name="T22" fmla="*/ 0 w 35"/>
                  <a:gd name="T23" fmla="*/ 10 h 24"/>
                  <a:gd name="T24" fmla="*/ 2 w 35"/>
                  <a:gd name="T25" fmla="*/ 6 h 24"/>
                  <a:gd name="T26" fmla="*/ 2 w 35"/>
                  <a:gd name="T27" fmla="*/ 6 h 24"/>
                  <a:gd name="T28" fmla="*/ 4 w 35"/>
                  <a:gd name="T29" fmla="*/ 2 h 24"/>
                  <a:gd name="T30" fmla="*/ 8 w 35"/>
                  <a:gd name="T31" fmla="*/ 0 h 24"/>
                  <a:gd name="T32" fmla="*/ 12 w 35"/>
                  <a:gd name="T33" fmla="*/ 0 h 24"/>
                  <a:gd name="T34" fmla="*/ 17 w 35"/>
                  <a:gd name="T35" fmla="*/ 1 h 24"/>
                  <a:gd name="T36" fmla="*/ 30 w 35"/>
                  <a:gd name="T37" fmla="*/ 7 h 24"/>
                  <a:gd name="T38" fmla="*/ 30 w 35"/>
                  <a:gd name="T39" fmla="*/ 7 h 24"/>
                  <a:gd name="T40" fmla="*/ 33 w 35"/>
                  <a:gd name="T41" fmla="*/ 9 h 24"/>
                  <a:gd name="T42" fmla="*/ 35 w 35"/>
                  <a:gd name="T43" fmla="*/ 12 h 24"/>
                  <a:gd name="T44" fmla="*/ 35 w 35"/>
                  <a:gd name="T45" fmla="*/ 12 h 24"/>
                  <a:gd name="T46" fmla="*/ 32 w 35"/>
                  <a:gd name="T47" fmla="*/ 14 h 24"/>
                  <a:gd name="T48" fmla="*/ 32 w 35"/>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24">
                    <a:moveTo>
                      <a:pt x="32" y="14"/>
                    </a:moveTo>
                    <a:lnTo>
                      <a:pt x="32" y="14"/>
                    </a:lnTo>
                    <a:lnTo>
                      <a:pt x="30" y="14"/>
                    </a:lnTo>
                    <a:lnTo>
                      <a:pt x="30" y="14"/>
                    </a:lnTo>
                    <a:lnTo>
                      <a:pt x="24" y="18"/>
                    </a:lnTo>
                    <a:lnTo>
                      <a:pt x="19" y="21"/>
                    </a:lnTo>
                    <a:lnTo>
                      <a:pt x="12" y="24"/>
                    </a:lnTo>
                    <a:lnTo>
                      <a:pt x="7" y="21"/>
                    </a:lnTo>
                    <a:lnTo>
                      <a:pt x="7" y="21"/>
                    </a:lnTo>
                    <a:lnTo>
                      <a:pt x="3" y="18"/>
                    </a:lnTo>
                    <a:lnTo>
                      <a:pt x="1" y="15"/>
                    </a:lnTo>
                    <a:lnTo>
                      <a:pt x="0" y="10"/>
                    </a:lnTo>
                    <a:lnTo>
                      <a:pt x="2" y="6"/>
                    </a:lnTo>
                    <a:lnTo>
                      <a:pt x="2" y="6"/>
                    </a:lnTo>
                    <a:lnTo>
                      <a:pt x="4" y="2"/>
                    </a:lnTo>
                    <a:lnTo>
                      <a:pt x="8" y="0"/>
                    </a:lnTo>
                    <a:lnTo>
                      <a:pt x="12" y="0"/>
                    </a:lnTo>
                    <a:lnTo>
                      <a:pt x="17" y="1"/>
                    </a:lnTo>
                    <a:lnTo>
                      <a:pt x="30" y="7"/>
                    </a:lnTo>
                    <a:lnTo>
                      <a:pt x="30" y="7"/>
                    </a:lnTo>
                    <a:lnTo>
                      <a:pt x="33" y="9"/>
                    </a:lnTo>
                    <a:lnTo>
                      <a:pt x="35" y="12"/>
                    </a:lnTo>
                    <a:lnTo>
                      <a:pt x="35" y="12"/>
                    </a:lnTo>
                    <a:lnTo>
                      <a:pt x="32" y="14"/>
                    </a:lnTo>
                    <a:lnTo>
                      <a:pt x="32" y="1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1" name="Freeform 282"/>
              <p:cNvSpPr>
                <a:spLocks noEditPoints="1"/>
              </p:cNvSpPr>
              <p:nvPr/>
            </p:nvSpPr>
            <p:spPr bwMode="auto">
              <a:xfrm>
                <a:off x="1979" y="2281"/>
                <a:ext cx="314" cy="206"/>
              </a:xfrm>
              <a:custGeom>
                <a:avLst/>
                <a:gdLst>
                  <a:gd name="T0" fmla="*/ 272 w 314"/>
                  <a:gd name="T1" fmla="*/ 156 h 206"/>
                  <a:gd name="T2" fmla="*/ 279 w 314"/>
                  <a:gd name="T3" fmla="*/ 159 h 206"/>
                  <a:gd name="T4" fmla="*/ 287 w 314"/>
                  <a:gd name="T5" fmla="*/ 168 h 206"/>
                  <a:gd name="T6" fmla="*/ 290 w 314"/>
                  <a:gd name="T7" fmla="*/ 180 h 206"/>
                  <a:gd name="T8" fmla="*/ 288 w 314"/>
                  <a:gd name="T9" fmla="*/ 191 h 206"/>
                  <a:gd name="T10" fmla="*/ 279 w 314"/>
                  <a:gd name="T11" fmla="*/ 202 h 206"/>
                  <a:gd name="T12" fmla="*/ 264 w 314"/>
                  <a:gd name="T13" fmla="*/ 206 h 206"/>
                  <a:gd name="T14" fmla="*/ 254 w 314"/>
                  <a:gd name="T15" fmla="*/ 204 h 206"/>
                  <a:gd name="T16" fmla="*/ 242 w 314"/>
                  <a:gd name="T17" fmla="*/ 195 h 206"/>
                  <a:gd name="T18" fmla="*/ 238 w 314"/>
                  <a:gd name="T19" fmla="*/ 180 h 206"/>
                  <a:gd name="T20" fmla="*/ 239 w 314"/>
                  <a:gd name="T21" fmla="*/ 172 h 206"/>
                  <a:gd name="T22" fmla="*/ 246 w 314"/>
                  <a:gd name="T23" fmla="*/ 162 h 206"/>
                  <a:gd name="T24" fmla="*/ 256 w 314"/>
                  <a:gd name="T25" fmla="*/ 156 h 206"/>
                  <a:gd name="T26" fmla="*/ 55 w 314"/>
                  <a:gd name="T27" fmla="*/ 156 h 206"/>
                  <a:gd name="T28" fmla="*/ 62 w 314"/>
                  <a:gd name="T29" fmla="*/ 159 h 206"/>
                  <a:gd name="T30" fmla="*/ 70 w 314"/>
                  <a:gd name="T31" fmla="*/ 168 h 206"/>
                  <a:gd name="T32" fmla="*/ 73 w 314"/>
                  <a:gd name="T33" fmla="*/ 180 h 206"/>
                  <a:gd name="T34" fmla="*/ 71 w 314"/>
                  <a:gd name="T35" fmla="*/ 191 h 206"/>
                  <a:gd name="T36" fmla="*/ 62 w 314"/>
                  <a:gd name="T37" fmla="*/ 202 h 206"/>
                  <a:gd name="T38" fmla="*/ 48 w 314"/>
                  <a:gd name="T39" fmla="*/ 206 h 206"/>
                  <a:gd name="T40" fmla="*/ 37 w 314"/>
                  <a:gd name="T41" fmla="*/ 204 h 206"/>
                  <a:gd name="T42" fmla="*/ 26 w 314"/>
                  <a:gd name="T43" fmla="*/ 195 h 206"/>
                  <a:gd name="T44" fmla="*/ 21 w 314"/>
                  <a:gd name="T45" fmla="*/ 180 h 206"/>
                  <a:gd name="T46" fmla="*/ 23 w 314"/>
                  <a:gd name="T47" fmla="*/ 172 h 206"/>
                  <a:gd name="T48" fmla="*/ 29 w 314"/>
                  <a:gd name="T49" fmla="*/ 162 h 206"/>
                  <a:gd name="T50" fmla="*/ 39 w 314"/>
                  <a:gd name="T51" fmla="*/ 156 h 206"/>
                  <a:gd name="T52" fmla="*/ 4 w 314"/>
                  <a:gd name="T53" fmla="*/ 21 h 206"/>
                  <a:gd name="T54" fmla="*/ 0 w 314"/>
                  <a:gd name="T55" fmla="*/ 13 h 206"/>
                  <a:gd name="T56" fmla="*/ 2 w 314"/>
                  <a:gd name="T57" fmla="*/ 4 h 206"/>
                  <a:gd name="T58" fmla="*/ 15 w 314"/>
                  <a:gd name="T59" fmla="*/ 0 h 206"/>
                  <a:gd name="T60" fmla="*/ 299 w 314"/>
                  <a:gd name="T61" fmla="*/ 49 h 206"/>
                  <a:gd name="T62" fmla="*/ 307 w 314"/>
                  <a:gd name="T63" fmla="*/ 49 h 206"/>
                  <a:gd name="T64" fmla="*/ 314 w 314"/>
                  <a:gd name="T65" fmla="*/ 54 h 206"/>
                  <a:gd name="T66" fmla="*/ 311 w 314"/>
                  <a:gd name="T67" fmla="*/ 66 h 206"/>
                  <a:gd name="T68" fmla="*/ 48 w 314"/>
                  <a:gd name="T69" fmla="*/ 169 h 206"/>
                  <a:gd name="T70" fmla="*/ 39 w 314"/>
                  <a:gd name="T71" fmla="*/ 172 h 206"/>
                  <a:gd name="T72" fmla="*/ 36 w 314"/>
                  <a:gd name="T73" fmla="*/ 180 h 206"/>
                  <a:gd name="T74" fmla="*/ 43 w 314"/>
                  <a:gd name="T75" fmla="*/ 191 h 206"/>
                  <a:gd name="T76" fmla="*/ 52 w 314"/>
                  <a:gd name="T77" fmla="*/ 191 h 206"/>
                  <a:gd name="T78" fmla="*/ 58 w 314"/>
                  <a:gd name="T79" fmla="*/ 180 h 206"/>
                  <a:gd name="T80" fmla="*/ 55 w 314"/>
                  <a:gd name="T81" fmla="*/ 172 h 206"/>
                  <a:gd name="T82" fmla="*/ 48 w 314"/>
                  <a:gd name="T83" fmla="*/ 169 h 206"/>
                  <a:gd name="T84" fmla="*/ 259 w 314"/>
                  <a:gd name="T85" fmla="*/ 170 h 206"/>
                  <a:gd name="T86" fmla="*/ 253 w 314"/>
                  <a:gd name="T87" fmla="*/ 180 h 206"/>
                  <a:gd name="T88" fmla="*/ 256 w 314"/>
                  <a:gd name="T89" fmla="*/ 189 h 206"/>
                  <a:gd name="T90" fmla="*/ 264 w 314"/>
                  <a:gd name="T91" fmla="*/ 192 h 206"/>
                  <a:gd name="T92" fmla="*/ 274 w 314"/>
                  <a:gd name="T93" fmla="*/ 184 h 206"/>
                  <a:gd name="T94" fmla="*/ 274 w 314"/>
                  <a:gd name="T95" fmla="*/ 176 h 206"/>
                  <a:gd name="T96" fmla="*/ 264 w 314"/>
                  <a:gd name="T97" fmla="*/ 16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206">
                    <a:moveTo>
                      <a:pt x="308" y="69"/>
                    </a:moveTo>
                    <a:lnTo>
                      <a:pt x="272" y="85"/>
                    </a:lnTo>
                    <a:lnTo>
                      <a:pt x="272" y="156"/>
                    </a:lnTo>
                    <a:lnTo>
                      <a:pt x="272" y="156"/>
                    </a:lnTo>
                    <a:lnTo>
                      <a:pt x="276" y="157"/>
                    </a:lnTo>
                    <a:lnTo>
                      <a:pt x="279" y="159"/>
                    </a:lnTo>
                    <a:lnTo>
                      <a:pt x="282" y="162"/>
                    </a:lnTo>
                    <a:lnTo>
                      <a:pt x="285" y="165"/>
                    </a:lnTo>
                    <a:lnTo>
                      <a:pt x="287" y="168"/>
                    </a:lnTo>
                    <a:lnTo>
                      <a:pt x="289" y="172"/>
                    </a:lnTo>
                    <a:lnTo>
                      <a:pt x="290" y="176"/>
                    </a:lnTo>
                    <a:lnTo>
                      <a:pt x="290" y="180"/>
                    </a:lnTo>
                    <a:lnTo>
                      <a:pt x="290" y="180"/>
                    </a:lnTo>
                    <a:lnTo>
                      <a:pt x="289" y="186"/>
                    </a:lnTo>
                    <a:lnTo>
                      <a:pt x="288" y="191"/>
                    </a:lnTo>
                    <a:lnTo>
                      <a:pt x="286" y="195"/>
                    </a:lnTo>
                    <a:lnTo>
                      <a:pt x="282" y="199"/>
                    </a:lnTo>
                    <a:lnTo>
                      <a:pt x="279" y="202"/>
                    </a:lnTo>
                    <a:lnTo>
                      <a:pt x="274" y="204"/>
                    </a:lnTo>
                    <a:lnTo>
                      <a:pt x="270" y="206"/>
                    </a:lnTo>
                    <a:lnTo>
                      <a:pt x="264" y="206"/>
                    </a:lnTo>
                    <a:lnTo>
                      <a:pt x="264" y="206"/>
                    </a:lnTo>
                    <a:lnTo>
                      <a:pt x="258" y="206"/>
                    </a:lnTo>
                    <a:lnTo>
                      <a:pt x="254" y="204"/>
                    </a:lnTo>
                    <a:lnTo>
                      <a:pt x="249" y="202"/>
                    </a:lnTo>
                    <a:lnTo>
                      <a:pt x="245" y="199"/>
                    </a:lnTo>
                    <a:lnTo>
                      <a:pt x="242" y="195"/>
                    </a:lnTo>
                    <a:lnTo>
                      <a:pt x="240" y="191"/>
                    </a:lnTo>
                    <a:lnTo>
                      <a:pt x="238" y="186"/>
                    </a:lnTo>
                    <a:lnTo>
                      <a:pt x="238" y="180"/>
                    </a:lnTo>
                    <a:lnTo>
                      <a:pt x="238" y="180"/>
                    </a:lnTo>
                    <a:lnTo>
                      <a:pt x="238" y="176"/>
                    </a:lnTo>
                    <a:lnTo>
                      <a:pt x="239" y="172"/>
                    </a:lnTo>
                    <a:lnTo>
                      <a:pt x="241" y="168"/>
                    </a:lnTo>
                    <a:lnTo>
                      <a:pt x="243" y="165"/>
                    </a:lnTo>
                    <a:lnTo>
                      <a:pt x="246" y="162"/>
                    </a:lnTo>
                    <a:lnTo>
                      <a:pt x="249" y="159"/>
                    </a:lnTo>
                    <a:lnTo>
                      <a:pt x="252" y="157"/>
                    </a:lnTo>
                    <a:lnTo>
                      <a:pt x="256" y="156"/>
                    </a:lnTo>
                    <a:lnTo>
                      <a:pt x="256" y="147"/>
                    </a:lnTo>
                    <a:lnTo>
                      <a:pt x="55" y="147"/>
                    </a:lnTo>
                    <a:lnTo>
                      <a:pt x="55" y="156"/>
                    </a:lnTo>
                    <a:lnTo>
                      <a:pt x="55" y="156"/>
                    </a:lnTo>
                    <a:lnTo>
                      <a:pt x="59" y="157"/>
                    </a:lnTo>
                    <a:lnTo>
                      <a:pt x="62" y="159"/>
                    </a:lnTo>
                    <a:lnTo>
                      <a:pt x="65" y="162"/>
                    </a:lnTo>
                    <a:lnTo>
                      <a:pt x="68" y="165"/>
                    </a:lnTo>
                    <a:lnTo>
                      <a:pt x="70" y="168"/>
                    </a:lnTo>
                    <a:lnTo>
                      <a:pt x="72" y="172"/>
                    </a:lnTo>
                    <a:lnTo>
                      <a:pt x="73" y="176"/>
                    </a:lnTo>
                    <a:lnTo>
                      <a:pt x="73" y="180"/>
                    </a:lnTo>
                    <a:lnTo>
                      <a:pt x="73" y="180"/>
                    </a:lnTo>
                    <a:lnTo>
                      <a:pt x="73" y="186"/>
                    </a:lnTo>
                    <a:lnTo>
                      <a:pt x="71" y="191"/>
                    </a:lnTo>
                    <a:lnTo>
                      <a:pt x="69" y="195"/>
                    </a:lnTo>
                    <a:lnTo>
                      <a:pt x="66" y="199"/>
                    </a:lnTo>
                    <a:lnTo>
                      <a:pt x="62" y="202"/>
                    </a:lnTo>
                    <a:lnTo>
                      <a:pt x="58" y="204"/>
                    </a:lnTo>
                    <a:lnTo>
                      <a:pt x="53" y="206"/>
                    </a:lnTo>
                    <a:lnTo>
                      <a:pt x="48" y="206"/>
                    </a:lnTo>
                    <a:lnTo>
                      <a:pt x="48" y="206"/>
                    </a:lnTo>
                    <a:lnTo>
                      <a:pt x="42" y="206"/>
                    </a:lnTo>
                    <a:lnTo>
                      <a:pt x="37" y="204"/>
                    </a:lnTo>
                    <a:lnTo>
                      <a:pt x="32" y="202"/>
                    </a:lnTo>
                    <a:lnTo>
                      <a:pt x="29" y="199"/>
                    </a:lnTo>
                    <a:lnTo>
                      <a:pt x="26" y="195"/>
                    </a:lnTo>
                    <a:lnTo>
                      <a:pt x="23" y="191"/>
                    </a:lnTo>
                    <a:lnTo>
                      <a:pt x="22" y="186"/>
                    </a:lnTo>
                    <a:lnTo>
                      <a:pt x="21" y="180"/>
                    </a:lnTo>
                    <a:lnTo>
                      <a:pt x="21" y="180"/>
                    </a:lnTo>
                    <a:lnTo>
                      <a:pt x="22" y="176"/>
                    </a:lnTo>
                    <a:lnTo>
                      <a:pt x="23" y="172"/>
                    </a:lnTo>
                    <a:lnTo>
                      <a:pt x="24" y="168"/>
                    </a:lnTo>
                    <a:lnTo>
                      <a:pt x="26" y="165"/>
                    </a:lnTo>
                    <a:lnTo>
                      <a:pt x="29" y="162"/>
                    </a:lnTo>
                    <a:lnTo>
                      <a:pt x="32" y="159"/>
                    </a:lnTo>
                    <a:lnTo>
                      <a:pt x="36" y="157"/>
                    </a:lnTo>
                    <a:lnTo>
                      <a:pt x="39" y="156"/>
                    </a:lnTo>
                    <a:lnTo>
                      <a:pt x="39" y="48"/>
                    </a:lnTo>
                    <a:lnTo>
                      <a:pt x="4" y="21"/>
                    </a:lnTo>
                    <a:lnTo>
                      <a:pt x="4" y="21"/>
                    </a:lnTo>
                    <a:lnTo>
                      <a:pt x="4" y="21"/>
                    </a:lnTo>
                    <a:lnTo>
                      <a:pt x="1" y="17"/>
                    </a:lnTo>
                    <a:lnTo>
                      <a:pt x="0" y="13"/>
                    </a:lnTo>
                    <a:lnTo>
                      <a:pt x="0" y="9"/>
                    </a:lnTo>
                    <a:lnTo>
                      <a:pt x="2" y="4"/>
                    </a:lnTo>
                    <a:lnTo>
                      <a:pt x="2" y="4"/>
                    </a:lnTo>
                    <a:lnTo>
                      <a:pt x="5" y="1"/>
                    </a:lnTo>
                    <a:lnTo>
                      <a:pt x="10" y="0"/>
                    </a:lnTo>
                    <a:lnTo>
                      <a:pt x="15" y="0"/>
                    </a:lnTo>
                    <a:lnTo>
                      <a:pt x="19" y="2"/>
                    </a:lnTo>
                    <a:lnTo>
                      <a:pt x="158" y="109"/>
                    </a:lnTo>
                    <a:lnTo>
                      <a:pt x="299" y="49"/>
                    </a:lnTo>
                    <a:lnTo>
                      <a:pt x="299" y="49"/>
                    </a:lnTo>
                    <a:lnTo>
                      <a:pt x="303" y="48"/>
                    </a:lnTo>
                    <a:lnTo>
                      <a:pt x="307" y="49"/>
                    </a:lnTo>
                    <a:lnTo>
                      <a:pt x="311" y="51"/>
                    </a:lnTo>
                    <a:lnTo>
                      <a:pt x="314" y="54"/>
                    </a:lnTo>
                    <a:lnTo>
                      <a:pt x="314" y="54"/>
                    </a:lnTo>
                    <a:lnTo>
                      <a:pt x="314" y="59"/>
                    </a:lnTo>
                    <a:lnTo>
                      <a:pt x="314" y="63"/>
                    </a:lnTo>
                    <a:lnTo>
                      <a:pt x="311" y="66"/>
                    </a:lnTo>
                    <a:lnTo>
                      <a:pt x="308" y="69"/>
                    </a:lnTo>
                    <a:lnTo>
                      <a:pt x="308" y="69"/>
                    </a:lnTo>
                    <a:close/>
                    <a:moveTo>
                      <a:pt x="48" y="169"/>
                    </a:moveTo>
                    <a:lnTo>
                      <a:pt x="48" y="169"/>
                    </a:lnTo>
                    <a:lnTo>
                      <a:pt x="43" y="170"/>
                    </a:lnTo>
                    <a:lnTo>
                      <a:pt x="39" y="172"/>
                    </a:lnTo>
                    <a:lnTo>
                      <a:pt x="37" y="176"/>
                    </a:lnTo>
                    <a:lnTo>
                      <a:pt x="36" y="180"/>
                    </a:lnTo>
                    <a:lnTo>
                      <a:pt x="36" y="180"/>
                    </a:lnTo>
                    <a:lnTo>
                      <a:pt x="37" y="184"/>
                    </a:lnTo>
                    <a:lnTo>
                      <a:pt x="39" y="189"/>
                    </a:lnTo>
                    <a:lnTo>
                      <a:pt x="43" y="191"/>
                    </a:lnTo>
                    <a:lnTo>
                      <a:pt x="48" y="192"/>
                    </a:lnTo>
                    <a:lnTo>
                      <a:pt x="48" y="192"/>
                    </a:lnTo>
                    <a:lnTo>
                      <a:pt x="52" y="191"/>
                    </a:lnTo>
                    <a:lnTo>
                      <a:pt x="55" y="189"/>
                    </a:lnTo>
                    <a:lnTo>
                      <a:pt x="58" y="184"/>
                    </a:lnTo>
                    <a:lnTo>
                      <a:pt x="58" y="180"/>
                    </a:lnTo>
                    <a:lnTo>
                      <a:pt x="58" y="180"/>
                    </a:lnTo>
                    <a:lnTo>
                      <a:pt x="58" y="176"/>
                    </a:lnTo>
                    <a:lnTo>
                      <a:pt x="55" y="172"/>
                    </a:lnTo>
                    <a:lnTo>
                      <a:pt x="52" y="170"/>
                    </a:lnTo>
                    <a:lnTo>
                      <a:pt x="48" y="169"/>
                    </a:lnTo>
                    <a:lnTo>
                      <a:pt x="48" y="169"/>
                    </a:lnTo>
                    <a:close/>
                    <a:moveTo>
                      <a:pt x="264" y="169"/>
                    </a:moveTo>
                    <a:lnTo>
                      <a:pt x="264" y="169"/>
                    </a:lnTo>
                    <a:lnTo>
                      <a:pt x="259" y="170"/>
                    </a:lnTo>
                    <a:lnTo>
                      <a:pt x="256" y="172"/>
                    </a:lnTo>
                    <a:lnTo>
                      <a:pt x="253" y="176"/>
                    </a:lnTo>
                    <a:lnTo>
                      <a:pt x="253" y="180"/>
                    </a:lnTo>
                    <a:lnTo>
                      <a:pt x="253" y="180"/>
                    </a:lnTo>
                    <a:lnTo>
                      <a:pt x="253" y="184"/>
                    </a:lnTo>
                    <a:lnTo>
                      <a:pt x="256" y="189"/>
                    </a:lnTo>
                    <a:lnTo>
                      <a:pt x="259" y="191"/>
                    </a:lnTo>
                    <a:lnTo>
                      <a:pt x="264" y="192"/>
                    </a:lnTo>
                    <a:lnTo>
                      <a:pt x="264" y="192"/>
                    </a:lnTo>
                    <a:lnTo>
                      <a:pt x="269" y="191"/>
                    </a:lnTo>
                    <a:lnTo>
                      <a:pt x="272" y="189"/>
                    </a:lnTo>
                    <a:lnTo>
                      <a:pt x="274" y="184"/>
                    </a:lnTo>
                    <a:lnTo>
                      <a:pt x="275" y="180"/>
                    </a:lnTo>
                    <a:lnTo>
                      <a:pt x="275" y="180"/>
                    </a:lnTo>
                    <a:lnTo>
                      <a:pt x="274" y="176"/>
                    </a:lnTo>
                    <a:lnTo>
                      <a:pt x="272" y="172"/>
                    </a:lnTo>
                    <a:lnTo>
                      <a:pt x="269" y="170"/>
                    </a:lnTo>
                    <a:lnTo>
                      <a:pt x="264" y="169"/>
                    </a:lnTo>
                    <a:lnTo>
                      <a:pt x="264" y="16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2" name="Freeform 283"/>
              <p:cNvSpPr>
                <a:spLocks/>
              </p:cNvSpPr>
              <p:nvPr/>
            </p:nvSpPr>
            <p:spPr bwMode="auto">
              <a:xfrm>
                <a:off x="2009" y="2237"/>
                <a:ext cx="49" cy="50"/>
              </a:xfrm>
              <a:custGeom>
                <a:avLst/>
                <a:gdLst>
                  <a:gd name="T0" fmla="*/ 49 w 49"/>
                  <a:gd name="T1" fmla="*/ 25 h 50"/>
                  <a:gd name="T2" fmla="*/ 49 w 49"/>
                  <a:gd name="T3" fmla="*/ 25 h 50"/>
                  <a:gd name="T4" fmla="*/ 49 w 49"/>
                  <a:gd name="T5" fmla="*/ 30 h 50"/>
                  <a:gd name="T6" fmla="*/ 48 w 49"/>
                  <a:gd name="T7" fmla="*/ 34 h 50"/>
                  <a:gd name="T8" fmla="*/ 45 w 49"/>
                  <a:gd name="T9" fmla="*/ 39 h 50"/>
                  <a:gd name="T10" fmla="*/ 42 w 49"/>
                  <a:gd name="T11" fmla="*/ 42 h 50"/>
                  <a:gd name="T12" fmla="*/ 39 w 49"/>
                  <a:gd name="T13" fmla="*/ 45 h 50"/>
                  <a:gd name="T14" fmla="*/ 35 w 49"/>
                  <a:gd name="T15" fmla="*/ 47 h 50"/>
                  <a:gd name="T16" fmla="*/ 30 w 49"/>
                  <a:gd name="T17" fmla="*/ 50 h 50"/>
                  <a:gd name="T18" fmla="*/ 25 w 49"/>
                  <a:gd name="T19" fmla="*/ 50 h 50"/>
                  <a:gd name="T20" fmla="*/ 25 w 49"/>
                  <a:gd name="T21" fmla="*/ 50 h 50"/>
                  <a:gd name="T22" fmla="*/ 20 w 49"/>
                  <a:gd name="T23" fmla="*/ 50 h 50"/>
                  <a:gd name="T24" fmla="*/ 15 w 49"/>
                  <a:gd name="T25" fmla="*/ 47 h 50"/>
                  <a:gd name="T26" fmla="*/ 10 w 49"/>
                  <a:gd name="T27" fmla="*/ 45 h 50"/>
                  <a:gd name="T28" fmla="*/ 7 w 49"/>
                  <a:gd name="T29" fmla="*/ 42 h 50"/>
                  <a:gd name="T30" fmla="*/ 4 w 49"/>
                  <a:gd name="T31" fmla="*/ 39 h 50"/>
                  <a:gd name="T32" fmla="*/ 1 w 49"/>
                  <a:gd name="T33" fmla="*/ 34 h 50"/>
                  <a:gd name="T34" fmla="*/ 0 w 49"/>
                  <a:gd name="T35" fmla="*/ 30 h 50"/>
                  <a:gd name="T36" fmla="*/ 0 w 49"/>
                  <a:gd name="T37" fmla="*/ 25 h 50"/>
                  <a:gd name="T38" fmla="*/ 0 w 49"/>
                  <a:gd name="T39" fmla="*/ 25 h 50"/>
                  <a:gd name="T40" fmla="*/ 0 w 49"/>
                  <a:gd name="T41" fmla="*/ 20 h 50"/>
                  <a:gd name="T42" fmla="*/ 1 w 49"/>
                  <a:gd name="T43" fmla="*/ 15 h 50"/>
                  <a:gd name="T44" fmla="*/ 4 w 49"/>
                  <a:gd name="T45" fmla="*/ 10 h 50"/>
                  <a:gd name="T46" fmla="*/ 7 w 49"/>
                  <a:gd name="T47" fmla="*/ 7 h 50"/>
                  <a:gd name="T48" fmla="*/ 10 w 49"/>
                  <a:gd name="T49" fmla="*/ 4 h 50"/>
                  <a:gd name="T50" fmla="*/ 15 w 49"/>
                  <a:gd name="T51" fmla="*/ 1 h 50"/>
                  <a:gd name="T52" fmla="*/ 20 w 49"/>
                  <a:gd name="T53" fmla="*/ 0 h 50"/>
                  <a:gd name="T54" fmla="*/ 25 w 49"/>
                  <a:gd name="T55" fmla="*/ 0 h 50"/>
                  <a:gd name="T56" fmla="*/ 25 w 49"/>
                  <a:gd name="T57" fmla="*/ 0 h 50"/>
                  <a:gd name="T58" fmla="*/ 30 w 49"/>
                  <a:gd name="T59" fmla="*/ 0 h 50"/>
                  <a:gd name="T60" fmla="*/ 35 w 49"/>
                  <a:gd name="T61" fmla="*/ 1 h 50"/>
                  <a:gd name="T62" fmla="*/ 39 w 49"/>
                  <a:gd name="T63" fmla="*/ 4 h 50"/>
                  <a:gd name="T64" fmla="*/ 42 w 49"/>
                  <a:gd name="T65" fmla="*/ 7 h 50"/>
                  <a:gd name="T66" fmla="*/ 45 w 49"/>
                  <a:gd name="T67" fmla="*/ 10 h 50"/>
                  <a:gd name="T68" fmla="*/ 48 w 49"/>
                  <a:gd name="T69" fmla="*/ 15 h 50"/>
                  <a:gd name="T70" fmla="*/ 49 w 49"/>
                  <a:gd name="T71" fmla="*/ 20 h 50"/>
                  <a:gd name="T72" fmla="*/ 49 w 49"/>
                  <a:gd name="T73" fmla="*/ 25 h 50"/>
                  <a:gd name="T74" fmla="*/ 49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49" y="25"/>
                    </a:moveTo>
                    <a:lnTo>
                      <a:pt x="49" y="25"/>
                    </a:lnTo>
                    <a:lnTo>
                      <a:pt x="49" y="30"/>
                    </a:lnTo>
                    <a:lnTo>
                      <a:pt x="48" y="34"/>
                    </a:lnTo>
                    <a:lnTo>
                      <a:pt x="45" y="39"/>
                    </a:lnTo>
                    <a:lnTo>
                      <a:pt x="42" y="42"/>
                    </a:lnTo>
                    <a:lnTo>
                      <a:pt x="39" y="45"/>
                    </a:lnTo>
                    <a:lnTo>
                      <a:pt x="35" y="47"/>
                    </a:lnTo>
                    <a:lnTo>
                      <a:pt x="30" y="50"/>
                    </a:lnTo>
                    <a:lnTo>
                      <a:pt x="25" y="50"/>
                    </a:lnTo>
                    <a:lnTo>
                      <a:pt x="25" y="50"/>
                    </a:lnTo>
                    <a:lnTo>
                      <a:pt x="20" y="50"/>
                    </a:lnTo>
                    <a:lnTo>
                      <a:pt x="15" y="47"/>
                    </a:lnTo>
                    <a:lnTo>
                      <a:pt x="10" y="45"/>
                    </a:lnTo>
                    <a:lnTo>
                      <a:pt x="7" y="42"/>
                    </a:lnTo>
                    <a:lnTo>
                      <a:pt x="4" y="39"/>
                    </a:lnTo>
                    <a:lnTo>
                      <a:pt x="1" y="34"/>
                    </a:lnTo>
                    <a:lnTo>
                      <a:pt x="0" y="30"/>
                    </a:lnTo>
                    <a:lnTo>
                      <a:pt x="0" y="25"/>
                    </a:lnTo>
                    <a:lnTo>
                      <a:pt x="0" y="25"/>
                    </a:lnTo>
                    <a:lnTo>
                      <a:pt x="0" y="20"/>
                    </a:lnTo>
                    <a:lnTo>
                      <a:pt x="1" y="15"/>
                    </a:lnTo>
                    <a:lnTo>
                      <a:pt x="4" y="10"/>
                    </a:lnTo>
                    <a:lnTo>
                      <a:pt x="7" y="7"/>
                    </a:lnTo>
                    <a:lnTo>
                      <a:pt x="10" y="4"/>
                    </a:lnTo>
                    <a:lnTo>
                      <a:pt x="15" y="1"/>
                    </a:lnTo>
                    <a:lnTo>
                      <a:pt x="20" y="0"/>
                    </a:lnTo>
                    <a:lnTo>
                      <a:pt x="25" y="0"/>
                    </a:lnTo>
                    <a:lnTo>
                      <a:pt x="25" y="0"/>
                    </a:lnTo>
                    <a:lnTo>
                      <a:pt x="30" y="0"/>
                    </a:lnTo>
                    <a:lnTo>
                      <a:pt x="35" y="1"/>
                    </a:lnTo>
                    <a:lnTo>
                      <a:pt x="39" y="4"/>
                    </a:lnTo>
                    <a:lnTo>
                      <a:pt x="42" y="7"/>
                    </a:lnTo>
                    <a:lnTo>
                      <a:pt x="45" y="10"/>
                    </a:lnTo>
                    <a:lnTo>
                      <a:pt x="48" y="15"/>
                    </a:lnTo>
                    <a:lnTo>
                      <a:pt x="49" y="20"/>
                    </a:lnTo>
                    <a:lnTo>
                      <a:pt x="49" y="25"/>
                    </a:lnTo>
                    <a:lnTo>
                      <a:pt x="49" y="2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3" name="Freeform 284"/>
              <p:cNvSpPr>
                <a:spLocks/>
              </p:cNvSpPr>
              <p:nvPr/>
            </p:nvSpPr>
            <p:spPr bwMode="auto">
              <a:xfrm>
                <a:off x="2054" y="2278"/>
                <a:ext cx="204" cy="57"/>
              </a:xfrm>
              <a:custGeom>
                <a:avLst/>
                <a:gdLst>
                  <a:gd name="T0" fmla="*/ 196 w 204"/>
                  <a:gd name="T1" fmla="*/ 48 h 57"/>
                  <a:gd name="T2" fmla="*/ 196 w 204"/>
                  <a:gd name="T3" fmla="*/ 48 h 57"/>
                  <a:gd name="T4" fmla="*/ 198 w 204"/>
                  <a:gd name="T5" fmla="*/ 47 h 57"/>
                  <a:gd name="T6" fmla="*/ 200 w 204"/>
                  <a:gd name="T7" fmla="*/ 45 h 57"/>
                  <a:gd name="T8" fmla="*/ 203 w 204"/>
                  <a:gd name="T9" fmla="*/ 39 h 57"/>
                  <a:gd name="T10" fmla="*/ 204 w 204"/>
                  <a:gd name="T11" fmla="*/ 34 h 57"/>
                  <a:gd name="T12" fmla="*/ 204 w 204"/>
                  <a:gd name="T13" fmla="*/ 31 h 57"/>
                  <a:gd name="T14" fmla="*/ 203 w 204"/>
                  <a:gd name="T15" fmla="*/ 28 h 57"/>
                  <a:gd name="T16" fmla="*/ 203 w 204"/>
                  <a:gd name="T17" fmla="*/ 28 h 57"/>
                  <a:gd name="T18" fmla="*/ 202 w 204"/>
                  <a:gd name="T19" fmla="*/ 25 h 57"/>
                  <a:gd name="T20" fmla="*/ 200 w 204"/>
                  <a:gd name="T21" fmla="*/ 23 h 57"/>
                  <a:gd name="T22" fmla="*/ 195 w 204"/>
                  <a:gd name="T23" fmla="*/ 20 h 57"/>
                  <a:gd name="T24" fmla="*/ 189 w 204"/>
                  <a:gd name="T25" fmla="*/ 19 h 57"/>
                  <a:gd name="T26" fmla="*/ 186 w 204"/>
                  <a:gd name="T27" fmla="*/ 20 h 57"/>
                  <a:gd name="T28" fmla="*/ 183 w 204"/>
                  <a:gd name="T29" fmla="*/ 20 h 57"/>
                  <a:gd name="T30" fmla="*/ 101 w 204"/>
                  <a:gd name="T31" fmla="*/ 57 h 57"/>
                  <a:gd name="T32" fmla="*/ 101 w 204"/>
                  <a:gd name="T33" fmla="*/ 57 h 57"/>
                  <a:gd name="T34" fmla="*/ 31 w 204"/>
                  <a:gd name="T35" fmla="*/ 4 h 57"/>
                  <a:gd name="T36" fmla="*/ 31 w 204"/>
                  <a:gd name="T37" fmla="*/ 4 h 57"/>
                  <a:gd name="T38" fmla="*/ 28 w 204"/>
                  <a:gd name="T39" fmla="*/ 2 h 57"/>
                  <a:gd name="T40" fmla="*/ 24 w 204"/>
                  <a:gd name="T41" fmla="*/ 0 h 57"/>
                  <a:gd name="T42" fmla="*/ 21 w 204"/>
                  <a:gd name="T43" fmla="*/ 0 h 57"/>
                  <a:gd name="T44" fmla="*/ 17 w 204"/>
                  <a:gd name="T45" fmla="*/ 0 h 57"/>
                  <a:gd name="T46" fmla="*/ 14 w 204"/>
                  <a:gd name="T47" fmla="*/ 1 h 57"/>
                  <a:gd name="T48" fmla="*/ 10 w 204"/>
                  <a:gd name="T49" fmla="*/ 2 h 57"/>
                  <a:gd name="T50" fmla="*/ 8 w 204"/>
                  <a:gd name="T51" fmla="*/ 4 h 57"/>
                  <a:gd name="T52" fmla="*/ 4 w 204"/>
                  <a:gd name="T53" fmla="*/ 7 h 57"/>
                  <a:gd name="T54" fmla="*/ 4 w 204"/>
                  <a:gd name="T55" fmla="*/ 7 h 57"/>
                  <a:gd name="T56" fmla="*/ 2 w 204"/>
                  <a:gd name="T57" fmla="*/ 11 h 57"/>
                  <a:gd name="T58" fmla="*/ 1 w 204"/>
                  <a:gd name="T59" fmla="*/ 15 h 57"/>
                  <a:gd name="T60" fmla="*/ 0 w 204"/>
                  <a:gd name="T61" fmla="*/ 18 h 57"/>
                  <a:gd name="T62" fmla="*/ 0 w 204"/>
                  <a:gd name="T63" fmla="*/ 22 h 57"/>
                  <a:gd name="T64" fmla="*/ 1 w 204"/>
                  <a:gd name="T65" fmla="*/ 25 h 57"/>
                  <a:gd name="T66" fmla="*/ 3 w 204"/>
                  <a:gd name="T67" fmla="*/ 28 h 57"/>
                  <a:gd name="T68" fmla="*/ 6 w 204"/>
                  <a:gd name="T69" fmla="*/ 31 h 57"/>
                  <a:gd name="T70" fmla="*/ 9 w 204"/>
                  <a:gd name="T71"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57">
                    <a:moveTo>
                      <a:pt x="196" y="48"/>
                    </a:moveTo>
                    <a:lnTo>
                      <a:pt x="196" y="48"/>
                    </a:lnTo>
                    <a:lnTo>
                      <a:pt x="198" y="47"/>
                    </a:lnTo>
                    <a:lnTo>
                      <a:pt x="200" y="45"/>
                    </a:lnTo>
                    <a:lnTo>
                      <a:pt x="203" y="39"/>
                    </a:lnTo>
                    <a:lnTo>
                      <a:pt x="204" y="34"/>
                    </a:lnTo>
                    <a:lnTo>
                      <a:pt x="204" y="31"/>
                    </a:lnTo>
                    <a:lnTo>
                      <a:pt x="203" y="28"/>
                    </a:lnTo>
                    <a:lnTo>
                      <a:pt x="203" y="28"/>
                    </a:lnTo>
                    <a:lnTo>
                      <a:pt x="202" y="25"/>
                    </a:lnTo>
                    <a:lnTo>
                      <a:pt x="200" y="23"/>
                    </a:lnTo>
                    <a:lnTo>
                      <a:pt x="195" y="20"/>
                    </a:lnTo>
                    <a:lnTo>
                      <a:pt x="189" y="19"/>
                    </a:lnTo>
                    <a:lnTo>
                      <a:pt x="186" y="20"/>
                    </a:lnTo>
                    <a:lnTo>
                      <a:pt x="183" y="20"/>
                    </a:lnTo>
                    <a:lnTo>
                      <a:pt x="101" y="57"/>
                    </a:lnTo>
                    <a:lnTo>
                      <a:pt x="101" y="57"/>
                    </a:lnTo>
                    <a:lnTo>
                      <a:pt x="31" y="4"/>
                    </a:lnTo>
                    <a:lnTo>
                      <a:pt x="31" y="4"/>
                    </a:lnTo>
                    <a:lnTo>
                      <a:pt x="28" y="2"/>
                    </a:lnTo>
                    <a:lnTo>
                      <a:pt x="24" y="0"/>
                    </a:lnTo>
                    <a:lnTo>
                      <a:pt x="21" y="0"/>
                    </a:lnTo>
                    <a:lnTo>
                      <a:pt x="17" y="0"/>
                    </a:lnTo>
                    <a:lnTo>
                      <a:pt x="14" y="1"/>
                    </a:lnTo>
                    <a:lnTo>
                      <a:pt x="10" y="2"/>
                    </a:lnTo>
                    <a:lnTo>
                      <a:pt x="8" y="4"/>
                    </a:lnTo>
                    <a:lnTo>
                      <a:pt x="4" y="7"/>
                    </a:lnTo>
                    <a:lnTo>
                      <a:pt x="4" y="7"/>
                    </a:lnTo>
                    <a:lnTo>
                      <a:pt x="2" y="11"/>
                    </a:lnTo>
                    <a:lnTo>
                      <a:pt x="1" y="15"/>
                    </a:lnTo>
                    <a:lnTo>
                      <a:pt x="0" y="18"/>
                    </a:lnTo>
                    <a:lnTo>
                      <a:pt x="0" y="22"/>
                    </a:lnTo>
                    <a:lnTo>
                      <a:pt x="1" y="25"/>
                    </a:lnTo>
                    <a:lnTo>
                      <a:pt x="3" y="28"/>
                    </a:lnTo>
                    <a:lnTo>
                      <a:pt x="6" y="31"/>
                    </a:lnTo>
                    <a:lnTo>
                      <a:pt x="9" y="3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4" name="Freeform 285"/>
              <p:cNvSpPr>
                <a:spLocks noEditPoints="1"/>
              </p:cNvSpPr>
              <p:nvPr/>
            </p:nvSpPr>
            <p:spPr bwMode="auto">
              <a:xfrm>
                <a:off x="96" y="250"/>
                <a:ext cx="187" cy="261"/>
              </a:xfrm>
              <a:custGeom>
                <a:avLst/>
                <a:gdLst>
                  <a:gd name="T0" fmla="*/ 124 w 187"/>
                  <a:gd name="T1" fmla="*/ 27 h 261"/>
                  <a:gd name="T2" fmla="*/ 122 w 187"/>
                  <a:gd name="T3" fmla="*/ 37 h 261"/>
                  <a:gd name="T4" fmla="*/ 115 w 187"/>
                  <a:gd name="T5" fmla="*/ 45 h 261"/>
                  <a:gd name="T6" fmla="*/ 107 w 187"/>
                  <a:gd name="T7" fmla="*/ 52 h 261"/>
                  <a:gd name="T8" fmla="*/ 97 w 187"/>
                  <a:gd name="T9" fmla="*/ 54 h 261"/>
                  <a:gd name="T10" fmla="*/ 92 w 187"/>
                  <a:gd name="T11" fmla="*/ 53 h 261"/>
                  <a:gd name="T12" fmla="*/ 82 w 187"/>
                  <a:gd name="T13" fmla="*/ 48 h 261"/>
                  <a:gd name="T14" fmla="*/ 75 w 187"/>
                  <a:gd name="T15" fmla="*/ 41 h 261"/>
                  <a:gd name="T16" fmla="*/ 71 w 187"/>
                  <a:gd name="T17" fmla="*/ 32 h 261"/>
                  <a:gd name="T18" fmla="*/ 70 w 187"/>
                  <a:gd name="T19" fmla="*/ 27 h 261"/>
                  <a:gd name="T20" fmla="*/ 72 w 187"/>
                  <a:gd name="T21" fmla="*/ 17 h 261"/>
                  <a:gd name="T22" fmla="*/ 78 w 187"/>
                  <a:gd name="T23" fmla="*/ 8 h 261"/>
                  <a:gd name="T24" fmla="*/ 87 w 187"/>
                  <a:gd name="T25" fmla="*/ 2 h 261"/>
                  <a:gd name="T26" fmla="*/ 97 w 187"/>
                  <a:gd name="T27" fmla="*/ 0 h 261"/>
                  <a:gd name="T28" fmla="*/ 102 w 187"/>
                  <a:gd name="T29" fmla="*/ 1 h 261"/>
                  <a:gd name="T30" fmla="*/ 112 w 187"/>
                  <a:gd name="T31" fmla="*/ 4 h 261"/>
                  <a:gd name="T32" fmla="*/ 119 w 187"/>
                  <a:gd name="T33" fmla="*/ 11 h 261"/>
                  <a:gd name="T34" fmla="*/ 123 w 187"/>
                  <a:gd name="T35" fmla="*/ 22 h 261"/>
                  <a:gd name="T36" fmla="*/ 124 w 187"/>
                  <a:gd name="T37" fmla="*/ 27 h 261"/>
                  <a:gd name="T38" fmla="*/ 187 w 187"/>
                  <a:gd name="T39" fmla="*/ 243 h 261"/>
                  <a:gd name="T40" fmla="*/ 146 w 187"/>
                  <a:gd name="T41" fmla="*/ 152 h 261"/>
                  <a:gd name="T42" fmla="*/ 97 w 187"/>
                  <a:gd name="T43" fmla="*/ 88 h 261"/>
                  <a:gd name="T44" fmla="*/ 97 w 187"/>
                  <a:gd name="T45" fmla="*/ 79 h 261"/>
                  <a:gd name="T46" fmla="*/ 92 w 187"/>
                  <a:gd name="T47" fmla="*/ 69 h 261"/>
                  <a:gd name="T48" fmla="*/ 81 w 187"/>
                  <a:gd name="T49" fmla="*/ 63 h 261"/>
                  <a:gd name="T50" fmla="*/ 68 w 187"/>
                  <a:gd name="T51" fmla="*/ 63 h 261"/>
                  <a:gd name="T52" fmla="*/ 62 w 187"/>
                  <a:gd name="T53" fmla="*/ 65 h 261"/>
                  <a:gd name="T54" fmla="*/ 2 w 187"/>
                  <a:gd name="T55" fmla="*/ 162 h 261"/>
                  <a:gd name="T56" fmla="*/ 3 w 187"/>
                  <a:gd name="T57" fmla="*/ 166 h 261"/>
                  <a:gd name="T58" fmla="*/ 9 w 187"/>
                  <a:gd name="T59" fmla="*/ 172 h 261"/>
                  <a:gd name="T60" fmla="*/ 15 w 187"/>
                  <a:gd name="T61" fmla="*/ 173 h 261"/>
                  <a:gd name="T62" fmla="*/ 15 w 187"/>
                  <a:gd name="T63" fmla="*/ 173 h 261"/>
                  <a:gd name="T64" fmla="*/ 23 w 187"/>
                  <a:gd name="T65" fmla="*/ 170 h 261"/>
                  <a:gd name="T66" fmla="*/ 27 w 187"/>
                  <a:gd name="T67" fmla="*/ 161 h 261"/>
                  <a:gd name="T68" fmla="*/ 25 w 187"/>
                  <a:gd name="T69" fmla="*/ 107 h 261"/>
                  <a:gd name="T70" fmla="*/ 37 w 187"/>
                  <a:gd name="T71" fmla="*/ 159 h 261"/>
                  <a:gd name="T72" fmla="*/ 37 w 187"/>
                  <a:gd name="T73" fmla="*/ 164 h 261"/>
                  <a:gd name="T74" fmla="*/ 39 w 187"/>
                  <a:gd name="T75" fmla="*/ 174 h 261"/>
                  <a:gd name="T76" fmla="*/ 45 w 187"/>
                  <a:gd name="T77" fmla="*/ 181 h 261"/>
                  <a:gd name="T78" fmla="*/ 54 w 187"/>
                  <a:gd name="T79" fmla="*/ 185 h 261"/>
                  <a:gd name="T80" fmla="*/ 125 w 187"/>
                  <a:gd name="T81" fmla="*/ 185 h 261"/>
                  <a:gd name="T82" fmla="*/ 155 w 187"/>
                  <a:gd name="T83" fmla="*/ 252 h 261"/>
                  <a:gd name="T84" fmla="*/ 158 w 187"/>
                  <a:gd name="T85" fmla="*/ 255 h 261"/>
                  <a:gd name="T86" fmla="*/ 162 w 187"/>
                  <a:gd name="T87" fmla="*/ 259 h 261"/>
                  <a:gd name="T88" fmla="*/ 168 w 187"/>
                  <a:gd name="T89" fmla="*/ 261 h 261"/>
                  <a:gd name="T90" fmla="*/ 175 w 187"/>
                  <a:gd name="T91" fmla="*/ 261 h 261"/>
                  <a:gd name="T92" fmla="*/ 178 w 187"/>
                  <a:gd name="T93" fmla="*/ 260 h 261"/>
                  <a:gd name="T94" fmla="*/ 185 w 187"/>
                  <a:gd name="T95" fmla="*/ 253 h 261"/>
                  <a:gd name="T96" fmla="*/ 187 w 187"/>
                  <a:gd name="T97" fmla="*/ 2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261">
                    <a:moveTo>
                      <a:pt x="124" y="27"/>
                    </a:moveTo>
                    <a:lnTo>
                      <a:pt x="124" y="27"/>
                    </a:lnTo>
                    <a:lnTo>
                      <a:pt x="123" y="32"/>
                    </a:lnTo>
                    <a:lnTo>
                      <a:pt x="122" y="37"/>
                    </a:lnTo>
                    <a:lnTo>
                      <a:pt x="119" y="41"/>
                    </a:lnTo>
                    <a:lnTo>
                      <a:pt x="115" y="45"/>
                    </a:lnTo>
                    <a:lnTo>
                      <a:pt x="112" y="48"/>
                    </a:lnTo>
                    <a:lnTo>
                      <a:pt x="107" y="52"/>
                    </a:lnTo>
                    <a:lnTo>
                      <a:pt x="102" y="53"/>
                    </a:lnTo>
                    <a:lnTo>
                      <a:pt x="97" y="54"/>
                    </a:lnTo>
                    <a:lnTo>
                      <a:pt x="97" y="54"/>
                    </a:lnTo>
                    <a:lnTo>
                      <a:pt x="92" y="53"/>
                    </a:lnTo>
                    <a:lnTo>
                      <a:pt x="87" y="52"/>
                    </a:lnTo>
                    <a:lnTo>
                      <a:pt x="82" y="48"/>
                    </a:lnTo>
                    <a:lnTo>
                      <a:pt x="78" y="45"/>
                    </a:lnTo>
                    <a:lnTo>
                      <a:pt x="75" y="41"/>
                    </a:lnTo>
                    <a:lnTo>
                      <a:pt x="72" y="37"/>
                    </a:lnTo>
                    <a:lnTo>
                      <a:pt x="71" y="32"/>
                    </a:lnTo>
                    <a:lnTo>
                      <a:pt x="70" y="27"/>
                    </a:lnTo>
                    <a:lnTo>
                      <a:pt x="70" y="27"/>
                    </a:lnTo>
                    <a:lnTo>
                      <a:pt x="71" y="22"/>
                    </a:lnTo>
                    <a:lnTo>
                      <a:pt x="72" y="17"/>
                    </a:lnTo>
                    <a:lnTo>
                      <a:pt x="75" y="11"/>
                    </a:lnTo>
                    <a:lnTo>
                      <a:pt x="78" y="8"/>
                    </a:lnTo>
                    <a:lnTo>
                      <a:pt x="82" y="4"/>
                    </a:lnTo>
                    <a:lnTo>
                      <a:pt x="87" y="2"/>
                    </a:lnTo>
                    <a:lnTo>
                      <a:pt x="92" y="1"/>
                    </a:lnTo>
                    <a:lnTo>
                      <a:pt x="97" y="0"/>
                    </a:lnTo>
                    <a:lnTo>
                      <a:pt x="97" y="0"/>
                    </a:lnTo>
                    <a:lnTo>
                      <a:pt x="102" y="1"/>
                    </a:lnTo>
                    <a:lnTo>
                      <a:pt x="107" y="2"/>
                    </a:lnTo>
                    <a:lnTo>
                      <a:pt x="112" y="4"/>
                    </a:lnTo>
                    <a:lnTo>
                      <a:pt x="115" y="8"/>
                    </a:lnTo>
                    <a:lnTo>
                      <a:pt x="119" y="11"/>
                    </a:lnTo>
                    <a:lnTo>
                      <a:pt x="122" y="17"/>
                    </a:lnTo>
                    <a:lnTo>
                      <a:pt x="123" y="22"/>
                    </a:lnTo>
                    <a:lnTo>
                      <a:pt x="124" y="27"/>
                    </a:lnTo>
                    <a:lnTo>
                      <a:pt x="124" y="27"/>
                    </a:lnTo>
                    <a:close/>
                    <a:moveTo>
                      <a:pt x="187" y="243"/>
                    </a:moveTo>
                    <a:lnTo>
                      <a:pt x="187" y="243"/>
                    </a:lnTo>
                    <a:lnTo>
                      <a:pt x="186" y="238"/>
                    </a:lnTo>
                    <a:lnTo>
                      <a:pt x="146" y="152"/>
                    </a:lnTo>
                    <a:lnTo>
                      <a:pt x="85" y="152"/>
                    </a:lnTo>
                    <a:lnTo>
                      <a:pt x="97" y="88"/>
                    </a:lnTo>
                    <a:lnTo>
                      <a:pt x="97" y="88"/>
                    </a:lnTo>
                    <a:lnTo>
                      <a:pt x="97" y="79"/>
                    </a:lnTo>
                    <a:lnTo>
                      <a:pt x="96" y="73"/>
                    </a:lnTo>
                    <a:lnTo>
                      <a:pt x="92" y="69"/>
                    </a:lnTo>
                    <a:lnTo>
                      <a:pt x="88" y="65"/>
                    </a:lnTo>
                    <a:lnTo>
                      <a:pt x="81" y="63"/>
                    </a:lnTo>
                    <a:lnTo>
                      <a:pt x="75" y="63"/>
                    </a:lnTo>
                    <a:lnTo>
                      <a:pt x="68" y="63"/>
                    </a:lnTo>
                    <a:lnTo>
                      <a:pt x="62" y="65"/>
                    </a:lnTo>
                    <a:lnTo>
                      <a:pt x="62" y="65"/>
                    </a:lnTo>
                    <a:lnTo>
                      <a:pt x="0" y="91"/>
                    </a:lnTo>
                    <a:lnTo>
                      <a:pt x="2" y="162"/>
                    </a:lnTo>
                    <a:lnTo>
                      <a:pt x="2" y="162"/>
                    </a:lnTo>
                    <a:lnTo>
                      <a:pt x="3" y="166"/>
                    </a:lnTo>
                    <a:lnTo>
                      <a:pt x="6" y="170"/>
                    </a:lnTo>
                    <a:lnTo>
                      <a:pt x="9" y="172"/>
                    </a:lnTo>
                    <a:lnTo>
                      <a:pt x="15" y="173"/>
                    </a:lnTo>
                    <a:lnTo>
                      <a:pt x="15" y="173"/>
                    </a:lnTo>
                    <a:lnTo>
                      <a:pt x="15" y="173"/>
                    </a:lnTo>
                    <a:lnTo>
                      <a:pt x="15" y="173"/>
                    </a:lnTo>
                    <a:lnTo>
                      <a:pt x="20" y="172"/>
                    </a:lnTo>
                    <a:lnTo>
                      <a:pt x="23" y="170"/>
                    </a:lnTo>
                    <a:lnTo>
                      <a:pt x="26" y="166"/>
                    </a:lnTo>
                    <a:lnTo>
                      <a:pt x="27" y="161"/>
                    </a:lnTo>
                    <a:lnTo>
                      <a:pt x="27" y="161"/>
                    </a:lnTo>
                    <a:lnTo>
                      <a:pt x="25" y="107"/>
                    </a:lnTo>
                    <a:lnTo>
                      <a:pt x="50" y="97"/>
                    </a:lnTo>
                    <a:lnTo>
                      <a:pt x="37" y="159"/>
                    </a:lnTo>
                    <a:lnTo>
                      <a:pt x="37" y="159"/>
                    </a:lnTo>
                    <a:lnTo>
                      <a:pt x="37" y="164"/>
                    </a:lnTo>
                    <a:lnTo>
                      <a:pt x="38" y="169"/>
                    </a:lnTo>
                    <a:lnTo>
                      <a:pt x="39" y="174"/>
                    </a:lnTo>
                    <a:lnTo>
                      <a:pt x="42" y="178"/>
                    </a:lnTo>
                    <a:lnTo>
                      <a:pt x="45" y="181"/>
                    </a:lnTo>
                    <a:lnTo>
                      <a:pt x="50" y="183"/>
                    </a:lnTo>
                    <a:lnTo>
                      <a:pt x="54" y="185"/>
                    </a:lnTo>
                    <a:lnTo>
                      <a:pt x="60" y="185"/>
                    </a:lnTo>
                    <a:lnTo>
                      <a:pt x="125" y="185"/>
                    </a:lnTo>
                    <a:lnTo>
                      <a:pt x="125" y="185"/>
                    </a:lnTo>
                    <a:lnTo>
                      <a:pt x="155" y="252"/>
                    </a:lnTo>
                    <a:lnTo>
                      <a:pt x="155" y="252"/>
                    </a:lnTo>
                    <a:lnTo>
                      <a:pt x="158" y="255"/>
                    </a:lnTo>
                    <a:lnTo>
                      <a:pt x="160" y="257"/>
                    </a:lnTo>
                    <a:lnTo>
                      <a:pt x="162" y="259"/>
                    </a:lnTo>
                    <a:lnTo>
                      <a:pt x="165" y="260"/>
                    </a:lnTo>
                    <a:lnTo>
                      <a:pt x="168" y="261"/>
                    </a:lnTo>
                    <a:lnTo>
                      <a:pt x="171" y="261"/>
                    </a:lnTo>
                    <a:lnTo>
                      <a:pt x="175" y="261"/>
                    </a:lnTo>
                    <a:lnTo>
                      <a:pt x="178" y="260"/>
                    </a:lnTo>
                    <a:lnTo>
                      <a:pt x="178" y="260"/>
                    </a:lnTo>
                    <a:lnTo>
                      <a:pt x="182" y="257"/>
                    </a:lnTo>
                    <a:lnTo>
                      <a:pt x="185" y="253"/>
                    </a:lnTo>
                    <a:lnTo>
                      <a:pt x="187" y="248"/>
                    </a:lnTo>
                    <a:lnTo>
                      <a:pt x="187" y="243"/>
                    </a:lnTo>
                    <a:lnTo>
                      <a:pt x="187" y="243"/>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5" name="Freeform 286"/>
              <p:cNvSpPr>
                <a:spLocks/>
              </p:cNvSpPr>
              <p:nvPr/>
            </p:nvSpPr>
            <p:spPr bwMode="auto">
              <a:xfrm>
                <a:off x="92" y="432"/>
                <a:ext cx="138" cy="103"/>
              </a:xfrm>
              <a:custGeom>
                <a:avLst/>
                <a:gdLst>
                  <a:gd name="T0" fmla="*/ 138 w 138"/>
                  <a:gd name="T1" fmla="*/ 50 h 103"/>
                  <a:gd name="T2" fmla="*/ 138 w 138"/>
                  <a:gd name="T3" fmla="*/ 50 h 103"/>
                  <a:gd name="T4" fmla="*/ 135 w 138"/>
                  <a:gd name="T5" fmla="*/ 59 h 103"/>
                  <a:gd name="T6" fmla="*/ 131 w 138"/>
                  <a:gd name="T7" fmla="*/ 68 h 103"/>
                  <a:gd name="T8" fmla="*/ 126 w 138"/>
                  <a:gd name="T9" fmla="*/ 75 h 103"/>
                  <a:gd name="T10" fmla="*/ 119 w 138"/>
                  <a:gd name="T11" fmla="*/ 82 h 103"/>
                  <a:gd name="T12" fmla="*/ 119 w 138"/>
                  <a:gd name="T13" fmla="*/ 82 h 103"/>
                  <a:gd name="T14" fmla="*/ 114 w 138"/>
                  <a:gd name="T15" fmla="*/ 88 h 103"/>
                  <a:gd name="T16" fmla="*/ 109 w 138"/>
                  <a:gd name="T17" fmla="*/ 92 h 103"/>
                  <a:gd name="T18" fmla="*/ 104 w 138"/>
                  <a:gd name="T19" fmla="*/ 95 h 103"/>
                  <a:gd name="T20" fmla="*/ 98 w 138"/>
                  <a:gd name="T21" fmla="*/ 98 h 103"/>
                  <a:gd name="T22" fmla="*/ 91 w 138"/>
                  <a:gd name="T23" fmla="*/ 100 h 103"/>
                  <a:gd name="T24" fmla="*/ 84 w 138"/>
                  <a:gd name="T25" fmla="*/ 102 h 103"/>
                  <a:gd name="T26" fmla="*/ 77 w 138"/>
                  <a:gd name="T27" fmla="*/ 103 h 103"/>
                  <a:gd name="T28" fmla="*/ 70 w 138"/>
                  <a:gd name="T29" fmla="*/ 103 h 103"/>
                  <a:gd name="T30" fmla="*/ 70 w 138"/>
                  <a:gd name="T31" fmla="*/ 103 h 103"/>
                  <a:gd name="T32" fmla="*/ 63 w 138"/>
                  <a:gd name="T33" fmla="*/ 103 h 103"/>
                  <a:gd name="T34" fmla="*/ 56 w 138"/>
                  <a:gd name="T35" fmla="*/ 102 h 103"/>
                  <a:gd name="T36" fmla="*/ 49 w 138"/>
                  <a:gd name="T37" fmla="*/ 100 h 103"/>
                  <a:gd name="T38" fmla="*/ 43 w 138"/>
                  <a:gd name="T39" fmla="*/ 98 h 103"/>
                  <a:gd name="T40" fmla="*/ 37 w 138"/>
                  <a:gd name="T41" fmla="*/ 95 h 103"/>
                  <a:gd name="T42" fmla="*/ 31 w 138"/>
                  <a:gd name="T43" fmla="*/ 92 h 103"/>
                  <a:gd name="T44" fmla="*/ 26 w 138"/>
                  <a:gd name="T45" fmla="*/ 88 h 103"/>
                  <a:gd name="T46" fmla="*/ 21 w 138"/>
                  <a:gd name="T47" fmla="*/ 82 h 103"/>
                  <a:gd name="T48" fmla="*/ 21 w 138"/>
                  <a:gd name="T49" fmla="*/ 82 h 103"/>
                  <a:gd name="T50" fmla="*/ 17 w 138"/>
                  <a:gd name="T51" fmla="*/ 77 h 103"/>
                  <a:gd name="T52" fmla="*/ 12 w 138"/>
                  <a:gd name="T53" fmla="*/ 72 h 103"/>
                  <a:gd name="T54" fmla="*/ 8 w 138"/>
                  <a:gd name="T55" fmla="*/ 67 h 103"/>
                  <a:gd name="T56" fmla="*/ 6 w 138"/>
                  <a:gd name="T57" fmla="*/ 61 h 103"/>
                  <a:gd name="T58" fmla="*/ 3 w 138"/>
                  <a:gd name="T59" fmla="*/ 54 h 103"/>
                  <a:gd name="T60" fmla="*/ 2 w 138"/>
                  <a:gd name="T61" fmla="*/ 47 h 103"/>
                  <a:gd name="T62" fmla="*/ 1 w 138"/>
                  <a:gd name="T63" fmla="*/ 40 h 103"/>
                  <a:gd name="T64" fmla="*/ 0 w 138"/>
                  <a:gd name="T65" fmla="*/ 33 h 103"/>
                  <a:gd name="T66" fmla="*/ 0 w 138"/>
                  <a:gd name="T67" fmla="*/ 33 h 103"/>
                  <a:gd name="T68" fmla="*/ 1 w 138"/>
                  <a:gd name="T69" fmla="*/ 25 h 103"/>
                  <a:gd name="T70" fmla="*/ 2 w 138"/>
                  <a:gd name="T71" fmla="*/ 16 h 103"/>
                  <a:gd name="T72" fmla="*/ 5 w 138"/>
                  <a:gd name="T73" fmla="*/ 8 h 103"/>
                  <a:gd name="T74" fmla="*/ 8 w 138"/>
                  <a:gd name="T7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03">
                    <a:moveTo>
                      <a:pt x="138" y="50"/>
                    </a:moveTo>
                    <a:lnTo>
                      <a:pt x="138" y="50"/>
                    </a:lnTo>
                    <a:lnTo>
                      <a:pt x="135" y="59"/>
                    </a:lnTo>
                    <a:lnTo>
                      <a:pt x="131" y="68"/>
                    </a:lnTo>
                    <a:lnTo>
                      <a:pt x="126" y="75"/>
                    </a:lnTo>
                    <a:lnTo>
                      <a:pt x="119" y="82"/>
                    </a:lnTo>
                    <a:lnTo>
                      <a:pt x="119" y="82"/>
                    </a:lnTo>
                    <a:lnTo>
                      <a:pt x="114" y="88"/>
                    </a:lnTo>
                    <a:lnTo>
                      <a:pt x="109" y="92"/>
                    </a:lnTo>
                    <a:lnTo>
                      <a:pt x="104" y="95"/>
                    </a:lnTo>
                    <a:lnTo>
                      <a:pt x="98" y="98"/>
                    </a:lnTo>
                    <a:lnTo>
                      <a:pt x="91" y="100"/>
                    </a:lnTo>
                    <a:lnTo>
                      <a:pt x="84" y="102"/>
                    </a:lnTo>
                    <a:lnTo>
                      <a:pt x="77" y="103"/>
                    </a:lnTo>
                    <a:lnTo>
                      <a:pt x="70" y="103"/>
                    </a:lnTo>
                    <a:lnTo>
                      <a:pt x="70" y="103"/>
                    </a:lnTo>
                    <a:lnTo>
                      <a:pt x="63" y="103"/>
                    </a:lnTo>
                    <a:lnTo>
                      <a:pt x="56" y="102"/>
                    </a:lnTo>
                    <a:lnTo>
                      <a:pt x="49" y="100"/>
                    </a:lnTo>
                    <a:lnTo>
                      <a:pt x="43" y="98"/>
                    </a:lnTo>
                    <a:lnTo>
                      <a:pt x="37" y="95"/>
                    </a:lnTo>
                    <a:lnTo>
                      <a:pt x="31" y="92"/>
                    </a:lnTo>
                    <a:lnTo>
                      <a:pt x="26" y="88"/>
                    </a:lnTo>
                    <a:lnTo>
                      <a:pt x="21" y="82"/>
                    </a:lnTo>
                    <a:lnTo>
                      <a:pt x="21" y="82"/>
                    </a:lnTo>
                    <a:lnTo>
                      <a:pt x="17" y="77"/>
                    </a:lnTo>
                    <a:lnTo>
                      <a:pt x="12" y="72"/>
                    </a:lnTo>
                    <a:lnTo>
                      <a:pt x="8" y="67"/>
                    </a:lnTo>
                    <a:lnTo>
                      <a:pt x="6" y="61"/>
                    </a:lnTo>
                    <a:lnTo>
                      <a:pt x="3" y="54"/>
                    </a:lnTo>
                    <a:lnTo>
                      <a:pt x="2" y="47"/>
                    </a:lnTo>
                    <a:lnTo>
                      <a:pt x="1" y="40"/>
                    </a:lnTo>
                    <a:lnTo>
                      <a:pt x="0" y="33"/>
                    </a:lnTo>
                    <a:lnTo>
                      <a:pt x="0" y="33"/>
                    </a:lnTo>
                    <a:lnTo>
                      <a:pt x="1" y="25"/>
                    </a:lnTo>
                    <a:lnTo>
                      <a:pt x="2" y="16"/>
                    </a:lnTo>
                    <a:lnTo>
                      <a:pt x="5" y="8"/>
                    </a:lnTo>
                    <a:lnTo>
                      <a:pt x="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6" name="Freeform 287"/>
              <p:cNvSpPr>
                <a:spLocks/>
              </p:cNvSpPr>
              <p:nvPr/>
            </p:nvSpPr>
            <p:spPr bwMode="auto">
              <a:xfrm>
                <a:off x="69" y="412"/>
                <a:ext cx="174" cy="146"/>
              </a:xfrm>
              <a:custGeom>
                <a:avLst/>
                <a:gdLst>
                  <a:gd name="T0" fmla="*/ 18 w 174"/>
                  <a:gd name="T1" fmla="*/ 0 h 146"/>
                  <a:gd name="T2" fmla="*/ 18 w 174"/>
                  <a:gd name="T3" fmla="*/ 0 h 146"/>
                  <a:gd name="T4" fmla="*/ 18 w 174"/>
                  <a:gd name="T5" fmla="*/ 0 h 146"/>
                  <a:gd name="T6" fmla="*/ 18 w 174"/>
                  <a:gd name="T7" fmla="*/ 0 h 146"/>
                  <a:gd name="T8" fmla="*/ 11 w 174"/>
                  <a:gd name="T9" fmla="*/ 11 h 146"/>
                  <a:gd name="T10" fmla="*/ 6 w 174"/>
                  <a:gd name="T11" fmla="*/ 24 h 146"/>
                  <a:gd name="T12" fmla="*/ 1 w 174"/>
                  <a:gd name="T13" fmla="*/ 39 h 146"/>
                  <a:gd name="T14" fmla="*/ 0 w 174"/>
                  <a:gd name="T15" fmla="*/ 53 h 146"/>
                  <a:gd name="T16" fmla="*/ 0 w 174"/>
                  <a:gd name="T17" fmla="*/ 53 h 146"/>
                  <a:gd name="T18" fmla="*/ 1 w 174"/>
                  <a:gd name="T19" fmla="*/ 62 h 146"/>
                  <a:gd name="T20" fmla="*/ 3 w 174"/>
                  <a:gd name="T21" fmla="*/ 72 h 146"/>
                  <a:gd name="T22" fmla="*/ 5 w 174"/>
                  <a:gd name="T23" fmla="*/ 81 h 146"/>
                  <a:gd name="T24" fmla="*/ 8 w 174"/>
                  <a:gd name="T25" fmla="*/ 89 h 146"/>
                  <a:gd name="T26" fmla="*/ 12 w 174"/>
                  <a:gd name="T27" fmla="*/ 97 h 146"/>
                  <a:gd name="T28" fmla="*/ 17 w 174"/>
                  <a:gd name="T29" fmla="*/ 106 h 146"/>
                  <a:gd name="T30" fmla="*/ 22 w 174"/>
                  <a:gd name="T31" fmla="*/ 112 h 146"/>
                  <a:gd name="T32" fmla="*/ 28 w 174"/>
                  <a:gd name="T33" fmla="*/ 119 h 146"/>
                  <a:gd name="T34" fmla="*/ 34 w 174"/>
                  <a:gd name="T35" fmla="*/ 125 h 146"/>
                  <a:gd name="T36" fmla="*/ 42 w 174"/>
                  <a:gd name="T37" fmla="*/ 130 h 146"/>
                  <a:gd name="T38" fmla="*/ 49 w 174"/>
                  <a:gd name="T39" fmla="*/ 134 h 146"/>
                  <a:gd name="T40" fmla="*/ 57 w 174"/>
                  <a:gd name="T41" fmla="*/ 138 h 146"/>
                  <a:gd name="T42" fmla="*/ 65 w 174"/>
                  <a:gd name="T43" fmla="*/ 142 h 146"/>
                  <a:gd name="T44" fmla="*/ 75 w 174"/>
                  <a:gd name="T45" fmla="*/ 144 h 146"/>
                  <a:gd name="T46" fmla="*/ 84 w 174"/>
                  <a:gd name="T47" fmla="*/ 146 h 146"/>
                  <a:gd name="T48" fmla="*/ 93 w 174"/>
                  <a:gd name="T49" fmla="*/ 146 h 146"/>
                  <a:gd name="T50" fmla="*/ 93 w 174"/>
                  <a:gd name="T51" fmla="*/ 146 h 146"/>
                  <a:gd name="T52" fmla="*/ 106 w 174"/>
                  <a:gd name="T53" fmla="*/ 145 h 146"/>
                  <a:gd name="T54" fmla="*/ 119 w 174"/>
                  <a:gd name="T55" fmla="*/ 143 h 146"/>
                  <a:gd name="T56" fmla="*/ 130 w 174"/>
                  <a:gd name="T57" fmla="*/ 138 h 146"/>
                  <a:gd name="T58" fmla="*/ 140 w 174"/>
                  <a:gd name="T59" fmla="*/ 132 h 146"/>
                  <a:gd name="T60" fmla="*/ 151 w 174"/>
                  <a:gd name="T61" fmla="*/ 126 h 146"/>
                  <a:gd name="T62" fmla="*/ 160 w 174"/>
                  <a:gd name="T63" fmla="*/ 118 h 146"/>
                  <a:gd name="T64" fmla="*/ 167 w 174"/>
                  <a:gd name="T65" fmla="*/ 109 h 146"/>
                  <a:gd name="T66" fmla="*/ 174 w 174"/>
                  <a:gd name="T67" fmla="*/ 9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46">
                    <a:moveTo>
                      <a:pt x="18" y="0"/>
                    </a:moveTo>
                    <a:lnTo>
                      <a:pt x="18" y="0"/>
                    </a:lnTo>
                    <a:lnTo>
                      <a:pt x="18" y="0"/>
                    </a:lnTo>
                    <a:lnTo>
                      <a:pt x="18" y="0"/>
                    </a:lnTo>
                    <a:lnTo>
                      <a:pt x="11" y="11"/>
                    </a:lnTo>
                    <a:lnTo>
                      <a:pt x="6" y="24"/>
                    </a:lnTo>
                    <a:lnTo>
                      <a:pt x="1" y="39"/>
                    </a:lnTo>
                    <a:lnTo>
                      <a:pt x="0" y="53"/>
                    </a:lnTo>
                    <a:lnTo>
                      <a:pt x="0" y="53"/>
                    </a:lnTo>
                    <a:lnTo>
                      <a:pt x="1" y="62"/>
                    </a:lnTo>
                    <a:lnTo>
                      <a:pt x="3" y="72"/>
                    </a:lnTo>
                    <a:lnTo>
                      <a:pt x="5" y="81"/>
                    </a:lnTo>
                    <a:lnTo>
                      <a:pt x="8" y="89"/>
                    </a:lnTo>
                    <a:lnTo>
                      <a:pt x="12" y="97"/>
                    </a:lnTo>
                    <a:lnTo>
                      <a:pt x="17" y="106"/>
                    </a:lnTo>
                    <a:lnTo>
                      <a:pt x="22" y="112"/>
                    </a:lnTo>
                    <a:lnTo>
                      <a:pt x="28" y="119"/>
                    </a:lnTo>
                    <a:lnTo>
                      <a:pt x="34" y="125"/>
                    </a:lnTo>
                    <a:lnTo>
                      <a:pt x="42" y="130"/>
                    </a:lnTo>
                    <a:lnTo>
                      <a:pt x="49" y="134"/>
                    </a:lnTo>
                    <a:lnTo>
                      <a:pt x="57" y="138"/>
                    </a:lnTo>
                    <a:lnTo>
                      <a:pt x="65" y="142"/>
                    </a:lnTo>
                    <a:lnTo>
                      <a:pt x="75" y="144"/>
                    </a:lnTo>
                    <a:lnTo>
                      <a:pt x="84" y="146"/>
                    </a:lnTo>
                    <a:lnTo>
                      <a:pt x="93" y="146"/>
                    </a:lnTo>
                    <a:lnTo>
                      <a:pt x="93" y="146"/>
                    </a:lnTo>
                    <a:lnTo>
                      <a:pt x="106" y="145"/>
                    </a:lnTo>
                    <a:lnTo>
                      <a:pt x="119" y="143"/>
                    </a:lnTo>
                    <a:lnTo>
                      <a:pt x="130" y="138"/>
                    </a:lnTo>
                    <a:lnTo>
                      <a:pt x="140" y="132"/>
                    </a:lnTo>
                    <a:lnTo>
                      <a:pt x="151" y="126"/>
                    </a:lnTo>
                    <a:lnTo>
                      <a:pt x="160" y="118"/>
                    </a:lnTo>
                    <a:lnTo>
                      <a:pt x="167" y="109"/>
                    </a:lnTo>
                    <a:lnTo>
                      <a:pt x="174" y="9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7" name="Freeform 288"/>
              <p:cNvSpPr>
                <a:spLocks noEditPoints="1"/>
              </p:cNvSpPr>
              <p:nvPr/>
            </p:nvSpPr>
            <p:spPr bwMode="auto">
              <a:xfrm>
                <a:off x="1790" y="471"/>
                <a:ext cx="200" cy="147"/>
              </a:xfrm>
              <a:custGeom>
                <a:avLst/>
                <a:gdLst>
                  <a:gd name="T0" fmla="*/ 21 w 200"/>
                  <a:gd name="T1" fmla="*/ 0 h 147"/>
                  <a:gd name="T2" fmla="*/ 21 w 200"/>
                  <a:gd name="T3" fmla="*/ 0 h 147"/>
                  <a:gd name="T4" fmla="*/ 17 w 200"/>
                  <a:gd name="T5" fmla="*/ 1 h 147"/>
                  <a:gd name="T6" fmla="*/ 12 w 200"/>
                  <a:gd name="T7" fmla="*/ 2 h 147"/>
                  <a:gd name="T8" fmla="*/ 9 w 200"/>
                  <a:gd name="T9" fmla="*/ 4 h 147"/>
                  <a:gd name="T10" fmla="*/ 6 w 200"/>
                  <a:gd name="T11" fmla="*/ 6 h 147"/>
                  <a:gd name="T12" fmla="*/ 3 w 200"/>
                  <a:gd name="T13" fmla="*/ 10 h 147"/>
                  <a:gd name="T14" fmla="*/ 2 w 200"/>
                  <a:gd name="T15" fmla="*/ 13 h 147"/>
                  <a:gd name="T16" fmla="*/ 0 w 200"/>
                  <a:gd name="T17" fmla="*/ 17 h 147"/>
                  <a:gd name="T18" fmla="*/ 0 w 200"/>
                  <a:gd name="T19" fmla="*/ 21 h 147"/>
                  <a:gd name="T20" fmla="*/ 0 w 200"/>
                  <a:gd name="T21" fmla="*/ 127 h 147"/>
                  <a:gd name="T22" fmla="*/ 0 w 200"/>
                  <a:gd name="T23" fmla="*/ 127 h 147"/>
                  <a:gd name="T24" fmla="*/ 0 w 200"/>
                  <a:gd name="T25" fmla="*/ 131 h 147"/>
                  <a:gd name="T26" fmla="*/ 2 w 200"/>
                  <a:gd name="T27" fmla="*/ 135 h 147"/>
                  <a:gd name="T28" fmla="*/ 3 w 200"/>
                  <a:gd name="T29" fmla="*/ 138 h 147"/>
                  <a:gd name="T30" fmla="*/ 6 w 200"/>
                  <a:gd name="T31" fmla="*/ 141 h 147"/>
                  <a:gd name="T32" fmla="*/ 9 w 200"/>
                  <a:gd name="T33" fmla="*/ 143 h 147"/>
                  <a:gd name="T34" fmla="*/ 12 w 200"/>
                  <a:gd name="T35" fmla="*/ 145 h 147"/>
                  <a:gd name="T36" fmla="*/ 17 w 200"/>
                  <a:gd name="T37" fmla="*/ 146 h 147"/>
                  <a:gd name="T38" fmla="*/ 21 w 200"/>
                  <a:gd name="T39" fmla="*/ 147 h 147"/>
                  <a:gd name="T40" fmla="*/ 179 w 200"/>
                  <a:gd name="T41" fmla="*/ 147 h 147"/>
                  <a:gd name="T42" fmla="*/ 179 w 200"/>
                  <a:gd name="T43" fmla="*/ 147 h 147"/>
                  <a:gd name="T44" fmla="*/ 183 w 200"/>
                  <a:gd name="T45" fmla="*/ 146 h 147"/>
                  <a:gd name="T46" fmla="*/ 187 w 200"/>
                  <a:gd name="T47" fmla="*/ 145 h 147"/>
                  <a:gd name="T48" fmla="*/ 190 w 200"/>
                  <a:gd name="T49" fmla="*/ 143 h 147"/>
                  <a:gd name="T50" fmla="*/ 193 w 200"/>
                  <a:gd name="T51" fmla="*/ 141 h 147"/>
                  <a:gd name="T52" fmla="*/ 195 w 200"/>
                  <a:gd name="T53" fmla="*/ 138 h 147"/>
                  <a:gd name="T54" fmla="*/ 198 w 200"/>
                  <a:gd name="T55" fmla="*/ 135 h 147"/>
                  <a:gd name="T56" fmla="*/ 199 w 200"/>
                  <a:gd name="T57" fmla="*/ 131 h 147"/>
                  <a:gd name="T58" fmla="*/ 200 w 200"/>
                  <a:gd name="T59" fmla="*/ 127 h 147"/>
                  <a:gd name="T60" fmla="*/ 200 w 200"/>
                  <a:gd name="T61" fmla="*/ 21 h 147"/>
                  <a:gd name="T62" fmla="*/ 200 w 200"/>
                  <a:gd name="T63" fmla="*/ 21 h 147"/>
                  <a:gd name="T64" fmla="*/ 199 w 200"/>
                  <a:gd name="T65" fmla="*/ 17 h 147"/>
                  <a:gd name="T66" fmla="*/ 198 w 200"/>
                  <a:gd name="T67" fmla="*/ 13 h 147"/>
                  <a:gd name="T68" fmla="*/ 195 w 200"/>
                  <a:gd name="T69" fmla="*/ 10 h 147"/>
                  <a:gd name="T70" fmla="*/ 193 w 200"/>
                  <a:gd name="T71" fmla="*/ 6 h 147"/>
                  <a:gd name="T72" fmla="*/ 190 w 200"/>
                  <a:gd name="T73" fmla="*/ 4 h 147"/>
                  <a:gd name="T74" fmla="*/ 187 w 200"/>
                  <a:gd name="T75" fmla="*/ 2 h 147"/>
                  <a:gd name="T76" fmla="*/ 183 w 200"/>
                  <a:gd name="T77" fmla="*/ 1 h 147"/>
                  <a:gd name="T78" fmla="*/ 179 w 200"/>
                  <a:gd name="T79" fmla="*/ 0 h 147"/>
                  <a:gd name="T80" fmla="*/ 21 w 200"/>
                  <a:gd name="T81" fmla="*/ 0 h 147"/>
                  <a:gd name="T82" fmla="*/ 135 w 200"/>
                  <a:gd name="T83" fmla="*/ 89 h 147"/>
                  <a:gd name="T84" fmla="*/ 113 w 200"/>
                  <a:gd name="T85" fmla="*/ 89 h 147"/>
                  <a:gd name="T86" fmla="*/ 113 w 200"/>
                  <a:gd name="T87" fmla="*/ 110 h 147"/>
                  <a:gd name="T88" fmla="*/ 86 w 200"/>
                  <a:gd name="T89" fmla="*/ 110 h 147"/>
                  <a:gd name="T90" fmla="*/ 86 w 200"/>
                  <a:gd name="T91" fmla="*/ 89 h 147"/>
                  <a:gd name="T92" fmla="*/ 64 w 200"/>
                  <a:gd name="T93" fmla="*/ 89 h 147"/>
                  <a:gd name="T94" fmla="*/ 64 w 200"/>
                  <a:gd name="T95" fmla="*/ 62 h 147"/>
                  <a:gd name="T96" fmla="*/ 86 w 200"/>
                  <a:gd name="T97" fmla="*/ 62 h 147"/>
                  <a:gd name="T98" fmla="*/ 86 w 200"/>
                  <a:gd name="T99" fmla="*/ 39 h 147"/>
                  <a:gd name="T100" fmla="*/ 113 w 200"/>
                  <a:gd name="T101" fmla="*/ 39 h 147"/>
                  <a:gd name="T102" fmla="*/ 113 w 200"/>
                  <a:gd name="T103" fmla="*/ 62 h 147"/>
                  <a:gd name="T104" fmla="*/ 135 w 200"/>
                  <a:gd name="T105" fmla="*/ 62 h 147"/>
                  <a:gd name="T106" fmla="*/ 135 w 200"/>
                  <a:gd name="T107" fmla="*/ 8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147">
                    <a:moveTo>
                      <a:pt x="21" y="0"/>
                    </a:moveTo>
                    <a:lnTo>
                      <a:pt x="21" y="0"/>
                    </a:lnTo>
                    <a:lnTo>
                      <a:pt x="17" y="1"/>
                    </a:lnTo>
                    <a:lnTo>
                      <a:pt x="12" y="2"/>
                    </a:lnTo>
                    <a:lnTo>
                      <a:pt x="9" y="4"/>
                    </a:lnTo>
                    <a:lnTo>
                      <a:pt x="6" y="6"/>
                    </a:lnTo>
                    <a:lnTo>
                      <a:pt x="3" y="10"/>
                    </a:lnTo>
                    <a:lnTo>
                      <a:pt x="2" y="13"/>
                    </a:lnTo>
                    <a:lnTo>
                      <a:pt x="0" y="17"/>
                    </a:lnTo>
                    <a:lnTo>
                      <a:pt x="0" y="21"/>
                    </a:lnTo>
                    <a:lnTo>
                      <a:pt x="0" y="127"/>
                    </a:lnTo>
                    <a:lnTo>
                      <a:pt x="0" y="127"/>
                    </a:lnTo>
                    <a:lnTo>
                      <a:pt x="0" y="131"/>
                    </a:lnTo>
                    <a:lnTo>
                      <a:pt x="2" y="135"/>
                    </a:lnTo>
                    <a:lnTo>
                      <a:pt x="3" y="138"/>
                    </a:lnTo>
                    <a:lnTo>
                      <a:pt x="6" y="141"/>
                    </a:lnTo>
                    <a:lnTo>
                      <a:pt x="9" y="143"/>
                    </a:lnTo>
                    <a:lnTo>
                      <a:pt x="12" y="145"/>
                    </a:lnTo>
                    <a:lnTo>
                      <a:pt x="17" y="146"/>
                    </a:lnTo>
                    <a:lnTo>
                      <a:pt x="21" y="147"/>
                    </a:lnTo>
                    <a:lnTo>
                      <a:pt x="179" y="147"/>
                    </a:lnTo>
                    <a:lnTo>
                      <a:pt x="179" y="147"/>
                    </a:lnTo>
                    <a:lnTo>
                      <a:pt x="183" y="146"/>
                    </a:lnTo>
                    <a:lnTo>
                      <a:pt x="187" y="145"/>
                    </a:lnTo>
                    <a:lnTo>
                      <a:pt x="190" y="143"/>
                    </a:lnTo>
                    <a:lnTo>
                      <a:pt x="193" y="141"/>
                    </a:lnTo>
                    <a:lnTo>
                      <a:pt x="195" y="138"/>
                    </a:lnTo>
                    <a:lnTo>
                      <a:pt x="198" y="135"/>
                    </a:lnTo>
                    <a:lnTo>
                      <a:pt x="199" y="131"/>
                    </a:lnTo>
                    <a:lnTo>
                      <a:pt x="200" y="127"/>
                    </a:lnTo>
                    <a:lnTo>
                      <a:pt x="200" y="21"/>
                    </a:lnTo>
                    <a:lnTo>
                      <a:pt x="200" y="21"/>
                    </a:lnTo>
                    <a:lnTo>
                      <a:pt x="199" y="17"/>
                    </a:lnTo>
                    <a:lnTo>
                      <a:pt x="198" y="13"/>
                    </a:lnTo>
                    <a:lnTo>
                      <a:pt x="195" y="10"/>
                    </a:lnTo>
                    <a:lnTo>
                      <a:pt x="193" y="6"/>
                    </a:lnTo>
                    <a:lnTo>
                      <a:pt x="190" y="4"/>
                    </a:lnTo>
                    <a:lnTo>
                      <a:pt x="187" y="2"/>
                    </a:lnTo>
                    <a:lnTo>
                      <a:pt x="183" y="1"/>
                    </a:lnTo>
                    <a:lnTo>
                      <a:pt x="179" y="0"/>
                    </a:lnTo>
                    <a:lnTo>
                      <a:pt x="21" y="0"/>
                    </a:lnTo>
                    <a:close/>
                    <a:moveTo>
                      <a:pt x="135" y="89"/>
                    </a:moveTo>
                    <a:lnTo>
                      <a:pt x="113" y="89"/>
                    </a:lnTo>
                    <a:lnTo>
                      <a:pt x="113" y="110"/>
                    </a:lnTo>
                    <a:lnTo>
                      <a:pt x="86" y="110"/>
                    </a:lnTo>
                    <a:lnTo>
                      <a:pt x="86" y="89"/>
                    </a:lnTo>
                    <a:lnTo>
                      <a:pt x="64" y="89"/>
                    </a:lnTo>
                    <a:lnTo>
                      <a:pt x="64" y="62"/>
                    </a:lnTo>
                    <a:lnTo>
                      <a:pt x="86" y="62"/>
                    </a:lnTo>
                    <a:lnTo>
                      <a:pt x="86" y="39"/>
                    </a:lnTo>
                    <a:lnTo>
                      <a:pt x="113" y="39"/>
                    </a:lnTo>
                    <a:lnTo>
                      <a:pt x="113" y="62"/>
                    </a:lnTo>
                    <a:lnTo>
                      <a:pt x="135" y="62"/>
                    </a:lnTo>
                    <a:lnTo>
                      <a:pt x="135" y="8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8" name="Freeform 289"/>
              <p:cNvSpPr>
                <a:spLocks/>
              </p:cNvSpPr>
              <p:nvPr/>
            </p:nvSpPr>
            <p:spPr bwMode="auto">
              <a:xfrm>
                <a:off x="1841" y="423"/>
                <a:ext cx="97" cy="36"/>
              </a:xfrm>
              <a:custGeom>
                <a:avLst/>
                <a:gdLst>
                  <a:gd name="T0" fmla="*/ 97 w 97"/>
                  <a:gd name="T1" fmla="*/ 36 h 36"/>
                  <a:gd name="T2" fmla="*/ 97 w 97"/>
                  <a:gd name="T3" fmla="*/ 36 h 36"/>
                  <a:gd name="T4" fmla="*/ 96 w 97"/>
                  <a:gd name="T5" fmla="*/ 33 h 36"/>
                  <a:gd name="T6" fmla="*/ 95 w 97"/>
                  <a:gd name="T7" fmla="*/ 31 h 36"/>
                  <a:gd name="T8" fmla="*/ 93 w 97"/>
                  <a:gd name="T9" fmla="*/ 29 h 36"/>
                  <a:gd name="T10" fmla="*/ 90 w 97"/>
                  <a:gd name="T11" fmla="*/ 28 h 36"/>
                  <a:gd name="T12" fmla="*/ 90 w 97"/>
                  <a:gd name="T13" fmla="*/ 26 h 36"/>
                  <a:gd name="T14" fmla="*/ 90 w 97"/>
                  <a:gd name="T15" fmla="*/ 26 h 36"/>
                  <a:gd name="T16" fmla="*/ 90 w 97"/>
                  <a:gd name="T17" fmla="*/ 21 h 36"/>
                  <a:gd name="T18" fmla="*/ 88 w 97"/>
                  <a:gd name="T19" fmla="*/ 15 h 36"/>
                  <a:gd name="T20" fmla="*/ 86 w 97"/>
                  <a:gd name="T21" fmla="*/ 11 h 36"/>
                  <a:gd name="T22" fmla="*/ 83 w 97"/>
                  <a:gd name="T23" fmla="*/ 7 h 36"/>
                  <a:gd name="T24" fmla="*/ 79 w 97"/>
                  <a:gd name="T25" fmla="*/ 4 h 36"/>
                  <a:gd name="T26" fmla="*/ 75 w 97"/>
                  <a:gd name="T27" fmla="*/ 2 h 36"/>
                  <a:gd name="T28" fmla="*/ 69 w 97"/>
                  <a:gd name="T29" fmla="*/ 0 h 36"/>
                  <a:gd name="T30" fmla="*/ 64 w 97"/>
                  <a:gd name="T31" fmla="*/ 0 h 36"/>
                  <a:gd name="T32" fmla="*/ 32 w 97"/>
                  <a:gd name="T33" fmla="*/ 0 h 36"/>
                  <a:gd name="T34" fmla="*/ 32 w 97"/>
                  <a:gd name="T35" fmla="*/ 0 h 36"/>
                  <a:gd name="T36" fmla="*/ 27 w 97"/>
                  <a:gd name="T37" fmla="*/ 0 h 36"/>
                  <a:gd name="T38" fmla="*/ 23 w 97"/>
                  <a:gd name="T39" fmla="*/ 2 h 36"/>
                  <a:gd name="T40" fmla="*/ 19 w 97"/>
                  <a:gd name="T41" fmla="*/ 4 h 36"/>
                  <a:gd name="T42" fmla="*/ 15 w 97"/>
                  <a:gd name="T43" fmla="*/ 7 h 36"/>
                  <a:gd name="T44" fmla="*/ 12 w 97"/>
                  <a:gd name="T45" fmla="*/ 11 h 36"/>
                  <a:gd name="T46" fmla="*/ 10 w 97"/>
                  <a:gd name="T47" fmla="*/ 15 h 36"/>
                  <a:gd name="T48" fmla="*/ 8 w 97"/>
                  <a:gd name="T49" fmla="*/ 21 h 36"/>
                  <a:gd name="T50" fmla="*/ 8 w 97"/>
                  <a:gd name="T51" fmla="*/ 26 h 36"/>
                  <a:gd name="T52" fmla="*/ 8 w 97"/>
                  <a:gd name="T53" fmla="*/ 28 h 36"/>
                  <a:gd name="T54" fmla="*/ 8 w 97"/>
                  <a:gd name="T55" fmla="*/ 28 h 36"/>
                  <a:gd name="T56" fmla="*/ 5 w 97"/>
                  <a:gd name="T57" fmla="*/ 29 h 36"/>
                  <a:gd name="T58" fmla="*/ 3 w 97"/>
                  <a:gd name="T59" fmla="*/ 31 h 36"/>
                  <a:gd name="T60" fmla="*/ 0 w 97"/>
                  <a:gd name="T61" fmla="*/ 33 h 36"/>
                  <a:gd name="T62" fmla="*/ 0 w 97"/>
                  <a:gd name="T6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36">
                    <a:moveTo>
                      <a:pt x="97" y="36"/>
                    </a:moveTo>
                    <a:lnTo>
                      <a:pt x="97" y="36"/>
                    </a:lnTo>
                    <a:lnTo>
                      <a:pt x="96" y="33"/>
                    </a:lnTo>
                    <a:lnTo>
                      <a:pt x="95" y="31"/>
                    </a:lnTo>
                    <a:lnTo>
                      <a:pt x="93" y="29"/>
                    </a:lnTo>
                    <a:lnTo>
                      <a:pt x="90" y="28"/>
                    </a:lnTo>
                    <a:lnTo>
                      <a:pt x="90" y="26"/>
                    </a:lnTo>
                    <a:lnTo>
                      <a:pt x="90" y="26"/>
                    </a:lnTo>
                    <a:lnTo>
                      <a:pt x="90" y="21"/>
                    </a:lnTo>
                    <a:lnTo>
                      <a:pt x="88" y="15"/>
                    </a:lnTo>
                    <a:lnTo>
                      <a:pt x="86" y="11"/>
                    </a:lnTo>
                    <a:lnTo>
                      <a:pt x="83" y="7"/>
                    </a:lnTo>
                    <a:lnTo>
                      <a:pt x="79" y="4"/>
                    </a:lnTo>
                    <a:lnTo>
                      <a:pt x="75" y="2"/>
                    </a:lnTo>
                    <a:lnTo>
                      <a:pt x="69" y="0"/>
                    </a:lnTo>
                    <a:lnTo>
                      <a:pt x="64" y="0"/>
                    </a:lnTo>
                    <a:lnTo>
                      <a:pt x="32" y="0"/>
                    </a:lnTo>
                    <a:lnTo>
                      <a:pt x="32" y="0"/>
                    </a:lnTo>
                    <a:lnTo>
                      <a:pt x="27" y="0"/>
                    </a:lnTo>
                    <a:lnTo>
                      <a:pt x="23" y="2"/>
                    </a:lnTo>
                    <a:lnTo>
                      <a:pt x="19" y="4"/>
                    </a:lnTo>
                    <a:lnTo>
                      <a:pt x="15" y="7"/>
                    </a:lnTo>
                    <a:lnTo>
                      <a:pt x="12" y="11"/>
                    </a:lnTo>
                    <a:lnTo>
                      <a:pt x="10" y="15"/>
                    </a:lnTo>
                    <a:lnTo>
                      <a:pt x="8" y="21"/>
                    </a:lnTo>
                    <a:lnTo>
                      <a:pt x="8" y="26"/>
                    </a:lnTo>
                    <a:lnTo>
                      <a:pt x="8" y="28"/>
                    </a:lnTo>
                    <a:lnTo>
                      <a:pt x="8" y="28"/>
                    </a:lnTo>
                    <a:lnTo>
                      <a:pt x="5" y="29"/>
                    </a:lnTo>
                    <a:lnTo>
                      <a:pt x="3" y="31"/>
                    </a:lnTo>
                    <a:lnTo>
                      <a:pt x="0" y="33"/>
                    </a:lnTo>
                    <a:lnTo>
                      <a:pt x="0" y="3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69" name="Freeform 290"/>
              <p:cNvSpPr>
                <a:spLocks/>
              </p:cNvSpPr>
              <p:nvPr/>
            </p:nvSpPr>
            <p:spPr bwMode="auto">
              <a:xfrm>
                <a:off x="1859" y="433"/>
                <a:ext cx="62" cy="26"/>
              </a:xfrm>
              <a:custGeom>
                <a:avLst/>
                <a:gdLst>
                  <a:gd name="T0" fmla="*/ 7 w 62"/>
                  <a:gd name="T1" fmla="*/ 26 h 26"/>
                  <a:gd name="T2" fmla="*/ 7 w 62"/>
                  <a:gd name="T3" fmla="*/ 26 h 26"/>
                  <a:gd name="T4" fmla="*/ 6 w 62"/>
                  <a:gd name="T5" fmla="*/ 23 h 26"/>
                  <a:gd name="T6" fmla="*/ 4 w 62"/>
                  <a:gd name="T7" fmla="*/ 21 h 26"/>
                  <a:gd name="T8" fmla="*/ 2 w 62"/>
                  <a:gd name="T9" fmla="*/ 19 h 26"/>
                  <a:gd name="T10" fmla="*/ 0 w 62"/>
                  <a:gd name="T11" fmla="*/ 18 h 26"/>
                  <a:gd name="T12" fmla="*/ 0 w 62"/>
                  <a:gd name="T13" fmla="*/ 16 h 26"/>
                  <a:gd name="T14" fmla="*/ 0 w 62"/>
                  <a:gd name="T15" fmla="*/ 16 h 26"/>
                  <a:gd name="T16" fmla="*/ 0 w 62"/>
                  <a:gd name="T17" fmla="*/ 13 h 26"/>
                  <a:gd name="T18" fmla="*/ 1 w 62"/>
                  <a:gd name="T19" fmla="*/ 9 h 26"/>
                  <a:gd name="T20" fmla="*/ 4 w 62"/>
                  <a:gd name="T21" fmla="*/ 4 h 26"/>
                  <a:gd name="T22" fmla="*/ 9 w 62"/>
                  <a:gd name="T23" fmla="*/ 1 h 26"/>
                  <a:gd name="T24" fmla="*/ 11 w 62"/>
                  <a:gd name="T25" fmla="*/ 0 h 26"/>
                  <a:gd name="T26" fmla="*/ 14 w 62"/>
                  <a:gd name="T27" fmla="*/ 0 h 26"/>
                  <a:gd name="T28" fmla="*/ 46 w 62"/>
                  <a:gd name="T29" fmla="*/ 0 h 26"/>
                  <a:gd name="T30" fmla="*/ 46 w 62"/>
                  <a:gd name="T31" fmla="*/ 0 h 26"/>
                  <a:gd name="T32" fmla="*/ 49 w 62"/>
                  <a:gd name="T33" fmla="*/ 0 h 26"/>
                  <a:gd name="T34" fmla="*/ 52 w 62"/>
                  <a:gd name="T35" fmla="*/ 1 h 26"/>
                  <a:gd name="T36" fmla="*/ 58 w 62"/>
                  <a:gd name="T37" fmla="*/ 4 h 26"/>
                  <a:gd name="T38" fmla="*/ 61 w 62"/>
                  <a:gd name="T39" fmla="*/ 9 h 26"/>
                  <a:gd name="T40" fmla="*/ 62 w 62"/>
                  <a:gd name="T41" fmla="*/ 13 h 26"/>
                  <a:gd name="T42" fmla="*/ 62 w 62"/>
                  <a:gd name="T43" fmla="*/ 16 h 26"/>
                  <a:gd name="T44" fmla="*/ 62 w 62"/>
                  <a:gd name="T45" fmla="*/ 18 h 26"/>
                  <a:gd name="T46" fmla="*/ 62 w 62"/>
                  <a:gd name="T47" fmla="*/ 18 h 26"/>
                  <a:gd name="T48" fmla="*/ 60 w 62"/>
                  <a:gd name="T49" fmla="*/ 19 h 26"/>
                  <a:gd name="T50" fmla="*/ 58 w 62"/>
                  <a:gd name="T51" fmla="*/ 21 h 26"/>
                  <a:gd name="T52" fmla="*/ 56 w 62"/>
                  <a:gd name="T53" fmla="*/ 23 h 26"/>
                  <a:gd name="T54" fmla="*/ 54 w 62"/>
                  <a:gd name="T5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6">
                    <a:moveTo>
                      <a:pt x="7" y="26"/>
                    </a:moveTo>
                    <a:lnTo>
                      <a:pt x="7" y="26"/>
                    </a:lnTo>
                    <a:lnTo>
                      <a:pt x="6" y="23"/>
                    </a:lnTo>
                    <a:lnTo>
                      <a:pt x="4" y="21"/>
                    </a:lnTo>
                    <a:lnTo>
                      <a:pt x="2" y="19"/>
                    </a:lnTo>
                    <a:lnTo>
                      <a:pt x="0" y="18"/>
                    </a:lnTo>
                    <a:lnTo>
                      <a:pt x="0" y="16"/>
                    </a:lnTo>
                    <a:lnTo>
                      <a:pt x="0" y="16"/>
                    </a:lnTo>
                    <a:lnTo>
                      <a:pt x="0" y="13"/>
                    </a:lnTo>
                    <a:lnTo>
                      <a:pt x="1" y="9"/>
                    </a:lnTo>
                    <a:lnTo>
                      <a:pt x="4" y="4"/>
                    </a:lnTo>
                    <a:lnTo>
                      <a:pt x="9" y="1"/>
                    </a:lnTo>
                    <a:lnTo>
                      <a:pt x="11" y="0"/>
                    </a:lnTo>
                    <a:lnTo>
                      <a:pt x="14" y="0"/>
                    </a:lnTo>
                    <a:lnTo>
                      <a:pt x="46" y="0"/>
                    </a:lnTo>
                    <a:lnTo>
                      <a:pt x="46" y="0"/>
                    </a:lnTo>
                    <a:lnTo>
                      <a:pt x="49" y="0"/>
                    </a:lnTo>
                    <a:lnTo>
                      <a:pt x="52" y="1"/>
                    </a:lnTo>
                    <a:lnTo>
                      <a:pt x="58" y="4"/>
                    </a:lnTo>
                    <a:lnTo>
                      <a:pt x="61" y="9"/>
                    </a:lnTo>
                    <a:lnTo>
                      <a:pt x="62" y="13"/>
                    </a:lnTo>
                    <a:lnTo>
                      <a:pt x="62" y="16"/>
                    </a:lnTo>
                    <a:lnTo>
                      <a:pt x="62" y="18"/>
                    </a:lnTo>
                    <a:lnTo>
                      <a:pt x="62" y="18"/>
                    </a:lnTo>
                    <a:lnTo>
                      <a:pt x="60" y="19"/>
                    </a:lnTo>
                    <a:lnTo>
                      <a:pt x="58" y="21"/>
                    </a:lnTo>
                    <a:lnTo>
                      <a:pt x="56" y="23"/>
                    </a:lnTo>
                    <a:lnTo>
                      <a:pt x="54" y="2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0" name="Freeform 291"/>
              <p:cNvSpPr>
                <a:spLocks noEditPoints="1"/>
              </p:cNvSpPr>
              <p:nvPr/>
            </p:nvSpPr>
            <p:spPr bwMode="auto">
              <a:xfrm>
                <a:off x="184" y="1380"/>
                <a:ext cx="250" cy="164"/>
              </a:xfrm>
              <a:custGeom>
                <a:avLst/>
                <a:gdLst>
                  <a:gd name="T0" fmla="*/ 7 w 250"/>
                  <a:gd name="T1" fmla="*/ 0 h 164"/>
                  <a:gd name="T2" fmla="*/ 0 w 250"/>
                  <a:gd name="T3" fmla="*/ 123 h 164"/>
                  <a:gd name="T4" fmla="*/ 29 w 250"/>
                  <a:gd name="T5" fmla="*/ 136 h 164"/>
                  <a:gd name="T6" fmla="*/ 33 w 250"/>
                  <a:gd name="T7" fmla="*/ 148 h 164"/>
                  <a:gd name="T8" fmla="*/ 44 w 250"/>
                  <a:gd name="T9" fmla="*/ 160 h 164"/>
                  <a:gd name="T10" fmla="*/ 60 w 250"/>
                  <a:gd name="T11" fmla="*/ 164 h 164"/>
                  <a:gd name="T12" fmla="*/ 73 w 250"/>
                  <a:gd name="T13" fmla="*/ 162 h 164"/>
                  <a:gd name="T14" fmla="*/ 86 w 250"/>
                  <a:gd name="T15" fmla="*/ 152 h 164"/>
                  <a:gd name="T16" fmla="*/ 92 w 250"/>
                  <a:gd name="T17" fmla="*/ 136 h 164"/>
                  <a:gd name="T18" fmla="*/ 179 w 250"/>
                  <a:gd name="T19" fmla="*/ 142 h 164"/>
                  <a:gd name="T20" fmla="*/ 188 w 250"/>
                  <a:gd name="T21" fmla="*/ 156 h 164"/>
                  <a:gd name="T22" fmla="*/ 203 w 250"/>
                  <a:gd name="T23" fmla="*/ 164 h 164"/>
                  <a:gd name="T24" fmla="*/ 216 w 250"/>
                  <a:gd name="T25" fmla="*/ 164 h 164"/>
                  <a:gd name="T26" fmla="*/ 230 w 250"/>
                  <a:gd name="T27" fmla="*/ 156 h 164"/>
                  <a:gd name="T28" fmla="*/ 239 w 250"/>
                  <a:gd name="T29" fmla="*/ 142 h 164"/>
                  <a:gd name="T30" fmla="*/ 250 w 250"/>
                  <a:gd name="T31" fmla="*/ 126 h 164"/>
                  <a:gd name="T32" fmla="*/ 224 w 250"/>
                  <a:gd name="T33" fmla="*/ 68 h 164"/>
                  <a:gd name="T34" fmla="*/ 202 w 250"/>
                  <a:gd name="T35" fmla="*/ 22 h 164"/>
                  <a:gd name="T36" fmla="*/ 190 w 250"/>
                  <a:gd name="T37" fmla="*/ 17 h 164"/>
                  <a:gd name="T38" fmla="*/ 60 w 250"/>
                  <a:gd name="T39" fmla="*/ 149 h 164"/>
                  <a:gd name="T40" fmla="*/ 49 w 250"/>
                  <a:gd name="T41" fmla="*/ 143 h 164"/>
                  <a:gd name="T42" fmla="*/ 45 w 250"/>
                  <a:gd name="T43" fmla="*/ 132 h 164"/>
                  <a:gd name="T44" fmla="*/ 46 w 250"/>
                  <a:gd name="T45" fmla="*/ 126 h 164"/>
                  <a:gd name="T46" fmla="*/ 57 w 250"/>
                  <a:gd name="T47" fmla="*/ 117 h 164"/>
                  <a:gd name="T48" fmla="*/ 64 w 250"/>
                  <a:gd name="T49" fmla="*/ 117 h 164"/>
                  <a:gd name="T50" fmla="*/ 76 w 250"/>
                  <a:gd name="T51" fmla="*/ 126 h 164"/>
                  <a:gd name="T52" fmla="*/ 77 w 250"/>
                  <a:gd name="T53" fmla="*/ 132 h 164"/>
                  <a:gd name="T54" fmla="*/ 73 w 250"/>
                  <a:gd name="T55" fmla="*/ 143 h 164"/>
                  <a:gd name="T56" fmla="*/ 60 w 250"/>
                  <a:gd name="T57" fmla="*/ 149 h 164"/>
                  <a:gd name="T58" fmla="*/ 128 w 250"/>
                  <a:gd name="T59" fmla="*/ 87 h 164"/>
                  <a:gd name="T60" fmla="*/ 122 w 250"/>
                  <a:gd name="T61" fmla="*/ 97 h 164"/>
                  <a:gd name="T62" fmla="*/ 53 w 250"/>
                  <a:gd name="T63" fmla="*/ 97 h 164"/>
                  <a:gd name="T64" fmla="*/ 44 w 250"/>
                  <a:gd name="T65" fmla="*/ 91 h 164"/>
                  <a:gd name="T66" fmla="*/ 43 w 250"/>
                  <a:gd name="T67" fmla="*/ 23 h 164"/>
                  <a:gd name="T68" fmla="*/ 49 w 250"/>
                  <a:gd name="T69" fmla="*/ 14 h 164"/>
                  <a:gd name="T70" fmla="*/ 118 w 250"/>
                  <a:gd name="T71" fmla="*/ 13 h 164"/>
                  <a:gd name="T72" fmla="*/ 127 w 250"/>
                  <a:gd name="T73" fmla="*/ 19 h 164"/>
                  <a:gd name="T74" fmla="*/ 163 w 250"/>
                  <a:gd name="T75" fmla="*/ 63 h 164"/>
                  <a:gd name="T76" fmla="*/ 190 w 250"/>
                  <a:gd name="T77" fmla="*/ 27 h 164"/>
                  <a:gd name="T78" fmla="*/ 209 w 250"/>
                  <a:gd name="T79" fmla="*/ 63 h 164"/>
                  <a:gd name="T80" fmla="*/ 209 w 250"/>
                  <a:gd name="T81" fmla="*/ 149 h 164"/>
                  <a:gd name="T82" fmla="*/ 198 w 250"/>
                  <a:gd name="T83" fmla="*/ 143 h 164"/>
                  <a:gd name="T84" fmla="*/ 193 w 250"/>
                  <a:gd name="T85" fmla="*/ 132 h 164"/>
                  <a:gd name="T86" fmla="*/ 194 w 250"/>
                  <a:gd name="T87" fmla="*/ 126 h 164"/>
                  <a:gd name="T88" fmla="*/ 206 w 250"/>
                  <a:gd name="T89" fmla="*/ 117 h 164"/>
                  <a:gd name="T90" fmla="*/ 213 w 250"/>
                  <a:gd name="T91" fmla="*/ 117 h 164"/>
                  <a:gd name="T92" fmla="*/ 224 w 250"/>
                  <a:gd name="T93" fmla="*/ 126 h 164"/>
                  <a:gd name="T94" fmla="*/ 226 w 250"/>
                  <a:gd name="T95" fmla="*/ 132 h 164"/>
                  <a:gd name="T96" fmla="*/ 221 w 250"/>
                  <a:gd name="T97" fmla="*/ 143 h 164"/>
                  <a:gd name="T98" fmla="*/ 209 w 250"/>
                  <a:gd name="T99" fmla="*/ 14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0" h="164">
                    <a:moveTo>
                      <a:pt x="163" y="17"/>
                    </a:moveTo>
                    <a:lnTo>
                      <a:pt x="163" y="0"/>
                    </a:lnTo>
                    <a:lnTo>
                      <a:pt x="7" y="0"/>
                    </a:lnTo>
                    <a:lnTo>
                      <a:pt x="7" y="110"/>
                    </a:lnTo>
                    <a:lnTo>
                      <a:pt x="0" y="110"/>
                    </a:lnTo>
                    <a:lnTo>
                      <a:pt x="0" y="123"/>
                    </a:lnTo>
                    <a:lnTo>
                      <a:pt x="18" y="123"/>
                    </a:lnTo>
                    <a:lnTo>
                      <a:pt x="26" y="136"/>
                    </a:lnTo>
                    <a:lnTo>
                      <a:pt x="29" y="136"/>
                    </a:lnTo>
                    <a:lnTo>
                      <a:pt x="29" y="136"/>
                    </a:lnTo>
                    <a:lnTo>
                      <a:pt x="30" y="142"/>
                    </a:lnTo>
                    <a:lnTo>
                      <a:pt x="33" y="148"/>
                    </a:lnTo>
                    <a:lnTo>
                      <a:pt x="36" y="152"/>
                    </a:lnTo>
                    <a:lnTo>
                      <a:pt x="40" y="156"/>
                    </a:lnTo>
                    <a:lnTo>
                      <a:pt x="44" y="160"/>
                    </a:lnTo>
                    <a:lnTo>
                      <a:pt x="49" y="162"/>
                    </a:lnTo>
                    <a:lnTo>
                      <a:pt x="55" y="164"/>
                    </a:lnTo>
                    <a:lnTo>
                      <a:pt x="60" y="164"/>
                    </a:lnTo>
                    <a:lnTo>
                      <a:pt x="60" y="164"/>
                    </a:lnTo>
                    <a:lnTo>
                      <a:pt x="66" y="164"/>
                    </a:lnTo>
                    <a:lnTo>
                      <a:pt x="73" y="162"/>
                    </a:lnTo>
                    <a:lnTo>
                      <a:pt x="78" y="160"/>
                    </a:lnTo>
                    <a:lnTo>
                      <a:pt x="82" y="156"/>
                    </a:lnTo>
                    <a:lnTo>
                      <a:pt x="86" y="152"/>
                    </a:lnTo>
                    <a:lnTo>
                      <a:pt x="89" y="148"/>
                    </a:lnTo>
                    <a:lnTo>
                      <a:pt x="91" y="142"/>
                    </a:lnTo>
                    <a:lnTo>
                      <a:pt x="92" y="136"/>
                    </a:lnTo>
                    <a:lnTo>
                      <a:pt x="178" y="136"/>
                    </a:lnTo>
                    <a:lnTo>
                      <a:pt x="178" y="136"/>
                    </a:lnTo>
                    <a:lnTo>
                      <a:pt x="179" y="142"/>
                    </a:lnTo>
                    <a:lnTo>
                      <a:pt x="181" y="148"/>
                    </a:lnTo>
                    <a:lnTo>
                      <a:pt x="184" y="152"/>
                    </a:lnTo>
                    <a:lnTo>
                      <a:pt x="188" y="156"/>
                    </a:lnTo>
                    <a:lnTo>
                      <a:pt x="193" y="160"/>
                    </a:lnTo>
                    <a:lnTo>
                      <a:pt x="198" y="162"/>
                    </a:lnTo>
                    <a:lnTo>
                      <a:pt x="203" y="164"/>
                    </a:lnTo>
                    <a:lnTo>
                      <a:pt x="209" y="164"/>
                    </a:lnTo>
                    <a:lnTo>
                      <a:pt x="209" y="164"/>
                    </a:lnTo>
                    <a:lnTo>
                      <a:pt x="216" y="164"/>
                    </a:lnTo>
                    <a:lnTo>
                      <a:pt x="221" y="162"/>
                    </a:lnTo>
                    <a:lnTo>
                      <a:pt x="226" y="160"/>
                    </a:lnTo>
                    <a:lnTo>
                      <a:pt x="230" y="156"/>
                    </a:lnTo>
                    <a:lnTo>
                      <a:pt x="234" y="152"/>
                    </a:lnTo>
                    <a:lnTo>
                      <a:pt x="237" y="148"/>
                    </a:lnTo>
                    <a:lnTo>
                      <a:pt x="239" y="142"/>
                    </a:lnTo>
                    <a:lnTo>
                      <a:pt x="241" y="136"/>
                    </a:lnTo>
                    <a:lnTo>
                      <a:pt x="250" y="136"/>
                    </a:lnTo>
                    <a:lnTo>
                      <a:pt x="250" y="126"/>
                    </a:lnTo>
                    <a:lnTo>
                      <a:pt x="248" y="126"/>
                    </a:lnTo>
                    <a:lnTo>
                      <a:pt x="248" y="85"/>
                    </a:lnTo>
                    <a:lnTo>
                      <a:pt x="224" y="68"/>
                    </a:lnTo>
                    <a:lnTo>
                      <a:pt x="204" y="26"/>
                    </a:lnTo>
                    <a:lnTo>
                      <a:pt x="204" y="26"/>
                    </a:lnTo>
                    <a:lnTo>
                      <a:pt x="202" y="22"/>
                    </a:lnTo>
                    <a:lnTo>
                      <a:pt x="198" y="19"/>
                    </a:lnTo>
                    <a:lnTo>
                      <a:pt x="194" y="17"/>
                    </a:lnTo>
                    <a:lnTo>
                      <a:pt x="190" y="17"/>
                    </a:lnTo>
                    <a:lnTo>
                      <a:pt x="163" y="17"/>
                    </a:lnTo>
                    <a:close/>
                    <a:moveTo>
                      <a:pt x="60" y="149"/>
                    </a:moveTo>
                    <a:lnTo>
                      <a:pt x="60" y="149"/>
                    </a:lnTo>
                    <a:lnTo>
                      <a:pt x="57" y="149"/>
                    </a:lnTo>
                    <a:lnTo>
                      <a:pt x="54" y="148"/>
                    </a:lnTo>
                    <a:lnTo>
                      <a:pt x="49" y="143"/>
                    </a:lnTo>
                    <a:lnTo>
                      <a:pt x="46" y="138"/>
                    </a:lnTo>
                    <a:lnTo>
                      <a:pt x="45" y="136"/>
                    </a:lnTo>
                    <a:lnTo>
                      <a:pt x="45" y="132"/>
                    </a:lnTo>
                    <a:lnTo>
                      <a:pt x="45" y="132"/>
                    </a:lnTo>
                    <a:lnTo>
                      <a:pt x="45" y="129"/>
                    </a:lnTo>
                    <a:lnTo>
                      <a:pt x="46" y="126"/>
                    </a:lnTo>
                    <a:lnTo>
                      <a:pt x="49" y="121"/>
                    </a:lnTo>
                    <a:lnTo>
                      <a:pt x="54" y="118"/>
                    </a:lnTo>
                    <a:lnTo>
                      <a:pt x="57" y="117"/>
                    </a:lnTo>
                    <a:lnTo>
                      <a:pt x="60" y="117"/>
                    </a:lnTo>
                    <a:lnTo>
                      <a:pt x="60" y="117"/>
                    </a:lnTo>
                    <a:lnTo>
                      <a:pt x="64" y="117"/>
                    </a:lnTo>
                    <a:lnTo>
                      <a:pt x="67" y="118"/>
                    </a:lnTo>
                    <a:lnTo>
                      <a:pt x="73" y="121"/>
                    </a:lnTo>
                    <a:lnTo>
                      <a:pt x="76" y="126"/>
                    </a:lnTo>
                    <a:lnTo>
                      <a:pt x="77" y="129"/>
                    </a:lnTo>
                    <a:lnTo>
                      <a:pt x="77" y="132"/>
                    </a:lnTo>
                    <a:lnTo>
                      <a:pt x="77" y="132"/>
                    </a:lnTo>
                    <a:lnTo>
                      <a:pt x="77" y="136"/>
                    </a:lnTo>
                    <a:lnTo>
                      <a:pt x="76" y="138"/>
                    </a:lnTo>
                    <a:lnTo>
                      <a:pt x="73" y="143"/>
                    </a:lnTo>
                    <a:lnTo>
                      <a:pt x="67" y="148"/>
                    </a:lnTo>
                    <a:lnTo>
                      <a:pt x="64" y="149"/>
                    </a:lnTo>
                    <a:lnTo>
                      <a:pt x="60" y="149"/>
                    </a:lnTo>
                    <a:lnTo>
                      <a:pt x="60" y="149"/>
                    </a:lnTo>
                    <a:close/>
                    <a:moveTo>
                      <a:pt x="128" y="87"/>
                    </a:moveTo>
                    <a:lnTo>
                      <a:pt x="128" y="87"/>
                    </a:lnTo>
                    <a:lnTo>
                      <a:pt x="127" y="91"/>
                    </a:lnTo>
                    <a:lnTo>
                      <a:pt x="125" y="94"/>
                    </a:lnTo>
                    <a:lnTo>
                      <a:pt x="122" y="97"/>
                    </a:lnTo>
                    <a:lnTo>
                      <a:pt x="118" y="97"/>
                    </a:lnTo>
                    <a:lnTo>
                      <a:pt x="53" y="97"/>
                    </a:lnTo>
                    <a:lnTo>
                      <a:pt x="53" y="97"/>
                    </a:lnTo>
                    <a:lnTo>
                      <a:pt x="49" y="97"/>
                    </a:lnTo>
                    <a:lnTo>
                      <a:pt x="46" y="94"/>
                    </a:lnTo>
                    <a:lnTo>
                      <a:pt x="44" y="91"/>
                    </a:lnTo>
                    <a:lnTo>
                      <a:pt x="43" y="87"/>
                    </a:lnTo>
                    <a:lnTo>
                      <a:pt x="43" y="23"/>
                    </a:lnTo>
                    <a:lnTo>
                      <a:pt x="43" y="23"/>
                    </a:lnTo>
                    <a:lnTo>
                      <a:pt x="44" y="19"/>
                    </a:lnTo>
                    <a:lnTo>
                      <a:pt x="46" y="16"/>
                    </a:lnTo>
                    <a:lnTo>
                      <a:pt x="49" y="14"/>
                    </a:lnTo>
                    <a:lnTo>
                      <a:pt x="53" y="13"/>
                    </a:lnTo>
                    <a:lnTo>
                      <a:pt x="118" y="13"/>
                    </a:lnTo>
                    <a:lnTo>
                      <a:pt x="118" y="13"/>
                    </a:lnTo>
                    <a:lnTo>
                      <a:pt x="122" y="14"/>
                    </a:lnTo>
                    <a:lnTo>
                      <a:pt x="125" y="16"/>
                    </a:lnTo>
                    <a:lnTo>
                      <a:pt x="127" y="19"/>
                    </a:lnTo>
                    <a:lnTo>
                      <a:pt x="128" y="23"/>
                    </a:lnTo>
                    <a:lnTo>
                      <a:pt x="128" y="87"/>
                    </a:lnTo>
                    <a:close/>
                    <a:moveTo>
                      <a:pt x="163" y="63"/>
                    </a:moveTo>
                    <a:lnTo>
                      <a:pt x="163" y="27"/>
                    </a:lnTo>
                    <a:lnTo>
                      <a:pt x="190" y="27"/>
                    </a:lnTo>
                    <a:lnTo>
                      <a:pt x="190" y="27"/>
                    </a:lnTo>
                    <a:lnTo>
                      <a:pt x="193" y="28"/>
                    </a:lnTo>
                    <a:lnTo>
                      <a:pt x="195" y="30"/>
                    </a:lnTo>
                    <a:lnTo>
                      <a:pt x="209" y="63"/>
                    </a:lnTo>
                    <a:lnTo>
                      <a:pt x="163" y="63"/>
                    </a:lnTo>
                    <a:close/>
                    <a:moveTo>
                      <a:pt x="209" y="149"/>
                    </a:moveTo>
                    <a:lnTo>
                      <a:pt x="209" y="149"/>
                    </a:lnTo>
                    <a:lnTo>
                      <a:pt x="206" y="149"/>
                    </a:lnTo>
                    <a:lnTo>
                      <a:pt x="203" y="148"/>
                    </a:lnTo>
                    <a:lnTo>
                      <a:pt x="198" y="143"/>
                    </a:lnTo>
                    <a:lnTo>
                      <a:pt x="194" y="138"/>
                    </a:lnTo>
                    <a:lnTo>
                      <a:pt x="193" y="136"/>
                    </a:lnTo>
                    <a:lnTo>
                      <a:pt x="193" y="132"/>
                    </a:lnTo>
                    <a:lnTo>
                      <a:pt x="193" y="132"/>
                    </a:lnTo>
                    <a:lnTo>
                      <a:pt x="193" y="129"/>
                    </a:lnTo>
                    <a:lnTo>
                      <a:pt x="194" y="126"/>
                    </a:lnTo>
                    <a:lnTo>
                      <a:pt x="198" y="121"/>
                    </a:lnTo>
                    <a:lnTo>
                      <a:pt x="203" y="118"/>
                    </a:lnTo>
                    <a:lnTo>
                      <a:pt x="206" y="117"/>
                    </a:lnTo>
                    <a:lnTo>
                      <a:pt x="209" y="117"/>
                    </a:lnTo>
                    <a:lnTo>
                      <a:pt x="209" y="117"/>
                    </a:lnTo>
                    <a:lnTo>
                      <a:pt x="213" y="117"/>
                    </a:lnTo>
                    <a:lnTo>
                      <a:pt x="216" y="118"/>
                    </a:lnTo>
                    <a:lnTo>
                      <a:pt x="221" y="121"/>
                    </a:lnTo>
                    <a:lnTo>
                      <a:pt x="224" y="126"/>
                    </a:lnTo>
                    <a:lnTo>
                      <a:pt x="225" y="129"/>
                    </a:lnTo>
                    <a:lnTo>
                      <a:pt x="226" y="132"/>
                    </a:lnTo>
                    <a:lnTo>
                      <a:pt x="226" y="132"/>
                    </a:lnTo>
                    <a:lnTo>
                      <a:pt x="225" y="136"/>
                    </a:lnTo>
                    <a:lnTo>
                      <a:pt x="224" y="138"/>
                    </a:lnTo>
                    <a:lnTo>
                      <a:pt x="221" y="143"/>
                    </a:lnTo>
                    <a:lnTo>
                      <a:pt x="216" y="148"/>
                    </a:lnTo>
                    <a:lnTo>
                      <a:pt x="213" y="149"/>
                    </a:lnTo>
                    <a:lnTo>
                      <a:pt x="209" y="149"/>
                    </a:lnTo>
                    <a:lnTo>
                      <a:pt x="209" y="14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1" name="Freeform 292"/>
              <p:cNvSpPr>
                <a:spLocks/>
              </p:cNvSpPr>
              <p:nvPr/>
            </p:nvSpPr>
            <p:spPr bwMode="auto">
              <a:xfrm>
                <a:off x="245" y="1410"/>
                <a:ext cx="50" cy="50"/>
              </a:xfrm>
              <a:custGeom>
                <a:avLst/>
                <a:gdLst>
                  <a:gd name="T0" fmla="*/ 50 w 50"/>
                  <a:gd name="T1" fmla="*/ 34 h 50"/>
                  <a:gd name="T2" fmla="*/ 33 w 50"/>
                  <a:gd name="T3" fmla="*/ 34 h 50"/>
                  <a:gd name="T4" fmla="*/ 33 w 50"/>
                  <a:gd name="T5" fmla="*/ 50 h 50"/>
                  <a:gd name="T6" fmla="*/ 16 w 50"/>
                  <a:gd name="T7" fmla="*/ 50 h 50"/>
                  <a:gd name="T8" fmla="*/ 16 w 50"/>
                  <a:gd name="T9" fmla="*/ 34 h 50"/>
                  <a:gd name="T10" fmla="*/ 0 w 50"/>
                  <a:gd name="T11" fmla="*/ 34 h 50"/>
                  <a:gd name="T12" fmla="*/ 0 w 50"/>
                  <a:gd name="T13" fmla="*/ 16 h 50"/>
                  <a:gd name="T14" fmla="*/ 16 w 50"/>
                  <a:gd name="T15" fmla="*/ 16 h 50"/>
                  <a:gd name="T16" fmla="*/ 16 w 50"/>
                  <a:gd name="T17" fmla="*/ 0 h 50"/>
                  <a:gd name="T18" fmla="*/ 33 w 50"/>
                  <a:gd name="T19" fmla="*/ 0 h 50"/>
                  <a:gd name="T20" fmla="*/ 33 w 50"/>
                  <a:gd name="T21" fmla="*/ 16 h 50"/>
                  <a:gd name="T22" fmla="*/ 50 w 50"/>
                  <a:gd name="T23" fmla="*/ 16 h 50"/>
                  <a:gd name="T24" fmla="*/ 50 w 50"/>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50" y="34"/>
                    </a:moveTo>
                    <a:lnTo>
                      <a:pt x="33" y="34"/>
                    </a:lnTo>
                    <a:lnTo>
                      <a:pt x="33" y="50"/>
                    </a:lnTo>
                    <a:lnTo>
                      <a:pt x="16" y="50"/>
                    </a:lnTo>
                    <a:lnTo>
                      <a:pt x="16" y="34"/>
                    </a:lnTo>
                    <a:lnTo>
                      <a:pt x="0" y="34"/>
                    </a:lnTo>
                    <a:lnTo>
                      <a:pt x="0" y="16"/>
                    </a:lnTo>
                    <a:lnTo>
                      <a:pt x="16" y="16"/>
                    </a:lnTo>
                    <a:lnTo>
                      <a:pt x="16" y="0"/>
                    </a:lnTo>
                    <a:lnTo>
                      <a:pt x="33" y="0"/>
                    </a:lnTo>
                    <a:lnTo>
                      <a:pt x="33" y="16"/>
                    </a:lnTo>
                    <a:lnTo>
                      <a:pt x="50" y="16"/>
                    </a:lnTo>
                    <a:lnTo>
                      <a:pt x="50" y="3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2" name="Freeform 293"/>
              <p:cNvSpPr>
                <a:spLocks/>
              </p:cNvSpPr>
              <p:nvPr/>
            </p:nvSpPr>
            <p:spPr bwMode="auto">
              <a:xfrm>
                <a:off x="355" y="1380"/>
                <a:ext cx="18" cy="12"/>
              </a:xfrm>
              <a:custGeom>
                <a:avLst/>
                <a:gdLst>
                  <a:gd name="T0" fmla="*/ 18 w 18"/>
                  <a:gd name="T1" fmla="*/ 12 h 12"/>
                  <a:gd name="T2" fmla="*/ 18 w 18"/>
                  <a:gd name="T3" fmla="*/ 9 h 12"/>
                  <a:gd name="T4" fmla="*/ 18 w 18"/>
                  <a:gd name="T5" fmla="*/ 9 h 12"/>
                  <a:gd name="T6" fmla="*/ 17 w 18"/>
                  <a:gd name="T7" fmla="*/ 6 h 12"/>
                  <a:gd name="T8" fmla="*/ 16 w 18"/>
                  <a:gd name="T9" fmla="*/ 2 h 12"/>
                  <a:gd name="T10" fmla="*/ 13 w 18"/>
                  <a:gd name="T11" fmla="*/ 1 h 12"/>
                  <a:gd name="T12" fmla="*/ 10 w 18"/>
                  <a:gd name="T13" fmla="*/ 0 h 12"/>
                  <a:gd name="T14" fmla="*/ 10 w 18"/>
                  <a:gd name="T15" fmla="*/ 0 h 12"/>
                  <a:gd name="T16" fmla="*/ 6 w 18"/>
                  <a:gd name="T17" fmla="*/ 1 h 12"/>
                  <a:gd name="T18" fmla="*/ 3 w 18"/>
                  <a:gd name="T19" fmla="*/ 2 h 12"/>
                  <a:gd name="T20" fmla="*/ 1 w 18"/>
                  <a:gd name="T21" fmla="*/ 6 h 12"/>
                  <a:gd name="T22" fmla="*/ 0 w 18"/>
                  <a:gd name="T23" fmla="*/ 9 h 12"/>
                  <a:gd name="T24" fmla="*/ 0 w 18"/>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2">
                    <a:moveTo>
                      <a:pt x="18" y="12"/>
                    </a:moveTo>
                    <a:lnTo>
                      <a:pt x="18" y="9"/>
                    </a:lnTo>
                    <a:lnTo>
                      <a:pt x="18" y="9"/>
                    </a:lnTo>
                    <a:lnTo>
                      <a:pt x="17" y="6"/>
                    </a:lnTo>
                    <a:lnTo>
                      <a:pt x="16" y="2"/>
                    </a:lnTo>
                    <a:lnTo>
                      <a:pt x="13" y="1"/>
                    </a:lnTo>
                    <a:lnTo>
                      <a:pt x="10" y="0"/>
                    </a:lnTo>
                    <a:lnTo>
                      <a:pt x="10" y="0"/>
                    </a:lnTo>
                    <a:lnTo>
                      <a:pt x="6" y="1"/>
                    </a:lnTo>
                    <a:lnTo>
                      <a:pt x="3" y="2"/>
                    </a:lnTo>
                    <a:lnTo>
                      <a:pt x="1" y="6"/>
                    </a:lnTo>
                    <a:lnTo>
                      <a:pt x="0" y="9"/>
                    </a:lnTo>
                    <a:lnTo>
                      <a:pt x="0"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3" name="Freeform 294"/>
              <p:cNvSpPr>
                <a:spLocks/>
              </p:cNvSpPr>
              <p:nvPr/>
            </p:nvSpPr>
            <p:spPr bwMode="auto">
              <a:xfrm>
                <a:off x="3569" y="2401"/>
                <a:ext cx="271" cy="231"/>
              </a:xfrm>
              <a:custGeom>
                <a:avLst/>
                <a:gdLst>
                  <a:gd name="T0" fmla="*/ 136 w 271"/>
                  <a:gd name="T1" fmla="*/ 0 h 231"/>
                  <a:gd name="T2" fmla="*/ 0 w 271"/>
                  <a:gd name="T3" fmla="*/ 127 h 231"/>
                  <a:gd name="T4" fmla="*/ 16 w 271"/>
                  <a:gd name="T5" fmla="*/ 145 h 231"/>
                  <a:gd name="T6" fmla="*/ 23 w 271"/>
                  <a:gd name="T7" fmla="*/ 139 h 231"/>
                  <a:gd name="T8" fmla="*/ 23 w 271"/>
                  <a:gd name="T9" fmla="*/ 231 h 231"/>
                  <a:gd name="T10" fmla="*/ 248 w 271"/>
                  <a:gd name="T11" fmla="*/ 231 h 231"/>
                  <a:gd name="T12" fmla="*/ 248 w 271"/>
                  <a:gd name="T13" fmla="*/ 139 h 231"/>
                  <a:gd name="T14" fmla="*/ 255 w 271"/>
                  <a:gd name="T15" fmla="*/ 145 h 231"/>
                  <a:gd name="T16" fmla="*/ 271 w 271"/>
                  <a:gd name="T17" fmla="*/ 127 h 231"/>
                  <a:gd name="T18" fmla="*/ 136 w 271"/>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231">
                    <a:moveTo>
                      <a:pt x="136" y="0"/>
                    </a:moveTo>
                    <a:lnTo>
                      <a:pt x="0" y="127"/>
                    </a:lnTo>
                    <a:lnTo>
                      <a:pt x="16" y="145"/>
                    </a:lnTo>
                    <a:lnTo>
                      <a:pt x="23" y="139"/>
                    </a:lnTo>
                    <a:lnTo>
                      <a:pt x="23" y="231"/>
                    </a:lnTo>
                    <a:lnTo>
                      <a:pt x="248" y="231"/>
                    </a:lnTo>
                    <a:lnTo>
                      <a:pt x="248" y="139"/>
                    </a:lnTo>
                    <a:lnTo>
                      <a:pt x="255" y="145"/>
                    </a:lnTo>
                    <a:lnTo>
                      <a:pt x="271" y="127"/>
                    </a:lnTo>
                    <a:lnTo>
                      <a:pt x="13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4" name="Freeform 295"/>
              <p:cNvSpPr>
                <a:spLocks/>
              </p:cNvSpPr>
              <p:nvPr/>
            </p:nvSpPr>
            <p:spPr bwMode="auto">
              <a:xfrm>
                <a:off x="3774" y="2532"/>
                <a:ext cx="23" cy="23"/>
              </a:xfrm>
              <a:custGeom>
                <a:avLst/>
                <a:gdLst>
                  <a:gd name="T0" fmla="*/ 11 w 23"/>
                  <a:gd name="T1" fmla="*/ 0 h 23"/>
                  <a:gd name="T2" fmla="*/ 11 w 23"/>
                  <a:gd name="T3" fmla="*/ 0 h 23"/>
                  <a:gd name="T4" fmla="*/ 15 w 23"/>
                  <a:gd name="T5" fmla="*/ 1 h 23"/>
                  <a:gd name="T6" fmla="*/ 20 w 23"/>
                  <a:gd name="T7" fmla="*/ 3 h 23"/>
                  <a:gd name="T8" fmla="*/ 22 w 23"/>
                  <a:gd name="T9" fmla="*/ 8 h 23"/>
                  <a:gd name="T10" fmla="*/ 23 w 23"/>
                  <a:gd name="T11" fmla="*/ 12 h 23"/>
                  <a:gd name="T12" fmla="*/ 23 w 23"/>
                  <a:gd name="T13" fmla="*/ 12 h 23"/>
                  <a:gd name="T14" fmla="*/ 22 w 23"/>
                  <a:gd name="T15" fmla="*/ 16 h 23"/>
                  <a:gd name="T16" fmla="*/ 20 w 23"/>
                  <a:gd name="T17" fmla="*/ 19 h 23"/>
                  <a:gd name="T18" fmla="*/ 15 w 23"/>
                  <a:gd name="T19" fmla="*/ 22 h 23"/>
                  <a:gd name="T20" fmla="*/ 11 w 23"/>
                  <a:gd name="T21" fmla="*/ 23 h 23"/>
                  <a:gd name="T22" fmla="*/ 11 w 23"/>
                  <a:gd name="T23" fmla="*/ 23 h 23"/>
                  <a:gd name="T24" fmla="*/ 7 w 23"/>
                  <a:gd name="T25" fmla="*/ 22 h 23"/>
                  <a:gd name="T26" fmla="*/ 3 w 23"/>
                  <a:gd name="T27" fmla="*/ 19 h 23"/>
                  <a:gd name="T28" fmla="*/ 1 w 23"/>
                  <a:gd name="T29" fmla="*/ 16 h 23"/>
                  <a:gd name="T30" fmla="*/ 0 w 23"/>
                  <a:gd name="T31" fmla="*/ 12 h 23"/>
                  <a:gd name="T32" fmla="*/ 0 w 23"/>
                  <a:gd name="T33" fmla="*/ 12 h 23"/>
                  <a:gd name="T34" fmla="*/ 1 w 23"/>
                  <a:gd name="T35" fmla="*/ 8 h 23"/>
                  <a:gd name="T36" fmla="*/ 3 w 23"/>
                  <a:gd name="T37" fmla="*/ 3 h 23"/>
                  <a:gd name="T38" fmla="*/ 7 w 23"/>
                  <a:gd name="T39" fmla="*/ 1 h 23"/>
                  <a:gd name="T40" fmla="*/ 11 w 23"/>
                  <a:gd name="T41" fmla="*/ 0 h 23"/>
                  <a:gd name="T42" fmla="*/ 11 w 23"/>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1" y="0"/>
                    </a:moveTo>
                    <a:lnTo>
                      <a:pt x="11" y="0"/>
                    </a:lnTo>
                    <a:lnTo>
                      <a:pt x="15" y="1"/>
                    </a:lnTo>
                    <a:lnTo>
                      <a:pt x="20" y="3"/>
                    </a:lnTo>
                    <a:lnTo>
                      <a:pt x="22" y="8"/>
                    </a:lnTo>
                    <a:lnTo>
                      <a:pt x="23" y="12"/>
                    </a:lnTo>
                    <a:lnTo>
                      <a:pt x="23" y="12"/>
                    </a:lnTo>
                    <a:lnTo>
                      <a:pt x="22" y="16"/>
                    </a:lnTo>
                    <a:lnTo>
                      <a:pt x="20" y="19"/>
                    </a:lnTo>
                    <a:lnTo>
                      <a:pt x="15" y="22"/>
                    </a:lnTo>
                    <a:lnTo>
                      <a:pt x="11" y="23"/>
                    </a:lnTo>
                    <a:lnTo>
                      <a:pt x="11" y="23"/>
                    </a:lnTo>
                    <a:lnTo>
                      <a:pt x="7" y="22"/>
                    </a:lnTo>
                    <a:lnTo>
                      <a:pt x="3" y="19"/>
                    </a:lnTo>
                    <a:lnTo>
                      <a:pt x="1" y="16"/>
                    </a:lnTo>
                    <a:lnTo>
                      <a:pt x="0" y="12"/>
                    </a:lnTo>
                    <a:lnTo>
                      <a:pt x="0" y="12"/>
                    </a:lnTo>
                    <a:lnTo>
                      <a:pt x="1" y="8"/>
                    </a:lnTo>
                    <a:lnTo>
                      <a:pt x="3" y="3"/>
                    </a:lnTo>
                    <a:lnTo>
                      <a:pt x="7" y="1"/>
                    </a:lnTo>
                    <a:lnTo>
                      <a:pt x="11" y="0"/>
                    </a:lnTo>
                    <a:lnTo>
                      <a:pt x="11"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5" name="Freeform 296"/>
              <p:cNvSpPr>
                <a:spLocks/>
              </p:cNvSpPr>
              <p:nvPr/>
            </p:nvSpPr>
            <p:spPr bwMode="auto">
              <a:xfrm>
                <a:off x="3724" y="2491"/>
                <a:ext cx="34" cy="34"/>
              </a:xfrm>
              <a:custGeom>
                <a:avLst/>
                <a:gdLst>
                  <a:gd name="T0" fmla="*/ 17 w 34"/>
                  <a:gd name="T1" fmla="*/ 0 h 34"/>
                  <a:gd name="T2" fmla="*/ 17 w 34"/>
                  <a:gd name="T3" fmla="*/ 0 h 34"/>
                  <a:gd name="T4" fmla="*/ 20 w 34"/>
                  <a:gd name="T5" fmla="*/ 0 h 34"/>
                  <a:gd name="T6" fmla="*/ 23 w 34"/>
                  <a:gd name="T7" fmla="*/ 1 h 34"/>
                  <a:gd name="T8" fmla="*/ 26 w 34"/>
                  <a:gd name="T9" fmla="*/ 3 h 34"/>
                  <a:gd name="T10" fmla="*/ 28 w 34"/>
                  <a:gd name="T11" fmla="*/ 5 h 34"/>
                  <a:gd name="T12" fmla="*/ 30 w 34"/>
                  <a:gd name="T13" fmla="*/ 7 h 34"/>
                  <a:gd name="T14" fmla="*/ 32 w 34"/>
                  <a:gd name="T15" fmla="*/ 10 h 34"/>
                  <a:gd name="T16" fmla="*/ 34 w 34"/>
                  <a:gd name="T17" fmla="*/ 14 h 34"/>
                  <a:gd name="T18" fmla="*/ 34 w 34"/>
                  <a:gd name="T19" fmla="*/ 17 h 34"/>
                  <a:gd name="T20" fmla="*/ 34 w 34"/>
                  <a:gd name="T21" fmla="*/ 17 h 34"/>
                  <a:gd name="T22" fmla="*/ 34 w 34"/>
                  <a:gd name="T23" fmla="*/ 21 h 34"/>
                  <a:gd name="T24" fmla="*/ 32 w 34"/>
                  <a:gd name="T25" fmla="*/ 24 h 34"/>
                  <a:gd name="T26" fmla="*/ 30 w 34"/>
                  <a:gd name="T27" fmla="*/ 26 h 34"/>
                  <a:gd name="T28" fmla="*/ 28 w 34"/>
                  <a:gd name="T29" fmla="*/ 29 h 34"/>
                  <a:gd name="T30" fmla="*/ 26 w 34"/>
                  <a:gd name="T31" fmla="*/ 31 h 34"/>
                  <a:gd name="T32" fmla="*/ 23 w 34"/>
                  <a:gd name="T33" fmla="*/ 32 h 34"/>
                  <a:gd name="T34" fmla="*/ 20 w 34"/>
                  <a:gd name="T35" fmla="*/ 33 h 34"/>
                  <a:gd name="T36" fmla="*/ 17 w 34"/>
                  <a:gd name="T37" fmla="*/ 34 h 34"/>
                  <a:gd name="T38" fmla="*/ 17 w 34"/>
                  <a:gd name="T39" fmla="*/ 34 h 34"/>
                  <a:gd name="T40" fmla="*/ 13 w 34"/>
                  <a:gd name="T41" fmla="*/ 33 h 34"/>
                  <a:gd name="T42" fmla="*/ 10 w 34"/>
                  <a:gd name="T43" fmla="*/ 32 h 34"/>
                  <a:gd name="T44" fmla="*/ 8 w 34"/>
                  <a:gd name="T45" fmla="*/ 31 h 34"/>
                  <a:gd name="T46" fmla="*/ 5 w 34"/>
                  <a:gd name="T47" fmla="*/ 29 h 34"/>
                  <a:gd name="T48" fmla="*/ 3 w 34"/>
                  <a:gd name="T49" fmla="*/ 26 h 34"/>
                  <a:gd name="T50" fmla="*/ 2 w 34"/>
                  <a:gd name="T51" fmla="*/ 24 h 34"/>
                  <a:gd name="T52" fmla="*/ 1 w 34"/>
                  <a:gd name="T53" fmla="*/ 21 h 34"/>
                  <a:gd name="T54" fmla="*/ 0 w 34"/>
                  <a:gd name="T55" fmla="*/ 17 h 34"/>
                  <a:gd name="T56" fmla="*/ 0 w 34"/>
                  <a:gd name="T57" fmla="*/ 17 h 34"/>
                  <a:gd name="T58" fmla="*/ 1 w 34"/>
                  <a:gd name="T59" fmla="*/ 14 h 34"/>
                  <a:gd name="T60" fmla="*/ 2 w 34"/>
                  <a:gd name="T61" fmla="*/ 10 h 34"/>
                  <a:gd name="T62" fmla="*/ 3 w 34"/>
                  <a:gd name="T63" fmla="*/ 7 h 34"/>
                  <a:gd name="T64" fmla="*/ 5 w 34"/>
                  <a:gd name="T65" fmla="*/ 5 h 34"/>
                  <a:gd name="T66" fmla="*/ 8 w 34"/>
                  <a:gd name="T67" fmla="*/ 3 h 34"/>
                  <a:gd name="T68" fmla="*/ 10 w 34"/>
                  <a:gd name="T69" fmla="*/ 1 h 34"/>
                  <a:gd name="T70" fmla="*/ 13 w 34"/>
                  <a:gd name="T71" fmla="*/ 0 h 34"/>
                  <a:gd name="T72" fmla="*/ 17 w 34"/>
                  <a:gd name="T73" fmla="*/ 0 h 34"/>
                  <a:gd name="T74" fmla="*/ 17 w 34"/>
                  <a:gd name="T7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34">
                    <a:moveTo>
                      <a:pt x="17" y="0"/>
                    </a:moveTo>
                    <a:lnTo>
                      <a:pt x="17" y="0"/>
                    </a:lnTo>
                    <a:lnTo>
                      <a:pt x="20" y="0"/>
                    </a:lnTo>
                    <a:lnTo>
                      <a:pt x="23" y="1"/>
                    </a:lnTo>
                    <a:lnTo>
                      <a:pt x="26" y="3"/>
                    </a:lnTo>
                    <a:lnTo>
                      <a:pt x="28" y="5"/>
                    </a:lnTo>
                    <a:lnTo>
                      <a:pt x="30" y="7"/>
                    </a:lnTo>
                    <a:lnTo>
                      <a:pt x="32" y="10"/>
                    </a:lnTo>
                    <a:lnTo>
                      <a:pt x="34" y="14"/>
                    </a:lnTo>
                    <a:lnTo>
                      <a:pt x="34" y="17"/>
                    </a:lnTo>
                    <a:lnTo>
                      <a:pt x="34" y="17"/>
                    </a:lnTo>
                    <a:lnTo>
                      <a:pt x="34" y="21"/>
                    </a:lnTo>
                    <a:lnTo>
                      <a:pt x="32" y="24"/>
                    </a:lnTo>
                    <a:lnTo>
                      <a:pt x="30" y="26"/>
                    </a:lnTo>
                    <a:lnTo>
                      <a:pt x="28" y="29"/>
                    </a:lnTo>
                    <a:lnTo>
                      <a:pt x="26" y="31"/>
                    </a:lnTo>
                    <a:lnTo>
                      <a:pt x="23" y="32"/>
                    </a:lnTo>
                    <a:lnTo>
                      <a:pt x="20" y="33"/>
                    </a:lnTo>
                    <a:lnTo>
                      <a:pt x="17" y="34"/>
                    </a:lnTo>
                    <a:lnTo>
                      <a:pt x="17" y="34"/>
                    </a:lnTo>
                    <a:lnTo>
                      <a:pt x="13" y="33"/>
                    </a:lnTo>
                    <a:lnTo>
                      <a:pt x="10" y="32"/>
                    </a:lnTo>
                    <a:lnTo>
                      <a:pt x="8" y="31"/>
                    </a:lnTo>
                    <a:lnTo>
                      <a:pt x="5" y="29"/>
                    </a:lnTo>
                    <a:lnTo>
                      <a:pt x="3" y="26"/>
                    </a:lnTo>
                    <a:lnTo>
                      <a:pt x="2" y="24"/>
                    </a:lnTo>
                    <a:lnTo>
                      <a:pt x="1" y="21"/>
                    </a:lnTo>
                    <a:lnTo>
                      <a:pt x="0" y="17"/>
                    </a:lnTo>
                    <a:lnTo>
                      <a:pt x="0" y="17"/>
                    </a:lnTo>
                    <a:lnTo>
                      <a:pt x="1" y="14"/>
                    </a:lnTo>
                    <a:lnTo>
                      <a:pt x="2" y="10"/>
                    </a:lnTo>
                    <a:lnTo>
                      <a:pt x="3" y="7"/>
                    </a:lnTo>
                    <a:lnTo>
                      <a:pt x="5" y="5"/>
                    </a:lnTo>
                    <a:lnTo>
                      <a:pt x="8" y="3"/>
                    </a:lnTo>
                    <a:lnTo>
                      <a:pt x="10" y="1"/>
                    </a:lnTo>
                    <a:lnTo>
                      <a:pt x="13" y="0"/>
                    </a:lnTo>
                    <a:lnTo>
                      <a:pt x="17" y="0"/>
                    </a:lnTo>
                    <a:lnTo>
                      <a:pt x="1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6" name="Freeform 297"/>
              <p:cNvSpPr>
                <a:spLocks/>
              </p:cNvSpPr>
              <p:nvPr/>
            </p:nvSpPr>
            <p:spPr bwMode="auto">
              <a:xfrm>
                <a:off x="3666" y="2491"/>
                <a:ext cx="33" cy="34"/>
              </a:xfrm>
              <a:custGeom>
                <a:avLst/>
                <a:gdLst>
                  <a:gd name="T0" fmla="*/ 16 w 33"/>
                  <a:gd name="T1" fmla="*/ 0 h 34"/>
                  <a:gd name="T2" fmla="*/ 16 w 33"/>
                  <a:gd name="T3" fmla="*/ 0 h 34"/>
                  <a:gd name="T4" fmla="*/ 20 w 33"/>
                  <a:gd name="T5" fmla="*/ 0 h 34"/>
                  <a:gd name="T6" fmla="*/ 23 w 33"/>
                  <a:gd name="T7" fmla="*/ 1 h 34"/>
                  <a:gd name="T8" fmla="*/ 26 w 33"/>
                  <a:gd name="T9" fmla="*/ 3 h 34"/>
                  <a:gd name="T10" fmla="*/ 29 w 33"/>
                  <a:gd name="T11" fmla="*/ 5 h 34"/>
                  <a:gd name="T12" fmla="*/ 31 w 33"/>
                  <a:gd name="T13" fmla="*/ 7 h 34"/>
                  <a:gd name="T14" fmla="*/ 32 w 33"/>
                  <a:gd name="T15" fmla="*/ 10 h 34"/>
                  <a:gd name="T16" fmla="*/ 33 w 33"/>
                  <a:gd name="T17" fmla="*/ 14 h 34"/>
                  <a:gd name="T18" fmla="*/ 33 w 33"/>
                  <a:gd name="T19" fmla="*/ 17 h 34"/>
                  <a:gd name="T20" fmla="*/ 33 w 33"/>
                  <a:gd name="T21" fmla="*/ 17 h 34"/>
                  <a:gd name="T22" fmla="*/ 33 w 33"/>
                  <a:gd name="T23" fmla="*/ 21 h 34"/>
                  <a:gd name="T24" fmla="*/ 32 w 33"/>
                  <a:gd name="T25" fmla="*/ 24 h 34"/>
                  <a:gd name="T26" fmla="*/ 31 w 33"/>
                  <a:gd name="T27" fmla="*/ 26 h 34"/>
                  <a:gd name="T28" fmla="*/ 29 w 33"/>
                  <a:gd name="T29" fmla="*/ 29 h 34"/>
                  <a:gd name="T30" fmla="*/ 26 w 33"/>
                  <a:gd name="T31" fmla="*/ 31 h 34"/>
                  <a:gd name="T32" fmla="*/ 23 w 33"/>
                  <a:gd name="T33" fmla="*/ 32 h 34"/>
                  <a:gd name="T34" fmla="*/ 20 w 33"/>
                  <a:gd name="T35" fmla="*/ 33 h 34"/>
                  <a:gd name="T36" fmla="*/ 16 w 33"/>
                  <a:gd name="T37" fmla="*/ 34 h 34"/>
                  <a:gd name="T38" fmla="*/ 16 w 33"/>
                  <a:gd name="T39" fmla="*/ 34 h 34"/>
                  <a:gd name="T40" fmla="*/ 13 w 33"/>
                  <a:gd name="T41" fmla="*/ 33 h 34"/>
                  <a:gd name="T42" fmla="*/ 10 w 33"/>
                  <a:gd name="T43" fmla="*/ 32 h 34"/>
                  <a:gd name="T44" fmla="*/ 7 w 33"/>
                  <a:gd name="T45" fmla="*/ 31 h 34"/>
                  <a:gd name="T46" fmla="*/ 5 w 33"/>
                  <a:gd name="T47" fmla="*/ 29 h 34"/>
                  <a:gd name="T48" fmla="*/ 3 w 33"/>
                  <a:gd name="T49" fmla="*/ 26 h 34"/>
                  <a:gd name="T50" fmla="*/ 1 w 33"/>
                  <a:gd name="T51" fmla="*/ 24 h 34"/>
                  <a:gd name="T52" fmla="*/ 0 w 33"/>
                  <a:gd name="T53" fmla="*/ 21 h 34"/>
                  <a:gd name="T54" fmla="*/ 0 w 33"/>
                  <a:gd name="T55" fmla="*/ 17 h 34"/>
                  <a:gd name="T56" fmla="*/ 0 w 33"/>
                  <a:gd name="T57" fmla="*/ 17 h 34"/>
                  <a:gd name="T58" fmla="*/ 0 w 33"/>
                  <a:gd name="T59" fmla="*/ 14 h 34"/>
                  <a:gd name="T60" fmla="*/ 1 w 33"/>
                  <a:gd name="T61" fmla="*/ 10 h 34"/>
                  <a:gd name="T62" fmla="*/ 3 w 33"/>
                  <a:gd name="T63" fmla="*/ 7 h 34"/>
                  <a:gd name="T64" fmla="*/ 5 w 33"/>
                  <a:gd name="T65" fmla="*/ 5 h 34"/>
                  <a:gd name="T66" fmla="*/ 7 w 33"/>
                  <a:gd name="T67" fmla="*/ 3 h 34"/>
                  <a:gd name="T68" fmla="*/ 10 w 33"/>
                  <a:gd name="T69" fmla="*/ 1 h 34"/>
                  <a:gd name="T70" fmla="*/ 13 w 33"/>
                  <a:gd name="T71" fmla="*/ 0 h 34"/>
                  <a:gd name="T72" fmla="*/ 16 w 33"/>
                  <a:gd name="T73" fmla="*/ 0 h 34"/>
                  <a:gd name="T74" fmla="*/ 16 w 33"/>
                  <a:gd name="T7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34">
                    <a:moveTo>
                      <a:pt x="16" y="0"/>
                    </a:moveTo>
                    <a:lnTo>
                      <a:pt x="16" y="0"/>
                    </a:lnTo>
                    <a:lnTo>
                      <a:pt x="20" y="0"/>
                    </a:lnTo>
                    <a:lnTo>
                      <a:pt x="23" y="1"/>
                    </a:lnTo>
                    <a:lnTo>
                      <a:pt x="26" y="3"/>
                    </a:lnTo>
                    <a:lnTo>
                      <a:pt x="29" y="5"/>
                    </a:lnTo>
                    <a:lnTo>
                      <a:pt x="31" y="7"/>
                    </a:lnTo>
                    <a:lnTo>
                      <a:pt x="32" y="10"/>
                    </a:lnTo>
                    <a:lnTo>
                      <a:pt x="33" y="14"/>
                    </a:lnTo>
                    <a:lnTo>
                      <a:pt x="33" y="17"/>
                    </a:lnTo>
                    <a:lnTo>
                      <a:pt x="33" y="17"/>
                    </a:lnTo>
                    <a:lnTo>
                      <a:pt x="33" y="21"/>
                    </a:lnTo>
                    <a:lnTo>
                      <a:pt x="32" y="24"/>
                    </a:lnTo>
                    <a:lnTo>
                      <a:pt x="31" y="26"/>
                    </a:lnTo>
                    <a:lnTo>
                      <a:pt x="29" y="29"/>
                    </a:lnTo>
                    <a:lnTo>
                      <a:pt x="26" y="31"/>
                    </a:lnTo>
                    <a:lnTo>
                      <a:pt x="23" y="32"/>
                    </a:lnTo>
                    <a:lnTo>
                      <a:pt x="20" y="33"/>
                    </a:lnTo>
                    <a:lnTo>
                      <a:pt x="16" y="34"/>
                    </a:lnTo>
                    <a:lnTo>
                      <a:pt x="16" y="34"/>
                    </a:lnTo>
                    <a:lnTo>
                      <a:pt x="13" y="33"/>
                    </a:lnTo>
                    <a:lnTo>
                      <a:pt x="10" y="32"/>
                    </a:lnTo>
                    <a:lnTo>
                      <a:pt x="7" y="31"/>
                    </a:lnTo>
                    <a:lnTo>
                      <a:pt x="5" y="29"/>
                    </a:lnTo>
                    <a:lnTo>
                      <a:pt x="3" y="26"/>
                    </a:lnTo>
                    <a:lnTo>
                      <a:pt x="1" y="24"/>
                    </a:lnTo>
                    <a:lnTo>
                      <a:pt x="0" y="21"/>
                    </a:lnTo>
                    <a:lnTo>
                      <a:pt x="0" y="17"/>
                    </a:lnTo>
                    <a:lnTo>
                      <a:pt x="0" y="17"/>
                    </a:lnTo>
                    <a:lnTo>
                      <a:pt x="0" y="14"/>
                    </a:lnTo>
                    <a:lnTo>
                      <a:pt x="1" y="10"/>
                    </a:lnTo>
                    <a:lnTo>
                      <a:pt x="3" y="7"/>
                    </a:lnTo>
                    <a:lnTo>
                      <a:pt x="5" y="5"/>
                    </a:lnTo>
                    <a:lnTo>
                      <a:pt x="7" y="3"/>
                    </a:lnTo>
                    <a:lnTo>
                      <a:pt x="10" y="1"/>
                    </a:lnTo>
                    <a:lnTo>
                      <a:pt x="13" y="0"/>
                    </a:lnTo>
                    <a:lnTo>
                      <a:pt x="16" y="0"/>
                    </a:lnTo>
                    <a:lnTo>
                      <a:pt x="1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7" name="Freeform 298"/>
              <p:cNvSpPr>
                <a:spLocks/>
              </p:cNvSpPr>
              <p:nvPr/>
            </p:nvSpPr>
            <p:spPr bwMode="auto">
              <a:xfrm>
                <a:off x="3619" y="2532"/>
                <a:ext cx="21" cy="23"/>
              </a:xfrm>
              <a:custGeom>
                <a:avLst/>
                <a:gdLst>
                  <a:gd name="T0" fmla="*/ 11 w 21"/>
                  <a:gd name="T1" fmla="*/ 0 h 23"/>
                  <a:gd name="T2" fmla="*/ 11 w 21"/>
                  <a:gd name="T3" fmla="*/ 0 h 23"/>
                  <a:gd name="T4" fmla="*/ 15 w 21"/>
                  <a:gd name="T5" fmla="*/ 1 h 23"/>
                  <a:gd name="T6" fmla="*/ 18 w 21"/>
                  <a:gd name="T7" fmla="*/ 3 h 23"/>
                  <a:gd name="T8" fmla="*/ 21 w 21"/>
                  <a:gd name="T9" fmla="*/ 8 h 23"/>
                  <a:gd name="T10" fmla="*/ 21 w 21"/>
                  <a:gd name="T11" fmla="*/ 12 h 23"/>
                  <a:gd name="T12" fmla="*/ 21 w 21"/>
                  <a:gd name="T13" fmla="*/ 12 h 23"/>
                  <a:gd name="T14" fmla="*/ 21 w 21"/>
                  <a:gd name="T15" fmla="*/ 16 h 23"/>
                  <a:gd name="T16" fmla="*/ 18 w 21"/>
                  <a:gd name="T17" fmla="*/ 19 h 23"/>
                  <a:gd name="T18" fmla="*/ 15 w 21"/>
                  <a:gd name="T19" fmla="*/ 22 h 23"/>
                  <a:gd name="T20" fmla="*/ 11 w 21"/>
                  <a:gd name="T21" fmla="*/ 23 h 23"/>
                  <a:gd name="T22" fmla="*/ 11 w 21"/>
                  <a:gd name="T23" fmla="*/ 23 h 23"/>
                  <a:gd name="T24" fmla="*/ 6 w 21"/>
                  <a:gd name="T25" fmla="*/ 22 h 23"/>
                  <a:gd name="T26" fmla="*/ 3 w 21"/>
                  <a:gd name="T27" fmla="*/ 19 h 23"/>
                  <a:gd name="T28" fmla="*/ 1 w 21"/>
                  <a:gd name="T29" fmla="*/ 16 h 23"/>
                  <a:gd name="T30" fmla="*/ 0 w 21"/>
                  <a:gd name="T31" fmla="*/ 12 h 23"/>
                  <a:gd name="T32" fmla="*/ 0 w 21"/>
                  <a:gd name="T33" fmla="*/ 12 h 23"/>
                  <a:gd name="T34" fmla="*/ 1 w 21"/>
                  <a:gd name="T35" fmla="*/ 8 h 23"/>
                  <a:gd name="T36" fmla="*/ 3 w 21"/>
                  <a:gd name="T37" fmla="*/ 3 h 23"/>
                  <a:gd name="T38" fmla="*/ 6 w 21"/>
                  <a:gd name="T39" fmla="*/ 1 h 23"/>
                  <a:gd name="T40" fmla="*/ 11 w 21"/>
                  <a:gd name="T41" fmla="*/ 0 h 23"/>
                  <a:gd name="T42" fmla="*/ 11 w 21"/>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3">
                    <a:moveTo>
                      <a:pt x="11" y="0"/>
                    </a:moveTo>
                    <a:lnTo>
                      <a:pt x="11" y="0"/>
                    </a:lnTo>
                    <a:lnTo>
                      <a:pt x="15" y="1"/>
                    </a:lnTo>
                    <a:lnTo>
                      <a:pt x="18" y="3"/>
                    </a:lnTo>
                    <a:lnTo>
                      <a:pt x="21" y="8"/>
                    </a:lnTo>
                    <a:lnTo>
                      <a:pt x="21" y="12"/>
                    </a:lnTo>
                    <a:lnTo>
                      <a:pt x="21" y="12"/>
                    </a:lnTo>
                    <a:lnTo>
                      <a:pt x="21" y="16"/>
                    </a:lnTo>
                    <a:lnTo>
                      <a:pt x="18" y="19"/>
                    </a:lnTo>
                    <a:lnTo>
                      <a:pt x="15" y="22"/>
                    </a:lnTo>
                    <a:lnTo>
                      <a:pt x="11" y="23"/>
                    </a:lnTo>
                    <a:lnTo>
                      <a:pt x="11" y="23"/>
                    </a:lnTo>
                    <a:lnTo>
                      <a:pt x="6" y="22"/>
                    </a:lnTo>
                    <a:lnTo>
                      <a:pt x="3" y="19"/>
                    </a:lnTo>
                    <a:lnTo>
                      <a:pt x="1" y="16"/>
                    </a:lnTo>
                    <a:lnTo>
                      <a:pt x="0" y="12"/>
                    </a:lnTo>
                    <a:lnTo>
                      <a:pt x="0" y="12"/>
                    </a:lnTo>
                    <a:lnTo>
                      <a:pt x="1" y="8"/>
                    </a:lnTo>
                    <a:lnTo>
                      <a:pt x="3" y="3"/>
                    </a:lnTo>
                    <a:lnTo>
                      <a:pt x="6" y="1"/>
                    </a:lnTo>
                    <a:lnTo>
                      <a:pt x="11" y="0"/>
                    </a:lnTo>
                    <a:lnTo>
                      <a:pt x="11"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8" name="Freeform 299"/>
              <p:cNvSpPr>
                <a:spLocks/>
              </p:cNvSpPr>
              <p:nvPr/>
            </p:nvSpPr>
            <p:spPr bwMode="auto">
              <a:xfrm>
                <a:off x="3636" y="2581"/>
                <a:ext cx="8" cy="32"/>
              </a:xfrm>
              <a:custGeom>
                <a:avLst/>
                <a:gdLst>
                  <a:gd name="T0" fmla="*/ 2 w 8"/>
                  <a:gd name="T1" fmla="*/ 0 h 32"/>
                  <a:gd name="T2" fmla="*/ 8 w 8"/>
                  <a:gd name="T3" fmla="*/ 18 h 32"/>
                  <a:gd name="T4" fmla="*/ 1 w 8"/>
                  <a:gd name="T5" fmla="*/ 18 h 32"/>
                  <a:gd name="T6" fmla="*/ 1 w 8"/>
                  <a:gd name="T7" fmla="*/ 18 h 32"/>
                  <a:gd name="T8" fmla="*/ 0 w 8"/>
                  <a:gd name="T9" fmla="*/ 27 h 32"/>
                  <a:gd name="T10" fmla="*/ 0 w 8"/>
                  <a:gd name="T11" fmla="*/ 32 h 32"/>
                </a:gdLst>
                <a:ahLst/>
                <a:cxnLst>
                  <a:cxn ang="0">
                    <a:pos x="T0" y="T1"/>
                  </a:cxn>
                  <a:cxn ang="0">
                    <a:pos x="T2" y="T3"/>
                  </a:cxn>
                  <a:cxn ang="0">
                    <a:pos x="T4" y="T5"/>
                  </a:cxn>
                  <a:cxn ang="0">
                    <a:pos x="T6" y="T7"/>
                  </a:cxn>
                  <a:cxn ang="0">
                    <a:pos x="T8" y="T9"/>
                  </a:cxn>
                  <a:cxn ang="0">
                    <a:pos x="T10" y="T11"/>
                  </a:cxn>
                </a:cxnLst>
                <a:rect l="0" t="0" r="r" b="b"/>
                <a:pathLst>
                  <a:path w="8" h="32">
                    <a:moveTo>
                      <a:pt x="2" y="0"/>
                    </a:moveTo>
                    <a:lnTo>
                      <a:pt x="8" y="18"/>
                    </a:lnTo>
                    <a:lnTo>
                      <a:pt x="1" y="18"/>
                    </a:lnTo>
                    <a:lnTo>
                      <a:pt x="1" y="18"/>
                    </a:lnTo>
                    <a:lnTo>
                      <a:pt x="0" y="27"/>
                    </a:lnTo>
                    <a:lnTo>
                      <a:pt x="0" y="3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79" name="Freeform 300"/>
              <p:cNvSpPr>
                <a:spLocks/>
              </p:cNvSpPr>
              <p:nvPr/>
            </p:nvSpPr>
            <p:spPr bwMode="auto">
              <a:xfrm>
                <a:off x="3610" y="2558"/>
                <a:ext cx="38" cy="28"/>
              </a:xfrm>
              <a:custGeom>
                <a:avLst/>
                <a:gdLst>
                  <a:gd name="T0" fmla="*/ 7 w 38"/>
                  <a:gd name="T1" fmla="*/ 26 h 28"/>
                  <a:gd name="T2" fmla="*/ 7 w 38"/>
                  <a:gd name="T3" fmla="*/ 26 h 28"/>
                  <a:gd name="T4" fmla="*/ 6 w 38"/>
                  <a:gd name="T5" fmla="*/ 27 h 28"/>
                  <a:gd name="T6" fmla="*/ 4 w 38"/>
                  <a:gd name="T7" fmla="*/ 28 h 28"/>
                  <a:gd name="T8" fmla="*/ 4 w 38"/>
                  <a:gd name="T9" fmla="*/ 28 h 28"/>
                  <a:gd name="T10" fmla="*/ 2 w 38"/>
                  <a:gd name="T11" fmla="*/ 28 h 28"/>
                  <a:gd name="T12" fmla="*/ 2 w 38"/>
                  <a:gd name="T13" fmla="*/ 28 h 28"/>
                  <a:gd name="T14" fmla="*/ 0 w 38"/>
                  <a:gd name="T15" fmla="*/ 26 h 28"/>
                  <a:gd name="T16" fmla="*/ 0 w 38"/>
                  <a:gd name="T17" fmla="*/ 24 h 28"/>
                  <a:gd name="T18" fmla="*/ 8 w 38"/>
                  <a:gd name="T19" fmla="*/ 4 h 28"/>
                  <a:gd name="T20" fmla="*/ 8 w 38"/>
                  <a:gd name="T21" fmla="*/ 4 h 28"/>
                  <a:gd name="T22" fmla="*/ 10 w 38"/>
                  <a:gd name="T23" fmla="*/ 3 h 28"/>
                  <a:gd name="T24" fmla="*/ 12 w 38"/>
                  <a:gd name="T25" fmla="*/ 1 h 28"/>
                  <a:gd name="T26" fmla="*/ 16 w 38"/>
                  <a:gd name="T27" fmla="*/ 0 h 28"/>
                  <a:gd name="T28" fmla="*/ 20 w 38"/>
                  <a:gd name="T29" fmla="*/ 0 h 28"/>
                  <a:gd name="T30" fmla="*/ 20 w 38"/>
                  <a:gd name="T31" fmla="*/ 0 h 28"/>
                  <a:gd name="T32" fmla="*/ 24 w 38"/>
                  <a:gd name="T33" fmla="*/ 0 h 28"/>
                  <a:gd name="T34" fmla="*/ 27 w 38"/>
                  <a:gd name="T35" fmla="*/ 1 h 28"/>
                  <a:gd name="T36" fmla="*/ 30 w 38"/>
                  <a:gd name="T37" fmla="*/ 3 h 28"/>
                  <a:gd name="T38" fmla="*/ 31 w 38"/>
                  <a:gd name="T39" fmla="*/ 4 h 28"/>
                  <a:gd name="T40" fmla="*/ 38 w 38"/>
                  <a:gd name="T41" fmla="*/ 24 h 28"/>
                  <a:gd name="T42" fmla="*/ 38 w 38"/>
                  <a:gd name="T43" fmla="*/ 24 h 28"/>
                  <a:gd name="T44" fmla="*/ 38 w 38"/>
                  <a:gd name="T45" fmla="*/ 26 h 28"/>
                  <a:gd name="T46" fmla="*/ 36 w 38"/>
                  <a:gd name="T47" fmla="*/ 28 h 28"/>
                  <a:gd name="T48" fmla="*/ 36 w 38"/>
                  <a:gd name="T49" fmla="*/ 28 h 28"/>
                  <a:gd name="T50" fmla="*/ 35 w 38"/>
                  <a:gd name="T51" fmla="*/ 28 h 28"/>
                  <a:gd name="T52" fmla="*/ 35 w 38"/>
                  <a:gd name="T53" fmla="*/ 28 h 28"/>
                  <a:gd name="T54" fmla="*/ 33 w 38"/>
                  <a:gd name="T55" fmla="*/ 27 h 28"/>
                  <a:gd name="T56" fmla="*/ 32 w 38"/>
                  <a:gd name="T5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28">
                    <a:moveTo>
                      <a:pt x="7" y="26"/>
                    </a:moveTo>
                    <a:lnTo>
                      <a:pt x="7" y="26"/>
                    </a:lnTo>
                    <a:lnTo>
                      <a:pt x="6" y="27"/>
                    </a:lnTo>
                    <a:lnTo>
                      <a:pt x="4" y="28"/>
                    </a:lnTo>
                    <a:lnTo>
                      <a:pt x="4" y="28"/>
                    </a:lnTo>
                    <a:lnTo>
                      <a:pt x="2" y="28"/>
                    </a:lnTo>
                    <a:lnTo>
                      <a:pt x="2" y="28"/>
                    </a:lnTo>
                    <a:lnTo>
                      <a:pt x="0" y="26"/>
                    </a:lnTo>
                    <a:lnTo>
                      <a:pt x="0" y="24"/>
                    </a:lnTo>
                    <a:lnTo>
                      <a:pt x="8" y="4"/>
                    </a:lnTo>
                    <a:lnTo>
                      <a:pt x="8" y="4"/>
                    </a:lnTo>
                    <a:lnTo>
                      <a:pt x="10" y="3"/>
                    </a:lnTo>
                    <a:lnTo>
                      <a:pt x="12" y="1"/>
                    </a:lnTo>
                    <a:lnTo>
                      <a:pt x="16" y="0"/>
                    </a:lnTo>
                    <a:lnTo>
                      <a:pt x="20" y="0"/>
                    </a:lnTo>
                    <a:lnTo>
                      <a:pt x="20" y="0"/>
                    </a:lnTo>
                    <a:lnTo>
                      <a:pt x="24" y="0"/>
                    </a:lnTo>
                    <a:lnTo>
                      <a:pt x="27" y="1"/>
                    </a:lnTo>
                    <a:lnTo>
                      <a:pt x="30" y="3"/>
                    </a:lnTo>
                    <a:lnTo>
                      <a:pt x="31" y="4"/>
                    </a:lnTo>
                    <a:lnTo>
                      <a:pt x="38" y="24"/>
                    </a:lnTo>
                    <a:lnTo>
                      <a:pt x="38" y="24"/>
                    </a:lnTo>
                    <a:lnTo>
                      <a:pt x="38" y="26"/>
                    </a:lnTo>
                    <a:lnTo>
                      <a:pt x="36" y="28"/>
                    </a:lnTo>
                    <a:lnTo>
                      <a:pt x="36" y="28"/>
                    </a:lnTo>
                    <a:lnTo>
                      <a:pt x="35" y="28"/>
                    </a:lnTo>
                    <a:lnTo>
                      <a:pt x="35" y="28"/>
                    </a:lnTo>
                    <a:lnTo>
                      <a:pt x="33" y="27"/>
                    </a:lnTo>
                    <a:lnTo>
                      <a:pt x="32" y="2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0" name="Freeform 301"/>
              <p:cNvSpPr>
                <a:spLocks/>
              </p:cNvSpPr>
              <p:nvPr/>
            </p:nvSpPr>
            <p:spPr bwMode="auto">
              <a:xfrm>
                <a:off x="3615" y="2581"/>
                <a:ext cx="9" cy="32"/>
              </a:xfrm>
              <a:custGeom>
                <a:avLst/>
                <a:gdLst>
                  <a:gd name="T0" fmla="*/ 9 w 9"/>
                  <a:gd name="T1" fmla="*/ 32 h 32"/>
                  <a:gd name="T2" fmla="*/ 9 w 9"/>
                  <a:gd name="T3" fmla="*/ 32 h 32"/>
                  <a:gd name="T4" fmla="*/ 8 w 9"/>
                  <a:gd name="T5" fmla="*/ 27 h 32"/>
                  <a:gd name="T6" fmla="*/ 7 w 9"/>
                  <a:gd name="T7" fmla="*/ 18 h 32"/>
                  <a:gd name="T8" fmla="*/ 0 w 9"/>
                  <a:gd name="T9" fmla="*/ 18 h 32"/>
                  <a:gd name="T10" fmla="*/ 7 w 9"/>
                  <a:gd name="T11" fmla="*/ 0 h 32"/>
                </a:gdLst>
                <a:ahLst/>
                <a:cxnLst>
                  <a:cxn ang="0">
                    <a:pos x="T0" y="T1"/>
                  </a:cxn>
                  <a:cxn ang="0">
                    <a:pos x="T2" y="T3"/>
                  </a:cxn>
                  <a:cxn ang="0">
                    <a:pos x="T4" y="T5"/>
                  </a:cxn>
                  <a:cxn ang="0">
                    <a:pos x="T6" y="T7"/>
                  </a:cxn>
                  <a:cxn ang="0">
                    <a:pos x="T8" y="T9"/>
                  </a:cxn>
                  <a:cxn ang="0">
                    <a:pos x="T10" y="T11"/>
                  </a:cxn>
                </a:cxnLst>
                <a:rect l="0" t="0" r="r" b="b"/>
                <a:pathLst>
                  <a:path w="9" h="32">
                    <a:moveTo>
                      <a:pt x="9" y="32"/>
                    </a:moveTo>
                    <a:lnTo>
                      <a:pt x="9" y="32"/>
                    </a:lnTo>
                    <a:lnTo>
                      <a:pt x="8" y="27"/>
                    </a:lnTo>
                    <a:lnTo>
                      <a:pt x="7" y="18"/>
                    </a:lnTo>
                    <a:lnTo>
                      <a:pt x="0" y="18"/>
                    </a:lnTo>
                    <a:lnTo>
                      <a:pt x="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1" name="Freeform 302"/>
              <p:cNvSpPr>
                <a:spLocks/>
              </p:cNvSpPr>
              <p:nvPr/>
            </p:nvSpPr>
            <p:spPr bwMode="auto">
              <a:xfrm>
                <a:off x="3692" y="2564"/>
                <a:ext cx="13" cy="49"/>
              </a:xfrm>
              <a:custGeom>
                <a:avLst/>
                <a:gdLst>
                  <a:gd name="T0" fmla="*/ 3 w 13"/>
                  <a:gd name="T1" fmla="*/ 0 h 49"/>
                  <a:gd name="T2" fmla="*/ 13 w 13"/>
                  <a:gd name="T3" fmla="*/ 28 h 49"/>
                  <a:gd name="T4" fmla="*/ 3 w 13"/>
                  <a:gd name="T5" fmla="*/ 28 h 49"/>
                  <a:gd name="T6" fmla="*/ 3 w 13"/>
                  <a:gd name="T7" fmla="*/ 28 h 49"/>
                  <a:gd name="T8" fmla="*/ 2 w 13"/>
                  <a:gd name="T9" fmla="*/ 41 h 49"/>
                  <a:gd name="T10" fmla="*/ 1 w 13"/>
                  <a:gd name="T11" fmla="*/ 46 h 49"/>
                  <a:gd name="T12" fmla="*/ 0 w 1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3" h="49">
                    <a:moveTo>
                      <a:pt x="3" y="0"/>
                    </a:moveTo>
                    <a:lnTo>
                      <a:pt x="13" y="28"/>
                    </a:lnTo>
                    <a:lnTo>
                      <a:pt x="3" y="28"/>
                    </a:lnTo>
                    <a:lnTo>
                      <a:pt x="3" y="28"/>
                    </a:lnTo>
                    <a:lnTo>
                      <a:pt x="2" y="41"/>
                    </a:lnTo>
                    <a:lnTo>
                      <a:pt x="1" y="46"/>
                    </a:lnTo>
                    <a:lnTo>
                      <a:pt x="0" y="4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2" name="Freeform 303"/>
              <p:cNvSpPr>
                <a:spLocks/>
              </p:cNvSpPr>
              <p:nvPr/>
            </p:nvSpPr>
            <p:spPr bwMode="auto">
              <a:xfrm>
                <a:off x="3654" y="2529"/>
                <a:ext cx="57" cy="42"/>
              </a:xfrm>
              <a:custGeom>
                <a:avLst/>
                <a:gdLst>
                  <a:gd name="T0" fmla="*/ 9 w 57"/>
                  <a:gd name="T1" fmla="*/ 39 h 42"/>
                  <a:gd name="T2" fmla="*/ 9 w 57"/>
                  <a:gd name="T3" fmla="*/ 39 h 42"/>
                  <a:gd name="T4" fmla="*/ 7 w 57"/>
                  <a:gd name="T5" fmla="*/ 42 h 42"/>
                  <a:gd name="T6" fmla="*/ 5 w 57"/>
                  <a:gd name="T7" fmla="*/ 42 h 42"/>
                  <a:gd name="T8" fmla="*/ 5 w 57"/>
                  <a:gd name="T9" fmla="*/ 42 h 42"/>
                  <a:gd name="T10" fmla="*/ 3 w 57"/>
                  <a:gd name="T11" fmla="*/ 42 h 42"/>
                  <a:gd name="T12" fmla="*/ 3 w 57"/>
                  <a:gd name="T13" fmla="*/ 42 h 42"/>
                  <a:gd name="T14" fmla="*/ 2 w 57"/>
                  <a:gd name="T15" fmla="*/ 41 h 42"/>
                  <a:gd name="T16" fmla="*/ 1 w 57"/>
                  <a:gd name="T17" fmla="*/ 40 h 42"/>
                  <a:gd name="T18" fmla="*/ 0 w 57"/>
                  <a:gd name="T19" fmla="*/ 38 h 42"/>
                  <a:gd name="T20" fmla="*/ 0 w 57"/>
                  <a:gd name="T21" fmla="*/ 36 h 42"/>
                  <a:gd name="T22" fmla="*/ 11 w 57"/>
                  <a:gd name="T23" fmla="*/ 7 h 42"/>
                  <a:gd name="T24" fmla="*/ 11 w 57"/>
                  <a:gd name="T25" fmla="*/ 7 h 42"/>
                  <a:gd name="T26" fmla="*/ 13 w 57"/>
                  <a:gd name="T27" fmla="*/ 5 h 42"/>
                  <a:gd name="T28" fmla="*/ 17 w 57"/>
                  <a:gd name="T29" fmla="*/ 2 h 42"/>
                  <a:gd name="T30" fmla="*/ 22 w 57"/>
                  <a:gd name="T31" fmla="*/ 1 h 42"/>
                  <a:gd name="T32" fmla="*/ 28 w 57"/>
                  <a:gd name="T33" fmla="*/ 0 h 42"/>
                  <a:gd name="T34" fmla="*/ 28 w 57"/>
                  <a:gd name="T35" fmla="*/ 0 h 42"/>
                  <a:gd name="T36" fmla="*/ 35 w 57"/>
                  <a:gd name="T37" fmla="*/ 1 h 42"/>
                  <a:gd name="T38" fmla="*/ 40 w 57"/>
                  <a:gd name="T39" fmla="*/ 2 h 42"/>
                  <a:gd name="T40" fmla="*/ 44 w 57"/>
                  <a:gd name="T41" fmla="*/ 5 h 42"/>
                  <a:gd name="T42" fmla="*/ 46 w 57"/>
                  <a:gd name="T43" fmla="*/ 7 h 42"/>
                  <a:gd name="T44" fmla="*/ 57 w 57"/>
                  <a:gd name="T45" fmla="*/ 36 h 42"/>
                  <a:gd name="T46" fmla="*/ 57 w 57"/>
                  <a:gd name="T47" fmla="*/ 36 h 42"/>
                  <a:gd name="T48" fmla="*/ 57 w 57"/>
                  <a:gd name="T49" fmla="*/ 38 h 42"/>
                  <a:gd name="T50" fmla="*/ 57 w 57"/>
                  <a:gd name="T51" fmla="*/ 40 h 42"/>
                  <a:gd name="T52" fmla="*/ 56 w 57"/>
                  <a:gd name="T53" fmla="*/ 41 h 42"/>
                  <a:gd name="T54" fmla="*/ 54 w 57"/>
                  <a:gd name="T55" fmla="*/ 42 h 42"/>
                  <a:gd name="T56" fmla="*/ 54 w 57"/>
                  <a:gd name="T57" fmla="*/ 42 h 42"/>
                  <a:gd name="T58" fmla="*/ 53 w 57"/>
                  <a:gd name="T59" fmla="*/ 42 h 42"/>
                  <a:gd name="T60" fmla="*/ 53 w 57"/>
                  <a:gd name="T61" fmla="*/ 42 h 42"/>
                  <a:gd name="T62" fmla="*/ 50 w 57"/>
                  <a:gd name="T63" fmla="*/ 42 h 42"/>
                  <a:gd name="T64" fmla="*/ 48 w 57"/>
                  <a:gd name="T6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2">
                    <a:moveTo>
                      <a:pt x="9" y="39"/>
                    </a:moveTo>
                    <a:lnTo>
                      <a:pt x="9" y="39"/>
                    </a:lnTo>
                    <a:lnTo>
                      <a:pt x="7" y="42"/>
                    </a:lnTo>
                    <a:lnTo>
                      <a:pt x="5" y="42"/>
                    </a:lnTo>
                    <a:lnTo>
                      <a:pt x="5" y="42"/>
                    </a:lnTo>
                    <a:lnTo>
                      <a:pt x="3" y="42"/>
                    </a:lnTo>
                    <a:lnTo>
                      <a:pt x="3" y="42"/>
                    </a:lnTo>
                    <a:lnTo>
                      <a:pt x="2" y="41"/>
                    </a:lnTo>
                    <a:lnTo>
                      <a:pt x="1" y="40"/>
                    </a:lnTo>
                    <a:lnTo>
                      <a:pt x="0" y="38"/>
                    </a:lnTo>
                    <a:lnTo>
                      <a:pt x="0" y="36"/>
                    </a:lnTo>
                    <a:lnTo>
                      <a:pt x="11" y="7"/>
                    </a:lnTo>
                    <a:lnTo>
                      <a:pt x="11" y="7"/>
                    </a:lnTo>
                    <a:lnTo>
                      <a:pt x="13" y="5"/>
                    </a:lnTo>
                    <a:lnTo>
                      <a:pt x="17" y="2"/>
                    </a:lnTo>
                    <a:lnTo>
                      <a:pt x="22" y="1"/>
                    </a:lnTo>
                    <a:lnTo>
                      <a:pt x="28" y="0"/>
                    </a:lnTo>
                    <a:lnTo>
                      <a:pt x="28" y="0"/>
                    </a:lnTo>
                    <a:lnTo>
                      <a:pt x="35" y="1"/>
                    </a:lnTo>
                    <a:lnTo>
                      <a:pt x="40" y="2"/>
                    </a:lnTo>
                    <a:lnTo>
                      <a:pt x="44" y="5"/>
                    </a:lnTo>
                    <a:lnTo>
                      <a:pt x="46" y="7"/>
                    </a:lnTo>
                    <a:lnTo>
                      <a:pt x="57" y="36"/>
                    </a:lnTo>
                    <a:lnTo>
                      <a:pt x="57" y="36"/>
                    </a:lnTo>
                    <a:lnTo>
                      <a:pt x="57" y="38"/>
                    </a:lnTo>
                    <a:lnTo>
                      <a:pt x="57" y="40"/>
                    </a:lnTo>
                    <a:lnTo>
                      <a:pt x="56" y="41"/>
                    </a:lnTo>
                    <a:lnTo>
                      <a:pt x="54" y="42"/>
                    </a:lnTo>
                    <a:lnTo>
                      <a:pt x="54" y="42"/>
                    </a:lnTo>
                    <a:lnTo>
                      <a:pt x="53" y="42"/>
                    </a:lnTo>
                    <a:lnTo>
                      <a:pt x="53" y="42"/>
                    </a:lnTo>
                    <a:lnTo>
                      <a:pt x="50" y="42"/>
                    </a:lnTo>
                    <a:lnTo>
                      <a:pt x="48" y="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3" name="Freeform 304"/>
              <p:cNvSpPr>
                <a:spLocks/>
              </p:cNvSpPr>
              <p:nvPr/>
            </p:nvSpPr>
            <p:spPr bwMode="auto">
              <a:xfrm>
                <a:off x="3660" y="2564"/>
                <a:ext cx="13" cy="49"/>
              </a:xfrm>
              <a:custGeom>
                <a:avLst/>
                <a:gdLst>
                  <a:gd name="T0" fmla="*/ 13 w 13"/>
                  <a:gd name="T1" fmla="*/ 49 h 49"/>
                  <a:gd name="T2" fmla="*/ 13 w 13"/>
                  <a:gd name="T3" fmla="*/ 49 h 49"/>
                  <a:gd name="T4" fmla="*/ 12 w 13"/>
                  <a:gd name="T5" fmla="*/ 46 h 49"/>
                  <a:gd name="T6" fmla="*/ 12 w 13"/>
                  <a:gd name="T7" fmla="*/ 41 h 49"/>
                  <a:gd name="T8" fmla="*/ 11 w 13"/>
                  <a:gd name="T9" fmla="*/ 28 h 49"/>
                  <a:gd name="T10" fmla="*/ 0 w 13"/>
                  <a:gd name="T11" fmla="*/ 28 h 49"/>
                  <a:gd name="T12" fmla="*/ 10 w 1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3" h="49">
                    <a:moveTo>
                      <a:pt x="13" y="49"/>
                    </a:moveTo>
                    <a:lnTo>
                      <a:pt x="13" y="49"/>
                    </a:lnTo>
                    <a:lnTo>
                      <a:pt x="12" y="46"/>
                    </a:lnTo>
                    <a:lnTo>
                      <a:pt x="12" y="41"/>
                    </a:lnTo>
                    <a:lnTo>
                      <a:pt x="11" y="28"/>
                    </a:lnTo>
                    <a:lnTo>
                      <a:pt x="0" y="28"/>
                    </a:lnTo>
                    <a:lnTo>
                      <a:pt x="1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4" name="Freeform 305"/>
              <p:cNvSpPr>
                <a:spLocks/>
              </p:cNvSpPr>
              <p:nvPr/>
            </p:nvSpPr>
            <p:spPr bwMode="auto">
              <a:xfrm>
                <a:off x="3719" y="2529"/>
                <a:ext cx="44" cy="79"/>
              </a:xfrm>
              <a:custGeom>
                <a:avLst/>
                <a:gdLst>
                  <a:gd name="T0" fmla="*/ 11 w 44"/>
                  <a:gd name="T1" fmla="*/ 79 h 79"/>
                  <a:gd name="T2" fmla="*/ 11 w 44"/>
                  <a:gd name="T3" fmla="*/ 79 h 79"/>
                  <a:gd name="T4" fmla="*/ 9 w 44"/>
                  <a:gd name="T5" fmla="*/ 66 h 79"/>
                  <a:gd name="T6" fmla="*/ 6 w 44"/>
                  <a:gd name="T7" fmla="*/ 52 h 79"/>
                  <a:gd name="T8" fmla="*/ 6 w 44"/>
                  <a:gd name="T9" fmla="*/ 52 h 79"/>
                  <a:gd name="T10" fmla="*/ 5 w 44"/>
                  <a:gd name="T11" fmla="*/ 50 h 79"/>
                  <a:gd name="T12" fmla="*/ 4 w 44"/>
                  <a:gd name="T13" fmla="*/ 48 h 79"/>
                  <a:gd name="T14" fmla="*/ 3 w 44"/>
                  <a:gd name="T15" fmla="*/ 47 h 79"/>
                  <a:gd name="T16" fmla="*/ 3 w 44"/>
                  <a:gd name="T17" fmla="*/ 43 h 79"/>
                  <a:gd name="T18" fmla="*/ 3 w 44"/>
                  <a:gd name="T19" fmla="*/ 43 h 79"/>
                  <a:gd name="T20" fmla="*/ 0 w 44"/>
                  <a:gd name="T21" fmla="*/ 30 h 79"/>
                  <a:gd name="T22" fmla="*/ 0 w 44"/>
                  <a:gd name="T23" fmla="*/ 19 h 79"/>
                  <a:gd name="T24" fmla="*/ 0 w 44"/>
                  <a:gd name="T25" fmla="*/ 9 h 79"/>
                  <a:gd name="T26" fmla="*/ 0 w 44"/>
                  <a:gd name="T27" fmla="*/ 9 h 79"/>
                  <a:gd name="T28" fmla="*/ 0 w 44"/>
                  <a:gd name="T29" fmla="*/ 7 h 79"/>
                  <a:gd name="T30" fmla="*/ 3 w 44"/>
                  <a:gd name="T31" fmla="*/ 5 h 79"/>
                  <a:gd name="T32" fmla="*/ 7 w 44"/>
                  <a:gd name="T33" fmla="*/ 3 h 79"/>
                  <a:gd name="T34" fmla="*/ 14 w 44"/>
                  <a:gd name="T35" fmla="*/ 1 h 79"/>
                  <a:gd name="T36" fmla="*/ 22 w 44"/>
                  <a:gd name="T37" fmla="*/ 0 h 79"/>
                  <a:gd name="T38" fmla="*/ 22 w 44"/>
                  <a:gd name="T39" fmla="*/ 0 h 79"/>
                  <a:gd name="T40" fmla="*/ 29 w 44"/>
                  <a:gd name="T41" fmla="*/ 1 h 79"/>
                  <a:gd name="T42" fmla="*/ 36 w 44"/>
                  <a:gd name="T43" fmla="*/ 3 h 79"/>
                  <a:gd name="T44" fmla="*/ 42 w 44"/>
                  <a:gd name="T45" fmla="*/ 5 h 79"/>
                  <a:gd name="T46" fmla="*/ 43 w 44"/>
                  <a:gd name="T47" fmla="*/ 7 h 79"/>
                  <a:gd name="T48" fmla="*/ 43 w 44"/>
                  <a:gd name="T49" fmla="*/ 9 h 79"/>
                  <a:gd name="T50" fmla="*/ 43 w 44"/>
                  <a:gd name="T51" fmla="*/ 9 h 79"/>
                  <a:gd name="T52" fmla="*/ 44 w 44"/>
                  <a:gd name="T53" fmla="*/ 19 h 79"/>
                  <a:gd name="T54" fmla="*/ 43 w 44"/>
                  <a:gd name="T55" fmla="*/ 30 h 79"/>
                  <a:gd name="T56" fmla="*/ 42 w 44"/>
                  <a:gd name="T57" fmla="*/ 43 h 79"/>
                  <a:gd name="T58" fmla="*/ 42 w 44"/>
                  <a:gd name="T59" fmla="*/ 43 h 79"/>
                  <a:gd name="T60" fmla="*/ 41 w 44"/>
                  <a:gd name="T61" fmla="*/ 47 h 79"/>
                  <a:gd name="T62" fmla="*/ 40 w 44"/>
                  <a:gd name="T63" fmla="*/ 48 h 79"/>
                  <a:gd name="T64" fmla="*/ 39 w 44"/>
                  <a:gd name="T65" fmla="*/ 50 h 79"/>
                  <a:gd name="T66" fmla="*/ 37 w 44"/>
                  <a:gd name="T67" fmla="*/ 52 h 79"/>
                  <a:gd name="T68" fmla="*/ 37 w 44"/>
                  <a:gd name="T69" fmla="*/ 52 h 79"/>
                  <a:gd name="T70" fmla="*/ 35 w 44"/>
                  <a:gd name="T71" fmla="*/ 66 h 79"/>
                  <a:gd name="T72" fmla="*/ 32 w 44"/>
                  <a:gd name="T7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79">
                    <a:moveTo>
                      <a:pt x="11" y="79"/>
                    </a:moveTo>
                    <a:lnTo>
                      <a:pt x="11" y="79"/>
                    </a:lnTo>
                    <a:lnTo>
                      <a:pt x="9" y="66"/>
                    </a:lnTo>
                    <a:lnTo>
                      <a:pt x="6" y="52"/>
                    </a:lnTo>
                    <a:lnTo>
                      <a:pt x="6" y="52"/>
                    </a:lnTo>
                    <a:lnTo>
                      <a:pt x="5" y="50"/>
                    </a:lnTo>
                    <a:lnTo>
                      <a:pt x="4" y="48"/>
                    </a:lnTo>
                    <a:lnTo>
                      <a:pt x="3" y="47"/>
                    </a:lnTo>
                    <a:lnTo>
                      <a:pt x="3" y="43"/>
                    </a:lnTo>
                    <a:lnTo>
                      <a:pt x="3" y="43"/>
                    </a:lnTo>
                    <a:lnTo>
                      <a:pt x="0" y="30"/>
                    </a:lnTo>
                    <a:lnTo>
                      <a:pt x="0" y="19"/>
                    </a:lnTo>
                    <a:lnTo>
                      <a:pt x="0" y="9"/>
                    </a:lnTo>
                    <a:lnTo>
                      <a:pt x="0" y="9"/>
                    </a:lnTo>
                    <a:lnTo>
                      <a:pt x="0" y="7"/>
                    </a:lnTo>
                    <a:lnTo>
                      <a:pt x="3" y="5"/>
                    </a:lnTo>
                    <a:lnTo>
                      <a:pt x="7" y="3"/>
                    </a:lnTo>
                    <a:lnTo>
                      <a:pt x="14" y="1"/>
                    </a:lnTo>
                    <a:lnTo>
                      <a:pt x="22" y="0"/>
                    </a:lnTo>
                    <a:lnTo>
                      <a:pt x="22" y="0"/>
                    </a:lnTo>
                    <a:lnTo>
                      <a:pt x="29" y="1"/>
                    </a:lnTo>
                    <a:lnTo>
                      <a:pt x="36" y="3"/>
                    </a:lnTo>
                    <a:lnTo>
                      <a:pt x="42" y="5"/>
                    </a:lnTo>
                    <a:lnTo>
                      <a:pt x="43" y="7"/>
                    </a:lnTo>
                    <a:lnTo>
                      <a:pt x="43" y="9"/>
                    </a:lnTo>
                    <a:lnTo>
                      <a:pt x="43" y="9"/>
                    </a:lnTo>
                    <a:lnTo>
                      <a:pt x="44" y="19"/>
                    </a:lnTo>
                    <a:lnTo>
                      <a:pt x="43" y="30"/>
                    </a:lnTo>
                    <a:lnTo>
                      <a:pt x="42" y="43"/>
                    </a:lnTo>
                    <a:lnTo>
                      <a:pt x="42" y="43"/>
                    </a:lnTo>
                    <a:lnTo>
                      <a:pt x="41" y="47"/>
                    </a:lnTo>
                    <a:lnTo>
                      <a:pt x="40" y="48"/>
                    </a:lnTo>
                    <a:lnTo>
                      <a:pt x="39" y="50"/>
                    </a:lnTo>
                    <a:lnTo>
                      <a:pt x="37" y="52"/>
                    </a:lnTo>
                    <a:lnTo>
                      <a:pt x="37" y="52"/>
                    </a:lnTo>
                    <a:lnTo>
                      <a:pt x="35" y="66"/>
                    </a:lnTo>
                    <a:lnTo>
                      <a:pt x="32" y="7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5" name="Freeform 306"/>
              <p:cNvSpPr>
                <a:spLocks/>
              </p:cNvSpPr>
              <p:nvPr/>
            </p:nvSpPr>
            <p:spPr bwMode="auto">
              <a:xfrm>
                <a:off x="3771" y="2558"/>
                <a:ext cx="29" cy="52"/>
              </a:xfrm>
              <a:custGeom>
                <a:avLst/>
                <a:gdLst>
                  <a:gd name="T0" fmla="*/ 7 w 29"/>
                  <a:gd name="T1" fmla="*/ 52 h 52"/>
                  <a:gd name="T2" fmla="*/ 7 w 29"/>
                  <a:gd name="T3" fmla="*/ 52 h 52"/>
                  <a:gd name="T4" fmla="*/ 5 w 29"/>
                  <a:gd name="T5" fmla="*/ 43 h 52"/>
                  <a:gd name="T6" fmla="*/ 4 w 29"/>
                  <a:gd name="T7" fmla="*/ 34 h 52"/>
                  <a:gd name="T8" fmla="*/ 4 w 29"/>
                  <a:gd name="T9" fmla="*/ 34 h 52"/>
                  <a:gd name="T10" fmla="*/ 3 w 29"/>
                  <a:gd name="T11" fmla="*/ 31 h 52"/>
                  <a:gd name="T12" fmla="*/ 2 w 29"/>
                  <a:gd name="T13" fmla="*/ 29 h 52"/>
                  <a:gd name="T14" fmla="*/ 2 w 29"/>
                  <a:gd name="T15" fmla="*/ 29 h 52"/>
                  <a:gd name="T16" fmla="*/ 0 w 29"/>
                  <a:gd name="T17" fmla="*/ 20 h 52"/>
                  <a:gd name="T18" fmla="*/ 0 w 29"/>
                  <a:gd name="T19" fmla="*/ 12 h 52"/>
                  <a:gd name="T20" fmla="*/ 0 w 29"/>
                  <a:gd name="T21" fmla="*/ 5 h 52"/>
                  <a:gd name="T22" fmla="*/ 0 w 29"/>
                  <a:gd name="T23" fmla="*/ 5 h 52"/>
                  <a:gd name="T24" fmla="*/ 2 w 29"/>
                  <a:gd name="T25" fmla="*/ 3 h 52"/>
                  <a:gd name="T26" fmla="*/ 5 w 29"/>
                  <a:gd name="T27" fmla="*/ 1 h 52"/>
                  <a:gd name="T28" fmla="*/ 9 w 29"/>
                  <a:gd name="T29" fmla="*/ 0 h 52"/>
                  <a:gd name="T30" fmla="*/ 14 w 29"/>
                  <a:gd name="T31" fmla="*/ 0 h 52"/>
                  <a:gd name="T32" fmla="*/ 14 w 29"/>
                  <a:gd name="T33" fmla="*/ 0 h 52"/>
                  <a:gd name="T34" fmla="*/ 19 w 29"/>
                  <a:gd name="T35" fmla="*/ 0 h 52"/>
                  <a:gd name="T36" fmla="*/ 24 w 29"/>
                  <a:gd name="T37" fmla="*/ 1 h 52"/>
                  <a:gd name="T38" fmla="*/ 28 w 29"/>
                  <a:gd name="T39" fmla="*/ 3 h 52"/>
                  <a:gd name="T40" fmla="*/ 29 w 29"/>
                  <a:gd name="T41" fmla="*/ 5 h 52"/>
                  <a:gd name="T42" fmla="*/ 29 w 29"/>
                  <a:gd name="T43" fmla="*/ 5 h 52"/>
                  <a:gd name="T44" fmla="*/ 29 w 29"/>
                  <a:gd name="T45" fmla="*/ 12 h 52"/>
                  <a:gd name="T46" fmla="*/ 29 w 29"/>
                  <a:gd name="T47" fmla="*/ 20 h 52"/>
                  <a:gd name="T48" fmla="*/ 28 w 29"/>
                  <a:gd name="T49" fmla="*/ 29 h 52"/>
                  <a:gd name="T50" fmla="*/ 28 w 29"/>
                  <a:gd name="T51" fmla="*/ 29 h 52"/>
                  <a:gd name="T52" fmla="*/ 26 w 29"/>
                  <a:gd name="T53" fmla="*/ 31 h 52"/>
                  <a:gd name="T54" fmla="*/ 25 w 29"/>
                  <a:gd name="T55" fmla="*/ 34 h 52"/>
                  <a:gd name="T56" fmla="*/ 25 w 29"/>
                  <a:gd name="T57" fmla="*/ 34 h 52"/>
                  <a:gd name="T58" fmla="*/ 24 w 29"/>
                  <a:gd name="T59" fmla="*/ 43 h 52"/>
                  <a:gd name="T60" fmla="*/ 21 w 29"/>
                  <a:gd name="T6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52">
                    <a:moveTo>
                      <a:pt x="7" y="52"/>
                    </a:moveTo>
                    <a:lnTo>
                      <a:pt x="7" y="52"/>
                    </a:lnTo>
                    <a:lnTo>
                      <a:pt x="5" y="43"/>
                    </a:lnTo>
                    <a:lnTo>
                      <a:pt x="4" y="34"/>
                    </a:lnTo>
                    <a:lnTo>
                      <a:pt x="4" y="34"/>
                    </a:lnTo>
                    <a:lnTo>
                      <a:pt x="3" y="31"/>
                    </a:lnTo>
                    <a:lnTo>
                      <a:pt x="2" y="29"/>
                    </a:lnTo>
                    <a:lnTo>
                      <a:pt x="2" y="29"/>
                    </a:lnTo>
                    <a:lnTo>
                      <a:pt x="0" y="20"/>
                    </a:lnTo>
                    <a:lnTo>
                      <a:pt x="0" y="12"/>
                    </a:lnTo>
                    <a:lnTo>
                      <a:pt x="0" y="5"/>
                    </a:lnTo>
                    <a:lnTo>
                      <a:pt x="0" y="5"/>
                    </a:lnTo>
                    <a:lnTo>
                      <a:pt x="2" y="3"/>
                    </a:lnTo>
                    <a:lnTo>
                      <a:pt x="5" y="1"/>
                    </a:lnTo>
                    <a:lnTo>
                      <a:pt x="9" y="0"/>
                    </a:lnTo>
                    <a:lnTo>
                      <a:pt x="14" y="0"/>
                    </a:lnTo>
                    <a:lnTo>
                      <a:pt x="14" y="0"/>
                    </a:lnTo>
                    <a:lnTo>
                      <a:pt x="19" y="0"/>
                    </a:lnTo>
                    <a:lnTo>
                      <a:pt x="24" y="1"/>
                    </a:lnTo>
                    <a:lnTo>
                      <a:pt x="28" y="3"/>
                    </a:lnTo>
                    <a:lnTo>
                      <a:pt x="29" y="5"/>
                    </a:lnTo>
                    <a:lnTo>
                      <a:pt x="29" y="5"/>
                    </a:lnTo>
                    <a:lnTo>
                      <a:pt x="29" y="12"/>
                    </a:lnTo>
                    <a:lnTo>
                      <a:pt x="29" y="20"/>
                    </a:lnTo>
                    <a:lnTo>
                      <a:pt x="28" y="29"/>
                    </a:lnTo>
                    <a:lnTo>
                      <a:pt x="28" y="29"/>
                    </a:lnTo>
                    <a:lnTo>
                      <a:pt x="26" y="31"/>
                    </a:lnTo>
                    <a:lnTo>
                      <a:pt x="25" y="34"/>
                    </a:lnTo>
                    <a:lnTo>
                      <a:pt x="25" y="34"/>
                    </a:lnTo>
                    <a:lnTo>
                      <a:pt x="24" y="43"/>
                    </a:lnTo>
                    <a:lnTo>
                      <a:pt x="21" y="5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6" name="Freeform 307"/>
              <p:cNvSpPr>
                <a:spLocks/>
              </p:cNvSpPr>
              <p:nvPr/>
            </p:nvSpPr>
            <p:spPr bwMode="auto">
              <a:xfrm>
                <a:off x="3760" y="2429"/>
                <a:ext cx="37" cy="48"/>
              </a:xfrm>
              <a:custGeom>
                <a:avLst/>
                <a:gdLst>
                  <a:gd name="T0" fmla="*/ 37 w 37"/>
                  <a:gd name="T1" fmla="*/ 48 h 48"/>
                  <a:gd name="T2" fmla="*/ 37 w 37"/>
                  <a:gd name="T3" fmla="*/ 0 h 48"/>
                  <a:gd name="T4" fmla="*/ 0 w 37"/>
                  <a:gd name="T5" fmla="*/ 0 h 48"/>
                  <a:gd name="T6" fmla="*/ 0 w 37"/>
                  <a:gd name="T7" fmla="*/ 12 h 48"/>
                </a:gdLst>
                <a:ahLst/>
                <a:cxnLst>
                  <a:cxn ang="0">
                    <a:pos x="T0" y="T1"/>
                  </a:cxn>
                  <a:cxn ang="0">
                    <a:pos x="T2" y="T3"/>
                  </a:cxn>
                  <a:cxn ang="0">
                    <a:pos x="T4" y="T5"/>
                  </a:cxn>
                  <a:cxn ang="0">
                    <a:pos x="T6" y="T7"/>
                  </a:cxn>
                </a:cxnLst>
                <a:rect l="0" t="0" r="r" b="b"/>
                <a:pathLst>
                  <a:path w="37" h="48">
                    <a:moveTo>
                      <a:pt x="37" y="48"/>
                    </a:moveTo>
                    <a:lnTo>
                      <a:pt x="37" y="0"/>
                    </a:lnTo>
                    <a:lnTo>
                      <a:pt x="0" y="0"/>
                    </a:lnTo>
                    <a:lnTo>
                      <a:pt x="0"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7" name="Freeform 308"/>
              <p:cNvSpPr>
                <a:spLocks/>
              </p:cNvSpPr>
              <p:nvPr/>
            </p:nvSpPr>
            <p:spPr bwMode="auto">
              <a:xfrm>
                <a:off x="357" y="356"/>
                <a:ext cx="212" cy="175"/>
              </a:xfrm>
              <a:custGeom>
                <a:avLst/>
                <a:gdLst>
                  <a:gd name="T0" fmla="*/ 75 w 212"/>
                  <a:gd name="T1" fmla="*/ 148 h 175"/>
                  <a:gd name="T2" fmla="*/ 41 w 212"/>
                  <a:gd name="T3" fmla="*/ 144 h 175"/>
                  <a:gd name="T4" fmla="*/ 35 w 212"/>
                  <a:gd name="T5" fmla="*/ 140 h 175"/>
                  <a:gd name="T6" fmla="*/ 32 w 212"/>
                  <a:gd name="T7" fmla="*/ 120 h 175"/>
                  <a:gd name="T8" fmla="*/ 40 w 212"/>
                  <a:gd name="T9" fmla="*/ 115 h 175"/>
                  <a:gd name="T10" fmla="*/ 40 w 212"/>
                  <a:gd name="T11" fmla="*/ 109 h 175"/>
                  <a:gd name="T12" fmla="*/ 32 w 212"/>
                  <a:gd name="T13" fmla="*/ 105 h 175"/>
                  <a:gd name="T14" fmla="*/ 6 w 212"/>
                  <a:gd name="T15" fmla="*/ 105 h 175"/>
                  <a:gd name="T16" fmla="*/ 0 w 212"/>
                  <a:gd name="T17" fmla="*/ 112 h 175"/>
                  <a:gd name="T18" fmla="*/ 4 w 212"/>
                  <a:gd name="T19" fmla="*/ 118 h 175"/>
                  <a:gd name="T20" fmla="*/ 19 w 212"/>
                  <a:gd name="T21" fmla="*/ 120 h 175"/>
                  <a:gd name="T22" fmla="*/ 25 w 212"/>
                  <a:gd name="T23" fmla="*/ 142 h 175"/>
                  <a:gd name="T24" fmla="*/ 32 w 212"/>
                  <a:gd name="T25" fmla="*/ 151 h 175"/>
                  <a:gd name="T26" fmla="*/ 34 w 212"/>
                  <a:gd name="T27" fmla="*/ 155 h 175"/>
                  <a:gd name="T28" fmla="*/ 33 w 212"/>
                  <a:gd name="T29" fmla="*/ 162 h 175"/>
                  <a:gd name="T30" fmla="*/ 40 w 212"/>
                  <a:gd name="T31" fmla="*/ 168 h 175"/>
                  <a:gd name="T32" fmla="*/ 72 w 212"/>
                  <a:gd name="T33" fmla="*/ 173 h 175"/>
                  <a:gd name="T34" fmla="*/ 123 w 212"/>
                  <a:gd name="T35" fmla="*/ 174 h 175"/>
                  <a:gd name="T36" fmla="*/ 173 w 212"/>
                  <a:gd name="T37" fmla="*/ 168 h 175"/>
                  <a:gd name="T38" fmla="*/ 178 w 212"/>
                  <a:gd name="T39" fmla="*/ 165 h 175"/>
                  <a:gd name="T40" fmla="*/ 179 w 212"/>
                  <a:gd name="T41" fmla="*/ 158 h 175"/>
                  <a:gd name="T42" fmla="*/ 176 w 212"/>
                  <a:gd name="T43" fmla="*/ 153 h 175"/>
                  <a:gd name="T44" fmla="*/ 187 w 212"/>
                  <a:gd name="T45" fmla="*/ 146 h 175"/>
                  <a:gd name="T46" fmla="*/ 194 w 212"/>
                  <a:gd name="T47" fmla="*/ 120 h 175"/>
                  <a:gd name="T48" fmla="*/ 207 w 212"/>
                  <a:gd name="T49" fmla="*/ 119 h 175"/>
                  <a:gd name="T50" fmla="*/ 212 w 212"/>
                  <a:gd name="T51" fmla="*/ 112 h 175"/>
                  <a:gd name="T52" fmla="*/ 210 w 212"/>
                  <a:gd name="T53" fmla="*/ 107 h 175"/>
                  <a:gd name="T54" fmla="*/ 181 w 212"/>
                  <a:gd name="T55" fmla="*/ 105 h 175"/>
                  <a:gd name="T56" fmla="*/ 175 w 212"/>
                  <a:gd name="T57" fmla="*/ 107 h 175"/>
                  <a:gd name="T58" fmla="*/ 173 w 212"/>
                  <a:gd name="T59" fmla="*/ 112 h 175"/>
                  <a:gd name="T60" fmla="*/ 178 w 212"/>
                  <a:gd name="T61" fmla="*/ 119 h 175"/>
                  <a:gd name="T62" fmla="*/ 182 w 212"/>
                  <a:gd name="T63" fmla="*/ 120 h 175"/>
                  <a:gd name="T64" fmla="*/ 176 w 212"/>
                  <a:gd name="T65" fmla="*/ 142 h 175"/>
                  <a:gd name="T66" fmla="*/ 158 w 212"/>
                  <a:gd name="T67" fmla="*/ 143 h 175"/>
                  <a:gd name="T68" fmla="*/ 161 w 212"/>
                  <a:gd name="T69" fmla="*/ 122 h 175"/>
                  <a:gd name="T70" fmla="*/ 174 w 212"/>
                  <a:gd name="T71" fmla="*/ 76 h 175"/>
                  <a:gd name="T72" fmla="*/ 176 w 212"/>
                  <a:gd name="T73" fmla="*/ 49 h 175"/>
                  <a:gd name="T74" fmla="*/ 173 w 212"/>
                  <a:gd name="T75" fmla="*/ 29 h 175"/>
                  <a:gd name="T76" fmla="*/ 163 w 212"/>
                  <a:gd name="T77" fmla="*/ 14 h 175"/>
                  <a:gd name="T78" fmla="*/ 145 w 212"/>
                  <a:gd name="T79" fmla="*/ 5 h 175"/>
                  <a:gd name="T80" fmla="*/ 118 w 212"/>
                  <a:gd name="T81" fmla="*/ 0 h 175"/>
                  <a:gd name="T82" fmla="*/ 95 w 212"/>
                  <a:gd name="T83" fmla="*/ 1 h 175"/>
                  <a:gd name="T84" fmla="*/ 67 w 212"/>
                  <a:gd name="T85" fmla="*/ 5 h 175"/>
                  <a:gd name="T86" fmla="*/ 50 w 212"/>
                  <a:gd name="T87" fmla="*/ 16 h 175"/>
                  <a:gd name="T88" fmla="*/ 41 w 212"/>
                  <a:gd name="T89" fmla="*/ 31 h 175"/>
                  <a:gd name="T90" fmla="*/ 37 w 212"/>
                  <a:gd name="T91" fmla="*/ 59 h 175"/>
                  <a:gd name="T92" fmla="*/ 43 w 212"/>
                  <a:gd name="T93" fmla="*/ 91 h 175"/>
                  <a:gd name="T94" fmla="*/ 55 w 212"/>
                  <a:gd name="T95" fmla="*/ 13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75">
                    <a:moveTo>
                      <a:pt x="95" y="149"/>
                    </a:moveTo>
                    <a:lnTo>
                      <a:pt x="95" y="149"/>
                    </a:lnTo>
                    <a:lnTo>
                      <a:pt x="75" y="148"/>
                    </a:lnTo>
                    <a:lnTo>
                      <a:pt x="59" y="146"/>
                    </a:lnTo>
                    <a:lnTo>
                      <a:pt x="41" y="144"/>
                    </a:lnTo>
                    <a:lnTo>
                      <a:pt x="41" y="144"/>
                    </a:lnTo>
                    <a:lnTo>
                      <a:pt x="37" y="142"/>
                    </a:lnTo>
                    <a:lnTo>
                      <a:pt x="35" y="140"/>
                    </a:lnTo>
                    <a:lnTo>
                      <a:pt x="35" y="140"/>
                    </a:lnTo>
                    <a:lnTo>
                      <a:pt x="30" y="120"/>
                    </a:lnTo>
                    <a:lnTo>
                      <a:pt x="32" y="120"/>
                    </a:lnTo>
                    <a:lnTo>
                      <a:pt x="32" y="120"/>
                    </a:lnTo>
                    <a:lnTo>
                      <a:pt x="35" y="119"/>
                    </a:lnTo>
                    <a:lnTo>
                      <a:pt x="37" y="118"/>
                    </a:lnTo>
                    <a:lnTo>
                      <a:pt x="40" y="115"/>
                    </a:lnTo>
                    <a:lnTo>
                      <a:pt x="40" y="112"/>
                    </a:lnTo>
                    <a:lnTo>
                      <a:pt x="40" y="112"/>
                    </a:lnTo>
                    <a:lnTo>
                      <a:pt x="40" y="109"/>
                    </a:lnTo>
                    <a:lnTo>
                      <a:pt x="37" y="107"/>
                    </a:lnTo>
                    <a:lnTo>
                      <a:pt x="35" y="105"/>
                    </a:lnTo>
                    <a:lnTo>
                      <a:pt x="32" y="105"/>
                    </a:lnTo>
                    <a:lnTo>
                      <a:pt x="9" y="105"/>
                    </a:lnTo>
                    <a:lnTo>
                      <a:pt x="9" y="105"/>
                    </a:lnTo>
                    <a:lnTo>
                      <a:pt x="6" y="105"/>
                    </a:lnTo>
                    <a:lnTo>
                      <a:pt x="4" y="107"/>
                    </a:lnTo>
                    <a:lnTo>
                      <a:pt x="1" y="109"/>
                    </a:lnTo>
                    <a:lnTo>
                      <a:pt x="0" y="112"/>
                    </a:lnTo>
                    <a:lnTo>
                      <a:pt x="0" y="112"/>
                    </a:lnTo>
                    <a:lnTo>
                      <a:pt x="1" y="115"/>
                    </a:lnTo>
                    <a:lnTo>
                      <a:pt x="4" y="118"/>
                    </a:lnTo>
                    <a:lnTo>
                      <a:pt x="6" y="119"/>
                    </a:lnTo>
                    <a:lnTo>
                      <a:pt x="9" y="120"/>
                    </a:lnTo>
                    <a:lnTo>
                      <a:pt x="19" y="120"/>
                    </a:lnTo>
                    <a:lnTo>
                      <a:pt x="19" y="120"/>
                    </a:lnTo>
                    <a:lnTo>
                      <a:pt x="25" y="142"/>
                    </a:lnTo>
                    <a:lnTo>
                      <a:pt x="25" y="142"/>
                    </a:lnTo>
                    <a:lnTo>
                      <a:pt x="26" y="146"/>
                    </a:lnTo>
                    <a:lnTo>
                      <a:pt x="29" y="149"/>
                    </a:lnTo>
                    <a:lnTo>
                      <a:pt x="32" y="151"/>
                    </a:lnTo>
                    <a:lnTo>
                      <a:pt x="37" y="153"/>
                    </a:lnTo>
                    <a:lnTo>
                      <a:pt x="37" y="153"/>
                    </a:lnTo>
                    <a:lnTo>
                      <a:pt x="34" y="155"/>
                    </a:lnTo>
                    <a:lnTo>
                      <a:pt x="33" y="158"/>
                    </a:lnTo>
                    <a:lnTo>
                      <a:pt x="33" y="158"/>
                    </a:lnTo>
                    <a:lnTo>
                      <a:pt x="33" y="162"/>
                    </a:lnTo>
                    <a:lnTo>
                      <a:pt x="34" y="165"/>
                    </a:lnTo>
                    <a:lnTo>
                      <a:pt x="37" y="167"/>
                    </a:lnTo>
                    <a:lnTo>
                      <a:pt x="40" y="168"/>
                    </a:lnTo>
                    <a:lnTo>
                      <a:pt x="40" y="168"/>
                    </a:lnTo>
                    <a:lnTo>
                      <a:pt x="56" y="171"/>
                    </a:lnTo>
                    <a:lnTo>
                      <a:pt x="72" y="173"/>
                    </a:lnTo>
                    <a:lnTo>
                      <a:pt x="90" y="174"/>
                    </a:lnTo>
                    <a:lnTo>
                      <a:pt x="106" y="175"/>
                    </a:lnTo>
                    <a:lnTo>
                      <a:pt x="123" y="174"/>
                    </a:lnTo>
                    <a:lnTo>
                      <a:pt x="140" y="173"/>
                    </a:lnTo>
                    <a:lnTo>
                      <a:pt x="157" y="171"/>
                    </a:lnTo>
                    <a:lnTo>
                      <a:pt x="173" y="168"/>
                    </a:lnTo>
                    <a:lnTo>
                      <a:pt x="173" y="168"/>
                    </a:lnTo>
                    <a:lnTo>
                      <a:pt x="176" y="167"/>
                    </a:lnTo>
                    <a:lnTo>
                      <a:pt x="178" y="165"/>
                    </a:lnTo>
                    <a:lnTo>
                      <a:pt x="179" y="162"/>
                    </a:lnTo>
                    <a:lnTo>
                      <a:pt x="179" y="158"/>
                    </a:lnTo>
                    <a:lnTo>
                      <a:pt x="179" y="158"/>
                    </a:lnTo>
                    <a:lnTo>
                      <a:pt x="178" y="156"/>
                    </a:lnTo>
                    <a:lnTo>
                      <a:pt x="176" y="153"/>
                    </a:lnTo>
                    <a:lnTo>
                      <a:pt x="176" y="153"/>
                    </a:lnTo>
                    <a:lnTo>
                      <a:pt x="180" y="151"/>
                    </a:lnTo>
                    <a:lnTo>
                      <a:pt x="185" y="149"/>
                    </a:lnTo>
                    <a:lnTo>
                      <a:pt x="187" y="146"/>
                    </a:lnTo>
                    <a:lnTo>
                      <a:pt x="189" y="142"/>
                    </a:lnTo>
                    <a:lnTo>
                      <a:pt x="189" y="142"/>
                    </a:lnTo>
                    <a:lnTo>
                      <a:pt x="194" y="120"/>
                    </a:lnTo>
                    <a:lnTo>
                      <a:pt x="204" y="120"/>
                    </a:lnTo>
                    <a:lnTo>
                      <a:pt x="204" y="120"/>
                    </a:lnTo>
                    <a:lnTo>
                      <a:pt x="207" y="119"/>
                    </a:lnTo>
                    <a:lnTo>
                      <a:pt x="210" y="118"/>
                    </a:lnTo>
                    <a:lnTo>
                      <a:pt x="211" y="115"/>
                    </a:lnTo>
                    <a:lnTo>
                      <a:pt x="212" y="112"/>
                    </a:lnTo>
                    <a:lnTo>
                      <a:pt x="212" y="112"/>
                    </a:lnTo>
                    <a:lnTo>
                      <a:pt x="211" y="109"/>
                    </a:lnTo>
                    <a:lnTo>
                      <a:pt x="210" y="107"/>
                    </a:lnTo>
                    <a:lnTo>
                      <a:pt x="207" y="105"/>
                    </a:lnTo>
                    <a:lnTo>
                      <a:pt x="204" y="105"/>
                    </a:lnTo>
                    <a:lnTo>
                      <a:pt x="181" y="105"/>
                    </a:lnTo>
                    <a:lnTo>
                      <a:pt x="181" y="105"/>
                    </a:lnTo>
                    <a:lnTo>
                      <a:pt x="178" y="105"/>
                    </a:lnTo>
                    <a:lnTo>
                      <a:pt x="175" y="107"/>
                    </a:lnTo>
                    <a:lnTo>
                      <a:pt x="174" y="109"/>
                    </a:lnTo>
                    <a:lnTo>
                      <a:pt x="173" y="112"/>
                    </a:lnTo>
                    <a:lnTo>
                      <a:pt x="173" y="112"/>
                    </a:lnTo>
                    <a:lnTo>
                      <a:pt x="174" y="115"/>
                    </a:lnTo>
                    <a:lnTo>
                      <a:pt x="175" y="118"/>
                    </a:lnTo>
                    <a:lnTo>
                      <a:pt x="178" y="119"/>
                    </a:lnTo>
                    <a:lnTo>
                      <a:pt x="181" y="120"/>
                    </a:lnTo>
                    <a:lnTo>
                      <a:pt x="182" y="120"/>
                    </a:lnTo>
                    <a:lnTo>
                      <a:pt x="182" y="120"/>
                    </a:lnTo>
                    <a:lnTo>
                      <a:pt x="177" y="140"/>
                    </a:lnTo>
                    <a:lnTo>
                      <a:pt x="177" y="140"/>
                    </a:lnTo>
                    <a:lnTo>
                      <a:pt x="176" y="142"/>
                    </a:lnTo>
                    <a:lnTo>
                      <a:pt x="172" y="144"/>
                    </a:lnTo>
                    <a:lnTo>
                      <a:pt x="172" y="144"/>
                    </a:lnTo>
                    <a:lnTo>
                      <a:pt x="158" y="143"/>
                    </a:lnTo>
                    <a:lnTo>
                      <a:pt x="158" y="143"/>
                    </a:lnTo>
                    <a:lnTo>
                      <a:pt x="159" y="133"/>
                    </a:lnTo>
                    <a:lnTo>
                      <a:pt x="161" y="122"/>
                    </a:lnTo>
                    <a:lnTo>
                      <a:pt x="165" y="106"/>
                    </a:lnTo>
                    <a:lnTo>
                      <a:pt x="170" y="91"/>
                    </a:lnTo>
                    <a:lnTo>
                      <a:pt x="174" y="76"/>
                    </a:lnTo>
                    <a:lnTo>
                      <a:pt x="174" y="76"/>
                    </a:lnTo>
                    <a:lnTo>
                      <a:pt x="176" y="58"/>
                    </a:lnTo>
                    <a:lnTo>
                      <a:pt x="176" y="49"/>
                    </a:lnTo>
                    <a:lnTo>
                      <a:pt x="175" y="42"/>
                    </a:lnTo>
                    <a:lnTo>
                      <a:pt x="174" y="35"/>
                    </a:lnTo>
                    <a:lnTo>
                      <a:pt x="173" y="29"/>
                    </a:lnTo>
                    <a:lnTo>
                      <a:pt x="170" y="24"/>
                    </a:lnTo>
                    <a:lnTo>
                      <a:pt x="167" y="19"/>
                    </a:lnTo>
                    <a:lnTo>
                      <a:pt x="163" y="14"/>
                    </a:lnTo>
                    <a:lnTo>
                      <a:pt x="158" y="10"/>
                    </a:lnTo>
                    <a:lnTo>
                      <a:pt x="152" y="7"/>
                    </a:lnTo>
                    <a:lnTo>
                      <a:pt x="145" y="5"/>
                    </a:lnTo>
                    <a:lnTo>
                      <a:pt x="137" y="3"/>
                    </a:lnTo>
                    <a:lnTo>
                      <a:pt x="128" y="1"/>
                    </a:lnTo>
                    <a:lnTo>
                      <a:pt x="118" y="0"/>
                    </a:lnTo>
                    <a:lnTo>
                      <a:pt x="106" y="0"/>
                    </a:lnTo>
                    <a:lnTo>
                      <a:pt x="106" y="0"/>
                    </a:lnTo>
                    <a:lnTo>
                      <a:pt x="95" y="1"/>
                    </a:lnTo>
                    <a:lnTo>
                      <a:pt x="85" y="1"/>
                    </a:lnTo>
                    <a:lnTo>
                      <a:pt x="75" y="3"/>
                    </a:lnTo>
                    <a:lnTo>
                      <a:pt x="67" y="5"/>
                    </a:lnTo>
                    <a:lnTo>
                      <a:pt x="61" y="8"/>
                    </a:lnTo>
                    <a:lnTo>
                      <a:pt x="55" y="11"/>
                    </a:lnTo>
                    <a:lnTo>
                      <a:pt x="50" y="16"/>
                    </a:lnTo>
                    <a:lnTo>
                      <a:pt x="46" y="21"/>
                    </a:lnTo>
                    <a:lnTo>
                      <a:pt x="43" y="25"/>
                    </a:lnTo>
                    <a:lnTo>
                      <a:pt x="41" y="31"/>
                    </a:lnTo>
                    <a:lnTo>
                      <a:pt x="38" y="37"/>
                    </a:lnTo>
                    <a:lnTo>
                      <a:pt x="37" y="44"/>
                    </a:lnTo>
                    <a:lnTo>
                      <a:pt x="37" y="59"/>
                    </a:lnTo>
                    <a:lnTo>
                      <a:pt x="40" y="76"/>
                    </a:lnTo>
                    <a:lnTo>
                      <a:pt x="40" y="76"/>
                    </a:lnTo>
                    <a:lnTo>
                      <a:pt x="43" y="91"/>
                    </a:lnTo>
                    <a:lnTo>
                      <a:pt x="47" y="105"/>
                    </a:lnTo>
                    <a:lnTo>
                      <a:pt x="52" y="120"/>
                    </a:lnTo>
                    <a:lnTo>
                      <a:pt x="55" y="1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8" name="Freeform 309"/>
              <p:cNvSpPr>
                <a:spLocks/>
              </p:cNvSpPr>
              <p:nvPr/>
            </p:nvSpPr>
            <p:spPr bwMode="auto">
              <a:xfrm>
                <a:off x="378" y="537"/>
                <a:ext cx="172" cy="76"/>
              </a:xfrm>
              <a:custGeom>
                <a:avLst/>
                <a:gdLst>
                  <a:gd name="T0" fmla="*/ 172 w 172"/>
                  <a:gd name="T1" fmla="*/ 76 h 76"/>
                  <a:gd name="T2" fmla="*/ 172 w 172"/>
                  <a:gd name="T3" fmla="*/ 47 h 76"/>
                  <a:gd name="T4" fmla="*/ 166 w 172"/>
                  <a:gd name="T5" fmla="*/ 47 h 76"/>
                  <a:gd name="T6" fmla="*/ 166 w 172"/>
                  <a:gd name="T7" fmla="*/ 47 h 76"/>
                  <a:gd name="T8" fmla="*/ 157 w 172"/>
                  <a:gd name="T9" fmla="*/ 41 h 76"/>
                  <a:gd name="T10" fmla="*/ 143 w 172"/>
                  <a:gd name="T11" fmla="*/ 32 h 76"/>
                  <a:gd name="T12" fmla="*/ 134 w 172"/>
                  <a:gd name="T13" fmla="*/ 28 h 76"/>
                  <a:gd name="T14" fmla="*/ 123 w 172"/>
                  <a:gd name="T15" fmla="*/ 24 h 76"/>
                  <a:gd name="T16" fmla="*/ 112 w 172"/>
                  <a:gd name="T17" fmla="*/ 21 h 76"/>
                  <a:gd name="T18" fmla="*/ 101 w 172"/>
                  <a:gd name="T19" fmla="*/ 19 h 76"/>
                  <a:gd name="T20" fmla="*/ 101 w 172"/>
                  <a:gd name="T21" fmla="*/ 19 h 76"/>
                  <a:gd name="T22" fmla="*/ 101 w 172"/>
                  <a:gd name="T23" fmla="*/ 18 h 76"/>
                  <a:gd name="T24" fmla="*/ 101 w 172"/>
                  <a:gd name="T25" fmla="*/ 18 h 76"/>
                  <a:gd name="T26" fmla="*/ 100 w 172"/>
                  <a:gd name="T27" fmla="*/ 13 h 76"/>
                  <a:gd name="T28" fmla="*/ 98 w 172"/>
                  <a:gd name="T29" fmla="*/ 9 h 76"/>
                  <a:gd name="T30" fmla="*/ 96 w 172"/>
                  <a:gd name="T31" fmla="*/ 6 h 76"/>
                  <a:gd name="T32" fmla="*/ 92 w 172"/>
                  <a:gd name="T33" fmla="*/ 4 h 76"/>
                  <a:gd name="T34" fmla="*/ 92 w 172"/>
                  <a:gd name="T35" fmla="*/ 0 h 76"/>
                  <a:gd name="T36" fmla="*/ 79 w 172"/>
                  <a:gd name="T37" fmla="*/ 0 h 76"/>
                  <a:gd name="T38" fmla="*/ 79 w 172"/>
                  <a:gd name="T39" fmla="*/ 4 h 76"/>
                  <a:gd name="T40" fmla="*/ 79 w 172"/>
                  <a:gd name="T41" fmla="*/ 4 h 76"/>
                  <a:gd name="T42" fmla="*/ 77 w 172"/>
                  <a:gd name="T43" fmla="*/ 6 h 76"/>
                  <a:gd name="T44" fmla="*/ 74 w 172"/>
                  <a:gd name="T45" fmla="*/ 8 h 76"/>
                  <a:gd name="T46" fmla="*/ 73 w 172"/>
                  <a:gd name="T47" fmla="*/ 10 h 76"/>
                  <a:gd name="T48" fmla="*/ 71 w 172"/>
                  <a:gd name="T49" fmla="*/ 13 h 76"/>
                  <a:gd name="T50" fmla="*/ 71 w 172"/>
                  <a:gd name="T51" fmla="*/ 13 h 76"/>
                  <a:gd name="T52" fmla="*/ 78 w 172"/>
                  <a:gd name="T53" fmla="*/ 13 h 76"/>
                  <a:gd name="T54" fmla="*/ 78 w 172"/>
                  <a:gd name="T55" fmla="*/ 13 h 76"/>
                  <a:gd name="T56" fmla="*/ 80 w 172"/>
                  <a:gd name="T57" fmla="*/ 13 h 76"/>
                  <a:gd name="T58" fmla="*/ 80 w 172"/>
                  <a:gd name="T59" fmla="*/ 16 h 76"/>
                  <a:gd name="T60" fmla="*/ 80 w 172"/>
                  <a:gd name="T61" fmla="*/ 16 h 76"/>
                  <a:gd name="T62" fmla="*/ 80 w 172"/>
                  <a:gd name="T63" fmla="*/ 18 h 76"/>
                  <a:gd name="T64" fmla="*/ 78 w 172"/>
                  <a:gd name="T65" fmla="*/ 19 h 76"/>
                  <a:gd name="T66" fmla="*/ 78 w 172"/>
                  <a:gd name="T67" fmla="*/ 19 h 76"/>
                  <a:gd name="T68" fmla="*/ 70 w 172"/>
                  <a:gd name="T69" fmla="*/ 19 h 76"/>
                  <a:gd name="T70" fmla="*/ 70 w 172"/>
                  <a:gd name="T71" fmla="*/ 19 h 76"/>
                  <a:gd name="T72" fmla="*/ 59 w 172"/>
                  <a:gd name="T73" fmla="*/ 21 h 76"/>
                  <a:gd name="T74" fmla="*/ 48 w 172"/>
                  <a:gd name="T75" fmla="*/ 24 h 76"/>
                  <a:gd name="T76" fmla="*/ 38 w 172"/>
                  <a:gd name="T77" fmla="*/ 28 h 76"/>
                  <a:gd name="T78" fmla="*/ 29 w 172"/>
                  <a:gd name="T79" fmla="*/ 32 h 76"/>
                  <a:gd name="T80" fmla="*/ 13 w 172"/>
                  <a:gd name="T81" fmla="*/ 41 h 76"/>
                  <a:gd name="T82" fmla="*/ 6 w 172"/>
                  <a:gd name="T83" fmla="*/ 47 h 76"/>
                  <a:gd name="T84" fmla="*/ 0 w 172"/>
                  <a:gd name="T85" fmla="*/ 47 h 76"/>
                  <a:gd name="T86" fmla="*/ 0 w 172"/>
                  <a:gd name="T8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76">
                    <a:moveTo>
                      <a:pt x="172" y="76"/>
                    </a:moveTo>
                    <a:lnTo>
                      <a:pt x="172" y="47"/>
                    </a:lnTo>
                    <a:lnTo>
                      <a:pt x="166" y="47"/>
                    </a:lnTo>
                    <a:lnTo>
                      <a:pt x="166" y="47"/>
                    </a:lnTo>
                    <a:lnTo>
                      <a:pt x="157" y="41"/>
                    </a:lnTo>
                    <a:lnTo>
                      <a:pt x="143" y="32"/>
                    </a:lnTo>
                    <a:lnTo>
                      <a:pt x="134" y="28"/>
                    </a:lnTo>
                    <a:lnTo>
                      <a:pt x="123" y="24"/>
                    </a:lnTo>
                    <a:lnTo>
                      <a:pt x="112" y="21"/>
                    </a:lnTo>
                    <a:lnTo>
                      <a:pt x="101" y="19"/>
                    </a:lnTo>
                    <a:lnTo>
                      <a:pt x="101" y="19"/>
                    </a:lnTo>
                    <a:lnTo>
                      <a:pt x="101" y="18"/>
                    </a:lnTo>
                    <a:lnTo>
                      <a:pt x="101" y="18"/>
                    </a:lnTo>
                    <a:lnTo>
                      <a:pt x="100" y="13"/>
                    </a:lnTo>
                    <a:lnTo>
                      <a:pt x="98" y="9"/>
                    </a:lnTo>
                    <a:lnTo>
                      <a:pt x="96" y="6"/>
                    </a:lnTo>
                    <a:lnTo>
                      <a:pt x="92" y="4"/>
                    </a:lnTo>
                    <a:lnTo>
                      <a:pt x="92" y="0"/>
                    </a:lnTo>
                    <a:lnTo>
                      <a:pt x="79" y="0"/>
                    </a:lnTo>
                    <a:lnTo>
                      <a:pt x="79" y="4"/>
                    </a:lnTo>
                    <a:lnTo>
                      <a:pt x="79" y="4"/>
                    </a:lnTo>
                    <a:lnTo>
                      <a:pt x="77" y="6"/>
                    </a:lnTo>
                    <a:lnTo>
                      <a:pt x="74" y="8"/>
                    </a:lnTo>
                    <a:lnTo>
                      <a:pt x="73" y="10"/>
                    </a:lnTo>
                    <a:lnTo>
                      <a:pt x="71" y="13"/>
                    </a:lnTo>
                    <a:lnTo>
                      <a:pt x="71" y="13"/>
                    </a:lnTo>
                    <a:lnTo>
                      <a:pt x="78" y="13"/>
                    </a:lnTo>
                    <a:lnTo>
                      <a:pt x="78" y="13"/>
                    </a:lnTo>
                    <a:lnTo>
                      <a:pt x="80" y="13"/>
                    </a:lnTo>
                    <a:lnTo>
                      <a:pt x="80" y="16"/>
                    </a:lnTo>
                    <a:lnTo>
                      <a:pt x="80" y="16"/>
                    </a:lnTo>
                    <a:lnTo>
                      <a:pt x="80" y="18"/>
                    </a:lnTo>
                    <a:lnTo>
                      <a:pt x="78" y="19"/>
                    </a:lnTo>
                    <a:lnTo>
                      <a:pt x="78" y="19"/>
                    </a:lnTo>
                    <a:lnTo>
                      <a:pt x="70" y="19"/>
                    </a:lnTo>
                    <a:lnTo>
                      <a:pt x="70" y="19"/>
                    </a:lnTo>
                    <a:lnTo>
                      <a:pt x="59" y="21"/>
                    </a:lnTo>
                    <a:lnTo>
                      <a:pt x="48" y="24"/>
                    </a:lnTo>
                    <a:lnTo>
                      <a:pt x="38" y="28"/>
                    </a:lnTo>
                    <a:lnTo>
                      <a:pt x="29" y="32"/>
                    </a:lnTo>
                    <a:lnTo>
                      <a:pt x="13" y="41"/>
                    </a:lnTo>
                    <a:lnTo>
                      <a:pt x="6" y="47"/>
                    </a:lnTo>
                    <a:lnTo>
                      <a:pt x="0" y="47"/>
                    </a:lnTo>
                    <a:lnTo>
                      <a:pt x="0" y="7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89" name="Freeform 310"/>
              <p:cNvSpPr>
                <a:spLocks/>
              </p:cNvSpPr>
              <p:nvPr/>
            </p:nvSpPr>
            <p:spPr bwMode="auto">
              <a:xfrm>
                <a:off x="470" y="572"/>
                <a:ext cx="60" cy="41"/>
              </a:xfrm>
              <a:custGeom>
                <a:avLst/>
                <a:gdLst>
                  <a:gd name="T0" fmla="*/ 3 w 60"/>
                  <a:gd name="T1" fmla="*/ 41 h 41"/>
                  <a:gd name="T2" fmla="*/ 3 w 60"/>
                  <a:gd name="T3" fmla="*/ 12 h 41"/>
                  <a:gd name="T4" fmla="*/ 0 w 60"/>
                  <a:gd name="T5" fmla="*/ 12 h 41"/>
                  <a:gd name="T6" fmla="*/ 0 w 60"/>
                  <a:gd name="T7" fmla="*/ 0 h 41"/>
                  <a:gd name="T8" fmla="*/ 0 w 60"/>
                  <a:gd name="T9" fmla="*/ 0 h 41"/>
                  <a:gd name="T10" fmla="*/ 1 w 60"/>
                  <a:gd name="T11" fmla="*/ 0 h 41"/>
                  <a:gd name="T12" fmla="*/ 1 w 60"/>
                  <a:gd name="T13" fmla="*/ 0 h 41"/>
                  <a:gd name="T14" fmla="*/ 12 w 60"/>
                  <a:gd name="T15" fmla="*/ 1 h 41"/>
                  <a:gd name="T16" fmla="*/ 22 w 60"/>
                  <a:gd name="T17" fmla="*/ 2 h 41"/>
                  <a:gd name="T18" fmla="*/ 31 w 60"/>
                  <a:gd name="T19" fmla="*/ 3 h 41"/>
                  <a:gd name="T20" fmla="*/ 39 w 60"/>
                  <a:gd name="T21" fmla="*/ 5 h 41"/>
                  <a:gd name="T22" fmla="*/ 51 w 60"/>
                  <a:gd name="T23" fmla="*/ 9 h 41"/>
                  <a:gd name="T24" fmla="*/ 60 w 60"/>
                  <a:gd name="T25" fmla="*/ 14 h 41"/>
                  <a:gd name="T26" fmla="*/ 60 w 60"/>
                  <a:gd name="T2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1">
                    <a:moveTo>
                      <a:pt x="3" y="41"/>
                    </a:moveTo>
                    <a:lnTo>
                      <a:pt x="3" y="12"/>
                    </a:lnTo>
                    <a:lnTo>
                      <a:pt x="0" y="12"/>
                    </a:lnTo>
                    <a:lnTo>
                      <a:pt x="0" y="0"/>
                    </a:lnTo>
                    <a:lnTo>
                      <a:pt x="0" y="0"/>
                    </a:lnTo>
                    <a:lnTo>
                      <a:pt x="1" y="0"/>
                    </a:lnTo>
                    <a:lnTo>
                      <a:pt x="1" y="0"/>
                    </a:lnTo>
                    <a:lnTo>
                      <a:pt x="12" y="1"/>
                    </a:lnTo>
                    <a:lnTo>
                      <a:pt x="22" y="2"/>
                    </a:lnTo>
                    <a:lnTo>
                      <a:pt x="31" y="3"/>
                    </a:lnTo>
                    <a:lnTo>
                      <a:pt x="39" y="5"/>
                    </a:lnTo>
                    <a:lnTo>
                      <a:pt x="51" y="9"/>
                    </a:lnTo>
                    <a:lnTo>
                      <a:pt x="60" y="14"/>
                    </a:lnTo>
                    <a:lnTo>
                      <a:pt x="60" y="4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0" name="Freeform 311"/>
              <p:cNvSpPr>
                <a:spLocks/>
              </p:cNvSpPr>
              <p:nvPr/>
            </p:nvSpPr>
            <p:spPr bwMode="auto">
              <a:xfrm>
                <a:off x="398" y="572"/>
                <a:ext cx="59" cy="41"/>
              </a:xfrm>
              <a:custGeom>
                <a:avLst/>
                <a:gdLst>
                  <a:gd name="T0" fmla="*/ 0 w 59"/>
                  <a:gd name="T1" fmla="*/ 41 h 41"/>
                  <a:gd name="T2" fmla="*/ 0 w 59"/>
                  <a:gd name="T3" fmla="*/ 14 h 41"/>
                  <a:gd name="T4" fmla="*/ 0 w 59"/>
                  <a:gd name="T5" fmla="*/ 14 h 41"/>
                  <a:gd name="T6" fmla="*/ 8 w 59"/>
                  <a:gd name="T7" fmla="*/ 9 h 41"/>
                  <a:gd name="T8" fmla="*/ 20 w 59"/>
                  <a:gd name="T9" fmla="*/ 5 h 41"/>
                  <a:gd name="T10" fmla="*/ 28 w 59"/>
                  <a:gd name="T11" fmla="*/ 3 h 41"/>
                  <a:gd name="T12" fmla="*/ 38 w 59"/>
                  <a:gd name="T13" fmla="*/ 2 h 41"/>
                  <a:gd name="T14" fmla="*/ 47 w 59"/>
                  <a:gd name="T15" fmla="*/ 1 h 41"/>
                  <a:gd name="T16" fmla="*/ 58 w 59"/>
                  <a:gd name="T17" fmla="*/ 0 h 41"/>
                  <a:gd name="T18" fmla="*/ 58 w 59"/>
                  <a:gd name="T19" fmla="*/ 0 h 41"/>
                  <a:gd name="T20" fmla="*/ 59 w 59"/>
                  <a:gd name="T21" fmla="*/ 0 h 41"/>
                  <a:gd name="T22" fmla="*/ 59 w 59"/>
                  <a:gd name="T23" fmla="*/ 12 h 41"/>
                  <a:gd name="T24" fmla="*/ 56 w 59"/>
                  <a:gd name="T25" fmla="*/ 12 h 41"/>
                  <a:gd name="T26" fmla="*/ 56 w 59"/>
                  <a:gd name="T2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1">
                    <a:moveTo>
                      <a:pt x="0" y="41"/>
                    </a:moveTo>
                    <a:lnTo>
                      <a:pt x="0" y="14"/>
                    </a:lnTo>
                    <a:lnTo>
                      <a:pt x="0" y="14"/>
                    </a:lnTo>
                    <a:lnTo>
                      <a:pt x="8" y="9"/>
                    </a:lnTo>
                    <a:lnTo>
                      <a:pt x="20" y="5"/>
                    </a:lnTo>
                    <a:lnTo>
                      <a:pt x="28" y="3"/>
                    </a:lnTo>
                    <a:lnTo>
                      <a:pt x="38" y="2"/>
                    </a:lnTo>
                    <a:lnTo>
                      <a:pt x="47" y="1"/>
                    </a:lnTo>
                    <a:lnTo>
                      <a:pt x="58" y="0"/>
                    </a:lnTo>
                    <a:lnTo>
                      <a:pt x="58" y="0"/>
                    </a:lnTo>
                    <a:lnTo>
                      <a:pt x="59" y="0"/>
                    </a:lnTo>
                    <a:lnTo>
                      <a:pt x="59" y="12"/>
                    </a:lnTo>
                    <a:lnTo>
                      <a:pt x="56" y="12"/>
                    </a:lnTo>
                    <a:lnTo>
                      <a:pt x="56" y="4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1" name="Freeform 312"/>
              <p:cNvSpPr>
                <a:spLocks noEditPoints="1"/>
              </p:cNvSpPr>
              <p:nvPr/>
            </p:nvSpPr>
            <p:spPr bwMode="auto">
              <a:xfrm>
                <a:off x="463" y="1297"/>
                <a:ext cx="187" cy="91"/>
              </a:xfrm>
              <a:custGeom>
                <a:avLst/>
                <a:gdLst>
                  <a:gd name="T0" fmla="*/ 162 w 187"/>
                  <a:gd name="T1" fmla="*/ 23 h 91"/>
                  <a:gd name="T2" fmla="*/ 159 w 187"/>
                  <a:gd name="T3" fmla="*/ 27 h 91"/>
                  <a:gd name="T4" fmla="*/ 155 w 187"/>
                  <a:gd name="T5" fmla="*/ 30 h 91"/>
                  <a:gd name="T6" fmla="*/ 148 w 187"/>
                  <a:gd name="T7" fmla="*/ 26 h 91"/>
                  <a:gd name="T8" fmla="*/ 146 w 187"/>
                  <a:gd name="T9" fmla="*/ 23 h 91"/>
                  <a:gd name="T10" fmla="*/ 142 w 187"/>
                  <a:gd name="T11" fmla="*/ 24 h 91"/>
                  <a:gd name="T12" fmla="*/ 136 w 187"/>
                  <a:gd name="T13" fmla="*/ 32 h 91"/>
                  <a:gd name="T14" fmla="*/ 130 w 187"/>
                  <a:gd name="T15" fmla="*/ 34 h 91"/>
                  <a:gd name="T16" fmla="*/ 125 w 187"/>
                  <a:gd name="T17" fmla="*/ 28 h 91"/>
                  <a:gd name="T18" fmla="*/ 120 w 187"/>
                  <a:gd name="T19" fmla="*/ 23 h 91"/>
                  <a:gd name="T20" fmla="*/ 116 w 187"/>
                  <a:gd name="T21" fmla="*/ 25 h 91"/>
                  <a:gd name="T22" fmla="*/ 111 w 187"/>
                  <a:gd name="T23" fmla="*/ 29 h 91"/>
                  <a:gd name="T24" fmla="*/ 105 w 187"/>
                  <a:gd name="T25" fmla="*/ 27 h 91"/>
                  <a:gd name="T26" fmla="*/ 101 w 187"/>
                  <a:gd name="T27" fmla="*/ 23 h 91"/>
                  <a:gd name="T28" fmla="*/ 90 w 187"/>
                  <a:gd name="T29" fmla="*/ 23 h 91"/>
                  <a:gd name="T30" fmla="*/ 88 w 187"/>
                  <a:gd name="T31" fmla="*/ 21 h 91"/>
                  <a:gd name="T32" fmla="*/ 84 w 187"/>
                  <a:gd name="T33" fmla="*/ 16 h 91"/>
                  <a:gd name="T34" fmla="*/ 79 w 187"/>
                  <a:gd name="T35" fmla="*/ 14 h 91"/>
                  <a:gd name="T36" fmla="*/ 64 w 187"/>
                  <a:gd name="T37" fmla="*/ 3 h 91"/>
                  <a:gd name="T38" fmla="*/ 47 w 187"/>
                  <a:gd name="T39" fmla="*/ 0 h 91"/>
                  <a:gd name="T40" fmla="*/ 21 w 187"/>
                  <a:gd name="T41" fmla="*/ 7 h 91"/>
                  <a:gd name="T42" fmla="*/ 4 w 187"/>
                  <a:gd name="T43" fmla="*/ 28 h 91"/>
                  <a:gd name="T44" fmla="*/ 0 w 187"/>
                  <a:gd name="T45" fmla="*/ 45 h 91"/>
                  <a:gd name="T46" fmla="*/ 9 w 187"/>
                  <a:gd name="T47" fmla="*/ 71 h 91"/>
                  <a:gd name="T48" fmla="*/ 28 w 187"/>
                  <a:gd name="T49" fmla="*/ 88 h 91"/>
                  <a:gd name="T50" fmla="*/ 47 w 187"/>
                  <a:gd name="T51" fmla="*/ 91 h 91"/>
                  <a:gd name="T52" fmla="*/ 72 w 187"/>
                  <a:gd name="T53" fmla="*/ 82 h 91"/>
                  <a:gd name="T54" fmla="*/ 81 w 187"/>
                  <a:gd name="T55" fmla="*/ 76 h 91"/>
                  <a:gd name="T56" fmla="*/ 85 w 187"/>
                  <a:gd name="T57" fmla="*/ 74 h 91"/>
                  <a:gd name="T58" fmla="*/ 88 w 187"/>
                  <a:gd name="T59" fmla="*/ 70 h 91"/>
                  <a:gd name="T60" fmla="*/ 164 w 187"/>
                  <a:gd name="T61" fmla="*/ 69 h 91"/>
                  <a:gd name="T62" fmla="*/ 172 w 187"/>
                  <a:gd name="T63" fmla="*/ 67 h 91"/>
                  <a:gd name="T64" fmla="*/ 182 w 187"/>
                  <a:gd name="T65" fmla="*/ 60 h 91"/>
                  <a:gd name="T66" fmla="*/ 187 w 187"/>
                  <a:gd name="T67" fmla="*/ 45 h 91"/>
                  <a:gd name="T68" fmla="*/ 184 w 187"/>
                  <a:gd name="T69" fmla="*/ 37 h 91"/>
                  <a:gd name="T70" fmla="*/ 177 w 187"/>
                  <a:gd name="T71" fmla="*/ 27 h 91"/>
                  <a:gd name="T72" fmla="*/ 165 w 187"/>
                  <a:gd name="T73" fmla="*/ 23 h 91"/>
                  <a:gd name="T74" fmla="*/ 19 w 187"/>
                  <a:gd name="T75" fmla="*/ 54 h 91"/>
                  <a:gd name="T76" fmla="*/ 12 w 187"/>
                  <a:gd name="T77" fmla="*/ 48 h 91"/>
                  <a:gd name="T78" fmla="*/ 12 w 187"/>
                  <a:gd name="T79" fmla="*/ 42 h 91"/>
                  <a:gd name="T80" fmla="*/ 19 w 187"/>
                  <a:gd name="T81" fmla="*/ 37 h 91"/>
                  <a:gd name="T82" fmla="*/ 25 w 187"/>
                  <a:gd name="T83" fmla="*/ 39 h 91"/>
                  <a:gd name="T84" fmla="*/ 27 w 187"/>
                  <a:gd name="T85" fmla="*/ 45 h 91"/>
                  <a:gd name="T86" fmla="*/ 22 w 187"/>
                  <a:gd name="T87"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 h="91">
                    <a:moveTo>
                      <a:pt x="165" y="23"/>
                    </a:moveTo>
                    <a:lnTo>
                      <a:pt x="165" y="23"/>
                    </a:lnTo>
                    <a:lnTo>
                      <a:pt x="162" y="23"/>
                    </a:lnTo>
                    <a:lnTo>
                      <a:pt x="161" y="25"/>
                    </a:lnTo>
                    <a:lnTo>
                      <a:pt x="161" y="25"/>
                    </a:lnTo>
                    <a:lnTo>
                      <a:pt x="159" y="27"/>
                    </a:lnTo>
                    <a:lnTo>
                      <a:pt x="159" y="27"/>
                    </a:lnTo>
                    <a:lnTo>
                      <a:pt x="157" y="29"/>
                    </a:lnTo>
                    <a:lnTo>
                      <a:pt x="155" y="30"/>
                    </a:lnTo>
                    <a:lnTo>
                      <a:pt x="152" y="29"/>
                    </a:lnTo>
                    <a:lnTo>
                      <a:pt x="149" y="27"/>
                    </a:lnTo>
                    <a:lnTo>
                      <a:pt x="148" y="26"/>
                    </a:lnTo>
                    <a:lnTo>
                      <a:pt x="148" y="26"/>
                    </a:lnTo>
                    <a:lnTo>
                      <a:pt x="147" y="24"/>
                    </a:lnTo>
                    <a:lnTo>
                      <a:pt x="146" y="23"/>
                    </a:lnTo>
                    <a:lnTo>
                      <a:pt x="144" y="23"/>
                    </a:lnTo>
                    <a:lnTo>
                      <a:pt x="144" y="23"/>
                    </a:lnTo>
                    <a:lnTo>
                      <a:pt x="142" y="24"/>
                    </a:lnTo>
                    <a:lnTo>
                      <a:pt x="140" y="26"/>
                    </a:lnTo>
                    <a:lnTo>
                      <a:pt x="136" y="32"/>
                    </a:lnTo>
                    <a:lnTo>
                      <a:pt x="136" y="32"/>
                    </a:lnTo>
                    <a:lnTo>
                      <a:pt x="134" y="34"/>
                    </a:lnTo>
                    <a:lnTo>
                      <a:pt x="132" y="34"/>
                    </a:lnTo>
                    <a:lnTo>
                      <a:pt x="130" y="34"/>
                    </a:lnTo>
                    <a:lnTo>
                      <a:pt x="128" y="32"/>
                    </a:lnTo>
                    <a:lnTo>
                      <a:pt x="125" y="28"/>
                    </a:lnTo>
                    <a:lnTo>
                      <a:pt x="125" y="28"/>
                    </a:lnTo>
                    <a:lnTo>
                      <a:pt x="122" y="24"/>
                    </a:lnTo>
                    <a:lnTo>
                      <a:pt x="121" y="23"/>
                    </a:lnTo>
                    <a:lnTo>
                      <a:pt x="120" y="23"/>
                    </a:lnTo>
                    <a:lnTo>
                      <a:pt x="120" y="23"/>
                    </a:lnTo>
                    <a:lnTo>
                      <a:pt x="117" y="23"/>
                    </a:lnTo>
                    <a:lnTo>
                      <a:pt x="116" y="25"/>
                    </a:lnTo>
                    <a:lnTo>
                      <a:pt x="113" y="27"/>
                    </a:lnTo>
                    <a:lnTo>
                      <a:pt x="113" y="27"/>
                    </a:lnTo>
                    <a:lnTo>
                      <a:pt x="111" y="29"/>
                    </a:lnTo>
                    <a:lnTo>
                      <a:pt x="109" y="30"/>
                    </a:lnTo>
                    <a:lnTo>
                      <a:pt x="107" y="29"/>
                    </a:lnTo>
                    <a:lnTo>
                      <a:pt x="105" y="27"/>
                    </a:lnTo>
                    <a:lnTo>
                      <a:pt x="103" y="25"/>
                    </a:lnTo>
                    <a:lnTo>
                      <a:pt x="103" y="25"/>
                    </a:lnTo>
                    <a:lnTo>
                      <a:pt x="101" y="23"/>
                    </a:lnTo>
                    <a:lnTo>
                      <a:pt x="99" y="23"/>
                    </a:lnTo>
                    <a:lnTo>
                      <a:pt x="90" y="23"/>
                    </a:lnTo>
                    <a:lnTo>
                      <a:pt x="90" y="23"/>
                    </a:lnTo>
                    <a:lnTo>
                      <a:pt x="88" y="22"/>
                    </a:lnTo>
                    <a:lnTo>
                      <a:pt x="88" y="21"/>
                    </a:lnTo>
                    <a:lnTo>
                      <a:pt x="88" y="21"/>
                    </a:lnTo>
                    <a:lnTo>
                      <a:pt x="85" y="17"/>
                    </a:lnTo>
                    <a:lnTo>
                      <a:pt x="85" y="17"/>
                    </a:lnTo>
                    <a:lnTo>
                      <a:pt x="84" y="16"/>
                    </a:lnTo>
                    <a:lnTo>
                      <a:pt x="82" y="16"/>
                    </a:lnTo>
                    <a:lnTo>
                      <a:pt x="82" y="16"/>
                    </a:lnTo>
                    <a:lnTo>
                      <a:pt x="79" y="14"/>
                    </a:lnTo>
                    <a:lnTo>
                      <a:pt x="79" y="14"/>
                    </a:lnTo>
                    <a:lnTo>
                      <a:pt x="71" y="7"/>
                    </a:lnTo>
                    <a:lnTo>
                      <a:pt x="64" y="3"/>
                    </a:lnTo>
                    <a:lnTo>
                      <a:pt x="55" y="1"/>
                    </a:lnTo>
                    <a:lnTo>
                      <a:pt x="47" y="0"/>
                    </a:lnTo>
                    <a:lnTo>
                      <a:pt x="47" y="0"/>
                    </a:lnTo>
                    <a:lnTo>
                      <a:pt x="37" y="1"/>
                    </a:lnTo>
                    <a:lnTo>
                      <a:pt x="28" y="3"/>
                    </a:lnTo>
                    <a:lnTo>
                      <a:pt x="21" y="7"/>
                    </a:lnTo>
                    <a:lnTo>
                      <a:pt x="14" y="14"/>
                    </a:lnTo>
                    <a:lnTo>
                      <a:pt x="9" y="20"/>
                    </a:lnTo>
                    <a:lnTo>
                      <a:pt x="4" y="28"/>
                    </a:lnTo>
                    <a:lnTo>
                      <a:pt x="1" y="36"/>
                    </a:lnTo>
                    <a:lnTo>
                      <a:pt x="0" y="45"/>
                    </a:lnTo>
                    <a:lnTo>
                      <a:pt x="0" y="45"/>
                    </a:lnTo>
                    <a:lnTo>
                      <a:pt x="1" y="55"/>
                    </a:lnTo>
                    <a:lnTo>
                      <a:pt x="4" y="63"/>
                    </a:lnTo>
                    <a:lnTo>
                      <a:pt x="9" y="71"/>
                    </a:lnTo>
                    <a:lnTo>
                      <a:pt x="14" y="77"/>
                    </a:lnTo>
                    <a:lnTo>
                      <a:pt x="21" y="83"/>
                    </a:lnTo>
                    <a:lnTo>
                      <a:pt x="28" y="88"/>
                    </a:lnTo>
                    <a:lnTo>
                      <a:pt x="37" y="91"/>
                    </a:lnTo>
                    <a:lnTo>
                      <a:pt x="47" y="91"/>
                    </a:lnTo>
                    <a:lnTo>
                      <a:pt x="47" y="91"/>
                    </a:lnTo>
                    <a:lnTo>
                      <a:pt x="56" y="90"/>
                    </a:lnTo>
                    <a:lnTo>
                      <a:pt x="64" y="88"/>
                    </a:lnTo>
                    <a:lnTo>
                      <a:pt x="72" y="82"/>
                    </a:lnTo>
                    <a:lnTo>
                      <a:pt x="79" y="77"/>
                    </a:lnTo>
                    <a:lnTo>
                      <a:pt x="79" y="77"/>
                    </a:lnTo>
                    <a:lnTo>
                      <a:pt x="81" y="76"/>
                    </a:lnTo>
                    <a:lnTo>
                      <a:pt x="81" y="76"/>
                    </a:lnTo>
                    <a:lnTo>
                      <a:pt x="84" y="75"/>
                    </a:lnTo>
                    <a:lnTo>
                      <a:pt x="85" y="74"/>
                    </a:lnTo>
                    <a:lnTo>
                      <a:pt x="85" y="74"/>
                    </a:lnTo>
                    <a:lnTo>
                      <a:pt x="88" y="70"/>
                    </a:lnTo>
                    <a:lnTo>
                      <a:pt x="88" y="70"/>
                    </a:lnTo>
                    <a:lnTo>
                      <a:pt x="89" y="69"/>
                    </a:lnTo>
                    <a:lnTo>
                      <a:pt x="90" y="69"/>
                    </a:lnTo>
                    <a:lnTo>
                      <a:pt x="164" y="69"/>
                    </a:lnTo>
                    <a:lnTo>
                      <a:pt x="164" y="69"/>
                    </a:lnTo>
                    <a:lnTo>
                      <a:pt x="168" y="68"/>
                    </a:lnTo>
                    <a:lnTo>
                      <a:pt x="172" y="67"/>
                    </a:lnTo>
                    <a:lnTo>
                      <a:pt x="176" y="65"/>
                    </a:lnTo>
                    <a:lnTo>
                      <a:pt x="179" y="63"/>
                    </a:lnTo>
                    <a:lnTo>
                      <a:pt x="182" y="60"/>
                    </a:lnTo>
                    <a:lnTo>
                      <a:pt x="184" y="56"/>
                    </a:lnTo>
                    <a:lnTo>
                      <a:pt x="187" y="51"/>
                    </a:lnTo>
                    <a:lnTo>
                      <a:pt x="187" y="45"/>
                    </a:lnTo>
                    <a:lnTo>
                      <a:pt x="187" y="45"/>
                    </a:lnTo>
                    <a:lnTo>
                      <a:pt x="187" y="41"/>
                    </a:lnTo>
                    <a:lnTo>
                      <a:pt x="184" y="37"/>
                    </a:lnTo>
                    <a:lnTo>
                      <a:pt x="182" y="33"/>
                    </a:lnTo>
                    <a:lnTo>
                      <a:pt x="180" y="30"/>
                    </a:lnTo>
                    <a:lnTo>
                      <a:pt x="177" y="27"/>
                    </a:lnTo>
                    <a:lnTo>
                      <a:pt x="173" y="25"/>
                    </a:lnTo>
                    <a:lnTo>
                      <a:pt x="169" y="23"/>
                    </a:lnTo>
                    <a:lnTo>
                      <a:pt x="165" y="23"/>
                    </a:lnTo>
                    <a:lnTo>
                      <a:pt x="165" y="23"/>
                    </a:lnTo>
                    <a:close/>
                    <a:moveTo>
                      <a:pt x="19" y="54"/>
                    </a:moveTo>
                    <a:lnTo>
                      <a:pt x="19" y="54"/>
                    </a:lnTo>
                    <a:lnTo>
                      <a:pt x="16" y="53"/>
                    </a:lnTo>
                    <a:lnTo>
                      <a:pt x="14" y="52"/>
                    </a:lnTo>
                    <a:lnTo>
                      <a:pt x="12" y="48"/>
                    </a:lnTo>
                    <a:lnTo>
                      <a:pt x="11" y="45"/>
                    </a:lnTo>
                    <a:lnTo>
                      <a:pt x="11" y="45"/>
                    </a:lnTo>
                    <a:lnTo>
                      <a:pt x="12" y="42"/>
                    </a:lnTo>
                    <a:lnTo>
                      <a:pt x="14" y="39"/>
                    </a:lnTo>
                    <a:lnTo>
                      <a:pt x="16" y="38"/>
                    </a:lnTo>
                    <a:lnTo>
                      <a:pt x="19" y="37"/>
                    </a:lnTo>
                    <a:lnTo>
                      <a:pt x="19" y="37"/>
                    </a:lnTo>
                    <a:lnTo>
                      <a:pt x="22" y="38"/>
                    </a:lnTo>
                    <a:lnTo>
                      <a:pt x="25" y="39"/>
                    </a:lnTo>
                    <a:lnTo>
                      <a:pt x="27" y="42"/>
                    </a:lnTo>
                    <a:lnTo>
                      <a:pt x="27" y="45"/>
                    </a:lnTo>
                    <a:lnTo>
                      <a:pt x="27" y="45"/>
                    </a:lnTo>
                    <a:lnTo>
                      <a:pt x="27" y="48"/>
                    </a:lnTo>
                    <a:lnTo>
                      <a:pt x="25" y="52"/>
                    </a:lnTo>
                    <a:lnTo>
                      <a:pt x="22" y="53"/>
                    </a:lnTo>
                    <a:lnTo>
                      <a:pt x="19" y="54"/>
                    </a:lnTo>
                    <a:lnTo>
                      <a:pt x="19" y="5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2" name="Freeform 313"/>
              <p:cNvSpPr>
                <a:spLocks/>
              </p:cNvSpPr>
              <p:nvPr/>
            </p:nvSpPr>
            <p:spPr bwMode="auto">
              <a:xfrm>
                <a:off x="492" y="1470"/>
                <a:ext cx="120" cy="54"/>
              </a:xfrm>
              <a:custGeom>
                <a:avLst/>
                <a:gdLst>
                  <a:gd name="T0" fmla="*/ 0 w 120"/>
                  <a:gd name="T1" fmla="*/ 5 h 54"/>
                  <a:gd name="T2" fmla="*/ 0 w 120"/>
                  <a:gd name="T3" fmla="*/ 54 h 54"/>
                  <a:gd name="T4" fmla="*/ 27 w 120"/>
                  <a:gd name="T5" fmla="*/ 54 h 54"/>
                  <a:gd name="T6" fmla="*/ 27 w 120"/>
                  <a:gd name="T7" fmla="*/ 0 h 54"/>
                  <a:gd name="T8" fmla="*/ 58 w 120"/>
                  <a:gd name="T9" fmla="*/ 0 h 54"/>
                  <a:gd name="T10" fmla="*/ 58 w 120"/>
                  <a:gd name="T11" fmla="*/ 54 h 54"/>
                  <a:gd name="T12" fmla="*/ 120 w 120"/>
                  <a:gd name="T13" fmla="*/ 54 h 54"/>
                  <a:gd name="T14" fmla="*/ 120 w 120"/>
                  <a:gd name="T15" fmla="*/ 5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54">
                    <a:moveTo>
                      <a:pt x="0" y="5"/>
                    </a:moveTo>
                    <a:lnTo>
                      <a:pt x="0" y="54"/>
                    </a:lnTo>
                    <a:lnTo>
                      <a:pt x="27" y="54"/>
                    </a:lnTo>
                    <a:lnTo>
                      <a:pt x="27" y="0"/>
                    </a:lnTo>
                    <a:lnTo>
                      <a:pt x="58" y="0"/>
                    </a:lnTo>
                    <a:lnTo>
                      <a:pt x="58" y="54"/>
                    </a:lnTo>
                    <a:lnTo>
                      <a:pt x="120" y="54"/>
                    </a:lnTo>
                    <a:lnTo>
                      <a:pt x="120" y="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3" name="Freeform 314"/>
              <p:cNvSpPr>
                <a:spLocks/>
              </p:cNvSpPr>
              <p:nvPr/>
            </p:nvSpPr>
            <p:spPr bwMode="auto">
              <a:xfrm>
                <a:off x="480" y="1401"/>
                <a:ext cx="144" cy="68"/>
              </a:xfrm>
              <a:custGeom>
                <a:avLst/>
                <a:gdLst>
                  <a:gd name="T0" fmla="*/ 144 w 144"/>
                  <a:gd name="T1" fmla="*/ 68 h 68"/>
                  <a:gd name="T2" fmla="*/ 121 w 144"/>
                  <a:gd name="T3" fmla="*/ 46 h 68"/>
                  <a:gd name="T4" fmla="*/ 121 w 144"/>
                  <a:gd name="T5" fmla="*/ 15 h 68"/>
                  <a:gd name="T6" fmla="*/ 102 w 144"/>
                  <a:gd name="T7" fmla="*/ 15 h 68"/>
                  <a:gd name="T8" fmla="*/ 102 w 144"/>
                  <a:gd name="T9" fmla="*/ 28 h 68"/>
                  <a:gd name="T10" fmla="*/ 72 w 144"/>
                  <a:gd name="T11" fmla="*/ 0 h 68"/>
                  <a:gd name="T12" fmla="*/ 0 w 144"/>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144" h="68">
                    <a:moveTo>
                      <a:pt x="144" y="68"/>
                    </a:moveTo>
                    <a:lnTo>
                      <a:pt x="121" y="46"/>
                    </a:lnTo>
                    <a:lnTo>
                      <a:pt x="121" y="15"/>
                    </a:lnTo>
                    <a:lnTo>
                      <a:pt x="102" y="15"/>
                    </a:lnTo>
                    <a:lnTo>
                      <a:pt x="102" y="28"/>
                    </a:lnTo>
                    <a:lnTo>
                      <a:pt x="72" y="0"/>
                    </a:lnTo>
                    <a:lnTo>
                      <a:pt x="0" y="6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4" name="Rectangle 315"/>
              <p:cNvSpPr>
                <a:spLocks noChangeArrowheads="1"/>
              </p:cNvSpPr>
              <p:nvPr/>
            </p:nvSpPr>
            <p:spPr bwMode="auto">
              <a:xfrm>
                <a:off x="565" y="1470"/>
                <a:ext cx="22" cy="24"/>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5" name="Freeform 316"/>
              <p:cNvSpPr>
                <a:spLocks/>
              </p:cNvSpPr>
              <p:nvPr/>
            </p:nvSpPr>
            <p:spPr bwMode="auto">
              <a:xfrm>
                <a:off x="811" y="802"/>
                <a:ext cx="136" cy="61"/>
              </a:xfrm>
              <a:custGeom>
                <a:avLst/>
                <a:gdLst>
                  <a:gd name="T0" fmla="*/ 0 w 136"/>
                  <a:gd name="T1" fmla="*/ 6 h 61"/>
                  <a:gd name="T2" fmla="*/ 0 w 136"/>
                  <a:gd name="T3" fmla="*/ 61 h 61"/>
                  <a:gd name="T4" fmla="*/ 31 w 136"/>
                  <a:gd name="T5" fmla="*/ 61 h 61"/>
                  <a:gd name="T6" fmla="*/ 31 w 136"/>
                  <a:gd name="T7" fmla="*/ 0 h 61"/>
                  <a:gd name="T8" fmla="*/ 65 w 136"/>
                  <a:gd name="T9" fmla="*/ 0 h 61"/>
                  <a:gd name="T10" fmla="*/ 65 w 136"/>
                  <a:gd name="T11" fmla="*/ 61 h 61"/>
                  <a:gd name="T12" fmla="*/ 136 w 136"/>
                  <a:gd name="T13" fmla="*/ 61 h 61"/>
                  <a:gd name="T14" fmla="*/ 136 w 136"/>
                  <a:gd name="T15" fmla="*/ 6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61">
                    <a:moveTo>
                      <a:pt x="0" y="6"/>
                    </a:moveTo>
                    <a:lnTo>
                      <a:pt x="0" y="61"/>
                    </a:lnTo>
                    <a:lnTo>
                      <a:pt x="31" y="61"/>
                    </a:lnTo>
                    <a:lnTo>
                      <a:pt x="31" y="0"/>
                    </a:lnTo>
                    <a:lnTo>
                      <a:pt x="65" y="0"/>
                    </a:lnTo>
                    <a:lnTo>
                      <a:pt x="65" y="61"/>
                    </a:lnTo>
                    <a:lnTo>
                      <a:pt x="136" y="61"/>
                    </a:lnTo>
                    <a:lnTo>
                      <a:pt x="136" y="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6" name="Freeform 317"/>
              <p:cNvSpPr>
                <a:spLocks/>
              </p:cNvSpPr>
              <p:nvPr/>
            </p:nvSpPr>
            <p:spPr bwMode="auto">
              <a:xfrm>
                <a:off x="799" y="725"/>
                <a:ext cx="160" cy="76"/>
              </a:xfrm>
              <a:custGeom>
                <a:avLst/>
                <a:gdLst>
                  <a:gd name="T0" fmla="*/ 160 w 160"/>
                  <a:gd name="T1" fmla="*/ 76 h 76"/>
                  <a:gd name="T2" fmla="*/ 134 w 160"/>
                  <a:gd name="T3" fmla="*/ 52 h 76"/>
                  <a:gd name="T4" fmla="*/ 134 w 160"/>
                  <a:gd name="T5" fmla="*/ 17 h 76"/>
                  <a:gd name="T6" fmla="*/ 113 w 160"/>
                  <a:gd name="T7" fmla="*/ 17 h 76"/>
                  <a:gd name="T8" fmla="*/ 113 w 160"/>
                  <a:gd name="T9" fmla="*/ 31 h 76"/>
                  <a:gd name="T10" fmla="*/ 80 w 160"/>
                  <a:gd name="T11" fmla="*/ 0 h 76"/>
                  <a:gd name="T12" fmla="*/ 0 w 16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60" h="76">
                    <a:moveTo>
                      <a:pt x="160" y="76"/>
                    </a:moveTo>
                    <a:lnTo>
                      <a:pt x="134" y="52"/>
                    </a:lnTo>
                    <a:lnTo>
                      <a:pt x="134" y="17"/>
                    </a:lnTo>
                    <a:lnTo>
                      <a:pt x="113" y="17"/>
                    </a:lnTo>
                    <a:lnTo>
                      <a:pt x="113" y="31"/>
                    </a:lnTo>
                    <a:lnTo>
                      <a:pt x="80" y="0"/>
                    </a:lnTo>
                    <a:lnTo>
                      <a:pt x="0" y="7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7" name="Rectangle 318"/>
              <p:cNvSpPr>
                <a:spLocks noChangeArrowheads="1"/>
              </p:cNvSpPr>
              <p:nvPr/>
            </p:nvSpPr>
            <p:spPr bwMode="auto">
              <a:xfrm>
                <a:off x="893" y="801"/>
                <a:ext cx="25" cy="27"/>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8" name="Line 319"/>
              <p:cNvSpPr>
                <a:spLocks noChangeShapeType="1"/>
              </p:cNvSpPr>
              <p:nvPr/>
            </p:nvSpPr>
            <p:spPr bwMode="auto">
              <a:xfrm>
                <a:off x="824" y="930"/>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099" name="Freeform 320"/>
              <p:cNvSpPr>
                <a:spLocks/>
              </p:cNvSpPr>
              <p:nvPr/>
            </p:nvSpPr>
            <p:spPr bwMode="auto">
              <a:xfrm>
                <a:off x="766" y="887"/>
                <a:ext cx="59" cy="41"/>
              </a:xfrm>
              <a:custGeom>
                <a:avLst/>
                <a:gdLst>
                  <a:gd name="T0" fmla="*/ 0 w 59"/>
                  <a:gd name="T1" fmla="*/ 6 h 41"/>
                  <a:gd name="T2" fmla="*/ 0 w 59"/>
                  <a:gd name="T3" fmla="*/ 6 h 41"/>
                  <a:gd name="T4" fmla="*/ 1 w 59"/>
                  <a:gd name="T5" fmla="*/ 4 h 41"/>
                  <a:gd name="T6" fmla="*/ 3 w 59"/>
                  <a:gd name="T7" fmla="*/ 2 h 41"/>
                  <a:gd name="T8" fmla="*/ 3 w 59"/>
                  <a:gd name="T9" fmla="*/ 2 h 41"/>
                  <a:gd name="T10" fmla="*/ 6 w 59"/>
                  <a:gd name="T11" fmla="*/ 0 h 41"/>
                  <a:gd name="T12" fmla="*/ 10 w 59"/>
                  <a:gd name="T13" fmla="*/ 0 h 41"/>
                  <a:gd name="T14" fmla="*/ 14 w 59"/>
                  <a:gd name="T15" fmla="*/ 0 h 41"/>
                  <a:gd name="T16" fmla="*/ 17 w 59"/>
                  <a:gd name="T17" fmla="*/ 3 h 41"/>
                  <a:gd name="T18" fmla="*/ 17 w 59"/>
                  <a:gd name="T19" fmla="*/ 3 h 41"/>
                  <a:gd name="T20" fmla="*/ 59 w 59"/>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41">
                    <a:moveTo>
                      <a:pt x="0" y="6"/>
                    </a:moveTo>
                    <a:lnTo>
                      <a:pt x="0" y="6"/>
                    </a:lnTo>
                    <a:lnTo>
                      <a:pt x="1" y="4"/>
                    </a:lnTo>
                    <a:lnTo>
                      <a:pt x="3" y="2"/>
                    </a:lnTo>
                    <a:lnTo>
                      <a:pt x="3" y="2"/>
                    </a:lnTo>
                    <a:lnTo>
                      <a:pt x="6" y="0"/>
                    </a:lnTo>
                    <a:lnTo>
                      <a:pt x="10" y="0"/>
                    </a:lnTo>
                    <a:lnTo>
                      <a:pt x="14" y="0"/>
                    </a:lnTo>
                    <a:lnTo>
                      <a:pt x="17" y="3"/>
                    </a:lnTo>
                    <a:lnTo>
                      <a:pt x="17" y="3"/>
                    </a:lnTo>
                    <a:lnTo>
                      <a:pt x="59" y="4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0" name="Freeform 321"/>
              <p:cNvSpPr>
                <a:spLocks/>
              </p:cNvSpPr>
              <p:nvPr/>
            </p:nvSpPr>
            <p:spPr bwMode="auto">
              <a:xfrm>
                <a:off x="797" y="891"/>
                <a:ext cx="49" cy="34"/>
              </a:xfrm>
              <a:custGeom>
                <a:avLst/>
                <a:gdLst>
                  <a:gd name="T0" fmla="*/ 49 w 49"/>
                  <a:gd name="T1" fmla="*/ 34 h 34"/>
                  <a:gd name="T2" fmla="*/ 49 w 49"/>
                  <a:gd name="T3" fmla="*/ 34 h 34"/>
                  <a:gd name="T4" fmla="*/ 15 w 49"/>
                  <a:gd name="T5" fmla="*/ 3 h 34"/>
                  <a:gd name="T6" fmla="*/ 15 w 49"/>
                  <a:gd name="T7" fmla="*/ 3 h 34"/>
                  <a:gd name="T8" fmla="*/ 11 w 49"/>
                  <a:gd name="T9" fmla="*/ 1 h 34"/>
                  <a:gd name="T10" fmla="*/ 7 w 49"/>
                  <a:gd name="T11" fmla="*/ 0 h 34"/>
                  <a:gd name="T12" fmla="*/ 4 w 49"/>
                  <a:gd name="T13" fmla="*/ 0 h 34"/>
                  <a:gd name="T14" fmla="*/ 0 w 49"/>
                  <a:gd name="T15" fmla="*/ 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49" y="34"/>
                    </a:moveTo>
                    <a:lnTo>
                      <a:pt x="49" y="34"/>
                    </a:lnTo>
                    <a:lnTo>
                      <a:pt x="15" y="3"/>
                    </a:lnTo>
                    <a:lnTo>
                      <a:pt x="15" y="3"/>
                    </a:lnTo>
                    <a:lnTo>
                      <a:pt x="11" y="1"/>
                    </a:lnTo>
                    <a:lnTo>
                      <a:pt x="7" y="0"/>
                    </a:lnTo>
                    <a:lnTo>
                      <a:pt x="4" y="0"/>
                    </a:lnTo>
                    <a:lnTo>
                      <a:pt x="0"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1" name="Freeform 322"/>
              <p:cNvSpPr>
                <a:spLocks/>
              </p:cNvSpPr>
              <p:nvPr/>
            </p:nvSpPr>
            <p:spPr bwMode="auto">
              <a:xfrm>
                <a:off x="852" y="901"/>
                <a:ext cx="151" cy="92"/>
              </a:xfrm>
              <a:custGeom>
                <a:avLst/>
                <a:gdLst>
                  <a:gd name="T0" fmla="*/ 151 w 151"/>
                  <a:gd name="T1" fmla="*/ 92 h 92"/>
                  <a:gd name="T2" fmla="*/ 151 w 151"/>
                  <a:gd name="T3" fmla="*/ 92 h 92"/>
                  <a:gd name="T4" fmla="*/ 119 w 151"/>
                  <a:gd name="T5" fmla="*/ 35 h 92"/>
                  <a:gd name="T6" fmla="*/ 119 w 151"/>
                  <a:gd name="T7" fmla="*/ 35 h 92"/>
                  <a:gd name="T8" fmla="*/ 114 w 151"/>
                  <a:gd name="T9" fmla="*/ 25 h 92"/>
                  <a:gd name="T10" fmla="*/ 107 w 151"/>
                  <a:gd name="T11" fmla="*/ 18 h 92"/>
                  <a:gd name="T12" fmla="*/ 101 w 151"/>
                  <a:gd name="T13" fmla="*/ 11 h 92"/>
                  <a:gd name="T14" fmla="*/ 94 w 151"/>
                  <a:gd name="T15" fmla="*/ 7 h 92"/>
                  <a:gd name="T16" fmla="*/ 88 w 151"/>
                  <a:gd name="T17" fmla="*/ 4 h 92"/>
                  <a:gd name="T18" fmla="*/ 80 w 151"/>
                  <a:gd name="T19" fmla="*/ 2 h 92"/>
                  <a:gd name="T20" fmla="*/ 73 w 151"/>
                  <a:gd name="T21" fmla="*/ 1 h 92"/>
                  <a:gd name="T22" fmla="*/ 66 w 151"/>
                  <a:gd name="T23" fmla="*/ 0 h 92"/>
                  <a:gd name="T24" fmla="*/ 66 w 151"/>
                  <a:gd name="T25" fmla="*/ 0 h 92"/>
                  <a:gd name="T26" fmla="*/ 11 w 151"/>
                  <a:gd name="T27" fmla="*/ 4 h 92"/>
                  <a:gd name="T28" fmla="*/ 11 w 151"/>
                  <a:gd name="T29" fmla="*/ 4 h 92"/>
                  <a:gd name="T30" fmla="*/ 7 w 151"/>
                  <a:gd name="T31" fmla="*/ 5 h 92"/>
                  <a:gd name="T32" fmla="*/ 4 w 151"/>
                  <a:gd name="T33" fmla="*/ 7 h 92"/>
                  <a:gd name="T34" fmla="*/ 1 w 151"/>
                  <a:gd name="T35" fmla="*/ 10 h 92"/>
                  <a:gd name="T36" fmla="*/ 0 w 151"/>
                  <a:gd name="T37" fmla="*/ 16 h 92"/>
                  <a:gd name="T38" fmla="*/ 0 w 151"/>
                  <a:gd name="T39" fmla="*/ 16 h 92"/>
                  <a:gd name="T40" fmla="*/ 1 w 151"/>
                  <a:gd name="T41" fmla="*/ 20 h 92"/>
                  <a:gd name="T42" fmla="*/ 3 w 151"/>
                  <a:gd name="T43" fmla="*/ 23 h 92"/>
                  <a:gd name="T44" fmla="*/ 7 w 151"/>
                  <a:gd name="T45" fmla="*/ 26 h 92"/>
                  <a:gd name="T46" fmla="*/ 11 w 151"/>
                  <a:gd name="T47"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2">
                    <a:moveTo>
                      <a:pt x="151" y="92"/>
                    </a:moveTo>
                    <a:lnTo>
                      <a:pt x="151" y="92"/>
                    </a:lnTo>
                    <a:lnTo>
                      <a:pt x="119" y="35"/>
                    </a:lnTo>
                    <a:lnTo>
                      <a:pt x="119" y="35"/>
                    </a:lnTo>
                    <a:lnTo>
                      <a:pt x="114" y="25"/>
                    </a:lnTo>
                    <a:lnTo>
                      <a:pt x="107" y="18"/>
                    </a:lnTo>
                    <a:lnTo>
                      <a:pt x="101" y="11"/>
                    </a:lnTo>
                    <a:lnTo>
                      <a:pt x="94" y="7"/>
                    </a:lnTo>
                    <a:lnTo>
                      <a:pt x="88" y="4"/>
                    </a:lnTo>
                    <a:lnTo>
                      <a:pt x="80" y="2"/>
                    </a:lnTo>
                    <a:lnTo>
                      <a:pt x="73" y="1"/>
                    </a:lnTo>
                    <a:lnTo>
                      <a:pt x="66" y="0"/>
                    </a:lnTo>
                    <a:lnTo>
                      <a:pt x="66" y="0"/>
                    </a:lnTo>
                    <a:lnTo>
                      <a:pt x="11" y="4"/>
                    </a:lnTo>
                    <a:lnTo>
                      <a:pt x="11" y="4"/>
                    </a:lnTo>
                    <a:lnTo>
                      <a:pt x="7" y="5"/>
                    </a:lnTo>
                    <a:lnTo>
                      <a:pt x="4" y="7"/>
                    </a:lnTo>
                    <a:lnTo>
                      <a:pt x="1" y="10"/>
                    </a:lnTo>
                    <a:lnTo>
                      <a:pt x="0" y="16"/>
                    </a:lnTo>
                    <a:lnTo>
                      <a:pt x="0" y="16"/>
                    </a:lnTo>
                    <a:lnTo>
                      <a:pt x="1" y="20"/>
                    </a:lnTo>
                    <a:lnTo>
                      <a:pt x="3" y="23"/>
                    </a:lnTo>
                    <a:lnTo>
                      <a:pt x="7" y="26"/>
                    </a:lnTo>
                    <a:lnTo>
                      <a:pt x="11" y="2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2" name="Freeform 323"/>
              <p:cNvSpPr>
                <a:spLocks/>
              </p:cNvSpPr>
              <p:nvPr/>
            </p:nvSpPr>
            <p:spPr bwMode="auto">
              <a:xfrm>
                <a:off x="754" y="897"/>
                <a:ext cx="172" cy="96"/>
              </a:xfrm>
              <a:custGeom>
                <a:avLst/>
                <a:gdLst>
                  <a:gd name="T0" fmla="*/ 146 w 172"/>
                  <a:gd name="T1" fmla="*/ 38 h 96"/>
                  <a:gd name="T2" fmla="*/ 146 w 172"/>
                  <a:gd name="T3" fmla="*/ 38 h 96"/>
                  <a:gd name="T4" fmla="*/ 70 w 172"/>
                  <a:gd name="T5" fmla="*/ 38 h 96"/>
                  <a:gd name="T6" fmla="*/ 70 w 172"/>
                  <a:gd name="T7" fmla="*/ 38 h 96"/>
                  <a:gd name="T8" fmla="*/ 63 w 172"/>
                  <a:gd name="T9" fmla="*/ 37 h 96"/>
                  <a:gd name="T10" fmla="*/ 57 w 172"/>
                  <a:gd name="T11" fmla="*/ 36 h 96"/>
                  <a:gd name="T12" fmla="*/ 52 w 172"/>
                  <a:gd name="T13" fmla="*/ 35 h 96"/>
                  <a:gd name="T14" fmla="*/ 49 w 172"/>
                  <a:gd name="T15" fmla="*/ 32 h 96"/>
                  <a:gd name="T16" fmla="*/ 49 w 172"/>
                  <a:gd name="T17" fmla="*/ 32 h 96"/>
                  <a:gd name="T18" fmla="*/ 18 w 172"/>
                  <a:gd name="T19" fmla="*/ 4 h 96"/>
                  <a:gd name="T20" fmla="*/ 18 w 172"/>
                  <a:gd name="T21" fmla="*/ 4 h 96"/>
                  <a:gd name="T22" fmla="*/ 15 w 172"/>
                  <a:gd name="T23" fmla="*/ 1 h 96"/>
                  <a:gd name="T24" fmla="*/ 11 w 172"/>
                  <a:gd name="T25" fmla="*/ 0 h 96"/>
                  <a:gd name="T26" fmla="*/ 7 w 172"/>
                  <a:gd name="T27" fmla="*/ 1 h 96"/>
                  <a:gd name="T28" fmla="*/ 3 w 172"/>
                  <a:gd name="T29" fmla="*/ 3 h 96"/>
                  <a:gd name="T30" fmla="*/ 3 w 172"/>
                  <a:gd name="T31" fmla="*/ 3 h 96"/>
                  <a:gd name="T32" fmla="*/ 1 w 172"/>
                  <a:gd name="T33" fmla="*/ 6 h 96"/>
                  <a:gd name="T34" fmla="*/ 0 w 172"/>
                  <a:gd name="T35" fmla="*/ 10 h 96"/>
                  <a:gd name="T36" fmla="*/ 0 w 172"/>
                  <a:gd name="T37" fmla="*/ 14 h 96"/>
                  <a:gd name="T38" fmla="*/ 2 w 172"/>
                  <a:gd name="T39" fmla="*/ 18 h 96"/>
                  <a:gd name="T40" fmla="*/ 2 w 172"/>
                  <a:gd name="T41" fmla="*/ 18 h 96"/>
                  <a:gd name="T42" fmla="*/ 15 w 172"/>
                  <a:gd name="T43" fmla="*/ 31 h 96"/>
                  <a:gd name="T44" fmla="*/ 36 w 172"/>
                  <a:gd name="T45" fmla="*/ 55 h 96"/>
                  <a:gd name="T46" fmla="*/ 36 w 172"/>
                  <a:gd name="T47" fmla="*/ 55 h 96"/>
                  <a:gd name="T48" fmla="*/ 42 w 172"/>
                  <a:gd name="T49" fmla="*/ 61 h 96"/>
                  <a:gd name="T50" fmla="*/ 45 w 172"/>
                  <a:gd name="T51" fmla="*/ 64 h 96"/>
                  <a:gd name="T52" fmla="*/ 49 w 172"/>
                  <a:gd name="T53" fmla="*/ 66 h 96"/>
                  <a:gd name="T54" fmla="*/ 53 w 172"/>
                  <a:gd name="T55" fmla="*/ 68 h 96"/>
                  <a:gd name="T56" fmla="*/ 59 w 172"/>
                  <a:gd name="T57" fmla="*/ 69 h 96"/>
                  <a:gd name="T58" fmla="*/ 74 w 172"/>
                  <a:gd name="T59" fmla="*/ 70 h 96"/>
                  <a:gd name="T60" fmla="*/ 141 w 172"/>
                  <a:gd name="T61" fmla="*/ 70 h 96"/>
                  <a:gd name="T62" fmla="*/ 141 w 172"/>
                  <a:gd name="T63" fmla="*/ 70 h 96"/>
                  <a:gd name="T64" fmla="*/ 149 w 172"/>
                  <a:gd name="T65" fmla="*/ 70 h 96"/>
                  <a:gd name="T66" fmla="*/ 154 w 172"/>
                  <a:gd name="T67" fmla="*/ 71 h 96"/>
                  <a:gd name="T68" fmla="*/ 158 w 172"/>
                  <a:gd name="T69" fmla="*/ 73 h 96"/>
                  <a:gd name="T70" fmla="*/ 160 w 172"/>
                  <a:gd name="T71" fmla="*/ 76 h 96"/>
                  <a:gd name="T72" fmla="*/ 160 w 172"/>
                  <a:gd name="T73" fmla="*/ 76 h 96"/>
                  <a:gd name="T74" fmla="*/ 172 w 172"/>
                  <a:gd name="T7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96">
                    <a:moveTo>
                      <a:pt x="146" y="38"/>
                    </a:moveTo>
                    <a:lnTo>
                      <a:pt x="146" y="38"/>
                    </a:lnTo>
                    <a:lnTo>
                      <a:pt x="70" y="38"/>
                    </a:lnTo>
                    <a:lnTo>
                      <a:pt x="70" y="38"/>
                    </a:lnTo>
                    <a:lnTo>
                      <a:pt x="63" y="37"/>
                    </a:lnTo>
                    <a:lnTo>
                      <a:pt x="57" y="36"/>
                    </a:lnTo>
                    <a:lnTo>
                      <a:pt x="52" y="35"/>
                    </a:lnTo>
                    <a:lnTo>
                      <a:pt x="49" y="32"/>
                    </a:lnTo>
                    <a:lnTo>
                      <a:pt x="49" y="32"/>
                    </a:lnTo>
                    <a:lnTo>
                      <a:pt x="18" y="4"/>
                    </a:lnTo>
                    <a:lnTo>
                      <a:pt x="18" y="4"/>
                    </a:lnTo>
                    <a:lnTo>
                      <a:pt x="15" y="1"/>
                    </a:lnTo>
                    <a:lnTo>
                      <a:pt x="11" y="0"/>
                    </a:lnTo>
                    <a:lnTo>
                      <a:pt x="7" y="1"/>
                    </a:lnTo>
                    <a:lnTo>
                      <a:pt x="3" y="3"/>
                    </a:lnTo>
                    <a:lnTo>
                      <a:pt x="3" y="3"/>
                    </a:lnTo>
                    <a:lnTo>
                      <a:pt x="1" y="6"/>
                    </a:lnTo>
                    <a:lnTo>
                      <a:pt x="0" y="10"/>
                    </a:lnTo>
                    <a:lnTo>
                      <a:pt x="0" y="14"/>
                    </a:lnTo>
                    <a:lnTo>
                      <a:pt x="2" y="18"/>
                    </a:lnTo>
                    <a:lnTo>
                      <a:pt x="2" y="18"/>
                    </a:lnTo>
                    <a:lnTo>
                      <a:pt x="15" y="31"/>
                    </a:lnTo>
                    <a:lnTo>
                      <a:pt x="36" y="55"/>
                    </a:lnTo>
                    <a:lnTo>
                      <a:pt x="36" y="55"/>
                    </a:lnTo>
                    <a:lnTo>
                      <a:pt x="42" y="61"/>
                    </a:lnTo>
                    <a:lnTo>
                      <a:pt x="45" y="64"/>
                    </a:lnTo>
                    <a:lnTo>
                      <a:pt x="49" y="66"/>
                    </a:lnTo>
                    <a:lnTo>
                      <a:pt x="53" y="68"/>
                    </a:lnTo>
                    <a:lnTo>
                      <a:pt x="59" y="69"/>
                    </a:lnTo>
                    <a:lnTo>
                      <a:pt x="74" y="70"/>
                    </a:lnTo>
                    <a:lnTo>
                      <a:pt x="141" y="70"/>
                    </a:lnTo>
                    <a:lnTo>
                      <a:pt x="141" y="70"/>
                    </a:lnTo>
                    <a:lnTo>
                      <a:pt x="149" y="70"/>
                    </a:lnTo>
                    <a:lnTo>
                      <a:pt x="154" y="71"/>
                    </a:lnTo>
                    <a:lnTo>
                      <a:pt x="158" y="73"/>
                    </a:lnTo>
                    <a:lnTo>
                      <a:pt x="160" y="76"/>
                    </a:lnTo>
                    <a:lnTo>
                      <a:pt x="160" y="76"/>
                    </a:lnTo>
                    <a:lnTo>
                      <a:pt x="172" y="9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3" name="Freeform 324"/>
              <p:cNvSpPr>
                <a:spLocks/>
              </p:cNvSpPr>
              <p:nvPr/>
            </p:nvSpPr>
            <p:spPr bwMode="auto">
              <a:xfrm>
                <a:off x="4536" y="2413"/>
                <a:ext cx="70" cy="33"/>
              </a:xfrm>
              <a:custGeom>
                <a:avLst/>
                <a:gdLst>
                  <a:gd name="T0" fmla="*/ 0 w 70"/>
                  <a:gd name="T1" fmla="*/ 0 h 33"/>
                  <a:gd name="T2" fmla="*/ 0 w 70"/>
                  <a:gd name="T3" fmla="*/ 13 h 33"/>
                  <a:gd name="T4" fmla="*/ 0 w 70"/>
                  <a:gd name="T5" fmla="*/ 13 h 33"/>
                  <a:gd name="T6" fmla="*/ 1 w 70"/>
                  <a:gd name="T7" fmla="*/ 18 h 33"/>
                  <a:gd name="T8" fmla="*/ 3 w 70"/>
                  <a:gd name="T9" fmla="*/ 23 h 33"/>
                  <a:gd name="T10" fmla="*/ 7 w 70"/>
                  <a:gd name="T11" fmla="*/ 29 h 33"/>
                  <a:gd name="T12" fmla="*/ 7 w 70"/>
                  <a:gd name="T13" fmla="*/ 29 h 33"/>
                  <a:gd name="T14" fmla="*/ 9 w 70"/>
                  <a:gd name="T15" fmla="*/ 30 h 33"/>
                  <a:gd name="T16" fmla="*/ 11 w 70"/>
                  <a:gd name="T17" fmla="*/ 32 h 33"/>
                  <a:gd name="T18" fmla="*/ 17 w 70"/>
                  <a:gd name="T19" fmla="*/ 33 h 33"/>
                  <a:gd name="T20" fmla="*/ 17 w 70"/>
                  <a:gd name="T21" fmla="*/ 33 h 33"/>
                  <a:gd name="T22" fmla="*/ 54 w 70"/>
                  <a:gd name="T23" fmla="*/ 33 h 33"/>
                  <a:gd name="T24" fmla="*/ 54 w 70"/>
                  <a:gd name="T25" fmla="*/ 33 h 33"/>
                  <a:gd name="T26" fmla="*/ 59 w 70"/>
                  <a:gd name="T27" fmla="*/ 32 h 33"/>
                  <a:gd name="T28" fmla="*/ 63 w 70"/>
                  <a:gd name="T29" fmla="*/ 29 h 33"/>
                  <a:gd name="T30" fmla="*/ 67 w 70"/>
                  <a:gd name="T31" fmla="*/ 23 h 33"/>
                  <a:gd name="T32" fmla="*/ 67 w 70"/>
                  <a:gd name="T33" fmla="*/ 23 h 33"/>
                  <a:gd name="T34" fmla="*/ 69 w 70"/>
                  <a:gd name="T35" fmla="*/ 18 h 33"/>
                  <a:gd name="T36" fmla="*/ 70 w 70"/>
                  <a:gd name="T37" fmla="*/ 13 h 33"/>
                  <a:gd name="T38" fmla="*/ 70 w 70"/>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33">
                    <a:moveTo>
                      <a:pt x="0" y="0"/>
                    </a:moveTo>
                    <a:lnTo>
                      <a:pt x="0" y="13"/>
                    </a:lnTo>
                    <a:lnTo>
                      <a:pt x="0" y="13"/>
                    </a:lnTo>
                    <a:lnTo>
                      <a:pt x="1" y="18"/>
                    </a:lnTo>
                    <a:lnTo>
                      <a:pt x="3" y="23"/>
                    </a:lnTo>
                    <a:lnTo>
                      <a:pt x="7" y="29"/>
                    </a:lnTo>
                    <a:lnTo>
                      <a:pt x="7" y="29"/>
                    </a:lnTo>
                    <a:lnTo>
                      <a:pt x="9" y="30"/>
                    </a:lnTo>
                    <a:lnTo>
                      <a:pt x="11" y="32"/>
                    </a:lnTo>
                    <a:lnTo>
                      <a:pt x="17" y="33"/>
                    </a:lnTo>
                    <a:lnTo>
                      <a:pt x="17" y="33"/>
                    </a:lnTo>
                    <a:lnTo>
                      <a:pt x="54" y="33"/>
                    </a:lnTo>
                    <a:lnTo>
                      <a:pt x="54" y="33"/>
                    </a:lnTo>
                    <a:lnTo>
                      <a:pt x="59" y="32"/>
                    </a:lnTo>
                    <a:lnTo>
                      <a:pt x="63" y="29"/>
                    </a:lnTo>
                    <a:lnTo>
                      <a:pt x="67" y="23"/>
                    </a:lnTo>
                    <a:lnTo>
                      <a:pt x="67" y="23"/>
                    </a:lnTo>
                    <a:lnTo>
                      <a:pt x="69" y="18"/>
                    </a:lnTo>
                    <a:lnTo>
                      <a:pt x="70" y="13"/>
                    </a:lnTo>
                    <a:lnTo>
                      <a:pt x="7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4" name="Line 325"/>
              <p:cNvSpPr>
                <a:spLocks noChangeShapeType="1"/>
              </p:cNvSpPr>
              <p:nvPr/>
            </p:nvSpPr>
            <p:spPr bwMode="auto">
              <a:xfrm>
                <a:off x="4548" y="2425"/>
                <a:ext cx="14"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5" name="Freeform 326"/>
              <p:cNvSpPr>
                <a:spLocks/>
              </p:cNvSpPr>
              <p:nvPr/>
            </p:nvSpPr>
            <p:spPr bwMode="auto">
              <a:xfrm>
                <a:off x="4501" y="2231"/>
                <a:ext cx="140" cy="175"/>
              </a:xfrm>
              <a:custGeom>
                <a:avLst/>
                <a:gdLst>
                  <a:gd name="T0" fmla="*/ 35 w 140"/>
                  <a:gd name="T1" fmla="*/ 154 h 175"/>
                  <a:gd name="T2" fmla="*/ 35 w 140"/>
                  <a:gd name="T3" fmla="*/ 154 h 175"/>
                  <a:gd name="T4" fmla="*/ 34 w 140"/>
                  <a:gd name="T5" fmla="*/ 147 h 175"/>
                  <a:gd name="T6" fmla="*/ 30 w 140"/>
                  <a:gd name="T7" fmla="*/ 139 h 175"/>
                  <a:gd name="T8" fmla="*/ 18 w 140"/>
                  <a:gd name="T9" fmla="*/ 116 h 175"/>
                  <a:gd name="T10" fmla="*/ 11 w 140"/>
                  <a:gd name="T11" fmla="*/ 104 h 175"/>
                  <a:gd name="T12" fmla="*/ 6 w 140"/>
                  <a:gd name="T13" fmla="*/ 92 h 175"/>
                  <a:gd name="T14" fmla="*/ 2 w 140"/>
                  <a:gd name="T15" fmla="*/ 80 h 175"/>
                  <a:gd name="T16" fmla="*/ 1 w 140"/>
                  <a:gd name="T17" fmla="*/ 75 h 175"/>
                  <a:gd name="T18" fmla="*/ 0 w 140"/>
                  <a:gd name="T19" fmla="*/ 70 h 175"/>
                  <a:gd name="T20" fmla="*/ 0 w 140"/>
                  <a:gd name="T21" fmla="*/ 70 h 175"/>
                  <a:gd name="T22" fmla="*/ 1 w 140"/>
                  <a:gd name="T23" fmla="*/ 63 h 175"/>
                  <a:gd name="T24" fmla="*/ 2 w 140"/>
                  <a:gd name="T25" fmla="*/ 56 h 175"/>
                  <a:gd name="T26" fmla="*/ 3 w 140"/>
                  <a:gd name="T27" fmla="*/ 49 h 175"/>
                  <a:gd name="T28" fmla="*/ 6 w 140"/>
                  <a:gd name="T29" fmla="*/ 43 h 175"/>
                  <a:gd name="T30" fmla="*/ 8 w 140"/>
                  <a:gd name="T31" fmla="*/ 37 h 175"/>
                  <a:gd name="T32" fmla="*/ 12 w 140"/>
                  <a:gd name="T33" fmla="*/ 31 h 175"/>
                  <a:gd name="T34" fmla="*/ 17 w 140"/>
                  <a:gd name="T35" fmla="*/ 26 h 175"/>
                  <a:gd name="T36" fmla="*/ 21 w 140"/>
                  <a:gd name="T37" fmla="*/ 21 h 175"/>
                  <a:gd name="T38" fmla="*/ 26 w 140"/>
                  <a:gd name="T39" fmla="*/ 16 h 175"/>
                  <a:gd name="T40" fmla="*/ 31 w 140"/>
                  <a:gd name="T41" fmla="*/ 12 h 175"/>
                  <a:gd name="T42" fmla="*/ 37 w 140"/>
                  <a:gd name="T43" fmla="*/ 8 h 175"/>
                  <a:gd name="T44" fmla="*/ 43 w 140"/>
                  <a:gd name="T45" fmla="*/ 5 h 175"/>
                  <a:gd name="T46" fmla="*/ 49 w 140"/>
                  <a:gd name="T47" fmla="*/ 3 h 175"/>
                  <a:gd name="T48" fmla="*/ 56 w 140"/>
                  <a:gd name="T49" fmla="*/ 1 h 175"/>
                  <a:gd name="T50" fmla="*/ 63 w 140"/>
                  <a:gd name="T51" fmla="*/ 0 h 175"/>
                  <a:gd name="T52" fmla="*/ 70 w 140"/>
                  <a:gd name="T53" fmla="*/ 0 h 175"/>
                  <a:gd name="T54" fmla="*/ 70 w 140"/>
                  <a:gd name="T55" fmla="*/ 0 h 175"/>
                  <a:gd name="T56" fmla="*/ 77 w 140"/>
                  <a:gd name="T57" fmla="*/ 0 h 175"/>
                  <a:gd name="T58" fmla="*/ 84 w 140"/>
                  <a:gd name="T59" fmla="*/ 1 h 175"/>
                  <a:gd name="T60" fmla="*/ 91 w 140"/>
                  <a:gd name="T61" fmla="*/ 3 h 175"/>
                  <a:gd name="T62" fmla="*/ 98 w 140"/>
                  <a:gd name="T63" fmla="*/ 5 h 175"/>
                  <a:gd name="T64" fmla="*/ 103 w 140"/>
                  <a:gd name="T65" fmla="*/ 8 h 175"/>
                  <a:gd name="T66" fmla="*/ 109 w 140"/>
                  <a:gd name="T67" fmla="*/ 12 h 175"/>
                  <a:gd name="T68" fmla="*/ 114 w 140"/>
                  <a:gd name="T69" fmla="*/ 16 h 175"/>
                  <a:gd name="T70" fmla="*/ 119 w 140"/>
                  <a:gd name="T71" fmla="*/ 21 h 175"/>
                  <a:gd name="T72" fmla="*/ 125 w 140"/>
                  <a:gd name="T73" fmla="*/ 26 h 175"/>
                  <a:gd name="T74" fmla="*/ 128 w 140"/>
                  <a:gd name="T75" fmla="*/ 31 h 175"/>
                  <a:gd name="T76" fmla="*/ 132 w 140"/>
                  <a:gd name="T77" fmla="*/ 37 h 175"/>
                  <a:gd name="T78" fmla="*/ 135 w 140"/>
                  <a:gd name="T79" fmla="*/ 43 h 175"/>
                  <a:gd name="T80" fmla="*/ 137 w 140"/>
                  <a:gd name="T81" fmla="*/ 49 h 175"/>
                  <a:gd name="T82" fmla="*/ 139 w 140"/>
                  <a:gd name="T83" fmla="*/ 56 h 175"/>
                  <a:gd name="T84" fmla="*/ 140 w 140"/>
                  <a:gd name="T85" fmla="*/ 63 h 175"/>
                  <a:gd name="T86" fmla="*/ 140 w 140"/>
                  <a:gd name="T87" fmla="*/ 70 h 175"/>
                  <a:gd name="T88" fmla="*/ 140 w 140"/>
                  <a:gd name="T89" fmla="*/ 70 h 175"/>
                  <a:gd name="T90" fmla="*/ 140 w 140"/>
                  <a:gd name="T91" fmla="*/ 75 h 175"/>
                  <a:gd name="T92" fmla="*/ 139 w 140"/>
                  <a:gd name="T93" fmla="*/ 80 h 175"/>
                  <a:gd name="T94" fmla="*/ 135 w 140"/>
                  <a:gd name="T95" fmla="*/ 93 h 175"/>
                  <a:gd name="T96" fmla="*/ 129 w 140"/>
                  <a:gd name="T97" fmla="*/ 106 h 175"/>
                  <a:gd name="T98" fmla="*/ 122 w 140"/>
                  <a:gd name="T99" fmla="*/ 118 h 175"/>
                  <a:gd name="T100" fmla="*/ 110 w 140"/>
                  <a:gd name="T101" fmla="*/ 142 h 175"/>
                  <a:gd name="T102" fmla="*/ 106 w 140"/>
                  <a:gd name="T103" fmla="*/ 151 h 175"/>
                  <a:gd name="T104" fmla="*/ 105 w 140"/>
                  <a:gd name="T105" fmla="*/ 157 h 175"/>
                  <a:gd name="T106" fmla="*/ 105 w 140"/>
                  <a:gd name="T107" fmla="*/ 157 h 175"/>
                  <a:gd name="T108" fmla="*/ 105 w 140"/>
                  <a:gd name="T109" fmla="*/ 175 h 175"/>
                  <a:gd name="T110" fmla="*/ 35 w 140"/>
                  <a:gd name="T111" fmla="*/ 175 h 175"/>
                  <a:gd name="T112" fmla="*/ 35 w 140"/>
                  <a:gd name="T113" fmla="*/ 175 h 175"/>
                  <a:gd name="T114" fmla="*/ 35 w 140"/>
                  <a:gd name="T115" fmla="*/ 154 h 175"/>
                  <a:gd name="T116" fmla="*/ 35 w 140"/>
                  <a:gd name="T117" fmla="*/ 15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75">
                    <a:moveTo>
                      <a:pt x="35" y="154"/>
                    </a:moveTo>
                    <a:lnTo>
                      <a:pt x="35" y="154"/>
                    </a:lnTo>
                    <a:lnTo>
                      <a:pt x="34" y="147"/>
                    </a:lnTo>
                    <a:lnTo>
                      <a:pt x="30" y="139"/>
                    </a:lnTo>
                    <a:lnTo>
                      <a:pt x="18" y="116"/>
                    </a:lnTo>
                    <a:lnTo>
                      <a:pt x="11" y="104"/>
                    </a:lnTo>
                    <a:lnTo>
                      <a:pt x="6" y="92"/>
                    </a:lnTo>
                    <a:lnTo>
                      <a:pt x="2" y="80"/>
                    </a:lnTo>
                    <a:lnTo>
                      <a:pt x="1" y="75"/>
                    </a:lnTo>
                    <a:lnTo>
                      <a:pt x="0" y="70"/>
                    </a:lnTo>
                    <a:lnTo>
                      <a:pt x="0" y="70"/>
                    </a:lnTo>
                    <a:lnTo>
                      <a:pt x="1" y="63"/>
                    </a:lnTo>
                    <a:lnTo>
                      <a:pt x="2" y="56"/>
                    </a:lnTo>
                    <a:lnTo>
                      <a:pt x="3" y="49"/>
                    </a:lnTo>
                    <a:lnTo>
                      <a:pt x="6" y="43"/>
                    </a:lnTo>
                    <a:lnTo>
                      <a:pt x="8" y="37"/>
                    </a:lnTo>
                    <a:lnTo>
                      <a:pt x="12" y="31"/>
                    </a:lnTo>
                    <a:lnTo>
                      <a:pt x="17" y="26"/>
                    </a:lnTo>
                    <a:lnTo>
                      <a:pt x="21" y="21"/>
                    </a:lnTo>
                    <a:lnTo>
                      <a:pt x="26" y="16"/>
                    </a:lnTo>
                    <a:lnTo>
                      <a:pt x="31" y="12"/>
                    </a:lnTo>
                    <a:lnTo>
                      <a:pt x="37" y="8"/>
                    </a:lnTo>
                    <a:lnTo>
                      <a:pt x="43" y="5"/>
                    </a:lnTo>
                    <a:lnTo>
                      <a:pt x="49" y="3"/>
                    </a:lnTo>
                    <a:lnTo>
                      <a:pt x="56" y="1"/>
                    </a:lnTo>
                    <a:lnTo>
                      <a:pt x="63" y="0"/>
                    </a:lnTo>
                    <a:lnTo>
                      <a:pt x="70" y="0"/>
                    </a:lnTo>
                    <a:lnTo>
                      <a:pt x="70" y="0"/>
                    </a:lnTo>
                    <a:lnTo>
                      <a:pt x="77" y="0"/>
                    </a:lnTo>
                    <a:lnTo>
                      <a:pt x="84" y="1"/>
                    </a:lnTo>
                    <a:lnTo>
                      <a:pt x="91" y="3"/>
                    </a:lnTo>
                    <a:lnTo>
                      <a:pt x="98" y="5"/>
                    </a:lnTo>
                    <a:lnTo>
                      <a:pt x="103" y="8"/>
                    </a:lnTo>
                    <a:lnTo>
                      <a:pt x="109" y="12"/>
                    </a:lnTo>
                    <a:lnTo>
                      <a:pt x="114" y="16"/>
                    </a:lnTo>
                    <a:lnTo>
                      <a:pt x="119" y="21"/>
                    </a:lnTo>
                    <a:lnTo>
                      <a:pt x="125" y="26"/>
                    </a:lnTo>
                    <a:lnTo>
                      <a:pt x="128" y="31"/>
                    </a:lnTo>
                    <a:lnTo>
                      <a:pt x="132" y="37"/>
                    </a:lnTo>
                    <a:lnTo>
                      <a:pt x="135" y="43"/>
                    </a:lnTo>
                    <a:lnTo>
                      <a:pt x="137" y="49"/>
                    </a:lnTo>
                    <a:lnTo>
                      <a:pt x="139" y="56"/>
                    </a:lnTo>
                    <a:lnTo>
                      <a:pt x="140" y="63"/>
                    </a:lnTo>
                    <a:lnTo>
                      <a:pt x="140" y="70"/>
                    </a:lnTo>
                    <a:lnTo>
                      <a:pt x="140" y="70"/>
                    </a:lnTo>
                    <a:lnTo>
                      <a:pt x="140" y="75"/>
                    </a:lnTo>
                    <a:lnTo>
                      <a:pt x="139" y="80"/>
                    </a:lnTo>
                    <a:lnTo>
                      <a:pt x="135" y="93"/>
                    </a:lnTo>
                    <a:lnTo>
                      <a:pt x="129" y="106"/>
                    </a:lnTo>
                    <a:lnTo>
                      <a:pt x="122" y="118"/>
                    </a:lnTo>
                    <a:lnTo>
                      <a:pt x="110" y="142"/>
                    </a:lnTo>
                    <a:lnTo>
                      <a:pt x="106" y="151"/>
                    </a:lnTo>
                    <a:lnTo>
                      <a:pt x="105" y="157"/>
                    </a:lnTo>
                    <a:lnTo>
                      <a:pt x="105" y="157"/>
                    </a:lnTo>
                    <a:lnTo>
                      <a:pt x="105" y="175"/>
                    </a:lnTo>
                    <a:lnTo>
                      <a:pt x="35" y="175"/>
                    </a:lnTo>
                    <a:lnTo>
                      <a:pt x="35" y="175"/>
                    </a:lnTo>
                    <a:lnTo>
                      <a:pt x="35" y="154"/>
                    </a:lnTo>
                    <a:lnTo>
                      <a:pt x="35" y="15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6" name="Freeform 327"/>
              <p:cNvSpPr>
                <a:spLocks/>
              </p:cNvSpPr>
              <p:nvPr/>
            </p:nvSpPr>
            <p:spPr bwMode="auto">
              <a:xfrm>
                <a:off x="4545" y="2265"/>
                <a:ext cx="52" cy="125"/>
              </a:xfrm>
              <a:custGeom>
                <a:avLst/>
                <a:gdLst>
                  <a:gd name="T0" fmla="*/ 24 w 52"/>
                  <a:gd name="T1" fmla="*/ 36 h 125"/>
                  <a:gd name="T2" fmla="*/ 24 w 52"/>
                  <a:gd name="T3" fmla="*/ 97 h 125"/>
                  <a:gd name="T4" fmla="*/ 24 w 52"/>
                  <a:gd name="T5" fmla="*/ 97 h 125"/>
                  <a:gd name="T6" fmla="*/ 23 w 52"/>
                  <a:gd name="T7" fmla="*/ 103 h 125"/>
                  <a:gd name="T8" fmla="*/ 22 w 52"/>
                  <a:gd name="T9" fmla="*/ 109 h 125"/>
                  <a:gd name="T10" fmla="*/ 20 w 52"/>
                  <a:gd name="T11" fmla="*/ 113 h 125"/>
                  <a:gd name="T12" fmla="*/ 18 w 52"/>
                  <a:gd name="T13" fmla="*/ 117 h 125"/>
                  <a:gd name="T14" fmla="*/ 18 w 52"/>
                  <a:gd name="T15" fmla="*/ 117 h 125"/>
                  <a:gd name="T16" fmla="*/ 17 w 52"/>
                  <a:gd name="T17" fmla="*/ 119 h 125"/>
                  <a:gd name="T18" fmla="*/ 17 w 52"/>
                  <a:gd name="T19" fmla="*/ 120 h 125"/>
                  <a:gd name="T20" fmla="*/ 17 w 52"/>
                  <a:gd name="T21" fmla="*/ 122 h 125"/>
                  <a:gd name="T22" fmla="*/ 18 w 52"/>
                  <a:gd name="T23" fmla="*/ 124 h 125"/>
                  <a:gd name="T24" fmla="*/ 18 w 52"/>
                  <a:gd name="T25" fmla="*/ 124 h 125"/>
                  <a:gd name="T26" fmla="*/ 20 w 52"/>
                  <a:gd name="T27" fmla="*/ 125 h 125"/>
                  <a:gd name="T28" fmla="*/ 21 w 52"/>
                  <a:gd name="T29" fmla="*/ 125 h 125"/>
                  <a:gd name="T30" fmla="*/ 21 w 52"/>
                  <a:gd name="T31" fmla="*/ 125 h 125"/>
                  <a:gd name="T32" fmla="*/ 23 w 52"/>
                  <a:gd name="T33" fmla="*/ 125 h 125"/>
                  <a:gd name="T34" fmla="*/ 25 w 52"/>
                  <a:gd name="T35" fmla="*/ 123 h 125"/>
                  <a:gd name="T36" fmla="*/ 25 w 52"/>
                  <a:gd name="T37" fmla="*/ 123 h 125"/>
                  <a:gd name="T38" fmla="*/ 28 w 52"/>
                  <a:gd name="T39" fmla="*/ 118 h 125"/>
                  <a:gd name="T40" fmla="*/ 31 w 52"/>
                  <a:gd name="T41" fmla="*/ 112 h 125"/>
                  <a:gd name="T42" fmla="*/ 33 w 52"/>
                  <a:gd name="T43" fmla="*/ 105 h 125"/>
                  <a:gd name="T44" fmla="*/ 33 w 52"/>
                  <a:gd name="T45" fmla="*/ 97 h 125"/>
                  <a:gd name="T46" fmla="*/ 33 w 52"/>
                  <a:gd name="T47" fmla="*/ 83 h 125"/>
                  <a:gd name="T48" fmla="*/ 33 w 52"/>
                  <a:gd name="T49" fmla="*/ 83 h 125"/>
                  <a:gd name="T50" fmla="*/ 37 w 52"/>
                  <a:gd name="T51" fmla="*/ 81 h 125"/>
                  <a:gd name="T52" fmla="*/ 40 w 52"/>
                  <a:gd name="T53" fmla="*/ 78 h 125"/>
                  <a:gd name="T54" fmla="*/ 44 w 52"/>
                  <a:gd name="T55" fmla="*/ 75 h 125"/>
                  <a:gd name="T56" fmla="*/ 47 w 52"/>
                  <a:gd name="T57" fmla="*/ 71 h 125"/>
                  <a:gd name="T58" fmla="*/ 49 w 52"/>
                  <a:gd name="T59" fmla="*/ 67 h 125"/>
                  <a:gd name="T60" fmla="*/ 51 w 52"/>
                  <a:gd name="T61" fmla="*/ 62 h 125"/>
                  <a:gd name="T62" fmla="*/ 52 w 52"/>
                  <a:gd name="T63" fmla="*/ 56 h 125"/>
                  <a:gd name="T64" fmla="*/ 52 w 52"/>
                  <a:gd name="T65" fmla="*/ 51 h 125"/>
                  <a:gd name="T66" fmla="*/ 52 w 52"/>
                  <a:gd name="T67" fmla="*/ 51 h 125"/>
                  <a:gd name="T68" fmla="*/ 51 w 52"/>
                  <a:gd name="T69" fmla="*/ 45 h 125"/>
                  <a:gd name="T70" fmla="*/ 49 w 52"/>
                  <a:gd name="T71" fmla="*/ 38 h 125"/>
                  <a:gd name="T72" fmla="*/ 46 w 52"/>
                  <a:gd name="T73" fmla="*/ 32 h 125"/>
                  <a:gd name="T74" fmla="*/ 42 w 52"/>
                  <a:gd name="T75" fmla="*/ 25 h 125"/>
                  <a:gd name="T76" fmla="*/ 35 w 52"/>
                  <a:gd name="T77" fmla="*/ 12 h 125"/>
                  <a:gd name="T78" fmla="*/ 32 w 52"/>
                  <a:gd name="T79" fmla="*/ 6 h 125"/>
                  <a:gd name="T80" fmla="*/ 30 w 52"/>
                  <a:gd name="T81" fmla="*/ 0 h 125"/>
                  <a:gd name="T82" fmla="*/ 30 w 52"/>
                  <a:gd name="T83" fmla="*/ 0 h 125"/>
                  <a:gd name="T84" fmla="*/ 25 w 52"/>
                  <a:gd name="T85" fmla="*/ 4 h 125"/>
                  <a:gd name="T86" fmla="*/ 20 w 52"/>
                  <a:gd name="T87" fmla="*/ 9 h 125"/>
                  <a:gd name="T88" fmla="*/ 15 w 52"/>
                  <a:gd name="T89" fmla="*/ 15 h 125"/>
                  <a:gd name="T90" fmla="*/ 10 w 52"/>
                  <a:gd name="T91" fmla="*/ 22 h 125"/>
                  <a:gd name="T92" fmla="*/ 6 w 52"/>
                  <a:gd name="T93" fmla="*/ 30 h 125"/>
                  <a:gd name="T94" fmla="*/ 3 w 52"/>
                  <a:gd name="T95" fmla="*/ 37 h 125"/>
                  <a:gd name="T96" fmla="*/ 1 w 52"/>
                  <a:gd name="T97" fmla="*/ 44 h 125"/>
                  <a:gd name="T98" fmla="*/ 0 w 52"/>
                  <a:gd name="T99" fmla="*/ 51 h 125"/>
                  <a:gd name="T100" fmla="*/ 0 w 52"/>
                  <a:gd name="T101" fmla="*/ 51 h 125"/>
                  <a:gd name="T102" fmla="*/ 1 w 52"/>
                  <a:gd name="T103" fmla="*/ 56 h 125"/>
                  <a:gd name="T104" fmla="*/ 2 w 52"/>
                  <a:gd name="T105" fmla="*/ 62 h 125"/>
                  <a:gd name="T106" fmla="*/ 3 w 52"/>
                  <a:gd name="T107" fmla="*/ 67 h 125"/>
                  <a:gd name="T108" fmla="*/ 5 w 52"/>
                  <a:gd name="T109" fmla="*/ 71 h 125"/>
                  <a:gd name="T110" fmla="*/ 9 w 52"/>
                  <a:gd name="T111" fmla="*/ 75 h 125"/>
                  <a:gd name="T112" fmla="*/ 12 w 52"/>
                  <a:gd name="T113" fmla="*/ 78 h 125"/>
                  <a:gd name="T114" fmla="*/ 15 w 52"/>
                  <a:gd name="T115" fmla="*/ 81 h 125"/>
                  <a:gd name="T116" fmla="*/ 19 w 52"/>
                  <a:gd name="T117" fmla="*/ 8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125">
                    <a:moveTo>
                      <a:pt x="24" y="36"/>
                    </a:moveTo>
                    <a:lnTo>
                      <a:pt x="24" y="97"/>
                    </a:lnTo>
                    <a:lnTo>
                      <a:pt x="24" y="97"/>
                    </a:lnTo>
                    <a:lnTo>
                      <a:pt x="23" y="103"/>
                    </a:lnTo>
                    <a:lnTo>
                      <a:pt x="22" y="109"/>
                    </a:lnTo>
                    <a:lnTo>
                      <a:pt x="20" y="113"/>
                    </a:lnTo>
                    <a:lnTo>
                      <a:pt x="18" y="117"/>
                    </a:lnTo>
                    <a:lnTo>
                      <a:pt x="18" y="117"/>
                    </a:lnTo>
                    <a:lnTo>
                      <a:pt x="17" y="119"/>
                    </a:lnTo>
                    <a:lnTo>
                      <a:pt x="17" y="120"/>
                    </a:lnTo>
                    <a:lnTo>
                      <a:pt x="17" y="122"/>
                    </a:lnTo>
                    <a:lnTo>
                      <a:pt x="18" y="124"/>
                    </a:lnTo>
                    <a:lnTo>
                      <a:pt x="18" y="124"/>
                    </a:lnTo>
                    <a:lnTo>
                      <a:pt x="20" y="125"/>
                    </a:lnTo>
                    <a:lnTo>
                      <a:pt x="21" y="125"/>
                    </a:lnTo>
                    <a:lnTo>
                      <a:pt x="21" y="125"/>
                    </a:lnTo>
                    <a:lnTo>
                      <a:pt x="23" y="125"/>
                    </a:lnTo>
                    <a:lnTo>
                      <a:pt x="25" y="123"/>
                    </a:lnTo>
                    <a:lnTo>
                      <a:pt x="25" y="123"/>
                    </a:lnTo>
                    <a:lnTo>
                      <a:pt x="28" y="118"/>
                    </a:lnTo>
                    <a:lnTo>
                      <a:pt x="31" y="112"/>
                    </a:lnTo>
                    <a:lnTo>
                      <a:pt x="33" y="105"/>
                    </a:lnTo>
                    <a:lnTo>
                      <a:pt x="33" y="97"/>
                    </a:lnTo>
                    <a:lnTo>
                      <a:pt x="33" y="83"/>
                    </a:lnTo>
                    <a:lnTo>
                      <a:pt x="33" y="83"/>
                    </a:lnTo>
                    <a:lnTo>
                      <a:pt x="37" y="81"/>
                    </a:lnTo>
                    <a:lnTo>
                      <a:pt x="40" y="78"/>
                    </a:lnTo>
                    <a:lnTo>
                      <a:pt x="44" y="75"/>
                    </a:lnTo>
                    <a:lnTo>
                      <a:pt x="47" y="71"/>
                    </a:lnTo>
                    <a:lnTo>
                      <a:pt x="49" y="67"/>
                    </a:lnTo>
                    <a:lnTo>
                      <a:pt x="51" y="62"/>
                    </a:lnTo>
                    <a:lnTo>
                      <a:pt x="52" y="56"/>
                    </a:lnTo>
                    <a:lnTo>
                      <a:pt x="52" y="51"/>
                    </a:lnTo>
                    <a:lnTo>
                      <a:pt x="52" y="51"/>
                    </a:lnTo>
                    <a:lnTo>
                      <a:pt x="51" y="45"/>
                    </a:lnTo>
                    <a:lnTo>
                      <a:pt x="49" y="38"/>
                    </a:lnTo>
                    <a:lnTo>
                      <a:pt x="46" y="32"/>
                    </a:lnTo>
                    <a:lnTo>
                      <a:pt x="42" y="25"/>
                    </a:lnTo>
                    <a:lnTo>
                      <a:pt x="35" y="12"/>
                    </a:lnTo>
                    <a:lnTo>
                      <a:pt x="32" y="6"/>
                    </a:lnTo>
                    <a:lnTo>
                      <a:pt x="30" y="0"/>
                    </a:lnTo>
                    <a:lnTo>
                      <a:pt x="30" y="0"/>
                    </a:lnTo>
                    <a:lnTo>
                      <a:pt x="25" y="4"/>
                    </a:lnTo>
                    <a:lnTo>
                      <a:pt x="20" y="9"/>
                    </a:lnTo>
                    <a:lnTo>
                      <a:pt x="15" y="15"/>
                    </a:lnTo>
                    <a:lnTo>
                      <a:pt x="10" y="22"/>
                    </a:lnTo>
                    <a:lnTo>
                      <a:pt x="6" y="30"/>
                    </a:lnTo>
                    <a:lnTo>
                      <a:pt x="3" y="37"/>
                    </a:lnTo>
                    <a:lnTo>
                      <a:pt x="1" y="44"/>
                    </a:lnTo>
                    <a:lnTo>
                      <a:pt x="0" y="51"/>
                    </a:lnTo>
                    <a:lnTo>
                      <a:pt x="0" y="51"/>
                    </a:lnTo>
                    <a:lnTo>
                      <a:pt x="1" y="56"/>
                    </a:lnTo>
                    <a:lnTo>
                      <a:pt x="2" y="62"/>
                    </a:lnTo>
                    <a:lnTo>
                      <a:pt x="3" y="67"/>
                    </a:lnTo>
                    <a:lnTo>
                      <a:pt x="5" y="71"/>
                    </a:lnTo>
                    <a:lnTo>
                      <a:pt x="9" y="75"/>
                    </a:lnTo>
                    <a:lnTo>
                      <a:pt x="12" y="78"/>
                    </a:lnTo>
                    <a:lnTo>
                      <a:pt x="15" y="81"/>
                    </a:lnTo>
                    <a:lnTo>
                      <a:pt x="19" y="8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7" name="Freeform 328"/>
              <p:cNvSpPr>
                <a:spLocks/>
              </p:cNvSpPr>
              <p:nvPr/>
            </p:nvSpPr>
            <p:spPr bwMode="auto">
              <a:xfrm>
                <a:off x="4559" y="2451"/>
                <a:ext cx="25" cy="9"/>
              </a:xfrm>
              <a:custGeom>
                <a:avLst/>
                <a:gdLst>
                  <a:gd name="T0" fmla="*/ 25 w 25"/>
                  <a:gd name="T1" fmla="*/ 0 h 9"/>
                  <a:gd name="T2" fmla="*/ 25 w 25"/>
                  <a:gd name="T3" fmla="*/ 0 h 9"/>
                  <a:gd name="T4" fmla="*/ 24 w 25"/>
                  <a:gd name="T5" fmla="*/ 2 h 9"/>
                  <a:gd name="T6" fmla="*/ 22 w 25"/>
                  <a:gd name="T7" fmla="*/ 5 h 9"/>
                  <a:gd name="T8" fmla="*/ 17 w 25"/>
                  <a:gd name="T9" fmla="*/ 8 h 9"/>
                  <a:gd name="T10" fmla="*/ 15 w 25"/>
                  <a:gd name="T11" fmla="*/ 9 h 9"/>
                  <a:gd name="T12" fmla="*/ 12 w 25"/>
                  <a:gd name="T13" fmla="*/ 9 h 9"/>
                  <a:gd name="T14" fmla="*/ 12 w 25"/>
                  <a:gd name="T15" fmla="*/ 9 h 9"/>
                  <a:gd name="T16" fmla="*/ 9 w 25"/>
                  <a:gd name="T17" fmla="*/ 9 h 9"/>
                  <a:gd name="T18" fmla="*/ 7 w 25"/>
                  <a:gd name="T19" fmla="*/ 8 h 9"/>
                  <a:gd name="T20" fmla="*/ 3 w 25"/>
                  <a:gd name="T21" fmla="*/ 5 h 9"/>
                  <a:gd name="T22" fmla="*/ 0 w 25"/>
                  <a:gd name="T23" fmla="*/ 2 h 9"/>
                  <a:gd name="T24" fmla="*/ 0 w 25"/>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9">
                    <a:moveTo>
                      <a:pt x="25" y="0"/>
                    </a:moveTo>
                    <a:lnTo>
                      <a:pt x="25" y="0"/>
                    </a:lnTo>
                    <a:lnTo>
                      <a:pt x="24" y="2"/>
                    </a:lnTo>
                    <a:lnTo>
                      <a:pt x="22" y="5"/>
                    </a:lnTo>
                    <a:lnTo>
                      <a:pt x="17" y="8"/>
                    </a:lnTo>
                    <a:lnTo>
                      <a:pt x="15" y="9"/>
                    </a:lnTo>
                    <a:lnTo>
                      <a:pt x="12" y="9"/>
                    </a:lnTo>
                    <a:lnTo>
                      <a:pt x="12" y="9"/>
                    </a:lnTo>
                    <a:lnTo>
                      <a:pt x="9" y="9"/>
                    </a:lnTo>
                    <a:lnTo>
                      <a:pt x="7" y="8"/>
                    </a:lnTo>
                    <a:lnTo>
                      <a:pt x="3" y="5"/>
                    </a:lnTo>
                    <a:lnTo>
                      <a:pt x="0" y="2"/>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8" name="Freeform 329"/>
              <p:cNvSpPr>
                <a:spLocks/>
              </p:cNvSpPr>
              <p:nvPr/>
            </p:nvSpPr>
            <p:spPr bwMode="auto">
              <a:xfrm>
                <a:off x="3959" y="2454"/>
                <a:ext cx="271" cy="232"/>
              </a:xfrm>
              <a:custGeom>
                <a:avLst/>
                <a:gdLst>
                  <a:gd name="T0" fmla="*/ 135 w 271"/>
                  <a:gd name="T1" fmla="*/ 0 h 232"/>
                  <a:gd name="T2" fmla="*/ 0 w 271"/>
                  <a:gd name="T3" fmla="*/ 129 h 232"/>
                  <a:gd name="T4" fmla="*/ 16 w 271"/>
                  <a:gd name="T5" fmla="*/ 145 h 232"/>
                  <a:gd name="T6" fmla="*/ 22 w 271"/>
                  <a:gd name="T7" fmla="*/ 139 h 232"/>
                  <a:gd name="T8" fmla="*/ 22 w 271"/>
                  <a:gd name="T9" fmla="*/ 232 h 232"/>
                  <a:gd name="T10" fmla="*/ 30 w 271"/>
                  <a:gd name="T11" fmla="*/ 232 h 232"/>
                  <a:gd name="T12" fmla="*/ 84 w 271"/>
                  <a:gd name="T13" fmla="*/ 179 h 232"/>
                  <a:gd name="T14" fmla="*/ 84 w 271"/>
                  <a:gd name="T15" fmla="*/ 179 h 232"/>
                  <a:gd name="T16" fmla="*/ 80 w 271"/>
                  <a:gd name="T17" fmla="*/ 171 h 232"/>
                  <a:gd name="T18" fmla="*/ 76 w 271"/>
                  <a:gd name="T19" fmla="*/ 163 h 232"/>
                  <a:gd name="T20" fmla="*/ 74 w 271"/>
                  <a:gd name="T21" fmla="*/ 153 h 232"/>
                  <a:gd name="T22" fmla="*/ 74 w 271"/>
                  <a:gd name="T23" fmla="*/ 144 h 232"/>
                  <a:gd name="T24" fmla="*/ 74 w 271"/>
                  <a:gd name="T25" fmla="*/ 144 h 232"/>
                  <a:gd name="T26" fmla="*/ 74 w 271"/>
                  <a:gd name="T27" fmla="*/ 138 h 232"/>
                  <a:gd name="T28" fmla="*/ 75 w 271"/>
                  <a:gd name="T29" fmla="*/ 132 h 232"/>
                  <a:gd name="T30" fmla="*/ 78 w 271"/>
                  <a:gd name="T31" fmla="*/ 120 h 232"/>
                  <a:gd name="T32" fmla="*/ 84 w 271"/>
                  <a:gd name="T33" fmla="*/ 109 h 232"/>
                  <a:gd name="T34" fmla="*/ 92 w 271"/>
                  <a:gd name="T35" fmla="*/ 101 h 232"/>
                  <a:gd name="T36" fmla="*/ 101 w 271"/>
                  <a:gd name="T37" fmla="*/ 93 h 232"/>
                  <a:gd name="T38" fmla="*/ 111 w 271"/>
                  <a:gd name="T39" fmla="*/ 88 h 232"/>
                  <a:gd name="T40" fmla="*/ 122 w 271"/>
                  <a:gd name="T41" fmla="*/ 83 h 232"/>
                  <a:gd name="T42" fmla="*/ 129 w 271"/>
                  <a:gd name="T43" fmla="*/ 82 h 232"/>
                  <a:gd name="T44" fmla="*/ 135 w 271"/>
                  <a:gd name="T45" fmla="*/ 82 h 232"/>
                  <a:gd name="T46" fmla="*/ 135 w 271"/>
                  <a:gd name="T47" fmla="*/ 82 h 232"/>
                  <a:gd name="T48" fmla="*/ 141 w 271"/>
                  <a:gd name="T49" fmla="*/ 82 h 232"/>
                  <a:gd name="T50" fmla="*/ 147 w 271"/>
                  <a:gd name="T51" fmla="*/ 83 h 232"/>
                  <a:gd name="T52" fmla="*/ 160 w 271"/>
                  <a:gd name="T53" fmla="*/ 88 h 232"/>
                  <a:gd name="T54" fmla="*/ 170 w 271"/>
                  <a:gd name="T55" fmla="*/ 93 h 232"/>
                  <a:gd name="T56" fmla="*/ 179 w 271"/>
                  <a:gd name="T57" fmla="*/ 101 h 232"/>
                  <a:gd name="T58" fmla="*/ 186 w 271"/>
                  <a:gd name="T59" fmla="*/ 109 h 232"/>
                  <a:gd name="T60" fmla="*/ 191 w 271"/>
                  <a:gd name="T61" fmla="*/ 120 h 232"/>
                  <a:gd name="T62" fmla="*/ 195 w 271"/>
                  <a:gd name="T63" fmla="*/ 132 h 232"/>
                  <a:gd name="T64" fmla="*/ 197 w 271"/>
                  <a:gd name="T65" fmla="*/ 138 h 232"/>
                  <a:gd name="T66" fmla="*/ 197 w 271"/>
                  <a:gd name="T67" fmla="*/ 144 h 232"/>
                  <a:gd name="T68" fmla="*/ 197 w 271"/>
                  <a:gd name="T69" fmla="*/ 144 h 232"/>
                  <a:gd name="T70" fmla="*/ 197 w 271"/>
                  <a:gd name="T71" fmla="*/ 150 h 232"/>
                  <a:gd name="T72" fmla="*/ 195 w 271"/>
                  <a:gd name="T73" fmla="*/ 156 h 232"/>
                  <a:gd name="T74" fmla="*/ 191 w 271"/>
                  <a:gd name="T75" fmla="*/ 168 h 232"/>
                  <a:gd name="T76" fmla="*/ 186 w 271"/>
                  <a:gd name="T77" fmla="*/ 178 h 232"/>
                  <a:gd name="T78" fmla="*/ 179 w 271"/>
                  <a:gd name="T79" fmla="*/ 187 h 232"/>
                  <a:gd name="T80" fmla="*/ 170 w 271"/>
                  <a:gd name="T81" fmla="*/ 195 h 232"/>
                  <a:gd name="T82" fmla="*/ 160 w 271"/>
                  <a:gd name="T83" fmla="*/ 201 h 232"/>
                  <a:gd name="T84" fmla="*/ 147 w 271"/>
                  <a:gd name="T85" fmla="*/ 204 h 232"/>
                  <a:gd name="T86" fmla="*/ 141 w 271"/>
                  <a:gd name="T87" fmla="*/ 205 h 232"/>
                  <a:gd name="T88" fmla="*/ 135 w 271"/>
                  <a:gd name="T89" fmla="*/ 206 h 232"/>
                  <a:gd name="T90" fmla="*/ 135 w 271"/>
                  <a:gd name="T91" fmla="*/ 206 h 232"/>
                  <a:gd name="T92" fmla="*/ 126 w 271"/>
                  <a:gd name="T93" fmla="*/ 205 h 232"/>
                  <a:gd name="T94" fmla="*/ 116 w 271"/>
                  <a:gd name="T95" fmla="*/ 203 h 232"/>
                  <a:gd name="T96" fmla="*/ 108 w 271"/>
                  <a:gd name="T97" fmla="*/ 200 h 232"/>
                  <a:gd name="T98" fmla="*/ 100 w 271"/>
                  <a:gd name="T99" fmla="*/ 195 h 232"/>
                  <a:gd name="T100" fmla="*/ 64 w 271"/>
                  <a:gd name="T101" fmla="*/ 232 h 232"/>
                  <a:gd name="T102" fmla="*/ 248 w 271"/>
                  <a:gd name="T103" fmla="*/ 232 h 232"/>
                  <a:gd name="T104" fmla="*/ 248 w 271"/>
                  <a:gd name="T105" fmla="*/ 139 h 232"/>
                  <a:gd name="T106" fmla="*/ 254 w 271"/>
                  <a:gd name="T107" fmla="*/ 145 h 232"/>
                  <a:gd name="T108" fmla="*/ 271 w 271"/>
                  <a:gd name="T109" fmla="*/ 129 h 232"/>
                  <a:gd name="T110" fmla="*/ 135 w 271"/>
                  <a:gd name="T11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 h="232">
                    <a:moveTo>
                      <a:pt x="135" y="0"/>
                    </a:moveTo>
                    <a:lnTo>
                      <a:pt x="0" y="129"/>
                    </a:lnTo>
                    <a:lnTo>
                      <a:pt x="16" y="145"/>
                    </a:lnTo>
                    <a:lnTo>
                      <a:pt x="22" y="139"/>
                    </a:lnTo>
                    <a:lnTo>
                      <a:pt x="22" y="232"/>
                    </a:lnTo>
                    <a:lnTo>
                      <a:pt x="30" y="232"/>
                    </a:lnTo>
                    <a:lnTo>
                      <a:pt x="84" y="179"/>
                    </a:lnTo>
                    <a:lnTo>
                      <a:pt x="84" y="179"/>
                    </a:lnTo>
                    <a:lnTo>
                      <a:pt x="80" y="171"/>
                    </a:lnTo>
                    <a:lnTo>
                      <a:pt x="76" y="163"/>
                    </a:lnTo>
                    <a:lnTo>
                      <a:pt x="74" y="153"/>
                    </a:lnTo>
                    <a:lnTo>
                      <a:pt x="74" y="144"/>
                    </a:lnTo>
                    <a:lnTo>
                      <a:pt x="74" y="144"/>
                    </a:lnTo>
                    <a:lnTo>
                      <a:pt x="74" y="138"/>
                    </a:lnTo>
                    <a:lnTo>
                      <a:pt x="75" y="132"/>
                    </a:lnTo>
                    <a:lnTo>
                      <a:pt x="78" y="120"/>
                    </a:lnTo>
                    <a:lnTo>
                      <a:pt x="84" y="109"/>
                    </a:lnTo>
                    <a:lnTo>
                      <a:pt x="92" y="101"/>
                    </a:lnTo>
                    <a:lnTo>
                      <a:pt x="101" y="93"/>
                    </a:lnTo>
                    <a:lnTo>
                      <a:pt x="111" y="88"/>
                    </a:lnTo>
                    <a:lnTo>
                      <a:pt x="122" y="83"/>
                    </a:lnTo>
                    <a:lnTo>
                      <a:pt x="129" y="82"/>
                    </a:lnTo>
                    <a:lnTo>
                      <a:pt x="135" y="82"/>
                    </a:lnTo>
                    <a:lnTo>
                      <a:pt x="135" y="82"/>
                    </a:lnTo>
                    <a:lnTo>
                      <a:pt x="141" y="82"/>
                    </a:lnTo>
                    <a:lnTo>
                      <a:pt x="147" y="83"/>
                    </a:lnTo>
                    <a:lnTo>
                      <a:pt x="160" y="88"/>
                    </a:lnTo>
                    <a:lnTo>
                      <a:pt x="170" y="93"/>
                    </a:lnTo>
                    <a:lnTo>
                      <a:pt x="179" y="101"/>
                    </a:lnTo>
                    <a:lnTo>
                      <a:pt x="186" y="109"/>
                    </a:lnTo>
                    <a:lnTo>
                      <a:pt x="191" y="120"/>
                    </a:lnTo>
                    <a:lnTo>
                      <a:pt x="195" y="132"/>
                    </a:lnTo>
                    <a:lnTo>
                      <a:pt x="197" y="138"/>
                    </a:lnTo>
                    <a:lnTo>
                      <a:pt x="197" y="144"/>
                    </a:lnTo>
                    <a:lnTo>
                      <a:pt x="197" y="144"/>
                    </a:lnTo>
                    <a:lnTo>
                      <a:pt x="197" y="150"/>
                    </a:lnTo>
                    <a:lnTo>
                      <a:pt x="195" y="156"/>
                    </a:lnTo>
                    <a:lnTo>
                      <a:pt x="191" y="168"/>
                    </a:lnTo>
                    <a:lnTo>
                      <a:pt x="186" y="178"/>
                    </a:lnTo>
                    <a:lnTo>
                      <a:pt x="179" y="187"/>
                    </a:lnTo>
                    <a:lnTo>
                      <a:pt x="170" y="195"/>
                    </a:lnTo>
                    <a:lnTo>
                      <a:pt x="160" y="201"/>
                    </a:lnTo>
                    <a:lnTo>
                      <a:pt x="147" y="204"/>
                    </a:lnTo>
                    <a:lnTo>
                      <a:pt x="141" y="205"/>
                    </a:lnTo>
                    <a:lnTo>
                      <a:pt x="135" y="206"/>
                    </a:lnTo>
                    <a:lnTo>
                      <a:pt x="135" y="206"/>
                    </a:lnTo>
                    <a:lnTo>
                      <a:pt x="126" y="205"/>
                    </a:lnTo>
                    <a:lnTo>
                      <a:pt x="116" y="203"/>
                    </a:lnTo>
                    <a:lnTo>
                      <a:pt x="108" y="200"/>
                    </a:lnTo>
                    <a:lnTo>
                      <a:pt x="100" y="195"/>
                    </a:lnTo>
                    <a:lnTo>
                      <a:pt x="64" y="232"/>
                    </a:lnTo>
                    <a:lnTo>
                      <a:pt x="248" y="232"/>
                    </a:lnTo>
                    <a:lnTo>
                      <a:pt x="248" y="139"/>
                    </a:lnTo>
                    <a:lnTo>
                      <a:pt x="254" y="145"/>
                    </a:lnTo>
                    <a:lnTo>
                      <a:pt x="271" y="129"/>
                    </a:lnTo>
                    <a:lnTo>
                      <a:pt x="135"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09" name="Freeform 330"/>
              <p:cNvSpPr>
                <a:spLocks/>
              </p:cNvSpPr>
              <p:nvPr/>
            </p:nvSpPr>
            <p:spPr bwMode="auto">
              <a:xfrm>
                <a:off x="4148" y="2483"/>
                <a:ext cx="38" cy="47"/>
              </a:xfrm>
              <a:custGeom>
                <a:avLst/>
                <a:gdLst>
                  <a:gd name="T0" fmla="*/ 38 w 38"/>
                  <a:gd name="T1" fmla="*/ 47 h 47"/>
                  <a:gd name="T2" fmla="*/ 38 w 38"/>
                  <a:gd name="T3" fmla="*/ 0 h 47"/>
                  <a:gd name="T4" fmla="*/ 0 w 38"/>
                  <a:gd name="T5" fmla="*/ 0 h 47"/>
                  <a:gd name="T6" fmla="*/ 0 w 38"/>
                  <a:gd name="T7" fmla="*/ 11 h 47"/>
                </a:gdLst>
                <a:ahLst/>
                <a:cxnLst>
                  <a:cxn ang="0">
                    <a:pos x="T0" y="T1"/>
                  </a:cxn>
                  <a:cxn ang="0">
                    <a:pos x="T2" y="T3"/>
                  </a:cxn>
                  <a:cxn ang="0">
                    <a:pos x="T4" y="T5"/>
                  </a:cxn>
                  <a:cxn ang="0">
                    <a:pos x="T6" y="T7"/>
                  </a:cxn>
                </a:cxnLst>
                <a:rect l="0" t="0" r="r" b="b"/>
                <a:pathLst>
                  <a:path w="38" h="47">
                    <a:moveTo>
                      <a:pt x="38" y="47"/>
                    </a:moveTo>
                    <a:lnTo>
                      <a:pt x="38" y="0"/>
                    </a:lnTo>
                    <a:lnTo>
                      <a:pt x="0" y="0"/>
                    </a:lnTo>
                    <a:lnTo>
                      <a:pt x="0" y="1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0" name="Freeform 331"/>
              <p:cNvSpPr>
                <a:spLocks/>
              </p:cNvSpPr>
              <p:nvPr/>
            </p:nvSpPr>
            <p:spPr bwMode="auto">
              <a:xfrm>
                <a:off x="4058" y="2562"/>
                <a:ext cx="36" cy="36"/>
              </a:xfrm>
              <a:custGeom>
                <a:avLst/>
                <a:gdLst>
                  <a:gd name="T0" fmla="*/ 0 w 36"/>
                  <a:gd name="T1" fmla="*/ 36 h 36"/>
                  <a:gd name="T2" fmla="*/ 0 w 36"/>
                  <a:gd name="T3" fmla="*/ 36 h 36"/>
                  <a:gd name="T4" fmla="*/ 1 w 36"/>
                  <a:gd name="T5" fmla="*/ 29 h 36"/>
                  <a:gd name="T6" fmla="*/ 3 w 36"/>
                  <a:gd name="T7" fmla="*/ 22 h 36"/>
                  <a:gd name="T8" fmla="*/ 6 w 36"/>
                  <a:gd name="T9" fmla="*/ 16 h 36"/>
                  <a:gd name="T10" fmla="*/ 10 w 36"/>
                  <a:gd name="T11" fmla="*/ 10 h 36"/>
                  <a:gd name="T12" fmla="*/ 16 w 36"/>
                  <a:gd name="T13" fmla="*/ 6 h 36"/>
                  <a:gd name="T14" fmla="*/ 22 w 36"/>
                  <a:gd name="T15" fmla="*/ 2 h 36"/>
                  <a:gd name="T16" fmla="*/ 29 w 36"/>
                  <a:gd name="T17" fmla="*/ 0 h 36"/>
                  <a:gd name="T18" fmla="*/ 36 w 36"/>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0" y="36"/>
                    </a:moveTo>
                    <a:lnTo>
                      <a:pt x="0" y="36"/>
                    </a:lnTo>
                    <a:lnTo>
                      <a:pt x="1" y="29"/>
                    </a:lnTo>
                    <a:lnTo>
                      <a:pt x="3" y="22"/>
                    </a:lnTo>
                    <a:lnTo>
                      <a:pt x="6" y="16"/>
                    </a:lnTo>
                    <a:lnTo>
                      <a:pt x="10" y="10"/>
                    </a:lnTo>
                    <a:lnTo>
                      <a:pt x="16" y="6"/>
                    </a:lnTo>
                    <a:lnTo>
                      <a:pt x="22" y="2"/>
                    </a:lnTo>
                    <a:lnTo>
                      <a:pt x="29" y="0"/>
                    </a:lnTo>
                    <a:lnTo>
                      <a:pt x="3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1" name="Freeform 332"/>
              <p:cNvSpPr>
                <a:spLocks/>
              </p:cNvSpPr>
              <p:nvPr/>
            </p:nvSpPr>
            <p:spPr bwMode="auto">
              <a:xfrm>
                <a:off x="2734" y="2403"/>
                <a:ext cx="204" cy="32"/>
              </a:xfrm>
              <a:custGeom>
                <a:avLst/>
                <a:gdLst>
                  <a:gd name="T0" fmla="*/ 0 w 204"/>
                  <a:gd name="T1" fmla="*/ 32 h 32"/>
                  <a:gd name="T2" fmla="*/ 0 w 204"/>
                  <a:gd name="T3" fmla="*/ 32 h 32"/>
                  <a:gd name="T4" fmla="*/ 7 w 204"/>
                  <a:gd name="T5" fmla="*/ 24 h 32"/>
                  <a:gd name="T6" fmla="*/ 18 w 204"/>
                  <a:gd name="T7" fmla="*/ 18 h 32"/>
                  <a:gd name="T8" fmla="*/ 29 w 204"/>
                  <a:gd name="T9" fmla="*/ 13 h 32"/>
                  <a:gd name="T10" fmla="*/ 41 w 204"/>
                  <a:gd name="T11" fmla="*/ 8 h 32"/>
                  <a:gd name="T12" fmla="*/ 55 w 204"/>
                  <a:gd name="T13" fmla="*/ 5 h 32"/>
                  <a:gd name="T14" fmla="*/ 70 w 204"/>
                  <a:gd name="T15" fmla="*/ 2 h 32"/>
                  <a:gd name="T16" fmla="*/ 86 w 204"/>
                  <a:gd name="T17" fmla="*/ 0 h 32"/>
                  <a:gd name="T18" fmla="*/ 102 w 204"/>
                  <a:gd name="T19" fmla="*/ 0 h 32"/>
                  <a:gd name="T20" fmla="*/ 102 w 204"/>
                  <a:gd name="T21" fmla="*/ 0 h 32"/>
                  <a:gd name="T22" fmla="*/ 118 w 204"/>
                  <a:gd name="T23" fmla="*/ 0 h 32"/>
                  <a:gd name="T24" fmla="*/ 134 w 204"/>
                  <a:gd name="T25" fmla="*/ 2 h 32"/>
                  <a:gd name="T26" fmla="*/ 149 w 204"/>
                  <a:gd name="T27" fmla="*/ 5 h 32"/>
                  <a:gd name="T28" fmla="*/ 163 w 204"/>
                  <a:gd name="T29" fmla="*/ 8 h 32"/>
                  <a:gd name="T30" fmla="*/ 175 w 204"/>
                  <a:gd name="T31" fmla="*/ 13 h 32"/>
                  <a:gd name="T32" fmla="*/ 186 w 204"/>
                  <a:gd name="T33" fmla="*/ 18 h 32"/>
                  <a:gd name="T34" fmla="*/ 196 w 204"/>
                  <a:gd name="T35" fmla="*/ 24 h 32"/>
                  <a:gd name="T36" fmla="*/ 204 w 204"/>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32">
                    <a:moveTo>
                      <a:pt x="0" y="32"/>
                    </a:moveTo>
                    <a:lnTo>
                      <a:pt x="0" y="32"/>
                    </a:lnTo>
                    <a:lnTo>
                      <a:pt x="7" y="24"/>
                    </a:lnTo>
                    <a:lnTo>
                      <a:pt x="18" y="18"/>
                    </a:lnTo>
                    <a:lnTo>
                      <a:pt x="29" y="13"/>
                    </a:lnTo>
                    <a:lnTo>
                      <a:pt x="41" y="8"/>
                    </a:lnTo>
                    <a:lnTo>
                      <a:pt x="55" y="5"/>
                    </a:lnTo>
                    <a:lnTo>
                      <a:pt x="70" y="2"/>
                    </a:lnTo>
                    <a:lnTo>
                      <a:pt x="86" y="0"/>
                    </a:lnTo>
                    <a:lnTo>
                      <a:pt x="102" y="0"/>
                    </a:lnTo>
                    <a:lnTo>
                      <a:pt x="102" y="0"/>
                    </a:lnTo>
                    <a:lnTo>
                      <a:pt x="118" y="0"/>
                    </a:lnTo>
                    <a:lnTo>
                      <a:pt x="134" y="2"/>
                    </a:lnTo>
                    <a:lnTo>
                      <a:pt x="149" y="5"/>
                    </a:lnTo>
                    <a:lnTo>
                      <a:pt x="163" y="8"/>
                    </a:lnTo>
                    <a:lnTo>
                      <a:pt x="175" y="13"/>
                    </a:lnTo>
                    <a:lnTo>
                      <a:pt x="186" y="18"/>
                    </a:lnTo>
                    <a:lnTo>
                      <a:pt x="196" y="24"/>
                    </a:lnTo>
                    <a:lnTo>
                      <a:pt x="204" y="3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2" name="Freeform 333"/>
              <p:cNvSpPr>
                <a:spLocks/>
              </p:cNvSpPr>
              <p:nvPr/>
            </p:nvSpPr>
            <p:spPr bwMode="auto">
              <a:xfrm>
                <a:off x="2692" y="2437"/>
                <a:ext cx="288" cy="127"/>
              </a:xfrm>
              <a:custGeom>
                <a:avLst/>
                <a:gdLst>
                  <a:gd name="T0" fmla="*/ 288 w 288"/>
                  <a:gd name="T1" fmla="*/ 22 h 127"/>
                  <a:gd name="T2" fmla="*/ 286 w 288"/>
                  <a:gd name="T3" fmla="*/ 13 h 127"/>
                  <a:gd name="T4" fmla="*/ 281 w 288"/>
                  <a:gd name="T5" fmla="*/ 6 h 127"/>
                  <a:gd name="T6" fmla="*/ 274 w 288"/>
                  <a:gd name="T7" fmla="*/ 2 h 127"/>
                  <a:gd name="T8" fmla="*/ 265 w 288"/>
                  <a:gd name="T9" fmla="*/ 0 h 127"/>
                  <a:gd name="T10" fmla="*/ 258 w 288"/>
                  <a:gd name="T11" fmla="*/ 1 h 127"/>
                  <a:gd name="T12" fmla="*/ 246 w 288"/>
                  <a:gd name="T13" fmla="*/ 6 h 127"/>
                  <a:gd name="T14" fmla="*/ 238 w 288"/>
                  <a:gd name="T15" fmla="*/ 19 h 127"/>
                  <a:gd name="T16" fmla="*/ 233 w 288"/>
                  <a:gd name="T17" fmla="*/ 40 h 127"/>
                  <a:gd name="T18" fmla="*/ 232 w 288"/>
                  <a:gd name="T19" fmla="*/ 53 h 127"/>
                  <a:gd name="T20" fmla="*/ 232 w 288"/>
                  <a:gd name="T21" fmla="*/ 80 h 127"/>
                  <a:gd name="T22" fmla="*/ 193 w 288"/>
                  <a:gd name="T23" fmla="*/ 69 h 127"/>
                  <a:gd name="T24" fmla="*/ 144 w 288"/>
                  <a:gd name="T25" fmla="*/ 64 h 127"/>
                  <a:gd name="T26" fmla="*/ 118 w 288"/>
                  <a:gd name="T27" fmla="*/ 65 h 127"/>
                  <a:gd name="T28" fmla="*/ 73 w 288"/>
                  <a:gd name="T29" fmla="*/ 74 h 127"/>
                  <a:gd name="T30" fmla="*/ 56 w 288"/>
                  <a:gd name="T31" fmla="*/ 80 h 127"/>
                  <a:gd name="T32" fmla="*/ 56 w 288"/>
                  <a:gd name="T33" fmla="*/ 53 h 127"/>
                  <a:gd name="T34" fmla="*/ 52 w 288"/>
                  <a:gd name="T35" fmla="*/ 28 h 127"/>
                  <a:gd name="T36" fmla="*/ 46 w 288"/>
                  <a:gd name="T37" fmla="*/ 12 h 127"/>
                  <a:gd name="T38" fmla="*/ 36 w 288"/>
                  <a:gd name="T39" fmla="*/ 3 h 127"/>
                  <a:gd name="T40" fmla="*/ 23 w 288"/>
                  <a:gd name="T41" fmla="*/ 0 h 127"/>
                  <a:gd name="T42" fmla="*/ 18 w 288"/>
                  <a:gd name="T43" fmla="*/ 0 h 127"/>
                  <a:gd name="T44" fmla="*/ 10 w 288"/>
                  <a:gd name="T45" fmla="*/ 4 h 127"/>
                  <a:gd name="T46" fmla="*/ 4 w 288"/>
                  <a:gd name="T47" fmla="*/ 10 h 127"/>
                  <a:gd name="T48" fmla="*/ 0 w 288"/>
                  <a:gd name="T49" fmla="*/ 18 h 127"/>
                  <a:gd name="T50" fmla="*/ 0 w 288"/>
                  <a:gd name="T51" fmla="*/ 22 h 127"/>
                  <a:gd name="T52" fmla="*/ 1 w 288"/>
                  <a:gd name="T53" fmla="*/ 31 h 127"/>
                  <a:gd name="T54" fmla="*/ 5 w 288"/>
                  <a:gd name="T55" fmla="*/ 38 h 127"/>
                  <a:gd name="T56" fmla="*/ 12 w 288"/>
                  <a:gd name="T57" fmla="*/ 42 h 127"/>
                  <a:gd name="T58" fmla="*/ 20 w 288"/>
                  <a:gd name="T59" fmla="*/ 45 h 127"/>
                  <a:gd name="T60" fmla="*/ 26 w 288"/>
                  <a:gd name="T61" fmla="*/ 54 h 127"/>
                  <a:gd name="T62" fmla="*/ 34 w 288"/>
                  <a:gd name="T63" fmla="*/ 77 h 127"/>
                  <a:gd name="T64" fmla="*/ 35 w 288"/>
                  <a:gd name="T65" fmla="*/ 91 h 127"/>
                  <a:gd name="T66" fmla="*/ 33 w 288"/>
                  <a:gd name="T67" fmla="*/ 111 h 127"/>
                  <a:gd name="T68" fmla="*/ 27 w 288"/>
                  <a:gd name="T69" fmla="*/ 127 h 127"/>
                  <a:gd name="T70" fmla="*/ 34 w 288"/>
                  <a:gd name="T71" fmla="*/ 127 h 127"/>
                  <a:gd name="T72" fmla="*/ 49 w 288"/>
                  <a:gd name="T73" fmla="*/ 107 h 127"/>
                  <a:gd name="T74" fmla="*/ 239 w 288"/>
                  <a:gd name="T75" fmla="*/ 107 h 127"/>
                  <a:gd name="T76" fmla="*/ 254 w 288"/>
                  <a:gd name="T77" fmla="*/ 127 h 127"/>
                  <a:gd name="T78" fmla="*/ 261 w 288"/>
                  <a:gd name="T79" fmla="*/ 127 h 127"/>
                  <a:gd name="T80" fmla="*/ 255 w 288"/>
                  <a:gd name="T81" fmla="*/ 111 h 127"/>
                  <a:gd name="T82" fmla="*/ 253 w 288"/>
                  <a:gd name="T83" fmla="*/ 91 h 127"/>
                  <a:gd name="T84" fmla="*/ 254 w 288"/>
                  <a:gd name="T85" fmla="*/ 77 h 127"/>
                  <a:gd name="T86" fmla="*/ 261 w 288"/>
                  <a:gd name="T87" fmla="*/ 54 h 127"/>
                  <a:gd name="T88" fmla="*/ 267 w 288"/>
                  <a:gd name="T89" fmla="*/ 45 h 127"/>
                  <a:gd name="T90" fmla="*/ 276 w 288"/>
                  <a:gd name="T91" fmla="*/ 42 h 127"/>
                  <a:gd name="T92" fmla="*/ 282 w 288"/>
                  <a:gd name="T93" fmla="*/ 38 h 127"/>
                  <a:gd name="T94" fmla="*/ 286 w 288"/>
                  <a:gd name="T95" fmla="*/ 31 h 127"/>
                  <a:gd name="T96" fmla="*/ 288 w 288"/>
                  <a:gd name="T97" fmla="*/ 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127">
                    <a:moveTo>
                      <a:pt x="288" y="22"/>
                    </a:moveTo>
                    <a:lnTo>
                      <a:pt x="288" y="22"/>
                    </a:lnTo>
                    <a:lnTo>
                      <a:pt x="287" y="18"/>
                    </a:lnTo>
                    <a:lnTo>
                      <a:pt x="286" y="13"/>
                    </a:lnTo>
                    <a:lnTo>
                      <a:pt x="284" y="10"/>
                    </a:lnTo>
                    <a:lnTo>
                      <a:pt x="281" y="6"/>
                    </a:lnTo>
                    <a:lnTo>
                      <a:pt x="278" y="4"/>
                    </a:lnTo>
                    <a:lnTo>
                      <a:pt x="274" y="2"/>
                    </a:lnTo>
                    <a:lnTo>
                      <a:pt x="269" y="0"/>
                    </a:lnTo>
                    <a:lnTo>
                      <a:pt x="265" y="0"/>
                    </a:lnTo>
                    <a:lnTo>
                      <a:pt x="265" y="0"/>
                    </a:lnTo>
                    <a:lnTo>
                      <a:pt x="258" y="1"/>
                    </a:lnTo>
                    <a:lnTo>
                      <a:pt x="252" y="3"/>
                    </a:lnTo>
                    <a:lnTo>
                      <a:pt x="246" y="6"/>
                    </a:lnTo>
                    <a:lnTo>
                      <a:pt x="242" y="12"/>
                    </a:lnTo>
                    <a:lnTo>
                      <a:pt x="238" y="19"/>
                    </a:lnTo>
                    <a:lnTo>
                      <a:pt x="235" y="28"/>
                    </a:lnTo>
                    <a:lnTo>
                      <a:pt x="233" y="40"/>
                    </a:lnTo>
                    <a:lnTo>
                      <a:pt x="232" y="53"/>
                    </a:lnTo>
                    <a:lnTo>
                      <a:pt x="232" y="53"/>
                    </a:lnTo>
                    <a:lnTo>
                      <a:pt x="232" y="80"/>
                    </a:lnTo>
                    <a:lnTo>
                      <a:pt x="232" y="80"/>
                    </a:lnTo>
                    <a:lnTo>
                      <a:pt x="214" y="74"/>
                    </a:lnTo>
                    <a:lnTo>
                      <a:pt x="193" y="69"/>
                    </a:lnTo>
                    <a:lnTo>
                      <a:pt x="170" y="65"/>
                    </a:lnTo>
                    <a:lnTo>
                      <a:pt x="144" y="64"/>
                    </a:lnTo>
                    <a:lnTo>
                      <a:pt x="144" y="64"/>
                    </a:lnTo>
                    <a:lnTo>
                      <a:pt x="118" y="65"/>
                    </a:lnTo>
                    <a:lnTo>
                      <a:pt x="95" y="69"/>
                    </a:lnTo>
                    <a:lnTo>
                      <a:pt x="73" y="74"/>
                    </a:lnTo>
                    <a:lnTo>
                      <a:pt x="56" y="80"/>
                    </a:lnTo>
                    <a:lnTo>
                      <a:pt x="56" y="80"/>
                    </a:lnTo>
                    <a:lnTo>
                      <a:pt x="56" y="53"/>
                    </a:lnTo>
                    <a:lnTo>
                      <a:pt x="56" y="53"/>
                    </a:lnTo>
                    <a:lnTo>
                      <a:pt x="55" y="40"/>
                    </a:lnTo>
                    <a:lnTo>
                      <a:pt x="52" y="28"/>
                    </a:lnTo>
                    <a:lnTo>
                      <a:pt x="50" y="19"/>
                    </a:lnTo>
                    <a:lnTo>
                      <a:pt x="46" y="12"/>
                    </a:lnTo>
                    <a:lnTo>
                      <a:pt x="41" y="6"/>
                    </a:lnTo>
                    <a:lnTo>
                      <a:pt x="36" y="3"/>
                    </a:lnTo>
                    <a:lnTo>
                      <a:pt x="30" y="1"/>
                    </a:lnTo>
                    <a:lnTo>
                      <a:pt x="23" y="0"/>
                    </a:lnTo>
                    <a:lnTo>
                      <a:pt x="23" y="0"/>
                    </a:lnTo>
                    <a:lnTo>
                      <a:pt x="18" y="0"/>
                    </a:lnTo>
                    <a:lnTo>
                      <a:pt x="13" y="2"/>
                    </a:lnTo>
                    <a:lnTo>
                      <a:pt x="10" y="4"/>
                    </a:lnTo>
                    <a:lnTo>
                      <a:pt x="6" y="6"/>
                    </a:lnTo>
                    <a:lnTo>
                      <a:pt x="4" y="10"/>
                    </a:lnTo>
                    <a:lnTo>
                      <a:pt x="2" y="13"/>
                    </a:lnTo>
                    <a:lnTo>
                      <a:pt x="0" y="18"/>
                    </a:lnTo>
                    <a:lnTo>
                      <a:pt x="0" y="22"/>
                    </a:lnTo>
                    <a:lnTo>
                      <a:pt x="0" y="22"/>
                    </a:lnTo>
                    <a:lnTo>
                      <a:pt x="0" y="26"/>
                    </a:lnTo>
                    <a:lnTo>
                      <a:pt x="1" y="31"/>
                    </a:lnTo>
                    <a:lnTo>
                      <a:pt x="3" y="34"/>
                    </a:lnTo>
                    <a:lnTo>
                      <a:pt x="5" y="38"/>
                    </a:lnTo>
                    <a:lnTo>
                      <a:pt x="8" y="40"/>
                    </a:lnTo>
                    <a:lnTo>
                      <a:pt x="12" y="42"/>
                    </a:lnTo>
                    <a:lnTo>
                      <a:pt x="15" y="44"/>
                    </a:lnTo>
                    <a:lnTo>
                      <a:pt x="20" y="45"/>
                    </a:lnTo>
                    <a:lnTo>
                      <a:pt x="20" y="45"/>
                    </a:lnTo>
                    <a:lnTo>
                      <a:pt x="26" y="54"/>
                    </a:lnTo>
                    <a:lnTo>
                      <a:pt x="31" y="64"/>
                    </a:lnTo>
                    <a:lnTo>
                      <a:pt x="34" y="77"/>
                    </a:lnTo>
                    <a:lnTo>
                      <a:pt x="35" y="91"/>
                    </a:lnTo>
                    <a:lnTo>
                      <a:pt x="35" y="91"/>
                    </a:lnTo>
                    <a:lnTo>
                      <a:pt x="34" y="101"/>
                    </a:lnTo>
                    <a:lnTo>
                      <a:pt x="33" y="111"/>
                    </a:lnTo>
                    <a:lnTo>
                      <a:pt x="30" y="120"/>
                    </a:lnTo>
                    <a:lnTo>
                      <a:pt x="27" y="127"/>
                    </a:lnTo>
                    <a:lnTo>
                      <a:pt x="34" y="127"/>
                    </a:lnTo>
                    <a:lnTo>
                      <a:pt x="34" y="127"/>
                    </a:lnTo>
                    <a:lnTo>
                      <a:pt x="39" y="121"/>
                    </a:lnTo>
                    <a:lnTo>
                      <a:pt x="49" y="107"/>
                    </a:lnTo>
                    <a:lnTo>
                      <a:pt x="239" y="107"/>
                    </a:lnTo>
                    <a:lnTo>
                      <a:pt x="239" y="107"/>
                    </a:lnTo>
                    <a:lnTo>
                      <a:pt x="249" y="121"/>
                    </a:lnTo>
                    <a:lnTo>
                      <a:pt x="254" y="127"/>
                    </a:lnTo>
                    <a:lnTo>
                      <a:pt x="261" y="127"/>
                    </a:lnTo>
                    <a:lnTo>
                      <a:pt x="261" y="127"/>
                    </a:lnTo>
                    <a:lnTo>
                      <a:pt x="258" y="120"/>
                    </a:lnTo>
                    <a:lnTo>
                      <a:pt x="255" y="111"/>
                    </a:lnTo>
                    <a:lnTo>
                      <a:pt x="253" y="101"/>
                    </a:lnTo>
                    <a:lnTo>
                      <a:pt x="253" y="91"/>
                    </a:lnTo>
                    <a:lnTo>
                      <a:pt x="253" y="91"/>
                    </a:lnTo>
                    <a:lnTo>
                      <a:pt x="254" y="77"/>
                    </a:lnTo>
                    <a:lnTo>
                      <a:pt x="257" y="64"/>
                    </a:lnTo>
                    <a:lnTo>
                      <a:pt x="261" y="54"/>
                    </a:lnTo>
                    <a:lnTo>
                      <a:pt x="267" y="45"/>
                    </a:lnTo>
                    <a:lnTo>
                      <a:pt x="267" y="45"/>
                    </a:lnTo>
                    <a:lnTo>
                      <a:pt x="272" y="44"/>
                    </a:lnTo>
                    <a:lnTo>
                      <a:pt x="276" y="42"/>
                    </a:lnTo>
                    <a:lnTo>
                      <a:pt x="279" y="40"/>
                    </a:lnTo>
                    <a:lnTo>
                      <a:pt x="282" y="38"/>
                    </a:lnTo>
                    <a:lnTo>
                      <a:pt x="285" y="34"/>
                    </a:lnTo>
                    <a:lnTo>
                      <a:pt x="286" y="31"/>
                    </a:lnTo>
                    <a:lnTo>
                      <a:pt x="287" y="26"/>
                    </a:lnTo>
                    <a:lnTo>
                      <a:pt x="288" y="22"/>
                    </a:lnTo>
                    <a:lnTo>
                      <a:pt x="288" y="2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3" name="Freeform 334"/>
              <p:cNvSpPr>
                <a:spLocks/>
              </p:cNvSpPr>
              <p:nvPr/>
            </p:nvSpPr>
            <p:spPr bwMode="auto">
              <a:xfrm>
                <a:off x="119" y="85"/>
                <a:ext cx="150" cy="48"/>
              </a:xfrm>
              <a:custGeom>
                <a:avLst/>
                <a:gdLst>
                  <a:gd name="T0" fmla="*/ 0 w 150"/>
                  <a:gd name="T1" fmla="*/ 48 h 48"/>
                  <a:gd name="T2" fmla="*/ 0 w 150"/>
                  <a:gd name="T3" fmla="*/ 10 h 48"/>
                  <a:gd name="T4" fmla="*/ 0 w 150"/>
                  <a:gd name="T5" fmla="*/ 10 h 48"/>
                  <a:gd name="T6" fmla="*/ 1 w 150"/>
                  <a:gd name="T7" fmla="*/ 6 h 48"/>
                  <a:gd name="T8" fmla="*/ 3 w 150"/>
                  <a:gd name="T9" fmla="*/ 3 h 48"/>
                  <a:gd name="T10" fmla="*/ 7 w 150"/>
                  <a:gd name="T11" fmla="*/ 1 h 48"/>
                  <a:gd name="T12" fmla="*/ 11 w 150"/>
                  <a:gd name="T13" fmla="*/ 0 h 48"/>
                  <a:gd name="T14" fmla="*/ 140 w 150"/>
                  <a:gd name="T15" fmla="*/ 0 h 48"/>
                  <a:gd name="T16" fmla="*/ 140 w 150"/>
                  <a:gd name="T17" fmla="*/ 0 h 48"/>
                  <a:gd name="T18" fmla="*/ 144 w 150"/>
                  <a:gd name="T19" fmla="*/ 1 h 48"/>
                  <a:gd name="T20" fmla="*/ 147 w 150"/>
                  <a:gd name="T21" fmla="*/ 3 h 48"/>
                  <a:gd name="T22" fmla="*/ 149 w 150"/>
                  <a:gd name="T23" fmla="*/ 6 h 48"/>
                  <a:gd name="T24" fmla="*/ 150 w 150"/>
                  <a:gd name="T25" fmla="*/ 10 h 48"/>
                  <a:gd name="T26" fmla="*/ 150 w 150"/>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48">
                    <a:moveTo>
                      <a:pt x="0" y="48"/>
                    </a:moveTo>
                    <a:lnTo>
                      <a:pt x="0" y="10"/>
                    </a:lnTo>
                    <a:lnTo>
                      <a:pt x="0" y="10"/>
                    </a:lnTo>
                    <a:lnTo>
                      <a:pt x="1" y="6"/>
                    </a:lnTo>
                    <a:lnTo>
                      <a:pt x="3" y="3"/>
                    </a:lnTo>
                    <a:lnTo>
                      <a:pt x="7" y="1"/>
                    </a:lnTo>
                    <a:lnTo>
                      <a:pt x="11" y="0"/>
                    </a:lnTo>
                    <a:lnTo>
                      <a:pt x="140" y="0"/>
                    </a:lnTo>
                    <a:lnTo>
                      <a:pt x="140" y="0"/>
                    </a:lnTo>
                    <a:lnTo>
                      <a:pt x="144" y="1"/>
                    </a:lnTo>
                    <a:lnTo>
                      <a:pt x="147" y="3"/>
                    </a:lnTo>
                    <a:lnTo>
                      <a:pt x="149" y="6"/>
                    </a:lnTo>
                    <a:lnTo>
                      <a:pt x="150" y="10"/>
                    </a:lnTo>
                    <a:lnTo>
                      <a:pt x="150" y="4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4" name="Freeform 335"/>
              <p:cNvSpPr>
                <a:spLocks/>
              </p:cNvSpPr>
              <p:nvPr/>
            </p:nvSpPr>
            <p:spPr bwMode="auto">
              <a:xfrm>
                <a:off x="61" y="85"/>
                <a:ext cx="49" cy="48"/>
              </a:xfrm>
              <a:custGeom>
                <a:avLst/>
                <a:gdLst>
                  <a:gd name="T0" fmla="*/ 25 w 49"/>
                  <a:gd name="T1" fmla="*/ 48 h 48"/>
                  <a:gd name="T2" fmla="*/ 25 w 49"/>
                  <a:gd name="T3" fmla="*/ 48 h 48"/>
                  <a:gd name="T4" fmla="*/ 30 w 49"/>
                  <a:gd name="T5" fmla="*/ 47 h 48"/>
                  <a:gd name="T6" fmla="*/ 34 w 49"/>
                  <a:gd name="T7" fmla="*/ 46 h 48"/>
                  <a:gd name="T8" fmla="*/ 38 w 49"/>
                  <a:gd name="T9" fmla="*/ 44 h 48"/>
                  <a:gd name="T10" fmla="*/ 41 w 49"/>
                  <a:gd name="T11" fmla="*/ 41 h 48"/>
                  <a:gd name="T12" fmla="*/ 44 w 49"/>
                  <a:gd name="T13" fmla="*/ 37 h 48"/>
                  <a:gd name="T14" fmla="*/ 48 w 49"/>
                  <a:gd name="T15" fmla="*/ 32 h 48"/>
                  <a:gd name="T16" fmla="*/ 49 w 49"/>
                  <a:gd name="T17" fmla="*/ 28 h 48"/>
                  <a:gd name="T18" fmla="*/ 49 w 49"/>
                  <a:gd name="T19" fmla="*/ 23 h 48"/>
                  <a:gd name="T20" fmla="*/ 49 w 49"/>
                  <a:gd name="T21" fmla="*/ 23 h 48"/>
                  <a:gd name="T22" fmla="*/ 49 w 49"/>
                  <a:gd name="T23" fmla="*/ 18 h 48"/>
                  <a:gd name="T24" fmla="*/ 48 w 49"/>
                  <a:gd name="T25" fmla="*/ 14 h 48"/>
                  <a:gd name="T26" fmla="*/ 44 w 49"/>
                  <a:gd name="T27" fmla="*/ 10 h 48"/>
                  <a:gd name="T28" fmla="*/ 41 w 49"/>
                  <a:gd name="T29" fmla="*/ 6 h 48"/>
                  <a:gd name="T30" fmla="*/ 38 w 49"/>
                  <a:gd name="T31" fmla="*/ 4 h 48"/>
                  <a:gd name="T32" fmla="*/ 34 w 49"/>
                  <a:gd name="T33" fmla="*/ 1 h 48"/>
                  <a:gd name="T34" fmla="*/ 30 w 49"/>
                  <a:gd name="T35" fmla="*/ 0 h 48"/>
                  <a:gd name="T36" fmla="*/ 25 w 49"/>
                  <a:gd name="T37" fmla="*/ 0 h 48"/>
                  <a:gd name="T38" fmla="*/ 25 w 49"/>
                  <a:gd name="T39" fmla="*/ 0 h 48"/>
                  <a:gd name="T40" fmla="*/ 20 w 49"/>
                  <a:gd name="T41" fmla="*/ 0 h 48"/>
                  <a:gd name="T42" fmla="*/ 16 w 49"/>
                  <a:gd name="T43" fmla="*/ 1 h 48"/>
                  <a:gd name="T44" fmla="*/ 12 w 49"/>
                  <a:gd name="T45" fmla="*/ 4 h 48"/>
                  <a:gd name="T46" fmla="*/ 7 w 49"/>
                  <a:gd name="T47" fmla="*/ 6 h 48"/>
                  <a:gd name="T48" fmla="*/ 4 w 49"/>
                  <a:gd name="T49" fmla="*/ 10 h 48"/>
                  <a:gd name="T50" fmla="*/ 2 w 49"/>
                  <a:gd name="T51" fmla="*/ 14 h 48"/>
                  <a:gd name="T52" fmla="*/ 1 w 49"/>
                  <a:gd name="T53" fmla="*/ 18 h 48"/>
                  <a:gd name="T54" fmla="*/ 0 w 49"/>
                  <a:gd name="T55" fmla="*/ 23 h 48"/>
                  <a:gd name="T56" fmla="*/ 0 w 49"/>
                  <a:gd name="T57" fmla="*/ 23 h 48"/>
                  <a:gd name="T58" fmla="*/ 1 w 49"/>
                  <a:gd name="T59" fmla="*/ 28 h 48"/>
                  <a:gd name="T60" fmla="*/ 2 w 49"/>
                  <a:gd name="T61" fmla="*/ 32 h 48"/>
                  <a:gd name="T62" fmla="*/ 4 w 49"/>
                  <a:gd name="T63" fmla="*/ 37 h 48"/>
                  <a:gd name="T64" fmla="*/ 7 w 49"/>
                  <a:gd name="T65" fmla="*/ 41 h 48"/>
                  <a:gd name="T66" fmla="*/ 12 w 49"/>
                  <a:gd name="T67" fmla="*/ 44 h 48"/>
                  <a:gd name="T68" fmla="*/ 16 w 49"/>
                  <a:gd name="T69" fmla="*/ 46 h 48"/>
                  <a:gd name="T70" fmla="*/ 20 w 49"/>
                  <a:gd name="T71" fmla="*/ 47 h 48"/>
                  <a:gd name="T72" fmla="*/ 25 w 49"/>
                  <a:gd name="T73" fmla="*/ 48 h 48"/>
                  <a:gd name="T74" fmla="*/ 25 w 49"/>
                  <a:gd name="T7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8">
                    <a:moveTo>
                      <a:pt x="25" y="48"/>
                    </a:moveTo>
                    <a:lnTo>
                      <a:pt x="25" y="48"/>
                    </a:lnTo>
                    <a:lnTo>
                      <a:pt x="30" y="47"/>
                    </a:lnTo>
                    <a:lnTo>
                      <a:pt x="34" y="46"/>
                    </a:lnTo>
                    <a:lnTo>
                      <a:pt x="38" y="44"/>
                    </a:lnTo>
                    <a:lnTo>
                      <a:pt x="41" y="41"/>
                    </a:lnTo>
                    <a:lnTo>
                      <a:pt x="44" y="37"/>
                    </a:lnTo>
                    <a:lnTo>
                      <a:pt x="48" y="32"/>
                    </a:lnTo>
                    <a:lnTo>
                      <a:pt x="49" y="28"/>
                    </a:lnTo>
                    <a:lnTo>
                      <a:pt x="49" y="23"/>
                    </a:lnTo>
                    <a:lnTo>
                      <a:pt x="49" y="23"/>
                    </a:lnTo>
                    <a:lnTo>
                      <a:pt x="49" y="18"/>
                    </a:lnTo>
                    <a:lnTo>
                      <a:pt x="48" y="14"/>
                    </a:lnTo>
                    <a:lnTo>
                      <a:pt x="44" y="10"/>
                    </a:lnTo>
                    <a:lnTo>
                      <a:pt x="41" y="6"/>
                    </a:lnTo>
                    <a:lnTo>
                      <a:pt x="38" y="4"/>
                    </a:lnTo>
                    <a:lnTo>
                      <a:pt x="34" y="1"/>
                    </a:lnTo>
                    <a:lnTo>
                      <a:pt x="30" y="0"/>
                    </a:lnTo>
                    <a:lnTo>
                      <a:pt x="25" y="0"/>
                    </a:lnTo>
                    <a:lnTo>
                      <a:pt x="25" y="0"/>
                    </a:lnTo>
                    <a:lnTo>
                      <a:pt x="20" y="0"/>
                    </a:lnTo>
                    <a:lnTo>
                      <a:pt x="16" y="1"/>
                    </a:lnTo>
                    <a:lnTo>
                      <a:pt x="12" y="4"/>
                    </a:lnTo>
                    <a:lnTo>
                      <a:pt x="7" y="6"/>
                    </a:lnTo>
                    <a:lnTo>
                      <a:pt x="4" y="10"/>
                    </a:lnTo>
                    <a:lnTo>
                      <a:pt x="2" y="14"/>
                    </a:lnTo>
                    <a:lnTo>
                      <a:pt x="1" y="18"/>
                    </a:lnTo>
                    <a:lnTo>
                      <a:pt x="0" y="23"/>
                    </a:lnTo>
                    <a:lnTo>
                      <a:pt x="0" y="23"/>
                    </a:lnTo>
                    <a:lnTo>
                      <a:pt x="1" y="28"/>
                    </a:lnTo>
                    <a:lnTo>
                      <a:pt x="2" y="32"/>
                    </a:lnTo>
                    <a:lnTo>
                      <a:pt x="4" y="37"/>
                    </a:lnTo>
                    <a:lnTo>
                      <a:pt x="7" y="41"/>
                    </a:lnTo>
                    <a:lnTo>
                      <a:pt x="12" y="44"/>
                    </a:lnTo>
                    <a:lnTo>
                      <a:pt x="16" y="46"/>
                    </a:lnTo>
                    <a:lnTo>
                      <a:pt x="20" y="47"/>
                    </a:lnTo>
                    <a:lnTo>
                      <a:pt x="25" y="48"/>
                    </a:lnTo>
                    <a:lnTo>
                      <a:pt x="25" y="48"/>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5" name="Freeform 336"/>
              <p:cNvSpPr>
                <a:spLocks/>
              </p:cNvSpPr>
              <p:nvPr/>
            </p:nvSpPr>
            <p:spPr bwMode="auto">
              <a:xfrm>
                <a:off x="33" y="45"/>
                <a:ext cx="261" cy="155"/>
              </a:xfrm>
              <a:custGeom>
                <a:avLst/>
                <a:gdLst>
                  <a:gd name="T0" fmla="*/ 261 w 261"/>
                  <a:gd name="T1" fmla="*/ 155 h 155"/>
                  <a:gd name="T2" fmla="*/ 261 w 261"/>
                  <a:gd name="T3" fmla="*/ 155 h 155"/>
                  <a:gd name="T4" fmla="*/ 261 w 261"/>
                  <a:gd name="T5" fmla="*/ 62 h 155"/>
                  <a:gd name="T6" fmla="*/ 261 w 261"/>
                  <a:gd name="T7" fmla="*/ 62 h 155"/>
                  <a:gd name="T8" fmla="*/ 244 w 261"/>
                  <a:gd name="T9" fmla="*/ 62 h 155"/>
                  <a:gd name="T10" fmla="*/ 244 w 261"/>
                  <a:gd name="T11" fmla="*/ 96 h 155"/>
                  <a:gd name="T12" fmla="*/ 17 w 261"/>
                  <a:gd name="T13" fmla="*/ 96 h 155"/>
                  <a:gd name="T14" fmla="*/ 17 w 261"/>
                  <a:gd name="T15" fmla="*/ 0 h 155"/>
                  <a:gd name="T16" fmla="*/ 0 w 261"/>
                  <a:gd name="T17" fmla="*/ 0 h 155"/>
                  <a:gd name="T18" fmla="*/ 0 w 261"/>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55">
                    <a:moveTo>
                      <a:pt x="261" y="155"/>
                    </a:moveTo>
                    <a:lnTo>
                      <a:pt x="261" y="155"/>
                    </a:lnTo>
                    <a:lnTo>
                      <a:pt x="261" y="62"/>
                    </a:lnTo>
                    <a:lnTo>
                      <a:pt x="261" y="62"/>
                    </a:lnTo>
                    <a:lnTo>
                      <a:pt x="244" y="62"/>
                    </a:lnTo>
                    <a:lnTo>
                      <a:pt x="244" y="96"/>
                    </a:lnTo>
                    <a:lnTo>
                      <a:pt x="17" y="96"/>
                    </a:lnTo>
                    <a:lnTo>
                      <a:pt x="17" y="0"/>
                    </a:lnTo>
                    <a:lnTo>
                      <a:pt x="0" y="0"/>
                    </a:lnTo>
                    <a:lnTo>
                      <a:pt x="0" y="15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6" name="Freeform 337"/>
              <p:cNvSpPr>
                <a:spLocks/>
              </p:cNvSpPr>
              <p:nvPr/>
            </p:nvSpPr>
            <p:spPr bwMode="auto">
              <a:xfrm>
                <a:off x="50" y="184"/>
                <a:ext cx="227" cy="16"/>
              </a:xfrm>
              <a:custGeom>
                <a:avLst/>
                <a:gdLst>
                  <a:gd name="T0" fmla="*/ 0 w 227"/>
                  <a:gd name="T1" fmla="*/ 16 h 16"/>
                  <a:gd name="T2" fmla="*/ 0 w 227"/>
                  <a:gd name="T3" fmla="*/ 0 h 16"/>
                  <a:gd name="T4" fmla="*/ 227 w 227"/>
                  <a:gd name="T5" fmla="*/ 0 h 16"/>
                  <a:gd name="T6" fmla="*/ 227 w 227"/>
                  <a:gd name="T7" fmla="*/ 16 h 16"/>
                </a:gdLst>
                <a:ahLst/>
                <a:cxnLst>
                  <a:cxn ang="0">
                    <a:pos x="T0" y="T1"/>
                  </a:cxn>
                  <a:cxn ang="0">
                    <a:pos x="T2" y="T3"/>
                  </a:cxn>
                  <a:cxn ang="0">
                    <a:pos x="T4" y="T5"/>
                  </a:cxn>
                  <a:cxn ang="0">
                    <a:pos x="T6" y="T7"/>
                  </a:cxn>
                </a:cxnLst>
                <a:rect l="0" t="0" r="r" b="b"/>
                <a:pathLst>
                  <a:path w="227" h="16">
                    <a:moveTo>
                      <a:pt x="0" y="16"/>
                    </a:moveTo>
                    <a:lnTo>
                      <a:pt x="0" y="0"/>
                    </a:lnTo>
                    <a:lnTo>
                      <a:pt x="227" y="0"/>
                    </a:lnTo>
                    <a:lnTo>
                      <a:pt x="227"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7" name="Rectangle 338"/>
              <p:cNvSpPr>
                <a:spLocks noChangeArrowheads="1"/>
              </p:cNvSpPr>
              <p:nvPr/>
            </p:nvSpPr>
            <p:spPr bwMode="auto">
              <a:xfrm>
                <a:off x="2682" y="1396"/>
                <a:ext cx="217" cy="170"/>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8" name="Freeform 339"/>
              <p:cNvSpPr>
                <a:spLocks/>
              </p:cNvSpPr>
              <p:nvPr/>
            </p:nvSpPr>
            <p:spPr bwMode="auto">
              <a:xfrm>
                <a:off x="2699" y="1547"/>
                <a:ext cx="8" cy="6"/>
              </a:xfrm>
              <a:custGeom>
                <a:avLst/>
                <a:gdLst>
                  <a:gd name="T0" fmla="*/ 0 w 8"/>
                  <a:gd name="T1" fmla="*/ 6 h 6"/>
                  <a:gd name="T2" fmla="*/ 0 w 8"/>
                  <a:gd name="T3" fmla="*/ 0 h 6"/>
                  <a:gd name="T4" fmla="*/ 8 w 8"/>
                  <a:gd name="T5" fmla="*/ 0 h 6"/>
                </a:gdLst>
                <a:ahLst/>
                <a:cxnLst>
                  <a:cxn ang="0">
                    <a:pos x="T0" y="T1"/>
                  </a:cxn>
                  <a:cxn ang="0">
                    <a:pos x="T2" y="T3"/>
                  </a:cxn>
                  <a:cxn ang="0">
                    <a:pos x="T4" y="T5"/>
                  </a:cxn>
                </a:cxnLst>
                <a:rect l="0" t="0" r="r" b="b"/>
                <a:pathLst>
                  <a:path w="8" h="6">
                    <a:moveTo>
                      <a:pt x="0" y="6"/>
                    </a:moveTo>
                    <a:lnTo>
                      <a:pt x="0" y="0"/>
                    </a:lnTo>
                    <a:lnTo>
                      <a:pt x="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19" name="Freeform 340"/>
              <p:cNvSpPr>
                <a:spLocks/>
              </p:cNvSpPr>
              <p:nvPr/>
            </p:nvSpPr>
            <p:spPr bwMode="auto">
              <a:xfrm>
                <a:off x="2840" y="1547"/>
                <a:ext cx="9" cy="6"/>
              </a:xfrm>
              <a:custGeom>
                <a:avLst/>
                <a:gdLst>
                  <a:gd name="T0" fmla="*/ 0 w 9"/>
                  <a:gd name="T1" fmla="*/ 6 h 6"/>
                  <a:gd name="T2" fmla="*/ 0 w 9"/>
                  <a:gd name="T3" fmla="*/ 0 h 6"/>
                  <a:gd name="T4" fmla="*/ 9 w 9"/>
                  <a:gd name="T5" fmla="*/ 0 h 6"/>
                </a:gdLst>
                <a:ahLst/>
                <a:cxnLst>
                  <a:cxn ang="0">
                    <a:pos x="T0" y="T1"/>
                  </a:cxn>
                  <a:cxn ang="0">
                    <a:pos x="T2" y="T3"/>
                  </a:cxn>
                  <a:cxn ang="0">
                    <a:pos x="T4" y="T5"/>
                  </a:cxn>
                </a:cxnLst>
                <a:rect l="0" t="0" r="r" b="b"/>
                <a:pathLst>
                  <a:path w="9" h="6">
                    <a:moveTo>
                      <a:pt x="0" y="6"/>
                    </a:moveTo>
                    <a:lnTo>
                      <a:pt x="0" y="0"/>
                    </a:lnTo>
                    <a:lnTo>
                      <a:pt x="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0" name="Freeform 341"/>
              <p:cNvSpPr>
                <a:spLocks/>
              </p:cNvSpPr>
              <p:nvPr/>
            </p:nvSpPr>
            <p:spPr bwMode="auto">
              <a:xfrm>
                <a:off x="2857" y="1547"/>
                <a:ext cx="9" cy="6"/>
              </a:xfrm>
              <a:custGeom>
                <a:avLst/>
                <a:gdLst>
                  <a:gd name="T0" fmla="*/ 0 w 9"/>
                  <a:gd name="T1" fmla="*/ 6 h 6"/>
                  <a:gd name="T2" fmla="*/ 0 w 9"/>
                  <a:gd name="T3" fmla="*/ 0 h 6"/>
                  <a:gd name="T4" fmla="*/ 9 w 9"/>
                  <a:gd name="T5" fmla="*/ 0 h 6"/>
                </a:gdLst>
                <a:ahLst/>
                <a:cxnLst>
                  <a:cxn ang="0">
                    <a:pos x="T0" y="T1"/>
                  </a:cxn>
                  <a:cxn ang="0">
                    <a:pos x="T2" y="T3"/>
                  </a:cxn>
                  <a:cxn ang="0">
                    <a:pos x="T4" y="T5"/>
                  </a:cxn>
                </a:cxnLst>
                <a:rect l="0" t="0" r="r" b="b"/>
                <a:pathLst>
                  <a:path w="9" h="6">
                    <a:moveTo>
                      <a:pt x="0" y="6"/>
                    </a:moveTo>
                    <a:lnTo>
                      <a:pt x="0" y="0"/>
                    </a:lnTo>
                    <a:lnTo>
                      <a:pt x="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1" name="Freeform 342"/>
              <p:cNvSpPr>
                <a:spLocks/>
              </p:cNvSpPr>
              <p:nvPr/>
            </p:nvSpPr>
            <p:spPr bwMode="auto">
              <a:xfrm>
                <a:off x="2873" y="1547"/>
                <a:ext cx="9" cy="6"/>
              </a:xfrm>
              <a:custGeom>
                <a:avLst/>
                <a:gdLst>
                  <a:gd name="T0" fmla="*/ 0 w 9"/>
                  <a:gd name="T1" fmla="*/ 6 h 6"/>
                  <a:gd name="T2" fmla="*/ 0 w 9"/>
                  <a:gd name="T3" fmla="*/ 0 h 6"/>
                  <a:gd name="T4" fmla="*/ 9 w 9"/>
                  <a:gd name="T5" fmla="*/ 0 h 6"/>
                </a:gdLst>
                <a:ahLst/>
                <a:cxnLst>
                  <a:cxn ang="0">
                    <a:pos x="T0" y="T1"/>
                  </a:cxn>
                  <a:cxn ang="0">
                    <a:pos x="T2" y="T3"/>
                  </a:cxn>
                  <a:cxn ang="0">
                    <a:pos x="T4" y="T5"/>
                  </a:cxn>
                </a:cxnLst>
                <a:rect l="0" t="0" r="r" b="b"/>
                <a:pathLst>
                  <a:path w="9" h="6">
                    <a:moveTo>
                      <a:pt x="0" y="6"/>
                    </a:moveTo>
                    <a:lnTo>
                      <a:pt x="0" y="0"/>
                    </a:lnTo>
                    <a:lnTo>
                      <a:pt x="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2" name="Freeform 343"/>
              <p:cNvSpPr>
                <a:spLocks/>
              </p:cNvSpPr>
              <p:nvPr/>
            </p:nvSpPr>
            <p:spPr bwMode="auto">
              <a:xfrm>
                <a:off x="2699" y="1410"/>
                <a:ext cx="183" cy="127"/>
              </a:xfrm>
              <a:custGeom>
                <a:avLst/>
                <a:gdLst>
                  <a:gd name="T0" fmla="*/ 183 w 183"/>
                  <a:gd name="T1" fmla="*/ 115 h 127"/>
                  <a:gd name="T2" fmla="*/ 183 w 183"/>
                  <a:gd name="T3" fmla="*/ 115 h 127"/>
                  <a:gd name="T4" fmla="*/ 182 w 183"/>
                  <a:gd name="T5" fmla="*/ 120 h 127"/>
                  <a:gd name="T6" fmla="*/ 180 w 183"/>
                  <a:gd name="T7" fmla="*/ 124 h 127"/>
                  <a:gd name="T8" fmla="*/ 177 w 183"/>
                  <a:gd name="T9" fmla="*/ 126 h 127"/>
                  <a:gd name="T10" fmla="*/ 173 w 183"/>
                  <a:gd name="T11" fmla="*/ 127 h 127"/>
                  <a:gd name="T12" fmla="*/ 11 w 183"/>
                  <a:gd name="T13" fmla="*/ 127 h 127"/>
                  <a:gd name="T14" fmla="*/ 11 w 183"/>
                  <a:gd name="T15" fmla="*/ 127 h 127"/>
                  <a:gd name="T16" fmla="*/ 6 w 183"/>
                  <a:gd name="T17" fmla="*/ 126 h 127"/>
                  <a:gd name="T18" fmla="*/ 2 w 183"/>
                  <a:gd name="T19" fmla="*/ 124 h 127"/>
                  <a:gd name="T20" fmla="*/ 0 w 183"/>
                  <a:gd name="T21" fmla="*/ 120 h 127"/>
                  <a:gd name="T22" fmla="*/ 0 w 183"/>
                  <a:gd name="T23" fmla="*/ 115 h 127"/>
                  <a:gd name="T24" fmla="*/ 0 w 183"/>
                  <a:gd name="T25" fmla="*/ 11 h 127"/>
                  <a:gd name="T26" fmla="*/ 0 w 183"/>
                  <a:gd name="T27" fmla="*/ 11 h 127"/>
                  <a:gd name="T28" fmla="*/ 0 w 183"/>
                  <a:gd name="T29" fmla="*/ 6 h 127"/>
                  <a:gd name="T30" fmla="*/ 2 w 183"/>
                  <a:gd name="T31" fmla="*/ 3 h 127"/>
                  <a:gd name="T32" fmla="*/ 6 w 183"/>
                  <a:gd name="T33" fmla="*/ 0 h 127"/>
                  <a:gd name="T34" fmla="*/ 11 w 183"/>
                  <a:gd name="T35" fmla="*/ 0 h 127"/>
                  <a:gd name="T36" fmla="*/ 173 w 183"/>
                  <a:gd name="T37" fmla="*/ 0 h 127"/>
                  <a:gd name="T38" fmla="*/ 173 w 183"/>
                  <a:gd name="T39" fmla="*/ 0 h 127"/>
                  <a:gd name="T40" fmla="*/ 177 w 183"/>
                  <a:gd name="T41" fmla="*/ 0 h 127"/>
                  <a:gd name="T42" fmla="*/ 180 w 183"/>
                  <a:gd name="T43" fmla="*/ 3 h 127"/>
                  <a:gd name="T44" fmla="*/ 182 w 183"/>
                  <a:gd name="T45" fmla="*/ 6 h 127"/>
                  <a:gd name="T46" fmla="*/ 183 w 183"/>
                  <a:gd name="T47" fmla="*/ 11 h 127"/>
                  <a:gd name="T48" fmla="*/ 183 w 183"/>
                  <a:gd name="T49" fmla="*/ 11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7">
                    <a:moveTo>
                      <a:pt x="183" y="115"/>
                    </a:moveTo>
                    <a:lnTo>
                      <a:pt x="183" y="115"/>
                    </a:lnTo>
                    <a:lnTo>
                      <a:pt x="182" y="120"/>
                    </a:lnTo>
                    <a:lnTo>
                      <a:pt x="180" y="124"/>
                    </a:lnTo>
                    <a:lnTo>
                      <a:pt x="177" y="126"/>
                    </a:lnTo>
                    <a:lnTo>
                      <a:pt x="173" y="127"/>
                    </a:lnTo>
                    <a:lnTo>
                      <a:pt x="11" y="127"/>
                    </a:lnTo>
                    <a:lnTo>
                      <a:pt x="11" y="127"/>
                    </a:lnTo>
                    <a:lnTo>
                      <a:pt x="6" y="126"/>
                    </a:lnTo>
                    <a:lnTo>
                      <a:pt x="2" y="124"/>
                    </a:lnTo>
                    <a:lnTo>
                      <a:pt x="0" y="120"/>
                    </a:lnTo>
                    <a:lnTo>
                      <a:pt x="0" y="115"/>
                    </a:lnTo>
                    <a:lnTo>
                      <a:pt x="0" y="11"/>
                    </a:lnTo>
                    <a:lnTo>
                      <a:pt x="0" y="11"/>
                    </a:lnTo>
                    <a:lnTo>
                      <a:pt x="0" y="6"/>
                    </a:lnTo>
                    <a:lnTo>
                      <a:pt x="2" y="3"/>
                    </a:lnTo>
                    <a:lnTo>
                      <a:pt x="6" y="0"/>
                    </a:lnTo>
                    <a:lnTo>
                      <a:pt x="11" y="0"/>
                    </a:lnTo>
                    <a:lnTo>
                      <a:pt x="173" y="0"/>
                    </a:lnTo>
                    <a:lnTo>
                      <a:pt x="173" y="0"/>
                    </a:lnTo>
                    <a:lnTo>
                      <a:pt x="177" y="0"/>
                    </a:lnTo>
                    <a:lnTo>
                      <a:pt x="180" y="3"/>
                    </a:lnTo>
                    <a:lnTo>
                      <a:pt x="182" y="6"/>
                    </a:lnTo>
                    <a:lnTo>
                      <a:pt x="183" y="11"/>
                    </a:lnTo>
                    <a:lnTo>
                      <a:pt x="183" y="1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3" name="Line 344"/>
              <p:cNvSpPr>
                <a:spLocks noChangeShapeType="1"/>
              </p:cNvSpPr>
              <p:nvPr/>
            </p:nvSpPr>
            <p:spPr bwMode="auto">
              <a:xfrm>
                <a:off x="2717" y="1428"/>
                <a:ext cx="53"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4" name="Freeform 345"/>
              <p:cNvSpPr>
                <a:spLocks/>
              </p:cNvSpPr>
              <p:nvPr/>
            </p:nvSpPr>
            <p:spPr bwMode="auto">
              <a:xfrm>
                <a:off x="2799" y="1345"/>
                <a:ext cx="36" cy="43"/>
              </a:xfrm>
              <a:custGeom>
                <a:avLst/>
                <a:gdLst>
                  <a:gd name="T0" fmla="*/ 6 w 36"/>
                  <a:gd name="T1" fmla="*/ 43 h 43"/>
                  <a:gd name="T2" fmla="*/ 6 w 36"/>
                  <a:gd name="T3" fmla="*/ 43 h 43"/>
                  <a:gd name="T4" fmla="*/ 3 w 36"/>
                  <a:gd name="T5" fmla="*/ 40 h 43"/>
                  <a:gd name="T6" fmla="*/ 0 w 36"/>
                  <a:gd name="T7" fmla="*/ 36 h 43"/>
                  <a:gd name="T8" fmla="*/ 36 w 36"/>
                  <a:gd name="T9" fmla="*/ 0 h 43"/>
                </a:gdLst>
                <a:ahLst/>
                <a:cxnLst>
                  <a:cxn ang="0">
                    <a:pos x="T0" y="T1"/>
                  </a:cxn>
                  <a:cxn ang="0">
                    <a:pos x="T2" y="T3"/>
                  </a:cxn>
                  <a:cxn ang="0">
                    <a:pos x="T4" y="T5"/>
                  </a:cxn>
                  <a:cxn ang="0">
                    <a:pos x="T6" y="T7"/>
                  </a:cxn>
                  <a:cxn ang="0">
                    <a:pos x="T8" y="T9"/>
                  </a:cxn>
                </a:cxnLst>
                <a:rect l="0" t="0" r="r" b="b"/>
                <a:pathLst>
                  <a:path w="36" h="43">
                    <a:moveTo>
                      <a:pt x="6" y="43"/>
                    </a:moveTo>
                    <a:lnTo>
                      <a:pt x="6" y="43"/>
                    </a:lnTo>
                    <a:lnTo>
                      <a:pt x="3" y="40"/>
                    </a:lnTo>
                    <a:lnTo>
                      <a:pt x="0" y="36"/>
                    </a:lnTo>
                    <a:lnTo>
                      <a:pt x="3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5" name="Freeform 346"/>
              <p:cNvSpPr>
                <a:spLocks/>
              </p:cNvSpPr>
              <p:nvPr/>
            </p:nvSpPr>
            <p:spPr bwMode="auto">
              <a:xfrm>
                <a:off x="2747" y="1345"/>
                <a:ext cx="36" cy="43"/>
              </a:xfrm>
              <a:custGeom>
                <a:avLst/>
                <a:gdLst>
                  <a:gd name="T0" fmla="*/ 0 w 36"/>
                  <a:gd name="T1" fmla="*/ 0 h 43"/>
                  <a:gd name="T2" fmla="*/ 36 w 36"/>
                  <a:gd name="T3" fmla="*/ 36 h 43"/>
                  <a:gd name="T4" fmla="*/ 36 w 36"/>
                  <a:gd name="T5" fmla="*/ 36 h 43"/>
                  <a:gd name="T6" fmla="*/ 31 w 36"/>
                  <a:gd name="T7" fmla="*/ 40 h 43"/>
                  <a:gd name="T8" fmla="*/ 28 w 36"/>
                  <a:gd name="T9" fmla="*/ 43 h 43"/>
                </a:gdLst>
                <a:ahLst/>
                <a:cxnLst>
                  <a:cxn ang="0">
                    <a:pos x="T0" y="T1"/>
                  </a:cxn>
                  <a:cxn ang="0">
                    <a:pos x="T2" y="T3"/>
                  </a:cxn>
                  <a:cxn ang="0">
                    <a:pos x="T4" y="T5"/>
                  </a:cxn>
                  <a:cxn ang="0">
                    <a:pos x="T6" y="T7"/>
                  </a:cxn>
                  <a:cxn ang="0">
                    <a:pos x="T8" y="T9"/>
                  </a:cxn>
                </a:cxnLst>
                <a:rect l="0" t="0" r="r" b="b"/>
                <a:pathLst>
                  <a:path w="36" h="43">
                    <a:moveTo>
                      <a:pt x="0" y="0"/>
                    </a:moveTo>
                    <a:lnTo>
                      <a:pt x="36" y="36"/>
                    </a:lnTo>
                    <a:lnTo>
                      <a:pt x="36" y="36"/>
                    </a:lnTo>
                    <a:lnTo>
                      <a:pt x="31" y="40"/>
                    </a:lnTo>
                    <a:lnTo>
                      <a:pt x="28" y="4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6" name="Freeform 347"/>
              <p:cNvSpPr>
                <a:spLocks/>
              </p:cNvSpPr>
              <p:nvPr/>
            </p:nvSpPr>
            <p:spPr bwMode="auto">
              <a:xfrm>
                <a:off x="2691" y="1573"/>
                <a:ext cx="198" cy="12"/>
              </a:xfrm>
              <a:custGeom>
                <a:avLst/>
                <a:gdLst>
                  <a:gd name="T0" fmla="*/ 198 w 198"/>
                  <a:gd name="T1" fmla="*/ 0 h 12"/>
                  <a:gd name="T2" fmla="*/ 193 w 198"/>
                  <a:gd name="T3" fmla="*/ 12 h 12"/>
                  <a:gd name="T4" fmla="*/ 5 w 198"/>
                  <a:gd name="T5" fmla="*/ 12 h 12"/>
                  <a:gd name="T6" fmla="*/ 0 w 198"/>
                  <a:gd name="T7" fmla="*/ 0 h 12"/>
                </a:gdLst>
                <a:ahLst/>
                <a:cxnLst>
                  <a:cxn ang="0">
                    <a:pos x="T0" y="T1"/>
                  </a:cxn>
                  <a:cxn ang="0">
                    <a:pos x="T2" y="T3"/>
                  </a:cxn>
                  <a:cxn ang="0">
                    <a:pos x="T4" y="T5"/>
                  </a:cxn>
                  <a:cxn ang="0">
                    <a:pos x="T6" y="T7"/>
                  </a:cxn>
                </a:cxnLst>
                <a:rect l="0" t="0" r="r" b="b"/>
                <a:pathLst>
                  <a:path w="198" h="12">
                    <a:moveTo>
                      <a:pt x="198" y="0"/>
                    </a:moveTo>
                    <a:lnTo>
                      <a:pt x="193" y="12"/>
                    </a:lnTo>
                    <a:lnTo>
                      <a:pt x="5" y="12"/>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7" name="Freeform 348"/>
              <p:cNvSpPr>
                <a:spLocks/>
              </p:cNvSpPr>
              <p:nvPr/>
            </p:nvSpPr>
            <p:spPr bwMode="auto">
              <a:xfrm>
                <a:off x="4197" y="2059"/>
                <a:ext cx="14" cy="15"/>
              </a:xfrm>
              <a:custGeom>
                <a:avLst/>
                <a:gdLst>
                  <a:gd name="T0" fmla="*/ 0 w 14"/>
                  <a:gd name="T1" fmla="*/ 7 h 15"/>
                  <a:gd name="T2" fmla="*/ 0 w 14"/>
                  <a:gd name="T3" fmla="*/ 7 h 15"/>
                  <a:gd name="T4" fmla="*/ 1 w 14"/>
                  <a:gd name="T5" fmla="*/ 11 h 15"/>
                  <a:gd name="T6" fmla="*/ 2 w 14"/>
                  <a:gd name="T7" fmla="*/ 13 h 15"/>
                  <a:gd name="T8" fmla="*/ 4 w 14"/>
                  <a:gd name="T9" fmla="*/ 14 h 15"/>
                  <a:gd name="T10" fmla="*/ 7 w 14"/>
                  <a:gd name="T11" fmla="*/ 15 h 15"/>
                  <a:gd name="T12" fmla="*/ 7 w 14"/>
                  <a:gd name="T13" fmla="*/ 15 h 15"/>
                  <a:gd name="T14" fmla="*/ 9 w 14"/>
                  <a:gd name="T15" fmla="*/ 14 h 15"/>
                  <a:gd name="T16" fmla="*/ 12 w 14"/>
                  <a:gd name="T17" fmla="*/ 13 h 15"/>
                  <a:gd name="T18" fmla="*/ 13 w 14"/>
                  <a:gd name="T19" fmla="*/ 11 h 15"/>
                  <a:gd name="T20" fmla="*/ 14 w 14"/>
                  <a:gd name="T21" fmla="*/ 7 h 15"/>
                  <a:gd name="T22" fmla="*/ 14 w 14"/>
                  <a:gd name="T23" fmla="*/ 7 h 15"/>
                  <a:gd name="T24" fmla="*/ 13 w 14"/>
                  <a:gd name="T25" fmla="*/ 4 h 15"/>
                  <a:gd name="T26" fmla="*/ 12 w 14"/>
                  <a:gd name="T27" fmla="*/ 2 h 15"/>
                  <a:gd name="T28" fmla="*/ 9 w 14"/>
                  <a:gd name="T29" fmla="*/ 1 h 15"/>
                  <a:gd name="T30" fmla="*/ 7 w 14"/>
                  <a:gd name="T31" fmla="*/ 0 h 15"/>
                  <a:gd name="T32" fmla="*/ 7 w 14"/>
                  <a:gd name="T33" fmla="*/ 0 h 15"/>
                  <a:gd name="T34" fmla="*/ 4 w 14"/>
                  <a:gd name="T35" fmla="*/ 1 h 15"/>
                  <a:gd name="T36" fmla="*/ 2 w 14"/>
                  <a:gd name="T37" fmla="*/ 2 h 15"/>
                  <a:gd name="T38" fmla="*/ 1 w 14"/>
                  <a:gd name="T39" fmla="*/ 4 h 15"/>
                  <a:gd name="T40" fmla="*/ 0 w 14"/>
                  <a:gd name="T41" fmla="*/ 7 h 15"/>
                  <a:gd name="T42" fmla="*/ 0 w 14"/>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0" y="7"/>
                    </a:moveTo>
                    <a:lnTo>
                      <a:pt x="0" y="7"/>
                    </a:lnTo>
                    <a:lnTo>
                      <a:pt x="1" y="11"/>
                    </a:lnTo>
                    <a:lnTo>
                      <a:pt x="2" y="13"/>
                    </a:lnTo>
                    <a:lnTo>
                      <a:pt x="4" y="14"/>
                    </a:lnTo>
                    <a:lnTo>
                      <a:pt x="7" y="15"/>
                    </a:lnTo>
                    <a:lnTo>
                      <a:pt x="7" y="15"/>
                    </a:lnTo>
                    <a:lnTo>
                      <a:pt x="9" y="14"/>
                    </a:lnTo>
                    <a:lnTo>
                      <a:pt x="12" y="13"/>
                    </a:lnTo>
                    <a:lnTo>
                      <a:pt x="13" y="11"/>
                    </a:lnTo>
                    <a:lnTo>
                      <a:pt x="14" y="7"/>
                    </a:lnTo>
                    <a:lnTo>
                      <a:pt x="14" y="7"/>
                    </a:lnTo>
                    <a:lnTo>
                      <a:pt x="13" y="4"/>
                    </a:lnTo>
                    <a:lnTo>
                      <a:pt x="12" y="2"/>
                    </a:lnTo>
                    <a:lnTo>
                      <a:pt x="9" y="1"/>
                    </a:lnTo>
                    <a:lnTo>
                      <a:pt x="7" y="0"/>
                    </a:lnTo>
                    <a:lnTo>
                      <a:pt x="7" y="0"/>
                    </a:lnTo>
                    <a:lnTo>
                      <a:pt x="4" y="1"/>
                    </a:lnTo>
                    <a:lnTo>
                      <a:pt x="2" y="2"/>
                    </a:lnTo>
                    <a:lnTo>
                      <a:pt x="1" y="4"/>
                    </a:lnTo>
                    <a:lnTo>
                      <a:pt x="0" y="7"/>
                    </a:lnTo>
                    <a:lnTo>
                      <a:pt x="0" y="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8" name="Freeform 349"/>
              <p:cNvSpPr>
                <a:spLocks/>
              </p:cNvSpPr>
              <p:nvPr/>
            </p:nvSpPr>
            <p:spPr bwMode="auto">
              <a:xfrm>
                <a:off x="4098" y="2059"/>
                <a:ext cx="14" cy="15"/>
              </a:xfrm>
              <a:custGeom>
                <a:avLst/>
                <a:gdLst>
                  <a:gd name="T0" fmla="*/ 0 w 14"/>
                  <a:gd name="T1" fmla="*/ 7 h 15"/>
                  <a:gd name="T2" fmla="*/ 0 w 14"/>
                  <a:gd name="T3" fmla="*/ 7 h 15"/>
                  <a:gd name="T4" fmla="*/ 1 w 14"/>
                  <a:gd name="T5" fmla="*/ 11 h 15"/>
                  <a:gd name="T6" fmla="*/ 2 w 14"/>
                  <a:gd name="T7" fmla="*/ 13 h 15"/>
                  <a:gd name="T8" fmla="*/ 4 w 14"/>
                  <a:gd name="T9" fmla="*/ 14 h 15"/>
                  <a:gd name="T10" fmla="*/ 7 w 14"/>
                  <a:gd name="T11" fmla="*/ 15 h 15"/>
                  <a:gd name="T12" fmla="*/ 7 w 14"/>
                  <a:gd name="T13" fmla="*/ 15 h 15"/>
                  <a:gd name="T14" fmla="*/ 10 w 14"/>
                  <a:gd name="T15" fmla="*/ 14 h 15"/>
                  <a:gd name="T16" fmla="*/ 12 w 14"/>
                  <a:gd name="T17" fmla="*/ 13 h 15"/>
                  <a:gd name="T18" fmla="*/ 13 w 14"/>
                  <a:gd name="T19" fmla="*/ 11 h 15"/>
                  <a:gd name="T20" fmla="*/ 14 w 14"/>
                  <a:gd name="T21" fmla="*/ 7 h 15"/>
                  <a:gd name="T22" fmla="*/ 14 w 14"/>
                  <a:gd name="T23" fmla="*/ 7 h 15"/>
                  <a:gd name="T24" fmla="*/ 13 w 14"/>
                  <a:gd name="T25" fmla="*/ 4 h 15"/>
                  <a:gd name="T26" fmla="*/ 12 w 14"/>
                  <a:gd name="T27" fmla="*/ 2 h 15"/>
                  <a:gd name="T28" fmla="*/ 10 w 14"/>
                  <a:gd name="T29" fmla="*/ 1 h 15"/>
                  <a:gd name="T30" fmla="*/ 7 w 14"/>
                  <a:gd name="T31" fmla="*/ 0 h 15"/>
                  <a:gd name="T32" fmla="*/ 7 w 14"/>
                  <a:gd name="T33" fmla="*/ 0 h 15"/>
                  <a:gd name="T34" fmla="*/ 4 w 14"/>
                  <a:gd name="T35" fmla="*/ 1 h 15"/>
                  <a:gd name="T36" fmla="*/ 2 w 14"/>
                  <a:gd name="T37" fmla="*/ 2 h 15"/>
                  <a:gd name="T38" fmla="*/ 1 w 14"/>
                  <a:gd name="T39" fmla="*/ 4 h 15"/>
                  <a:gd name="T40" fmla="*/ 0 w 14"/>
                  <a:gd name="T41" fmla="*/ 7 h 15"/>
                  <a:gd name="T42" fmla="*/ 0 w 14"/>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0" y="7"/>
                    </a:moveTo>
                    <a:lnTo>
                      <a:pt x="0" y="7"/>
                    </a:lnTo>
                    <a:lnTo>
                      <a:pt x="1" y="11"/>
                    </a:lnTo>
                    <a:lnTo>
                      <a:pt x="2" y="13"/>
                    </a:lnTo>
                    <a:lnTo>
                      <a:pt x="4" y="14"/>
                    </a:lnTo>
                    <a:lnTo>
                      <a:pt x="7" y="15"/>
                    </a:lnTo>
                    <a:lnTo>
                      <a:pt x="7" y="15"/>
                    </a:lnTo>
                    <a:lnTo>
                      <a:pt x="10" y="14"/>
                    </a:lnTo>
                    <a:lnTo>
                      <a:pt x="12" y="13"/>
                    </a:lnTo>
                    <a:lnTo>
                      <a:pt x="13" y="11"/>
                    </a:lnTo>
                    <a:lnTo>
                      <a:pt x="14" y="7"/>
                    </a:lnTo>
                    <a:lnTo>
                      <a:pt x="14" y="7"/>
                    </a:lnTo>
                    <a:lnTo>
                      <a:pt x="13" y="4"/>
                    </a:lnTo>
                    <a:lnTo>
                      <a:pt x="12" y="2"/>
                    </a:lnTo>
                    <a:lnTo>
                      <a:pt x="10" y="1"/>
                    </a:lnTo>
                    <a:lnTo>
                      <a:pt x="7" y="0"/>
                    </a:lnTo>
                    <a:lnTo>
                      <a:pt x="7" y="0"/>
                    </a:lnTo>
                    <a:lnTo>
                      <a:pt x="4" y="1"/>
                    </a:lnTo>
                    <a:lnTo>
                      <a:pt x="2" y="2"/>
                    </a:lnTo>
                    <a:lnTo>
                      <a:pt x="1" y="4"/>
                    </a:lnTo>
                    <a:lnTo>
                      <a:pt x="0" y="7"/>
                    </a:lnTo>
                    <a:lnTo>
                      <a:pt x="0" y="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29" name="Freeform 350"/>
              <p:cNvSpPr>
                <a:spLocks/>
              </p:cNvSpPr>
              <p:nvPr/>
            </p:nvSpPr>
            <p:spPr bwMode="auto">
              <a:xfrm>
                <a:off x="4103" y="2101"/>
                <a:ext cx="103" cy="8"/>
              </a:xfrm>
              <a:custGeom>
                <a:avLst/>
                <a:gdLst>
                  <a:gd name="T0" fmla="*/ 103 w 103"/>
                  <a:gd name="T1" fmla="*/ 8 h 8"/>
                  <a:gd name="T2" fmla="*/ 103 w 103"/>
                  <a:gd name="T3" fmla="*/ 0 h 8"/>
                  <a:gd name="T4" fmla="*/ 103 w 103"/>
                  <a:gd name="T5" fmla="*/ 0 h 8"/>
                  <a:gd name="T6" fmla="*/ 82 w 103"/>
                  <a:gd name="T7" fmla="*/ 1 h 8"/>
                  <a:gd name="T8" fmla="*/ 51 w 103"/>
                  <a:gd name="T9" fmla="*/ 1 h 8"/>
                  <a:gd name="T10" fmla="*/ 51 w 103"/>
                  <a:gd name="T11" fmla="*/ 1 h 8"/>
                  <a:gd name="T12" fmla="*/ 21 w 103"/>
                  <a:gd name="T13" fmla="*/ 1 h 8"/>
                  <a:gd name="T14" fmla="*/ 0 w 103"/>
                  <a:gd name="T15" fmla="*/ 0 h 8"/>
                  <a:gd name="T16" fmla="*/ 0 w 10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
                    <a:moveTo>
                      <a:pt x="103" y="8"/>
                    </a:moveTo>
                    <a:lnTo>
                      <a:pt x="103" y="0"/>
                    </a:lnTo>
                    <a:lnTo>
                      <a:pt x="103" y="0"/>
                    </a:lnTo>
                    <a:lnTo>
                      <a:pt x="82" y="1"/>
                    </a:lnTo>
                    <a:lnTo>
                      <a:pt x="51" y="1"/>
                    </a:lnTo>
                    <a:lnTo>
                      <a:pt x="51" y="1"/>
                    </a:lnTo>
                    <a:lnTo>
                      <a:pt x="21" y="1"/>
                    </a:lnTo>
                    <a:lnTo>
                      <a:pt x="0" y="0"/>
                    </a:lnTo>
                    <a:lnTo>
                      <a:pt x="0" y="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0" name="Freeform 351"/>
              <p:cNvSpPr>
                <a:spLocks/>
              </p:cNvSpPr>
              <p:nvPr/>
            </p:nvSpPr>
            <p:spPr bwMode="auto">
              <a:xfrm>
                <a:off x="4087" y="1993"/>
                <a:ext cx="135" cy="116"/>
              </a:xfrm>
              <a:custGeom>
                <a:avLst/>
                <a:gdLst>
                  <a:gd name="T0" fmla="*/ 0 w 135"/>
                  <a:gd name="T1" fmla="*/ 116 h 116"/>
                  <a:gd name="T2" fmla="*/ 0 w 135"/>
                  <a:gd name="T3" fmla="*/ 65 h 116"/>
                  <a:gd name="T4" fmla="*/ 0 w 135"/>
                  <a:gd name="T5" fmla="*/ 65 h 116"/>
                  <a:gd name="T6" fmla="*/ 2 w 135"/>
                  <a:gd name="T7" fmla="*/ 59 h 116"/>
                  <a:gd name="T8" fmla="*/ 5 w 135"/>
                  <a:gd name="T9" fmla="*/ 53 h 116"/>
                  <a:gd name="T10" fmla="*/ 5 w 135"/>
                  <a:gd name="T11" fmla="*/ 53 h 116"/>
                  <a:gd name="T12" fmla="*/ 2 w 135"/>
                  <a:gd name="T13" fmla="*/ 50 h 116"/>
                  <a:gd name="T14" fmla="*/ 1 w 135"/>
                  <a:gd name="T15" fmla="*/ 47 h 116"/>
                  <a:gd name="T16" fmla="*/ 2 w 135"/>
                  <a:gd name="T17" fmla="*/ 45 h 116"/>
                  <a:gd name="T18" fmla="*/ 3 w 135"/>
                  <a:gd name="T19" fmla="*/ 44 h 116"/>
                  <a:gd name="T20" fmla="*/ 5 w 135"/>
                  <a:gd name="T21" fmla="*/ 44 h 116"/>
                  <a:gd name="T22" fmla="*/ 5 w 135"/>
                  <a:gd name="T23" fmla="*/ 44 h 116"/>
                  <a:gd name="T24" fmla="*/ 14 w 135"/>
                  <a:gd name="T25" fmla="*/ 44 h 116"/>
                  <a:gd name="T26" fmla="*/ 14 w 135"/>
                  <a:gd name="T27" fmla="*/ 44 h 116"/>
                  <a:gd name="T28" fmla="*/ 18 w 135"/>
                  <a:gd name="T29" fmla="*/ 20 h 116"/>
                  <a:gd name="T30" fmla="*/ 18 w 135"/>
                  <a:gd name="T31" fmla="*/ 20 h 116"/>
                  <a:gd name="T32" fmla="*/ 20 w 135"/>
                  <a:gd name="T33" fmla="*/ 14 h 116"/>
                  <a:gd name="T34" fmla="*/ 23 w 135"/>
                  <a:gd name="T35" fmla="*/ 10 h 116"/>
                  <a:gd name="T36" fmla="*/ 26 w 135"/>
                  <a:gd name="T37" fmla="*/ 7 h 116"/>
                  <a:gd name="T38" fmla="*/ 32 w 135"/>
                  <a:gd name="T39" fmla="*/ 5 h 116"/>
                  <a:gd name="T40" fmla="*/ 32 w 135"/>
                  <a:gd name="T41" fmla="*/ 5 h 116"/>
                  <a:gd name="T42" fmla="*/ 49 w 135"/>
                  <a:gd name="T43" fmla="*/ 1 h 116"/>
                  <a:gd name="T44" fmla="*/ 69 w 135"/>
                  <a:gd name="T45" fmla="*/ 0 h 116"/>
                  <a:gd name="T46" fmla="*/ 69 w 135"/>
                  <a:gd name="T47" fmla="*/ 0 h 116"/>
                  <a:gd name="T48" fmla="*/ 87 w 135"/>
                  <a:gd name="T49" fmla="*/ 1 h 116"/>
                  <a:gd name="T50" fmla="*/ 105 w 135"/>
                  <a:gd name="T51" fmla="*/ 5 h 116"/>
                  <a:gd name="T52" fmla="*/ 105 w 135"/>
                  <a:gd name="T53" fmla="*/ 5 h 116"/>
                  <a:gd name="T54" fmla="*/ 110 w 135"/>
                  <a:gd name="T55" fmla="*/ 7 h 116"/>
                  <a:gd name="T56" fmla="*/ 113 w 135"/>
                  <a:gd name="T57" fmla="*/ 10 h 116"/>
                  <a:gd name="T58" fmla="*/ 116 w 135"/>
                  <a:gd name="T59" fmla="*/ 14 h 116"/>
                  <a:gd name="T60" fmla="*/ 118 w 135"/>
                  <a:gd name="T61" fmla="*/ 20 h 116"/>
                  <a:gd name="T62" fmla="*/ 118 w 135"/>
                  <a:gd name="T63" fmla="*/ 20 h 116"/>
                  <a:gd name="T64" fmla="*/ 122 w 135"/>
                  <a:gd name="T65" fmla="*/ 44 h 116"/>
                  <a:gd name="T66" fmla="*/ 122 w 135"/>
                  <a:gd name="T67" fmla="*/ 44 h 116"/>
                  <a:gd name="T68" fmla="*/ 130 w 135"/>
                  <a:gd name="T69" fmla="*/ 44 h 116"/>
                  <a:gd name="T70" fmla="*/ 130 w 135"/>
                  <a:gd name="T71" fmla="*/ 44 h 116"/>
                  <a:gd name="T72" fmla="*/ 132 w 135"/>
                  <a:gd name="T73" fmla="*/ 44 h 116"/>
                  <a:gd name="T74" fmla="*/ 133 w 135"/>
                  <a:gd name="T75" fmla="*/ 45 h 116"/>
                  <a:gd name="T76" fmla="*/ 134 w 135"/>
                  <a:gd name="T77" fmla="*/ 47 h 116"/>
                  <a:gd name="T78" fmla="*/ 133 w 135"/>
                  <a:gd name="T79" fmla="*/ 50 h 116"/>
                  <a:gd name="T80" fmla="*/ 130 w 135"/>
                  <a:gd name="T81" fmla="*/ 53 h 116"/>
                  <a:gd name="T82" fmla="*/ 130 w 135"/>
                  <a:gd name="T83" fmla="*/ 53 h 116"/>
                  <a:gd name="T84" fmla="*/ 133 w 135"/>
                  <a:gd name="T85" fmla="*/ 59 h 116"/>
                  <a:gd name="T86" fmla="*/ 135 w 135"/>
                  <a:gd name="T87" fmla="*/ 65 h 116"/>
                  <a:gd name="T88" fmla="*/ 135 w 135"/>
                  <a:gd name="T8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16">
                    <a:moveTo>
                      <a:pt x="0" y="116"/>
                    </a:moveTo>
                    <a:lnTo>
                      <a:pt x="0" y="65"/>
                    </a:lnTo>
                    <a:lnTo>
                      <a:pt x="0" y="65"/>
                    </a:lnTo>
                    <a:lnTo>
                      <a:pt x="2" y="59"/>
                    </a:lnTo>
                    <a:lnTo>
                      <a:pt x="5" y="53"/>
                    </a:lnTo>
                    <a:lnTo>
                      <a:pt x="5" y="53"/>
                    </a:lnTo>
                    <a:lnTo>
                      <a:pt x="2" y="50"/>
                    </a:lnTo>
                    <a:lnTo>
                      <a:pt x="1" y="47"/>
                    </a:lnTo>
                    <a:lnTo>
                      <a:pt x="2" y="45"/>
                    </a:lnTo>
                    <a:lnTo>
                      <a:pt x="3" y="44"/>
                    </a:lnTo>
                    <a:lnTo>
                      <a:pt x="5" y="44"/>
                    </a:lnTo>
                    <a:lnTo>
                      <a:pt x="5" y="44"/>
                    </a:lnTo>
                    <a:lnTo>
                      <a:pt x="14" y="44"/>
                    </a:lnTo>
                    <a:lnTo>
                      <a:pt x="14" y="44"/>
                    </a:lnTo>
                    <a:lnTo>
                      <a:pt x="18" y="20"/>
                    </a:lnTo>
                    <a:lnTo>
                      <a:pt x="18" y="20"/>
                    </a:lnTo>
                    <a:lnTo>
                      <a:pt x="20" y="14"/>
                    </a:lnTo>
                    <a:lnTo>
                      <a:pt x="23" y="10"/>
                    </a:lnTo>
                    <a:lnTo>
                      <a:pt x="26" y="7"/>
                    </a:lnTo>
                    <a:lnTo>
                      <a:pt x="32" y="5"/>
                    </a:lnTo>
                    <a:lnTo>
                      <a:pt x="32" y="5"/>
                    </a:lnTo>
                    <a:lnTo>
                      <a:pt x="49" y="1"/>
                    </a:lnTo>
                    <a:lnTo>
                      <a:pt x="69" y="0"/>
                    </a:lnTo>
                    <a:lnTo>
                      <a:pt x="69" y="0"/>
                    </a:lnTo>
                    <a:lnTo>
                      <a:pt x="87" y="1"/>
                    </a:lnTo>
                    <a:lnTo>
                      <a:pt x="105" y="5"/>
                    </a:lnTo>
                    <a:lnTo>
                      <a:pt x="105" y="5"/>
                    </a:lnTo>
                    <a:lnTo>
                      <a:pt x="110" y="7"/>
                    </a:lnTo>
                    <a:lnTo>
                      <a:pt x="113" y="10"/>
                    </a:lnTo>
                    <a:lnTo>
                      <a:pt x="116" y="14"/>
                    </a:lnTo>
                    <a:lnTo>
                      <a:pt x="118" y="20"/>
                    </a:lnTo>
                    <a:lnTo>
                      <a:pt x="118" y="20"/>
                    </a:lnTo>
                    <a:lnTo>
                      <a:pt x="122" y="44"/>
                    </a:lnTo>
                    <a:lnTo>
                      <a:pt x="122" y="44"/>
                    </a:lnTo>
                    <a:lnTo>
                      <a:pt x="130" y="44"/>
                    </a:lnTo>
                    <a:lnTo>
                      <a:pt x="130" y="44"/>
                    </a:lnTo>
                    <a:lnTo>
                      <a:pt x="132" y="44"/>
                    </a:lnTo>
                    <a:lnTo>
                      <a:pt x="133" y="45"/>
                    </a:lnTo>
                    <a:lnTo>
                      <a:pt x="134" y="47"/>
                    </a:lnTo>
                    <a:lnTo>
                      <a:pt x="133" y="50"/>
                    </a:lnTo>
                    <a:lnTo>
                      <a:pt x="130" y="53"/>
                    </a:lnTo>
                    <a:lnTo>
                      <a:pt x="130" y="53"/>
                    </a:lnTo>
                    <a:lnTo>
                      <a:pt x="133" y="59"/>
                    </a:lnTo>
                    <a:lnTo>
                      <a:pt x="135" y="65"/>
                    </a:lnTo>
                    <a:lnTo>
                      <a:pt x="135" y="1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1" name="Freeform 352"/>
              <p:cNvSpPr>
                <a:spLocks/>
              </p:cNvSpPr>
              <p:nvPr/>
            </p:nvSpPr>
            <p:spPr bwMode="auto">
              <a:xfrm>
                <a:off x="4124" y="2028"/>
                <a:ext cx="14" cy="4"/>
              </a:xfrm>
              <a:custGeom>
                <a:avLst/>
                <a:gdLst>
                  <a:gd name="T0" fmla="*/ 14 w 14"/>
                  <a:gd name="T1" fmla="*/ 3 h 4"/>
                  <a:gd name="T2" fmla="*/ 14 w 14"/>
                  <a:gd name="T3" fmla="*/ 3 h 4"/>
                  <a:gd name="T4" fmla="*/ 11 w 14"/>
                  <a:gd name="T5" fmla="*/ 1 h 4"/>
                  <a:gd name="T6" fmla="*/ 7 w 14"/>
                  <a:gd name="T7" fmla="*/ 0 h 4"/>
                  <a:gd name="T8" fmla="*/ 7 w 14"/>
                  <a:gd name="T9" fmla="*/ 0 h 4"/>
                  <a:gd name="T10" fmla="*/ 5 w 14"/>
                  <a:gd name="T11" fmla="*/ 0 h 4"/>
                  <a:gd name="T12" fmla="*/ 3 w 14"/>
                  <a:gd name="T13" fmla="*/ 1 h 4"/>
                  <a:gd name="T14" fmla="*/ 0 w 14"/>
                  <a:gd name="T15" fmla="*/ 4 h 4"/>
                  <a:gd name="T16" fmla="*/ 0 w 14"/>
                  <a:gd name="T17" fmla="*/ 4 h 4"/>
                  <a:gd name="T18" fmla="*/ 14 w 14"/>
                  <a:gd name="T19" fmla="*/ 3 h 4"/>
                  <a:gd name="T20" fmla="*/ 14 w 14"/>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4" y="3"/>
                    </a:moveTo>
                    <a:lnTo>
                      <a:pt x="14" y="3"/>
                    </a:lnTo>
                    <a:lnTo>
                      <a:pt x="11" y="1"/>
                    </a:lnTo>
                    <a:lnTo>
                      <a:pt x="7" y="0"/>
                    </a:lnTo>
                    <a:lnTo>
                      <a:pt x="7" y="0"/>
                    </a:lnTo>
                    <a:lnTo>
                      <a:pt x="5" y="0"/>
                    </a:lnTo>
                    <a:lnTo>
                      <a:pt x="3" y="1"/>
                    </a:lnTo>
                    <a:lnTo>
                      <a:pt x="0" y="4"/>
                    </a:lnTo>
                    <a:lnTo>
                      <a:pt x="0" y="4"/>
                    </a:lnTo>
                    <a:lnTo>
                      <a:pt x="14" y="3"/>
                    </a:lnTo>
                    <a:lnTo>
                      <a:pt x="14" y="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2" name="Freeform 353"/>
              <p:cNvSpPr>
                <a:spLocks/>
              </p:cNvSpPr>
              <p:nvPr/>
            </p:nvSpPr>
            <p:spPr bwMode="auto">
              <a:xfrm>
                <a:off x="4109" y="2024"/>
                <a:ext cx="92" cy="12"/>
              </a:xfrm>
              <a:custGeom>
                <a:avLst/>
                <a:gdLst>
                  <a:gd name="T0" fmla="*/ 0 w 92"/>
                  <a:gd name="T1" fmla="*/ 12 h 12"/>
                  <a:gd name="T2" fmla="*/ 0 w 92"/>
                  <a:gd name="T3" fmla="*/ 12 h 12"/>
                  <a:gd name="T4" fmla="*/ 10 w 92"/>
                  <a:gd name="T5" fmla="*/ 10 h 12"/>
                  <a:gd name="T6" fmla="*/ 10 w 92"/>
                  <a:gd name="T7" fmla="*/ 10 h 12"/>
                  <a:gd name="T8" fmla="*/ 12 w 92"/>
                  <a:gd name="T9" fmla="*/ 5 h 12"/>
                  <a:gd name="T10" fmla="*/ 14 w 92"/>
                  <a:gd name="T11" fmla="*/ 2 h 12"/>
                  <a:gd name="T12" fmla="*/ 18 w 92"/>
                  <a:gd name="T13" fmla="*/ 0 h 12"/>
                  <a:gd name="T14" fmla="*/ 22 w 92"/>
                  <a:gd name="T15" fmla="*/ 0 h 12"/>
                  <a:gd name="T16" fmla="*/ 22 w 92"/>
                  <a:gd name="T17" fmla="*/ 0 h 12"/>
                  <a:gd name="T18" fmla="*/ 26 w 92"/>
                  <a:gd name="T19" fmla="*/ 0 h 12"/>
                  <a:gd name="T20" fmla="*/ 29 w 92"/>
                  <a:gd name="T21" fmla="*/ 2 h 12"/>
                  <a:gd name="T22" fmla="*/ 32 w 92"/>
                  <a:gd name="T23" fmla="*/ 4 h 12"/>
                  <a:gd name="T24" fmla="*/ 34 w 92"/>
                  <a:gd name="T25" fmla="*/ 7 h 12"/>
                  <a:gd name="T26" fmla="*/ 34 w 92"/>
                  <a:gd name="T27" fmla="*/ 7 h 12"/>
                  <a:gd name="T28" fmla="*/ 45 w 92"/>
                  <a:gd name="T29" fmla="*/ 7 h 12"/>
                  <a:gd name="T30" fmla="*/ 45 w 92"/>
                  <a:gd name="T31" fmla="*/ 7 h 12"/>
                  <a:gd name="T32" fmla="*/ 71 w 92"/>
                  <a:gd name="T33" fmla="*/ 8 h 12"/>
                  <a:gd name="T34" fmla="*/ 83 w 92"/>
                  <a:gd name="T35" fmla="*/ 10 h 12"/>
                  <a:gd name="T36" fmla="*/ 92 w 92"/>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
                    <a:moveTo>
                      <a:pt x="0" y="12"/>
                    </a:moveTo>
                    <a:lnTo>
                      <a:pt x="0" y="12"/>
                    </a:lnTo>
                    <a:lnTo>
                      <a:pt x="10" y="10"/>
                    </a:lnTo>
                    <a:lnTo>
                      <a:pt x="10" y="10"/>
                    </a:lnTo>
                    <a:lnTo>
                      <a:pt x="12" y="5"/>
                    </a:lnTo>
                    <a:lnTo>
                      <a:pt x="14" y="2"/>
                    </a:lnTo>
                    <a:lnTo>
                      <a:pt x="18" y="0"/>
                    </a:lnTo>
                    <a:lnTo>
                      <a:pt x="22" y="0"/>
                    </a:lnTo>
                    <a:lnTo>
                      <a:pt x="22" y="0"/>
                    </a:lnTo>
                    <a:lnTo>
                      <a:pt x="26" y="0"/>
                    </a:lnTo>
                    <a:lnTo>
                      <a:pt x="29" y="2"/>
                    </a:lnTo>
                    <a:lnTo>
                      <a:pt x="32" y="4"/>
                    </a:lnTo>
                    <a:lnTo>
                      <a:pt x="34" y="7"/>
                    </a:lnTo>
                    <a:lnTo>
                      <a:pt x="34" y="7"/>
                    </a:lnTo>
                    <a:lnTo>
                      <a:pt x="45" y="7"/>
                    </a:lnTo>
                    <a:lnTo>
                      <a:pt x="45" y="7"/>
                    </a:lnTo>
                    <a:lnTo>
                      <a:pt x="71" y="8"/>
                    </a:lnTo>
                    <a:lnTo>
                      <a:pt x="83" y="10"/>
                    </a:lnTo>
                    <a:lnTo>
                      <a:pt x="92"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3" name="Freeform 354"/>
              <p:cNvSpPr>
                <a:spLocks/>
              </p:cNvSpPr>
              <p:nvPr/>
            </p:nvSpPr>
            <p:spPr bwMode="auto">
              <a:xfrm>
                <a:off x="4008" y="1887"/>
                <a:ext cx="292" cy="225"/>
              </a:xfrm>
              <a:custGeom>
                <a:avLst/>
                <a:gdLst>
                  <a:gd name="T0" fmla="*/ 277 w 292"/>
                  <a:gd name="T1" fmla="*/ 225 h 225"/>
                  <a:gd name="T2" fmla="*/ 277 w 292"/>
                  <a:gd name="T3" fmla="*/ 123 h 225"/>
                  <a:gd name="T4" fmla="*/ 283 w 292"/>
                  <a:gd name="T5" fmla="*/ 125 h 225"/>
                  <a:gd name="T6" fmla="*/ 292 w 292"/>
                  <a:gd name="T7" fmla="*/ 102 h 225"/>
                  <a:gd name="T8" fmla="*/ 10 w 292"/>
                  <a:gd name="T9" fmla="*/ 0 h 225"/>
                  <a:gd name="T10" fmla="*/ 0 w 292"/>
                  <a:gd name="T11" fmla="*/ 23 h 225"/>
                  <a:gd name="T12" fmla="*/ 16 w 292"/>
                  <a:gd name="T13" fmla="*/ 28 h 225"/>
                  <a:gd name="T14" fmla="*/ 16 w 292"/>
                  <a:gd name="T15" fmla="*/ 225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25">
                    <a:moveTo>
                      <a:pt x="277" y="225"/>
                    </a:moveTo>
                    <a:lnTo>
                      <a:pt x="277" y="123"/>
                    </a:lnTo>
                    <a:lnTo>
                      <a:pt x="283" y="125"/>
                    </a:lnTo>
                    <a:lnTo>
                      <a:pt x="292" y="102"/>
                    </a:lnTo>
                    <a:lnTo>
                      <a:pt x="10" y="0"/>
                    </a:lnTo>
                    <a:lnTo>
                      <a:pt x="0" y="23"/>
                    </a:lnTo>
                    <a:lnTo>
                      <a:pt x="16" y="28"/>
                    </a:lnTo>
                    <a:lnTo>
                      <a:pt x="16" y="22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4" name="Line 355"/>
              <p:cNvSpPr>
                <a:spLocks noChangeShapeType="1"/>
              </p:cNvSpPr>
              <p:nvPr/>
            </p:nvSpPr>
            <p:spPr bwMode="auto">
              <a:xfrm>
                <a:off x="4016" y="2132"/>
                <a:ext cx="277"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5" name="Freeform 356"/>
              <p:cNvSpPr>
                <a:spLocks/>
              </p:cNvSpPr>
              <p:nvPr/>
            </p:nvSpPr>
            <p:spPr bwMode="auto">
              <a:xfrm>
                <a:off x="767" y="87"/>
                <a:ext cx="58" cy="191"/>
              </a:xfrm>
              <a:custGeom>
                <a:avLst/>
                <a:gdLst>
                  <a:gd name="T0" fmla="*/ 0 w 58"/>
                  <a:gd name="T1" fmla="*/ 191 h 191"/>
                  <a:gd name="T2" fmla="*/ 0 w 58"/>
                  <a:gd name="T3" fmla="*/ 0 h 191"/>
                  <a:gd name="T4" fmla="*/ 58 w 58"/>
                  <a:gd name="T5" fmla="*/ 0 h 191"/>
                </a:gdLst>
                <a:ahLst/>
                <a:cxnLst>
                  <a:cxn ang="0">
                    <a:pos x="T0" y="T1"/>
                  </a:cxn>
                  <a:cxn ang="0">
                    <a:pos x="T2" y="T3"/>
                  </a:cxn>
                  <a:cxn ang="0">
                    <a:pos x="T4" y="T5"/>
                  </a:cxn>
                </a:cxnLst>
                <a:rect l="0" t="0" r="r" b="b"/>
                <a:pathLst>
                  <a:path w="58" h="191">
                    <a:moveTo>
                      <a:pt x="0" y="191"/>
                    </a:moveTo>
                    <a:lnTo>
                      <a:pt x="0" y="0"/>
                    </a:lnTo>
                    <a:lnTo>
                      <a:pt x="5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6" name="Freeform 357"/>
              <p:cNvSpPr>
                <a:spLocks/>
              </p:cNvSpPr>
              <p:nvPr/>
            </p:nvSpPr>
            <p:spPr bwMode="auto">
              <a:xfrm>
                <a:off x="784" y="10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7" name="Freeform 358"/>
              <p:cNvSpPr>
                <a:spLocks/>
              </p:cNvSpPr>
              <p:nvPr/>
            </p:nvSpPr>
            <p:spPr bwMode="auto">
              <a:xfrm>
                <a:off x="784" y="151"/>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8" name="Freeform 359"/>
              <p:cNvSpPr>
                <a:spLocks/>
              </p:cNvSpPr>
              <p:nvPr/>
            </p:nvSpPr>
            <p:spPr bwMode="auto">
              <a:xfrm>
                <a:off x="784" y="194"/>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39" name="Freeform 360"/>
              <p:cNvSpPr>
                <a:spLocks/>
              </p:cNvSpPr>
              <p:nvPr/>
            </p:nvSpPr>
            <p:spPr bwMode="auto">
              <a:xfrm>
                <a:off x="784" y="236"/>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0" name="Freeform 361"/>
              <p:cNvSpPr>
                <a:spLocks/>
              </p:cNvSpPr>
              <p:nvPr/>
            </p:nvSpPr>
            <p:spPr bwMode="auto">
              <a:xfrm>
                <a:off x="836" y="45"/>
                <a:ext cx="136" cy="233"/>
              </a:xfrm>
              <a:custGeom>
                <a:avLst/>
                <a:gdLst>
                  <a:gd name="T0" fmla="*/ 0 w 136"/>
                  <a:gd name="T1" fmla="*/ 233 h 233"/>
                  <a:gd name="T2" fmla="*/ 0 w 136"/>
                  <a:gd name="T3" fmla="*/ 0 h 233"/>
                  <a:gd name="T4" fmla="*/ 136 w 136"/>
                  <a:gd name="T5" fmla="*/ 0 h 233"/>
                  <a:gd name="T6" fmla="*/ 136 w 136"/>
                  <a:gd name="T7" fmla="*/ 233 h 233"/>
                </a:gdLst>
                <a:ahLst/>
                <a:cxnLst>
                  <a:cxn ang="0">
                    <a:pos x="T0" y="T1"/>
                  </a:cxn>
                  <a:cxn ang="0">
                    <a:pos x="T2" y="T3"/>
                  </a:cxn>
                  <a:cxn ang="0">
                    <a:pos x="T4" y="T5"/>
                  </a:cxn>
                  <a:cxn ang="0">
                    <a:pos x="T6" y="T7"/>
                  </a:cxn>
                </a:cxnLst>
                <a:rect l="0" t="0" r="r" b="b"/>
                <a:pathLst>
                  <a:path w="136" h="233">
                    <a:moveTo>
                      <a:pt x="0" y="233"/>
                    </a:moveTo>
                    <a:lnTo>
                      <a:pt x="0" y="0"/>
                    </a:lnTo>
                    <a:lnTo>
                      <a:pt x="136" y="0"/>
                    </a:lnTo>
                    <a:lnTo>
                      <a:pt x="136" y="23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1" name="Freeform 362"/>
              <p:cNvSpPr>
                <a:spLocks/>
              </p:cNvSpPr>
              <p:nvPr/>
            </p:nvSpPr>
            <p:spPr bwMode="auto">
              <a:xfrm>
                <a:off x="854" y="62"/>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2" name="Freeform 363"/>
              <p:cNvSpPr>
                <a:spLocks/>
              </p:cNvSpPr>
              <p:nvPr/>
            </p:nvSpPr>
            <p:spPr bwMode="auto">
              <a:xfrm>
                <a:off x="892" y="62"/>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3" name="Freeform 364"/>
              <p:cNvSpPr>
                <a:spLocks/>
              </p:cNvSpPr>
              <p:nvPr/>
            </p:nvSpPr>
            <p:spPr bwMode="auto">
              <a:xfrm>
                <a:off x="931" y="62"/>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4" name="Freeform 365"/>
              <p:cNvSpPr>
                <a:spLocks/>
              </p:cNvSpPr>
              <p:nvPr/>
            </p:nvSpPr>
            <p:spPr bwMode="auto">
              <a:xfrm>
                <a:off x="854" y="104"/>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5" name="Freeform 366"/>
              <p:cNvSpPr>
                <a:spLocks/>
              </p:cNvSpPr>
              <p:nvPr/>
            </p:nvSpPr>
            <p:spPr bwMode="auto">
              <a:xfrm>
                <a:off x="892" y="104"/>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6" name="Freeform 367"/>
              <p:cNvSpPr>
                <a:spLocks/>
              </p:cNvSpPr>
              <p:nvPr/>
            </p:nvSpPr>
            <p:spPr bwMode="auto">
              <a:xfrm>
                <a:off x="931" y="104"/>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7" name="Freeform 368"/>
              <p:cNvSpPr>
                <a:spLocks/>
              </p:cNvSpPr>
              <p:nvPr/>
            </p:nvSpPr>
            <p:spPr bwMode="auto">
              <a:xfrm>
                <a:off x="854" y="147"/>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8" name="Freeform 369"/>
              <p:cNvSpPr>
                <a:spLocks/>
              </p:cNvSpPr>
              <p:nvPr/>
            </p:nvSpPr>
            <p:spPr bwMode="auto">
              <a:xfrm>
                <a:off x="892" y="147"/>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49" name="Freeform 370"/>
              <p:cNvSpPr>
                <a:spLocks/>
              </p:cNvSpPr>
              <p:nvPr/>
            </p:nvSpPr>
            <p:spPr bwMode="auto">
              <a:xfrm>
                <a:off x="931" y="147"/>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0" name="Freeform 371"/>
              <p:cNvSpPr>
                <a:spLocks/>
              </p:cNvSpPr>
              <p:nvPr/>
            </p:nvSpPr>
            <p:spPr bwMode="auto">
              <a:xfrm>
                <a:off x="854" y="18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1" name="Freeform 372"/>
              <p:cNvSpPr>
                <a:spLocks/>
              </p:cNvSpPr>
              <p:nvPr/>
            </p:nvSpPr>
            <p:spPr bwMode="auto">
              <a:xfrm>
                <a:off x="892" y="18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2" name="Freeform 373"/>
              <p:cNvSpPr>
                <a:spLocks/>
              </p:cNvSpPr>
              <p:nvPr/>
            </p:nvSpPr>
            <p:spPr bwMode="auto">
              <a:xfrm>
                <a:off x="931" y="189"/>
                <a:ext cx="23" cy="30"/>
              </a:xfrm>
              <a:custGeom>
                <a:avLst/>
                <a:gdLst>
                  <a:gd name="T0" fmla="*/ 23 w 23"/>
                  <a:gd name="T1" fmla="*/ 0 h 30"/>
                  <a:gd name="T2" fmla="*/ 0 w 23"/>
                  <a:gd name="T3" fmla="*/ 0 h 30"/>
                  <a:gd name="T4" fmla="*/ 0 w 23"/>
                  <a:gd name="T5" fmla="*/ 30 h 30"/>
                </a:gdLst>
                <a:ahLst/>
                <a:cxnLst>
                  <a:cxn ang="0">
                    <a:pos x="T0" y="T1"/>
                  </a:cxn>
                  <a:cxn ang="0">
                    <a:pos x="T2" y="T3"/>
                  </a:cxn>
                  <a:cxn ang="0">
                    <a:pos x="T4" y="T5"/>
                  </a:cxn>
                </a:cxnLst>
                <a:rect l="0" t="0" r="r" b="b"/>
                <a:pathLst>
                  <a:path w="23" h="30">
                    <a:moveTo>
                      <a:pt x="23" y="0"/>
                    </a:moveTo>
                    <a:lnTo>
                      <a:pt x="0" y="0"/>
                    </a:lnTo>
                    <a:lnTo>
                      <a:pt x="0" y="3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3" name="Freeform 374"/>
              <p:cNvSpPr>
                <a:spLocks/>
              </p:cNvSpPr>
              <p:nvPr/>
            </p:nvSpPr>
            <p:spPr bwMode="auto">
              <a:xfrm>
                <a:off x="854" y="232"/>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4" name="Freeform 375"/>
              <p:cNvSpPr>
                <a:spLocks/>
              </p:cNvSpPr>
              <p:nvPr/>
            </p:nvSpPr>
            <p:spPr bwMode="auto">
              <a:xfrm>
                <a:off x="892" y="232"/>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5" name="Freeform 376"/>
              <p:cNvSpPr>
                <a:spLocks/>
              </p:cNvSpPr>
              <p:nvPr/>
            </p:nvSpPr>
            <p:spPr bwMode="auto">
              <a:xfrm>
                <a:off x="931" y="232"/>
                <a:ext cx="23" cy="29"/>
              </a:xfrm>
              <a:custGeom>
                <a:avLst/>
                <a:gdLst>
                  <a:gd name="T0" fmla="*/ 23 w 23"/>
                  <a:gd name="T1" fmla="*/ 0 h 29"/>
                  <a:gd name="T2" fmla="*/ 0 w 23"/>
                  <a:gd name="T3" fmla="*/ 0 h 29"/>
                  <a:gd name="T4" fmla="*/ 0 w 23"/>
                  <a:gd name="T5" fmla="*/ 29 h 29"/>
                </a:gdLst>
                <a:ahLst/>
                <a:cxnLst>
                  <a:cxn ang="0">
                    <a:pos x="T0" y="T1"/>
                  </a:cxn>
                  <a:cxn ang="0">
                    <a:pos x="T2" y="T3"/>
                  </a:cxn>
                  <a:cxn ang="0">
                    <a:pos x="T4" y="T5"/>
                  </a:cxn>
                </a:cxnLst>
                <a:rect l="0" t="0" r="r" b="b"/>
                <a:pathLst>
                  <a:path w="23" h="29">
                    <a:moveTo>
                      <a:pt x="23" y="0"/>
                    </a:moveTo>
                    <a:lnTo>
                      <a:pt x="0" y="0"/>
                    </a:lnTo>
                    <a:lnTo>
                      <a:pt x="0" y="2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6" name="Line 377"/>
              <p:cNvSpPr>
                <a:spLocks noChangeShapeType="1"/>
              </p:cNvSpPr>
              <p:nvPr/>
            </p:nvSpPr>
            <p:spPr bwMode="auto">
              <a:xfrm flipH="1">
                <a:off x="752" y="298"/>
                <a:ext cx="235"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7" name="Freeform 378"/>
              <p:cNvSpPr>
                <a:spLocks/>
              </p:cNvSpPr>
              <p:nvPr/>
            </p:nvSpPr>
            <p:spPr bwMode="auto">
              <a:xfrm>
                <a:off x="3100" y="2193"/>
                <a:ext cx="97" cy="175"/>
              </a:xfrm>
              <a:custGeom>
                <a:avLst/>
                <a:gdLst>
                  <a:gd name="T0" fmla="*/ 0 w 97"/>
                  <a:gd name="T1" fmla="*/ 0 h 175"/>
                  <a:gd name="T2" fmla="*/ 0 w 97"/>
                  <a:gd name="T3" fmla="*/ 175 h 175"/>
                  <a:gd name="T4" fmla="*/ 97 w 97"/>
                  <a:gd name="T5" fmla="*/ 175 h 175"/>
                  <a:gd name="T6" fmla="*/ 97 w 97"/>
                  <a:gd name="T7" fmla="*/ 27 h 175"/>
                  <a:gd name="T8" fmla="*/ 0 w 97"/>
                  <a:gd name="T9" fmla="*/ 0 h 175"/>
                </a:gdLst>
                <a:ahLst/>
                <a:cxnLst>
                  <a:cxn ang="0">
                    <a:pos x="T0" y="T1"/>
                  </a:cxn>
                  <a:cxn ang="0">
                    <a:pos x="T2" y="T3"/>
                  </a:cxn>
                  <a:cxn ang="0">
                    <a:pos x="T4" y="T5"/>
                  </a:cxn>
                  <a:cxn ang="0">
                    <a:pos x="T6" y="T7"/>
                  </a:cxn>
                  <a:cxn ang="0">
                    <a:pos x="T8" y="T9"/>
                  </a:cxn>
                </a:cxnLst>
                <a:rect l="0" t="0" r="r" b="b"/>
                <a:pathLst>
                  <a:path w="97" h="175">
                    <a:moveTo>
                      <a:pt x="0" y="0"/>
                    </a:moveTo>
                    <a:lnTo>
                      <a:pt x="0" y="175"/>
                    </a:lnTo>
                    <a:lnTo>
                      <a:pt x="97" y="175"/>
                    </a:lnTo>
                    <a:lnTo>
                      <a:pt x="97" y="27"/>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8" name="Line 379"/>
              <p:cNvSpPr>
                <a:spLocks noChangeShapeType="1"/>
              </p:cNvSpPr>
              <p:nvPr/>
            </p:nvSpPr>
            <p:spPr bwMode="auto">
              <a:xfrm>
                <a:off x="3154" y="2352"/>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59" name="Line 380"/>
              <p:cNvSpPr>
                <a:spLocks noChangeShapeType="1"/>
              </p:cNvSpPr>
              <p:nvPr/>
            </p:nvSpPr>
            <p:spPr bwMode="auto">
              <a:xfrm>
                <a:off x="3174" y="2352"/>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0" name="Freeform 381"/>
              <p:cNvSpPr>
                <a:spLocks/>
              </p:cNvSpPr>
              <p:nvPr/>
            </p:nvSpPr>
            <p:spPr bwMode="auto">
              <a:xfrm>
                <a:off x="3028" y="2210"/>
                <a:ext cx="27" cy="38"/>
              </a:xfrm>
              <a:custGeom>
                <a:avLst/>
                <a:gdLst>
                  <a:gd name="T0" fmla="*/ 0 w 27"/>
                  <a:gd name="T1" fmla="*/ 9 h 38"/>
                  <a:gd name="T2" fmla="*/ 0 w 27"/>
                  <a:gd name="T3" fmla="*/ 38 h 38"/>
                  <a:gd name="T4" fmla="*/ 27 w 27"/>
                  <a:gd name="T5" fmla="*/ 32 h 38"/>
                  <a:gd name="T6" fmla="*/ 27 w 27"/>
                  <a:gd name="T7" fmla="*/ 0 h 38"/>
                </a:gdLst>
                <a:ahLst/>
                <a:cxnLst>
                  <a:cxn ang="0">
                    <a:pos x="T0" y="T1"/>
                  </a:cxn>
                  <a:cxn ang="0">
                    <a:pos x="T2" y="T3"/>
                  </a:cxn>
                  <a:cxn ang="0">
                    <a:pos x="T4" y="T5"/>
                  </a:cxn>
                  <a:cxn ang="0">
                    <a:pos x="T6" y="T7"/>
                  </a:cxn>
                </a:cxnLst>
                <a:rect l="0" t="0" r="r" b="b"/>
                <a:pathLst>
                  <a:path w="27" h="38">
                    <a:moveTo>
                      <a:pt x="0" y="9"/>
                    </a:moveTo>
                    <a:lnTo>
                      <a:pt x="0" y="38"/>
                    </a:lnTo>
                    <a:lnTo>
                      <a:pt x="27" y="32"/>
                    </a:lnTo>
                    <a:lnTo>
                      <a:pt x="2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1" name="Freeform 382"/>
              <p:cNvSpPr>
                <a:spLocks/>
              </p:cNvSpPr>
              <p:nvPr/>
            </p:nvSpPr>
            <p:spPr bwMode="auto">
              <a:xfrm>
                <a:off x="2995" y="2193"/>
                <a:ext cx="97" cy="175"/>
              </a:xfrm>
              <a:custGeom>
                <a:avLst/>
                <a:gdLst>
                  <a:gd name="T0" fmla="*/ 97 w 97"/>
                  <a:gd name="T1" fmla="*/ 0 h 175"/>
                  <a:gd name="T2" fmla="*/ 0 w 97"/>
                  <a:gd name="T3" fmla="*/ 27 h 175"/>
                  <a:gd name="T4" fmla="*/ 0 w 97"/>
                  <a:gd name="T5" fmla="*/ 175 h 175"/>
                  <a:gd name="T6" fmla="*/ 97 w 97"/>
                  <a:gd name="T7" fmla="*/ 175 h 175"/>
                </a:gdLst>
                <a:ahLst/>
                <a:cxnLst>
                  <a:cxn ang="0">
                    <a:pos x="T0" y="T1"/>
                  </a:cxn>
                  <a:cxn ang="0">
                    <a:pos x="T2" y="T3"/>
                  </a:cxn>
                  <a:cxn ang="0">
                    <a:pos x="T4" y="T5"/>
                  </a:cxn>
                  <a:cxn ang="0">
                    <a:pos x="T6" y="T7"/>
                  </a:cxn>
                </a:cxnLst>
                <a:rect l="0" t="0" r="r" b="b"/>
                <a:pathLst>
                  <a:path w="97" h="175">
                    <a:moveTo>
                      <a:pt x="97" y="0"/>
                    </a:moveTo>
                    <a:lnTo>
                      <a:pt x="0" y="27"/>
                    </a:lnTo>
                    <a:lnTo>
                      <a:pt x="0" y="175"/>
                    </a:lnTo>
                    <a:lnTo>
                      <a:pt x="97" y="17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2" name="Freeform 383"/>
              <p:cNvSpPr>
                <a:spLocks/>
              </p:cNvSpPr>
              <p:nvPr/>
            </p:nvSpPr>
            <p:spPr bwMode="auto">
              <a:xfrm>
                <a:off x="3020" y="2303"/>
                <a:ext cx="40" cy="10"/>
              </a:xfrm>
              <a:custGeom>
                <a:avLst/>
                <a:gdLst>
                  <a:gd name="T0" fmla="*/ 40 w 40"/>
                  <a:gd name="T1" fmla="*/ 0 h 10"/>
                  <a:gd name="T2" fmla="*/ 0 w 40"/>
                  <a:gd name="T3" fmla="*/ 2 h 10"/>
                  <a:gd name="T4" fmla="*/ 0 w 40"/>
                  <a:gd name="T5" fmla="*/ 10 h 10"/>
                </a:gdLst>
                <a:ahLst/>
                <a:cxnLst>
                  <a:cxn ang="0">
                    <a:pos x="T0" y="T1"/>
                  </a:cxn>
                  <a:cxn ang="0">
                    <a:pos x="T2" y="T3"/>
                  </a:cxn>
                  <a:cxn ang="0">
                    <a:pos x="T4" y="T5"/>
                  </a:cxn>
                </a:cxnLst>
                <a:rect l="0" t="0" r="r" b="b"/>
                <a:pathLst>
                  <a:path w="40" h="10">
                    <a:moveTo>
                      <a:pt x="40" y="0"/>
                    </a:moveTo>
                    <a:lnTo>
                      <a:pt x="0" y="2"/>
                    </a:lnTo>
                    <a:lnTo>
                      <a:pt x="0" y="1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3" name="Freeform 384"/>
              <p:cNvSpPr>
                <a:spLocks/>
              </p:cNvSpPr>
              <p:nvPr/>
            </p:nvSpPr>
            <p:spPr bwMode="auto">
              <a:xfrm>
                <a:off x="3020" y="2278"/>
                <a:ext cx="53" cy="13"/>
              </a:xfrm>
              <a:custGeom>
                <a:avLst/>
                <a:gdLst>
                  <a:gd name="T0" fmla="*/ 53 w 53"/>
                  <a:gd name="T1" fmla="*/ 0 h 13"/>
                  <a:gd name="T2" fmla="*/ 0 w 53"/>
                  <a:gd name="T3" fmla="*/ 5 h 13"/>
                  <a:gd name="T4" fmla="*/ 0 w 53"/>
                  <a:gd name="T5" fmla="*/ 13 h 13"/>
                </a:gdLst>
                <a:ahLst/>
                <a:cxnLst>
                  <a:cxn ang="0">
                    <a:pos x="T0" y="T1"/>
                  </a:cxn>
                  <a:cxn ang="0">
                    <a:pos x="T2" y="T3"/>
                  </a:cxn>
                  <a:cxn ang="0">
                    <a:pos x="T4" y="T5"/>
                  </a:cxn>
                </a:cxnLst>
                <a:rect l="0" t="0" r="r" b="b"/>
                <a:pathLst>
                  <a:path w="53" h="13">
                    <a:moveTo>
                      <a:pt x="53" y="0"/>
                    </a:moveTo>
                    <a:lnTo>
                      <a:pt x="0" y="5"/>
                    </a:lnTo>
                    <a:lnTo>
                      <a:pt x="0" y="1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4" name="Line 385"/>
              <p:cNvSpPr>
                <a:spLocks noChangeShapeType="1"/>
              </p:cNvSpPr>
              <p:nvPr/>
            </p:nvSpPr>
            <p:spPr bwMode="auto">
              <a:xfrm>
                <a:off x="3786" y="1844"/>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5" name="Line 386"/>
              <p:cNvSpPr>
                <a:spLocks noChangeShapeType="1"/>
              </p:cNvSpPr>
              <p:nvPr/>
            </p:nvSpPr>
            <p:spPr bwMode="auto">
              <a:xfrm>
                <a:off x="3784" y="1838"/>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6" name="Freeform 387"/>
              <p:cNvSpPr>
                <a:spLocks/>
              </p:cNvSpPr>
              <p:nvPr/>
            </p:nvSpPr>
            <p:spPr bwMode="auto">
              <a:xfrm>
                <a:off x="3778" y="1796"/>
                <a:ext cx="170" cy="98"/>
              </a:xfrm>
              <a:custGeom>
                <a:avLst/>
                <a:gdLst>
                  <a:gd name="T0" fmla="*/ 148 w 170"/>
                  <a:gd name="T1" fmla="*/ 0 h 98"/>
                  <a:gd name="T2" fmla="*/ 164 w 170"/>
                  <a:gd name="T3" fmla="*/ 6 h 98"/>
                  <a:gd name="T4" fmla="*/ 164 w 170"/>
                  <a:gd name="T5" fmla="*/ 6 h 98"/>
                  <a:gd name="T6" fmla="*/ 164 w 170"/>
                  <a:gd name="T7" fmla="*/ 6 h 98"/>
                  <a:gd name="T8" fmla="*/ 164 w 170"/>
                  <a:gd name="T9" fmla="*/ 6 h 98"/>
                  <a:gd name="T10" fmla="*/ 167 w 170"/>
                  <a:gd name="T11" fmla="*/ 8 h 98"/>
                  <a:gd name="T12" fmla="*/ 169 w 170"/>
                  <a:gd name="T13" fmla="*/ 10 h 98"/>
                  <a:gd name="T14" fmla="*/ 170 w 170"/>
                  <a:gd name="T15" fmla="*/ 14 h 98"/>
                  <a:gd name="T16" fmla="*/ 169 w 170"/>
                  <a:gd name="T17" fmla="*/ 18 h 98"/>
                  <a:gd name="T18" fmla="*/ 169 w 170"/>
                  <a:gd name="T19" fmla="*/ 18 h 98"/>
                  <a:gd name="T20" fmla="*/ 169 w 170"/>
                  <a:gd name="T21" fmla="*/ 18 h 98"/>
                  <a:gd name="T22" fmla="*/ 169 w 170"/>
                  <a:gd name="T23" fmla="*/ 18 h 98"/>
                  <a:gd name="T24" fmla="*/ 169 w 170"/>
                  <a:gd name="T25" fmla="*/ 18 h 98"/>
                  <a:gd name="T26" fmla="*/ 142 w 170"/>
                  <a:gd name="T27" fmla="*/ 91 h 98"/>
                  <a:gd name="T28" fmla="*/ 142 w 170"/>
                  <a:gd name="T29" fmla="*/ 91 h 98"/>
                  <a:gd name="T30" fmla="*/ 140 w 170"/>
                  <a:gd name="T31" fmla="*/ 95 h 98"/>
                  <a:gd name="T32" fmla="*/ 137 w 170"/>
                  <a:gd name="T33" fmla="*/ 97 h 98"/>
                  <a:gd name="T34" fmla="*/ 137 w 170"/>
                  <a:gd name="T35" fmla="*/ 97 h 98"/>
                  <a:gd name="T36" fmla="*/ 134 w 170"/>
                  <a:gd name="T37" fmla="*/ 98 h 98"/>
                  <a:gd name="T38" fmla="*/ 130 w 170"/>
                  <a:gd name="T39" fmla="*/ 98 h 98"/>
                  <a:gd name="T40" fmla="*/ 130 w 170"/>
                  <a:gd name="T41" fmla="*/ 98 h 98"/>
                  <a:gd name="T42" fmla="*/ 7 w 170"/>
                  <a:gd name="T43" fmla="*/ 52 h 98"/>
                  <a:gd name="T44" fmla="*/ 7 w 170"/>
                  <a:gd name="T45" fmla="*/ 52 h 98"/>
                  <a:gd name="T46" fmla="*/ 7 w 170"/>
                  <a:gd name="T47" fmla="*/ 52 h 98"/>
                  <a:gd name="T48" fmla="*/ 7 w 170"/>
                  <a:gd name="T49" fmla="*/ 52 h 98"/>
                  <a:gd name="T50" fmla="*/ 3 w 170"/>
                  <a:gd name="T51" fmla="*/ 50 h 98"/>
                  <a:gd name="T52" fmla="*/ 1 w 170"/>
                  <a:gd name="T53" fmla="*/ 47 h 98"/>
                  <a:gd name="T54" fmla="*/ 0 w 170"/>
                  <a:gd name="T55" fmla="*/ 44 h 98"/>
                  <a:gd name="T56" fmla="*/ 1 w 170"/>
                  <a:gd name="T57" fmla="*/ 40 h 98"/>
                  <a:gd name="T58" fmla="*/ 1 w 170"/>
                  <a:gd name="T59"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0" h="98">
                    <a:moveTo>
                      <a:pt x="148" y="0"/>
                    </a:moveTo>
                    <a:lnTo>
                      <a:pt x="164" y="6"/>
                    </a:lnTo>
                    <a:lnTo>
                      <a:pt x="164" y="6"/>
                    </a:lnTo>
                    <a:lnTo>
                      <a:pt x="164" y="6"/>
                    </a:lnTo>
                    <a:lnTo>
                      <a:pt x="164" y="6"/>
                    </a:lnTo>
                    <a:lnTo>
                      <a:pt x="167" y="8"/>
                    </a:lnTo>
                    <a:lnTo>
                      <a:pt x="169" y="10"/>
                    </a:lnTo>
                    <a:lnTo>
                      <a:pt x="170" y="14"/>
                    </a:lnTo>
                    <a:lnTo>
                      <a:pt x="169" y="18"/>
                    </a:lnTo>
                    <a:lnTo>
                      <a:pt x="169" y="18"/>
                    </a:lnTo>
                    <a:lnTo>
                      <a:pt x="169" y="18"/>
                    </a:lnTo>
                    <a:lnTo>
                      <a:pt x="169" y="18"/>
                    </a:lnTo>
                    <a:lnTo>
                      <a:pt x="169" y="18"/>
                    </a:lnTo>
                    <a:lnTo>
                      <a:pt x="142" y="91"/>
                    </a:lnTo>
                    <a:lnTo>
                      <a:pt x="142" y="91"/>
                    </a:lnTo>
                    <a:lnTo>
                      <a:pt x="140" y="95"/>
                    </a:lnTo>
                    <a:lnTo>
                      <a:pt x="137" y="97"/>
                    </a:lnTo>
                    <a:lnTo>
                      <a:pt x="137" y="97"/>
                    </a:lnTo>
                    <a:lnTo>
                      <a:pt x="134" y="98"/>
                    </a:lnTo>
                    <a:lnTo>
                      <a:pt x="130" y="98"/>
                    </a:lnTo>
                    <a:lnTo>
                      <a:pt x="130" y="98"/>
                    </a:lnTo>
                    <a:lnTo>
                      <a:pt x="7" y="52"/>
                    </a:lnTo>
                    <a:lnTo>
                      <a:pt x="7" y="52"/>
                    </a:lnTo>
                    <a:lnTo>
                      <a:pt x="7" y="52"/>
                    </a:lnTo>
                    <a:lnTo>
                      <a:pt x="7" y="52"/>
                    </a:lnTo>
                    <a:lnTo>
                      <a:pt x="3" y="50"/>
                    </a:lnTo>
                    <a:lnTo>
                      <a:pt x="1" y="47"/>
                    </a:lnTo>
                    <a:lnTo>
                      <a:pt x="0" y="44"/>
                    </a:lnTo>
                    <a:lnTo>
                      <a:pt x="1" y="40"/>
                    </a:lnTo>
                    <a:lnTo>
                      <a:pt x="1" y="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7" name="Line 388"/>
              <p:cNvSpPr>
                <a:spLocks noChangeShapeType="1"/>
              </p:cNvSpPr>
              <p:nvPr/>
            </p:nvSpPr>
            <p:spPr bwMode="auto">
              <a:xfrm>
                <a:off x="3939" y="1822"/>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8" name="Freeform 389"/>
              <p:cNvSpPr>
                <a:spLocks/>
              </p:cNvSpPr>
              <p:nvPr/>
            </p:nvSpPr>
            <p:spPr bwMode="auto">
              <a:xfrm>
                <a:off x="3759" y="1735"/>
                <a:ext cx="163" cy="133"/>
              </a:xfrm>
              <a:custGeom>
                <a:avLst/>
                <a:gdLst>
                  <a:gd name="T0" fmla="*/ 136 w 163"/>
                  <a:gd name="T1" fmla="*/ 128 h 133"/>
                  <a:gd name="T2" fmla="*/ 136 w 163"/>
                  <a:gd name="T3" fmla="*/ 128 h 133"/>
                  <a:gd name="T4" fmla="*/ 135 w 163"/>
                  <a:gd name="T5" fmla="*/ 130 h 133"/>
                  <a:gd name="T6" fmla="*/ 132 w 163"/>
                  <a:gd name="T7" fmla="*/ 132 h 133"/>
                  <a:gd name="T8" fmla="*/ 130 w 163"/>
                  <a:gd name="T9" fmla="*/ 133 h 133"/>
                  <a:gd name="T10" fmla="*/ 127 w 163"/>
                  <a:gd name="T11" fmla="*/ 132 h 133"/>
                  <a:gd name="T12" fmla="*/ 5 w 163"/>
                  <a:gd name="T13" fmla="*/ 88 h 133"/>
                  <a:gd name="T14" fmla="*/ 5 w 163"/>
                  <a:gd name="T15" fmla="*/ 88 h 133"/>
                  <a:gd name="T16" fmla="*/ 2 w 163"/>
                  <a:gd name="T17" fmla="*/ 86 h 133"/>
                  <a:gd name="T18" fmla="*/ 1 w 163"/>
                  <a:gd name="T19" fmla="*/ 84 h 133"/>
                  <a:gd name="T20" fmla="*/ 0 w 163"/>
                  <a:gd name="T21" fmla="*/ 80 h 133"/>
                  <a:gd name="T22" fmla="*/ 0 w 163"/>
                  <a:gd name="T23" fmla="*/ 78 h 133"/>
                  <a:gd name="T24" fmla="*/ 26 w 163"/>
                  <a:gd name="T25" fmla="*/ 4 h 133"/>
                  <a:gd name="T26" fmla="*/ 26 w 163"/>
                  <a:gd name="T27" fmla="*/ 4 h 133"/>
                  <a:gd name="T28" fmla="*/ 28 w 163"/>
                  <a:gd name="T29" fmla="*/ 2 h 133"/>
                  <a:gd name="T30" fmla="*/ 30 w 163"/>
                  <a:gd name="T31" fmla="*/ 0 h 133"/>
                  <a:gd name="T32" fmla="*/ 33 w 163"/>
                  <a:gd name="T33" fmla="*/ 0 h 133"/>
                  <a:gd name="T34" fmla="*/ 36 w 163"/>
                  <a:gd name="T35" fmla="*/ 0 h 133"/>
                  <a:gd name="T36" fmla="*/ 159 w 163"/>
                  <a:gd name="T37" fmla="*/ 46 h 133"/>
                  <a:gd name="T38" fmla="*/ 159 w 163"/>
                  <a:gd name="T39" fmla="*/ 46 h 133"/>
                  <a:gd name="T40" fmla="*/ 161 w 163"/>
                  <a:gd name="T41" fmla="*/ 47 h 133"/>
                  <a:gd name="T42" fmla="*/ 163 w 163"/>
                  <a:gd name="T43" fmla="*/ 49 h 133"/>
                  <a:gd name="T44" fmla="*/ 163 w 163"/>
                  <a:gd name="T45" fmla="*/ 52 h 133"/>
                  <a:gd name="T46" fmla="*/ 163 w 163"/>
                  <a:gd name="T47" fmla="*/ 55 h 133"/>
                  <a:gd name="T48" fmla="*/ 136 w 163"/>
                  <a:gd name="T49" fmla="*/ 12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33">
                    <a:moveTo>
                      <a:pt x="136" y="128"/>
                    </a:moveTo>
                    <a:lnTo>
                      <a:pt x="136" y="128"/>
                    </a:lnTo>
                    <a:lnTo>
                      <a:pt x="135" y="130"/>
                    </a:lnTo>
                    <a:lnTo>
                      <a:pt x="132" y="132"/>
                    </a:lnTo>
                    <a:lnTo>
                      <a:pt x="130" y="133"/>
                    </a:lnTo>
                    <a:lnTo>
                      <a:pt x="127" y="132"/>
                    </a:lnTo>
                    <a:lnTo>
                      <a:pt x="5" y="88"/>
                    </a:lnTo>
                    <a:lnTo>
                      <a:pt x="5" y="88"/>
                    </a:lnTo>
                    <a:lnTo>
                      <a:pt x="2" y="86"/>
                    </a:lnTo>
                    <a:lnTo>
                      <a:pt x="1" y="84"/>
                    </a:lnTo>
                    <a:lnTo>
                      <a:pt x="0" y="80"/>
                    </a:lnTo>
                    <a:lnTo>
                      <a:pt x="0" y="78"/>
                    </a:lnTo>
                    <a:lnTo>
                      <a:pt x="26" y="4"/>
                    </a:lnTo>
                    <a:lnTo>
                      <a:pt x="26" y="4"/>
                    </a:lnTo>
                    <a:lnTo>
                      <a:pt x="28" y="2"/>
                    </a:lnTo>
                    <a:lnTo>
                      <a:pt x="30" y="0"/>
                    </a:lnTo>
                    <a:lnTo>
                      <a:pt x="33" y="0"/>
                    </a:lnTo>
                    <a:lnTo>
                      <a:pt x="36" y="0"/>
                    </a:lnTo>
                    <a:lnTo>
                      <a:pt x="159" y="46"/>
                    </a:lnTo>
                    <a:lnTo>
                      <a:pt x="159" y="46"/>
                    </a:lnTo>
                    <a:lnTo>
                      <a:pt x="161" y="47"/>
                    </a:lnTo>
                    <a:lnTo>
                      <a:pt x="163" y="49"/>
                    </a:lnTo>
                    <a:lnTo>
                      <a:pt x="163" y="52"/>
                    </a:lnTo>
                    <a:lnTo>
                      <a:pt x="163" y="55"/>
                    </a:lnTo>
                    <a:lnTo>
                      <a:pt x="136" y="12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69" name="Freeform 390"/>
              <p:cNvSpPr>
                <a:spLocks/>
              </p:cNvSpPr>
              <p:nvPr/>
            </p:nvSpPr>
            <p:spPr bwMode="auto">
              <a:xfrm>
                <a:off x="3783" y="1793"/>
                <a:ext cx="107" cy="39"/>
              </a:xfrm>
              <a:custGeom>
                <a:avLst/>
                <a:gdLst>
                  <a:gd name="T0" fmla="*/ 0 w 107"/>
                  <a:gd name="T1" fmla="*/ 0 h 39"/>
                  <a:gd name="T2" fmla="*/ 0 w 107"/>
                  <a:gd name="T3" fmla="*/ 0 h 39"/>
                  <a:gd name="T4" fmla="*/ 107 w 107"/>
                  <a:gd name="T5" fmla="*/ 39 h 39"/>
                </a:gdLst>
                <a:ahLst/>
                <a:cxnLst>
                  <a:cxn ang="0">
                    <a:pos x="T0" y="T1"/>
                  </a:cxn>
                  <a:cxn ang="0">
                    <a:pos x="T2" y="T3"/>
                  </a:cxn>
                  <a:cxn ang="0">
                    <a:pos x="T4" y="T5"/>
                  </a:cxn>
                </a:cxnLst>
                <a:rect l="0" t="0" r="r" b="b"/>
                <a:pathLst>
                  <a:path w="107" h="39">
                    <a:moveTo>
                      <a:pt x="0" y="0"/>
                    </a:moveTo>
                    <a:lnTo>
                      <a:pt x="0" y="0"/>
                    </a:lnTo>
                    <a:lnTo>
                      <a:pt x="107" y="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0" name="Freeform 391"/>
              <p:cNvSpPr>
                <a:spLocks/>
              </p:cNvSpPr>
              <p:nvPr/>
            </p:nvSpPr>
            <p:spPr bwMode="auto">
              <a:xfrm>
                <a:off x="3779" y="1809"/>
                <a:ext cx="59" cy="22"/>
              </a:xfrm>
              <a:custGeom>
                <a:avLst/>
                <a:gdLst>
                  <a:gd name="T0" fmla="*/ 0 w 59"/>
                  <a:gd name="T1" fmla="*/ 0 h 22"/>
                  <a:gd name="T2" fmla="*/ 0 w 59"/>
                  <a:gd name="T3" fmla="*/ 0 h 22"/>
                  <a:gd name="T4" fmla="*/ 59 w 59"/>
                  <a:gd name="T5" fmla="*/ 22 h 22"/>
                </a:gdLst>
                <a:ahLst/>
                <a:cxnLst>
                  <a:cxn ang="0">
                    <a:pos x="T0" y="T1"/>
                  </a:cxn>
                  <a:cxn ang="0">
                    <a:pos x="T2" y="T3"/>
                  </a:cxn>
                  <a:cxn ang="0">
                    <a:pos x="T4" y="T5"/>
                  </a:cxn>
                </a:cxnLst>
                <a:rect l="0" t="0" r="r" b="b"/>
                <a:pathLst>
                  <a:path w="59" h="22">
                    <a:moveTo>
                      <a:pt x="0" y="0"/>
                    </a:moveTo>
                    <a:lnTo>
                      <a:pt x="0" y="0"/>
                    </a:lnTo>
                    <a:lnTo>
                      <a:pt x="59" y="2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1" name="Freeform 392"/>
              <p:cNvSpPr>
                <a:spLocks/>
              </p:cNvSpPr>
              <p:nvPr/>
            </p:nvSpPr>
            <p:spPr bwMode="auto">
              <a:xfrm>
                <a:off x="3878" y="1784"/>
                <a:ext cx="25" cy="24"/>
              </a:xfrm>
              <a:custGeom>
                <a:avLst/>
                <a:gdLst>
                  <a:gd name="T0" fmla="*/ 16 w 25"/>
                  <a:gd name="T1" fmla="*/ 1 h 24"/>
                  <a:gd name="T2" fmla="*/ 16 w 25"/>
                  <a:gd name="T3" fmla="*/ 1 h 24"/>
                  <a:gd name="T4" fmla="*/ 11 w 25"/>
                  <a:gd name="T5" fmla="*/ 0 h 24"/>
                  <a:gd name="T6" fmla="*/ 7 w 25"/>
                  <a:gd name="T7" fmla="*/ 2 h 24"/>
                  <a:gd name="T8" fmla="*/ 3 w 25"/>
                  <a:gd name="T9" fmla="*/ 4 h 24"/>
                  <a:gd name="T10" fmla="*/ 1 w 25"/>
                  <a:gd name="T11" fmla="*/ 8 h 24"/>
                  <a:gd name="T12" fmla="*/ 1 w 25"/>
                  <a:gd name="T13" fmla="*/ 8 h 24"/>
                  <a:gd name="T14" fmla="*/ 0 w 25"/>
                  <a:gd name="T15" fmla="*/ 13 h 24"/>
                  <a:gd name="T16" fmla="*/ 1 w 25"/>
                  <a:gd name="T17" fmla="*/ 17 h 24"/>
                  <a:gd name="T18" fmla="*/ 4 w 25"/>
                  <a:gd name="T19" fmla="*/ 21 h 24"/>
                  <a:gd name="T20" fmla="*/ 8 w 25"/>
                  <a:gd name="T21" fmla="*/ 23 h 24"/>
                  <a:gd name="T22" fmla="*/ 8 w 25"/>
                  <a:gd name="T23" fmla="*/ 23 h 24"/>
                  <a:gd name="T24" fmla="*/ 13 w 25"/>
                  <a:gd name="T25" fmla="*/ 24 h 24"/>
                  <a:gd name="T26" fmla="*/ 17 w 25"/>
                  <a:gd name="T27" fmla="*/ 23 h 24"/>
                  <a:gd name="T28" fmla="*/ 21 w 25"/>
                  <a:gd name="T29" fmla="*/ 20 h 24"/>
                  <a:gd name="T30" fmla="*/ 23 w 25"/>
                  <a:gd name="T31" fmla="*/ 16 h 24"/>
                  <a:gd name="T32" fmla="*/ 23 w 25"/>
                  <a:gd name="T33" fmla="*/ 16 h 24"/>
                  <a:gd name="T34" fmla="*/ 25 w 25"/>
                  <a:gd name="T35" fmla="*/ 12 h 24"/>
                  <a:gd name="T36" fmla="*/ 23 w 25"/>
                  <a:gd name="T37" fmla="*/ 7 h 24"/>
                  <a:gd name="T38" fmla="*/ 20 w 25"/>
                  <a:gd name="T39" fmla="*/ 4 h 24"/>
                  <a:gd name="T40" fmla="*/ 16 w 25"/>
                  <a:gd name="T41" fmla="*/ 1 h 24"/>
                  <a:gd name="T42" fmla="*/ 16 w 25"/>
                  <a:gd name="T4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16" y="1"/>
                    </a:moveTo>
                    <a:lnTo>
                      <a:pt x="16" y="1"/>
                    </a:lnTo>
                    <a:lnTo>
                      <a:pt x="11" y="0"/>
                    </a:lnTo>
                    <a:lnTo>
                      <a:pt x="7" y="2"/>
                    </a:lnTo>
                    <a:lnTo>
                      <a:pt x="3" y="4"/>
                    </a:lnTo>
                    <a:lnTo>
                      <a:pt x="1" y="8"/>
                    </a:lnTo>
                    <a:lnTo>
                      <a:pt x="1" y="8"/>
                    </a:lnTo>
                    <a:lnTo>
                      <a:pt x="0" y="13"/>
                    </a:lnTo>
                    <a:lnTo>
                      <a:pt x="1" y="17"/>
                    </a:lnTo>
                    <a:lnTo>
                      <a:pt x="4" y="21"/>
                    </a:lnTo>
                    <a:lnTo>
                      <a:pt x="8" y="23"/>
                    </a:lnTo>
                    <a:lnTo>
                      <a:pt x="8" y="23"/>
                    </a:lnTo>
                    <a:lnTo>
                      <a:pt x="13" y="24"/>
                    </a:lnTo>
                    <a:lnTo>
                      <a:pt x="17" y="23"/>
                    </a:lnTo>
                    <a:lnTo>
                      <a:pt x="21" y="20"/>
                    </a:lnTo>
                    <a:lnTo>
                      <a:pt x="23" y="16"/>
                    </a:lnTo>
                    <a:lnTo>
                      <a:pt x="23" y="16"/>
                    </a:lnTo>
                    <a:lnTo>
                      <a:pt x="25" y="12"/>
                    </a:lnTo>
                    <a:lnTo>
                      <a:pt x="23" y="7"/>
                    </a:lnTo>
                    <a:lnTo>
                      <a:pt x="20" y="4"/>
                    </a:lnTo>
                    <a:lnTo>
                      <a:pt x="16" y="1"/>
                    </a:lnTo>
                    <a:lnTo>
                      <a:pt x="16" y="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2" name="Freeform 393"/>
              <p:cNvSpPr>
                <a:spLocks/>
              </p:cNvSpPr>
              <p:nvPr/>
            </p:nvSpPr>
            <p:spPr bwMode="auto">
              <a:xfrm>
                <a:off x="1722" y="1289"/>
                <a:ext cx="86" cy="85"/>
              </a:xfrm>
              <a:custGeom>
                <a:avLst/>
                <a:gdLst>
                  <a:gd name="T0" fmla="*/ 59 w 86"/>
                  <a:gd name="T1" fmla="*/ 85 h 85"/>
                  <a:gd name="T2" fmla="*/ 0 w 86"/>
                  <a:gd name="T3" fmla="*/ 41 h 85"/>
                  <a:gd name="T4" fmla="*/ 72 w 86"/>
                  <a:gd name="T5" fmla="*/ 70 h 85"/>
                  <a:gd name="T6" fmla="*/ 41 w 86"/>
                  <a:gd name="T7" fmla="*/ 0 h 85"/>
                  <a:gd name="T8" fmla="*/ 86 w 86"/>
                  <a:gd name="T9" fmla="*/ 54 h 85"/>
                </a:gdLst>
                <a:ahLst/>
                <a:cxnLst>
                  <a:cxn ang="0">
                    <a:pos x="T0" y="T1"/>
                  </a:cxn>
                  <a:cxn ang="0">
                    <a:pos x="T2" y="T3"/>
                  </a:cxn>
                  <a:cxn ang="0">
                    <a:pos x="T4" y="T5"/>
                  </a:cxn>
                  <a:cxn ang="0">
                    <a:pos x="T6" y="T7"/>
                  </a:cxn>
                  <a:cxn ang="0">
                    <a:pos x="T8" y="T9"/>
                  </a:cxn>
                </a:cxnLst>
                <a:rect l="0" t="0" r="r" b="b"/>
                <a:pathLst>
                  <a:path w="86" h="85">
                    <a:moveTo>
                      <a:pt x="59" y="85"/>
                    </a:moveTo>
                    <a:lnTo>
                      <a:pt x="0" y="41"/>
                    </a:lnTo>
                    <a:lnTo>
                      <a:pt x="72" y="70"/>
                    </a:lnTo>
                    <a:lnTo>
                      <a:pt x="41" y="0"/>
                    </a:lnTo>
                    <a:lnTo>
                      <a:pt x="86" y="5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3" name="Freeform 394"/>
              <p:cNvSpPr>
                <a:spLocks/>
              </p:cNvSpPr>
              <p:nvPr/>
            </p:nvSpPr>
            <p:spPr bwMode="auto">
              <a:xfrm>
                <a:off x="1830" y="1404"/>
                <a:ext cx="87" cy="85"/>
              </a:xfrm>
              <a:custGeom>
                <a:avLst/>
                <a:gdLst>
                  <a:gd name="T0" fmla="*/ 0 w 87"/>
                  <a:gd name="T1" fmla="*/ 26 h 85"/>
                  <a:gd name="T2" fmla="*/ 43 w 87"/>
                  <a:gd name="T3" fmla="*/ 85 h 85"/>
                  <a:gd name="T4" fmla="*/ 17 w 87"/>
                  <a:gd name="T5" fmla="*/ 14 h 85"/>
                  <a:gd name="T6" fmla="*/ 87 w 87"/>
                  <a:gd name="T7" fmla="*/ 47 h 85"/>
                  <a:gd name="T8" fmla="*/ 31 w 87"/>
                  <a:gd name="T9" fmla="*/ 0 h 85"/>
                </a:gdLst>
                <a:ahLst/>
                <a:cxnLst>
                  <a:cxn ang="0">
                    <a:pos x="T0" y="T1"/>
                  </a:cxn>
                  <a:cxn ang="0">
                    <a:pos x="T2" y="T3"/>
                  </a:cxn>
                  <a:cxn ang="0">
                    <a:pos x="T4" y="T5"/>
                  </a:cxn>
                  <a:cxn ang="0">
                    <a:pos x="T6" y="T7"/>
                  </a:cxn>
                  <a:cxn ang="0">
                    <a:pos x="T8" y="T9"/>
                  </a:cxn>
                </a:cxnLst>
                <a:rect l="0" t="0" r="r" b="b"/>
                <a:pathLst>
                  <a:path w="87" h="85">
                    <a:moveTo>
                      <a:pt x="0" y="26"/>
                    </a:moveTo>
                    <a:lnTo>
                      <a:pt x="43" y="85"/>
                    </a:lnTo>
                    <a:lnTo>
                      <a:pt x="17" y="14"/>
                    </a:lnTo>
                    <a:lnTo>
                      <a:pt x="87" y="47"/>
                    </a:lnTo>
                    <a:lnTo>
                      <a:pt x="31"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4" name="Freeform 395"/>
              <p:cNvSpPr>
                <a:spLocks/>
              </p:cNvSpPr>
              <p:nvPr/>
            </p:nvSpPr>
            <p:spPr bwMode="auto">
              <a:xfrm>
                <a:off x="1888" y="1339"/>
                <a:ext cx="37" cy="25"/>
              </a:xfrm>
              <a:custGeom>
                <a:avLst/>
                <a:gdLst>
                  <a:gd name="T0" fmla="*/ 0 w 37"/>
                  <a:gd name="T1" fmla="*/ 25 h 25"/>
                  <a:gd name="T2" fmla="*/ 37 w 37"/>
                  <a:gd name="T3" fmla="*/ 0 h 25"/>
                  <a:gd name="T4" fmla="*/ 1 w 37"/>
                  <a:gd name="T5" fmla="*/ 13 h 25"/>
                </a:gdLst>
                <a:ahLst/>
                <a:cxnLst>
                  <a:cxn ang="0">
                    <a:pos x="T0" y="T1"/>
                  </a:cxn>
                  <a:cxn ang="0">
                    <a:pos x="T2" y="T3"/>
                  </a:cxn>
                  <a:cxn ang="0">
                    <a:pos x="T4" y="T5"/>
                  </a:cxn>
                </a:cxnLst>
                <a:rect l="0" t="0" r="r" b="b"/>
                <a:pathLst>
                  <a:path w="37" h="25">
                    <a:moveTo>
                      <a:pt x="0" y="25"/>
                    </a:moveTo>
                    <a:lnTo>
                      <a:pt x="37" y="0"/>
                    </a:lnTo>
                    <a:lnTo>
                      <a:pt x="1" y="1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5" name="Freeform 396"/>
              <p:cNvSpPr>
                <a:spLocks/>
              </p:cNvSpPr>
              <p:nvPr/>
            </p:nvSpPr>
            <p:spPr bwMode="auto">
              <a:xfrm>
                <a:off x="1863" y="1385"/>
                <a:ext cx="72" cy="17"/>
              </a:xfrm>
              <a:custGeom>
                <a:avLst/>
                <a:gdLst>
                  <a:gd name="T0" fmla="*/ 0 w 72"/>
                  <a:gd name="T1" fmla="*/ 17 h 17"/>
                  <a:gd name="T2" fmla="*/ 72 w 72"/>
                  <a:gd name="T3" fmla="*/ 11 h 17"/>
                  <a:gd name="T4" fmla="*/ 13 w 72"/>
                  <a:gd name="T5" fmla="*/ 0 h 17"/>
                </a:gdLst>
                <a:ahLst/>
                <a:cxnLst>
                  <a:cxn ang="0">
                    <a:pos x="T0" y="T1"/>
                  </a:cxn>
                  <a:cxn ang="0">
                    <a:pos x="T2" y="T3"/>
                  </a:cxn>
                  <a:cxn ang="0">
                    <a:pos x="T4" y="T5"/>
                  </a:cxn>
                </a:cxnLst>
                <a:rect l="0" t="0" r="r" b="b"/>
                <a:pathLst>
                  <a:path w="72" h="17">
                    <a:moveTo>
                      <a:pt x="0" y="17"/>
                    </a:moveTo>
                    <a:lnTo>
                      <a:pt x="72" y="11"/>
                    </a:lnTo>
                    <a:lnTo>
                      <a:pt x="13"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6" name="Freeform 397"/>
              <p:cNvSpPr>
                <a:spLocks/>
              </p:cNvSpPr>
              <p:nvPr/>
            </p:nvSpPr>
            <p:spPr bwMode="auto">
              <a:xfrm>
                <a:off x="1823" y="1273"/>
                <a:ext cx="12" cy="48"/>
              </a:xfrm>
              <a:custGeom>
                <a:avLst/>
                <a:gdLst>
                  <a:gd name="T0" fmla="*/ 12 w 12"/>
                  <a:gd name="T1" fmla="*/ 43 h 48"/>
                  <a:gd name="T2" fmla="*/ 10 w 12"/>
                  <a:gd name="T3" fmla="*/ 0 h 48"/>
                  <a:gd name="T4" fmla="*/ 0 w 12"/>
                  <a:gd name="T5" fmla="*/ 48 h 48"/>
                </a:gdLst>
                <a:ahLst/>
                <a:cxnLst>
                  <a:cxn ang="0">
                    <a:pos x="T0" y="T1"/>
                  </a:cxn>
                  <a:cxn ang="0">
                    <a:pos x="T2" y="T3"/>
                  </a:cxn>
                  <a:cxn ang="0">
                    <a:pos x="T4" y="T5"/>
                  </a:cxn>
                </a:cxnLst>
                <a:rect l="0" t="0" r="r" b="b"/>
                <a:pathLst>
                  <a:path w="12" h="48">
                    <a:moveTo>
                      <a:pt x="12" y="43"/>
                    </a:moveTo>
                    <a:lnTo>
                      <a:pt x="10" y="0"/>
                    </a:lnTo>
                    <a:lnTo>
                      <a:pt x="0" y="4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7" name="Freeform 398"/>
              <p:cNvSpPr>
                <a:spLocks/>
              </p:cNvSpPr>
              <p:nvPr/>
            </p:nvSpPr>
            <p:spPr bwMode="auto">
              <a:xfrm>
                <a:off x="1707" y="1376"/>
                <a:ext cx="73" cy="18"/>
              </a:xfrm>
              <a:custGeom>
                <a:avLst/>
                <a:gdLst>
                  <a:gd name="T0" fmla="*/ 73 w 73"/>
                  <a:gd name="T1" fmla="*/ 0 h 18"/>
                  <a:gd name="T2" fmla="*/ 0 w 73"/>
                  <a:gd name="T3" fmla="*/ 11 h 18"/>
                  <a:gd name="T4" fmla="*/ 56 w 73"/>
                  <a:gd name="T5" fmla="*/ 18 h 18"/>
                </a:gdLst>
                <a:ahLst/>
                <a:cxnLst>
                  <a:cxn ang="0">
                    <a:pos x="T0" y="T1"/>
                  </a:cxn>
                  <a:cxn ang="0">
                    <a:pos x="T2" y="T3"/>
                  </a:cxn>
                  <a:cxn ang="0">
                    <a:pos x="T4" y="T5"/>
                  </a:cxn>
                </a:cxnLst>
                <a:rect l="0" t="0" r="r" b="b"/>
                <a:pathLst>
                  <a:path w="73" h="18">
                    <a:moveTo>
                      <a:pt x="73" y="0"/>
                    </a:moveTo>
                    <a:lnTo>
                      <a:pt x="0" y="11"/>
                    </a:lnTo>
                    <a:lnTo>
                      <a:pt x="56" y="1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8" name="Freeform 399"/>
              <p:cNvSpPr>
                <a:spLocks/>
              </p:cNvSpPr>
              <p:nvPr/>
            </p:nvSpPr>
            <p:spPr bwMode="auto">
              <a:xfrm>
                <a:off x="1810" y="1433"/>
                <a:ext cx="17" cy="69"/>
              </a:xfrm>
              <a:custGeom>
                <a:avLst/>
                <a:gdLst>
                  <a:gd name="T0" fmla="*/ 0 w 17"/>
                  <a:gd name="T1" fmla="*/ 9 h 69"/>
                  <a:gd name="T2" fmla="*/ 6 w 17"/>
                  <a:gd name="T3" fmla="*/ 69 h 69"/>
                  <a:gd name="T4" fmla="*/ 17 w 17"/>
                  <a:gd name="T5" fmla="*/ 0 h 69"/>
                </a:gdLst>
                <a:ahLst/>
                <a:cxnLst>
                  <a:cxn ang="0">
                    <a:pos x="T0" y="T1"/>
                  </a:cxn>
                  <a:cxn ang="0">
                    <a:pos x="T2" y="T3"/>
                  </a:cxn>
                  <a:cxn ang="0">
                    <a:pos x="T4" y="T5"/>
                  </a:cxn>
                </a:cxnLst>
                <a:rect l="0" t="0" r="r" b="b"/>
                <a:pathLst>
                  <a:path w="17" h="69">
                    <a:moveTo>
                      <a:pt x="0" y="9"/>
                    </a:moveTo>
                    <a:lnTo>
                      <a:pt x="6" y="69"/>
                    </a:lnTo>
                    <a:lnTo>
                      <a:pt x="1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79" name="Freeform 400"/>
              <p:cNvSpPr>
                <a:spLocks/>
              </p:cNvSpPr>
              <p:nvPr/>
            </p:nvSpPr>
            <p:spPr bwMode="auto">
              <a:xfrm>
                <a:off x="1760" y="1451"/>
                <a:ext cx="27" cy="34"/>
              </a:xfrm>
              <a:custGeom>
                <a:avLst/>
                <a:gdLst>
                  <a:gd name="T0" fmla="*/ 14 w 27"/>
                  <a:gd name="T1" fmla="*/ 5 h 34"/>
                  <a:gd name="T2" fmla="*/ 0 w 27"/>
                  <a:gd name="T3" fmla="*/ 34 h 34"/>
                  <a:gd name="T4" fmla="*/ 27 w 27"/>
                  <a:gd name="T5" fmla="*/ 0 h 34"/>
                </a:gdLst>
                <a:ahLst/>
                <a:cxnLst>
                  <a:cxn ang="0">
                    <a:pos x="T0" y="T1"/>
                  </a:cxn>
                  <a:cxn ang="0">
                    <a:pos x="T2" y="T3"/>
                  </a:cxn>
                  <a:cxn ang="0">
                    <a:pos x="T4" y="T5"/>
                  </a:cxn>
                </a:cxnLst>
                <a:rect l="0" t="0" r="r" b="b"/>
                <a:pathLst>
                  <a:path w="27" h="34">
                    <a:moveTo>
                      <a:pt x="14" y="5"/>
                    </a:moveTo>
                    <a:lnTo>
                      <a:pt x="0" y="34"/>
                    </a:lnTo>
                    <a:lnTo>
                      <a:pt x="2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0" name="Freeform 401"/>
              <p:cNvSpPr>
                <a:spLocks/>
              </p:cNvSpPr>
              <p:nvPr/>
            </p:nvSpPr>
            <p:spPr bwMode="auto">
              <a:xfrm>
                <a:off x="1826" y="1269"/>
                <a:ext cx="81" cy="99"/>
              </a:xfrm>
              <a:custGeom>
                <a:avLst/>
                <a:gdLst>
                  <a:gd name="T0" fmla="*/ 81 w 81"/>
                  <a:gd name="T1" fmla="*/ 9 h 99"/>
                  <a:gd name="T2" fmla="*/ 79 w 81"/>
                  <a:gd name="T3" fmla="*/ 3 h 99"/>
                  <a:gd name="T4" fmla="*/ 75 w 81"/>
                  <a:gd name="T5" fmla="*/ 0 h 99"/>
                  <a:gd name="T6" fmla="*/ 72 w 81"/>
                  <a:gd name="T7" fmla="*/ 1 h 99"/>
                  <a:gd name="T8" fmla="*/ 68 w 81"/>
                  <a:gd name="T9" fmla="*/ 4 h 99"/>
                  <a:gd name="T10" fmla="*/ 68 w 81"/>
                  <a:gd name="T11" fmla="*/ 7 h 99"/>
                  <a:gd name="T12" fmla="*/ 65 w 81"/>
                  <a:gd name="T13" fmla="*/ 21 h 99"/>
                  <a:gd name="T14" fmla="*/ 58 w 81"/>
                  <a:gd name="T15" fmla="*/ 35 h 99"/>
                  <a:gd name="T16" fmla="*/ 39 w 81"/>
                  <a:gd name="T17" fmla="*/ 62 h 99"/>
                  <a:gd name="T18" fmla="*/ 32 w 81"/>
                  <a:gd name="T19" fmla="*/ 59 h 99"/>
                  <a:gd name="T20" fmla="*/ 21 w 81"/>
                  <a:gd name="T21" fmla="*/ 56 h 99"/>
                  <a:gd name="T22" fmla="*/ 11 w 81"/>
                  <a:gd name="T23" fmla="*/ 58 h 99"/>
                  <a:gd name="T24" fmla="*/ 2 w 81"/>
                  <a:gd name="T25" fmla="*/ 62 h 99"/>
                  <a:gd name="T26" fmla="*/ 0 w 81"/>
                  <a:gd name="T27" fmla="*/ 64 h 99"/>
                  <a:gd name="T28" fmla="*/ 1 w 81"/>
                  <a:gd name="T29" fmla="*/ 66 h 99"/>
                  <a:gd name="T30" fmla="*/ 3 w 81"/>
                  <a:gd name="T31" fmla="*/ 66 h 99"/>
                  <a:gd name="T32" fmla="*/ 19 w 81"/>
                  <a:gd name="T33" fmla="*/ 66 h 99"/>
                  <a:gd name="T34" fmla="*/ 29 w 81"/>
                  <a:gd name="T35" fmla="*/ 70 h 99"/>
                  <a:gd name="T36" fmla="*/ 32 w 81"/>
                  <a:gd name="T37" fmla="*/ 76 h 99"/>
                  <a:gd name="T38" fmla="*/ 34 w 81"/>
                  <a:gd name="T39" fmla="*/ 90 h 99"/>
                  <a:gd name="T40" fmla="*/ 33 w 81"/>
                  <a:gd name="T41" fmla="*/ 98 h 99"/>
                  <a:gd name="T42" fmla="*/ 42 w 81"/>
                  <a:gd name="T43" fmla="*/ 85 h 99"/>
                  <a:gd name="T44" fmla="*/ 44 w 81"/>
                  <a:gd name="T45" fmla="*/ 89 h 99"/>
                  <a:gd name="T46" fmla="*/ 47 w 81"/>
                  <a:gd name="T47" fmla="*/ 96 h 99"/>
                  <a:gd name="T48" fmla="*/ 48 w 81"/>
                  <a:gd name="T49" fmla="*/ 99 h 99"/>
                  <a:gd name="T50" fmla="*/ 49 w 81"/>
                  <a:gd name="T51" fmla="*/ 97 h 99"/>
                  <a:gd name="T52" fmla="*/ 50 w 81"/>
                  <a:gd name="T53" fmla="*/ 82 h 99"/>
                  <a:gd name="T54" fmla="*/ 47 w 81"/>
                  <a:gd name="T55" fmla="*/ 70 h 99"/>
                  <a:gd name="T56" fmla="*/ 59 w 81"/>
                  <a:gd name="T57" fmla="*/ 58 h 99"/>
                  <a:gd name="T58" fmla="*/ 69 w 81"/>
                  <a:gd name="T59" fmla="*/ 43 h 99"/>
                  <a:gd name="T60" fmla="*/ 77 w 81"/>
                  <a:gd name="T61" fmla="*/ 26 h 99"/>
                  <a:gd name="T62" fmla="*/ 81 w 81"/>
                  <a:gd name="T63" fmla="*/ 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99">
                    <a:moveTo>
                      <a:pt x="81" y="9"/>
                    </a:moveTo>
                    <a:lnTo>
                      <a:pt x="81" y="9"/>
                    </a:lnTo>
                    <a:lnTo>
                      <a:pt x="81" y="6"/>
                    </a:lnTo>
                    <a:lnTo>
                      <a:pt x="79" y="3"/>
                    </a:lnTo>
                    <a:lnTo>
                      <a:pt x="77" y="1"/>
                    </a:lnTo>
                    <a:lnTo>
                      <a:pt x="75" y="0"/>
                    </a:lnTo>
                    <a:lnTo>
                      <a:pt x="75" y="0"/>
                    </a:lnTo>
                    <a:lnTo>
                      <a:pt x="72" y="1"/>
                    </a:lnTo>
                    <a:lnTo>
                      <a:pt x="70" y="2"/>
                    </a:lnTo>
                    <a:lnTo>
                      <a:pt x="68" y="4"/>
                    </a:lnTo>
                    <a:lnTo>
                      <a:pt x="68" y="7"/>
                    </a:lnTo>
                    <a:lnTo>
                      <a:pt x="68" y="7"/>
                    </a:lnTo>
                    <a:lnTo>
                      <a:pt x="66" y="14"/>
                    </a:lnTo>
                    <a:lnTo>
                      <a:pt x="65" y="21"/>
                    </a:lnTo>
                    <a:lnTo>
                      <a:pt x="62" y="28"/>
                    </a:lnTo>
                    <a:lnTo>
                      <a:pt x="58" y="35"/>
                    </a:lnTo>
                    <a:lnTo>
                      <a:pt x="49" y="49"/>
                    </a:lnTo>
                    <a:lnTo>
                      <a:pt x="39" y="62"/>
                    </a:lnTo>
                    <a:lnTo>
                      <a:pt x="39" y="62"/>
                    </a:lnTo>
                    <a:lnTo>
                      <a:pt x="32" y="59"/>
                    </a:lnTo>
                    <a:lnTo>
                      <a:pt x="27" y="57"/>
                    </a:lnTo>
                    <a:lnTo>
                      <a:pt x="21" y="56"/>
                    </a:lnTo>
                    <a:lnTo>
                      <a:pt x="15" y="57"/>
                    </a:lnTo>
                    <a:lnTo>
                      <a:pt x="11" y="58"/>
                    </a:lnTo>
                    <a:lnTo>
                      <a:pt x="7" y="59"/>
                    </a:lnTo>
                    <a:lnTo>
                      <a:pt x="2" y="62"/>
                    </a:lnTo>
                    <a:lnTo>
                      <a:pt x="2" y="62"/>
                    </a:lnTo>
                    <a:lnTo>
                      <a:pt x="0" y="64"/>
                    </a:lnTo>
                    <a:lnTo>
                      <a:pt x="0" y="65"/>
                    </a:lnTo>
                    <a:lnTo>
                      <a:pt x="1" y="66"/>
                    </a:lnTo>
                    <a:lnTo>
                      <a:pt x="3" y="66"/>
                    </a:lnTo>
                    <a:lnTo>
                      <a:pt x="3" y="66"/>
                    </a:lnTo>
                    <a:lnTo>
                      <a:pt x="10" y="65"/>
                    </a:lnTo>
                    <a:lnTo>
                      <a:pt x="19" y="66"/>
                    </a:lnTo>
                    <a:lnTo>
                      <a:pt x="25" y="68"/>
                    </a:lnTo>
                    <a:lnTo>
                      <a:pt x="29" y="70"/>
                    </a:lnTo>
                    <a:lnTo>
                      <a:pt x="29" y="70"/>
                    </a:lnTo>
                    <a:lnTo>
                      <a:pt x="32" y="76"/>
                    </a:lnTo>
                    <a:lnTo>
                      <a:pt x="33" y="83"/>
                    </a:lnTo>
                    <a:lnTo>
                      <a:pt x="34" y="90"/>
                    </a:lnTo>
                    <a:lnTo>
                      <a:pt x="33" y="98"/>
                    </a:lnTo>
                    <a:lnTo>
                      <a:pt x="33" y="98"/>
                    </a:lnTo>
                    <a:lnTo>
                      <a:pt x="38" y="91"/>
                    </a:lnTo>
                    <a:lnTo>
                      <a:pt x="42" y="85"/>
                    </a:lnTo>
                    <a:lnTo>
                      <a:pt x="42" y="85"/>
                    </a:lnTo>
                    <a:lnTo>
                      <a:pt x="44" y="89"/>
                    </a:lnTo>
                    <a:lnTo>
                      <a:pt x="47" y="96"/>
                    </a:lnTo>
                    <a:lnTo>
                      <a:pt x="47" y="96"/>
                    </a:lnTo>
                    <a:lnTo>
                      <a:pt x="48" y="99"/>
                    </a:lnTo>
                    <a:lnTo>
                      <a:pt x="48" y="99"/>
                    </a:lnTo>
                    <a:lnTo>
                      <a:pt x="49" y="97"/>
                    </a:lnTo>
                    <a:lnTo>
                      <a:pt x="49" y="97"/>
                    </a:lnTo>
                    <a:lnTo>
                      <a:pt x="50" y="89"/>
                    </a:lnTo>
                    <a:lnTo>
                      <a:pt x="50" y="82"/>
                    </a:lnTo>
                    <a:lnTo>
                      <a:pt x="49" y="75"/>
                    </a:lnTo>
                    <a:lnTo>
                      <a:pt x="47" y="70"/>
                    </a:lnTo>
                    <a:lnTo>
                      <a:pt x="47" y="70"/>
                    </a:lnTo>
                    <a:lnTo>
                      <a:pt x="59" y="58"/>
                    </a:lnTo>
                    <a:lnTo>
                      <a:pt x="64" y="51"/>
                    </a:lnTo>
                    <a:lnTo>
                      <a:pt x="69" y="43"/>
                    </a:lnTo>
                    <a:lnTo>
                      <a:pt x="73" y="34"/>
                    </a:lnTo>
                    <a:lnTo>
                      <a:pt x="77" y="26"/>
                    </a:lnTo>
                    <a:lnTo>
                      <a:pt x="79" y="17"/>
                    </a:lnTo>
                    <a:lnTo>
                      <a:pt x="81" y="9"/>
                    </a:lnTo>
                    <a:lnTo>
                      <a:pt x="81" y="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1" name="Freeform 402"/>
              <p:cNvSpPr>
                <a:spLocks/>
              </p:cNvSpPr>
              <p:nvPr/>
            </p:nvSpPr>
            <p:spPr bwMode="auto">
              <a:xfrm>
                <a:off x="1715" y="1341"/>
                <a:ext cx="154" cy="106"/>
              </a:xfrm>
              <a:custGeom>
                <a:avLst/>
                <a:gdLst>
                  <a:gd name="T0" fmla="*/ 154 w 154"/>
                  <a:gd name="T1" fmla="*/ 33 h 106"/>
                  <a:gd name="T2" fmla="*/ 154 w 154"/>
                  <a:gd name="T3" fmla="*/ 33 h 106"/>
                  <a:gd name="T4" fmla="*/ 146 w 154"/>
                  <a:gd name="T5" fmla="*/ 45 h 106"/>
                  <a:gd name="T6" fmla="*/ 136 w 154"/>
                  <a:gd name="T7" fmla="*/ 57 h 106"/>
                  <a:gd name="T8" fmla="*/ 121 w 154"/>
                  <a:gd name="T9" fmla="*/ 69 h 106"/>
                  <a:gd name="T10" fmla="*/ 106 w 154"/>
                  <a:gd name="T11" fmla="*/ 82 h 106"/>
                  <a:gd name="T12" fmla="*/ 106 w 154"/>
                  <a:gd name="T13" fmla="*/ 82 h 106"/>
                  <a:gd name="T14" fmla="*/ 98 w 154"/>
                  <a:gd name="T15" fmla="*/ 87 h 106"/>
                  <a:gd name="T16" fmla="*/ 88 w 154"/>
                  <a:gd name="T17" fmla="*/ 92 h 106"/>
                  <a:gd name="T18" fmla="*/ 80 w 154"/>
                  <a:gd name="T19" fmla="*/ 95 h 106"/>
                  <a:gd name="T20" fmla="*/ 71 w 154"/>
                  <a:gd name="T21" fmla="*/ 98 h 106"/>
                  <a:gd name="T22" fmla="*/ 53 w 154"/>
                  <a:gd name="T23" fmla="*/ 103 h 106"/>
                  <a:gd name="T24" fmla="*/ 37 w 154"/>
                  <a:gd name="T25" fmla="*/ 106 h 106"/>
                  <a:gd name="T26" fmla="*/ 24 w 154"/>
                  <a:gd name="T27" fmla="*/ 106 h 106"/>
                  <a:gd name="T28" fmla="*/ 11 w 154"/>
                  <a:gd name="T29" fmla="*/ 106 h 106"/>
                  <a:gd name="T30" fmla="*/ 4 w 154"/>
                  <a:gd name="T31" fmla="*/ 105 h 106"/>
                  <a:gd name="T32" fmla="*/ 1 w 154"/>
                  <a:gd name="T33" fmla="*/ 104 h 106"/>
                  <a:gd name="T34" fmla="*/ 0 w 154"/>
                  <a:gd name="T35" fmla="*/ 103 h 106"/>
                  <a:gd name="T36" fmla="*/ 0 w 154"/>
                  <a:gd name="T37" fmla="*/ 103 h 106"/>
                  <a:gd name="T38" fmla="*/ 0 w 154"/>
                  <a:gd name="T39" fmla="*/ 102 h 106"/>
                  <a:gd name="T40" fmla="*/ 0 w 154"/>
                  <a:gd name="T41" fmla="*/ 101 h 106"/>
                  <a:gd name="T42" fmla="*/ 3 w 154"/>
                  <a:gd name="T43" fmla="*/ 98 h 106"/>
                  <a:gd name="T44" fmla="*/ 15 w 154"/>
                  <a:gd name="T45" fmla="*/ 92 h 106"/>
                  <a:gd name="T46" fmla="*/ 25 w 154"/>
                  <a:gd name="T47" fmla="*/ 86 h 106"/>
                  <a:gd name="T48" fmla="*/ 35 w 154"/>
                  <a:gd name="T49" fmla="*/ 79 h 106"/>
                  <a:gd name="T50" fmla="*/ 47 w 154"/>
                  <a:gd name="T51" fmla="*/ 68 h 106"/>
                  <a:gd name="T52" fmla="*/ 61 w 154"/>
                  <a:gd name="T53" fmla="*/ 56 h 106"/>
                  <a:gd name="T54" fmla="*/ 61 w 154"/>
                  <a:gd name="T55" fmla="*/ 56 h 106"/>
                  <a:gd name="T56" fmla="*/ 78 w 154"/>
                  <a:gd name="T57" fmla="*/ 37 h 106"/>
                  <a:gd name="T58" fmla="*/ 92 w 154"/>
                  <a:gd name="T59" fmla="*/ 22 h 106"/>
                  <a:gd name="T60" fmla="*/ 109 w 154"/>
                  <a:gd name="T6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106">
                    <a:moveTo>
                      <a:pt x="154" y="33"/>
                    </a:moveTo>
                    <a:lnTo>
                      <a:pt x="154" y="33"/>
                    </a:lnTo>
                    <a:lnTo>
                      <a:pt x="146" y="45"/>
                    </a:lnTo>
                    <a:lnTo>
                      <a:pt x="136" y="57"/>
                    </a:lnTo>
                    <a:lnTo>
                      <a:pt x="121" y="69"/>
                    </a:lnTo>
                    <a:lnTo>
                      <a:pt x="106" y="82"/>
                    </a:lnTo>
                    <a:lnTo>
                      <a:pt x="106" y="82"/>
                    </a:lnTo>
                    <a:lnTo>
                      <a:pt x="98" y="87"/>
                    </a:lnTo>
                    <a:lnTo>
                      <a:pt x="88" y="92"/>
                    </a:lnTo>
                    <a:lnTo>
                      <a:pt x="80" y="95"/>
                    </a:lnTo>
                    <a:lnTo>
                      <a:pt x="71" y="98"/>
                    </a:lnTo>
                    <a:lnTo>
                      <a:pt x="53" y="103"/>
                    </a:lnTo>
                    <a:lnTo>
                      <a:pt x="37" y="106"/>
                    </a:lnTo>
                    <a:lnTo>
                      <a:pt x="24" y="106"/>
                    </a:lnTo>
                    <a:lnTo>
                      <a:pt x="11" y="106"/>
                    </a:lnTo>
                    <a:lnTo>
                      <a:pt x="4" y="105"/>
                    </a:lnTo>
                    <a:lnTo>
                      <a:pt x="1" y="104"/>
                    </a:lnTo>
                    <a:lnTo>
                      <a:pt x="0" y="103"/>
                    </a:lnTo>
                    <a:lnTo>
                      <a:pt x="0" y="103"/>
                    </a:lnTo>
                    <a:lnTo>
                      <a:pt x="0" y="102"/>
                    </a:lnTo>
                    <a:lnTo>
                      <a:pt x="0" y="101"/>
                    </a:lnTo>
                    <a:lnTo>
                      <a:pt x="3" y="98"/>
                    </a:lnTo>
                    <a:lnTo>
                      <a:pt x="15" y="92"/>
                    </a:lnTo>
                    <a:lnTo>
                      <a:pt x="25" y="86"/>
                    </a:lnTo>
                    <a:lnTo>
                      <a:pt x="35" y="79"/>
                    </a:lnTo>
                    <a:lnTo>
                      <a:pt x="47" y="68"/>
                    </a:lnTo>
                    <a:lnTo>
                      <a:pt x="61" y="56"/>
                    </a:lnTo>
                    <a:lnTo>
                      <a:pt x="61" y="56"/>
                    </a:lnTo>
                    <a:lnTo>
                      <a:pt x="78" y="37"/>
                    </a:lnTo>
                    <a:lnTo>
                      <a:pt x="92" y="22"/>
                    </a:lnTo>
                    <a:lnTo>
                      <a:pt x="10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2" name="Freeform 403"/>
              <p:cNvSpPr>
                <a:spLocks/>
              </p:cNvSpPr>
              <p:nvPr/>
            </p:nvSpPr>
            <p:spPr bwMode="auto">
              <a:xfrm>
                <a:off x="1813" y="1356"/>
                <a:ext cx="14" cy="17"/>
              </a:xfrm>
              <a:custGeom>
                <a:avLst/>
                <a:gdLst>
                  <a:gd name="T0" fmla="*/ 14 w 14"/>
                  <a:gd name="T1" fmla="*/ 0 h 17"/>
                  <a:gd name="T2" fmla="*/ 14 w 14"/>
                  <a:gd name="T3" fmla="*/ 0 h 17"/>
                  <a:gd name="T4" fmla="*/ 0 w 14"/>
                  <a:gd name="T5" fmla="*/ 17 h 17"/>
                </a:gdLst>
                <a:ahLst/>
                <a:cxnLst>
                  <a:cxn ang="0">
                    <a:pos x="T0" y="T1"/>
                  </a:cxn>
                  <a:cxn ang="0">
                    <a:pos x="T2" y="T3"/>
                  </a:cxn>
                  <a:cxn ang="0">
                    <a:pos x="T4" y="T5"/>
                  </a:cxn>
                </a:cxnLst>
                <a:rect l="0" t="0" r="r" b="b"/>
                <a:pathLst>
                  <a:path w="14" h="17">
                    <a:moveTo>
                      <a:pt x="14" y="0"/>
                    </a:moveTo>
                    <a:lnTo>
                      <a:pt x="14" y="0"/>
                    </a:lnTo>
                    <a:lnTo>
                      <a:pt x="0"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3" name="Freeform 404"/>
              <p:cNvSpPr>
                <a:spLocks/>
              </p:cNvSpPr>
              <p:nvPr/>
            </p:nvSpPr>
            <p:spPr bwMode="auto">
              <a:xfrm>
                <a:off x="3461" y="2299"/>
                <a:ext cx="204" cy="99"/>
              </a:xfrm>
              <a:custGeom>
                <a:avLst/>
                <a:gdLst>
                  <a:gd name="T0" fmla="*/ 0 w 204"/>
                  <a:gd name="T1" fmla="*/ 0 h 99"/>
                  <a:gd name="T2" fmla="*/ 14 w 204"/>
                  <a:gd name="T3" fmla="*/ 99 h 99"/>
                  <a:gd name="T4" fmla="*/ 191 w 204"/>
                  <a:gd name="T5" fmla="*/ 99 h 99"/>
                  <a:gd name="T6" fmla="*/ 204 w 204"/>
                  <a:gd name="T7" fmla="*/ 0 h 99"/>
                </a:gdLst>
                <a:ahLst/>
                <a:cxnLst>
                  <a:cxn ang="0">
                    <a:pos x="T0" y="T1"/>
                  </a:cxn>
                  <a:cxn ang="0">
                    <a:pos x="T2" y="T3"/>
                  </a:cxn>
                  <a:cxn ang="0">
                    <a:pos x="T4" y="T5"/>
                  </a:cxn>
                  <a:cxn ang="0">
                    <a:pos x="T6" y="T7"/>
                  </a:cxn>
                </a:cxnLst>
                <a:rect l="0" t="0" r="r" b="b"/>
                <a:pathLst>
                  <a:path w="204" h="99">
                    <a:moveTo>
                      <a:pt x="0" y="0"/>
                    </a:moveTo>
                    <a:lnTo>
                      <a:pt x="14" y="99"/>
                    </a:lnTo>
                    <a:lnTo>
                      <a:pt x="191" y="99"/>
                    </a:lnTo>
                    <a:lnTo>
                      <a:pt x="20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1184" name="Freeform 405"/>
              <p:cNvSpPr>
                <a:spLocks/>
              </p:cNvSpPr>
              <p:nvPr/>
            </p:nvSpPr>
            <p:spPr bwMode="auto">
              <a:xfrm>
                <a:off x="3450" y="2269"/>
                <a:ext cx="226" cy="27"/>
              </a:xfrm>
              <a:custGeom>
                <a:avLst/>
                <a:gdLst>
                  <a:gd name="T0" fmla="*/ 198 w 226"/>
                  <a:gd name="T1" fmla="*/ 27 h 27"/>
                  <a:gd name="T2" fmla="*/ 198 w 226"/>
                  <a:gd name="T3" fmla="*/ 27 h 27"/>
                  <a:gd name="T4" fmla="*/ 198 w 226"/>
                  <a:gd name="T5" fmla="*/ 25 h 27"/>
                  <a:gd name="T6" fmla="*/ 201 w 226"/>
                  <a:gd name="T7" fmla="*/ 24 h 27"/>
                  <a:gd name="T8" fmla="*/ 226 w 226"/>
                  <a:gd name="T9" fmla="*/ 24 h 27"/>
                  <a:gd name="T10" fmla="*/ 226 w 226"/>
                  <a:gd name="T11" fmla="*/ 0 h 27"/>
                  <a:gd name="T12" fmla="*/ 0 w 226"/>
                  <a:gd name="T13" fmla="*/ 0 h 27"/>
                  <a:gd name="T14" fmla="*/ 0 w 226"/>
                  <a:gd name="T15" fmla="*/ 24 h 27"/>
                  <a:gd name="T16" fmla="*/ 26 w 226"/>
                  <a:gd name="T17" fmla="*/ 24 h 27"/>
                  <a:gd name="T18" fmla="*/ 26 w 226"/>
                  <a:gd name="T19" fmla="*/ 24 h 27"/>
                  <a:gd name="T20" fmla="*/ 27 w 226"/>
                  <a:gd name="T21" fmla="*/ 25 h 27"/>
                  <a:gd name="T22" fmla="*/ 28 w 226"/>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7">
                    <a:moveTo>
                      <a:pt x="198" y="27"/>
                    </a:moveTo>
                    <a:lnTo>
                      <a:pt x="198" y="27"/>
                    </a:lnTo>
                    <a:lnTo>
                      <a:pt x="198" y="25"/>
                    </a:lnTo>
                    <a:lnTo>
                      <a:pt x="201" y="24"/>
                    </a:lnTo>
                    <a:lnTo>
                      <a:pt x="226" y="24"/>
                    </a:lnTo>
                    <a:lnTo>
                      <a:pt x="226" y="0"/>
                    </a:lnTo>
                    <a:lnTo>
                      <a:pt x="0" y="0"/>
                    </a:lnTo>
                    <a:lnTo>
                      <a:pt x="0" y="24"/>
                    </a:lnTo>
                    <a:lnTo>
                      <a:pt x="26" y="24"/>
                    </a:lnTo>
                    <a:lnTo>
                      <a:pt x="26" y="24"/>
                    </a:lnTo>
                    <a:lnTo>
                      <a:pt x="27" y="25"/>
                    </a:lnTo>
                    <a:lnTo>
                      <a:pt x="28" y="2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sp>
          <p:nvSpPr>
            <p:cNvPr id="886" name="Freeform 407"/>
            <p:cNvSpPr>
              <a:spLocks/>
            </p:cNvSpPr>
            <p:nvPr/>
          </p:nvSpPr>
          <p:spPr bwMode="auto">
            <a:xfrm>
              <a:off x="5567363" y="3659188"/>
              <a:ext cx="26988" cy="111125"/>
            </a:xfrm>
            <a:custGeom>
              <a:avLst/>
              <a:gdLst>
                <a:gd name="T0" fmla="*/ 17 w 17"/>
                <a:gd name="T1" fmla="*/ 61 h 70"/>
                <a:gd name="T2" fmla="*/ 17 w 17"/>
                <a:gd name="T3" fmla="*/ 61 h 70"/>
                <a:gd name="T4" fmla="*/ 17 w 17"/>
                <a:gd name="T5" fmla="*/ 65 h 70"/>
                <a:gd name="T6" fmla="*/ 15 w 17"/>
                <a:gd name="T7" fmla="*/ 68 h 70"/>
                <a:gd name="T8" fmla="*/ 12 w 17"/>
                <a:gd name="T9" fmla="*/ 70 h 70"/>
                <a:gd name="T10" fmla="*/ 9 w 17"/>
                <a:gd name="T11" fmla="*/ 70 h 70"/>
                <a:gd name="T12" fmla="*/ 9 w 17"/>
                <a:gd name="T13" fmla="*/ 70 h 70"/>
                <a:gd name="T14" fmla="*/ 5 w 17"/>
                <a:gd name="T15" fmla="*/ 70 h 70"/>
                <a:gd name="T16" fmla="*/ 2 w 17"/>
                <a:gd name="T17" fmla="*/ 68 h 70"/>
                <a:gd name="T18" fmla="*/ 0 w 17"/>
                <a:gd name="T19" fmla="*/ 65 h 70"/>
                <a:gd name="T20" fmla="*/ 0 w 17"/>
                <a:gd name="T21" fmla="*/ 61 h 70"/>
                <a:gd name="T22" fmla="*/ 0 w 17"/>
                <a:gd name="T23" fmla="*/ 8 h 70"/>
                <a:gd name="T24" fmla="*/ 0 w 17"/>
                <a:gd name="T25" fmla="*/ 8 h 70"/>
                <a:gd name="T26" fmla="*/ 0 w 17"/>
                <a:gd name="T27" fmla="*/ 5 h 70"/>
                <a:gd name="T28" fmla="*/ 2 w 17"/>
                <a:gd name="T29" fmla="*/ 2 h 70"/>
                <a:gd name="T30" fmla="*/ 5 w 17"/>
                <a:gd name="T31" fmla="*/ 0 h 70"/>
                <a:gd name="T32" fmla="*/ 9 w 17"/>
                <a:gd name="T33" fmla="*/ 0 h 70"/>
                <a:gd name="T34" fmla="*/ 9 w 17"/>
                <a:gd name="T35" fmla="*/ 0 h 70"/>
                <a:gd name="T36" fmla="*/ 12 w 17"/>
                <a:gd name="T37" fmla="*/ 0 h 70"/>
                <a:gd name="T38" fmla="*/ 15 w 17"/>
                <a:gd name="T39" fmla="*/ 2 h 70"/>
                <a:gd name="T40" fmla="*/ 17 w 17"/>
                <a:gd name="T41" fmla="*/ 5 h 70"/>
                <a:gd name="T42" fmla="*/ 17 w 17"/>
                <a:gd name="T43" fmla="*/ 8 h 70"/>
                <a:gd name="T44" fmla="*/ 17 w 17"/>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70">
                  <a:moveTo>
                    <a:pt x="17" y="61"/>
                  </a:moveTo>
                  <a:lnTo>
                    <a:pt x="17" y="61"/>
                  </a:lnTo>
                  <a:lnTo>
                    <a:pt x="17" y="65"/>
                  </a:lnTo>
                  <a:lnTo>
                    <a:pt x="15" y="68"/>
                  </a:lnTo>
                  <a:lnTo>
                    <a:pt x="12" y="70"/>
                  </a:lnTo>
                  <a:lnTo>
                    <a:pt x="9" y="70"/>
                  </a:lnTo>
                  <a:lnTo>
                    <a:pt x="9" y="70"/>
                  </a:lnTo>
                  <a:lnTo>
                    <a:pt x="5" y="70"/>
                  </a:lnTo>
                  <a:lnTo>
                    <a:pt x="2" y="68"/>
                  </a:lnTo>
                  <a:lnTo>
                    <a:pt x="0" y="65"/>
                  </a:lnTo>
                  <a:lnTo>
                    <a:pt x="0" y="61"/>
                  </a:lnTo>
                  <a:lnTo>
                    <a:pt x="0" y="8"/>
                  </a:lnTo>
                  <a:lnTo>
                    <a:pt x="0" y="8"/>
                  </a:lnTo>
                  <a:lnTo>
                    <a:pt x="0" y="5"/>
                  </a:lnTo>
                  <a:lnTo>
                    <a:pt x="2" y="2"/>
                  </a:lnTo>
                  <a:lnTo>
                    <a:pt x="5" y="0"/>
                  </a:lnTo>
                  <a:lnTo>
                    <a:pt x="9" y="0"/>
                  </a:lnTo>
                  <a:lnTo>
                    <a:pt x="9" y="0"/>
                  </a:lnTo>
                  <a:lnTo>
                    <a:pt x="12" y="0"/>
                  </a:lnTo>
                  <a:lnTo>
                    <a:pt x="15" y="2"/>
                  </a:lnTo>
                  <a:lnTo>
                    <a:pt x="17" y="5"/>
                  </a:lnTo>
                  <a:lnTo>
                    <a:pt x="17" y="8"/>
                  </a:lnTo>
                  <a:lnTo>
                    <a:pt x="17" y="6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87" name="Freeform 408"/>
            <p:cNvSpPr>
              <a:spLocks/>
            </p:cNvSpPr>
            <p:nvPr/>
          </p:nvSpPr>
          <p:spPr bwMode="auto">
            <a:xfrm>
              <a:off x="5641976" y="3659188"/>
              <a:ext cx="28575" cy="111125"/>
            </a:xfrm>
            <a:custGeom>
              <a:avLst/>
              <a:gdLst>
                <a:gd name="T0" fmla="*/ 18 w 18"/>
                <a:gd name="T1" fmla="*/ 61 h 70"/>
                <a:gd name="T2" fmla="*/ 18 w 18"/>
                <a:gd name="T3" fmla="*/ 61 h 70"/>
                <a:gd name="T4" fmla="*/ 17 w 18"/>
                <a:gd name="T5" fmla="*/ 65 h 70"/>
                <a:gd name="T6" fmla="*/ 16 w 18"/>
                <a:gd name="T7" fmla="*/ 68 h 70"/>
                <a:gd name="T8" fmla="*/ 13 w 18"/>
                <a:gd name="T9" fmla="*/ 70 h 70"/>
                <a:gd name="T10" fmla="*/ 9 w 18"/>
                <a:gd name="T11" fmla="*/ 70 h 70"/>
                <a:gd name="T12" fmla="*/ 9 w 18"/>
                <a:gd name="T13" fmla="*/ 70 h 70"/>
                <a:gd name="T14" fmla="*/ 6 w 18"/>
                <a:gd name="T15" fmla="*/ 70 h 70"/>
                <a:gd name="T16" fmla="*/ 3 w 18"/>
                <a:gd name="T17" fmla="*/ 68 h 70"/>
                <a:gd name="T18" fmla="*/ 1 w 18"/>
                <a:gd name="T19" fmla="*/ 65 h 70"/>
                <a:gd name="T20" fmla="*/ 0 w 18"/>
                <a:gd name="T21" fmla="*/ 61 h 70"/>
                <a:gd name="T22" fmla="*/ 0 w 18"/>
                <a:gd name="T23" fmla="*/ 8 h 70"/>
                <a:gd name="T24" fmla="*/ 0 w 18"/>
                <a:gd name="T25" fmla="*/ 8 h 70"/>
                <a:gd name="T26" fmla="*/ 1 w 18"/>
                <a:gd name="T27" fmla="*/ 5 h 70"/>
                <a:gd name="T28" fmla="*/ 3 w 18"/>
                <a:gd name="T29" fmla="*/ 2 h 70"/>
                <a:gd name="T30" fmla="*/ 6 w 18"/>
                <a:gd name="T31" fmla="*/ 0 h 70"/>
                <a:gd name="T32" fmla="*/ 9 w 18"/>
                <a:gd name="T33" fmla="*/ 0 h 70"/>
                <a:gd name="T34" fmla="*/ 9 w 18"/>
                <a:gd name="T35" fmla="*/ 0 h 70"/>
                <a:gd name="T36" fmla="*/ 13 w 18"/>
                <a:gd name="T37" fmla="*/ 0 h 70"/>
                <a:gd name="T38" fmla="*/ 16 w 18"/>
                <a:gd name="T39" fmla="*/ 2 h 70"/>
                <a:gd name="T40" fmla="*/ 17 w 18"/>
                <a:gd name="T41" fmla="*/ 5 h 70"/>
                <a:gd name="T42" fmla="*/ 18 w 18"/>
                <a:gd name="T43" fmla="*/ 8 h 70"/>
                <a:gd name="T44" fmla="*/ 18 w 18"/>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70">
                  <a:moveTo>
                    <a:pt x="18" y="61"/>
                  </a:moveTo>
                  <a:lnTo>
                    <a:pt x="18" y="61"/>
                  </a:lnTo>
                  <a:lnTo>
                    <a:pt x="17" y="65"/>
                  </a:lnTo>
                  <a:lnTo>
                    <a:pt x="16" y="68"/>
                  </a:lnTo>
                  <a:lnTo>
                    <a:pt x="13" y="70"/>
                  </a:lnTo>
                  <a:lnTo>
                    <a:pt x="9" y="70"/>
                  </a:lnTo>
                  <a:lnTo>
                    <a:pt x="9" y="70"/>
                  </a:lnTo>
                  <a:lnTo>
                    <a:pt x="6" y="70"/>
                  </a:lnTo>
                  <a:lnTo>
                    <a:pt x="3" y="68"/>
                  </a:lnTo>
                  <a:lnTo>
                    <a:pt x="1" y="65"/>
                  </a:lnTo>
                  <a:lnTo>
                    <a:pt x="0" y="61"/>
                  </a:lnTo>
                  <a:lnTo>
                    <a:pt x="0" y="8"/>
                  </a:lnTo>
                  <a:lnTo>
                    <a:pt x="0" y="8"/>
                  </a:lnTo>
                  <a:lnTo>
                    <a:pt x="1" y="5"/>
                  </a:lnTo>
                  <a:lnTo>
                    <a:pt x="3" y="2"/>
                  </a:lnTo>
                  <a:lnTo>
                    <a:pt x="6" y="0"/>
                  </a:lnTo>
                  <a:lnTo>
                    <a:pt x="9" y="0"/>
                  </a:lnTo>
                  <a:lnTo>
                    <a:pt x="9" y="0"/>
                  </a:lnTo>
                  <a:lnTo>
                    <a:pt x="13" y="0"/>
                  </a:lnTo>
                  <a:lnTo>
                    <a:pt x="16" y="2"/>
                  </a:lnTo>
                  <a:lnTo>
                    <a:pt x="17" y="5"/>
                  </a:lnTo>
                  <a:lnTo>
                    <a:pt x="18" y="8"/>
                  </a:lnTo>
                  <a:lnTo>
                    <a:pt x="18" y="6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88" name="Freeform 409"/>
            <p:cNvSpPr>
              <a:spLocks/>
            </p:cNvSpPr>
            <p:nvPr/>
          </p:nvSpPr>
          <p:spPr bwMode="auto">
            <a:xfrm>
              <a:off x="5718176" y="3659188"/>
              <a:ext cx="30163" cy="111125"/>
            </a:xfrm>
            <a:custGeom>
              <a:avLst/>
              <a:gdLst>
                <a:gd name="T0" fmla="*/ 19 w 19"/>
                <a:gd name="T1" fmla="*/ 61 h 70"/>
                <a:gd name="T2" fmla="*/ 19 w 19"/>
                <a:gd name="T3" fmla="*/ 61 h 70"/>
                <a:gd name="T4" fmla="*/ 18 w 19"/>
                <a:gd name="T5" fmla="*/ 65 h 70"/>
                <a:gd name="T6" fmla="*/ 16 w 19"/>
                <a:gd name="T7" fmla="*/ 68 h 70"/>
                <a:gd name="T8" fmla="*/ 13 w 19"/>
                <a:gd name="T9" fmla="*/ 70 h 70"/>
                <a:gd name="T10" fmla="*/ 9 w 19"/>
                <a:gd name="T11" fmla="*/ 70 h 70"/>
                <a:gd name="T12" fmla="*/ 9 w 19"/>
                <a:gd name="T13" fmla="*/ 70 h 70"/>
                <a:gd name="T14" fmla="*/ 5 w 19"/>
                <a:gd name="T15" fmla="*/ 70 h 70"/>
                <a:gd name="T16" fmla="*/ 3 w 19"/>
                <a:gd name="T17" fmla="*/ 68 h 70"/>
                <a:gd name="T18" fmla="*/ 1 w 19"/>
                <a:gd name="T19" fmla="*/ 65 h 70"/>
                <a:gd name="T20" fmla="*/ 0 w 19"/>
                <a:gd name="T21" fmla="*/ 61 h 70"/>
                <a:gd name="T22" fmla="*/ 0 w 19"/>
                <a:gd name="T23" fmla="*/ 8 h 70"/>
                <a:gd name="T24" fmla="*/ 0 w 19"/>
                <a:gd name="T25" fmla="*/ 8 h 70"/>
                <a:gd name="T26" fmla="*/ 1 w 19"/>
                <a:gd name="T27" fmla="*/ 5 h 70"/>
                <a:gd name="T28" fmla="*/ 3 w 19"/>
                <a:gd name="T29" fmla="*/ 2 h 70"/>
                <a:gd name="T30" fmla="*/ 5 w 19"/>
                <a:gd name="T31" fmla="*/ 0 h 70"/>
                <a:gd name="T32" fmla="*/ 9 w 19"/>
                <a:gd name="T33" fmla="*/ 0 h 70"/>
                <a:gd name="T34" fmla="*/ 9 w 19"/>
                <a:gd name="T35" fmla="*/ 0 h 70"/>
                <a:gd name="T36" fmla="*/ 13 w 19"/>
                <a:gd name="T37" fmla="*/ 0 h 70"/>
                <a:gd name="T38" fmla="*/ 16 w 19"/>
                <a:gd name="T39" fmla="*/ 2 h 70"/>
                <a:gd name="T40" fmla="*/ 18 w 19"/>
                <a:gd name="T41" fmla="*/ 5 h 70"/>
                <a:gd name="T42" fmla="*/ 19 w 19"/>
                <a:gd name="T43" fmla="*/ 8 h 70"/>
                <a:gd name="T44" fmla="*/ 19 w 19"/>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70">
                  <a:moveTo>
                    <a:pt x="19" y="61"/>
                  </a:moveTo>
                  <a:lnTo>
                    <a:pt x="19" y="61"/>
                  </a:lnTo>
                  <a:lnTo>
                    <a:pt x="18" y="65"/>
                  </a:lnTo>
                  <a:lnTo>
                    <a:pt x="16" y="68"/>
                  </a:lnTo>
                  <a:lnTo>
                    <a:pt x="13" y="70"/>
                  </a:lnTo>
                  <a:lnTo>
                    <a:pt x="9" y="70"/>
                  </a:lnTo>
                  <a:lnTo>
                    <a:pt x="9" y="70"/>
                  </a:lnTo>
                  <a:lnTo>
                    <a:pt x="5" y="70"/>
                  </a:lnTo>
                  <a:lnTo>
                    <a:pt x="3" y="68"/>
                  </a:lnTo>
                  <a:lnTo>
                    <a:pt x="1" y="65"/>
                  </a:lnTo>
                  <a:lnTo>
                    <a:pt x="0" y="61"/>
                  </a:lnTo>
                  <a:lnTo>
                    <a:pt x="0" y="8"/>
                  </a:lnTo>
                  <a:lnTo>
                    <a:pt x="0" y="8"/>
                  </a:lnTo>
                  <a:lnTo>
                    <a:pt x="1" y="5"/>
                  </a:lnTo>
                  <a:lnTo>
                    <a:pt x="3" y="2"/>
                  </a:lnTo>
                  <a:lnTo>
                    <a:pt x="5" y="0"/>
                  </a:lnTo>
                  <a:lnTo>
                    <a:pt x="9" y="0"/>
                  </a:lnTo>
                  <a:lnTo>
                    <a:pt x="9" y="0"/>
                  </a:lnTo>
                  <a:lnTo>
                    <a:pt x="13" y="0"/>
                  </a:lnTo>
                  <a:lnTo>
                    <a:pt x="16" y="2"/>
                  </a:lnTo>
                  <a:lnTo>
                    <a:pt x="18" y="5"/>
                  </a:lnTo>
                  <a:lnTo>
                    <a:pt x="19" y="8"/>
                  </a:lnTo>
                  <a:lnTo>
                    <a:pt x="19" y="6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89" name="Freeform 410"/>
            <p:cNvSpPr>
              <a:spLocks/>
            </p:cNvSpPr>
            <p:nvPr/>
          </p:nvSpPr>
          <p:spPr bwMode="auto">
            <a:xfrm>
              <a:off x="5668963" y="3506788"/>
              <a:ext cx="93663" cy="84138"/>
            </a:xfrm>
            <a:custGeom>
              <a:avLst/>
              <a:gdLst>
                <a:gd name="T0" fmla="*/ 59 w 59"/>
                <a:gd name="T1" fmla="*/ 53 h 53"/>
                <a:gd name="T2" fmla="*/ 23 w 59"/>
                <a:gd name="T3" fmla="*/ 13 h 53"/>
                <a:gd name="T4" fmla="*/ 23 w 59"/>
                <a:gd name="T5" fmla="*/ 13 h 53"/>
                <a:gd name="T6" fmla="*/ 23 w 59"/>
                <a:gd name="T7" fmla="*/ 12 h 53"/>
                <a:gd name="T8" fmla="*/ 23 w 59"/>
                <a:gd name="T9" fmla="*/ 12 h 53"/>
                <a:gd name="T10" fmla="*/ 22 w 59"/>
                <a:gd name="T11" fmla="*/ 8 h 53"/>
                <a:gd name="T12" fmla="*/ 20 w 59"/>
                <a:gd name="T13" fmla="*/ 3 h 53"/>
                <a:gd name="T14" fmla="*/ 16 w 59"/>
                <a:gd name="T15" fmla="*/ 1 h 53"/>
                <a:gd name="T16" fmla="*/ 12 w 59"/>
                <a:gd name="T17" fmla="*/ 0 h 53"/>
                <a:gd name="T18" fmla="*/ 12 w 59"/>
                <a:gd name="T19" fmla="*/ 0 h 53"/>
                <a:gd name="T20" fmla="*/ 7 w 59"/>
                <a:gd name="T21" fmla="*/ 1 h 53"/>
                <a:gd name="T22" fmla="*/ 3 w 59"/>
                <a:gd name="T23" fmla="*/ 3 h 53"/>
                <a:gd name="T24" fmla="*/ 1 w 59"/>
                <a:gd name="T25" fmla="*/ 8 h 53"/>
                <a:gd name="T26" fmla="*/ 0 w 59"/>
                <a:gd name="T27" fmla="*/ 12 h 53"/>
                <a:gd name="T28" fmla="*/ 0 w 59"/>
                <a:gd name="T29" fmla="*/ 12 h 53"/>
                <a:gd name="T30" fmla="*/ 1 w 59"/>
                <a:gd name="T31" fmla="*/ 16 h 53"/>
                <a:gd name="T32" fmla="*/ 3 w 59"/>
                <a:gd name="T33" fmla="*/ 20 h 53"/>
                <a:gd name="T34" fmla="*/ 7 w 59"/>
                <a:gd name="T35" fmla="*/ 22 h 53"/>
                <a:gd name="T36" fmla="*/ 11 w 59"/>
                <a:gd name="T37" fmla="*/ 23 h 53"/>
                <a:gd name="T38" fmla="*/ 38 w 59"/>
                <a:gd name="T3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53">
                  <a:moveTo>
                    <a:pt x="59" y="53"/>
                  </a:moveTo>
                  <a:lnTo>
                    <a:pt x="23" y="13"/>
                  </a:lnTo>
                  <a:lnTo>
                    <a:pt x="23" y="13"/>
                  </a:lnTo>
                  <a:lnTo>
                    <a:pt x="23" y="12"/>
                  </a:lnTo>
                  <a:lnTo>
                    <a:pt x="23" y="12"/>
                  </a:lnTo>
                  <a:lnTo>
                    <a:pt x="22" y="8"/>
                  </a:lnTo>
                  <a:lnTo>
                    <a:pt x="20" y="3"/>
                  </a:lnTo>
                  <a:lnTo>
                    <a:pt x="16" y="1"/>
                  </a:lnTo>
                  <a:lnTo>
                    <a:pt x="12" y="0"/>
                  </a:lnTo>
                  <a:lnTo>
                    <a:pt x="12" y="0"/>
                  </a:lnTo>
                  <a:lnTo>
                    <a:pt x="7" y="1"/>
                  </a:lnTo>
                  <a:lnTo>
                    <a:pt x="3" y="3"/>
                  </a:lnTo>
                  <a:lnTo>
                    <a:pt x="1" y="8"/>
                  </a:lnTo>
                  <a:lnTo>
                    <a:pt x="0" y="12"/>
                  </a:lnTo>
                  <a:lnTo>
                    <a:pt x="0" y="12"/>
                  </a:lnTo>
                  <a:lnTo>
                    <a:pt x="1" y="16"/>
                  </a:lnTo>
                  <a:lnTo>
                    <a:pt x="3" y="20"/>
                  </a:lnTo>
                  <a:lnTo>
                    <a:pt x="7" y="22"/>
                  </a:lnTo>
                  <a:lnTo>
                    <a:pt x="11" y="23"/>
                  </a:lnTo>
                  <a:lnTo>
                    <a:pt x="38" y="5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0" name="Freeform 411"/>
            <p:cNvSpPr>
              <a:spLocks/>
            </p:cNvSpPr>
            <p:nvPr/>
          </p:nvSpPr>
          <p:spPr bwMode="auto">
            <a:xfrm>
              <a:off x="5549901" y="3506788"/>
              <a:ext cx="95250" cy="84138"/>
            </a:xfrm>
            <a:custGeom>
              <a:avLst/>
              <a:gdLst>
                <a:gd name="T0" fmla="*/ 22 w 60"/>
                <a:gd name="T1" fmla="*/ 53 h 53"/>
                <a:gd name="T2" fmla="*/ 49 w 60"/>
                <a:gd name="T3" fmla="*/ 23 h 53"/>
                <a:gd name="T4" fmla="*/ 49 w 60"/>
                <a:gd name="T5" fmla="*/ 23 h 53"/>
                <a:gd name="T6" fmla="*/ 53 w 60"/>
                <a:gd name="T7" fmla="*/ 22 h 53"/>
                <a:gd name="T8" fmla="*/ 57 w 60"/>
                <a:gd name="T9" fmla="*/ 20 h 53"/>
                <a:gd name="T10" fmla="*/ 59 w 60"/>
                <a:gd name="T11" fmla="*/ 16 h 53"/>
                <a:gd name="T12" fmla="*/ 60 w 60"/>
                <a:gd name="T13" fmla="*/ 12 h 53"/>
                <a:gd name="T14" fmla="*/ 60 w 60"/>
                <a:gd name="T15" fmla="*/ 12 h 53"/>
                <a:gd name="T16" fmla="*/ 59 w 60"/>
                <a:gd name="T17" fmla="*/ 8 h 53"/>
                <a:gd name="T18" fmla="*/ 57 w 60"/>
                <a:gd name="T19" fmla="*/ 3 h 53"/>
                <a:gd name="T20" fmla="*/ 53 w 60"/>
                <a:gd name="T21" fmla="*/ 1 h 53"/>
                <a:gd name="T22" fmla="*/ 49 w 60"/>
                <a:gd name="T23" fmla="*/ 0 h 53"/>
                <a:gd name="T24" fmla="*/ 49 w 60"/>
                <a:gd name="T25" fmla="*/ 0 h 53"/>
                <a:gd name="T26" fmla="*/ 43 w 60"/>
                <a:gd name="T27" fmla="*/ 1 h 53"/>
                <a:gd name="T28" fmla="*/ 40 w 60"/>
                <a:gd name="T29" fmla="*/ 3 h 53"/>
                <a:gd name="T30" fmla="*/ 38 w 60"/>
                <a:gd name="T31" fmla="*/ 8 h 53"/>
                <a:gd name="T32" fmla="*/ 37 w 60"/>
                <a:gd name="T33" fmla="*/ 12 h 53"/>
                <a:gd name="T34" fmla="*/ 37 w 60"/>
                <a:gd name="T35" fmla="*/ 12 h 53"/>
                <a:gd name="T36" fmla="*/ 37 w 60"/>
                <a:gd name="T37" fmla="*/ 13 h 53"/>
                <a:gd name="T38" fmla="*/ 0 w 60"/>
                <a:gd name="T3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53">
                  <a:moveTo>
                    <a:pt x="22" y="53"/>
                  </a:moveTo>
                  <a:lnTo>
                    <a:pt x="49" y="23"/>
                  </a:lnTo>
                  <a:lnTo>
                    <a:pt x="49" y="23"/>
                  </a:lnTo>
                  <a:lnTo>
                    <a:pt x="53" y="22"/>
                  </a:lnTo>
                  <a:lnTo>
                    <a:pt x="57" y="20"/>
                  </a:lnTo>
                  <a:lnTo>
                    <a:pt x="59" y="16"/>
                  </a:lnTo>
                  <a:lnTo>
                    <a:pt x="60" y="12"/>
                  </a:lnTo>
                  <a:lnTo>
                    <a:pt x="60" y="12"/>
                  </a:lnTo>
                  <a:lnTo>
                    <a:pt x="59" y="8"/>
                  </a:lnTo>
                  <a:lnTo>
                    <a:pt x="57" y="3"/>
                  </a:lnTo>
                  <a:lnTo>
                    <a:pt x="53" y="1"/>
                  </a:lnTo>
                  <a:lnTo>
                    <a:pt x="49" y="0"/>
                  </a:lnTo>
                  <a:lnTo>
                    <a:pt x="49" y="0"/>
                  </a:lnTo>
                  <a:lnTo>
                    <a:pt x="43" y="1"/>
                  </a:lnTo>
                  <a:lnTo>
                    <a:pt x="40" y="3"/>
                  </a:lnTo>
                  <a:lnTo>
                    <a:pt x="38" y="8"/>
                  </a:lnTo>
                  <a:lnTo>
                    <a:pt x="37" y="12"/>
                  </a:lnTo>
                  <a:lnTo>
                    <a:pt x="37" y="12"/>
                  </a:lnTo>
                  <a:lnTo>
                    <a:pt x="37" y="13"/>
                  </a:lnTo>
                  <a:lnTo>
                    <a:pt x="0" y="5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1" name="Freeform 412"/>
            <p:cNvSpPr>
              <a:spLocks/>
            </p:cNvSpPr>
            <p:nvPr/>
          </p:nvSpPr>
          <p:spPr bwMode="auto">
            <a:xfrm>
              <a:off x="4002088" y="2379663"/>
              <a:ext cx="79375" cy="92075"/>
            </a:xfrm>
            <a:custGeom>
              <a:avLst/>
              <a:gdLst>
                <a:gd name="T0" fmla="*/ 0 w 50"/>
                <a:gd name="T1" fmla="*/ 4 h 58"/>
                <a:gd name="T2" fmla="*/ 0 w 50"/>
                <a:gd name="T3" fmla="*/ 4 h 58"/>
                <a:gd name="T4" fmla="*/ 1 w 50"/>
                <a:gd name="T5" fmla="*/ 3 h 58"/>
                <a:gd name="T6" fmla="*/ 2 w 50"/>
                <a:gd name="T7" fmla="*/ 2 h 58"/>
                <a:gd name="T8" fmla="*/ 3 w 50"/>
                <a:gd name="T9" fmla="*/ 1 h 58"/>
                <a:gd name="T10" fmla="*/ 4 w 50"/>
                <a:gd name="T11" fmla="*/ 0 h 58"/>
                <a:gd name="T12" fmla="*/ 30 w 50"/>
                <a:gd name="T13" fmla="*/ 0 h 58"/>
                <a:gd name="T14" fmla="*/ 30 w 50"/>
                <a:gd name="T15" fmla="*/ 0 h 58"/>
                <a:gd name="T16" fmla="*/ 33 w 50"/>
                <a:gd name="T17" fmla="*/ 1 h 58"/>
                <a:gd name="T18" fmla="*/ 36 w 50"/>
                <a:gd name="T19" fmla="*/ 4 h 58"/>
                <a:gd name="T20" fmla="*/ 36 w 50"/>
                <a:gd name="T21" fmla="*/ 4 h 58"/>
                <a:gd name="T22" fmla="*/ 40 w 50"/>
                <a:gd name="T23" fmla="*/ 16 h 58"/>
                <a:gd name="T24" fmla="*/ 43 w 50"/>
                <a:gd name="T25" fmla="*/ 26 h 58"/>
                <a:gd name="T26" fmla="*/ 43 w 50"/>
                <a:gd name="T27" fmla="*/ 26 h 58"/>
                <a:gd name="T28" fmla="*/ 47 w 50"/>
                <a:gd name="T29" fmla="*/ 40 h 58"/>
                <a:gd name="T30" fmla="*/ 50 w 50"/>
                <a:gd name="T31" fmla="*/ 55 h 58"/>
                <a:gd name="T32" fmla="*/ 50 w 50"/>
                <a:gd name="T33" fmla="*/ 55 h 58"/>
                <a:gd name="T34" fmla="*/ 50 w 50"/>
                <a:gd name="T35" fmla="*/ 58 h 58"/>
                <a:gd name="T36" fmla="*/ 49 w 50"/>
                <a:gd name="T37" fmla="*/ 58 h 58"/>
                <a:gd name="T38" fmla="*/ 47 w 50"/>
                <a:gd name="T39" fmla="*/ 58 h 58"/>
                <a:gd name="T40" fmla="*/ 47 w 50"/>
                <a:gd name="T41" fmla="*/ 58 h 58"/>
                <a:gd name="T42" fmla="*/ 33 w 50"/>
                <a:gd name="T43" fmla="*/ 57 h 58"/>
                <a:gd name="T44" fmla="*/ 20 w 50"/>
                <a:gd name="T45" fmla="*/ 55 h 58"/>
                <a:gd name="T46" fmla="*/ 4 w 50"/>
                <a:gd name="T47" fmla="*/ 51 h 58"/>
                <a:gd name="T48" fmla="*/ 4 w 50"/>
                <a:gd name="T49" fmla="*/ 51 h 58"/>
                <a:gd name="T50" fmla="*/ 1 w 50"/>
                <a:gd name="T51" fmla="*/ 49 h 58"/>
                <a:gd name="T52" fmla="*/ 0 w 50"/>
                <a:gd name="T53" fmla="*/ 46 h 58"/>
                <a:gd name="T54" fmla="*/ 0 w 50"/>
                <a:gd name="T5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58">
                  <a:moveTo>
                    <a:pt x="0" y="4"/>
                  </a:moveTo>
                  <a:lnTo>
                    <a:pt x="0" y="4"/>
                  </a:lnTo>
                  <a:lnTo>
                    <a:pt x="1" y="3"/>
                  </a:lnTo>
                  <a:lnTo>
                    <a:pt x="2" y="2"/>
                  </a:lnTo>
                  <a:lnTo>
                    <a:pt x="3" y="1"/>
                  </a:lnTo>
                  <a:lnTo>
                    <a:pt x="4" y="0"/>
                  </a:lnTo>
                  <a:lnTo>
                    <a:pt x="30" y="0"/>
                  </a:lnTo>
                  <a:lnTo>
                    <a:pt x="30" y="0"/>
                  </a:lnTo>
                  <a:lnTo>
                    <a:pt x="33" y="1"/>
                  </a:lnTo>
                  <a:lnTo>
                    <a:pt x="36" y="4"/>
                  </a:lnTo>
                  <a:lnTo>
                    <a:pt x="36" y="4"/>
                  </a:lnTo>
                  <a:lnTo>
                    <a:pt x="40" y="16"/>
                  </a:lnTo>
                  <a:lnTo>
                    <a:pt x="43" y="26"/>
                  </a:lnTo>
                  <a:lnTo>
                    <a:pt x="43" y="26"/>
                  </a:lnTo>
                  <a:lnTo>
                    <a:pt x="47" y="40"/>
                  </a:lnTo>
                  <a:lnTo>
                    <a:pt x="50" y="55"/>
                  </a:lnTo>
                  <a:lnTo>
                    <a:pt x="50" y="55"/>
                  </a:lnTo>
                  <a:lnTo>
                    <a:pt x="50" y="58"/>
                  </a:lnTo>
                  <a:lnTo>
                    <a:pt x="49" y="58"/>
                  </a:lnTo>
                  <a:lnTo>
                    <a:pt x="47" y="58"/>
                  </a:lnTo>
                  <a:lnTo>
                    <a:pt x="47" y="58"/>
                  </a:lnTo>
                  <a:lnTo>
                    <a:pt x="33" y="57"/>
                  </a:lnTo>
                  <a:lnTo>
                    <a:pt x="20" y="55"/>
                  </a:lnTo>
                  <a:lnTo>
                    <a:pt x="4" y="51"/>
                  </a:lnTo>
                  <a:lnTo>
                    <a:pt x="4" y="51"/>
                  </a:lnTo>
                  <a:lnTo>
                    <a:pt x="1" y="49"/>
                  </a:lnTo>
                  <a:lnTo>
                    <a:pt x="0" y="46"/>
                  </a:lnTo>
                  <a:lnTo>
                    <a:pt x="0" y="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2" name="Freeform 413"/>
            <p:cNvSpPr>
              <a:spLocks/>
            </p:cNvSpPr>
            <p:nvPr/>
          </p:nvSpPr>
          <p:spPr bwMode="auto">
            <a:xfrm>
              <a:off x="3879851" y="2557463"/>
              <a:ext cx="92075" cy="14288"/>
            </a:xfrm>
            <a:custGeom>
              <a:avLst/>
              <a:gdLst>
                <a:gd name="T0" fmla="*/ 0 w 58"/>
                <a:gd name="T1" fmla="*/ 5 h 9"/>
                <a:gd name="T2" fmla="*/ 0 w 58"/>
                <a:gd name="T3" fmla="*/ 5 h 9"/>
                <a:gd name="T4" fmla="*/ 0 w 58"/>
                <a:gd name="T5" fmla="*/ 9 h 9"/>
                <a:gd name="T6" fmla="*/ 11 w 58"/>
                <a:gd name="T7" fmla="*/ 9 h 9"/>
                <a:gd name="T8" fmla="*/ 22 w 58"/>
                <a:gd name="T9" fmla="*/ 0 h 9"/>
                <a:gd name="T10" fmla="*/ 37 w 58"/>
                <a:gd name="T11" fmla="*/ 0 h 9"/>
                <a:gd name="T12" fmla="*/ 47 w 58"/>
                <a:gd name="T13" fmla="*/ 9 h 9"/>
                <a:gd name="T14" fmla="*/ 58 w 58"/>
                <a:gd name="T15" fmla="*/ 9 h 9"/>
                <a:gd name="T16" fmla="*/ 58 w 58"/>
                <a:gd name="T17" fmla="*/ 9 h 9"/>
                <a:gd name="T18" fmla="*/ 58 w 58"/>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9">
                  <a:moveTo>
                    <a:pt x="0" y="5"/>
                  </a:moveTo>
                  <a:lnTo>
                    <a:pt x="0" y="5"/>
                  </a:lnTo>
                  <a:lnTo>
                    <a:pt x="0" y="9"/>
                  </a:lnTo>
                  <a:lnTo>
                    <a:pt x="11" y="9"/>
                  </a:lnTo>
                  <a:lnTo>
                    <a:pt x="22" y="0"/>
                  </a:lnTo>
                  <a:lnTo>
                    <a:pt x="37" y="0"/>
                  </a:lnTo>
                  <a:lnTo>
                    <a:pt x="47" y="9"/>
                  </a:lnTo>
                  <a:lnTo>
                    <a:pt x="58" y="9"/>
                  </a:lnTo>
                  <a:lnTo>
                    <a:pt x="58" y="9"/>
                  </a:lnTo>
                  <a:lnTo>
                    <a:pt x="58" y="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3" name="Freeform 414"/>
            <p:cNvSpPr>
              <a:spLocks/>
            </p:cNvSpPr>
            <p:nvPr/>
          </p:nvSpPr>
          <p:spPr bwMode="auto">
            <a:xfrm>
              <a:off x="3725863" y="2333625"/>
              <a:ext cx="382588" cy="238125"/>
            </a:xfrm>
            <a:custGeom>
              <a:avLst/>
              <a:gdLst>
                <a:gd name="T0" fmla="*/ 233 w 241"/>
                <a:gd name="T1" fmla="*/ 146 h 150"/>
                <a:gd name="T2" fmla="*/ 233 w 241"/>
                <a:gd name="T3" fmla="*/ 146 h 150"/>
                <a:gd name="T4" fmla="*/ 233 w 241"/>
                <a:gd name="T5" fmla="*/ 150 h 150"/>
                <a:gd name="T6" fmla="*/ 241 w 241"/>
                <a:gd name="T7" fmla="*/ 150 h 150"/>
                <a:gd name="T8" fmla="*/ 241 w 241"/>
                <a:gd name="T9" fmla="*/ 150 h 150"/>
                <a:gd name="T10" fmla="*/ 241 w 241"/>
                <a:gd name="T11" fmla="*/ 140 h 150"/>
                <a:gd name="T12" fmla="*/ 240 w 241"/>
                <a:gd name="T13" fmla="*/ 140 h 150"/>
                <a:gd name="T14" fmla="*/ 240 w 241"/>
                <a:gd name="T15" fmla="*/ 115 h 150"/>
                <a:gd name="T16" fmla="*/ 240 w 241"/>
                <a:gd name="T17" fmla="*/ 115 h 150"/>
                <a:gd name="T18" fmla="*/ 240 w 241"/>
                <a:gd name="T19" fmla="*/ 102 h 150"/>
                <a:gd name="T20" fmla="*/ 240 w 241"/>
                <a:gd name="T21" fmla="*/ 102 h 150"/>
                <a:gd name="T22" fmla="*/ 240 w 241"/>
                <a:gd name="T23" fmla="*/ 91 h 150"/>
                <a:gd name="T24" fmla="*/ 238 w 241"/>
                <a:gd name="T25" fmla="*/ 79 h 150"/>
                <a:gd name="T26" fmla="*/ 235 w 241"/>
                <a:gd name="T27" fmla="*/ 65 h 150"/>
                <a:gd name="T28" fmla="*/ 231 w 241"/>
                <a:gd name="T29" fmla="*/ 50 h 150"/>
                <a:gd name="T30" fmla="*/ 227 w 241"/>
                <a:gd name="T31" fmla="*/ 37 h 150"/>
                <a:gd name="T32" fmla="*/ 223 w 241"/>
                <a:gd name="T33" fmla="*/ 27 h 150"/>
                <a:gd name="T34" fmla="*/ 219 w 241"/>
                <a:gd name="T35" fmla="*/ 18 h 150"/>
                <a:gd name="T36" fmla="*/ 216 w 241"/>
                <a:gd name="T37" fmla="*/ 16 h 150"/>
                <a:gd name="T38" fmla="*/ 214 w 241"/>
                <a:gd name="T39" fmla="*/ 16 h 150"/>
                <a:gd name="T40" fmla="*/ 214 w 241"/>
                <a:gd name="T41" fmla="*/ 16 h 150"/>
                <a:gd name="T42" fmla="*/ 167 w 241"/>
                <a:gd name="T43" fmla="*/ 16 h 150"/>
                <a:gd name="T44" fmla="*/ 167 w 241"/>
                <a:gd name="T45" fmla="*/ 0 h 150"/>
                <a:gd name="T46" fmla="*/ 8 w 241"/>
                <a:gd name="T47" fmla="*/ 0 h 150"/>
                <a:gd name="T48" fmla="*/ 8 w 241"/>
                <a:gd name="T49" fmla="*/ 108 h 150"/>
                <a:gd name="T50" fmla="*/ 8 w 241"/>
                <a:gd name="T51" fmla="*/ 117 h 150"/>
                <a:gd name="T52" fmla="*/ 8 w 241"/>
                <a:gd name="T53" fmla="*/ 118 h 150"/>
                <a:gd name="T54" fmla="*/ 0 w 241"/>
                <a:gd name="T55" fmla="*/ 118 h 150"/>
                <a:gd name="T56" fmla="*/ 0 w 241"/>
                <a:gd name="T57" fmla="*/ 132 h 150"/>
                <a:gd name="T58" fmla="*/ 11 w 241"/>
                <a:gd name="T59" fmla="*/ 132 h 150"/>
                <a:gd name="T60" fmla="*/ 19 w 241"/>
                <a:gd name="T61" fmla="*/ 14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150">
                  <a:moveTo>
                    <a:pt x="233" y="146"/>
                  </a:moveTo>
                  <a:lnTo>
                    <a:pt x="233" y="146"/>
                  </a:lnTo>
                  <a:lnTo>
                    <a:pt x="233" y="150"/>
                  </a:lnTo>
                  <a:lnTo>
                    <a:pt x="241" y="150"/>
                  </a:lnTo>
                  <a:lnTo>
                    <a:pt x="241" y="150"/>
                  </a:lnTo>
                  <a:lnTo>
                    <a:pt x="241" y="140"/>
                  </a:lnTo>
                  <a:lnTo>
                    <a:pt x="240" y="140"/>
                  </a:lnTo>
                  <a:lnTo>
                    <a:pt x="240" y="115"/>
                  </a:lnTo>
                  <a:lnTo>
                    <a:pt x="240" y="115"/>
                  </a:lnTo>
                  <a:lnTo>
                    <a:pt x="240" y="102"/>
                  </a:lnTo>
                  <a:lnTo>
                    <a:pt x="240" y="102"/>
                  </a:lnTo>
                  <a:lnTo>
                    <a:pt x="240" y="91"/>
                  </a:lnTo>
                  <a:lnTo>
                    <a:pt x="238" y="79"/>
                  </a:lnTo>
                  <a:lnTo>
                    <a:pt x="235" y="65"/>
                  </a:lnTo>
                  <a:lnTo>
                    <a:pt x="231" y="50"/>
                  </a:lnTo>
                  <a:lnTo>
                    <a:pt x="227" y="37"/>
                  </a:lnTo>
                  <a:lnTo>
                    <a:pt x="223" y="27"/>
                  </a:lnTo>
                  <a:lnTo>
                    <a:pt x="219" y="18"/>
                  </a:lnTo>
                  <a:lnTo>
                    <a:pt x="216" y="16"/>
                  </a:lnTo>
                  <a:lnTo>
                    <a:pt x="214" y="16"/>
                  </a:lnTo>
                  <a:lnTo>
                    <a:pt x="214" y="16"/>
                  </a:lnTo>
                  <a:lnTo>
                    <a:pt x="167" y="16"/>
                  </a:lnTo>
                  <a:lnTo>
                    <a:pt x="167" y="0"/>
                  </a:lnTo>
                  <a:lnTo>
                    <a:pt x="8" y="0"/>
                  </a:lnTo>
                  <a:lnTo>
                    <a:pt x="8" y="108"/>
                  </a:lnTo>
                  <a:lnTo>
                    <a:pt x="8" y="117"/>
                  </a:lnTo>
                  <a:lnTo>
                    <a:pt x="8" y="118"/>
                  </a:lnTo>
                  <a:lnTo>
                    <a:pt x="0" y="118"/>
                  </a:lnTo>
                  <a:lnTo>
                    <a:pt x="0" y="132"/>
                  </a:lnTo>
                  <a:lnTo>
                    <a:pt x="11" y="132"/>
                  </a:lnTo>
                  <a:lnTo>
                    <a:pt x="19" y="14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4" name="Freeform 415"/>
            <p:cNvSpPr>
              <a:spLocks noEditPoints="1"/>
            </p:cNvSpPr>
            <p:nvPr/>
          </p:nvSpPr>
          <p:spPr bwMode="auto">
            <a:xfrm>
              <a:off x="3767138" y="2514600"/>
              <a:ext cx="101600" cy="101600"/>
            </a:xfrm>
            <a:custGeom>
              <a:avLst/>
              <a:gdLst>
                <a:gd name="T0" fmla="*/ 32 w 64"/>
                <a:gd name="T1" fmla="*/ 0 h 64"/>
                <a:gd name="T2" fmla="*/ 32 w 64"/>
                <a:gd name="T3" fmla="*/ 0 h 64"/>
                <a:gd name="T4" fmla="*/ 26 w 64"/>
                <a:gd name="T5" fmla="*/ 0 h 64"/>
                <a:gd name="T6" fmla="*/ 20 w 64"/>
                <a:gd name="T7" fmla="*/ 2 h 64"/>
                <a:gd name="T8" fmla="*/ 15 w 64"/>
                <a:gd name="T9" fmla="*/ 5 h 64"/>
                <a:gd name="T10" fmla="*/ 9 w 64"/>
                <a:gd name="T11" fmla="*/ 9 h 64"/>
                <a:gd name="T12" fmla="*/ 5 w 64"/>
                <a:gd name="T13" fmla="*/ 14 h 64"/>
                <a:gd name="T14" fmla="*/ 2 w 64"/>
                <a:gd name="T15" fmla="*/ 20 h 64"/>
                <a:gd name="T16" fmla="*/ 0 w 64"/>
                <a:gd name="T17" fmla="*/ 26 h 64"/>
                <a:gd name="T18" fmla="*/ 0 w 64"/>
                <a:gd name="T19" fmla="*/ 32 h 64"/>
                <a:gd name="T20" fmla="*/ 0 w 64"/>
                <a:gd name="T21" fmla="*/ 32 h 64"/>
                <a:gd name="T22" fmla="*/ 0 w 64"/>
                <a:gd name="T23" fmla="*/ 38 h 64"/>
                <a:gd name="T24" fmla="*/ 2 w 64"/>
                <a:gd name="T25" fmla="*/ 44 h 64"/>
                <a:gd name="T26" fmla="*/ 5 w 64"/>
                <a:gd name="T27" fmla="*/ 49 h 64"/>
                <a:gd name="T28" fmla="*/ 9 w 64"/>
                <a:gd name="T29" fmla="*/ 55 h 64"/>
                <a:gd name="T30" fmla="*/ 15 w 64"/>
                <a:gd name="T31" fmla="*/ 59 h 64"/>
                <a:gd name="T32" fmla="*/ 20 w 64"/>
                <a:gd name="T33" fmla="*/ 62 h 64"/>
                <a:gd name="T34" fmla="*/ 26 w 64"/>
                <a:gd name="T35" fmla="*/ 64 h 64"/>
                <a:gd name="T36" fmla="*/ 32 w 64"/>
                <a:gd name="T37" fmla="*/ 64 h 64"/>
                <a:gd name="T38" fmla="*/ 32 w 64"/>
                <a:gd name="T39" fmla="*/ 64 h 64"/>
                <a:gd name="T40" fmla="*/ 38 w 64"/>
                <a:gd name="T41" fmla="*/ 64 h 64"/>
                <a:gd name="T42" fmla="*/ 44 w 64"/>
                <a:gd name="T43" fmla="*/ 62 h 64"/>
                <a:gd name="T44" fmla="*/ 50 w 64"/>
                <a:gd name="T45" fmla="*/ 59 h 64"/>
                <a:gd name="T46" fmla="*/ 55 w 64"/>
                <a:gd name="T47" fmla="*/ 55 h 64"/>
                <a:gd name="T48" fmla="*/ 59 w 64"/>
                <a:gd name="T49" fmla="*/ 49 h 64"/>
                <a:gd name="T50" fmla="*/ 62 w 64"/>
                <a:gd name="T51" fmla="*/ 44 h 64"/>
                <a:gd name="T52" fmla="*/ 63 w 64"/>
                <a:gd name="T53" fmla="*/ 38 h 64"/>
                <a:gd name="T54" fmla="*/ 64 w 64"/>
                <a:gd name="T55" fmla="*/ 32 h 64"/>
                <a:gd name="T56" fmla="*/ 64 w 64"/>
                <a:gd name="T57" fmla="*/ 32 h 64"/>
                <a:gd name="T58" fmla="*/ 63 w 64"/>
                <a:gd name="T59" fmla="*/ 26 h 64"/>
                <a:gd name="T60" fmla="*/ 62 w 64"/>
                <a:gd name="T61" fmla="*/ 20 h 64"/>
                <a:gd name="T62" fmla="*/ 59 w 64"/>
                <a:gd name="T63" fmla="*/ 14 h 64"/>
                <a:gd name="T64" fmla="*/ 55 w 64"/>
                <a:gd name="T65" fmla="*/ 9 h 64"/>
                <a:gd name="T66" fmla="*/ 50 w 64"/>
                <a:gd name="T67" fmla="*/ 5 h 64"/>
                <a:gd name="T68" fmla="*/ 44 w 64"/>
                <a:gd name="T69" fmla="*/ 2 h 64"/>
                <a:gd name="T70" fmla="*/ 38 w 64"/>
                <a:gd name="T71" fmla="*/ 0 h 64"/>
                <a:gd name="T72" fmla="*/ 32 w 64"/>
                <a:gd name="T73" fmla="*/ 0 h 64"/>
                <a:gd name="T74" fmla="*/ 32 w 64"/>
                <a:gd name="T75" fmla="*/ 0 h 64"/>
                <a:gd name="T76" fmla="*/ 32 w 64"/>
                <a:gd name="T77" fmla="*/ 46 h 64"/>
                <a:gd name="T78" fmla="*/ 32 w 64"/>
                <a:gd name="T79" fmla="*/ 46 h 64"/>
                <a:gd name="T80" fmla="*/ 27 w 64"/>
                <a:gd name="T81" fmla="*/ 45 h 64"/>
                <a:gd name="T82" fmla="*/ 22 w 64"/>
                <a:gd name="T83" fmla="*/ 42 h 64"/>
                <a:gd name="T84" fmla="*/ 19 w 64"/>
                <a:gd name="T85" fmla="*/ 37 h 64"/>
                <a:gd name="T86" fmla="*/ 18 w 64"/>
                <a:gd name="T87" fmla="*/ 32 h 64"/>
                <a:gd name="T88" fmla="*/ 18 w 64"/>
                <a:gd name="T89" fmla="*/ 32 h 64"/>
                <a:gd name="T90" fmla="*/ 19 w 64"/>
                <a:gd name="T91" fmla="*/ 27 h 64"/>
                <a:gd name="T92" fmla="*/ 22 w 64"/>
                <a:gd name="T93" fmla="*/ 22 h 64"/>
                <a:gd name="T94" fmla="*/ 27 w 64"/>
                <a:gd name="T95" fmla="*/ 19 h 64"/>
                <a:gd name="T96" fmla="*/ 32 w 64"/>
                <a:gd name="T97" fmla="*/ 18 h 64"/>
                <a:gd name="T98" fmla="*/ 32 w 64"/>
                <a:gd name="T99" fmla="*/ 18 h 64"/>
                <a:gd name="T100" fmla="*/ 37 w 64"/>
                <a:gd name="T101" fmla="*/ 19 h 64"/>
                <a:gd name="T102" fmla="*/ 42 w 64"/>
                <a:gd name="T103" fmla="*/ 22 h 64"/>
                <a:gd name="T104" fmla="*/ 45 w 64"/>
                <a:gd name="T105" fmla="*/ 27 h 64"/>
                <a:gd name="T106" fmla="*/ 46 w 64"/>
                <a:gd name="T107" fmla="*/ 32 h 64"/>
                <a:gd name="T108" fmla="*/ 46 w 64"/>
                <a:gd name="T109" fmla="*/ 32 h 64"/>
                <a:gd name="T110" fmla="*/ 45 w 64"/>
                <a:gd name="T111" fmla="*/ 37 h 64"/>
                <a:gd name="T112" fmla="*/ 42 w 64"/>
                <a:gd name="T113" fmla="*/ 42 h 64"/>
                <a:gd name="T114" fmla="*/ 37 w 64"/>
                <a:gd name="T115" fmla="*/ 45 h 64"/>
                <a:gd name="T116" fmla="*/ 32 w 64"/>
                <a:gd name="T117" fmla="*/ 46 h 64"/>
                <a:gd name="T118" fmla="*/ 32 w 64"/>
                <a:gd name="T1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64">
                  <a:moveTo>
                    <a:pt x="32" y="0"/>
                  </a:moveTo>
                  <a:lnTo>
                    <a:pt x="32" y="0"/>
                  </a:lnTo>
                  <a:lnTo>
                    <a:pt x="26" y="0"/>
                  </a:lnTo>
                  <a:lnTo>
                    <a:pt x="20" y="2"/>
                  </a:lnTo>
                  <a:lnTo>
                    <a:pt x="15" y="5"/>
                  </a:lnTo>
                  <a:lnTo>
                    <a:pt x="9" y="9"/>
                  </a:lnTo>
                  <a:lnTo>
                    <a:pt x="5" y="14"/>
                  </a:lnTo>
                  <a:lnTo>
                    <a:pt x="2" y="20"/>
                  </a:lnTo>
                  <a:lnTo>
                    <a:pt x="0" y="26"/>
                  </a:lnTo>
                  <a:lnTo>
                    <a:pt x="0" y="32"/>
                  </a:lnTo>
                  <a:lnTo>
                    <a:pt x="0" y="32"/>
                  </a:lnTo>
                  <a:lnTo>
                    <a:pt x="0" y="38"/>
                  </a:lnTo>
                  <a:lnTo>
                    <a:pt x="2" y="44"/>
                  </a:lnTo>
                  <a:lnTo>
                    <a:pt x="5" y="49"/>
                  </a:lnTo>
                  <a:lnTo>
                    <a:pt x="9" y="55"/>
                  </a:lnTo>
                  <a:lnTo>
                    <a:pt x="15" y="59"/>
                  </a:lnTo>
                  <a:lnTo>
                    <a:pt x="20" y="62"/>
                  </a:lnTo>
                  <a:lnTo>
                    <a:pt x="26" y="64"/>
                  </a:lnTo>
                  <a:lnTo>
                    <a:pt x="32" y="64"/>
                  </a:lnTo>
                  <a:lnTo>
                    <a:pt x="32" y="64"/>
                  </a:lnTo>
                  <a:lnTo>
                    <a:pt x="38" y="64"/>
                  </a:lnTo>
                  <a:lnTo>
                    <a:pt x="44" y="62"/>
                  </a:lnTo>
                  <a:lnTo>
                    <a:pt x="50" y="59"/>
                  </a:lnTo>
                  <a:lnTo>
                    <a:pt x="55" y="55"/>
                  </a:lnTo>
                  <a:lnTo>
                    <a:pt x="59" y="49"/>
                  </a:lnTo>
                  <a:lnTo>
                    <a:pt x="62" y="44"/>
                  </a:lnTo>
                  <a:lnTo>
                    <a:pt x="63" y="38"/>
                  </a:lnTo>
                  <a:lnTo>
                    <a:pt x="64" y="32"/>
                  </a:lnTo>
                  <a:lnTo>
                    <a:pt x="64" y="32"/>
                  </a:lnTo>
                  <a:lnTo>
                    <a:pt x="63" y="26"/>
                  </a:lnTo>
                  <a:lnTo>
                    <a:pt x="62" y="20"/>
                  </a:lnTo>
                  <a:lnTo>
                    <a:pt x="59" y="14"/>
                  </a:lnTo>
                  <a:lnTo>
                    <a:pt x="55" y="9"/>
                  </a:lnTo>
                  <a:lnTo>
                    <a:pt x="50" y="5"/>
                  </a:lnTo>
                  <a:lnTo>
                    <a:pt x="44" y="2"/>
                  </a:lnTo>
                  <a:lnTo>
                    <a:pt x="38" y="0"/>
                  </a:lnTo>
                  <a:lnTo>
                    <a:pt x="32" y="0"/>
                  </a:lnTo>
                  <a:lnTo>
                    <a:pt x="32" y="0"/>
                  </a:lnTo>
                  <a:close/>
                  <a:moveTo>
                    <a:pt x="32" y="46"/>
                  </a:moveTo>
                  <a:lnTo>
                    <a:pt x="32" y="46"/>
                  </a:lnTo>
                  <a:lnTo>
                    <a:pt x="27" y="45"/>
                  </a:lnTo>
                  <a:lnTo>
                    <a:pt x="22" y="42"/>
                  </a:lnTo>
                  <a:lnTo>
                    <a:pt x="19" y="37"/>
                  </a:lnTo>
                  <a:lnTo>
                    <a:pt x="18" y="32"/>
                  </a:lnTo>
                  <a:lnTo>
                    <a:pt x="18" y="32"/>
                  </a:lnTo>
                  <a:lnTo>
                    <a:pt x="19" y="27"/>
                  </a:lnTo>
                  <a:lnTo>
                    <a:pt x="22" y="22"/>
                  </a:lnTo>
                  <a:lnTo>
                    <a:pt x="27" y="19"/>
                  </a:lnTo>
                  <a:lnTo>
                    <a:pt x="32" y="18"/>
                  </a:lnTo>
                  <a:lnTo>
                    <a:pt x="32" y="18"/>
                  </a:lnTo>
                  <a:lnTo>
                    <a:pt x="37" y="19"/>
                  </a:lnTo>
                  <a:lnTo>
                    <a:pt x="42" y="22"/>
                  </a:lnTo>
                  <a:lnTo>
                    <a:pt x="45" y="27"/>
                  </a:lnTo>
                  <a:lnTo>
                    <a:pt x="46" y="32"/>
                  </a:lnTo>
                  <a:lnTo>
                    <a:pt x="46" y="32"/>
                  </a:lnTo>
                  <a:lnTo>
                    <a:pt x="45" y="37"/>
                  </a:lnTo>
                  <a:lnTo>
                    <a:pt x="42" y="42"/>
                  </a:lnTo>
                  <a:lnTo>
                    <a:pt x="37" y="45"/>
                  </a:lnTo>
                  <a:lnTo>
                    <a:pt x="32" y="46"/>
                  </a:lnTo>
                  <a:lnTo>
                    <a:pt x="32" y="4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5" name="Freeform 416"/>
            <p:cNvSpPr>
              <a:spLocks noEditPoints="1"/>
            </p:cNvSpPr>
            <p:nvPr/>
          </p:nvSpPr>
          <p:spPr bwMode="auto">
            <a:xfrm>
              <a:off x="3983038" y="2514600"/>
              <a:ext cx="101600" cy="101600"/>
            </a:xfrm>
            <a:custGeom>
              <a:avLst/>
              <a:gdLst>
                <a:gd name="T0" fmla="*/ 32 w 64"/>
                <a:gd name="T1" fmla="*/ 0 h 64"/>
                <a:gd name="T2" fmla="*/ 32 w 64"/>
                <a:gd name="T3" fmla="*/ 0 h 64"/>
                <a:gd name="T4" fmla="*/ 26 w 64"/>
                <a:gd name="T5" fmla="*/ 0 h 64"/>
                <a:gd name="T6" fmla="*/ 20 w 64"/>
                <a:gd name="T7" fmla="*/ 2 h 64"/>
                <a:gd name="T8" fmla="*/ 14 w 64"/>
                <a:gd name="T9" fmla="*/ 5 h 64"/>
                <a:gd name="T10" fmla="*/ 9 w 64"/>
                <a:gd name="T11" fmla="*/ 9 h 64"/>
                <a:gd name="T12" fmla="*/ 5 w 64"/>
                <a:gd name="T13" fmla="*/ 14 h 64"/>
                <a:gd name="T14" fmla="*/ 2 w 64"/>
                <a:gd name="T15" fmla="*/ 20 h 64"/>
                <a:gd name="T16" fmla="*/ 1 w 64"/>
                <a:gd name="T17" fmla="*/ 26 h 64"/>
                <a:gd name="T18" fmla="*/ 0 w 64"/>
                <a:gd name="T19" fmla="*/ 32 h 64"/>
                <a:gd name="T20" fmla="*/ 0 w 64"/>
                <a:gd name="T21" fmla="*/ 32 h 64"/>
                <a:gd name="T22" fmla="*/ 1 w 64"/>
                <a:gd name="T23" fmla="*/ 38 h 64"/>
                <a:gd name="T24" fmla="*/ 2 w 64"/>
                <a:gd name="T25" fmla="*/ 44 h 64"/>
                <a:gd name="T26" fmla="*/ 5 w 64"/>
                <a:gd name="T27" fmla="*/ 49 h 64"/>
                <a:gd name="T28" fmla="*/ 9 w 64"/>
                <a:gd name="T29" fmla="*/ 55 h 64"/>
                <a:gd name="T30" fmla="*/ 14 w 64"/>
                <a:gd name="T31" fmla="*/ 59 h 64"/>
                <a:gd name="T32" fmla="*/ 20 w 64"/>
                <a:gd name="T33" fmla="*/ 62 h 64"/>
                <a:gd name="T34" fmla="*/ 26 w 64"/>
                <a:gd name="T35" fmla="*/ 64 h 64"/>
                <a:gd name="T36" fmla="*/ 32 w 64"/>
                <a:gd name="T37" fmla="*/ 64 h 64"/>
                <a:gd name="T38" fmla="*/ 32 w 64"/>
                <a:gd name="T39" fmla="*/ 64 h 64"/>
                <a:gd name="T40" fmla="*/ 38 w 64"/>
                <a:gd name="T41" fmla="*/ 64 h 64"/>
                <a:gd name="T42" fmla="*/ 44 w 64"/>
                <a:gd name="T43" fmla="*/ 62 h 64"/>
                <a:gd name="T44" fmla="*/ 49 w 64"/>
                <a:gd name="T45" fmla="*/ 59 h 64"/>
                <a:gd name="T46" fmla="*/ 54 w 64"/>
                <a:gd name="T47" fmla="*/ 55 h 64"/>
                <a:gd name="T48" fmla="*/ 59 w 64"/>
                <a:gd name="T49" fmla="*/ 49 h 64"/>
                <a:gd name="T50" fmla="*/ 62 w 64"/>
                <a:gd name="T51" fmla="*/ 44 h 64"/>
                <a:gd name="T52" fmla="*/ 64 w 64"/>
                <a:gd name="T53" fmla="*/ 38 h 64"/>
                <a:gd name="T54" fmla="*/ 64 w 64"/>
                <a:gd name="T55" fmla="*/ 32 h 64"/>
                <a:gd name="T56" fmla="*/ 64 w 64"/>
                <a:gd name="T57" fmla="*/ 32 h 64"/>
                <a:gd name="T58" fmla="*/ 64 w 64"/>
                <a:gd name="T59" fmla="*/ 26 h 64"/>
                <a:gd name="T60" fmla="*/ 62 w 64"/>
                <a:gd name="T61" fmla="*/ 20 h 64"/>
                <a:gd name="T62" fmla="*/ 59 w 64"/>
                <a:gd name="T63" fmla="*/ 14 h 64"/>
                <a:gd name="T64" fmla="*/ 54 w 64"/>
                <a:gd name="T65" fmla="*/ 9 h 64"/>
                <a:gd name="T66" fmla="*/ 49 w 64"/>
                <a:gd name="T67" fmla="*/ 5 h 64"/>
                <a:gd name="T68" fmla="*/ 44 w 64"/>
                <a:gd name="T69" fmla="*/ 2 h 64"/>
                <a:gd name="T70" fmla="*/ 38 w 64"/>
                <a:gd name="T71" fmla="*/ 0 h 64"/>
                <a:gd name="T72" fmla="*/ 32 w 64"/>
                <a:gd name="T73" fmla="*/ 0 h 64"/>
                <a:gd name="T74" fmla="*/ 32 w 64"/>
                <a:gd name="T75" fmla="*/ 0 h 64"/>
                <a:gd name="T76" fmla="*/ 32 w 64"/>
                <a:gd name="T77" fmla="*/ 46 h 64"/>
                <a:gd name="T78" fmla="*/ 32 w 64"/>
                <a:gd name="T79" fmla="*/ 46 h 64"/>
                <a:gd name="T80" fmla="*/ 27 w 64"/>
                <a:gd name="T81" fmla="*/ 45 h 64"/>
                <a:gd name="T82" fmla="*/ 22 w 64"/>
                <a:gd name="T83" fmla="*/ 42 h 64"/>
                <a:gd name="T84" fmla="*/ 18 w 64"/>
                <a:gd name="T85" fmla="*/ 37 h 64"/>
                <a:gd name="T86" fmla="*/ 17 w 64"/>
                <a:gd name="T87" fmla="*/ 32 h 64"/>
                <a:gd name="T88" fmla="*/ 17 w 64"/>
                <a:gd name="T89" fmla="*/ 32 h 64"/>
                <a:gd name="T90" fmla="*/ 18 w 64"/>
                <a:gd name="T91" fmla="*/ 27 h 64"/>
                <a:gd name="T92" fmla="*/ 22 w 64"/>
                <a:gd name="T93" fmla="*/ 22 h 64"/>
                <a:gd name="T94" fmla="*/ 27 w 64"/>
                <a:gd name="T95" fmla="*/ 19 h 64"/>
                <a:gd name="T96" fmla="*/ 32 w 64"/>
                <a:gd name="T97" fmla="*/ 18 h 64"/>
                <a:gd name="T98" fmla="*/ 32 w 64"/>
                <a:gd name="T99" fmla="*/ 18 h 64"/>
                <a:gd name="T100" fmla="*/ 37 w 64"/>
                <a:gd name="T101" fmla="*/ 19 h 64"/>
                <a:gd name="T102" fmla="*/ 42 w 64"/>
                <a:gd name="T103" fmla="*/ 22 h 64"/>
                <a:gd name="T104" fmla="*/ 45 w 64"/>
                <a:gd name="T105" fmla="*/ 27 h 64"/>
                <a:gd name="T106" fmla="*/ 46 w 64"/>
                <a:gd name="T107" fmla="*/ 32 h 64"/>
                <a:gd name="T108" fmla="*/ 46 w 64"/>
                <a:gd name="T109" fmla="*/ 32 h 64"/>
                <a:gd name="T110" fmla="*/ 45 w 64"/>
                <a:gd name="T111" fmla="*/ 37 h 64"/>
                <a:gd name="T112" fmla="*/ 42 w 64"/>
                <a:gd name="T113" fmla="*/ 42 h 64"/>
                <a:gd name="T114" fmla="*/ 37 w 64"/>
                <a:gd name="T115" fmla="*/ 45 h 64"/>
                <a:gd name="T116" fmla="*/ 32 w 64"/>
                <a:gd name="T117" fmla="*/ 46 h 64"/>
                <a:gd name="T118" fmla="*/ 32 w 64"/>
                <a:gd name="T1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64">
                  <a:moveTo>
                    <a:pt x="32" y="0"/>
                  </a:moveTo>
                  <a:lnTo>
                    <a:pt x="32" y="0"/>
                  </a:lnTo>
                  <a:lnTo>
                    <a:pt x="26" y="0"/>
                  </a:lnTo>
                  <a:lnTo>
                    <a:pt x="20" y="2"/>
                  </a:lnTo>
                  <a:lnTo>
                    <a:pt x="14" y="5"/>
                  </a:lnTo>
                  <a:lnTo>
                    <a:pt x="9" y="9"/>
                  </a:lnTo>
                  <a:lnTo>
                    <a:pt x="5" y="14"/>
                  </a:lnTo>
                  <a:lnTo>
                    <a:pt x="2" y="20"/>
                  </a:lnTo>
                  <a:lnTo>
                    <a:pt x="1" y="26"/>
                  </a:lnTo>
                  <a:lnTo>
                    <a:pt x="0" y="32"/>
                  </a:lnTo>
                  <a:lnTo>
                    <a:pt x="0" y="32"/>
                  </a:lnTo>
                  <a:lnTo>
                    <a:pt x="1" y="38"/>
                  </a:lnTo>
                  <a:lnTo>
                    <a:pt x="2" y="44"/>
                  </a:lnTo>
                  <a:lnTo>
                    <a:pt x="5" y="49"/>
                  </a:lnTo>
                  <a:lnTo>
                    <a:pt x="9" y="55"/>
                  </a:lnTo>
                  <a:lnTo>
                    <a:pt x="14" y="59"/>
                  </a:lnTo>
                  <a:lnTo>
                    <a:pt x="20" y="62"/>
                  </a:lnTo>
                  <a:lnTo>
                    <a:pt x="26" y="64"/>
                  </a:lnTo>
                  <a:lnTo>
                    <a:pt x="32" y="64"/>
                  </a:lnTo>
                  <a:lnTo>
                    <a:pt x="32" y="64"/>
                  </a:lnTo>
                  <a:lnTo>
                    <a:pt x="38" y="64"/>
                  </a:lnTo>
                  <a:lnTo>
                    <a:pt x="44" y="62"/>
                  </a:lnTo>
                  <a:lnTo>
                    <a:pt x="49" y="59"/>
                  </a:lnTo>
                  <a:lnTo>
                    <a:pt x="54" y="55"/>
                  </a:lnTo>
                  <a:lnTo>
                    <a:pt x="59" y="49"/>
                  </a:lnTo>
                  <a:lnTo>
                    <a:pt x="62" y="44"/>
                  </a:lnTo>
                  <a:lnTo>
                    <a:pt x="64" y="38"/>
                  </a:lnTo>
                  <a:lnTo>
                    <a:pt x="64" y="32"/>
                  </a:lnTo>
                  <a:lnTo>
                    <a:pt x="64" y="32"/>
                  </a:lnTo>
                  <a:lnTo>
                    <a:pt x="64" y="26"/>
                  </a:lnTo>
                  <a:lnTo>
                    <a:pt x="62" y="20"/>
                  </a:lnTo>
                  <a:lnTo>
                    <a:pt x="59" y="14"/>
                  </a:lnTo>
                  <a:lnTo>
                    <a:pt x="54" y="9"/>
                  </a:lnTo>
                  <a:lnTo>
                    <a:pt x="49" y="5"/>
                  </a:lnTo>
                  <a:lnTo>
                    <a:pt x="44" y="2"/>
                  </a:lnTo>
                  <a:lnTo>
                    <a:pt x="38" y="0"/>
                  </a:lnTo>
                  <a:lnTo>
                    <a:pt x="32" y="0"/>
                  </a:lnTo>
                  <a:lnTo>
                    <a:pt x="32" y="0"/>
                  </a:lnTo>
                  <a:close/>
                  <a:moveTo>
                    <a:pt x="32" y="46"/>
                  </a:moveTo>
                  <a:lnTo>
                    <a:pt x="32" y="46"/>
                  </a:lnTo>
                  <a:lnTo>
                    <a:pt x="27" y="45"/>
                  </a:lnTo>
                  <a:lnTo>
                    <a:pt x="22" y="42"/>
                  </a:lnTo>
                  <a:lnTo>
                    <a:pt x="18" y="37"/>
                  </a:lnTo>
                  <a:lnTo>
                    <a:pt x="17" y="32"/>
                  </a:lnTo>
                  <a:lnTo>
                    <a:pt x="17" y="32"/>
                  </a:lnTo>
                  <a:lnTo>
                    <a:pt x="18" y="27"/>
                  </a:lnTo>
                  <a:lnTo>
                    <a:pt x="22" y="22"/>
                  </a:lnTo>
                  <a:lnTo>
                    <a:pt x="27" y="19"/>
                  </a:lnTo>
                  <a:lnTo>
                    <a:pt x="32" y="18"/>
                  </a:lnTo>
                  <a:lnTo>
                    <a:pt x="32" y="18"/>
                  </a:lnTo>
                  <a:lnTo>
                    <a:pt x="37" y="19"/>
                  </a:lnTo>
                  <a:lnTo>
                    <a:pt x="42" y="22"/>
                  </a:lnTo>
                  <a:lnTo>
                    <a:pt x="45" y="27"/>
                  </a:lnTo>
                  <a:lnTo>
                    <a:pt x="46" y="32"/>
                  </a:lnTo>
                  <a:lnTo>
                    <a:pt x="46" y="32"/>
                  </a:lnTo>
                  <a:lnTo>
                    <a:pt x="45" y="37"/>
                  </a:lnTo>
                  <a:lnTo>
                    <a:pt x="42" y="42"/>
                  </a:lnTo>
                  <a:lnTo>
                    <a:pt x="37" y="45"/>
                  </a:lnTo>
                  <a:lnTo>
                    <a:pt x="32" y="46"/>
                  </a:lnTo>
                  <a:lnTo>
                    <a:pt x="32" y="4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6" name="Freeform 417"/>
            <p:cNvSpPr>
              <a:spLocks/>
            </p:cNvSpPr>
            <p:nvPr/>
          </p:nvSpPr>
          <p:spPr bwMode="auto">
            <a:xfrm>
              <a:off x="7780338" y="4071938"/>
              <a:ext cx="38100" cy="34925"/>
            </a:xfrm>
            <a:custGeom>
              <a:avLst/>
              <a:gdLst>
                <a:gd name="T0" fmla="*/ 18 w 24"/>
                <a:gd name="T1" fmla="*/ 0 h 22"/>
                <a:gd name="T2" fmla="*/ 18 w 24"/>
                <a:gd name="T3" fmla="*/ 0 h 22"/>
                <a:gd name="T4" fmla="*/ 21 w 24"/>
                <a:gd name="T5" fmla="*/ 2 h 22"/>
                <a:gd name="T6" fmla="*/ 23 w 24"/>
                <a:gd name="T7" fmla="*/ 6 h 22"/>
                <a:gd name="T8" fmla="*/ 24 w 24"/>
                <a:gd name="T9" fmla="*/ 11 h 22"/>
                <a:gd name="T10" fmla="*/ 23 w 24"/>
                <a:gd name="T11" fmla="*/ 15 h 22"/>
                <a:gd name="T12" fmla="*/ 23 w 24"/>
                <a:gd name="T13" fmla="*/ 15 h 22"/>
                <a:gd name="T14" fmla="*/ 21 w 24"/>
                <a:gd name="T15" fmla="*/ 19 h 22"/>
                <a:gd name="T16" fmla="*/ 17 w 24"/>
                <a:gd name="T17" fmla="*/ 21 h 22"/>
                <a:gd name="T18" fmla="*/ 13 w 24"/>
                <a:gd name="T19" fmla="*/ 22 h 22"/>
                <a:gd name="T20" fmla="*/ 8 w 24"/>
                <a:gd name="T21" fmla="*/ 22 h 22"/>
                <a:gd name="T22" fmla="*/ 8 w 24"/>
                <a:gd name="T23" fmla="*/ 22 h 22"/>
                <a:gd name="T24" fmla="*/ 4 w 24"/>
                <a:gd name="T25" fmla="*/ 20 h 22"/>
                <a:gd name="T26" fmla="*/ 2 w 24"/>
                <a:gd name="T27" fmla="*/ 17 h 22"/>
                <a:gd name="T28" fmla="*/ 0 w 24"/>
                <a:gd name="T29" fmla="*/ 13 h 22"/>
                <a:gd name="T30" fmla="*/ 0 w 24"/>
                <a:gd name="T31" fmla="*/ 9 h 22"/>
                <a:gd name="T32" fmla="*/ 0 w 24"/>
                <a:gd name="T33" fmla="*/ 9 h 22"/>
                <a:gd name="T34" fmla="*/ 0 w 24"/>
                <a:gd name="T3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18" y="0"/>
                  </a:moveTo>
                  <a:lnTo>
                    <a:pt x="18" y="0"/>
                  </a:lnTo>
                  <a:lnTo>
                    <a:pt x="21" y="2"/>
                  </a:lnTo>
                  <a:lnTo>
                    <a:pt x="23" y="6"/>
                  </a:lnTo>
                  <a:lnTo>
                    <a:pt x="24" y="11"/>
                  </a:lnTo>
                  <a:lnTo>
                    <a:pt x="23" y="15"/>
                  </a:lnTo>
                  <a:lnTo>
                    <a:pt x="23" y="15"/>
                  </a:lnTo>
                  <a:lnTo>
                    <a:pt x="21" y="19"/>
                  </a:lnTo>
                  <a:lnTo>
                    <a:pt x="17" y="21"/>
                  </a:lnTo>
                  <a:lnTo>
                    <a:pt x="13" y="22"/>
                  </a:lnTo>
                  <a:lnTo>
                    <a:pt x="8" y="22"/>
                  </a:lnTo>
                  <a:lnTo>
                    <a:pt x="8" y="22"/>
                  </a:lnTo>
                  <a:lnTo>
                    <a:pt x="4" y="20"/>
                  </a:lnTo>
                  <a:lnTo>
                    <a:pt x="2" y="17"/>
                  </a:lnTo>
                  <a:lnTo>
                    <a:pt x="0" y="13"/>
                  </a:lnTo>
                  <a:lnTo>
                    <a:pt x="0" y="9"/>
                  </a:lnTo>
                  <a:lnTo>
                    <a:pt x="0" y="9"/>
                  </a:lnTo>
                  <a:lnTo>
                    <a:pt x="0" y="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7" name="Freeform 418"/>
            <p:cNvSpPr>
              <a:spLocks/>
            </p:cNvSpPr>
            <p:nvPr/>
          </p:nvSpPr>
          <p:spPr bwMode="auto">
            <a:xfrm>
              <a:off x="7758113" y="3995738"/>
              <a:ext cx="319088" cy="279400"/>
            </a:xfrm>
            <a:custGeom>
              <a:avLst/>
              <a:gdLst>
                <a:gd name="T0" fmla="*/ 7 w 201"/>
                <a:gd name="T1" fmla="*/ 43 h 176"/>
                <a:gd name="T2" fmla="*/ 0 w 201"/>
                <a:gd name="T3" fmla="*/ 49 h 176"/>
                <a:gd name="T4" fmla="*/ 13 w 201"/>
                <a:gd name="T5" fmla="*/ 123 h 176"/>
                <a:gd name="T6" fmla="*/ 157 w 201"/>
                <a:gd name="T7" fmla="*/ 176 h 176"/>
                <a:gd name="T8" fmla="*/ 201 w 201"/>
                <a:gd name="T9" fmla="*/ 52 h 176"/>
                <a:gd name="T10" fmla="*/ 57 w 201"/>
                <a:gd name="T11" fmla="*/ 0 h 176"/>
                <a:gd name="T12" fmla="*/ 21 w 201"/>
                <a:gd name="T13" fmla="*/ 31 h 176"/>
              </a:gdLst>
              <a:ahLst/>
              <a:cxnLst>
                <a:cxn ang="0">
                  <a:pos x="T0" y="T1"/>
                </a:cxn>
                <a:cxn ang="0">
                  <a:pos x="T2" y="T3"/>
                </a:cxn>
                <a:cxn ang="0">
                  <a:pos x="T4" y="T5"/>
                </a:cxn>
                <a:cxn ang="0">
                  <a:pos x="T6" y="T7"/>
                </a:cxn>
                <a:cxn ang="0">
                  <a:pos x="T8" y="T9"/>
                </a:cxn>
                <a:cxn ang="0">
                  <a:pos x="T10" y="T11"/>
                </a:cxn>
                <a:cxn ang="0">
                  <a:pos x="T12" y="T13"/>
                </a:cxn>
              </a:cxnLst>
              <a:rect l="0" t="0" r="r" b="b"/>
              <a:pathLst>
                <a:path w="201" h="176">
                  <a:moveTo>
                    <a:pt x="7" y="43"/>
                  </a:moveTo>
                  <a:lnTo>
                    <a:pt x="0" y="49"/>
                  </a:lnTo>
                  <a:lnTo>
                    <a:pt x="13" y="123"/>
                  </a:lnTo>
                  <a:lnTo>
                    <a:pt x="157" y="176"/>
                  </a:lnTo>
                  <a:lnTo>
                    <a:pt x="201" y="52"/>
                  </a:lnTo>
                  <a:lnTo>
                    <a:pt x="57" y="0"/>
                  </a:lnTo>
                  <a:lnTo>
                    <a:pt x="21" y="3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8" name="Freeform 419"/>
            <p:cNvSpPr>
              <a:spLocks/>
            </p:cNvSpPr>
            <p:nvPr/>
          </p:nvSpPr>
          <p:spPr bwMode="auto">
            <a:xfrm>
              <a:off x="7654926" y="4011613"/>
              <a:ext cx="141288" cy="98425"/>
            </a:xfrm>
            <a:custGeom>
              <a:avLst/>
              <a:gdLst>
                <a:gd name="T0" fmla="*/ 89 w 89"/>
                <a:gd name="T1" fmla="*/ 47 h 62"/>
                <a:gd name="T2" fmla="*/ 89 w 89"/>
                <a:gd name="T3" fmla="*/ 47 h 62"/>
                <a:gd name="T4" fmla="*/ 86 w 89"/>
                <a:gd name="T5" fmla="*/ 41 h 62"/>
                <a:gd name="T6" fmla="*/ 83 w 89"/>
                <a:gd name="T7" fmla="*/ 36 h 62"/>
                <a:gd name="T8" fmla="*/ 78 w 89"/>
                <a:gd name="T9" fmla="*/ 29 h 62"/>
                <a:gd name="T10" fmla="*/ 73 w 89"/>
                <a:gd name="T11" fmla="*/ 22 h 62"/>
                <a:gd name="T12" fmla="*/ 65 w 89"/>
                <a:gd name="T13" fmla="*/ 15 h 62"/>
                <a:gd name="T14" fmla="*/ 56 w 89"/>
                <a:gd name="T15" fmla="*/ 8 h 62"/>
                <a:gd name="T16" fmla="*/ 45 w 89"/>
                <a:gd name="T17" fmla="*/ 3 h 62"/>
                <a:gd name="T18" fmla="*/ 45 w 89"/>
                <a:gd name="T19" fmla="*/ 3 h 62"/>
                <a:gd name="T20" fmla="*/ 37 w 89"/>
                <a:gd name="T21" fmla="*/ 0 h 62"/>
                <a:gd name="T22" fmla="*/ 30 w 89"/>
                <a:gd name="T23" fmla="*/ 0 h 62"/>
                <a:gd name="T24" fmla="*/ 23 w 89"/>
                <a:gd name="T25" fmla="*/ 0 h 62"/>
                <a:gd name="T26" fmla="*/ 16 w 89"/>
                <a:gd name="T27" fmla="*/ 2 h 62"/>
                <a:gd name="T28" fmla="*/ 11 w 89"/>
                <a:gd name="T29" fmla="*/ 5 h 62"/>
                <a:gd name="T30" fmla="*/ 7 w 89"/>
                <a:gd name="T31" fmla="*/ 8 h 62"/>
                <a:gd name="T32" fmla="*/ 3 w 89"/>
                <a:gd name="T33" fmla="*/ 13 h 62"/>
                <a:gd name="T34" fmla="*/ 1 w 89"/>
                <a:gd name="T35" fmla="*/ 18 h 62"/>
                <a:gd name="T36" fmla="*/ 1 w 89"/>
                <a:gd name="T37" fmla="*/ 18 h 62"/>
                <a:gd name="T38" fmla="*/ 0 w 89"/>
                <a:gd name="T39" fmla="*/ 23 h 62"/>
                <a:gd name="T40" fmla="*/ 0 w 89"/>
                <a:gd name="T41" fmla="*/ 28 h 62"/>
                <a:gd name="T42" fmla="*/ 1 w 89"/>
                <a:gd name="T43" fmla="*/ 34 h 62"/>
                <a:gd name="T44" fmla="*/ 3 w 89"/>
                <a:gd name="T45" fmla="*/ 39 h 62"/>
                <a:gd name="T46" fmla="*/ 6 w 89"/>
                <a:gd name="T47" fmla="*/ 44 h 62"/>
                <a:gd name="T48" fmla="*/ 11 w 89"/>
                <a:gd name="T49" fmla="*/ 50 h 62"/>
                <a:gd name="T50" fmla="*/ 17 w 89"/>
                <a:gd name="T51" fmla="*/ 54 h 62"/>
                <a:gd name="T52" fmla="*/ 26 w 89"/>
                <a:gd name="T53" fmla="*/ 58 h 62"/>
                <a:gd name="T54" fmla="*/ 26 w 89"/>
                <a:gd name="T55" fmla="*/ 58 h 62"/>
                <a:gd name="T56" fmla="*/ 39 w 89"/>
                <a:gd name="T57" fmla="*/ 61 h 62"/>
                <a:gd name="T58" fmla="*/ 50 w 89"/>
                <a:gd name="T59" fmla="*/ 62 h 62"/>
                <a:gd name="T60" fmla="*/ 50 w 89"/>
                <a:gd name="T61" fmla="*/ 62 h 62"/>
                <a:gd name="T62" fmla="*/ 59 w 89"/>
                <a:gd name="T6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62">
                  <a:moveTo>
                    <a:pt x="89" y="47"/>
                  </a:moveTo>
                  <a:lnTo>
                    <a:pt x="89" y="47"/>
                  </a:lnTo>
                  <a:lnTo>
                    <a:pt x="86" y="41"/>
                  </a:lnTo>
                  <a:lnTo>
                    <a:pt x="83" y="36"/>
                  </a:lnTo>
                  <a:lnTo>
                    <a:pt x="78" y="29"/>
                  </a:lnTo>
                  <a:lnTo>
                    <a:pt x="73" y="22"/>
                  </a:lnTo>
                  <a:lnTo>
                    <a:pt x="65" y="15"/>
                  </a:lnTo>
                  <a:lnTo>
                    <a:pt x="56" y="8"/>
                  </a:lnTo>
                  <a:lnTo>
                    <a:pt x="45" y="3"/>
                  </a:lnTo>
                  <a:lnTo>
                    <a:pt x="45" y="3"/>
                  </a:lnTo>
                  <a:lnTo>
                    <a:pt x="37" y="0"/>
                  </a:lnTo>
                  <a:lnTo>
                    <a:pt x="30" y="0"/>
                  </a:lnTo>
                  <a:lnTo>
                    <a:pt x="23" y="0"/>
                  </a:lnTo>
                  <a:lnTo>
                    <a:pt x="16" y="2"/>
                  </a:lnTo>
                  <a:lnTo>
                    <a:pt x="11" y="5"/>
                  </a:lnTo>
                  <a:lnTo>
                    <a:pt x="7" y="8"/>
                  </a:lnTo>
                  <a:lnTo>
                    <a:pt x="3" y="13"/>
                  </a:lnTo>
                  <a:lnTo>
                    <a:pt x="1" y="18"/>
                  </a:lnTo>
                  <a:lnTo>
                    <a:pt x="1" y="18"/>
                  </a:lnTo>
                  <a:lnTo>
                    <a:pt x="0" y="23"/>
                  </a:lnTo>
                  <a:lnTo>
                    <a:pt x="0" y="28"/>
                  </a:lnTo>
                  <a:lnTo>
                    <a:pt x="1" y="34"/>
                  </a:lnTo>
                  <a:lnTo>
                    <a:pt x="3" y="39"/>
                  </a:lnTo>
                  <a:lnTo>
                    <a:pt x="6" y="44"/>
                  </a:lnTo>
                  <a:lnTo>
                    <a:pt x="11" y="50"/>
                  </a:lnTo>
                  <a:lnTo>
                    <a:pt x="17" y="54"/>
                  </a:lnTo>
                  <a:lnTo>
                    <a:pt x="26" y="58"/>
                  </a:lnTo>
                  <a:lnTo>
                    <a:pt x="26" y="58"/>
                  </a:lnTo>
                  <a:lnTo>
                    <a:pt x="39" y="61"/>
                  </a:lnTo>
                  <a:lnTo>
                    <a:pt x="50" y="62"/>
                  </a:lnTo>
                  <a:lnTo>
                    <a:pt x="50" y="62"/>
                  </a:lnTo>
                  <a:lnTo>
                    <a:pt x="59" y="6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899" name="Freeform 420"/>
            <p:cNvSpPr>
              <a:spLocks noEditPoints="1"/>
            </p:cNvSpPr>
            <p:nvPr/>
          </p:nvSpPr>
          <p:spPr bwMode="auto">
            <a:xfrm>
              <a:off x="2719388" y="2681288"/>
              <a:ext cx="250825" cy="206375"/>
            </a:xfrm>
            <a:custGeom>
              <a:avLst/>
              <a:gdLst>
                <a:gd name="T0" fmla="*/ 158 w 158"/>
                <a:gd name="T1" fmla="*/ 121 h 130"/>
                <a:gd name="T2" fmla="*/ 158 w 158"/>
                <a:gd name="T3" fmla="*/ 121 h 130"/>
                <a:gd name="T4" fmla="*/ 157 w 158"/>
                <a:gd name="T5" fmla="*/ 124 h 130"/>
                <a:gd name="T6" fmla="*/ 155 w 158"/>
                <a:gd name="T7" fmla="*/ 126 h 130"/>
                <a:gd name="T8" fmla="*/ 153 w 158"/>
                <a:gd name="T9" fmla="*/ 129 h 130"/>
                <a:gd name="T10" fmla="*/ 150 w 158"/>
                <a:gd name="T11" fmla="*/ 130 h 130"/>
                <a:gd name="T12" fmla="*/ 9 w 158"/>
                <a:gd name="T13" fmla="*/ 130 h 130"/>
                <a:gd name="T14" fmla="*/ 9 w 158"/>
                <a:gd name="T15" fmla="*/ 130 h 130"/>
                <a:gd name="T16" fmla="*/ 5 w 158"/>
                <a:gd name="T17" fmla="*/ 129 h 130"/>
                <a:gd name="T18" fmla="*/ 3 w 158"/>
                <a:gd name="T19" fmla="*/ 126 h 130"/>
                <a:gd name="T20" fmla="*/ 1 w 158"/>
                <a:gd name="T21" fmla="*/ 124 h 130"/>
                <a:gd name="T22" fmla="*/ 0 w 158"/>
                <a:gd name="T23" fmla="*/ 121 h 130"/>
                <a:gd name="T24" fmla="*/ 0 w 158"/>
                <a:gd name="T25" fmla="*/ 8 h 130"/>
                <a:gd name="T26" fmla="*/ 0 w 158"/>
                <a:gd name="T27" fmla="*/ 8 h 130"/>
                <a:gd name="T28" fmla="*/ 1 w 158"/>
                <a:gd name="T29" fmla="*/ 5 h 130"/>
                <a:gd name="T30" fmla="*/ 3 w 158"/>
                <a:gd name="T31" fmla="*/ 3 h 130"/>
                <a:gd name="T32" fmla="*/ 5 w 158"/>
                <a:gd name="T33" fmla="*/ 1 h 130"/>
                <a:gd name="T34" fmla="*/ 9 w 158"/>
                <a:gd name="T35" fmla="*/ 0 h 130"/>
                <a:gd name="T36" fmla="*/ 150 w 158"/>
                <a:gd name="T37" fmla="*/ 0 h 130"/>
                <a:gd name="T38" fmla="*/ 150 w 158"/>
                <a:gd name="T39" fmla="*/ 0 h 130"/>
                <a:gd name="T40" fmla="*/ 153 w 158"/>
                <a:gd name="T41" fmla="*/ 1 h 130"/>
                <a:gd name="T42" fmla="*/ 155 w 158"/>
                <a:gd name="T43" fmla="*/ 3 h 130"/>
                <a:gd name="T44" fmla="*/ 157 w 158"/>
                <a:gd name="T45" fmla="*/ 5 h 130"/>
                <a:gd name="T46" fmla="*/ 158 w 158"/>
                <a:gd name="T47" fmla="*/ 8 h 130"/>
                <a:gd name="T48" fmla="*/ 158 w 158"/>
                <a:gd name="T49" fmla="*/ 121 h 130"/>
                <a:gd name="T50" fmla="*/ 96 w 158"/>
                <a:gd name="T51" fmla="*/ 47 h 130"/>
                <a:gd name="T52" fmla="*/ 96 w 158"/>
                <a:gd name="T53" fmla="*/ 47 h 130"/>
                <a:gd name="T54" fmla="*/ 96 w 158"/>
                <a:gd name="T55" fmla="*/ 44 h 130"/>
                <a:gd name="T56" fmla="*/ 95 w 158"/>
                <a:gd name="T57" fmla="*/ 41 h 130"/>
                <a:gd name="T58" fmla="*/ 90 w 158"/>
                <a:gd name="T59" fmla="*/ 36 h 130"/>
                <a:gd name="T60" fmla="*/ 85 w 158"/>
                <a:gd name="T61" fmla="*/ 33 h 130"/>
                <a:gd name="T62" fmla="*/ 82 w 158"/>
                <a:gd name="T63" fmla="*/ 32 h 130"/>
                <a:gd name="T64" fmla="*/ 79 w 158"/>
                <a:gd name="T65" fmla="*/ 31 h 130"/>
                <a:gd name="T66" fmla="*/ 79 w 158"/>
                <a:gd name="T67" fmla="*/ 31 h 130"/>
                <a:gd name="T68" fmla="*/ 76 w 158"/>
                <a:gd name="T69" fmla="*/ 32 h 130"/>
                <a:gd name="T70" fmla="*/ 73 w 158"/>
                <a:gd name="T71" fmla="*/ 33 h 130"/>
                <a:gd name="T72" fmla="*/ 68 w 158"/>
                <a:gd name="T73" fmla="*/ 36 h 130"/>
                <a:gd name="T74" fmla="*/ 64 w 158"/>
                <a:gd name="T75" fmla="*/ 41 h 130"/>
                <a:gd name="T76" fmla="*/ 63 w 158"/>
                <a:gd name="T77" fmla="*/ 44 h 130"/>
                <a:gd name="T78" fmla="*/ 63 w 158"/>
                <a:gd name="T79" fmla="*/ 47 h 130"/>
                <a:gd name="T80" fmla="*/ 63 w 158"/>
                <a:gd name="T81" fmla="*/ 47 h 130"/>
                <a:gd name="T82" fmla="*/ 64 w 158"/>
                <a:gd name="T83" fmla="*/ 51 h 130"/>
                <a:gd name="T84" fmla="*/ 65 w 158"/>
                <a:gd name="T85" fmla="*/ 54 h 130"/>
                <a:gd name="T86" fmla="*/ 67 w 158"/>
                <a:gd name="T87" fmla="*/ 58 h 130"/>
                <a:gd name="T88" fmla="*/ 69 w 158"/>
                <a:gd name="T89" fmla="*/ 61 h 130"/>
                <a:gd name="T90" fmla="*/ 69 w 158"/>
                <a:gd name="T91" fmla="*/ 93 h 130"/>
                <a:gd name="T92" fmla="*/ 69 w 158"/>
                <a:gd name="T93" fmla="*/ 93 h 130"/>
                <a:gd name="T94" fmla="*/ 70 w 158"/>
                <a:gd name="T95" fmla="*/ 97 h 130"/>
                <a:gd name="T96" fmla="*/ 72 w 158"/>
                <a:gd name="T97" fmla="*/ 100 h 130"/>
                <a:gd name="T98" fmla="*/ 75 w 158"/>
                <a:gd name="T99" fmla="*/ 102 h 130"/>
                <a:gd name="T100" fmla="*/ 79 w 158"/>
                <a:gd name="T101" fmla="*/ 103 h 130"/>
                <a:gd name="T102" fmla="*/ 79 w 158"/>
                <a:gd name="T103" fmla="*/ 103 h 130"/>
                <a:gd name="T104" fmla="*/ 83 w 158"/>
                <a:gd name="T105" fmla="*/ 102 h 130"/>
                <a:gd name="T106" fmla="*/ 86 w 158"/>
                <a:gd name="T107" fmla="*/ 100 h 130"/>
                <a:gd name="T108" fmla="*/ 88 w 158"/>
                <a:gd name="T109" fmla="*/ 97 h 130"/>
                <a:gd name="T110" fmla="*/ 89 w 158"/>
                <a:gd name="T111" fmla="*/ 93 h 130"/>
                <a:gd name="T112" fmla="*/ 89 w 158"/>
                <a:gd name="T113" fmla="*/ 61 h 130"/>
                <a:gd name="T114" fmla="*/ 89 w 158"/>
                <a:gd name="T115" fmla="*/ 61 h 130"/>
                <a:gd name="T116" fmla="*/ 91 w 158"/>
                <a:gd name="T117" fmla="*/ 58 h 130"/>
                <a:gd name="T118" fmla="*/ 94 w 158"/>
                <a:gd name="T119" fmla="*/ 54 h 130"/>
                <a:gd name="T120" fmla="*/ 95 w 158"/>
                <a:gd name="T121" fmla="*/ 51 h 130"/>
                <a:gd name="T122" fmla="*/ 96 w 158"/>
                <a:gd name="T123" fmla="*/ 47 h 130"/>
                <a:gd name="T124" fmla="*/ 96 w 158"/>
                <a:gd name="T125" fmla="*/ 4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130">
                  <a:moveTo>
                    <a:pt x="158" y="121"/>
                  </a:moveTo>
                  <a:lnTo>
                    <a:pt x="158" y="121"/>
                  </a:lnTo>
                  <a:lnTo>
                    <a:pt x="157" y="124"/>
                  </a:lnTo>
                  <a:lnTo>
                    <a:pt x="155" y="126"/>
                  </a:lnTo>
                  <a:lnTo>
                    <a:pt x="153" y="129"/>
                  </a:lnTo>
                  <a:lnTo>
                    <a:pt x="150" y="130"/>
                  </a:lnTo>
                  <a:lnTo>
                    <a:pt x="9" y="130"/>
                  </a:lnTo>
                  <a:lnTo>
                    <a:pt x="9" y="130"/>
                  </a:lnTo>
                  <a:lnTo>
                    <a:pt x="5" y="129"/>
                  </a:lnTo>
                  <a:lnTo>
                    <a:pt x="3" y="126"/>
                  </a:lnTo>
                  <a:lnTo>
                    <a:pt x="1" y="124"/>
                  </a:lnTo>
                  <a:lnTo>
                    <a:pt x="0" y="121"/>
                  </a:lnTo>
                  <a:lnTo>
                    <a:pt x="0" y="8"/>
                  </a:lnTo>
                  <a:lnTo>
                    <a:pt x="0" y="8"/>
                  </a:lnTo>
                  <a:lnTo>
                    <a:pt x="1" y="5"/>
                  </a:lnTo>
                  <a:lnTo>
                    <a:pt x="3" y="3"/>
                  </a:lnTo>
                  <a:lnTo>
                    <a:pt x="5" y="1"/>
                  </a:lnTo>
                  <a:lnTo>
                    <a:pt x="9" y="0"/>
                  </a:lnTo>
                  <a:lnTo>
                    <a:pt x="150" y="0"/>
                  </a:lnTo>
                  <a:lnTo>
                    <a:pt x="150" y="0"/>
                  </a:lnTo>
                  <a:lnTo>
                    <a:pt x="153" y="1"/>
                  </a:lnTo>
                  <a:lnTo>
                    <a:pt x="155" y="3"/>
                  </a:lnTo>
                  <a:lnTo>
                    <a:pt x="157" y="5"/>
                  </a:lnTo>
                  <a:lnTo>
                    <a:pt x="158" y="8"/>
                  </a:lnTo>
                  <a:lnTo>
                    <a:pt x="158" y="121"/>
                  </a:lnTo>
                  <a:close/>
                  <a:moveTo>
                    <a:pt x="96" y="47"/>
                  </a:moveTo>
                  <a:lnTo>
                    <a:pt x="96" y="47"/>
                  </a:lnTo>
                  <a:lnTo>
                    <a:pt x="96" y="44"/>
                  </a:lnTo>
                  <a:lnTo>
                    <a:pt x="95" y="41"/>
                  </a:lnTo>
                  <a:lnTo>
                    <a:pt x="90" y="36"/>
                  </a:lnTo>
                  <a:lnTo>
                    <a:pt x="85" y="33"/>
                  </a:lnTo>
                  <a:lnTo>
                    <a:pt x="82" y="32"/>
                  </a:lnTo>
                  <a:lnTo>
                    <a:pt x="79" y="31"/>
                  </a:lnTo>
                  <a:lnTo>
                    <a:pt x="79" y="31"/>
                  </a:lnTo>
                  <a:lnTo>
                    <a:pt x="76" y="32"/>
                  </a:lnTo>
                  <a:lnTo>
                    <a:pt x="73" y="33"/>
                  </a:lnTo>
                  <a:lnTo>
                    <a:pt x="68" y="36"/>
                  </a:lnTo>
                  <a:lnTo>
                    <a:pt x="64" y="41"/>
                  </a:lnTo>
                  <a:lnTo>
                    <a:pt x="63" y="44"/>
                  </a:lnTo>
                  <a:lnTo>
                    <a:pt x="63" y="47"/>
                  </a:lnTo>
                  <a:lnTo>
                    <a:pt x="63" y="47"/>
                  </a:lnTo>
                  <a:lnTo>
                    <a:pt x="64" y="51"/>
                  </a:lnTo>
                  <a:lnTo>
                    <a:pt x="65" y="54"/>
                  </a:lnTo>
                  <a:lnTo>
                    <a:pt x="67" y="58"/>
                  </a:lnTo>
                  <a:lnTo>
                    <a:pt x="69" y="61"/>
                  </a:lnTo>
                  <a:lnTo>
                    <a:pt x="69" y="93"/>
                  </a:lnTo>
                  <a:lnTo>
                    <a:pt x="69" y="93"/>
                  </a:lnTo>
                  <a:lnTo>
                    <a:pt x="70" y="97"/>
                  </a:lnTo>
                  <a:lnTo>
                    <a:pt x="72" y="100"/>
                  </a:lnTo>
                  <a:lnTo>
                    <a:pt x="75" y="102"/>
                  </a:lnTo>
                  <a:lnTo>
                    <a:pt x="79" y="103"/>
                  </a:lnTo>
                  <a:lnTo>
                    <a:pt x="79" y="103"/>
                  </a:lnTo>
                  <a:lnTo>
                    <a:pt x="83" y="102"/>
                  </a:lnTo>
                  <a:lnTo>
                    <a:pt x="86" y="100"/>
                  </a:lnTo>
                  <a:lnTo>
                    <a:pt x="88" y="97"/>
                  </a:lnTo>
                  <a:lnTo>
                    <a:pt x="89" y="93"/>
                  </a:lnTo>
                  <a:lnTo>
                    <a:pt x="89" y="61"/>
                  </a:lnTo>
                  <a:lnTo>
                    <a:pt x="89" y="61"/>
                  </a:lnTo>
                  <a:lnTo>
                    <a:pt x="91" y="58"/>
                  </a:lnTo>
                  <a:lnTo>
                    <a:pt x="94" y="54"/>
                  </a:lnTo>
                  <a:lnTo>
                    <a:pt x="95" y="51"/>
                  </a:lnTo>
                  <a:lnTo>
                    <a:pt x="96" y="47"/>
                  </a:lnTo>
                  <a:lnTo>
                    <a:pt x="96" y="47"/>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0" name="Freeform 421"/>
            <p:cNvSpPr>
              <a:spLocks/>
            </p:cNvSpPr>
            <p:nvPr/>
          </p:nvSpPr>
          <p:spPr bwMode="auto">
            <a:xfrm>
              <a:off x="2784476" y="2581275"/>
              <a:ext cx="120650" cy="88900"/>
            </a:xfrm>
            <a:custGeom>
              <a:avLst/>
              <a:gdLst>
                <a:gd name="T0" fmla="*/ 76 w 76"/>
                <a:gd name="T1" fmla="*/ 56 h 56"/>
                <a:gd name="T2" fmla="*/ 76 w 76"/>
                <a:gd name="T3" fmla="*/ 39 h 56"/>
                <a:gd name="T4" fmla="*/ 76 w 76"/>
                <a:gd name="T5" fmla="*/ 39 h 56"/>
                <a:gd name="T6" fmla="*/ 76 w 76"/>
                <a:gd name="T7" fmla="*/ 31 h 56"/>
                <a:gd name="T8" fmla="*/ 73 w 76"/>
                <a:gd name="T9" fmla="*/ 24 h 56"/>
                <a:gd name="T10" fmla="*/ 70 w 76"/>
                <a:gd name="T11" fmla="*/ 18 h 56"/>
                <a:gd name="T12" fmla="*/ 65 w 76"/>
                <a:gd name="T13" fmla="*/ 12 h 56"/>
                <a:gd name="T14" fmla="*/ 60 w 76"/>
                <a:gd name="T15" fmla="*/ 7 h 56"/>
                <a:gd name="T16" fmla="*/ 54 w 76"/>
                <a:gd name="T17" fmla="*/ 3 h 56"/>
                <a:gd name="T18" fmla="*/ 46 w 76"/>
                <a:gd name="T19" fmla="*/ 1 h 56"/>
                <a:gd name="T20" fmla="*/ 38 w 76"/>
                <a:gd name="T21" fmla="*/ 0 h 56"/>
                <a:gd name="T22" fmla="*/ 38 w 76"/>
                <a:gd name="T23" fmla="*/ 0 h 56"/>
                <a:gd name="T24" fmla="*/ 30 w 76"/>
                <a:gd name="T25" fmla="*/ 1 h 56"/>
                <a:gd name="T26" fmla="*/ 23 w 76"/>
                <a:gd name="T27" fmla="*/ 3 h 56"/>
                <a:gd name="T28" fmla="*/ 17 w 76"/>
                <a:gd name="T29" fmla="*/ 7 h 56"/>
                <a:gd name="T30" fmla="*/ 11 w 76"/>
                <a:gd name="T31" fmla="*/ 12 h 56"/>
                <a:gd name="T32" fmla="*/ 6 w 76"/>
                <a:gd name="T33" fmla="*/ 18 h 56"/>
                <a:gd name="T34" fmla="*/ 3 w 76"/>
                <a:gd name="T35" fmla="*/ 24 h 56"/>
                <a:gd name="T36" fmla="*/ 0 w 76"/>
                <a:gd name="T37" fmla="*/ 31 h 56"/>
                <a:gd name="T38" fmla="*/ 0 w 76"/>
                <a:gd name="T39" fmla="*/ 39 h 56"/>
                <a:gd name="T40" fmla="*/ 0 w 76"/>
                <a:gd name="T4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56">
                  <a:moveTo>
                    <a:pt x="76" y="56"/>
                  </a:moveTo>
                  <a:lnTo>
                    <a:pt x="76" y="39"/>
                  </a:lnTo>
                  <a:lnTo>
                    <a:pt x="76" y="39"/>
                  </a:lnTo>
                  <a:lnTo>
                    <a:pt x="76" y="31"/>
                  </a:lnTo>
                  <a:lnTo>
                    <a:pt x="73" y="24"/>
                  </a:lnTo>
                  <a:lnTo>
                    <a:pt x="70" y="18"/>
                  </a:lnTo>
                  <a:lnTo>
                    <a:pt x="65" y="12"/>
                  </a:lnTo>
                  <a:lnTo>
                    <a:pt x="60" y="7"/>
                  </a:lnTo>
                  <a:lnTo>
                    <a:pt x="54" y="3"/>
                  </a:lnTo>
                  <a:lnTo>
                    <a:pt x="46" y="1"/>
                  </a:lnTo>
                  <a:lnTo>
                    <a:pt x="38" y="0"/>
                  </a:lnTo>
                  <a:lnTo>
                    <a:pt x="38" y="0"/>
                  </a:lnTo>
                  <a:lnTo>
                    <a:pt x="30" y="1"/>
                  </a:lnTo>
                  <a:lnTo>
                    <a:pt x="23" y="3"/>
                  </a:lnTo>
                  <a:lnTo>
                    <a:pt x="17" y="7"/>
                  </a:lnTo>
                  <a:lnTo>
                    <a:pt x="11" y="12"/>
                  </a:lnTo>
                  <a:lnTo>
                    <a:pt x="6" y="18"/>
                  </a:lnTo>
                  <a:lnTo>
                    <a:pt x="3" y="24"/>
                  </a:lnTo>
                  <a:lnTo>
                    <a:pt x="0" y="31"/>
                  </a:lnTo>
                  <a:lnTo>
                    <a:pt x="0" y="39"/>
                  </a:lnTo>
                  <a:lnTo>
                    <a:pt x="0" y="5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1" name="Freeform 422"/>
            <p:cNvSpPr>
              <a:spLocks/>
            </p:cNvSpPr>
            <p:nvPr/>
          </p:nvSpPr>
          <p:spPr bwMode="auto">
            <a:xfrm>
              <a:off x="2743201" y="2543175"/>
              <a:ext cx="203200" cy="127000"/>
            </a:xfrm>
            <a:custGeom>
              <a:avLst/>
              <a:gdLst>
                <a:gd name="T0" fmla="*/ 0 w 128"/>
                <a:gd name="T1" fmla="*/ 80 h 80"/>
                <a:gd name="T2" fmla="*/ 0 w 128"/>
                <a:gd name="T3" fmla="*/ 63 h 80"/>
                <a:gd name="T4" fmla="*/ 0 w 128"/>
                <a:gd name="T5" fmla="*/ 63 h 80"/>
                <a:gd name="T6" fmla="*/ 0 w 128"/>
                <a:gd name="T7" fmla="*/ 56 h 80"/>
                <a:gd name="T8" fmla="*/ 1 w 128"/>
                <a:gd name="T9" fmla="*/ 50 h 80"/>
                <a:gd name="T10" fmla="*/ 3 w 128"/>
                <a:gd name="T11" fmla="*/ 44 h 80"/>
                <a:gd name="T12" fmla="*/ 6 w 128"/>
                <a:gd name="T13" fmla="*/ 39 h 80"/>
                <a:gd name="T14" fmla="*/ 11 w 128"/>
                <a:gd name="T15" fmla="*/ 27 h 80"/>
                <a:gd name="T16" fmla="*/ 19 w 128"/>
                <a:gd name="T17" fmla="*/ 18 h 80"/>
                <a:gd name="T18" fmla="*/ 28 w 128"/>
                <a:gd name="T19" fmla="*/ 10 h 80"/>
                <a:gd name="T20" fmla="*/ 39 w 128"/>
                <a:gd name="T21" fmla="*/ 4 h 80"/>
                <a:gd name="T22" fmla="*/ 46 w 128"/>
                <a:gd name="T23" fmla="*/ 2 h 80"/>
                <a:gd name="T24" fmla="*/ 51 w 128"/>
                <a:gd name="T25" fmla="*/ 1 h 80"/>
                <a:gd name="T26" fmla="*/ 58 w 128"/>
                <a:gd name="T27" fmla="*/ 0 h 80"/>
                <a:gd name="T28" fmla="*/ 64 w 128"/>
                <a:gd name="T29" fmla="*/ 0 h 80"/>
                <a:gd name="T30" fmla="*/ 64 w 128"/>
                <a:gd name="T31" fmla="*/ 0 h 80"/>
                <a:gd name="T32" fmla="*/ 70 w 128"/>
                <a:gd name="T33" fmla="*/ 0 h 80"/>
                <a:gd name="T34" fmla="*/ 77 w 128"/>
                <a:gd name="T35" fmla="*/ 1 h 80"/>
                <a:gd name="T36" fmla="*/ 84 w 128"/>
                <a:gd name="T37" fmla="*/ 2 h 80"/>
                <a:gd name="T38" fmla="*/ 89 w 128"/>
                <a:gd name="T39" fmla="*/ 4 h 80"/>
                <a:gd name="T40" fmla="*/ 100 w 128"/>
                <a:gd name="T41" fmla="*/ 10 h 80"/>
                <a:gd name="T42" fmla="*/ 109 w 128"/>
                <a:gd name="T43" fmla="*/ 18 h 80"/>
                <a:gd name="T44" fmla="*/ 118 w 128"/>
                <a:gd name="T45" fmla="*/ 27 h 80"/>
                <a:gd name="T46" fmla="*/ 123 w 128"/>
                <a:gd name="T47" fmla="*/ 39 h 80"/>
                <a:gd name="T48" fmla="*/ 125 w 128"/>
                <a:gd name="T49" fmla="*/ 44 h 80"/>
                <a:gd name="T50" fmla="*/ 127 w 128"/>
                <a:gd name="T51" fmla="*/ 50 h 80"/>
                <a:gd name="T52" fmla="*/ 128 w 128"/>
                <a:gd name="T53" fmla="*/ 56 h 80"/>
                <a:gd name="T54" fmla="*/ 128 w 128"/>
                <a:gd name="T55" fmla="*/ 63 h 80"/>
                <a:gd name="T56" fmla="*/ 128 w 128"/>
                <a:gd name="T5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80">
                  <a:moveTo>
                    <a:pt x="0" y="80"/>
                  </a:moveTo>
                  <a:lnTo>
                    <a:pt x="0" y="63"/>
                  </a:lnTo>
                  <a:lnTo>
                    <a:pt x="0" y="63"/>
                  </a:lnTo>
                  <a:lnTo>
                    <a:pt x="0" y="56"/>
                  </a:lnTo>
                  <a:lnTo>
                    <a:pt x="1" y="50"/>
                  </a:lnTo>
                  <a:lnTo>
                    <a:pt x="3" y="44"/>
                  </a:lnTo>
                  <a:lnTo>
                    <a:pt x="6" y="39"/>
                  </a:lnTo>
                  <a:lnTo>
                    <a:pt x="11" y="27"/>
                  </a:lnTo>
                  <a:lnTo>
                    <a:pt x="19" y="18"/>
                  </a:lnTo>
                  <a:lnTo>
                    <a:pt x="28" y="10"/>
                  </a:lnTo>
                  <a:lnTo>
                    <a:pt x="39" y="4"/>
                  </a:lnTo>
                  <a:lnTo>
                    <a:pt x="46" y="2"/>
                  </a:lnTo>
                  <a:lnTo>
                    <a:pt x="51" y="1"/>
                  </a:lnTo>
                  <a:lnTo>
                    <a:pt x="58" y="0"/>
                  </a:lnTo>
                  <a:lnTo>
                    <a:pt x="64" y="0"/>
                  </a:lnTo>
                  <a:lnTo>
                    <a:pt x="64" y="0"/>
                  </a:lnTo>
                  <a:lnTo>
                    <a:pt x="70" y="0"/>
                  </a:lnTo>
                  <a:lnTo>
                    <a:pt x="77" y="1"/>
                  </a:lnTo>
                  <a:lnTo>
                    <a:pt x="84" y="2"/>
                  </a:lnTo>
                  <a:lnTo>
                    <a:pt x="89" y="4"/>
                  </a:lnTo>
                  <a:lnTo>
                    <a:pt x="100" y="10"/>
                  </a:lnTo>
                  <a:lnTo>
                    <a:pt x="109" y="18"/>
                  </a:lnTo>
                  <a:lnTo>
                    <a:pt x="118" y="27"/>
                  </a:lnTo>
                  <a:lnTo>
                    <a:pt x="123" y="39"/>
                  </a:lnTo>
                  <a:lnTo>
                    <a:pt x="125" y="44"/>
                  </a:lnTo>
                  <a:lnTo>
                    <a:pt x="127" y="50"/>
                  </a:lnTo>
                  <a:lnTo>
                    <a:pt x="128" y="56"/>
                  </a:lnTo>
                  <a:lnTo>
                    <a:pt x="128" y="63"/>
                  </a:lnTo>
                  <a:lnTo>
                    <a:pt x="128" y="8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2" name="Freeform 423"/>
            <p:cNvSpPr>
              <a:spLocks/>
            </p:cNvSpPr>
            <p:nvPr/>
          </p:nvSpPr>
          <p:spPr bwMode="auto">
            <a:xfrm>
              <a:off x="3003551" y="3000375"/>
              <a:ext cx="87313" cy="61913"/>
            </a:xfrm>
            <a:custGeom>
              <a:avLst/>
              <a:gdLst>
                <a:gd name="T0" fmla="*/ 0 w 55"/>
                <a:gd name="T1" fmla="*/ 39 h 39"/>
                <a:gd name="T2" fmla="*/ 0 w 55"/>
                <a:gd name="T3" fmla="*/ 39 h 39"/>
                <a:gd name="T4" fmla="*/ 2 w 55"/>
                <a:gd name="T5" fmla="*/ 29 h 39"/>
                <a:gd name="T6" fmla="*/ 5 w 55"/>
                <a:gd name="T7" fmla="*/ 22 h 39"/>
                <a:gd name="T8" fmla="*/ 8 w 55"/>
                <a:gd name="T9" fmla="*/ 15 h 39"/>
                <a:gd name="T10" fmla="*/ 12 w 55"/>
                <a:gd name="T11" fmla="*/ 10 h 39"/>
                <a:gd name="T12" fmla="*/ 15 w 55"/>
                <a:gd name="T13" fmla="*/ 5 h 39"/>
                <a:gd name="T14" fmla="*/ 19 w 55"/>
                <a:gd name="T15" fmla="*/ 2 h 39"/>
                <a:gd name="T16" fmla="*/ 24 w 55"/>
                <a:gd name="T17" fmla="*/ 0 h 39"/>
                <a:gd name="T18" fmla="*/ 28 w 55"/>
                <a:gd name="T19" fmla="*/ 0 h 39"/>
                <a:gd name="T20" fmla="*/ 28 w 55"/>
                <a:gd name="T21" fmla="*/ 0 h 39"/>
                <a:gd name="T22" fmla="*/ 32 w 55"/>
                <a:gd name="T23" fmla="*/ 0 h 39"/>
                <a:gd name="T24" fmla="*/ 35 w 55"/>
                <a:gd name="T25" fmla="*/ 2 h 39"/>
                <a:gd name="T26" fmla="*/ 39 w 55"/>
                <a:gd name="T27" fmla="*/ 5 h 39"/>
                <a:gd name="T28" fmla="*/ 43 w 55"/>
                <a:gd name="T29" fmla="*/ 10 h 39"/>
                <a:gd name="T30" fmla="*/ 46 w 55"/>
                <a:gd name="T31" fmla="*/ 15 h 39"/>
                <a:gd name="T32" fmla="*/ 49 w 55"/>
                <a:gd name="T33" fmla="*/ 22 h 39"/>
                <a:gd name="T34" fmla="*/ 52 w 55"/>
                <a:gd name="T35" fmla="*/ 29 h 39"/>
                <a:gd name="T36" fmla="*/ 55 w 55"/>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39">
                  <a:moveTo>
                    <a:pt x="0" y="39"/>
                  </a:moveTo>
                  <a:lnTo>
                    <a:pt x="0" y="39"/>
                  </a:lnTo>
                  <a:lnTo>
                    <a:pt x="2" y="29"/>
                  </a:lnTo>
                  <a:lnTo>
                    <a:pt x="5" y="22"/>
                  </a:lnTo>
                  <a:lnTo>
                    <a:pt x="8" y="15"/>
                  </a:lnTo>
                  <a:lnTo>
                    <a:pt x="12" y="10"/>
                  </a:lnTo>
                  <a:lnTo>
                    <a:pt x="15" y="5"/>
                  </a:lnTo>
                  <a:lnTo>
                    <a:pt x="19" y="2"/>
                  </a:lnTo>
                  <a:lnTo>
                    <a:pt x="24" y="0"/>
                  </a:lnTo>
                  <a:lnTo>
                    <a:pt x="28" y="0"/>
                  </a:lnTo>
                  <a:lnTo>
                    <a:pt x="28" y="0"/>
                  </a:lnTo>
                  <a:lnTo>
                    <a:pt x="32" y="0"/>
                  </a:lnTo>
                  <a:lnTo>
                    <a:pt x="35" y="2"/>
                  </a:lnTo>
                  <a:lnTo>
                    <a:pt x="39" y="5"/>
                  </a:lnTo>
                  <a:lnTo>
                    <a:pt x="43" y="10"/>
                  </a:lnTo>
                  <a:lnTo>
                    <a:pt x="46" y="15"/>
                  </a:lnTo>
                  <a:lnTo>
                    <a:pt x="49" y="22"/>
                  </a:lnTo>
                  <a:lnTo>
                    <a:pt x="52" y="29"/>
                  </a:lnTo>
                  <a:lnTo>
                    <a:pt x="55" y="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3" name="Freeform 424"/>
            <p:cNvSpPr>
              <a:spLocks/>
            </p:cNvSpPr>
            <p:nvPr/>
          </p:nvSpPr>
          <p:spPr bwMode="auto">
            <a:xfrm>
              <a:off x="2944813" y="3094038"/>
              <a:ext cx="39688" cy="36513"/>
            </a:xfrm>
            <a:custGeom>
              <a:avLst/>
              <a:gdLst>
                <a:gd name="T0" fmla="*/ 22 w 25"/>
                <a:gd name="T1" fmla="*/ 2 h 23"/>
                <a:gd name="T2" fmla="*/ 22 w 25"/>
                <a:gd name="T3" fmla="*/ 2 h 23"/>
                <a:gd name="T4" fmla="*/ 25 w 25"/>
                <a:gd name="T5" fmla="*/ 5 h 23"/>
                <a:gd name="T6" fmla="*/ 25 w 25"/>
                <a:gd name="T7" fmla="*/ 10 h 23"/>
                <a:gd name="T8" fmla="*/ 25 w 25"/>
                <a:gd name="T9" fmla="*/ 10 h 23"/>
                <a:gd name="T10" fmla="*/ 24 w 25"/>
                <a:gd name="T11" fmla="*/ 15 h 23"/>
                <a:gd name="T12" fmla="*/ 21 w 25"/>
                <a:gd name="T13" fmla="*/ 19 h 23"/>
                <a:gd name="T14" fmla="*/ 17 w 25"/>
                <a:gd name="T15" fmla="*/ 22 h 23"/>
                <a:gd name="T16" fmla="*/ 12 w 25"/>
                <a:gd name="T17" fmla="*/ 23 h 23"/>
                <a:gd name="T18" fmla="*/ 12 w 25"/>
                <a:gd name="T19" fmla="*/ 23 h 23"/>
                <a:gd name="T20" fmla="*/ 8 w 25"/>
                <a:gd name="T21" fmla="*/ 22 h 23"/>
                <a:gd name="T22" fmla="*/ 4 w 25"/>
                <a:gd name="T23" fmla="*/ 19 h 23"/>
                <a:gd name="T24" fmla="*/ 1 w 25"/>
                <a:gd name="T25" fmla="*/ 15 h 23"/>
                <a:gd name="T26" fmla="*/ 0 w 25"/>
                <a:gd name="T27" fmla="*/ 10 h 23"/>
                <a:gd name="T28" fmla="*/ 0 w 25"/>
                <a:gd name="T29" fmla="*/ 10 h 23"/>
                <a:gd name="T30" fmla="*/ 1 w 25"/>
                <a:gd name="T31" fmla="*/ 7 h 23"/>
                <a:gd name="T32" fmla="*/ 2 w 25"/>
                <a:gd name="T33" fmla="*/ 4 h 23"/>
                <a:gd name="T34" fmla="*/ 4 w 25"/>
                <a:gd name="T35" fmla="*/ 2 h 23"/>
                <a:gd name="T36" fmla="*/ 6 w 25"/>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3">
                  <a:moveTo>
                    <a:pt x="22" y="2"/>
                  </a:moveTo>
                  <a:lnTo>
                    <a:pt x="22" y="2"/>
                  </a:lnTo>
                  <a:lnTo>
                    <a:pt x="25" y="5"/>
                  </a:lnTo>
                  <a:lnTo>
                    <a:pt x="25" y="10"/>
                  </a:lnTo>
                  <a:lnTo>
                    <a:pt x="25" y="10"/>
                  </a:lnTo>
                  <a:lnTo>
                    <a:pt x="24" y="15"/>
                  </a:lnTo>
                  <a:lnTo>
                    <a:pt x="21" y="19"/>
                  </a:lnTo>
                  <a:lnTo>
                    <a:pt x="17" y="22"/>
                  </a:lnTo>
                  <a:lnTo>
                    <a:pt x="12" y="23"/>
                  </a:lnTo>
                  <a:lnTo>
                    <a:pt x="12" y="23"/>
                  </a:lnTo>
                  <a:lnTo>
                    <a:pt x="8" y="22"/>
                  </a:lnTo>
                  <a:lnTo>
                    <a:pt x="4" y="19"/>
                  </a:lnTo>
                  <a:lnTo>
                    <a:pt x="1" y="15"/>
                  </a:lnTo>
                  <a:lnTo>
                    <a:pt x="0" y="10"/>
                  </a:lnTo>
                  <a:lnTo>
                    <a:pt x="0" y="10"/>
                  </a:lnTo>
                  <a:lnTo>
                    <a:pt x="1" y="7"/>
                  </a:lnTo>
                  <a:lnTo>
                    <a:pt x="2" y="4"/>
                  </a:lnTo>
                  <a:lnTo>
                    <a:pt x="4" y="2"/>
                  </a:lnTo>
                  <a:lnTo>
                    <a:pt x="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4" name="Line 425"/>
            <p:cNvSpPr>
              <a:spLocks noChangeShapeType="1"/>
            </p:cNvSpPr>
            <p:nvPr/>
          </p:nvSpPr>
          <p:spPr bwMode="auto">
            <a:xfrm flipH="1">
              <a:off x="2986088" y="3073400"/>
              <a:ext cx="123825"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5" name="Freeform 426"/>
            <p:cNvSpPr>
              <a:spLocks/>
            </p:cNvSpPr>
            <p:nvPr/>
          </p:nvSpPr>
          <p:spPr bwMode="auto">
            <a:xfrm>
              <a:off x="3109913" y="3094038"/>
              <a:ext cx="38100" cy="36513"/>
            </a:xfrm>
            <a:custGeom>
              <a:avLst/>
              <a:gdLst>
                <a:gd name="T0" fmla="*/ 19 w 24"/>
                <a:gd name="T1" fmla="*/ 0 h 23"/>
                <a:gd name="T2" fmla="*/ 19 w 24"/>
                <a:gd name="T3" fmla="*/ 0 h 23"/>
                <a:gd name="T4" fmla="*/ 21 w 24"/>
                <a:gd name="T5" fmla="*/ 2 h 23"/>
                <a:gd name="T6" fmla="*/ 22 w 24"/>
                <a:gd name="T7" fmla="*/ 4 h 23"/>
                <a:gd name="T8" fmla="*/ 24 w 24"/>
                <a:gd name="T9" fmla="*/ 7 h 23"/>
                <a:gd name="T10" fmla="*/ 24 w 24"/>
                <a:gd name="T11" fmla="*/ 10 h 23"/>
                <a:gd name="T12" fmla="*/ 24 w 24"/>
                <a:gd name="T13" fmla="*/ 10 h 23"/>
                <a:gd name="T14" fmla="*/ 23 w 24"/>
                <a:gd name="T15" fmla="*/ 15 h 23"/>
                <a:gd name="T16" fmla="*/ 20 w 24"/>
                <a:gd name="T17" fmla="*/ 19 h 23"/>
                <a:gd name="T18" fmla="*/ 17 w 24"/>
                <a:gd name="T19" fmla="*/ 22 h 23"/>
                <a:gd name="T20" fmla="*/ 12 w 24"/>
                <a:gd name="T21" fmla="*/ 23 h 23"/>
                <a:gd name="T22" fmla="*/ 12 w 24"/>
                <a:gd name="T23" fmla="*/ 23 h 23"/>
                <a:gd name="T24" fmla="*/ 7 w 24"/>
                <a:gd name="T25" fmla="*/ 22 h 23"/>
                <a:gd name="T26" fmla="*/ 4 w 24"/>
                <a:gd name="T27" fmla="*/ 19 h 23"/>
                <a:gd name="T28" fmla="*/ 1 w 24"/>
                <a:gd name="T29" fmla="*/ 15 h 23"/>
                <a:gd name="T30" fmla="*/ 0 w 24"/>
                <a:gd name="T31" fmla="*/ 10 h 23"/>
                <a:gd name="T32" fmla="*/ 0 w 24"/>
                <a:gd name="T33" fmla="*/ 10 h 23"/>
                <a:gd name="T34" fmla="*/ 1 w 24"/>
                <a:gd name="T35" fmla="*/ 5 h 23"/>
                <a:gd name="T36" fmla="*/ 3 w 24"/>
                <a:gd name="T3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3">
                  <a:moveTo>
                    <a:pt x="19" y="0"/>
                  </a:moveTo>
                  <a:lnTo>
                    <a:pt x="19" y="0"/>
                  </a:lnTo>
                  <a:lnTo>
                    <a:pt x="21" y="2"/>
                  </a:lnTo>
                  <a:lnTo>
                    <a:pt x="22" y="4"/>
                  </a:lnTo>
                  <a:lnTo>
                    <a:pt x="24" y="7"/>
                  </a:lnTo>
                  <a:lnTo>
                    <a:pt x="24" y="10"/>
                  </a:lnTo>
                  <a:lnTo>
                    <a:pt x="24" y="10"/>
                  </a:lnTo>
                  <a:lnTo>
                    <a:pt x="23" y="15"/>
                  </a:lnTo>
                  <a:lnTo>
                    <a:pt x="20" y="19"/>
                  </a:lnTo>
                  <a:lnTo>
                    <a:pt x="17" y="22"/>
                  </a:lnTo>
                  <a:lnTo>
                    <a:pt x="12" y="23"/>
                  </a:lnTo>
                  <a:lnTo>
                    <a:pt x="12" y="23"/>
                  </a:lnTo>
                  <a:lnTo>
                    <a:pt x="7" y="22"/>
                  </a:lnTo>
                  <a:lnTo>
                    <a:pt x="4" y="19"/>
                  </a:lnTo>
                  <a:lnTo>
                    <a:pt x="1" y="15"/>
                  </a:lnTo>
                  <a:lnTo>
                    <a:pt x="0" y="10"/>
                  </a:lnTo>
                  <a:lnTo>
                    <a:pt x="0" y="10"/>
                  </a:lnTo>
                  <a:lnTo>
                    <a:pt x="1" y="5"/>
                  </a:lnTo>
                  <a:lnTo>
                    <a:pt x="3"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6" name="Freeform 427"/>
            <p:cNvSpPr>
              <a:spLocks/>
            </p:cNvSpPr>
            <p:nvPr/>
          </p:nvSpPr>
          <p:spPr bwMode="auto">
            <a:xfrm>
              <a:off x="2922588" y="3073400"/>
              <a:ext cx="249238" cy="269875"/>
            </a:xfrm>
            <a:custGeom>
              <a:avLst/>
              <a:gdLst>
                <a:gd name="T0" fmla="*/ 23 w 157"/>
                <a:gd name="T1" fmla="*/ 0 h 170"/>
                <a:gd name="T2" fmla="*/ 0 w 157"/>
                <a:gd name="T3" fmla="*/ 0 h 170"/>
                <a:gd name="T4" fmla="*/ 7 w 157"/>
                <a:gd name="T5" fmla="*/ 85 h 170"/>
                <a:gd name="T6" fmla="*/ 0 w 157"/>
                <a:gd name="T7" fmla="*/ 170 h 170"/>
                <a:gd name="T8" fmla="*/ 157 w 157"/>
                <a:gd name="T9" fmla="*/ 170 h 170"/>
                <a:gd name="T10" fmla="*/ 150 w 157"/>
                <a:gd name="T11" fmla="*/ 85 h 170"/>
                <a:gd name="T12" fmla="*/ 157 w 157"/>
                <a:gd name="T13" fmla="*/ 0 h 170"/>
                <a:gd name="T14" fmla="*/ 134 w 157"/>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70">
                  <a:moveTo>
                    <a:pt x="23" y="0"/>
                  </a:moveTo>
                  <a:lnTo>
                    <a:pt x="0" y="0"/>
                  </a:lnTo>
                  <a:lnTo>
                    <a:pt x="7" y="85"/>
                  </a:lnTo>
                  <a:lnTo>
                    <a:pt x="0" y="170"/>
                  </a:lnTo>
                  <a:lnTo>
                    <a:pt x="157" y="170"/>
                  </a:lnTo>
                  <a:lnTo>
                    <a:pt x="150" y="85"/>
                  </a:lnTo>
                  <a:lnTo>
                    <a:pt x="157" y="0"/>
                  </a:lnTo>
                  <a:lnTo>
                    <a:pt x="13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7" name="Line 428"/>
            <p:cNvSpPr>
              <a:spLocks noChangeShapeType="1"/>
            </p:cNvSpPr>
            <p:nvPr/>
          </p:nvSpPr>
          <p:spPr bwMode="auto">
            <a:xfrm>
              <a:off x="3122613" y="3109913"/>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8" name="Freeform 429"/>
            <p:cNvSpPr>
              <a:spLocks/>
            </p:cNvSpPr>
            <p:nvPr/>
          </p:nvSpPr>
          <p:spPr bwMode="auto">
            <a:xfrm>
              <a:off x="2963863" y="2979738"/>
              <a:ext cx="165100" cy="123825"/>
            </a:xfrm>
            <a:custGeom>
              <a:avLst/>
              <a:gdLst>
                <a:gd name="T0" fmla="*/ 0 w 104"/>
                <a:gd name="T1" fmla="*/ 78 h 78"/>
                <a:gd name="T2" fmla="*/ 0 w 104"/>
                <a:gd name="T3" fmla="*/ 78 h 78"/>
                <a:gd name="T4" fmla="*/ 3 w 104"/>
                <a:gd name="T5" fmla="*/ 62 h 78"/>
                <a:gd name="T6" fmla="*/ 7 w 104"/>
                <a:gd name="T7" fmla="*/ 46 h 78"/>
                <a:gd name="T8" fmla="*/ 13 w 104"/>
                <a:gd name="T9" fmla="*/ 33 h 78"/>
                <a:gd name="T10" fmla="*/ 19 w 104"/>
                <a:gd name="T11" fmla="*/ 22 h 78"/>
                <a:gd name="T12" fmla="*/ 26 w 104"/>
                <a:gd name="T13" fmla="*/ 13 h 78"/>
                <a:gd name="T14" fmla="*/ 34 w 104"/>
                <a:gd name="T15" fmla="*/ 5 h 78"/>
                <a:gd name="T16" fmla="*/ 38 w 104"/>
                <a:gd name="T17" fmla="*/ 3 h 78"/>
                <a:gd name="T18" fmla="*/ 43 w 104"/>
                <a:gd name="T19" fmla="*/ 1 h 78"/>
                <a:gd name="T20" fmla="*/ 48 w 104"/>
                <a:gd name="T21" fmla="*/ 0 h 78"/>
                <a:gd name="T22" fmla="*/ 53 w 104"/>
                <a:gd name="T23" fmla="*/ 0 h 78"/>
                <a:gd name="T24" fmla="*/ 53 w 104"/>
                <a:gd name="T25" fmla="*/ 0 h 78"/>
                <a:gd name="T26" fmla="*/ 57 w 104"/>
                <a:gd name="T27" fmla="*/ 0 h 78"/>
                <a:gd name="T28" fmla="*/ 62 w 104"/>
                <a:gd name="T29" fmla="*/ 1 h 78"/>
                <a:gd name="T30" fmla="*/ 66 w 104"/>
                <a:gd name="T31" fmla="*/ 3 h 78"/>
                <a:gd name="T32" fmla="*/ 70 w 104"/>
                <a:gd name="T33" fmla="*/ 5 h 78"/>
                <a:gd name="T34" fmla="*/ 78 w 104"/>
                <a:gd name="T35" fmla="*/ 13 h 78"/>
                <a:gd name="T36" fmla="*/ 86 w 104"/>
                <a:gd name="T37" fmla="*/ 22 h 78"/>
                <a:gd name="T38" fmla="*/ 92 w 104"/>
                <a:gd name="T39" fmla="*/ 33 h 78"/>
                <a:gd name="T40" fmla="*/ 98 w 104"/>
                <a:gd name="T41" fmla="*/ 46 h 78"/>
                <a:gd name="T42" fmla="*/ 101 w 104"/>
                <a:gd name="T43" fmla="*/ 62 h 78"/>
                <a:gd name="T44" fmla="*/ 104 w 104"/>
                <a:gd name="T4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78">
                  <a:moveTo>
                    <a:pt x="0" y="78"/>
                  </a:moveTo>
                  <a:lnTo>
                    <a:pt x="0" y="78"/>
                  </a:lnTo>
                  <a:lnTo>
                    <a:pt x="3" y="62"/>
                  </a:lnTo>
                  <a:lnTo>
                    <a:pt x="7" y="46"/>
                  </a:lnTo>
                  <a:lnTo>
                    <a:pt x="13" y="33"/>
                  </a:lnTo>
                  <a:lnTo>
                    <a:pt x="19" y="22"/>
                  </a:lnTo>
                  <a:lnTo>
                    <a:pt x="26" y="13"/>
                  </a:lnTo>
                  <a:lnTo>
                    <a:pt x="34" y="5"/>
                  </a:lnTo>
                  <a:lnTo>
                    <a:pt x="38" y="3"/>
                  </a:lnTo>
                  <a:lnTo>
                    <a:pt x="43" y="1"/>
                  </a:lnTo>
                  <a:lnTo>
                    <a:pt x="48" y="0"/>
                  </a:lnTo>
                  <a:lnTo>
                    <a:pt x="53" y="0"/>
                  </a:lnTo>
                  <a:lnTo>
                    <a:pt x="53" y="0"/>
                  </a:lnTo>
                  <a:lnTo>
                    <a:pt x="57" y="0"/>
                  </a:lnTo>
                  <a:lnTo>
                    <a:pt x="62" y="1"/>
                  </a:lnTo>
                  <a:lnTo>
                    <a:pt x="66" y="3"/>
                  </a:lnTo>
                  <a:lnTo>
                    <a:pt x="70" y="5"/>
                  </a:lnTo>
                  <a:lnTo>
                    <a:pt x="78" y="13"/>
                  </a:lnTo>
                  <a:lnTo>
                    <a:pt x="86" y="22"/>
                  </a:lnTo>
                  <a:lnTo>
                    <a:pt x="92" y="33"/>
                  </a:lnTo>
                  <a:lnTo>
                    <a:pt x="98" y="46"/>
                  </a:lnTo>
                  <a:lnTo>
                    <a:pt x="101" y="62"/>
                  </a:lnTo>
                  <a:lnTo>
                    <a:pt x="104" y="7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09" name="Freeform 430"/>
            <p:cNvSpPr>
              <a:spLocks/>
            </p:cNvSpPr>
            <p:nvPr/>
          </p:nvSpPr>
          <p:spPr bwMode="auto">
            <a:xfrm>
              <a:off x="2422526" y="3035300"/>
              <a:ext cx="255588" cy="163513"/>
            </a:xfrm>
            <a:custGeom>
              <a:avLst/>
              <a:gdLst>
                <a:gd name="T0" fmla="*/ 18 w 161"/>
                <a:gd name="T1" fmla="*/ 103 h 103"/>
                <a:gd name="T2" fmla="*/ 149 w 161"/>
                <a:gd name="T3" fmla="*/ 103 h 103"/>
                <a:gd name="T4" fmla="*/ 161 w 161"/>
                <a:gd name="T5" fmla="*/ 9 h 103"/>
                <a:gd name="T6" fmla="*/ 161 w 161"/>
                <a:gd name="T7" fmla="*/ 9 h 103"/>
                <a:gd name="T8" fmla="*/ 0 w 161"/>
                <a:gd name="T9" fmla="*/ 0 h 103"/>
              </a:gdLst>
              <a:ahLst/>
              <a:cxnLst>
                <a:cxn ang="0">
                  <a:pos x="T0" y="T1"/>
                </a:cxn>
                <a:cxn ang="0">
                  <a:pos x="T2" y="T3"/>
                </a:cxn>
                <a:cxn ang="0">
                  <a:pos x="T4" y="T5"/>
                </a:cxn>
                <a:cxn ang="0">
                  <a:pos x="T6" y="T7"/>
                </a:cxn>
                <a:cxn ang="0">
                  <a:pos x="T8" y="T9"/>
                </a:cxn>
              </a:cxnLst>
              <a:rect l="0" t="0" r="r" b="b"/>
              <a:pathLst>
                <a:path w="161" h="103">
                  <a:moveTo>
                    <a:pt x="18" y="103"/>
                  </a:moveTo>
                  <a:lnTo>
                    <a:pt x="149" y="103"/>
                  </a:lnTo>
                  <a:lnTo>
                    <a:pt x="161" y="9"/>
                  </a:lnTo>
                  <a:lnTo>
                    <a:pt x="161" y="9"/>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0" name="Freeform 431"/>
            <p:cNvSpPr>
              <a:spLocks/>
            </p:cNvSpPr>
            <p:nvPr/>
          </p:nvSpPr>
          <p:spPr bwMode="auto">
            <a:xfrm>
              <a:off x="2459038" y="3133725"/>
              <a:ext cx="185738" cy="25400"/>
            </a:xfrm>
            <a:custGeom>
              <a:avLst/>
              <a:gdLst>
                <a:gd name="T0" fmla="*/ 108 w 117"/>
                <a:gd name="T1" fmla="*/ 16 h 16"/>
                <a:gd name="T2" fmla="*/ 9 w 117"/>
                <a:gd name="T3" fmla="*/ 16 h 16"/>
                <a:gd name="T4" fmla="*/ 9 w 117"/>
                <a:gd name="T5" fmla="*/ 16 h 16"/>
                <a:gd name="T6" fmla="*/ 6 w 117"/>
                <a:gd name="T7" fmla="*/ 15 h 16"/>
                <a:gd name="T8" fmla="*/ 2 w 117"/>
                <a:gd name="T9" fmla="*/ 14 h 16"/>
                <a:gd name="T10" fmla="*/ 1 w 117"/>
                <a:gd name="T11" fmla="*/ 11 h 16"/>
                <a:gd name="T12" fmla="*/ 0 w 117"/>
                <a:gd name="T13" fmla="*/ 8 h 16"/>
                <a:gd name="T14" fmla="*/ 0 w 117"/>
                <a:gd name="T15" fmla="*/ 8 h 16"/>
                <a:gd name="T16" fmla="*/ 1 w 117"/>
                <a:gd name="T17" fmla="*/ 5 h 16"/>
                <a:gd name="T18" fmla="*/ 2 w 117"/>
                <a:gd name="T19" fmla="*/ 3 h 16"/>
                <a:gd name="T20" fmla="*/ 6 w 117"/>
                <a:gd name="T21" fmla="*/ 1 h 16"/>
                <a:gd name="T22" fmla="*/ 9 w 117"/>
                <a:gd name="T23" fmla="*/ 0 h 16"/>
                <a:gd name="T24" fmla="*/ 108 w 117"/>
                <a:gd name="T25" fmla="*/ 0 h 16"/>
                <a:gd name="T26" fmla="*/ 108 w 117"/>
                <a:gd name="T27" fmla="*/ 0 h 16"/>
                <a:gd name="T28" fmla="*/ 111 w 117"/>
                <a:gd name="T29" fmla="*/ 1 h 16"/>
                <a:gd name="T30" fmla="*/ 115 w 117"/>
                <a:gd name="T31" fmla="*/ 3 h 16"/>
                <a:gd name="T32" fmla="*/ 116 w 117"/>
                <a:gd name="T33" fmla="*/ 5 h 16"/>
                <a:gd name="T34" fmla="*/ 117 w 117"/>
                <a:gd name="T35" fmla="*/ 8 h 16"/>
                <a:gd name="T36" fmla="*/ 117 w 117"/>
                <a:gd name="T37" fmla="*/ 8 h 16"/>
                <a:gd name="T38" fmla="*/ 116 w 117"/>
                <a:gd name="T39" fmla="*/ 11 h 16"/>
                <a:gd name="T40" fmla="*/ 115 w 117"/>
                <a:gd name="T41" fmla="*/ 14 h 16"/>
                <a:gd name="T42" fmla="*/ 111 w 117"/>
                <a:gd name="T43" fmla="*/ 15 h 16"/>
                <a:gd name="T44" fmla="*/ 108 w 117"/>
                <a:gd name="T45" fmla="*/ 16 h 16"/>
                <a:gd name="T46" fmla="*/ 108 w 117"/>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6">
                  <a:moveTo>
                    <a:pt x="108" y="16"/>
                  </a:moveTo>
                  <a:lnTo>
                    <a:pt x="9" y="16"/>
                  </a:lnTo>
                  <a:lnTo>
                    <a:pt x="9" y="16"/>
                  </a:lnTo>
                  <a:lnTo>
                    <a:pt x="6" y="15"/>
                  </a:lnTo>
                  <a:lnTo>
                    <a:pt x="2" y="14"/>
                  </a:lnTo>
                  <a:lnTo>
                    <a:pt x="1" y="11"/>
                  </a:lnTo>
                  <a:lnTo>
                    <a:pt x="0" y="8"/>
                  </a:lnTo>
                  <a:lnTo>
                    <a:pt x="0" y="8"/>
                  </a:lnTo>
                  <a:lnTo>
                    <a:pt x="1" y="5"/>
                  </a:lnTo>
                  <a:lnTo>
                    <a:pt x="2" y="3"/>
                  </a:lnTo>
                  <a:lnTo>
                    <a:pt x="6" y="1"/>
                  </a:lnTo>
                  <a:lnTo>
                    <a:pt x="9" y="0"/>
                  </a:lnTo>
                  <a:lnTo>
                    <a:pt x="108" y="0"/>
                  </a:lnTo>
                  <a:lnTo>
                    <a:pt x="108" y="0"/>
                  </a:lnTo>
                  <a:lnTo>
                    <a:pt x="111" y="1"/>
                  </a:lnTo>
                  <a:lnTo>
                    <a:pt x="115" y="3"/>
                  </a:lnTo>
                  <a:lnTo>
                    <a:pt x="116" y="5"/>
                  </a:lnTo>
                  <a:lnTo>
                    <a:pt x="117" y="8"/>
                  </a:lnTo>
                  <a:lnTo>
                    <a:pt x="117" y="8"/>
                  </a:lnTo>
                  <a:lnTo>
                    <a:pt x="116" y="11"/>
                  </a:lnTo>
                  <a:lnTo>
                    <a:pt x="115" y="14"/>
                  </a:lnTo>
                  <a:lnTo>
                    <a:pt x="111" y="15"/>
                  </a:lnTo>
                  <a:lnTo>
                    <a:pt x="108" y="16"/>
                  </a:lnTo>
                  <a:lnTo>
                    <a:pt x="108" y="1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1" name="Freeform 432"/>
            <p:cNvSpPr>
              <a:spLocks/>
            </p:cNvSpPr>
            <p:nvPr/>
          </p:nvSpPr>
          <p:spPr bwMode="auto">
            <a:xfrm>
              <a:off x="2452688" y="3081338"/>
              <a:ext cx="198438" cy="23813"/>
            </a:xfrm>
            <a:custGeom>
              <a:avLst/>
              <a:gdLst>
                <a:gd name="T0" fmla="*/ 117 w 125"/>
                <a:gd name="T1" fmla="*/ 15 h 15"/>
                <a:gd name="T2" fmla="*/ 9 w 125"/>
                <a:gd name="T3" fmla="*/ 15 h 15"/>
                <a:gd name="T4" fmla="*/ 9 w 125"/>
                <a:gd name="T5" fmla="*/ 15 h 15"/>
                <a:gd name="T6" fmla="*/ 5 w 125"/>
                <a:gd name="T7" fmla="*/ 14 h 15"/>
                <a:gd name="T8" fmla="*/ 2 w 125"/>
                <a:gd name="T9" fmla="*/ 13 h 15"/>
                <a:gd name="T10" fmla="*/ 1 w 125"/>
                <a:gd name="T11" fmla="*/ 10 h 15"/>
                <a:gd name="T12" fmla="*/ 0 w 125"/>
                <a:gd name="T13" fmla="*/ 7 h 15"/>
                <a:gd name="T14" fmla="*/ 0 w 125"/>
                <a:gd name="T15" fmla="*/ 7 h 15"/>
                <a:gd name="T16" fmla="*/ 1 w 125"/>
                <a:gd name="T17" fmla="*/ 4 h 15"/>
                <a:gd name="T18" fmla="*/ 2 w 125"/>
                <a:gd name="T19" fmla="*/ 2 h 15"/>
                <a:gd name="T20" fmla="*/ 5 w 125"/>
                <a:gd name="T21" fmla="*/ 0 h 15"/>
                <a:gd name="T22" fmla="*/ 9 w 125"/>
                <a:gd name="T23" fmla="*/ 0 h 15"/>
                <a:gd name="T24" fmla="*/ 117 w 125"/>
                <a:gd name="T25" fmla="*/ 0 h 15"/>
                <a:gd name="T26" fmla="*/ 117 w 125"/>
                <a:gd name="T27" fmla="*/ 0 h 15"/>
                <a:gd name="T28" fmla="*/ 120 w 125"/>
                <a:gd name="T29" fmla="*/ 0 h 15"/>
                <a:gd name="T30" fmla="*/ 123 w 125"/>
                <a:gd name="T31" fmla="*/ 2 h 15"/>
                <a:gd name="T32" fmla="*/ 124 w 125"/>
                <a:gd name="T33" fmla="*/ 4 h 15"/>
                <a:gd name="T34" fmla="*/ 125 w 125"/>
                <a:gd name="T35" fmla="*/ 7 h 15"/>
                <a:gd name="T36" fmla="*/ 125 w 125"/>
                <a:gd name="T37" fmla="*/ 7 h 15"/>
                <a:gd name="T38" fmla="*/ 124 w 125"/>
                <a:gd name="T39" fmla="*/ 10 h 15"/>
                <a:gd name="T40" fmla="*/ 123 w 125"/>
                <a:gd name="T41" fmla="*/ 13 h 15"/>
                <a:gd name="T42" fmla="*/ 120 w 125"/>
                <a:gd name="T43" fmla="*/ 14 h 15"/>
                <a:gd name="T44" fmla="*/ 117 w 125"/>
                <a:gd name="T45" fmla="*/ 15 h 15"/>
                <a:gd name="T46" fmla="*/ 117 w 125"/>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15">
                  <a:moveTo>
                    <a:pt x="117" y="15"/>
                  </a:moveTo>
                  <a:lnTo>
                    <a:pt x="9" y="15"/>
                  </a:lnTo>
                  <a:lnTo>
                    <a:pt x="9" y="15"/>
                  </a:lnTo>
                  <a:lnTo>
                    <a:pt x="5" y="14"/>
                  </a:lnTo>
                  <a:lnTo>
                    <a:pt x="2" y="13"/>
                  </a:lnTo>
                  <a:lnTo>
                    <a:pt x="1" y="10"/>
                  </a:lnTo>
                  <a:lnTo>
                    <a:pt x="0" y="7"/>
                  </a:lnTo>
                  <a:lnTo>
                    <a:pt x="0" y="7"/>
                  </a:lnTo>
                  <a:lnTo>
                    <a:pt x="1" y="4"/>
                  </a:lnTo>
                  <a:lnTo>
                    <a:pt x="2" y="2"/>
                  </a:lnTo>
                  <a:lnTo>
                    <a:pt x="5" y="0"/>
                  </a:lnTo>
                  <a:lnTo>
                    <a:pt x="9" y="0"/>
                  </a:lnTo>
                  <a:lnTo>
                    <a:pt x="117" y="0"/>
                  </a:lnTo>
                  <a:lnTo>
                    <a:pt x="117" y="0"/>
                  </a:lnTo>
                  <a:lnTo>
                    <a:pt x="120" y="0"/>
                  </a:lnTo>
                  <a:lnTo>
                    <a:pt x="123" y="2"/>
                  </a:lnTo>
                  <a:lnTo>
                    <a:pt x="124" y="4"/>
                  </a:lnTo>
                  <a:lnTo>
                    <a:pt x="125" y="7"/>
                  </a:lnTo>
                  <a:lnTo>
                    <a:pt x="125" y="7"/>
                  </a:lnTo>
                  <a:lnTo>
                    <a:pt x="124" y="10"/>
                  </a:lnTo>
                  <a:lnTo>
                    <a:pt x="123" y="13"/>
                  </a:lnTo>
                  <a:lnTo>
                    <a:pt x="120" y="14"/>
                  </a:lnTo>
                  <a:lnTo>
                    <a:pt x="117" y="15"/>
                  </a:lnTo>
                  <a:lnTo>
                    <a:pt x="117" y="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2" name="Freeform 433"/>
            <p:cNvSpPr>
              <a:spLocks noEditPoints="1"/>
            </p:cNvSpPr>
            <p:nvPr/>
          </p:nvSpPr>
          <p:spPr bwMode="auto">
            <a:xfrm>
              <a:off x="2439988" y="3263900"/>
              <a:ext cx="68263" cy="68263"/>
            </a:xfrm>
            <a:custGeom>
              <a:avLst/>
              <a:gdLst>
                <a:gd name="T0" fmla="*/ 22 w 43"/>
                <a:gd name="T1" fmla="*/ 0 h 43"/>
                <a:gd name="T2" fmla="*/ 22 w 43"/>
                <a:gd name="T3" fmla="*/ 0 h 43"/>
                <a:gd name="T4" fmla="*/ 18 w 43"/>
                <a:gd name="T5" fmla="*/ 0 h 43"/>
                <a:gd name="T6" fmla="*/ 13 w 43"/>
                <a:gd name="T7" fmla="*/ 1 h 43"/>
                <a:gd name="T8" fmla="*/ 9 w 43"/>
                <a:gd name="T9" fmla="*/ 3 h 43"/>
                <a:gd name="T10" fmla="*/ 6 w 43"/>
                <a:gd name="T11" fmla="*/ 6 h 43"/>
                <a:gd name="T12" fmla="*/ 3 w 43"/>
                <a:gd name="T13" fmla="*/ 9 h 43"/>
                <a:gd name="T14" fmla="*/ 1 w 43"/>
                <a:gd name="T15" fmla="*/ 14 h 43"/>
                <a:gd name="T16" fmla="*/ 0 w 43"/>
                <a:gd name="T17" fmla="*/ 18 h 43"/>
                <a:gd name="T18" fmla="*/ 0 w 43"/>
                <a:gd name="T19" fmla="*/ 22 h 43"/>
                <a:gd name="T20" fmla="*/ 0 w 43"/>
                <a:gd name="T21" fmla="*/ 22 h 43"/>
                <a:gd name="T22" fmla="*/ 0 w 43"/>
                <a:gd name="T23" fmla="*/ 26 h 43"/>
                <a:gd name="T24" fmla="*/ 1 w 43"/>
                <a:gd name="T25" fmla="*/ 30 h 43"/>
                <a:gd name="T26" fmla="*/ 3 w 43"/>
                <a:gd name="T27" fmla="*/ 34 h 43"/>
                <a:gd name="T28" fmla="*/ 6 w 43"/>
                <a:gd name="T29" fmla="*/ 37 h 43"/>
                <a:gd name="T30" fmla="*/ 9 w 43"/>
                <a:gd name="T31" fmla="*/ 39 h 43"/>
                <a:gd name="T32" fmla="*/ 13 w 43"/>
                <a:gd name="T33" fmla="*/ 41 h 43"/>
                <a:gd name="T34" fmla="*/ 18 w 43"/>
                <a:gd name="T35" fmla="*/ 43 h 43"/>
                <a:gd name="T36" fmla="*/ 22 w 43"/>
                <a:gd name="T37" fmla="*/ 43 h 43"/>
                <a:gd name="T38" fmla="*/ 22 w 43"/>
                <a:gd name="T39" fmla="*/ 43 h 43"/>
                <a:gd name="T40" fmla="*/ 26 w 43"/>
                <a:gd name="T41" fmla="*/ 43 h 43"/>
                <a:gd name="T42" fmla="*/ 30 w 43"/>
                <a:gd name="T43" fmla="*/ 41 h 43"/>
                <a:gd name="T44" fmla="*/ 34 w 43"/>
                <a:gd name="T45" fmla="*/ 39 h 43"/>
                <a:gd name="T46" fmla="*/ 37 w 43"/>
                <a:gd name="T47" fmla="*/ 37 h 43"/>
                <a:gd name="T48" fmla="*/ 39 w 43"/>
                <a:gd name="T49" fmla="*/ 34 h 43"/>
                <a:gd name="T50" fmla="*/ 41 w 43"/>
                <a:gd name="T51" fmla="*/ 30 h 43"/>
                <a:gd name="T52" fmla="*/ 43 w 43"/>
                <a:gd name="T53" fmla="*/ 26 h 43"/>
                <a:gd name="T54" fmla="*/ 43 w 43"/>
                <a:gd name="T55" fmla="*/ 22 h 43"/>
                <a:gd name="T56" fmla="*/ 43 w 43"/>
                <a:gd name="T57" fmla="*/ 22 h 43"/>
                <a:gd name="T58" fmla="*/ 43 w 43"/>
                <a:gd name="T59" fmla="*/ 18 h 43"/>
                <a:gd name="T60" fmla="*/ 41 w 43"/>
                <a:gd name="T61" fmla="*/ 14 h 43"/>
                <a:gd name="T62" fmla="*/ 39 w 43"/>
                <a:gd name="T63" fmla="*/ 9 h 43"/>
                <a:gd name="T64" fmla="*/ 37 w 43"/>
                <a:gd name="T65" fmla="*/ 6 h 43"/>
                <a:gd name="T66" fmla="*/ 34 w 43"/>
                <a:gd name="T67" fmla="*/ 3 h 43"/>
                <a:gd name="T68" fmla="*/ 30 w 43"/>
                <a:gd name="T69" fmla="*/ 1 h 43"/>
                <a:gd name="T70" fmla="*/ 26 w 43"/>
                <a:gd name="T71" fmla="*/ 0 h 43"/>
                <a:gd name="T72" fmla="*/ 22 w 43"/>
                <a:gd name="T73" fmla="*/ 0 h 43"/>
                <a:gd name="T74" fmla="*/ 22 w 43"/>
                <a:gd name="T75" fmla="*/ 0 h 43"/>
                <a:gd name="T76" fmla="*/ 22 w 43"/>
                <a:gd name="T77" fmla="*/ 28 h 43"/>
                <a:gd name="T78" fmla="*/ 22 w 43"/>
                <a:gd name="T79" fmla="*/ 28 h 43"/>
                <a:gd name="T80" fmla="*/ 19 w 43"/>
                <a:gd name="T81" fmla="*/ 28 h 43"/>
                <a:gd name="T82" fmla="*/ 17 w 43"/>
                <a:gd name="T83" fmla="*/ 26 h 43"/>
                <a:gd name="T84" fmla="*/ 15 w 43"/>
                <a:gd name="T85" fmla="*/ 24 h 43"/>
                <a:gd name="T86" fmla="*/ 15 w 43"/>
                <a:gd name="T87" fmla="*/ 22 h 43"/>
                <a:gd name="T88" fmla="*/ 15 w 43"/>
                <a:gd name="T89" fmla="*/ 22 h 43"/>
                <a:gd name="T90" fmla="*/ 15 w 43"/>
                <a:gd name="T91" fmla="*/ 19 h 43"/>
                <a:gd name="T92" fmla="*/ 17 w 43"/>
                <a:gd name="T93" fmla="*/ 17 h 43"/>
                <a:gd name="T94" fmla="*/ 19 w 43"/>
                <a:gd name="T95" fmla="*/ 16 h 43"/>
                <a:gd name="T96" fmla="*/ 22 w 43"/>
                <a:gd name="T97" fmla="*/ 16 h 43"/>
                <a:gd name="T98" fmla="*/ 22 w 43"/>
                <a:gd name="T99" fmla="*/ 16 h 43"/>
                <a:gd name="T100" fmla="*/ 24 w 43"/>
                <a:gd name="T101" fmla="*/ 16 h 43"/>
                <a:gd name="T102" fmla="*/ 26 w 43"/>
                <a:gd name="T103" fmla="*/ 17 h 43"/>
                <a:gd name="T104" fmla="*/ 28 w 43"/>
                <a:gd name="T105" fmla="*/ 19 h 43"/>
                <a:gd name="T106" fmla="*/ 28 w 43"/>
                <a:gd name="T107" fmla="*/ 22 h 43"/>
                <a:gd name="T108" fmla="*/ 28 w 43"/>
                <a:gd name="T109" fmla="*/ 22 h 43"/>
                <a:gd name="T110" fmla="*/ 28 w 43"/>
                <a:gd name="T111" fmla="*/ 24 h 43"/>
                <a:gd name="T112" fmla="*/ 26 w 43"/>
                <a:gd name="T113" fmla="*/ 26 h 43"/>
                <a:gd name="T114" fmla="*/ 24 w 43"/>
                <a:gd name="T115" fmla="*/ 28 h 43"/>
                <a:gd name="T116" fmla="*/ 22 w 43"/>
                <a:gd name="T117" fmla="*/ 28 h 43"/>
                <a:gd name="T118" fmla="*/ 22 w 43"/>
                <a:gd name="T119"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43">
                  <a:moveTo>
                    <a:pt x="22" y="0"/>
                  </a:moveTo>
                  <a:lnTo>
                    <a:pt x="22" y="0"/>
                  </a:lnTo>
                  <a:lnTo>
                    <a:pt x="18" y="0"/>
                  </a:lnTo>
                  <a:lnTo>
                    <a:pt x="13" y="1"/>
                  </a:lnTo>
                  <a:lnTo>
                    <a:pt x="9" y="3"/>
                  </a:lnTo>
                  <a:lnTo>
                    <a:pt x="6" y="6"/>
                  </a:lnTo>
                  <a:lnTo>
                    <a:pt x="3" y="9"/>
                  </a:lnTo>
                  <a:lnTo>
                    <a:pt x="1" y="14"/>
                  </a:lnTo>
                  <a:lnTo>
                    <a:pt x="0" y="18"/>
                  </a:lnTo>
                  <a:lnTo>
                    <a:pt x="0" y="22"/>
                  </a:lnTo>
                  <a:lnTo>
                    <a:pt x="0" y="22"/>
                  </a:lnTo>
                  <a:lnTo>
                    <a:pt x="0" y="26"/>
                  </a:lnTo>
                  <a:lnTo>
                    <a:pt x="1" y="30"/>
                  </a:lnTo>
                  <a:lnTo>
                    <a:pt x="3" y="34"/>
                  </a:lnTo>
                  <a:lnTo>
                    <a:pt x="6" y="37"/>
                  </a:lnTo>
                  <a:lnTo>
                    <a:pt x="9" y="39"/>
                  </a:lnTo>
                  <a:lnTo>
                    <a:pt x="13" y="41"/>
                  </a:lnTo>
                  <a:lnTo>
                    <a:pt x="18" y="43"/>
                  </a:lnTo>
                  <a:lnTo>
                    <a:pt x="22" y="43"/>
                  </a:lnTo>
                  <a:lnTo>
                    <a:pt x="22" y="43"/>
                  </a:lnTo>
                  <a:lnTo>
                    <a:pt x="26" y="43"/>
                  </a:lnTo>
                  <a:lnTo>
                    <a:pt x="30" y="41"/>
                  </a:lnTo>
                  <a:lnTo>
                    <a:pt x="34" y="39"/>
                  </a:lnTo>
                  <a:lnTo>
                    <a:pt x="37" y="37"/>
                  </a:lnTo>
                  <a:lnTo>
                    <a:pt x="39" y="34"/>
                  </a:lnTo>
                  <a:lnTo>
                    <a:pt x="41" y="30"/>
                  </a:lnTo>
                  <a:lnTo>
                    <a:pt x="43" y="26"/>
                  </a:lnTo>
                  <a:lnTo>
                    <a:pt x="43" y="22"/>
                  </a:lnTo>
                  <a:lnTo>
                    <a:pt x="43" y="22"/>
                  </a:lnTo>
                  <a:lnTo>
                    <a:pt x="43" y="18"/>
                  </a:lnTo>
                  <a:lnTo>
                    <a:pt x="41" y="14"/>
                  </a:lnTo>
                  <a:lnTo>
                    <a:pt x="39" y="9"/>
                  </a:lnTo>
                  <a:lnTo>
                    <a:pt x="37" y="6"/>
                  </a:lnTo>
                  <a:lnTo>
                    <a:pt x="34" y="3"/>
                  </a:lnTo>
                  <a:lnTo>
                    <a:pt x="30" y="1"/>
                  </a:lnTo>
                  <a:lnTo>
                    <a:pt x="26" y="0"/>
                  </a:lnTo>
                  <a:lnTo>
                    <a:pt x="22" y="0"/>
                  </a:lnTo>
                  <a:lnTo>
                    <a:pt x="22" y="0"/>
                  </a:lnTo>
                  <a:close/>
                  <a:moveTo>
                    <a:pt x="22" y="28"/>
                  </a:moveTo>
                  <a:lnTo>
                    <a:pt x="22" y="28"/>
                  </a:lnTo>
                  <a:lnTo>
                    <a:pt x="19" y="28"/>
                  </a:lnTo>
                  <a:lnTo>
                    <a:pt x="17" y="26"/>
                  </a:lnTo>
                  <a:lnTo>
                    <a:pt x="15" y="24"/>
                  </a:lnTo>
                  <a:lnTo>
                    <a:pt x="15" y="22"/>
                  </a:lnTo>
                  <a:lnTo>
                    <a:pt x="15" y="22"/>
                  </a:lnTo>
                  <a:lnTo>
                    <a:pt x="15" y="19"/>
                  </a:lnTo>
                  <a:lnTo>
                    <a:pt x="17" y="17"/>
                  </a:lnTo>
                  <a:lnTo>
                    <a:pt x="19" y="16"/>
                  </a:lnTo>
                  <a:lnTo>
                    <a:pt x="22" y="16"/>
                  </a:lnTo>
                  <a:lnTo>
                    <a:pt x="22" y="16"/>
                  </a:lnTo>
                  <a:lnTo>
                    <a:pt x="24" y="16"/>
                  </a:lnTo>
                  <a:lnTo>
                    <a:pt x="26" y="17"/>
                  </a:lnTo>
                  <a:lnTo>
                    <a:pt x="28" y="19"/>
                  </a:lnTo>
                  <a:lnTo>
                    <a:pt x="28" y="22"/>
                  </a:lnTo>
                  <a:lnTo>
                    <a:pt x="28" y="22"/>
                  </a:lnTo>
                  <a:lnTo>
                    <a:pt x="28" y="24"/>
                  </a:lnTo>
                  <a:lnTo>
                    <a:pt x="26" y="26"/>
                  </a:lnTo>
                  <a:lnTo>
                    <a:pt x="24" y="28"/>
                  </a:lnTo>
                  <a:lnTo>
                    <a:pt x="22" y="28"/>
                  </a:lnTo>
                  <a:lnTo>
                    <a:pt x="22" y="28"/>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3" name="Freeform 434"/>
            <p:cNvSpPr>
              <a:spLocks noEditPoints="1"/>
            </p:cNvSpPr>
            <p:nvPr/>
          </p:nvSpPr>
          <p:spPr bwMode="auto">
            <a:xfrm>
              <a:off x="2586038" y="3263900"/>
              <a:ext cx="68263" cy="68263"/>
            </a:xfrm>
            <a:custGeom>
              <a:avLst/>
              <a:gdLst>
                <a:gd name="T0" fmla="*/ 21 w 43"/>
                <a:gd name="T1" fmla="*/ 0 h 43"/>
                <a:gd name="T2" fmla="*/ 21 w 43"/>
                <a:gd name="T3" fmla="*/ 0 h 43"/>
                <a:gd name="T4" fmla="*/ 16 w 43"/>
                <a:gd name="T5" fmla="*/ 0 h 43"/>
                <a:gd name="T6" fmla="*/ 12 w 43"/>
                <a:gd name="T7" fmla="*/ 1 h 43"/>
                <a:gd name="T8" fmla="*/ 9 w 43"/>
                <a:gd name="T9" fmla="*/ 3 h 43"/>
                <a:gd name="T10" fmla="*/ 6 w 43"/>
                <a:gd name="T11" fmla="*/ 6 h 43"/>
                <a:gd name="T12" fmla="*/ 3 w 43"/>
                <a:gd name="T13" fmla="*/ 9 h 43"/>
                <a:gd name="T14" fmla="*/ 1 w 43"/>
                <a:gd name="T15" fmla="*/ 14 h 43"/>
                <a:gd name="T16" fmla="*/ 0 w 43"/>
                <a:gd name="T17" fmla="*/ 18 h 43"/>
                <a:gd name="T18" fmla="*/ 0 w 43"/>
                <a:gd name="T19" fmla="*/ 22 h 43"/>
                <a:gd name="T20" fmla="*/ 0 w 43"/>
                <a:gd name="T21" fmla="*/ 22 h 43"/>
                <a:gd name="T22" fmla="*/ 0 w 43"/>
                <a:gd name="T23" fmla="*/ 26 h 43"/>
                <a:gd name="T24" fmla="*/ 1 w 43"/>
                <a:gd name="T25" fmla="*/ 30 h 43"/>
                <a:gd name="T26" fmla="*/ 3 w 43"/>
                <a:gd name="T27" fmla="*/ 34 h 43"/>
                <a:gd name="T28" fmla="*/ 6 w 43"/>
                <a:gd name="T29" fmla="*/ 37 h 43"/>
                <a:gd name="T30" fmla="*/ 9 w 43"/>
                <a:gd name="T31" fmla="*/ 39 h 43"/>
                <a:gd name="T32" fmla="*/ 12 w 43"/>
                <a:gd name="T33" fmla="*/ 41 h 43"/>
                <a:gd name="T34" fmla="*/ 16 w 43"/>
                <a:gd name="T35" fmla="*/ 43 h 43"/>
                <a:gd name="T36" fmla="*/ 21 w 43"/>
                <a:gd name="T37" fmla="*/ 43 h 43"/>
                <a:gd name="T38" fmla="*/ 21 w 43"/>
                <a:gd name="T39" fmla="*/ 43 h 43"/>
                <a:gd name="T40" fmla="*/ 25 w 43"/>
                <a:gd name="T41" fmla="*/ 43 h 43"/>
                <a:gd name="T42" fmla="*/ 29 w 43"/>
                <a:gd name="T43" fmla="*/ 41 h 43"/>
                <a:gd name="T44" fmla="*/ 34 w 43"/>
                <a:gd name="T45" fmla="*/ 39 h 43"/>
                <a:gd name="T46" fmla="*/ 37 w 43"/>
                <a:gd name="T47" fmla="*/ 37 h 43"/>
                <a:gd name="T48" fmla="*/ 39 w 43"/>
                <a:gd name="T49" fmla="*/ 34 h 43"/>
                <a:gd name="T50" fmla="*/ 41 w 43"/>
                <a:gd name="T51" fmla="*/ 30 h 43"/>
                <a:gd name="T52" fmla="*/ 42 w 43"/>
                <a:gd name="T53" fmla="*/ 26 h 43"/>
                <a:gd name="T54" fmla="*/ 43 w 43"/>
                <a:gd name="T55" fmla="*/ 22 h 43"/>
                <a:gd name="T56" fmla="*/ 43 w 43"/>
                <a:gd name="T57" fmla="*/ 22 h 43"/>
                <a:gd name="T58" fmla="*/ 42 w 43"/>
                <a:gd name="T59" fmla="*/ 18 h 43"/>
                <a:gd name="T60" fmla="*/ 41 w 43"/>
                <a:gd name="T61" fmla="*/ 14 h 43"/>
                <a:gd name="T62" fmla="*/ 39 w 43"/>
                <a:gd name="T63" fmla="*/ 9 h 43"/>
                <a:gd name="T64" fmla="*/ 37 w 43"/>
                <a:gd name="T65" fmla="*/ 6 h 43"/>
                <a:gd name="T66" fmla="*/ 34 w 43"/>
                <a:gd name="T67" fmla="*/ 3 h 43"/>
                <a:gd name="T68" fmla="*/ 29 w 43"/>
                <a:gd name="T69" fmla="*/ 1 h 43"/>
                <a:gd name="T70" fmla="*/ 25 w 43"/>
                <a:gd name="T71" fmla="*/ 0 h 43"/>
                <a:gd name="T72" fmla="*/ 21 w 43"/>
                <a:gd name="T73" fmla="*/ 0 h 43"/>
                <a:gd name="T74" fmla="*/ 21 w 43"/>
                <a:gd name="T75" fmla="*/ 0 h 43"/>
                <a:gd name="T76" fmla="*/ 21 w 43"/>
                <a:gd name="T77" fmla="*/ 28 h 43"/>
                <a:gd name="T78" fmla="*/ 21 w 43"/>
                <a:gd name="T79" fmla="*/ 28 h 43"/>
                <a:gd name="T80" fmla="*/ 18 w 43"/>
                <a:gd name="T81" fmla="*/ 28 h 43"/>
                <a:gd name="T82" fmla="*/ 16 w 43"/>
                <a:gd name="T83" fmla="*/ 26 h 43"/>
                <a:gd name="T84" fmla="*/ 15 w 43"/>
                <a:gd name="T85" fmla="*/ 24 h 43"/>
                <a:gd name="T86" fmla="*/ 14 w 43"/>
                <a:gd name="T87" fmla="*/ 22 h 43"/>
                <a:gd name="T88" fmla="*/ 14 w 43"/>
                <a:gd name="T89" fmla="*/ 22 h 43"/>
                <a:gd name="T90" fmla="*/ 15 w 43"/>
                <a:gd name="T91" fmla="*/ 19 h 43"/>
                <a:gd name="T92" fmla="*/ 16 w 43"/>
                <a:gd name="T93" fmla="*/ 17 h 43"/>
                <a:gd name="T94" fmla="*/ 18 w 43"/>
                <a:gd name="T95" fmla="*/ 16 h 43"/>
                <a:gd name="T96" fmla="*/ 21 w 43"/>
                <a:gd name="T97" fmla="*/ 16 h 43"/>
                <a:gd name="T98" fmla="*/ 21 w 43"/>
                <a:gd name="T99" fmla="*/ 16 h 43"/>
                <a:gd name="T100" fmla="*/ 23 w 43"/>
                <a:gd name="T101" fmla="*/ 16 h 43"/>
                <a:gd name="T102" fmla="*/ 25 w 43"/>
                <a:gd name="T103" fmla="*/ 17 h 43"/>
                <a:gd name="T104" fmla="*/ 26 w 43"/>
                <a:gd name="T105" fmla="*/ 19 h 43"/>
                <a:gd name="T106" fmla="*/ 27 w 43"/>
                <a:gd name="T107" fmla="*/ 22 h 43"/>
                <a:gd name="T108" fmla="*/ 27 w 43"/>
                <a:gd name="T109" fmla="*/ 22 h 43"/>
                <a:gd name="T110" fmla="*/ 26 w 43"/>
                <a:gd name="T111" fmla="*/ 24 h 43"/>
                <a:gd name="T112" fmla="*/ 25 w 43"/>
                <a:gd name="T113" fmla="*/ 26 h 43"/>
                <a:gd name="T114" fmla="*/ 23 w 43"/>
                <a:gd name="T115" fmla="*/ 28 h 43"/>
                <a:gd name="T116" fmla="*/ 21 w 43"/>
                <a:gd name="T117" fmla="*/ 28 h 43"/>
                <a:gd name="T118" fmla="*/ 21 w 43"/>
                <a:gd name="T119"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43">
                  <a:moveTo>
                    <a:pt x="21" y="0"/>
                  </a:moveTo>
                  <a:lnTo>
                    <a:pt x="21" y="0"/>
                  </a:lnTo>
                  <a:lnTo>
                    <a:pt x="16" y="0"/>
                  </a:lnTo>
                  <a:lnTo>
                    <a:pt x="12" y="1"/>
                  </a:lnTo>
                  <a:lnTo>
                    <a:pt x="9" y="3"/>
                  </a:lnTo>
                  <a:lnTo>
                    <a:pt x="6" y="6"/>
                  </a:lnTo>
                  <a:lnTo>
                    <a:pt x="3" y="9"/>
                  </a:lnTo>
                  <a:lnTo>
                    <a:pt x="1" y="14"/>
                  </a:lnTo>
                  <a:lnTo>
                    <a:pt x="0" y="18"/>
                  </a:lnTo>
                  <a:lnTo>
                    <a:pt x="0" y="22"/>
                  </a:lnTo>
                  <a:lnTo>
                    <a:pt x="0" y="22"/>
                  </a:lnTo>
                  <a:lnTo>
                    <a:pt x="0" y="26"/>
                  </a:lnTo>
                  <a:lnTo>
                    <a:pt x="1" y="30"/>
                  </a:lnTo>
                  <a:lnTo>
                    <a:pt x="3" y="34"/>
                  </a:lnTo>
                  <a:lnTo>
                    <a:pt x="6" y="37"/>
                  </a:lnTo>
                  <a:lnTo>
                    <a:pt x="9" y="39"/>
                  </a:lnTo>
                  <a:lnTo>
                    <a:pt x="12" y="41"/>
                  </a:lnTo>
                  <a:lnTo>
                    <a:pt x="16" y="43"/>
                  </a:lnTo>
                  <a:lnTo>
                    <a:pt x="21" y="43"/>
                  </a:lnTo>
                  <a:lnTo>
                    <a:pt x="21" y="43"/>
                  </a:lnTo>
                  <a:lnTo>
                    <a:pt x="25" y="43"/>
                  </a:lnTo>
                  <a:lnTo>
                    <a:pt x="29" y="41"/>
                  </a:lnTo>
                  <a:lnTo>
                    <a:pt x="34" y="39"/>
                  </a:lnTo>
                  <a:lnTo>
                    <a:pt x="37" y="37"/>
                  </a:lnTo>
                  <a:lnTo>
                    <a:pt x="39" y="34"/>
                  </a:lnTo>
                  <a:lnTo>
                    <a:pt x="41" y="30"/>
                  </a:lnTo>
                  <a:lnTo>
                    <a:pt x="42" y="26"/>
                  </a:lnTo>
                  <a:lnTo>
                    <a:pt x="43" y="22"/>
                  </a:lnTo>
                  <a:lnTo>
                    <a:pt x="43" y="22"/>
                  </a:lnTo>
                  <a:lnTo>
                    <a:pt x="42" y="18"/>
                  </a:lnTo>
                  <a:lnTo>
                    <a:pt x="41" y="14"/>
                  </a:lnTo>
                  <a:lnTo>
                    <a:pt x="39" y="9"/>
                  </a:lnTo>
                  <a:lnTo>
                    <a:pt x="37" y="6"/>
                  </a:lnTo>
                  <a:lnTo>
                    <a:pt x="34" y="3"/>
                  </a:lnTo>
                  <a:lnTo>
                    <a:pt x="29" y="1"/>
                  </a:lnTo>
                  <a:lnTo>
                    <a:pt x="25" y="0"/>
                  </a:lnTo>
                  <a:lnTo>
                    <a:pt x="21" y="0"/>
                  </a:lnTo>
                  <a:lnTo>
                    <a:pt x="21" y="0"/>
                  </a:lnTo>
                  <a:close/>
                  <a:moveTo>
                    <a:pt x="21" y="28"/>
                  </a:moveTo>
                  <a:lnTo>
                    <a:pt x="21" y="28"/>
                  </a:lnTo>
                  <a:lnTo>
                    <a:pt x="18" y="28"/>
                  </a:lnTo>
                  <a:lnTo>
                    <a:pt x="16" y="26"/>
                  </a:lnTo>
                  <a:lnTo>
                    <a:pt x="15" y="24"/>
                  </a:lnTo>
                  <a:lnTo>
                    <a:pt x="14" y="22"/>
                  </a:lnTo>
                  <a:lnTo>
                    <a:pt x="14" y="22"/>
                  </a:lnTo>
                  <a:lnTo>
                    <a:pt x="15" y="19"/>
                  </a:lnTo>
                  <a:lnTo>
                    <a:pt x="16" y="17"/>
                  </a:lnTo>
                  <a:lnTo>
                    <a:pt x="18" y="16"/>
                  </a:lnTo>
                  <a:lnTo>
                    <a:pt x="21" y="16"/>
                  </a:lnTo>
                  <a:lnTo>
                    <a:pt x="21" y="16"/>
                  </a:lnTo>
                  <a:lnTo>
                    <a:pt x="23" y="16"/>
                  </a:lnTo>
                  <a:lnTo>
                    <a:pt x="25" y="17"/>
                  </a:lnTo>
                  <a:lnTo>
                    <a:pt x="26" y="19"/>
                  </a:lnTo>
                  <a:lnTo>
                    <a:pt x="27" y="22"/>
                  </a:lnTo>
                  <a:lnTo>
                    <a:pt x="27" y="22"/>
                  </a:lnTo>
                  <a:lnTo>
                    <a:pt x="26" y="24"/>
                  </a:lnTo>
                  <a:lnTo>
                    <a:pt x="25" y="26"/>
                  </a:lnTo>
                  <a:lnTo>
                    <a:pt x="23" y="28"/>
                  </a:lnTo>
                  <a:lnTo>
                    <a:pt x="21" y="28"/>
                  </a:lnTo>
                  <a:lnTo>
                    <a:pt x="21" y="28"/>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4" name="Freeform 435"/>
            <p:cNvSpPr>
              <a:spLocks/>
            </p:cNvSpPr>
            <p:nvPr/>
          </p:nvSpPr>
          <p:spPr bwMode="auto">
            <a:xfrm>
              <a:off x="2320926" y="3005138"/>
              <a:ext cx="38100" cy="36513"/>
            </a:xfrm>
            <a:custGeom>
              <a:avLst/>
              <a:gdLst>
                <a:gd name="T0" fmla="*/ 24 w 24"/>
                <a:gd name="T1" fmla="*/ 12 h 23"/>
                <a:gd name="T2" fmla="*/ 24 w 24"/>
                <a:gd name="T3" fmla="*/ 12 h 23"/>
                <a:gd name="T4" fmla="*/ 24 w 24"/>
                <a:gd name="T5" fmla="*/ 16 h 23"/>
                <a:gd name="T6" fmla="*/ 21 w 24"/>
                <a:gd name="T7" fmla="*/ 20 h 23"/>
                <a:gd name="T8" fmla="*/ 16 w 24"/>
                <a:gd name="T9" fmla="*/ 23 h 23"/>
                <a:gd name="T10" fmla="*/ 12 w 24"/>
                <a:gd name="T11" fmla="*/ 23 h 23"/>
                <a:gd name="T12" fmla="*/ 12 w 24"/>
                <a:gd name="T13" fmla="*/ 23 h 23"/>
                <a:gd name="T14" fmla="*/ 7 w 24"/>
                <a:gd name="T15" fmla="*/ 23 h 23"/>
                <a:gd name="T16" fmla="*/ 4 w 24"/>
                <a:gd name="T17" fmla="*/ 20 h 23"/>
                <a:gd name="T18" fmla="*/ 1 w 24"/>
                <a:gd name="T19" fmla="*/ 16 h 23"/>
                <a:gd name="T20" fmla="*/ 0 w 24"/>
                <a:gd name="T21" fmla="*/ 12 h 23"/>
                <a:gd name="T22" fmla="*/ 0 w 24"/>
                <a:gd name="T23" fmla="*/ 12 h 23"/>
                <a:gd name="T24" fmla="*/ 1 w 24"/>
                <a:gd name="T25" fmla="*/ 7 h 23"/>
                <a:gd name="T26" fmla="*/ 4 w 24"/>
                <a:gd name="T27" fmla="*/ 4 h 23"/>
                <a:gd name="T28" fmla="*/ 7 w 24"/>
                <a:gd name="T29" fmla="*/ 1 h 23"/>
                <a:gd name="T30" fmla="*/ 12 w 24"/>
                <a:gd name="T31" fmla="*/ 0 h 23"/>
                <a:gd name="T32" fmla="*/ 12 w 24"/>
                <a:gd name="T33" fmla="*/ 0 h 23"/>
                <a:gd name="T34" fmla="*/ 16 w 24"/>
                <a:gd name="T35" fmla="*/ 1 h 23"/>
                <a:gd name="T36" fmla="*/ 21 w 24"/>
                <a:gd name="T37" fmla="*/ 4 h 23"/>
                <a:gd name="T38" fmla="*/ 24 w 24"/>
                <a:gd name="T39" fmla="*/ 7 h 23"/>
                <a:gd name="T40" fmla="*/ 24 w 24"/>
                <a:gd name="T41" fmla="*/ 12 h 23"/>
                <a:gd name="T42" fmla="*/ 24 w 24"/>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3">
                  <a:moveTo>
                    <a:pt x="24" y="12"/>
                  </a:moveTo>
                  <a:lnTo>
                    <a:pt x="24" y="12"/>
                  </a:lnTo>
                  <a:lnTo>
                    <a:pt x="24" y="16"/>
                  </a:lnTo>
                  <a:lnTo>
                    <a:pt x="21" y="20"/>
                  </a:lnTo>
                  <a:lnTo>
                    <a:pt x="16" y="23"/>
                  </a:lnTo>
                  <a:lnTo>
                    <a:pt x="12" y="23"/>
                  </a:lnTo>
                  <a:lnTo>
                    <a:pt x="12" y="23"/>
                  </a:lnTo>
                  <a:lnTo>
                    <a:pt x="7" y="23"/>
                  </a:lnTo>
                  <a:lnTo>
                    <a:pt x="4" y="20"/>
                  </a:lnTo>
                  <a:lnTo>
                    <a:pt x="1" y="16"/>
                  </a:lnTo>
                  <a:lnTo>
                    <a:pt x="0" y="12"/>
                  </a:lnTo>
                  <a:lnTo>
                    <a:pt x="0" y="12"/>
                  </a:lnTo>
                  <a:lnTo>
                    <a:pt x="1" y="7"/>
                  </a:lnTo>
                  <a:lnTo>
                    <a:pt x="4" y="4"/>
                  </a:lnTo>
                  <a:lnTo>
                    <a:pt x="7" y="1"/>
                  </a:lnTo>
                  <a:lnTo>
                    <a:pt x="12" y="0"/>
                  </a:lnTo>
                  <a:lnTo>
                    <a:pt x="12" y="0"/>
                  </a:lnTo>
                  <a:lnTo>
                    <a:pt x="16" y="1"/>
                  </a:lnTo>
                  <a:lnTo>
                    <a:pt x="21" y="4"/>
                  </a:lnTo>
                  <a:lnTo>
                    <a:pt x="24" y="7"/>
                  </a:lnTo>
                  <a:lnTo>
                    <a:pt x="24" y="12"/>
                  </a:lnTo>
                  <a:lnTo>
                    <a:pt x="24" y="12"/>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5" name="Freeform 436"/>
            <p:cNvSpPr>
              <a:spLocks/>
            </p:cNvSpPr>
            <p:nvPr/>
          </p:nvSpPr>
          <p:spPr bwMode="auto">
            <a:xfrm>
              <a:off x="2354263" y="3028950"/>
              <a:ext cx="285750" cy="222250"/>
            </a:xfrm>
            <a:custGeom>
              <a:avLst/>
              <a:gdLst>
                <a:gd name="T0" fmla="*/ 180 w 180"/>
                <a:gd name="T1" fmla="*/ 140 h 140"/>
                <a:gd name="T2" fmla="*/ 47 w 180"/>
                <a:gd name="T3" fmla="*/ 140 h 140"/>
                <a:gd name="T4" fmla="*/ 22 w 180"/>
                <a:gd name="T5" fmla="*/ 4 h 140"/>
                <a:gd name="T6" fmla="*/ 0 w 180"/>
                <a:gd name="T7" fmla="*/ 0 h 140"/>
              </a:gdLst>
              <a:ahLst/>
              <a:cxnLst>
                <a:cxn ang="0">
                  <a:pos x="T0" y="T1"/>
                </a:cxn>
                <a:cxn ang="0">
                  <a:pos x="T2" y="T3"/>
                </a:cxn>
                <a:cxn ang="0">
                  <a:pos x="T4" y="T5"/>
                </a:cxn>
                <a:cxn ang="0">
                  <a:pos x="T6" y="T7"/>
                </a:cxn>
              </a:cxnLst>
              <a:rect l="0" t="0" r="r" b="b"/>
              <a:pathLst>
                <a:path w="180" h="140">
                  <a:moveTo>
                    <a:pt x="180" y="140"/>
                  </a:moveTo>
                  <a:lnTo>
                    <a:pt x="47" y="140"/>
                  </a:lnTo>
                  <a:lnTo>
                    <a:pt x="22" y="4"/>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6" name="Freeform 437"/>
            <p:cNvSpPr>
              <a:spLocks/>
            </p:cNvSpPr>
            <p:nvPr/>
          </p:nvSpPr>
          <p:spPr bwMode="auto">
            <a:xfrm>
              <a:off x="3455988" y="3033713"/>
              <a:ext cx="125413" cy="127000"/>
            </a:xfrm>
            <a:custGeom>
              <a:avLst/>
              <a:gdLst>
                <a:gd name="T0" fmla="*/ 59 w 79"/>
                <a:gd name="T1" fmla="*/ 80 h 80"/>
                <a:gd name="T2" fmla="*/ 59 w 79"/>
                <a:gd name="T3" fmla="*/ 60 h 80"/>
                <a:gd name="T4" fmla="*/ 71 w 79"/>
                <a:gd name="T5" fmla="*/ 63 h 80"/>
                <a:gd name="T6" fmla="*/ 71 w 79"/>
                <a:gd name="T7" fmla="*/ 63 h 80"/>
                <a:gd name="T8" fmla="*/ 75 w 79"/>
                <a:gd name="T9" fmla="*/ 63 h 80"/>
                <a:gd name="T10" fmla="*/ 78 w 79"/>
                <a:gd name="T11" fmla="*/ 62 h 80"/>
                <a:gd name="T12" fmla="*/ 79 w 79"/>
                <a:gd name="T13" fmla="*/ 61 h 80"/>
                <a:gd name="T14" fmla="*/ 79 w 79"/>
                <a:gd name="T15" fmla="*/ 59 h 80"/>
                <a:gd name="T16" fmla="*/ 77 w 79"/>
                <a:gd name="T17" fmla="*/ 55 h 80"/>
                <a:gd name="T18" fmla="*/ 77 w 79"/>
                <a:gd name="T19" fmla="*/ 55 h 80"/>
                <a:gd name="T20" fmla="*/ 39 w 79"/>
                <a:gd name="T21" fmla="*/ 0 h 80"/>
                <a:gd name="T22" fmla="*/ 39 w 79"/>
                <a:gd name="T23" fmla="*/ 0 h 80"/>
                <a:gd name="T24" fmla="*/ 2 w 79"/>
                <a:gd name="T25" fmla="*/ 55 h 80"/>
                <a:gd name="T26" fmla="*/ 2 w 79"/>
                <a:gd name="T27" fmla="*/ 55 h 80"/>
                <a:gd name="T28" fmla="*/ 0 w 79"/>
                <a:gd name="T29" fmla="*/ 59 h 80"/>
                <a:gd name="T30" fmla="*/ 0 w 79"/>
                <a:gd name="T31" fmla="*/ 61 h 80"/>
                <a:gd name="T32" fmla="*/ 1 w 79"/>
                <a:gd name="T33" fmla="*/ 62 h 80"/>
                <a:gd name="T34" fmla="*/ 4 w 79"/>
                <a:gd name="T35" fmla="*/ 63 h 80"/>
                <a:gd name="T36" fmla="*/ 8 w 79"/>
                <a:gd name="T37" fmla="*/ 63 h 80"/>
                <a:gd name="T38" fmla="*/ 18 w 79"/>
                <a:gd name="T39" fmla="*/ 60 h 80"/>
                <a:gd name="T40" fmla="*/ 18 w 79"/>
                <a:gd name="T4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80">
                  <a:moveTo>
                    <a:pt x="59" y="80"/>
                  </a:moveTo>
                  <a:lnTo>
                    <a:pt x="59" y="60"/>
                  </a:lnTo>
                  <a:lnTo>
                    <a:pt x="71" y="63"/>
                  </a:lnTo>
                  <a:lnTo>
                    <a:pt x="71" y="63"/>
                  </a:lnTo>
                  <a:lnTo>
                    <a:pt x="75" y="63"/>
                  </a:lnTo>
                  <a:lnTo>
                    <a:pt x="78" y="62"/>
                  </a:lnTo>
                  <a:lnTo>
                    <a:pt x="79" y="61"/>
                  </a:lnTo>
                  <a:lnTo>
                    <a:pt x="79" y="59"/>
                  </a:lnTo>
                  <a:lnTo>
                    <a:pt x="77" y="55"/>
                  </a:lnTo>
                  <a:lnTo>
                    <a:pt x="77" y="55"/>
                  </a:lnTo>
                  <a:lnTo>
                    <a:pt x="39" y="0"/>
                  </a:lnTo>
                  <a:lnTo>
                    <a:pt x="39" y="0"/>
                  </a:lnTo>
                  <a:lnTo>
                    <a:pt x="2" y="55"/>
                  </a:lnTo>
                  <a:lnTo>
                    <a:pt x="2" y="55"/>
                  </a:lnTo>
                  <a:lnTo>
                    <a:pt x="0" y="59"/>
                  </a:lnTo>
                  <a:lnTo>
                    <a:pt x="0" y="61"/>
                  </a:lnTo>
                  <a:lnTo>
                    <a:pt x="1" y="62"/>
                  </a:lnTo>
                  <a:lnTo>
                    <a:pt x="4" y="63"/>
                  </a:lnTo>
                  <a:lnTo>
                    <a:pt x="8" y="63"/>
                  </a:lnTo>
                  <a:lnTo>
                    <a:pt x="18" y="60"/>
                  </a:lnTo>
                  <a:lnTo>
                    <a:pt x="18" y="8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7" name="Freeform 438"/>
            <p:cNvSpPr>
              <a:spLocks/>
            </p:cNvSpPr>
            <p:nvPr/>
          </p:nvSpPr>
          <p:spPr bwMode="auto">
            <a:xfrm>
              <a:off x="3359151" y="3281363"/>
              <a:ext cx="153988" cy="163513"/>
            </a:xfrm>
            <a:custGeom>
              <a:avLst/>
              <a:gdLst>
                <a:gd name="T0" fmla="*/ 0 w 97"/>
                <a:gd name="T1" fmla="*/ 0 h 103"/>
                <a:gd name="T2" fmla="*/ 0 w 97"/>
                <a:gd name="T3" fmla="*/ 103 h 103"/>
                <a:gd name="T4" fmla="*/ 97 w 97"/>
                <a:gd name="T5" fmla="*/ 103 h 103"/>
              </a:gdLst>
              <a:ahLst/>
              <a:cxnLst>
                <a:cxn ang="0">
                  <a:pos x="T0" y="T1"/>
                </a:cxn>
                <a:cxn ang="0">
                  <a:pos x="T2" y="T3"/>
                </a:cxn>
                <a:cxn ang="0">
                  <a:pos x="T4" y="T5"/>
                </a:cxn>
              </a:cxnLst>
              <a:rect l="0" t="0" r="r" b="b"/>
              <a:pathLst>
                <a:path w="97" h="103">
                  <a:moveTo>
                    <a:pt x="0" y="0"/>
                  </a:moveTo>
                  <a:lnTo>
                    <a:pt x="0" y="103"/>
                  </a:lnTo>
                  <a:lnTo>
                    <a:pt x="97" y="10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8" name="Freeform 439"/>
            <p:cNvSpPr>
              <a:spLocks/>
            </p:cNvSpPr>
            <p:nvPr/>
          </p:nvSpPr>
          <p:spPr bwMode="auto">
            <a:xfrm>
              <a:off x="3525838" y="3194050"/>
              <a:ext cx="153988" cy="250825"/>
            </a:xfrm>
            <a:custGeom>
              <a:avLst/>
              <a:gdLst>
                <a:gd name="T0" fmla="*/ 0 w 97"/>
                <a:gd name="T1" fmla="*/ 0 h 158"/>
                <a:gd name="T2" fmla="*/ 0 w 97"/>
                <a:gd name="T3" fmla="*/ 158 h 158"/>
                <a:gd name="T4" fmla="*/ 97 w 97"/>
                <a:gd name="T5" fmla="*/ 158 h 158"/>
                <a:gd name="T6" fmla="*/ 97 w 97"/>
                <a:gd name="T7" fmla="*/ 55 h 158"/>
              </a:gdLst>
              <a:ahLst/>
              <a:cxnLst>
                <a:cxn ang="0">
                  <a:pos x="T0" y="T1"/>
                </a:cxn>
                <a:cxn ang="0">
                  <a:pos x="T2" y="T3"/>
                </a:cxn>
                <a:cxn ang="0">
                  <a:pos x="T4" y="T5"/>
                </a:cxn>
                <a:cxn ang="0">
                  <a:pos x="T6" y="T7"/>
                </a:cxn>
              </a:cxnLst>
              <a:rect l="0" t="0" r="r" b="b"/>
              <a:pathLst>
                <a:path w="97" h="158">
                  <a:moveTo>
                    <a:pt x="0" y="0"/>
                  </a:moveTo>
                  <a:lnTo>
                    <a:pt x="0" y="158"/>
                  </a:lnTo>
                  <a:lnTo>
                    <a:pt x="97" y="158"/>
                  </a:lnTo>
                  <a:lnTo>
                    <a:pt x="97" y="5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19" name="Freeform 440"/>
            <p:cNvSpPr>
              <a:spLocks/>
            </p:cNvSpPr>
            <p:nvPr/>
          </p:nvSpPr>
          <p:spPr bwMode="auto">
            <a:xfrm>
              <a:off x="3302001" y="3163888"/>
              <a:ext cx="217488" cy="117475"/>
            </a:xfrm>
            <a:custGeom>
              <a:avLst/>
              <a:gdLst>
                <a:gd name="T0" fmla="*/ 137 w 137"/>
                <a:gd name="T1" fmla="*/ 0 h 74"/>
                <a:gd name="T2" fmla="*/ 97 w 137"/>
                <a:gd name="T3" fmla="*/ 52 h 74"/>
                <a:gd name="T4" fmla="*/ 0 w 137"/>
                <a:gd name="T5" fmla="*/ 74 h 74"/>
                <a:gd name="T6" fmla="*/ 37 w 137"/>
                <a:gd name="T7" fmla="*/ 28 h 74"/>
                <a:gd name="T8" fmla="*/ 137 w 137"/>
                <a:gd name="T9" fmla="*/ 0 h 74"/>
              </a:gdLst>
              <a:ahLst/>
              <a:cxnLst>
                <a:cxn ang="0">
                  <a:pos x="T0" y="T1"/>
                </a:cxn>
                <a:cxn ang="0">
                  <a:pos x="T2" y="T3"/>
                </a:cxn>
                <a:cxn ang="0">
                  <a:pos x="T4" y="T5"/>
                </a:cxn>
                <a:cxn ang="0">
                  <a:pos x="T6" y="T7"/>
                </a:cxn>
                <a:cxn ang="0">
                  <a:pos x="T8" y="T9"/>
                </a:cxn>
              </a:cxnLst>
              <a:rect l="0" t="0" r="r" b="b"/>
              <a:pathLst>
                <a:path w="137" h="74">
                  <a:moveTo>
                    <a:pt x="137" y="0"/>
                  </a:moveTo>
                  <a:lnTo>
                    <a:pt x="97" y="52"/>
                  </a:lnTo>
                  <a:lnTo>
                    <a:pt x="0" y="74"/>
                  </a:lnTo>
                  <a:lnTo>
                    <a:pt x="37" y="28"/>
                  </a:lnTo>
                  <a:lnTo>
                    <a:pt x="137"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0" name="Freeform 441"/>
            <p:cNvSpPr>
              <a:spLocks/>
            </p:cNvSpPr>
            <p:nvPr/>
          </p:nvSpPr>
          <p:spPr bwMode="auto">
            <a:xfrm>
              <a:off x="3400426" y="3343275"/>
              <a:ext cx="61913" cy="14288"/>
            </a:xfrm>
            <a:custGeom>
              <a:avLst/>
              <a:gdLst>
                <a:gd name="T0" fmla="*/ 39 w 39"/>
                <a:gd name="T1" fmla="*/ 0 h 9"/>
                <a:gd name="T2" fmla="*/ 0 w 39"/>
                <a:gd name="T3" fmla="*/ 2 h 9"/>
                <a:gd name="T4" fmla="*/ 0 w 39"/>
                <a:gd name="T5" fmla="*/ 9 h 9"/>
              </a:gdLst>
              <a:ahLst/>
              <a:cxnLst>
                <a:cxn ang="0">
                  <a:pos x="T0" y="T1"/>
                </a:cxn>
                <a:cxn ang="0">
                  <a:pos x="T2" y="T3"/>
                </a:cxn>
                <a:cxn ang="0">
                  <a:pos x="T4" y="T5"/>
                </a:cxn>
              </a:cxnLst>
              <a:rect l="0" t="0" r="r" b="b"/>
              <a:pathLst>
                <a:path w="39" h="9">
                  <a:moveTo>
                    <a:pt x="39" y="0"/>
                  </a:moveTo>
                  <a:lnTo>
                    <a:pt x="0" y="2"/>
                  </a:lnTo>
                  <a:lnTo>
                    <a:pt x="0" y="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1" name="Freeform 442"/>
            <p:cNvSpPr>
              <a:spLocks/>
            </p:cNvSpPr>
            <p:nvPr/>
          </p:nvSpPr>
          <p:spPr bwMode="auto">
            <a:xfrm>
              <a:off x="3400426" y="3303588"/>
              <a:ext cx="80963" cy="19050"/>
            </a:xfrm>
            <a:custGeom>
              <a:avLst/>
              <a:gdLst>
                <a:gd name="T0" fmla="*/ 51 w 51"/>
                <a:gd name="T1" fmla="*/ 0 h 12"/>
                <a:gd name="T2" fmla="*/ 0 w 51"/>
                <a:gd name="T3" fmla="*/ 5 h 12"/>
                <a:gd name="T4" fmla="*/ 0 w 51"/>
                <a:gd name="T5" fmla="*/ 12 h 12"/>
              </a:gdLst>
              <a:ahLst/>
              <a:cxnLst>
                <a:cxn ang="0">
                  <a:pos x="T0" y="T1"/>
                </a:cxn>
                <a:cxn ang="0">
                  <a:pos x="T2" y="T3"/>
                </a:cxn>
                <a:cxn ang="0">
                  <a:pos x="T4" y="T5"/>
                </a:cxn>
              </a:cxnLst>
              <a:rect l="0" t="0" r="r" b="b"/>
              <a:pathLst>
                <a:path w="51" h="12">
                  <a:moveTo>
                    <a:pt x="51" y="0"/>
                  </a:moveTo>
                  <a:lnTo>
                    <a:pt x="0" y="5"/>
                  </a:lnTo>
                  <a:lnTo>
                    <a:pt x="0"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2" name="Freeform 443"/>
            <p:cNvSpPr>
              <a:spLocks/>
            </p:cNvSpPr>
            <p:nvPr/>
          </p:nvSpPr>
          <p:spPr bwMode="auto">
            <a:xfrm>
              <a:off x="3519488" y="3163888"/>
              <a:ext cx="217488" cy="117475"/>
            </a:xfrm>
            <a:custGeom>
              <a:avLst/>
              <a:gdLst>
                <a:gd name="T0" fmla="*/ 0 w 137"/>
                <a:gd name="T1" fmla="*/ 0 h 74"/>
                <a:gd name="T2" fmla="*/ 39 w 137"/>
                <a:gd name="T3" fmla="*/ 52 h 74"/>
                <a:gd name="T4" fmla="*/ 137 w 137"/>
                <a:gd name="T5" fmla="*/ 74 h 74"/>
                <a:gd name="T6" fmla="*/ 99 w 137"/>
                <a:gd name="T7" fmla="*/ 28 h 74"/>
                <a:gd name="T8" fmla="*/ 0 w 137"/>
                <a:gd name="T9" fmla="*/ 0 h 74"/>
              </a:gdLst>
              <a:ahLst/>
              <a:cxnLst>
                <a:cxn ang="0">
                  <a:pos x="T0" y="T1"/>
                </a:cxn>
                <a:cxn ang="0">
                  <a:pos x="T2" y="T3"/>
                </a:cxn>
                <a:cxn ang="0">
                  <a:pos x="T4" y="T5"/>
                </a:cxn>
                <a:cxn ang="0">
                  <a:pos x="T6" y="T7"/>
                </a:cxn>
                <a:cxn ang="0">
                  <a:pos x="T8" y="T9"/>
                </a:cxn>
              </a:cxnLst>
              <a:rect l="0" t="0" r="r" b="b"/>
              <a:pathLst>
                <a:path w="137" h="74">
                  <a:moveTo>
                    <a:pt x="0" y="0"/>
                  </a:moveTo>
                  <a:lnTo>
                    <a:pt x="39" y="52"/>
                  </a:lnTo>
                  <a:lnTo>
                    <a:pt x="137" y="74"/>
                  </a:lnTo>
                  <a:lnTo>
                    <a:pt x="99" y="28"/>
                  </a:lnTo>
                  <a:lnTo>
                    <a:pt x="0"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3" name="Freeform 444"/>
            <p:cNvSpPr>
              <a:spLocks/>
            </p:cNvSpPr>
            <p:nvPr/>
          </p:nvSpPr>
          <p:spPr bwMode="auto">
            <a:xfrm>
              <a:off x="3844926" y="1873250"/>
              <a:ext cx="152400" cy="279400"/>
            </a:xfrm>
            <a:custGeom>
              <a:avLst/>
              <a:gdLst>
                <a:gd name="T0" fmla="*/ 0 w 96"/>
                <a:gd name="T1" fmla="*/ 0 h 176"/>
                <a:gd name="T2" fmla="*/ 0 w 96"/>
                <a:gd name="T3" fmla="*/ 176 h 176"/>
                <a:gd name="T4" fmla="*/ 90 w 96"/>
                <a:gd name="T5" fmla="*/ 176 h 176"/>
                <a:gd name="T6" fmla="*/ 90 w 96"/>
                <a:gd name="T7" fmla="*/ 79 h 176"/>
                <a:gd name="T8" fmla="*/ 96 w 96"/>
                <a:gd name="T9" fmla="*/ 73 h 176"/>
                <a:gd name="T10" fmla="*/ 96 w 96"/>
                <a:gd name="T11" fmla="*/ 27 h 176"/>
                <a:gd name="T12" fmla="*/ 0 w 9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96" h="176">
                  <a:moveTo>
                    <a:pt x="0" y="0"/>
                  </a:moveTo>
                  <a:lnTo>
                    <a:pt x="0" y="176"/>
                  </a:lnTo>
                  <a:lnTo>
                    <a:pt x="90" y="176"/>
                  </a:lnTo>
                  <a:lnTo>
                    <a:pt x="90" y="79"/>
                  </a:lnTo>
                  <a:lnTo>
                    <a:pt x="96" y="73"/>
                  </a:lnTo>
                  <a:lnTo>
                    <a:pt x="96" y="27"/>
                  </a:lnTo>
                  <a:lnTo>
                    <a:pt x="0" y="0"/>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4" name="Freeform 445"/>
            <p:cNvSpPr>
              <a:spLocks/>
            </p:cNvSpPr>
            <p:nvPr/>
          </p:nvSpPr>
          <p:spPr bwMode="auto">
            <a:xfrm>
              <a:off x="3678238" y="1873250"/>
              <a:ext cx="152400" cy="279400"/>
            </a:xfrm>
            <a:custGeom>
              <a:avLst/>
              <a:gdLst>
                <a:gd name="T0" fmla="*/ 96 w 96"/>
                <a:gd name="T1" fmla="*/ 0 h 176"/>
                <a:gd name="T2" fmla="*/ 0 w 96"/>
                <a:gd name="T3" fmla="*/ 28 h 176"/>
                <a:gd name="T4" fmla="*/ 0 w 96"/>
                <a:gd name="T5" fmla="*/ 73 h 176"/>
                <a:gd name="T6" fmla="*/ 6 w 96"/>
                <a:gd name="T7" fmla="*/ 79 h 176"/>
                <a:gd name="T8" fmla="*/ 6 w 96"/>
                <a:gd name="T9" fmla="*/ 176 h 176"/>
                <a:gd name="T10" fmla="*/ 96 w 96"/>
                <a:gd name="T11" fmla="*/ 176 h 176"/>
              </a:gdLst>
              <a:ahLst/>
              <a:cxnLst>
                <a:cxn ang="0">
                  <a:pos x="T0" y="T1"/>
                </a:cxn>
                <a:cxn ang="0">
                  <a:pos x="T2" y="T3"/>
                </a:cxn>
                <a:cxn ang="0">
                  <a:pos x="T4" y="T5"/>
                </a:cxn>
                <a:cxn ang="0">
                  <a:pos x="T6" y="T7"/>
                </a:cxn>
                <a:cxn ang="0">
                  <a:pos x="T8" y="T9"/>
                </a:cxn>
                <a:cxn ang="0">
                  <a:pos x="T10" y="T11"/>
                </a:cxn>
              </a:cxnLst>
              <a:rect l="0" t="0" r="r" b="b"/>
              <a:pathLst>
                <a:path w="96" h="176">
                  <a:moveTo>
                    <a:pt x="96" y="0"/>
                  </a:moveTo>
                  <a:lnTo>
                    <a:pt x="0" y="28"/>
                  </a:lnTo>
                  <a:lnTo>
                    <a:pt x="0" y="73"/>
                  </a:lnTo>
                  <a:lnTo>
                    <a:pt x="6" y="79"/>
                  </a:lnTo>
                  <a:lnTo>
                    <a:pt x="6" y="176"/>
                  </a:lnTo>
                  <a:lnTo>
                    <a:pt x="96" y="17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5" name="Line 446"/>
            <p:cNvSpPr>
              <a:spLocks noChangeShapeType="1"/>
            </p:cNvSpPr>
            <p:nvPr/>
          </p:nvSpPr>
          <p:spPr bwMode="auto">
            <a:xfrm flipV="1">
              <a:off x="3767138" y="1903413"/>
              <a:ext cx="0" cy="68263"/>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6" name="Freeform 447"/>
            <p:cNvSpPr>
              <a:spLocks/>
            </p:cNvSpPr>
            <p:nvPr/>
          </p:nvSpPr>
          <p:spPr bwMode="auto">
            <a:xfrm>
              <a:off x="3771901" y="1970088"/>
              <a:ext cx="58738" cy="169863"/>
            </a:xfrm>
            <a:custGeom>
              <a:avLst/>
              <a:gdLst>
                <a:gd name="T0" fmla="*/ 0 w 37"/>
                <a:gd name="T1" fmla="*/ 107 h 107"/>
                <a:gd name="T2" fmla="*/ 0 w 37"/>
                <a:gd name="T3" fmla="*/ 6 h 107"/>
                <a:gd name="T4" fmla="*/ 37 w 37"/>
                <a:gd name="T5" fmla="*/ 0 h 107"/>
              </a:gdLst>
              <a:ahLst/>
              <a:cxnLst>
                <a:cxn ang="0">
                  <a:pos x="T0" y="T1"/>
                </a:cxn>
                <a:cxn ang="0">
                  <a:pos x="T2" y="T3"/>
                </a:cxn>
                <a:cxn ang="0">
                  <a:pos x="T4" y="T5"/>
                </a:cxn>
              </a:cxnLst>
              <a:rect l="0" t="0" r="r" b="b"/>
              <a:pathLst>
                <a:path w="37" h="107">
                  <a:moveTo>
                    <a:pt x="0" y="107"/>
                  </a:moveTo>
                  <a:lnTo>
                    <a:pt x="0" y="6"/>
                  </a:lnTo>
                  <a:lnTo>
                    <a:pt x="37"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7" name="Freeform 448"/>
            <p:cNvSpPr>
              <a:spLocks/>
            </p:cNvSpPr>
            <p:nvPr/>
          </p:nvSpPr>
          <p:spPr bwMode="auto">
            <a:xfrm>
              <a:off x="3697288" y="1987550"/>
              <a:ext cx="31750" cy="152400"/>
            </a:xfrm>
            <a:custGeom>
              <a:avLst/>
              <a:gdLst>
                <a:gd name="T0" fmla="*/ 0 w 20"/>
                <a:gd name="T1" fmla="*/ 3 h 96"/>
                <a:gd name="T2" fmla="*/ 20 w 20"/>
                <a:gd name="T3" fmla="*/ 0 h 96"/>
                <a:gd name="T4" fmla="*/ 20 w 20"/>
                <a:gd name="T5" fmla="*/ 96 h 96"/>
              </a:gdLst>
              <a:ahLst/>
              <a:cxnLst>
                <a:cxn ang="0">
                  <a:pos x="T0" y="T1"/>
                </a:cxn>
                <a:cxn ang="0">
                  <a:pos x="T2" y="T3"/>
                </a:cxn>
                <a:cxn ang="0">
                  <a:pos x="T4" y="T5"/>
                </a:cxn>
              </a:cxnLst>
              <a:rect l="0" t="0" r="r" b="b"/>
              <a:pathLst>
                <a:path w="20" h="96">
                  <a:moveTo>
                    <a:pt x="0" y="3"/>
                  </a:moveTo>
                  <a:lnTo>
                    <a:pt x="20" y="0"/>
                  </a:lnTo>
                  <a:lnTo>
                    <a:pt x="20" y="9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8" name="Line 449"/>
            <p:cNvSpPr>
              <a:spLocks noChangeShapeType="1"/>
            </p:cNvSpPr>
            <p:nvPr/>
          </p:nvSpPr>
          <p:spPr bwMode="auto">
            <a:xfrm>
              <a:off x="3724276" y="1916113"/>
              <a:ext cx="0" cy="61913"/>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29" name="Freeform 450"/>
            <p:cNvSpPr>
              <a:spLocks/>
            </p:cNvSpPr>
            <p:nvPr/>
          </p:nvSpPr>
          <p:spPr bwMode="auto">
            <a:xfrm>
              <a:off x="3884613" y="1849438"/>
              <a:ext cx="68263" cy="31750"/>
            </a:xfrm>
            <a:custGeom>
              <a:avLst/>
              <a:gdLst>
                <a:gd name="T0" fmla="*/ 0 w 43"/>
                <a:gd name="T1" fmla="*/ 14 h 20"/>
                <a:gd name="T2" fmla="*/ 0 w 43"/>
                <a:gd name="T3" fmla="*/ 14 h 20"/>
                <a:gd name="T4" fmla="*/ 30 w 43"/>
                <a:gd name="T5" fmla="*/ 0 h 20"/>
                <a:gd name="T6" fmla="*/ 30 w 43"/>
                <a:gd name="T7" fmla="*/ 0 h 20"/>
                <a:gd name="T8" fmla="*/ 35 w 43"/>
                <a:gd name="T9" fmla="*/ 0 h 20"/>
                <a:gd name="T10" fmla="*/ 38 w 43"/>
                <a:gd name="T11" fmla="*/ 0 h 20"/>
                <a:gd name="T12" fmla="*/ 41 w 43"/>
                <a:gd name="T13" fmla="*/ 3 h 20"/>
                <a:gd name="T14" fmla="*/ 43 w 43"/>
                <a:gd name="T15" fmla="*/ 6 h 20"/>
                <a:gd name="T16" fmla="*/ 43 w 43"/>
                <a:gd name="T17" fmla="*/ 6 h 20"/>
                <a:gd name="T18" fmla="*/ 43 w 43"/>
                <a:gd name="T19" fmla="*/ 9 h 20"/>
                <a:gd name="T20" fmla="*/ 40 w 43"/>
                <a:gd name="T21" fmla="*/ 12 h 20"/>
                <a:gd name="T22" fmla="*/ 34 w 43"/>
                <a:gd name="T23" fmla="*/ 16 h 20"/>
                <a:gd name="T24" fmla="*/ 23 w 43"/>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0">
                  <a:moveTo>
                    <a:pt x="0" y="14"/>
                  </a:moveTo>
                  <a:lnTo>
                    <a:pt x="0" y="14"/>
                  </a:lnTo>
                  <a:lnTo>
                    <a:pt x="30" y="0"/>
                  </a:lnTo>
                  <a:lnTo>
                    <a:pt x="30" y="0"/>
                  </a:lnTo>
                  <a:lnTo>
                    <a:pt x="35" y="0"/>
                  </a:lnTo>
                  <a:lnTo>
                    <a:pt x="38" y="0"/>
                  </a:lnTo>
                  <a:lnTo>
                    <a:pt x="41" y="3"/>
                  </a:lnTo>
                  <a:lnTo>
                    <a:pt x="43" y="6"/>
                  </a:lnTo>
                  <a:lnTo>
                    <a:pt x="43" y="6"/>
                  </a:lnTo>
                  <a:lnTo>
                    <a:pt x="43" y="9"/>
                  </a:lnTo>
                  <a:lnTo>
                    <a:pt x="40" y="12"/>
                  </a:lnTo>
                  <a:lnTo>
                    <a:pt x="34" y="16"/>
                  </a:lnTo>
                  <a:lnTo>
                    <a:pt x="23" y="2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0" name="Freeform 451"/>
            <p:cNvSpPr>
              <a:spLocks/>
            </p:cNvSpPr>
            <p:nvPr/>
          </p:nvSpPr>
          <p:spPr bwMode="auto">
            <a:xfrm>
              <a:off x="3729038" y="1849438"/>
              <a:ext cx="68263" cy="31750"/>
            </a:xfrm>
            <a:custGeom>
              <a:avLst/>
              <a:gdLst>
                <a:gd name="T0" fmla="*/ 20 w 43"/>
                <a:gd name="T1" fmla="*/ 20 h 20"/>
                <a:gd name="T2" fmla="*/ 20 w 43"/>
                <a:gd name="T3" fmla="*/ 20 h 20"/>
                <a:gd name="T4" fmla="*/ 9 w 43"/>
                <a:gd name="T5" fmla="*/ 16 h 20"/>
                <a:gd name="T6" fmla="*/ 3 w 43"/>
                <a:gd name="T7" fmla="*/ 12 h 20"/>
                <a:gd name="T8" fmla="*/ 1 w 43"/>
                <a:gd name="T9" fmla="*/ 9 h 20"/>
                <a:gd name="T10" fmla="*/ 0 w 43"/>
                <a:gd name="T11" fmla="*/ 6 h 20"/>
                <a:gd name="T12" fmla="*/ 0 w 43"/>
                <a:gd name="T13" fmla="*/ 6 h 20"/>
                <a:gd name="T14" fmla="*/ 2 w 43"/>
                <a:gd name="T15" fmla="*/ 3 h 20"/>
                <a:gd name="T16" fmla="*/ 5 w 43"/>
                <a:gd name="T17" fmla="*/ 0 h 20"/>
                <a:gd name="T18" fmla="*/ 9 w 43"/>
                <a:gd name="T19" fmla="*/ 0 h 20"/>
                <a:gd name="T20" fmla="*/ 13 w 43"/>
                <a:gd name="T21" fmla="*/ 0 h 20"/>
                <a:gd name="T22" fmla="*/ 13 w 43"/>
                <a:gd name="T23" fmla="*/ 0 h 20"/>
                <a:gd name="T24" fmla="*/ 43 w 43"/>
                <a:gd name="T2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0">
                  <a:moveTo>
                    <a:pt x="20" y="20"/>
                  </a:moveTo>
                  <a:lnTo>
                    <a:pt x="20" y="20"/>
                  </a:lnTo>
                  <a:lnTo>
                    <a:pt x="9" y="16"/>
                  </a:lnTo>
                  <a:lnTo>
                    <a:pt x="3" y="12"/>
                  </a:lnTo>
                  <a:lnTo>
                    <a:pt x="1" y="9"/>
                  </a:lnTo>
                  <a:lnTo>
                    <a:pt x="0" y="6"/>
                  </a:lnTo>
                  <a:lnTo>
                    <a:pt x="0" y="6"/>
                  </a:lnTo>
                  <a:lnTo>
                    <a:pt x="2" y="3"/>
                  </a:lnTo>
                  <a:lnTo>
                    <a:pt x="5" y="0"/>
                  </a:lnTo>
                  <a:lnTo>
                    <a:pt x="9" y="0"/>
                  </a:lnTo>
                  <a:lnTo>
                    <a:pt x="13" y="0"/>
                  </a:lnTo>
                  <a:lnTo>
                    <a:pt x="13" y="0"/>
                  </a:lnTo>
                  <a:lnTo>
                    <a:pt x="43" y="1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1" name="Freeform 452"/>
            <p:cNvSpPr>
              <a:spLocks/>
            </p:cNvSpPr>
            <p:nvPr/>
          </p:nvSpPr>
          <p:spPr bwMode="auto">
            <a:xfrm>
              <a:off x="3713163" y="1811338"/>
              <a:ext cx="255588" cy="77788"/>
            </a:xfrm>
            <a:custGeom>
              <a:avLst/>
              <a:gdLst>
                <a:gd name="T0" fmla="*/ 146 w 161"/>
                <a:gd name="T1" fmla="*/ 49 h 49"/>
                <a:gd name="T2" fmla="*/ 146 w 161"/>
                <a:gd name="T3" fmla="*/ 49 h 49"/>
                <a:gd name="T4" fmla="*/ 154 w 161"/>
                <a:gd name="T5" fmla="*/ 45 h 49"/>
                <a:gd name="T6" fmla="*/ 154 w 161"/>
                <a:gd name="T7" fmla="*/ 45 h 49"/>
                <a:gd name="T8" fmla="*/ 157 w 161"/>
                <a:gd name="T9" fmla="*/ 43 h 49"/>
                <a:gd name="T10" fmla="*/ 159 w 161"/>
                <a:gd name="T11" fmla="*/ 41 h 49"/>
                <a:gd name="T12" fmla="*/ 160 w 161"/>
                <a:gd name="T13" fmla="*/ 39 h 49"/>
                <a:gd name="T14" fmla="*/ 161 w 161"/>
                <a:gd name="T15" fmla="*/ 36 h 49"/>
                <a:gd name="T16" fmla="*/ 161 w 161"/>
                <a:gd name="T17" fmla="*/ 30 h 49"/>
                <a:gd name="T18" fmla="*/ 159 w 161"/>
                <a:gd name="T19" fmla="*/ 22 h 49"/>
                <a:gd name="T20" fmla="*/ 159 w 161"/>
                <a:gd name="T21" fmla="*/ 22 h 49"/>
                <a:gd name="T22" fmla="*/ 155 w 161"/>
                <a:gd name="T23" fmla="*/ 13 h 49"/>
                <a:gd name="T24" fmla="*/ 151 w 161"/>
                <a:gd name="T25" fmla="*/ 9 h 49"/>
                <a:gd name="T26" fmla="*/ 148 w 161"/>
                <a:gd name="T27" fmla="*/ 5 h 49"/>
                <a:gd name="T28" fmla="*/ 144 w 161"/>
                <a:gd name="T29" fmla="*/ 2 h 49"/>
                <a:gd name="T30" fmla="*/ 140 w 161"/>
                <a:gd name="T31" fmla="*/ 0 h 49"/>
                <a:gd name="T32" fmla="*/ 135 w 161"/>
                <a:gd name="T33" fmla="*/ 0 h 49"/>
                <a:gd name="T34" fmla="*/ 130 w 161"/>
                <a:gd name="T35" fmla="*/ 1 h 49"/>
                <a:gd name="T36" fmla="*/ 95 w 161"/>
                <a:gd name="T37" fmla="*/ 22 h 49"/>
                <a:gd name="T38" fmla="*/ 95 w 161"/>
                <a:gd name="T39" fmla="*/ 22 h 49"/>
                <a:gd name="T40" fmla="*/ 95 w 161"/>
                <a:gd name="T41" fmla="*/ 22 h 49"/>
                <a:gd name="T42" fmla="*/ 95 w 161"/>
                <a:gd name="T43" fmla="*/ 22 h 49"/>
                <a:gd name="T44" fmla="*/ 95 w 161"/>
                <a:gd name="T45" fmla="*/ 24 h 49"/>
                <a:gd name="T46" fmla="*/ 94 w 161"/>
                <a:gd name="T47" fmla="*/ 26 h 49"/>
                <a:gd name="T48" fmla="*/ 94 w 161"/>
                <a:gd name="T49" fmla="*/ 26 h 49"/>
                <a:gd name="T50" fmla="*/ 93 w 161"/>
                <a:gd name="T51" fmla="*/ 24 h 49"/>
                <a:gd name="T52" fmla="*/ 93 w 161"/>
                <a:gd name="T53" fmla="*/ 24 h 49"/>
                <a:gd name="T54" fmla="*/ 91 w 161"/>
                <a:gd name="T55" fmla="*/ 21 h 49"/>
                <a:gd name="T56" fmla="*/ 88 w 161"/>
                <a:gd name="T57" fmla="*/ 19 h 49"/>
                <a:gd name="T58" fmla="*/ 85 w 161"/>
                <a:gd name="T59" fmla="*/ 17 h 49"/>
                <a:gd name="T60" fmla="*/ 80 w 161"/>
                <a:gd name="T61" fmla="*/ 16 h 49"/>
                <a:gd name="T62" fmla="*/ 80 w 161"/>
                <a:gd name="T63" fmla="*/ 16 h 49"/>
                <a:gd name="T64" fmla="*/ 76 w 161"/>
                <a:gd name="T65" fmla="*/ 17 h 49"/>
                <a:gd name="T66" fmla="*/ 73 w 161"/>
                <a:gd name="T67" fmla="*/ 19 h 49"/>
                <a:gd name="T68" fmla="*/ 70 w 161"/>
                <a:gd name="T69" fmla="*/ 21 h 49"/>
                <a:gd name="T70" fmla="*/ 69 w 161"/>
                <a:gd name="T71" fmla="*/ 24 h 49"/>
                <a:gd name="T72" fmla="*/ 69 w 161"/>
                <a:gd name="T73" fmla="*/ 24 h 49"/>
                <a:gd name="T74" fmla="*/ 67 w 161"/>
                <a:gd name="T75" fmla="*/ 26 h 49"/>
                <a:gd name="T76" fmla="*/ 67 w 161"/>
                <a:gd name="T77" fmla="*/ 26 h 49"/>
                <a:gd name="T78" fmla="*/ 66 w 161"/>
                <a:gd name="T79" fmla="*/ 24 h 49"/>
                <a:gd name="T80" fmla="*/ 66 w 161"/>
                <a:gd name="T81" fmla="*/ 22 h 49"/>
                <a:gd name="T82" fmla="*/ 66 w 161"/>
                <a:gd name="T83" fmla="*/ 22 h 49"/>
                <a:gd name="T84" fmla="*/ 66 w 161"/>
                <a:gd name="T85" fmla="*/ 22 h 49"/>
                <a:gd name="T86" fmla="*/ 31 w 161"/>
                <a:gd name="T87" fmla="*/ 1 h 49"/>
                <a:gd name="T88" fmla="*/ 31 w 161"/>
                <a:gd name="T89" fmla="*/ 1 h 49"/>
                <a:gd name="T90" fmla="*/ 26 w 161"/>
                <a:gd name="T91" fmla="*/ 0 h 49"/>
                <a:gd name="T92" fmla="*/ 21 w 161"/>
                <a:gd name="T93" fmla="*/ 0 h 49"/>
                <a:gd name="T94" fmla="*/ 17 w 161"/>
                <a:gd name="T95" fmla="*/ 2 h 49"/>
                <a:gd name="T96" fmla="*/ 13 w 161"/>
                <a:gd name="T97" fmla="*/ 5 h 49"/>
                <a:gd name="T98" fmla="*/ 10 w 161"/>
                <a:gd name="T99" fmla="*/ 9 h 49"/>
                <a:gd name="T100" fmla="*/ 6 w 161"/>
                <a:gd name="T101" fmla="*/ 13 h 49"/>
                <a:gd name="T102" fmla="*/ 2 w 161"/>
                <a:gd name="T103" fmla="*/ 22 h 49"/>
                <a:gd name="T104" fmla="*/ 2 w 161"/>
                <a:gd name="T105" fmla="*/ 22 h 49"/>
                <a:gd name="T106" fmla="*/ 0 w 161"/>
                <a:gd name="T107" fmla="*/ 30 h 49"/>
                <a:gd name="T108" fmla="*/ 0 w 161"/>
                <a:gd name="T109" fmla="*/ 36 h 49"/>
                <a:gd name="T110" fmla="*/ 1 w 161"/>
                <a:gd name="T111" fmla="*/ 39 h 49"/>
                <a:gd name="T112" fmla="*/ 2 w 161"/>
                <a:gd name="T113" fmla="*/ 41 h 49"/>
                <a:gd name="T114" fmla="*/ 5 w 161"/>
                <a:gd name="T115" fmla="*/ 43 h 49"/>
                <a:gd name="T116" fmla="*/ 7 w 161"/>
                <a:gd name="T117" fmla="*/ 45 h 49"/>
                <a:gd name="T118" fmla="*/ 7 w 161"/>
                <a:gd name="T119" fmla="*/ 45 h 49"/>
                <a:gd name="T120" fmla="*/ 15 w 161"/>
                <a:gd name="T1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49">
                  <a:moveTo>
                    <a:pt x="146" y="49"/>
                  </a:moveTo>
                  <a:lnTo>
                    <a:pt x="146" y="49"/>
                  </a:lnTo>
                  <a:lnTo>
                    <a:pt x="154" y="45"/>
                  </a:lnTo>
                  <a:lnTo>
                    <a:pt x="154" y="45"/>
                  </a:lnTo>
                  <a:lnTo>
                    <a:pt x="157" y="43"/>
                  </a:lnTo>
                  <a:lnTo>
                    <a:pt x="159" y="41"/>
                  </a:lnTo>
                  <a:lnTo>
                    <a:pt x="160" y="39"/>
                  </a:lnTo>
                  <a:lnTo>
                    <a:pt x="161" y="36"/>
                  </a:lnTo>
                  <a:lnTo>
                    <a:pt x="161" y="30"/>
                  </a:lnTo>
                  <a:lnTo>
                    <a:pt x="159" y="22"/>
                  </a:lnTo>
                  <a:lnTo>
                    <a:pt x="159" y="22"/>
                  </a:lnTo>
                  <a:lnTo>
                    <a:pt x="155" y="13"/>
                  </a:lnTo>
                  <a:lnTo>
                    <a:pt x="151" y="9"/>
                  </a:lnTo>
                  <a:lnTo>
                    <a:pt x="148" y="5"/>
                  </a:lnTo>
                  <a:lnTo>
                    <a:pt x="144" y="2"/>
                  </a:lnTo>
                  <a:lnTo>
                    <a:pt x="140" y="0"/>
                  </a:lnTo>
                  <a:lnTo>
                    <a:pt x="135" y="0"/>
                  </a:lnTo>
                  <a:lnTo>
                    <a:pt x="130" y="1"/>
                  </a:lnTo>
                  <a:lnTo>
                    <a:pt x="95" y="22"/>
                  </a:lnTo>
                  <a:lnTo>
                    <a:pt x="95" y="22"/>
                  </a:lnTo>
                  <a:lnTo>
                    <a:pt x="95" y="22"/>
                  </a:lnTo>
                  <a:lnTo>
                    <a:pt x="95" y="22"/>
                  </a:lnTo>
                  <a:lnTo>
                    <a:pt x="95" y="24"/>
                  </a:lnTo>
                  <a:lnTo>
                    <a:pt x="94" y="26"/>
                  </a:lnTo>
                  <a:lnTo>
                    <a:pt x="94" y="26"/>
                  </a:lnTo>
                  <a:lnTo>
                    <a:pt x="93" y="24"/>
                  </a:lnTo>
                  <a:lnTo>
                    <a:pt x="93" y="24"/>
                  </a:lnTo>
                  <a:lnTo>
                    <a:pt x="91" y="21"/>
                  </a:lnTo>
                  <a:lnTo>
                    <a:pt x="88" y="19"/>
                  </a:lnTo>
                  <a:lnTo>
                    <a:pt x="85" y="17"/>
                  </a:lnTo>
                  <a:lnTo>
                    <a:pt x="80" y="16"/>
                  </a:lnTo>
                  <a:lnTo>
                    <a:pt x="80" y="16"/>
                  </a:lnTo>
                  <a:lnTo>
                    <a:pt x="76" y="17"/>
                  </a:lnTo>
                  <a:lnTo>
                    <a:pt x="73" y="19"/>
                  </a:lnTo>
                  <a:lnTo>
                    <a:pt x="70" y="21"/>
                  </a:lnTo>
                  <a:lnTo>
                    <a:pt x="69" y="24"/>
                  </a:lnTo>
                  <a:lnTo>
                    <a:pt x="69" y="24"/>
                  </a:lnTo>
                  <a:lnTo>
                    <a:pt x="67" y="26"/>
                  </a:lnTo>
                  <a:lnTo>
                    <a:pt x="67" y="26"/>
                  </a:lnTo>
                  <a:lnTo>
                    <a:pt x="66" y="24"/>
                  </a:lnTo>
                  <a:lnTo>
                    <a:pt x="66" y="22"/>
                  </a:lnTo>
                  <a:lnTo>
                    <a:pt x="66" y="22"/>
                  </a:lnTo>
                  <a:lnTo>
                    <a:pt x="66" y="22"/>
                  </a:lnTo>
                  <a:lnTo>
                    <a:pt x="31" y="1"/>
                  </a:lnTo>
                  <a:lnTo>
                    <a:pt x="31" y="1"/>
                  </a:lnTo>
                  <a:lnTo>
                    <a:pt x="26" y="0"/>
                  </a:lnTo>
                  <a:lnTo>
                    <a:pt x="21" y="0"/>
                  </a:lnTo>
                  <a:lnTo>
                    <a:pt x="17" y="2"/>
                  </a:lnTo>
                  <a:lnTo>
                    <a:pt x="13" y="5"/>
                  </a:lnTo>
                  <a:lnTo>
                    <a:pt x="10" y="9"/>
                  </a:lnTo>
                  <a:lnTo>
                    <a:pt x="6" y="13"/>
                  </a:lnTo>
                  <a:lnTo>
                    <a:pt x="2" y="22"/>
                  </a:lnTo>
                  <a:lnTo>
                    <a:pt x="2" y="22"/>
                  </a:lnTo>
                  <a:lnTo>
                    <a:pt x="0" y="30"/>
                  </a:lnTo>
                  <a:lnTo>
                    <a:pt x="0" y="36"/>
                  </a:lnTo>
                  <a:lnTo>
                    <a:pt x="1" y="39"/>
                  </a:lnTo>
                  <a:lnTo>
                    <a:pt x="2" y="41"/>
                  </a:lnTo>
                  <a:lnTo>
                    <a:pt x="5" y="43"/>
                  </a:lnTo>
                  <a:lnTo>
                    <a:pt x="7" y="45"/>
                  </a:lnTo>
                  <a:lnTo>
                    <a:pt x="7" y="45"/>
                  </a:lnTo>
                  <a:lnTo>
                    <a:pt x="15" y="4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2" name="Freeform 453"/>
            <p:cNvSpPr>
              <a:spLocks/>
            </p:cNvSpPr>
            <p:nvPr/>
          </p:nvSpPr>
          <p:spPr bwMode="auto">
            <a:xfrm>
              <a:off x="3895726" y="3094038"/>
              <a:ext cx="79375" cy="161925"/>
            </a:xfrm>
            <a:custGeom>
              <a:avLst/>
              <a:gdLst>
                <a:gd name="T0" fmla="*/ 27 w 50"/>
                <a:gd name="T1" fmla="*/ 0 h 102"/>
                <a:gd name="T2" fmla="*/ 1 w 50"/>
                <a:gd name="T3" fmla="*/ 77 h 102"/>
                <a:gd name="T4" fmla="*/ 1 w 50"/>
                <a:gd name="T5" fmla="*/ 77 h 102"/>
                <a:gd name="T6" fmla="*/ 0 w 50"/>
                <a:gd name="T7" fmla="*/ 80 h 102"/>
                <a:gd name="T8" fmla="*/ 0 w 50"/>
                <a:gd name="T9" fmla="*/ 85 h 102"/>
                <a:gd name="T10" fmla="*/ 1 w 50"/>
                <a:gd name="T11" fmla="*/ 88 h 102"/>
                <a:gd name="T12" fmla="*/ 3 w 50"/>
                <a:gd name="T13" fmla="*/ 92 h 102"/>
                <a:gd name="T14" fmla="*/ 5 w 50"/>
                <a:gd name="T15" fmla="*/ 95 h 102"/>
                <a:gd name="T16" fmla="*/ 8 w 50"/>
                <a:gd name="T17" fmla="*/ 97 h 102"/>
                <a:gd name="T18" fmla="*/ 11 w 50"/>
                <a:gd name="T19" fmla="*/ 99 h 102"/>
                <a:gd name="T20" fmla="*/ 14 w 50"/>
                <a:gd name="T21" fmla="*/ 101 h 102"/>
                <a:gd name="T22" fmla="*/ 14 w 50"/>
                <a:gd name="T23" fmla="*/ 101 h 102"/>
                <a:gd name="T24" fmla="*/ 20 w 50"/>
                <a:gd name="T25" fmla="*/ 102 h 102"/>
                <a:gd name="T26" fmla="*/ 20 w 50"/>
                <a:gd name="T27" fmla="*/ 102 h 102"/>
                <a:gd name="T28" fmla="*/ 25 w 50"/>
                <a:gd name="T29" fmla="*/ 101 h 102"/>
                <a:gd name="T30" fmla="*/ 30 w 50"/>
                <a:gd name="T31" fmla="*/ 98 h 102"/>
                <a:gd name="T32" fmla="*/ 35 w 50"/>
                <a:gd name="T33" fmla="*/ 94 h 102"/>
                <a:gd name="T34" fmla="*/ 37 w 50"/>
                <a:gd name="T35" fmla="*/ 89 h 102"/>
                <a:gd name="T36" fmla="*/ 50 w 50"/>
                <a:gd name="T37" fmla="*/ 5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02">
                  <a:moveTo>
                    <a:pt x="27" y="0"/>
                  </a:moveTo>
                  <a:lnTo>
                    <a:pt x="1" y="77"/>
                  </a:lnTo>
                  <a:lnTo>
                    <a:pt x="1" y="77"/>
                  </a:lnTo>
                  <a:lnTo>
                    <a:pt x="0" y="80"/>
                  </a:lnTo>
                  <a:lnTo>
                    <a:pt x="0" y="85"/>
                  </a:lnTo>
                  <a:lnTo>
                    <a:pt x="1" y="88"/>
                  </a:lnTo>
                  <a:lnTo>
                    <a:pt x="3" y="92"/>
                  </a:lnTo>
                  <a:lnTo>
                    <a:pt x="5" y="95"/>
                  </a:lnTo>
                  <a:lnTo>
                    <a:pt x="8" y="97"/>
                  </a:lnTo>
                  <a:lnTo>
                    <a:pt x="11" y="99"/>
                  </a:lnTo>
                  <a:lnTo>
                    <a:pt x="14" y="101"/>
                  </a:lnTo>
                  <a:lnTo>
                    <a:pt x="14" y="101"/>
                  </a:lnTo>
                  <a:lnTo>
                    <a:pt x="20" y="102"/>
                  </a:lnTo>
                  <a:lnTo>
                    <a:pt x="20" y="102"/>
                  </a:lnTo>
                  <a:lnTo>
                    <a:pt x="25" y="101"/>
                  </a:lnTo>
                  <a:lnTo>
                    <a:pt x="30" y="98"/>
                  </a:lnTo>
                  <a:lnTo>
                    <a:pt x="35" y="94"/>
                  </a:lnTo>
                  <a:lnTo>
                    <a:pt x="37" y="89"/>
                  </a:lnTo>
                  <a:lnTo>
                    <a:pt x="50" y="5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3" name="Freeform 454"/>
            <p:cNvSpPr>
              <a:spLocks/>
            </p:cNvSpPr>
            <p:nvPr/>
          </p:nvSpPr>
          <p:spPr bwMode="auto">
            <a:xfrm>
              <a:off x="4102101" y="3036888"/>
              <a:ext cx="19050" cy="215900"/>
            </a:xfrm>
            <a:custGeom>
              <a:avLst/>
              <a:gdLst>
                <a:gd name="T0" fmla="*/ 0 w 12"/>
                <a:gd name="T1" fmla="*/ 1 h 136"/>
                <a:gd name="T2" fmla="*/ 0 w 12"/>
                <a:gd name="T3" fmla="*/ 130 h 136"/>
                <a:gd name="T4" fmla="*/ 0 w 12"/>
                <a:gd name="T5" fmla="*/ 130 h 136"/>
                <a:gd name="T6" fmla="*/ 1 w 12"/>
                <a:gd name="T7" fmla="*/ 133 h 136"/>
                <a:gd name="T8" fmla="*/ 2 w 12"/>
                <a:gd name="T9" fmla="*/ 135 h 136"/>
                <a:gd name="T10" fmla="*/ 4 w 12"/>
                <a:gd name="T11" fmla="*/ 136 h 136"/>
                <a:gd name="T12" fmla="*/ 6 w 12"/>
                <a:gd name="T13" fmla="*/ 136 h 136"/>
                <a:gd name="T14" fmla="*/ 6 w 12"/>
                <a:gd name="T15" fmla="*/ 136 h 136"/>
                <a:gd name="T16" fmla="*/ 9 w 12"/>
                <a:gd name="T17" fmla="*/ 136 h 136"/>
                <a:gd name="T18" fmla="*/ 11 w 12"/>
                <a:gd name="T19" fmla="*/ 135 h 136"/>
                <a:gd name="T20" fmla="*/ 12 w 12"/>
                <a:gd name="T21" fmla="*/ 133 h 136"/>
                <a:gd name="T22" fmla="*/ 12 w 12"/>
                <a:gd name="T23" fmla="*/ 130 h 136"/>
                <a:gd name="T24" fmla="*/ 12 w 12"/>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36">
                  <a:moveTo>
                    <a:pt x="0" y="1"/>
                  </a:moveTo>
                  <a:lnTo>
                    <a:pt x="0" y="130"/>
                  </a:lnTo>
                  <a:lnTo>
                    <a:pt x="0" y="130"/>
                  </a:lnTo>
                  <a:lnTo>
                    <a:pt x="1" y="133"/>
                  </a:lnTo>
                  <a:lnTo>
                    <a:pt x="2" y="135"/>
                  </a:lnTo>
                  <a:lnTo>
                    <a:pt x="4" y="136"/>
                  </a:lnTo>
                  <a:lnTo>
                    <a:pt x="6" y="136"/>
                  </a:lnTo>
                  <a:lnTo>
                    <a:pt x="6" y="136"/>
                  </a:lnTo>
                  <a:lnTo>
                    <a:pt x="9" y="136"/>
                  </a:lnTo>
                  <a:lnTo>
                    <a:pt x="11" y="135"/>
                  </a:lnTo>
                  <a:lnTo>
                    <a:pt x="12" y="133"/>
                  </a:lnTo>
                  <a:lnTo>
                    <a:pt x="12" y="130"/>
                  </a:lnTo>
                  <a:lnTo>
                    <a:pt x="12"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4" name="Freeform 455"/>
            <p:cNvSpPr>
              <a:spLocks/>
            </p:cNvSpPr>
            <p:nvPr/>
          </p:nvSpPr>
          <p:spPr bwMode="auto">
            <a:xfrm>
              <a:off x="4102101" y="2925763"/>
              <a:ext cx="19050" cy="34925"/>
            </a:xfrm>
            <a:custGeom>
              <a:avLst/>
              <a:gdLst>
                <a:gd name="T0" fmla="*/ 12 w 12"/>
                <a:gd name="T1" fmla="*/ 22 h 22"/>
                <a:gd name="T2" fmla="*/ 12 w 12"/>
                <a:gd name="T3" fmla="*/ 6 h 22"/>
                <a:gd name="T4" fmla="*/ 12 w 12"/>
                <a:gd name="T5" fmla="*/ 6 h 22"/>
                <a:gd name="T6" fmla="*/ 12 w 12"/>
                <a:gd name="T7" fmla="*/ 3 h 22"/>
                <a:gd name="T8" fmla="*/ 11 w 12"/>
                <a:gd name="T9" fmla="*/ 1 h 22"/>
                <a:gd name="T10" fmla="*/ 9 w 12"/>
                <a:gd name="T11" fmla="*/ 0 h 22"/>
                <a:gd name="T12" fmla="*/ 6 w 12"/>
                <a:gd name="T13" fmla="*/ 0 h 22"/>
                <a:gd name="T14" fmla="*/ 6 w 12"/>
                <a:gd name="T15" fmla="*/ 0 h 22"/>
                <a:gd name="T16" fmla="*/ 4 w 12"/>
                <a:gd name="T17" fmla="*/ 0 h 22"/>
                <a:gd name="T18" fmla="*/ 2 w 12"/>
                <a:gd name="T19" fmla="*/ 1 h 22"/>
                <a:gd name="T20" fmla="*/ 1 w 12"/>
                <a:gd name="T21" fmla="*/ 3 h 22"/>
                <a:gd name="T22" fmla="*/ 0 w 12"/>
                <a:gd name="T23" fmla="*/ 6 h 22"/>
                <a:gd name="T24" fmla="*/ 0 w 12"/>
                <a:gd name="T25"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2">
                  <a:moveTo>
                    <a:pt x="12" y="22"/>
                  </a:moveTo>
                  <a:lnTo>
                    <a:pt x="12" y="6"/>
                  </a:lnTo>
                  <a:lnTo>
                    <a:pt x="12" y="6"/>
                  </a:lnTo>
                  <a:lnTo>
                    <a:pt x="12" y="3"/>
                  </a:lnTo>
                  <a:lnTo>
                    <a:pt x="11" y="1"/>
                  </a:lnTo>
                  <a:lnTo>
                    <a:pt x="9" y="0"/>
                  </a:lnTo>
                  <a:lnTo>
                    <a:pt x="6" y="0"/>
                  </a:lnTo>
                  <a:lnTo>
                    <a:pt x="6" y="0"/>
                  </a:lnTo>
                  <a:lnTo>
                    <a:pt x="4" y="0"/>
                  </a:lnTo>
                  <a:lnTo>
                    <a:pt x="2" y="1"/>
                  </a:lnTo>
                  <a:lnTo>
                    <a:pt x="1" y="3"/>
                  </a:lnTo>
                  <a:lnTo>
                    <a:pt x="0" y="6"/>
                  </a:lnTo>
                  <a:lnTo>
                    <a:pt x="0" y="2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5" name="Freeform 456"/>
            <p:cNvSpPr>
              <a:spLocks/>
            </p:cNvSpPr>
            <p:nvPr/>
          </p:nvSpPr>
          <p:spPr bwMode="auto">
            <a:xfrm>
              <a:off x="3941763" y="2890838"/>
              <a:ext cx="192088" cy="365125"/>
            </a:xfrm>
            <a:custGeom>
              <a:avLst/>
              <a:gdLst>
                <a:gd name="T0" fmla="*/ 107 w 121"/>
                <a:gd name="T1" fmla="*/ 54 h 230"/>
                <a:gd name="T2" fmla="*/ 79 w 121"/>
                <a:gd name="T3" fmla="*/ 54 h 230"/>
                <a:gd name="T4" fmla="*/ 60 w 121"/>
                <a:gd name="T5" fmla="*/ 15 h 230"/>
                <a:gd name="T6" fmla="*/ 60 w 121"/>
                <a:gd name="T7" fmla="*/ 15 h 230"/>
                <a:gd name="T8" fmla="*/ 58 w 121"/>
                <a:gd name="T9" fmla="*/ 12 h 230"/>
                <a:gd name="T10" fmla="*/ 55 w 121"/>
                <a:gd name="T11" fmla="*/ 9 h 230"/>
                <a:gd name="T12" fmla="*/ 48 w 121"/>
                <a:gd name="T13" fmla="*/ 4 h 230"/>
                <a:gd name="T14" fmla="*/ 38 w 121"/>
                <a:gd name="T15" fmla="*/ 1 h 230"/>
                <a:gd name="T16" fmla="*/ 34 w 121"/>
                <a:gd name="T17" fmla="*/ 0 h 230"/>
                <a:gd name="T18" fmla="*/ 29 w 121"/>
                <a:gd name="T19" fmla="*/ 0 h 230"/>
                <a:gd name="T20" fmla="*/ 29 w 121"/>
                <a:gd name="T21" fmla="*/ 0 h 230"/>
                <a:gd name="T22" fmla="*/ 22 w 121"/>
                <a:gd name="T23" fmla="*/ 1 h 230"/>
                <a:gd name="T24" fmla="*/ 16 w 121"/>
                <a:gd name="T25" fmla="*/ 3 h 230"/>
                <a:gd name="T26" fmla="*/ 11 w 121"/>
                <a:gd name="T27" fmla="*/ 5 h 230"/>
                <a:gd name="T28" fmla="*/ 6 w 121"/>
                <a:gd name="T29" fmla="*/ 8 h 230"/>
                <a:gd name="T30" fmla="*/ 3 w 121"/>
                <a:gd name="T31" fmla="*/ 12 h 230"/>
                <a:gd name="T32" fmla="*/ 2 w 121"/>
                <a:gd name="T33" fmla="*/ 16 h 230"/>
                <a:gd name="T34" fmla="*/ 1 w 121"/>
                <a:gd name="T35" fmla="*/ 19 h 230"/>
                <a:gd name="T36" fmla="*/ 0 w 121"/>
                <a:gd name="T37" fmla="*/ 23 h 230"/>
                <a:gd name="T38" fmla="*/ 0 w 121"/>
                <a:gd name="T39" fmla="*/ 106 h 230"/>
                <a:gd name="T40" fmla="*/ 50 w 121"/>
                <a:gd name="T41" fmla="*/ 219 h 230"/>
                <a:gd name="T42" fmla="*/ 50 w 121"/>
                <a:gd name="T43" fmla="*/ 219 h 230"/>
                <a:gd name="T44" fmla="*/ 53 w 121"/>
                <a:gd name="T45" fmla="*/ 223 h 230"/>
                <a:gd name="T46" fmla="*/ 57 w 121"/>
                <a:gd name="T47" fmla="*/ 227 h 230"/>
                <a:gd name="T48" fmla="*/ 62 w 121"/>
                <a:gd name="T49" fmla="*/ 229 h 230"/>
                <a:gd name="T50" fmla="*/ 67 w 121"/>
                <a:gd name="T51" fmla="*/ 230 h 230"/>
                <a:gd name="T52" fmla="*/ 67 w 121"/>
                <a:gd name="T53" fmla="*/ 230 h 230"/>
                <a:gd name="T54" fmla="*/ 71 w 121"/>
                <a:gd name="T55" fmla="*/ 229 h 230"/>
                <a:gd name="T56" fmla="*/ 74 w 121"/>
                <a:gd name="T57" fmla="*/ 228 h 230"/>
                <a:gd name="T58" fmla="*/ 74 w 121"/>
                <a:gd name="T59" fmla="*/ 228 h 230"/>
                <a:gd name="T60" fmla="*/ 77 w 121"/>
                <a:gd name="T61" fmla="*/ 226 h 230"/>
                <a:gd name="T62" fmla="*/ 80 w 121"/>
                <a:gd name="T63" fmla="*/ 224 h 230"/>
                <a:gd name="T64" fmla="*/ 83 w 121"/>
                <a:gd name="T65" fmla="*/ 221 h 230"/>
                <a:gd name="T66" fmla="*/ 85 w 121"/>
                <a:gd name="T67" fmla="*/ 218 h 230"/>
                <a:gd name="T68" fmla="*/ 86 w 121"/>
                <a:gd name="T69" fmla="*/ 215 h 230"/>
                <a:gd name="T70" fmla="*/ 86 w 121"/>
                <a:gd name="T71" fmla="*/ 210 h 230"/>
                <a:gd name="T72" fmla="*/ 86 w 121"/>
                <a:gd name="T73" fmla="*/ 207 h 230"/>
                <a:gd name="T74" fmla="*/ 85 w 121"/>
                <a:gd name="T75" fmla="*/ 203 h 230"/>
                <a:gd name="T76" fmla="*/ 52 w 121"/>
                <a:gd name="T77" fmla="*/ 129 h 230"/>
                <a:gd name="T78" fmla="*/ 52 w 121"/>
                <a:gd name="T79" fmla="*/ 62 h 230"/>
                <a:gd name="T80" fmla="*/ 63 w 121"/>
                <a:gd name="T81" fmla="*/ 82 h 230"/>
                <a:gd name="T82" fmla="*/ 107 w 121"/>
                <a:gd name="T83" fmla="*/ 82 h 230"/>
                <a:gd name="T84" fmla="*/ 107 w 121"/>
                <a:gd name="T85" fmla="*/ 82 h 230"/>
                <a:gd name="T86" fmla="*/ 112 w 121"/>
                <a:gd name="T87" fmla="*/ 81 h 230"/>
                <a:gd name="T88" fmla="*/ 116 w 121"/>
                <a:gd name="T89" fmla="*/ 78 h 230"/>
                <a:gd name="T90" fmla="*/ 120 w 121"/>
                <a:gd name="T91" fmla="*/ 74 h 230"/>
                <a:gd name="T92" fmla="*/ 121 w 121"/>
                <a:gd name="T93" fmla="*/ 69 h 230"/>
                <a:gd name="T94" fmla="*/ 121 w 121"/>
                <a:gd name="T95" fmla="*/ 69 h 230"/>
                <a:gd name="T96" fmla="*/ 120 w 121"/>
                <a:gd name="T97" fmla="*/ 62 h 230"/>
                <a:gd name="T98" fmla="*/ 116 w 121"/>
                <a:gd name="T99" fmla="*/ 58 h 230"/>
                <a:gd name="T100" fmla="*/ 112 w 121"/>
                <a:gd name="T101" fmla="*/ 55 h 230"/>
                <a:gd name="T102" fmla="*/ 107 w 121"/>
                <a:gd name="T103" fmla="*/ 54 h 230"/>
                <a:gd name="T104" fmla="*/ 107 w 121"/>
                <a:gd name="T105" fmla="*/ 5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230">
                  <a:moveTo>
                    <a:pt x="107" y="54"/>
                  </a:moveTo>
                  <a:lnTo>
                    <a:pt x="79" y="54"/>
                  </a:lnTo>
                  <a:lnTo>
                    <a:pt x="60" y="15"/>
                  </a:lnTo>
                  <a:lnTo>
                    <a:pt x="60" y="15"/>
                  </a:lnTo>
                  <a:lnTo>
                    <a:pt x="58" y="12"/>
                  </a:lnTo>
                  <a:lnTo>
                    <a:pt x="55" y="9"/>
                  </a:lnTo>
                  <a:lnTo>
                    <a:pt x="48" y="4"/>
                  </a:lnTo>
                  <a:lnTo>
                    <a:pt x="38" y="1"/>
                  </a:lnTo>
                  <a:lnTo>
                    <a:pt x="34" y="0"/>
                  </a:lnTo>
                  <a:lnTo>
                    <a:pt x="29" y="0"/>
                  </a:lnTo>
                  <a:lnTo>
                    <a:pt x="29" y="0"/>
                  </a:lnTo>
                  <a:lnTo>
                    <a:pt x="22" y="1"/>
                  </a:lnTo>
                  <a:lnTo>
                    <a:pt x="16" y="3"/>
                  </a:lnTo>
                  <a:lnTo>
                    <a:pt x="11" y="5"/>
                  </a:lnTo>
                  <a:lnTo>
                    <a:pt x="6" y="8"/>
                  </a:lnTo>
                  <a:lnTo>
                    <a:pt x="3" y="12"/>
                  </a:lnTo>
                  <a:lnTo>
                    <a:pt x="2" y="16"/>
                  </a:lnTo>
                  <a:lnTo>
                    <a:pt x="1" y="19"/>
                  </a:lnTo>
                  <a:lnTo>
                    <a:pt x="0" y="23"/>
                  </a:lnTo>
                  <a:lnTo>
                    <a:pt x="0" y="106"/>
                  </a:lnTo>
                  <a:lnTo>
                    <a:pt x="50" y="219"/>
                  </a:lnTo>
                  <a:lnTo>
                    <a:pt x="50" y="219"/>
                  </a:lnTo>
                  <a:lnTo>
                    <a:pt x="53" y="223"/>
                  </a:lnTo>
                  <a:lnTo>
                    <a:pt x="57" y="227"/>
                  </a:lnTo>
                  <a:lnTo>
                    <a:pt x="62" y="229"/>
                  </a:lnTo>
                  <a:lnTo>
                    <a:pt x="67" y="230"/>
                  </a:lnTo>
                  <a:lnTo>
                    <a:pt x="67" y="230"/>
                  </a:lnTo>
                  <a:lnTo>
                    <a:pt x="71" y="229"/>
                  </a:lnTo>
                  <a:lnTo>
                    <a:pt x="74" y="228"/>
                  </a:lnTo>
                  <a:lnTo>
                    <a:pt x="74" y="228"/>
                  </a:lnTo>
                  <a:lnTo>
                    <a:pt x="77" y="226"/>
                  </a:lnTo>
                  <a:lnTo>
                    <a:pt x="80" y="224"/>
                  </a:lnTo>
                  <a:lnTo>
                    <a:pt x="83" y="221"/>
                  </a:lnTo>
                  <a:lnTo>
                    <a:pt x="85" y="218"/>
                  </a:lnTo>
                  <a:lnTo>
                    <a:pt x="86" y="215"/>
                  </a:lnTo>
                  <a:lnTo>
                    <a:pt x="86" y="210"/>
                  </a:lnTo>
                  <a:lnTo>
                    <a:pt x="86" y="207"/>
                  </a:lnTo>
                  <a:lnTo>
                    <a:pt x="85" y="203"/>
                  </a:lnTo>
                  <a:lnTo>
                    <a:pt x="52" y="129"/>
                  </a:lnTo>
                  <a:lnTo>
                    <a:pt x="52" y="62"/>
                  </a:lnTo>
                  <a:lnTo>
                    <a:pt x="63" y="82"/>
                  </a:lnTo>
                  <a:lnTo>
                    <a:pt x="107" y="82"/>
                  </a:lnTo>
                  <a:lnTo>
                    <a:pt x="107" y="82"/>
                  </a:lnTo>
                  <a:lnTo>
                    <a:pt x="112" y="81"/>
                  </a:lnTo>
                  <a:lnTo>
                    <a:pt x="116" y="78"/>
                  </a:lnTo>
                  <a:lnTo>
                    <a:pt x="120" y="74"/>
                  </a:lnTo>
                  <a:lnTo>
                    <a:pt x="121" y="69"/>
                  </a:lnTo>
                  <a:lnTo>
                    <a:pt x="121" y="69"/>
                  </a:lnTo>
                  <a:lnTo>
                    <a:pt x="120" y="62"/>
                  </a:lnTo>
                  <a:lnTo>
                    <a:pt x="116" y="58"/>
                  </a:lnTo>
                  <a:lnTo>
                    <a:pt x="112" y="55"/>
                  </a:lnTo>
                  <a:lnTo>
                    <a:pt x="107" y="54"/>
                  </a:lnTo>
                  <a:lnTo>
                    <a:pt x="107" y="5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6" name="Freeform 457"/>
            <p:cNvSpPr>
              <a:spLocks/>
            </p:cNvSpPr>
            <p:nvPr/>
          </p:nvSpPr>
          <p:spPr bwMode="auto">
            <a:xfrm>
              <a:off x="3938588" y="2762250"/>
              <a:ext cx="109538" cy="111125"/>
            </a:xfrm>
            <a:custGeom>
              <a:avLst/>
              <a:gdLst>
                <a:gd name="T0" fmla="*/ 0 w 69"/>
                <a:gd name="T1" fmla="*/ 35 h 70"/>
                <a:gd name="T2" fmla="*/ 0 w 69"/>
                <a:gd name="T3" fmla="*/ 35 h 70"/>
                <a:gd name="T4" fmla="*/ 0 w 69"/>
                <a:gd name="T5" fmla="*/ 28 h 70"/>
                <a:gd name="T6" fmla="*/ 2 w 69"/>
                <a:gd name="T7" fmla="*/ 22 h 70"/>
                <a:gd name="T8" fmla="*/ 5 w 69"/>
                <a:gd name="T9" fmla="*/ 16 h 70"/>
                <a:gd name="T10" fmla="*/ 10 w 69"/>
                <a:gd name="T11" fmla="*/ 11 h 70"/>
                <a:gd name="T12" fmla="*/ 16 w 69"/>
                <a:gd name="T13" fmla="*/ 7 h 70"/>
                <a:gd name="T14" fmla="*/ 21 w 69"/>
                <a:gd name="T15" fmla="*/ 3 h 70"/>
                <a:gd name="T16" fmla="*/ 28 w 69"/>
                <a:gd name="T17" fmla="*/ 1 h 70"/>
                <a:gd name="T18" fmla="*/ 35 w 69"/>
                <a:gd name="T19" fmla="*/ 0 h 70"/>
                <a:gd name="T20" fmla="*/ 35 w 69"/>
                <a:gd name="T21" fmla="*/ 0 h 70"/>
                <a:gd name="T22" fmla="*/ 41 w 69"/>
                <a:gd name="T23" fmla="*/ 1 h 70"/>
                <a:gd name="T24" fmla="*/ 49 w 69"/>
                <a:gd name="T25" fmla="*/ 3 h 70"/>
                <a:gd name="T26" fmla="*/ 54 w 69"/>
                <a:gd name="T27" fmla="*/ 7 h 70"/>
                <a:gd name="T28" fmla="*/ 60 w 69"/>
                <a:gd name="T29" fmla="*/ 11 h 70"/>
                <a:gd name="T30" fmla="*/ 64 w 69"/>
                <a:gd name="T31" fmla="*/ 16 h 70"/>
                <a:gd name="T32" fmla="*/ 67 w 69"/>
                <a:gd name="T33" fmla="*/ 22 h 70"/>
                <a:gd name="T34" fmla="*/ 69 w 69"/>
                <a:gd name="T35" fmla="*/ 28 h 70"/>
                <a:gd name="T36" fmla="*/ 69 w 69"/>
                <a:gd name="T37" fmla="*/ 35 h 70"/>
                <a:gd name="T38" fmla="*/ 69 w 69"/>
                <a:gd name="T39" fmla="*/ 35 h 70"/>
                <a:gd name="T40" fmla="*/ 69 w 69"/>
                <a:gd name="T41" fmla="*/ 43 h 70"/>
                <a:gd name="T42" fmla="*/ 67 w 69"/>
                <a:gd name="T43" fmla="*/ 49 h 70"/>
                <a:gd name="T44" fmla="*/ 64 w 69"/>
                <a:gd name="T45" fmla="*/ 55 h 70"/>
                <a:gd name="T46" fmla="*/ 60 w 69"/>
                <a:gd name="T47" fmla="*/ 60 h 70"/>
                <a:gd name="T48" fmla="*/ 54 w 69"/>
                <a:gd name="T49" fmla="*/ 64 h 70"/>
                <a:gd name="T50" fmla="*/ 49 w 69"/>
                <a:gd name="T51" fmla="*/ 67 h 70"/>
                <a:gd name="T52" fmla="*/ 41 w 69"/>
                <a:gd name="T53" fmla="*/ 69 h 70"/>
                <a:gd name="T54" fmla="*/ 35 w 69"/>
                <a:gd name="T55" fmla="*/ 70 h 70"/>
                <a:gd name="T56" fmla="*/ 35 w 69"/>
                <a:gd name="T57" fmla="*/ 70 h 70"/>
                <a:gd name="T58" fmla="*/ 28 w 69"/>
                <a:gd name="T59" fmla="*/ 69 h 70"/>
                <a:gd name="T60" fmla="*/ 21 w 69"/>
                <a:gd name="T61" fmla="*/ 67 h 70"/>
                <a:gd name="T62" fmla="*/ 16 w 69"/>
                <a:gd name="T63" fmla="*/ 64 h 70"/>
                <a:gd name="T64" fmla="*/ 10 w 69"/>
                <a:gd name="T65" fmla="*/ 60 h 70"/>
                <a:gd name="T66" fmla="*/ 5 w 69"/>
                <a:gd name="T67" fmla="*/ 55 h 70"/>
                <a:gd name="T68" fmla="*/ 2 w 69"/>
                <a:gd name="T69" fmla="*/ 49 h 70"/>
                <a:gd name="T70" fmla="*/ 0 w 69"/>
                <a:gd name="T71" fmla="*/ 43 h 70"/>
                <a:gd name="T72" fmla="*/ 0 w 69"/>
                <a:gd name="T73" fmla="*/ 35 h 70"/>
                <a:gd name="T74" fmla="*/ 0 w 69"/>
                <a:gd name="T7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70">
                  <a:moveTo>
                    <a:pt x="0" y="35"/>
                  </a:moveTo>
                  <a:lnTo>
                    <a:pt x="0" y="35"/>
                  </a:lnTo>
                  <a:lnTo>
                    <a:pt x="0" y="28"/>
                  </a:lnTo>
                  <a:lnTo>
                    <a:pt x="2" y="22"/>
                  </a:lnTo>
                  <a:lnTo>
                    <a:pt x="5" y="16"/>
                  </a:lnTo>
                  <a:lnTo>
                    <a:pt x="10" y="11"/>
                  </a:lnTo>
                  <a:lnTo>
                    <a:pt x="16" y="7"/>
                  </a:lnTo>
                  <a:lnTo>
                    <a:pt x="21" y="3"/>
                  </a:lnTo>
                  <a:lnTo>
                    <a:pt x="28" y="1"/>
                  </a:lnTo>
                  <a:lnTo>
                    <a:pt x="35" y="0"/>
                  </a:lnTo>
                  <a:lnTo>
                    <a:pt x="35" y="0"/>
                  </a:lnTo>
                  <a:lnTo>
                    <a:pt x="41" y="1"/>
                  </a:lnTo>
                  <a:lnTo>
                    <a:pt x="49" y="3"/>
                  </a:lnTo>
                  <a:lnTo>
                    <a:pt x="54" y="7"/>
                  </a:lnTo>
                  <a:lnTo>
                    <a:pt x="60" y="11"/>
                  </a:lnTo>
                  <a:lnTo>
                    <a:pt x="64" y="16"/>
                  </a:lnTo>
                  <a:lnTo>
                    <a:pt x="67" y="22"/>
                  </a:lnTo>
                  <a:lnTo>
                    <a:pt x="69" y="28"/>
                  </a:lnTo>
                  <a:lnTo>
                    <a:pt x="69" y="35"/>
                  </a:lnTo>
                  <a:lnTo>
                    <a:pt x="69" y="35"/>
                  </a:lnTo>
                  <a:lnTo>
                    <a:pt x="69" y="43"/>
                  </a:lnTo>
                  <a:lnTo>
                    <a:pt x="67" y="49"/>
                  </a:lnTo>
                  <a:lnTo>
                    <a:pt x="64" y="55"/>
                  </a:lnTo>
                  <a:lnTo>
                    <a:pt x="60" y="60"/>
                  </a:lnTo>
                  <a:lnTo>
                    <a:pt x="54" y="64"/>
                  </a:lnTo>
                  <a:lnTo>
                    <a:pt x="49" y="67"/>
                  </a:lnTo>
                  <a:lnTo>
                    <a:pt x="41" y="69"/>
                  </a:lnTo>
                  <a:lnTo>
                    <a:pt x="35" y="70"/>
                  </a:lnTo>
                  <a:lnTo>
                    <a:pt x="35" y="70"/>
                  </a:lnTo>
                  <a:lnTo>
                    <a:pt x="28" y="69"/>
                  </a:lnTo>
                  <a:lnTo>
                    <a:pt x="21" y="67"/>
                  </a:lnTo>
                  <a:lnTo>
                    <a:pt x="16" y="64"/>
                  </a:lnTo>
                  <a:lnTo>
                    <a:pt x="10" y="60"/>
                  </a:lnTo>
                  <a:lnTo>
                    <a:pt x="5" y="55"/>
                  </a:lnTo>
                  <a:lnTo>
                    <a:pt x="2" y="49"/>
                  </a:lnTo>
                  <a:lnTo>
                    <a:pt x="0" y="43"/>
                  </a:lnTo>
                  <a:lnTo>
                    <a:pt x="0" y="35"/>
                  </a:lnTo>
                  <a:lnTo>
                    <a:pt x="0" y="35"/>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7" name="Freeform 458"/>
            <p:cNvSpPr>
              <a:spLocks/>
            </p:cNvSpPr>
            <p:nvPr/>
          </p:nvSpPr>
          <p:spPr bwMode="auto">
            <a:xfrm>
              <a:off x="3868738" y="2892425"/>
              <a:ext cx="57150" cy="138113"/>
            </a:xfrm>
            <a:custGeom>
              <a:avLst/>
              <a:gdLst>
                <a:gd name="T0" fmla="*/ 36 w 36"/>
                <a:gd name="T1" fmla="*/ 70 h 87"/>
                <a:gd name="T2" fmla="*/ 36 w 36"/>
                <a:gd name="T3" fmla="*/ 70 h 87"/>
                <a:gd name="T4" fmla="*/ 36 w 36"/>
                <a:gd name="T5" fmla="*/ 73 h 87"/>
                <a:gd name="T6" fmla="*/ 35 w 36"/>
                <a:gd name="T7" fmla="*/ 77 h 87"/>
                <a:gd name="T8" fmla="*/ 33 w 36"/>
                <a:gd name="T9" fmla="*/ 80 h 87"/>
                <a:gd name="T10" fmla="*/ 31 w 36"/>
                <a:gd name="T11" fmla="*/ 82 h 87"/>
                <a:gd name="T12" fmla="*/ 28 w 36"/>
                <a:gd name="T13" fmla="*/ 84 h 87"/>
                <a:gd name="T14" fmla="*/ 25 w 36"/>
                <a:gd name="T15" fmla="*/ 86 h 87"/>
                <a:gd name="T16" fmla="*/ 22 w 36"/>
                <a:gd name="T17" fmla="*/ 87 h 87"/>
                <a:gd name="T18" fmla="*/ 17 w 36"/>
                <a:gd name="T19" fmla="*/ 87 h 87"/>
                <a:gd name="T20" fmla="*/ 17 w 36"/>
                <a:gd name="T21" fmla="*/ 87 h 87"/>
                <a:gd name="T22" fmla="*/ 14 w 36"/>
                <a:gd name="T23" fmla="*/ 87 h 87"/>
                <a:gd name="T24" fmla="*/ 11 w 36"/>
                <a:gd name="T25" fmla="*/ 86 h 87"/>
                <a:gd name="T26" fmla="*/ 8 w 36"/>
                <a:gd name="T27" fmla="*/ 84 h 87"/>
                <a:gd name="T28" fmla="*/ 5 w 36"/>
                <a:gd name="T29" fmla="*/ 82 h 87"/>
                <a:gd name="T30" fmla="*/ 3 w 36"/>
                <a:gd name="T31" fmla="*/ 80 h 87"/>
                <a:gd name="T32" fmla="*/ 1 w 36"/>
                <a:gd name="T33" fmla="*/ 77 h 87"/>
                <a:gd name="T34" fmla="*/ 0 w 36"/>
                <a:gd name="T35" fmla="*/ 73 h 87"/>
                <a:gd name="T36" fmla="*/ 0 w 36"/>
                <a:gd name="T37" fmla="*/ 70 h 87"/>
                <a:gd name="T38" fmla="*/ 0 w 36"/>
                <a:gd name="T39" fmla="*/ 18 h 87"/>
                <a:gd name="T40" fmla="*/ 0 w 36"/>
                <a:gd name="T41" fmla="*/ 18 h 87"/>
                <a:gd name="T42" fmla="*/ 0 w 36"/>
                <a:gd name="T43" fmla="*/ 15 h 87"/>
                <a:gd name="T44" fmla="*/ 1 w 36"/>
                <a:gd name="T45" fmla="*/ 11 h 87"/>
                <a:gd name="T46" fmla="*/ 3 w 36"/>
                <a:gd name="T47" fmla="*/ 8 h 87"/>
                <a:gd name="T48" fmla="*/ 5 w 36"/>
                <a:gd name="T49" fmla="*/ 6 h 87"/>
                <a:gd name="T50" fmla="*/ 8 w 36"/>
                <a:gd name="T51" fmla="*/ 3 h 87"/>
                <a:gd name="T52" fmla="*/ 11 w 36"/>
                <a:gd name="T53" fmla="*/ 2 h 87"/>
                <a:gd name="T54" fmla="*/ 14 w 36"/>
                <a:gd name="T55" fmla="*/ 1 h 87"/>
                <a:gd name="T56" fmla="*/ 17 w 36"/>
                <a:gd name="T57" fmla="*/ 0 h 87"/>
                <a:gd name="T58" fmla="*/ 17 w 36"/>
                <a:gd name="T59" fmla="*/ 0 h 87"/>
                <a:gd name="T60" fmla="*/ 22 w 36"/>
                <a:gd name="T61" fmla="*/ 1 h 87"/>
                <a:gd name="T62" fmla="*/ 25 w 36"/>
                <a:gd name="T63" fmla="*/ 2 h 87"/>
                <a:gd name="T64" fmla="*/ 28 w 36"/>
                <a:gd name="T65" fmla="*/ 3 h 87"/>
                <a:gd name="T66" fmla="*/ 31 w 36"/>
                <a:gd name="T67" fmla="*/ 6 h 87"/>
                <a:gd name="T68" fmla="*/ 33 w 36"/>
                <a:gd name="T69" fmla="*/ 8 h 87"/>
                <a:gd name="T70" fmla="*/ 35 w 36"/>
                <a:gd name="T71" fmla="*/ 11 h 87"/>
                <a:gd name="T72" fmla="*/ 36 w 36"/>
                <a:gd name="T73" fmla="*/ 15 h 87"/>
                <a:gd name="T74" fmla="*/ 36 w 36"/>
                <a:gd name="T75"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87">
                  <a:moveTo>
                    <a:pt x="36" y="70"/>
                  </a:moveTo>
                  <a:lnTo>
                    <a:pt x="36" y="70"/>
                  </a:lnTo>
                  <a:lnTo>
                    <a:pt x="36" y="73"/>
                  </a:lnTo>
                  <a:lnTo>
                    <a:pt x="35" y="77"/>
                  </a:lnTo>
                  <a:lnTo>
                    <a:pt x="33" y="80"/>
                  </a:lnTo>
                  <a:lnTo>
                    <a:pt x="31" y="82"/>
                  </a:lnTo>
                  <a:lnTo>
                    <a:pt x="28" y="84"/>
                  </a:lnTo>
                  <a:lnTo>
                    <a:pt x="25" y="86"/>
                  </a:lnTo>
                  <a:lnTo>
                    <a:pt x="22" y="87"/>
                  </a:lnTo>
                  <a:lnTo>
                    <a:pt x="17" y="87"/>
                  </a:lnTo>
                  <a:lnTo>
                    <a:pt x="17" y="87"/>
                  </a:lnTo>
                  <a:lnTo>
                    <a:pt x="14" y="87"/>
                  </a:lnTo>
                  <a:lnTo>
                    <a:pt x="11" y="86"/>
                  </a:lnTo>
                  <a:lnTo>
                    <a:pt x="8" y="84"/>
                  </a:lnTo>
                  <a:lnTo>
                    <a:pt x="5" y="82"/>
                  </a:lnTo>
                  <a:lnTo>
                    <a:pt x="3" y="80"/>
                  </a:lnTo>
                  <a:lnTo>
                    <a:pt x="1" y="77"/>
                  </a:lnTo>
                  <a:lnTo>
                    <a:pt x="0" y="73"/>
                  </a:lnTo>
                  <a:lnTo>
                    <a:pt x="0" y="70"/>
                  </a:lnTo>
                  <a:lnTo>
                    <a:pt x="0" y="18"/>
                  </a:lnTo>
                  <a:lnTo>
                    <a:pt x="0" y="18"/>
                  </a:lnTo>
                  <a:lnTo>
                    <a:pt x="0" y="15"/>
                  </a:lnTo>
                  <a:lnTo>
                    <a:pt x="1" y="11"/>
                  </a:lnTo>
                  <a:lnTo>
                    <a:pt x="3" y="8"/>
                  </a:lnTo>
                  <a:lnTo>
                    <a:pt x="5" y="6"/>
                  </a:lnTo>
                  <a:lnTo>
                    <a:pt x="8" y="3"/>
                  </a:lnTo>
                  <a:lnTo>
                    <a:pt x="11" y="2"/>
                  </a:lnTo>
                  <a:lnTo>
                    <a:pt x="14" y="1"/>
                  </a:lnTo>
                  <a:lnTo>
                    <a:pt x="17" y="0"/>
                  </a:lnTo>
                  <a:lnTo>
                    <a:pt x="17" y="0"/>
                  </a:lnTo>
                  <a:lnTo>
                    <a:pt x="22" y="1"/>
                  </a:lnTo>
                  <a:lnTo>
                    <a:pt x="25" y="2"/>
                  </a:lnTo>
                  <a:lnTo>
                    <a:pt x="28" y="3"/>
                  </a:lnTo>
                  <a:lnTo>
                    <a:pt x="31" y="6"/>
                  </a:lnTo>
                  <a:lnTo>
                    <a:pt x="33" y="8"/>
                  </a:lnTo>
                  <a:lnTo>
                    <a:pt x="35" y="11"/>
                  </a:lnTo>
                  <a:lnTo>
                    <a:pt x="36" y="15"/>
                  </a:lnTo>
                  <a:lnTo>
                    <a:pt x="36" y="1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8" name="Freeform 459"/>
            <p:cNvSpPr>
              <a:spLocks/>
            </p:cNvSpPr>
            <p:nvPr/>
          </p:nvSpPr>
          <p:spPr bwMode="auto">
            <a:xfrm>
              <a:off x="3167063" y="2814638"/>
              <a:ext cx="547688" cy="160338"/>
            </a:xfrm>
            <a:custGeom>
              <a:avLst/>
              <a:gdLst>
                <a:gd name="T0" fmla="*/ 10 w 345"/>
                <a:gd name="T1" fmla="*/ 0 h 101"/>
                <a:gd name="T2" fmla="*/ 10 w 345"/>
                <a:gd name="T3" fmla="*/ 0 h 101"/>
                <a:gd name="T4" fmla="*/ 10 w 345"/>
                <a:gd name="T5" fmla="*/ 37 h 101"/>
                <a:gd name="T6" fmla="*/ 10 w 345"/>
                <a:gd name="T7" fmla="*/ 37 h 101"/>
                <a:gd name="T8" fmla="*/ 0 w 345"/>
                <a:gd name="T9" fmla="*/ 37 h 101"/>
                <a:gd name="T10" fmla="*/ 0 w 345"/>
                <a:gd name="T11" fmla="*/ 58 h 101"/>
                <a:gd name="T12" fmla="*/ 79 w 345"/>
                <a:gd name="T13" fmla="*/ 58 h 101"/>
                <a:gd name="T14" fmla="*/ 79 w 345"/>
                <a:gd name="T15" fmla="*/ 58 h 101"/>
                <a:gd name="T16" fmla="*/ 80 w 345"/>
                <a:gd name="T17" fmla="*/ 67 h 101"/>
                <a:gd name="T18" fmla="*/ 84 w 345"/>
                <a:gd name="T19" fmla="*/ 75 h 101"/>
                <a:gd name="T20" fmla="*/ 88 w 345"/>
                <a:gd name="T21" fmla="*/ 83 h 101"/>
                <a:gd name="T22" fmla="*/ 94 w 345"/>
                <a:gd name="T23" fmla="*/ 89 h 101"/>
                <a:gd name="T24" fmla="*/ 102 w 345"/>
                <a:gd name="T25" fmla="*/ 94 h 101"/>
                <a:gd name="T26" fmla="*/ 109 w 345"/>
                <a:gd name="T27" fmla="*/ 98 h 101"/>
                <a:gd name="T28" fmla="*/ 118 w 345"/>
                <a:gd name="T29" fmla="*/ 100 h 101"/>
                <a:gd name="T30" fmla="*/ 127 w 345"/>
                <a:gd name="T31" fmla="*/ 101 h 101"/>
                <a:gd name="T32" fmla="*/ 127 w 345"/>
                <a:gd name="T33" fmla="*/ 101 h 101"/>
                <a:gd name="T34" fmla="*/ 137 w 345"/>
                <a:gd name="T35" fmla="*/ 100 h 101"/>
                <a:gd name="T36" fmla="*/ 145 w 345"/>
                <a:gd name="T37" fmla="*/ 98 h 101"/>
                <a:gd name="T38" fmla="*/ 153 w 345"/>
                <a:gd name="T39" fmla="*/ 94 h 101"/>
                <a:gd name="T40" fmla="*/ 159 w 345"/>
                <a:gd name="T41" fmla="*/ 89 h 101"/>
                <a:gd name="T42" fmla="*/ 165 w 345"/>
                <a:gd name="T43" fmla="*/ 83 h 101"/>
                <a:gd name="T44" fmla="*/ 170 w 345"/>
                <a:gd name="T45" fmla="*/ 75 h 101"/>
                <a:gd name="T46" fmla="*/ 174 w 345"/>
                <a:gd name="T47" fmla="*/ 67 h 101"/>
                <a:gd name="T48" fmla="*/ 176 w 345"/>
                <a:gd name="T49" fmla="*/ 58 h 101"/>
                <a:gd name="T50" fmla="*/ 345 w 345"/>
                <a:gd name="T51" fmla="*/ 58 h 101"/>
                <a:gd name="T52" fmla="*/ 345 w 345"/>
                <a:gd name="T53" fmla="*/ 44 h 101"/>
                <a:gd name="T54" fmla="*/ 345 w 345"/>
                <a:gd name="T55" fmla="*/ 44 h 101"/>
                <a:gd name="T56" fmla="*/ 318 w 345"/>
                <a:gd name="T57" fmla="*/ 44 h 101"/>
                <a:gd name="T58" fmla="*/ 318 w 345"/>
                <a:gd name="T59" fmla="*/ 44 h 101"/>
                <a:gd name="T60" fmla="*/ 318 w 345"/>
                <a:gd name="T6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5" h="101">
                  <a:moveTo>
                    <a:pt x="10" y="0"/>
                  </a:moveTo>
                  <a:lnTo>
                    <a:pt x="10" y="0"/>
                  </a:lnTo>
                  <a:lnTo>
                    <a:pt x="10" y="37"/>
                  </a:lnTo>
                  <a:lnTo>
                    <a:pt x="10" y="37"/>
                  </a:lnTo>
                  <a:lnTo>
                    <a:pt x="0" y="37"/>
                  </a:lnTo>
                  <a:lnTo>
                    <a:pt x="0" y="58"/>
                  </a:lnTo>
                  <a:lnTo>
                    <a:pt x="79" y="58"/>
                  </a:lnTo>
                  <a:lnTo>
                    <a:pt x="79" y="58"/>
                  </a:lnTo>
                  <a:lnTo>
                    <a:pt x="80" y="67"/>
                  </a:lnTo>
                  <a:lnTo>
                    <a:pt x="84" y="75"/>
                  </a:lnTo>
                  <a:lnTo>
                    <a:pt x="88" y="83"/>
                  </a:lnTo>
                  <a:lnTo>
                    <a:pt x="94" y="89"/>
                  </a:lnTo>
                  <a:lnTo>
                    <a:pt x="102" y="94"/>
                  </a:lnTo>
                  <a:lnTo>
                    <a:pt x="109" y="98"/>
                  </a:lnTo>
                  <a:lnTo>
                    <a:pt x="118" y="100"/>
                  </a:lnTo>
                  <a:lnTo>
                    <a:pt x="127" y="101"/>
                  </a:lnTo>
                  <a:lnTo>
                    <a:pt x="127" y="101"/>
                  </a:lnTo>
                  <a:lnTo>
                    <a:pt x="137" y="100"/>
                  </a:lnTo>
                  <a:lnTo>
                    <a:pt x="145" y="98"/>
                  </a:lnTo>
                  <a:lnTo>
                    <a:pt x="153" y="94"/>
                  </a:lnTo>
                  <a:lnTo>
                    <a:pt x="159" y="89"/>
                  </a:lnTo>
                  <a:lnTo>
                    <a:pt x="165" y="83"/>
                  </a:lnTo>
                  <a:lnTo>
                    <a:pt x="170" y="75"/>
                  </a:lnTo>
                  <a:lnTo>
                    <a:pt x="174" y="67"/>
                  </a:lnTo>
                  <a:lnTo>
                    <a:pt x="176" y="58"/>
                  </a:lnTo>
                  <a:lnTo>
                    <a:pt x="345" y="58"/>
                  </a:lnTo>
                  <a:lnTo>
                    <a:pt x="345" y="44"/>
                  </a:lnTo>
                  <a:lnTo>
                    <a:pt x="345" y="44"/>
                  </a:lnTo>
                  <a:lnTo>
                    <a:pt x="318" y="44"/>
                  </a:lnTo>
                  <a:lnTo>
                    <a:pt x="318" y="44"/>
                  </a:lnTo>
                  <a:lnTo>
                    <a:pt x="318"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39" name="Freeform 460"/>
            <p:cNvSpPr>
              <a:spLocks/>
            </p:cNvSpPr>
            <p:nvPr/>
          </p:nvSpPr>
          <p:spPr bwMode="auto">
            <a:xfrm>
              <a:off x="3333751" y="2860675"/>
              <a:ext cx="71438" cy="71438"/>
            </a:xfrm>
            <a:custGeom>
              <a:avLst/>
              <a:gdLst>
                <a:gd name="T0" fmla="*/ 22 w 45"/>
                <a:gd name="T1" fmla="*/ 45 h 45"/>
                <a:gd name="T2" fmla="*/ 22 w 45"/>
                <a:gd name="T3" fmla="*/ 45 h 45"/>
                <a:gd name="T4" fmla="*/ 17 w 45"/>
                <a:gd name="T5" fmla="*/ 45 h 45"/>
                <a:gd name="T6" fmla="*/ 13 w 45"/>
                <a:gd name="T7" fmla="*/ 43 h 45"/>
                <a:gd name="T8" fmla="*/ 9 w 45"/>
                <a:gd name="T9" fmla="*/ 41 h 45"/>
                <a:gd name="T10" fmla="*/ 6 w 45"/>
                <a:gd name="T11" fmla="*/ 39 h 45"/>
                <a:gd name="T12" fmla="*/ 3 w 45"/>
                <a:gd name="T13" fmla="*/ 36 h 45"/>
                <a:gd name="T14" fmla="*/ 1 w 45"/>
                <a:gd name="T15" fmla="*/ 32 h 45"/>
                <a:gd name="T16" fmla="*/ 0 w 45"/>
                <a:gd name="T17" fmla="*/ 28 h 45"/>
                <a:gd name="T18" fmla="*/ 0 w 45"/>
                <a:gd name="T19" fmla="*/ 23 h 45"/>
                <a:gd name="T20" fmla="*/ 0 w 45"/>
                <a:gd name="T21" fmla="*/ 23 h 45"/>
                <a:gd name="T22" fmla="*/ 0 w 45"/>
                <a:gd name="T23" fmla="*/ 19 h 45"/>
                <a:gd name="T24" fmla="*/ 1 w 45"/>
                <a:gd name="T25" fmla="*/ 15 h 45"/>
                <a:gd name="T26" fmla="*/ 3 w 45"/>
                <a:gd name="T27" fmla="*/ 10 h 45"/>
                <a:gd name="T28" fmla="*/ 6 w 45"/>
                <a:gd name="T29" fmla="*/ 7 h 45"/>
                <a:gd name="T30" fmla="*/ 9 w 45"/>
                <a:gd name="T31" fmla="*/ 4 h 45"/>
                <a:gd name="T32" fmla="*/ 13 w 45"/>
                <a:gd name="T33" fmla="*/ 2 h 45"/>
                <a:gd name="T34" fmla="*/ 17 w 45"/>
                <a:gd name="T35" fmla="*/ 1 h 45"/>
                <a:gd name="T36" fmla="*/ 22 w 45"/>
                <a:gd name="T37" fmla="*/ 0 h 45"/>
                <a:gd name="T38" fmla="*/ 22 w 45"/>
                <a:gd name="T39" fmla="*/ 0 h 45"/>
                <a:gd name="T40" fmla="*/ 26 w 45"/>
                <a:gd name="T41" fmla="*/ 1 h 45"/>
                <a:gd name="T42" fmla="*/ 30 w 45"/>
                <a:gd name="T43" fmla="*/ 2 h 45"/>
                <a:gd name="T44" fmla="*/ 35 w 45"/>
                <a:gd name="T45" fmla="*/ 4 h 45"/>
                <a:gd name="T46" fmla="*/ 38 w 45"/>
                <a:gd name="T47" fmla="*/ 7 h 45"/>
                <a:gd name="T48" fmla="*/ 41 w 45"/>
                <a:gd name="T49" fmla="*/ 10 h 45"/>
                <a:gd name="T50" fmla="*/ 43 w 45"/>
                <a:gd name="T51" fmla="*/ 15 h 45"/>
                <a:gd name="T52" fmla="*/ 44 w 45"/>
                <a:gd name="T53" fmla="*/ 19 h 45"/>
                <a:gd name="T54" fmla="*/ 45 w 45"/>
                <a:gd name="T55" fmla="*/ 23 h 45"/>
                <a:gd name="T56" fmla="*/ 45 w 45"/>
                <a:gd name="T57" fmla="*/ 23 h 45"/>
                <a:gd name="T58" fmla="*/ 44 w 45"/>
                <a:gd name="T59" fmla="*/ 28 h 45"/>
                <a:gd name="T60" fmla="*/ 43 w 45"/>
                <a:gd name="T61" fmla="*/ 32 h 45"/>
                <a:gd name="T62" fmla="*/ 41 w 45"/>
                <a:gd name="T63" fmla="*/ 36 h 45"/>
                <a:gd name="T64" fmla="*/ 38 w 45"/>
                <a:gd name="T65" fmla="*/ 39 h 45"/>
                <a:gd name="T66" fmla="*/ 35 w 45"/>
                <a:gd name="T67" fmla="*/ 41 h 45"/>
                <a:gd name="T68" fmla="*/ 30 w 45"/>
                <a:gd name="T69" fmla="*/ 43 h 45"/>
                <a:gd name="T70" fmla="*/ 26 w 45"/>
                <a:gd name="T71" fmla="*/ 45 h 45"/>
                <a:gd name="T72" fmla="*/ 22 w 45"/>
                <a:gd name="T73" fmla="*/ 45 h 45"/>
                <a:gd name="T74" fmla="*/ 22 w 45"/>
                <a:gd name="T7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45"/>
                  </a:moveTo>
                  <a:lnTo>
                    <a:pt x="22" y="45"/>
                  </a:lnTo>
                  <a:lnTo>
                    <a:pt x="17" y="45"/>
                  </a:lnTo>
                  <a:lnTo>
                    <a:pt x="13" y="43"/>
                  </a:lnTo>
                  <a:lnTo>
                    <a:pt x="9" y="41"/>
                  </a:lnTo>
                  <a:lnTo>
                    <a:pt x="6" y="39"/>
                  </a:lnTo>
                  <a:lnTo>
                    <a:pt x="3" y="36"/>
                  </a:lnTo>
                  <a:lnTo>
                    <a:pt x="1" y="32"/>
                  </a:lnTo>
                  <a:lnTo>
                    <a:pt x="0" y="28"/>
                  </a:lnTo>
                  <a:lnTo>
                    <a:pt x="0" y="23"/>
                  </a:lnTo>
                  <a:lnTo>
                    <a:pt x="0" y="23"/>
                  </a:lnTo>
                  <a:lnTo>
                    <a:pt x="0" y="19"/>
                  </a:lnTo>
                  <a:lnTo>
                    <a:pt x="1" y="15"/>
                  </a:lnTo>
                  <a:lnTo>
                    <a:pt x="3" y="10"/>
                  </a:lnTo>
                  <a:lnTo>
                    <a:pt x="6" y="7"/>
                  </a:lnTo>
                  <a:lnTo>
                    <a:pt x="9" y="4"/>
                  </a:lnTo>
                  <a:lnTo>
                    <a:pt x="13" y="2"/>
                  </a:lnTo>
                  <a:lnTo>
                    <a:pt x="17" y="1"/>
                  </a:lnTo>
                  <a:lnTo>
                    <a:pt x="22" y="0"/>
                  </a:lnTo>
                  <a:lnTo>
                    <a:pt x="22" y="0"/>
                  </a:lnTo>
                  <a:lnTo>
                    <a:pt x="26" y="1"/>
                  </a:lnTo>
                  <a:lnTo>
                    <a:pt x="30" y="2"/>
                  </a:lnTo>
                  <a:lnTo>
                    <a:pt x="35" y="4"/>
                  </a:lnTo>
                  <a:lnTo>
                    <a:pt x="38" y="7"/>
                  </a:lnTo>
                  <a:lnTo>
                    <a:pt x="41" y="10"/>
                  </a:lnTo>
                  <a:lnTo>
                    <a:pt x="43" y="15"/>
                  </a:lnTo>
                  <a:lnTo>
                    <a:pt x="44" y="19"/>
                  </a:lnTo>
                  <a:lnTo>
                    <a:pt x="45" y="23"/>
                  </a:lnTo>
                  <a:lnTo>
                    <a:pt x="45" y="23"/>
                  </a:lnTo>
                  <a:lnTo>
                    <a:pt x="44" y="28"/>
                  </a:lnTo>
                  <a:lnTo>
                    <a:pt x="43" y="32"/>
                  </a:lnTo>
                  <a:lnTo>
                    <a:pt x="41" y="36"/>
                  </a:lnTo>
                  <a:lnTo>
                    <a:pt x="38" y="39"/>
                  </a:lnTo>
                  <a:lnTo>
                    <a:pt x="35" y="41"/>
                  </a:lnTo>
                  <a:lnTo>
                    <a:pt x="30" y="43"/>
                  </a:lnTo>
                  <a:lnTo>
                    <a:pt x="26" y="45"/>
                  </a:lnTo>
                  <a:lnTo>
                    <a:pt x="22" y="45"/>
                  </a:lnTo>
                  <a:lnTo>
                    <a:pt x="22" y="4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0" name="Freeform 461"/>
            <p:cNvSpPr>
              <a:spLocks/>
            </p:cNvSpPr>
            <p:nvPr/>
          </p:nvSpPr>
          <p:spPr bwMode="auto">
            <a:xfrm>
              <a:off x="3665538" y="2925763"/>
              <a:ext cx="49213" cy="49213"/>
            </a:xfrm>
            <a:custGeom>
              <a:avLst/>
              <a:gdLst>
                <a:gd name="T0" fmla="*/ 31 w 31"/>
                <a:gd name="T1" fmla="*/ 16 h 31"/>
                <a:gd name="T2" fmla="*/ 31 w 31"/>
                <a:gd name="T3" fmla="*/ 16 h 31"/>
                <a:gd name="T4" fmla="*/ 30 w 31"/>
                <a:gd name="T5" fmla="*/ 19 h 31"/>
                <a:gd name="T6" fmla="*/ 29 w 31"/>
                <a:gd name="T7" fmla="*/ 22 h 31"/>
                <a:gd name="T8" fmla="*/ 26 w 31"/>
                <a:gd name="T9" fmla="*/ 26 h 31"/>
                <a:gd name="T10" fmla="*/ 22 w 31"/>
                <a:gd name="T11" fmla="*/ 30 h 31"/>
                <a:gd name="T12" fmla="*/ 19 w 31"/>
                <a:gd name="T13" fmla="*/ 30 h 31"/>
                <a:gd name="T14" fmla="*/ 16 w 31"/>
                <a:gd name="T15" fmla="*/ 31 h 31"/>
                <a:gd name="T16" fmla="*/ 16 w 31"/>
                <a:gd name="T17" fmla="*/ 31 h 31"/>
                <a:gd name="T18" fmla="*/ 13 w 31"/>
                <a:gd name="T19" fmla="*/ 30 h 31"/>
                <a:gd name="T20" fmla="*/ 10 w 31"/>
                <a:gd name="T21" fmla="*/ 30 h 31"/>
                <a:gd name="T22" fmla="*/ 5 w 31"/>
                <a:gd name="T23" fmla="*/ 26 h 31"/>
                <a:gd name="T24" fmla="*/ 1 w 31"/>
                <a:gd name="T25" fmla="*/ 22 h 31"/>
                <a:gd name="T26" fmla="*/ 0 w 31"/>
                <a:gd name="T27" fmla="*/ 19 h 31"/>
                <a:gd name="T28" fmla="*/ 0 w 31"/>
                <a:gd name="T29" fmla="*/ 16 h 31"/>
                <a:gd name="T30" fmla="*/ 0 w 31"/>
                <a:gd name="T31" fmla="*/ 16 h 31"/>
                <a:gd name="T32" fmla="*/ 0 w 31"/>
                <a:gd name="T33" fmla="*/ 13 h 31"/>
                <a:gd name="T34" fmla="*/ 1 w 31"/>
                <a:gd name="T35" fmla="*/ 10 h 31"/>
                <a:gd name="T36" fmla="*/ 5 w 31"/>
                <a:gd name="T37" fmla="*/ 4 h 31"/>
                <a:gd name="T38" fmla="*/ 10 w 31"/>
                <a:gd name="T39" fmla="*/ 1 h 31"/>
                <a:gd name="T40" fmla="*/ 13 w 31"/>
                <a:gd name="T41" fmla="*/ 0 h 31"/>
                <a:gd name="T42" fmla="*/ 16 w 31"/>
                <a:gd name="T43" fmla="*/ 0 h 31"/>
                <a:gd name="T44" fmla="*/ 16 w 31"/>
                <a:gd name="T45" fmla="*/ 0 h 31"/>
                <a:gd name="T46" fmla="*/ 19 w 31"/>
                <a:gd name="T47" fmla="*/ 0 h 31"/>
                <a:gd name="T48" fmla="*/ 22 w 31"/>
                <a:gd name="T49" fmla="*/ 1 h 31"/>
                <a:gd name="T50" fmla="*/ 26 w 31"/>
                <a:gd name="T51" fmla="*/ 4 h 31"/>
                <a:gd name="T52" fmla="*/ 29 w 31"/>
                <a:gd name="T53" fmla="*/ 10 h 31"/>
                <a:gd name="T54" fmla="*/ 30 w 31"/>
                <a:gd name="T55" fmla="*/ 13 h 31"/>
                <a:gd name="T56" fmla="*/ 31 w 31"/>
                <a:gd name="T57" fmla="*/ 16 h 31"/>
                <a:gd name="T58" fmla="*/ 31 w 31"/>
                <a:gd name="T5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1">
                  <a:moveTo>
                    <a:pt x="31" y="16"/>
                  </a:moveTo>
                  <a:lnTo>
                    <a:pt x="31" y="16"/>
                  </a:lnTo>
                  <a:lnTo>
                    <a:pt x="30" y="19"/>
                  </a:lnTo>
                  <a:lnTo>
                    <a:pt x="29" y="22"/>
                  </a:lnTo>
                  <a:lnTo>
                    <a:pt x="26" y="26"/>
                  </a:lnTo>
                  <a:lnTo>
                    <a:pt x="22" y="30"/>
                  </a:lnTo>
                  <a:lnTo>
                    <a:pt x="19" y="30"/>
                  </a:lnTo>
                  <a:lnTo>
                    <a:pt x="16" y="31"/>
                  </a:lnTo>
                  <a:lnTo>
                    <a:pt x="16" y="31"/>
                  </a:lnTo>
                  <a:lnTo>
                    <a:pt x="13" y="30"/>
                  </a:lnTo>
                  <a:lnTo>
                    <a:pt x="10" y="30"/>
                  </a:lnTo>
                  <a:lnTo>
                    <a:pt x="5" y="26"/>
                  </a:lnTo>
                  <a:lnTo>
                    <a:pt x="1" y="22"/>
                  </a:lnTo>
                  <a:lnTo>
                    <a:pt x="0" y="19"/>
                  </a:lnTo>
                  <a:lnTo>
                    <a:pt x="0" y="16"/>
                  </a:lnTo>
                  <a:lnTo>
                    <a:pt x="0" y="16"/>
                  </a:lnTo>
                  <a:lnTo>
                    <a:pt x="0" y="13"/>
                  </a:lnTo>
                  <a:lnTo>
                    <a:pt x="1" y="10"/>
                  </a:lnTo>
                  <a:lnTo>
                    <a:pt x="5" y="4"/>
                  </a:lnTo>
                  <a:lnTo>
                    <a:pt x="10" y="1"/>
                  </a:lnTo>
                  <a:lnTo>
                    <a:pt x="13" y="0"/>
                  </a:lnTo>
                  <a:lnTo>
                    <a:pt x="16" y="0"/>
                  </a:lnTo>
                  <a:lnTo>
                    <a:pt x="16" y="0"/>
                  </a:lnTo>
                  <a:lnTo>
                    <a:pt x="19" y="0"/>
                  </a:lnTo>
                  <a:lnTo>
                    <a:pt x="22" y="1"/>
                  </a:lnTo>
                  <a:lnTo>
                    <a:pt x="26" y="4"/>
                  </a:lnTo>
                  <a:lnTo>
                    <a:pt x="29" y="10"/>
                  </a:lnTo>
                  <a:lnTo>
                    <a:pt x="30" y="13"/>
                  </a:lnTo>
                  <a:lnTo>
                    <a:pt x="31" y="16"/>
                  </a:lnTo>
                  <a:lnTo>
                    <a:pt x="31" y="1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1" name="Freeform 462"/>
            <p:cNvSpPr>
              <a:spLocks noEditPoints="1"/>
            </p:cNvSpPr>
            <p:nvPr/>
          </p:nvSpPr>
          <p:spPr bwMode="auto">
            <a:xfrm>
              <a:off x="3182938" y="2628900"/>
              <a:ext cx="488950" cy="168275"/>
            </a:xfrm>
            <a:custGeom>
              <a:avLst/>
              <a:gdLst>
                <a:gd name="T0" fmla="*/ 308 w 308"/>
                <a:gd name="T1" fmla="*/ 106 h 106"/>
                <a:gd name="T2" fmla="*/ 308 w 308"/>
                <a:gd name="T3" fmla="*/ 106 h 106"/>
                <a:gd name="T4" fmla="*/ 308 w 308"/>
                <a:gd name="T5" fmla="*/ 42 h 106"/>
                <a:gd name="T6" fmla="*/ 308 w 308"/>
                <a:gd name="T7" fmla="*/ 42 h 106"/>
                <a:gd name="T8" fmla="*/ 306 w 308"/>
                <a:gd name="T9" fmla="*/ 35 h 106"/>
                <a:gd name="T10" fmla="*/ 305 w 308"/>
                <a:gd name="T11" fmla="*/ 28 h 106"/>
                <a:gd name="T12" fmla="*/ 303 w 308"/>
                <a:gd name="T13" fmla="*/ 22 h 106"/>
                <a:gd name="T14" fmla="*/ 300 w 308"/>
                <a:gd name="T15" fmla="*/ 17 h 106"/>
                <a:gd name="T16" fmla="*/ 296 w 308"/>
                <a:gd name="T17" fmla="*/ 12 h 106"/>
                <a:gd name="T18" fmla="*/ 291 w 308"/>
                <a:gd name="T19" fmla="*/ 8 h 106"/>
                <a:gd name="T20" fmla="*/ 284 w 308"/>
                <a:gd name="T21" fmla="*/ 6 h 106"/>
                <a:gd name="T22" fmla="*/ 276 w 308"/>
                <a:gd name="T23" fmla="*/ 4 h 106"/>
                <a:gd name="T24" fmla="*/ 276 w 308"/>
                <a:gd name="T25" fmla="*/ 4 h 106"/>
                <a:gd name="T26" fmla="*/ 254 w 308"/>
                <a:gd name="T27" fmla="*/ 3 h 106"/>
                <a:gd name="T28" fmla="*/ 226 w 308"/>
                <a:gd name="T29" fmla="*/ 1 h 106"/>
                <a:gd name="T30" fmla="*/ 193 w 308"/>
                <a:gd name="T31" fmla="*/ 0 h 106"/>
                <a:gd name="T32" fmla="*/ 153 w 308"/>
                <a:gd name="T33" fmla="*/ 0 h 106"/>
                <a:gd name="T34" fmla="*/ 153 w 308"/>
                <a:gd name="T35" fmla="*/ 0 h 106"/>
                <a:gd name="T36" fmla="*/ 114 w 308"/>
                <a:gd name="T37" fmla="*/ 0 h 106"/>
                <a:gd name="T38" fmla="*/ 80 w 308"/>
                <a:gd name="T39" fmla="*/ 1 h 106"/>
                <a:gd name="T40" fmla="*/ 52 w 308"/>
                <a:gd name="T41" fmla="*/ 3 h 106"/>
                <a:gd name="T42" fmla="*/ 32 w 308"/>
                <a:gd name="T43" fmla="*/ 4 h 106"/>
                <a:gd name="T44" fmla="*/ 32 w 308"/>
                <a:gd name="T45" fmla="*/ 4 h 106"/>
                <a:gd name="T46" fmla="*/ 24 w 308"/>
                <a:gd name="T47" fmla="*/ 6 h 106"/>
                <a:gd name="T48" fmla="*/ 16 w 308"/>
                <a:gd name="T49" fmla="*/ 8 h 106"/>
                <a:gd name="T50" fmla="*/ 11 w 308"/>
                <a:gd name="T51" fmla="*/ 12 h 106"/>
                <a:gd name="T52" fmla="*/ 6 w 308"/>
                <a:gd name="T53" fmla="*/ 17 h 106"/>
                <a:gd name="T54" fmla="*/ 3 w 308"/>
                <a:gd name="T55" fmla="*/ 22 h 106"/>
                <a:gd name="T56" fmla="*/ 1 w 308"/>
                <a:gd name="T57" fmla="*/ 28 h 106"/>
                <a:gd name="T58" fmla="*/ 0 w 308"/>
                <a:gd name="T59" fmla="*/ 35 h 106"/>
                <a:gd name="T60" fmla="*/ 0 w 308"/>
                <a:gd name="T61" fmla="*/ 42 h 106"/>
                <a:gd name="T62" fmla="*/ 0 w 308"/>
                <a:gd name="T63" fmla="*/ 42 h 106"/>
                <a:gd name="T64" fmla="*/ 0 w 308"/>
                <a:gd name="T65" fmla="*/ 106 h 106"/>
                <a:gd name="T66" fmla="*/ 308 w 308"/>
                <a:gd name="T67" fmla="*/ 106 h 106"/>
                <a:gd name="T68" fmla="*/ 223 w 308"/>
                <a:gd name="T69" fmla="*/ 43 h 106"/>
                <a:gd name="T70" fmla="*/ 265 w 308"/>
                <a:gd name="T71" fmla="*/ 43 h 106"/>
                <a:gd name="T72" fmla="*/ 265 w 308"/>
                <a:gd name="T73" fmla="*/ 81 h 106"/>
                <a:gd name="T74" fmla="*/ 223 w 308"/>
                <a:gd name="T75" fmla="*/ 81 h 106"/>
                <a:gd name="T76" fmla="*/ 223 w 308"/>
                <a:gd name="T77" fmla="*/ 43 h 106"/>
                <a:gd name="T78" fmla="*/ 95 w 308"/>
                <a:gd name="T79" fmla="*/ 43 h 106"/>
                <a:gd name="T80" fmla="*/ 137 w 308"/>
                <a:gd name="T81" fmla="*/ 43 h 106"/>
                <a:gd name="T82" fmla="*/ 137 w 308"/>
                <a:gd name="T83" fmla="*/ 81 h 106"/>
                <a:gd name="T84" fmla="*/ 95 w 308"/>
                <a:gd name="T85" fmla="*/ 81 h 106"/>
                <a:gd name="T86" fmla="*/ 95 w 308"/>
                <a:gd name="T87" fmla="*/ 43 h 106"/>
                <a:gd name="T88" fmla="*/ 43 w 308"/>
                <a:gd name="T89" fmla="*/ 43 h 106"/>
                <a:gd name="T90" fmla="*/ 85 w 308"/>
                <a:gd name="T91" fmla="*/ 43 h 106"/>
                <a:gd name="T92" fmla="*/ 85 w 308"/>
                <a:gd name="T93" fmla="*/ 81 h 106"/>
                <a:gd name="T94" fmla="*/ 43 w 308"/>
                <a:gd name="T95" fmla="*/ 81 h 106"/>
                <a:gd name="T96" fmla="*/ 43 w 308"/>
                <a:gd name="T97"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106">
                  <a:moveTo>
                    <a:pt x="308" y="106"/>
                  </a:moveTo>
                  <a:lnTo>
                    <a:pt x="308" y="106"/>
                  </a:lnTo>
                  <a:lnTo>
                    <a:pt x="308" y="42"/>
                  </a:lnTo>
                  <a:lnTo>
                    <a:pt x="308" y="42"/>
                  </a:lnTo>
                  <a:lnTo>
                    <a:pt x="306" y="35"/>
                  </a:lnTo>
                  <a:lnTo>
                    <a:pt x="305" y="28"/>
                  </a:lnTo>
                  <a:lnTo>
                    <a:pt x="303" y="22"/>
                  </a:lnTo>
                  <a:lnTo>
                    <a:pt x="300" y="17"/>
                  </a:lnTo>
                  <a:lnTo>
                    <a:pt x="296" y="12"/>
                  </a:lnTo>
                  <a:lnTo>
                    <a:pt x="291" y="8"/>
                  </a:lnTo>
                  <a:lnTo>
                    <a:pt x="284" y="6"/>
                  </a:lnTo>
                  <a:lnTo>
                    <a:pt x="276" y="4"/>
                  </a:lnTo>
                  <a:lnTo>
                    <a:pt x="276" y="4"/>
                  </a:lnTo>
                  <a:lnTo>
                    <a:pt x="254" y="3"/>
                  </a:lnTo>
                  <a:lnTo>
                    <a:pt x="226" y="1"/>
                  </a:lnTo>
                  <a:lnTo>
                    <a:pt x="193" y="0"/>
                  </a:lnTo>
                  <a:lnTo>
                    <a:pt x="153" y="0"/>
                  </a:lnTo>
                  <a:lnTo>
                    <a:pt x="153" y="0"/>
                  </a:lnTo>
                  <a:lnTo>
                    <a:pt x="114" y="0"/>
                  </a:lnTo>
                  <a:lnTo>
                    <a:pt x="80" y="1"/>
                  </a:lnTo>
                  <a:lnTo>
                    <a:pt x="52" y="3"/>
                  </a:lnTo>
                  <a:lnTo>
                    <a:pt x="32" y="4"/>
                  </a:lnTo>
                  <a:lnTo>
                    <a:pt x="32" y="4"/>
                  </a:lnTo>
                  <a:lnTo>
                    <a:pt x="24" y="6"/>
                  </a:lnTo>
                  <a:lnTo>
                    <a:pt x="16" y="8"/>
                  </a:lnTo>
                  <a:lnTo>
                    <a:pt x="11" y="12"/>
                  </a:lnTo>
                  <a:lnTo>
                    <a:pt x="6" y="17"/>
                  </a:lnTo>
                  <a:lnTo>
                    <a:pt x="3" y="22"/>
                  </a:lnTo>
                  <a:lnTo>
                    <a:pt x="1" y="28"/>
                  </a:lnTo>
                  <a:lnTo>
                    <a:pt x="0" y="35"/>
                  </a:lnTo>
                  <a:lnTo>
                    <a:pt x="0" y="42"/>
                  </a:lnTo>
                  <a:lnTo>
                    <a:pt x="0" y="42"/>
                  </a:lnTo>
                  <a:lnTo>
                    <a:pt x="0" y="106"/>
                  </a:lnTo>
                  <a:lnTo>
                    <a:pt x="308" y="106"/>
                  </a:lnTo>
                  <a:close/>
                  <a:moveTo>
                    <a:pt x="223" y="43"/>
                  </a:moveTo>
                  <a:lnTo>
                    <a:pt x="265" y="43"/>
                  </a:lnTo>
                  <a:lnTo>
                    <a:pt x="265" y="81"/>
                  </a:lnTo>
                  <a:lnTo>
                    <a:pt x="223" y="81"/>
                  </a:lnTo>
                  <a:lnTo>
                    <a:pt x="223" y="43"/>
                  </a:lnTo>
                  <a:close/>
                  <a:moveTo>
                    <a:pt x="95" y="43"/>
                  </a:moveTo>
                  <a:lnTo>
                    <a:pt x="137" y="43"/>
                  </a:lnTo>
                  <a:lnTo>
                    <a:pt x="137" y="81"/>
                  </a:lnTo>
                  <a:lnTo>
                    <a:pt x="95" y="81"/>
                  </a:lnTo>
                  <a:lnTo>
                    <a:pt x="95" y="43"/>
                  </a:lnTo>
                  <a:close/>
                  <a:moveTo>
                    <a:pt x="43" y="43"/>
                  </a:moveTo>
                  <a:lnTo>
                    <a:pt x="85" y="43"/>
                  </a:lnTo>
                  <a:lnTo>
                    <a:pt x="85" y="81"/>
                  </a:lnTo>
                  <a:lnTo>
                    <a:pt x="43" y="81"/>
                  </a:lnTo>
                  <a:lnTo>
                    <a:pt x="43" y="43"/>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2" name="Freeform 463"/>
            <p:cNvSpPr>
              <a:spLocks/>
            </p:cNvSpPr>
            <p:nvPr/>
          </p:nvSpPr>
          <p:spPr bwMode="auto">
            <a:xfrm>
              <a:off x="4411663" y="3367088"/>
              <a:ext cx="30163" cy="44450"/>
            </a:xfrm>
            <a:custGeom>
              <a:avLst/>
              <a:gdLst>
                <a:gd name="T0" fmla="*/ 19 w 19"/>
                <a:gd name="T1" fmla="*/ 28 h 28"/>
                <a:gd name="T2" fmla="*/ 19 w 19"/>
                <a:gd name="T3" fmla="*/ 28 h 28"/>
                <a:gd name="T4" fmla="*/ 12 w 19"/>
                <a:gd name="T5" fmla="*/ 27 h 28"/>
                <a:gd name="T6" fmla="*/ 6 w 19"/>
                <a:gd name="T7" fmla="*/ 24 h 28"/>
                <a:gd name="T8" fmla="*/ 4 w 19"/>
                <a:gd name="T9" fmla="*/ 22 h 28"/>
                <a:gd name="T10" fmla="*/ 1 w 19"/>
                <a:gd name="T11" fmla="*/ 19 h 28"/>
                <a:gd name="T12" fmla="*/ 0 w 19"/>
                <a:gd name="T13" fmla="*/ 16 h 28"/>
                <a:gd name="T14" fmla="*/ 0 w 19"/>
                <a:gd name="T15" fmla="*/ 13 h 28"/>
                <a:gd name="T16" fmla="*/ 0 w 19"/>
                <a:gd name="T17" fmla="*/ 13 h 28"/>
                <a:gd name="T18" fmla="*/ 0 w 19"/>
                <a:gd name="T19" fmla="*/ 11 h 28"/>
                <a:gd name="T20" fmla="*/ 1 w 19"/>
                <a:gd name="T21" fmla="*/ 8 h 28"/>
                <a:gd name="T22" fmla="*/ 4 w 19"/>
                <a:gd name="T23" fmla="*/ 6 h 28"/>
                <a:gd name="T24" fmla="*/ 6 w 19"/>
                <a:gd name="T25" fmla="*/ 4 h 28"/>
                <a:gd name="T26" fmla="*/ 12 w 19"/>
                <a:gd name="T27" fmla="*/ 1 h 28"/>
                <a:gd name="T28" fmla="*/ 19 w 19"/>
                <a:gd name="T29" fmla="*/ 0 h 28"/>
                <a:gd name="T30" fmla="*/ 19 w 19"/>
                <a:gd name="T3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8">
                  <a:moveTo>
                    <a:pt x="19" y="28"/>
                  </a:moveTo>
                  <a:lnTo>
                    <a:pt x="19" y="28"/>
                  </a:lnTo>
                  <a:lnTo>
                    <a:pt x="12" y="27"/>
                  </a:lnTo>
                  <a:lnTo>
                    <a:pt x="6" y="24"/>
                  </a:lnTo>
                  <a:lnTo>
                    <a:pt x="4" y="22"/>
                  </a:lnTo>
                  <a:lnTo>
                    <a:pt x="1" y="19"/>
                  </a:lnTo>
                  <a:lnTo>
                    <a:pt x="0" y="16"/>
                  </a:lnTo>
                  <a:lnTo>
                    <a:pt x="0" y="13"/>
                  </a:lnTo>
                  <a:lnTo>
                    <a:pt x="0" y="13"/>
                  </a:lnTo>
                  <a:lnTo>
                    <a:pt x="0" y="11"/>
                  </a:lnTo>
                  <a:lnTo>
                    <a:pt x="1" y="8"/>
                  </a:lnTo>
                  <a:lnTo>
                    <a:pt x="4" y="6"/>
                  </a:lnTo>
                  <a:lnTo>
                    <a:pt x="6" y="4"/>
                  </a:lnTo>
                  <a:lnTo>
                    <a:pt x="12" y="1"/>
                  </a:lnTo>
                  <a:lnTo>
                    <a:pt x="19" y="0"/>
                  </a:lnTo>
                  <a:lnTo>
                    <a:pt x="19" y="28"/>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3" name="Freeform 464"/>
            <p:cNvSpPr>
              <a:spLocks noEditPoints="1"/>
            </p:cNvSpPr>
            <p:nvPr/>
          </p:nvSpPr>
          <p:spPr bwMode="auto">
            <a:xfrm>
              <a:off x="4383088" y="3486150"/>
              <a:ext cx="146050" cy="149225"/>
            </a:xfrm>
            <a:custGeom>
              <a:avLst/>
              <a:gdLst>
                <a:gd name="T0" fmla="*/ 46 w 92"/>
                <a:gd name="T1" fmla="*/ 0 h 94"/>
                <a:gd name="T2" fmla="*/ 28 w 92"/>
                <a:gd name="T3" fmla="*/ 4 h 94"/>
                <a:gd name="T4" fmla="*/ 13 w 92"/>
                <a:gd name="T5" fmla="*/ 14 h 94"/>
                <a:gd name="T6" fmla="*/ 3 w 92"/>
                <a:gd name="T7" fmla="*/ 29 h 94"/>
                <a:gd name="T8" fmla="*/ 0 w 92"/>
                <a:gd name="T9" fmla="*/ 46 h 94"/>
                <a:gd name="T10" fmla="*/ 1 w 92"/>
                <a:gd name="T11" fmla="*/ 57 h 94"/>
                <a:gd name="T12" fmla="*/ 8 w 92"/>
                <a:gd name="T13" fmla="*/ 73 h 94"/>
                <a:gd name="T14" fmla="*/ 21 w 92"/>
                <a:gd name="T15" fmla="*/ 85 h 94"/>
                <a:gd name="T16" fmla="*/ 37 w 92"/>
                <a:gd name="T17" fmla="*/ 93 h 94"/>
                <a:gd name="T18" fmla="*/ 46 w 92"/>
                <a:gd name="T19" fmla="*/ 94 h 94"/>
                <a:gd name="T20" fmla="*/ 65 w 92"/>
                <a:gd name="T21" fmla="*/ 89 h 94"/>
                <a:gd name="T22" fmla="*/ 79 w 92"/>
                <a:gd name="T23" fmla="*/ 79 h 94"/>
                <a:gd name="T24" fmla="*/ 89 w 92"/>
                <a:gd name="T25" fmla="*/ 65 h 94"/>
                <a:gd name="T26" fmla="*/ 92 w 92"/>
                <a:gd name="T27" fmla="*/ 46 h 94"/>
                <a:gd name="T28" fmla="*/ 91 w 92"/>
                <a:gd name="T29" fmla="*/ 37 h 94"/>
                <a:gd name="T30" fmla="*/ 85 w 92"/>
                <a:gd name="T31" fmla="*/ 21 h 94"/>
                <a:gd name="T32" fmla="*/ 72 w 92"/>
                <a:gd name="T33" fmla="*/ 8 h 94"/>
                <a:gd name="T34" fmla="*/ 55 w 92"/>
                <a:gd name="T35" fmla="*/ 1 h 94"/>
                <a:gd name="T36" fmla="*/ 46 w 92"/>
                <a:gd name="T37" fmla="*/ 0 h 94"/>
                <a:gd name="T38" fmla="*/ 46 w 92"/>
                <a:gd name="T39" fmla="*/ 64 h 94"/>
                <a:gd name="T40" fmla="*/ 40 w 92"/>
                <a:gd name="T41" fmla="*/ 63 h 94"/>
                <a:gd name="T42" fmla="*/ 34 w 92"/>
                <a:gd name="T43" fmla="*/ 59 h 94"/>
                <a:gd name="T44" fmla="*/ 30 w 92"/>
                <a:gd name="T45" fmla="*/ 53 h 94"/>
                <a:gd name="T46" fmla="*/ 29 w 92"/>
                <a:gd name="T47" fmla="*/ 46 h 94"/>
                <a:gd name="T48" fmla="*/ 30 w 92"/>
                <a:gd name="T49" fmla="*/ 43 h 94"/>
                <a:gd name="T50" fmla="*/ 32 w 92"/>
                <a:gd name="T51" fmla="*/ 37 h 94"/>
                <a:gd name="T52" fmla="*/ 37 w 92"/>
                <a:gd name="T53" fmla="*/ 32 h 94"/>
                <a:gd name="T54" fmla="*/ 43 w 92"/>
                <a:gd name="T55" fmla="*/ 30 h 94"/>
                <a:gd name="T56" fmla="*/ 46 w 92"/>
                <a:gd name="T57" fmla="*/ 30 h 94"/>
                <a:gd name="T58" fmla="*/ 53 w 92"/>
                <a:gd name="T59" fmla="*/ 31 h 94"/>
                <a:gd name="T60" fmla="*/ 59 w 92"/>
                <a:gd name="T61" fmla="*/ 34 h 94"/>
                <a:gd name="T62" fmla="*/ 63 w 92"/>
                <a:gd name="T63" fmla="*/ 40 h 94"/>
                <a:gd name="T64" fmla="*/ 64 w 92"/>
                <a:gd name="T65" fmla="*/ 46 h 94"/>
                <a:gd name="T66" fmla="*/ 64 w 92"/>
                <a:gd name="T67" fmla="*/ 50 h 94"/>
                <a:gd name="T68" fmla="*/ 61 w 92"/>
                <a:gd name="T69" fmla="*/ 57 h 94"/>
                <a:gd name="T70" fmla="*/ 56 w 92"/>
                <a:gd name="T71" fmla="*/ 62 h 94"/>
                <a:gd name="T72" fmla="*/ 50 w 92"/>
                <a:gd name="T73" fmla="*/ 64 h 94"/>
                <a:gd name="T74" fmla="*/ 46 w 92"/>
                <a:gd name="T75"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4">
                  <a:moveTo>
                    <a:pt x="46" y="0"/>
                  </a:moveTo>
                  <a:lnTo>
                    <a:pt x="46" y="0"/>
                  </a:lnTo>
                  <a:lnTo>
                    <a:pt x="37" y="1"/>
                  </a:lnTo>
                  <a:lnTo>
                    <a:pt x="28" y="4"/>
                  </a:lnTo>
                  <a:lnTo>
                    <a:pt x="21" y="8"/>
                  </a:lnTo>
                  <a:lnTo>
                    <a:pt x="13" y="14"/>
                  </a:lnTo>
                  <a:lnTo>
                    <a:pt x="8" y="21"/>
                  </a:lnTo>
                  <a:lnTo>
                    <a:pt x="3" y="29"/>
                  </a:lnTo>
                  <a:lnTo>
                    <a:pt x="1" y="37"/>
                  </a:lnTo>
                  <a:lnTo>
                    <a:pt x="0" y="46"/>
                  </a:lnTo>
                  <a:lnTo>
                    <a:pt x="0" y="46"/>
                  </a:lnTo>
                  <a:lnTo>
                    <a:pt x="1" y="57"/>
                  </a:lnTo>
                  <a:lnTo>
                    <a:pt x="3" y="65"/>
                  </a:lnTo>
                  <a:lnTo>
                    <a:pt x="8" y="73"/>
                  </a:lnTo>
                  <a:lnTo>
                    <a:pt x="13" y="79"/>
                  </a:lnTo>
                  <a:lnTo>
                    <a:pt x="21" y="85"/>
                  </a:lnTo>
                  <a:lnTo>
                    <a:pt x="28" y="89"/>
                  </a:lnTo>
                  <a:lnTo>
                    <a:pt x="37" y="93"/>
                  </a:lnTo>
                  <a:lnTo>
                    <a:pt x="46" y="94"/>
                  </a:lnTo>
                  <a:lnTo>
                    <a:pt x="46" y="94"/>
                  </a:lnTo>
                  <a:lnTo>
                    <a:pt x="55" y="93"/>
                  </a:lnTo>
                  <a:lnTo>
                    <a:pt x="65" y="89"/>
                  </a:lnTo>
                  <a:lnTo>
                    <a:pt x="72" y="85"/>
                  </a:lnTo>
                  <a:lnTo>
                    <a:pt x="79" y="79"/>
                  </a:lnTo>
                  <a:lnTo>
                    <a:pt x="85" y="73"/>
                  </a:lnTo>
                  <a:lnTo>
                    <a:pt x="89" y="65"/>
                  </a:lnTo>
                  <a:lnTo>
                    <a:pt x="91" y="57"/>
                  </a:lnTo>
                  <a:lnTo>
                    <a:pt x="92" y="46"/>
                  </a:lnTo>
                  <a:lnTo>
                    <a:pt x="92" y="46"/>
                  </a:lnTo>
                  <a:lnTo>
                    <a:pt x="91" y="37"/>
                  </a:lnTo>
                  <a:lnTo>
                    <a:pt x="89" y="29"/>
                  </a:lnTo>
                  <a:lnTo>
                    <a:pt x="85" y="21"/>
                  </a:lnTo>
                  <a:lnTo>
                    <a:pt x="79" y="14"/>
                  </a:lnTo>
                  <a:lnTo>
                    <a:pt x="72" y="8"/>
                  </a:lnTo>
                  <a:lnTo>
                    <a:pt x="65" y="4"/>
                  </a:lnTo>
                  <a:lnTo>
                    <a:pt x="55" y="1"/>
                  </a:lnTo>
                  <a:lnTo>
                    <a:pt x="46" y="0"/>
                  </a:lnTo>
                  <a:lnTo>
                    <a:pt x="46" y="0"/>
                  </a:lnTo>
                  <a:close/>
                  <a:moveTo>
                    <a:pt x="46" y="64"/>
                  </a:moveTo>
                  <a:lnTo>
                    <a:pt x="46" y="64"/>
                  </a:lnTo>
                  <a:lnTo>
                    <a:pt x="43" y="64"/>
                  </a:lnTo>
                  <a:lnTo>
                    <a:pt x="40" y="63"/>
                  </a:lnTo>
                  <a:lnTo>
                    <a:pt x="37" y="62"/>
                  </a:lnTo>
                  <a:lnTo>
                    <a:pt x="34" y="59"/>
                  </a:lnTo>
                  <a:lnTo>
                    <a:pt x="32" y="57"/>
                  </a:lnTo>
                  <a:lnTo>
                    <a:pt x="30" y="53"/>
                  </a:lnTo>
                  <a:lnTo>
                    <a:pt x="30" y="50"/>
                  </a:lnTo>
                  <a:lnTo>
                    <a:pt x="29" y="46"/>
                  </a:lnTo>
                  <a:lnTo>
                    <a:pt x="29" y="46"/>
                  </a:lnTo>
                  <a:lnTo>
                    <a:pt x="30" y="43"/>
                  </a:lnTo>
                  <a:lnTo>
                    <a:pt x="30" y="40"/>
                  </a:lnTo>
                  <a:lnTo>
                    <a:pt x="32" y="37"/>
                  </a:lnTo>
                  <a:lnTo>
                    <a:pt x="34" y="34"/>
                  </a:lnTo>
                  <a:lnTo>
                    <a:pt x="37" y="32"/>
                  </a:lnTo>
                  <a:lnTo>
                    <a:pt x="40" y="31"/>
                  </a:lnTo>
                  <a:lnTo>
                    <a:pt x="43" y="30"/>
                  </a:lnTo>
                  <a:lnTo>
                    <a:pt x="46" y="30"/>
                  </a:lnTo>
                  <a:lnTo>
                    <a:pt x="46" y="30"/>
                  </a:lnTo>
                  <a:lnTo>
                    <a:pt x="50" y="30"/>
                  </a:lnTo>
                  <a:lnTo>
                    <a:pt x="53" y="31"/>
                  </a:lnTo>
                  <a:lnTo>
                    <a:pt x="56" y="32"/>
                  </a:lnTo>
                  <a:lnTo>
                    <a:pt x="59" y="34"/>
                  </a:lnTo>
                  <a:lnTo>
                    <a:pt x="61" y="37"/>
                  </a:lnTo>
                  <a:lnTo>
                    <a:pt x="63" y="40"/>
                  </a:lnTo>
                  <a:lnTo>
                    <a:pt x="64" y="43"/>
                  </a:lnTo>
                  <a:lnTo>
                    <a:pt x="64" y="46"/>
                  </a:lnTo>
                  <a:lnTo>
                    <a:pt x="64" y="46"/>
                  </a:lnTo>
                  <a:lnTo>
                    <a:pt x="64" y="50"/>
                  </a:lnTo>
                  <a:lnTo>
                    <a:pt x="63" y="53"/>
                  </a:lnTo>
                  <a:lnTo>
                    <a:pt x="61" y="57"/>
                  </a:lnTo>
                  <a:lnTo>
                    <a:pt x="59" y="59"/>
                  </a:lnTo>
                  <a:lnTo>
                    <a:pt x="56" y="62"/>
                  </a:lnTo>
                  <a:lnTo>
                    <a:pt x="53" y="63"/>
                  </a:lnTo>
                  <a:lnTo>
                    <a:pt x="50" y="64"/>
                  </a:lnTo>
                  <a:lnTo>
                    <a:pt x="46" y="64"/>
                  </a:lnTo>
                  <a:lnTo>
                    <a:pt x="46" y="6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4" name="Freeform 465"/>
            <p:cNvSpPr>
              <a:spLocks/>
            </p:cNvSpPr>
            <p:nvPr/>
          </p:nvSpPr>
          <p:spPr bwMode="auto">
            <a:xfrm>
              <a:off x="4127501" y="3409950"/>
              <a:ext cx="263525" cy="87313"/>
            </a:xfrm>
            <a:custGeom>
              <a:avLst/>
              <a:gdLst>
                <a:gd name="T0" fmla="*/ 166 w 166"/>
                <a:gd name="T1" fmla="*/ 0 h 55"/>
                <a:gd name="T2" fmla="*/ 143 w 166"/>
                <a:gd name="T3" fmla="*/ 32 h 55"/>
                <a:gd name="T4" fmla="*/ 114 w 166"/>
                <a:gd name="T5" fmla="*/ 26 h 55"/>
                <a:gd name="T6" fmla="*/ 114 w 166"/>
                <a:gd name="T7" fmla="*/ 26 h 55"/>
                <a:gd name="T8" fmla="*/ 93 w 166"/>
                <a:gd name="T9" fmla="*/ 18 h 55"/>
                <a:gd name="T10" fmla="*/ 82 w 166"/>
                <a:gd name="T11" fmla="*/ 14 h 55"/>
                <a:gd name="T12" fmla="*/ 68 w 166"/>
                <a:gd name="T13" fmla="*/ 10 h 55"/>
                <a:gd name="T14" fmla="*/ 55 w 166"/>
                <a:gd name="T15" fmla="*/ 7 h 55"/>
                <a:gd name="T16" fmla="*/ 41 w 166"/>
                <a:gd name="T17" fmla="*/ 4 h 55"/>
                <a:gd name="T18" fmla="*/ 24 w 166"/>
                <a:gd name="T19" fmla="*/ 2 h 55"/>
                <a:gd name="T20" fmla="*/ 8 w 166"/>
                <a:gd name="T21" fmla="*/ 2 h 55"/>
                <a:gd name="T22" fmla="*/ 8 w 166"/>
                <a:gd name="T23" fmla="*/ 20 h 55"/>
                <a:gd name="T24" fmla="*/ 21 w 166"/>
                <a:gd name="T25" fmla="*/ 34 h 55"/>
                <a:gd name="T26" fmla="*/ 21 w 166"/>
                <a:gd name="T27" fmla="*/ 34 h 55"/>
                <a:gd name="T28" fmla="*/ 10 w 166"/>
                <a:gd name="T29" fmla="*/ 40 h 55"/>
                <a:gd name="T30" fmla="*/ 0 w 166"/>
                <a:gd name="T31" fmla="*/ 47 h 55"/>
                <a:gd name="T32" fmla="*/ 10 w 166"/>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55">
                  <a:moveTo>
                    <a:pt x="166" y="0"/>
                  </a:moveTo>
                  <a:lnTo>
                    <a:pt x="143" y="32"/>
                  </a:lnTo>
                  <a:lnTo>
                    <a:pt x="114" y="26"/>
                  </a:lnTo>
                  <a:lnTo>
                    <a:pt x="114" y="26"/>
                  </a:lnTo>
                  <a:lnTo>
                    <a:pt x="93" y="18"/>
                  </a:lnTo>
                  <a:lnTo>
                    <a:pt x="82" y="14"/>
                  </a:lnTo>
                  <a:lnTo>
                    <a:pt x="68" y="10"/>
                  </a:lnTo>
                  <a:lnTo>
                    <a:pt x="55" y="7"/>
                  </a:lnTo>
                  <a:lnTo>
                    <a:pt x="41" y="4"/>
                  </a:lnTo>
                  <a:lnTo>
                    <a:pt x="24" y="2"/>
                  </a:lnTo>
                  <a:lnTo>
                    <a:pt x="8" y="2"/>
                  </a:lnTo>
                  <a:lnTo>
                    <a:pt x="8" y="20"/>
                  </a:lnTo>
                  <a:lnTo>
                    <a:pt x="21" y="34"/>
                  </a:lnTo>
                  <a:lnTo>
                    <a:pt x="21" y="34"/>
                  </a:lnTo>
                  <a:lnTo>
                    <a:pt x="10" y="40"/>
                  </a:lnTo>
                  <a:lnTo>
                    <a:pt x="0" y="47"/>
                  </a:lnTo>
                  <a:lnTo>
                    <a:pt x="10" y="5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5" name="Freeform 466"/>
            <p:cNvSpPr>
              <a:spLocks/>
            </p:cNvSpPr>
            <p:nvPr/>
          </p:nvSpPr>
          <p:spPr bwMode="auto">
            <a:xfrm>
              <a:off x="4319588" y="3362325"/>
              <a:ext cx="212725" cy="134938"/>
            </a:xfrm>
            <a:custGeom>
              <a:avLst/>
              <a:gdLst>
                <a:gd name="T0" fmla="*/ 125 w 134"/>
                <a:gd name="T1" fmla="*/ 85 h 85"/>
                <a:gd name="T2" fmla="*/ 134 w 134"/>
                <a:gd name="T3" fmla="*/ 77 h 85"/>
                <a:gd name="T4" fmla="*/ 134 w 134"/>
                <a:gd name="T5" fmla="*/ 77 h 85"/>
                <a:gd name="T6" fmla="*/ 128 w 134"/>
                <a:gd name="T7" fmla="*/ 72 h 85"/>
                <a:gd name="T8" fmla="*/ 122 w 134"/>
                <a:gd name="T9" fmla="*/ 68 h 85"/>
                <a:gd name="T10" fmla="*/ 116 w 134"/>
                <a:gd name="T11" fmla="*/ 65 h 85"/>
                <a:gd name="T12" fmla="*/ 110 w 134"/>
                <a:gd name="T13" fmla="*/ 62 h 85"/>
                <a:gd name="T14" fmla="*/ 112 w 134"/>
                <a:gd name="T15" fmla="*/ 51 h 85"/>
                <a:gd name="T16" fmla="*/ 53 w 134"/>
                <a:gd name="T17" fmla="*/ 33 h 85"/>
                <a:gd name="T18" fmla="*/ 45 w 134"/>
                <a:gd name="T19" fmla="*/ 15 h 85"/>
                <a:gd name="T20" fmla="*/ 45 w 134"/>
                <a:gd name="T21" fmla="*/ 15 h 85"/>
                <a:gd name="T22" fmla="*/ 44 w 134"/>
                <a:gd name="T23" fmla="*/ 12 h 85"/>
                <a:gd name="T24" fmla="*/ 41 w 134"/>
                <a:gd name="T25" fmla="*/ 9 h 85"/>
                <a:gd name="T26" fmla="*/ 38 w 134"/>
                <a:gd name="T27" fmla="*/ 7 h 85"/>
                <a:gd name="T28" fmla="*/ 35 w 134"/>
                <a:gd name="T29" fmla="*/ 5 h 85"/>
                <a:gd name="T30" fmla="*/ 35 w 134"/>
                <a:gd name="T31" fmla="*/ 5 h 85"/>
                <a:gd name="T32" fmla="*/ 34 w 134"/>
                <a:gd name="T33" fmla="*/ 3 h 85"/>
                <a:gd name="T34" fmla="*/ 32 w 134"/>
                <a:gd name="T35" fmla="*/ 2 h 85"/>
                <a:gd name="T36" fmla="*/ 30 w 134"/>
                <a:gd name="T37" fmla="*/ 1 h 85"/>
                <a:gd name="T38" fmla="*/ 28 w 134"/>
                <a:gd name="T39" fmla="*/ 0 h 85"/>
                <a:gd name="T40" fmla="*/ 0 w 134"/>
                <a:gd name="T4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85">
                  <a:moveTo>
                    <a:pt x="125" y="85"/>
                  </a:moveTo>
                  <a:lnTo>
                    <a:pt x="134" y="77"/>
                  </a:lnTo>
                  <a:lnTo>
                    <a:pt x="134" y="77"/>
                  </a:lnTo>
                  <a:lnTo>
                    <a:pt x="128" y="72"/>
                  </a:lnTo>
                  <a:lnTo>
                    <a:pt x="122" y="68"/>
                  </a:lnTo>
                  <a:lnTo>
                    <a:pt x="116" y="65"/>
                  </a:lnTo>
                  <a:lnTo>
                    <a:pt x="110" y="62"/>
                  </a:lnTo>
                  <a:lnTo>
                    <a:pt x="112" y="51"/>
                  </a:lnTo>
                  <a:lnTo>
                    <a:pt x="53" y="33"/>
                  </a:lnTo>
                  <a:lnTo>
                    <a:pt x="45" y="15"/>
                  </a:lnTo>
                  <a:lnTo>
                    <a:pt x="45" y="15"/>
                  </a:lnTo>
                  <a:lnTo>
                    <a:pt x="44" y="12"/>
                  </a:lnTo>
                  <a:lnTo>
                    <a:pt x="41" y="9"/>
                  </a:lnTo>
                  <a:lnTo>
                    <a:pt x="38" y="7"/>
                  </a:lnTo>
                  <a:lnTo>
                    <a:pt x="35" y="5"/>
                  </a:lnTo>
                  <a:lnTo>
                    <a:pt x="35" y="5"/>
                  </a:lnTo>
                  <a:lnTo>
                    <a:pt x="34" y="3"/>
                  </a:lnTo>
                  <a:lnTo>
                    <a:pt x="32" y="2"/>
                  </a:lnTo>
                  <a:lnTo>
                    <a:pt x="30" y="1"/>
                  </a:lnTo>
                  <a:lnTo>
                    <a:pt x="28" y="0"/>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6" name="Freeform 467"/>
            <p:cNvSpPr>
              <a:spLocks/>
            </p:cNvSpPr>
            <p:nvPr/>
          </p:nvSpPr>
          <p:spPr bwMode="auto">
            <a:xfrm>
              <a:off x="4291013" y="3559175"/>
              <a:ext cx="77788" cy="6350"/>
            </a:xfrm>
            <a:custGeom>
              <a:avLst/>
              <a:gdLst>
                <a:gd name="T0" fmla="*/ 1 w 49"/>
                <a:gd name="T1" fmla="*/ 0 h 4"/>
                <a:gd name="T2" fmla="*/ 1 w 49"/>
                <a:gd name="T3" fmla="*/ 0 h 4"/>
                <a:gd name="T4" fmla="*/ 0 w 49"/>
                <a:gd name="T5" fmla="*/ 4 h 4"/>
                <a:gd name="T6" fmla="*/ 49 w 49"/>
                <a:gd name="T7" fmla="*/ 4 h 4"/>
                <a:gd name="T8" fmla="*/ 49 w 49"/>
                <a:gd name="T9" fmla="*/ 4 h 4"/>
                <a:gd name="T10" fmla="*/ 49 w 49"/>
                <a:gd name="T11" fmla="*/ 0 h 4"/>
              </a:gdLst>
              <a:ahLst/>
              <a:cxnLst>
                <a:cxn ang="0">
                  <a:pos x="T0" y="T1"/>
                </a:cxn>
                <a:cxn ang="0">
                  <a:pos x="T2" y="T3"/>
                </a:cxn>
                <a:cxn ang="0">
                  <a:pos x="T4" y="T5"/>
                </a:cxn>
                <a:cxn ang="0">
                  <a:pos x="T6" y="T7"/>
                </a:cxn>
                <a:cxn ang="0">
                  <a:pos x="T8" y="T9"/>
                </a:cxn>
                <a:cxn ang="0">
                  <a:pos x="T10" y="T11"/>
                </a:cxn>
              </a:cxnLst>
              <a:rect l="0" t="0" r="r" b="b"/>
              <a:pathLst>
                <a:path w="49" h="4">
                  <a:moveTo>
                    <a:pt x="1" y="0"/>
                  </a:moveTo>
                  <a:lnTo>
                    <a:pt x="1" y="0"/>
                  </a:lnTo>
                  <a:lnTo>
                    <a:pt x="0" y="4"/>
                  </a:lnTo>
                  <a:lnTo>
                    <a:pt x="49" y="4"/>
                  </a:lnTo>
                  <a:lnTo>
                    <a:pt x="49" y="4"/>
                  </a:lnTo>
                  <a:lnTo>
                    <a:pt x="4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7" name="Freeform 468"/>
            <p:cNvSpPr>
              <a:spLocks noEditPoints="1"/>
            </p:cNvSpPr>
            <p:nvPr/>
          </p:nvSpPr>
          <p:spPr bwMode="auto">
            <a:xfrm>
              <a:off x="4132263" y="3486150"/>
              <a:ext cx="146050" cy="149225"/>
            </a:xfrm>
            <a:custGeom>
              <a:avLst/>
              <a:gdLst>
                <a:gd name="T0" fmla="*/ 46 w 92"/>
                <a:gd name="T1" fmla="*/ 0 h 94"/>
                <a:gd name="T2" fmla="*/ 27 w 92"/>
                <a:gd name="T3" fmla="*/ 4 h 94"/>
                <a:gd name="T4" fmla="*/ 13 w 92"/>
                <a:gd name="T5" fmla="*/ 14 h 94"/>
                <a:gd name="T6" fmla="*/ 3 w 92"/>
                <a:gd name="T7" fmla="*/ 29 h 94"/>
                <a:gd name="T8" fmla="*/ 0 w 92"/>
                <a:gd name="T9" fmla="*/ 46 h 94"/>
                <a:gd name="T10" fmla="*/ 0 w 92"/>
                <a:gd name="T11" fmla="*/ 57 h 94"/>
                <a:gd name="T12" fmla="*/ 7 w 92"/>
                <a:gd name="T13" fmla="*/ 73 h 94"/>
                <a:gd name="T14" fmla="*/ 19 w 92"/>
                <a:gd name="T15" fmla="*/ 85 h 94"/>
                <a:gd name="T16" fmla="*/ 37 w 92"/>
                <a:gd name="T17" fmla="*/ 93 h 94"/>
                <a:gd name="T18" fmla="*/ 46 w 92"/>
                <a:gd name="T19" fmla="*/ 94 h 94"/>
                <a:gd name="T20" fmla="*/ 63 w 92"/>
                <a:gd name="T21" fmla="*/ 89 h 94"/>
                <a:gd name="T22" fmla="*/ 79 w 92"/>
                <a:gd name="T23" fmla="*/ 79 h 94"/>
                <a:gd name="T24" fmla="*/ 88 w 92"/>
                <a:gd name="T25" fmla="*/ 65 h 94"/>
                <a:gd name="T26" fmla="*/ 92 w 92"/>
                <a:gd name="T27" fmla="*/ 46 h 94"/>
                <a:gd name="T28" fmla="*/ 91 w 92"/>
                <a:gd name="T29" fmla="*/ 37 h 94"/>
                <a:gd name="T30" fmla="*/ 84 w 92"/>
                <a:gd name="T31" fmla="*/ 21 h 94"/>
                <a:gd name="T32" fmla="*/ 72 w 92"/>
                <a:gd name="T33" fmla="*/ 8 h 94"/>
                <a:gd name="T34" fmla="*/ 55 w 92"/>
                <a:gd name="T35" fmla="*/ 1 h 94"/>
                <a:gd name="T36" fmla="*/ 46 w 92"/>
                <a:gd name="T37" fmla="*/ 0 h 94"/>
                <a:gd name="T38" fmla="*/ 46 w 92"/>
                <a:gd name="T39" fmla="*/ 64 h 94"/>
                <a:gd name="T40" fmla="*/ 39 w 92"/>
                <a:gd name="T41" fmla="*/ 63 h 94"/>
                <a:gd name="T42" fmla="*/ 33 w 92"/>
                <a:gd name="T43" fmla="*/ 59 h 94"/>
                <a:gd name="T44" fmla="*/ 29 w 92"/>
                <a:gd name="T45" fmla="*/ 53 h 94"/>
                <a:gd name="T46" fmla="*/ 28 w 92"/>
                <a:gd name="T47" fmla="*/ 46 h 94"/>
                <a:gd name="T48" fmla="*/ 28 w 92"/>
                <a:gd name="T49" fmla="*/ 43 h 94"/>
                <a:gd name="T50" fmla="*/ 31 w 92"/>
                <a:gd name="T51" fmla="*/ 37 h 94"/>
                <a:gd name="T52" fmla="*/ 36 w 92"/>
                <a:gd name="T53" fmla="*/ 32 h 94"/>
                <a:gd name="T54" fmla="*/ 42 w 92"/>
                <a:gd name="T55" fmla="*/ 30 h 94"/>
                <a:gd name="T56" fmla="*/ 46 w 92"/>
                <a:gd name="T57" fmla="*/ 30 h 94"/>
                <a:gd name="T58" fmla="*/ 52 w 92"/>
                <a:gd name="T59" fmla="*/ 31 h 94"/>
                <a:gd name="T60" fmla="*/ 58 w 92"/>
                <a:gd name="T61" fmla="*/ 34 h 94"/>
                <a:gd name="T62" fmla="*/ 61 w 92"/>
                <a:gd name="T63" fmla="*/ 40 h 94"/>
                <a:gd name="T64" fmla="*/ 63 w 92"/>
                <a:gd name="T65" fmla="*/ 46 h 94"/>
                <a:gd name="T66" fmla="*/ 62 w 92"/>
                <a:gd name="T67" fmla="*/ 50 h 94"/>
                <a:gd name="T68" fmla="*/ 60 w 92"/>
                <a:gd name="T69" fmla="*/ 57 h 94"/>
                <a:gd name="T70" fmla="*/ 55 w 92"/>
                <a:gd name="T71" fmla="*/ 62 h 94"/>
                <a:gd name="T72" fmla="*/ 49 w 92"/>
                <a:gd name="T73" fmla="*/ 64 h 94"/>
                <a:gd name="T74" fmla="*/ 46 w 92"/>
                <a:gd name="T75"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94">
                  <a:moveTo>
                    <a:pt x="46" y="0"/>
                  </a:moveTo>
                  <a:lnTo>
                    <a:pt x="46" y="0"/>
                  </a:lnTo>
                  <a:lnTo>
                    <a:pt x="37" y="1"/>
                  </a:lnTo>
                  <a:lnTo>
                    <a:pt x="27" y="4"/>
                  </a:lnTo>
                  <a:lnTo>
                    <a:pt x="19" y="8"/>
                  </a:lnTo>
                  <a:lnTo>
                    <a:pt x="13" y="14"/>
                  </a:lnTo>
                  <a:lnTo>
                    <a:pt x="7" y="21"/>
                  </a:lnTo>
                  <a:lnTo>
                    <a:pt x="3" y="29"/>
                  </a:lnTo>
                  <a:lnTo>
                    <a:pt x="0" y="37"/>
                  </a:lnTo>
                  <a:lnTo>
                    <a:pt x="0" y="46"/>
                  </a:lnTo>
                  <a:lnTo>
                    <a:pt x="0" y="46"/>
                  </a:lnTo>
                  <a:lnTo>
                    <a:pt x="0" y="57"/>
                  </a:lnTo>
                  <a:lnTo>
                    <a:pt x="3" y="65"/>
                  </a:lnTo>
                  <a:lnTo>
                    <a:pt x="7" y="73"/>
                  </a:lnTo>
                  <a:lnTo>
                    <a:pt x="13" y="79"/>
                  </a:lnTo>
                  <a:lnTo>
                    <a:pt x="19" y="85"/>
                  </a:lnTo>
                  <a:lnTo>
                    <a:pt x="27" y="89"/>
                  </a:lnTo>
                  <a:lnTo>
                    <a:pt x="37" y="93"/>
                  </a:lnTo>
                  <a:lnTo>
                    <a:pt x="46" y="94"/>
                  </a:lnTo>
                  <a:lnTo>
                    <a:pt x="46" y="94"/>
                  </a:lnTo>
                  <a:lnTo>
                    <a:pt x="55" y="93"/>
                  </a:lnTo>
                  <a:lnTo>
                    <a:pt x="63" y="89"/>
                  </a:lnTo>
                  <a:lnTo>
                    <a:pt x="72" y="85"/>
                  </a:lnTo>
                  <a:lnTo>
                    <a:pt x="79" y="79"/>
                  </a:lnTo>
                  <a:lnTo>
                    <a:pt x="84" y="73"/>
                  </a:lnTo>
                  <a:lnTo>
                    <a:pt x="88" y="65"/>
                  </a:lnTo>
                  <a:lnTo>
                    <a:pt x="91" y="57"/>
                  </a:lnTo>
                  <a:lnTo>
                    <a:pt x="92" y="46"/>
                  </a:lnTo>
                  <a:lnTo>
                    <a:pt x="92" y="46"/>
                  </a:lnTo>
                  <a:lnTo>
                    <a:pt x="91" y="37"/>
                  </a:lnTo>
                  <a:lnTo>
                    <a:pt x="88" y="29"/>
                  </a:lnTo>
                  <a:lnTo>
                    <a:pt x="84" y="21"/>
                  </a:lnTo>
                  <a:lnTo>
                    <a:pt x="79" y="14"/>
                  </a:lnTo>
                  <a:lnTo>
                    <a:pt x="72" y="8"/>
                  </a:lnTo>
                  <a:lnTo>
                    <a:pt x="63" y="4"/>
                  </a:lnTo>
                  <a:lnTo>
                    <a:pt x="55" y="1"/>
                  </a:lnTo>
                  <a:lnTo>
                    <a:pt x="46" y="0"/>
                  </a:lnTo>
                  <a:lnTo>
                    <a:pt x="46" y="0"/>
                  </a:lnTo>
                  <a:close/>
                  <a:moveTo>
                    <a:pt x="46" y="64"/>
                  </a:moveTo>
                  <a:lnTo>
                    <a:pt x="46" y="64"/>
                  </a:lnTo>
                  <a:lnTo>
                    <a:pt x="42" y="64"/>
                  </a:lnTo>
                  <a:lnTo>
                    <a:pt x="39" y="63"/>
                  </a:lnTo>
                  <a:lnTo>
                    <a:pt x="36" y="62"/>
                  </a:lnTo>
                  <a:lnTo>
                    <a:pt x="33" y="59"/>
                  </a:lnTo>
                  <a:lnTo>
                    <a:pt x="31" y="57"/>
                  </a:lnTo>
                  <a:lnTo>
                    <a:pt x="29" y="53"/>
                  </a:lnTo>
                  <a:lnTo>
                    <a:pt x="28" y="50"/>
                  </a:lnTo>
                  <a:lnTo>
                    <a:pt x="28" y="46"/>
                  </a:lnTo>
                  <a:lnTo>
                    <a:pt x="28" y="46"/>
                  </a:lnTo>
                  <a:lnTo>
                    <a:pt x="28" y="43"/>
                  </a:lnTo>
                  <a:lnTo>
                    <a:pt x="29" y="40"/>
                  </a:lnTo>
                  <a:lnTo>
                    <a:pt x="31" y="37"/>
                  </a:lnTo>
                  <a:lnTo>
                    <a:pt x="33" y="34"/>
                  </a:lnTo>
                  <a:lnTo>
                    <a:pt x="36" y="32"/>
                  </a:lnTo>
                  <a:lnTo>
                    <a:pt x="39" y="31"/>
                  </a:lnTo>
                  <a:lnTo>
                    <a:pt x="42" y="30"/>
                  </a:lnTo>
                  <a:lnTo>
                    <a:pt x="46" y="30"/>
                  </a:lnTo>
                  <a:lnTo>
                    <a:pt x="46" y="30"/>
                  </a:lnTo>
                  <a:lnTo>
                    <a:pt x="49" y="30"/>
                  </a:lnTo>
                  <a:lnTo>
                    <a:pt x="52" y="31"/>
                  </a:lnTo>
                  <a:lnTo>
                    <a:pt x="55" y="32"/>
                  </a:lnTo>
                  <a:lnTo>
                    <a:pt x="58" y="34"/>
                  </a:lnTo>
                  <a:lnTo>
                    <a:pt x="60" y="37"/>
                  </a:lnTo>
                  <a:lnTo>
                    <a:pt x="61" y="40"/>
                  </a:lnTo>
                  <a:lnTo>
                    <a:pt x="62" y="43"/>
                  </a:lnTo>
                  <a:lnTo>
                    <a:pt x="63" y="46"/>
                  </a:lnTo>
                  <a:lnTo>
                    <a:pt x="63" y="46"/>
                  </a:lnTo>
                  <a:lnTo>
                    <a:pt x="62" y="50"/>
                  </a:lnTo>
                  <a:lnTo>
                    <a:pt x="61" y="53"/>
                  </a:lnTo>
                  <a:lnTo>
                    <a:pt x="60" y="57"/>
                  </a:lnTo>
                  <a:lnTo>
                    <a:pt x="58" y="59"/>
                  </a:lnTo>
                  <a:lnTo>
                    <a:pt x="55" y="62"/>
                  </a:lnTo>
                  <a:lnTo>
                    <a:pt x="52" y="63"/>
                  </a:lnTo>
                  <a:lnTo>
                    <a:pt x="49" y="64"/>
                  </a:lnTo>
                  <a:lnTo>
                    <a:pt x="46" y="64"/>
                  </a:lnTo>
                  <a:lnTo>
                    <a:pt x="46" y="64"/>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8" name="Freeform 469"/>
            <p:cNvSpPr>
              <a:spLocks/>
            </p:cNvSpPr>
            <p:nvPr/>
          </p:nvSpPr>
          <p:spPr bwMode="auto">
            <a:xfrm>
              <a:off x="4324351" y="2786063"/>
              <a:ext cx="95250" cy="103188"/>
            </a:xfrm>
            <a:custGeom>
              <a:avLst/>
              <a:gdLst>
                <a:gd name="T0" fmla="*/ 60 w 60"/>
                <a:gd name="T1" fmla="*/ 50 h 65"/>
                <a:gd name="T2" fmla="*/ 60 w 60"/>
                <a:gd name="T3" fmla="*/ 50 h 65"/>
                <a:gd name="T4" fmla="*/ 54 w 60"/>
                <a:gd name="T5" fmla="*/ 56 h 65"/>
                <a:gd name="T6" fmla="*/ 48 w 60"/>
                <a:gd name="T7" fmla="*/ 60 h 65"/>
                <a:gd name="T8" fmla="*/ 40 w 60"/>
                <a:gd name="T9" fmla="*/ 64 h 65"/>
                <a:gd name="T10" fmla="*/ 32 w 60"/>
                <a:gd name="T11" fmla="*/ 65 h 65"/>
                <a:gd name="T12" fmla="*/ 32 w 60"/>
                <a:gd name="T13" fmla="*/ 65 h 65"/>
                <a:gd name="T14" fmla="*/ 26 w 60"/>
                <a:gd name="T15" fmla="*/ 65 h 65"/>
                <a:gd name="T16" fmla="*/ 19 w 60"/>
                <a:gd name="T17" fmla="*/ 63 h 65"/>
                <a:gd name="T18" fmla="*/ 14 w 60"/>
                <a:gd name="T19" fmla="*/ 59 h 65"/>
                <a:gd name="T20" fmla="*/ 9 w 60"/>
                <a:gd name="T21" fmla="*/ 55 h 65"/>
                <a:gd name="T22" fmla="*/ 5 w 60"/>
                <a:gd name="T23" fmla="*/ 50 h 65"/>
                <a:gd name="T24" fmla="*/ 2 w 60"/>
                <a:gd name="T25" fmla="*/ 45 h 65"/>
                <a:gd name="T26" fmla="*/ 0 w 60"/>
                <a:gd name="T27" fmla="*/ 39 h 65"/>
                <a:gd name="T28" fmla="*/ 0 w 60"/>
                <a:gd name="T29" fmla="*/ 33 h 65"/>
                <a:gd name="T30" fmla="*/ 0 w 60"/>
                <a:gd name="T31" fmla="*/ 33 h 65"/>
                <a:gd name="T32" fmla="*/ 0 w 60"/>
                <a:gd name="T33" fmla="*/ 26 h 65"/>
                <a:gd name="T34" fmla="*/ 2 w 60"/>
                <a:gd name="T35" fmla="*/ 19 h 65"/>
                <a:gd name="T36" fmla="*/ 5 w 60"/>
                <a:gd name="T37" fmla="*/ 14 h 65"/>
                <a:gd name="T38" fmla="*/ 9 w 60"/>
                <a:gd name="T39" fmla="*/ 9 h 65"/>
                <a:gd name="T40" fmla="*/ 14 w 60"/>
                <a:gd name="T41" fmla="*/ 5 h 65"/>
                <a:gd name="T42" fmla="*/ 19 w 60"/>
                <a:gd name="T43" fmla="*/ 2 h 65"/>
                <a:gd name="T44" fmla="*/ 26 w 60"/>
                <a:gd name="T45" fmla="*/ 0 h 65"/>
                <a:gd name="T46" fmla="*/ 32 w 60"/>
                <a:gd name="T47" fmla="*/ 0 h 65"/>
                <a:gd name="T48" fmla="*/ 32 w 60"/>
                <a:gd name="T49" fmla="*/ 0 h 65"/>
                <a:gd name="T50" fmla="*/ 39 w 60"/>
                <a:gd name="T51" fmla="*/ 1 h 65"/>
                <a:gd name="T52" fmla="*/ 45 w 60"/>
                <a:gd name="T53" fmla="*/ 2 h 65"/>
                <a:gd name="T54" fmla="*/ 51 w 60"/>
                <a:gd name="T55" fmla="*/ 6 h 65"/>
                <a:gd name="T56" fmla="*/ 55 w 60"/>
                <a:gd name="T57"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5">
                  <a:moveTo>
                    <a:pt x="60" y="50"/>
                  </a:moveTo>
                  <a:lnTo>
                    <a:pt x="60" y="50"/>
                  </a:lnTo>
                  <a:lnTo>
                    <a:pt x="54" y="56"/>
                  </a:lnTo>
                  <a:lnTo>
                    <a:pt x="48" y="60"/>
                  </a:lnTo>
                  <a:lnTo>
                    <a:pt x="40" y="64"/>
                  </a:lnTo>
                  <a:lnTo>
                    <a:pt x="32" y="65"/>
                  </a:lnTo>
                  <a:lnTo>
                    <a:pt x="32" y="65"/>
                  </a:lnTo>
                  <a:lnTo>
                    <a:pt x="26" y="65"/>
                  </a:lnTo>
                  <a:lnTo>
                    <a:pt x="19" y="63"/>
                  </a:lnTo>
                  <a:lnTo>
                    <a:pt x="14" y="59"/>
                  </a:lnTo>
                  <a:lnTo>
                    <a:pt x="9" y="55"/>
                  </a:lnTo>
                  <a:lnTo>
                    <a:pt x="5" y="50"/>
                  </a:lnTo>
                  <a:lnTo>
                    <a:pt x="2" y="45"/>
                  </a:lnTo>
                  <a:lnTo>
                    <a:pt x="0" y="39"/>
                  </a:lnTo>
                  <a:lnTo>
                    <a:pt x="0" y="33"/>
                  </a:lnTo>
                  <a:lnTo>
                    <a:pt x="0" y="33"/>
                  </a:lnTo>
                  <a:lnTo>
                    <a:pt x="0" y="26"/>
                  </a:lnTo>
                  <a:lnTo>
                    <a:pt x="2" y="19"/>
                  </a:lnTo>
                  <a:lnTo>
                    <a:pt x="5" y="14"/>
                  </a:lnTo>
                  <a:lnTo>
                    <a:pt x="9" y="9"/>
                  </a:lnTo>
                  <a:lnTo>
                    <a:pt x="14" y="5"/>
                  </a:lnTo>
                  <a:lnTo>
                    <a:pt x="19" y="2"/>
                  </a:lnTo>
                  <a:lnTo>
                    <a:pt x="26" y="0"/>
                  </a:lnTo>
                  <a:lnTo>
                    <a:pt x="32" y="0"/>
                  </a:lnTo>
                  <a:lnTo>
                    <a:pt x="32" y="0"/>
                  </a:lnTo>
                  <a:lnTo>
                    <a:pt x="39" y="1"/>
                  </a:lnTo>
                  <a:lnTo>
                    <a:pt x="45" y="2"/>
                  </a:lnTo>
                  <a:lnTo>
                    <a:pt x="51" y="6"/>
                  </a:lnTo>
                  <a:lnTo>
                    <a:pt x="55" y="1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49" name="Freeform 470"/>
            <p:cNvSpPr>
              <a:spLocks/>
            </p:cNvSpPr>
            <p:nvPr/>
          </p:nvSpPr>
          <p:spPr bwMode="auto">
            <a:xfrm>
              <a:off x="4283076" y="2744788"/>
              <a:ext cx="180975" cy="184150"/>
            </a:xfrm>
            <a:custGeom>
              <a:avLst/>
              <a:gdLst>
                <a:gd name="T0" fmla="*/ 110 w 114"/>
                <a:gd name="T1" fmla="*/ 33 h 116"/>
                <a:gd name="T2" fmla="*/ 110 w 114"/>
                <a:gd name="T3" fmla="*/ 33 h 116"/>
                <a:gd name="T4" fmla="*/ 107 w 114"/>
                <a:gd name="T5" fmla="*/ 27 h 116"/>
                <a:gd name="T6" fmla="*/ 102 w 114"/>
                <a:gd name="T7" fmla="*/ 20 h 116"/>
                <a:gd name="T8" fmla="*/ 96 w 114"/>
                <a:gd name="T9" fmla="*/ 14 h 116"/>
                <a:gd name="T10" fmla="*/ 90 w 114"/>
                <a:gd name="T11" fmla="*/ 9 h 116"/>
                <a:gd name="T12" fmla="*/ 82 w 114"/>
                <a:gd name="T13" fmla="*/ 5 h 116"/>
                <a:gd name="T14" fmla="*/ 75 w 114"/>
                <a:gd name="T15" fmla="*/ 2 h 116"/>
                <a:gd name="T16" fmla="*/ 67 w 114"/>
                <a:gd name="T17" fmla="*/ 1 h 116"/>
                <a:gd name="T18" fmla="*/ 58 w 114"/>
                <a:gd name="T19" fmla="*/ 0 h 116"/>
                <a:gd name="T20" fmla="*/ 58 w 114"/>
                <a:gd name="T21" fmla="*/ 0 h 116"/>
                <a:gd name="T22" fmla="*/ 46 w 114"/>
                <a:gd name="T23" fmla="*/ 1 h 116"/>
                <a:gd name="T24" fmla="*/ 35 w 114"/>
                <a:gd name="T25" fmla="*/ 5 h 116"/>
                <a:gd name="T26" fmla="*/ 26 w 114"/>
                <a:gd name="T27" fmla="*/ 10 h 116"/>
                <a:gd name="T28" fmla="*/ 18 w 114"/>
                <a:gd name="T29" fmla="*/ 18 h 116"/>
                <a:gd name="T30" fmla="*/ 10 w 114"/>
                <a:gd name="T31" fmla="*/ 26 h 116"/>
                <a:gd name="T32" fmla="*/ 4 w 114"/>
                <a:gd name="T33" fmla="*/ 36 h 116"/>
                <a:gd name="T34" fmla="*/ 1 w 114"/>
                <a:gd name="T35" fmla="*/ 46 h 116"/>
                <a:gd name="T36" fmla="*/ 0 w 114"/>
                <a:gd name="T37" fmla="*/ 59 h 116"/>
                <a:gd name="T38" fmla="*/ 0 w 114"/>
                <a:gd name="T39" fmla="*/ 59 h 116"/>
                <a:gd name="T40" fmla="*/ 1 w 114"/>
                <a:gd name="T41" fmla="*/ 70 h 116"/>
                <a:gd name="T42" fmla="*/ 4 w 114"/>
                <a:gd name="T43" fmla="*/ 81 h 116"/>
                <a:gd name="T44" fmla="*/ 10 w 114"/>
                <a:gd name="T45" fmla="*/ 91 h 116"/>
                <a:gd name="T46" fmla="*/ 18 w 114"/>
                <a:gd name="T47" fmla="*/ 99 h 116"/>
                <a:gd name="T48" fmla="*/ 26 w 114"/>
                <a:gd name="T49" fmla="*/ 106 h 116"/>
                <a:gd name="T50" fmla="*/ 35 w 114"/>
                <a:gd name="T51" fmla="*/ 112 h 116"/>
                <a:gd name="T52" fmla="*/ 46 w 114"/>
                <a:gd name="T53" fmla="*/ 115 h 116"/>
                <a:gd name="T54" fmla="*/ 58 w 114"/>
                <a:gd name="T55" fmla="*/ 116 h 116"/>
                <a:gd name="T56" fmla="*/ 58 w 114"/>
                <a:gd name="T57" fmla="*/ 116 h 116"/>
                <a:gd name="T58" fmla="*/ 68 w 114"/>
                <a:gd name="T59" fmla="*/ 115 h 116"/>
                <a:gd name="T60" fmla="*/ 77 w 114"/>
                <a:gd name="T61" fmla="*/ 113 h 116"/>
                <a:gd name="T62" fmla="*/ 86 w 114"/>
                <a:gd name="T63" fmla="*/ 109 h 116"/>
                <a:gd name="T64" fmla="*/ 94 w 114"/>
                <a:gd name="T65" fmla="*/ 104 h 116"/>
                <a:gd name="T66" fmla="*/ 100 w 114"/>
                <a:gd name="T67" fmla="*/ 98 h 116"/>
                <a:gd name="T68" fmla="*/ 106 w 114"/>
                <a:gd name="T69" fmla="*/ 92 h 116"/>
                <a:gd name="T70" fmla="*/ 110 w 114"/>
                <a:gd name="T71" fmla="*/ 83 h 116"/>
                <a:gd name="T72" fmla="*/ 114 w 114"/>
                <a:gd name="T73" fmla="*/ 7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16">
                  <a:moveTo>
                    <a:pt x="110" y="33"/>
                  </a:moveTo>
                  <a:lnTo>
                    <a:pt x="110" y="33"/>
                  </a:lnTo>
                  <a:lnTo>
                    <a:pt x="107" y="27"/>
                  </a:lnTo>
                  <a:lnTo>
                    <a:pt x="102" y="20"/>
                  </a:lnTo>
                  <a:lnTo>
                    <a:pt x="96" y="14"/>
                  </a:lnTo>
                  <a:lnTo>
                    <a:pt x="90" y="9"/>
                  </a:lnTo>
                  <a:lnTo>
                    <a:pt x="82" y="5"/>
                  </a:lnTo>
                  <a:lnTo>
                    <a:pt x="75" y="2"/>
                  </a:lnTo>
                  <a:lnTo>
                    <a:pt x="67" y="1"/>
                  </a:lnTo>
                  <a:lnTo>
                    <a:pt x="58" y="0"/>
                  </a:lnTo>
                  <a:lnTo>
                    <a:pt x="58" y="0"/>
                  </a:lnTo>
                  <a:lnTo>
                    <a:pt x="46" y="1"/>
                  </a:lnTo>
                  <a:lnTo>
                    <a:pt x="35" y="5"/>
                  </a:lnTo>
                  <a:lnTo>
                    <a:pt x="26" y="10"/>
                  </a:lnTo>
                  <a:lnTo>
                    <a:pt x="18" y="18"/>
                  </a:lnTo>
                  <a:lnTo>
                    <a:pt x="10" y="26"/>
                  </a:lnTo>
                  <a:lnTo>
                    <a:pt x="4" y="36"/>
                  </a:lnTo>
                  <a:lnTo>
                    <a:pt x="1" y="46"/>
                  </a:lnTo>
                  <a:lnTo>
                    <a:pt x="0" y="59"/>
                  </a:lnTo>
                  <a:lnTo>
                    <a:pt x="0" y="59"/>
                  </a:lnTo>
                  <a:lnTo>
                    <a:pt x="1" y="70"/>
                  </a:lnTo>
                  <a:lnTo>
                    <a:pt x="4" y="81"/>
                  </a:lnTo>
                  <a:lnTo>
                    <a:pt x="10" y="91"/>
                  </a:lnTo>
                  <a:lnTo>
                    <a:pt x="18" y="99"/>
                  </a:lnTo>
                  <a:lnTo>
                    <a:pt x="26" y="106"/>
                  </a:lnTo>
                  <a:lnTo>
                    <a:pt x="35" y="112"/>
                  </a:lnTo>
                  <a:lnTo>
                    <a:pt x="46" y="115"/>
                  </a:lnTo>
                  <a:lnTo>
                    <a:pt x="58" y="116"/>
                  </a:lnTo>
                  <a:lnTo>
                    <a:pt x="58" y="116"/>
                  </a:lnTo>
                  <a:lnTo>
                    <a:pt x="68" y="115"/>
                  </a:lnTo>
                  <a:lnTo>
                    <a:pt x="77" y="113"/>
                  </a:lnTo>
                  <a:lnTo>
                    <a:pt x="86" y="109"/>
                  </a:lnTo>
                  <a:lnTo>
                    <a:pt x="94" y="104"/>
                  </a:lnTo>
                  <a:lnTo>
                    <a:pt x="100" y="98"/>
                  </a:lnTo>
                  <a:lnTo>
                    <a:pt x="106" y="92"/>
                  </a:lnTo>
                  <a:lnTo>
                    <a:pt x="110" y="83"/>
                  </a:lnTo>
                  <a:lnTo>
                    <a:pt x="114" y="7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0" name="Freeform 471"/>
            <p:cNvSpPr>
              <a:spLocks/>
            </p:cNvSpPr>
            <p:nvPr/>
          </p:nvSpPr>
          <p:spPr bwMode="auto">
            <a:xfrm>
              <a:off x="4625976" y="2789238"/>
              <a:ext cx="104775" cy="100013"/>
            </a:xfrm>
            <a:custGeom>
              <a:avLst/>
              <a:gdLst>
                <a:gd name="T0" fmla="*/ 44 w 66"/>
                <a:gd name="T1" fmla="*/ 0 h 63"/>
                <a:gd name="T2" fmla="*/ 44 w 66"/>
                <a:gd name="T3" fmla="*/ 0 h 63"/>
                <a:gd name="T4" fmla="*/ 49 w 66"/>
                <a:gd name="T5" fmla="*/ 2 h 63"/>
                <a:gd name="T6" fmla="*/ 53 w 66"/>
                <a:gd name="T7" fmla="*/ 4 h 63"/>
                <a:gd name="T8" fmla="*/ 57 w 66"/>
                <a:gd name="T9" fmla="*/ 7 h 63"/>
                <a:gd name="T10" fmla="*/ 60 w 66"/>
                <a:gd name="T11" fmla="*/ 11 h 63"/>
                <a:gd name="T12" fmla="*/ 62 w 66"/>
                <a:gd name="T13" fmla="*/ 15 h 63"/>
                <a:gd name="T14" fmla="*/ 64 w 66"/>
                <a:gd name="T15" fmla="*/ 20 h 63"/>
                <a:gd name="T16" fmla="*/ 65 w 66"/>
                <a:gd name="T17" fmla="*/ 25 h 63"/>
                <a:gd name="T18" fmla="*/ 66 w 66"/>
                <a:gd name="T19" fmla="*/ 31 h 63"/>
                <a:gd name="T20" fmla="*/ 66 w 66"/>
                <a:gd name="T21" fmla="*/ 31 h 63"/>
                <a:gd name="T22" fmla="*/ 65 w 66"/>
                <a:gd name="T23" fmla="*/ 37 h 63"/>
                <a:gd name="T24" fmla="*/ 63 w 66"/>
                <a:gd name="T25" fmla="*/ 43 h 63"/>
                <a:gd name="T26" fmla="*/ 60 w 66"/>
                <a:gd name="T27" fmla="*/ 48 h 63"/>
                <a:gd name="T28" fmla="*/ 57 w 66"/>
                <a:gd name="T29" fmla="*/ 53 h 63"/>
                <a:gd name="T30" fmla="*/ 52 w 66"/>
                <a:gd name="T31" fmla="*/ 57 h 63"/>
                <a:gd name="T32" fmla="*/ 45 w 66"/>
                <a:gd name="T33" fmla="*/ 61 h 63"/>
                <a:gd name="T34" fmla="*/ 39 w 66"/>
                <a:gd name="T35" fmla="*/ 63 h 63"/>
                <a:gd name="T36" fmla="*/ 33 w 66"/>
                <a:gd name="T37" fmla="*/ 63 h 63"/>
                <a:gd name="T38" fmla="*/ 33 w 66"/>
                <a:gd name="T39" fmla="*/ 63 h 63"/>
                <a:gd name="T40" fmla="*/ 27 w 66"/>
                <a:gd name="T41" fmla="*/ 63 h 63"/>
                <a:gd name="T42" fmla="*/ 21 w 66"/>
                <a:gd name="T43" fmla="*/ 61 h 63"/>
                <a:gd name="T44" fmla="*/ 15 w 66"/>
                <a:gd name="T45" fmla="*/ 57 h 63"/>
                <a:gd name="T46" fmla="*/ 10 w 66"/>
                <a:gd name="T47" fmla="*/ 53 h 63"/>
                <a:gd name="T48" fmla="*/ 6 w 66"/>
                <a:gd name="T49" fmla="*/ 48 h 63"/>
                <a:gd name="T50" fmla="*/ 3 w 66"/>
                <a:gd name="T51" fmla="*/ 43 h 63"/>
                <a:gd name="T52" fmla="*/ 1 w 66"/>
                <a:gd name="T53" fmla="*/ 37 h 63"/>
                <a:gd name="T54" fmla="*/ 0 w 66"/>
                <a:gd name="T55" fmla="*/ 31 h 63"/>
                <a:gd name="T56" fmla="*/ 0 w 66"/>
                <a:gd name="T57" fmla="*/ 31 h 63"/>
                <a:gd name="T58" fmla="*/ 1 w 66"/>
                <a:gd name="T59" fmla="*/ 26 h 63"/>
                <a:gd name="T60" fmla="*/ 2 w 66"/>
                <a:gd name="T61" fmla="*/ 21 h 63"/>
                <a:gd name="T62" fmla="*/ 5 w 66"/>
                <a:gd name="T63"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3">
                  <a:moveTo>
                    <a:pt x="44" y="0"/>
                  </a:moveTo>
                  <a:lnTo>
                    <a:pt x="44" y="0"/>
                  </a:lnTo>
                  <a:lnTo>
                    <a:pt x="49" y="2"/>
                  </a:lnTo>
                  <a:lnTo>
                    <a:pt x="53" y="4"/>
                  </a:lnTo>
                  <a:lnTo>
                    <a:pt x="57" y="7"/>
                  </a:lnTo>
                  <a:lnTo>
                    <a:pt x="60" y="11"/>
                  </a:lnTo>
                  <a:lnTo>
                    <a:pt x="62" y="15"/>
                  </a:lnTo>
                  <a:lnTo>
                    <a:pt x="64" y="20"/>
                  </a:lnTo>
                  <a:lnTo>
                    <a:pt x="65" y="25"/>
                  </a:lnTo>
                  <a:lnTo>
                    <a:pt x="66" y="31"/>
                  </a:lnTo>
                  <a:lnTo>
                    <a:pt x="66" y="31"/>
                  </a:lnTo>
                  <a:lnTo>
                    <a:pt x="65" y="37"/>
                  </a:lnTo>
                  <a:lnTo>
                    <a:pt x="63" y="43"/>
                  </a:lnTo>
                  <a:lnTo>
                    <a:pt x="60" y="48"/>
                  </a:lnTo>
                  <a:lnTo>
                    <a:pt x="57" y="53"/>
                  </a:lnTo>
                  <a:lnTo>
                    <a:pt x="52" y="57"/>
                  </a:lnTo>
                  <a:lnTo>
                    <a:pt x="45" y="61"/>
                  </a:lnTo>
                  <a:lnTo>
                    <a:pt x="39" y="63"/>
                  </a:lnTo>
                  <a:lnTo>
                    <a:pt x="33" y="63"/>
                  </a:lnTo>
                  <a:lnTo>
                    <a:pt x="33" y="63"/>
                  </a:lnTo>
                  <a:lnTo>
                    <a:pt x="27" y="63"/>
                  </a:lnTo>
                  <a:lnTo>
                    <a:pt x="21" y="61"/>
                  </a:lnTo>
                  <a:lnTo>
                    <a:pt x="15" y="57"/>
                  </a:lnTo>
                  <a:lnTo>
                    <a:pt x="10" y="53"/>
                  </a:lnTo>
                  <a:lnTo>
                    <a:pt x="6" y="48"/>
                  </a:lnTo>
                  <a:lnTo>
                    <a:pt x="3" y="43"/>
                  </a:lnTo>
                  <a:lnTo>
                    <a:pt x="1" y="37"/>
                  </a:lnTo>
                  <a:lnTo>
                    <a:pt x="0" y="31"/>
                  </a:lnTo>
                  <a:lnTo>
                    <a:pt x="0" y="31"/>
                  </a:lnTo>
                  <a:lnTo>
                    <a:pt x="1" y="26"/>
                  </a:lnTo>
                  <a:lnTo>
                    <a:pt x="2" y="21"/>
                  </a:lnTo>
                  <a:lnTo>
                    <a:pt x="5" y="13"/>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1" name="Freeform 472"/>
            <p:cNvSpPr>
              <a:spLocks/>
            </p:cNvSpPr>
            <p:nvPr/>
          </p:nvSpPr>
          <p:spPr bwMode="auto">
            <a:xfrm>
              <a:off x="4586288" y="2744788"/>
              <a:ext cx="185738" cy="184150"/>
            </a:xfrm>
            <a:custGeom>
              <a:avLst/>
              <a:gdLst>
                <a:gd name="T0" fmla="*/ 21 w 117"/>
                <a:gd name="T1" fmla="*/ 13 h 116"/>
                <a:gd name="T2" fmla="*/ 21 w 117"/>
                <a:gd name="T3" fmla="*/ 13 h 116"/>
                <a:gd name="T4" fmla="*/ 17 w 117"/>
                <a:gd name="T5" fmla="*/ 18 h 116"/>
                <a:gd name="T6" fmla="*/ 17 w 117"/>
                <a:gd name="T7" fmla="*/ 18 h 116"/>
                <a:gd name="T8" fmla="*/ 10 w 117"/>
                <a:gd name="T9" fmla="*/ 26 h 116"/>
                <a:gd name="T10" fmla="*/ 5 w 117"/>
                <a:gd name="T11" fmla="*/ 36 h 116"/>
                <a:gd name="T12" fmla="*/ 2 w 117"/>
                <a:gd name="T13" fmla="*/ 46 h 116"/>
                <a:gd name="T14" fmla="*/ 0 w 117"/>
                <a:gd name="T15" fmla="*/ 59 h 116"/>
                <a:gd name="T16" fmla="*/ 0 w 117"/>
                <a:gd name="T17" fmla="*/ 59 h 116"/>
                <a:gd name="T18" fmla="*/ 2 w 117"/>
                <a:gd name="T19" fmla="*/ 70 h 116"/>
                <a:gd name="T20" fmla="*/ 5 w 117"/>
                <a:gd name="T21" fmla="*/ 81 h 116"/>
                <a:gd name="T22" fmla="*/ 10 w 117"/>
                <a:gd name="T23" fmla="*/ 91 h 116"/>
                <a:gd name="T24" fmla="*/ 17 w 117"/>
                <a:gd name="T25" fmla="*/ 99 h 116"/>
                <a:gd name="T26" fmla="*/ 17 w 117"/>
                <a:gd name="T27" fmla="*/ 99 h 116"/>
                <a:gd name="T28" fmla="*/ 26 w 117"/>
                <a:gd name="T29" fmla="*/ 106 h 116"/>
                <a:gd name="T30" fmla="*/ 35 w 117"/>
                <a:gd name="T31" fmla="*/ 112 h 116"/>
                <a:gd name="T32" fmla="*/ 47 w 117"/>
                <a:gd name="T33" fmla="*/ 115 h 116"/>
                <a:gd name="T34" fmla="*/ 58 w 117"/>
                <a:gd name="T35" fmla="*/ 116 h 116"/>
                <a:gd name="T36" fmla="*/ 58 w 117"/>
                <a:gd name="T37" fmla="*/ 116 h 116"/>
                <a:gd name="T38" fmla="*/ 69 w 117"/>
                <a:gd name="T39" fmla="*/ 115 h 116"/>
                <a:gd name="T40" fmla="*/ 81 w 117"/>
                <a:gd name="T41" fmla="*/ 112 h 116"/>
                <a:gd name="T42" fmla="*/ 91 w 117"/>
                <a:gd name="T43" fmla="*/ 106 h 116"/>
                <a:gd name="T44" fmla="*/ 99 w 117"/>
                <a:gd name="T45" fmla="*/ 99 h 116"/>
                <a:gd name="T46" fmla="*/ 99 w 117"/>
                <a:gd name="T47" fmla="*/ 99 h 116"/>
                <a:gd name="T48" fmla="*/ 106 w 117"/>
                <a:gd name="T49" fmla="*/ 91 h 116"/>
                <a:gd name="T50" fmla="*/ 112 w 117"/>
                <a:gd name="T51" fmla="*/ 81 h 116"/>
                <a:gd name="T52" fmla="*/ 115 w 117"/>
                <a:gd name="T53" fmla="*/ 70 h 116"/>
                <a:gd name="T54" fmla="*/ 117 w 117"/>
                <a:gd name="T55" fmla="*/ 59 h 116"/>
                <a:gd name="T56" fmla="*/ 117 w 117"/>
                <a:gd name="T57" fmla="*/ 59 h 116"/>
                <a:gd name="T58" fmla="*/ 115 w 117"/>
                <a:gd name="T59" fmla="*/ 46 h 116"/>
                <a:gd name="T60" fmla="*/ 112 w 117"/>
                <a:gd name="T61" fmla="*/ 36 h 116"/>
                <a:gd name="T62" fmla="*/ 106 w 117"/>
                <a:gd name="T63" fmla="*/ 26 h 116"/>
                <a:gd name="T64" fmla="*/ 99 w 117"/>
                <a:gd name="T65" fmla="*/ 18 h 116"/>
                <a:gd name="T66" fmla="*/ 99 w 117"/>
                <a:gd name="T67" fmla="*/ 18 h 116"/>
                <a:gd name="T68" fmla="*/ 91 w 117"/>
                <a:gd name="T69" fmla="*/ 10 h 116"/>
                <a:gd name="T70" fmla="*/ 82 w 117"/>
                <a:gd name="T71" fmla="*/ 5 h 116"/>
                <a:gd name="T72" fmla="*/ 70 w 117"/>
                <a:gd name="T73" fmla="*/ 1 h 116"/>
                <a:gd name="T74" fmla="*/ 59 w 117"/>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6">
                  <a:moveTo>
                    <a:pt x="21" y="13"/>
                  </a:moveTo>
                  <a:lnTo>
                    <a:pt x="21" y="13"/>
                  </a:lnTo>
                  <a:lnTo>
                    <a:pt x="17" y="18"/>
                  </a:lnTo>
                  <a:lnTo>
                    <a:pt x="17" y="18"/>
                  </a:lnTo>
                  <a:lnTo>
                    <a:pt x="10" y="26"/>
                  </a:lnTo>
                  <a:lnTo>
                    <a:pt x="5" y="36"/>
                  </a:lnTo>
                  <a:lnTo>
                    <a:pt x="2" y="46"/>
                  </a:lnTo>
                  <a:lnTo>
                    <a:pt x="0" y="59"/>
                  </a:lnTo>
                  <a:lnTo>
                    <a:pt x="0" y="59"/>
                  </a:lnTo>
                  <a:lnTo>
                    <a:pt x="2" y="70"/>
                  </a:lnTo>
                  <a:lnTo>
                    <a:pt x="5" y="81"/>
                  </a:lnTo>
                  <a:lnTo>
                    <a:pt x="10" y="91"/>
                  </a:lnTo>
                  <a:lnTo>
                    <a:pt x="17" y="99"/>
                  </a:lnTo>
                  <a:lnTo>
                    <a:pt x="17" y="99"/>
                  </a:lnTo>
                  <a:lnTo>
                    <a:pt x="26" y="106"/>
                  </a:lnTo>
                  <a:lnTo>
                    <a:pt x="35" y="112"/>
                  </a:lnTo>
                  <a:lnTo>
                    <a:pt x="47" y="115"/>
                  </a:lnTo>
                  <a:lnTo>
                    <a:pt x="58" y="116"/>
                  </a:lnTo>
                  <a:lnTo>
                    <a:pt x="58" y="116"/>
                  </a:lnTo>
                  <a:lnTo>
                    <a:pt x="69" y="115"/>
                  </a:lnTo>
                  <a:lnTo>
                    <a:pt x="81" y="112"/>
                  </a:lnTo>
                  <a:lnTo>
                    <a:pt x="91" y="106"/>
                  </a:lnTo>
                  <a:lnTo>
                    <a:pt x="99" y="99"/>
                  </a:lnTo>
                  <a:lnTo>
                    <a:pt x="99" y="99"/>
                  </a:lnTo>
                  <a:lnTo>
                    <a:pt x="106" y="91"/>
                  </a:lnTo>
                  <a:lnTo>
                    <a:pt x="112" y="81"/>
                  </a:lnTo>
                  <a:lnTo>
                    <a:pt x="115" y="70"/>
                  </a:lnTo>
                  <a:lnTo>
                    <a:pt x="117" y="59"/>
                  </a:lnTo>
                  <a:lnTo>
                    <a:pt x="117" y="59"/>
                  </a:lnTo>
                  <a:lnTo>
                    <a:pt x="115" y="46"/>
                  </a:lnTo>
                  <a:lnTo>
                    <a:pt x="112" y="36"/>
                  </a:lnTo>
                  <a:lnTo>
                    <a:pt x="106" y="26"/>
                  </a:lnTo>
                  <a:lnTo>
                    <a:pt x="99" y="18"/>
                  </a:lnTo>
                  <a:lnTo>
                    <a:pt x="99" y="18"/>
                  </a:lnTo>
                  <a:lnTo>
                    <a:pt x="91" y="10"/>
                  </a:lnTo>
                  <a:lnTo>
                    <a:pt x="82" y="5"/>
                  </a:lnTo>
                  <a:lnTo>
                    <a:pt x="70" y="1"/>
                  </a:lnTo>
                  <a:lnTo>
                    <a:pt x="59"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2" name="Freeform 473"/>
            <p:cNvSpPr>
              <a:spLocks/>
            </p:cNvSpPr>
            <p:nvPr/>
          </p:nvSpPr>
          <p:spPr bwMode="auto">
            <a:xfrm>
              <a:off x="4327526" y="2714625"/>
              <a:ext cx="365125" cy="138113"/>
            </a:xfrm>
            <a:custGeom>
              <a:avLst/>
              <a:gdLst>
                <a:gd name="T0" fmla="*/ 0 w 230"/>
                <a:gd name="T1" fmla="*/ 6 h 87"/>
                <a:gd name="T2" fmla="*/ 0 w 230"/>
                <a:gd name="T3" fmla="*/ 6 h 87"/>
                <a:gd name="T4" fmla="*/ 7 w 230"/>
                <a:gd name="T5" fmla="*/ 4 h 87"/>
                <a:gd name="T6" fmla="*/ 14 w 230"/>
                <a:gd name="T7" fmla="*/ 2 h 87"/>
                <a:gd name="T8" fmla="*/ 22 w 230"/>
                <a:gd name="T9" fmla="*/ 1 h 87"/>
                <a:gd name="T10" fmla="*/ 29 w 230"/>
                <a:gd name="T11" fmla="*/ 0 h 87"/>
                <a:gd name="T12" fmla="*/ 37 w 230"/>
                <a:gd name="T13" fmla="*/ 1 h 87"/>
                <a:gd name="T14" fmla="*/ 44 w 230"/>
                <a:gd name="T15" fmla="*/ 2 h 87"/>
                <a:gd name="T16" fmla="*/ 51 w 230"/>
                <a:gd name="T17" fmla="*/ 4 h 87"/>
                <a:gd name="T18" fmla="*/ 59 w 230"/>
                <a:gd name="T19" fmla="*/ 6 h 87"/>
                <a:gd name="T20" fmla="*/ 59 w 230"/>
                <a:gd name="T21" fmla="*/ 6 h 87"/>
                <a:gd name="T22" fmla="*/ 65 w 230"/>
                <a:gd name="T23" fmla="*/ 9 h 87"/>
                <a:gd name="T24" fmla="*/ 72 w 230"/>
                <a:gd name="T25" fmla="*/ 13 h 87"/>
                <a:gd name="T26" fmla="*/ 77 w 230"/>
                <a:gd name="T27" fmla="*/ 17 h 87"/>
                <a:gd name="T28" fmla="*/ 83 w 230"/>
                <a:gd name="T29" fmla="*/ 22 h 87"/>
                <a:gd name="T30" fmla="*/ 83 w 230"/>
                <a:gd name="T31" fmla="*/ 22 h 87"/>
                <a:gd name="T32" fmla="*/ 89 w 230"/>
                <a:gd name="T33" fmla="*/ 29 h 87"/>
                <a:gd name="T34" fmla="*/ 101 w 230"/>
                <a:gd name="T35" fmla="*/ 62 h 87"/>
                <a:gd name="T36" fmla="*/ 30 w 230"/>
                <a:gd name="T37" fmla="*/ 67 h 87"/>
                <a:gd name="T38" fmla="*/ 30 w 230"/>
                <a:gd name="T39" fmla="*/ 67 h 87"/>
                <a:gd name="T40" fmla="*/ 26 w 230"/>
                <a:gd name="T41" fmla="*/ 68 h 87"/>
                <a:gd name="T42" fmla="*/ 23 w 230"/>
                <a:gd name="T43" fmla="*/ 72 h 87"/>
                <a:gd name="T44" fmla="*/ 22 w 230"/>
                <a:gd name="T45" fmla="*/ 75 h 87"/>
                <a:gd name="T46" fmla="*/ 21 w 230"/>
                <a:gd name="T47" fmla="*/ 78 h 87"/>
                <a:gd name="T48" fmla="*/ 21 w 230"/>
                <a:gd name="T49" fmla="*/ 78 h 87"/>
                <a:gd name="T50" fmla="*/ 22 w 230"/>
                <a:gd name="T51" fmla="*/ 82 h 87"/>
                <a:gd name="T52" fmla="*/ 24 w 230"/>
                <a:gd name="T53" fmla="*/ 84 h 87"/>
                <a:gd name="T54" fmla="*/ 27 w 230"/>
                <a:gd name="T55" fmla="*/ 86 h 87"/>
                <a:gd name="T56" fmla="*/ 30 w 230"/>
                <a:gd name="T57" fmla="*/ 87 h 87"/>
                <a:gd name="T58" fmla="*/ 30 w 230"/>
                <a:gd name="T59" fmla="*/ 87 h 87"/>
                <a:gd name="T60" fmla="*/ 31 w 230"/>
                <a:gd name="T61" fmla="*/ 87 h 87"/>
                <a:gd name="T62" fmla="*/ 113 w 230"/>
                <a:gd name="T63" fmla="*/ 80 h 87"/>
                <a:gd name="T64" fmla="*/ 113 w 230"/>
                <a:gd name="T65" fmla="*/ 80 h 87"/>
                <a:gd name="T66" fmla="*/ 125 w 230"/>
                <a:gd name="T67" fmla="*/ 77 h 87"/>
                <a:gd name="T68" fmla="*/ 131 w 230"/>
                <a:gd name="T69" fmla="*/ 75 h 87"/>
                <a:gd name="T70" fmla="*/ 135 w 230"/>
                <a:gd name="T71" fmla="*/ 72 h 87"/>
                <a:gd name="T72" fmla="*/ 139 w 230"/>
                <a:gd name="T73" fmla="*/ 67 h 87"/>
                <a:gd name="T74" fmla="*/ 143 w 230"/>
                <a:gd name="T75" fmla="*/ 62 h 87"/>
                <a:gd name="T76" fmla="*/ 147 w 230"/>
                <a:gd name="T77" fmla="*/ 55 h 87"/>
                <a:gd name="T78" fmla="*/ 151 w 230"/>
                <a:gd name="T79" fmla="*/ 46 h 87"/>
                <a:gd name="T80" fmla="*/ 151 w 230"/>
                <a:gd name="T81" fmla="*/ 46 h 87"/>
                <a:gd name="T82" fmla="*/ 154 w 230"/>
                <a:gd name="T83" fmla="*/ 40 h 87"/>
                <a:gd name="T84" fmla="*/ 157 w 230"/>
                <a:gd name="T85" fmla="*/ 33 h 87"/>
                <a:gd name="T86" fmla="*/ 162 w 230"/>
                <a:gd name="T87" fmla="*/ 27 h 87"/>
                <a:gd name="T88" fmla="*/ 167 w 230"/>
                <a:gd name="T89" fmla="*/ 22 h 87"/>
                <a:gd name="T90" fmla="*/ 167 w 230"/>
                <a:gd name="T91" fmla="*/ 22 h 87"/>
                <a:gd name="T92" fmla="*/ 177 w 230"/>
                <a:gd name="T93" fmla="*/ 14 h 87"/>
                <a:gd name="T94" fmla="*/ 187 w 230"/>
                <a:gd name="T95" fmla="*/ 8 h 87"/>
                <a:gd name="T96" fmla="*/ 212 w 230"/>
                <a:gd name="T97" fmla="*/ 81 h 87"/>
                <a:gd name="T98" fmla="*/ 212 w 230"/>
                <a:gd name="T99" fmla="*/ 81 h 87"/>
                <a:gd name="T100" fmla="*/ 214 w 230"/>
                <a:gd name="T101" fmla="*/ 83 h 87"/>
                <a:gd name="T102" fmla="*/ 216 w 230"/>
                <a:gd name="T103" fmla="*/ 85 h 87"/>
                <a:gd name="T104" fmla="*/ 218 w 230"/>
                <a:gd name="T105" fmla="*/ 86 h 87"/>
                <a:gd name="T106" fmla="*/ 221 w 230"/>
                <a:gd name="T107" fmla="*/ 87 h 87"/>
                <a:gd name="T108" fmla="*/ 221 w 230"/>
                <a:gd name="T109" fmla="*/ 87 h 87"/>
                <a:gd name="T110" fmla="*/ 224 w 230"/>
                <a:gd name="T111" fmla="*/ 86 h 87"/>
                <a:gd name="T112" fmla="*/ 224 w 230"/>
                <a:gd name="T113" fmla="*/ 86 h 87"/>
                <a:gd name="T114" fmla="*/ 227 w 230"/>
                <a:gd name="T115" fmla="*/ 84 h 87"/>
                <a:gd name="T116" fmla="*/ 229 w 230"/>
                <a:gd name="T117" fmla="*/ 82 h 87"/>
                <a:gd name="T118" fmla="*/ 230 w 230"/>
                <a:gd name="T119" fmla="*/ 78 h 87"/>
                <a:gd name="T120" fmla="*/ 230 w 230"/>
                <a:gd name="T121" fmla="*/ 74 h 87"/>
                <a:gd name="T122" fmla="*/ 205 w 230"/>
                <a:gd name="T123"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 h="87">
                  <a:moveTo>
                    <a:pt x="0" y="6"/>
                  </a:moveTo>
                  <a:lnTo>
                    <a:pt x="0" y="6"/>
                  </a:lnTo>
                  <a:lnTo>
                    <a:pt x="7" y="4"/>
                  </a:lnTo>
                  <a:lnTo>
                    <a:pt x="14" y="2"/>
                  </a:lnTo>
                  <a:lnTo>
                    <a:pt x="22" y="1"/>
                  </a:lnTo>
                  <a:lnTo>
                    <a:pt x="29" y="0"/>
                  </a:lnTo>
                  <a:lnTo>
                    <a:pt x="37" y="1"/>
                  </a:lnTo>
                  <a:lnTo>
                    <a:pt x="44" y="2"/>
                  </a:lnTo>
                  <a:lnTo>
                    <a:pt x="51" y="4"/>
                  </a:lnTo>
                  <a:lnTo>
                    <a:pt x="59" y="6"/>
                  </a:lnTo>
                  <a:lnTo>
                    <a:pt x="59" y="6"/>
                  </a:lnTo>
                  <a:lnTo>
                    <a:pt x="65" y="9"/>
                  </a:lnTo>
                  <a:lnTo>
                    <a:pt x="72" y="13"/>
                  </a:lnTo>
                  <a:lnTo>
                    <a:pt x="77" y="17"/>
                  </a:lnTo>
                  <a:lnTo>
                    <a:pt x="83" y="22"/>
                  </a:lnTo>
                  <a:lnTo>
                    <a:pt x="83" y="22"/>
                  </a:lnTo>
                  <a:lnTo>
                    <a:pt x="89" y="29"/>
                  </a:lnTo>
                  <a:lnTo>
                    <a:pt x="101" y="62"/>
                  </a:lnTo>
                  <a:lnTo>
                    <a:pt x="30" y="67"/>
                  </a:lnTo>
                  <a:lnTo>
                    <a:pt x="30" y="67"/>
                  </a:lnTo>
                  <a:lnTo>
                    <a:pt x="26" y="68"/>
                  </a:lnTo>
                  <a:lnTo>
                    <a:pt x="23" y="72"/>
                  </a:lnTo>
                  <a:lnTo>
                    <a:pt x="22" y="75"/>
                  </a:lnTo>
                  <a:lnTo>
                    <a:pt x="21" y="78"/>
                  </a:lnTo>
                  <a:lnTo>
                    <a:pt x="21" y="78"/>
                  </a:lnTo>
                  <a:lnTo>
                    <a:pt x="22" y="82"/>
                  </a:lnTo>
                  <a:lnTo>
                    <a:pt x="24" y="84"/>
                  </a:lnTo>
                  <a:lnTo>
                    <a:pt x="27" y="86"/>
                  </a:lnTo>
                  <a:lnTo>
                    <a:pt x="30" y="87"/>
                  </a:lnTo>
                  <a:lnTo>
                    <a:pt x="30" y="87"/>
                  </a:lnTo>
                  <a:lnTo>
                    <a:pt x="31" y="87"/>
                  </a:lnTo>
                  <a:lnTo>
                    <a:pt x="113" y="80"/>
                  </a:lnTo>
                  <a:lnTo>
                    <a:pt x="113" y="80"/>
                  </a:lnTo>
                  <a:lnTo>
                    <a:pt x="125" y="77"/>
                  </a:lnTo>
                  <a:lnTo>
                    <a:pt x="131" y="75"/>
                  </a:lnTo>
                  <a:lnTo>
                    <a:pt x="135" y="72"/>
                  </a:lnTo>
                  <a:lnTo>
                    <a:pt x="139" y="67"/>
                  </a:lnTo>
                  <a:lnTo>
                    <a:pt x="143" y="62"/>
                  </a:lnTo>
                  <a:lnTo>
                    <a:pt x="147" y="55"/>
                  </a:lnTo>
                  <a:lnTo>
                    <a:pt x="151" y="46"/>
                  </a:lnTo>
                  <a:lnTo>
                    <a:pt x="151" y="46"/>
                  </a:lnTo>
                  <a:lnTo>
                    <a:pt x="154" y="40"/>
                  </a:lnTo>
                  <a:lnTo>
                    <a:pt x="157" y="33"/>
                  </a:lnTo>
                  <a:lnTo>
                    <a:pt x="162" y="27"/>
                  </a:lnTo>
                  <a:lnTo>
                    <a:pt x="167" y="22"/>
                  </a:lnTo>
                  <a:lnTo>
                    <a:pt x="167" y="22"/>
                  </a:lnTo>
                  <a:lnTo>
                    <a:pt x="177" y="14"/>
                  </a:lnTo>
                  <a:lnTo>
                    <a:pt x="187" y="8"/>
                  </a:lnTo>
                  <a:lnTo>
                    <a:pt x="212" y="81"/>
                  </a:lnTo>
                  <a:lnTo>
                    <a:pt x="212" y="81"/>
                  </a:lnTo>
                  <a:lnTo>
                    <a:pt x="214" y="83"/>
                  </a:lnTo>
                  <a:lnTo>
                    <a:pt x="216" y="85"/>
                  </a:lnTo>
                  <a:lnTo>
                    <a:pt x="218" y="86"/>
                  </a:lnTo>
                  <a:lnTo>
                    <a:pt x="221" y="87"/>
                  </a:lnTo>
                  <a:lnTo>
                    <a:pt x="221" y="87"/>
                  </a:lnTo>
                  <a:lnTo>
                    <a:pt x="224" y="86"/>
                  </a:lnTo>
                  <a:lnTo>
                    <a:pt x="224" y="86"/>
                  </a:lnTo>
                  <a:lnTo>
                    <a:pt x="227" y="84"/>
                  </a:lnTo>
                  <a:lnTo>
                    <a:pt x="229" y="82"/>
                  </a:lnTo>
                  <a:lnTo>
                    <a:pt x="230" y="78"/>
                  </a:lnTo>
                  <a:lnTo>
                    <a:pt x="230" y="74"/>
                  </a:lnTo>
                  <a:lnTo>
                    <a:pt x="205" y="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3" name="Freeform 474"/>
            <p:cNvSpPr>
              <a:spLocks/>
            </p:cNvSpPr>
            <p:nvPr/>
          </p:nvSpPr>
          <p:spPr bwMode="auto">
            <a:xfrm>
              <a:off x="4322763" y="2589213"/>
              <a:ext cx="407988" cy="120650"/>
            </a:xfrm>
            <a:custGeom>
              <a:avLst/>
              <a:gdLst>
                <a:gd name="T0" fmla="*/ 257 w 257"/>
                <a:gd name="T1" fmla="*/ 76 h 76"/>
                <a:gd name="T2" fmla="*/ 241 w 257"/>
                <a:gd name="T3" fmla="*/ 71 h 76"/>
                <a:gd name="T4" fmla="*/ 224 w 257"/>
                <a:gd name="T5" fmla="*/ 69 h 76"/>
                <a:gd name="T6" fmla="*/ 214 w 257"/>
                <a:gd name="T7" fmla="*/ 70 h 76"/>
                <a:gd name="T8" fmla="*/ 190 w 257"/>
                <a:gd name="T9" fmla="*/ 31 h 76"/>
                <a:gd name="T10" fmla="*/ 189 w 257"/>
                <a:gd name="T11" fmla="*/ 29 h 76"/>
                <a:gd name="T12" fmla="*/ 183 w 257"/>
                <a:gd name="T13" fmla="*/ 25 h 76"/>
                <a:gd name="T14" fmla="*/ 181 w 257"/>
                <a:gd name="T15" fmla="*/ 19 h 76"/>
                <a:gd name="T16" fmla="*/ 175 w 257"/>
                <a:gd name="T17" fmla="*/ 12 h 76"/>
                <a:gd name="T18" fmla="*/ 166 w 257"/>
                <a:gd name="T19" fmla="*/ 7 h 76"/>
                <a:gd name="T20" fmla="*/ 165 w 257"/>
                <a:gd name="T21" fmla="*/ 4 h 76"/>
                <a:gd name="T22" fmla="*/ 161 w 257"/>
                <a:gd name="T23" fmla="*/ 1 h 76"/>
                <a:gd name="T24" fmla="*/ 136 w 257"/>
                <a:gd name="T25" fmla="*/ 0 h 76"/>
                <a:gd name="T26" fmla="*/ 133 w 257"/>
                <a:gd name="T27" fmla="*/ 1 h 76"/>
                <a:gd name="T28" fmla="*/ 127 w 257"/>
                <a:gd name="T29" fmla="*/ 6 h 76"/>
                <a:gd name="T30" fmla="*/ 126 w 257"/>
                <a:gd name="T31" fmla="*/ 10 h 76"/>
                <a:gd name="T32" fmla="*/ 129 w 257"/>
                <a:gd name="T33" fmla="*/ 16 h 76"/>
                <a:gd name="T34" fmla="*/ 136 w 257"/>
                <a:gd name="T35" fmla="*/ 18 h 76"/>
                <a:gd name="T36" fmla="*/ 158 w 257"/>
                <a:gd name="T37" fmla="*/ 18 h 76"/>
                <a:gd name="T38" fmla="*/ 164 w 257"/>
                <a:gd name="T39" fmla="*/ 15 h 76"/>
                <a:gd name="T40" fmla="*/ 170 w 257"/>
                <a:gd name="T41" fmla="*/ 19 h 76"/>
                <a:gd name="T42" fmla="*/ 175 w 257"/>
                <a:gd name="T43" fmla="*/ 27 h 76"/>
                <a:gd name="T44" fmla="*/ 173 w 257"/>
                <a:gd name="T45" fmla="*/ 29 h 76"/>
                <a:gd name="T46" fmla="*/ 172 w 257"/>
                <a:gd name="T47" fmla="*/ 34 h 76"/>
                <a:gd name="T48" fmla="*/ 177 w 257"/>
                <a:gd name="T49" fmla="*/ 51 h 76"/>
                <a:gd name="T50" fmla="*/ 169 w 257"/>
                <a:gd name="T51" fmla="*/ 47 h 76"/>
                <a:gd name="T52" fmla="*/ 160 w 257"/>
                <a:gd name="T53" fmla="*/ 45 h 76"/>
                <a:gd name="T54" fmla="*/ 157 w 257"/>
                <a:gd name="T55" fmla="*/ 42 h 76"/>
                <a:gd name="T56" fmla="*/ 153 w 257"/>
                <a:gd name="T57" fmla="*/ 39 h 76"/>
                <a:gd name="T58" fmla="*/ 148 w 257"/>
                <a:gd name="T59" fmla="*/ 39 h 76"/>
                <a:gd name="T60" fmla="*/ 144 w 257"/>
                <a:gd name="T61" fmla="*/ 42 h 76"/>
                <a:gd name="T62" fmla="*/ 142 w 257"/>
                <a:gd name="T63" fmla="*/ 46 h 76"/>
                <a:gd name="T64" fmla="*/ 133 w 257"/>
                <a:gd name="T65" fmla="*/ 49 h 76"/>
                <a:gd name="T66" fmla="*/ 118 w 257"/>
                <a:gd name="T67" fmla="*/ 57 h 76"/>
                <a:gd name="T68" fmla="*/ 0 w 257"/>
                <a:gd name="T69" fmla="*/ 46 h 76"/>
                <a:gd name="T70" fmla="*/ 19 w 257"/>
                <a:gd name="T71"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 h="76">
                  <a:moveTo>
                    <a:pt x="257" y="76"/>
                  </a:moveTo>
                  <a:lnTo>
                    <a:pt x="257" y="76"/>
                  </a:lnTo>
                  <a:lnTo>
                    <a:pt x="249" y="73"/>
                  </a:lnTo>
                  <a:lnTo>
                    <a:pt x="241" y="71"/>
                  </a:lnTo>
                  <a:lnTo>
                    <a:pt x="232" y="70"/>
                  </a:lnTo>
                  <a:lnTo>
                    <a:pt x="224" y="69"/>
                  </a:lnTo>
                  <a:lnTo>
                    <a:pt x="224" y="69"/>
                  </a:lnTo>
                  <a:lnTo>
                    <a:pt x="214" y="70"/>
                  </a:lnTo>
                  <a:lnTo>
                    <a:pt x="205" y="72"/>
                  </a:lnTo>
                  <a:lnTo>
                    <a:pt x="190" y="31"/>
                  </a:lnTo>
                  <a:lnTo>
                    <a:pt x="190" y="31"/>
                  </a:lnTo>
                  <a:lnTo>
                    <a:pt x="189" y="29"/>
                  </a:lnTo>
                  <a:lnTo>
                    <a:pt x="187" y="27"/>
                  </a:lnTo>
                  <a:lnTo>
                    <a:pt x="183" y="25"/>
                  </a:lnTo>
                  <a:lnTo>
                    <a:pt x="181" y="19"/>
                  </a:lnTo>
                  <a:lnTo>
                    <a:pt x="181" y="19"/>
                  </a:lnTo>
                  <a:lnTo>
                    <a:pt x="178" y="15"/>
                  </a:lnTo>
                  <a:lnTo>
                    <a:pt x="175" y="12"/>
                  </a:lnTo>
                  <a:lnTo>
                    <a:pt x="171" y="9"/>
                  </a:lnTo>
                  <a:lnTo>
                    <a:pt x="166" y="7"/>
                  </a:lnTo>
                  <a:lnTo>
                    <a:pt x="166" y="7"/>
                  </a:lnTo>
                  <a:lnTo>
                    <a:pt x="165" y="4"/>
                  </a:lnTo>
                  <a:lnTo>
                    <a:pt x="163" y="2"/>
                  </a:lnTo>
                  <a:lnTo>
                    <a:pt x="161" y="1"/>
                  </a:lnTo>
                  <a:lnTo>
                    <a:pt x="158" y="0"/>
                  </a:lnTo>
                  <a:lnTo>
                    <a:pt x="136" y="0"/>
                  </a:lnTo>
                  <a:lnTo>
                    <a:pt x="136" y="0"/>
                  </a:lnTo>
                  <a:lnTo>
                    <a:pt x="133" y="1"/>
                  </a:lnTo>
                  <a:lnTo>
                    <a:pt x="129" y="3"/>
                  </a:lnTo>
                  <a:lnTo>
                    <a:pt x="127" y="6"/>
                  </a:lnTo>
                  <a:lnTo>
                    <a:pt x="126" y="10"/>
                  </a:lnTo>
                  <a:lnTo>
                    <a:pt x="126" y="10"/>
                  </a:lnTo>
                  <a:lnTo>
                    <a:pt x="127" y="13"/>
                  </a:lnTo>
                  <a:lnTo>
                    <a:pt x="129" y="16"/>
                  </a:lnTo>
                  <a:lnTo>
                    <a:pt x="133" y="17"/>
                  </a:lnTo>
                  <a:lnTo>
                    <a:pt x="136" y="18"/>
                  </a:lnTo>
                  <a:lnTo>
                    <a:pt x="158" y="18"/>
                  </a:lnTo>
                  <a:lnTo>
                    <a:pt x="158" y="18"/>
                  </a:lnTo>
                  <a:lnTo>
                    <a:pt x="162" y="17"/>
                  </a:lnTo>
                  <a:lnTo>
                    <a:pt x="164" y="15"/>
                  </a:lnTo>
                  <a:lnTo>
                    <a:pt x="164" y="15"/>
                  </a:lnTo>
                  <a:lnTo>
                    <a:pt x="170" y="19"/>
                  </a:lnTo>
                  <a:lnTo>
                    <a:pt x="173" y="23"/>
                  </a:lnTo>
                  <a:lnTo>
                    <a:pt x="175" y="27"/>
                  </a:lnTo>
                  <a:lnTo>
                    <a:pt x="175" y="27"/>
                  </a:lnTo>
                  <a:lnTo>
                    <a:pt x="173" y="29"/>
                  </a:lnTo>
                  <a:lnTo>
                    <a:pt x="172" y="32"/>
                  </a:lnTo>
                  <a:lnTo>
                    <a:pt x="172" y="34"/>
                  </a:lnTo>
                  <a:lnTo>
                    <a:pt x="173" y="37"/>
                  </a:lnTo>
                  <a:lnTo>
                    <a:pt x="177" y="51"/>
                  </a:lnTo>
                  <a:lnTo>
                    <a:pt x="177" y="51"/>
                  </a:lnTo>
                  <a:lnTo>
                    <a:pt x="169" y="47"/>
                  </a:lnTo>
                  <a:lnTo>
                    <a:pt x="160" y="45"/>
                  </a:lnTo>
                  <a:lnTo>
                    <a:pt x="160" y="45"/>
                  </a:lnTo>
                  <a:lnTo>
                    <a:pt x="158" y="43"/>
                  </a:lnTo>
                  <a:lnTo>
                    <a:pt x="157" y="42"/>
                  </a:lnTo>
                  <a:lnTo>
                    <a:pt x="155" y="40"/>
                  </a:lnTo>
                  <a:lnTo>
                    <a:pt x="153" y="39"/>
                  </a:lnTo>
                  <a:lnTo>
                    <a:pt x="148" y="39"/>
                  </a:lnTo>
                  <a:lnTo>
                    <a:pt x="148" y="39"/>
                  </a:lnTo>
                  <a:lnTo>
                    <a:pt x="146" y="40"/>
                  </a:lnTo>
                  <a:lnTo>
                    <a:pt x="144" y="42"/>
                  </a:lnTo>
                  <a:lnTo>
                    <a:pt x="142" y="43"/>
                  </a:lnTo>
                  <a:lnTo>
                    <a:pt x="142" y="46"/>
                  </a:lnTo>
                  <a:lnTo>
                    <a:pt x="142" y="46"/>
                  </a:lnTo>
                  <a:lnTo>
                    <a:pt x="133" y="49"/>
                  </a:lnTo>
                  <a:lnTo>
                    <a:pt x="125" y="53"/>
                  </a:lnTo>
                  <a:lnTo>
                    <a:pt x="118" y="57"/>
                  </a:lnTo>
                  <a:lnTo>
                    <a:pt x="113" y="62"/>
                  </a:lnTo>
                  <a:lnTo>
                    <a:pt x="0" y="46"/>
                  </a:lnTo>
                  <a:lnTo>
                    <a:pt x="0" y="61"/>
                  </a:lnTo>
                  <a:lnTo>
                    <a:pt x="19" y="7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4" name="Freeform 475"/>
            <p:cNvSpPr>
              <a:spLocks/>
            </p:cNvSpPr>
            <p:nvPr/>
          </p:nvSpPr>
          <p:spPr bwMode="auto">
            <a:xfrm>
              <a:off x="5113338" y="3057525"/>
              <a:ext cx="139700" cy="379413"/>
            </a:xfrm>
            <a:custGeom>
              <a:avLst/>
              <a:gdLst>
                <a:gd name="T0" fmla="*/ 24 w 88"/>
                <a:gd name="T1" fmla="*/ 95 h 239"/>
                <a:gd name="T2" fmla="*/ 24 w 88"/>
                <a:gd name="T3" fmla="*/ 95 h 239"/>
                <a:gd name="T4" fmla="*/ 23 w 88"/>
                <a:gd name="T5" fmla="*/ 92 h 239"/>
                <a:gd name="T6" fmla="*/ 23 w 88"/>
                <a:gd name="T7" fmla="*/ 90 h 239"/>
                <a:gd name="T8" fmla="*/ 23 w 88"/>
                <a:gd name="T9" fmla="*/ 90 h 239"/>
                <a:gd name="T10" fmla="*/ 23 w 88"/>
                <a:gd name="T11" fmla="*/ 10 h 239"/>
                <a:gd name="T12" fmla="*/ 23 w 88"/>
                <a:gd name="T13" fmla="*/ 10 h 239"/>
                <a:gd name="T14" fmla="*/ 22 w 88"/>
                <a:gd name="T15" fmla="*/ 6 h 239"/>
                <a:gd name="T16" fmla="*/ 20 w 88"/>
                <a:gd name="T17" fmla="*/ 3 h 239"/>
                <a:gd name="T18" fmla="*/ 17 w 88"/>
                <a:gd name="T19" fmla="*/ 1 h 239"/>
                <a:gd name="T20" fmla="*/ 13 w 88"/>
                <a:gd name="T21" fmla="*/ 0 h 239"/>
                <a:gd name="T22" fmla="*/ 13 w 88"/>
                <a:gd name="T23" fmla="*/ 0 h 239"/>
                <a:gd name="T24" fmla="*/ 9 w 88"/>
                <a:gd name="T25" fmla="*/ 1 h 239"/>
                <a:gd name="T26" fmla="*/ 6 w 88"/>
                <a:gd name="T27" fmla="*/ 3 h 239"/>
                <a:gd name="T28" fmla="*/ 4 w 88"/>
                <a:gd name="T29" fmla="*/ 6 h 239"/>
                <a:gd name="T30" fmla="*/ 4 w 88"/>
                <a:gd name="T31" fmla="*/ 10 h 239"/>
                <a:gd name="T32" fmla="*/ 4 w 88"/>
                <a:gd name="T33" fmla="*/ 10 h 239"/>
                <a:gd name="T34" fmla="*/ 0 w 88"/>
                <a:gd name="T35" fmla="*/ 95 h 239"/>
                <a:gd name="T36" fmla="*/ 0 w 88"/>
                <a:gd name="T37" fmla="*/ 95 h 239"/>
                <a:gd name="T38" fmla="*/ 1 w 88"/>
                <a:gd name="T39" fmla="*/ 98 h 239"/>
                <a:gd name="T40" fmla="*/ 2 w 88"/>
                <a:gd name="T41" fmla="*/ 101 h 239"/>
                <a:gd name="T42" fmla="*/ 2 w 88"/>
                <a:gd name="T43" fmla="*/ 101 h 239"/>
                <a:gd name="T44" fmla="*/ 14 w 88"/>
                <a:gd name="T45" fmla="*/ 134 h 239"/>
                <a:gd name="T46" fmla="*/ 23 w 88"/>
                <a:gd name="T47" fmla="*/ 159 h 239"/>
                <a:gd name="T48" fmla="*/ 32 w 88"/>
                <a:gd name="T49" fmla="*/ 177 h 239"/>
                <a:gd name="T50" fmla="*/ 32 w 88"/>
                <a:gd name="T51" fmla="*/ 177 h 239"/>
                <a:gd name="T52" fmla="*/ 35 w 88"/>
                <a:gd name="T53" fmla="*/ 183 h 239"/>
                <a:gd name="T54" fmla="*/ 38 w 88"/>
                <a:gd name="T55" fmla="*/ 186 h 239"/>
                <a:gd name="T56" fmla="*/ 38 w 88"/>
                <a:gd name="T57" fmla="*/ 186 h 239"/>
                <a:gd name="T58" fmla="*/ 48 w 88"/>
                <a:gd name="T59" fmla="*/ 192 h 239"/>
                <a:gd name="T60" fmla="*/ 62 w 88"/>
                <a:gd name="T61" fmla="*/ 199 h 239"/>
                <a:gd name="T62" fmla="*/ 75 w 88"/>
                <a:gd name="T63" fmla="*/ 206 h 239"/>
                <a:gd name="T64" fmla="*/ 84 w 88"/>
                <a:gd name="T65" fmla="*/ 211 h 239"/>
                <a:gd name="T66" fmla="*/ 84 w 88"/>
                <a:gd name="T67" fmla="*/ 211 h 239"/>
                <a:gd name="T68" fmla="*/ 86 w 88"/>
                <a:gd name="T69" fmla="*/ 213 h 239"/>
                <a:gd name="T70" fmla="*/ 87 w 88"/>
                <a:gd name="T71" fmla="*/ 216 h 239"/>
                <a:gd name="T72" fmla="*/ 88 w 88"/>
                <a:gd name="T73" fmla="*/ 221 h 239"/>
                <a:gd name="T74" fmla="*/ 88 w 88"/>
                <a:gd name="T75" fmla="*/ 221 h 239"/>
                <a:gd name="T76" fmla="*/ 87 w 88"/>
                <a:gd name="T7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239">
                  <a:moveTo>
                    <a:pt x="24" y="95"/>
                  </a:moveTo>
                  <a:lnTo>
                    <a:pt x="24" y="95"/>
                  </a:lnTo>
                  <a:lnTo>
                    <a:pt x="23" y="92"/>
                  </a:lnTo>
                  <a:lnTo>
                    <a:pt x="23" y="90"/>
                  </a:lnTo>
                  <a:lnTo>
                    <a:pt x="23" y="90"/>
                  </a:lnTo>
                  <a:lnTo>
                    <a:pt x="23" y="10"/>
                  </a:lnTo>
                  <a:lnTo>
                    <a:pt x="23" y="10"/>
                  </a:lnTo>
                  <a:lnTo>
                    <a:pt x="22" y="6"/>
                  </a:lnTo>
                  <a:lnTo>
                    <a:pt x="20" y="3"/>
                  </a:lnTo>
                  <a:lnTo>
                    <a:pt x="17" y="1"/>
                  </a:lnTo>
                  <a:lnTo>
                    <a:pt x="13" y="0"/>
                  </a:lnTo>
                  <a:lnTo>
                    <a:pt x="13" y="0"/>
                  </a:lnTo>
                  <a:lnTo>
                    <a:pt x="9" y="1"/>
                  </a:lnTo>
                  <a:lnTo>
                    <a:pt x="6" y="3"/>
                  </a:lnTo>
                  <a:lnTo>
                    <a:pt x="4" y="6"/>
                  </a:lnTo>
                  <a:lnTo>
                    <a:pt x="4" y="10"/>
                  </a:lnTo>
                  <a:lnTo>
                    <a:pt x="4" y="10"/>
                  </a:lnTo>
                  <a:lnTo>
                    <a:pt x="0" y="95"/>
                  </a:lnTo>
                  <a:lnTo>
                    <a:pt x="0" y="95"/>
                  </a:lnTo>
                  <a:lnTo>
                    <a:pt x="1" y="98"/>
                  </a:lnTo>
                  <a:lnTo>
                    <a:pt x="2" y="101"/>
                  </a:lnTo>
                  <a:lnTo>
                    <a:pt x="2" y="101"/>
                  </a:lnTo>
                  <a:lnTo>
                    <a:pt x="14" y="134"/>
                  </a:lnTo>
                  <a:lnTo>
                    <a:pt x="23" y="159"/>
                  </a:lnTo>
                  <a:lnTo>
                    <a:pt x="32" y="177"/>
                  </a:lnTo>
                  <a:lnTo>
                    <a:pt x="32" y="177"/>
                  </a:lnTo>
                  <a:lnTo>
                    <a:pt x="35" y="183"/>
                  </a:lnTo>
                  <a:lnTo>
                    <a:pt x="38" y="186"/>
                  </a:lnTo>
                  <a:lnTo>
                    <a:pt x="38" y="186"/>
                  </a:lnTo>
                  <a:lnTo>
                    <a:pt x="48" y="192"/>
                  </a:lnTo>
                  <a:lnTo>
                    <a:pt x="62" y="199"/>
                  </a:lnTo>
                  <a:lnTo>
                    <a:pt x="75" y="206"/>
                  </a:lnTo>
                  <a:lnTo>
                    <a:pt x="84" y="211"/>
                  </a:lnTo>
                  <a:lnTo>
                    <a:pt x="84" y="211"/>
                  </a:lnTo>
                  <a:lnTo>
                    <a:pt x="86" y="213"/>
                  </a:lnTo>
                  <a:lnTo>
                    <a:pt x="87" y="216"/>
                  </a:lnTo>
                  <a:lnTo>
                    <a:pt x="88" y="221"/>
                  </a:lnTo>
                  <a:lnTo>
                    <a:pt x="88" y="221"/>
                  </a:lnTo>
                  <a:lnTo>
                    <a:pt x="87" y="2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5" name="Freeform 476"/>
            <p:cNvSpPr>
              <a:spLocks/>
            </p:cNvSpPr>
            <p:nvPr/>
          </p:nvSpPr>
          <p:spPr bwMode="auto">
            <a:xfrm>
              <a:off x="5168901" y="3192463"/>
              <a:ext cx="177800" cy="246063"/>
            </a:xfrm>
            <a:custGeom>
              <a:avLst/>
              <a:gdLst>
                <a:gd name="T0" fmla="*/ 112 w 112"/>
                <a:gd name="T1" fmla="*/ 155 h 155"/>
                <a:gd name="T2" fmla="*/ 112 w 112"/>
                <a:gd name="T3" fmla="*/ 139 h 155"/>
                <a:gd name="T4" fmla="*/ 112 w 112"/>
                <a:gd name="T5" fmla="*/ 139 h 155"/>
                <a:gd name="T6" fmla="*/ 112 w 112"/>
                <a:gd name="T7" fmla="*/ 128 h 155"/>
                <a:gd name="T8" fmla="*/ 110 w 112"/>
                <a:gd name="T9" fmla="*/ 119 h 155"/>
                <a:gd name="T10" fmla="*/ 107 w 112"/>
                <a:gd name="T11" fmla="*/ 111 h 155"/>
                <a:gd name="T12" fmla="*/ 103 w 112"/>
                <a:gd name="T13" fmla="*/ 103 h 155"/>
                <a:gd name="T14" fmla="*/ 98 w 112"/>
                <a:gd name="T15" fmla="*/ 97 h 155"/>
                <a:gd name="T16" fmla="*/ 92 w 112"/>
                <a:gd name="T17" fmla="*/ 90 h 155"/>
                <a:gd name="T18" fmla="*/ 85 w 112"/>
                <a:gd name="T19" fmla="*/ 84 h 155"/>
                <a:gd name="T20" fmla="*/ 76 w 112"/>
                <a:gd name="T21" fmla="*/ 78 h 155"/>
                <a:gd name="T22" fmla="*/ 76 w 112"/>
                <a:gd name="T23" fmla="*/ 78 h 155"/>
                <a:gd name="T24" fmla="*/ 71 w 112"/>
                <a:gd name="T25" fmla="*/ 75 h 155"/>
                <a:gd name="T26" fmla="*/ 68 w 112"/>
                <a:gd name="T27" fmla="*/ 71 h 155"/>
                <a:gd name="T28" fmla="*/ 68 w 112"/>
                <a:gd name="T29" fmla="*/ 71 h 155"/>
                <a:gd name="T30" fmla="*/ 41 w 112"/>
                <a:gd name="T31" fmla="*/ 33 h 155"/>
                <a:gd name="T32" fmla="*/ 22 w 112"/>
                <a:gd name="T33" fmla="*/ 6 h 155"/>
                <a:gd name="T34" fmla="*/ 22 w 112"/>
                <a:gd name="T35" fmla="*/ 6 h 155"/>
                <a:gd name="T36" fmla="*/ 18 w 112"/>
                <a:gd name="T37" fmla="*/ 2 h 155"/>
                <a:gd name="T38" fmla="*/ 14 w 112"/>
                <a:gd name="T39" fmla="*/ 0 h 155"/>
                <a:gd name="T40" fmla="*/ 9 w 112"/>
                <a:gd name="T41" fmla="*/ 0 h 155"/>
                <a:gd name="T42" fmla="*/ 5 w 112"/>
                <a:gd name="T43" fmla="*/ 1 h 155"/>
                <a:gd name="T44" fmla="*/ 2 w 112"/>
                <a:gd name="T45" fmla="*/ 4 h 155"/>
                <a:gd name="T46" fmla="*/ 0 w 112"/>
                <a:gd name="T47" fmla="*/ 8 h 155"/>
                <a:gd name="T48" fmla="*/ 0 w 112"/>
                <a:gd name="T49" fmla="*/ 12 h 155"/>
                <a:gd name="T50" fmla="*/ 1 w 112"/>
                <a:gd name="T51" fmla="*/ 16 h 155"/>
                <a:gd name="T52" fmla="*/ 22 w 112"/>
                <a:gd name="T53" fmla="*/ 5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55">
                  <a:moveTo>
                    <a:pt x="112" y="155"/>
                  </a:moveTo>
                  <a:lnTo>
                    <a:pt x="112" y="139"/>
                  </a:lnTo>
                  <a:lnTo>
                    <a:pt x="112" y="139"/>
                  </a:lnTo>
                  <a:lnTo>
                    <a:pt x="112" y="128"/>
                  </a:lnTo>
                  <a:lnTo>
                    <a:pt x="110" y="119"/>
                  </a:lnTo>
                  <a:lnTo>
                    <a:pt x="107" y="111"/>
                  </a:lnTo>
                  <a:lnTo>
                    <a:pt x="103" y="103"/>
                  </a:lnTo>
                  <a:lnTo>
                    <a:pt x="98" y="97"/>
                  </a:lnTo>
                  <a:lnTo>
                    <a:pt x="92" y="90"/>
                  </a:lnTo>
                  <a:lnTo>
                    <a:pt x="85" y="84"/>
                  </a:lnTo>
                  <a:lnTo>
                    <a:pt x="76" y="78"/>
                  </a:lnTo>
                  <a:lnTo>
                    <a:pt x="76" y="78"/>
                  </a:lnTo>
                  <a:lnTo>
                    <a:pt x="71" y="75"/>
                  </a:lnTo>
                  <a:lnTo>
                    <a:pt x="68" y="71"/>
                  </a:lnTo>
                  <a:lnTo>
                    <a:pt x="68" y="71"/>
                  </a:lnTo>
                  <a:lnTo>
                    <a:pt x="41" y="33"/>
                  </a:lnTo>
                  <a:lnTo>
                    <a:pt x="22" y="6"/>
                  </a:lnTo>
                  <a:lnTo>
                    <a:pt x="22" y="6"/>
                  </a:lnTo>
                  <a:lnTo>
                    <a:pt x="18" y="2"/>
                  </a:lnTo>
                  <a:lnTo>
                    <a:pt x="14" y="0"/>
                  </a:lnTo>
                  <a:lnTo>
                    <a:pt x="9" y="0"/>
                  </a:lnTo>
                  <a:lnTo>
                    <a:pt x="5" y="1"/>
                  </a:lnTo>
                  <a:lnTo>
                    <a:pt x="2" y="4"/>
                  </a:lnTo>
                  <a:lnTo>
                    <a:pt x="0" y="8"/>
                  </a:lnTo>
                  <a:lnTo>
                    <a:pt x="0" y="12"/>
                  </a:lnTo>
                  <a:lnTo>
                    <a:pt x="1" y="16"/>
                  </a:lnTo>
                  <a:lnTo>
                    <a:pt x="22" y="5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6" name="Freeform 477"/>
            <p:cNvSpPr>
              <a:spLocks/>
            </p:cNvSpPr>
            <p:nvPr/>
          </p:nvSpPr>
          <p:spPr bwMode="auto">
            <a:xfrm>
              <a:off x="5472113" y="3057525"/>
              <a:ext cx="139700" cy="379413"/>
            </a:xfrm>
            <a:custGeom>
              <a:avLst/>
              <a:gdLst>
                <a:gd name="T0" fmla="*/ 64 w 88"/>
                <a:gd name="T1" fmla="*/ 95 h 239"/>
                <a:gd name="T2" fmla="*/ 64 w 88"/>
                <a:gd name="T3" fmla="*/ 95 h 239"/>
                <a:gd name="T4" fmla="*/ 65 w 88"/>
                <a:gd name="T5" fmla="*/ 92 h 239"/>
                <a:gd name="T6" fmla="*/ 66 w 88"/>
                <a:gd name="T7" fmla="*/ 90 h 239"/>
                <a:gd name="T8" fmla="*/ 66 w 88"/>
                <a:gd name="T9" fmla="*/ 90 h 239"/>
                <a:gd name="T10" fmla="*/ 66 w 88"/>
                <a:gd name="T11" fmla="*/ 10 h 239"/>
                <a:gd name="T12" fmla="*/ 66 w 88"/>
                <a:gd name="T13" fmla="*/ 10 h 239"/>
                <a:gd name="T14" fmla="*/ 67 w 88"/>
                <a:gd name="T15" fmla="*/ 6 h 239"/>
                <a:gd name="T16" fmla="*/ 69 w 88"/>
                <a:gd name="T17" fmla="*/ 3 h 239"/>
                <a:gd name="T18" fmla="*/ 72 w 88"/>
                <a:gd name="T19" fmla="*/ 1 h 239"/>
                <a:gd name="T20" fmla="*/ 75 w 88"/>
                <a:gd name="T21" fmla="*/ 0 h 239"/>
                <a:gd name="T22" fmla="*/ 75 w 88"/>
                <a:gd name="T23" fmla="*/ 0 h 239"/>
                <a:gd name="T24" fmla="*/ 79 w 88"/>
                <a:gd name="T25" fmla="*/ 1 h 239"/>
                <a:gd name="T26" fmla="*/ 82 w 88"/>
                <a:gd name="T27" fmla="*/ 3 h 239"/>
                <a:gd name="T28" fmla="*/ 84 w 88"/>
                <a:gd name="T29" fmla="*/ 6 h 239"/>
                <a:gd name="T30" fmla="*/ 85 w 88"/>
                <a:gd name="T31" fmla="*/ 10 h 239"/>
                <a:gd name="T32" fmla="*/ 85 w 88"/>
                <a:gd name="T33" fmla="*/ 10 h 239"/>
                <a:gd name="T34" fmla="*/ 88 w 88"/>
                <a:gd name="T35" fmla="*/ 95 h 239"/>
                <a:gd name="T36" fmla="*/ 88 w 88"/>
                <a:gd name="T37" fmla="*/ 95 h 239"/>
                <a:gd name="T38" fmla="*/ 88 w 88"/>
                <a:gd name="T39" fmla="*/ 98 h 239"/>
                <a:gd name="T40" fmla="*/ 87 w 88"/>
                <a:gd name="T41" fmla="*/ 101 h 239"/>
                <a:gd name="T42" fmla="*/ 87 w 88"/>
                <a:gd name="T43" fmla="*/ 101 h 239"/>
                <a:gd name="T44" fmla="*/ 75 w 88"/>
                <a:gd name="T45" fmla="*/ 134 h 239"/>
                <a:gd name="T46" fmla="*/ 65 w 88"/>
                <a:gd name="T47" fmla="*/ 159 h 239"/>
                <a:gd name="T48" fmla="*/ 58 w 88"/>
                <a:gd name="T49" fmla="*/ 177 h 239"/>
                <a:gd name="T50" fmla="*/ 58 w 88"/>
                <a:gd name="T51" fmla="*/ 177 h 239"/>
                <a:gd name="T52" fmla="*/ 54 w 88"/>
                <a:gd name="T53" fmla="*/ 183 h 239"/>
                <a:gd name="T54" fmla="*/ 50 w 88"/>
                <a:gd name="T55" fmla="*/ 186 h 239"/>
                <a:gd name="T56" fmla="*/ 50 w 88"/>
                <a:gd name="T57" fmla="*/ 186 h 239"/>
                <a:gd name="T58" fmla="*/ 40 w 88"/>
                <a:gd name="T59" fmla="*/ 192 h 239"/>
                <a:gd name="T60" fmla="*/ 27 w 88"/>
                <a:gd name="T61" fmla="*/ 199 h 239"/>
                <a:gd name="T62" fmla="*/ 13 w 88"/>
                <a:gd name="T63" fmla="*/ 206 h 239"/>
                <a:gd name="T64" fmla="*/ 4 w 88"/>
                <a:gd name="T65" fmla="*/ 211 h 239"/>
                <a:gd name="T66" fmla="*/ 4 w 88"/>
                <a:gd name="T67" fmla="*/ 211 h 239"/>
                <a:gd name="T68" fmla="*/ 3 w 88"/>
                <a:gd name="T69" fmla="*/ 213 h 239"/>
                <a:gd name="T70" fmla="*/ 1 w 88"/>
                <a:gd name="T71" fmla="*/ 216 h 239"/>
                <a:gd name="T72" fmla="*/ 0 w 88"/>
                <a:gd name="T73" fmla="*/ 221 h 239"/>
                <a:gd name="T74" fmla="*/ 0 w 88"/>
                <a:gd name="T75" fmla="*/ 221 h 239"/>
                <a:gd name="T76" fmla="*/ 2 w 88"/>
                <a:gd name="T7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239">
                  <a:moveTo>
                    <a:pt x="64" y="95"/>
                  </a:moveTo>
                  <a:lnTo>
                    <a:pt x="64" y="95"/>
                  </a:lnTo>
                  <a:lnTo>
                    <a:pt x="65" y="92"/>
                  </a:lnTo>
                  <a:lnTo>
                    <a:pt x="66" y="90"/>
                  </a:lnTo>
                  <a:lnTo>
                    <a:pt x="66" y="90"/>
                  </a:lnTo>
                  <a:lnTo>
                    <a:pt x="66" y="10"/>
                  </a:lnTo>
                  <a:lnTo>
                    <a:pt x="66" y="10"/>
                  </a:lnTo>
                  <a:lnTo>
                    <a:pt x="67" y="6"/>
                  </a:lnTo>
                  <a:lnTo>
                    <a:pt x="69" y="3"/>
                  </a:lnTo>
                  <a:lnTo>
                    <a:pt x="72" y="1"/>
                  </a:lnTo>
                  <a:lnTo>
                    <a:pt x="75" y="0"/>
                  </a:lnTo>
                  <a:lnTo>
                    <a:pt x="75" y="0"/>
                  </a:lnTo>
                  <a:lnTo>
                    <a:pt x="79" y="1"/>
                  </a:lnTo>
                  <a:lnTo>
                    <a:pt x="82" y="3"/>
                  </a:lnTo>
                  <a:lnTo>
                    <a:pt x="84" y="6"/>
                  </a:lnTo>
                  <a:lnTo>
                    <a:pt x="85" y="10"/>
                  </a:lnTo>
                  <a:lnTo>
                    <a:pt x="85" y="10"/>
                  </a:lnTo>
                  <a:lnTo>
                    <a:pt x="88" y="95"/>
                  </a:lnTo>
                  <a:lnTo>
                    <a:pt x="88" y="95"/>
                  </a:lnTo>
                  <a:lnTo>
                    <a:pt x="88" y="98"/>
                  </a:lnTo>
                  <a:lnTo>
                    <a:pt x="87" y="101"/>
                  </a:lnTo>
                  <a:lnTo>
                    <a:pt x="87" y="101"/>
                  </a:lnTo>
                  <a:lnTo>
                    <a:pt x="75" y="134"/>
                  </a:lnTo>
                  <a:lnTo>
                    <a:pt x="65" y="159"/>
                  </a:lnTo>
                  <a:lnTo>
                    <a:pt x="58" y="177"/>
                  </a:lnTo>
                  <a:lnTo>
                    <a:pt x="58" y="177"/>
                  </a:lnTo>
                  <a:lnTo>
                    <a:pt x="54" y="183"/>
                  </a:lnTo>
                  <a:lnTo>
                    <a:pt x="50" y="186"/>
                  </a:lnTo>
                  <a:lnTo>
                    <a:pt x="50" y="186"/>
                  </a:lnTo>
                  <a:lnTo>
                    <a:pt x="40" y="192"/>
                  </a:lnTo>
                  <a:lnTo>
                    <a:pt x="27" y="199"/>
                  </a:lnTo>
                  <a:lnTo>
                    <a:pt x="13" y="206"/>
                  </a:lnTo>
                  <a:lnTo>
                    <a:pt x="4" y="211"/>
                  </a:lnTo>
                  <a:lnTo>
                    <a:pt x="4" y="211"/>
                  </a:lnTo>
                  <a:lnTo>
                    <a:pt x="3" y="213"/>
                  </a:lnTo>
                  <a:lnTo>
                    <a:pt x="1" y="216"/>
                  </a:lnTo>
                  <a:lnTo>
                    <a:pt x="0" y="221"/>
                  </a:lnTo>
                  <a:lnTo>
                    <a:pt x="0" y="221"/>
                  </a:lnTo>
                  <a:lnTo>
                    <a:pt x="2" y="23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7" name="Freeform 478"/>
            <p:cNvSpPr>
              <a:spLocks/>
            </p:cNvSpPr>
            <p:nvPr/>
          </p:nvSpPr>
          <p:spPr bwMode="auto">
            <a:xfrm>
              <a:off x="5378451" y="3192463"/>
              <a:ext cx="179388" cy="246063"/>
            </a:xfrm>
            <a:custGeom>
              <a:avLst/>
              <a:gdLst>
                <a:gd name="T0" fmla="*/ 0 w 113"/>
                <a:gd name="T1" fmla="*/ 155 h 155"/>
                <a:gd name="T2" fmla="*/ 0 w 113"/>
                <a:gd name="T3" fmla="*/ 139 h 155"/>
                <a:gd name="T4" fmla="*/ 0 w 113"/>
                <a:gd name="T5" fmla="*/ 139 h 155"/>
                <a:gd name="T6" fmla="*/ 1 w 113"/>
                <a:gd name="T7" fmla="*/ 128 h 155"/>
                <a:gd name="T8" fmla="*/ 2 w 113"/>
                <a:gd name="T9" fmla="*/ 119 h 155"/>
                <a:gd name="T10" fmla="*/ 5 w 113"/>
                <a:gd name="T11" fmla="*/ 111 h 155"/>
                <a:gd name="T12" fmla="*/ 10 w 113"/>
                <a:gd name="T13" fmla="*/ 103 h 155"/>
                <a:gd name="T14" fmla="*/ 14 w 113"/>
                <a:gd name="T15" fmla="*/ 97 h 155"/>
                <a:gd name="T16" fmla="*/ 20 w 113"/>
                <a:gd name="T17" fmla="*/ 90 h 155"/>
                <a:gd name="T18" fmla="*/ 28 w 113"/>
                <a:gd name="T19" fmla="*/ 84 h 155"/>
                <a:gd name="T20" fmla="*/ 36 w 113"/>
                <a:gd name="T21" fmla="*/ 78 h 155"/>
                <a:gd name="T22" fmla="*/ 36 w 113"/>
                <a:gd name="T23" fmla="*/ 78 h 155"/>
                <a:gd name="T24" fmla="*/ 41 w 113"/>
                <a:gd name="T25" fmla="*/ 75 h 155"/>
                <a:gd name="T26" fmla="*/ 46 w 113"/>
                <a:gd name="T27" fmla="*/ 71 h 155"/>
                <a:gd name="T28" fmla="*/ 46 w 113"/>
                <a:gd name="T29" fmla="*/ 71 h 155"/>
                <a:gd name="T30" fmla="*/ 71 w 113"/>
                <a:gd name="T31" fmla="*/ 33 h 155"/>
                <a:gd name="T32" fmla="*/ 90 w 113"/>
                <a:gd name="T33" fmla="*/ 6 h 155"/>
                <a:gd name="T34" fmla="*/ 90 w 113"/>
                <a:gd name="T35" fmla="*/ 6 h 155"/>
                <a:gd name="T36" fmla="*/ 94 w 113"/>
                <a:gd name="T37" fmla="*/ 2 h 155"/>
                <a:gd name="T38" fmla="*/ 99 w 113"/>
                <a:gd name="T39" fmla="*/ 0 h 155"/>
                <a:gd name="T40" fmla="*/ 103 w 113"/>
                <a:gd name="T41" fmla="*/ 0 h 155"/>
                <a:gd name="T42" fmla="*/ 107 w 113"/>
                <a:gd name="T43" fmla="*/ 1 h 155"/>
                <a:gd name="T44" fmla="*/ 110 w 113"/>
                <a:gd name="T45" fmla="*/ 4 h 155"/>
                <a:gd name="T46" fmla="*/ 112 w 113"/>
                <a:gd name="T47" fmla="*/ 8 h 155"/>
                <a:gd name="T48" fmla="*/ 113 w 113"/>
                <a:gd name="T49" fmla="*/ 12 h 155"/>
                <a:gd name="T50" fmla="*/ 111 w 113"/>
                <a:gd name="T51" fmla="*/ 16 h 155"/>
                <a:gd name="T52" fmla="*/ 91 w 113"/>
                <a:gd name="T53" fmla="*/ 5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55">
                  <a:moveTo>
                    <a:pt x="0" y="155"/>
                  </a:moveTo>
                  <a:lnTo>
                    <a:pt x="0" y="139"/>
                  </a:lnTo>
                  <a:lnTo>
                    <a:pt x="0" y="139"/>
                  </a:lnTo>
                  <a:lnTo>
                    <a:pt x="1" y="128"/>
                  </a:lnTo>
                  <a:lnTo>
                    <a:pt x="2" y="119"/>
                  </a:lnTo>
                  <a:lnTo>
                    <a:pt x="5" y="111"/>
                  </a:lnTo>
                  <a:lnTo>
                    <a:pt x="10" y="103"/>
                  </a:lnTo>
                  <a:lnTo>
                    <a:pt x="14" y="97"/>
                  </a:lnTo>
                  <a:lnTo>
                    <a:pt x="20" y="90"/>
                  </a:lnTo>
                  <a:lnTo>
                    <a:pt x="28" y="84"/>
                  </a:lnTo>
                  <a:lnTo>
                    <a:pt x="36" y="78"/>
                  </a:lnTo>
                  <a:lnTo>
                    <a:pt x="36" y="78"/>
                  </a:lnTo>
                  <a:lnTo>
                    <a:pt x="41" y="75"/>
                  </a:lnTo>
                  <a:lnTo>
                    <a:pt x="46" y="71"/>
                  </a:lnTo>
                  <a:lnTo>
                    <a:pt x="46" y="71"/>
                  </a:lnTo>
                  <a:lnTo>
                    <a:pt x="71" y="33"/>
                  </a:lnTo>
                  <a:lnTo>
                    <a:pt x="90" y="6"/>
                  </a:lnTo>
                  <a:lnTo>
                    <a:pt x="90" y="6"/>
                  </a:lnTo>
                  <a:lnTo>
                    <a:pt x="94" y="2"/>
                  </a:lnTo>
                  <a:lnTo>
                    <a:pt x="99" y="0"/>
                  </a:lnTo>
                  <a:lnTo>
                    <a:pt x="103" y="0"/>
                  </a:lnTo>
                  <a:lnTo>
                    <a:pt x="107" y="1"/>
                  </a:lnTo>
                  <a:lnTo>
                    <a:pt x="110" y="4"/>
                  </a:lnTo>
                  <a:lnTo>
                    <a:pt x="112" y="8"/>
                  </a:lnTo>
                  <a:lnTo>
                    <a:pt x="113" y="12"/>
                  </a:lnTo>
                  <a:lnTo>
                    <a:pt x="111" y="16"/>
                  </a:lnTo>
                  <a:lnTo>
                    <a:pt x="91" y="56"/>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8" name="Freeform 479"/>
            <p:cNvSpPr>
              <a:spLocks/>
            </p:cNvSpPr>
            <p:nvPr/>
          </p:nvSpPr>
          <p:spPr bwMode="auto">
            <a:xfrm>
              <a:off x="5414963" y="2987675"/>
              <a:ext cx="39688" cy="44450"/>
            </a:xfrm>
            <a:custGeom>
              <a:avLst/>
              <a:gdLst>
                <a:gd name="T0" fmla="*/ 0 w 25"/>
                <a:gd name="T1" fmla="*/ 12 h 28"/>
                <a:gd name="T2" fmla="*/ 0 w 25"/>
                <a:gd name="T3" fmla="*/ 0 h 28"/>
                <a:gd name="T4" fmla="*/ 25 w 25"/>
                <a:gd name="T5" fmla="*/ 0 h 28"/>
                <a:gd name="T6" fmla="*/ 25 w 25"/>
                <a:gd name="T7" fmla="*/ 28 h 28"/>
              </a:gdLst>
              <a:ahLst/>
              <a:cxnLst>
                <a:cxn ang="0">
                  <a:pos x="T0" y="T1"/>
                </a:cxn>
                <a:cxn ang="0">
                  <a:pos x="T2" y="T3"/>
                </a:cxn>
                <a:cxn ang="0">
                  <a:pos x="T4" y="T5"/>
                </a:cxn>
                <a:cxn ang="0">
                  <a:pos x="T6" y="T7"/>
                </a:cxn>
              </a:cxnLst>
              <a:rect l="0" t="0" r="r" b="b"/>
              <a:pathLst>
                <a:path w="25" h="28">
                  <a:moveTo>
                    <a:pt x="0" y="12"/>
                  </a:moveTo>
                  <a:lnTo>
                    <a:pt x="0" y="0"/>
                  </a:lnTo>
                  <a:lnTo>
                    <a:pt x="25" y="0"/>
                  </a:lnTo>
                  <a:lnTo>
                    <a:pt x="25" y="28"/>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59" name="Rectangle 480"/>
            <p:cNvSpPr>
              <a:spLocks noChangeArrowheads="1"/>
            </p:cNvSpPr>
            <p:nvPr/>
          </p:nvSpPr>
          <p:spPr bwMode="auto">
            <a:xfrm>
              <a:off x="5380038" y="3111500"/>
              <a:ext cx="55563" cy="44450"/>
            </a:xfrm>
            <a:prstGeom prst="rect">
              <a:avLst/>
            </a:prstGeom>
            <a:noFill/>
            <a:ln w="12700">
              <a:solidFill>
                <a:schemeClr val="bg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0" name="Freeform 481"/>
            <p:cNvSpPr>
              <a:spLocks/>
            </p:cNvSpPr>
            <p:nvPr/>
          </p:nvSpPr>
          <p:spPr bwMode="auto">
            <a:xfrm>
              <a:off x="5254626" y="3087688"/>
              <a:ext cx="215900" cy="119063"/>
            </a:xfrm>
            <a:custGeom>
              <a:avLst/>
              <a:gdLst>
                <a:gd name="T0" fmla="*/ 0 w 136"/>
                <a:gd name="T1" fmla="*/ 0 h 75"/>
                <a:gd name="T2" fmla="*/ 0 w 136"/>
                <a:gd name="T3" fmla="*/ 75 h 75"/>
                <a:gd name="T4" fmla="*/ 27 w 136"/>
                <a:gd name="T5" fmla="*/ 75 h 75"/>
                <a:gd name="T6" fmla="*/ 27 w 136"/>
                <a:gd name="T7" fmla="*/ 15 h 75"/>
                <a:gd name="T8" fmla="*/ 63 w 136"/>
                <a:gd name="T9" fmla="*/ 15 h 75"/>
                <a:gd name="T10" fmla="*/ 63 w 136"/>
                <a:gd name="T11" fmla="*/ 75 h 75"/>
                <a:gd name="T12" fmla="*/ 136 w 136"/>
                <a:gd name="T13" fmla="*/ 75 h 75"/>
                <a:gd name="T14" fmla="*/ 136 w 136"/>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5">
                  <a:moveTo>
                    <a:pt x="0" y="0"/>
                  </a:moveTo>
                  <a:lnTo>
                    <a:pt x="0" y="75"/>
                  </a:lnTo>
                  <a:lnTo>
                    <a:pt x="27" y="75"/>
                  </a:lnTo>
                  <a:lnTo>
                    <a:pt x="27" y="15"/>
                  </a:lnTo>
                  <a:lnTo>
                    <a:pt x="63" y="15"/>
                  </a:lnTo>
                  <a:lnTo>
                    <a:pt x="63" y="75"/>
                  </a:lnTo>
                  <a:lnTo>
                    <a:pt x="136" y="75"/>
                  </a:lnTo>
                  <a:lnTo>
                    <a:pt x="136"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1" name="Freeform 482"/>
            <p:cNvSpPr>
              <a:spLocks/>
            </p:cNvSpPr>
            <p:nvPr/>
          </p:nvSpPr>
          <p:spPr bwMode="auto">
            <a:xfrm>
              <a:off x="5221288" y="2986088"/>
              <a:ext cx="282575" cy="95250"/>
            </a:xfrm>
            <a:custGeom>
              <a:avLst/>
              <a:gdLst>
                <a:gd name="T0" fmla="*/ 178 w 178"/>
                <a:gd name="T1" fmla="*/ 60 h 60"/>
                <a:gd name="T2" fmla="*/ 89 w 178"/>
                <a:gd name="T3" fmla="*/ 0 h 60"/>
                <a:gd name="T4" fmla="*/ 0 w 178"/>
                <a:gd name="T5" fmla="*/ 60 h 60"/>
              </a:gdLst>
              <a:ahLst/>
              <a:cxnLst>
                <a:cxn ang="0">
                  <a:pos x="T0" y="T1"/>
                </a:cxn>
                <a:cxn ang="0">
                  <a:pos x="T2" y="T3"/>
                </a:cxn>
                <a:cxn ang="0">
                  <a:pos x="T4" y="T5"/>
                </a:cxn>
              </a:cxnLst>
              <a:rect l="0" t="0" r="r" b="b"/>
              <a:pathLst>
                <a:path w="178" h="60">
                  <a:moveTo>
                    <a:pt x="178" y="60"/>
                  </a:moveTo>
                  <a:lnTo>
                    <a:pt x="89" y="0"/>
                  </a:lnTo>
                  <a:lnTo>
                    <a:pt x="0" y="6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2" name="Line 483"/>
            <p:cNvSpPr>
              <a:spLocks noChangeShapeType="1"/>
            </p:cNvSpPr>
            <p:nvPr/>
          </p:nvSpPr>
          <p:spPr bwMode="auto">
            <a:xfrm>
              <a:off x="4538663" y="3119438"/>
              <a:ext cx="11113"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3" name="Line 484"/>
            <p:cNvSpPr>
              <a:spLocks noChangeShapeType="1"/>
            </p:cNvSpPr>
            <p:nvPr/>
          </p:nvSpPr>
          <p:spPr bwMode="auto">
            <a:xfrm>
              <a:off x="4538663" y="3152775"/>
              <a:ext cx="60325"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4" name="Line 485"/>
            <p:cNvSpPr>
              <a:spLocks noChangeShapeType="1"/>
            </p:cNvSpPr>
            <p:nvPr/>
          </p:nvSpPr>
          <p:spPr bwMode="auto">
            <a:xfrm>
              <a:off x="4538663" y="3216275"/>
              <a:ext cx="3810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5" name="Line 486"/>
            <p:cNvSpPr>
              <a:spLocks noChangeShapeType="1"/>
            </p:cNvSpPr>
            <p:nvPr/>
          </p:nvSpPr>
          <p:spPr bwMode="auto">
            <a:xfrm>
              <a:off x="4538663" y="3184525"/>
              <a:ext cx="60325"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6" name="Freeform 487"/>
            <p:cNvSpPr>
              <a:spLocks/>
            </p:cNvSpPr>
            <p:nvPr/>
          </p:nvSpPr>
          <p:spPr bwMode="auto">
            <a:xfrm>
              <a:off x="4435476" y="2962275"/>
              <a:ext cx="225425" cy="336550"/>
            </a:xfrm>
            <a:custGeom>
              <a:avLst/>
              <a:gdLst>
                <a:gd name="T0" fmla="*/ 65 w 142"/>
                <a:gd name="T1" fmla="*/ 36 h 212"/>
                <a:gd name="T2" fmla="*/ 127 w 142"/>
                <a:gd name="T3" fmla="*/ 36 h 212"/>
                <a:gd name="T4" fmla="*/ 127 w 142"/>
                <a:gd name="T5" fmla="*/ 36 h 212"/>
                <a:gd name="T6" fmla="*/ 133 w 142"/>
                <a:gd name="T7" fmla="*/ 38 h 212"/>
                <a:gd name="T8" fmla="*/ 138 w 142"/>
                <a:gd name="T9" fmla="*/ 41 h 212"/>
                <a:gd name="T10" fmla="*/ 141 w 142"/>
                <a:gd name="T11" fmla="*/ 45 h 212"/>
                <a:gd name="T12" fmla="*/ 142 w 142"/>
                <a:gd name="T13" fmla="*/ 50 h 212"/>
                <a:gd name="T14" fmla="*/ 142 w 142"/>
                <a:gd name="T15" fmla="*/ 197 h 212"/>
                <a:gd name="T16" fmla="*/ 142 w 142"/>
                <a:gd name="T17" fmla="*/ 197 h 212"/>
                <a:gd name="T18" fmla="*/ 141 w 142"/>
                <a:gd name="T19" fmla="*/ 202 h 212"/>
                <a:gd name="T20" fmla="*/ 138 w 142"/>
                <a:gd name="T21" fmla="*/ 208 h 212"/>
                <a:gd name="T22" fmla="*/ 133 w 142"/>
                <a:gd name="T23" fmla="*/ 211 h 212"/>
                <a:gd name="T24" fmla="*/ 127 w 142"/>
                <a:gd name="T25" fmla="*/ 212 h 212"/>
                <a:gd name="T26" fmla="*/ 14 w 142"/>
                <a:gd name="T27" fmla="*/ 212 h 212"/>
                <a:gd name="T28" fmla="*/ 14 w 142"/>
                <a:gd name="T29" fmla="*/ 212 h 212"/>
                <a:gd name="T30" fmla="*/ 9 w 142"/>
                <a:gd name="T31" fmla="*/ 211 h 212"/>
                <a:gd name="T32" fmla="*/ 4 w 142"/>
                <a:gd name="T33" fmla="*/ 208 h 212"/>
                <a:gd name="T34" fmla="*/ 1 w 142"/>
                <a:gd name="T35" fmla="*/ 202 h 212"/>
                <a:gd name="T36" fmla="*/ 0 w 142"/>
                <a:gd name="T37" fmla="*/ 197 h 212"/>
                <a:gd name="T38" fmla="*/ 0 w 142"/>
                <a:gd name="T39" fmla="*/ 44 h 212"/>
                <a:gd name="T40" fmla="*/ 0 w 142"/>
                <a:gd name="T41" fmla="*/ 44 h 212"/>
                <a:gd name="T42" fmla="*/ 1 w 142"/>
                <a:gd name="T43" fmla="*/ 40 h 212"/>
                <a:gd name="T44" fmla="*/ 3 w 142"/>
                <a:gd name="T45" fmla="*/ 35 h 212"/>
                <a:gd name="T46" fmla="*/ 5 w 142"/>
                <a:gd name="T47" fmla="*/ 31 h 212"/>
                <a:gd name="T48" fmla="*/ 9 w 142"/>
                <a:gd name="T49" fmla="*/ 28 h 212"/>
                <a:gd name="T50" fmla="*/ 51 w 142"/>
                <a:gd name="T51" fmla="*/ 1 h 212"/>
                <a:gd name="T52" fmla="*/ 51 w 142"/>
                <a:gd name="T53" fmla="*/ 1 h 212"/>
                <a:gd name="T54" fmla="*/ 54 w 142"/>
                <a:gd name="T55" fmla="*/ 0 h 212"/>
                <a:gd name="T56" fmla="*/ 57 w 142"/>
                <a:gd name="T57" fmla="*/ 0 h 212"/>
                <a:gd name="T58" fmla="*/ 58 w 142"/>
                <a:gd name="T59" fmla="*/ 2 h 212"/>
                <a:gd name="T60" fmla="*/ 59 w 142"/>
                <a:gd name="T61" fmla="*/ 5 h 212"/>
                <a:gd name="T62" fmla="*/ 59 w 142"/>
                <a:gd name="T63" fmla="*/ 160 h 212"/>
                <a:gd name="T64" fmla="*/ 59 w 142"/>
                <a:gd name="T65" fmla="*/ 160 h 212"/>
                <a:gd name="T66" fmla="*/ 58 w 142"/>
                <a:gd name="T67" fmla="*/ 164 h 212"/>
                <a:gd name="T68" fmla="*/ 57 w 142"/>
                <a:gd name="T69" fmla="*/ 170 h 212"/>
                <a:gd name="T70" fmla="*/ 54 w 142"/>
                <a:gd name="T71" fmla="*/ 174 h 212"/>
                <a:gd name="T72" fmla="*/ 51 w 142"/>
                <a:gd name="T73" fmla="*/ 176 h 212"/>
                <a:gd name="T74" fmla="*/ 11 w 142"/>
                <a:gd name="T75" fmla="*/ 20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212">
                  <a:moveTo>
                    <a:pt x="65" y="36"/>
                  </a:moveTo>
                  <a:lnTo>
                    <a:pt x="127" y="36"/>
                  </a:lnTo>
                  <a:lnTo>
                    <a:pt x="127" y="36"/>
                  </a:lnTo>
                  <a:lnTo>
                    <a:pt x="133" y="38"/>
                  </a:lnTo>
                  <a:lnTo>
                    <a:pt x="138" y="41"/>
                  </a:lnTo>
                  <a:lnTo>
                    <a:pt x="141" y="45"/>
                  </a:lnTo>
                  <a:lnTo>
                    <a:pt x="142" y="50"/>
                  </a:lnTo>
                  <a:lnTo>
                    <a:pt x="142" y="197"/>
                  </a:lnTo>
                  <a:lnTo>
                    <a:pt x="142" y="197"/>
                  </a:lnTo>
                  <a:lnTo>
                    <a:pt x="141" y="202"/>
                  </a:lnTo>
                  <a:lnTo>
                    <a:pt x="138" y="208"/>
                  </a:lnTo>
                  <a:lnTo>
                    <a:pt x="133" y="211"/>
                  </a:lnTo>
                  <a:lnTo>
                    <a:pt x="127" y="212"/>
                  </a:lnTo>
                  <a:lnTo>
                    <a:pt x="14" y="212"/>
                  </a:lnTo>
                  <a:lnTo>
                    <a:pt x="14" y="212"/>
                  </a:lnTo>
                  <a:lnTo>
                    <a:pt x="9" y="211"/>
                  </a:lnTo>
                  <a:lnTo>
                    <a:pt x="4" y="208"/>
                  </a:lnTo>
                  <a:lnTo>
                    <a:pt x="1" y="202"/>
                  </a:lnTo>
                  <a:lnTo>
                    <a:pt x="0" y="197"/>
                  </a:lnTo>
                  <a:lnTo>
                    <a:pt x="0" y="44"/>
                  </a:lnTo>
                  <a:lnTo>
                    <a:pt x="0" y="44"/>
                  </a:lnTo>
                  <a:lnTo>
                    <a:pt x="1" y="40"/>
                  </a:lnTo>
                  <a:lnTo>
                    <a:pt x="3" y="35"/>
                  </a:lnTo>
                  <a:lnTo>
                    <a:pt x="5" y="31"/>
                  </a:lnTo>
                  <a:lnTo>
                    <a:pt x="9" y="28"/>
                  </a:lnTo>
                  <a:lnTo>
                    <a:pt x="51" y="1"/>
                  </a:lnTo>
                  <a:lnTo>
                    <a:pt x="51" y="1"/>
                  </a:lnTo>
                  <a:lnTo>
                    <a:pt x="54" y="0"/>
                  </a:lnTo>
                  <a:lnTo>
                    <a:pt x="57" y="0"/>
                  </a:lnTo>
                  <a:lnTo>
                    <a:pt x="58" y="2"/>
                  </a:lnTo>
                  <a:lnTo>
                    <a:pt x="59" y="5"/>
                  </a:lnTo>
                  <a:lnTo>
                    <a:pt x="59" y="160"/>
                  </a:lnTo>
                  <a:lnTo>
                    <a:pt x="59" y="160"/>
                  </a:lnTo>
                  <a:lnTo>
                    <a:pt x="58" y="164"/>
                  </a:lnTo>
                  <a:lnTo>
                    <a:pt x="57" y="170"/>
                  </a:lnTo>
                  <a:lnTo>
                    <a:pt x="54" y="174"/>
                  </a:lnTo>
                  <a:lnTo>
                    <a:pt x="51" y="176"/>
                  </a:lnTo>
                  <a:lnTo>
                    <a:pt x="11" y="201"/>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7" name="Freeform 488"/>
            <p:cNvSpPr>
              <a:spLocks/>
            </p:cNvSpPr>
            <p:nvPr/>
          </p:nvSpPr>
          <p:spPr bwMode="auto">
            <a:xfrm>
              <a:off x="4538663" y="3054350"/>
              <a:ext cx="77788" cy="57150"/>
            </a:xfrm>
            <a:custGeom>
              <a:avLst/>
              <a:gdLst>
                <a:gd name="T0" fmla="*/ 49 w 49"/>
                <a:gd name="T1" fmla="*/ 36 h 36"/>
                <a:gd name="T2" fmla="*/ 30 w 49"/>
                <a:gd name="T3" fmla="*/ 36 h 36"/>
                <a:gd name="T4" fmla="*/ 30 w 49"/>
                <a:gd name="T5" fmla="*/ 34 h 36"/>
                <a:gd name="T6" fmla="*/ 30 w 49"/>
                <a:gd name="T7" fmla="*/ 34 h 36"/>
                <a:gd name="T8" fmla="*/ 30 w 49"/>
                <a:gd name="T9" fmla="*/ 7 h 36"/>
                <a:gd name="T10" fmla="*/ 30 w 49"/>
                <a:gd name="T11" fmla="*/ 7 h 36"/>
                <a:gd name="T12" fmla="*/ 29 w 49"/>
                <a:gd name="T13" fmla="*/ 5 h 36"/>
                <a:gd name="T14" fmla="*/ 28 w 49"/>
                <a:gd name="T15" fmla="*/ 3 h 36"/>
                <a:gd name="T16" fmla="*/ 28 w 49"/>
                <a:gd name="T17" fmla="*/ 3 h 36"/>
                <a:gd name="T18" fmla="*/ 27 w 49"/>
                <a:gd name="T19" fmla="*/ 2 h 36"/>
                <a:gd name="T20" fmla="*/ 25 w 49"/>
                <a:gd name="T21" fmla="*/ 0 h 36"/>
                <a:gd name="T22" fmla="*/ 0 w 49"/>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6">
                  <a:moveTo>
                    <a:pt x="49" y="36"/>
                  </a:moveTo>
                  <a:lnTo>
                    <a:pt x="30" y="36"/>
                  </a:lnTo>
                  <a:lnTo>
                    <a:pt x="30" y="34"/>
                  </a:lnTo>
                  <a:lnTo>
                    <a:pt x="30" y="34"/>
                  </a:lnTo>
                  <a:lnTo>
                    <a:pt x="30" y="7"/>
                  </a:lnTo>
                  <a:lnTo>
                    <a:pt x="30" y="7"/>
                  </a:lnTo>
                  <a:lnTo>
                    <a:pt x="29" y="5"/>
                  </a:lnTo>
                  <a:lnTo>
                    <a:pt x="28" y="3"/>
                  </a:lnTo>
                  <a:lnTo>
                    <a:pt x="28" y="3"/>
                  </a:lnTo>
                  <a:lnTo>
                    <a:pt x="27" y="2"/>
                  </a:lnTo>
                  <a:lnTo>
                    <a:pt x="25" y="0"/>
                  </a:lnTo>
                  <a:lnTo>
                    <a:pt x="0"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8" name="Freeform 489"/>
            <p:cNvSpPr>
              <a:spLocks/>
            </p:cNvSpPr>
            <p:nvPr/>
          </p:nvSpPr>
          <p:spPr bwMode="auto">
            <a:xfrm>
              <a:off x="4498976" y="3068638"/>
              <a:ext cx="131763" cy="193675"/>
            </a:xfrm>
            <a:custGeom>
              <a:avLst/>
              <a:gdLst>
                <a:gd name="T0" fmla="*/ 0 w 83"/>
                <a:gd name="T1" fmla="*/ 122 h 122"/>
                <a:gd name="T2" fmla="*/ 83 w 83"/>
                <a:gd name="T3" fmla="*/ 122 h 122"/>
                <a:gd name="T4" fmla="*/ 83 w 83"/>
                <a:gd name="T5" fmla="*/ 27 h 122"/>
                <a:gd name="T6" fmla="*/ 83 w 83"/>
                <a:gd name="T7" fmla="*/ 27 h 122"/>
                <a:gd name="T8" fmla="*/ 82 w 83"/>
                <a:gd name="T9" fmla="*/ 24 h 122"/>
                <a:gd name="T10" fmla="*/ 81 w 83"/>
                <a:gd name="T11" fmla="*/ 22 h 122"/>
                <a:gd name="T12" fmla="*/ 64 w 83"/>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83" h="122">
                  <a:moveTo>
                    <a:pt x="0" y="122"/>
                  </a:moveTo>
                  <a:lnTo>
                    <a:pt x="83" y="122"/>
                  </a:lnTo>
                  <a:lnTo>
                    <a:pt x="83" y="27"/>
                  </a:lnTo>
                  <a:lnTo>
                    <a:pt x="83" y="27"/>
                  </a:lnTo>
                  <a:lnTo>
                    <a:pt x="82" y="24"/>
                  </a:lnTo>
                  <a:lnTo>
                    <a:pt x="81" y="22"/>
                  </a:lnTo>
                  <a:lnTo>
                    <a:pt x="64" y="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69" name="Freeform 490"/>
            <p:cNvSpPr>
              <a:spLocks/>
            </p:cNvSpPr>
            <p:nvPr/>
          </p:nvSpPr>
          <p:spPr bwMode="auto">
            <a:xfrm>
              <a:off x="4956176" y="2943225"/>
              <a:ext cx="85725" cy="93663"/>
            </a:xfrm>
            <a:custGeom>
              <a:avLst/>
              <a:gdLst>
                <a:gd name="T0" fmla="*/ 27 w 54"/>
                <a:gd name="T1" fmla="*/ 59 h 59"/>
                <a:gd name="T2" fmla="*/ 27 w 54"/>
                <a:gd name="T3" fmla="*/ 59 h 59"/>
                <a:gd name="T4" fmla="*/ 22 w 54"/>
                <a:gd name="T5" fmla="*/ 58 h 59"/>
                <a:gd name="T6" fmla="*/ 16 w 54"/>
                <a:gd name="T7" fmla="*/ 57 h 59"/>
                <a:gd name="T8" fmla="*/ 11 w 54"/>
                <a:gd name="T9" fmla="*/ 54 h 59"/>
                <a:gd name="T10" fmla="*/ 7 w 54"/>
                <a:gd name="T11" fmla="*/ 51 h 59"/>
                <a:gd name="T12" fmla="*/ 4 w 54"/>
                <a:gd name="T13" fmla="*/ 47 h 59"/>
                <a:gd name="T14" fmla="*/ 2 w 54"/>
                <a:gd name="T15" fmla="*/ 42 h 59"/>
                <a:gd name="T16" fmla="*/ 0 w 54"/>
                <a:gd name="T17" fmla="*/ 37 h 59"/>
                <a:gd name="T18" fmla="*/ 0 w 54"/>
                <a:gd name="T19" fmla="*/ 31 h 59"/>
                <a:gd name="T20" fmla="*/ 0 w 54"/>
                <a:gd name="T21" fmla="*/ 31 h 59"/>
                <a:gd name="T22" fmla="*/ 0 w 54"/>
                <a:gd name="T23" fmla="*/ 26 h 59"/>
                <a:gd name="T24" fmla="*/ 2 w 54"/>
                <a:gd name="T25" fmla="*/ 21 h 59"/>
                <a:gd name="T26" fmla="*/ 4 w 54"/>
                <a:gd name="T27" fmla="*/ 16 h 59"/>
                <a:gd name="T28" fmla="*/ 7 w 54"/>
                <a:gd name="T29" fmla="*/ 12 h 59"/>
                <a:gd name="T30" fmla="*/ 7 w 54"/>
                <a:gd name="T31" fmla="*/ 12 h 59"/>
                <a:gd name="T32" fmla="*/ 10 w 54"/>
                <a:gd name="T33" fmla="*/ 10 h 59"/>
                <a:gd name="T34" fmla="*/ 12 w 54"/>
                <a:gd name="T35" fmla="*/ 10 h 59"/>
                <a:gd name="T36" fmla="*/ 15 w 54"/>
                <a:gd name="T37" fmla="*/ 10 h 59"/>
                <a:gd name="T38" fmla="*/ 18 w 54"/>
                <a:gd name="T39" fmla="*/ 12 h 59"/>
                <a:gd name="T40" fmla="*/ 18 w 54"/>
                <a:gd name="T41" fmla="*/ 12 h 59"/>
                <a:gd name="T42" fmla="*/ 19 w 54"/>
                <a:gd name="T43" fmla="*/ 14 h 59"/>
                <a:gd name="T44" fmla="*/ 20 w 54"/>
                <a:gd name="T45" fmla="*/ 17 h 59"/>
                <a:gd name="T46" fmla="*/ 19 w 54"/>
                <a:gd name="T47" fmla="*/ 20 h 59"/>
                <a:gd name="T48" fmla="*/ 18 w 54"/>
                <a:gd name="T49" fmla="*/ 22 h 59"/>
                <a:gd name="T50" fmla="*/ 18 w 54"/>
                <a:gd name="T51" fmla="*/ 22 h 59"/>
                <a:gd name="T52" fmla="*/ 15 w 54"/>
                <a:gd name="T53" fmla="*/ 26 h 59"/>
                <a:gd name="T54" fmla="*/ 14 w 54"/>
                <a:gd name="T55" fmla="*/ 31 h 59"/>
                <a:gd name="T56" fmla="*/ 14 w 54"/>
                <a:gd name="T57" fmla="*/ 31 h 59"/>
                <a:gd name="T58" fmla="*/ 15 w 54"/>
                <a:gd name="T59" fmla="*/ 37 h 59"/>
                <a:gd name="T60" fmla="*/ 18 w 54"/>
                <a:gd name="T61" fmla="*/ 41 h 59"/>
                <a:gd name="T62" fmla="*/ 23 w 54"/>
                <a:gd name="T63" fmla="*/ 44 h 59"/>
                <a:gd name="T64" fmla="*/ 27 w 54"/>
                <a:gd name="T65" fmla="*/ 45 h 59"/>
                <a:gd name="T66" fmla="*/ 27 w 54"/>
                <a:gd name="T67" fmla="*/ 45 h 59"/>
                <a:gd name="T68" fmla="*/ 32 w 54"/>
                <a:gd name="T69" fmla="*/ 44 h 59"/>
                <a:gd name="T70" fmla="*/ 36 w 54"/>
                <a:gd name="T71" fmla="*/ 41 h 59"/>
                <a:gd name="T72" fmla="*/ 39 w 54"/>
                <a:gd name="T73" fmla="*/ 37 h 59"/>
                <a:gd name="T74" fmla="*/ 40 w 54"/>
                <a:gd name="T75" fmla="*/ 31 h 59"/>
                <a:gd name="T76" fmla="*/ 40 w 54"/>
                <a:gd name="T77" fmla="*/ 8 h 59"/>
                <a:gd name="T78" fmla="*/ 40 w 54"/>
                <a:gd name="T79" fmla="*/ 8 h 59"/>
                <a:gd name="T80" fmla="*/ 41 w 54"/>
                <a:gd name="T81" fmla="*/ 5 h 59"/>
                <a:gd name="T82" fmla="*/ 42 w 54"/>
                <a:gd name="T83" fmla="*/ 2 h 59"/>
                <a:gd name="T84" fmla="*/ 44 w 54"/>
                <a:gd name="T85" fmla="*/ 1 h 59"/>
                <a:gd name="T86" fmla="*/ 47 w 54"/>
                <a:gd name="T87" fmla="*/ 0 h 59"/>
                <a:gd name="T88" fmla="*/ 47 w 54"/>
                <a:gd name="T89" fmla="*/ 0 h 59"/>
                <a:gd name="T90" fmla="*/ 50 w 54"/>
                <a:gd name="T91" fmla="*/ 1 h 59"/>
                <a:gd name="T92" fmla="*/ 52 w 54"/>
                <a:gd name="T93" fmla="*/ 2 h 59"/>
                <a:gd name="T94" fmla="*/ 54 w 54"/>
                <a:gd name="T95" fmla="*/ 5 h 59"/>
                <a:gd name="T96" fmla="*/ 54 w 54"/>
                <a:gd name="T97" fmla="*/ 8 h 59"/>
                <a:gd name="T98" fmla="*/ 54 w 54"/>
                <a:gd name="T99" fmla="*/ 31 h 59"/>
                <a:gd name="T100" fmla="*/ 54 w 54"/>
                <a:gd name="T101" fmla="*/ 31 h 59"/>
                <a:gd name="T102" fmla="*/ 54 w 54"/>
                <a:gd name="T103" fmla="*/ 37 h 59"/>
                <a:gd name="T104" fmla="*/ 52 w 54"/>
                <a:gd name="T105" fmla="*/ 42 h 59"/>
                <a:gd name="T106" fmla="*/ 50 w 54"/>
                <a:gd name="T107" fmla="*/ 47 h 59"/>
                <a:gd name="T108" fmla="*/ 47 w 54"/>
                <a:gd name="T109" fmla="*/ 51 h 59"/>
                <a:gd name="T110" fmla="*/ 43 w 54"/>
                <a:gd name="T111" fmla="*/ 54 h 59"/>
                <a:gd name="T112" fmla="*/ 38 w 54"/>
                <a:gd name="T113" fmla="*/ 57 h 59"/>
                <a:gd name="T114" fmla="*/ 33 w 54"/>
                <a:gd name="T115" fmla="*/ 58 h 59"/>
                <a:gd name="T116" fmla="*/ 27 w 54"/>
                <a:gd name="T117" fmla="*/ 59 h 59"/>
                <a:gd name="T118" fmla="*/ 27 w 54"/>
                <a:gd name="T1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 h="59">
                  <a:moveTo>
                    <a:pt x="27" y="59"/>
                  </a:moveTo>
                  <a:lnTo>
                    <a:pt x="27" y="59"/>
                  </a:lnTo>
                  <a:lnTo>
                    <a:pt x="22" y="58"/>
                  </a:lnTo>
                  <a:lnTo>
                    <a:pt x="16" y="57"/>
                  </a:lnTo>
                  <a:lnTo>
                    <a:pt x="11" y="54"/>
                  </a:lnTo>
                  <a:lnTo>
                    <a:pt x="7" y="51"/>
                  </a:lnTo>
                  <a:lnTo>
                    <a:pt x="4" y="47"/>
                  </a:lnTo>
                  <a:lnTo>
                    <a:pt x="2" y="42"/>
                  </a:lnTo>
                  <a:lnTo>
                    <a:pt x="0" y="37"/>
                  </a:lnTo>
                  <a:lnTo>
                    <a:pt x="0" y="31"/>
                  </a:lnTo>
                  <a:lnTo>
                    <a:pt x="0" y="31"/>
                  </a:lnTo>
                  <a:lnTo>
                    <a:pt x="0" y="26"/>
                  </a:lnTo>
                  <a:lnTo>
                    <a:pt x="2" y="21"/>
                  </a:lnTo>
                  <a:lnTo>
                    <a:pt x="4" y="16"/>
                  </a:lnTo>
                  <a:lnTo>
                    <a:pt x="7" y="12"/>
                  </a:lnTo>
                  <a:lnTo>
                    <a:pt x="7" y="12"/>
                  </a:lnTo>
                  <a:lnTo>
                    <a:pt x="10" y="10"/>
                  </a:lnTo>
                  <a:lnTo>
                    <a:pt x="12" y="10"/>
                  </a:lnTo>
                  <a:lnTo>
                    <a:pt x="15" y="10"/>
                  </a:lnTo>
                  <a:lnTo>
                    <a:pt x="18" y="12"/>
                  </a:lnTo>
                  <a:lnTo>
                    <a:pt x="18" y="12"/>
                  </a:lnTo>
                  <a:lnTo>
                    <a:pt x="19" y="14"/>
                  </a:lnTo>
                  <a:lnTo>
                    <a:pt x="20" y="17"/>
                  </a:lnTo>
                  <a:lnTo>
                    <a:pt x="19" y="20"/>
                  </a:lnTo>
                  <a:lnTo>
                    <a:pt x="18" y="22"/>
                  </a:lnTo>
                  <a:lnTo>
                    <a:pt x="18" y="22"/>
                  </a:lnTo>
                  <a:lnTo>
                    <a:pt x="15" y="26"/>
                  </a:lnTo>
                  <a:lnTo>
                    <a:pt x="14" y="31"/>
                  </a:lnTo>
                  <a:lnTo>
                    <a:pt x="14" y="31"/>
                  </a:lnTo>
                  <a:lnTo>
                    <a:pt x="15" y="37"/>
                  </a:lnTo>
                  <a:lnTo>
                    <a:pt x="18" y="41"/>
                  </a:lnTo>
                  <a:lnTo>
                    <a:pt x="23" y="44"/>
                  </a:lnTo>
                  <a:lnTo>
                    <a:pt x="27" y="45"/>
                  </a:lnTo>
                  <a:lnTo>
                    <a:pt x="27" y="45"/>
                  </a:lnTo>
                  <a:lnTo>
                    <a:pt x="32" y="44"/>
                  </a:lnTo>
                  <a:lnTo>
                    <a:pt x="36" y="41"/>
                  </a:lnTo>
                  <a:lnTo>
                    <a:pt x="39" y="37"/>
                  </a:lnTo>
                  <a:lnTo>
                    <a:pt x="40" y="31"/>
                  </a:lnTo>
                  <a:lnTo>
                    <a:pt x="40" y="8"/>
                  </a:lnTo>
                  <a:lnTo>
                    <a:pt x="40" y="8"/>
                  </a:lnTo>
                  <a:lnTo>
                    <a:pt x="41" y="5"/>
                  </a:lnTo>
                  <a:lnTo>
                    <a:pt x="42" y="2"/>
                  </a:lnTo>
                  <a:lnTo>
                    <a:pt x="44" y="1"/>
                  </a:lnTo>
                  <a:lnTo>
                    <a:pt x="47" y="0"/>
                  </a:lnTo>
                  <a:lnTo>
                    <a:pt x="47" y="0"/>
                  </a:lnTo>
                  <a:lnTo>
                    <a:pt x="50" y="1"/>
                  </a:lnTo>
                  <a:lnTo>
                    <a:pt x="52" y="2"/>
                  </a:lnTo>
                  <a:lnTo>
                    <a:pt x="54" y="5"/>
                  </a:lnTo>
                  <a:lnTo>
                    <a:pt x="54" y="8"/>
                  </a:lnTo>
                  <a:lnTo>
                    <a:pt x="54" y="31"/>
                  </a:lnTo>
                  <a:lnTo>
                    <a:pt x="54" y="31"/>
                  </a:lnTo>
                  <a:lnTo>
                    <a:pt x="54" y="37"/>
                  </a:lnTo>
                  <a:lnTo>
                    <a:pt x="52" y="42"/>
                  </a:lnTo>
                  <a:lnTo>
                    <a:pt x="50" y="47"/>
                  </a:lnTo>
                  <a:lnTo>
                    <a:pt x="47" y="51"/>
                  </a:lnTo>
                  <a:lnTo>
                    <a:pt x="43" y="54"/>
                  </a:lnTo>
                  <a:lnTo>
                    <a:pt x="38" y="57"/>
                  </a:lnTo>
                  <a:lnTo>
                    <a:pt x="33" y="58"/>
                  </a:lnTo>
                  <a:lnTo>
                    <a:pt x="27" y="59"/>
                  </a:lnTo>
                  <a:lnTo>
                    <a:pt x="27" y="59"/>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0" name="Line 491"/>
            <p:cNvSpPr>
              <a:spLocks noChangeShapeType="1"/>
            </p:cNvSpPr>
            <p:nvPr/>
          </p:nvSpPr>
          <p:spPr bwMode="auto">
            <a:xfrm>
              <a:off x="5024438" y="2865438"/>
              <a:ext cx="0" cy="66675"/>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1" name="Line 492"/>
            <p:cNvSpPr>
              <a:spLocks noChangeShapeType="1"/>
            </p:cNvSpPr>
            <p:nvPr/>
          </p:nvSpPr>
          <p:spPr bwMode="auto">
            <a:xfrm flipV="1">
              <a:off x="5037138" y="2865438"/>
              <a:ext cx="0" cy="66675"/>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2" name="Freeform 493"/>
            <p:cNvSpPr>
              <a:spLocks/>
            </p:cNvSpPr>
            <p:nvPr/>
          </p:nvSpPr>
          <p:spPr bwMode="auto">
            <a:xfrm>
              <a:off x="5024438" y="2687638"/>
              <a:ext cx="12700" cy="19050"/>
            </a:xfrm>
            <a:custGeom>
              <a:avLst/>
              <a:gdLst>
                <a:gd name="T0" fmla="*/ 8 w 8"/>
                <a:gd name="T1" fmla="*/ 12 h 12"/>
                <a:gd name="T2" fmla="*/ 8 w 8"/>
                <a:gd name="T3" fmla="*/ 4 h 12"/>
                <a:gd name="T4" fmla="*/ 8 w 8"/>
                <a:gd name="T5" fmla="*/ 4 h 12"/>
                <a:gd name="T6" fmla="*/ 8 w 8"/>
                <a:gd name="T7" fmla="*/ 2 h 12"/>
                <a:gd name="T8" fmla="*/ 7 w 8"/>
                <a:gd name="T9" fmla="*/ 1 h 12"/>
                <a:gd name="T10" fmla="*/ 6 w 8"/>
                <a:gd name="T11" fmla="*/ 0 h 12"/>
                <a:gd name="T12" fmla="*/ 4 w 8"/>
                <a:gd name="T13" fmla="*/ 0 h 12"/>
                <a:gd name="T14" fmla="*/ 4 w 8"/>
                <a:gd name="T15" fmla="*/ 0 h 12"/>
                <a:gd name="T16" fmla="*/ 3 w 8"/>
                <a:gd name="T17" fmla="*/ 0 h 12"/>
                <a:gd name="T18" fmla="*/ 1 w 8"/>
                <a:gd name="T19" fmla="*/ 1 h 12"/>
                <a:gd name="T20" fmla="*/ 0 w 8"/>
                <a:gd name="T21" fmla="*/ 2 h 12"/>
                <a:gd name="T22" fmla="*/ 0 w 8"/>
                <a:gd name="T23" fmla="*/ 4 h 12"/>
                <a:gd name="T24" fmla="*/ 0 w 8"/>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8" y="12"/>
                  </a:moveTo>
                  <a:lnTo>
                    <a:pt x="8" y="4"/>
                  </a:lnTo>
                  <a:lnTo>
                    <a:pt x="8" y="4"/>
                  </a:lnTo>
                  <a:lnTo>
                    <a:pt x="8" y="2"/>
                  </a:lnTo>
                  <a:lnTo>
                    <a:pt x="7" y="1"/>
                  </a:lnTo>
                  <a:lnTo>
                    <a:pt x="6" y="0"/>
                  </a:lnTo>
                  <a:lnTo>
                    <a:pt x="4" y="0"/>
                  </a:lnTo>
                  <a:lnTo>
                    <a:pt x="4" y="0"/>
                  </a:lnTo>
                  <a:lnTo>
                    <a:pt x="3" y="0"/>
                  </a:lnTo>
                  <a:lnTo>
                    <a:pt x="1" y="1"/>
                  </a:lnTo>
                  <a:lnTo>
                    <a:pt x="0" y="2"/>
                  </a:lnTo>
                  <a:lnTo>
                    <a:pt x="0" y="4"/>
                  </a:lnTo>
                  <a:lnTo>
                    <a:pt x="0" y="12"/>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3" name="Freeform 494"/>
            <p:cNvSpPr>
              <a:spLocks/>
            </p:cNvSpPr>
            <p:nvPr/>
          </p:nvSpPr>
          <p:spPr bwMode="auto">
            <a:xfrm>
              <a:off x="4840288" y="2719388"/>
              <a:ext cx="382588" cy="136525"/>
            </a:xfrm>
            <a:custGeom>
              <a:avLst/>
              <a:gdLst>
                <a:gd name="T0" fmla="*/ 28 w 241"/>
                <a:gd name="T1" fmla="*/ 76 h 86"/>
                <a:gd name="T2" fmla="*/ 45 w 241"/>
                <a:gd name="T3" fmla="*/ 79 h 86"/>
                <a:gd name="T4" fmla="*/ 59 w 241"/>
                <a:gd name="T5" fmla="*/ 86 h 86"/>
                <a:gd name="T6" fmla="*/ 65 w 241"/>
                <a:gd name="T7" fmla="*/ 82 h 86"/>
                <a:gd name="T8" fmla="*/ 80 w 241"/>
                <a:gd name="T9" fmla="*/ 77 h 86"/>
                <a:gd name="T10" fmla="*/ 89 w 241"/>
                <a:gd name="T11" fmla="*/ 76 h 86"/>
                <a:gd name="T12" fmla="*/ 107 w 241"/>
                <a:gd name="T13" fmla="*/ 79 h 86"/>
                <a:gd name="T14" fmla="*/ 120 w 241"/>
                <a:gd name="T15" fmla="*/ 86 h 86"/>
                <a:gd name="T16" fmla="*/ 126 w 241"/>
                <a:gd name="T17" fmla="*/ 82 h 86"/>
                <a:gd name="T18" fmla="*/ 143 w 241"/>
                <a:gd name="T19" fmla="*/ 77 h 86"/>
                <a:gd name="T20" fmla="*/ 151 w 241"/>
                <a:gd name="T21" fmla="*/ 76 h 86"/>
                <a:gd name="T22" fmla="*/ 169 w 241"/>
                <a:gd name="T23" fmla="*/ 79 h 86"/>
                <a:gd name="T24" fmla="*/ 183 w 241"/>
                <a:gd name="T25" fmla="*/ 86 h 86"/>
                <a:gd name="T26" fmla="*/ 189 w 241"/>
                <a:gd name="T27" fmla="*/ 82 h 86"/>
                <a:gd name="T28" fmla="*/ 205 w 241"/>
                <a:gd name="T29" fmla="*/ 77 h 86"/>
                <a:gd name="T30" fmla="*/ 214 w 241"/>
                <a:gd name="T31" fmla="*/ 76 h 86"/>
                <a:gd name="T32" fmla="*/ 228 w 241"/>
                <a:gd name="T33" fmla="*/ 78 h 86"/>
                <a:gd name="T34" fmla="*/ 241 w 241"/>
                <a:gd name="T35" fmla="*/ 84 h 86"/>
                <a:gd name="T36" fmla="*/ 239 w 241"/>
                <a:gd name="T37" fmla="*/ 76 h 86"/>
                <a:gd name="T38" fmla="*/ 232 w 241"/>
                <a:gd name="T39" fmla="*/ 59 h 86"/>
                <a:gd name="T40" fmla="*/ 222 w 241"/>
                <a:gd name="T41" fmla="*/ 45 h 86"/>
                <a:gd name="T42" fmla="*/ 209 w 241"/>
                <a:gd name="T43" fmla="*/ 32 h 86"/>
                <a:gd name="T44" fmla="*/ 192 w 241"/>
                <a:gd name="T45" fmla="*/ 19 h 86"/>
                <a:gd name="T46" fmla="*/ 174 w 241"/>
                <a:gd name="T47" fmla="*/ 10 h 86"/>
                <a:gd name="T48" fmla="*/ 154 w 241"/>
                <a:gd name="T49" fmla="*/ 4 h 86"/>
                <a:gd name="T50" fmla="*/ 132 w 241"/>
                <a:gd name="T51" fmla="*/ 0 h 86"/>
                <a:gd name="T52" fmla="*/ 120 w 241"/>
                <a:gd name="T53" fmla="*/ 0 h 86"/>
                <a:gd name="T54" fmla="*/ 98 w 241"/>
                <a:gd name="T55" fmla="*/ 1 h 86"/>
                <a:gd name="T56" fmla="*/ 77 w 241"/>
                <a:gd name="T57" fmla="*/ 7 h 86"/>
                <a:gd name="T58" fmla="*/ 57 w 241"/>
                <a:gd name="T59" fmla="*/ 14 h 86"/>
                <a:gd name="T60" fmla="*/ 40 w 241"/>
                <a:gd name="T61" fmla="*/ 25 h 86"/>
                <a:gd name="T62" fmla="*/ 26 w 241"/>
                <a:gd name="T63" fmla="*/ 38 h 86"/>
                <a:gd name="T64" fmla="*/ 14 w 241"/>
                <a:gd name="T65" fmla="*/ 52 h 86"/>
                <a:gd name="T66" fmla="*/ 5 w 241"/>
                <a:gd name="T67" fmla="*/ 68 h 86"/>
                <a:gd name="T68" fmla="*/ 0 w 241"/>
                <a:gd name="T69" fmla="*/ 84 h 86"/>
                <a:gd name="T70" fmla="*/ 6 w 241"/>
                <a:gd name="T71" fmla="*/ 81 h 86"/>
                <a:gd name="T72" fmla="*/ 19 w 241"/>
                <a:gd name="T73" fmla="*/ 77 h 86"/>
                <a:gd name="T74" fmla="*/ 28 w 241"/>
                <a:gd name="T75"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1" h="86">
                  <a:moveTo>
                    <a:pt x="28" y="76"/>
                  </a:moveTo>
                  <a:lnTo>
                    <a:pt x="28" y="76"/>
                  </a:lnTo>
                  <a:lnTo>
                    <a:pt x="37" y="77"/>
                  </a:lnTo>
                  <a:lnTo>
                    <a:pt x="45" y="79"/>
                  </a:lnTo>
                  <a:lnTo>
                    <a:pt x="52" y="82"/>
                  </a:lnTo>
                  <a:lnTo>
                    <a:pt x="59" y="86"/>
                  </a:lnTo>
                  <a:lnTo>
                    <a:pt x="59" y="86"/>
                  </a:lnTo>
                  <a:lnTo>
                    <a:pt x="65" y="82"/>
                  </a:lnTo>
                  <a:lnTo>
                    <a:pt x="72" y="79"/>
                  </a:lnTo>
                  <a:lnTo>
                    <a:pt x="80" y="77"/>
                  </a:lnTo>
                  <a:lnTo>
                    <a:pt x="89" y="76"/>
                  </a:lnTo>
                  <a:lnTo>
                    <a:pt x="89" y="76"/>
                  </a:lnTo>
                  <a:lnTo>
                    <a:pt x="99" y="77"/>
                  </a:lnTo>
                  <a:lnTo>
                    <a:pt x="107" y="79"/>
                  </a:lnTo>
                  <a:lnTo>
                    <a:pt x="114" y="82"/>
                  </a:lnTo>
                  <a:lnTo>
                    <a:pt x="120" y="86"/>
                  </a:lnTo>
                  <a:lnTo>
                    <a:pt x="120" y="86"/>
                  </a:lnTo>
                  <a:lnTo>
                    <a:pt x="126" y="82"/>
                  </a:lnTo>
                  <a:lnTo>
                    <a:pt x="135" y="79"/>
                  </a:lnTo>
                  <a:lnTo>
                    <a:pt x="143" y="77"/>
                  </a:lnTo>
                  <a:lnTo>
                    <a:pt x="151" y="76"/>
                  </a:lnTo>
                  <a:lnTo>
                    <a:pt x="151" y="76"/>
                  </a:lnTo>
                  <a:lnTo>
                    <a:pt x="160" y="77"/>
                  </a:lnTo>
                  <a:lnTo>
                    <a:pt x="169" y="79"/>
                  </a:lnTo>
                  <a:lnTo>
                    <a:pt x="176" y="82"/>
                  </a:lnTo>
                  <a:lnTo>
                    <a:pt x="183" y="86"/>
                  </a:lnTo>
                  <a:lnTo>
                    <a:pt x="183" y="86"/>
                  </a:lnTo>
                  <a:lnTo>
                    <a:pt x="189" y="82"/>
                  </a:lnTo>
                  <a:lnTo>
                    <a:pt x="196" y="79"/>
                  </a:lnTo>
                  <a:lnTo>
                    <a:pt x="205" y="77"/>
                  </a:lnTo>
                  <a:lnTo>
                    <a:pt x="214" y="76"/>
                  </a:lnTo>
                  <a:lnTo>
                    <a:pt x="214" y="76"/>
                  </a:lnTo>
                  <a:lnTo>
                    <a:pt x="221" y="77"/>
                  </a:lnTo>
                  <a:lnTo>
                    <a:pt x="228" y="78"/>
                  </a:lnTo>
                  <a:lnTo>
                    <a:pt x="234" y="81"/>
                  </a:lnTo>
                  <a:lnTo>
                    <a:pt x="241" y="84"/>
                  </a:lnTo>
                  <a:lnTo>
                    <a:pt x="241" y="84"/>
                  </a:lnTo>
                  <a:lnTo>
                    <a:pt x="239" y="76"/>
                  </a:lnTo>
                  <a:lnTo>
                    <a:pt x="235" y="68"/>
                  </a:lnTo>
                  <a:lnTo>
                    <a:pt x="232" y="59"/>
                  </a:lnTo>
                  <a:lnTo>
                    <a:pt x="227" y="52"/>
                  </a:lnTo>
                  <a:lnTo>
                    <a:pt x="222" y="45"/>
                  </a:lnTo>
                  <a:lnTo>
                    <a:pt x="215" y="38"/>
                  </a:lnTo>
                  <a:lnTo>
                    <a:pt x="209" y="32"/>
                  </a:lnTo>
                  <a:lnTo>
                    <a:pt x="200" y="25"/>
                  </a:lnTo>
                  <a:lnTo>
                    <a:pt x="192" y="19"/>
                  </a:lnTo>
                  <a:lnTo>
                    <a:pt x="183" y="14"/>
                  </a:lnTo>
                  <a:lnTo>
                    <a:pt x="174" y="10"/>
                  </a:lnTo>
                  <a:lnTo>
                    <a:pt x="164" y="7"/>
                  </a:lnTo>
                  <a:lnTo>
                    <a:pt x="154" y="4"/>
                  </a:lnTo>
                  <a:lnTo>
                    <a:pt x="143" y="1"/>
                  </a:lnTo>
                  <a:lnTo>
                    <a:pt x="132" y="0"/>
                  </a:lnTo>
                  <a:lnTo>
                    <a:pt x="120" y="0"/>
                  </a:lnTo>
                  <a:lnTo>
                    <a:pt x="120" y="0"/>
                  </a:lnTo>
                  <a:lnTo>
                    <a:pt x="109" y="0"/>
                  </a:lnTo>
                  <a:lnTo>
                    <a:pt x="98" y="1"/>
                  </a:lnTo>
                  <a:lnTo>
                    <a:pt x="87" y="4"/>
                  </a:lnTo>
                  <a:lnTo>
                    <a:pt x="77" y="7"/>
                  </a:lnTo>
                  <a:lnTo>
                    <a:pt x="67" y="10"/>
                  </a:lnTo>
                  <a:lnTo>
                    <a:pt x="57" y="14"/>
                  </a:lnTo>
                  <a:lnTo>
                    <a:pt x="48" y="19"/>
                  </a:lnTo>
                  <a:lnTo>
                    <a:pt x="40" y="25"/>
                  </a:lnTo>
                  <a:lnTo>
                    <a:pt x="33" y="32"/>
                  </a:lnTo>
                  <a:lnTo>
                    <a:pt x="26" y="38"/>
                  </a:lnTo>
                  <a:lnTo>
                    <a:pt x="19" y="45"/>
                  </a:lnTo>
                  <a:lnTo>
                    <a:pt x="14" y="52"/>
                  </a:lnTo>
                  <a:lnTo>
                    <a:pt x="9" y="59"/>
                  </a:lnTo>
                  <a:lnTo>
                    <a:pt x="5" y="68"/>
                  </a:lnTo>
                  <a:lnTo>
                    <a:pt x="2" y="76"/>
                  </a:lnTo>
                  <a:lnTo>
                    <a:pt x="0" y="84"/>
                  </a:lnTo>
                  <a:lnTo>
                    <a:pt x="0" y="84"/>
                  </a:lnTo>
                  <a:lnTo>
                    <a:pt x="6" y="81"/>
                  </a:lnTo>
                  <a:lnTo>
                    <a:pt x="12" y="78"/>
                  </a:lnTo>
                  <a:lnTo>
                    <a:pt x="19" y="77"/>
                  </a:lnTo>
                  <a:lnTo>
                    <a:pt x="28" y="76"/>
                  </a:lnTo>
                  <a:lnTo>
                    <a:pt x="28" y="76"/>
                  </a:lnTo>
                  <a:close/>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4" name="Freeform 495"/>
            <p:cNvSpPr>
              <a:spLocks/>
            </p:cNvSpPr>
            <p:nvPr/>
          </p:nvSpPr>
          <p:spPr bwMode="auto">
            <a:xfrm>
              <a:off x="2701926" y="1670050"/>
              <a:ext cx="466725" cy="254000"/>
            </a:xfrm>
            <a:custGeom>
              <a:avLst/>
              <a:gdLst>
                <a:gd name="T0" fmla="*/ 294 w 294"/>
                <a:gd name="T1" fmla="*/ 76 h 160"/>
                <a:gd name="T2" fmla="*/ 294 w 294"/>
                <a:gd name="T3" fmla="*/ 0 h 160"/>
                <a:gd name="T4" fmla="*/ 0 w 294"/>
                <a:gd name="T5" fmla="*/ 0 h 160"/>
                <a:gd name="T6" fmla="*/ 0 w 294"/>
                <a:gd name="T7" fmla="*/ 160 h 160"/>
                <a:gd name="T8" fmla="*/ 213 w 294"/>
                <a:gd name="T9" fmla="*/ 160 h 160"/>
                <a:gd name="T10" fmla="*/ 213 w 294"/>
                <a:gd name="T11" fmla="*/ 160 h 160"/>
                <a:gd name="T12" fmla="*/ 213 w 294"/>
                <a:gd name="T13" fmla="*/ 159 h 160"/>
              </a:gdLst>
              <a:ahLst/>
              <a:cxnLst>
                <a:cxn ang="0">
                  <a:pos x="T0" y="T1"/>
                </a:cxn>
                <a:cxn ang="0">
                  <a:pos x="T2" y="T3"/>
                </a:cxn>
                <a:cxn ang="0">
                  <a:pos x="T4" y="T5"/>
                </a:cxn>
                <a:cxn ang="0">
                  <a:pos x="T6" y="T7"/>
                </a:cxn>
                <a:cxn ang="0">
                  <a:pos x="T8" y="T9"/>
                </a:cxn>
                <a:cxn ang="0">
                  <a:pos x="T10" y="T11"/>
                </a:cxn>
                <a:cxn ang="0">
                  <a:pos x="T12" y="T13"/>
                </a:cxn>
              </a:cxnLst>
              <a:rect l="0" t="0" r="r" b="b"/>
              <a:pathLst>
                <a:path w="294" h="160">
                  <a:moveTo>
                    <a:pt x="294" y="76"/>
                  </a:moveTo>
                  <a:lnTo>
                    <a:pt x="294" y="0"/>
                  </a:lnTo>
                  <a:lnTo>
                    <a:pt x="0" y="0"/>
                  </a:lnTo>
                  <a:lnTo>
                    <a:pt x="0" y="160"/>
                  </a:lnTo>
                  <a:lnTo>
                    <a:pt x="213" y="160"/>
                  </a:lnTo>
                  <a:lnTo>
                    <a:pt x="213" y="160"/>
                  </a:lnTo>
                  <a:lnTo>
                    <a:pt x="213" y="159"/>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5" name="Freeform 496"/>
            <p:cNvSpPr>
              <a:spLocks/>
            </p:cNvSpPr>
            <p:nvPr/>
          </p:nvSpPr>
          <p:spPr bwMode="auto">
            <a:xfrm>
              <a:off x="2851151" y="1704975"/>
              <a:ext cx="166688" cy="182563"/>
            </a:xfrm>
            <a:custGeom>
              <a:avLst/>
              <a:gdLst>
                <a:gd name="T0" fmla="*/ 53 w 105"/>
                <a:gd name="T1" fmla="*/ 115 h 115"/>
                <a:gd name="T2" fmla="*/ 53 w 105"/>
                <a:gd name="T3" fmla="*/ 115 h 115"/>
                <a:gd name="T4" fmla="*/ 42 w 105"/>
                <a:gd name="T5" fmla="*/ 114 h 115"/>
                <a:gd name="T6" fmla="*/ 32 w 105"/>
                <a:gd name="T7" fmla="*/ 111 h 115"/>
                <a:gd name="T8" fmla="*/ 23 w 105"/>
                <a:gd name="T9" fmla="*/ 106 h 115"/>
                <a:gd name="T10" fmla="*/ 16 w 105"/>
                <a:gd name="T11" fmla="*/ 99 h 115"/>
                <a:gd name="T12" fmla="*/ 9 w 105"/>
                <a:gd name="T13" fmla="*/ 90 h 115"/>
                <a:gd name="T14" fmla="*/ 4 w 105"/>
                <a:gd name="T15" fmla="*/ 80 h 115"/>
                <a:gd name="T16" fmla="*/ 1 w 105"/>
                <a:gd name="T17" fmla="*/ 69 h 115"/>
                <a:gd name="T18" fmla="*/ 0 w 105"/>
                <a:gd name="T19" fmla="*/ 58 h 115"/>
                <a:gd name="T20" fmla="*/ 0 w 105"/>
                <a:gd name="T21" fmla="*/ 58 h 115"/>
                <a:gd name="T22" fmla="*/ 1 w 105"/>
                <a:gd name="T23" fmla="*/ 46 h 115"/>
                <a:gd name="T24" fmla="*/ 4 w 105"/>
                <a:gd name="T25" fmla="*/ 35 h 115"/>
                <a:gd name="T26" fmla="*/ 9 w 105"/>
                <a:gd name="T27" fmla="*/ 26 h 115"/>
                <a:gd name="T28" fmla="*/ 16 w 105"/>
                <a:gd name="T29" fmla="*/ 16 h 115"/>
                <a:gd name="T30" fmla="*/ 23 w 105"/>
                <a:gd name="T31" fmla="*/ 9 h 115"/>
                <a:gd name="T32" fmla="*/ 32 w 105"/>
                <a:gd name="T33" fmla="*/ 4 h 115"/>
                <a:gd name="T34" fmla="*/ 42 w 105"/>
                <a:gd name="T35" fmla="*/ 1 h 115"/>
                <a:gd name="T36" fmla="*/ 53 w 105"/>
                <a:gd name="T37" fmla="*/ 0 h 115"/>
                <a:gd name="T38" fmla="*/ 53 w 105"/>
                <a:gd name="T39" fmla="*/ 0 h 115"/>
                <a:gd name="T40" fmla="*/ 63 w 105"/>
                <a:gd name="T41" fmla="*/ 1 h 115"/>
                <a:gd name="T42" fmla="*/ 73 w 105"/>
                <a:gd name="T43" fmla="*/ 4 h 115"/>
                <a:gd name="T44" fmla="*/ 83 w 105"/>
                <a:gd name="T45" fmla="*/ 9 h 115"/>
                <a:gd name="T46" fmla="*/ 90 w 105"/>
                <a:gd name="T47" fmla="*/ 16 h 115"/>
                <a:gd name="T48" fmla="*/ 97 w 105"/>
                <a:gd name="T49" fmla="*/ 26 h 115"/>
                <a:gd name="T50" fmla="*/ 101 w 105"/>
                <a:gd name="T51" fmla="*/ 35 h 115"/>
                <a:gd name="T52" fmla="*/ 104 w 105"/>
                <a:gd name="T53" fmla="*/ 46 h 115"/>
                <a:gd name="T54" fmla="*/ 105 w 105"/>
                <a:gd name="T55" fmla="*/ 58 h 115"/>
                <a:gd name="T56" fmla="*/ 105 w 105"/>
                <a:gd name="T57" fmla="*/ 58 h 115"/>
                <a:gd name="T58" fmla="*/ 104 w 105"/>
                <a:gd name="T59" fmla="*/ 69 h 115"/>
                <a:gd name="T60" fmla="*/ 101 w 105"/>
                <a:gd name="T61" fmla="*/ 80 h 115"/>
                <a:gd name="T62" fmla="*/ 97 w 105"/>
                <a:gd name="T63" fmla="*/ 90 h 115"/>
                <a:gd name="T64" fmla="*/ 90 w 105"/>
                <a:gd name="T65" fmla="*/ 99 h 115"/>
                <a:gd name="T66" fmla="*/ 83 w 105"/>
                <a:gd name="T67" fmla="*/ 106 h 115"/>
                <a:gd name="T68" fmla="*/ 73 w 105"/>
                <a:gd name="T69" fmla="*/ 111 h 115"/>
                <a:gd name="T70" fmla="*/ 63 w 105"/>
                <a:gd name="T71" fmla="*/ 114 h 115"/>
                <a:gd name="T72" fmla="*/ 53 w 105"/>
                <a:gd name="T73" fmla="*/ 115 h 115"/>
                <a:gd name="T74" fmla="*/ 53 w 105"/>
                <a:gd name="T7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15">
                  <a:moveTo>
                    <a:pt x="53" y="115"/>
                  </a:moveTo>
                  <a:lnTo>
                    <a:pt x="53" y="115"/>
                  </a:lnTo>
                  <a:lnTo>
                    <a:pt x="42" y="114"/>
                  </a:lnTo>
                  <a:lnTo>
                    <a:pt x="32" y="111"/>
                  </a:lnTo>
                  <a:lnTo>
                    <a:pt x="23" y="106"/>
                  </a:lnTo>
                  <a:lnTo>
                    <a:pt x="16" y="99"/>
                  </a:lnTo>
                  <a:lnTo>
                    <a:pt x="9" y="90"/>
                  </a:lnTo>
                  <a:lnTo>
                    <a:pt x="4" y="80"/>
                  </a:lnTo>
                  <a:lnTo>
                    <a:pt x="1" y="69"/>
                  </a:lnTo>
                  <a:lnTo>
                    <a:pt x="0" y="58"/>
                  </a:lnTo>
                  <a:lnTo>
                    <a:pt x="0" y="58"/>
                  </a:lnTo>
                  <a:lnTo>
                    <a:pt x="1" y="46"/>
                  </a:lnTo>
                  <a:lnTo>
                    <a:pt x="4" y="35"/>
                  </a:lnTo>
                  <a:lnTo>
                    <a:pt x="9" y="26"/>
                  </a:lnTo>
                  <a:lnTo>
                    <a:pt x="16" y="16"/>
                  </a:lnTo>
                  <a:lnTo>
                    <a:pt x="23" y="9"/>
                  </a:lnTo>
                  <a:lnTo>
                    <a:pt x="32" y="4"/>
                  </a:lnTo>
                  <a:lnTo>
                    <a:pt x="42" y="1"/>
                  </a:lnTo>
                  <a:lnTo>
                    <a:pt x="53" y="0"/>
                  </a:lnTo>
                  <a:lnTo>
                    <a:pt x="53" y="0"/>
                  </a:lnTo>
                  <a:lnTo>
                    <a:pt x="63" y="1"/>
                  </a:lnTo>
                  <a:lnTo>
                    <a:pt x="73" y="4"/>
                  </a:lnTo>
                  <a:lnTo>
                    <a:pt x="83" y="9"/>
                  </a:lnTo>
                  <a:lnTo>
                    <a:pt x="90" y="16"/>
                  </a:lnTo>
                  <a:lnTo>
                    <a:pt x="97" y="26"/>
                  </a:lnTo>
                  <a:lnTo>
                    <a:pt x="101" y="35"/>
                  </a:lnTo>
                  <a:lnTo>
                    <a:pt x="104" y="46"/>
                  </a:lnTo>
                  <a:lnTo>
                    <a:pt x="105" y="58"/>
                  </a:lnTo>
                  <a:lnTo>
                    <a:pt x="105" y="58"/>
                  </a:lnTo>
                  <a:lnTo>
                    <a:pt x="104" y="69"/>
                  </a:lnTo>
                  <a:lnTo>
                    <a:pt x="101" y="80"/>
                  </a:lnTo>
                  <a:lnTo>
                    <a:pt x="97" y="90"/>
                  </a:lnTo>
                  <a:lnTo>
                    <a:pt x="90" y="99"/>
                  </a:lnTo>
                  <a:lnTo>
                    <a:pt x="83" y="106"/>
                  </a:lnTo>
                  <a:lnTo>
                    <a:pt x="73" y="111"/>
                  </a:lnTo>
                  <a:lnTo>
                    <a:pt x="63" y="114"/>
                  </a:lnTo>
                  <a:lnTo>
                    <a:pt x="53" y="115"/>
                  </a:lnTo>
                  <a:lnTo>
                    <a:pt x="53" y="1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6" name="Line 497"/>
            <p:cNvSpPr>
              <a:spLocks noChangeShapeType="1"/>
            </p:cNvSpPr>
            <p:nvPr/>
          </p:nvSpPr>
          <p:spPr bwMode="auto">
            <a:xfrm>
              <a:off x="2971801" y="1814513"/>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7" name="Freeform 498"/>
            <p:cNvSpPr>
              <a:spLocks/>
            </p:cNvSpPr>
            <p:nvPr/>
          </p:nvSpPr>
          <p:spPr bwMode="auto">
            <a:xfrm>
              <a:off x="3060701" y="1901825"/>
              <a:ext cx="134938" cy="42863"/>
            </a:xfrm>
            <a:custGeom>
              <a:avLst/>
              <a:gdLst>
                <a:gd name="T0" fmla="*/ 85 w 85"/>
                <a:gd name="T1" fmla="*/ 0 h 27"/>
                <a:gd name="T2" fmla="*/ 85 w 85"/>
                <a:gd name="T3" fmla="*/ 0 h 27"/>
                <a:gd name="T4" fmla="*/ 84 w 85"/>
                <a:gd name="T5" fmla="*/ 2 h 27"/>
                <a:gd name="T6" fmla="*/ 82 w 85"/>
                <a:gd name="T7" fmla="*/ 5 h 27"/>
                <a:gd name="T8" fmla="*/ 78 w 85"/>
                <a:gd name="T9" fmla="*/ 7 h 27"/>
                <a:gd name="T10" fmla="*/ 73 w 85"/>
                <a:gd name="T11" fmla="*/ 9 h 27"/>
                <a:gd name="T12" fmla="*/ 60 w 85"/>
                <a:gd name="T13" fmla="*/ 11 h 27"/>
                <a:gd name="T14" fmla="*/ 43 w 85"/>
                <a:gd name="T15" fmla="*/ 12 h 27"/>
                <a:gd name="T16" fmla="*/ 43 w 85"/>
                <a:gd name="T17" fmla="*/ 12 h 27"/>
                <a:gd name="T18" fmla="*/ 27 w 85"/>
                <a:gd name="T19" fmla="*/ 11 h 27"/>
                <a:gd name="T20" fmla="*/ 13 w 85"/>
                <a:gd name="T21" fmla="*/ 9 h 27"/>
                <a:gd name="T22" fmla="*/ 7 w 85"/>
                <a:gd name="T23" fmla="*/ 7 h 27"/>
                <a:gd name="T24" fmla="*/ 4 w 85"/>
                <a:gd name="T25" fmla="*/ 5 h 27"/>
                <a:gd name="T26" fmla="*/ 1 w 85"/>
                <a:gd name="T27" fmla="*/ 2 h 27"/>
                <a:gd name="T28" fmla="*/ 0 w 85"/>
                <a:gd name="T29" fmla="*/ 0 h 27"/>
                <a:gd name="T30" fmla="*/ 0 w 85"/>
                <a:gd name="T31" fmla="*/ 17 h 27"/>
                <a:gd name="T32" fmla="*/ 0 w 85"/>
                <a:gd name="T33" fmla="*/ 17 h 27"/>
                <a:gd name="T34" fmla="*/ 1 w 85"/>
                <a:gd name="T35" fmla="*/ 19 h 27"/>
                <a:gd name="T36" fmla="*/ 4 w 85"/>
                <a:gd name="T37" fmla="*/ 21 h 27"/>
                <a:gd name="T38" fmla="*/ 7 w 85"/>
                <a:gd name="T39" fmla="*/ 22 h 27"/>
                <a:gd name="T40" fmla="*/ 13 w 85"/>
                <a:gd name="T41" fmla="*/ 24 h 27"/>
                <a:gd name="T42" fmla="*/ 27 w 85"/>
                <a:gd name="T43" fmla="*/ 26 h 27"/>
                <a:gd name="T44" fmla="*/ 43 w 85"/>
                <a:gd name="T45" fmla="*/ 27 h 27"/>
                <a:gd name="T46" fmla="*/ 43 w 85"/>
                <a:gd name="T47" fmla="*/ 27 h 27"/>
                <a:gd name="T48" fmla="*/ 60 w 85"/>
                <a:gd name="T49" fmla="*/ 26 h 27"/>
                <a:gd name="T50" fmla="*/ 73 w 85"/>
                <a:gd name="T51" fmla="*/ 24 h 27"/>
                <a:gd name="T52" fmla="*/ 78 w 85"/>
                <a:gd name="T53" fmla="*/ 22 h 27"/>
                <a:gd name="T54" fmla="*/ 82 w 85"/>
                <a:gd name="T55" fmla="*/ 21 h 27"/>
                <a:gd name="T56" fmla="*/ 84 w 85"/>
                <a:gd name="T57" fmla="*/ 19 h 27"/>
                <a:gd name="T58" fmla="*/ 85 w 85"/>
                <a:gd name="T5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27">
                  <a:moveTo>
                    <a:pt x="85" y="0"/>
                  </a:moveTo>
                  <a:lnTo>
                    <a:pt x="85" y="0"/>
                  </a:lnTo>
                  <a:lnTo>
                    <a:pt x="84" y="2"/>
                  </a:lnTo>
                  <a:lnTo>
                    <a:pt x="82" y="5"/>
                  </a:lnTo>
                  <a:lnTo>
                    <a:pt x="78" y="7"/>
                  </a:lnTo>
                  <a:lnTo>
                    <a:pt x="73" y="9"/>
                  </a:lnTo>
                  <a:lnTo>
                    <a:pt x="60" y="11"/>
                  </a:lnTo>
                  <a:lnTo>
                    <a:pt x="43" y="12"/>
                  </a:lnTo>
                  <a:lnTo>
                    <a:pt x="43" y="12"/>
                  </a:lnTo>
                  <a:lnTo>
                    <a:pt x="27" y="11"/>
                  </a:lnTo>
                  <a:lnTo>
                    <a:pt x="13" y="9"/>
                  </a:lnTo>
                  <a:lnTo>
                    <a:pt x="7" y="7"/>
                  </a:lnTo>
                  <a:lnTo>
                    <a:pt x="4" y="5"/>
                  </a:lnTo>
                  <a:lnTo>
                    <a:pt x="1" y="2"/>
                  </a:lnTo>
                  <a:lnTo>
                    <a:pt x="0" y="0"/>
                  </a:lnTo>
                  <a:lnTo>
                    <a:pt x="0" y="17"/>
                  </a:lnTo>
                  <a:lnTo>
                    <a:pt x="0" y="17"/>
                  </a:lnTo>
                  <a:lnTo>
                    <a:pt x="1" y="19"/>
                  </a:lnTo>
                  <a:lnTo>
                    <a:pt x="4" y="21"/>
                  </a:lnTo>
                  <a:lnTo>
                    <a:pt x="7" y="22"/>
                  </a:lnTo>
                  <a:lnTo>
                    <a:pt x="13" y="24"/>
                  </a:lnTo>
                  <a:lnTo>
                    <a:pt x="27" y="26"/>
                  </a:lnTo>
                  <a:lnTo>
                    <a:pt x="43" y="27"/>
                  </a:lnTo>
                  <a:lnTo>
                    <a:pt x="43" y="27"/>
                  </a:lnTo>
                  <a:lnTo>
                    <a:pt x="60" y="26"/>
                  </a:lnTo>
                  <a:lnTo>
                    <a:pt x="73" y="24"/>
                  </a:lnTo>
                  <a:lnTo>
                    <a:pt x="78" y="22"/>
                  </a:lnTo>
                  <a:lnTo>
                    <a:pt x="82" y="21"/>
                  </a:lnTo>
                  <a:lnTo>
                    <a:pt x="84" y="19"/>
                  </a:lnTo>
                  <a:lnTo>
                    <a:pt x="85"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8" name="Freeform 499"/>
            <p:cNvSpPr>
              <a:spLocks/>
            </p:cNvSpPr>
            <p:nvPr/>
          </p:nvSpPr>
          <p:spPr bwMode="auto">
            <a:xfrm>
              <a:off x="3060701" y="1878013"/>
              <a:ext cx="134938" cy="23813"/>
            </a:xfrm>
            <a:custGeom>
              <a:avLst/>
              <a:gdLst>
                <a:gd name="T0" fmla="*/ 85 w 85"/>
                <a:gd name="T1" fmla="*/ 0 h 15"/>
                <a:gd name="T2" fmla="*/ 85 w 85"/>
                <a:gd name="T3" fmla="*/ 0 h 15"/>
                <a:gd name="T4" fmla="*/ 84 w 85"/>
                <a:gd name="T5" fmla="*/ 2 h 15"/>
                <a:gd name="T6" fmla="*/ 82 w 85"/>
                <a:gd name="T7" fmla="*/ 4 h 15"/>
                <a:gd name="T8" fmla="*/ 78 w 85"/>
                <a:gd name="T9" fmla="*/ 5 h 15"/>
                <a:gd name="T10" fmla="*/ 73 w 85"/>
                <a:gd name="T11" fmla="*/ 7 h 15"/>
                <a:gd name="T12" fmla="*/ 60 w 85"/>
                <a:gd name="T13" fmla="*/ 9 h 15"/>
                <a:gd name="T14" fmla="*/ 43 w 85"/>
                <a:gd name="T15" fmla="*/ 10 h 15"/>
                <a:gd name="T16" fmla="*/ 43 w 85"/>
                <a:gd name="T17" fmla="*/ 10 h 15"/>
                <a:gd name="T18" fmla="*/ 27 w 85"/>
                <a:gd name="T19" fmla="*/ 9 h 15"/>
                <a:gd name="T20" fmla="*/ 13 w 85"/>
                <a:gd name="T21" fmla="*/ 7 h 15"/>
                <a:gd name="T22" fmla="*/ 7 w 85"/>
                <a:gd name="T23" fmla="*/ 5 h 15"/>
                <a:gd name="T24" fmla="*/ 4 w 85"/>
                <a:gd name="T25" fmla="*/ 4 h 15"/>
                <a:gd name="T26" fmla="*/ 1 w 85"/>
                <a:gd name="T27" fmla="*/ 2 h 15"/>
                <a:gd name="T28" fmla="*/ 0 w 85"/>
                <a:gd name="T29" fmla="*/ 0 h 15"/>
                <a:gd name="T30" fmla="*/ 0 w 85"/>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
                  <a:moveTo>
                    <a:pt x="85" y="0"/>
                  </a:moveTo>
                  <a:lnTo>
                    <a:pt x="85" y="0"/>
                  </a:lnTo>
                  <a:lnTo>
                    <a:pt x="84" y="2"/>
                  </a:lnTo>
                  <a:lnTo>
                    <a:pt x="82" y="4"/>
                  </a:lnTo>
                  <a:lnTo>
                    <a:pt x="78" y="5"/>
                  </a:lnTo>
                  <a:lnTo>
                    <a:pt x="73" y="7"/>
                  </a:lnTo>
                  <a:lnTo>
                    <a:pt x="60" y="9"/>
                  </a:lnTo>
                  <a:lnTo>
                    <a:pt x="43" y="10"/>
                  </a:lnTo>
                  <a:lnTo>
                    <a:pt x="43" y="10"/>
                  </a:lnTo>
                  <a:lnTo>
                    <a:pt x="27" y="9"/>
                  </a:lnTo>
                  <a:lnTo>
                    <a:pt x="13" y="7"/>
                  </a:lnTo>
                  <a:lnTo>
                    <a:pt x="7" y="5"/>
                  </a:lnTo>
                  <a:lnTo>
                    <a:pt x="4" y="4"/>
                  </a:lnTo>
                  <a:lnTo>
                    <a:pt x="1" y="2"/>
                  </a:lnTo>
                  <a:lnTo>
                    <a:pt x="0" y="0"/>
                  </a:lnTo>
                  <a:lnTo>
                    <a:pt x="0" y="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79" name="Freeform 500"/>
            <p:cNvSpPr>
              <a:spLocks/>
            </p:cNvSpPr>
            <p:nvPr/>
          </p:nvSpPr>
          <p:spPr bwMode="auto">
            <a:xfrm>
              <a:off x="3060701" y="1852613"/>
              <a:ext cx="134938" cy="23813"/>
            </a:xfrm>
            <a:custGeom>
              <a:avLst/>
              <a:gdLst>
                <a:gd name="T0" fmla="*/ 85 w 85"/>
                <a:gd name="T1" fmla="*/ 0 h 15"/>
                <a:gd name="T2" fmla="*/ 85 w 85"/>
                <a:gd name="T3" fmla="*/ 0 h 15"/>
                <a:gd name="T4" fmla="*/ 84 w 85"/>
                <a:gd name="T5" fmla="*/ 2 h 15"/>
                <a:gd name="T6" fmla="*/ 82 w 85"/>
                <a:gd name="T7" fmla="*/ 4 h 15"/>
                <a:gd name="T8" fmla="*/ 78 w 85"/>
                <a:gd name="T9" fmla="*/ 6 h 15"/>
                <a:gd name="T10" fmla="*/ 73 w 85"/>
                <a:gd name="T11" fmla="*/ 7 h 15"/>
                <a:gd name="T12" fmla="*/ 60 w 85"/>
                <a:gd name="T13" fmla="*/ 9 h 15"/>
                <a:gd name="T14" fmla="*/ 43 w 85"/>
                <a:gd name="T15" fmla="*/ 10 h 15"/>
                <a:gd name="T16" fmla="*/ 43 w 85"/>
                <a:gd name="T17" fmla="*/ 10 h 15"/>
                <a:gd name="T18" fmla="*/ 27 w 85"/>
                <a:gd name="T19" fmla="*/ 9 h 15"/>
                <a:gd name="T20" fmla="*/ 13 w 85"/>
                <a:gd name="T21" fmla="*/ 7 h 15"/>
                <a:gd name="T22" fmla="*/ 7 w 85"/>
                <a:gd name="T23" fmla="*/ 6 h 15"/>
                <a:gd name="T24" fmla="*/ 4 w 85"/>
                <a:gd name="T25" fmla="*/ 4 h 15"/>
                <a:gd name="T26" fmla="*/ 1 w 85"/>
                <a:gd name="T27" fmla="*/ 2 h 15"/>
                <a:gd name="T28" fmla="*/ 0 w 85"/>
                <a:gd name="T29" fmla="*/ 0 h 15"/>
                <a:gd name="T30" fmla="*/ 0 w 85"/>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
                  <a:moveTo>
                    <a:pt x="85" y="0"/>
                  </a:moveTo>
                  <a:lnTo>
                    <a:pt x="85" y="0"/>
                  </a:lnTo>
                  <a:lnTo>
                    <a:pt x="84" y="2"/>
                  </a:lnTo>
                  <a:lnTo>
                    <a:pt x="82" y="4"/>
                  </a:lnTo>
                  <a:lnTo>
                    <a:pt x="78" y="6"/>
                  </a:lnTo>
                  <a:lnTo>
                    <a:pt x="73" y="7"/>
                  </a:lnTo>
                  <a:lnTo>
                    <a:pt x="60" y="9"/>
                  </a:lnTo>
                  <a:lnTo>
                    <a:pt x="43" y="10"/>
                  </a:lnTo>
                  <a:lnTo>
                    <a:pt x="43" y="10"/>
                  </a:lnTo>
                  <a:lnTo>
                    <a:pt x="27" y="9"/>
                  </a:lnTo>
                  <a:lnTo>
                    <a:pt x="13" y="7"/>
                  </a:lnTo>
                  <a:lnTo>
                    <a:pt x="7" y="6"/>
                  </a:lnTo>
                  <a:lnTo>
                    <a:pt x="4" y="4"/>
                  </a:lnTo>
                  <a:lnTo>
                    <a:pt x="1" y="2"/>
                  </a:lnTo>
                  <a:lnTo>
                    <a:pt x="0" y="0"/>
                  </a:lnTo>
                  <a:lnTo>
                    <a:pt x="0" y="15"/>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0" name="Line 501"/>
            <p:cNvSpPr>
              <a:spLocks noChangeShapeType="1"/>
            </p:cNvSpPr>
            <p:nvPr/>
          </p:nvSpPr>
          <p:spPr bwMode="auto">
            <a:xfrm>
              <a:off x="3195638" y="1876425"/>
              <a:ext cx="0" cy="0"/>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1" name="Freeform 502"/>
            <p:cNvSpPr>
              <a:spLocks/>
            </p:cNvSpPr>
            <p:nvPr/>
          </p:nvSpPr>
          <p:spPr bwMode="auto">
            <a:xfrm>
              <a:off x="3060701" y="1825625"/>
              <a:ext cx="134938" cy="26988"/>
            </a:xfrm>
            <a:custGeom>
              <a:avLst/>
              <a:gdLst>
                <a:gd name="T0" fmla="*/ 85 w 85"/>
                <a:gd name="T1" fmla="*/ 0 h 17"/>
                <a:gd name="T2" fmla="*/ 85 w 85"/>
                <a:gd name="T3" fmla="*/ 0 h 17"/>
                <a:gd name="T4" fmla="*/ 84 w 85"/>
                <a:gd name="T5" fmla="*/ 2 h 17"/>
                <a:gd name="T6" fmla="*/ 82 w 85"/>
                <a:gd name="T7" fmla="*/ 4 h 17"/>
                <a:gd name="T8" fmla="*/ 78 w 85"/>
                <a:gd name="T9" fmla="*/ 6 h 17"/>
                <a:gd name="T10" fmla="*/ 73 w 85"/>
                <a:gd name="T11" fmla="*/ 8 h 17"/>
                <a:gd name="T12" fmla="*/ 60 w 85"/>
                <a:gd name="T13" fmla="*/ 10 h 17"/>
                <a:gd name="T14" fmla="*/ 43 w 85"/>
                <a:gd name="T15" fmla="*/ 11 h 17"/>
                <a:gd name="T16" fmla="*/ 43 w 85"/>
                <a:gd name="T17" fmla="*/ 11 h 17"/>
                <a:gd name="T18" fmla="*/ 27 w 85"/>
                <a:gd name="T19" fmla="*/ 10 h 17"/>
                <a:gd name="T20" fmla="*/ 13 w 85"/>
                <a:gd name="T21" fmla="*/ 8 h 17"/>
                <a:gd name="T22" fmla="*/ 7 w 85"/>
                <a:gd name="T23" fmla="*/ 6 h 17"/>
                <a:gd name="T24" fmla="*/ 4 w 85"/>
                <a:gd name="T25" fmla="*/ 4 h 17"/>
                <a:gd name="T26" fmla="*/ 1 w 85"/>
                <a:gd name="T27" fmla="*/ 2 h 17"/>
                <a:gd name="T28" fmla="*/ 0 w 85"/>
                <a:gd name="T29" fmla="*/ 0 h 17"/>
                <a:gd name="T30" fmla="*/ 0 w 85"/>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7">
                  <a:moveTo>
                    <a:pt x="85" y="0"/>
                  </a:moveTo>
                  <a:lnTo>
                    <a:pt x="85" y="0"/>
                  </a:lnTo>
                  <a:lnTo>
                    <a:pt x="84" y="2"/>
                  </a:lnTo>
                  <a:lnTo>
                    <a:pt x="82" y="4"/>
                  </a:lnTo>
                  <a:lnTo>
                    <a:pt x="78" y="6"/>
                  </a:lnTo>
                  <a:lnTo>
                    <a:pt x="73" y="8"/>
                  </a:lnTo>
                  <a:lnTo>
                    <a:pt x="60" y="10"/>
                  </a:lnTo>
                  <a:lnTo>
                    <a:pt x="43" y="11"/>
                  </a:lnTo>
                  <a:lnTo>
                    <a:pt x="43" y="11"/>
                  </a:lnTo>
                  <a:lnTo>
                    <a:pt x="27" y="10"/>
                  </a:lnTo>
                  <a:lnTo>
                    <a:pt x="13" y="8"/>
                  </a:lnTo>
                  <a:lnTo>
                    <a:pt x="7" y="6"/>
                  </a:lnTo>
                  <a:lnTo>
                    <a:pt x="4" y="4"/>
                  </a:lnTo>
                  <a:lnTo>
                    <a:pt x="1" y="2"/>
                  </a:lnTo>
                  <a:lnTo>
                    <a:pt x="0" y="0"/>
                  </a:lnTo>
                  <a:lnTo>
                    <a:pt x="0" y="17"/>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2" name="Freeform 503"/>
            <p:cNvSpPr>
              <a:spLocks/>
            </p:cNvSpPr>
            <p:nvPr/>
          </p:nvSpPr>
          <p:spPr bwMode="auto">
            <a:xfrm>
              <a:off x="3060701" y="1809750"/>
              <a:ext cx="134938" cy="15875"/>
            </a:xfrm>
            <a:custGeom>
              <a:avLst/>
              <a:gdLst>
                <a:gd name="T0" fmla="*/ 0 w 85"/>
                <a:gd name="T1" fmla="*/ 10 h 10"/>
                <a:gd name="T2" fmla="*/ 0 w 85"/>
                <a:gd name="T3" fmla="*/ 10 h 10"/>
                <a:gd name="T4" fmla="*/ 1 w 85"/>
                <a:gd name="T5" fmla="*/ 8 h 10"/>
                <a:gd name="T6" fmla="*/ 4 w 85"/>
                <a:gd name="T7" fmla="*/ 6 h 10"/>
                <a:gd name="T8" fmla="*/ 8 w 85"/>
                <a:gd name="T9" fmla="*/ 4 h 10"/>
                <a:gd name="T10" fmla="*/ 13 w 85"/>
                <a:gd name="T11" fmla="*/ 3 h 10"/>
                <a:gd name="T12" fmla="*/ 27 w 85"/>
                <a:gd name="T13" fmla="*/ 1 h 10"/>
                <a:gd name="T14" fmla="*/ 43 w 85"/>
                <a:gd name="T15" fmla="*/ 0 h 10"/>
                <a:gd name="T16" fmla="*/ 43 w 85"/>
                <a:gd name="T17" fmla="*/ 0 h 10"/>
                <a:gd name="T18" fmla="*/ 60 w 85"/>
                <a:gd name="T19" fmla="*/ 1 h 10"/>
                <a:gd name="T20" fmla="*/ 73 w 85"/>
                <a:gd name="T21" fmla="*/ 3 h 10"/>
                <a:gd name="T22" fmla="*/ 78 w 85"/>
                <a:gd name="T23" fmla="*/ 4 h 10"/>
                <a:gd name="T24" fmla="*/ 82 w 85"/>
                <a:gd name="T25" fmla="*/ 6 h 10"/>
                <a:gd name="T26" fmla="*/ 84 w 85"/>
                <a:gd name="T27" fmla="*/ 8 h 10"/>
                <a:gd name="T28" fmla="*/ 85 w 85"/>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0">
                  <a:moveTo>
                    <a:pt x="0" y="10"/>
                  </a:moveTo>
                  <a:lnTo>
                    <a:pt x="0" y="10"/>
                  </a:lnTo>
                  <a:lnTo>
                    <a:pt x="1" y="8"/>
                  </a:lnTo>
                  <a:lnTo>
                    <a:pt x="4" y="6"/>
                  </a:lnTo>
                  <a:lnTo>
                    <a:pt x="8" y="4"/>
                  </a:lnTo>
                  <a:lnTo>
                    <a:pt x="13" y="3"/>
                  </a:lnTo>
                  <a:lnTo>
                    <a:pt x="27" y="1"/>
                  </a:lnTo>
                  <a:lnTo>
                    <a:pt x="43" y="0"/>
                  </a:lnTo>
                  <a:lnTo>
                    <a:pt x="43" y="0"/>
                  </a:lnTo>
                  <a:lnTo>
                    <a:pt x="60" y="1"/>
                  </a:lnTo>
                  <a:lnTo>
                    <a:pt x="73" y="3"/>
                  </a:lnTo>
                  <a:lnTo>
                    <a:pt x="78" y="4"/>
                  </a:lnTo>
                  <a:lnTo>
                    <a:pt x="82" y="6"/>
                  </a:lnTo>
                  <a:lnTo>
                    <a:pt x="84" y="8"/>
                  </a:lnTo>
                  <a:lnTo>
                    <a:pt x="85" y="10"/>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3" name="Freeform 504"/>
            <p:cNvSpPr>
              <a:spLocks/>
            </p:cNvSpPr>
            <p:nvPr/>
          </p:nvSpPr>
          <p:spPr bwMode="auto">
            <a:xfrm>
              <a:off x="2905126" y="1744663"/>
              <a:ext cx="60325" cy="103188"/>
            </a:xfrm>
            <a:custGeom>
              <a:avLst/>
              <a:gdLst>
                <a:gd name="T0" fmla="*/ 32 w 38"/>
                <a:gd name="T1" fmla="*/ 3 h 65"/>
                <a:gd name="T2" fmla="*/ 32 w 38"/>
                <a:gd name="T3" fmla="*/ 3 h 65"/>
                <a:gd name="T4" fmla="*/ 27 w 38"/>
                <a:gd name="T5" fmla="*/ 1 h 65"/>
                <a:gd name="T6" fmla="*/ 23 w 38"/>
                <a:gd name="T7" fmla="*/ 0 h 65"/>
                <a:gd name="T8" fmla="*/ 18 w 38"/>
                <a:gd name="T9" fmla="*/ 0 h 65"/>
                <a:gd name="T10" fmla="*/ 18 w 38"/>
                <a:gd name="T11" fmla="*/ 0 h 65"/>
                <a:gd name="T12" fmla="*/ 11 w 38"/>
                <a:gd name="T13" fmla="*/ 1 h 65"/>
                <a:gd name="T14" fmla="*/ 7 w 38"/>
                <a:gd name="T15" fmla="*/ 3 h 65"/>
                <a:gd name="T16" fmla="*/ 5 w 38"/>
                <a:gd name="T17" fmla="*/ 7 h 65"/>
                <a:gd name="T18" fmla="*/ 4 w 38"/>
                <a:gd name="T19" fmla="*/ 10 h 65"/>
                <a:gd name="T20" fmla="*/ 4 w 38"/>
                <a:gd name="T21" fmla="*/ 10 h 65"/>
                <a:gd name="T22" fmla="*/ 5 w 38"/>
                <a:gd name="T23" fmla="*/ 15 h 65"/>
                <a:gd name="T24" fmla="*/ 7 w 38"/>
                <a:gd name="T25" fmla="*/ 18 h 65"/>
                <a:gd name="T26" fmla="*/ 13 w 38"/>
                <a:gd name="T27" fmla="*/ 21 h 65"/>
                <a:gd name="T28" fmla="*/ 19 w 38"/>
                <a:gd name="T29" fmla="*/ 24 h 65"/>
                <a:gd name="T30" fmla="*/ 19 w 38"/>
                <a:gd name="T31" fmla="*/ 24 h 65"/>
                <a:gd name="T32" fmla="*/ 27 w 38"/>
                <a:gd name="T33" fmla="*/ 27 h 65"/>
                <a:gd name="T34" fmla="*/ 33 w 38"/>
                <a:gd name="T35" fmla="*/ 33 h 65"/>
                <a:gd name="T36" fmla="*/ 35 w 38"/>
                <a:gd name="T37" fmla="*/ 35 h 65"/>
                <a:gd name="T38" fmla="*/ 36 w 38"/>
                <a:gd name="T39" fmla="*/ 38 h 65"/>
                <a:gd name="T40" fmla="*/ 37 w 38"/>
                <a:gd name="T41" fmla="*/ 42 h 65"/>
                <a:gd name="T42" fmla="*/ 38 w 38"/>
                <a:gd name="T43" fmla="*/ 45 h 65"/>
                <a:gd name="T44" fmla="*/ 38 w 38"/>
                <a:gd name="T45" fmla="*/ 45 h 65"/>
                <a:gd name="T46" fmla="*/ 37 w 38"/>
                <a:gd name="T47" fmla="*/ 49 h 65"/>
                <a:gd name="T48" fmla="*/ 36 w 38"/>
                <a:gd name="T49" fmla="*/ 53 h 65"/>
                <a:gd name="T50" fmla="*/ 34 w 38"/>
                <a:gd name="T51" fmla="*/ 56 h 65"/>
                <a:gd name="T52" fmla="*/ 31 w 38"/>
                <a:gd name="T53" fmla="*/ 59 h 65"/>
                <a:gd name="T54" fmla="*/ 28 w 38"/>
                <a:gd name="T55" fmla="*/ 62 h 65"/>
                <a:gd name="T56" fmla="*/ 23 w 38"/>
                <a:gd name="T57" fmla="*/ 64 h 65"/>
                <a:gd name="T58" fmla="*/ 18 w 38"/>
                <a:gd name="T59" fmla="*/ 65 h 65"/>
                <a:gd name="T60" fmla="*/ 11 w 38"/>
                <a:gd name="T61" fmla="*/ 65 h 65"/>
                <a:gd name="T62" fmla="*/ 11 w 38"/>
                <a:gd name="T63" fmla="*/ 65 h 65"/>
                <a:gd name="T64" fmla="*/ 5 w 38"/>
                <a:gd name="T65" fmla="*/ 65 h 65"/>
                <a:gd name="T66" fmla="*/ 0 w 38"/>
                <a:gd name="T6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65">
                  <a:moveTo>
                    <a:pt x="32" y="3"/>
                  </a:moveTo>
                  <a:lnTo>
                    <a:pt x="32" y="3"/>
                  </a:lnTo>
                  <a:lnTo>
                    <a:pt x="27" y="1"/>
                  </a:lnTo>
                  <a:lnTo>
                    <a:pt x="23" y="0"/>
                  </a:lnTo>
                  <a:lnTo>
                    <a:pt x="18" y="0"/>
                  </a:lnTo>
                  <a:lnTo>
                    <a:pt x="18" y="0"/>
                  </a:lnTo>
                  <a:lnTo>
                    <a:pt x="11" y="1"/>
                  </a:lnTo>
                  <a:lnTo>
                    <a:pt x="7" y="3"/>
                  </a:lnTo>
                  <a:lnTo>
                    <a:pt x="5" y="7"/>
                  </a:lnTo>
                  <a:lnTo>
                    <a:pt x="4" y="10"/>
                  </a:lnTo>
                  <a:lnTo>
                    <a:pt x="4" y="10"/>
                  </a:lnTo>
                  <a:lnTo>
                    <a:pt x="5" y="15"/>
                  </a:lnTo>
                  <a:lnTo>
                    <a:pt x="7" y="18"/>
                  </a:lnTo>
                  <a:lnTo>
                    <a:pt x="13" y="21"/>
                  </a:lnTo>
                  <a:lnTo>
                    <a:pt x="19" y="24"/>
                  </a:lnTo>
                  <a:lnTo>
                    <a:pt x="19" y="24"/>
                  </a:lnTo>
                  <a:lnTo>
                    <a:pt x="27" y="27"/>
                  </a:lnTo>
                  <a:lnTo>
                    <a:pt x="33" y="33"/>
                  </a:lnTo>
                  <a:lnTo>
                    <a:pt x="35" y="35"/>
                  </a:lnTo>
                  <a:lnTo>
                    <a:pt x="36" y="38"/>
                  </a:lnTo>
                  <a:lnTo>
                    <a:pt x="37" y="42"/>
                  </a:lnTo>
                  <a:lnTo>
                    <a:pt x="38" y="45"/>
                  </a:lnTo>
                  <a:lnTo>
                    <a:pt x="38" y="45"/>
                  </a:lnTo>
                  <a:lnTo>
                    <a:pt x="37" y="49"/>
                  </a:lnTo>
                  <a:lnTo>
                    <a:pt x="36" y="53"/>
                  </a:lnTo>
                  <a:lnTo>
                    <a:pt x="34" y="56"/>
                  </a:lnTo>
                  <a:lnTo>
                    <a:pt x="31" y="59"/>
                  </a:lnTo>
                  <a:lnTo>
                    <a:pt x="28" y="62"/>
                  </a:lnTo>
                  <a:lnTo>
                    <a:pt x="23" y="64"/>
                  </a:lnTo>
                  <a:lnTo>
                    <a:pt x="18" y="65"/>
                  </a:lnTo>
                  <a:lnTo>
                    <a:pt x="11" y="65"/>
                  </a:lnTo>
                  <a:lnTo>
                    <a:pt x="11" y="65"/>
                  </a:lnTo>
                  <a:lnTo>
                    <a:pt x="5" y="65"/>
                  </a:lnTo>
                  <a:lnTo>
                    <a:pt x="0" y="64"/>
                  </a:lnTo>
                </a:path>
              </a:pathLst>
            </a:custGeom>
            <a:noFill/>
            <a:ln w="12700">
              <a:solidFill>
                <a:schemeClr val="bg2">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984" name="Line 505"/>
            <p:cNvSpPr>
              <a:spLocks noChangeShapeType="1"/>
            </p:cNvSpPr>
            <p:nvPr/>
          </p:nvSpPr>
          <p:spPr bwMode="auto">
            <a:xfrm>
              <a:off x="2935288" y="1719263"/>
              <a:ext cx="0" cy="153988"/>
            </a:xfrm>
            <a:prstGeom prst="line">
              <a:avLst/>
            </a:prstGeom>
            <a:noFill/>
            <a:ln w="12700">
              <a:solidFill>
                <a:schemeClr val="bg2">
                  <a:lumMod val="60000"/>
                  <a:lumOff val="4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spTree>
    <p:extLst>
      <p:ext uri="{BB962C8B-B14F-4D97-AF65-F5344CB8AC3E}">
        <p14:creationId xmlns:p14="http://schemas.microsoft.com/office/powerpoint/2010/main" val="135768655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rona koncowa_ciemny">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CE604715-9654-4EBC-B14A-CA6E1B3CD235}"/>
              </a:ext>
            </a:extLst>
          </p:cNvPr>
          <p:cNvSpPr/>
          <p:nvPr userDrawn="1"/>
        </p:nvSpPr>
        <p:spPr>
          <a:xfrm>
            <a:off x="0" y="4952809"/>
            <a:ext cx="9144000" cy="101205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a:extLst>
              <a:ext uri="{FF2B5EF4-FFF2-40B4-BE49-F238E27FC236}">
                <a16:creationId xmlns:a16="http://schemas.microsoft.com/office/drawing/2014/main" id="{DAA7E2D6-CF0F-48F7-8420-FD21B0B30903}"/>
              </a:ext>
            </a:extLst>
          </p:cNvPr>
          <p:cNvSpPr/>
          <p:nvPr userDrawn="1"/>
        </p:nvSpPr>
        <p:spPr>
          <a:xfrm>
            <a:off x="0" y="-1"/>
            <a:ext cx="9144000" cy="4966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41" name="Grupa 40"/>
          <p:cNvGrpSpPr/>
          <p:nvPr userDrawn="1"/>
        </p:nvGrpSpPr>
        <p:grpSpPr>
          <a:xfrm>
            <a:off x="3818216" y="5131942"/>
            <a:ext cx="709945" cy="792088"/>
            <a:chOff x="3951130" y="2132856"/>
            <a:chExt cx="2298915" cy="2564904"/>
          </a:xfrm>
        </p:grpSpPr>
        <p:sp>
          <p:nvSpPr>
            <p:cNvPr id="42" name="Freeform 164"/>
            <p:cNvSpPr>
              <a:spLocks noEditPoints="1"/>
            </p:cNvSpPr>
            <p:nvPr/>
          </p:nvSpPr>
          <p:spPr bwMode="auto">
            <a:xfrm>
              <a:off x="4744350" y="3897415"/>
              <a:ext cx="112215" cy="179306"/>
            </a:xfrm>
            <a:custGeom>
              <a:avLst/>
              <a:gdLst>
                <a:gd name="T0" fmla="*/ 198 w 567"/>
                <a:gd name="T1" fmla="*/ 547 h 906"/>
                <a:gd name="T2" fmla="*/ 109 w 567"/>
                <a:gd name="T3" fmla="*/ 881 h 906"/>
                <a:gd name="T4" fmla="*/ 107 w 567"/>
                <a:gd name="T5" fmla="*/ 890 h 906"/>
                <a:gd name="T6" fmla="*/ 100 w 567"/>
                <a:gd name="T7" fmla="*/ 901 h 906"/>
                <a:gd name="T8" fmla="*/ 87 w 567"/>
                <a:gd name="T9" fmla="*/ 906 h 906"/>
                <a:gd name="T10" fmla="*/ 17 w 567"/>
                <a:gd name="T11" fmla="*/ 905 h 906"/>
                <a:gd name="T12" fmla="*/ 6 w 567"/>
                <a:gd name="T13" fmla="*/ 898 h 906"/>
                <a:gd name="T14" fmla="*/ 0 w 567"/>
                <a:gd name="T15" fmla="*/ 886 h 906"/>
                <a:gd name="T16" fmla="*/ 0 w 567"/>
                <a:gd name="T17" fmla="*/ 40 h 906"/>
                <a:gd name="T18" fmla="*/ 4 w 567"/>
                <a:gd name="T19" fmla="*/ 24 h 906"/>
                <a:gd name="T20" fmla="*/ 16 w 567"/>
                <a:gd name="T21" fmla="*/ 13 h 906"/>
                <a:gd name="T22" fmla="*/ 29 w 567"/>
                <a:gd name="T23" fmla="*/ 10 h 906"/>
                <a:gd name="T24" fmla="*/ 175 w 567"/>
                <a:gd name="T25" fmla="*/ 1 h 906"/>
                <a:gd name="T26" fmla="*/ 265 w 567"/>
                <a:gd name="T27" fmla="*/ 1 h 906"/>
                <a:gd name="T28" fmla="*/ 365 w 567"/>
                <a:gd name="T29" fmla="*/ 13 h 906"/>
                <a:gd name="T30" fmla="*/ 435 w 567"/>
                <a:gd name="T31" fmla="*/ 38 h 906"/>
                <a:gd name="T32" fmla="*/ 471 w 567"/>
                <a:gd name="T33" fmla="*/ 58 h 906"/>
                <a:gd name="T34" fmla="*/ 502 w 567"/>
                <a:gd name="T35" fmla="*/ 83 h 906"/>
                <a:gd name="T36" fmla="*/ 528 w 567"/>
                <a:gd name="T37" fmla="*/ 116 h 906"/>
                <a:gd name="T38" fmla="*/ 547 w 567"/>
                <a:gd name="T39" fmla="*/ 152 h 906"/>
                <a:gd name="T40" fmla="*/ 561 w 567"/>
                <a:gd name="T41" fmla="*/ 195 h 906"/>
                <a:gd name="T42" fmla="*/ 567 w 567"/>
                <a:gd name="T43" fmla="*/ 244 h 906"/>
                <a:gd name="T44" fmla="*/ 567 w 567"/>
                <a:gd name="T45" fmla="*/ 277 h 906"/>
                <a:gd name="T46" fmla="*/ 563 w 567"/>
                <a:gd name="T47" fmla="*/ 331 h 906"/>
                <a:gd name="T48" fmla="*/ 553 w 567"/>
                <a:gd name="T49" fmla="*/ 377 h 906"/>
                <a:gd name="T50" fmla="*/ 536 w 567"/>
                <a:gd name="T51" fmla="*/ 417 h 906"/>
                <a:gd name="T52" fmla="*/ 511 w 567"/>
                <a:gd name="T53" fmla="*/ 452 h 906"/>
                <a:gd name="T54" fmla="*/ 483 w 567"/>
                <a:gd name="T55" fmla="*/ 480 h 906"/>
                <a:gd name="T56" fmla="*/ 447 w 567"/>
                <a:gd name="T57" fmla="*/ 503 h 906"/>
                <a:gd name="T58" fmla="*/ 394 w 567"/>
                <a:gd name="T59" fmla="*/ 526 h 906"/>
                <a:gd name="T60" fmla="*/ 299 w 567"/>
                <a:gd name="T61" fmla="*/ 544 h 906"/>
                <a:gd name="T62" fmla="*/ 229 w 567"/>
                <a:gd name="T63" fmla="*/ 548 h 906"/>
                <a:gd name="T64" fmla="*/ 456 w 567"/>
                <a:gd name="T65" fmla="*/ 239 h 906"/>
                <a:gd name="T66" fmla="*/ 444 w 567"/>
                <a:gd name="T67" fmla="*/ 184 h 906"/>
                <a:gd name="T68" fmla="*/ 415 w 567"/>
                <a:gd name="T69" fmla="*/ 143 h 906"/>
                <a:gd name="T70" fmla="*/ 369 w 567"/>
                <a:gd name="T71" fmla="*/ 114 h 906"/>
                <a:gd name="T72" fmla="*/ 308 w 567"/>
                <a:gd name="T73" fmla="*/ 98 h 906"/>
                <a:gd name="T74" fmla="*/ 229 w 567"/>
                <a:gd name="T75" fmla="*/ 93 h 906"/>
                <a:gd name="T76" fmla="*/ 109 w 567"/>
                <a:gd name="T77" fmla="*/ 97 h 906"/>
                <a:gd name="T78" fmla="*/ 167 w 567"/>
                <a:gd name="T79" fmla="*/ 454 h 906"/>
                <a:gd name="T80" fmla="*/ 229 w 567"/>
                <a:gd name="T81" fmla="*/ 456 h 906"/>
                <a:gd name="T82" fmla="*/ 312 w 567"/>
                <a:gd name="T83" fmla="*/ 450 h 906"/>
                <a:gd name="T84" fmla="*/ 374 w 567"/>
                <a:gd name="T85" fmla="*/ 433 h 906"/>
                <a:gd name="T86" fmla="*/ 417 w 567"/>
                <a:gd name="T87" fmla="*/ 402 h 906"/>
                <a:gd name="T88" fmla="*/ 445 w 567"/>
                <a:gd name="T89" fmla="*/ 359 h 906"/>
                <a:gd name="T90" fmla="*/ 456 w 567"/>
                <a:gd name="T91" fmla="*/ 30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7" h="906">
                  <a:moveTo>
                    <a:pt x="229" y="548"/>
                  </a:moveTo>
                  <a:lnTo>
                    <a:pt x="229" y="548"/>
                  </a:lnTo>
                  <a:lnTo>
                    <a:pt x="198" y="547"/>
                  </a:lnTo>
                  <a:lnTo>
                    <a:pt x="166" y="546"/>
                  </a:lnTo>
                  <a:lnTo>
                    <a:pt x="109" y="542"/>
                  </a:lnTo>
                  <a:lnTo>
                    <a:pt x="109" y="881"/>
                  </a:lnTo>
                  <a:lnTo>
                    <a:pt x="109" y="881"/>
                  </a:lnTo>
                  <a:lnTo>
                    <a:pt x="108" y="885"/>
                  </a:lnTo>
                  <a:lnTo>
                    <a:pt x="107" y="890"/>
                  </a:lnTo>
                  <a:lnTo>
                    <a:pt x="105" y="894"/>
                  </a:lnTo>
                  <a:lnTo>
                    <a:pt x="102" y="898"/>
                  </a:lnTo>
                  <a:lnTo>
                    <a:pt x="100" y="901"/>
                  </a:lnTo>
                  <a:lnTo>
                    <a:pt x="95" y="904"/>
                  </a:lnTo>
                  <a:lnTo>
                    <a:pt x="92" y="905"/>
                  </a:lnTo>
                  <a:lnTo>
                    <a:pt x="87" y="906"/>
                  </a:lnTo>
                  <a:lnTo>
                    <a:pt x="22" y="906"/>
                  </a:lnTo>
                  <a:lnTo>
                    <a:pt x="22" y="906"/>
                  </a:lnTo>
                  <a:lnTo>
                    <a:pt x="17" y="905"/>
                  </a:lnTo>
                  <a:lnTo>
                    <a:pt x="12" y="904"/>
                  </a:lnTo>
                  <a:lnTo>
                    <a:pt x="9" y="901"/>
                  </a:lnTo>
                  <a:lnTo>
                    <a:pt x="6" y="898"/>
                  </a:lnTo>
                  <a:lnTo>
                    <a:pt x="3" y="894"/>
                  </a:lnTo>
                  <a:lnTo>
                    <a:pt x="1" y="891"/>
                  </a:lnTo>
                  <a:lnTo>
                    <a:pt x="0" y="886"/>
                  </a:lnTo>
                  <a:lnTo>
                    <a:pt x="0" y="881"/>
                  </a:lnTo>
                  <a:lnTo>
                    <a:pt x="0" y="40"/>
                  </a:lnTo>
                  <a:lnTo>
                    <a:pt x="0" y="40"/>
                  </a:lnTo>
                  <a:lnTo>
                    <a:pt x="0" y="34"/>
                  </a:lnTo>
                  <a:lnTo>
                    <a:pt x="2" y="28"/>
                  </a:lnTo>
                  <a:lnTo>
                    <a:pt x="4" y="24"/>
                  </a:lnTo>
                  <a:lnTo>
                    <a:pt x="8" y="19"/>
                  </a:lnTo>
                  <a:lnTo>
                    <a:pt x="11" y="16"/>
                  </a:lnTo>
                  <a:lnTo>
                    <a:pt x="16" y="13"/>
                  </a:lnTo>
                  <a:lnTo>
                    <a:pt x="22" y="11"/>
                  </a:lnTo>
                  <a:lnTo>
                    <a:pt x="29" y="10"/>
                  </a:lnTo>
                  <a:lnTo>
                    <a:pt x="29" y="10"/>
                  </a:lnTo>
                  <a:lnTo>
                    <a:pt x="72" y="5"/>
                  </a:lnTo>
                  <a:lnTo>
                    <a:pt x="123" y="2"/>
                  </a:lnTo>
                  <a:lnTo>
                    <a:pt x="175" y="1"/>
                  </a:lnTo>
                  <a:lnTo>
                    <a:pt x="229" y="0"/>
                  </a:lnTo>
                  <a:lnTo>
                    <a:pt x="229" y="0"/>
                  </a:lnTo>
                  <a:lnTo>
                    <a:pt x="265" y="1"/>
                  </a:lnTo>
                  <a:lnTo>
                    <a:pt x="299" y="3"/>
                  </a:lnTo>
                  <a:lnTo>
                    <a:pt x="333" y="8"/>
                  </a:lnTo>
                  <a:lnTo>
                    <a:pt x="365" y="13"/>
                  </a:lnTo>
                  <a:lnTo>
                    <a:pt x="394" y="21"/>
                  </a:lnTo>
                  <a:lnTo>
                    <a:pt x="422" y="32"/>
                  </a:lnTo>
                  <a:lnTo>
                    <a:pt x="435" y="38"/>
                  </a:lnTo>
                  <a:lnTo>
                    <a:pt x="447" y="43"/>
                  </a:lnTo>
                  <a:lnTo>
                    <a:pt x="460" y="50"/>
                  </a:lnTo>
                  <a:lnTo>
                    <a:pt x="471" y="58"/>
                  </a:lnTo>
                  <a:lnTo>
                    <a:pt x="483" y="66"/>
                  </a:lnTo>
                  <a:lnTo>
                    <a:pt x="493" y="74"/>
                  </a:lnTo>
                  <a:lnTo>
                    <a:pt x="502" y="83"/>
                  </a:lnTo>
                  <a:lnTo>
                    <a:pt x="511" y="94"/>
                  </a:lnTo>
                  <a:lnTo>
                    <a:pt x="521" y="104"/>
                  </a:lnTo>
                  <a:lnTo>
                    <a:pt x="528" y="116"/>
                  </a:lnTo>
                  <a:lnTo>
                    <a:pt x="536" y="127"/>
                  </a:lnTo>
                  <a:lnTo>
                    <a:pt x="541" y="138"/>
                  </a:lnTo>
                  <a:lnTo>
                    <a:pt x="547" y="152"/>
                  </a:lnTo>
                  <a:lnTo>
                    <a:pt x="553" y="166"/>
                  </a:lnTo>
                  <a:lnTo>
                    <a:pt x="557" y="180"/>
                  </a:lnTo>
                  <a:lnTo>
                    <a:pt x="561" y="195"/>
                  </a:lnTo>
                  <a:lnTo>
                    <a:pt x="563" y="211"/>
                  </a:lnTo>
                  <a:lnTo>
                    <a:pt x="565" y="227"/>
                  </a:lnTo>
                  <a:lnTo>
                    <a:pt x="567" y="244"/>
                  </a:lnTo>
                  <a:lnTo>
                    <a:pt x="567" y="262"/>
                  </a:lnTo>
                  <a:lnTo>
                    <a:pt x="567" y="277"/>
                  </a:lnTo>
                  <a:lnTo>
                    <a:pt x="567" y="277"/>
                  </a:lnTo>
                  <a:lnTo>
                    <a:pt x="567" y="296"/>
                  </a:lnTo>
                  <a:lnTo>
                    <a:pt x="565" y="314"/>
                  </a:lnTo>
                  <a:lnTo>
                    <a:pt x="563" y="331"/>
                  </a:lnTo>
                  <a:lnTo>
                    <a:pt x="561" y="347"/>
                  </a:lnTo>
                  <a:lnTo>
                    <a:pt x="557" y="362"/>
                  </a:lnTo>
                  <a:lnTo>
                    <a:pt x="553" y="377"/>
                  </a:lnTo>
                  <a:lnTo>
                    <a:pt x="547" y="392"/>
                  </a:lnTo>
                  <a:lnTo>
                    <a:pt x="541" y="405"/>
                  </a:lnTo>
                  <a:lnTo>
                    <a:pt x="536" y="417"/>
                  </a:lnTo>
                  <a:lnTo>
                    <a:pt x="528" y="430"/>
                  </a:lnTo>
                  <a:lnTo>
                    <a:pt x="521" y="441"/>
                  </a:lnTo>
                  <a:lnTo>
                    <a:pt x="511" y="452"/>
                  </a:lnTo>
                  <a:lnTo>
                    <a:pt x="502" y="462"/>
                  </a:lnTo>
                  <a:lnTo>
                    <a:pt x="493" y="471"/>
                  </a:lnTo>
                  <a:lnTo>
                    <a:pt x="483" y="480"/>
                  </a:lnTo>
                  <a:lnTo>
                    <a:pt x="471" y="488"/>
                  </a:lnTo>
                  <a:lnTo>
                    <a:pt x="460" y="496"/>
                  </a:lnTo>
                  <a:lnTo>
                    <a:pt x="447" y="503"/>
                  </a:lnTo>
                  <a:lnTo>
                    <a:pt x="435" y="510"/>
                  </a:lnTo>
                  <a:lnTo>
                    <a:pt x="422" y="516"/>
                  </a:lnTo>
                  <a:lnTo>
                    <a:pt x="394" y="526"/>
                  </a:lnTo>
                  <a:lnTo>
                    <a:pt x="365" y="534"/>
                  </a:lnTo>
                  <a:lnTo>
                    <a:pt x="333" y="540"/>
                  </a:lnTo>
                  <a:lnTo>
                    <a:pt x="299" y="544"/>
                  </a:lnTo>
                  <a:lnTo>
                    <a:pt x="265" y="547"/>
                  </a:lnTo>
                  <a:lnTo>
                    <a:pt x="229" y="548"/>
                  </a:lnTo>
                  <a:lnTo>
                    <a:pt x="229" y="548"/>
                  </a:lnTo>
                  <a:close/>
                  <a:moveTo>
                    <a:pt x="458" y="262"/>
                  </a:moveTo>
                  <a:lnTo>
                    <a:pt x="458" y="262"/>
                  </a:lnTo>
                  <a:lnTo>
                    <a:pt x="456" y="239"/>
                  </a:lnTo>
                  <a:lnTo>
                    <a:pt x="454" y="220"/>
                  </a:lnTo>
                  <a:lnTo>
                    <a:pt x="450" y="202"/>
                  </a:lnTo>
                  <a:lnTo>
                    <a:pt x="444" y="184"/>
                  </a:lnTo>
                  <a:lnTo>
                    <a:pt x="436" y="168"/>
                  </a:lnTo>
                  <a:lnTo>
                    <a:pt x="427" y="155"/>
                  </a:lnTo>
                  <a:lnTo>
                    <a:pt x="415" y="143"/>
                  </a:lnTo>
                  <a:lnTo>
                    <a:pt x="401" y="132"/>
                  </a:lnTo>
                  <a:lnTo>
                    <a:pt x="386" y="122"/>
                  </a:lnTo>
                  <a:lnTo>
                    <a:pt x="369" y="114"/>
                  </a:lnTo>
                  <a:lnTo>
                    <a:pt x="351" y="107"/>
                  </a:lnTo>
                  <a:lnTo>
                    <a:pt x="330" y="102"/>
                  </a:lnTo>
                  <a:lnTo>
                    <a:pt x="308" y="98"/>
                  </a:lnTo>
                  <a:lnTo>
                    <a:pt x="283" y="95"/>
                  </a:lnTo>
                  <a:lnTo>
                    <a:pt x="257" y="94"/>
                  </a:lnTo>
                  <a:lnTo>
                    <a:pt x="229" y="93"/>
                  </a:lnTo>
                  <a:lnTo>
                    <a:pt x="229" y="93"/>
                  </a:lnTo>
                  <a:lnTo>
                    <a:pt x="165" y="95"/>
                  </a:lnTo>
                  <a:lnTo>
                    <a:pt x="109" y="97"/>
                  </a:lnTo>
                  <a:lnTo>
                    <a:pt x="109" y="452"/>
                  </a:lnTo>
                  <a:lnTo>
                    <a:pt x="109" y="452"/>
                  </a:lnTo>
                  <a:lnTo>
                    <a:pt x="167" y="454"/>
                  </a:lnTo>
                  <a:lnTo>
                    <a:pt x="201" y="456"/>
                  </a:lnTo>
                  <a:lnTo>
                    <a:pt x="229" y="456"/>
                  </a:lnTo>
                  <a:lnTo>
                    <a:pt x="229" y="456"/>
                  </a:lnTo>
                  <a:lnTo>
                    <a:pt x="259" y="456"/>
                  </a:lnTo>
                  <a:lnTo>
                    <a:pt x="287" y="454"/>
                  </a:lnTo>
                  <a:lnTo>
                    <a:pt x="312" y="450"/>
                  </a:lnTo>
                  <a:lnTo>
                    <a:pt x="335" y="446"/>
                  </a:lnTo>
                  <a:lnTo>
                    <a:pt x="355" y="440"/>
                  </a:lnTo>
                  <a:lnTo>
                    <a:pt x="374" y="433"/>
                  </a:lnTo>
                  <a:lnTo>
                    <a:pt x="391" y="424"/>
                  </a:lnTo>
                  <a:lnTo>
                    <a:pt x="405" y="414"/>
                  </a:lnTo>
                  <a:lnTo>
                    <a:pt x="417" y="402"/>
                  </a:lnTo>
                  <a:lnTo>
                    <a:pt x="429" y="390"/>
                  </a:lnTo>
                  <a:lnTo>
                    <a:pt x="438" y="375"/>
                  </a:lnTo>
                  <a:lnTo>
                    <a:pt x="445" y="359"/>
                  </a:lnTo>
                  <a:lnTo>
                    <a:pt x="451" y="340"/>
                  </a:lnTo>
                  <a:lnTo>
                    <a:pt x="454" y="321"/>
                  </a:lnTo>
                  <a:lnTo>
                    <a:pt x="456" y="300"/>
                  </a:lnTo>
                  <a:lnTo>
                    <a:pt x="458" y="277"/>
                  </a:lnTo>
                  <a:lnTo>
                    <a:pt x="458" y="26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3" name="Freeform 165"/>
            <p:cNvSpPr>
              <a:spLocks noEditPoints="1"/>
            </p:cNvSpPr>
            <p:nvPr/>
          </p:nvSpPr>
          <p:spPr bwMode="auto">
            <a:xfrm>
              <a:off x="4873190" y="3943726"/>
              <a:ext cx="96778" cy="134776"/>
            </a:xfrm>
            <a:custGeom>
              <a:avLst/>
              <a:gdLst>
                <a:gd name="T0" fmla="*/ 408 w 487"/>
                <a:gd name="T1" fmla="*/ 673 h 681"/>
                <a:gd name="T2" fmla="*/ 394 w 487"/>
                <a:gd name="T3" fmla="*/ 668 h 681"/>
                <a:gd name="T4" fmla="*/ 385 w 487"/>
                <a:gd name="T5" fmla="*/ 658 h 681"/>
                <a:gd name="T6" fmla="*/ 382 w 487"/>
                <a:gd name="T7" fmla="*/ 621 h 681"/>
                <a:gd name="T8" fmla="*/ 339 w 487"/>
                <a:gd name="T9" fmla="*/ 645 h 681"/>
                <a:gd name="T10" fmla="*/ 270 w 487"/>
                <a:gd name="T11" fmla="*/ 671 h 681"/>
                <a:gd name="T12" fmla="*/ 197 w 487"/>
                <a:gd name="T13" fmla="*/ 681 h 681"/>
                <a:gd name="T14" fmla="*/ 159 w 487"/>
                <a:gd name="T15" fmla="*/ 679 h 681"/>
                <a:gd name="T16" fmla="*/ 106 w 487"/>
                <a:gd name="T17" fmla="*/ 666 h 681"/>
                <a:gd name="T18" fmla="*/ 60 w 487"/>
                <a:gd name="T19" fmla="*/ 640 h 681"/>
                <a:gd name="T20" fmla="*/ 26 w 487"/>
                <a:gd name="T21" fmla="*/ 597 h 681"/>
                <a:gd name="T22" fmla="*/ 5 w 487"/>
                <a:gd name="T23" fmla="*/ 537 h 681"/>
                <a:gd name="T24" fmla="*/ 0 w 487"/>
                <a:gd name="T25" fmla="*/ 471 h 681"/>
                <a:gd name="T26" fmla="*/ 4 w 487"/>
                <a:gd name="T27" fmla="*/ 425 h 681"/>
                <a:gd name="T28" fmla="*/ 24 w 487"/>
                <a:gd name="T29" fmla="*/ 368 h 681"/>
                <a:gd name="T30" fmla="*/ 42 w 487"/>
                <a:gd name="T31" fmla="*/ 344 h 681"/>
                <a:gd name="T32" fmla="*/ 65 w 487"/>
                <a:gd name="T33" fmla="*/ 324 h 681"/>
                <a:gd name="T34" fmla="*/ 129 w 487"/>
                <a:gd name="T35" fmla="*/ 294 h 681"/>
                <a:gd name="T36" fmla="*/ 217 w 487"/>
                <a:gd name="T37" fmla="*/ 278 h 681"/>
                <a:gd name="T38" fmla="*/ 380 w 487"/>
                <a:gd name="T39" fmla="*/ 275 h 681"/>
                <a:gd name="T40" fmla="*/ 380 w 487"/>
                <a:gd name="T41" fmla="*/ 208 h 681"/>
                <a:gd name="T42" fmla="*/ 373 w 487"/>
                <a:gd name="T43" fmla="*/ 162 h 681"/>
                <a:gd name="T44" fmla="*/ 358 w 487"/>
                <a:gd name="T45" fmla="*/ 129 h 681"/>
                <a:gd name="T46" fmla="*/ 333 w 487"/>
                <a:gd name="T47" fmla="*/ 107 h 681"/>
                <a:gd name="T48" fmla="*/ 299 w 487"/>
                <a:gd name="T49" fmla="*/ 95 h 681"/>
                <a:gd name="T50" fmla="*/ 252 w 487"/>
                <a:gd name="T51" fmla="*/ 90 h 681"/>
                <a:gd name="T52" fmla="*/ 147 w 487"/>
                <a:gd name="T53" fmla="*/ 94 h 681"/>
                <a:gd name="T54" fmla="*/ 67 w 487"/>
                <a:gd name="T55" fmla="*/ 100 h 681"/>
                <a:gd name="T56" fmla="*/ 52 w 487"/>
                <a:gd name="T57" fmla="*/ 99 h 681"/>
                <a:gd name="T58" fmla="*/ 43 w 487"/>
                <a:gd name="T59" fmla="*/ 94 h 681"/>
                <a:gd name="T60" fmla="*/ 38 w 487"/>
                <a:gd name="T61" fmla="*/ 81 h 681"/>
                <a:gd name="T62" fmla="*/ 39 w 487"/>
                <a:gd name="T63" fmla="*/ 34 h 681"/>
                <a:gd name="T64" fmla="*/ 45 w 487"/>
                <a:gd name="T65" fmla="*/ 22 h 681"/>
                <a:gd name="T66" fmla="*/ 65 w 487"/>
                <a:gd name="T67" fmla="*/ 16 h 681"/>
                <a:gd name="T68" fmla="*/ 146 w 487"/>
                <a:gd name="T69" fmla="*/ 4 h 681"/>
                <a:gd name="T70" fmla="*/ 252 w 487"/>
                <a:gd name="T71" fmla="*/ 0 h 681"/>
                <a:gd name="T72" fmla="*/ 310 w 487"/>
                <a:gd name="T73" fmla="*/ 4 h 681"/>
                <a:gd name="T74" fmla="*/ 380 w 487"/>
                <a:gd name="T75" fmla="*/ 24 h 681"/>
                <a:gd name="T76" fmla="*/ 432 w 487"/>
                <a:gd name="T77" fmla="*/ 60 h 681"/>
                <a:gd name="T78" fmla="*/ 466 w 487"/>
                <a:gd name="T79" fmla="*/ 111 h 681"/>
                <a:gd name="T80" fmla="*/ 483 w 487"/>
                <a:gd name="T81" fmla="*/ 176 h 681"/>
                <a:gd name="T82" fmla="*/ 487 w 487"/>
                <a:gd name="T83" fmla="*/ 648 h 681"/>
                <a:gd name="T84" fmla="*/ 484 w 487"/>
                <a:gd name="T85" fmla="*/ 658 h 681"/>
                <a:gd name="T86" fmla="*/ 476 w 487"/>
                <a:gd name="T87" fmla="*/ 668 h 681"/>
                <a:gd name="T88" fmla="*/ 463 w 487"/>
                <a:gd name="T89" fmla="*/ 673 h 681"/>
                <a:gd name="T90" fmla="*/ 291 w 487"/>
                <a:gd name="T91" fmla="*/ 352 h 681"/>
                <a:gd name="T92" fmla="*/ 241 w 487"/>
                <a:gd name="T93" fmla="*/ 353 h 681"/>
                <a:gd name="T94" fmla="*/ 184 w 487"/>
                <a:gd name="T95" fmla="*/ 361 h 681"/>
                <a:gd name="T96" fmla="*/ 144 w 487"/>
                <a:gd name="T97" fmla="*/ 378 h 681"/>
                <a:gd name="T98" fmla="*/ 120 w 487"/>
                <a:gd name="T99" fmla="*/ 404 h 681"/>
                <a:gd name="T100" fmla="*/ 108 w 487"/>
                <a:gd name="T101" fmla="*/ 440 h 681"/>
                <a:gd name="T102" fmla="*/ 106 w 487"/>
                <a:gd name="T103" fmla="*/ 484 h 681"/>
                <a:gd name="T104" fmla="*/ 108 w 487"/>
                <a:gd name="T105" fmla="*/ 513 h 681"/>
                <a:gd name="T106" fmla="*/ 119 w 487"/>
                <a:gd name="T107" fmla="*/ 548 h 681"/>
                <a:gd name="T108" fmla="*/ 136 w 487"/>
                <a:gd name="T109" fmla="*/ 572 h 681"/>
                <a:gd name="T110" fmla="*/ 161 w 487"/>
                <a:gd name="T111" fmla="*/ 586 h 681"/>
                <a:gd name="T112" fmla="*/ 193 w 487"/>
                <a:gd name="T113" fmla="*/ 593 h 681"/>
                <a:gd name="T114" fmla="*/ 238 w 487"/>
                <a:gd name="T115" fmla="*/ 593 h 681"/>
                <a:gd name="T116" fmla="*/ 299 w 487"/>
                <a:gd name="T117" fmla="*/ 581 h 681"/>
                <a:gd name="T118" fmla="*/ 359 w 487"/>
                <a:gd name="T119" fmla="*/ 55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7" h="681">
                  <a:moveTo>
                    <a:pt x="463" y="673"/>
                  </a:moveTo>
                  <a:lnTo>
                    <a:pt x="408" y="673"/>
                  </a:lnTo>
                  <a:lnTo>
                    <a:pt x="408" y="673"/>
                  </a:lnTo>
                  <a:lnTo>
                    <a:pt x="402" y="672"/>
                  </a:lnTo>
                  <a:lnTo>
                    <a:pt x="397" y="671"/>
                  </a:lnTo>
                  <a:lnTo>
                    <a:pt x="394" y="668"/>
                  </a:lnTo>
                  <a:lnTo>
                    <a:pt x="390" y="665"/>
                  </a:lnTo>
                  <a:lnTo>
                    <a:pt x="387" y="661"/>
                  </a:lnTo>
                  <a:lnTo>
                    <a:pt x="385" y="658"/>
                  </a:lnTo>
                  <a:lnTo>
                    <a:pt x="384" y="653"/>
                  </a:lnTo>
                  <a:lnTo>
                    <a:pt x="382" y="648"/>
                  </a:lnTo>
                  <a:lnTo>
                    <a:pt x="382" y="621"/>
                  </a:lnTo>
                  <a:lnTo>
                    <a:pt x="382" y="621"/>
                  </a:lnTo>
                  <a:lnTo>
                    <a:pt x="361" y="634"/>
                  </a:lnTo>
                  <a:lnTo>
                    <a:pt x="339" y="645"/>
                  </a:lnTo>
                  <a:lnTo>
                    <a:pt x="317" y="656"/>
                  </a:lnTo>
                  <a:lnTo>
                    <a:pt x="294" y="664"/>
                  </a:lnTo>
                  <a:lnTo>
                    <a:pt x="270" y="671"/>
                  </a:lnTo>
                  <a:lnTo>
                    <a:pt x="246" y="676"/>
                  </a:lnTo>
                  <a:lnTo>
                    <a:pt x="222" y="680"/>
                  </a:lnTo>
                  <a:lnTo>
                    <a:pt x="197" y="681"/>
                  </a:lnTo>
                  <a:lnTo>
                    <a:pt x="197" y="681"/>
                  </a:lnTo>
                  <a:lnTo>
                    <a:pt x="178" y="680"/>
                  </a:lnTo>
                  <a:lnTo>
                    <a:pt x="159" y="679"/>
                  </a:lnTo>
                  <a:lnTo>
                    <a:pt x="140" y="675"/>
                  </a:lnTo>
                  <a:lnTo>
                    <a:pt x="123" y="672"/>
                  </a:lnTo>
                  <a:lnTo>
                    <a:pt x="106" y="666"/>
                  </a:lnTo>
                  <a:lnTo>
                    <a:pt x="90" y="659"/>
                  </a:lnTo>
                  <a:lnTo>
                    <a:pt x="74" y="650"/>
                  </a:lnTo>
                  <a:lnTo>
                    <a:pt x="60" y="640"/>
                  </a:lnTo>
                  <a:lnTo>
                    <a:pt x="47" y="627"/>
                  </a:lnTo>
                  <a:lnTo>
                    <a:pt x="36" y="613"/>
                  </a:lnTo>
                  <a:lnTo>
                    <a:pt x="26" y="597"/>
                  </a:lnTo>
                  <a:lnTo>
                    <a:pt x="16" y="580"/>
                  </a:lnTo>
                  <a:lnTo>
                    <a:pt x="10" y="559"/>
                  </a:lnTo>
                  <a:lnTo>
                    <a:pt x="5" y="537"/>
                  </a:lnTo>
                  <a:lnTo>
                    <a:pt x="2" y="512"/>
                  </a:lnTo>
                  <a:lnTo>
                    <a:pt x="0" y="485"/>
                  </a:lnTo>
                  <a:lnTo>
                    <a:pt x="0" y="471"/>
                  </a:lnTo>
                  <a:lnTo>
                    <a:pt x="0" y="471"/>
                  </a:lnTo>
                  <a:lnTo>
                    <a:pt x="2" y="447"/>
                  </a:lnTo>
                  <a:lnTo>
                    <a:pt x="4" y="425"/>
                  </a:lnTo>
                  <a:lnTo>
                    <a:pt x="8" y="404"/>
                  </a:lnTo>
                  <a:lnTo>
                    <a:pt x="15" y="385"/>
                  </a:lnTo>
                  <a:lnTo>
                    <a:pt x="24" y="368"/>
                  </a:lnTo>
                  <a:lnTo>
                    <a:pt x="30" y="360"/>
                  </a:lnTo>
                  <a:lnTo>
                    <a:pt x="36" y="352"/>
                  </a:lnTo>
                  <a:lnTo>
                    <a:pt x="42" y="344"/>
                  </a:lnTo>
                  <a:lnTo>
                    <a:pt x="49" y="337"/>
                  </a:lnTo>
                  <a:lnTo>
                    <a:pt x="57" y="330"/>
                  </a:lnTo>
                  <a:lnTo>
                    <a:pt x="65" y="324"/>
                  </a:lnTo>
                  <a:lnTo>
                    <a:pt x="84" y="313"/>
                  </a:lnTo>
                  <a:lnTo>
                    <a:pt x="105" y="302"/>
                  </a:lnTo>
                  <a:lnTo>
                    <a:pt x="129" y="294"/>
                  </a:lnTo>
                  <a:lnTo>
                    <a:pt x="155" y="287"/>
                  </a:lnTo>
                  <a:lnTo>
                    <a:pt x="184" y="282"/>
                  </a:lnTo>
                  <a:lnTo>
                    <a:pt x="217" y="278"/>
                  </a:lnTo>
                  <a:lnTo>
                    <a:pt x="253" y="276"/>
                  </a:lnTo>
                  <a:lnTo>
                    <a:pt x="291" y="275"/>
                  </a:lnTo>
                  <a:lnTo>
                    <a:pt x="380" y="275"/>
                  </a:lnTo>
                  <a:lnTo>
                    <a:pt x="380" y="227"/>
                  </a:lnTo>
                  <a:lnTo>
                    <a:pt x="380" y="227"/>
                  </a:lnTo>
                  <a:lnTo>
                    <a:pt x="380" y="208"/>
                  </a:lnTo>
                  <a:lnTo>
                    <a:pt x="379" y="192"/>
                  </a:lnTo>
                  <a:lnTo>
                    <a:pt x="377" y="176"/>
                  </a:lnTo>
                  <a:lnTo>
                    <a:pt x="373" y="162"/>
                  </a:lnTo>
                  <a:lnTo>
                    <a:pt x="370" y="150"/>
                  </a:lnTo>
                  <a:lnTo>
                    <a:pt x="364" y="139"/>
                  </a:lnTo>
                  <a:lnTo>
                    <a:pt x="358" y="129"/>
                  </a:lnTo>
                  <a:lnTo>
                    <a:pt x="351" y="121"/>
                  </a:lnTo>
                  <a:lnTo>
                    <a:pt x="343" y="113"/>
                  </a:lnTo>
                  <a:lnTo>
                    <a:pt x="333" y="107"/>
                  </a:lnTo>
                  <a:lnTo>
                    <a:pt x="323" y="102"/>
                  </a:lnTo>
                  <a:lnTo>
                    <a:pt x="311" y="97"/>
                  </a:lnTo>
                  <a:lnTo>
                    <a:pt x="299" y="95"/>
                  </a:lnTo>
                  <a:lnTo>
                    <a:pt x="284" y="92"/>
                  </a:lnTo>
                  <a:lnTo>
                    <a:pt x="269" y="91"/>
                  </a:lnTo>
                  <a:lnTo>
                    <a:pt x="252" y="90"/>
                  </a:lnTo>
                  <a:lnTo>
                    <a:pt x="252" y="90"/>
                  </a:lnTo>
                  <a:lnTo>
                    <a:pt x="197" y="91"/>
                  </a:lnTo>
                  <a:lnTo>
                    <a:pt x="147" y="94"/>
                  </a:lnTo>
                  <a:lnTo>
                    <a:pt x="105" y="97"/>
                  </a:lnTo>
                  <a:lnTo>
                    <a:pt x="67" y="100"/>
                  </a:lnTo>
                  <a:lnTo>
                    <a:pt x="67" y="100"/>
                  </a:lnTo>
                  <a:lnTo>
                    <a:pt x="60" y="100"/>
                  </a:lnTo>
                  <a:lnTo>
                    <a:pt x="60" y="100"/>
                  </a:lnTo>
                  <a:lnTo>
                    <a:pt x="52" y="99"/>
                  </a:lnTo>
                  <a:lnTo>
                    <a:pt x="49" y="98"/>
                  </a:lnTo>
                  <a:lnTo>
                    <a:pt x="45" y="96"/>
                  </a:lnTo>
                  <a:lnTo>
                    <a:pt x="43" y="94"/>
                  </a:lnTo>
                  <a:lnTo>
                    <a:pt x="41" y="90"/>
                  </a:lnTo>
                  <a:lnTo>
                    <a:pt x="39" y="87"/>
                  </a:lnTo>
                  <a:lnTo>
                    <a:pt x="38" y="81"/>
                  </a:lnTo>
                  <a:lnTo>
                    <a:pt x="38" y="39"/>
                  </a:lnTo>
                  <a:lnTo>
                    <a:pt x="38" y="39"/>
                  </a:lnTo>
                  <a:lnTo>
                    <a:pt x="39" y="34"/>
                  </a:lnTo>
                  <a:lnTo>
                    <a:pt x="41" y="29"/>
                  </a:lnTo>
                  <a:lnTo>
                    <a:pt x="43" y="26"/>
                  </a:lnTo>
                  <a:lnTo>
                    <a:pt x="45" y="22"/>
                  </a:lnTo>
                  <a:lnTo>
                    <a:pt x="49" y="20"/>
                  </a:lnTo>
                  <a:lnTo>
                    <a:pt x="53" y="18"/>
                  </a:lnTo>
                  <a:lnTo>
                    <a:pt x="65" y="16"/>
                  </a:lnTo>
                  <a:lnTo>
                    <a:pt x="65" y="16"/>
                  </a:lnTo>
                  <a:lnTo>
                    <a:pt x="102" y="10"/>
                  </a:lnTo>
                  <a:lnTo>
                    <a:pt x="146" y="4"/>
                  </a:lnTo>
                  <a:lnTo>
                    <a:pt x="194" y="1"/>
                  </a:lnTo>
                  <a:lnTo>
                    <a:pt x="222" y="1"/>
                  </a:lnTo>
                  <a:lnTo>
                    <a:pt x="252" y="0"/>
                  </a:lnTo>
                  <a:lnTo>
                    <a:pt x="252" y="0"/>
                  </a:lnTo>
                  <a:lnTo>
                    <a:pt x="281" y="1"/>
                  </a:lnTo>
                  <a:lnTo>
                    <a:pt x="310" y="4"/>
                  </a:lnTo>
                  <a:lnTo>
                    <a:pt x="335" y="9"/>
                  </a:lnTo>
                  <a:lnTo>
                    <a:pt x="359" y="16"/>
                  </a:lnTo>
                  <a:lnTo>
                    <a:pt x="380" y="24"/>
                  </a:lnTo>
                  <a:lnTo>
                    <a:pt x="400" y="34"/>
                  </a:lnTo>
                  <a:lnTo>
                    <a:pt x="417" y="47"/>
                  </a:lnTo>
                  <a:lnTo>
                    <a:pt x="432" y="60"/>
                  </a:lnTo>
                  <a:lnTo>
                    <a:pt x="445" y="75"/>
                  </a:lnTo>
                  <a:lnTo>
                    <a:pt x="457" y="92"/>
                  </a:lnTo>
                  <a:lnTo>
                    <a:pt x="466" y="111"/>
                  </a:lnTo>
                  <a:lnTo>
                    <a:pt x="473" y="131"/>
                  </a:lnTo>
                  <a:lnTo>
                    <a:pt x="480" y="153"/>
                  </a:lnTo>
                  <a:lnTo>
                    <a:pt x="483" y="176"/>
                  </a:lnTo>
                  <a:lnTo>
                    <a:pt x="486" y="200"/>
                  </a:lnTo>
                  <a:lnTo>
                    <a:pt x="487" y="227"/>
                  </a:lnTo>
                  <a:lnTo>
                    <a:pt x="487" y="648"/>
                  </a:lnTo>
                  <a:lnTo>
                    <a:pt x="487" y="648"/>
                  </a:lnTo>
                  <a:lnTo>
                    <a:pt x="487" y="653"/>
                  </a:lnTo>
                  <a:lnTo>
                    <a:pt x="484" y="658"/>
                  </a:lnTo>
                  <a:lnTo>
                    <a:pt x="482" y="661"/>
                  </a:lnTo>
                  <a:lnTo>
                    <a:pt x="480" y="665"/>
                  </a:lnTo>
                  <a:lnTo>
                    <a:pt x="476" y="668"/>
                  </a:lnTo>
                  <a:lnTo>
                    <a:pt x="472" y="671"/>
                  </a:lnTo>
                  <a:lnTo>
                    <a:pt x="467" y="672"/>
                  </a:lnTo>
                  <a:lnTo>
                    <a:pt x="463" y="673"/>
                  </a:lnTo>
                  <a:lnTo>
                    <a:pt x="463" y="673"/>
                  </a:lnTo>
                  <a:close/>
                  <a:moveTo>
                    <a:pt x="380" y="352"/>
                  </a:moveTo>
                  <a:lnTo>
                    <a:pt x="291" y="352"/>
                  </a:lnTo>
                  <a:lnTo>
                    <a:pt x="291" y="352"/>
                  </a:lnTo>
                  <a:lnTo>
                    <a:pt x="265" y="352"/>
                  </a:lnTo>
                  <a:lnTo>
                    <a:pt x="241" y="353"/>
                  </a:lnTo>
                  <a:lnTo>
                    <a:pt x="219" y="355"/>
                  </a:lnTo>
                  <a:lnTo>
                    <a:pt x="201" y="357"/>
                  </a:lnTo>
                  <a:lnTo>
                    <a:pt x="184" y="361"/>
                  </a:lnTo>
                  <a:lnTo>
                    <a:pt x="169" y="365"/>
                  </a:lnTo>
                  <a:lnTo>
                    <a:pt x="155" y="371"/>
                  </a:lnTo>
                  <a:lnTo>
                    <a:pt x="144" y="378"/>
                  </a:lnTo>
                  <a:lnTo>
                    <a:pt x="135" y="386"/>
                  </a:lnTo>
                  <a:lnTo>
                    <a:pt x="127" y="394"/>
                  </a:lnTo>
                  <a:lnTo>
                    <a:pt x="120" y="404"/>
                  </a:lnTo>
                  <a:lnTo>
                    <a:pt x="115" y="415"/>
                  </a:lnTo>
                  <a:lnTo>
                    <a:pt x="111" y="426"/>
                  </a:lnTo>
                  <a:lnTo>
                    <a:pt x="108" y="440"/>
                  </a:lnTo>
                  <a:lnTo>
                    <a:pt x="107" y="454"/>
                  </a:lnTo>
                  <a:lnTo>
                    <a:pt x="106" y="470"/>
                  </a:lnTo>
                  <a:lnTo>
                    <a:pt x="106" y="484"/>
                  </a:lnTo>
                  <a:lnTo>
                    <a:pt x="106" y="484"/>
                  </a:lnTo>
                  <a:lnTo>
                    <a:pt x="107" y="500"/>
                  </a:lnTo>
                  <a:lnTo>
                    <a:pt x="108" y="513"/>
                  </a:lnTo>
                  <a:lnTo>
                    <a:pt x="111" y="526"/>
                  </a:lnTo>
                  <a:lnTo>
                    <a:pt x="114" y="537"/>
                  </a:lnTo>
                  <a:lnTo>
                    <a:pt x="119" y="548"/>
                  </a:lnTo>
                  <a:lnTo>
                    <a:pt x="123" y="557"/>
                  </a:lnTo>
                  <a:lnTo>
                    <a:pt x="129" y="565"/>
                  </a:lnTo>
                  <a:lnTo>
                    <a:pt x="136" y="572"/>
                  </a:lnTo>
                  <a:lnTo>
                    <a:pt x="144" y="578"/>
                  </a:lnTo>
                  <a:lnTo>
                    <a:pt x="152" y="582"/>
                  </a:lnTo>
                  <a:lnTo>
                    <a:pt x="161" y="586"/>
                  </a:lnTo>
                  <a:lnTo>
                    <a:pt x="170" y="589"/>
                  </a:lnTo>
                  <a:lnTo>
                    <a:pt x="182" y="591"/>
                  </a:lnTo>
                  <a:lnTo>
                    <a:pt x="193" y="593"/>
                  </a:lnTo>
                  <a:lnTo>
                    <a:pt x="217" y="594"/>
                  </a:lnTo>
                  <a:lnTo>
                    <a:pt x="217" y="594"/>
                  </a:lnTo>
                  <a:lnTo>
                    <a:pt x="238" y="593"/>
                  </a:lnTo>
                  <a:lnTo>
                    <a:pt x="258" y="590"/>
                  </a:lnTo>
                  <a:lnTo>
                    <a:pt x="278" y="587"/>
                  </a:lnTo>
                  <a:lnTo>
                    <a:pt x="299" y="581"/>
                  </a:lnTo>
                  <a:lnTo>
                    <a:pt x="318" y="574"/>
                  </a:lnTo>
                  <a:lnTo>
                    <a:pt x="339" y="566"/>
                  </a:lnTo>
                  <a:lnTo>
                    <a:pt x="359" y="557"/>
                  </a:lnTo>
                  <a:lnTo>
                    <a:pt x="380" y="545"/>
                  </a:lnTo>
                  <a:lnTo>
                    <a:pt x="380" y="35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4" name="Freeform 166"/>
            <p:cNvSpPr>
              <a:spLocks/>
            </p:cNvSpPr>
            <p:nvPr/>
          </p:nvSpPr>
          <p:spPr bwMode="auto">
            <a:xfrm>
              <a:off x="5002028" y="3943726"/>
              <a:ext cx="59373" cy="132995"/>
            </a:xfrm>
            <a:custGeom>
              <a:avLst/>
              <a:gdLst>
                <a:gd name="T0" fmla="*/ 273 w 298"/>
                <a:gd name="T1" fmla="*/ 91 h 673"/>
                <a:gd name="T2" fmla="*/ 231 w 298"/>
                <a:gd name="T3" fmla="*/ 95 h 673"/>
                <a:gd name="T4" fmla="*/ 191 w 298"/>
                <a:gd name="T5" fmla="*/ 104 h 673"/>
                <a:gd name="T6" fmla="*/ 150 w 298"/>
                <a:gd name="T7" fmla="*/ 119 h 673"/>
                <a:gd name="T8" fmla="*/ 106 w 298"/>
                <a:gd name="T9" fmla="*/ 142 h 673"/>
                <a:gd name="T10" fmla="*/ 106 w 298"/>
                <a:gd name="T11" fmla="*/ 648 h 673"/>
                <a:gd name="T12" fmla="*/ 104 w 298"/>
                <a:gd name="T13" fmla="*/ 657 h 673"/>
                <a:gd name="T14" fmla="*/ 98 w 298"/>
                <a:gd name="T15" fmla="*/ 665 h 673"/>
                <a:gd name="T16" fmla="*/ 92 w 298"/>
                <a:gd name="T17" fmla="*/ 671 h 673"/>
                <a:gd name="T18" fmla="*/ 82 w 298"/>
                <a:gd name="T19" fmla="*/ 673 h 673"/>
                <a:gd name="T20" fmla="*/ 23 w 298"/>
                <a:gd name="T21" fmla="*/ 673 h 673"/>
                <a:gd name="T22" fmla="*/ 14 w 298"/>
                <a:gd name="T23" fmla="*/ 671 h 673"/>
                <a:gd name="T24" fmla="*/ 7 w 298"/>
                <a:gd name="T25" fmla="*/ 665 h 673"/>
                <a:gd name="T26" fmla="*/ 2 w 298"/>
                <a:gd name="T27" fmla="*/ 658 h 673"/>
                <a:gd name="T28" fmla="*/ 0 w 298"/>
                <a:gd name="T29" fmla="*/ 648 h 673"/>
                <a:gd name="T30" fmla="*/ 0 w 298"/>
                <a:gd name="T31" fmla="*/ 33 h 673"/>
                <a:gd name="T32" fmla="*/ 2 w 298"/>
                <a:gd name="T33" fmla="*/ 24 h 673"/>
                <a:gd name="T34" fmla="*/ 7 w 298"/>
                <a:gd name="T35" fmla="*/ 16 h 673"/>
                <a:gd name="T36" fmla="*/ 14 w 298"/>
                <a:gd name="T37" fmla="*/ 10 h 673"/>
                <a:gd name="T38" fmla="*/ 23 w 298"/>
                <a:gd name="T39" fmla="*/ 9 h 673"/>
                <a:gd name="T40" fmla="*/ 79 w 298"/>
                <a:gd name="T41" fmla="*/ 9 h 673"/>
                <a:gd name="T42" fmla="*/ 89 w 298"/>
                <a:gd name="T43" fmla="*/ 10 h 673"/>
                <a:gd name="T44" fmla="*/ 96 w 298"/>
                <a:gd name="T45" fmla="*/ 16 h 673"/>
                <a:gd name="T46" fmla="*/ 101 w 298"/>
                <a:gd name="T47" fmla="*/ 24 h 673"/>
                <a:gd name="T48" fmla="*/ 103 w 298"/>
                <a:gd name="T49" fmla="*/ 33 h 673"/>
                <a:gd name="T50" fmla="*/ 103 w 298"/>
                <a:gd name="T51" fmla="*/ 58 h 673"/>
                <a:gd name="T52" fmla="*/ 147 w 298"/>
                <a:gd name="T53" fmla="*/ 30 h 673"/>
                <a:gd name="T54" fmla="*/ 190 w 298"/>
                <a:gd name="T55" fmla="*/ 13 h 673"/>
                <a:gd name="T56" fmla="*/ 231 w 298"/>
                <a:gd name="T57" fmla="*/ 3 h 673"/>
                <a:gd name="T58" fmla="*/ 273 w 298"/>
                <a:gd name="T59" fmla="*/ 0 h 673"/>
                <a:gd name="T60" fmla="*/ 278 w 298"/>
                <a:gd name="T61" fmla="*/ 1 h 673"/>
                <a:gd name="T62" fmla="*/ 288 w 298"/>
                <a:gd name="T63" fmla="*/ 3 h 673"/>
                <a:gd name="T64" fmla="*/ 295 w 298"/>
                <a:gd name="T65" fmla="*/ 9 h 673"/>
                <a:gd name="T66" fmla="*/ 298 w 298"/>
                <a:gd name="T67" fmla="*/ 17 h 673"/>
                <a:gd name="T68" fmla="*/ 298 w 298"/>
                <a:gd name="T69" fmla="*/ 71 h 673"/>
                <a:gd name="T70" fmla="*/ 298 w 298"/>
                <a:gd name="T71" fmla="*/ 76 h 673"/>
                <a:gd name="T72" fmla="*/ 295 w 298"/>
                <a:gd name="T73" fmla="*/ 83 h 673"/>
                <a:gd name="T74" fmla="*/ 288 w 298"/>
                <a:gd name="T75" fmla="*/ 89 h 673"/>
                <a:gd name="T76" fmla="*/ 278 w 298"/>
                <a:gd name="T77" fmla="*/ 91 h 673"/>
                <a:gd name="T78" fmla="*/ 273 w 298"/>
                <a:gd name="T79"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3">
                  <a:moveTo>
                    <a:pt x="273" y="91"/>
                  </a:moveTo>
                  <a:lnTo>
                    <a:pt x="273" y="91"/>
                  </a:lnTo>
                  <a:lnTo>
                    <a:pt x="252" y="92"/>
                  </a:lnTo>
                  <a:lnTo>
                    <a:pt x="231" y="95"/>
                  </a:lnTo>
                  <a:lnTo>
                    <a:pt x="212" y="98"/>
                  </a:lnTo>
                  <a:lnTo>
                    <a:pt x="191" y="104"/>
                  </a:lnTo>
                  <a:lnTo>
                    <a:pt x="171" y="111"/>
                  </a:lnTo>
                  <a:lnTo>
                    <a:pt x="150" y="119"/>
                  </a:lnTo>
                  <a:lnTo>
                    <a:pt x="128" y="130"/>
                  </a:lnTo>
                  <a:lnTo>
                    <a:pt x="106" y="142"/>
                  </a:lnTo>
                  <a:lnTo>
                    <a:pt x="106" y="648"/>
                  </a:lnTo>
                  <a:lnTo>
                    <a:pt x="106" y="648"/>
                  </a:lnTo>
                  <a:lnTo>
                    <a:pt x="105" y="652"/>
                  </a:lnTo>
                  <a:lnTo>
                    <a:pt x="104" y="657"/>
                  </a:lnTo>
                  <a:lnTo>
                    <a:pt x="102" y="661"/>
                  </a:lnTo>
                  <a:lnTo>
                    <a:pt x="98" y="665"/>
                  </a:lnTo>
                  <a:lnTo>
                    <a:pt x="95" y="668"/>
                  </a:lnTo>
                  <a:lnTo>
                    <a:pt x="92" y="671"/>
                  </a:lnTo>
                  <a:lnTo>
                    <a:pt x="87" y="672"/>
                  </a:lnTo>
                  <a:lnTo>
                    <a:pt x="82" y="673"/>
                  </a:lnTo>
                  <a:lnTo>
                    <a:pt x="23" y="673"/>
                  </a:lnTo>
                  <a:lnTo>
                    <a:pt x="23" y="673"/>
                  </a:lnTo>
                  <a:lnTo>
                    <a:pt x="18" y="672"/>
                  </a:lnTo>
                  <a:lnTo>
                    <a:pt x="14" y="671"/>
                  </a:lnTo>
                  <a:lnTo>
                    <a:pt x="10" y="668"/>
                  </a:lnTo>
                  <a:lnTo>
                    <a:pt x="7" y="665"/>
                  </a:lnTo>
                  <a:lnTo>
                    <a:pt x="4" y="661"/>
                  </a:lnTo>
                  <a:lnTo>
                    <a:pt x="2" y="658"/>
                  </a:lnTo>
                  <a:lnTo>
                    <a:pt x="0" y="653"/>
                  </a:lnTo>
                  <a:lnTo>
                    <a:pt x="0" y="648"/>
                  </a:lnTo>
                  <a:lnTo>
                    <a:pt x="0" y="33"/>
                  </a:lnTo>
                  <a:lnTo>
                    <a:pt x="0" y="33"/>
                  </a:lnTo>
                  <a:lnTo>
                    <a:pt x="0" y="28"/>
                  </a:lnTo>
                  <a:lnTo>
                    <a:pt x="2" y="24"/>
                  </a:lnTo>
                  <a:lnTo>
                    <a:pt x="3" y="19"/>
                  </a:lnTo>
                  <a:lnTo>
                    <a:pt x="7" y="16"/>
                  </a:lnTo>
                  <a:lnTo>
                    <a:pt x="10" y="12"/>
                  </a:lnTo>
                  <a:lnTo>
                    <a:pt x="14" y="10"/>
                  </a:lnTo>
                  <a:lnTo>
                    <a:pt x="18" y="9"/>
                  </a:lnTo>
                  <a:lnTo>
                    <a:pt x="23" y="9"/>
                  </a:lnTo>
                  <a:lnTo>
                    <a:pt x="79" y="9"/>
                  </a:lnTo>
                  <a:lnTo>
                    <a:pt x="79" y="9"/>
                  </a:lnTo>
                  <a:lnTo>
                    <a:pt x="85" y="9"/>
                  </a:lnTo>
                  <a:lnTo>
                    <a:pt x="89" y="10"/>
                  </a:lnTo>
                  <a:lnTo>
                    <a:pt x="93" y="12"/>
                  </a:lnTo>
                  <a:lnTo>
                    <a:pt x="96" y="16"/>
                  </a:lnTo>
                  <a:lnTo>
                    <a:pt x="98" y="19"/>
                  </a:lnTo>
                  <a:lnTo>
                    <a:pt x="101" y="24"/>
                  </a:lnTo>
                  <a:lnTo>
                    <a:pt x="102" y="28"/>
                  </a:lnTo>
                  <a:lnTo>
                    <a:pt x="103" y="33"/>
                  </a:lnTo>
                  <a:lnTo>
                    <a:pt x="103" y="58"/>
                  </a:lnTo>
                  <a:lnTo>
                    <a:pt x="103" y="58"/>
                  </a:lnTo>
                  <a:lnTo>
                    <a:pt x="125" y="43"/>
                  </a:lnTo>
                  <a:lnTo>
                    <a:pt x="147" y="30"/>
                  </a:lnTo>
                  <a:lnTo>
                    <a:pt x="168" y="21"/>
                  </a:lnTo>
                  <a:lnTo>
                    <a:pt x="190" y="13"/>
                  </a:lnTo>
                  <a:lnTo>
                    <a:pt x="211" y="8"/>
                  </a:lnTo>
                  <a:lnTo>
                    <a:pt x="231" y="3"/>
                  </a:lnTo>
                  <a:lnTo>
                    <a:pt x="252" y="1"/>
                  </a:lnTo>
                  <a:lnTo>
                    <a:pt x="273" y="0"/>
                  </a:lnTo>
                  <a:lnTo>
                    <a:pt x="273" y="0"/>
                  </a:lnTo>
                  <a:lnTo>
                    <a:pt x="278" y="1"/>
                  </a:lnTo>
                  <a:lnTo>
                    <a:pt x="284" y="1"/>
                  </a:lnTo>
                  <a:lnTo>
                    <a:pt x="288" y="3"/>
                  </a:lnTo>
                  <a:lnTo>
                    <a:pt x="291" y="5"/>
                  </a:lnTo>
                  <a:lnTo>
                    <a:pt x="295" y="9"/>
                  </a:lnTo>
                  <a:lnTo>
                    <a:pt x="297" y="12"/>
                  </a:lnTo>
                  <a:lnTo>
                    <a:pt x="298" y="17"/>
                  </a:lnTo>
                  <a:lnTo>
                    <a:pt x="298" y="21"/>
                  </a:lnTo>
                  <a:lnTo>
                    <a:pt x="298" y="71"/>
                  </a:lnTo>
                  <a:lnTo>
                    <a:pt x="298" y="71"/>
                  </a:lnTo>
                  <a:lnTo>
                    <a:pt x="298" y="76"/>
                  </a:lnTo>
                  <a:lnTo>
                    <a:pt x="297" y="80"/>
                  </a:lnTo>
                  <a:lnTo>
                    <a:pt x="295" y="83"/>
                  </a:lnTo>
                  <a:lnTo>
                    <a:pt x="291" y="87"/>
                  </a:lnTo>
                  <a:lnTo>
                    <a:pt x="288" y="89"/>
                  </a:lnTo>
                  <a:lnTo>
                    <a:pt x="284" y="90"/>
                  </a:lnTo>
                  <a:lnTo>
                    <a:pt x="278" y="91"/>
                  </a:lnTo>
                  <a:lnTo>
                    <a:pt x="273" y="91"/>
                  </a:lnTo>
                  <a:lnTo>
                    <a:pt x="273" y="9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5" name="Freeform 167"/>
            <p:cNvSpPr>
              <a:spLocks/>
            </p:cNvSpPr>
            <p:nvPr/>
          </p:nvSpPr>
          <p:spPr bwMode="auto">
            <a:xfrm>
              <a:off x="5073870" y="3915227"/>
              <a:ext cx="79560" cy="163275"/>
            </a:xfrm>
            <a:custGeom>
              <a:avLst/>
              <a:gdLst>
                <a:gd name="T0" fmla="*/ 382 w 404"/>
                <a:gd name="T1" fmla="*/ 819 h 825"/>
                <a:gd name="T2" fmla="*/ 343 w 404"/>
                <a:gd name="T3" fmla="*/ 823 h 825"/>
                <a:gd name="T4" fmla="*/ 304 w 404"/>
                <a:gd name="T5" fmla="*/ 825 h 825"/>
                <a:gd name="T6" fmla="*/ 283 w 404"/>
                <a:gd name="T7" fmla="*/ 825 h 825"/>
                <a:gd name="T8" fmla="*/ 248 w 404"/>
                <a:gd name="T9" fmla="*/ 821 h 825"/>
                <a:gd name="T10" fmla="*/ 217 w 404"/>
                <a:gd name="T11" fmla="*/ 815 h 825"/>
                <a:gd name="T12" fmla="*/ 190 w 404"/>
                <a:gd name="T13" fmla="*/ 802 h 825"/>
                <a:gd name="T14" fmla="*/ 171 w 404"/>
                <a:gd name="T15" fmla="*/ 784 h 825"/>
                <a:gd name="T16" fmla="*/ 155 w 404"/>
                <a:gd name="T17" fmla="*/ 759 h 825"/>
                <a:gd name="T18" fmla="*/ 146 w 404"/>
                <a:gd name="T19" fmla="*/ 727 h 825"/>
                <a:gd name="T20" fmla="*/ 140 w 404"/>
                <a:gd name="T21" fmla="*/ 687 h 825"/>
                <a:gd name="T22" fmla="*/ 140 w 404"/>
                <a:gd name="T23" fmla="*/ 242 h 825"/>
                <a:gd name="T24" fmla="*/ 23 w 404"/>
                <a:gd name="T25" fmla="*/ 228 h 825"/>
                <a:gd name="T26" fmla="*/ 9 w 404"/>
                <a:gd name="T27" fmla="*/ 225 h 825"/>
                <a:gd name="T28" fmla="*/ 4 w 404"/>
                <a:gd name="T29" fmla="*/ 219 h 825"/>
                <a:gd name="T30" fmla="*/ 0 w 404"/>
                <a:gd name="T31" fmla="*/ 211 h 825"/>
                <a:gd name="T32" fmla="*/ 0 w 404"/>
                <a:gd name="T33" fmla="*/ 174 h 825"/>
                <a:gd name="T34" fmla="*/ 0 w 404"/>
                <a:gd name="T35" fmla="*/ 169 h 825"/>
                <a:gd name="T36" fmla="*/ 4 w 404"/>
                <a:gd name="T37" fmla="*/ 162 h 825"/>
                <a:gd name="T38" fmla="*/ 9 w 404"/>
                <a:gd name="T39" fmla="*/ 156 h 825"/>
                <a:gd name="T40" fmla="*/ 17 w 404"/>
                <a:gd name="T41" fmla="*/ 153 h 825"/>
                <a:gd name="T42" fmla="*/ 140 w 404"/>
                <a:gd name="T43" fmla="*/ 153 h 825"/>
                <a:gd name="T44" fmla="*/ 140 w 404"/>
                <a:gd name="T45" fmla="*/ 33 h 825"/>
                <a:gd name="T46" fmla="*/ 141 w 404"/>
                <a:gd name="T47" fmla="*/ 25 h 825"/>
                <a:gd name="T48" fmla="*/ 146 w 404"/>
                <a:gd name="T49" fmla="*/ 18 h 825"/>
                <a:gd name="T50" fmla="*/ 153 w 404"/>
                <a:gd name="T51" fmla="*/ 13 h 825"/>
                <a:gd name="T52" fmla="*/ 162 w 404"/>
                <a:gd name="T53" fmla="*/ 9 h 825"/>
                <a:gd name="T54" fmla="*/ 224 w 404"/>
                <a:gd name="T55" fmla="*/ 0 h 825"/>
                <a:gd name="T56" fmla="*/ 228 w 404"/>
                <a:gd name="T57" fmla="*/ 0 h 825"/>
                <a:gd name="T58" fmla="*/ 235 w 404"/>
                <a:gd name="T59" fmla="*/ 1 h 825"/>
                <a:gd name="T60" fmla="*/ 241 w 404"/>
                <a:gd name="T61" fmla="*/ 6 h 825"/>
                <a:gd name="T62" fmla="*/ 244 w 404"/>
                <a:gd name="T63" fmla="*/ 13 h 825"/>
                <a:gd name="T64" fmla="*/ 246 w 404"/>
                <a:gd name="T65" fmla="*/ 21 h 825"/>
                <a:gd name="T66" fmla="*/ 376 w 404"/>
                <a:gd name="T67" fmla="*/ 153 h 825"/>
                <a:gd name="T68" fmla="*/ 381 w 404"/>
                <a:gd name="T69" fmla="*/ 153 h 825"/>
                <a:gd name="T70" fmla="*/ 390 w 404"/>
                <a:gd name="T71" fmla="*/ 156 h 825"/>
                <a:gd name="T72" fmla="*/ 397 w 404"/>
                <a:gd name="T73" fmla="*/ 163 h 825"/>
                <a:gd name="T74" fmla="*/ 400 w 404"/>
                <a:gd name="T75" fmla="*/ 172 h 825"/>
                <a:gd name="T76" fmla="*/ 400 w 404"/>
                <a:gd name="T77" fmla="*/ 218 h 825"/>
                <a:gd name="T78" fmla="*/ 400 w 404"/>
                <a:gd name="T79" fmla="*/ 223 h 825"/>
                <a:gd name="T80" fmla="*/ 397 w 404"/>
                <a:gd name="T81" fmla="*/ 231 h 825"/>
                <a:gd name="T82" fmla="*/ 390 w 404"/>
                <a:gd name="T83" fmla="*/ 238 h 825"/>
                <a:gd name="T84" fmla="*/ 381 w 404"/>
                <a:gd name="T85" fmla="*/ 241 h 825"/>
                <a:gd name="T86" fmla="*/ 246 w 404"/>
                <a:gd name="T87" fmla="*/ 242 h 825"/>
                <a:gd name="T88" fmla="*/ 246 w 404"/>
                <a:gd name="T89" fmla="*/ 663 h 825"/>
                <a:gd name="T90" fmla="*/ 249 w 404"/>
                <a:gd name="T91" fmla="*/ 703 h 825"/>
                <a:gd name="T92" fmla="*/ 254 w 404"/>
                <a:gd name="T93" fmla="*/ 716 h 825"/>
                <a:gd name="T94" fmla="*/ 260 w 404"/>
                <a:gd name="T95" fmla="*/ 726 h 825"/>
                <a:gd name="T96" fmla="*/ 270 w 404"/>
                <a:gd name="T97" fmla="*/ 733 h 825"/>
                <a:gd name="T98" fmla="*/ 281 w 404"/>
                <a:gd name="T99" fmla="*/ 737 h 825"/>
                <a:gd name="T100" fmla="*/ 311 w 404"/>
                <a:gd name="T101" fmla="*/ 739 h 825"/>
                <a:gd name="T102" fmla="*/ 379 w 404"/>
                <a:gd name="T103" fmla="*/ 739 h 825"/>
                <a:gd name="T104" fmla="*/ 395 w 404"/>
                <a:gd name="T105" fmla="*/ 741 h 825"/>
                <a:gd name="T106" fmla="*/ 400 w 404"/>
                <a:gd name="T107" fmla="*/ 746 h 825"/>
                <a:gd name="T108" fmla="*/ 404 w 404"/>
                <a:gd name="T109" fmla="*/ 751 h 825"/>
                <a:gd name="T110" fmla="*/ 404 w 404"/>
                <a:gd name="T111" fmla="*/ 798 h 825"/>
                <a:gd name="T112" fmla="*/ 403 w 404"/>
                <a:gd name="T113" fmla="*/ 805 h 825"/>
                <a:gd name="T114" fmla="*/ 399 w 404"/>
                <a:gd name="T115" fmla="*/ 812 h 825"/>
                <a:gd name="T116" fmla="*/ 392 w 404"/>
                <a:gd name="T117" fmla="*/ 816 h 825"/>
                <a:gd name="T118" fmla="*/ 382 w 404"/>
                <a:gd name="T119" fmla="*/ 819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2" y="819"/>
                  </a:moveTo>
                  <a:lnTo>
                    <a:pt x="382" y="819"/>
                  </a:lnTo>
                  <a:lnTo>
                    <a:pt x="364" y="821"/>
                  </a:lnTo>
                  <a:lnTo>
                    <a:pt x="343" y="823"/>
                  </a:lnTo>
                  <a:lnTo>
                    <a:pt x="322" y="825"/>
                  </a:lnTo>
                  <a:lnTo>
                    <a:pt x="304" y="825"/>
                  </a:lnTo>
                  <a:lnTo>
                    <a:pt x="304" y="825"/>
                  </a:lnTo>
                  <a:lnTo>
                    <a:pt x="283" y="825"/>
                  </a:lnTo>
                  <a:lnTo>
                    <a:pt x="265" y="824"/>
                  </a:lnTo>
                  <a:lnTo>
                    <a:pt x="248" y="821"/>
                  </a:lnTo>
                  <a:lnTo>
                    <a:pt x="232" y="818"/>
                  </a:lnTo>
                  <a:lnTo>
                    <a:pt x="217" y="815"/>
                  </a:lnTo>
                  <a:lnTo>
                    <a:pt x="203" y="809"/>
                  </a:lnTo>
                  <a:lnTo>
                    <a:pt x="190" y="802"/>
                  </a:lnTo>
                  <a:lnTo>
                    <a:pt x="180" y="794"/>
                  </a:lnTo>
                  <a:lnTo>
                    <a:pt x="171" y="784"/>
                  </a:lnTo>
                  <a:lnTo>
                    <a:pt x="163" y="772"/>
                  </a:lnTo>
                  <a:lnTo>
                    <a:pt x="155" y="759"/>
                  </a:lnTo>
                  <a:lnTo>
                    <a:pt x="149" y="745"/>
                  </a:lnTo>
                  <a:lnTo>
                    <a:pt x="146" y="727"/>
                  </a:lnTo>
                  <a:lnTo>
                    <a:pt x="142" y="708"/>
                  </a:lnTo>
                  <a:lnTo>
                    <a:pt x="140" y="687"/>
                  </a:lnTo>
                  <a:lnTo>
                    <a:pt x="140" y="663"/>
                  </a:lnTo>
                  <a:lnTo>
                    <a:pt x="140" y="242"/>
                  </a:lnTo>
                  <a:lnTo>
                    <a:pt x="23" y="228"/>
                  </a:lnTo>
                  <a:lnTo>
                    <a:pt x="23" y="228"/>
                  </a:lnTo>
                  <a:lnTo>
                    <a:pt x="14" y="226"/>
                  </a:lnTo>
                  <a:lnTo>
                    <a:pt x="9" y="225"/>
                  </a:lnTo>
                  <a:lnTo>
                    <a:pt x="6" y="222"/>
                  </a:lnTo>
                  <a:lnTo>
                    <a:pt x="4" y="219"/>
                  </a:lnTo>
                  <a:lnTo>
                    <a:pt x="1" y="216"/>
                  </a:lnTo>
                  <a:lnTo>
                    <a:pt x="0" y="211"/>
                  </a:lnTo>
                  <a:lnTo>
                    <a:pt x="0" y="207"/>
                  </a:lnTo>
                  <a:lnTo>
                    <a:pt x="0" y="174"/>
                  </a:lnTo>
                  <a:lnTo>
                    <a:pt x="0" y="174"/>
                  </a:lnTo>
                  <a:lnTo>
                    <a:pt x="0" y="169"/>
                  </a:lnTo>
                  <a:lnTo>
                    <a:pt x="1" y="165"/>
                  </a:lnTo>
                  <a:lnTo>
                    <a:pt x="4" y="162"/>
                  </a:lnTo>
                  <a:lnTo>
                    <a:pt x="6" y="158"/>
                  </a:lnTo>
                  <a:lnTo>
                    <a:pt x="9" y="156"/>
                  </a:lnTo>
                  <a:lnTo>
                    <a:pt x="14" y="154"/>
                  </a:lnTo>
                  <a:lnTo>
                    <a:pt x="17" y="153"/>
                  </a:lnTo>
                  <a:lnTo>
                    <a:pt x="23" y="153"/>
                  </a:lnTo>
                  <a:lnTo>
                    <a:pt x="140" y="153"/>
                  </a:lnTo>
                  <a:lnTo>
                    <a:pt x="140" y="33"/>
                  </a:lnTo>
                  <a:lnTo>
                    <a:pt x="140" y="33"/>
                  </a:lnTo>
                  <a:lnTo>
                    <a:pt x="140" y="30"/>
                  </a:lnTo>
                  <a:lnTo>
                    <a:pt x="141" y="25"/>
                  </a:lnTo>
                  <a:lnTo>
                    <a:pt x="143" y="22"/>
                  </a:lnTo>
                  <a:lnTo>
                    <a:pt x="146" y="18"/>
                  </a:lnTo>
                  <a:lnTo>
                    <a:pt x="149" y="15"/>
                  </a:lnTo>
                  <a:lnTo>
                    <a:pt x="153" y="13"/>
                  </a:lnTo>
                  <a:lnTo>
                    <a:pt x="157" y="12"/>
                  </a:lnTo>
                  <a:lnTo>
                    <a:pt x="162" y="9"/>
                  </a:lnTo>
                  <a:lnTo>
                    <a:pt x="224" y="0"/>
                  </a:lnTo>
                  <a:lnTo>
                    <a:pt x="224" y="0"/>
                  </a:lnTo>
                  <a:lnTo>
                    <a:pt x="228" y="0"/>
                  </a:lnTo>
                  <a:lnTo>
                    <a:pt x="228" y="0"/>
                  </a:lnTo>
                  <a:lnTo>
                    <a:pt x="232" y="0"/>
                  </a:lnTo>
                  <a:lnTo>
                    <a:pt x="235" y="1"/>
                  </a:lnTo>
                  <a:lnTo>
                    <a:pt x="238" y="4"/>
                  </a:lnTo>
                  <a:lnTo>
                    <a:pt x="241" y="6"/>
                  </a:lnTo>
                  <a:lnTo>
                    <a:pt x="243" y="9"/>
                  </a:lnTo>
                  <a:lnTo>
                    <a:pt x="244" y="13"/>
                  </a:lnTo>
                  <a:lnTo>
                    <a:pt x="246" y="16"/>
                  </a:lnTo>
                  <a:lnTo>
                    <a:pt x="246" y="21"/>
                  </a:lnTo>
                  <a:lnTo>
                    <a:pt x="246" y="153"/>
                  </a:lnTo>
                  <a:lnTo>
                    <a:pt x="376" y="153"/>
                  </a:lnTo>
                  <a:lnTo>
                    <a:pt x="376" y="153"/>
                  </a:lnTo>
                  <a:lnTo>
                    <a:pt x="381" y="153"/>
                  </a:lnTo>
                  <a:lnTo>
                    <a:pt x="385" y="154"/>
                  </a:lnTo>
                  <a:lnTo>
                    <a:pt x="390" y="156"/>
                  </a:lnTo>
                  <a:lnTo>
                    <a:pt x="394" y="160"/>
                  </a:lnTo>
                  <a:lnTo>
                    <a:pt x="397" y="163"/>
                  </a:lnTo>
                  <a:lnTo>
                    <a:pt x="398" y="168"/>
                  </a:lnTo>
                  <a:lnTo>
                    <a:pt x="400" y="172"/>
                  </a:lnTo>
                  <a:lnTo>
                    <a:pt x="400" y="177"/>
                  </a:lnTo>
                  <a:lnTo>
                    <a:pt x="400" y="218"/>
                  </a:lnTo>
                  <a:lnTo>
                    <a:pt x="400" y="218"/>
                  </a:lnTo>
                  <a:lnTo>
                    <a:pt x="400" y="223"/>
                  </a:lnTo>
                  <a:lnTo>
                    <a:pt x="398" y="227"/>
                  </a:lnTo>
                  <a:lnTo>
                    <a:pt x="397" y="231"/>
                  </a:lnTo>
                  <a:lnTo>
                    <a:pt x="394" y="234"/>
                  </a:lnTo>
                  <a:lnTo>
                    <a:pt x="390" y="238"/>
                  </a:lnTo>
                  <a:lnTo>
                    <a:pt x="385" y="240"/>
                  </a:lnTo>
                  <a:lnTo>
                    <a:pt x="381" y="241"/>
                  </a:lnTo>
                  <a:lnTo>
                    <a:pt x="376" y="242"/>
                  </a:lnTo>
                  <a:lnTo>
                    <a:pt x="246" y="242"/>
                  </a:lnTo>
                  <a:lnTo>
                    <a:pt x="246" y="663"/>
                  </a:lnTo>
                  <a:lnTo>
                    <a:pt x="246" y="663"/>
                  </a:lnTo>
                  <a:lnTo>
                    <a:pt x="247" y="685"/>
                  </a:lnTo>
                  <a:lnTo>
                    <a:pt x="249" y="703"/>
                  </a:lnTo>
                  <a:lnTo>
                    <a:pt x="251" y="710"/>
                  </a:lnTo>
                  <a:lnTo>
                    <a:pt x="254" y="716"/>
                  </a:lnTo>
                  <a:lnTo>
                    <a:pt x="257" y="722"/>
                  </a:lnTo>
                  <a:lnTo>
                    <a:pt x="260" y="726"/>
                  </a:lnTo>
                  <a:lnTo>
                    <a:pt x="265" y="730"/>
                  </a:lnTo>
                  <a:lnTo>
                    <a:pt x="270" y="733"/>
                  </a:lnTo>
                  <a:lnTo>
                    <a:pt x="274" y="735"/>
                  </a:lnTo>
                  <a:lnTo>
                    <a:pt x="281" y="737"/>
                  </a:lnTo>
                  <a:lnTo>
                    <a:pt x="295" y="739"/>
                  </a:lnTo>
                  <a:lnTo>
                    <a:pt x="311" y="739"/>
                  </a:lnTo>
                  <a:lnTo>
                    <a:pt x="379" y="739"/>
                  </a:lnTo>
                  <a:lnTo>
                    <a:pt x="379" y="739"/>
                  </a:lnTo>
                  <a:lnTo>
                    <a:pt x="390" y="740"/>
                  </a:lnTo>
                  <a:lnTo>
                    <a:pt x="395" y="741"/>
                  </a:lnTo>
                  <a:lnTo>
                    <a:pt x="398" y="743"/>
                  </a:lnTo>
                  <a:lnTo>
                    <a:pt x="400" y="746"/>
                  </a:lnTo>
                  <a:lnTo>
                    <a:pt x="403" y="748"/>
                  </a:lnTo>
                  <a:lnTo>
                    <a:pt x="404" y="751"/>
                  </a:lnTo>
                  <a:lnTo>
                    <a:pt x="404" y="756"/>
                  </a:lnTo>
                  <a:lnTo>
                    <a:pt x="404" y="798"/>
                  </a:lnTo>
                  <a:lnTo>
                    <a:pt x="404" y="798"/>
                  </a:lnTo>
                  <a:lnTo>
                    <a:pt x="403" y="805"/>
                  </a:lnTo>
                  <a:lnTo>
                    <a:pt x="402" y="809"/>
                  </a:lnTo>
                  <a:lnTo>
                    <a:pt x="399" y="812"/>
                  </a:lnTo>
                  <a:lnTo>
                    <a:pt x="396" y="815"/>
                  </a:lnTo>
                  <a:lnTo>
                    <a:pt x="392" y="816"/>
                  </a:lnTo>
                  <a:lnTo>
                    <a:pt x="382" y="819"/>
                  </a:lnTo>
                  <a:lnTo>
                    <a:pt x="382" y="819"/>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6" name="Freeform 168"/>
            <p:cNvSpPr>
              <a:spLocks/>
            </p:cNvSpPr>
            <p:nvPr/>
          </p:nvSpPr>
          <p:spPr bwMode="auto">
            <a:xfrm>
              <a:off x="5175991" y="3943726"/>
              <a:ext cx="100340" cy="132995"/>
            </a:xfrm>
            <a:custGeom>
              <a:avLst/>
              <a:gdLst>
                <a:gd name="T0" fmla="*/ 427 w 508"/>
                <a:gd name="T1" fmla="*/ 673 h 673"/>
                <a:gd name="T2" fmla="*/ 421 w 508"/>
                <a:gd name="T3" fmla="*/ 672 h 673"/>
                <a:gd name="T4" fmla="*/ 413 w 508"/>
                <a:gd name="T5" fmla="*/ 668 h 673"/>
                <a:gd name="T6" fmla="*/ 406 w 508"/>
                <a:gd name="T7" fmla="*/ 661 h 673"/>
                <a:gd name="T8" fmla="*/ 403 w 508"/>
                <a:gd name="T9" fmla="*/ 653 h 673"/>
                <a:gd name="T10" fmla="*/ 403 w 508"/>
                <a:gd name="T11" fmla="*/ 251 h 673"/>
                <a:gd name="T12" fmla="*/ 402 w 508"/>
                <a:gd name="T13" fmla="*/ 229 h 673"/>
                <a:gd name="T14" fmla="*/ 398 w 508"/>
                <a:gd name="T15" fmla="*/ 191 h 673"/>
                <a:gd name="T16" fmla="*/ 390 w 508"/>
                <a:gd name="T17" fmla="*/ 160 h 673"/>
                <a:gd name="T18" fmla="*/ 378 w 508"/>
                <a:gd name="T19" fmla="*/ 136 h 673"/>
                <a:gd name="T20" fmla="*/ 362 w 508"/>
                <a:gd name="T21" fmla="*/ 118 h 673"/>
                <a:gd name="T22" fmla="*/ 341 w 508"/>
                <a:gd name="T23" fmla="*/ 104 h 673"/>
                <a:gd name="T24" fmla="*/ 316 w 508"/>
                <a:gd name="T25" fmla="*/ 96 h 673"/>
                <a:gd name="T26" fmla="*/ 286 w 508"/>
                <a:gd name="T27" fmla="*/ 92 h 673"/>
                <a:gd name="T28" fmla="*/ 270 w 508"/>
                <a:gd name="T29" fmla="*/ 91 h 673"/>
                <a:gd name="T30" fmla="*/ 231 w 508"/>
                <a:gd name="T31" fmla="*/ 95 h 673"/>
                <a:gd name="T32" fmla="*/ 190 w 508"/>
                <a:gd name="T33" fmla="*/ 105 h 673"/>
                <a:gd name="T34" fmla="*/ 148 w 508"/>
                <a:gd name="T35" fmla="*/ 120 h 673"/>
                <a:gd name="T36" fmla="*/ 107 w 508"/>
                <a:gd name="T37" fmla="*/ 138 h 673"/>
                <a:gd name="T38" fmla="*/ 107 w 508"/>
                <a:gd name="T39" fmla="*/ 648 h 673"/>
                <a:gd name="T40" fmla="*/ 105 w 508"/>
                <a:gd name="T41" fmla="*/ 657 h 673"/>
                <a:gd name="T42" fmla="*/ 100 w 508"/>
                <a:gd name="T43" fmla="*/ 665 h 673"/>
                <a:gd name="T44" fmla="*/ 92 w 508"/>
                <a:gd name="T45" fmla="*/ 671 h 673"/>
                <a:gd name="T46" fmla="*/ 83 w 508"/>
                <a:gd name="T47" fmla="*/ 673 h 673"/>
                <a:gd name="T48" fmla="*/ 23 w 508"/>
                <a:gd name="T49" fmla="*/ 673 h 673"/>
                <a:gd name="T50" fmla="*/ 14 w 508"/>
                <a:gd name="T51" fmla="*/ 671 h 673"/>
                <a:gd name="T52" fmla="*/ 7 w 508"/>
                <a:gd name="T53" fmla="*/ 665 h 673"/>
                <a:gd name="T54" fmla="*/ 3 w 508"/>
                <a:gd name="T55" fmla="*/ 658 h 673"/>
                <a:gd name="T56" fmla="*/ 0 w 508"/>
                <a:gd name="T57" fmla="*/ 648 h 673"/>
                <a:gd name="T58" fmla="*/ 0 w 508"/>
                <a:gd name="T59" fmla="*/ 33 h 673"/>
                <a:gd name="T60" fmla="*/ 3 w 508"/>
                <a:gd name="T61" fmla="*/ 24 h 673"/>
                <a:gd name="T62" fmla="*/ 7 w 508"/>
                <a:gd name="T63" fmla="*/ 16 h 673"/>
                <a:gd name="T64" fmla="*/ 14 w 508"/>
                <a:gd name="T65" fmla="*/ 10 h 673"/>
                <a:gd name="T66" fmla="*/ 23 w 508"/>
                <a:gd name="T67" fmla="*/ 9 h 673"/>
                <a:gd name="T68" fmla="*/ 84 w 508"/>
                <a:gd name="T69" fmla="*/ 9 h 673"/>
                <a:gd name="T70" fmla="*/ 93 w 508"/>
                <a:gd name="T71" fmla="*/ 10 h 673"/>
                <a:gd name="T72" fmla="*/ 100 w 508"/>
                <a:gd name="T73" fmla="*/ 16 h 673"/>
                <a:gd name="T74" fmla="*/ 105 w 508"/>
                <a:gd name="T75" fmla="*/ 24 h 673"/>
                <a:gd name="T76" fmla="*/ 107 w 508"/>
                <a:gd name="T77" fmla="*/ 33 h 673"/>
                <a:gd name="T78" fmla="*/ 107 w 508"/>
                <a:gd name="T79" fmla="*/ 56 h 673"/>
                <a:gd name="T80" fmla="*/ 155 w 508"/>
                <a:gd name="T81" fmla="*/ 30 h 673"/>
                <a:gd name="T82" fmla="*/ 201 w 508"/>
                <a:gd name="T83" fmla="*/ 13 h 673"/>
                <a:gd name="T84" fmla="*/ 248 w 508"/>
                <a:gd name="T85" fmla="*/ 3 h 673"/>
                <a:gd name="T86" fmla="*/ 298 w 508"/>
                <a:gd name="T87" fmla="*/ 0 h 673"/>
                <a:gd name="T88" fmla="*/ 325 w 508"/>
                <a:gd name="T89" fmla="*/ 1 h 673"/>
                <a:gd name="T90" fmla="*/ 372 w 508"/>
                <a:gd name="T91" fmla="*/ 9 h 673"/>
                <a:gd name="T92" fmla="*/ 411 w 508"/>
                <a:gd name="T93" fmla="*/ 26 h 673"/>
                <a:gd name="T94" fmla="*/ 444 w 508"/>
                <a:gd name="T95" fmla="*/ 50 h 673"/>
                <a:gd name="T96" fmla="*/ 469 w 508"/>
                <a:gd name="T97" fmla="*/ 82 h 673"/>
                <a:gd name="T98" fmla="*/ 489 w 508"/>
                <a:gd name="T99" fmla="*/ 121 h 673"/>
                <a:gd name="T100" fmla="*/ 501 w 508"/>
                <a:gd name="T101" fmla="*/ 168 h 673"/>
                <a:gd name="T102" fmla="*/ 508 w 508"/>
                <a:gd name="T103" fmla="*/ 222 h 673"/>
                <a:gd name="T104" fmla="*/ 508 w 508"/>
                <a:gd name="T105" fmla="*/ 648 h 673"/>
                <a:gd name="T106" fmla="*/ 508 w 508"/>
                <a:gd name="T107" fmla="*/ 653 h 673"/>
                <a:gd name="T108" fmla="*/ 505 w 508"/>
                <a:gd name="T109" fmla="*/ 661 h 673"/>
                <a:gd name="T110" fmla="*/ 498 w 508"/>
                <a:gd name="T111" fmla="*/ 668 h 673"/>
                <a:gd name="T112" fmla="*/ 489 w 508"/>
                <a:gd name="T113" fmla="*/ 672 h 673"/>
                <a:gd name="T114" fmla="*/ 484 w 508"/>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4" y="673"/>
                  </a:moveTo>
                  <a:lnTo>
                    <a:pt x="427" y="673"/>
                  </a:lnTo>
                  <a:lnTo>
                    <a:pt x="427" y="673"/>
                  </a:lnTo>
                  <a:lnTo>
                    <a:pt x="421" y="672"/>
                  </a:lnTo>
                  <a:lnTo>
                    <a:pt x="417" y="671"/>
                  </a:lnTo>
                  <a:lnTo>
                    <a:pt x="413" y="668"/>
                  </a:lnTo>
                  <a:lnTo>
                    <a:pt x="410" y="665"/>
                  </a:lnTo>
                  <a:lnTo>
                    <a:pt x="406" y="661"/>
                  </a:lnTo>
                  <a:lnTo>
                    <a:pt x="404" y="658"/>
                  </a:lnTo>
                  <a:lnTo>
                    <a:pt x="403" y="653"/>
                  </a:lnTo>
                  <a:lnTo>
                    <a:pt x="403" y="648"/>
                  </a:lnTo>
                  <a:lnTo>
                    <a:pt x="403" y="251"/>
                  </a:lnTo>
                  <a:lnTo>
                    <a:pt x="403" y="251"/>
                  </a:lnTo>
                  <a:lnTo>
                    <a:pt x="402" y="229"/>
                  </a:lnTo>
                  <a:lnTo>
                    <a:pt x="401" y="209"/>
                  </a:lnTo>
                  <a:lnTo>
                    <a:pt x="398" y="191"/>
                  </a:lnTo>
                  <a:lnTo>
                    <a:pt x="395" y="175"/>
                  </a:lnTo>
                  <a:lnTo>
                    <a:pt x="390" y="160"/>
                  </a:lnTo>
                  <a:lnTo>
                    <a:pt x="384" y="147"/>
                  </a:lnTo>
                  <a:lnTo>
                    <a:pt x="378" y="136"/>
                  </a:lnTo>
                  <a:lnTo>
                    <a:pt x="371" y="126"/>
                  </a:lnTo>
                  <a:lnTo>
                    <a:pt x="362" y="118"/>
                  </a:lnTo>
                  <a:lnTo>
                    <a:pt x="352" y="110"/>
                  </a:lnTo>
                  <a:lnTo>
                    <a:pt x="341" y="104"/>
                  </a:lnTo>
                  <a:lnTo>
                    <a:pt x="329" y="99"/>
                  </a:lnTo>
                  <a:lnTo>
                    <a:pt x="316" y="96"/>
                  </a:lnTo>
                  <a:lnTo>
                    <a:pt x="302" y="94"/>
                  </a:lnTo>
                  <a:lnTo>
                    <a:pt x="286" y="92"/>
                  </a:lnTo>
                  <a:lnTo>
                    <a:pt x="270" y="91"/>
                  </a:lnTo>
                  <a:lnTo>
                    <a:pt x="270" y="91"/>
                  </a:lnTo>
                  <a:lnTo>
                    <a:pt x="250" y="92"/>
                  </a:lnTo>
                  <a:lnTo>
                    <a:pt x="231" y="95"/>
                  </a:lnTo>
                  <a:lnTo>
                    <a:pt x="210" y="99"/>
                  </a:lnTo>
                  <a:lnTo>
                    <a:pt x="190" y="105"/>
                  </a:lnTo>
                  <a:lnTo>
                    <a:pt x="169" y="112"/>
                  </a:lnTo>
                  <a:lnTo>
                    <a:pt x="148" y="120"/>
                  </a:lnTo>
                  <a:lnTo>
                    <a:pt x="128" y="129"/>
                  </a:lnTo>
                  <a:lnTo>
                    <a:pt x="107" y="138"/>
                  </a:lnTo>
                  <a:lnTo>
                    <a:pt x="107" y="648"/>
                  </a:lnTo>
                  <a:lnTo>
                    <a:pt x="107" y="648"/>
                  </a:lnTo>
                  <a:lnTo>
                    <a:pt x="106" y="652"/>
                  </a:lnTo>
                  <a:lnTo>
                    <a:pt x="105" y="657"/>
                  </a:lnTo>
                  <a:lnTo>
                    <a:pt x="102" y="661"/>
                  </a:lnTo>
                  <a:lnTo>
                    <a:pt x="100" y="665"/>
                  </a:lnTo>
                  <a:lnTo>
                    <a:pt x="95" y="668"/>
                  </a:lnTo>
                  <a:lnTo>
                    <a:pt x="92" y="671"/>
                  </a:lnTo>
                  <a:lnTo>
                    <a:pt x="87" y="672"/>
                  </a:lnTo>
                  <a:lnTo>
                    <a:pt x="83" y="673"/>
                  </a:lnTo>
                  <a:lnTo>
                    <a:pt x="23" y="673"/>
                  </a:lnTo>
                  <a:lnTo>
                    <a:pt x="23" y="673"/>
                  </a:lnTo>
                  <a:lnTo>
                    <a:pt x="19" y="672"/>
                  </a:lnTo>
                  <a:lnTo>
                    <a:pt x="14" y="671"/>
                  </a:lnTo>
                  <a:lnTo>
                    <a:pt x="11" y="668"/>
                  </a:lnTo>
                  <a:lnTo>
                    <a:pt x="7" y="665"/>
                  </a:lnTo>
                  <a:lnTo>
                    <a:pt x="5" y="661"/>
                  </a:lnTo>
                  <a:lnTo>
                    <a:pt x="3" y="658"/>
                  </a:lnTo>
                  <a:lnTo>
                    <a:pt x="1" y="653"/>
                  </a:lnTo>
                  <a:lnTo>
                    <a:pt x="0" y="648"/>
                  </a:lnTo>
                  <a:lnTo>
                    <a:pt x="0" y="33"/>
                  </a:lnTo>
                  <a:lnTo>
                    <a:pt x="0" y="33"/>
                  </a:lnTo>
                  <a:lnTo>
                    <a:pt x="0" y="28"/>
                  </a:lnTo>
                  <a:lnTo>
                    <a:pt x="3" y="24"/>
                  </a:lnTo>
                  <a:lnTo>
                    <a:pt x="4" y="19"/>
                  </a:lnTo>
                  <a:lnTo>
                    <a:pt x="7" y="16"/>
                  </a:lnTo>
                  <a:lnTo>
                    <a:pt x="11" y="12"/>
                  </a:lnTo>
                  <a:lnTo>
                    <a:pt x="14" y="10"/>
                  </a:lnTo>
                  <a:lnTo>
                    <a:pt x="19" y="9"/>
                  </a:lnTo>
                  <a:lnTo>
                    <a:pt x="23" y="9"/>
                  </a:lnTo>
                  <a:lnTo>
                    <a:pt x="84" y="9"/>
                  </a:lnTo>
                  <a:lnTo>
                    <a:pt x="84" y="9"/>
                  </a:lnTo>
                  <a:lnTo>
                    <a:pt x="89" y="9"/>
                  </a:lnTo>
                  <a:lnTo>
                    <a:pt x="93" y="10"/>
                  </a:lnTo>
                  <a:lnTo>
                    <a:pt x="97" y="12"/>
                  </a:lnTo>
                  <a:lnTo>
                    <a:pt x="100" y="16"/>
                  </a:lnTo>
                  <a:lnTo>
                    <a:pt x="102" y="19"/>
                  </a:lnTo>
                  <a:lnTo>
                    <a:pt x="105" y="24"/>
                  </a:lnTo>
                  <a:lnTo>
                    <a:pt x="106" y="28"/>
                  </a:lnTo>
                  <a:lnTo>
                    <a:pt x="107" y="33"/>
                  </a:lnTo>
                  <a:lnTo>
                    <a:pt x="107" y="56"/>
                  </a:lnTo>
                  <a:lnTo>
                    <a:pt x="107" y="56"/>
                  </a:lnTo>
                  <a:lnTo>
                    <a:pt x="131" y="42"/>
                  </a:lnTo>
                  <a:lnTo>
                    <a:pt x="155" y="30"/>
                  </a:lnTo>
                  <a:lnTo>
                    <a:pt x="178" y="21"/>
                  </a:lnTo>
                  <a:lnTo>
                    <a:pt x="201" y="13"/>
                  </a:lnTo>
                  <a:lnTo>
                    <a:pt x="224" y="8"/>
                  </a:lnTo>
                  <a:lnTo>
                    <a:pt x="248" y="3"/>
                  </a:lnTo>
                  <a:lnTo>
                    <a:pt x="272" y="1"/>
                  </a:lnTo>
                  <a:lnTo>
                    <a:pt x="298" y="0"/>
                  </a:lnTo>
                  <a:lnTo>
                    <a:pt x="298" y="0"/>
                  </a:lnTo>
                  <a:lnTo>
                    <a:pt x="325" y="1"/>
                  </a:lnTo>
                  <a:lnTo>
                    <a:pt x="349" y="4"/>
                  </a:lnTo>
                  <a:lnTo>
                    <a:pt x="372" y="9"/>
                  </a:lnTo>
                  <a:lnTo>
                    <a:pt x="393" y="17"/>
                  </a:lnTo>
                  <a:lnTo>
                    <a:pt x="411" y="26"/>
                  </a:lnTo>
                  <a:lnTo>
                    <a:pt x="428" y="37"/>
                  </a:lnTo>
                  <a:lnTo>
                    <a:pt x="444" y="50"/>
                  </a:lnTo>
                  <a:lnTo>
                    <a:pt x="458" y="65"/>
                  </a:lnTo>
                  <a:lnTo>
                    <a:pt x="469" y="82"/>
                  </a:lnTo>
                  <a:lnTo>
                    <a:pt x="481" y="100"/>
                  </a:lnTo>
                  <a:lnTo>
                    <a:pt x="489" y="121"/>
                  </a:lnTo>
                  <a:lnTo>
                    <a:pt x="496" y="144"/>
                  </a:lnTo>
                  <a:lnTo>
                    <a:pt x="501" y="168"/>
                  </a:lnTo>
                  <a:lnTo>
                    <a:pt x="505" y="194"/>
                  </a:lnTo>
                  <a:lnTo>
                    <a:pt x="508" y="222"/>
                  </a:lnTo>
                  <a:lnTo>
                    <a:pt x="508" y="251"/>
                  </a:lnTo>
                  <a:lnTo>
                    <a:pt x="508" y="648"/>
                  </a:lnTo>
                  <a:lnTo>
                    <a:pt x="508" y="648"/>
                  </a:lnTo>
                  <a:lnTo>
                    <a:pt x="508" y="653"/>
                  </a:lnTo>
                  <a:lnTo>
                    <a:pt x="507" y="658"/>
                  </a:lnTo>
                  <a:lnTo>
                    <a:pt x="505" y="661"/>
                  </a:lnTo>
                  <a:lnTo>
                    <a:pt x="501" y="665"/>
                  </a:lnTo>
                  <a:lnTo>
                    <a:pt x="498" y="668"/>
                  </a:lnTo>
                  <a:lnTo>
                    <a:pt x="493" y="671"/>
                  </a:lnTo>
                  <a:lnTo>
                    <a:pt x="489" y="672"/>
                  </a:lnTo>
                  <a:lnTo>
                    <a:pt x="484" y="673"/>
                  </a:lnTo>
                  <a:lnTo>
                    <a:pt x="484" y="67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7" name="Freeform 169"/>
            <p:cNvSpPr>
              <a:spLocks noEditPoints="1"/>
            </p:cNvSpPr>
            <p:nvPr/>
          </p:nvSpPr>
          <p:spPr bwMode="auto">
            <a:xfrm>
              <a:off x="5304830" y="3943726"/>
              <a:ext cx="105090" cy="134776"/>
            </a:xfrm>
            <a:custGeom>
              <a:avLst/>
              <a:gdLst>
                <a:gd name="T0" fmla="*/ 106 w 533"/>
                <a:gd name="T1" fmla="*/ 391 h 681"/>
                <a:gd name="T2" fmla="*/ 109 w 533"/>
                <a:gd name="T3" fmla="*/ 441 h 681"/>
                <a:gd name="T4" fmla="*/ 122 w 533"/>
                <a:gd name="T5" fmla="*/ 501 h 681"/>
                <a:gd name="T6" fmla="*/ 149 w 533"/>
                <a:gd name="T7" fmla="*/ 543 h 681"/>
                <a:gd name="T8" fmla="*/ 185 w 533"/>
                <a:gd name="T9" fmla="*/ 571 h 681"/>
                <a:gd name="T10" fmla="*/ 235 w 533"/>
                <a:gd name="T11" fmla="*/ 586 h 681"/>
                <a:gd name="T12" fmla="*/ 274 w 533"/>
                <a:gd name="T13" fmla="*/ 588 h 681"/>
                <a:gd name="T14" fmla="*/ 441 w 533"/>
                <a:gd name="T15" fmla="*/ 580 h 681"/>
                <a:gd name="T16" fmla="*/ 495 w 533"/>
                <a:gd name="T17" fmla="*/ 574 h 681"/>
                <a:gd name="T18" fmla="*/ 508 w 533"/>
                <a:gd name="T19" fmla="*/ 579 h 681"/>
                <a:gd name="T20" fmla="*/ 513 w 533"/>
                <a:gd name="T21" fmla="*/ 587 h 681"/>
                <a:gd name="T22" fmla="*/ 515 w 533"/>
                <a:gd name="T23" fmla="*/ 633 h 681"/>
                <a:gd name="T24" fmla="*/ 509 w 533"/>
                <a:gd name="T25" fmla="*/ 651 h 681"/>
                <a:gd name="T26" fmla="*/ 496 w 533"/>
                <a:gd name="T27" fmla="*/ 659 h 681"/>
                <a:gd name="T28" fmla="*/ 439 w 533"/>
                <a:gd name="T29" fmla="*/ 669 h 681"/>
                <a:gd name="T30" fmla="*/ 332 w 533"/>
                <a:gd name="T31" fmla="*/ 680 h 681"/>
                <a:gd name="T32" fmla="*/ 274 w 533"/>
                <a:gd name="T33" fmla="*/ 681 h 681"/>
                <a:gd name="T34" fmla="*/ 197 w 533"/>
                <a:gd name="T35" fmla="*/ 673 h 681"/>
                <a:gd name="T36" fmla="*/ 126 w 533"/>
                <a:gd name="T37" fmla="*/ 649 h 681"/>
                <a:gd name="T38" fmla="*/ 95 w 533"/>
                <a:gd name="T39" fmla="*/ 628 h 681"/>
                <a:gd name="T40" fmla="*/ 66 w 533"/>
                <a:gd name="T41" fmla="*/ 602 h 681"/>
                <a:gd name="T42" fmla="*/ 42 w 533"/>
                <a:gd name="T43" fmla="*/ 570 h 681"/>
                <a:gd name="T44" fmla="*/ 24 w 533"/>
                <a:gd name="T45" fmla="*/ 531 h 681"/>
                <a:gd name="T46" fmla="*/ 9 w 533"/>
                <a:gd name="T47" fmla="*/ 485 h 681"/>
                <a:gd name="T48" fmla="*/ 2 w 533"/>
                <a:gd name="T49" fmla="*/ 431 h 681"/>
                <a:gd name="T50" fmla="*/ 0 w 533"/>
                <a:gd name="T51" fmla="*/ 283 h 681"/>
                <a:gd name="T52" fmla="*/ 4 w 533"/>
                <a:gd name="T53" fmla="*/ 221 h 681"/>
                <a:gd name="T54" fmla="*/ 27 w 533"/>
                <a:gd name="T55" fmla="*/ 141 h 681"/>
                <a:gd name="T56" fmla="*/ 54 w 533"/>
                <a:gd name="T57" fmla="*/ 96 h 681"/>
                <a:gd name="T58" fmla="*/ 78 w 533"/>
                <a:gd name="T59" fmla="*/ 67 h 681"/>
                <a:gd name="T60" fmla="*/ 107 w 533"/>
                <a:gd name="T61" fmla="*/ 44 h 681"/>
                <a:gd name="T62" fmla="*/ 141 w 533"/>
                <a:gd name="T63" fmla="*/ 25 h 681"/>
                <a:gd name="T64" fmla="*/ 180 w 533"/>
                <a:gd name="T65" fmla="*/ 11 h 681"/>
                <a:gd name="T66" fmla="*/ 237 w 533"/>
                <a:gd name="T67" fmla="*/ 1 h 681"/>
                <a:gd name="T68" fmla="*/ 300 w 533"/>
                <a:gd name="T69" fmla="*/ 1 h 681"/>
                <a:gd name="T70" fmla="*/ 357 w 533"/>
                <a:gd name="T71" fmla="*/ 11 h 681"/>
                <a:gd name="T72" fmla="*/ 396 w 533"/>
                <a:gd name="T73" fmla="*/ 25 h 681"/>
                <a:gd name="T74" fmla="*/ 430 w 533"/>
                <a:gd name="T75" fmla="*/ 44 h 681"/>
                <a:gd name="T76" fmla="*/ 458 w 533"/>
                <a:gd name="T77" fmla="*/ 68 h 681"/>
                <a:gd name="T78" fmla="*/ 483 w 533"/>
                <a:gd name="T79" fmla="*/ 96 h 681"/>
                <a:gd name="T80" fmla="*/ 508 w 533"/>
                <a:gd name="T81" fmla="*/ 141 h 681"/>
                <a:gd name="T82" fmla="*/ 530 w 533"/>
                <a:gd name="T83" fmla="*/ 221 h 681"/>
                <a:gd name="T84" fmla="*/ 533 w 533"/>
                <a:gd name="T85" fmla="*/ 347 h 681"/>
                <a:gd name="T86" fmla="*/ 532 w 533"/>
                <a:gd name="T87" fmla="*/ 359 h 681"/>
                <a:gd name="T88" fmla="*/ 524 w 533"/>
                <a:gd name="T89" fmla="*/ 370 h 681"/>
                <a:gd name="T90" fmla="*/ 510 w 533"/>
                <a:gd name="T91" fmla="*/ 375 h 681"/>
                <a:gd name="T92" fmla="*/ 426 w 533"/>
                <a:gd name="T93" fmla="*/ 283 h 681"/>
                <a:gd name="T94" fmla="*/ 421 w 533"/>
                <a:gd name="T95" fmla="*/ 214 h 681"/>
                <a:gd name="T96" fmla="*/ 405 w 533"/>
                <a:gd name="T97" fmla="*/ 162 h 681"/>
                <a:gd name="T98" fmla="*/ 376 w 533"/>
                <a:gd name="T99" fmla="*/ 126 h 681"/>
                <a:gd name="T100" fmla="*/ 338 w 533"/>
                <a:gd name="T101" fmla="*/ 103 h 681"/>
                <a:gd name="T102" fmla="*/ 288 w 533"/>
                <a:gd name="T103" fmla="*/ 94 h 681"/>
                <a:gd name="T104" fmla="*/ 249 w 533"/>
                <a:gd name="T105" fmla="*/ 94 h 681"/>
                <a:gd name="T106" fmla="*/ 199 w 533"/>
                <a:gd name="T107" fmla="*/ 104 h 681"/>
                <a:gd name="T108" fmla="*/ 159 w 533"/>
                <a:gd name="T109" fmla="*/ 128 h 681"/>
                <a:gd name="T110" fmla="*/ 130 w 533"/>
                <a:gd name="T111" fmla="*/ 165 h 681"/>
                <a:gd name="T112" fmla="*/ 112 w 533"/>
                <a:gd name="T113" fmla="*/ 216 h 681"/>
                <a:gd name="T114" fmla="*/ 106 w 533"/>
                <a:gd name="T115" fmla="*/ 283 h 681"/>
                <a:gd name="T116" fmla="*/ 426 w 533"/>
                <a:gd name="T117" fmla="*/ 28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681">
                  <a:moveTo>
                    <a:pt x="510" y="375"/>
                  </a:moveTo>
                  <a:lnTo>
                    <a:pt x="106" y="375"/>
                  </a:lnTo>
                  <a:lnTo>
                    <a:pt x="106" y="391"/>
                  </a:lnTo>
                  <a:lnTo>
                    <a:pt x="106" y="391"/>
                  </a:lnTo>
                  <a:lnTo>
                    <a:pt x="106" y="417"/>
                  </a:lnTo>
                  <a:lnTo>
                    <a:pt x="109" y="441"/>
                  </a:lnTo>
                  <a:lnTo>
                    <a:pt x="112" y="463"/>
                  </a:lnTo>
                  <a:lnTo>
                    <a:pt x="117" y="482"/>
                  </a:lnTo>
                  <a:lnTo>
                    <a:pt x="122" y="501"/>
                  </a:lnTo>
                  <a:lnTo>
                    <a:pt x="130" y="517"/>
                  </a:lnTo>
                  <a:lnTo>
                    <a:pt x="138" y="531"/>
                  </a:lnTo>
                  <a:lnTo>
                    <a:pt x="149" y="543"/>
                  </a:lnTo>
                  <a:lnTo>
                    <a:pt x="159" y="555"/>
                  </a:lnTo>
                  <a:lnTo>
                    <a:pt x="172" y="564"/>
                  </a:lnTo>
                  <a:lnTo>
                    <a:pt x="185" y="571"/>
                  </a:lnTo>
                  <a:lnTo>
                    <a:pt x="200" y="578"/>
                  </a:lnTo>
                  <a:lnTo>
                    <a:pt x="218" y="582"/>
                  </a:lnTo>
                  <a:lnTo>
                    <a:pt x="235" y="586"/>
                  </a:lnTo>
                  <a:lnTo>
                    <a:pt x="254" y="587"/>
                  </a:lnTo>
                  <a:lnTo>
                    <a:pt x="274" y="588"/>
                  </a:lnTo>
                  <a:lnTo>
                    <a:pt x="274" y="588"/>
                  </a:lnTo>
                  <a:lnTo>
                    <a:pt x="329" y="587"/>
                  </a:lnTo>
                  <a:lnTo>
                    <a:pt x="387" y="584"/>
                  </a:lnTo>
                  <a:lnTo>
                    <a:pt x="441" y="580"/>
                  </a:lnTo>
                  <a:lnTo>
                    <a:pt x="489" y="574"/>
                  </a:lnTo>
                  <a:lnTo>
                    <a:pt x="489" y="574"/>
                  </a:lnTo>
                  <a:lnTo>
                    <a:pt x="495" y="574"/>
                  </a:lnTo>
                  <a:lnTo>
                    <a:pt x="495" y="574"/>
                  </a:lnTo>
                  <a:lnTo>
                    <a:pt x="502" y="575"/>
                  </a:lnTo>
                  <a:lnTo>
                    <a:pt x="508" y="579"/>
                  </a:lnTo>
                  <a:lnTo>
                    <a:pt x="511" y="581"/>
                  </a:lnTo>
                  <a:lnTo>
                    <a:pt x="512" y="583"/>
                  </a:lnTo>
                  <a:lnTo>
                    <a:pt x="513" y="587"/>
                  </a:lnTo>
                  <a:lnTo>
                    <a:pt x="515" y="591"/>
                  </a:lnTo>
                  <a:lnTo>
                    <a:pt x="515" y="633"/>
                  </a:lnTo>
                  <a:lnTo>
                    <a:pt x="515" y="633"/>
                  </a:lnTo>
                  <a:lnTo>
                    <a:pt x="513" y="643"/>
                  </a:lnTo>
                  <a:lnTo>
                    <a:pt x="511" y="648"/>
                  </a:lnTo>
                  <a:lnTo>
                    <a:pt x="509" y="651"/>
                  </a:lnTo>
                  <a:lnTo>
                    <a:pt x="507" y="654"/>
                  </a:lnTo>
                  <a:lnTo>
                    <a:pt x="502" y="657"/>
                  </a:lnTo>
                  <a:lnTo>
                    <a:pt x="496" y="659"/>
                  </a:lnTo>
                  <a:lnTo>
                    <a:pt x="491" y="660"/>
                  </a:lnTo>
                  <a:lnTo>
                    <a:pt x="491" y="660"/>
                  </a:lnTo>
                  <a:lnTo>
                    <a:pt x="439" y="669"/>
                  </a:lnTo>
                  <a:lnTo>
                    <a:pt x="386" y="675"/>
                  </a:lnTo>
                  <a:lnTo>
                    <a:pt x="360" y="677"/>
                  </a:lnTo>
                  <a:lnTo>
                    <a:pt x="332" y="680"/>
                  </a:lnTo>
                  <a:lnTo>
                    <a:pt x="304" y="681"/>
                  </a:lnTo>
                  <a:lnTo>
                    <a:pt x="274" y="681"/>
                  </a:lnTo>
                  <a:lnTo>
                    <a:pt x="274" y="681"/>
                  </a:lnTo>
                  <a:lnTo>
                    <a:pt x="249" y="680"/>
                  </a:lnTo>
                  <a:lnTo>
                    <a:pt x="222" y="677"/>
                  </a:lnTo>
                  <a:lnTo>
                    <a:pt x="197" y="673"/>
                  </a:lnTo>
                  <a:lnTo>
                    <a:pt x="173" y="667"/>
                  </a:lnTo>
                  <a:lnTo>
                    <a:pt x="149" y="659"/>
                  </a:lnTo>
                  <a:lnTo>
                    <a:pt x="126" y="649"/>
                  </a:lnTo>
                  <a:lnTo>
                    <a:pt x="115" y="642"/>
                  </a:lnTo>
                  <a:lnTo>
                    <a:pt x="105" y="635"/>
                  </a:lnTo>
                  <a:lnTo>
                    <a:pt x="95" y="628"/>
                  </a:lnTo>
                  <a:lnTo>
                    <a:pt x="84" y="620"/>
                  </a:lnTo>
                  <a:lnTo>
                    <a:pt x="75" y="611"/>
                  </a:lnTo>
                  <a:lnTo>
                    <a:pt x="66" y="602"/>
                  </a:lnTo>
                  <a:lnTo>
                    <a:pt x="58" y="593"/>
                  </a:lnTo>
                  <a:lnTo>
                    <a:pt x="50" y="581"/>
                  </a:lnTo>
                  <a:lnTo>
                    <a:pt x="42" y="570"/>
                  </a:lnTo>
                  <a:lnTo>
                    <a:pt x="35" y="558"/>
                  </a:lnTo>
                  <a:lnTo>
                    <a:pt x="29" y="544"/>
                  </a:lnTo>
                  <a:lnTo>
                    <a:pt x="24" y="531"/>
                  </a:lnTo>
                  <a:lnTo>
                    <a:pt x="18" y="517"/>
                  </a:lnTo>
                  <a:lnTo>
                    <a:pt x="13" y="501"/>
                  </a:lnTo>
                  <a:lnTo>
                    <a:pt x="9" y="485"/>
                  </a:lnTo>
                  <a:lnTo>
                    <a:pt x="6" y="467"/>
                  </a:lnTo>
                  <a:lnTo>
                    <a:pt x="3" y="450"/>
                  </a:lnTo>
                  <a:lnTo>
                    <a:pt x="2" y="431"/>
                  </a:lnTo>
                  <a:lnTo>
                    <a:pt x="1" y="411"/>
                  </a:lnTo>
                  <a:lnTo>
                    <a:pt x="0" y="391"/>
                  </a:lnTo>
                  <a:lnTo>
                    <a:pt x="0" y="283"/>
                  </a:lnTo>
                  <a:lnTo>
                    <a:pt x="0" y="283"/>
                  </a:lnTo>
                  <a:lnTo>
                    <a:pt x="1" y="251"/>
                  </a:lnTo>
                  <a:lnTo>
                    <a:pt x="4" y="221"/>
                  </a:lnTo>
                  <a:lnTo>
                    <a:pt x="10" y="192"/>
                  </a:lnTo>
                  <a:lnTo>
                    <a:pt x="18" y="166"/>
                  </a:lnTo>
                  <a:lnTo>
                    <a:pt x="27" y="141"/>
                  </a:lnTo>
                  <a:lnTo>
                    <a:pt x="40" y="118"/>
                  </a:lnTo>
                  <a:lnTo>
                    <a:pt x="45" y="106"/>
                  </a:lnTo>
                  <a:lnTo>
                    <a:pt x="54" y="96"/>
                  </a:lnTo>
                  <a:lnTo>
                    <a:pt x="60" y="86"/>
                  </a:lnTo>
                  <a:lnTo>
                    <a:pt x="70" y="76"/>
                  </a:lnTo>
                  <a:lnTo>
                    <a:pt x="78" y="67"/>
                  </a:lnTo>
                  <a:lnTo>
                    <a:pt x="87" y="59"/>
                  </a:lnTo>
                  <a:lnTo>
                    <a:pt x="97" y="51"/>
                  </a:lnTo>
                  <a:lnTo>
                    <a:pt x="107" y="44"/>
                  </a:lnTo>
                  <a:lnTo>
                    <a:pt x="118" y="37"/>
                  </a:lnTo>
                  <a:lnTo>
                    <a:pt x="129" y="30"/>
                  </a:lnTo>
                  <a:lnTo>
                    <a:pt x="141" y="25"/>
                  </a:lnTo>
                  <a:lnTo>
                    <a:pt x="153" y="20"/>
                  </a:lnTo>
                  <a:lnTo>
                    <a:pt x="166" y="16"/>
                  </a:lnTo>
                  <a:lnTo>
                    <a:pt x="180" y="11"/>
                  </a:lnTo>
                  <a:lnTo>
                    <a:pt x="192" y="8"/>
                  </a:lnTo>
                  <a:lnTo>
                    <a:pt x="207" y="5"/>
                  </a:lnTo>
                  <a:lnTo>
                    <a:pt x="237" y="1"/>
                  </a:lnTo>
                  <a:lnTo>
                    <a:pt x="268" y="0"/>
                  </a:lnTo>
                  <a:lnTo>
                    <a:pt x="268" y="0"/>
                  </a:lnTo>
                  <a:lnTo>
                    <a:pt x="300" y="1"/>
                  </a:lnTo>
                  <a:lnTo>
                    <a:pt x="330" y="5"/>
                  </a:lnTo>
                  <a:lnTo>
                    <a:pt x="344" y="8"/>
                  </a:lnTo>
                  <a:lnTo>
                    <a:pt x="357" y="11"/>
                  </a:lnTo>
                  <a:lnTo>
                    <a:pt x="371" y="16"/>
                  </a:lnTo>
                  <a:lnTo>
                    <a:pt x="384" y="20"/>
                  </a:lnTo>
                  <a:lnTo>
                    <a:pt x="396" y="25"/>
                  </a:lnTo>
                  <a:lnTo>
                    <a:pt x="408" y="30"/>
                  </a:lnTo>
                  <a:lnTo>
                    <a:pt x="418" y="37"/>
                  </a:lnTo>
                  <a:lnTo>
                    <a:pt x="430" y="44"/>
                  </a:lnTo>
                  <a:lnTo>
                    <a:pt x="440" y="51"/>
                  </a:lnTo>
                  <a:lnTo>
                    <a:pt x="449" y="59"/>
                  </a:lnTo>
                  <a:lnTo>
                    <a:pt x="458" y="68"/>
                  </a:lnTo>
                  <a:lnTo>
                    <a:pt x="466" y="76"/>
                  </a:lnTo>
                  <a:lnTo>
                    <a:pt x="474" y="87"/>
                  </a:lnTo>
                  <a:lnTo>
                    <a:pt x="483" y="96"/>
                  </a:lnTo>
                  <a:lnTo>
                    <a:pt x="489" y="106"/>
                  </a:lnTo>
                  <a:lnTo>
                    <a:pt x="496" y="118"/>
                  </a:lnTo>
                  <a:lnTo>
                    <a:pt x="508" y="141"/>
                  </a:lnTo>
                  <a:lnTo>
                    <a:pt x="517" y="166"/>
                  </a:lnTo>
                  <a:lnTo>
                    <a:pt x="524" y="192"/>
                  </a:lnTo>
                  <a:lnTo>
                    <a:pt x="530" y="221"/>
                  </a:lnTo>
                  <a:lnTo>
                    <a:pt x="533" y="251"/>
                  </a:lnTo>
                  <a:lnTo>
                    <a:pt x="533" y="283"/>
                  </a:lnTo>
                  <a:lnTo>
                    <a:pt x="533" y="347"/>
                  </a:lnTo>
                  <a:lnTo>
                    <a:pt x="533" y="347"/>
                  </a:lnTo>
                  <a:lnTo>
                    <a:pt x="533" y="353"/>
                  </a:lnTo>
                  <a:lnTo>
                    <a:pt x="532" y="359"/>
                  </a:lnTo>
                  <a:lnTo>
                    <a:pt x="530" y="363"/>
                  </a:lnTo>
                  <a:lnTo>
                    <a:pt x="527" y="367"/>
                  </a:lnTo>
                  <a:lnTo>
                    <a:pt x="524" y="370"/>
                  </a:lnTo>
                  <a:lnTo>
                    <a:pt x="520" y="372"/>
                  </a:lnTo>
                  <a:lnTo>
                    <a:pt x="516" y="373"/>
                  </a:lnTo>
                  <a:lnTo>
                    <a:pt x="510" y="375"/>
                  </a:lnTo>
                  <a:lnTo>
                    <a:pt x="510" y="375"/>
                  </a:lnTo>
                  <a:close/>
                  <a:moveTo>
                    <a:pt x="426" y="283"/>
                  </a:moveTo>
                  <a:lnTo>
                    <a:pt x="426" y="283"/>
                  </a:lnTo>
                  <a:lnTo>
                    <a:pt x="425" y="258"/>
                  </a:lnTo>
                  <a:lnTo>
                    <a:pt x="424" y="235"/>
                  </a:lnTo>
                  <a:lnTo>
                    <a:pt x="421" y="214"/>
                  </a:lnTo>
                  <a:lnTo>
                    <a:pt x="416" y="196"/>
                  </a:lnTo>
                  <a:lnTo>
                    <a:pt x="410" y="178"/>
                  </a:lnTo>
                  <a:lnTo>
                    <a:pt x="405" y="162"/>
                  </a:lnTo>
                  <a:lnTo>
                    <a:pt x="396" y="149"/>
                  </a:lnTo>
                  <a:lnTo>
                    <a:pt x="387" y="136"/>
                  </a:lnTo>
                  <a:lnTo>
                    <a:pt x="376" y="126"/>
                  </a:lnTo>
                  <a:lnTo>
                    <a:pt x="364" y="116"/>
                  </a:lnTo>
                  <a:lnTo>
                    <a:pt x="352" y="110"/>
                  </a:lnTo>
                  <a:lnTo>
                    <a:pt x="338" y="103"/>
                  </a:lnTo>
                  <a:lnTo>
                    <a:pt x="322" y="98"/>
                  </a:lnTo>
                  <a:lnTo>
                    <a:pt x="305" y="96"/>
                  </a:lnTo>
                  <a:lnTo>
                    <a:pt x="288" y="94"/>
                  </a:lnTo>
                  <a:lnTo>
                    <a:pt x="268" y="92"/>
                  </a:lnTo>
                  <a:lnTo>
                    <a:pt x="268" y="92"/>
                  </a:lnTo>
                  <a:lnTo>
                    <a:pt x="249" y="94"/>
                  </a:lnTo>
                  <a:lnTo>
                    <a:pt x="231" y="96"/>
                  </a:lnTo>
                  <a:lnTo>
                    <a:pt x="214" y="99"/>
                  </a:lnTo>
                  <a:lnTo>
                    <a:pt x="199" y="104"/>
                  </a:lnTo>
                  <a:lnTo>
                    <a:pt x="184" y="111"/>
                  </a:lnTo>
                  <a:lnTo>
                    <a:pt x="171" y="119"/>
                  </a:lnTo>
                  <a:lnTo>
                    <a:pt x="159" y="128"/>
                  </a:lnTo>
                  <a:lnTo>
                    <a:pt x="148" y="138"/>
                  </a:lnTo>
                  <a:lnTo>
                    <a:pt x="138" y="151"/>
                  </a:lnTo>
                  <a:lnTo>
                    <a:pt x="130" y="165"/>
                  </a:lnTo>
                  <a:lnTo>
                    <a:pt x="122" y="181"/>
                  </a:lnTo>
                  <a:lnTo>
                    <a:pt x="117" y="198"/>
                  </a:lnTo>
                  <a:lnTo>
                    <a:pt x="112" y="216"/>
                  </a:lnTo>
                  <a:lnTo>
                    <a:pt x="109" y="237"/>
                  </a:lnTo>
                  <a:lnTo>
                    <a:pt x="106" y="259"/>
                  </a:lnTo>
                  <a:lnTo>
                    <a:pt x="106" y="283"/>
                  </a:lnTo>
                  <a:lnTo>
                    <a:pt x="106" y="293"/>
                  </a:lnTo>
                  <a:lnTo>
                    <a:pt x="426" y="293"/>
                  </a:lnTo>
                  <a:lnTo>
                    <a:pt x="426" y="28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8" name="Freeform 170"/>
            <p:cNvSpPr>
              <a:spLocks/>
            </p:cNvSpPr>
            <p:nvPr/>
          </p:nvSpPr>
          <p:spPr bwMode="auto">
            <a:xfrm>
              <a:off x="5439012" y="3943726"/>
              <a:ext cx="58779" cy="132995"/>
            </a:xfrm>
            <a:custGeom>
              <a:avLst/>
              <a:gdLst>
                <a:gd name="T0" fmla="*/ 271 w 298"/>
                <a:gd name="T1" fmla="*/ 91 h 673"/>
                <a:gd name="T2" fmla="*/ 231 w 298"/>
                <a:gd name="T3" fmla="*/ 95 h 673"/>
                <a:gd name="T4" fmla="*/ 190 w 298"/>
                <a:gd name="T5" fmla="*/ 104 h 673"/>
                <a:gd name="T6" fmla="*/ 149 w 298"/>
                <a:gd name="T7" fmla="*/ 119 h 673"/>
                <a:gd name="T8" fmla="*/ 105 w 298"/>
                <a:gd name="T9" fmla="*/ 142 h 673"/>
                <a:gd name="T10" fmla="*/ 105 w 298"/>
                <a:gd name="T11" fmla="*/ 648 h 673"/>
                <a:gd name="T12" fmla="*/ 104 w 298"/>
                <a:gd name="T13" fmla="*/ 657 h 673"/>
                <a:gd name="T14" fmla="*/ 98 w 298"/>
                <a:gd name="T15" fmla="*/ 665 h 673"/>
                <a:gd name="T16" fmla="*/ 90 w 298"/>
                <a:gd name="T17" fmla="*/ 671 h 673"/>
                <a:gd name="T18" fmla="*/ 81 w 298"/>
                <a:gd name="T19" fmla="*/ 673 h 673"/>
                <a:gd name="T20" fmla="*/ 23 w 298"/>
                <a:gd name="T21" fmla="*/ 673 h 673"/>
                <a:gd name="T22" fmla="*/ 13 w 298"/>
                <a:gd name="T23" fmla="*/ 671 h 673"/>
                <a:gd name="T24" fmla="*/ 7 w 298"/>
                <a:gd name="T25" fmla="*/ 665 h 673"/>
                <a:gd name="T26" fmla="*/ 1 w 298"/>
                <a:gd name="T27" fmla="*/ 658 h 673"/>
                <a:gd name="T28" fmla="*/ 0 w 298"/>
                <a:gd name="T29" fmla="*/ 648 h 673"/>
                <a:gd name="T30" fmla="*/ 0 w 298"/>
                <a:gd name="T31" fmla="*/ 33 h 673"/>
                <a:gd name="T32" fmla="*/ 1 w 298"/>
                <a:gd name="T33" fmla="*/ 24 h 673"/>
                <a:gd name="T34" fmla="*/ 5 w 298"/>
                <a:gd name="T35" fmla="*/ 16 h 673"/>
                <a:gd name="T36" fmla="*/ 13 w 298"/>
                <a:gd name="T37" fmla="*/ 10 h 673"/>
                <a:gd name="T38" fmla="*/ 23 w 298"/>
                <a:gd name="T39" fmla="*/ 9 h 673"/>
                <a:gd name="T40" fmla="*/ 79 w 298"/>
                <a:gd name="T41" fmla="*/ 9 h 673"/>
                <a:gd name="T42" fmla="*/ 88 w 298"/>
                <a:gd name="T43" fmla="*/ 10 h 673"/>
                <a:gd name="T44" fmla="*/ 95 w 298"/>
                <a:gd name="T45" fmla="*/ 16 h 673"/>
                <a:gd name="T46" fmla="*/ 101 w 298"/>
                <a:gd name="T47" fmla="*/ 24 h 673"/>
                <a:gd name="T48" fmla="*/ 102 w 298"/>
                <a:gd name="T49" fmla="*/ 33 h 673"/>
                <a:gd name="T50" fmla="*/ 102 w 298"/>
                <a:gd name="T51" fmla="*/ 58 h 673"/>
                <a:gd name="T52" fmla="*/ 146 w 298"/>
                <a:gd name="T53" fmla="*/ 30 h 673"/>
                <a:gd name="T54" fmla="*/ 189 w 298"/>
                <a:gd name="T55" fmla="*/ 13 h 673"/>
                <a:gd name="T56" fmla="*/ 231 w 298"/>
                <a:gd name="T57" fmla="*/ 3 h 673"/>
                <a:gd name="T58" fmla="*/ 271 w 298"/>
                <a:gd name="T59" fmla="*/ 0 h 673"/>
                <a:gd name="T60" fmla="*/ 278 w 298"/>
                <a:gd name="T61" fmla="*/ 1 h 673"/>
                <a:gd name="T62" fmla="*/ 288 w 298"/>
                <a:gd name="T63" fmla="*/ 3 h 673"/>
                <a:gd name="T64" fmla="*/ 293 w 298"/>
                <a:gd name="T65" fmla="*/ 9 h 673"/>
                <a:gd name="T66" fmla="*/ 297 w 298"/>
                <a:gd name="T67" fmla="*/ 17 h 673"/>
                <a:gd name="T68" fmla="*/ 298 w 298"/>
                <a:gd name="T69" fmla="*/ 71 h 673"/>
                <a:gd name="T70" fmla="*/ 297 w 298"/>
                <a:gd name="T71" fmla="*/ 76 h 673"/>
                <a:gd name="T72" fmla="*/ 293 w 298"/>
                <a:gd name="T73" fmla="*/ 83 h 673"/>
                <a:gd name="T74" fmla="*/ 288 w 298"/>
                <a:gd name="T75" fmla="*/ 89 h 673"/>
                <a:gd name="T76" fmla="*/ 278 w 298"/>
                <a:gd name="T77" fmla="*/ 91 h 673"/>
                <a:gd name="T78" fmla="*/ 271 w 298"/>
                <a:gd name="T79" fmla="*/ 9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3">
                  <a:moveTo>
                    <a:pt x="271" y="91"/>
                  </a:moveTo>
                  <a:lnTo>
                    <a:pt x="271" y="91"/>
                  </a:lnTo>
                  <a:lnTo>
                    <a:pt x="251" y="92"/>
                  </a:lnTo>
                  <a:lnTo>
                    <a:pt x="231" y="95"/>
                  </a:lnTo>
                  <a:lnTo>
                    <a:pt x="211" y="98"/>
                  </a:lnTo>
                  <a:lnTo>
                    <a:pt x="190" y="104"/>
                  </a:lnTo>
                  <a:lnTo>
                    <a:pt x="171" y="111"/>
                  </a:lnTo>
                  <a:lnTo>
                    <a:pt x="149" y="119"/>
                  </a:lnTo>
                  <a:lnTo>
                    <a:pt x="128" y="130"/>
                  </a:lnTo>
                  <a:lnTo>
                    <a:pt x="105" y="142"/>
                  </a:lnTo>
                  <a:lnTo>
                    <a:pt x="105" y="648"/>
                  </a:lnTo>
                  <a:lnTo>
                    <a:pt x="105" y="648"/>
                  </a:lnTo>
                  <a:lnTo>
                    <a:pt x="105" y="652"/>
                  </a:lnTo>
                  <a:lnTo>
                    <a:pt x="104" y="657"/>
                  </a:lnTo>
                  <a:lnTo>
                    <a:pt x="102" y="661"/>
                  </a:lnTo>
                  <a:lnTo>
                    <a:pt x="98" y="665"/>
                  </a:lnTo>
                  <a:lnTo>
                    <a:pt x="95" y="668"/>
                  </a:lnTo>
                  <a:lnTo>
                    <a:pt x="90" y="671"/>
                  </a:lnTo>
                  <a:lnTo>
                    <a:pt x="86" y="672"/>
                  </a:lnTo>
                  <a:lnTo>
                    <a:pt x="81" y="673"/>
                  </a:lnTo>
                  <a:lnTo>
                    <a:pt x="23" y="673"/>
                  </a:lnTo>
                  <a:lnTo>
                    <a:pt x="23" y="673"/>
                  </a:lnTo>
                  <a:lnTo>
                    <a:pt x="18" y="672"/>
                  </a:lnTo>
                  <a:lnTo>
                    <a:pt x="13" y="671"/>
                  </a:lnTo>
                  <a:lnTo>
                    <a:pt x="10" y="668"/>
                  </a:lnTo>
                  <a:lnTo>
                    <a:pt x="7" y="665"/>
                  </a:lnTo>
                  <a:lnTo>
                    <a:pt x="3" y="661"/>
                  </a:lnTo>
                  <a:lnTo>
                    <a:pt x="1" y="658"/>
                  </a:lnTo>
                  <a:lnTo>
                    <a:pt x="0" y="653"/>
                  </a:lnTo>
                  <a:lnTo>
                    <a:pt x="0" y="648"/>
                  </a:lnTo>
                  <a:lnTo>
                    <a:pt x="0" y="33"/>
                  </a:lnTo>
                  <a:lnTo>
                    <a:pt x="0" y="33"/>
                  </a:lnTo>
                  <a:lnTo>
                    <a:pt x="0" y="28"/>
                  </a:lnTo>
                  <a:lnTo>
                    <a:pt x="1" y="24"/>
                  </a:lnTo>
                  <a:lnTo>
                    <a:pt x="3" y="19"/>
                  </a:lnTo>
                  <a:lnTo>
                    <a:pt x="5" y="16"/>
                  </a:lnTo>
                  <a:lnTo>
                    <a:pt x="9" y="12"/>
                  </a:lnTo>
                  <a:lnTo>
                    <a:pt x="13" y="10"/>
                  </a:lnTo>
                  <a:lnTo>
                    <a:pt x="17" y="9"/>
                  </a:lnTo>
                  <a:lnTo>
                    <a:pt x="23" y="9"/>
                  </a:lnTo>
                  <a:lnTo>
                    <a:pt x="79" y="9"/>
                  </a:lnTo>
                  <a:lnTo>
                    <a:pt x="79" y="9"/>
                  </a:lnTo>
                  <a:lnTo>
                    <a:pt x="83" y="9"/>
                  </a:lnTo>
                  <a:lnTo>
                    <a:pt x="88" y="10"/>
                  </a:lnTo>
                  <a:lnTo>
                    <a:pt x="93" y="12"/>
                  </a:lnTo>
                  <a:lnTo>
                    <a:pt x="95" y="16"/>
                  </a:lnTo>
                  <a:lnTo>
                    <a:pt x="98" y="19"/>
                  </a:lnTo>
                  <a:lnTo>
                    <a:pt x="101" y="24"/>
                  </a:lnTo>
                  <a:lnTo>
                    <a:pt x="102" y="28"/>
                  </a:lnTo>
                  <a:lnTo>
                    <a:pt x="102" y="33"/>
                  </a:lnTo>
                  <a:lnTo>
                    <a:pt x="102" y="58"/>
                  </a:lnTo>
                  <a:lnTo>
                    <a:pt x="102" y="58"/>
                  </a:lnTo>
                  <a:lnTo>
                    <a:pt x="125" y="43"/>
                  </a:lnTo>
                  <a:lnTo>
                    <a:pt x="146" y="30"/>
                  </a:lnTo>
                  <a:lnTo>
                    <a:pt x="168" y="21"/>
                  </a:lnTo>
                  <a:lnTo>
                    <a:pt x="189" y="13"/>
                  </a:lnTo>
                  <a:lnTo>
                    <a:pt x="211" y="8"/>
                  </a:lnTo>
                  <a:lnTo>
                    <a:pt x="231" y="3"/>
                  </a:lnTo>
                  <a:lnTo>
                    <a:pt x="252" y="1"/>
                  </a:lnTo>
                  <a:lnTo>
                    <a:pt x="271" y="0"/>
                  </a:lnTo>
                  <a:lnTo>
                    <a:pt x="271" y="0"/>
                  </a:lnTo>
                  <a:lnTo>
                    <a:pt x="278" y="1"/>
                  </a:lnTo>
                  <a:lnTo>
                    <a:pt x="283" y="1"/>
                  </a:lnTo>
                  <a:lnTo>
                    <a:pt x="288" y="3"/>
                  </a:lnTo>
                  <a:lnTo>
                    <a:pt x="291" y="5"/>
                  </a:lnTo>
                  <a:lnTo>
                    <a:pt x="293" y="9"/>
                  </a:lnTo>
                  <a:lnTo>
                    <a:pt x="296" y="12"/>
                  </a:lnTo>
                  <a:lnTo>
                    <a:pt x="297" y="17"/>
                  </a:lnTo>
                  <a:lnTo>
                    <a:pt x="298" y="21"/>
                  </a:lnTo>
                  <a:lnTo>
                    <a:pt x="298" y="71"/>
                  </a:lnTo>
                  <a:lnTo>
                    <a:pt x="298" y="71"/>
                  </a:lnTo>
                  <a:lnTo>
                    <a:pt x="297" y="76"/>
                  </a:lnTo>
                  <a:lnTo>
                    <a:pt x="296" y="80"/>
                  </a:lnTo>
                  <a:lnTo>
                    <a:pt x="293" y="83"/>
                  </a:lnTo>
                  <a:lnTo>
                    <a:pt x="291" y="87"/>
                  </a:lnTo>
                  <a:lnTo>
                    <a:pt x="288" y="89"/>
                  </a:lnTo>
                  <a:lnTo>
                    <a:pt x="283" y="90"/>
                  </a:lnTo>
                  <a:lnTo>
                    <a:pt x="278" y="91"/>
                  </a:lnTo>
                  <a:lnTo>
                    <a:pt x="271" y="91"/>
                  </a:lnTo>
                  <a:lnTo>
                    <a:pt x="271" y="9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49" name="Freeform 171"/>
            <p:cNvSpPr>
              <a:spLocks noEditPoints="1"/>
            </p:cNvSpPr>
            <p:nvPr/>
          </p:nvSpPr>
          <p:spPr bwMode="auto">
            <a:xfrm>
              <a:off x="5582101" y="3895634"/>
              <a:ext cx="21375" cy="181088"/>
            </a:xfrm>
            <a:custGeom>
              <a:avLst/>
              <a:gdLst>
                <a:gd name="T0" fmla="*/ 24 w 110"/>
                <a:gd name="T1" fmla="*/ 145 h 916"/>
                <a:gd name="T2" fmla="*/ 20 w 110"/>
                <a:gd name="T3" fmla="*/ 145 h 916"/>
                <a:gd name="T4" fmla="*/ 11 w 110"/>
                <a:gd name="T5" fmla="*/ 142 h 916"/>
                <a:gd name="T6" fmla="*/ 5 w 110"/>
                <a:gd name="T7" fmla="*/ 135 h 916"/>
                <a:gd name="T8" fmla="*/ 0 w 110"/>
                <a:gd name="T9" fmla="*/ 126 h 916"/>
                <a:gd name="T10" fmla="*/ 0 w 110"/>
                <a:gd name="T11" fmla="*/ 25 h 916"/>
                <a:gd name="T12" fmla="*/ 0 w 110"/>
                <a:gd name="T13" fmla="*/ 20 h 916"/>
                <a:gd name="T14" fmla="*/ 5 w 110"/>
                <a:gd name="T15" fmla="*/ 11 h 916"/>
                <a:gd name="T16" fmla="*/ 11 w 110"/>
                <a:gd name="T17" fmla="*/ 4 h 916"/>
                <a:gd name="T18" fmla="*/ 20 w 110"/>
                <a:gd name="T19" fmla="*/ 0 h 916"/>
                <a:gd name="T20" fmla="*/ 86 w 110"/>
                <a:gd name="T21" fmla="*/ 0 h 916"/>
                <a:gd name="T22" fmla="*/ 91 w 110"/>
                <a:gd name="T23" fmla="*/ 0 h 916"/>
                <a:gd name="T24" fmla="*/ 99 w 110"/>
                <a:gd name="T25" fmla="*/ 4 h 916"/>
                <a:gd name="T26" fmla="*/ 106 w 110"/>
                <a:gd name="T27" fmla="*/ 11 h 916"/>
                <a:gd name="T28" fmla="*/ 109 w 110"/>
                <a:gd name="T29" fmla="*/ 20 h 916"/>
                <a:gd name="T30" fmla="*/ 110 w 110"/>
                <a:gd name="T31" fmla="*/ 121 h 916"/>
                <a:gd name="T32" fmla="*/ 109 w 110"/>
                <a:gd name="T33" fmla="*/ 126 h 916"/>
                <a:gd name="T34" fmla="*/ 106 w 110"/>
                <a:gd name="T35" fmla="*/ 135 h 916"/>
                <a:gd name="T36" fmla="*/ 99 w 110"/>
                <a:gd name="T37" fmla="*/ 142 h 916"/>
                <a:gd name="T38" fmla="*/ 91 w 110"/>
                <a:gd name="T39" fmla="*/ 145 h 916"/>
                <a:gd name="T40" fmla="*/ 86 w 110"/>
                <a:gd name="T41" fmla="*/ 145 h 916"/>
                <a:gd name="T42" fmla="*/ 26 w 110"/>
                <a:gd name="T43" fmla="*/ 916 h 916"/>
                <a:gd name="T44" fmla="*/ 21 w 110"/>
                <a:gd name="T45" fmla="*/ 915 h 916"/>
                <a:gd name="T46" fmla="*/ 12 w 110"/>
                <a:gd name="T47" fmla="*/ 911 h 916"/>
                <a:gd name="T48" fmla="*/ 6 w 110"/>
                <a:gd name="T49" fmla="*/ 904 h 916"/>
                <a:gd name="T50" fmla="*/ 1 w 110"/>
                <a:gd name="T51" fmla="*/ 896 h 916"/>
                <a:gd name="T52" fmla="*/ 1 w 110"/>
                <a:gd name="T53" fmla="*/ 276 h 916"/>
                <a:gd name="T54" fmla="*/ 1 w 110"/>
                <a:gd name="T55" fmla="*/ 271 h 916"/>
                <a:gd name="T56" fmla="*/ 6 w 110"/>
                <a:gd name="T57" fmla="*/ 262 h 916"/>
                <a:gd name="T58" fmla="*/ 12 w 110"/>
                <a:gd name="T59" fmla="*/ 255 h 916"/>
                <a:gd name="T60" fmla="*/ 21 w 110"/>
                <a:gd name="T61" fmla="*/ 252 h 916"/>
                <a:gd name="T62" fmla="*/ 84 w 110"/>
                <a:gd name="T63" fmla="*/ 252 h 916"/>
                <a:gd name="T64" fmla="*/ 89 w 110"/>
                <a:gd name="T65" fmla="*/ 252 h 916"/>
                <a:gd name="T66" fmla="*/ 97 w 110"/>
                <a:gd name="T67" fmla="*/ 255 h 916"/>
                <a:gd name="T68" fmla="*/ 104 w 110"/>
                <a:gd name="T69" fmla="*/ 262 h 916"/>
                <a:gd name="T70" fmla="*/ 107 w 110"/>
                <a:gd name="T71" fmla="*/ 271 h 916"/>
                <a:gd name="T72" fmla="*/ 108 w 110"/>
                <a:gd name="T73" fmla="*/ 891 h 916"/>
                <a:gd name="T74" fmla="*/ 107 w 110"/>
                <a:gd name="T75" fmla="*/ 896 h 916"/>
                <a:gd name="T76" fmla="*/ 104 w 110"/>
                <a:gd name="T77" fmla="*/ 904 h 916"/>
                <a:gd name="T78" fmla="*/ 97 w 110"/>
                <a:gd name="T79" fmla="*/ 911 h 916"/>
                <a:gd name="T80" fmla="*/ 89 w 110"/>
                <a:gd name="T81" fmla="*/ 915 h 916"/>
                <a:gd name="T82" fmla="*/ 84 w 110"/>
                <a:gd name="T83"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6">
                  <a:moveTo>
                    <a:pt x="86" y="145"/>
                  </a:moveTo>
                  <a:lnTo>
                    <a:pt x="24" y="145"/>
                  </a:lnTo>
                  <a:lnTo>
                    <a:pt x="24" y="145"/>
                  </a:lnTo>
                  <a:lnTo>
                    <a:pt x="20" y="145"/>
                  </a:lnTo>
                  <a:lnTo>
                    <a:pt x="15" y="143"/>
                  </a:lnTo>
                  <a:lnTo>
                    <a:pt x="11" y="142"/>
                  </a:lnTo>
                  <a:lnTo>
                    <a:pt x="7" y="138"/>
                  </a:lnTo>
                  <a:lnTo>
                    <a:pt x="5" y="135"/>
                  </a:lnTo>
                  <a:lnTo>
                    <a:pt x="3" y="130"/>
                  </a:lnTo>
                  <a:lnTo>
                    <a:pt x="0" y="126"/>
                  </a:lnTo>
                  <a:lnTo>
                    <a:pt x="0" y="121"/>
                  </a:lnTo>
                  <a:lnTo>
                    <a:pt x="0" y="25"/>
                  </a:lnTo>
                  <a:lnTo>
                    <a:pt x="0" y="25"/>
                  </a:lnTo>
                  <a:lnTo>
                    <a:pt x="0" y="20"/>
                  </a:lnTo>
                  <a:lnTo>
                    <a:pt x="3" y="15"/>
                  </a:lnTo>
                  <a:lnTo>
                    <a:pt x="5" y="11"/>
                  </a:lnTo>
                  <a:lnTo>
                    <a:pt x="7" y="7"/>
                  </a:lnTo>
                  <a:lnTo>
                    <a:pt x="11" y="4"/>
                  </a:lnTo>
                  <a:lnTo>
                    <a:pt x="15" y="2"/>
                  </a:lnTo>
                  <a:lnTo>
                    <a:pt x="20" y="0"/>
                  </a:lnTo>
                  <a:lnTo>
                    <a:pt x="24" y="0"/>
                  </a:lnTo>
                  <a:lnTo>
                    <a:pt x="86" y="0"/>
                  </a:lnTo>
                  <a:lnTo>
                    <a:pt x="86" y="0"/>
                  </a:lnTo>
                  <a:lnTo>
                    <a:pt x="91" y="0"/>
                  </a:lnTo>
                  <a:lnTo>
                    <a:pt x="95" y="2"/>
                  </a:lnTo>
                  <a:lnTo>
                    <a:pt x="99" y="4"/>
                  </a:lnTo>
                  <a:lnTo>
                    <a:pt x="104" y="7"/>
                  </a:lnTo>
                  <a:lnTo>
                    <a:pt x="106" y="11"/>
                  </a:lnTo>
                  <a:lnTo>
                    <a:pt x="108" y="15"/>
                  </a:lnTo>
                  <a:lnTo>
                    <a:pt x="109" y="20"/>
                  </a:lnTo>
                  <a:lnTo>
                    <a:pt x="110" y="25"/>
                  </a:lnTo>
                  <a:lnTo>
                    <a:pt x="110" y="121"/>
                  </a:lnTo>
                  <a:lnTo>
                    <a:pt x="110" y="121"/>
                  </a:lnTo>
                  <a:lnTo>
                    <a:pt x="109" y="126"/>
                  </a:lnTo>
                  <a:lnTo>
                    <a:pt x="108" y="130"/>
                  </a:lnTo>
                  <a:lnTo>
                    <a:pt x="106" y="135"/>
                  </a:lnTo>
                  <a:lnTo>
                    <a:pt x="104" y="138"/>
                  </a:lnTo>
                  <a:lnTo>
                    <a:pt x="99" y="142"/>
                  </a:lnTo>
                  <a:lnTo>
                    <a:pt x="95" y="143"/>
                  </a:lnTo>
                  <a:lnTo>
                    <a:pt x="91" y="145"/>
                  </a:lnTo>
                  <a:lnTo>
                    <a:pt x="86" y="145"/>
                  </a:lnTo>
                  <a:lnTo>
                    <a:pt x="86" y="145"/>
                  </a:lnTo>
                  <a:close/>
                  <a:moveTo>
                    <a:pt x="84" y="916"/>
                  </a:moveTo>
                  <a:lnTo>
                    <a:pt x="26" y="916"/>
                  </a:lnTo>
                  <a:lnTo>
                    <a:pt x="26" y="916"/>
                  </a:lnTo>
                  <a:lnTo>
                    <a:pt x="21" y="915"/>
                  </a:lnTo>
                  <a:lnTo>
                    <a:pt x="16" y="914"/>
                  </a:lnTo>
                  <a:lnTo>
                    <a:pt x="12" y="911"/>
                  </a:lnTo>
                  <a:lnTo>
                    <a:pt x="8" y="908"/>
                  </a:lnTo>
                  <a:lnTo>
                    <a:pt x="6" y="904"/>
                  </a:lnTo>
                  <a:lnTo>
                    <a:pt x="4" y="901"/>
                  </a:lnTo>
                  <a:lnTo>
                    <a:pt x="1" y="896"/>
                  </a:lnTo>
                  <a:lnTo>
                    <a:pt x="1" y="891"/>
                  </a:lnTo>
                  <a:lnTo>
                    <a:pt x="1" y="276"/>
                  </a:lnTo>
                  <a:lnTo>
                    <a:pt x="1" y="276"/>
                  </a:lnTo>
                  <a:lnTo>
                    <a:pt x="1" y="271"/>
                  </a:lnTo>
                  <a:lnTo>
                    <a:pt x="4" y="267"/>
                  </a:lnTo>
                  <a:lnTo>
                    <a:pt x="6" y="262"/>
                  </a:lnTo>
                  <a:lnTo>
                    <a:pt x="8" y="259"/>
                  </a:lnTo>
                  <a:lnTo>
                    <a:pt x="12" y="255"/>
                  </a:lnTo>
                  <a:lnTo>
                    <a:pt x="16" y="253"/>
                  </a:lnTo>
                  <a:lnTo>
                    <a:pt x="21" y="252"/>
                  </a:lnTo>
                  <a:lnTo>
                    <a:pt x="26" y="252"/>
                  </a:lnTo>
                  <a:lnTo>
                    <a:pt x="84" y="252"/>
                  </a:lnTo>
                  <a:lnTo>
                    <a:pt x="84" y="252"/>
                  </a:lnTo>
                  <a:lnTo>
                    <a:pt x="89" y="252"/>
                  </a:lnTo>
                  <a:lnTo>
                    <a:pt x="93" y="253"/>
                  </a:lnTo>
                  <a:lnTo>
                    <a:pt x="97" y="255"/>
                  </a:lnTo>
                  <a:lnTo>
                    <a:pt x="100" y="259"/>
                  </a:lnTo>
                  <a:lnTo>
                    <a:pt x="104" y="262"/>
                  </a:lnTo>
                  <a:lnTo>
                    <a:pt x="106" y="267"/>
                  </a:lnTo>
                  <a:lnTo>
                    <a:pt x="107" y="271"/>
                  </a:lnTo>
                  <a:lnTo>
                    <a:pt x="108" y="276"/>
                  </a:lnTo>
                  <a:lnTo>
                    <a:pt x="108" y="891"/>
                  </a:lnTo>
                  <a:lnTo>
                    <a:pt x="108" y="891"/>
                  </a:lnTo>
                  <a:lnTo>
                    <a:pt x="107" y="896"/>
                  </a:lnTo>
                  <a:lnTo>
                    <a:pt x="106" y="901"/>
                  </a:lnTo>
                  <a:lnTo>
                    <a:pt x="104" y="904"/>
                  </a:lnTo>
                  <a:lnTo>
                    <a:pt x="100" y="908"/>
                  </a:lnTo>
                  <a:lnTo>
                    <a:pt x="97" y="911"/>
                  </a:lnTo>
                  <a:lnTo>
                    <a:pt x="93" y="914"/>
                  </a:lnTo>
                  <a:lnTo>
                    <a:pt x="89" y="915"/>
                  </a:lnTo>
                  <a:lnTo>
                    <a:pt x="84" y="916"/>
                  </a:lnTo>
                  <a:lnTo>
                    <a:pt x="84" y="916"/>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0" name="Freeform 172"/>
            <p:cNvSpPr>
              <a:spLocks/>
            </p:cNvSpPr>
            <p:nvPr/>
          </p:nvSpPr>
          <p:spPr bwMode="auto">
            <a:xfrm>
              <a:off x="5638505" y="3943726"/>
              <a:ext cx="100340" cy="132995"/>
            </a:xfrm>
            <a:custGeom>
              <a:avLst/>
              <a:gdLst>
                <a:gd name="T0" fmla="*/ 427 w 508"/>
                <a:gd name="T1" fmla="*/ 673 h 673"/>
                <a:gd name="T2" fmla="*/ 422 w 508"/>
                <a:gd name="T3" fmla="*/ 672 h 673"/>
                <a:gd name="T4" fmla="*/ 413 w 508"/>
                <a:gd name="T5" fmla="*/ 668 h 673"/>
                <a:gd name="T6" fmla="*/ 406 w 508"/>
                <a:gd name="T7" fmla="*/ 661 h 673"/>
                <a:gd name="T8" fmla="*/ 403 w 508"/>
                <a:gd name="T9" fmla="*/ 653 h 673"/>
                <a:gd name="T10" fmla="*/ 403 w 508"/>
                <a:gd name="T11" fmla="*/ 251 h 673"/>
                <a:gd name="T12" fmla="*/ 401 w 508"/>
                <a:gd name="T13" fmla="*/ 229 h 673"/>
                <a:gd name="T14" fmla="*/ 398 w 508"/>
                <a:gd name="T15" fmla="*/ 191 h 673"/>
                <a:gd name="T16" fmla="*/ 390 w 508"/>
                <a:gd name="T17" fmla="*/ 160 h 673"/>
                <a:gd name="T18" fmla="*/ 378 w 508"/>
                <a:gd name="T19" fmla="*/ 136 h 673"/>
                <a:gd name="T20" fmla="*/ 361 w 508"/>
                <a:gd name="T21" fmla="*/ 118 h 673"/>
                <a:gd name="T22" fmla="*/ 341 w 508"/>
                <a:gd name="T23" fmla="*/ 104 h 673"/>
                <a:gd name="T24" fmla="*/ 315 w 508"/>
                <a:gd name="T25" fmla="*/ 96 h 673"/>
                <a:gd name="T26" fmla="*/ 287 w 508"/>
                <a:gd name="T27" fmla="*/ 92 h 673"/>
                <a:gd name="T28" fmla="*/ 269 w 508"/>
                <a:gd name="T29" fmla="*/ 91 h 673"/>
                <a:gd name="T30" fmla="*/ 230 w 508"/>
                <a:gd name="T31" fmla="*/ 95 h 673"/>
                <a:gd name="T32" fmla="*/ 190 w 508"/>
                <a:gd name="T33" fmla="*/ 105 h 673"/>
                <a:gd name="T34" fmla="*/ 148 w 508"/>
                <a:gd name="T35" fmla="*/ 120 h 673"/>
                <a:gd name="T36" fmla="*/ 107 w 508"/>
                <a:gd name="T37" fmla="*/ 138 h 673"/>
                <a:gd name="T38" fmla="*/ 107 w 508"/>
                <a:gd name="T39" fmla="*/ 648 h 673"/>
                <a:gd name="T40" fmla="*/ 104 w 508"/>
                <a:gd name="T41" fmla="*/ 657 h 673"/>
                <a:gd name="T42" fmla="*/ 100 w 508"/>
                <a:gd name="T43" fmla="*/ 665 h 673"/>
                <a:gd name="T44" fmla="*/ 92 w 508"/>
                <a:gd name="T45" fmla="*/ 671 h 673"/>
                <a:gd name="T46" fmla="*/ 82 w 508"/>
                <a:gd name="T47" fmla="*/ 673 h 673"/>
                <a:gd name="T48" fmla="*/ 23 w 508"/>
                <a:gd name="T49" fmla="*/ 673 h 673"/>
                <a:gd name="T50" fmla="*/ 15 w 508"/>
                <a:gd name="T51" fmla="*/ 671 h 673"/>
                <a:gd name="T52" fmla="*/ 7 w 508"/>
                <a:gd name="T53" fmla="*/ 665 h 673"/>
                <a:gd name="T54" fmla="*/ 2 w 508"/>
                <a:gd name="T55" fmla="*/ 658 h 673"/>
                <a:gd name="T56" fmla="*/ 0 w 508"/>
                <a:gd name="T57" fmla="*/ 648 h 673"/>
                <a:gd name="T58" fmla="*/ 0 w 508"/>
                <a:gd name="T59" fmla="*/ 33 h 673"/>
                <a:gd name="T60" fmla="*/ 2 w 508"/>
                <a:gd name="T61" fmla="*/ 24 h 673"/>
                <a:gd name="T62" fmla="*/ 7 w 508"/>
                <a:gd name="T63" fmla="*/ 16 h 673"/>
                <a:gd name="T64" fmla="*/ 14 w 508"/>
                <a:gd name="T65" fmla="*/ 10 h 673"/>
                <a:gd name="T66" fmla="*/ 23 w 508"/>
                <a:gd name="T67" fmla="*/ 9 h 673"/>
                <a:gd name="T68" fmla="*/ 84 w 508"/>
                <a:gd name="T69" fmla="*/ 9 h 673"/>
                <a:gd name="T70" fmla="*/ 93 w 508"/>
                <a:gd name="T71" fmla="*/ 10 h 673"/>
                <a:gd name="T72" fmla="*/ 100 w 508"/>
                <a:gd name="T73" fmla="*/ 16 h 673"/>
                <a:gd name="T74" fmla="*/ 104 w 508"/>
                <a:gd name="T75" fmla="*/ 24 h 673"/>
                <a:gd name="T76" fmla="*/ 107 w 508"/>
                <a:gd name="T77" fmla="*/ 33 h 673"/>
                <a:gd name="T78" fmla="*/ 107 w 508"/>
                <a:gd name="T79" fmla="*/ 56 h 673"/>
                <a:gd name="T80" fmla="*/ 155 w 508"/>
                <a:gd name="T81" fmla="*/ 30 h 673"/>
                <a:gd name="T82" fmla="*/ 201 w 508"/>
                <a:gd name="T83" fmla="*/ 13 h 673"/>
                <a:gd name="T84" fmla="*/ 248 w 508"/>
                <a:gd name="T85" fmla="*/ 3 h 673"/>
                <a:gd name="T86" fmla="*/ 298 w 508"/>
                <a:gd name="T87" fmla="*/ 0 h 673"/>
                <a:gd name="T88" fmla="*/ 325 w 508"/>
                <a:gd name="T89" fmla="*/ 1 h 673"/>
                <a:gd name="T90" fmla="*/ 372 w 508"/>
                <a:gd name="T91" fmla="*/ 9 h 673"/>
                <a:gd name="T92" fmla="*/ 412 w 508"/>
                <a:gd name="T93" fmla="*/ 26 h 673"/>
                <a:gd name="T94" fmla="*/ 444 w 508"/>
                <a:gd name="T95" fmla="*/ 50 h 673"/>
                <a:gd name="T96" fmla="*/ 470 w 508"/>
                <a:gd name="T97" fmla="*/ 82 h 673"/>
                <a:gd name="T98" fmla="*/ 489 w 508"/>
                <a:gd name="T99" fmla="*/ 121 h 673"/>
                <a:gd name="T100" fmla="*/ 501 w 508"/>
                <a:gd name="T101" fmla="*/ 168 h 673"/>
                <a:gd name="T102" fmla="*/ 508 w 508"/>
                <a:gd name="T103" fmla="*/ 222 h 673"/>
                <a:gd name="T104" fmla="*/ 508 w 508"/>
                <a:gd name="T105" fmla="*/ 648 h 673"/>
                <a:gd name="T106" fmla="*/ 508 w 508"/>
                <a:gd name="T107" fmla="*/ 653 h 673"/>
                <a:gd name="T108" fmla="*/ 505 w 508"/>
                <a:gd name="T109" fmla="*/ 661 h 673"/>
                <a:gd name="T110" fmla="*/ 498 w 508"/>
                <a:gd name="T111" fmla="*/ 668 h 673"/>
                <a:gd name="T112" fmla="*/ 490 w 508"/>
                <a:gd name="T113" fmla="*/ 672 h 673"/>
                <a:gd name="T114" fmla="*/ 484 w 508"/>
                <a:gd name="T115"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4" y="673"/>
                  </a:moveTo>
                  <a:lnTo>
                    <a:pt x="427" y="673"/>
                  </a:lnTo>
                  <a:lnTo>
                    <a:pt x="427" y="673"/>
                  </a:lnTo>
                  <a:lnTo>
                    <a:pt x="422" y="672"/>
                  </a:lnTo>
                  <a:lnTo>
                    <a:pt x="417" y="671"/>
                  </a:lnTo>
                  <a:lnTo>
                    <a:pt x="413" y="668"/>
                  </a:lnTo>
                  <a:lnTo>
                    <a:pt x="409" y="665"/>
                  </a:lnTo>
                  <a:lnTo>
                    <a:pt x="406" y="661"/>
                  </a:lnTo>
                  <a:lnTo>
                    <a:pt x="405" y="658"/>
                  </a:lnTo>
                  <a:lnTo>
                    <a:pt x="403" y="653"/>
                  </a:lnTo>
                  <a:lnTo>
                    <a:pt x="403" y="648"/>
                  </a:lnTo>
                  <a:lnTo>
                    <a:pt x="403" y="251"/>
                  </a:lnTo>
                  <a:lnTo>
                    <a:pt x="403" y="251"/>
                  </a:lnTo>
                  <a:lnTo>
                    <a:pt x="401" y="229"/>
                  </a:lnTo>
                  <a:lnTo>
                    <a:pt x="400" y="209"/>
                  </a:lnTo>
                  <a:lnTo>
                    <a:pt x="398" y="191"/>
                  </a:lnTo>
                  <a:lnTo>
                    <a:pt x="394" y="175"/>
                  </a:lnTo>
                  <a:lnTo>
                    <a:pt x="390" y="160"/>
                  </a:lnTo>
                  <a:lnTo>
                    <a:pt x="384" y="147"/>
                  </a:lnTo>
                  <a:lnTo>
                    <a:pt x="378" y="136"/>
                  </a:lnTo>
                  <a:lnTo>
                    <a:pt x="370" y="126"/>
                  </a:lnTo>
                  <a:lnTo>
                    <a:pt x="361" y="118"/>
                  </a:lnTo>
                  <a:lnTo>
                    <a:pt x="352" y="110"/>
                  </a:lnTo>
                  <a:lnTo>
                    <a:pt x="341" y="104"/>
                  </a:lnTo>
                  <a:lnTo>
                    <a:pt x="329" y="99"/>
                  </a:lnTo>
                  <a:lnTo>
                    <a:pt x="315" y="96"/>
                  </a:lnTo>
                  <a:lnTo>
                    <a:pt x="302" y="94"/>
                  </a:lnTo>
                  <a:lnTo>
                    <a:pt x="287" y="92"/>
                  </a:lnTo>
                  <a:lnTo>
                    <a:pt x="269" y="91"/>
                  </a:lnTo>
                  <a:lnTo>
                    <a:pt x="269" y="91"/>
                  </a:lnTo>
                  <a:lnTo>
                    <a:pt x="250" y="92"/>
                  </a:lnTo>
                  <a:lnTo>
                    <a:pt x="230" y="95"/>
                  </a:lnTo>
                  <a:lnTo>
                    <a:pt x="210" y="99"/>
                  </a:lnTo>
                  <a:lnTo>
                    <a:pt x="190" y="105"/>
                  </a:lnTo>
                  <a:lnTo>
                    <a:pt x="170" y="112"/>
                  </a:lnTo>
                  <a:lnTo>
                    <a:pt x="148" y="120"/>
                  </a:lnTo>
                  <a:lnTo>
                    <a:pt x="127" y="129"/>
                  </a:lnTo>
                  <a:lnTo>
                    <a:pt x="107" y="138"/>
                  </a:lnTo>
                  <a:lnTo>
                    <a:pt x="107" y="648"/>
                  </a:lnTo>
                  <a:lnTo>
                    <a:pt x="107" y="648"/>
                  </a:lnTo>
                  <a:lnTo>
                    <a:pt x="107" y="652"/>
                  </a:lnTo>
                  <a:lnTo>
                    <a:pt x="104" y="657"/>
                  </a:lnTo>
                  <a:lnTo>
                    <a:pt x="102" y="661"/>
                  </a:lnTo>
                  <a:lnTo>
                    <a:pt x="100" y="665"/>
                  </a:lnTo>
                  <a:lnTo>
                    <a:pt x="96" y="668"/>
                  </a:lnTo>
                  <a:lnTo>
                    <a:pt x="92" y="671"/>
                  </a:lnTo>
                  <a:lnTo>
                    <a:pt x="87" y="672"/>
                  </a:lnTo>
                  <a:lnTo>
                    <a:pt x="82" y="673"/>
                  </a:lnTo>
                  <a:lnTo>
                    <a:pt x="23" y="673"/>
                  </a:lnTo>
                  <a:lnTo>
                    <a:pt x="23" y="673"/>
                  </a:lnTo>
                  <a:lnTo>
                    <a:pt x="18" y="672"/>
                  </a:lnTo>
                  <a:lnTo>
                    <a:pt x="15" y="671"/>
                  </a:lnTo>
                  <a:lnTo>
                    <a:pt x="10" y="668"/>
                  </a:lnTo>
                  <a:lnTo>
                    <a:pt x="7" y="665"/>
                  </a:lnTo>
                  <a:lnTo>
                    <a:pt x="4" y="661"/>
                  </a:lnTo>
                  <a:lnTo>
                    <a:pt x="2" y="658"/>
                  </a:lnTo>
                  <a:lnTo>
                    <a:pt x="1" y="653"/>
                  </a:lnTo>
                  <a:lnTo>
                    <a:pt x="0" y="648"/>
                  </a:lnTo>
                  <a:lnTo>
                    <a:pt x="0" y="33"/>
                  </a:lnTo>
                  <a:lnTo>
                    <a:pt x="0" y="33"/>
                  </a:lnTo>
                  <a:lnTo>
                    <a:pt x="1" y="28"/>
                  </a:lnTo>
                  <a:lnTo>
                    <a:pt x="2" y="24"/>
                  </a:lnTo>
                  <a:lnTo>
                    <a:pt x="4" y="19"/>
                  </a:lnTo>
                  <a:lnTo>
                    <a:pt x="7" y="16"/>
                  </a:lnTo>
                  <a:lnTo>
                    <a:pt x="10" y="12"/>
                  </a:lnTo>
                  <a:lnTo>
                    <a:pt x="14" y="10"/>
                  </a:lnTo>
                  <a:lnTo>
                    <a:pt x="18" y="9"/>
                  </a:lnTo>
                  <a:lnTo>
                    <a:pt x="23" y="9"/>
                  </a:lnTo>
                  <a:lnTo>
                    <a:pt x="84" y="9"/>
                  </a:lnTo>
                  <a:lnTo>
                    <a:pt x="84" y="9"/>
                  </a:lnTo>
                  <a:lnTo>
                    <a:pt x="88" y="9"/>
                  </a:lnTo>
                  <a:lnTo>
                    <a:pt x="93" y="10"/>
                  </a:lnTo>
                  <a:lnTo>
                    <a:pt x="96" y="12"/>
                  </a:lnTo>
                  <a:lnTo>
                    <a:pt x="100" y="16"/>
                  </a:lnTo>
                  <a:lnTo>
                    <a:pt x="103" y="19"/>
                  </a:lnTo>
                  <a:lnTo>
                    <a:pt x="104" y="24"/>
                  </a:lnTo>
                  <a:lnTo>
                    <a:pt x="107" y="28"/>
                  </a:lnTo>
                  <a:lnTo>
                    <a:pt x="107" y="33"/>
                  </a:lnTo>
                  <a:lnTo>
                    <a:pt x="107" y="56"/>
                  </a:lnTo>
                  <a:lnTo>
                    <a:pt x="107" y="56"/>
                  </a:lnTo>
                  <a:lnTo>
                    <a:pt x="131" y="42"/>
                  </a:lnTo>
                  <a:lnTo>
                    <a:pt x="155" y="30"/>
                  </a:lnTo>
                  <a:lnTo>
                    <a:pt x="178" y="21"/>
                  </a:lnTo>
                  <a:lnTo>
                    <a:pt x="201" y="13"/>
                  </a:lnTo>
                  <a:lnTo>
                    <a:pt x="224" y="8"/>
                  </a:lnTo>
                  <a:lnTo>
                    <a:pt x="248" y="3"/>
                  </a:lnTo>
                  <a:lnTo>
                    <a:pt x="273" y="1"/>
                  </a:lnTo>
                  <a:lnTo>
                    <a:pt x="298" y="0"/>
                  </a:lnTo>
                  <a:lnTo>
                    <a:pt x="298" y="0"/>
                  </a:lnTo>
                  <a:lnTo>
                    <a:pt x="325" y="1"/>
                  </a:lnTo>
                  <a:lnTo>
                    <a:pt x="349" y="4"/>
                  </a:lnTo>
                  <a:lnTo>
                    <a:pt x="372" y="9"/>
                  </a:lnTo>
                  <a:lnTo>
                    <a:pt x="392" y="17"/>
                  </a:lnTo>
                  <a:lnTo>
                    <a:pt x="412" y="26"/>
                  </a:lnTo>
                  <a:lnTo>
                    <a:pt x="429" y="37"/>
                  </a:lnTo>
                  <a:lnTo>
                    <a:pt x="444" y="50"/>
                  </a:lnTo>
                  <a:lnTo>
                    <a:pt x="458" y="65"/>
                  </a:lnTo>
                  <a:lnTo>
                    <a:pt x="470" y="82"/>
                  </a:lnTo>
                  <a:lnTo>
                    <a:pt x="481" y="100"/>
                  </a:lnTo>
                  <a:lnTo>
                    <a:pt x="489" y="121"/>
                  </a:lnTo>
                  <a:lnTo>
                    <a:pt x="497" y="144"/>
                  </a:lnTo>
                  <a:lnTo>
                    <a:pt x="501" y="168"/>
                  </a:lnTo>
                  <a:lnTo>
                    <a:pt x="506" y="194"/>
                  </a:lnTo>
                  <a:lnTo>
                    <a:pt x="508" y="222"/>
                  </a:lnTo>
                  <a:lnTo>
                    <a:pt x="508" y="251"/>
                  </a:lnTo>
                  <a:lnTo>
                    <a:pt x="508" y="648"/>
                  </a:lnTo>
                  <a:lnTo>
                    <a:pt x="508" y="648"/>
                  </a:lnTo>
                  <a:lnTo>
                    <a:pt x="508" y="653"/>
                  </a:lnTo>
                  <a:lnTo>
                    <a:pt x="507" y="658"/>
                  </a:lnTo>
                  <a:lnTo>
                    <a:pt x="505" y="661"/>
                  </a:lnTo>
                  <a:lnTo>
                    <a:pt x="501" y="665"/>
                  </a:lnTo>
                  <a:lnTo>
                    <a:pt x="498" y="668"/>
                  </a:lnTo>
                  <a:lnTo>
                    <a:pt x="494" y="671"/>
                  </a:lnTo>
                  <a:lnTo>
                    <a:pt x="490" y="672"/>
                  </a:lnTo>
                  <a:lnTo>
                    <a:pt x="484" y="673"/>
                  </a:lnTo>
                  <a:lnTo>
                    <a:pt x="484" y="67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1" name="Freeform 173"/>
            <p:cNvSpPr>
              <a:spLocks noEditPoints="1"/>
            </p:cNvSpPr>
            <p:nvPr/>
          </p:nvSpPr>
          <p:spPr bwMode="auto">
            <a:xfrm>
              <a:off x="4744350" y="4184186"/>
              <a:ext cx="116371" cy="180494"/>
            </a:xfrm>
            <a:custGeom>
              <a:avLst/>
              <a:gdLst>
                <a:gd name="T0" fmla="*/ 125 w 588"/>
                <a:gd name="T1" fmla="*/ 911 h 914"/>
                <a:gd name="T2" fmla="*/ 30 w 588"/>
                <a:gd name="T3" fmla="*/ 902 h 914"/>
                <a:gd name="T4" fmla="*/ 4 w 588"/>
                <a:gd name="T5" fmla="*/ 885 h 914"/>
                <a:gd name="T6" fmla="*/ 0 w 588"/>
                <a:gd name="T7" fmla="*/ 54 h 914"/>
                <a:gd name="T8" fmla="*/ 6 w 588"/>
                <a:gd name="T9" fmla="*/ 29 h 914"/>
                <a:gd name="T10" fmla="*/ 30 w 588"/>
                <a:gd name="T11" fmla="*/ 12 h 914"/>
                <a:gd name="T12" fmla="*/ 120 w 588"/>
                <a:gd name="T13" fmla="*/ 4 h 914"/>
                <a:gd name="T14" fmla="*/ 266 w 588"/>
                <a:gd name="T15" fmla="*/ 0 h 914"/>
                <a:gd name="T16" fmla="*/ 398 w 588"/>
                <a:gd name="T17" fmla="*/ 18 h 914"/>
                <a:gd name="T18" fmla="*/ 479 w 588"/>
                <a:gd name="T19" fmla="*/ 49 h 914"/>
                <a:gd name="T20" fmla="*/ 523 w 588"/>
                <a:gd name="T21" fmla="*/ 79 h 914"/>
                <a:gd name="T22" fmla="*/ 556 w 588"/>
                <a:gd name="T23" fmla="*/ 120 h 914"/>
                <a:gd name="T24" fmla="*/ 577 w 588"/>
                <a:gd name="T25" fmla="*/ 171 h 914"/>
                <a:gd name="T26" fmla="*/ 584 w 588"/>
                <a:gd name="T27" fmla="*/ 233 h 914"/>
                <a:gd name="T28" fmla="*/ 581 w 588"/>
                <a:gd name="T29" fmla="*/ 285 h 914"/>
                <a:gd name="T30" fmla="*/ 564 w 588"/>
                <a:gd name="T31" fmla="*/ 343 h 914"/>
                <a:gd name="T32" fmla="*/ 532 w 588"/>
                <a:gd name="T33" fmla="*/ 391 h 914"/>
                <a:gd name="T34" fmla="*/ 484 w 588"/>
                <a:gd name="T35" fmla="*/ 428 h 914"/>
                <a:gd name="T36" fmla="*/ 470 w 588"/>
                <a:gd name="T37" fmla="*/ 448 h 914"/>
                <a:gd name="T38" fmla="*/ 523 w 588"/>
                <a:gd name="T39" fmla="*/ 482 h 914"/>
                <a:gd name="T40" fmla="*/ 561 w 588"/>
                <a:gd name="T41" fmla="*/ 529 h 914"/>
                <a:gd name="T42" fmla="*/ 584 w 588"/>
                <a:gd name="T43" fmla="*/ 588 h 914"/>
                <a:gd name="T44" fmla="*/ 588 w 588"/>
                <a:gd name="T45" fmla="*/ 659 h 914"/>
                <a:gd name="T46" fmla="*/ 585 w 588"/>
                <a:gd name="T47" fmla="*/ 711 h 914"/>
                <a:gd name="T48" fmla="*/ 567 w 588"/>
                <a:gd name="T49" fmla="*/ 771 h 914"/>
                <a:gd name="T50" fmla="*/ 537 w 588"/>
                <a:gd name="T51" fmla="*/ 818 h 914"/>
                <a:gd name="T52" fmla="*/ 495 w 588"/>
                <a:gd name="T53" fmla="*/ 855 h 914"/>
                <a:gd name="T54" fmla="*/ 445 w 588"/>
                <a:gd name="T55" fmla="*/ 881 h 914"/>
                <a:gd name="T56" fmla="*/ 338 w 588"/>
                <a:gd name="T57" fmla="*/ 908 h 914"/>
                <a:gd name="T58" fmla="*/ 236 w 588"/>
                <a:gd name="T59" fmla="*/ 914 h 914"/>
                <a:gd name="T60" fmla="*/ 470 w 588"/>
                <a:gd name="T61" fmla="*/ 194 h 914"/>
                <a:gd name="T62" fmla="*/ 436 w 588"/>
                <a:gd name="T63" fmla="*/ 138 h 914"/>
                <a:gd name="T64" fmla="*/ 373 w 588"/>
                <a:gd name="T65" fmla="*/ 107 h 914"/>
                <a:gd name="T66" fmla="*/ 283 w 588"/>
                <a:gd name="T67" fmla="*/ 94 h 914"/>
                <a:gd name="T68" fmla="*/ 167 w 588"/>
                <a:gd name="T69" fmla="*/ 94 h 914"/>
                <a:gd name="T70" fmla="*/ 297 w 588"/>
                <a:gd name="T71" fmla="*/ 396 h 914"/>
                <a:gd name="T72" fmla="*/ 383 w 588"/>
                <a:gd name="T73" fmla="*/ 385 h 914"/>
                <a:gd name="T74" fmla="*/ 438 w 588"/>
                <a:gd name="T75" fmla="*/ 352 h 914"/>
                <a:gd name="T76" fmla="*/ 466 w 588"/>
                <a:gd name="T77" fmla="*/ 307 h 914"/>
                <a:gd name="T78" fmla="*/ 474 w 588"/>
                <a:gd name="T79" fmla="*/ 253 h 914"/>
                <a:gd name="T80" fmla="*/ 478 w 588"/>
                <a:gd name="T81" fmla="*/ 623 h 914"/>
                <a:gd name="T82" fmla="*/ 466 w 588"/>
                <a:gd name="T83" fmla="*/ 567 h 914"/>
                <a:gd name="T84" fmla="*/ 430 w 588"/>
                <a:gd name="T85" fmla="*/ 521 h 914"/>
                <a:gd name="T86" fmla="*/ 367 w 588"/>
                <a:gd name="T87" fmla="*/ 491 h 914"/>
                <a:gd name="T88" fmla="*/ 111 w 588"/>
                <a:gd name="T89" fmla="*/ 484 h 914"/>
                <a:gd name="T90" fmla="*/ 204 w 588"/>
                <a:gd name="T91" fmla="*/ 820 h 914"/>
                <a:gd name="T92" fmla="*/ 290 w 588"/>
                <a:gd name="T93" fmla="*/ 819 h 914"/>
                <a:gd name="T94" fmla="*/ 378 w 588"/>
                <a:gd name="T95" fmla="*/ 804 h 914"/>
                <a:gd name="T96" fmla="*/ 441 w 588"/>
                <a:gd name="T97" fmla="*/ 768 h 914"/>
                <a:gd name="T98" fmla="*/ 475 w 588"/>
                <a:gd name="T99" fmla="*/ 70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8" h="914">
                  <a:moveTo>
                    <a:pt x="236" y="914"/>
                  </a:moveTo>
                  <a:lnTo>
                    <a:pt x="236" y="914"/>
                  </a:lnTo>
                  <a:lnTo>
                    <a:pt x="179" y="913"/>
                  </a:lnTo>
                  <a:lnTo>
                    <a:pt x="125" y="911"/>
                  </a:lnTo>
                  <a:lnTo>
                    <a:pt x="78" y="908"/>
                  </a:lnTo>
                  <a:lnTo>
                    <a:pt x="40" y="903"/>
                  </a:lnTo>
                  <a:lnTo>
                    <a:pt x="40" y="903"/>
                  </a:lnTo>
                  <a:lnTo>
                    <a:pt x="30" y="902"/>
                  </a:lnTo>
                  <a:lnTo>
                    <a:pt x="22" y="900"/>
                  </a:lnTo>
                  <a:lnTo>
                    <a:pt x="15" y="895"/>
                  </a:lnTo>
                  <a:lnTo>
                    <a:pt x="9" y="890"/>
                  </a:lnTo>
                  <a:lnTo>
                    <a:pt x="4" y="885"/>
                  </a:lnTo>
                  <a:lnTo>
                    <a:pt x="2" y="878"/>
                  </a:lnTo>
                  <a:lnTo>
                    <a:pt x="0" y="869"/>
                  </a:lnTo>
                  <a:lnTo>
                    <a:pt x="0" y="858"/>
                  </a:lnTo>
                  <a:lnTo>
                    <a:pt x="0" y="54"/>
                  </a:lnTo>
                  <a:lnTo>
                    <a:pt x="0" y="54"/>
                  </a:lnTo>
                  <a:lnTo>
                    <a:pt x="0" y="45"/>
                  </a:lnTo>
                  <a:lnTo>
                    <a:pt x="2" y="36"/>
                  </a:lnTo>
                  <a:lnTo>
                    <a:pt x="6" y="29"/>
                  </a:lnTo>
                  <a:lnTo>
                    <a:pt x="9" y="23"/>
                  </a:lnTo>
                  <a:lnTo>
                    <a:pt x="15" y="18"/>
                  </a:lnTo>
                  <a:lnTo>
                    <a:pt x="22" y="14"/>
                  </a:lnTo>
                  <a:lnTo>
                    <a:pt x="30" y="12"/>
                  </a:lnTo>
                  <a:lnTo>
                    <a:pt x="38" y="10"/>
                  </a:lnTo>
                  <a:lnTo>
                    <a:pt x="38" y="10"/>
                  </a:lnTo>
                  <a:lnTo>
                    <a:pt x="74" y="6"/>
                  </a:lnTo>
                  <a:lnTo>
                    <a:pt x="120" y="4"/>
                  </a:lnTo>
                  <a:lnTo>
                    <a:pt x="173" y="1"/>
                  </a:lnTo>
                  <a:lnTo>
                    <a:pt x="230" y="0"/>
                  </a:lnTo>
                  <a:lnTo>
                    <a:pt x="230" y="0"/>
                  </a:lnTo>
                  <a:lnTo>
                    <a:pt x="266" y="0"/>
                  </a:lnTo>
                  <a:lnTo>
                    <a:pt x="300" y="3"/>
                  </a:lnTo>
                  <a:lnTo>
                    <a:pt x="334" y="6"/>
                  </a:lnTo>
                  <a:lnTo>
                    <a:pt x="367" y="11"/>
                  </a:lnTo>
                  <a:lnTo>
                    <a:pt x="398" y="18"/>
                  </a:lnTo>
                  <a:lnTo>
                    <a:pt x="427" y="26"/>
                  </a:lnTo>
                  <a:lnTo>
                    <a:pt x="454" y="36"/>
                  </a:lnTo>
                  <a:lnTo>
                    <a:pt x="467" y="42"/>
                  </a:lnTo>
                  <a:lnTo>
                    <a:pt x="479" y="49"/>
                  </a:lnTo>
                  <a:lnTo>
                    <a:pt x="491" y="55"/>
                  </a:lnTo>
                  <a:lnTo>
                    <a:pt x="502" y="62"/>
                  </a:lnTo>
                  <a:lnTo>
                    <a:pt x="513" y="71"/>
                  </a:lnTo>
                  <a:lnTo>
                    <a:pt x="523" y="79"/>
                  </a:lnTo>
                  <a:lnTo>
                    <a:pt x="532" y="89"/>
                  </a:lnTo>
                  <a:lnTo>
                    <a:pt x="540" y="99"/>
                  </a:lnTo>
                  <a:lnTo>
                    <a:pt x="548" y="109"/>
                  </a:lnTo>
                  <a:lnTo>
                    <a:pt x="556" y="120"/>
                  </a:lnTo>
                  <a:lnTo>
                    <a:pt x="562" y="132"/>
                  </a:lnTo>
                  <a:lnTo>
                    <a:pt x="568" y="144"/>
                  </a:lnTo>
                  <a:lnTo>
                    <a:pt x="572" y="157"/>
                  </a:lnTo>
                  <a:lnTo>
                    <a:pt x="577" y="171"/>
                  </a:lnTo>
                  <a:lnTo>
                    <a:pt x="580" y="185"/>
                  </a:lnTo>
                  <a:lnTo>
                    <a:pt x="583" y="201"/>
                  </a:lnTo>
                  <a:lnTo>
                    <a:pt x="584" y="217"/>
                  </a:lnTo>
                  <a:lnTo>
                    <a:pt x="584" y="233"/>
                  </a:lnTo>
                  <a:lnTo>
                    <a:pt x="584" y="253"/>
                  </a:lnTo>
                  <a:lnTo>
                    <a:pt x="584" y="253"/>
                  </a:lnTo>
                  <a:lnTo>
                    <a:pt x="584" y="269"/>
                  </a:lnTo>
                  <a:lnTo>
                    <a:pt x="581" y="285"/>
                  </a:lnTo>
                  <a:lnTo>
                    <a:pt x="579" y="301"/>
                  </a:lnTo>
                  <a:lnTo>
                    <a:pt x="576" y="316"/>
                  </a:lnTo>
                  <a:lnTo>
                    <a:pt x="571" y="330"/>
                  </a:lnTo>
                  <a:lnTo>
                    <a:pt x="564" y="343"/>
                  </a:lnTo>
                  <a:lnTo>
                    <a:pt x="558" y="357"/>
                  </a:lnTo>
                  <a:lnTo>
                    <a:pt x="550" y="369"/>
                  </a:lnTo>
                  <a:lnTo>
                    <a:pt x="541" y="381"/>
                  </a:lnTo>
                  <a:lnTo>
                    <a:pt x="532" y="391"/>
                  </a:lnTo>
                  <a:lnTo>
                    <a:pt x="521" y="402"/>
                  </a:lnTo>
                  <a:lnTo>
                    <a:pt x="509" y="412"/>
                  </a:lnTo>
                  <a:lnTo>
                    <a:pt x="498" y="420"/>
                  </a:lnTo>
                  <a:lnTo>
                    <a:pt x="484" y="428"/>
                  </a:lnTo>
                  <a:lnTo>
                    <a:pt x="470" y="436"/>
                  </a:lnTo>
                  <a:lnTo>
                    <a:pt x="455" y="442"/>
                  </a:lnTo>
                  <a:lnTo>
                    <a:pt x="455" y="442"/>
                  </a:lnTo>
                  <a:lnTo>
                    <a:pt x="470" y="448"/>
                  </a:lnTo>
                  <a:lnTo>
                    <a:pt x="484" y="455"/>
                  </a:lnTo>
                  <a:lnTo>
                    <a:pt x="498" y="463"/>
                  </a:lnTo>
                  <a:lnTo>
                    <a:pt x="510" y="472"/>
                  </a:lnTo>
                  <a:lnTo>
                    <a:pt x="523" y="482"/>
                  </a:lnTo>
                  <a:lnTo>
                    <a:pt x="533" y="492"/>
                  </a:lnTo>
                  <a:lnTo>
                    <a:pt x="544" y="504"/>
                  </a:lnTo>
                  <a:lnTo>
                    <a:pt x="553" y="516"/>
                  </a:lnTo>
                  <a:lnTo>
                    <a:pt x="561" y="529"/>
                  </a:lnTo>
                  <a:lnTo>
                    <a:pt x="569" y="543"/>
                  </a:lnTo>
                  <a:lnTo>
                    <a:pt x="575" y="557"/>
                  </a:lnTo>
                  <a:lnTo>
                    <a:pt x="579" y="572"/>
                  </a:lnTo>
                  <a:lnTo>
                    <a:pt x="584" y="588"/>
                  </a:lnTo>
                  <a:lnTo>
                    <a:pt x="586" y="604"/>
                  </a:lnTo>
                  <a:lnTo>
                    <a:pt x="588" y="621"/>
                  </a:lnTo>
                  <a:lnTo>
                    <a:pt x="588" y="638"/>
                  </a:lnTo>
                  <a:lnTo>
                    <a:pt x="588" y="659"/>
                  </a:lnTo>
                  <a:lnTo>
                    <a:pt x="588" y="659"/>
                  </a:lnTo>
                  <a:lnTo>
                    <a:pt x="588" y="677"/>
                  </a:lnTo>
                  <a:lnTo>
                    <a:pt x="587" y="694"/>
                  </a:lnTo>
                  <a:lnTo>
                    <a:pt x="585" y="711"/>
                  </a:lnTo>
                  <a:lnTo>
                    <a:pt x="581" y="728"/>
                  </a:lnTo>
                  <a:lnTo>
                    <a:pt x="577" y="742"/>
                  </a:lnTo>
                  <a:lnTo>
                    <a:pt x="572" y="757"/>
                  </a:lnTo>
                  <a:lnTo>
                    <a:pt x="567" y="771"/>
                  </a:lnTo>
                  <a:lnTo>
                    <a:pt x="561" y="784"/>
                  </a:lnTo>
                  <a:lnTo>
                    <a:pt x="553" y="796"/>
                  </a:lnTo>
                  <a:lnTo>
                    <a:pt x="545" y="808"/>
                  </a:lnTo>
                  <a:lnTo>
                    <a:pt x="537" y="818"/>
                  </a:lnTo>
                  <a:lnTo>
                    <a:pt x="526" y="828"/>
                  </a:lnTo>
                  <a:lnTo>
                    <a:pt x="517" y="838"/>
                  </a:lnTo>
                  <a:lnTo>
                    <a:pt x="506" y="847"/>
                  </a:lnTo>
                  <a:lnTo>
                    <a:pt x="495" y="855"/>
                  </a:lnTo>
                  <a:lnTo>
                    <a:pt x="483" y="862"/>
                  </a:lnTo>
                  <a:lnTo>
                    <a:pt x="471" y="869"/>
                  </a:lnTo>
                  <a:lnTo>
                    <a:pt x="458" y="875"/>
                  </a:lnTo>
                  <a:lnTo>
                    <a:pt x="445" y="881"/>
                  </a:lnTo>
                  <a:lnTo>
                    <a:pt x="431" y="887"/>
                  </a:lnTo>
                  <a:lnTo>
                    <a:pt x="401" y="896"/>
                  </a:lnTo>
                  <a:lnTo>
                    <a:pt x="370" y="903"/>
                  </a:lnTo>
                  <a:lnTo>
                    <a:pt x="338" y="908"/>
                  </a:lnTo>
                  <a:lnTo>
                    <a:pt x="305" y="911"/>
                  </a:lnTo>
                  <a:lnTo>
                    <a:pt x="272" y="913"/>
                  </a:lnTo>
                  <a:lnTo>
                    <a:pt x="236" y="914"/>
                  </a:lnTo>
                  <a:lnTo>
                    <a:pt x="236" y="914"/>
                  </a:lnTo>
                  <a:close/>
                  <a:moveTo>
                    <a:pt x="474" y="233"/>
                  </a:moveTo>
                  <a:lnTo>
                    <a:pt x="474" y="233"/>
                  </a:lnTo>
                  <a:lnTo>
                    <a:pt x="472" y="213"/>
                  </a:lnTo>
                  <a:lnTo>
                    <a:pt x="470" y="194"/>
                  </a:lnTo>
                  <a:lnTo>
                    <a:pt x="464" y="177"/>
                  </a:lnTo>
                  <a:lnTo>
                    <a:pt x="456" y="162"/>
                  </a:lnTo>
                  <a:lnTo>
                    <a:pt x="447" y="149"/>
                  </a:lnTo>
                  <a:lnTo>
                    <a:pt x="436" y="138"/>
                  </a:lnTo>
                  <a:lnTo>
                    <a:pt x="422" y="128"/>
                  </a:lnTo>
                  <a:lnTo>
                    <a:pt x="407" y="120"/>
                  </a:lnTo>
                  <a:lnTo>
                    <a:pt x="391" y="113"/>
                  </a:lnTo>
                  <a:lnTo>
                    <a:pt x="373" y="107"/>
                  </a:lnTo>
                  <a:lnTo>
                    <a:pt x="352" y="102"/>
                  </a:lnTo>
                  <a:lnTo>
                    <a:pt x="330" y="99"/>
                  </a:lnTo>
                  <a:lnTo>
                    <a:pt x="307" y="97"/>
                  </a:lnTo>
                  <a:lnTo>
                    <a:pt x="283" y="94"/>
                  </a:lnTo>
                  <a:lnTo>
                    <a:pt x="257" y="93"/>
                  </a:lnTo>
                  <a:lnTo>
                    <a:pt x="230" y="93"/>
                  </a:lnTo>
                  <a:lnTo>
                    <a:pt x="230" y="93"/>
                  </a:lnTo>
                  <a:lnTo>
                    <a:pt x="167" y="94"/>
                  </a:lnTo>
                  <a:lnTo>
                    <a:pt x="111" y="97"/>
                  </a:lnTo>
                  <a:lnTo>
                    <a:pt x="111" y="396"/>
                  </a:lnTo>
                  <a:lnTo>
                    <a:pt x="297" y="396"/>
                  </a:lnTo>
                  <a:lnTo>
                    <a:pt x="297" y="396"/>
                  </a:lnTo>
                  <a:lnTo>
                    <a:pt x="322" y="395"/>
                  </a:lnTo>
                  <a:lnTo>
                    <a:pt x="344" y="393"/>
                  </a:lnTo>
                  <a:lnTo>
                    <a:pt x="365" y="389"/>
                  </a:lnTo>
                  <a:lnTo>
                    <a:pt x="383" y="385"/>
                  </a:lnTo>
                  <a:lnTo>
                    <a:pt x="400" y="378"/>
                  </a:lnTo>
                  <a:lnTo>
                    <a:pt x="414" y="371"/>
                  </a:lnTo>
                  <a:lnTo>
                    <a:pt x="427" y="363"/>
                  </a:lnTo>
                  <a:lnTo>
                    <a:pt x="438" y="352"/>
                  </a:lnTo>
                  <a:lnTo>
                    <a:pt x="447" y="342"/>
                  </a:lnTo>
                  <a:lnTo>
                    <a:pt x="455" y="332"/>
                  </a:lnTo>
                  <a:lnTo>
                    <a:pt x="461" y="319"/>
                  </a:lnTo>
                  <a:lnTo>
                    <a:pt x="466" y="307"/>
                  </a:lnTo>
                  <a:lnTo>
                    <a:pt x="470" y="294"/>
                  </a:lnTo>
                  <a:lnTo>
                    <a:pt x="472" y="280"/>
                  </a:lnTo>
                  <a:lnTo>
                    <a:pt x="474" y="266"/>
                  </a:lnTo>
                  <a:lnTo>
                    <a:pt x="474" y="253"/>
                  </a:lnTo>
                  <a:lnTo>
                    <a:pt x="474" y="233"/>
                  </a:lnTo>
                  <a:close/>
                  <a:moveTo>
                    <a:pt x="479" y="638"/>
                  </a:moveTo>
                  <a:lnTo>
                    <a:pt x="479" y="638"/>
                  </a:lnTo>
                  <a:lnTo>
                    <a:pt x="478" y="623"/>
                  </a:lnTo>
                  <a:lnTo>
                    <a:pt x="477" y="608"/>
                  </a:lnTo>
                  <a:lnTo>
                    <a:pt x="475" y="594"/>
                  </a:lnTo>
                  <a:lnTo>
                    <a:pt x="470" y="580"/>
                  </a:lnTo>
                  <a:lnTo>
                    <a:pt x="466" y="567"/>
                  </a:lnTo>
                  <a:lnTo>
                    <a:pt x="459" y="554"/>
                  </a:lnTo>
                  <a:lnTo>
                    <a:pt x="451" y="542"/>
                  </a:lnTo>
                  <a:lnTo>
                    <a:pt x="441" y="531"/>
                  </a:lnTo>
                  <a:lnTo>
                    <a:pt x="430" y="521"/>
                  </a:lnTo>
                  <a:lnTo>
                    <a:pt x="417" y="512"/>
                  </a:lnTo>
                  <a:lnTo>
                    <a:pt x="402" y="504"/>
                  </a:lnTo>
                  <a:lnTo>
                    <a:pt x="385" y="497"/>
                  </a:lnTo>
                  <a:lnTo>
                    <a:pt x="367" y="491"/>
                  </a:lnTo>
                  <a:lnTo>
                    <a:pt x="345" y="488"/>
                  </a:lnTo>
                  <a:lnTo>
                    <a:pt x="322" y="486"/>
                  </a:lnTo>
                  <a:lnTo>
                    <a:pt x="297" y="484"/>
                  </a:lnTo>
                  <a:lnTo>
                    <a:pt x="111" y="484"/>
                  </a:lnTo>
                  <a:lnTo>
                    <a:pt x="111" y="816"/>
                  </a:lnTo>
                  <a:lnTo>
                    <a:pt x="111" y="816"/>
                  </a:lnTo>
                  <a:lnTo>
                    <a:pt x="173" y="819"/>
                  </a:lnTo>
                  <a:lnTo>
                    <a:pt x="204" y="820"/>
                  </a:lnTo>
                  <a:lnTo>
                    <a:pt x="236" y="822"/>
                  </a:lnTo>
                  <a:lnTo>
                    <a:pt x="236" y="822"/>
                  </a:lnTo>
                  <a:lnTo>
                    <a:pt x="264" y="820"/>
                  </a:lnTo>
                  <a:lnTo>
                    <a:pt x="290" y="819"/>
                  </a:lnTo>
                  <a:lnTo>
                    <a:pt x="314" y="817"/>
                  </a:lnTo>
                  <a:lnTo>
                    <a:pt x="337" y="814"/>
                  </a:lnTo>
                  <a:lnTo>
                    <a:pt x="359" y="810"/>
                  </a:lnTo>
                  <a:lnTo>
                    <a:pt x="378" y="804"/>
                  </a:lnTo>
                  <a:lnTo>
                    <a:pt x="397" y="797"/>
                  </a:lnTo>
                  <a:lnTo>
                    <a:pt x="414" y="788"/>
                  </a:lnTo>
                  <a:lnTo>
                    <a:pt x="429" y="779"/>
                  </a:lnTo>
                  <a:lnTo>
                    <a:pt x="441" y="768"/>
                  </a:lnTo>
                  <a:lnTo>
                    <a:pt x="453" y="754"/>
                  </a:lnTo>
                  <a:lnTo>
                    <a:pt x="462" y="739"/>
                  </a:lnTo>
                  <a:lnTo>
                    <a:pt x="469" y="722"/>
                  </a:lnTo>
                  <a:lnTo>
                    <a:pt x="475" y="702"/>
                  </a:lnTo>
                  <a:lnTo>
                    <a:pt x="478" y="682"/>
                  </a:lnTo>
                  <a:lnTo>
                    <a:pt x="479" y="659"/>
                  </a:lnTo>
                  <a:lnTo>
                    <a:pt x="479" y="6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2" name="Freeform 174"/>
            <p:cNvSpPr>
              <a:spLocks/>
            </p:cNvSpPr>
            <p:nvPr/>
          </p:nvSpPr>
          <p:spPr bwMode="auto">
            <a:xfrm>
              <a:off x="4889220" y="4231684"/>
              <a:ext cx="100934" cy="132995"/>
            </a:xfrm>
            <a:custGeom>
              <a:avLst/>
              <a:gdLst>
                <a:gd name="T0" fmla="*/ 424 w 508"/>
                <a:gd name="T1" fmla="*/ 664 h 673"/>
                <a:gd name="T2" fmla="*/ 420 w 508"/>
                <a:gd name="T3" fmla="*/ 664 h 673"/>
                <a:gd name="T4" fmla="*/ 411 w 508"/>
                <a:gd name="T5" fmla="*/ 661 h 673"/>
                <a:gd name="T6" fmla="*/ 405 w 508"/>
                <a:gd name="T7" fmla="*/ 654 h 673"/>
                <a:gd name="T8" fmla="*/ 401 w 508"/>
                <a:gd name="T9" fmla="*/ 646 h 673"/>
                <a:gd name="T10" fmla="*/ 401 w 508"/>
                <a:gd name="T11" fmla="*/ 617 h 673"/>
                <a:gd name="T12" fmla="*/ 377 w 508"/>
                <a:gd name="T13" fmla="*/ 631 h 673"/>
                <a:gd name="T14" fmla="*/ 330 w 508"/>
                <a:gd name="T15" fmla="*/ 652 h 673"/>
                <a:gd name="T16" fmla="*/ 284 w 508"/>
                <a:gd name="T17" fmla="*/ 665 h 673"/>
                <a:gd name="T18" fmla="*/ 235 w 508"/>
                <a:gd name="T19" fmla="*/ 672 h 673"/>
                <a:gd name="T20" fmla="*/ 210 w 508"/>
                <a:gd name="T21" fmla="*/ 673 h 673"/>
                <a:gd name="T22" fmla="*/ 159 w 508"/>
                <a:gd name="T23" fmla="*/ 669 h 673"/>
                <a:gd name="T24" fmla="*/ 116 w 508"/>
                <a:gd name="T25" fmla="*/ 656 h 673"/>
                <a:gd name="T26" fmla="*/ 79 w 508"/>
                <a:gd name="T27" fmla="*/ 636 h 673"/>
                <a:gd name="T28" fmla="*/ 50 w 508"/>
                <a:gd name="T29" fmla="*/ 608 h 673"/>
                <a:gd name="T30" fmla="*/ 27 w 508"/>
                <a:gd name="T31" fmla="*/ 573 h 673"/>
                <a:gd name="T32" fmla="*/ 11 w 508"/>
                <a:gd name="T33" fmla="*/ 529 h 673"/>
                <a:gd name="T34" fmla="*/ 2 w 508"/>
                <a:gd name="T35" fmla="*/ 479 h 673"/>
                <a:gd name="T36" fmla="*/ 0 w 508"/>
                <a:gd name="T37" fmla="*/ 422 h 673"/>
                <a:gd name="T38" fmla="*/ 0 w 508"/>
                <a:gd name="T39" fmla="*/ 25 h 673"/>
                <a:gd name="T40" fmla="*/ 1 w 508"/>
                <a:gd name="T41" fmla="*/ 15 h 673"/>
                <a:gd name="T42" fmla="*/ 7 w 508"/>
                <a:gd name="T43" fmla="*/ 8 h 673"/>
                <a:gd name="T44" fmla="*/ 13 w 508"/>
                <a:gd name="T45" fmla="*/ 2 h 673"/>
                <a:gd name="T46" fmla="*/ 24 w 508"/>
                <a:gd name="T47" fmla="*/ 0 h 673"/>
                <a:gd name="T48" fmla="*/ 81 w 508"/>
                <a:gd name="T49" fmla="*/ 0 h 673"/>
                <a:gd name="T50" fmla="*/ 90 w 508"/>
                <a:gd name="T51" fmla="*/ 2 h 673"/>
                <a:gd name="T52" fmla="*/ 98 w 508"/>
                <a:gd name="T53" fmla="*/ 8 h 673"/>
                <a:gd name="T54" fmla="*/ 104 w 508"/>
                <a:gd name="T55" fmla="*/ 15 h 673"/>
                <a:gd name="T56" fmla="*/ 105 w 508"/>
                <a:gd name="T57" fmla="*/ 25 h 673"/>
                <a:gd name="T58" fmla="*/ 105 w 508"/>
                <a:gd name="T59" fmla="*/ 422 h 673"/>
                <a:gd name="T60" fmla="*/ 108 w 508"/>
                <a:gd name="T61" fmla="*/ 464 h 673"/>
                <a:gd name="T62" fmla="*/ 113 w 508"/>
                <a:gd name="T63" fmla="*/ 498 h 673"/>
                <a:gd name="T64" fmla="*/ 124 w 508"/>
                <a:gd name="T65" fmla="*/ 526 h 673"/>
                <a:gd name="T66" fmla="*/ 137 w 508"/>
                <a:gd name="T67" fmla="*/ 547 h 673"/>
                <a:gd name="T68" fmla="*/ 156 w 508"/>
                <a:gd name="T69" fmla="*/ 563 h 673"/>
                <a:gd name="T70" fmla="*/ 179 w 508"/>
                <a:gd name="T71" fmla="*/ 574 h 673"/>
                <a:gd name="T72" fmla="*/ 206 w 508"/>
                <a:gd name="T73" fmla="*/ 579 h 673"/>
                <a:gd name="T74" fmla="*/ 238 w 508"/>
                <a:gd name="T75" fmla="*/ 582 h 673"/>
                <a:gd name="T76" fmla="*/ 258 w 508"/>
                <a:gd name="T77" fmla="*/ 581 h 673"/>
                <a:gd name="T78" fmla="*/ 298 w 508"/>
                <a:gd name="T79" fmla="*/ 574 h 673"/>
                <a:gd name="T80" fmla="*/ 338 w 508"/>
                <a:gd name="T81" fmla="*/ 561 h 673"/>
                <a:gd name="T82" fmla="*/ 381 w 508"/>
                <a:gd name="T83" fmla="*/ 544 h 673"/>
                <a:gd name="T84" fmla="*/ 401 w 508"/>
                <a:gd name="T85" fmla="*/ 25 h 673"/>
                <a:gd name="T86" fmla="*/ 401 w 508"/>
                <a:gd name="T87" fmla="*/ 21 h 673"/>
                <a:gd name="T88" fmla="*/ 406 w 508"/>
                <a:gd name="T89" fmla="*/ 12 h 673"/>
                <a:gd name="T90" fmla="*/ 411 w 508"/>
                <a:gd name="T91" fmla="*/ 5 h 673"/>
                <a:gd name="T92" fmla="*/ 421 w 508"/>
                <a:gd name="T93" fmla="*/ 1 h 673"/>
                <a:gd name="T94" fmla="*/ 485 w 508"/>
                <a:gd name="T95" fmla="*/ 0 h 673"/>
                <a:gd name="T96" fmla="*/ 489 w 508"/>
                <a:gd name="T97" fmla="*/ 1 h 673"/>
                <a:gd name="T98" fmla="*/ 497 w 508"/>
                <a:gd name="T99" fmla="*/ 5 h 673"/>
                <a:gd name="T100" fmla="*/ 503 w 508"/>
                <a:gd name="T101" fmla="*/ 12 h 673"/>
                <a:gd name="T102" fmla="*/ 507 w 508"/>
                <a:gd name="T103" fmla="*/ 20 h 673"/>
                <a:gd name="T104" fmla="*/ 508 w 508"/>
                <a:gd name="T105" fmla="*/ 640 h 673"/>
                <a:gd name="T106" fmla="*/ 507 w 508"/>
                <a:gd name="T107" fmla="*/ 646 h 673"/>
                <a:gd name="T108" fmla="*/ 503 w 508"/>
                <a:gd name="T109" fmla="*/ 654 h 673"/>
                <a:gd name="T110" fmla="*/ 497 w 508"/>
                <a:gd name="T111" fmla="*/ 661 h 673"/>
                <a:gd name="T112" fmla="*/ 489 w 508"/>
                <a:gd name="T113" fmla="*/ 664 h 673"/>
                <a:gd name="T114" fmla="*/ 485 w 508"/>
                <a:gd name="T115" fmla="*/ 66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3">
                  <a:moveTo>
                    <a:pt x="485" y="664"/>
                  </a:moveTo>
                  <a:lnTo>
                    <a:pt x="424" y="664"/>
                  </a:lnTo>
                  <a:lnTo>
                    <a:pt x="424" y="664"/>
                  </a:lnTo>
                  <a:lnTo>
                    <a:pt x="420" y="664"/>
                  </a:lnTo>
                  <a:lnTo>
                    <a:pt x="415" y="663"/>
                  </a:lnTo>
                  <a:lnTo>
                    <a:pt x="411" y="661"/>
                  </a:lnTo>
                  <a:lnTo>
                    <a:pt x="408" y="657"/>
                  </a:lnTo>
                  <a:lnTo>
                    <a:pt x="405" y="654"/>
                  </a:lnTo>
                  <a:lnTo>
                    <a:pt x="403" y="649"/>
                  </a:lnTo>
                  <a:lnTo>
                    <a:pt x="401" y="646"/>
                  </a:lnTo>
                  <a:lnTo>
                    <a:pt x="401" y="640"/>
                  </a:lnTo>
                  <a:lnTo>
                    <a:pt x="401" y="617"/>
                  </a:lnTo>
                  <a:lnTo>
                    <a:pt x="401" y="617"/>
                  </a:lnTo>
                  <a:lnTo>
                    <a:pt x="377" y="631"/>
                  </a:lnTo>
                  <a:lnTo>
                    <a:pt x="353" y="643"/>
                  </a:lnTo>
                  <a:lnTo>
                    <a:pt x="330" y="652"/>
                  </a:lnTo>
                  <a:lnTo>
                    <a:pt x="307" y="660"/>
                  </a:lnTo>
                  <a:lnTo>
                    <a:pt x="284" y="665"/>
                  </a:lnTo>
                  <a:lnTo>
                    <a:pt x="260" y="670"/>
                  </a:lnTo>
                  <a:lnTo>
                    <a:pt x="235" y="672"/>
                  </a:lnTo>
                  <a:lnTo>
                    <a:pt x="210" y="673"/>
                  </a:lnTo>
                  <a:lnTo>
                    <a:pt x="210" y="673"/>
                  </a:lnTo>
                  <a:lnTo>
                    <a:pt x="183" y="672"/>
                  </a:lnTo>
                  <a:lnTo>
                    <a:pt x="159" y="669"/>
                  </a:lnTo>
                  <a:lnTo>
                    <a:pt x="136" y="663"/>
                  </a:lnTo>
                  <a:lnTo>
                    <a:pt x="116" y="656"/>
                  </a:lnTo>
                  <a:lnTo>
                    <a:pt x="96" y="647"/>
                  </a:lnTo>
                  <a:lnTo>
                    <a:pt x="79" y="636"/>
                  </a:lnTo>
                  <a:lnTo>
                    <a:pt x="64" y="623"/>
                  </a:lnTo>
                  <a:lnTo>
                    <a:pt x="50" y="608"/>
                  </a:lnTo>
                  <a:lnTo>
                    <a:pt x="38" y="591"/>
                  </a:lnTo>
                  <a:lnTo>
                    <a:pt x="27" y="573"/>
                  </a:lnTo>
                  <a:lnTo>
                    <a:pt x="19" y="552"/>
                  </a:lnTo>
                  <a:lnTo>
                    <a:pt x="11" y="529"/>
                  </a:lnTo>
                  <a:lnTo>
                    <a:pt x="7" y="505"/>
                  </a:lnTo>
                  <a:lnTo>
                    <a:pt x="2" y="479"/>
                  </a:lnTo>
                  <a:lnTo>
                    <a:pt x="0" y="451"/>
                  </a:lnTo>
                  <a:lnTo>
                    <a:pt x="0" y="422"/>
                  </a:lnTo>
                  <a:lnTo>
                    <a:pt x="0" y="25"/>
                  </a:lnTo>
                  <a:lnTo>
                    <a:pt x="0" y="25"/>
                  </a:lnTo>
                  <a:lnTo>
                    <a:pt x="0" y="20"/>
                  </a:lnTo>
                  <a:lnTo>
                    <a:pt x="1" y="15"/>
                  </a:lnTo>
                  <a:lnTo>
                    <a:pt x="3" y="12"/>
                  </a:lnTo>
                  <a:lnTo>
                    <a:pt x="7" y="8"/>
                  </a:lnTo>
                  <a:lnTo>
                    <a:pt x="10" y="5"/>
                  </a:lnTo>
                  <a:lnTo>
                    <a:pt x="13" y="2"/>
                  </a:lnTo>
                  <a:lnTo>
                    <a:pt x="18" y="1"/>
                  </a:lnTo>
                  <a:lnTo>
                    <a:pt x="24" y="0"/>
                  </a:lnTo>
                  <a:lnTo>
                    <a:pt x="81" y="0"/>
                  </a:lnTo>
                  <a:lnTo>
                    <a:pt x="81" y="0"/>
                  </a:lnTo>
                  <a:lnTo>
                    <a:pt x="86" y="1"/>
                  </a:lnTo>
                  <a:lnTo>
                    <a:pt x="90" y="2"/>
                  </a:lnTo>
                  <a:lnTo>
                    <a:pt x="95" y="5"/>
                  </a:lnTo>
                  <a:lnTo>
                    <a:pt x="98" y="8"/>
                  </a:lnTo>
                  <a:lnTo>
                    <a:pt x="102" y="12"/>
                  </a:lnTo>
                  <a:lnTo>
                    <a:pt x="104" y="15"/>
                  </a:lnTo>
                  <a:lnTo>
                    <a:pt x="105" y="20"/>
                  </a:lnTo>
                  <a:lnTo>
                    <a:pt x="105" y="25"/>
                  </a:lnTo>
                  <a:lnTo>
                    <a:pt x="105" y="422"/>
                  </a:lnTo>
                  <a:lnTo>
                    <a:pt x="105" y="422"/>
                  </a:lnTo>
                  <a:lnTo>
                    <a:pt x="106" y="444"/>
                  </a:lnTo>
                  <a:lnTo>
                    <a:pt x="108" y="464"/>
                  </a:lnTo>
                  <a:lnTo>
                    <a:pt x="110" y="482"/>
                  </a:lnTo>
                  <a:lnTo>
                    <a:pt x="113" y="498"/>
                  </a:lnTo>
                  <a:lnTo>
                    <a:pt x="118" y="513"/>
                  </a:lnTo>
                  <a:lnTo>
                    <a:pt x="124" y="526"/>
                  </a:lnTo>
                  <a:lnTo>
                    <a:pt x="129" y="537"/>
                  </a:lnTo>
                  <a:lnTo>
                    <a:pt x="137" y="547"/>
                  </a:lnTo>
                  <a:lnTo>
                    <a:pt x="147" y="556"/>
                  </a:lnTo>
                  <a:lnTo>
                    <a:pt x="156" y="563"/>
                  </a:lnTo>
                  <a:lnTo>
                    <a:pt x="167" y="569"/>
                  </a:lnTo>
                  <a:lnTo>
                    <a:pt x="179" y="574"/>
                  </a:lnTo>
                  <a:lnTo>
                    <a:pt x="192" y="577"/>
                  </a:lnTo>
                  <a:lnTo>
                    <a:pt x="206" y="579"/>
                  </a:lnTo>
                  <a:lnTo>
                    <a:pt x="221" y="581"/>
                  </a:lnTo>
                  <a:lnTo>
                    <a:pt x="238" y="582"/>
                  </a:lnTo>
                  <a:lnTo>
                    <a:pt x="238" y="582"/>
                  </a:lnTo>
                  <a:lnTo>
                    <a:pt x="258" y="581"/>
                  </a:lnTo>
                  <a:lnTo>
                    <a:pt x="277" y="578"/>
                  </a:lnTo>
                  <a:lnTo>
                    <a:pt x="298" y="574"/>
                  </a:lnTo>
                  <a:lnTo>
                    <a:pt x="317" y="568"/>
                  </a:lnTo>
                  <a:lnTo>
                    <a:pt x="338" y="561"/>
                  </a:lnTo>
                  <a:lnTo>
                    <a:pt x="360" y="553"/>
                  </a:lnTo>
                  <a:lnTo>
                    <a:pt x="381" y="544"/>
                  </a:lnTo>
                  <a:lnTo>
                    <a:pt x="401" y="535"/>
                  </a:lnTo>
                  <a:lnTo>
                    <a:pt x="401" y="25"/>
                  </a:lnTo>
                  <a:lnTo>
                    <a:pt x="401" y="25"/>
                  </a:lnTo>
                  <a:lnTo>
                    <a:pt x="401" y="21"/>
                  </a:lnTo>
                  <a:lnTo>
                    <a:pt x="403" y="16"/>
                  </a:lnTo>
                  <a:lnTo>
                    <a:pt x="406" y="12"/>
                  </a:lnTo>
                  <a:lnTo>
                    <a:pt x="408" y="8"/>
                  </a:lnTo>
                  <a:lnTo>
                    <a:pt x="411" y="5"/>
                  </a:lnTo>
                  <a:lnTo>
                    <a:pt x="416" y="2"/>
                  </a:lnTo>
                  <a:lnTo>
                    <a:pt x="421" y="1"/>
                  </a:lnTo>
                  <a:lnTo>
                    <a:pt x="425" y="0"/>
                  </a:lnTo>
                  <a:lnTo>
                    <a:pt x="485" y="0"/>
                  </a:lnTo>
                  <a:lnTo>
                    <a:pt x="485" y="0"/>
                  </a:lnTo>
                  <a:lnTo>
                    <a:pt x="489" y="1"/>
                  </a:lnTo>
                  <a:lnTo>
                    <a:pt x="493" y="2"/>
                  </a:lnTo>
                  <a:lnTo>
                    <a:pt x="497" y="5"/>
                  </a:lnTo>
                  <a:lnTo>
                    <a:pt x="501" y="8"/>
                  </a:lnTo>
                  <a:lnTo>
                    <a:pt x="503" y="12"/>
                  </a:lnTo>
                  <a:lnTo>
                    <a:pt x="506" y="15"/>
                  </a:lnTo>
                  <a:lnTo>
                    <a:pt x="507" y="20"/>
                  </a:lnTo>
                  <a:lnTo>
                    <a:pt x="508" y="25"/>
                  </a:lnTo>
                  <a:lnTo>
                    <a:pt x="508" y="640"/>
                  </a:lnTo>
                  <a:lnTo>
                    <a:pt x="508" y="640"/>
                  </a:lnTo>
                  <a:lnTo>
                    <a:pt x="507" y="646"/>
                  </a:lnTo>
                  <a:lnTo>
                    <a:pt x="506" y="649"/>
                  </a:lnTo>
                  <a:lnTo>
                    <a:pt x="503" y="654"/>
                  </a:lnTo>
                  <a:lnTo>
                    <a:pt x="501" y="657"/>
                  </a:lnTo>
                  <a:lnTo>
                    <a:pt x="497" y="661"/>
                  </a:lnTo>
                  <a:lnTo>
                    <a:pt x="494" y="663"/>
                  </a:lnTo>
                  <a:lnTo>
                    <a:pt x="489" y="664"/>
                  </a:lnTo>
                  <a:lnTo>
                    <a:pt x="485" y="664"/>
                  </a:lnTo>
                  <a:lnTo>
                    <a:pt x="485" y="66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3" name="Freeform 175"/>
            <p:cNvSpPr>
              <a:spLocks/>
            </p:cNvSpPr>
            <p:nvPr/>
          </p:nvSpPr>
          <p:spPr bwMode="auto">
            <a:xfrm>
              <a:off x="5018059" y="4229903"/>
              <a:ext cx="87278" cy="134776"/>
            </a:xfrm>
            <a:custGeom>
              <a:avLst/>
              <a:gdLst>
                <a:gd name="T0" fmla="*/ 176 w 442"/>
                <a:gd name="T1" fmla="*/ 680 h 681"/>
                <a:gd name="T2" fmla="*/ 73 w 442"/>
                <a:gd name="T3" fmla="*/ 672 h 681"/>
                <a:gd name="T4" fmla="*/ 25 w 442"/>
                <a:gd name="T5" fmla="*/ 663 h 681"/>
                <a:gd name="T6" fmla="*/ 7 w 442"/>
                <a:gd name="T7" fmla="*/ 655 h 681"/>
                <a:gd name="T8" fmla="*/ 0 w 442"/>
                <a:gd name="T9" fmla="*/ 644 h 681"/>
                <a:gd name="T10" fmla="*/ 0 w 442"/>
                <a:gd name="T11" fmla="*/ 597 h 681"/>
                <a:gd name="T12" fmla="*/ 3 w 442"/>
                <a:gd name="T13" fmla="*/ 586 h 681"/>
                <a:gd name="T14" fmla="*/ 13 w 442"/>
                <a:gd name="T15" fmla="*/ 579 h 681"/>
                <a:gd name="T16" fmla="*/ 26 w 442"/>
                <a:gd name="T17" fmla="*/ 578 h 681"/>
                <a:gd name="T18" fmla="*/ 126 w 442"/>
                <a:gd name="T19" fmla="*/ 587 h 681"/>
                <a:gd name="T20" fmla="*/ 216 w 442"/>
                <a:gd name="T21" fmla="*/ 592 h 681"/>
                <a:gd name="T22" fmla="*/ 267 w 442"/>
                <a:gd name="T23" fmla="*/ 587 h 681"/>
                <a:gd name="T24" fmla="*/ 297 w 442"/>
                <a:gd name="T25" fmla="*/ 578 h 681"/>
                <a:gd name="T26" fmla="*/ 318 w 442"/>
                <a:gd name="T27" fmla="*/ 562 h 681"/>
                <a:gd name="T28" fmla="*/ 332 w 442"/>
                <a:gd name="T29" fmla="*/ 538 h 681"/>
                <a:gd name="T30" fmla="*/ 335 w 442"/>
                <a:gd name="T31" fmla="*/ 506 h 681"/>
                <a:gd name="T32" fmla="*/ 330 w 442"/>
                <a:gd name="T33" fmla="*/ 481 h 681"/>
                <a:gd name="T34" fmla="*/ 304 w 442"/>
                <a:gd name="T35" fmla="*/ 446 h 681"/>
                <a:gd name="T36" fmla="*/ 244 w 442"/>
                <a:gd name="T37" fmla="*/ 406 h 681"/>
                <a:gd name="T38" fmla="*/ 96 w 442"/>
                <a:gd name="T39" fmla="*/ 317 h 681"/>
                <a:gd name="T40" fmla="*/ 52 w 442"/>
                <a:gd name="T41" fmla="*/ 280 h 681"/>
                <a:gd name="T42" fmla="*/ 26 w 442"/>
                <a:gd name="T43" fmla="*/ 249 h 681"/>
                <a:gd name="T44" fmla="*/ 9 w 442"/>
                <a:gd name="T45" fmla="*/ 214 h 681"/>
                <a:gd name="T46" fmla="*/ 0 w 442"/>
                <a:gd name="T47" fmla="*/ 175 h 681"/>
                <a:gd name="T48" fmla="*/ 1 w 442"/>
                <a:gd name="T49" fmla="*/ 138 h 681"/>
                <a:gd name="T50" fmla="*/ 16 w 442"/>
                <a:gd name="T51" fmla="*/ 83 h 681"/>
                <a:gd name="T52" fmla="*/ 48 w 442"/>
                <a:gd name="T53" fmla="*/ 44 h 681"/>
                <a:gd name="T54" fmla="*/ 94 w 442"/>
                <a:gd name="T55" fmla="*/ 19 h 681"/>
                <a:gd name="T56" fmla="*/ 151 w 442"/>
                <a:gd name="T57" fmla="*/ 5 h 681"/>
                <a:gd name="T58" fmla="*/ 218 w 442"/>
                <a:gd name="T59" fmla="*/ 0 h 681"/>
                <a:gd name="T60" fmla="*/ 317 w 442"/>
                <a:gd name="T61" fmla="*/ 5 h 681"/>
                <a:gd name="T62" fmla="*/ 406 w 442"/>
                <a:gd name="T63" fmla="*/ 16 h 681"/>
                <a:gd name="T64" fmla="*/ 421 w 442"/>
                <a:gd name="T65" fmla="*/ 21 h 681"/>
                <a:gd name="T66" fmla="*/ 428 w 442"/>
                <a:gd name="T67" fmla="*/ 31 h 681"/>
                <a:gd name="T68" fmla="*/ 429 w 442"/>
                <a:gd name="T69" fmla="*/ 80 h 681"/>
                <a:gd name="T70" fmla="*/ 428 w 442"/>
                <a:gd name="T71" fmla="*/ 90 h 681"/>
                <a:gd name="T72" fmla="*/ 421 w 442"/>
                <a:gd name="T73" fmla="*/ 98 h 681"/>
                <a:gd name="T74" fmla="*/ 410 w 442"/>
                <a:gd name="T75" fmla="*/ 100 h 681"/>
                <a:gd name="T76" fmla="*/ 321 w 442"/>
                <a:gd name="T77" fmla="*/ 94 h 681"/>
                <a:gd name="T78" fmla="*/ 218 w 442"/>
                <a:gd name="T79" fmla="*/ 91 h 681"/>
                <a:gd name="T80" fmla="*/ 153 w 442"/>
                <a:gd name="T81" fmla="*/ 97 h 681"/>
                <a:gd name="T82" fmla="*/ 130 w 442"/>
                <a:gd name="T83" fmla="*/ 107 h 681"/>
                <a:gd name="T84" fmla="*/ 114 w 442"/>
                <a:gd name="T85" fmla="*/ 124 h 681"/>
                <a:gd name="T86" fmla="*/ 107 w 442"/>
                <a:gd name="T87" fmla="*/ 150 h 681"/>
                <a:gd name="T88" fmla="*/ 107 w 442"/>
                <a:gd name="T89" fmla="*/ 173 h 681"/>
                <a:gd name="T90" fmla="*/ 126 w 442"/>
                <a:gd name="T91" fmla="*/ 208 h 681"/>
                <a:gd name="T92" fmla="*/ 170 w 442"/>
                <a:gd name="T93" fmla="*/ 241 h 681"/>
                <a:gd name="T94" fmla="*/ 309 w 442"/>
                <a:gd name="T95" fmla="*/ 324 h 681"/>
                <a:gd name="T96" fmla="*/ 358 w 442"/>
                <a:gd name="T97" fmla="*/ 357 h 681"/>
                <a:gd name="T98" fmla="*/ 395 w 442"/>
                <a:gd name="T99" fmla="*/ 389 h 681"/>
                <a:gd name="T100" fmla="*/ 420 w 442"/>
                <a:gd name="T101" fmla="*/ 421 h 681"/>
                <a:gd name="T102" fmla="*/ 435 w 442"/>
                <a:gd name="T103" fmla="*/ 456 h 681"/>
                <a:gd name="T104" fmla="*/ 442 w 442"/>
                <a:gd name="T105" fmla="*/ 493 h 681"/>
                <a:gd name="T106" fmla="*/ 441 w 442"/>
                <a:gd name="T107" fmla="*/ 529 h 681"/>
                <a:gd name="T108" fmla="*/ 426 w 442"/>
                <a:gd name="T109" fmla="*/ 585 h 681"/>
                <a:gd name="T110" fmla="*/ 393 w 442"/>
                <a:gd name="T111" fmla="*/ 629 h 681"/>
                <a:gd name="T112" fmla="*/ 346 w 442"/>
                <a:gd name="T113" fmla="*/ 659 h 681"/>
                <a:gd name="T114" fmla="*/ 287 w 442"/>
                <a:gd name="T115" fmla="*/ 676 h 681"/>
                <a:gd name="T116" fmla="*/ 216 w 442"/>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2" h="681">
                  <a:moveTo>
                    <a:pt x="216" y="681"/>
                  </a:moveTo>
                  <a:lnTo>
                    <a:pt x="216" y="681"/>
                  </a:lnTo>
                  <a:lnTo>
                    <a:pt x="176" y="680"/>
                  </a:lnTo>
                  <a:lnTo>
                    <a:pt x="126" y="678"/>
                  </a:lnTo>
                  <a:lnTo>
                    <a:pt x="100" y="675"/>
                  </a:lnTo>
                  <a:lnTo>
                    <a:pt x="73" y="672"/>
                  </a:lnTo>
                  <a:lnTo>
                    <a:pt x="48" y="668"/>
                  </a:lnTo>
                  <a:lnTo>
                    <a:pt x="25" y="663"/>
                  </a:lnTo>
                  <a:lnTo>
                    <a:pt x="25" y="663"/>
                  </a:lnTo>
                  <a:lnTo>
                    <a:pt x="15" y="660"/>
                  </a:lnTo>
                  <a:lnTo>
                    <a:pt x="10" y="657"/>
                  </a:lnTo>
                  <a:lnTo>
                    <a:pt x="7" y="655"/>
                  </a:lnTo>
                  <a:lnTo>
                    <a:pt x="3" y="652"/>
                  </a:lnTo>
                  <a:lnTo>
                    <a:pt x="1" y="648"/>
                  </a:lnTo>
                  <a:lnTo>
                    <a:pt x="0" y="644"/>
                  </a:lnTo>
                  <a:lnTo>
                    <a:pt x="0" y="639"/>
                  </a:lnTo>
                  <a:lnTo>
                    <a:pt x="0" y="597"/>
                  </a:lnTo>
                  <a:lnTo>
                    <a:pt x="0" y="597"/>
                  </a:lnTo>
                  <a:lnTo>
                    <a:pt x="0" y="593"/>
                  </a:lnTo>
                  <a:lnTo>
                    <a:pt x="1" y="590"/>
                  </a:lnTo>
                  <a:lnTo>
                    <a:pt x="3" y="586"/>
                  </a:lnTo>
                  <a:lnTo>
                    <a:pt x="6" y="584"/>
                  </a:lnTo>
                  <a:lnTo>
                    <a:pt x="9" y="582"/>
                  </a:lnTo>
                  <a:lnTo>
                    <a:pt x="13" y="579"/>
                  </a:lnTo>
                  <a:lnTo>
                    <a:pt x="22" y="578"/>
                  </a:lnTo>
                  <a:lnTo>
                    <a:pt x="22" y="578"/>
                  </a:lnTo>
                  <a:lnTo>
                    <a:pt x="26" y="578"/>
                  </a:lnTo>
                  <a:lnTo>
                    <a:pt x="26" y="578"/>
                  </a:lnTo>
                  <a:lnTo>
                    <a:pt x="75" y="584"/>
                  </a:lnTo>
                  <a:lnTo>
                    <a:pt x="126" y="587"/>
                  </a:lnTo>
                  <a:lnTo>
                    <a:pt x="176" y="591"/>
                  </a:lnTo>
                  <a:lnTo>
                    <a:pt x="216" y="592"/>
                  </a:lnTo>
                  <a:lnTo>
                    <a:pt x="216" y="592"/>
                  </a:lnTo>
                  <a:lnTo>
                    <a:pt x="243" y="591"/>
                  </a:lnTo>
                  <a:lnTo>
                    <a:pt x="256" y="590"/>
                  </a:lnTo>
                  <a:lnTo>
                    <a:pt x="267" y="587"/>
                  </a:lnTo>
                  <a:lnTo>
                    <a:pt x="279" y="585"/>
                  </a:lnTo>
                  <a:lnTo>
                    <a:pt x="288" y="582"/>
                  </a:lnTo>
                  <a:lnTo>
                    <a:pt x="297" y="578"/>
                  </a:lnTo>
                  <a:lnTo>
                    <a:pt x="305" y="574"/>
                  </a:lnTo>
                  <a:lnTo>
                    <a:pt x="312" y="568"/>
                  </a:lnTo>
                  <a:lnTo>
                    <a:pt x="318" y="562"/>
                  </a:lnTo>
                  <a:lnTo>
                    <a:pt x="324" y="555"/>
                  </a:lnTo>
                  <a:lnTo>
                    <a:pt x="328" y="547"/>
                  </a:lnTo>
                  <a:lnTo>
                    <a:pt x="332" y="538"/>
                  </a:lnTo>
                  <a:lnTo>
                    <a:pt x="334" y="529"/>
                  </a:lnTo>
                  <a:lnTo>
                    <a:pt x="335" y="517"/>
                  </a:lnTo>
                  <a:lnTo>
                    <a:pt x="335" y="506"/>
                  </a:lnTo>
                  <a:lnTo>
                    <a:pt x="335" y="506"/>
                  </a:lnTo>
                  <a:lnTo>
                    <a:pt x="334" y="493"/>
                  </a:lnTo>
                  <a:lnTo>
                    <a:pt x="330" y="481"/>
                  </a:lnTo>
                  <a:lnTo>
                    <a:pt x="325" y="469"/>
                  </a:lnTo>
                  <a:lnTo>
                    <a:pt x="315" y="458"/>
                  </a:lnTo>
                  <a:lnTo>
                    <a:pt x="304" y="446"/>
                  </a:lnTo>
                  <a:lnTo>
                    <a:pt x="288" y="434"/>
                  </a:lnTo>
                  <a:lnTo>
                    <a:pt x="268" y="420"/>
                  </a:lnTo>
                  <a:lnTo>
                    <a:pt x="244" y="406"/>
                  </a:lnTo>
                  <a:lnTo>
                    <a:pt x="123" y="334"/>
                  </a:lnTo>
                  <a:lnTo>
                    <a:pt x="123" y="334"/>
                  </a:lnTo>
                  <a:lnTo>
                    <a:pt x="96" y="317"/>
                  </a:lnTo>
                  <a:lnTo>
                    <a:pt x="72" y="298"/>
                  </a:lnTo>
                  <a:lnTo>
                    <a:pt x="62" y="289"/>
                  </a:lnTo>
                  <a:lnTo>
                    <a:pt x="52" y="280"/>
                  </a:lnTo>
                  <a:lnTo>
                    <a:pt x="42" y="270"/>
                  </a:lnTo>
                  <a:lnTo>
                    <a:pt x="33" y="259"/>
                  </a:lnTo>
                  <a:lnTo>
                    <a:pt x="26" y="249"/>
                  </a:lnTo>
                  <a:lnTo>
                    <a:pt x="20" y="238"/>
                  </a:lnTo>
                  <a:lnTo>
                    <a:pt x="14" y="226"/>
                  </a:lnTo>
                  <a:lnTo>
                    <a:pt x="9" y="214"/>
                  </a:lnTo>
                  <a:lnTo>
                    <a:pt x="5" y="201"/>
                  </a:lnTo>
                  <a:lnTo>
                    <a:pt x="2" y="188"/>
                  </a:lnTo>
                  <a:lnTo>
                    <a:pt x="0" y="175"/>
                  </a:lnTo>
                  <a:lnTo>
                    <a:pt x="0" y="161"/>
                  </a:lnTo>
                  <a:lnTo>
                    <a:pt x="0" y="161"/>
                  </a:lnTo>
                  <a:lnTo>
                    <a:pt x="1" y="138"/>
                  </a:lnTo>
                  <a:lnTo>
                    <a:pt x="5" y="118"/>
                  </a:lnTo>
                  <a:lnTo>
                    <a:pt x="9" y="100"/>
                  </a:lnTo>
                  <a:lnTo>
                    <a:pt x="16" y="83"/>
                  </a:lnTo>
                  <a:lnTo>
                    <a:pt x="25" y="68"/>
                  </a:lnTo>
                  <a:lnTo>
                    <a:pt x="36" y="55"/>
                  </a:lnTo>
                  <a:lnTo>
                    <a:pt x="48" y="44"/>
                  </a:lnTo>
                  <a:lnTo>
                    <a:pt x="62" y="33"/>
                  </a:lnTo>
                  <a:lnTo>
                    <a:pt x="78" y="25"/>
                  </a:lnTo>
                  <a:lnTo>
                    <a:pt x="94" y="19"/>
                  </a:lnTo>
                  <a:lnTo>
                    <a:pt x="112" y="13"/>
                  </a:lnTo>
                  <a:lnTo>
                    <a:pt x="132" y="8"/>
                  </a:lnTo>
                  <a:lnTo>
                    <a:pt x="151" y="5"/>
                  </a:lnTo>
                  <a:lnTo>
                    <a:pt x="173" y="2"/>
                  </a:lnTo>
                  <a:lnTo>
                    <a:pt x="195" y="1"/>
                  </a:lnTo>
                  <a:lnTo>
                    <a:pt x="218" y="0"/>
                  </a:lnTo>
                  <a:lnTo>
                    <a:pt x="218" y="0"/>
                  </a:lnTo>
                  <a:lnTo>
                    <a:pt x="268" y="1"/>
                  </a:lnTo>
                  <a:lnTo>
                    <a:pt x="317" y="5"/>
                  </a:lnTo>
                  <a:lnTo>
                    <a:pt x="363" y="9"/>
                  </a:lnTo>
                  <a:lnTo>
                    <a:pt x="406" y="16"/>
                  </a:lnTo>
                  <a:lnTo>
                    <a:pt x="406" y="16"/>
                  </a:lnTo>
                  <a:lnTo>
                    <a:pt x="412" y="17"/>
                  </a:lnTo>
                  <a:lnTo>
                    <a:pt x="416" y="19"/>
                  </a:lnTo>
                  <a:lnTo>
                    <a:pt x="421" y="21"/>
                  </a:lnTo>
                  <a:lnTo>
                    <a:pt x="424" y="24"/>
                  </a:lnTo>
                  <a:lnTo>
                    <a:pt x="427" y="28"/>
                  </a:lnTo>
                  <a:lnTo>
                    <a:pt x="428" y="31"/>
                  </a:lnTo>
                  <a:lnTo>
                    <a:pt x="429" y="36"/>
                  </a:lnTo>
                  <a:lnTo>
                    <a:pt x="429" y="40"/>
                  </a:lnTo>
                  <a:lnTo>
                    <a:pt x="429" y="80"/>
                  </a:lnTo>
                  <a:lnTo>
                    <a:pt x="429" y="80"/>
                  </a:lnTo>
                  <a:lnTo>
                    <a:pt x="429" y="85"/>
                  </a:lnTo>
                  <a:lnTo>
                    <a:pt x="428" y="90"/>
                  </a:lnTo>
                  <a:lnTo>
                    <a:pt x="427" y="93"/>
                  </a:lnTo>
                  <a:lnTo>
                    <a:pt x="423" y="95"/>
                  </a:lnTo>
                  <a:lnTo>
                    <a:pt x="421" y="98"/>
                  </a:lnTo>
                  <a:lnTo>
                    <a:pt x="418" y="99"/>
                  </a:lnTo>
                  <a:lnTo>
                    <a:pt x="410" y="100"/>
                  </a:lnTo>
                  <a:lnTo>
                    <a:pt x="410" y="100"/>
                  </a:lnTo>
                  <a:lnTo>
                    <a:pt x="405" y="100"/>
                  </a:lnTo>
                  <a:lnTo>
                    <a:pt x="405" y="100"/>
                  </a:lnTo>
                  <a:lnTo>
                    <a:pt x="321" y="94"/>
                  </a:lnTo>
                  <a:lnTo>
                    <a:pt x="270" y="92"/>
                  </a:lnTo>
                  <a:lnTo>
                    <a:pt x="218" y="91"/>
                  </a:lnTo>
                  <a:lnTo>
                    <a:pt x="218" y="91"/>
                  </a:lnTo>
                  <a:lnTo>
                    <a:pt x="194" y="91"/>
                  </a:lnTo>
                  <a:lnTo>
                    <a:pt x="172" y="93"/>
                  </a:lnTo>
                  <a:lnTo>
                    <a:pt x="153" y="97"/>
                  </a:lnTo>
                  <a:lnTo>
                    <a:pt x="145" y="100"/>
                  </a:lnTo>
                  <a:lnTo>
                    <a:pt x="137" y="102"/>
                  </a:lnTo>
                  <a:lnTo>
                    <a:pt x="130" y="107"/>
                  </a:lnTo>
                  <a:lnTo>
                    <a:pt x="124" y="111"/>
                  </a:lnTo>
                  <a:lnTo>
                    <a:pt x="118" y="117"/>
                  </a:lnTo>
                  <a:lnTo>
                    <a:pt x="114" y="124"/>
                  </a:lnTo>
                  <a:lnTo>
                    <a:pt x="110" y="131"/>
                  </a:lnTo>
                  <a:lnTo>
                    <a:pt x="108" y="140"/>
                  </a:lnTo>
                  <a:lnTo>
                    <a:pt x="107" y="150"/>
                  </a:lnTo>
                  <a:lnTo>
                    <a:pt x="106" y="161"/>
                  </a:lnTo>
                  <a:lnTo>
                    <a:pt x="106" y="161"/>
                  </a:lnTo>
                  <a:lnTo>
                    <a:pt x="107" y="173"/>
                  </a:lnTo>
                  <a:lnTo>
                    <a:pt x="111" y="186"/>
                  </a:lnTo>
                  <a:lnTo>
                    <a:pt x="118" y="197"/>
                  </a:lnTo>
                  <a:lnTo>
                    <a:pt x="126" y="208"/>
                  </a:lnTo>
                  <a:lnTo>
                    <a:pt x="139" y="219"/>
                  </a:lnTo>
                  <a:lnTo>
                    <a:pt x="153" y="230"/>
                  </a:lnTo>
                  <a:lnTo>
                    <a:pt x="170" y="241"/>
                  </a:lnTo>
                  <a:lnTo>
                    <a:pt x="189" y="253"/>
                  </a:lnTo>
                  <a:lnTo>
                    <a:pt x="309" y="324"/>
                  </a:lnTo>
                  <a:lnTo>
                    <a:pt x="309" y="324"/>
                  </a:lnTo>
                  <a:lnTo>
                    <a:pt x="327" y="335"/>
                  </a:lnTo>
                  <a:lnTo>
                    <a:pt x="343" y="345"/>
                  </a:lnTo>
                  <a:lnTo>
                    <a:pt x="358" y="357"/>
                  </a:lnTo>
                  <a:lnTo>
                    <a:pt x="372" y="367"/>
                  </a:lnTo>
                  <a:lnTo>
                    <a:pt x="384" y="378"/>
                  </a:lnTo>
                  <a:lnTo>
                    <a:pt x="395" y="389"/>
                  </a:lnTo>
                  <a:lnTo>
                    <a:pt x="405" y="399"/>
                  </a:lnTo>
                  <a:lnTo>
                    <a:pt x="413" y="411"/>
                  </a:lnTo>
                  <a:lnTo>
                    <a:pt x="420" y="421"/>
                  </a:lnTo>
                  <a:lnTo>
                    <a:pt x="426" y="433"/>
                  </a:lnTo>
                  <a:lnTo>
                    <a:pt x="431" y="444"/>
                  </a:lnTo>
                  <a:lnTo>
                    <a:pt x="435" y="456"/>
                  </a:lnTo>
                  <a:lnTo>
                    <a:pt x="438" y="468"/>
                  </a:lnTo>
                  <a:lnTo>
                    <a:pt x="441" y="481"/>
                  </a:lnTo>
                  <a:lnTo>
                    <a:pt x="442" y="493"/>
                  </a:lnTo>
                  <a:lnTo>
                    <a:pt x="442" y="506"/>
                  </a:lnTo>
                  <a:lnTo>
                    <a:pt x="442" y="506"/>
                  </a:lnTo>
                  <a:lnTo>
                    <a:pt x="441" y="529"/>
                  </a:lnTo>
                  <a:lnTo>
                    <a:pt x="437" y="548"/>
                  </a:lnTo>
                  <a:lnTo>
                    <a:pt x="432" y="568"/>
                  </a:lnTo>
                  <a:lnTo>
                    <a:pt x="426" y="585"/>
                  </a:lnTo>
                  <a:lnTo>
                    <a:pt x="416" y="601"/>
                  </a:lnTo>
                  <a:lnTo>
                    <a:pt x="406" y="616"/>
                  </a:lnTo>
                  <a:lnTo>
                    <a:pt x="393" y="629"/>
                  </a:lnTo>
                  <a:lnTo>
                    <a:pt x="380" y="640"/>
                  </a:lnTo>
                  <a:lnTo>
                    <a:pt x="364" y="649"/>
                  </a:lnTo>
                  <a:lnTo>
                    <a:pt x="346" y="659"/>
                  </a:lnTo>
                  <a:lnTo>
                    <a:pt x="328" y="665"/>
                  </a:lnTo>
                  <a:lnTo>
                    <a:pt x="309" y="671"/>
                  </a:lnTo>
                  <a:lnTo>
                    <a:pt x="287" y="676"/>
                  </a:lnTo>
                  <a:lnTo>
                    <a:pt x="264" y="678"/>
                  </a:lnTo>
                  <a:lnTo>
                    <a:pt x="241" y="680"/>
                  </a:lnTo>
                  <a:lnTo>
                    <a:pt x="216" y="681"/>
                  </a:lnTo>
                  <a:lnTo>
                    <a:pt x="216"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4" name="Freeform 176"/>
            <p:cNvSpPr>
              <a:spLocks noEditPoints="1"/>
            </p:cNvSpPr>
            <p:nvPr/>
          </p:nvSpPr>
          <p:spPr bwMode="auto">
            <a:xfrm>
              <a:off x="5135618" y="4182405"/>
              <a:ext cx="21968" cy="180494"/>
            </a:xfrm>
            <a:custGeom>
              <a:avLst/>
              <a:gdLst>
                <a:gd name="T0" fmla="*/ 26 w 110"/>
                <a:gd name="T1" fmla="*/ 145 h 914"/>
                <a:gd name="T2" fmla="*/ 20 w 110"/>
                <a:gd name="T3" fmla="*/ 144 h 914"/>
                <a:gd name="T4" fmla="*/ 12 w 110"/>
                <a:gd name="T5" fmla="*/ 140 h 914"/>
                <a:gd name="T6" fmla="*/ 5 w 110"/>
                <a:gd name="T7" fmla="*/ 134 h 914"/>
                <a:gd name="T8" fmla="*/ 2 w 110"/>
                <a:gd name="T9" fmla="*/ 125 h 914"/>
                <a:gd name="T10" fmla="*/ 0 w 110"/>
                <a:gd name="T11" fmla="*/ 24 h 914"/>
                <a:gd name="T12" fmla="*/ 2 w 110"/>
                <a:gd name="T13" fmla="*/ 19 h 914"/>
                <a:gd name="T14" fmla="*/ 5 w 110"/>
                <a:gd name="T15" fmla="*/ 10 h 914"/>
                <a:gd name="T16" fmla="*/ 12 w 110"/>
                <a:gd name="T17" fmla="*/ 4 h 914"/>
                <a:gd name="T18" fmla="*/ 20 w 110"/>
                <a:gd name="T19" fmla="*/ 0 h 914"/>
                <a:gd name="T20" fmla="*/ 86 w 110"/>
                <a:gd name="T21" fmla="*/ 0 h 914"/>
                <a:gd name="T22" fmla="*/ 92 w 110"/>
                <a:gd name="T23" fmla="*/ 0 h 914"/>
                <a:gd name="T24" fmla="*/ 100 w 110"/>
                <a:gd name="T25" fmla="*/ 4 h 914"/>
                <a:gd name="T26" fmla="*/ 107 w 110"/>
                <a:gd name="T27" fmla="*/ 10 h 914"/>
                <a:gd name="T28" fmla="*/ 110 w 110"/>
                <a:gd name="T29" fmla="*/ 19 h 914"/>
                <a:gd name="T30" fmla="*/ 110 w 110"/>
                <a:gd name="T31" fmla="*/ 121 h 914"/>
                <a:gd name="T32" fmla="*/ 110 w 110"/>
                <a:gd name="T33" fmla="*/ 125 h 914"/>
                <a:gd name="T34" fmla="*/ 107 w 110"/>
                <a:gd name="T35" fmla="*/ 134 h 914"/>
                <a:gd name="T36" fmla="*/ 100 w 110"/>
                <a:gd name="T37" fmla="*/ 140 h 914"/>
                <a:gd name="T38" fmla="*/ 92 w 110"/>
                <a:gd name="T39" fmla="*/ 144 h 914"/>
                <a:gd name="T40" fmla="*/ 86 w 110"/>
                <a:gd name="T41" fmla="*/ 145 h 914"/>
                <a:gd name="T42" fmla="*/ 27 w 110"/>
                <a:gd name="T43" fmla="*/ 914 h 914"/>
                <a:gd name="T44" fmla="*/ 21 w 110"/>
                <a:gd name="T45" fmla="*/ 914 h 914"/>
                <a:gd name="T46" fmla="*/ 13 w 110"/>
                <a:gd name="T47" fmla="*/ 911 h 914"/>
                <a:gd name="T48" fmla="*/ 6 w 110"/>
                <a:gd name="T49" fmla="*/ 904 h 914"/>
                <a:gd name="T50" fmla="*/ 3 w 110"/>
                <a:gd name="T51" fmla="*/ 896 h 914"/>
                <a:gd name="T52" fmla="*/ 3 w 110"/>
                <a:gd name="T53" fmla="*/ 275 h 914"/>
                <a:gd name="T54" fmla="*/ 3 w 110"/>
                <a:gd name="T55" fmla="*/ 270 h 914"/>
                <a:gd name="T56" fmla="*/ 6 w 110"/>
                <a:gd name="T57" fmla="*/ 262 h 914"/>
                <a:gd name="T58" fmla="*/ 13 w 110"/>
                <a:gd name="T59" fmla="*/ 255 h 914"/>
                <a:gd name="T60" fmla="*/ 21 w 110"/>
                <a:gd name="T61" fmla="*/ 251 h 914"/>
                <a:gd name="T62" fmla="*/ 84 w 110"/>
                <a:gd name="T63" fmla="*/ 250 h 914"/>
                <a:gd name="T64" fmla="*/ 89 w 110"/>
                <a:gd name="T65" fmla="*/ 251 h 914"/>
                <a:gd name="T66" fmla="*/ 98 w 110"/>
                <a:gd name="T67" fmla="*/ 255 h 914"/>
                <a:gd name="T68" fmla="*/ 105 w 110"/>
                <a:gd name="T69" fmla="*/ 262 h 914"/>
                <a:gd name="T70" fmla="*/ 108 w 110"/>
                <a:gd name="T71" fmla="*/ 270 h 914"/>
                <a:gd name="T72" fmla="*/ 108 w 110"/>
                <a:gd name="T73" fmla="*/ 890 h 914"/>
                <a:gd name="T74" fmla="*/ 108 w 110"/>
                <a:gd name="T75" fmla="*/ 896 h 914"/>
                <a:gd name="T76" fmla="*/ 105 w 110"/>
                <a:gd name="T77" fmla="*/ 904 h 914"/>
                <a:gd name="T78" fmla="*/ 98 w 110"/>
                <a:gd name="T79" fmla="*/ 911 h 914"/>
                <a:gd name="T80" fmla="*/ 89 w 110"/>
                <a:gd name="T81" fmla="*/ 914 h 914"/>
                <a:gd name="T82" fmla="*/ 84 w 110"/>
                <a:gd name="T83"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4">
                  <a:moveTo>
                    <a:pt x="86" y="145"/>
                  </a:moveTo>
                  <a:lnTo>
                    <a:pt x="26" y="145"/>
                  </a:lnTo>
                  <a:lnTo>
                    <a:pt x="26" y="145"/>
                  </a:lnTo>
                  <a:lnTo>
                    <a:pt x="20" y="144"/>
                  </a:lnTo>
                  <a:lnTo>
                    <a:pt x="15" y="142"/>
                  </a:lnTo>
                  <a:lnTo>
                    <a:pt x="12" y="140"/>
                  </a:lnTo>
                  <a:lnTo>
                    <a:pt x="8" y="138"/>
                  </a:lnTo>
                  <a:lnTo>
                    <a:pt x="5" y="134"/>
                  </a:lnTo>
                  <a:lnTo>
                    <a:pt x="3" y="130"/>
                  </a:lnTo>
                  <a:lnTo>
                    <a:pt x="2" y="125"/>
                  </a:lnTo>
                  <a:lnTo>
                    <a:pt x="0" y="121"/>
                  </a:lnTo>
                  <a:lnTo>
                    <a:pt x="0" y="24"/>
                  </a:lnTo>
                  <a:lnTo>
                    <a:pt x="0" y="24"/>
                  </a:lnTo>
                  <a:lnTo>
                    <a:pt x="2" y="19"/>
                  </a:lnTo>
                  <a:lnTo>
                    <a:pt x="3" y="14"/>
                  </a:lnTo>
                  <a:lnTo>
                    <a:pt x="5" y="10"/>
                  </a:lnTo>
                  <a:lnTo>
                    <a:pt x="8" y="7"/>
                  </a:lnTo>
                  <a:lnTo>
                    <a:pt x="12" y="4"/>
                  </a:lnTo>
                  <a:lnTo>
                    <a:pt x="15" y="1"/>
                  </a:lnTo>
                  <a:lnTo>
                    <a:pt x="20" y="0"/>
                  </a:lnTo>
                  <a:lnTo>
                    <a:pt x="26" y="0"/>
                  </a:lnTo>
                  <a:lnTo>
                    <a:pt x="86" y="0"/>
                  </a:lnTo>
                  <a:lnTo>
                    <a:pt x="86" y="0"/>
                  </a:lnTo>
                  <a:lnTo>
                    <a:pt x="92" y="0"/>
                  </a:lnTo>
                  <a:lnTo>
                    <a:pt x="96" y="1"/>
                  </a:lnTo>
                  <a:lnTo>
                    <a:pt x="100" y="4"/>
                  </a:lnTo>
                  <a:lnTo>
                    <a:pt x="104" y="7"/>
                  </a:lnTo>
                  <a:lnTo>
                    <a:pt x="107" y="10"/>
                  </a:lnTo>
                  <a:lnTo>
                    <a:pt x="109" y="14"/>
                  </a:lnTo>
                  <a:lnTo>
                    <a:pt x="110" y="19"/>
                  </a:lnTo>
                  <a:lnTo>
                    <a:pt x="110" y="24"/>
                  </a:lnTo>
                  <a:lnTo>
                    <a:pt x="110" y="121"/>
                  </a:lnTo>
                  <a:lnTo>
                    <a:pt x="110" y="121"/>
                  </a:lnTo>
                  <a:lnTo>
                    <a:pt x="110" y="125"/>
                  </a:lnTo>
                  <a:lnTo>
                    <a:pt x="109" y="130"/>
                  </a:lnTo>
                  <a:lnTo>
                    <a:pt x="107" y="134"/>
                  </a:lnTo>
                  <a:lnTo>
                    <a:pt x="104" y="138"/>
                  </a:lnTo>
                  <a:lnTo>
                    <a:pt x="100" y="140"/>
                  </a:lnTo>
                  <a:lnTo>
                    <a:pt x="96" y="142"/>
                  </a:lnTo>
                  <a:lnTo>
                    <a:pt x="92" y="144"/>
                  </a:lnTo>
                  <a:lnTo>
                    <a:pt x="86" y="145"/>
                  </a:lnTo>
                  <a:lnTo>
                    <a:pt x="86" y="145"/>
                  </a:lnTo>
                  <a:close/>
                  <a:moveTo>
                    <a:pt x="84" y="914"/>
                  </a:moveTo>
                  <a:lnTo>
                    <a:pt x="27" y="914"/>
                  </a:lnTo>
                  <a:lnTo>
                    <a:pt x="27" y="914"/>
                  </a:lnTo>
                  <a:lnTo>
                    <a:pt x="21" y="914"/>
                  </a:lnTo>
                  <a:lnTo>
                    <a:pt x="16" y="913"/>
                  </a:lnTo>
                  <a:lnTo>
                    <a:pt x="13" y="911"/>
                  </a:lnTo>
                  <a:lnTo>
                    <a:pt x="10" y="907"/>
                  </a:lnTo>
                  <a:lnTo>
                    <a:pt x="6" y="904"/>
                  </a:lnTo>
                  <a:lnTo>
                    <a:pt x="4" y="899"/>
                  </a:lnTo>
                  <a:lnTo>
                    <a:pt x="3" y="896"/>
                  </a:lnTo>
                  <a:lnTo>
                    <a:pt x="3" y="890"/>
                  </a:lnTo>
                  <a:lnTo>
                    <a:pt x="3" y="275"/>
                  </a:lnTo>
                  <a:lnTo>
                    <a:pt x="3" y="275"/>
                  </a:lnTo>
                  <a:lnTo>
                    <a:pt x="3" y="270"/>
                  </a:lnTo>
                  <a:lnTo>
                    <a:pt x="4" y="265"/>
                  </a:lnTo>
                  <a:lnTo>
                    <a:pt x="6" y="262"/>
                  </a:lnTo>
                  <a:lnTo>
                    <a:pt x="10" y="258"/>
                  </a:lnTo>
                  <a:lnTo>
                    <a:pt x="13" y="255"/>
                  </a:lnTo>
                  <a:lnTo>
                    <a:pt x="16" y="252"/>
                  </a:lnTo>
                  <a:lnTo>
                    <a:pt x="21" y="251"/>
                  </a:lnTo>
                  <a:lnTo>
                    <a:pt x="27" y="250"/>
                  </a:lnTo>
                  <a:lnTo>
                    <a:pt x="84" y="250"/>
                  </a:lnTo>
                  <a:lnTo>
                    <a:pt x="84" y="250"/>
                  </a:lnTo>
                  <a:lnTo>
                    <a:pt x="89" y="251"/>
                  </a:lnTo>
                  <a:lnTo>
                    <a:pt x="93" y="252"/>
                  </a:lnTo>
                  <a:lnTo>
                    <a:pt x="98" y="255"/>
                  </a:lnTo>
                  <a:lnTo>
                    <a:pt x="101" y="258"/>
                  </a:lnTo>
                  <a:lnTo>
                    <a:pt x="105" y="262"/>
                  </a:lnTo>
                  <a:lnTo>
                    <a:pt x="107" y="265"/>
                  </a:lnTo>
                  <a:lnTo>
                    <a:pt x="108" y="270"/>
                  </a:lnTo>
                  <a:lnTo>
                    <a:pt x="108" y="275"/>
                  </a:lnTo>
                  <a:lnTo>
                    <a:pt x="108" y="890"/>
                  </a:lnTo>
                  <a:lnTo>
                    <a:pt x="108" y="890"/>
                  </a:lnTo>
                  <a:lnTo>
                    <a:pt x="108" y="896"/>
                  </a:lnTo>
                  <a:lnTo>
                    <a:pt x="107" y="899"/>
                  </a:lnTo>
                  <a:lnTo>
                    <a:pt x="105" y="904"/>
                  </a:lnTo>
                  <a:lnTo>
                    <a:pt x="101" y="907"/>
                  </a:lnTo>
                  <a:lnTo>
                    <a:pt x="98" y="911"/>
                  </a:lnTo>
                  <a:lnTo>
                    <a:pt x="93" y="913"/>
                  </a:lnTo>
                  <a:lnTo>
                    <a:pt x="89" y="914"/>
                  </a:lnTo>
                  <a:lnTo>
                    <a:pt x="84" y="914"/>
                  </a:lnTo>
                  <a:lnTo>
                    <a:pt x="84" y="9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5" name="Freeform 177"/>
            <p:cNvSpPr>
              <a:spLocks/>
            </p:cNvSpPr>
            <p:nvPr/>
          </p:nvSpPr>
          <p:spPr bwMode="auto">
            <a:xfrm>
              <a:off x="5192616" y="4229903"/>
              <a:ext cx="100340" cy="132995"/>
            </a:xfrm>
            <a:custGeom>
              <a:avLst/>
              <a:gdLst>
                <a:gd name="T0" fmla="*/ 426 w 508"/>
                <a:gd name="T1" fmla="*/ 672 h 672"/>
                <a:gd name="T2" fmla="*/ 421 w 508"/>
                <a:gd name="T3" fmla="*/ 672 h 672"/>
                <a:gd name="T4" fmla="*/ 413 w 508"/>
                <a:gd name="T5" fmla="*/ 669 h 672"/>
                <a:gd name="T6" fmla="*/ 406 w 508"/>
                <a:gd name="T7" fmla="*/ 662 h 672"/>
                <a:gd name="T8" fmla="*/ 403 w 508"/>
                <a:gd name="T9" fmla="*/ 654 h 672"/>
                <a:gd name="T10" fmla="*/ 402 w 508"/>
                <a:gd name="T11" fmla="*/ 251 h 672"/>
                <a:gd name="T12" fmla="*/ 402 w 508"/>
                <a:gd name="T13" fmla="*/ 230 h 672"/>
                <a:gd name="T14" fmla="*/ 398 w 508"/>
                <a:gd name="T15" fmla="*/ 192 h 672"/>
                <a:gd name="T16" fmla="*/ 390 w 508"/>
                <a:gd name="T17" fmla="*/ 161 h 672"/>
                <a:gd name="T18" fmla="*/ 377 w 508"/>
                <a:gd name="T19" fmla="*/ 136 h 672"/>
                <a:gd name="T20" fmla="*/ 361 w 508"/>
                <a:gd name="T21" fmla="*/ 117 h 672"/>
                <a:gd name="T22" fmla="*/ 341 w 508"/>
                <a:gd name="T23" fmla="*/ 105 h 672"/>
                <a:gd name="T24" fmla="*/ 316 w 508"/>
                <a:gd name="T25" fmla="*/ 97 h 672"/>
                <a:gd name="T26" fmla="*/ 286 w 508"/>
                <a:gd name="T27" fmla="*/ 93 h 672"/>
                <a:gd name="T28" fmla="*/ 270 w 508"/>
                <a:gd name="T29" fmla="*/ 92 h 672"/>
                <a:gd name="T30" fmla="*/ 231 w 508"/>
                <a:gd name="T31" fmla="*/ 95 h 672"/>
                <a:gd name="T32" fmla="*/ 189 w 508"/>
                <a:gd name="T33" fmla="*/ 106 h 672"/>
                <a:gd name="T34" fmla="*/ 148 w 508"/>
                <a:gd name="T35" fmla="*/ 121 h 672"/>
                <a:gd name="T36" fmla="*/ 107 w 508"/>
                <a:gd name="T37" fmla="*/ 139 h 672"/>
                <a:gd name="T38" fmla="*/ 107 w 508"/>
                <a:gd name="T39" fmla="*/ 648 h 672"/>
                <a:gd name="T40" fmla="*/ 105 w 508"/>
                <a:gd name="T41" fmla="*/ 657 h 672"/>
                <a:gd name="T42" fmla="*/ 99 w 508"/>
                <a:gd name="T43" fmla="*/ 665 h 672"/>
                <a:gd name="T44" fmla="*/ 92 w 508"/>
                <a:gd name="T45" fmla="*/ 671 h 672"/>
                <a:gd name="T46" fmla="*/ 82 w 508"/>
                <a:gd name="T47" fmla="*/ 672 h 672"/>
                <a:gd name="T48" fmla="*/ 23 w 508"/>
                <a:gd name="T49" fmla="*/ 672 h 672"/>
                <a:gd name="T50" fmla="*/ 14 w 508"/>
                <a:gd name="T51" fmla="*/ 671 h 672"/>
                <a:gd name="T52" fmla="*/ 7 w 508"/>
                <a:gd name="T53" fmla="*/ 665 h 672"/>
                <a:gd name="T54" fmla="*/ 2 w 508"/>
                <a:gd name="T55" fmla="*/ 657 h 672"/>
                <a:gd name="T56" fmla="*/ 0 w 508"/>
                <a:gd name="T57" fmla="*/ 648 h 672"/>
                <a:gd name="T58" fmla="*/ 0 w 508"/>
                <a:gd name="T59" fmla="*/ 33 h 672"/>
                <a:gd name="T60" fmla="*/ 1 w 508"/>
                <a:gd name="T61" fmla="*/ 23 h 672"/>
                <a:gd name="T62" fmla="*/ 7 w 508"/>
                <a:gd name="T63" fmla="*/ 16 h 672"/>
                <a:gd name="T64" fmla="*/ 14 w 508"/>
                <a:gd name="T65" fmla="*/ 10 h 672"/>
                <a:gd name="T66" fmla="*/ 23 w 508"/>
                <a:gd name="T67" fmla="*/ 8 h 672"/>
                <a:gd name="T68" fmla="*/ 84 w 508"/>
                <a:gd name="T69" fmla="*/ 8 h 672"/>
                <a:gd name="T70" fmla="*/ 93 w 508"/>
                <a:gd name="T71" fmla="*/ 10 h 672"/>
                <a:gd name="T72" fmla="*/ 100 w 508"/>
                <a:gd name="T73" fmla="*/ 16 h 672"/>
                <a:gd name="T74" fmla="*/ 105 w 508"/>
                <a:gd name="T75" fmla="*/ 23 h 672"/>
                <a:gd name="T76" fmla="*/ 107 w 508"/>
                <a:gd name="T77" fmla="*/ 33 h 672"/>
                <a:gd name="T78" fmla="*/ 107 w 508"/>
                <a:gd name="T79" fmla="*/ 55 h 672"/>
                <a:gd name="T80" fmla="*/ 154 w 508"/>
                <a:gd name="T81" fmla="*/ 31 h 672"/>
                <a:gd name="T82" fmla="*/ 201 w 508"/>
                <a:gd name="T83" fmla="*/ 14 h 672"/>
                <a:gd name="T84" fmla="*/ 248 w 508"/>
                <a:gd name="T85" fmla="*/ 4 h 672"/>
                <a:gd name="T86" fmla="*/ 298 w 508"/>
                <a:gd name="T87" fmla="*/ 0 h 672"/>
                <a:gd name="T88" fmla="*/ 325 w 508"/>
                <a:gd name="T89" fmla="*/ 1 h 672"/>
                <a:gd name="T90" fmla="*/ 372 w 508"/>
                <a:gd name="T91" fmla="*/ 9 h 672"/>
                <a:gd name="T92" fmla="*/ 411 w 508"/>
                <a:gd name="T93" fmla="*/ 27 h 672"/>
                <a:gd name="T94" fmla="*/ 444 w 508"/>
                <a:gd name="T95" fmla="*/ 51 h 672"/>
                <a:gd name="T96" fmla="*/ 469 w 508"/>
                <a:gd name="T97" fmla="*/ 83 h 672"/>
                <a:gd name="T98" fmla="*/ 489 w 508"/>
                <a:gd name="T99" fmla="*/ 122 h 672"/>
                <a:gd name="T100" fmla="*/ 501 w 508"/>
                <a:gd name="T101" fmla="*/ 169 h 672"/>
                <a:gd name="T102" fmla="*/ 507 w 508"/>
                <a:gd name="T103" fmla="*/ 222 h 672"/>
                <a:gd name="T104" fmla="*/ 508 w 508"/>
                <a:gd name="T105" fmla="*/ 648 h 672"/>
                <a:gd name="T106" fmla="*/ 508 w 508"/>
                <a:gd name="T107" fmla="*/ 654 h 672"/>
                <a:gd name="T108" fmla="*/ 504 w 508"/>
                <a:gd name="T109" fmla="*/ 662 h 672"/>
                <a:gd name="T110" fmla="*/ 498 w 508"/>
                <a:gd name="T111" fmla="*/ 669 h 672"/>
                <a:gd name="T112" fmla="*/ 489 w 508"/>
                <a:gd name="T113" fmla="*/ 672 h 672"/>
                <a:gd name="T114" fmla="*/ 484 w 508"/>
                <a:gd name="T115" fmla="*/ 67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72">
                  <a:moveTo>
                    <a:pt x="484" y="672"/>
                  </a:moveTo>
                  <a:lnTo>
                    <a:pt x="426" y="672"/>
                  </a:lnTo>
                  <a:lnTo>
                    <a:pt x="426" y="672"/>
                  </a:lnTo>
                  <a:lnTo>
                    <a:pt x="421" y="672"/>
                  </a:lnTo>
                  <a:lnTo>
                    <a:pt x="416" y="671"/>
                  </a:lnTo>
                  <a:lnTo>
                    <a:pt x="413" y="669"/>
                  </a:lnTo>
                  <a:lnTo>
                    <a:pt x="410" y="665"/>
                  </a:lnTo>
                  <a:lnTo>
                    <a:pt x="406" y="662"/>
                  </a:lnTo>
                  <a:lnTo>
                    <a:pt x="404" y="657"/>
                  </a:lnTo>
                  <a:lnTo>
                    <a:pt x="403" y="654"/>
                  </a:lnTo>
                  <a:lnTo>
                    <a:pt x="402" y="648"/>
                  </a:lnTo>
                  <a:lnTo>
                    <a:pt x="402" y="251"/>
                  </a:lnTo>
                  <a:lnTo>
                    <a:pt x="402" y="251"/>
                  </a:lnTo>
                  <a:lnTo>
                    <a:pt x="402" y="230"/>
                  </a:lnTo>
                  <a:lnTo>
                    <a:pt x="400" y="210"/>
                  </a:lnTo>
                  <a:lnTo>
                    <a:pt x="398" y="192"/>
                  </a:lnTo>
                  <a:lnTo>
                    <a:pt x="395" y="175"/>
                  </a:lnTo>
                  <a:lnTo>
                    <a:pt x="390" y="161"/>
                  </a:lnTo>
                  <a:lnTo>
                    <a:pt x="384" y="147"/>
                  </a:lnTo>
                  <a:lnTo>
                    <a:pt x="377" y="136"/>
                  </a:lnTo>
                  <a:lnTo>
                    <a:pt x="369" y="126"/>
                  </a:lnTo>
                  <a:lnTo>
                    <a:pt x="361" y="117"/>
                  </a:lnTo>
                  <a:lnTo>
                    <a:pt x="351" y="110"/>
                  </a:lnTo>
                  <a:lnTo>
                    <a:pt x="341" y="105"/>
                  </a:lnTo>
                  <a:lnTo>
                    <a:pt x="328" y="100"/>
                  </a:lnTo>
                  <a:lnTo>
                    <a:pt x="316" y="97"/>
                  </a:lnTo>
                  <a:lnTo>
                    <a:pt x="302" y="94"/>
                  </a:lnTo>
                  <a:lnTo>
                    <a:pt x="286" y="93"/>
                  </a:lnTo>
                  <a:lnTo>
                    <a:pt x="270" y="92"/>
                  </a:lnTo>
                  <a:lnTo>
                    <a:pt x="270" y="92"/>
                  </a:lnTo>
                  <a:lnTo>
                    <a:pt x="250" y="93"/>
                  </a:lnTo>
                  <a:lnTo>
                    <a:pt x="231" y="95"/>
                  </a:lnTo>
                  <a:lnTo>
                    <a:pt x="210" y="100"/>
                  </a:lnTo>
                  <a:lnTo>
                    <a:pt x="189" y="106"/>
                  </a:lnTo>
                  <a:lnTo>
                    <a:pt x="169" y="113"/>
                  </a:lnTo>
                  <a:lnTo>
                    <a:pt x="148" y="121"/>
                  </a:lnTo>
                  <a:lnTo>
                    <a:pt x="127" y="129"/>
                  </a:lnTo>
                  <a:lnTo>
                    <a:pt x="107" y="139"/>
                  </a:lnTo>
                  <a:lnTo>
                    <a:pt x="107" y="648"/>
                  </a:lnTo>
                  <a:lnTo>
                    <a:pt x="107" y="648"/>
                  </a:lnTo>
                  <a:lnTo>
                    <a:pt x="106" y="653"/>
                  </a:lnTo>
                  <a:lnTo>
                    <a:pt x="105" y="657"/>
                  </a:lnTo>
                  <a:lnTo>
                    <a:pt x="102" y="662"/>
                  </a:lnTo>
                  <a:lnTo>
                    <a:pt x="99" y="665"/>
                  </a:lnTo>
                  <a:lnTo>
                    <a:pt x="95" y="668"/>
                  </a:lnTo>
                  <a:lnTo>
                    <a:pt x="92" y="671"/>
                  </a:lnTo>
                  <a:lnTo>
                    <a:pt x="87" y="672"/>
                  </a:lnTo>
                  <a:lnTo>
                    <a:pt x="82" y="672"/>
                  </a:lnTo>
                  <a:lnTo>
                    <a:pt x="23" y="672"/>
                  </a:lnTo>
                  <a:lnTo>
                    <a:pt x="23" y="672"/>
                  </a:lnTo>
                  <a:lnTo>
                    <a:pt x="18" y="672"/>
                  </a:lnTo>
                  <a:lnTo>
                    <a:pt x="14" y="671"/>
                  </a:lnTo>
                  <a:lnTo>
                    <a:pt x="10" y="669"/>
                  </a:lnTo>
                  <a:lnTo>
                    <a:pt x="7" y="665"/>
                  </a:lnTo>
                  <a:lnTo>
                    <a:pt x="4" y="662"/>
                  </a:lnTo>
                  <a:lnTo>
                    <a:pt x="2" y="657"/>
                  </a:lnTo>
                  <a:lnTo>
                    <a:pt x="0" y="654"/>
                  </a:lnTo>
                  <a:lnTo>
                    <a:pt x="0" y="648"/>
                  </a:lnTo>
                  <a:lnTo>
                    <a:pt x="0" y="33"/>
                  </a:lnTo>
                  <a:lnTo>
                    <a:pt x="0" y="33"/>
                  </a:lnTo>
                  <a:lnTo>
                    <a:pt x="0" y="28"/>
                  </a:lnTo>
                  <a:lnTo>
                    <a:pt x="1" y="23"/>
                  </a:lnTo>
                  <a:lnTo>
                    <a:pt x="4" y="20"/>
                  </a:lnTo>
                  <a:lnTo>
                    <a:pt x="7" y="16"/>
                  </a:lnTo>
                  <a:lnTo>
                    <a:pt x="9" y="13"/>
                  </a:lnTo>
                  <a:lnTo>
                    <a:pt x="14" y="10"/>
                  </a:lnTo>
                  <a:lnTo>
                    <a:pt x="18" y="9"/>
                  </a:lnTo>
                  <a:lnTo>
                    <a:pt x="23" y="8"/>
                  </a:lnTo>
                  <a:lnTo>
                    <a:pt x="84" y="8"/>
                  </a:lnTo>
                  <a:lnTo>
                    <a:pt x="84" y="8"/>
                  </a:lnTo>
                  <a:lnTo>
                    <a:pt x="88" y="9"/>
                  </a:lnTo>
                  <a:lnTo>
                    <a:pt x="93" y="10"/>
                  </a:lnTo>
                  <a:lnTo>
                    <a:pt x="96" y="13"/>
                  </a:lnTo>
                  <a:lnTo>
                    <a:pt x="100" y="16"/>
                  </a:lnTo>
                  <a:lnTo>
                    <a:pt x="102" y="20"/>
                  </a:lnTo>
                  <a:lnTo>
                    <a:pt x="105" y="23"/>
                  </a:lnTo>
                  <a:lnTo>
                    <a:pt x="106" y="28"/>
                  </a:lnTo>
                  <a:lnTo>
                    <a:pt x="107" y="33"/>
                  </a:lnTo>
                  <a:lnTo>
                    <a:pt x="107" y="55"/>
                  </a:lnTo>
                  <a:lnTo>
                    <a:pt x="107" y="55"/>
                  </a:lnTo>
                  <a:lnTo>
                    <a:pt x="131" y="43"/>
                  </a:lnTo>
                  <a:lnTo>
                    <a:pt x="154" y="31"/>
                  </a:lnTo>
                  <a:lnTo>
                    <a:pt x="178" y="22"/>
                  </a:lnTo>
                  <a:lnTo>
                    <a:pt x="201" y="14"/>
                  </a:lnTo>
                  <a:lnTo>
                    <a:pt x="224" y="8"/>
                  </a:lnTo>
                  <a:lnTo>
                    <a:pt x="248" y="4"/>
                  </a:lnTo>
                  <a:lnTo>
                    <a:pt x="272" y="1"/>
                  </a:lnTo>
                  <a:lnTo>
                    <a:pt x="298" y="0"/>
                  </a:lnTo>
                  <a:lnTo>
                    <a:pt x="298" y="0"/>
                  </a:lnTo>
                  <a:lnTo>
                    <a:pt x="325" y="1"/>
                  </a:lnTo>
                  <a:lnTo>
                    <a:pt x="349" y="5"/>
                  </a:lnTo>
                  <a:lnTo>
                    <a:pt x="372" y="9"/>
                  </a:lnTo>
                  <a:lnTo>
                    <a:pt x="392" y="17"/>
                  </a:lnTo>
                  <a:lnTo>
                    <a:pt x="411" y="27"/>
                  </a:lnTo>
                  <a:lnTo>
                    <a:pt x="428" y="37"/>
                  </a:lnTo>
                  <a:lnTo>
                    <a:pt x="444" y="51"/>
                  </a:lnTo>
                  <a:lnTo>
                    <a:pt x="458" y="66"/>
                  </a:lnTo>
                  <a:lnTo>
                    <a:pt x="469" y="83"/>
                  </a:lnTo>
                  <a:lnTo>
                    <a:pt x="480" y="101"/>
                  </a:lnTo>
                  <a:lnTo>
                    <a:pt x="489" y="122"/>
                  </a:lnTo>
                  <a:lnTo>
                    <a:pt x="496" y="145"/>
                  </a:lnTo>
                  <a:lnTo>
                    <a:pt x="501" y="169"/>
                  </a:lnTo>
                  <a:lnTo>
                    <a:pt x="505" y="194"/>
                  </a:lnTo>
                  <a:lnTo>
                    <a:pt x="507" y="222"/>
                  </a:lnTo>
                  <a:lnTo>
                    <a:pt x="508" y="251"/>
                  </a:lnTo>
                  <a:lnTo>
                    <a:pt x="508" y="648"/>
                  </a:lnTo>
                  <a:lnTo>
                    <a:pt x="508" y="648"/>
                  </a:lnTo>
                  <a:lnTo>
                    <a:pt x="508" y="654"/>
                  </a:lnTo>
                  <a:lnTo>
                    <a:pt x="506" y="657"/>
                  </a:lnTo>
                  <a:lnTo>
                    <a:pt x="504" y="662"/>
                  </a:lnTo>
                  <a:lnTo>
                    <a:pt x="501" y="665"/>
                  </a:lnTo>
                  <a:lnTo>
                    <a:pt x="498" y="669"/>
                  </a:lnTo>
                  <a:lnTo>
                    <a:pt x="493" y="671"/>
                  </a:lnTo>
                  <a:lnTo>
                    <a:pt x="489" y="672"/>
                  </a:lnTo>
                  <a:lnTo>
                    <a:pt x="484" y="672"/>
                  </a:lnTo>
                  <a:lnTo>
                    <a:pt x="484" y="67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6" name="Freeform 178"/>
            <p:cNvSpPr>
              <a:spLocks noEditPoints="1"/>
            </p:cNvSpPr>
            <p:nvPr/>
          </p:nvSpPr>
          <p:spPr bwMode="auto">
            <a:xfrm>
              <a:off x="5321454" y="4229903"/>
              <a:ext cx="105684" cy="134776"/>
            </a:xfrm>
            <a:custGeom>
              <a:avLst/>
              <a:gdLst>
                <a:gd name="T0" fmla="*/ 107 w 534"/>
                <a:gd name="T1" fmla="*/ 391 h 681"/>
                <a:gd name="T2" fmla="*/ 109 w 534"/>
                <a:gd name="T3" fmla="*/ 441 h 681"/>
                <a:gd name="T4" fmla="*/ 123 w 534"/>
                <a:gd name="T5" fmla="*/ 500 h 681"/>
                <a:gd name="T6" fmla="*/ 150 w 534"/>
                <a:gd name="T7" fmla="*/ 544 h 681"/>
                <a:gd name="T8" fmla="*/ 186 w 534"/>
                <a:gd name="T9" fmla="*/ 571 h 681"/>
                <a:gd name="T10" fmla="*/ 236 w 534"/>
                <a:gd name="T11" fmla="*/ 585 h 681"/>
                <a:gd name="T12" fmla="*/ 275 w 534"/>
                <a:gd name="T13" fmla="*/ 589 h 681"/>
                <a:gd name="T14" fmla="*/ 442 w 534"/>
                <a:gd name="T15" fmla="*/ 581 h 681"/>
                <a:gd name="T16" fmla="*/ 496 w 534"/>
                <a:gd name="T17" fmla="*/ 575 h 681"/>
                <a:gd name="T18" fmla="*/ 509 w 534"/>
                <a:gd name="T19" fmla="*/ 578 h 681"/>
                <a:gd name="T20" fmla="*/ 514 w 534"/>
                <a:gd name="T21" fmla="*/ 587 h 681"/>
                <a:gd name="T22" fmla="*/ 514 w 534"/>
                <a:gd name="T23" fmla="*/ 633 h 681"/>
                <a:gd name="T24" fmla="*/ 510 w 534"/>
                <a:gd name="T25" fmla="*/ 652 h 681"/>
                <a:gd name="T26" fmla="*/ 497 w 534"/>
                <a:gd name="T27" fmla="*/ 659 h 681"/>
                <a:gd name="T28" fmla="*/ 440 w 534"/>
                <a:gd name="T29" fmla="*/ 669 h 681"/>
                <a:gd name="T30" fmla="*/ 333 w 534"/>
                <a:gd name="T31" fmla="*/ 679 h 681"/>
                <a:gd name="T32" fmla="*/ 275 w 534"/>
                <a:gd name="T33" fmla="*/ 681 h 681"/>
                <a:gd name="T34" fmla="*/ 198 w 534"/>
                <a:gd name="T35" fmla="*/ 673 h 681"/>
                <a:gd name="T36" fmla="*/ 127 w 534"/>
                <a:gd name="T37" fmla="*/ 648 h 681"/>
                <a:gd name="T38" fmla="*/ 96 w 534"/>
                <a:gd name="T39" fmla="*/ 629 h 681"/>
                <a:gd name="T40" fmla="*/ 67 w 534"/>
                <a:gd name="T41" fmla="*/ 602 h 681"/>
                <a:gd name="T42" fmla="*/ 43 w 534"/>
                <a:gd name="T43" fmla="*/ 570 h 681"/>
                <a:gd name="T44" fmla="*/ 23 w 534"/>
                <a:gd name="T45" fmla="*/ 531 h 681"/>
                <a:gd name="T46" fmla="*/ 10 w 534"/>
                <a:gd name="T47" fmla="*/ 485 h 681"/>
                <a:gd name="T48" fmla="*/ 3 w 534"/>
                <a:gd name="T49" fmla="*/ 431 h 681"/>
                <a:gd name="T50" fmla="*/ 0 w 534"/>
                <a:gd name="T51" fmla="*/ 282 h 681"/>
                <a:gd name="T52" fmla="*/ 5 w 534"/>
                <a:gd name="T53" fmla="*/ 222 h 681"/>
                <a:gd name="T54" fmla="*/ 28 w 534"/>
                <a:gd name="T55" fmla="*/ 141 h 681"/>
                <a:gd name="T56" fmla="*/ 54 w 534"/>
                <a:gd name="T57" fmla="*/ 97 h 681"/>
                <a:gd name="T58" fmla="*/ 78 w 534"/>
                <a:gd name="T59" fmla="*/ 68 h 681"/>
                <a:gd name="T60" fmla="*/ 108 w 534"/>
                <a:gd name="T61" fmla="*/ 44 h 681"/>
                <a:gd name="T62" fmla="*/ 142 w 534"/>
                <a:gd name="T63" fmla="*/ 25 h 681"/>
                <a:gd name="T64" fmla="*/ 179 w 534"/>
                <a:gd name="T65" fmla="*/ 12 h 681"/>
                <a:gd name="T66" fmla="*/ 237 w 534"/>
                <a:gd name="T67" fmla="*/ 1 h 681"/>
                <a:gd name="T68" fmla="*/ 301 w 534"/>
                <a:gd name="T69" fmla="*/ 1 h 681"/>
                <a:gd name="T70" fmla="*/ 358 w 534"/>
                <a:gd name="T71" fmla="*/ 12 h 681"/>
                <a:gd name="T72" fmla="*/ 396 w 534"/>
                <a:gd name="T73" fmla="*/ 25 h 681"/>
                <a:gd name="T74" fmla="*/ 431 w 534"/>
                <a:gd name="T75" fmla="*/ 45 h 681"/>
                <a:gd name="T76" fmla="*/ 459 w 534"/>
                <a:gd name="T77" fmla="*/ 68 h 681"/>
                <a:gd name="T78" fmla="*/ 483 w 534"/>
                <a:gd name="T79" fmla="*/ 97 h 681"/>
                <a:gd name="T80" fmla="*/ 509 w 534"/>
                <a:gd name="T81" fmla="*/ 141 h 681"/>
                <a:gd name="T82" fmla="*/ 530 w 534"/>
                <a:gd name="T83" fmla="*/ 222 h 681"/>
                <a:gd name="T84" fmla="*/ 534 w 534"/>
                <a:gd name="T85" fmla="*/ 348 h 681"/>
                <a:gd name="T86" fmla="*/ 533 w 534"/>
                <a:gd name="T87" fmla="*/ 359 h 681"/>
                <a:gd name="T88" fmla="*/ 525 w 534"/>
                <a:gd name="T89" fmla="*/ 371 h 681"/>
                <a:gd name="T90" fmla="*/ 511 w 534"/>
                <a:gd name="T91" fmla="*/ 374 h 681"/>
                <a:gd name="T92" fmla="*/ 427 w 534"/>
                <a:gd name="T93" fmla="*/ 282 h 681"/>
                <a:gd name="T94" fmla="*/ 421 w 534"/>
                <a:gd name="T95" fmla="*/ 215 h 681"/>
                <a:gd name="T96" fmla="*/ 404 w 534"/>
                <a:gd name="T97" fmla="*/ 163 h 681"/>
                <a:gd name="T98" fmla="*/ 377 w 534"/>
                <a:gd name="T99" fmla="*/ 126 h 681"/>
                <a:gd name="T100" fmla="*/ 338 w 534"/>
                <a:gd name="T101" fmla="*/ 103 h 681"/>
                <a:gd name="T102" fmla="*/ 288 w 534"/>
                <a:gd name="T103" fmla="*/ 94 h 681"/>
                <a:gd name="T104" fmla="*/ 249 w 534"/>
                <a:gd name="T105" fmla="*/ 94 h 681"/>
                <a:gd name="T106" fmla="*/ 200 w 534"/>
                <a:gd name="T107" fmla="*/ 105 h 681"/>
                <a:gd name="T108" fmla="*/ 160 w 534"/>
                <a:gd name="T109" fmla="*/ 129 h 681"/>
                <a:gd name="T110" fmla="*/ 131 w 534"/>
                <a:gd name="T111" fmla="*/ 165 h 681"/>
                <a:gd name="T112" fmla="*/ 113 w 534"/>
                <a:gd name="T113" fmla="*/ 217 h 681"/>
                <a:gd name="T114" fmla="*/ 107 w 534"/>
                <a:gd name="T115" fmla="*/ 282 h 681"/>
                <a:gd name="T116" fmla="*/ 427 w 534"/>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681">
                  <a:moveTo>
                    <a:pt x="511" y="374"/>
                  </a:moveTo>
                  <a:lnTo>
                    <a:pt x="107" y="374"/>
                  </a:lnTo>
                  <a:lnTo>
                    <a:pt x="107" y="391"/>
                  </a:lnTo>
                  <a:lnTo>
                    <a:pt x="107" y="391"/>
                  </a:lnTo>
                  <a:lnTo>
                    <a:pt x="107" y="418"/>
                  </a:lnTo>
                  <a:lnTo>
                    <a:pt x="109" y="441"/>
                  </a:lnTo>
                  <a:lnTo>
                    <a:pt x="113" y="462"/>
                  </a:lnTo>
                  <a:lnTo>
                    <a:pt x="117" y="483"/>
                  </a:lnTo>
                  <a:lnTo>
                    <a:pt x="123" y="500"/>
                  </a:lnTo>
                  <a:lnTo>
                    <a:pt x="131" y="516"/>
                  </a:lnTo>
                  <a:lnTo>
                    <a:pt x="139" y="531"/>
                  </a:lnTo>
                  <a:lnTo>
                    <a:pt x="150" y="544"/>
                  </a:lnTo>
                  <a:lnTo>
                    <a:pt x="160" y="554"/>
                  </a:lnTo>
                  <a:lnTo>
                    <a:pt x="173" y="563"/>
                  </a:lnTo>
                  <a:lnTo>
                    <a:pt x="186" y="571"/>
                  </a:lnTo>
                  <a:lnTo>
                    <a:pt x="201" y="577"/>
                  </a:lnTo>
                  <a:lnTo>
                    <a:pt x="218" y="583"/>
                  </a:lnTo>
                  <a:lnTo>
                    <a:pt x="236" y="585"/>
                  </a:lnTo>
                  <a:lnTo>
                    <a:pt x="254" y="587"/>
                  </a:lnTo>
                  <a:lnTo>
                    <a:pt x="275" y="589"/>
                  </a:lnTo>
                  <a:lnTo>
                    <a:pt x="275" y="589"/>
                  </a:lnTo>
                  <a:lnTo>
                    <a:pt x="330" y="587"/>
                  </a:lnTo>
                  <a:lnTo>
                    <a:pt x="387" y="585"/>
                  </a:lnTo>
                  <a:lnTo>
                    <a:pt x="442" y="581"/>
                  </a:lnTo>
                  <a:lnTo>
                    <a:pt x="489" y="575"/>
                  </a:lnTo>
                  <a:lnTo>
                    <a:pt x="489" y="575"/>
                  </a:lnTo>
                  <a:lnTo>
                    <a:pt x="496" y="575"/>
                  </a:lnTo>
                  <a:lnTo>
                    <a:pt x="496" y="575"/>
                  </a:lnTo>
                  <a:lnTo>
                    <a:pt x="503" y="576"/>
                  </a:lnTo>
                  <a:lnTo>
                    <a:pt x="509" y="578"/>
                  </a:lnTo>
                  <a:lnTo>
                    <a:pt x="511" y="582"/>
                  </a:lnTo>
                  <a:lnTo>
                    <a:pt x="513" y="584"/>
                  </a:lnTo>
                  <a:lnTo>
                    <a:pt x="514" y="587"/>
                  </a:lnTo>
                  <a:lnTo>
                    <a:pt x="514" y="592"/>
                  </a:lnTo>
                  <a:lnTo>
                    <a:pt x="514" y="633"/>
                  </a:lnTo>
                  <a:lnTo>
                    <a:pt x="514" y="633"/>
                  </a:lnTo>
                  <a:lnTo>
                    <a:pt x="514" y="644"/>
                  </a:lnTo>
                  <a:lnTo>
                    <a:pt x="512" y="647"/>
                  </a:lnTo>
                  <a:lnTo>
                    <a:pt x="510" y="652"/>
                  </a:lnTo>
                  <a:lnTo>
                    <a:pt x="506" y="654"/>
                  </a:lnTo>
                  <a:lnTo>
                    <a:pt x="503" y="657"/>
                  </a:lnTo>
                  <a:lnTo>
                    <a:pt x="497" y="659"/>
                  </a:lnTo>
                  <a:lnTo>
                    <a:pt x="490" y="661"/>
                  </a:lnTo>
                  <a:lnTo>
                    <a:pt x="490" y="661"/>
                  </a:lnTo>
                  <a:lnTo>
                    <a:pt x="440" y="669"/>
                  </a:lnTo>
                  <a:lnTo>
                    <a:pt x="387" y="676"/>
                  </a:lnTo>
                  <a:lnTo>
                    <a:pt x="361" y="678"/>
                  </a:lnTo>
                  <a:lnTo>
                    <a:pt x="333" y="679"/>
                  </a:lnTo>
                  <a:lnTo>
                    <a:pt x="304" y="680"/>
                  </a:lnTo>
                  <a:lnTo>
                    <a:pt x="275" y="681"/>
                  </a:lnTo>
                  <a:lnTo>
                    <a:pt x="275" y="681"/>
                  </a:lnTo>
                  <a:lnTo>
                    <a:pt x="248" y="680"/>
                  </a:lnTo>
                  <a:lnTo>
                    <a:pt x="223" y="678"/>
                  </a:lnTo>
                  <a:lnTo>
                    <a:pt x="198" y="673"/>
                  </a:lnTo>
                  <a:lnTo>
                    <a:pt x="174" y="668"/>
                  </a:lnTo>
                  <a:lnTo>
                    <a:pt x="150" y="660"/>
                  </a:lnTo>
                  <a:lnTo>
                    <a:pt x="127" y="648"/>
                  </a:lnTo>
                  <a:lnTo>
                    <a:pt x="116" y="642"/>
                  </a:lnTo>
                  <a:lnTo>
                    <a:pt x="106" y="636"/>
                  </a:lnTo>
                  <a:lnTo>
                    <a:pt x="96" y="629"/>
                  </a:lnTo>
                  <a:lnTo>
                    <a:pt x="85" y="621"/>
                  </a:lnTo>
                  <a:lnTo>
                    <a:pt x="76" y="612"/>
                  </a:lnTo>
                  <a:lnTo>
                    <a:pt x="67" y="602"/>
                  </a:lnTo>
                  <a:lnTo>
                    <a:pt x="59" y="592"/>
                  </a:lnTo>
                  <a:lnTo>
                    <a:pt x="51" y="582"/>
                  </a:lnTo>
                  <a:lnTo>
                    <a:pt x="43" y="570"/>
                  </a:lnTo>
                  <a:lnTo>
                    <a:pt x="36" y="558"/>
                  </a:lnTo>
                  <a:lnTo>
                    <a:pt x="30" y="545"/>
                  </a:lnTo>
                  <a:lnTo>
                    <a:pt x="23" y="531"/>
                  </a:lnTo>
                  <a:lnTo>
                    <a:pt x="19" y="517"/>
                  </a:lnTo>
                  <a:lnTo>
                    <a:pt x="14" y="501"/>
                  </a:lnTo>
                  <a:lnTo>
                    <a:pt x="10" y="485"/>
                  </a:lnTo>
                  <a:lnTo>
                    <a:pt x="6" y="468"/>
                  </a:lnTo>
                  <a:lnTo>
                    <a:pt x="4" y="451"/>
                  </a:lnTo>
                  <a:lnTo>
                    <a:pt x="3" y="431"/>
                  </a:lnTo>
                  <a:lnTo>
                    <a:pt x="2" y="412"/>
                  </a:lnTo>
                  <a:lnTo>
                    <a:pt x="0" y="391"/>
                  </a:lnTo>
                  <a:lnTo>
                    <a:pt x="0" y="282"/>
                  </a:lnTo>
                  <a:lnTo>
                    <a:pt x="0" y="282"/>
                  </a:lnTo>
                  <a:lnTo>
                    <a:pt x="2" y="251"/>
                  </a:lnTo>
                  <a:lnTo>
                    <a:pt x="5" y="222"/>
                  </a:lnTo>
                  <a:lnTo>
                    <a:pt x="11" y="193"/>
                  </a:lnTo>
                  <a:lnTo>
                    <a:pt x="19" y="165"/>
                  </a:lnTo>
                  <a:lnTo>
                    <a:pt x="28" y="141"/>
                  </a:lnTo>
                  <a:lnTo>
                    <a:pt x="39" y="117"/>
                  </a:lnTo>
                  <a:lnTo>
                    <a:pt x="46" y="107"/>
                  </a:lnTo>
                  <a:lnTo>
                    <a:pt x="54" y="97"/>
                  </a:lnTo>
                  <a:lnTo>
                    <a:pt x="61" y="86"/>
                  </a:lnTo>
                  <a:lnTo>
                    <a:pt x="70" y="77"/>
                  </a:lnTo>
                  <a:lnTo>
                    <a:pt x="78" y="68"/>
                  </a:lnTo>
                  <a:lnTo>
                    <a:pt x="88" y="60"/>
                  </a:lnTo>
                  <a:lnTo>
                    <a:pt x="98" y="52"/>
                  </a:lnTo>
                  <a:lnTo>
                    <a:pt x="108" y="44"/>
                  </a:lnTo>
                  <a:lnTo>
                    <a:pt x="119" y="37"/>
                  </a:lnTo>
                  <a:lnTo>
                    <a:pt x="130" y="31"/>
                  </a:lnTo>
                  <a:lnTo>
                    <a:pt x="142" y="25"/>
                  </a:lnTo>
                  <a:lnTo>
                    <a:pt x="154" y="20"/>
                  </a:lnTo>
                  <a:lnTo>
                    <a:pt x="167" y="15"/>
                  </a:lnTo>
                  <a:lnTo>
                    <a:pt x="179" y="12"/>
                  </a:lnTo>
                  <a:lnTo>
                    <a:pt x="193" y="8"/>
                  </a:lnTo>
                  <a:lnTo>
                    <a:pt x="208" y="6"/>
                  </a:lnTo>
                  <a:lnTo>
                    <a:pt x="237" y="1"/>
                  </a:lnTo>
                  <a:lnTo>
                    <a:pt x="269" y="0"/>
                  </a:lnTo>
                  <a:lnTo>
                    <a:pt x="269" y="0"/>
                  </a:lnTo>
                  <a:lnTo>
                    <a:pt x="301" y="1"/>
                  </a:lnTo>
                  <a:lnTo>
                    <a:pt x="331" y="6"/>
                  </a:lnTo>
                  <a:lnTo>
                    <a:pt x="345" y="8"/>
                  </a:lnTo>
                  <a:lnTo>
                    <a:pt x="358" y="12"/>
                  </a:lnTo>
                  <a:lnTo>
                    <a:pt x="372" y="16"/>
                  </a:lnTo>
                  <a:lnTo>
                    <a:pt x="385" y="21"/>
                  </a:lnTo>
                  <a:lnTo>
                    <a:pt x="396" y="25"/>
                  </a:lnTo>
                  <a:lnTo>
                    <a:pt x="409" y="31"/>
                  </a:lnTo>
                  <a:lnTo>
                    <a:pt x="419" y="38"/>
                  </a:lnTo>
                  <a:lnTo>
                    <a:pt x="431" y="45"/>
                  </a:lnTo>
                  <a:lnTo>
                    <a:pt x="440" y="52"/>
                  </a:lnTo>
                  <a:lnTo>
                    <a:pt x="450" y="60"/>
                  </a:lnTo>
                  <a:lnTo>
                    <a:pt x="459" y="68"/>
                  </a:lnTo>
                  <a:lnTo>
                    <a:pt x="467" y="77"/>
                  </a:lnTo>
                  <a:lnTo>
                    <a:pt x="475" y="86"/>
                  </a:lnTo>
                  <a:lnTo>
                    <a:pt x="483" y="97"/>
                  </a:lnTo>
                  <a:lnTo>
                    <a:pt x="490" y="107"/>
                  </a:lnTo>
                  <a:lnTo>
                    <a:pt x="497" y="118"/>
                  </a:lnTo>
                  <a:lnTo>
                    <a:pt x="509" y="141"/>
                  </a:lnTo>
                  <a:lnTo>
                    <a:pt x="518" y="166"/>
                  </a:lnTo>
                  <a:lnTo>
                    <a:pt x="525" y="193"/>
                  </a:lnTo>
                  <a:lnTo>
                    <a:pt x="530" y="222"/>
                  </a:lnTo>
                  <a:lnTo>
                    <a:pt x="533" y="251"/>
                  </a:lnTo>
                  <a:lnTo>
                    <a:pt x="534" y="282"/>
                  </a:lnTo>
                  <a:lnTo>
                    <a:pt x="534" y="348"/>
                  </a:lnTo>
                  <a:lnTo>
                    <a:pt x="534" y="348"/>
                  </a:lnTo>
                  <a:lnTo>
                    <a:pt x="534" y="353"/>
                  </a:lnTo>
                  <a:lnTo>
                    <a:pt x="533" y="359"/>
                  </a:lnTo>
                  <a:lnTo>
                    <a:pt x="530" y="364"/>
                  </a:lnTo>
                  <a:lnTo>
                    <a:pt x="528" y="367"/>
                  </a:lnTo>
                  <a:lnTo>
                    <a:pt x="525" y="371"/>
                  </a:lnTo>
                  <a:lnTo>
                    <a:pt x="521" y="373"/>
                  </a:lnTo>
                  <a:lnTo>
                    <a:pt x="517" y="374"/>
                  </a:lnTo>
                  <a:lnTo>
                    <a:pt x="511" y="374"/>
                  </a:lnTo>
                  <a:lnTo>
                    <a:pt x="511" y="374"/>
                  </a:lnTo>
                  <a:close/>
                  <a:moveTo>
                    <a:pt x="427" y="282"/>
                  </a:moveTo>
                  <a:lnTo>
                    <a:pt x="427" y="282"/>
                  </a:lnTo>
                  <a:lnTo>
                    <a:pt x="426" y="258"/>
                  </a:lnTo>
                  <a:lnTo>
                    <a:pt x="425" y="235"/>
                  </a:lnTo>
                  <a:lnTo>
                    <a:pt x="421" y="215"/>
                  </a:lnTo>
                  <a:lnTo>
                    <a:pt x="417" y="195"/>
                  </a:lnTo>
                  <a:lnTo>
                    <a:pt x="411" y="178"/>
                  </a:lnTo>
                  <a:lnTo>
                    <a:pt x="404" y="163"/>
                  </a:lnTo>
                  <a:lnTo>
                    <a:pt x="397" y="149"/>
                  </a:lnTo>
                  <a:lnTo>
                    <a:pt x="387" y="137"/>
                  </a:lnTo>
                  <a:lnTo>
                    <a:pt x="377" y="126"/>
                  </a:lnTo>
                  <a:lnTo>
                    <a:pt x="365" y="117"/>
                  </a:lnTo>
                  <a:lnTo>
                    <a:pt x="353" y="109"/>
                  </a:lnTo>
                  <a:lnTo>
                    <a:pt x="338" y="103"/>
                  </a:lnTo>
                  <a:lnTo>
                    <a:pt x="323" y="99"/>
                  </a:lnTo>
                  <a:lnTo>
                    <a:pt x="306" y="95"/>
                  </a:lnTo>
                  <a:lnTo>
                    <a:pt x="288" y="94"/>
                  </a:lnTo>
                  <a:lnTo>
                    <a:pt x="269" y="93"/>
                  </a:lnTo>
                  <a:lnTo>
                    <a:pt x="269" y="93"/>
                  </a:lnTo>
                  <a:lnTo>
                    <a:pt x="249" y="94"/>
                  </a:lnTo>
                  <a:lnTo>
                    <a:pt x="232" y="97"/>
                  </a:lnTo>
                  <a:lnTo>
                    <a:pt x="215" y="100"/>
                  </a:lnTo>
                  <a:lnTo>
                    <a:pt x="200" y="105"/>
                  </a:lnTo>
                  <a:lnTo>
                    <a:pt x="185" y="111"/>
                  </a:lnTo>
                  <a:lnTo>
                    <a:pt x="171" y="118"/>
                  </a:lnTo>
                  <a:lnTo>
                    <a:pt x="160" y="129"/>
                  </a:lnTo>
                  <a:lnTo>
                    <a:pt x="148" y="139"/>
                  </a:lnTo>
                  <a:lnTo>
                    <a:pt x="139" y="152"/>
                  </a:lnTo>
                  <a:lnTo>
                    <a:pt x="131" y="165"/>
                  </a:lnTo>
                  <a:lnTo>
                    <a:pt x="123" y="181"/>
                  </a:lnTo>
                  <a:lnTo>
                    <a:pt x="117" y="199"/>
                  </a:lnTo>
                  <a:lnTo>
                    <a:pt x="113" y="217"/>
                  </a:lnTo>
                  <a:lnTo>
                    <a:pt x="109" y="238"/>
                  </a:lnTo>
                  <a:lnTo>
                    <a:pt x="107" y="259"/>
                  </a:lnTo>
                  <a:lnTo>
                    <a:pt x="107" y="282"/>
                  </a:lnTo>
                  <a:lnTo>
                    <a:pt x="107" y="294"/>
                  </a:lnTo>
                  <a:lnTo>
                    <a:pt x="427" y="294"/>
                  </a:lnTo>
                  <a:lnTo>
                    <a:pt x="427"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7" name="Freeform 179"/>
            <p:cNvSpPr>
              <a:spLocks/>
            </p:cNvSpPr>
            <p:nvPr/>
          </p:nvSpPr>
          <p:spPr bwMode="auto">
            <a:xfrm>
              <a:off x="5451481" y="4229903"/>
              <a:ext cx="87278" cy="134776"/>
            </a:xfrm>
            <a:custGeom>
              <a:avLst/>
              <a:gdLst>
                <a:gd name="T0" fmla="*/ 175 w 441"/>
                <a:gd name="T1" fmla="*/ 680 h 681"/>
                <a:gd name="T2" fmla="*/ 73 w 441"/>
                <a:gd name="T3" fmla="*/ 672 h 681"/>
                <a:gd name="T4" fmla="*/ 25 w 441"/>
                <a:gd name="T5" fmla="*/ 663 h 681"/>
                <a:gd name="T6" fmla="*/ 5 w 441"/>
                <a:gd name="T7" fmla="*/ 655 h 681"/>
                <a:gd name="T8" fmla="*/ 0 w 441"/>
                <a:gd name="T9" fmla="*/ 644 h 681"/>
                <a:gd name="T10" fmla="*/ 0 w 441"/>
                <a:gd name="T11" fmla="*/ 597 h 681"/>
                <a:gd name="T12" fmla="*/ 3 w 441"/>
                <a:gd name="T13" fmla="*/ 586 h 681"/>
                <a:gd name="T14" fmla="*/ 12 w 441"/>
                <a:gd name="T15" fmla="*/ 579 h 681"/>
                <a:gd name="T16" fmla="*/ 26 w 441"/>
                <a:gd name="T17" fmla="*/ 578 h 681"/>
                <a:gd name="T18" fmla="*/ 126 w 441"/>
                <a:gd name="T19" fmla="*/ 587 h 681"/>
                <a:gd name="T20" fmla="*/ 215 w 441"/>
                <a:gd name="T21" fmla="*/ 592 h 681"/>
                <a:gd name="T22" fmla="*/ 267 w 441"/>
                <a:gd name="T23" fmla="*/ 587 h 681"/>
                <a:gd name="T24" fmla="*/ 297 w 441"/>
                <a:gd name="T25" fmla="*/ 578 h 681"/>
                <a:gd name="T26" fmla="*/ 317 w 441"/>
                <a:gd name="T27" fmla="*/ 562 h 681"/>
                <a:gd name="T28" fmla="*/ 330 w 441"/>
                <a:gd name="T29" fmla="*/ 538 h 681"/>
                <a:gd name="T30" fmla="*/ 335 w 441"/>
                <a:gd name="T31" fmla="*/ 506 h 681"/>
                <a:gd name="T32" fmla="*/ 330 w 441"/>
                <a:gd name="T33" fmla="*/ 481 h 681"/>
                <a:gd name="T34" fmla="*/ 304 w 441"/>
                <a:gd name="T35" fmla="*/ 446 h 681"/>
                <a:gd name="T36" fmla="*/ 244 w 441"/>
                <a:gd name="T37" fmla="*/ 406 h 681"/>
                <a:gd name="T38" fmla="*/ 96 w 441"/>
                <a:gd name="T39" fmla="*/ 317 h 681"/>
                <a:gd name="T40" fmla="*/ 51 w 441"/>
                <a:gd name="T41" fmla="*/ 280 h 681"/>
                <a:gd name="T42" fmla="*/ 25 w 441"/>
                <a:gd name="T43" fmla="*/ 249 h 681"/>
                <a:gd name="T44" fmla="*/ 8 w 441"/>
                <a:gd name="T45" fmla="*/ 214 h 681"/>
                <a:gd name="T46" fmla="*/ 0 w 441"/>
                <a:gd name="T47" fmla="*/ 175 h 681"/>
                <a:gd name="T48" fmla="*/ 0 w 441"/>
                <a:gd name="T49" fmla="*/ 138 h 681"/>
                <a:gd name="T50" fmla="*/ 16 w 441"/>
                <a:gd name="T51" fmla="*/ 83 h 681"/>
                <a:gd name="T52" fmla="*/ 48 w 441"/>
                <a:gd name="T53" fmla="*/ 44 h 681"/>
                <a:gd name="T54" fmla="*/ 94 w 441"/>
                <a:gd name="T55" fmla="*/ 19 h 681"/>
                <a:gd name="T56" fmla="*/ 151 w 441"/>
                <a:gd name="T57" fmla="*/ 5 h 681"/>
                <a:gd name="T58" fmla="*/ 218 w 441"/>
                <a:gd name="T59" fmla="*/ 0 h 681"/>
                <a:gd name="T60" fmla="*/ 316 w 441"/>
                <a:gd name="T61" fmla="*/ 5 h 681"/>
                <a:gd name="T62" fmla="*/ 406 w 441"/>
                <a:gd name="T63" fmla="*/ 16 h 681"/>
                <a:gd name="T64" fmla="*/ 421 w 441"/>
                <a:gd name="T65" fmla="*/ 21 h 681"/>
                <a:gd name="T66" fmla="*/ 428 w 441"/>
                <a:gd name="T67" fmla="*/ 31 h 681"/>
                <a:gd name="T68" fmla="*/ 429 w 441"/>
                <a:gd name="T69" fmla="*/ 80 h 681"/>
                <a:gd name="T70" fmla="*/ 428 w 441"/>
                <a:gd name="T71" fmla="*/ 90 h 681"/>
                <a:gd name="T72" fmla="*/ 421 w 441"/>
                <a:gd name="T73" fmla="*/ 98 h 681"/>
                <a:gd name="T74" fmla="*/ 408 w 441"/>
                <a:gd name="T75" fmla="*/ 100 h 681"/>
                <a:gd name="T76" fmla="*/ 321 w 441"/>
                <a:gd name="T77" fmla="*/ 94 h 681"/>
                <a:gd name="T78" fmla="*/ 218 w 441"/>
                <a:gd name="T79" fmla="*/ 91 h 681"/>
                <a:gd name="T80" fmla="*/ 152 w 441"/>
                <a:gd name="T81" fmla="*/ 97 h 681"/>
                <a:gd name="T82" fmla="*/ 129 w 441"/>
                <a:gd name="T83" fmla="*/ 107 h 681"/>
                <a:gd name="T84" fmla="*/ 113 w 441"/>
                <a:gd name="T85" fmla="*/ 124 h 681"/>
                <a:gd name="T86" fmla="*/ 106 w 441"/>
                <a:gd name="T87" fmla="*/ 150 h 681"/>
                <a:gd name="T88" fmla="*/ 106 w 441"/>
                <a:gd name="T89" fmla="*/ 173 h 681"/>
                <a:gd name="T90" fmla="*/ 126 w 441"/>
                <a:gd name="T91" fmla="*/ 208 h 681"/>
                <a:gd name="T92" fmla="*/ 169 w 441"/>
                <a:gd name="T93" fmla="*/ 241 h 681"/>
                <a:gd name="T94" fmla="*/ 308 w 441"/>
                <a:gd name="T95" fmla="*/ 324 h 681"/>
                <a:gd name="T96" fmla="*/ 358 w 441"/>
                <a:gd name="T97" fmla="*/ 357 h 681"/>
                <a:gd name="T98" fmla="*/ 394 w 441"/>
                <a:gd name="T99" fmla="*/ 389 h 681"/>
                <a:gd name="T100" fmla="*/ 420 w 441"/>
                <a:gd name="T101" fmla="*/ 421 h 681"/>
                <a:gd name="T102" fmla="*/ 434 w 441"/>
                <a:gd name="T103" fmla="*/ 456 h 681"/>
                <a:gd name="T104" fmla="*/ 440 w 441"/>
                <a:gd name="T105" fmla="*/ 493 h 681"/>
                <a:gd name="T106" fmla="*/ 440 w 441"/>
                <a:gd name="T107" fmla="*/ 529 h 681"/>
                <a:gd name="T108" fmla="*/ 425 w 441"/>
                <a:gd name="T109" fmla="*/ 585 h 681"/>
                <a:gd name="T110" fmla="*/ 393 w 441"/>
                <a:gd name="T111" fmla="*/ 629 h 681"/>
                <a:gd name="T112" fmla="*/ 346 w 441"/>
                <a:gd name="T113" fmla="*/ 659 h 681"/>
                <a:gd name="T114" fmla="*/ 286 w 441"/>
                <a:gd name="T115" fmla="*/ 676 h 681"/>
                <a:gd name="T116" fmla="*/ 215 w 441"/>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681">
                  <a:moveTo>
                    <a:pt x="215" y="681"/>
                  </a:moveTo>
                  <a:lnTo>
                    <a:pt x="215" y="681"/>
                  </a:lnTo>
                  <a:lnTo>
                    <a:pt x="175" y="680"/>
                  </a:lnTo>
                  <a:lnTo>
                    <a:pt x="126" y="678"/>
                  </a:lnTo>
                  <a:lnTo>
                    <a:pt x="100" y="675"/>
                  </a:lnTo>
                  <a:lnTo>
                    <a:pt x="73" y="672"/>
                  </a:lnTo>
                  <a:lnTo>
                    <a:pt x="48" y="668"/>
                  </a:lnTo>
                  <a:lnTo>
                    <a:pt x="25" y="663"/>
                  </a:lnTo>
                  <a:lnTo>
                    <a:pt x="25" y="663"/>
                  </a:lnTo>
                  <a:lnTo>
                    <a:pt x="14" y="660"/>
                  </a:lnTo>
                  <a:lnTo>
                    <a:pt x="10" y="657"/>
                  </a:lnTo>
                  <a:lnTo>
                    <a:pt x="5" y="655"/>
                  </a:lnTo>
                  <a:lnTo>
                    <a:pt x="3" y="652"/>
                  </a:lnTo>
                  <a:lnTo>
                    <a:pt x="1" y="648"/>
                  </a:lnTo>
                  <a:lnTo>
                    <a:pt x="0" y="644"/>
                  </a:lnTo>
                  <a:lnTo>
                    <a:pt x="0" y="639"/>
                  </a:lnTo>
                  <a:lnTo>
                    <a:pt x="0" y="597"/>
                  </a:lnTo>
                  <a:lnTo>
                    <a:pt x="0" y="597"/>
                  </a:lnTo>
                  <a:lnTo>
                    <a:pt x="0" y="593"/>
                  </a:lnTo>
                  <a:lnTo>
                    <a:pt x="1" y="590"/>
                  </a:lnTo>
                  <a:lnTo>
                    <a:pt x="3" y="586"/>
                  </a:lnTo>
                  <a:lnTo>
                    <a:pt x="5" y="584"/>
                  </a:lnTo>
                  <a:lnTo>
                    <a:pt x="9" y="582"/>
                  </a:lnTo>
                  <a:lnTo>
                    <a:pt x="12" y="579"/>
                  </a:lnTo>
                  <a:lnTo>
                    <a:pt x="20" y="578"/>
                  </a:lnTo>
                  <a:lnTo>
                    <a:pt x="20" y="578"/>
                  </a:lnTo>
                  <a:lnTo>
                    <a:pt x="26" y="578"/>
                  </a:lnTo>
                  <a:lnTo>
                    <a:pt x="26" y="578"/>
                  </a:lnTo>
                  <a:lnTo>
                    <a:pt x="73" y="584"/>
                  </a:lnTo>
                  <a:lnTo>
                    <a:pt x="126" y="587"/>
                  </a:lnTo>
                  <a:lnTo>
                    <a:pt x="175" y="591"/>
                  </a:lnTo>
                  <a:lnTo>
                    <a:pt x="215" y="592"/>
                  </a:lnTo>
                  <a:lnTo>
                    <a:pt x="215" y="592"/>
                  </a:lnTo>
                  <a:lnTo>
                    <a:pt x="243" y="591"/>
                  </a:lnTo>
                  <a:lnTo>
                    <a:pt x="256" y="590"/>
                  </a:lnTo>
                  <a:lnTo>
                    <a:pt x="267" y="587"/>
                  </a:lnTo>
                  <a:lnTo>
                    <a:pt x="277" y="585"/>
                  </a:lnTo>
                  <a:lnTo>
                    <a:pt x="288" y="582"/>
                  </a:lnTo>
                  <a:lnTo>
                    <a:pt x="297" y="578"/>
                  </a:lnTo>
                  <a:lnTo>
                    <a:pt x="305" y="574"/>
                  </a:lnTo>
                  <a:lnTo>
                    <a:pt x="312" y="568"/>
                  </a:lnTo>
                  <a:lnTo>
                    <a:pt x="317" y="562"/>
                  </a:lnTo>
                  <a:lnTo>
                    <a:pt x="323" y="555"/>
                  </a:lnTo>
                  <a:lnTo>
                    <a:pt x="327" y="547"/>
                  </a:lnTo>
                  <a:lnTo>
                    <a:pt x="330" y="538"/>
                  </a:lnTo>
                  <a:lnTo>
                    <a:pt x="332" y="529"/>
                  </a:lnTo>
                  <a:lnTo>
                    <a:pt x="335" y="517"/>
                  </a:lnTo>
                  <a:lnTo>
                    <a:pt x="335" y="506"/>
                  </a:lnTo>
                  <a:lnTo>
                    <a:pt x="335" y="506"/>
                  </a:lnTo>
                  <a:lnTo>
                    <a:pt x="334" y="493"/>
                  </a:lnTo>
                  <a:lnTo>
                    <a:pt x="330" y="481"/>
                  </a:lnTo>
                  <a:lnTo>
                    <a:pt x="324" y="469"/>
                  </a:lnTo>
                  <a:lnTo>
                    <a:pt x="315" y="458"/>
                  </a:lnTo>
                  <a:lnTo>
                    <a:pt x="304" y="446"/>
                  </a:lnTo>
                  <a:lnTo>
                    <a:pt x="288" y="434"/>
                  </a:lnTo>
                  <a:lnTo>
                    <a:pt x="268" y="420"/>
                  </a:lnTo>
                  <a:lnTo>
                    <a:pt x="244" y="406"/>
                  </a:lnTo>
                  <a:lnTo>
                    <a:pt x="122" y="334"/>
                  </a:lnTo>
                  <a:lnTo>
                    <a:pt x="122" y="334"/>
                  </a:lnTo>
                  <a:lnTo>
                    <a:pt x="96" y="317"/>
                  </a:lnTo>
                  <a:lnTo>
                    <a:pt x="72" y="298"/>
                  </a:lnTo>
                  <a:lnTo>
                    <a:pt x="62" y="289"/>
                  </a:lnTo>
                  <a:lnTo>
                    <a:pt x="51" y="280"/>
                  </a:lnTo>
                  <a:lnTo>
                    <a:pt x="42" y="270"/>
                  </a:lnTo>
                  <a:lnTo>
                    <a:pt x="33" y="259"/>
                  </a:lnTo>
                  <a:lnTo>
                    <a:pt x="25" y="249"/>
                  </a:lnTo>
                  <a:lnTo>
                    <a:pt x="19" y="238"/>
                  </a:lnTo>
                  <a:lnTo>
                    <a:pt x="14" y="226"/>
                  </a:lnTo>
                  <a:lnTo>
                    <a:pt x="8" y="214"/>
                  </a:lnTo>
                  <a:lnTo>
                    <a:pt x="4" y="201"/>
                  </a:lnTo>
                  <a:lnTo>
                    <a:pt x="2" y="188"/>
                  </a:lnTo>
                  <a:lnTo>
                    <a:pt x="0" y="175"/>
                  </a:lnTo>
                  <a:lnTo>
                    <a:pt x="0" y="161"/>
                  </a:lnTo>
                  <a:lnTo>
                    <a:pt x="0" y="161"/>
                  </a:lnTo>
                  <a:lnTo>
                    <a:pt x="0" y="138"/>
                  </a:lnTo>
                  <a:lnTo>
                    <a:pt x="3" y="118"/>
                  </a:lnTo>
                  <a:lnTo>
                    <a:pt x="9" y="100"/>
                  </a:lnTo>
                  <a:lnTo>
                    <a:pt x="16" y="83"/>
                  </a:lnTo>
                  <a:lnTo>
                    <a:pt x="25" y="68"/>
                  </a:lnTo>
                  <a:lnTo>
                    <a:pt x="35" y="55"/>
                  </a:lnTo>
                  <a:lnTo>
                    <a:pt x="48" y="44"/>
                  </a:lnTo>
                  <a:lnTo>
                    <a:pt x="62" y="33"/>
                  </a:lnTo>
                  <a:lnTo>
                    <a:pt x="78" y="25"/>
                  </a:lnTo>
                  <a:lnTo>
                    <a:pt x="94" y="19"/>
                  </a:lnTo>
                  <a:lnTo>
                    <a:pt x="112" y="13"/>
                  </a:lnTo>
                  <a:lnTo>
                    <a:pt x="132" y="8"/>
                  </a:lnTo>
                  <a:lnTo>
                    <a:pt x="151" y="5"/>
                  </a:lnTo>
                  <a:lnTo>
                    <a:pt x="173" y="2"/>
                  </a:lnTo>
                  <a:lnTo>
                    <a:pt x="195" y="1"/>
                  </a:lnTo>
                  <a:lnTo>
                    <a:pt x="218" y="0"/>
                  </a:lnTo>
                  <a:lnTo>
                    <a:pt x="218" y="0"/>
                  </a:lnTo>
                  <a:lnTo>
                    <a:pt x="268" y="1"/>
                  </a:lnTo>
                  <a:lnTo>
                    <a:pt x="316" y="5"/>
                  </a:lnTo>
                  <a:lnTo>
                    <a:pt x="362" y="9"/>
                  </a:lnTo>
                  <a:lnTo>
                    <a:pt x="406" y="16"/>
                  </a:lnTo>
                  <a:lnTo>
                    <a:pt x="406" y="16"/>
                  </a:lnTo>
                  <a:lnTo>
                    <a:pt x="412" y="17"/>
                  </a:lnTo>
                  <a:lnTo>
                    <a:pt x="416" y="19"/>
                  </a:lnTo>
                  <a:lnTo>
                    <a:pt x="421" y="21"/>
                  </a:lnTo>
                  <a:lnTo>
                    <a:pt x="423" y="24"/>
                  </a:lnTo>
                  <a:lnTo>
                    <a:pt x="426" y="28"/>
                  </a:lnTo>
                  <a:lnTo>
                    <a:pt x="428" y="31"/>
                  </a:lnTo>
                  <a:lnTo>
                    <a:pt x="429" y="36"/>
                  </a:lnTo>
                  <a:lnTo>
                    <a:pt x="429" y="40"/>
                  </a:lnTo>
                  <a:lnTo>
                    <a:pt x="429" y="80"/>
                  </a:lnTo>
                  <a:lnTo>
                    <a:pt x="429" y="80"/>
                  </a:lnTo>
                  <a:lnTo>
                    <a:pt x="429" y="85"/>
                  </a:lnTo>
                  <a:lnTo>
                    <a:pt x="428" y="90"/>
                  </a:lnTo>
                  <a:lnTo>
                    <a:pt x="425" y="93"/>
                  </a:lnTo>
                  <a:lnTo>
                    <a:pt x="423" y="95"/>
                  </a:lnTo>
                  <a:lnTo>
                    <a:pt x="421" y="98"/>
                  </a:lnTo>
                  <a:lnTo>
                    <a:pt x="417" y="99"/>
                  </a:lnTo>
                  <a:lnTo>
                    <a:pt x="408" y="100"/>
                  </a:lnTo>
                  <a:lnTo>
                    <a:pt x="408" y="100"/>
                  </a:lnTo>
                  <a:lnTo>
                    <a:pt x="405" y="100"/>
                  </a:lnTo>
                  <a:lnTo>
                    <a:pt x="405" y="100"/>
                  </a:lnTo>
                  <a:lnTo>
                    <a:pt x="321" y="94"/>
                  </a:lnTo>
                  <a:lnTo>
                    <a:pt x="269" y="92"/>
                  </a:lnTo>
                  <a:lnTo>
                    <a:pt x="218" y="91"/>
                  </a:lnTo>
                  <a:lnTo>
                    <a:pt x="218" y="91"/>
                  </a:lnTo>
                  <a:lnTo>
                    <a:pt x="194" y="91"/>
                  </a:lnTo>
                  <a:lnTo>
                    <a:pt x="172" y="93"/>
                  </a:lnTo>
                  <a:lnTo>
                    <a:pt x="152" y="97"/>
                  </a:lnTo>
                  <a:lnTo>
                    <a:pt x="144" y="100"/>
                  </a:lnTo>
                  <a:lnTo>
                    <a:pt x="136" y="102"/>
                  </a:lnTo>
                  <a:lnTo>
                    <a:pt x="129" y="107"/>
                  </a:lnTo>
                  <a:lnTo>
                    <a:pt x="124" y="111"/>
                  </a:lnTo>
                  <a:lnTo>
                    <a:pt x="118" y="117"/>
                  </a:lnTo>
                  <a:lnTo>
                    <a:pt x="113" y="124"/>
                  </a:lnTo>
                  <a:lnTo>
                    <a:pt x="110" y="131"/>
                  </a:lnTo>
                  <a:lnTo>
                    <a:pt x="108" y="140"/>
                  </a:lnTo>
                  <a:lnTo>
                    <a:pt x="106" y="150"/>
                  </a:lnTo>
                  <a:lnTo>
                    <a:pt x="105" y="161"/>
                  </a:lnTo>
                  <a:lnTo>
                    <a:pt x="105" y="161"/>
                  </a:lnTo>
                  <a:lnTo>
                    <a:pt x="106" y="173"/>
                  </a:lnTo>
                  <a:lnTo>
                    <a:pt x="111" y="186"/>
                  </a:lnTo>
                  <a:lnTo>
                    <a:pt x="117" y="197"/>
                  </a:lnTo>
                  <a:lnTo>
                    <a:pt x="126" y="208"/>
                  </a:lnTo>
                  <a:lnTo>
                    <a:pt x="137" y="219"/>
                  </a:lnTo>
                  <a:lnTo>
                    <a:pt x="152" y="230"/>
                  </a:lnTo>
                  <a:lnTo>
                    <a:pt x="169" y="241"/>
                  </a:lnTo>
                  <a:lnTo>
                    <a:pt x="189" y="253"/>
                  </a:lnTo>
                  <a:lnTo>
                    <a:pt x="308" y="324"/>
                  </a:lnTo>
                  <a:lnTo>
                    <a:pt x="308" y="324"/>
                  </a:lnTo>
                  <a:lnTo>
                    <a:pt x="327" y="335"/>
                  </a:lnTo>
                  <a:lnTo>
                    <a:pt x="343" y="345"/>
                  </a:lnTo>
                  <a:lnTo>
                    <a:pt x="358" y="357"/>
                  </a:lnTo>
                  <a:lnTo>
                    <a:pt x="371" y="367"/>
                  </a:lnTo>
                  <a:lnTo>
                    <a:pt x="384" y="378"/>
                  </a:lnTo>
                  <a:lnTo>
                    <a:pt x="394" y="389"/>
                  </a:lnTo>
                  <a:lnTo>
                    <a:pt x="403" y="399"/>
                  </a:lnTo>
                  <a:lnTo>
                    <a:pt x="413" y="411"/>
                  </a:lnTo>
                  <a:lnTo>
                    <a:pt x="420" y="421"/>
                  </a:lnTo>
                  <a:lnTo>
                    <a:pt x="425" y="433"/>
                  </a:lnTo>
                  <a:lnTo>
                    <a:pt x="431" y="444"/>
                  </a:lnTo>
                  <a:lnTo>
                    <a:pt x="434" y="456"/>
                  </a:lnTo>
                  <a:lnTo>
                    <a:pt x="438" y="468"/>
                  </a:lnTo>
                  <a:lnTo>
                    <a:pt x="439" y="481"/>
                  </a:lnTo>
                  <a:lnTo>
                    <a:pt x="440" y="493"/>
                  </a:lnTo>
                  <a:lnTo>
                    <a:pt x="441" y="506"/>
                  </a:lnTo>
                  <a:lnTo>
                    <a:pt x="441" y="506"/>
                  </a:lnTo>
                  <a:lnTo>
                    <a:pt x="440" y="529"/>
                  </a:lnTo>
                  <a:lnTo>
                    <a:pt x="437" y="548"/>
                  </a:lnTo>
                  <a:lnTo>
                    <a:pt x="432" y="568"/>
                  </a:lnTo>
                  <a:lnTo>
                    <a:pt x="425" y="585"/>
                  </a:lnTo>
                  <a:lnTo>
                    <a:pt x="416" y="601"/>
                  </a:lnTo>
                  <a:lnTo>
                    <a:pt x="406" y="616"/>
                  </a:lnTo>
                  <a:lnTo>
                    <a:pt x="393" y="629"/>
                  </a:lnTo>
                  <a:lnTo>
                    <a:pt x="379" y="640"/>
                  </a:lnTo>
                  <a:lnTo>
                    <a:pt x="363" y="649"/>
                  </a:lnTo>
                  <a:lnTo>
                    <a:pt x="346" y="659"/>
                  </a:lnTo>
                  <a:lnTo>
                    <a:pt x="328" y="665"/>
                  </a:lnTo>
                  <a:lnTo>
                    <a:pt x="307" y="671"/>
                  </a:lnTo>
                  <a:lnTo>
                    <a:pt x="286" y="676"/>
                  </a:lnTo>
                  <a:lnTo>
                    <a:pt x="264" y="678"/>
                  </a:lnTo>
                  <a:lnTo>
                    <a:pt x="241" y="680"/>
                  </a:lnTo>
                  <a:lnTo>
                    <a:pt x="215" y="681"/>
                  </a:lnTo>
                  <a:lnTo>
                    <a:pt x="215"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8" name="Freeform 180"/>
            <p:cNvSpPr>
              <a:spLocks/>
            </p:cNvSpPr>
            <p:nvPr/>
          </p:nvSpPr>
          <p:spPr bwMode="auto">
            <a:xfrm>
              <a:off x="5562508" y="4229903"/>
              <a:ext cx="87278" cy="134776"/>
            </a:xfrm>
            <a:custGeom>
              <a:avLst/>
              <a:gdLst>
                <a:gd name="T0" fmla="*/ 175 w 441"/>
                <a:gd name="T1" fmla="*/ 680 h 681"/>
                <a:gd name="T2" fmla="*/ 73 w 441"/>
                <a:gd name="T3" fmla="*/ 672 h 681"/>
                <a:gd name="T4" fmla="*/ 25 w 441"/>
                <a:gd name="T5" fmla="*/ 663 h 681"/>
                <a:gd name="T6" fmla="*/ 7 w 441"/>
                <a:gd name="T7" fmla="*/ 655 h 681"/>
                <a:gd name="T8" fmla="*/ 0 w 441"/>
                <a:gd name="T9" fmla="*/ 644 h 681"/>
                <a:gd name="T10" fmla="*/ 0 w 441"/>
                <a:gd name="T11" fmla="*/ 597 h 681"/>
                <a:gd name="T12" fmla="*/ 3 w 441"/>
                <a:gd name="T13" fmla="*/ 586 h 681"/>
                <a:gd name="T14" fmla="*/ 12 w 441"/>
                <a:gd name="T15" fmla="*/ 579 h 681"/>
                <a:gd name="T16" fmla="*/ 26 w 441"/>
                <a:gd name="T17" fmla="*/ 578 h 681"/>
                <a:gd name="T18" fmla="*/ 126 w 441"/>
                <a:gd name="T19" fmla="*/ 587 h 681"/>
                <a:gd name="T20" fmla="*/ 215 w 441"/>
                <a:gd name="T21" fmla="*/ 592 h 681"/>
                <a:gd name="T22" fmla="*/ 267 w 441"/>
                <a:gd name="T23" fmla="*/ 587 h 681"/>
                <a:gd name="T24" fmla="*/ 297 w 441"/>
                <a:gd name="T25" fmla="*/ 578 h 681"/>
                <a:gd name="T26" fmla="*/ 319 w 441"/>
                <a:gd name="T27" fmla="*/ 562 h 681"/>
                <a:gd name="T28" fmla="*/ 331 w 441"/>
                <a:gd name="T29" fmla="*/ 538 h 681"/>
                <a:gd name="T30" fmla="*/ 336 w 441"/>
                <a:gd name="T31" fmla="*/ 506 h 681"/>
                <a:gd name="T32" fmla="*/ 331 w 441"/>
                <a:gd name="T33" fmla="*/ 481 h 681"/>
                <a:gd name="T34" fmla="*/ 304 w 441"/>
                <a:gd name="T35" fmla="*/ 446 h 681"/>
                <a:gd name="T36" fmla="*/ 245 w 441"/>
                <a:gd name="T37" fmla="*/ 406 h 681"/>
                <a:gd name="T38" fmla="*/ 96 w 441"/>
                <a:gd name="T39" fmla="*/ 317 h 681"/>
                <a:gd name="T40" fmla="*/ 51 w 441"/>
                <a:gd name="T41" fmla="*/ 280 h 681"/>
                <a:gd name="T42" fmla="*/ 26 w 441"/>
                <a:gd name="T43" fmla="*/ 249 h 681"/>
                <a:gd name="T44" fmla="*/ 9 w 441"/>
                <a:gd name="T45" fmla="*/ 214 h 681"/>
                <a:gd name="T46" fmla="*/ 0 w 441"/>
                <a:gd name="T47" fmla="*/ 175 h 681"/>
                <a:gd name="T48" fmla="*/ 1 w 441"/>
                <a:gd name="T49" fmla="*/ 138 h 681"/>
                <a:gd name="T50" fmla="*/ 16 w 441"/>
                <a:gd name="T51" fmla="*/ 83 h 681"/>
                <a:gd name="T52" fmla="*/ 48 w 441"/>
                <a:gd name="T53" fmla="*/ 44 h 681"/>
                <a:gd name="T54" fmla="*/ 95 w 441"/>
                <a:gd name="T55" fmla="*/ 19 h 681"/>
                <a:gd name="T56" fmla="*/ 152 w 441"/>
                <a:gd name="T57" fmla="*/ 5 h 681"/>
                <a:gd name="T58" fmla="*/ 218 w 441"/>
                <a:gd name="T59" fmla="*/ 0 h 681"/>
                <a:gd name="T60" fmla="*/ 316 w 441"/>
                <a:gd name="T61" fmla="*/ 5 h 681"/>
                <a:gd name="T62" fmla="*/ 407 w 441"/>
                <a:gd name="T63" fmla="*/ 16 h 681"/>
                <a:gd name="T64" fmla="*/ 421 w 441"/>
                <a:gd name="T65" fmla="*/ 21 h 681"/>
                <a:gd name="T66" fmla="*/ 428 w 441"/>
                <a:gd name="T67" fmla="*/ 31 h 681"/>
                <a:gd name="T68" fmla="*/ 430 w 441"/>
                <a:gd name="T69" fmla="*/ 80 h 681"/>
                <a:gd name="T70" fmla="*/ 428 w 441"/>
                <a:gd name="T71" fmla="*/ 90 h 681"/>
                <a:gd name="T72" fmla="*/ 421 w 441"/>
                <a:gd name="T73" fmla="*/ 98 h 681"/>
                <a:gd name="T74" fmla="*/ 409 w 441"/>
                <a:gd name="T75" fmla="*/ 100 h 681"/>
                <a:gd name="T76" fmla="*/ 321 w 441"/>
                <a:gd name="T77" fmla="*/ 94 h 681"/>
                <a:gd name="T78" fmla="*/ 218 w 441"/>
                <a:gd name="T79" fmla="*/ 91 h 681"/>
                <a:gd name="T80" fmla="*/ 153 w 441"/>
                <a:gd name="T81" fmla="*/ 97 h 681"/>
                <a:gd name="T82" fmla="*/ 129 w 441"/>
                <a:gd name="T83" fmla="*/ 107 h 681"/>
                <a:gd name="T84" fmla="*/ 114 w 441"/>
                <a:gd name="T85" fmla="*/ 124 h 681"/>
                <a:gd name="T86" fmla="*/ 106 w 441"/>
                <a:gd name="T87" fmla="*/ 150 h 681"/>
                <a:gd name="T88" fmla="*/ 108 w 441"/>
                <a:gd name="T89" fmla="*/ 173 h 681"/>
                <a:gd name="T90" fmla="*/ 127 w 441"/>
                <a:gd name="T91" fmla="*/ 208 h 681"/>
                <a:gd name="T92" fmla="*/ 170 w 441"/>
                <a:gd name="T93" fmla="*/ 241 h 681"/>
                <a:gd name="T94" fmla="*/ 308 w 441"/>
                <a:gd name="T95" fmla="*/ 324 h 681"/>
                <a:gd name="T96" fmla="*/ 358 w 441"/>
                <a:gd name="T97" fmla="*/ 357 h 681"/>
                <a:gd name="T98" fmla="*/ 394 w 441"/>
                <a:gd name="T99" fmla="*/ 389 h 681"/>
                <a:gd name="T100" fmla="*/ 420 w 441"/>
                <a:gd name="T101" fmla="*/ 421 h 681"/>
                <a:gd name="T102" fmla="*/ 435 w 441"/>
                <a:gd name="T103" fmla="*/ 456 h 681"/>
                <a:gd name="T104" fmla="*/ 441 w 441"/>
                <a:gd name="T105" fmla="*/ 493 h 681"/>
                <a:gd name="T106" fmla="*/ 440 w 441"/>
                <a:gd name="T107" fmla="*/ 529 h 681"/>
                <a:gd name="T108" fmla="*/ 425 w 441"/>
                <a:gd name="T109" fmla="*/ 585 h 681"/>
                <a:gd name="T110" fmla="*/ 393 w 441"/>
                <a:gd name="T111" fmla="*/ 629 h 681"/>
                <a:gd name="T112" fmla="*/ 346 w 441"/>
                <a:gd name="T113" fmla="*/ 659 h 681"/>
                <a:gd name="T114" fmla="*/ 287 w 441"/>
                <a:gd name="T115" fmla="*/ 676 h 681"/>
                <a:gd name="T116" fmla="*/ 215 w 441"/>
                <a:gd name="T11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1" h="681">
                  <a:moveTo>
                    <a:pt x="215" y="681"/>
                  </a:moveTo>
                  <a:lnTo>
                    <a:pt x="215" y="681"/>
                  </a:lnTo>
                  <a:lnTo>
                    <a:pt x="175" y="680"/>
                  </a:lnTo>
                  <a:lnTo>
                    <a:pt x="126" y="678"/>
                  </a:lnTo>
                  <a:lnTo>
                    <a:pt x="100" y="675"/>
                  </a:lnTo>
                  <a:lnTo>
                    <a:pt x="73" y="672"/>
                  </a:lnTo>
                  <a:lnTo>
                    <a:pt x="48" y="668"/>
                  </a:lnTo>
                  <a:lnTo>
                    <a:pt x="25" y="663"/>
                  </a:lnTo>
                  <a:lnTo>
                    <a:pt x="25" y="663"/>
                  </a:lnTo>
                  <a:lnTo>
                    <a:pt x="15" y="660"/>
                  </a:lnTo>
                  <a:lnTo>
                    <a:pt x="10" y="657"/>
                  </a:lnTo>
                  <a:lnTo>
                    <a:pt x="7" y="655"/>
                  </a:lnTo>
                  <a:lnTo>
                    <a:pt x="3" y="652"/>
                  </a:lnTo>
                  <a:lnTo>
                    <a:pt x="1" y="648"/>
                  </a:lnTo>
                  <a:lnTo>
                    <a:pt x="0" y="644"/>
                  </a:lnTo>
                  <a:lnTo>
                    <a:pt x="0" y="639"/>
                  </a:lnTo>
                  <a:lnTo>
                    <a:pt x="0" y="597"/>
                  </a:lnTo>
                  <a:lnTo>
                    <a:pt x="0" y="597"/>
                  </a:lnTo>
                  <a:lnTo>
                    <a:pt x="0" y="593"/>
                  </a:lnTo>
                  <a:lnTo>
                    <a:pt x="1" y="590"/>
                  </a:lnTo>
                  <a:lnTo>
                    <a:pt x="3" y="586"/>
                  </a:lnTo>
                  <a:lnTo>
                    <a:pt x="6" y="584"/>
                  </a:lnTo>
                  <a:lnTo>
                    <a:pt x="9" y="582"/>
                  </a:lnTo>
                  <a:lnTo>
                    <a:pt x="12" y="579"/>
                  </a:lnTo>
                  <a:lnTo>
                    <a:pt x="22" y="578"/>
                  </a:lnTo>
                  <a:lnTo>
                    <a:pt x="22" y="578"/>
                  </a:lnTo>
                  <a:lnTo>
                    <a:pt x="26" y="578"/>
                  </a:lnTo>
                  <a:lnTo>
                    <a:pt x="26" y="578"/>
                  </a:lnTo>
                  <a:lnTo>
                    <a:pt x="74" y="584"/>
                  </a:lnTo>
                  <a:lnTo>
                    <a:pt x="126" y="587"/>
                  </a:lnTo>
                  <a:lnTo>
                    <a:pt x="176" y="591"/>
                  </a:lnTo>
                  <a:lnTo>
                    <a:pt x="215" y="592"/>
                  </a:lnTo>
                  <a:lnTo>
                    <a:pt x="215" y="592"/>
                  </a:lnTo>
                  <a:lnTo>
                    <a:pt x="243" y="591"/>
                  </a:lnTo>
                  <a:lnTo>
                    <a:pt x="256" y="590"/>
                  </a:lnTo>
                  <a:lnTo>
                    <a:pt x="267" y="587"/>
                  </a:lnTo>
                  <a:lnTo>
                    <a:pt x="279" y="585"/>
                  </a:lnTo>
                  <a:lnTo>
                    <a:pt x="288" y="582"/>
                  </a:lnTo>
                  <a:lnTo>
                    <a:pt x="297" y="578"/>
                  </a:lnTo>
                  <a:lnTo>
                    <a:pt x="305" y="574"/>
                  </a:lnTo>
                  <a:lnTo>
                    <a:pt x="312" y="568"/>
                  </a:lnTo>
                  <a:lnTo>
                    <a:pt x="319" y="562"/>
                  </a:lnTo>
                  <a:lnTo>
                    <a:pt x="323" y="555"/>
                  </a:lnTo>
                  <a:lnTo>
                    <a:pt x="328" y="547"/>
                  </a:lnTo>
                  <a:lnTo>
                    <a:pt x="331" y="538"/>
                  </a:lnTo>
                  <a:lnTo>
                    <a:pt x="334" y="529"/>
                  </a:lnTo>
                  <a:lnTo>
                    <a:pt x="335" y="517"/>
                  </a:lnTo>
                  <a:lnTo>
                    <a:pt x="336" y="506"/>
                  </a:lnTo>
                  <a:lnTo>
                    <a:pt x="336" y="506"/>
                  </a:lnTo>
                  <a:lnTo>
                    <a:pt x="335" y="493"/>
                  </a:lnTo>
                  <a:lnTo>
                    <a:pt x="331" y="481"/>
                  </a:lnTo>
                  <a:lnTo>
                    <a:pt x="324" y="469"/>
                  </a:lnTo>
                  <a:lnTo>
                    <a:pt x="316" y="458"/>
                  </a:lnTo>
                  <a:lnTo>
                    <a:pt x="304" y="446"/>
                  </a:lnTo>
                  <a:lnTo>
                    <a:pt x="288" y="434"/>
                  </a:lnTo>
                  <a:lnTo>
                    <a:pt x="268" y="420"/>
                  </a:lnTo>
                  <a:lnTo>
                    <a:pt x="245" y="406"/>
                  </a:lnTo>
                  <a:lnTo>
                    <a:pt x="123" y="334"/>
                  </a:lnTo>
                  <a:lnTo>
                    <a:pt x="123" y="334"/>
                  </a:lnTo>
                  <a:lnTo>
                    <a:pt x="96" y="317"/>
                  </a:lnTo>
                  <a:lnTo>
                    <a:pt x="72" y="298"/>
                  </a:lnTo>
                  <a:lnTo>
                    <a:pt x="62" y="289"/>
                  </a:lnTo>
                  <a:lnTo>
                    <a:pt x="51" y="280"/>
                  </a:lnTo>
                  <a:lnTo>
                    <a:pt x="42" y="270"/>
                  </a:lnTo>
                  <a:lnTo>
                    <a:pt x="34" y="259"/>
                  </a:lnTo>
                  <a:lnTo>
                    <a:pt x="26" y="249"/>
                  </a:lnTo>
                  <a:lnTo>
                    <a:pt x="19" y="238"/>
                  </a:lnTo>
                  <a:lnTo>
                    <a:pt x="14" y="226"/>
                  </a:lnTo>
                  <a:lnTo>
                    <a:pt x="9" y="214"/>
                  </a:lnTo>
                  <a:lnTo>
                    <a:pt x="4" y="201"/>
                  </a:lnTo>
                  <a:lnTo>
                    <a:pt x="2" y="188"/>
                  </a:lnTo>
                  <a:lnTo>
                    <a:pt x="0" y="175"/>
                  </a:lnTo>
                  <a:lnTo>
                    <a:pt x="0" y="161"/>
                  </a:lnTo>
                  <a:lnTo>
                    <a:pt x="0" y="161"/>
                  </a:lnTo>
                  <a:lnTo>
                    <a:pt x="1" y="138"/>
                  </a:lnTo>
                  <a:lnTo>
                    <a:pt x="4" y="118"/>
                  </a:lnTo>
                  <a:lnTo>
                    <a:pt x="9" y="100"/>
                  </a:lnTo>
                  <a:lnTo>
                    <a:pt x="16" y="83"/>
                  </a:lnTo>
                  <a:lnTo>
                    <a:pt x="25" y="68"/>
                  </a:lnTo>
                  <a:lnTo>
                    <a:pt x="36" y="55"/>
                  </a:lnTo>
                  <a:lnTo>
                    <a:pt x="48" y="44"/>
                  </a:lnTo>
                  <a:lnTo>
                    <a:pt x="63" y="33"/>
                  </a:lnTo>
                  <a:lnTo>
                    <a:pt x="78" y="25"/>
                  </a:lnTo>
                  <a:lnTo>
                    <a:pt x="95" y="19"/>
                  </a:lnTo>
                  <a:lnTo>
                    <a:pt x="112" y="13"/>
                  </a:lnTo>
                  <a:lnTo>
                    <a:pt x="132" y="8"/>
                  </a:lnTo>
                  <a:lnTo>
                    <a:pt x="152" y="5"/>
                  </a:lnTo>
                  <a:lnTo>
                    <a:pt x="173" y="2"/>
                  </a:lnTo>
                  <a:lnTo>
                    <a:pt x="195" y="1"/>
                  </a:lnTo>
                  <a:lnTo>
                    <a:pt x="218" y="0"/>
                  </a:lnTo>
                  <a:lnTo>
                    <a:pt x="218" y="0"/>
                  </a:lnTo>
                  <a:lnTo>
                    <a:pt x="268" y="1"/>
                  </a:lnTo>
                  <a:lnTo>
                    <a:pt x="316" y="5"/>
                  </a:lnTo>
                  <a:lnTo>
                    <a:pt x="362" y="9"/>
                  </a:lnTo>
                  <a:lnTo>
                    <a:pt x="407" y="16"/>
                  </a:lnTo>
                  <a:lnTo>
                    <a:pt x="407" y="16"/>
                  </a:lnTo>
                  <a:lnTo>
                    <a:pt x="412" y="17"/>
                  </a:lnTo>
                  <a:lnTo>
                    <a:pt x="416" y="19"/>
                  </a:lnTo>
                  <a:lnTo>
                    <a:pt x="421" y="21"/>
                  </a:lnTo>
                  <a:lnTo>
                    <a:pt x="424" y="24"/>
                  </a:lnTo>
                  <a:lnTo>
                    <a:pt x="426" y="28"/>
                  </a:lnTo>
                  <a:lnTo>
                    <a:pt x="428" y="31"/>
                  </a:lnTo>
                  <a:lnTo>
                    <a:pt x="429" y="36"/>
                  </a:lnTo>
                  <a:lnTo>
                    <a:pt x="430" y="40"/>
                  </a:lnTo>
                  <a:lnTo>
                    <a:pt x="430" y="80"/>
                  </a:lnTo>
                  <a:lnTo>
                    <a:pt x="430" y="80"/>
                  </a:lnTo>
                  <a:lnTo>
                    <a:pt x="429" y="85"/>
                  </a:lnTo>
                  <a:lnTo>
                    <a:pt x="428" y="90"/>
                  </a:lnTo>
                  <a:lnTo>
                    <a:pt x="426" y="93"/>
                  </a:lnTo>
                  <a:lnTo>
                    <a:pt x="424" y="95"/>
                  </a:lnTo>
                  <a:lnTo>
                    <a:pt x="421" y="98"/>
                  </a:lnTo>
                  <a:lnTo>
                    <a:pt x="417" y="99"/>
                  </a:lnTo>
                  <a:lnTo>
                    <a:pt x="409" y="100"/>
                  </a:lnTo>
                  <a:lnTo>
                    <a:pt x="409" y="100"/>
                  </a:lnTo>
                  <a:lnTo>
                    <a:pt x="406" y="100"/>
                  </a:lnTo>
                  <a:lnTo>
                    <a:pt x="406" y="100"/>
                  </a:lnTo>
                  <a:lnTo>
                    <a:pt x="321" y="94"/>
                  </a:lnTo>
                  <a:lnTo>
                    <a:pt x="270" y="92"/>
                  </a:lnTo>
                  <a:lnTo>
                    <a:pt x="218" y="91"/>
                  </a:lnTo>
                  <a:lnTo>
                    <a:pt x="218" y="91"/>
                  </a:lnTo>
                  <a:lnTo>
                    <a:pt x="194" y="91"/>
                  </a:lnTo>
                  <a:lnTo>
                    <a:pt x="172" y="93"/>
                  </a:lnTo>
                  <a:lnTo>
                    <a:pt x="153" y="97"/>
                  </a:lnTo>
                  <a:lnTo>
                    <a:pt x="144" y="100"/>
                  </a:lnTo>
                  <a:lnTo>
                    <a:pt x="136" y="102"/>
                  </a:lnTo>
                  <a:lnTo>
                    <a:pt x="129" y="107"/>
                  </a:lnTo>
                  <a:lnTo>
                    <a:pt x="124" y="111"/>
                  </a:lnTo>
                  <a:lnTo>
                    <a:pt x="118" y="117"/>
                  </a:lnTo>
                  <a:lnTo>
                    <a:pt x="114" y="124"/>
                  </a:lnTo>
                  <a:lnTo>
                    <a:pt x="111" y="131"/>
                  </a:lnTo>
                  <a:lnTo>
                    <a:pt x="108" y="140"/>
                  </a:lnTo>
                  <a:lnTo>
                    <a:pt x="106" y="150"/>
                  </a:lnTo>
                  <a:lnTo>
                    <a:pt x="106" y="161"/>
                  </a:lnTo>
                  <a:lnTo>
                    <a:pt x="106" y="161"/>
                  </a:lnTo>
                  <a:lnTo>
                    <a:pt x="108" y="173"/>
                  </a:lnTo>
                  <a:lnTo>
                    <a:pt x="111" y="186"/>
                  </a:lnTo>
                  <a:lnTo>
                    <a:pt x="118" y="197"/>
                  </a:lnTo>
                  <a:lnTo>
                    <a:pt x="127" y="208"/>
                  </a:lnTo>
                  <a:lnTo>
                    <a:pt x="139" y="219"/>
                  </a:lnTo>
                  <a:lnTo>
                    <a:pt x="152" y="230"/>
                  </a:lnTo>
                  <a:lnTo>
                    <a:pt x="170" y="241"/>
                  </a:lnTo>
                  <a:lnTo>
                    <a:pt x="189" y="253"/>
                  </a:lnTo>
                  <a:lnTo>
                    <a:pt x="308" y="324"/>
                  </a:lnTo>
                  <a:lnTo>
                    <a:pt x="308" y="324"/>
                  </a:lnTo>
                  <a:lnTo>
                    <a:pt x="327" y="335"/>
                  </a:lnTo>
                  <a:lnTo>
                    <a:pt x="343" y="345"/>
                  </a:lnTo>
                  <a:lnTo>
                    <a:pt x="358" y="357"/>
                  </a:lnTo>
                  <a:lnTo>
                    <a:pt x="371" y="367"/>
                  </a:lnTo>
                  <a:lnTo>
                    <a:pt x="384" y="378"/>
                  </a:lnTo>
                  <a:lnTo>
                    <a:pt x="394" y="389"/>
                  </a:lnTo>
                  <a:lnTo>
                    <a:pt x="405" y="399"/>
                  </a:lnTo>
                  <a:lnTo>
                    <a:pt x="413" y="411"/>
                  </a:lnTo>
                  <a:lnTo>
                    <a:pt x="420" y="421"/>
                  </a:lnTo>
                  <a:lnTo>
                    <a:pt x="425" y="433"/>
                  </a:lnTo>
                  <a:lnTo>
                    <a:pt x="431" y="444"/>
                  </a:lnTo>
                  <a:lnTo>
                    <a:pt x="435" y="456"/>
                  </a:lnTo>
                  <a:lnTo>
                    <a:pt x="438" y="468"/>
                  </a:lnTo>
                  <a:lnTo>
                    <a:pt x="440" y="481"/>
                  </a:lnTo>
                  <a:lnTo>
                    <a:pt x="441" y="493"/>
                  </a:lnTo>
                  <a:lnTo>
                    <a:pt x="441" y="506"/>
                  </a:lnTo>
                  <a:lnTo>
                    <a:pt x="441" y="506"/>
                  </a:lnTo>
                  <a:lnTo>
                    <a:pt x="440" y="529"/>
                  </a:lnTo>
                  <a:lnTo>
                    <a:pt x="437" y="548"/>
                  </a:lnTo>
                  <a:lnTo>
                    <a:pt x="432" y="568"/>
                  </a:lnTo>
                  <a:lnTo>
                    <a:pt x="425" y="585"/>
                  </a:lnTo>
                  <a:lnTo>
                    <a:pt x="416" y="601"/>
                  </a:lnTo>
                  <a:lnTo>
                    <a:pt x="406" y="616"/>
                  </a:lnTo>
                  <a:lnTo>
                    <a:pt x="393" y="629"/>
                  </a:lnTo>
                  <a:lnTo>
                    <a:pt x="379" y="640"/>
                  </a:lnTo>
                  <a:lnTo>
                    <a:pt x="363" y="649"/>
                  </a:lnTo>
                  <a:lnTo>
                    <a:pt x="346" y="659"/>
                  </a:lnTo>
                  <a:lnTo>
                    <a:pt x="328" y="665"/>
                  </a:lnTo>
                  <a:lnTo>
                    <a:pt x="308" y="671"/>
                  </a:lnTo>
                  <a:lnTo>
                    <a:pt x="287" y="676"/>
                  </a:lnTo>
                  <a:lnTo>
                    <a:pt x="265" y="678"/>
                  </a:lnTo>
                  <a:lnTo>
                    <a:pt x="241" y="680"/>
                  </a:lnTo>
                  <a:lnTo>
                    <a:pt x="215" y="681"/>
                  </a:lnTo>
                  <a:lnTo>
                    <a:pt x="215"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59" name="Freeform 181"/>
            <p:cNvSpPr>
              <a:spLocks/>
            </p:cNvSpPr>
            <p:nvPr/>
          </p:nvSpPr>
          <p:spPr bwMode="auto">
            <a:xfrm>
              <a:off x="4737819" y="4470956"/>
              <a:ext cx="107465" cy="180494"/>
            </a:xfrm>
            <a:custGeom>
              <a:avLst/>
              <a:gdLst>
                <a:gd name="T0" fmla="*/ 186 w 544"/>
                <a:gd name="T1" fmla="*/ 912 h 914"/>
                <a:gd name="T2" fmla="*/ 45 w 544"/>
                <a:gd name="T3" fmla="*/ 897 h 914"/>
                <a:gd name="T4" fmla="*/ 25 w 544"/>
                <a:gd name="T5" fmla="*/ 887 h 914"/>
                <a:gd name="T6" fmla="*/ 22 w 544"/>
                <a:gd name="T7" fmla="*/ 827 h 914"/>
                <a:gd name="T8" fmla="*/ 29 w 544"/>
                <a:gd name="T9" fmla="*/ 812 h 914"/>
                <a:gd name="T10" fmla="*/ 43 w 544"/>
                <a:gd name="T11" fmla="*/ 807 h 914"/>
                <a:gd name="T12" fmla="*/ 146 w 544"/>
                <a:gd name="T13" fmla="*/ 813 h 914"/>
                <a:gd name="T14" fmla="*/ 272 w 544"/>
                <a:gd name="T15" fmla="*/ 814 h 914"/>
                <a:gd name="T16" fmla="*/ 353 w 544"/>
                <a:gd name="T17" fmla="*/ 798 h 914"/>
                <a:gd name="T18" fmla="*/ 402 w 544"/>
                <a:gd name="T19" fmla="*/ 765 h 914"/>
                <a:gd name="T20" fmla="*/ 425 w 544"/>
                <a:gd name="T21" fmla="*/ 717 h 914"/>
                <a:gd name="T22" fmla="*/ 429 w 544"/>
                <a:gd name="T23" fmla="*/ 672 h 914"/>
                <a:gd name="T24" fmla="*/ 423 w 544"/>
                <a:gd name="T25" fmla="*/ 631 h 914"/>
                <a:gd name="T26" fmla="*/ 398 w 544"/>
                <a:gd name="T27" fmla="*/ 594 h 914"/>
                <a:gd name="T28" fmla="*/ 323 w 544"/>
                <a:gd name="T29" fmla="*/ 534 h 914"/>
                <a:gd name="T30" fmla="*/ 129 w 544"/>
                <a:gd name="T31" fmla="*/ 414 h 914"/>
                <a:gd name="T32" fmla="*/ 66 w 544"/>
                <a:gd name="T33" fmla="*/ 364 h 914"/>
                <a:gd name="T34" fmla="*/ 25 w 544"/>
                <a:gd name="T35" fmla="*/ 310 h 914"/>
                <a:gd name="T36" fmla="*/ 4 w 544"/>
                <a:gd name="T37" fmla="*/ 248 h 914"/>
                <a:gd name="T38" fmla="*/ 2 w 544"/>
                <a:gd name="T39" fmla="*/ 187 h 914"/>
                <a:gd name="T40" fmla="*/ 20 w 544"/>
                <a:gd name="T41" fmla="*/ 118 h 914"/>
                <a:gd name="T42" fmla="*/ 44 w 544"/>
                <a:gd name="T43" fmla="*/ 81 h 914"/>
                <a:gd name="T44" fmla="*/ 96 w 544"/>
                <a:gd name="T45" fmla="*/ 39 h 914"/>
                <a:gd name="T46" fmla="*/ 194 w 544"/>
                <a:gd name="T47" fmla="*/ 7 h 914"/>
                <a:gd name="T48" fmla="*/ 290 w 544"/>
                <a:gd name="T49" fmla="*/ 0 h 914"/>
                <a:gd name="T50" fmla="*/ 499 w 544"/>
                <a:gd name="T51" fmla="*/ 14 h 914"/>
                <a:gd name="T52" fmla="*/ 517 w 544"/>
                <a:gd name="T53" fmla="*/ 24 h 914"/>
                <a:gd name="T54" fmla="*/ 520 w 544"/>
                <a:gd name="T55" fmla="*/ 87 h 914"/>
                <a:gd name="T56" fmla="*/ 517 w 544"/>
                <a:gd name="T57" fmla="*/ 99 h 914"/>
                <a:gd name="T58" fmla="*/ 504 w 544"/>
                <a:gd name="T59" fmla="*/ 106 h 914"/>
                <a:gd name="T60" fmla="*/ 497 w 544"/>
                <a:gd name="T61" fmla="*/ 106 h 914"/>
                <a:gd name="T62" fmla="*/ 290 w 544"/>
                <a:gd name="T63" fmla="*/ 99 h 914"/>
                <a:gd name="T64" fmla="*/ 226 w 544"/>
                <a:gd name="T65" fmla="*/ 102 h 914"/>
                <a:gd name="T66" fmla="*/ 166 w 544"/>
                <a:gd name="T67" fmla="*/ 117 h 914"/>
                <a:gd name="T68" fmla="*/ 128 w 544"/>
                <a:gd name="T69" fmla="*/ 148 h 914"/>
                <a:gd name="T70" fmla="*/ 113 w 544"/>
                <a:gd name="T71" fmla="*/ 197 h 914"/>
                <a:gd name="T72" fmla="*/ 114 w 544"/>
                <a:gd name="T73" fmla="*/ 234 h 914"/>
                <a:gd name="T74" fmla="*/ 129 w 544"/>
                <a:gd name="T75" fmla="*/ 270 h 914"/>
                <a:gd name="T76" fmla="*/ 161 w 544"/>
                <a:gd name="T77" fmla="*/ 304 h 914"/>
                <a:gd name="T78" fmla="*/ 355 w 544"/>
                <a:gd name="T79" fmla="*/ 426 h 914"/>
                <a:gd name="T80" fmla="*/ 424 w 544"/>
                <a:gd name="T81" fmla="*/ 471 h 914"/>
                <a:gd name="T82" fmla="*/ 490 w 544"/>
                <a:gd name="T83" fmla="*/ 530 h 914"/>
                <a:gd name="T84" fmla="*/ 528 w 544"/>
                <a:gd name="T85" fmla="*/ 588 h 914"/>
                <a:gd name="T86" fmla="*/ 543 w 544"/>
                <a:gd name="T87" fmla="*/ 655 h 914"/>
                <a:gd name="T88" fmla="*/ 541 w 544"/>
                <a:gd name="T89" fmla="*/ 716 h 914"/>
                <a:gd name="T90" fmla="*/ 512 w 544"/>
                <a:gd name="T91" fmla="*/ 799 h 914"/>
                <a:gd name="T92" fmla="*/ 475 w 544"/>
                <a:gd name="T93" fmla="*/ 844 h 914"/>
                <a:gd name="T94" fmla="*/ 433 w 544"/>
                <a:gd name="T95" fmla="*/ 874 h 914"/>
                <a:gd name="T96" fmla="*/ 378 w 544"/>
                <a:gd name="T97" fmla="*/ 897 h 914"/>
                <a:gd name="T98" fmla="*/ 308 w 544"/>
                <a:gd name="T99" fmla="*/ 911 h 914"/>
                <a:gd name="T100" fmla="*/ 246 w 544"/>
                <a:gd name="T101" fmla="*/ 91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4" h="914">
                  <a:moveTo>
                    <a:pt x="246" y="914"/>
                  </a:moveTo>
                  <a:lnTo>
                    <a:pt x="246" y="914"/>
                  </a:lnTo>
                  <a:lnTo>
                    <a:pt x="215" y="913"/>
                  </a:lnTo>
                  <a:lnTo>
                    <a:pt x="186" y="912"/>
                  </a:lnTo>
                  <a:lnTo>
                    <a:pt x="134" y="908"/>
                  </a:lnTo>
                  <a:lnTo>
                    <a:pt x="88" y="903"/>
                  </a:lnTo>
                  <a:lnTo>
                    <a:pt x="45" y="897"/>
                  </a:lnTo>
                  <a:lnTo>
                    <a:pt x="45" y="897"/>
                  </a:lnTo>
                  <a:lnTo>
                    <a:pt x="34" y="894"/>
                  </a:lnTo>
                  <a:lnTo>
                    <a:pt x="29" y="891"/>
                  </a:lnTo>
                  <a:lnTo>
                    <a:pt x="27" y="889"/>
                  </a:lnTo>
                  <a:lnTo>
                    <a:pt x="25" y="887"/>
                  </a:lnTo>
                  <a:lnTo>
                    <a:pt x="23" y="883"/>
                  </a:lnTo>
                  <a:lnTo>
                    <a:pt x="22" y="875"/>
                  </a:lnTo>
                  <a:lnTo>
                    <a:pt x="22" y="827"/>
                  </a:lnTo>
                  <a:lnTo>
                    <a:pt x="22" y="827"/>
                  </a:lnTo>
                  <a:lnTo>
                    <a:pt x="23" y="822"/>
                  </a:lnTo>
                  <a:lnTo>
                    <a:pt x="25" y="818"/>
                  </a:lnTo>
                  <a:lnTo>
                    <a:pt x="26" y="814"/>
                  </a:lnTo>
                  <a:lnTo>
                    <a:pt x="29" y="812"/>
                  </a:lnTo>
                  <a:lnTo>
                    <a:pt x="31" y="810"/>
                  </a:lnTo>
                  <a:lnTo>
                    <a:pt x="35" y="809"/>
                  </a:lnTo>
                  <a:lnTo>
                    <a:pt x="43" y="807"/>
                  </a:lnTo>
                  <a:lnTo>
                    <a:pt x="43" y="807"/>
                  </a:lnTo>
                  <a:lnTo>
                    <a:pt x="46" y="807"/>
                  </a:lnTo>
                  <a:lnTo>
                    <a:pt x="46" y="807"/>
                  </a:lnTo>
                  <a:lnTo>
                    <a:pt x="93" y="811"/>
                  </a:lnTo>
                  <a:lnTo>
                    <a:pt x="146" y="813"/>
                  </a:lnTo>
                  <a:lnTo>
                    <a:pt x="199" y="814"/>
                  </a:lnTo>
                  <a:lnTo>
                    <a:pt x="246" y="814"/>
                  </a:lnTo>
                  <a:lnTo>
                    <a:pt x="246" y="814"/>
                  </a:lnTo>
                  <a:lnTo>
                    <a:pt x="272" y="814"/>
                  </a:lnTo>
                  <a:lnTo>
                    <a:pt x="295" y="812"/>
                  </a:lnTo>
                  <a:lnTo>
                    <a:pt x="317" y="809"/>
                  </a:lnTo>
                  <a:lnTo>
                    <a:pt x="335" y="804"/>
                  </a:lnTo>
                  <a:lnTo>
                    <a:pt x="353" y="798"/>
                  </a:lnTo>
                  <a:lnTo>
                    <a:pt x="368" y="791"/>
                  </a:lnTo>
                  <a:lnTo>
                    <a:pt x="381" y="783"/>
                  </a:lnTo>
                  <a:lnTo>
                    <a:pt x="392" y="775"/>
                  </a:lnTo>
                  <a:lnTo>
                    <a:pt x="402" y="765"/>
                  </a:lnTo>
                  <a:lnTo>
                    <a:pt x="410" y="755"/>
                  </a:lnTo>
                  <a:lnTo>
                    <a:pt x="416" y="742"/>
                  </a:lnTo>
                  <a:lnTo>
                    <a:pt x="421" y="729"/>
                  </a:lnTo>
                  <a:lnTo>
                    <a:pt x="425" y="717"/>
                  </a:lnTo>
                  <a:lnTo>
                    <a:pt x="427" y="703"/>
                  </a:lnTo>
                  <a:lnTo>
                    <a:pt x="429" y="688"/>
                  </a:lnTo>
                  <a:lnTo>
                    <a:pt x="429" y="672"/>
                  </a:lnTo>
                  <a:lnTo>
                    <a:pt x="429" y="672"/>
                  </a:lnTo>
                  <a:lnTo>
                    <a:pt x="429" y="661"/>
                  </a:lnTo>
                  <a:lnTo>
                    <a:pt x="428" y="650"/>
                  </a:lnTo>
                  <a:lnTo>
                    <a:pt x="426" y="641"/>
                  </a:lnTo>
                  <a:lnTo>
                    <a:pt x="423" y="631"/>
                  </a:lnTo>
                  <a:lnTo>
                    <a:pt x="418" y="622"/>
                  </a:lnTo>
                  <a:lnTo>
                    <a:pt x="412" y="612"/>
                  </a:lnTo>
                  <a:lnTo>
                    <a:pt x="407" y="603"/>
                  </a:lnTo>
                  <a:lnTo>
                    <a:pt x="398" y="594"/>
                  </a:lnTo>
                  <a:lnTo>
                    <a:pt x="389" y="585"/>
                  </a:lnTo>
                  <a:lnTo>
                    <a:pt x="379" y="576"/>
                  </a:lnTo>
                  <a:lnTo>
                    <a:pt x="354" y="555"/>
                  </a:lnTo>
                  <a:lnTo>
                    <a:pt x="323" y="534"/>
                  </a:lnTo>
                  <a:lnTo>
                    <a:pt x="285" y="510"/>
                  </a:lnTo>
                  <a:lnTo>
                    <a:pt x="168" y="439"/>
                  </a:lnTo>
                  <a:lnTo>
                    <a:pt x="168" y="439"/>
                  </a:lnTo>
                  <a:lnTo>
                    <a:pt x="129" y="414"/>
                  </a:lnTo>
                  <a:lnTo>
                    <a:pt x="111" y="401"/>
                  </a:lnTo>
                  <a:lnTo>
                    <a:pt x="95" y="389"/>
                  </a:lnTo>
                  <a:lnTo>
                    <a:pt x="80" y="376"/>
                  </a:lnTo>
                  <a:lnTo>
                    <a:pt x="66" y="364"/>
                  </a:lnTo>
                  <a:lnTo>
                    <a:pt x="53" y="351"/>
                  </a:lnTo>
                  <a:lnTo>
                    <a:pt x="43" y="337"/>
                  </a:lnTo>
                  <a:lnTo>
                    <a:pt x="33" y="323"/>
                  </a:lnTo>
                  <a:lnTo>
                    <a:pt x="25" y="310"/>
                  </a:lnTo>
                  <a:lnTo>
                    <a:pt x="18" y="295"/>
                  </a:lnTo>
                  <a:lnTo>
                    <a:pt x="11" y="280"/>
                  </a:lnTo>
                  <a:lnTo>
                    <a:pt x="6" y="264"/>
                  </a:lnTo>
                  <a:lnTo>
                    <a:pt x="4" y="248"/>
                  </a:lnTo>
                  <a:lnTo>
                    <a:pt x="2" y="232"/>
                  </a:lnTo>
                  <a:lnTo>
                    <a:pt x="0" y="213"/>
                  </a:lnTo>
                  <a:lnTo>
                    <a:pt x="0" y="213"/>
                  </a:lnTo>
                  <a:lnTo>
                    <a:pt x="2" y="187"/>
                  </a:lnTo>
                  <a:lnTo>
                    <a:pt x="6" y="162"/>
                  </a:lnTo>
                  <a:lnTo>
                    <a:pt x="12" y="140"/>
                  </a:lnTo>
                  <a:lnTo>
                    <a:pt x="15" y="128"/>
                  </a:lnTo>
                  <a:lnTo>
                    <a:pt x="20" y="118"/>
                  </a:lnTo>
                  <a:lnTo>
                    <a:pt x="26" y="109"/>
                  </a:lnTo>
                  <a:lnTo>
                    <a:pt x="30" y="99"/>
                  </a:lnTo>
                  <a:lnTo>
                    <a:pt x="37" y="91"/>
                  </a:lnTo>
                  <a:lnTo>
                    <a:pt x="44" y="81"/>
                  </a:lnTo>
                  <a:lnTo>
                    <a:pt x="51" y="73"/>
                  </a:lnTo>
                  <a:lnTo>
                    <a:pt x="59" y="65"/>
                  </a:lnTo>
                  <a:lnTo>
                    <a:pt x="76" y="52"/>
                  </a:lnTo>
                  <a:lnTo>
                    <a:pt x="96" y="39"/>
                  </a:lnTo>
                  <a:lnTo>
                    <a:pt x="117" y="29"/>
                  </a:lnTo>
                  <a:lnTo>
                    <a:pt x="142" y="19"/>
                  </a:lnTo>
                  <a:lnTo>
                    <a:pt x="167" y="13"/>
                  </a:lnTo>
                  <a:lnTo>
                    <a:pt x="194" y="7"/>
                  </a:lnTo>
                  <a:lnTo>
                    <a:pt x="224" y="2"/>
                  </a:lnTo>
                  <a:lnTo>
                    <a:pt x="256" y="0"/>
                  </a:lnTo>
                  <a:lnTo>
                    <a:pt x="290" y="0"/>
                  </a:lnTo>
                  <a:lnTo>
                    <a:pt x="290" y="0"/>
                  </a:lnTo>
                  <a:lnTo>
                    <a:pt x="346" y="1"/>
                  </a:lnTo>
                  <a:lnTo>
                    <a:pt x="404" y="5"/>
                  </a:lnTo>
                  <a:lnTo>
                    <a:pt x="457" y="9"/>
                  </a:lnTo>
                  <a:lnTo>
                    <a:pt x="499" y="14"/>
                  </a:lnTo>
                  <a:lnTo>
                    <a:pt x="499" y="14"/>
                  </a:lnTo>
                  <a:lnTo>
                    <a:pt x="507" y="17"/>
                  </a:lnTo>
                  <a:lnTo>
                    <a:pt x="514" y="21"/>
                  </a:lnTo>
                  <a:lnTo>
                    <a:pt x="517" y="24"/>
                  </a:lnTo>
                  <a:lnTo>
                    <a:pt x="519" y="26"/>
                  </a:lnTo>
                  <a:lnTo>
                    <a:pt x="520" y="31"/>
                  </a:lnTo>
                  <a:lnTo>
                    <a:pt x="520" y="34"/>
                  </a:lnTo>
                  <a:lnTo>
                    <a:pt x="520" y="87"/>
                  </a:lnTo>
                  <a:lnTo>
                    <a:pt x="520" y="87"/>
                  </a:lnTo>
                  <a:lnTo>
                    <a:pt x="520" y="91"/>
                  </a:lnTo>
                  <a:lnTo>
                    <a:pt x="519" y="95"/>
                  </a:lnTo>
                  <a:lnTo>
                    <a:pt x="517" y="99"/>
                  </a:lnTo>
                  <a:lnTo>
                    <a:pt x="514" y="101"/>
                  </a:lnTo>
                  <a:lnTo>
                    <a:pt x="511" y="103"/>
                  </a:lnTo>
                  <a:lnTo>
                    <a:pt x="507" y="104"/>
                  </a:lnTo>
                  <a:lnTo>
                    <a:pt x="504" y="106"/>
                  </a:lnTo>
                  <a:lnTo>
                    <a:pt x="499" y="106"/>
                  </a:lnTo>
                  <a:lnTo>
                    <a:pt x="499" y="106"/>
                  </a:lnTo>
                  <a:lnTo>
                    <a:pt x="497" y="106"/>
                  </a:lnTo>
                  <a:lnTo>
                    <a:pt x="497" y="106"/>
                  </a:lnTo>
                  <a:lnTo>
                    <a:pt x="452" y="103"/>
                  </a:lnTo>
                  <a:lnTo>
                    <a:pt x="400" y="101"/>
                  </a:lnTo>
                  <a:lnTo>
                    <a:pt x="343" y="100"/>
                  </a:lnTo>
                  <a:lnTo>
                    <a:pt x="290" y="99"/>
                  </a:lnTo>
                  <a:lnTo>
                    <a:pt x="290" y="99"/>
                  </a:lnTo>
                  <a:lnTo>
                    <a:pt x="267" y="99"/>
                  </a:lnTo>
                  <a:lnTo>
                    <a:pt x="246" y="100"/>
                  </a:lnTo>
                  <a:lnTo>
                    <a:pt x="226" y="102"/>
                  </a:lnTo>
                  <a:lnTo>
                    <a:pt x="209" y="104"/>
                  </a:lnTo>
                  <a:lnTo>
                    <a:pt x="193" y="108"/>
                  </a:lnTo>
                  <a:lnTo>
                    <a:pt x="178" y="111"/>
                  </a:lnTo>
                  <a:lnTo>
                    <a:pt x="166" y="117"/>
                  </a:lnTo>
                  <a:lnTo>
                    <a:pt x="154" y="123"/>
                  </a:lnTo>
                  <a:lnTo>
                    <a:pt x="144" y="130"/>
                  </a:lnTo>
                  <a:lnTo>
                    <a:pt x="136" y="139"/>
                  </a:lnTo>
                  <a:lnTo>
                    <a:pt x="128" y="148"/>
                  </a:lnTo>
                  <a:lnTo>
                    <a:pt x="122" y="158"/>
                  </a:lnTo>
                  <a:lnTo>
                    <a:pt x="117" y="170"/>
                  </a:lnTo>
                  <a:lnTo>
                    <a:pt x="114" y="184"/>
                  </a:lnTo>
                  <a:lnTo>
                    <a:pt x="113" y="197"/>
                  </a:lnTo>
                  <a:lnTo>
                    <a:pt x="112" y="213"/>
                  </a:lnTo>
                  <a:lnTo>
                    <a:pt x="112" y="213"/>
                  </a:lnTo>
                  <a:lnTo>
                    <a:pt x="113" y="224"/>
                  </a:lnTo>
                  <a:lnTo>
                    <a:pt x="114" y="234"/>
                  </a:lnTo>
                  <a:lnTo>
                    <a:pt x="116" y="243"/>
                  </a:lnTo>
                  <a:lnTo>
                    <a:pt x="120" y="252"/>
                  </a:lnTo>
                  <a:lnTo>
                    <a:pt x="124" y="262"/>
                  </a:lnTo>
                  <a:lnTo>
                    <a:pt x="129" y="270"/>
                  </a:lnTo>
                  <a:lnTo>
                    <a:pt x="136" y="279"/>
                  </a:lnTo>
                  <a:lnTo>
                    <a:pt x="144" y="287"/>
                  </a:lnTo>
                  <a:lnTo>
                    <a:pt x="152" y="295"/>
                  </a:lnTo>
                  <a:lnTo>
                    <a:pt x="161" y="304"/>
                  </a:lnTo>
                  <a:lnTo>
                    <a:pt x="184" y="321"/>
                  </a:lnTo>
                  <a:lnTo>
                    <a:pt x="212" y="340"/>
                  </a:lnTo>
                  <a:lnTo>
                    <a:pt x="244" y="359"/>
                  </a:lnTo>
                  <a:lnTo>
                    <a:pt x="355" y="426"/>
                  </a:lnTo>
                  <a:lnTo>
                    <a:pt x="355" y="426"/>
                  </a:lnTo>
                  <a:lnTo>
                    <a:pt x="380" y="442"/>
                  </a:lnTo>
                  <a:lnTo>
                    <a:pt x="403" y="457"/>
                  </a:lnTo>
                  <a:lnTo>
                    <a:pt x="424" y="471"/>
                  </a:lnTo>
                  <a:lnTo>
                    <a:pt x="443" y="486"/>
                  </a:lnTo>
                  <a:lnTo>
                    <a:pt x="460" y="500"/>
                  </a:lnTo>
                  <a:lnTo>
                    <a:pt x="476" y="515"/>
                  </a:lnTo>
                  <a:lnTo>
                    <a:pt x="490" y="530"/>
                  </a:lnTo>
                  <a:lnTo>
                    <a:pt x="502" y="544"/>
                  </a:lnTo>
                  <a:lnTo>
                    <a:pt x="512" y="559"/>
                  </a:lnTo>
                  <a:lnTo>
                    <a:pt x="521" y="573"/>
                  </a:lnTo>
                  <a:lnTo>
                    <a:pt x="528" y="588"/>
                  </a:lnTo>
                  <a:lnTo>
                    <a:pt x="534" y="604"/>
                  </a:lnTo>
                  <a:lnTo>
                    <a:pt x="538" y="621"/>
                  </a:lnTo>
                  <a:lnTo>
                    <a:pt x="542" y="638"/>
                  </a:lnTo>
                  <a:lnTo>
                    <a:pt x="543" y="655"/>
                  </a:lnTo>
                  <a:lnTo>
                    <a:pt x="544" y="672"/>
                  </a:lnTo>
                  <a:lnTo>
                    <a:pt x="544" y="672"/>
                  </a:lnTo>
                  <a:lnTo>
                    <a:pt x="543" y="694"/>
                  </a:lnTo>
                  <a:lnTo>
                    <a:pt x="541" y="716"/>
                  </a:lnTo>
                  <a:lnTo>
                    <a:pt x="537" y="738"/>
                  </a:lnTo>
                  <a:lnTo>
                    <a:pt x="532" y="759"/>
                  </a:lnTo>
                  <a:lnTo>
                    <a:pt x="522" y="780"/>
                  </a:lnTo>
                  <a:lnTo>
                    <a:pt x="512" y="799"/>
                  </a:lnTo>
                  <a:lnTo>
                    <a:pt x="499" y="819"/>
                  </a:lnTo>
                  <a:lnTo>
                    <a:pt x="493" y="827"/>
                  </a:lnTo>
                  <a:lnTo>
                    <a:pt x="485" y="836"/>
                  </a:lnTo>
                  <a:lnTo>
                    <a:pt x="475" y="844"/>
                  </a:lnTo>
                  <a:lnTo>
                    <a:pt x="466" y="853"/>
                  </a:lnTo>
                  <a:lnTo>
                    <a:pt x="456" y="860"/>
                  </a:lnTo>
                  <a:lnTo>
                    <a:pt x="444" y="868"/>
                  </a:lnTo>
                  <a:lnTo>
                    <a:pt x="433" y="874"/>
                  </a:lnTo>
                  <a:lnTo>
                    <a:pt x="420" y="881"/>
                  </a:lnTo>
                  <a:lnTo>
                    <a:pt x="408" y="887"/>
                  </a:lnTo>
                  <a:lnTo>
                    <a:pt x="393" y="892"/>
                  </a:lnTo>
                  <a:lnTo>
                    <a:pt x="378" y="897"/>
                  </a:lnTo>
                  <a:lnTo>
                    <a:pt x="362" y="902"/>
                  </a:lnTo>
                  <a:lnTo>
                    <a:pt x="345" y="905"/>
                  </a:lnTo>
                  <a:lnTo>
                    <a:pt x="327" y="908"/>
                  </a:lnTo>
                  <a:lnTo>
                    <a:pt x="308" y="911"/>
                  </a:lnTo>
                  <a:lnTo>
                    <a:pt x="288" y="912"/>
                  </a:lnTo>
                  <a:lnTo>
                    <a:pt x="268" y="913"/>
                  </a:lnTo>
                  <a:lnTo>
                    <a:pt x="246" y="914"/>
                  </a:lnTo>
                  <a:lnTo>
                    <a:pt x="246" y="9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0" name="Freeform 182"/>
            <p:cNvSpPr>
              <a:spLocks/>
            </p:cNvSpPr>
            <p:nvPr/>
          </p:nvSpPr>
          <p:spPr bwMode="auto">
            <a:xfrm>
              <a:off x="4854190" y="4488174"/>
              <a:ext cx="79560" cy="163275"/>
            </a:xfrm>
            <a:custGeom>
              <a:avLst/>
              <a:gdLst>
                <a:gd name="T0" fmla="*/ 382 w 404"/>
                <a:gd name="T1" fmla="*/ 818 h 825"/>
                <a:gd name="T2" fmla="*/ 343 w 404"/>
                <a:gd name="T3" fmla="*/ 823 h 825"/>
                <a:gd name="T4" fmla="*/ 304 w 404"/>
                <a:gd name="T5" fmla="*/ 825 h 825"/>
                <a:gd name="T6" fmla="*/ 283 w 404"/>
                <a:gd name="T7" fmla="*/ 824 h 825"/>
                <a:gd name="T8" fmla="*/ 248 w 404"/>
                <a:gd name="T9" fmla="*/ 821 h 825"/>
                <a:gd name="T10" fmla="*/ 217 w 404"/>
                <a:gd name="T11" fmla="*/ 814 h 825"/>
                <a:gd name="T12" fmla="*/ 191 w 404"/>
                <a:gd name="T13" fmla="*/ 802 h 825"/>
                <a:gd name="T14" fmla="*/ 171 w 404"/>
                <a:gd name="T15" fmla="*/ 784 h 825"/>
                <a:gd name="T16" fmla="*/ 155 w 404"/>
                <a:gd name="T17" fmla="*/ 759 h 825"/>
                <a:gd name="T18" fmla="*/ 145 w 404"/>
                <a:gd name="T19" fmla="*/ 727 h 825"/>
                <a:gd name="T20" fmla="*/ 140 w 404"/>
                <a:gd name="T21" fmla="*/ 686 h 825"/>
                <a:gd name="T22" fmla="*/ 140 w 404"/>
                <a:gd name="T23" fmla="*/ 241 h 825"/>
                <a:gd name="T24" fmla="*/ 23 w 404"/>
                <a:gd name="T25" fmla="*/ 229 h 825"/>
                <a:gd name="T26" fmla="*/ 9 w 404"/>
                <a:gd name="T27" fmla="*/ 224 h 825"/>
                <a:gd name="T28" fmla="*/ 3 w 404"/>
                <a:gd name="T29" fmla="*/ 218 h 825"/>
                <a:gd name="T30" fmla="*/ 0 w 404"/>
                <a:gd name="T31" fmla="*/ 212 h 825"/>
                <a:gd name="T32" fmla="*/ 0 w 404"/>
                <a:gd name="T33" fmla="*/ 174 h 825"/>
                <a:gd name="T34" fmla="*/ 0 w 404"/>
                <a:gd name="T35" fmla="*/ 169 h 825"/>
                <a:gd name="T36" fmla="*/ 3 w 404"/>
                <a:gd name="T37" fmla="*/ 161 h 825"/>
                <a:gd name="T38" fmla="*/ 9 w 404"/>
                <a:gd name="T39" fmla="*/ 155 h 825"/>
                <a:gd name="T40" fmla="*/ 18 w 404"/>
                <a:gd name="T41" fmla="*/ 153 h 825"/>
                <a:gd name="T42" fmla="*/ 140 w 404"/>
                <a:gd name="T43" fmla="*/ 152 h 825"/>
                <a:gd name="T44" fmla="*/ 140 w 404"/>
                <a:gd name="T45" fmla="*/ 34 h 825"/>
                <a:gd name="T46" fmla="*/ 141 w 404"/>
                <a:gd name="T47" fmla="*/ 26 h 825"/>
                <a:gd name="T48" fmla="*/ 145 w 404"/>
                <a:gd name="T49" fmla="*/ 18 h 825"/>
                <a:gd name="T50" fmla="*/ 152 w 404"/>
                <a:gd name="T51" fmla="*/ 13 h 825"/>
                <a:gd name="T52" fmla="*/ 161 w 404"/>
                <a:gd name="T53" fmla="*/ 10 h 825"/>
                <a:gd name="T54" fmla="*/ 225 w 404"/>
                <a:gd name="T55" fmla="*/ 0 h 825"/>
                <a:gd name="T56" fmla="*/ 228 w 404"/>
                <a:gd name="T57" fmla="*/ 0 h 825"/>
                <a:gd name="T58" fmla="*/ 235 w 404"/>
                <a:gd name="T59" fmla="*/ 2 h 825"/>
                <a:gd name="T60" fmla="*/ 241 w 404"/>
                <a:gd name="T61" fmla="*/ 6 h 825"/>
                <a:gd name="T62" fmla="*/ 244 w 404"/>
                <a:gd name="T63" fmla="*/ 12 h 825"/>
                <a:gd name="T64" fmla="*/ 245 w 404"/>
                <a:gd name="T65" fmla="*/ 20 h 825"/>
                <a:gd name="T66" fmla="*/ 376 w 404"/>
                <a:gd name="T67" fmla="*/ 152 h 825"/>
                <a:gd name="T68" fmla="*/ 381 w 404"/>
                <a:gd name="T69" fmla="*/ 153 h 825"/>
                <a:gd name="T70" fmla="*/ 390 w 404"/>
                <a:gd name="T71" fmla="*/ 156 h 825"/>
                <a:gd name="T72" fmla="*/ 397 w 404"/>
                <a:gd name="T73" fmla="*/ 163 h 825"/>
                <a:gd name="T74" fmla="*/ 400 w 404"/>
                <a:gd name="T75" fmla="*/ 171 h 825"/>
                <a:gd name="T76" fmla="*/ 400 w 404"/>
                <a:gd name="T77" fmla="*/ 217 h 825"/>
                <a:gd name="T78" fmla="*/ 400 w 404"/>
                <a:gd name="T79" fmla="*/ 222 h 825"/>
                <a:gd name="T80" fmla="*/ 397 w 404"/>
                <a:gd name="T81" fmla="*/ 231 h 825"/>
                <a:gd name="T82" fmla="*/ 390 w 404"/>
                <a:gd name="T83" fmla="*/ 238 h 825"/>
                <a:gd name="T84" fmla="*/ 381 w 404"/>
                <a:gd name="T85" fmla="*/ 241 h 825"/>
                <a:gd name="T86" fmla="*/ 245 w 404"/>
                <a:gd name="T87" fmla="*/ 241 h 825"/>
                <a:gd name="T88" fmla="*/ 245 w 404"/>
                <a:gd name="T89" fmla="*/ 662 h 825"/>
                <a:gd name="T90" fmla="*/ 249 w 404"/>
                <a:gd name="T91" fmla="*/ 702 h 825"/>
                <a:gd name="T92" fmla="*/ 253 w 404"/>
                <a:gd name="T93" fmla="*/ 716 h 825"/>
                <a:gd name="T94" fmla="*/ 260 w 404"/>
                <a:gd name="T95" fmla="*/ 725 h 825"/>
                <a:gd name="T96" fmla="*/ 269 w 404"/>
                <a:gd name="T97" fmla="*/ 732 h 825"/>
                <a:gd name="T98" fmla="*/ 281 w 404"/>
                <a:gd name="T99" fmla="*/ 737 h 825"/>
                <a:gd name="T100" fmla="*/ 311 w 404"/>
                <a:gd name="T101" fmla="*/ 739 h 825"/>
                <a:gd name="T102" fmla="*/ 378 w 404"/>
                <a:gd name="T103" fmla="*/ 739 h 825"/>
                <a:gd name="T104" fmla="*/ 394 w 404"/>
                <a:gd name="T105" fmla="*/ 741 h 825"/>
                <a:gd name="T106" fmla="*/ 400 w 404"/>
                <a:gd name="T107" fmla="*/ 745 h 825"/>
                <a:gd name="T108" fmla="*/ 404 w 404"/>
                <a:gd name="T109" fmla="*/ 752 h 825"/>
                <a:gd name="T110" fmla="*/ 404 w 404"/>
                <a:gd name="T111" fmla="*/ 798 h 825"/>
                <a:gd name="T112" fmla="*/ 402 w 404"/>
                <a:gd name="T113" fmla="*/ 806 h 825"/>
                <a:gd name="T114" fmla="*/ 399 w 404"/>
                <a:gd name="T115" fmla="*/ 811 h 825"/>
                <a:gd name="T116" fmla="*/ 392 w 404"/>
                <a:gd name="T117" fmla="*/ 816 h 825"/>
                <a:gd name="T118" fmla="*/ 382 w 404"/>
                <a:gd name="T119" fmla="*/ 81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2" y="818"/>
                  </a:moveTo>
                  <a:lnTo>
                    <a:pt x="382" y="818"/>
                  </a:lnTo>
                  <a:lnTo>
                    <a:pt x="363" y="821"/>
                  </a:lnTo>
                  <a:lnTo>
                    <a:pt x="343" y="823"/>
                  </a:lnTo>
                  <a:lnTo>
                    <a:pt x="322" y="824"/>
                  </a:lnTo>
                  <a:lnTo>
                    <a:pt x="304" y="825"/>
                  </a:lnTo>
                  <a:lnTo>
                    <a:pt x="304" y="825"/>
                  </a:lnTo>
                  <a:lnTo>
                    <a:pt x="283" y="824"/>
                  </a:lnTo>
                  <a:lnTo>
                    <a:pt x="265" y="823"/>
                  </a:lnTo>
                  <a:lnTo>
                    <a:pt x="248" y="821"/>
                  </a:lnTo>
                  <a:lnTo>
                    <a:pt x="231" y="818"/>
                  </a:lnTo>
                  <a:lnTo>
                    <a:pt x="217" y="814"/>
                  </a:lnTo>
                  <a:lnTo>
                    <a:pt x="203" y="808"/>
                  </a:lnTo>
                  <a:lnTo>
                    <a:pt x="191" y="802"/>
                  </a:lnTo>
                  <a:lnTo>
                    <a:pt x="180" y="793"/>
                  </a:lnTo>
                  <a:lnTo>
                    <a:pt x="171" y="784"/>
                  </a:lnTo>
                  <a:lnTo>
                    <a:pt x="163" y="772"/>
                  </a:lnTo>
                  <a:lnTo>
                    <a:pt x="155" y="759"/>
                  </a:lnTo>
                  <a:lnTo>
                    <a:pt x="150" y="744"/>
                  </a:lnTo>
                  <a:lnTo>
                    <a:pt x="145" y="727"/>
                  </a:lnTo>
                  <a:lnTo>
                    <a:pt x="142" y="708"/>
                  </a:lnTo>
                  <a:lnTo>
                    <a:pt x="140" y="686"/>
                  </a:lnTo>
                  <a:lnTo>
                    <a:pt x="140" y="662"/>
                  </a:lnTo>
                  <a:lnTo>
                    <a:pt x="140" y="241"/>
                  </a:lnTo>
                  <a:lnTo>
                    <a:pt x="23" y="229"/>
                  </a:lnTo>
                  <a:lnTo>
                    <a:pt x="23" y="229"/>
                  </a:lnTo>
                  <a:lnTo>
                    <a:pt x="14" y="226"/>
                  </a:lnTo>
                  <a:lnTo>
                    <a:pt x="9" y="224"/>
                  </a:lnTo>
                  <a:lnTo>
                    <a:pt x="5" y="222"/>
                  </a:lnTo>
                  <a:lnTo>
                    <a:pt x="3" y="218"/>
                  </a:lnTo>
                  <a:lnTo>
                    <a:pt x="1" y="215"/>
                  </a:lnTo>
                  <a:lnTo>
                    <a:pt x="0" y="212"/>
                  </a:lnTo>
                  <a:lnTo>
                    <a:pt x="0" y="207"/>
                  </a:lnTo>
                  <a:lnTo>
                    <a:pt x="0" y="174"/>
                  </a:lnTo>
                  <a:lnTo>
                    <a:pt x="0" y="174"/>
                  </a:lnTo>
                  <a:lnTo>
                    <a:pt x="0" y="169"/>
                  </a:lnTo>
                  <a:lnTo>
                    <a:pt x="1" y="164"/>
                  </a:lnTo>
                  <a:lnTo>
                    <a:pt x="3" y="161"/>
                  </a:lnTo>
                  <a:lnTo>
                    <a:pt x="5" y="158"/>
                  </a:lnTo>
                  <a:lnTo>
                    <a:pt x="9" y="155"/>
                  </a:lnTo>
                  <a:lnTo>
                    <a:pt x="14" y="154"/>
                  </a:lnTo>
                  <a:lnTo>
                    <a:pt x="18" y="153"/>
                  </a:lnTo>
                  <a:lnTo>
                    <a:pt x="23" y="152"/>
                  </a:lnTo>
                  <a:lnTo>
                    <a:pt x="140" y="152"/>
                  </a:lnTo>
                  <a:lnTo>
                    <a:pt x="140" y="34"/>
                  </a:lnTo>
                  <a:lnTo>
                    <a:pt x="140" y="34"/>
                  </a:lnTo>
                  <a:lnTo>
                    <a:pt x="140" y="29"/>
                  </a:lnTo>
                  <a:lnTo>
                    <a:pt x="141" y="26"/>
                  </a:lnTo>
                  <a:lnTo>
                    <a:pt x="143" y="21"/>
                  </a:lnTo>
                  <a:lnTo>
                    <a:pt x="145" y="18"/>
                  </a:lnTo>
                  <a:lnTo>
                    <a:pt x="149" y="15"/>
                  </a:lnTo>
                  <a:lnTo>
                    <a:pt x="152" y="13"/>
                  </a:lnTo>
                  <a:lnTo>
                    <a:pt x="157" y="11"/>
                  </a:lnTo>
                  <a:lnTo>
                    <a:pt x="161" y="10"/>
                  </a:lnTo>
                  <a:lnTo>
                    <a:pt x="225" y="0"/>
                  </a:lnTo>
                  <a:lnTo>
                    <a:pt x="225" y="0"/>
                  </a:lnTo>
                  <a:lnTo>
                    <a:pt x="228" y="0"/>
                  </a:lnTo>
                  <a:lnTo>
                    <a:pt x="228" y="0"/>
                  </a:lnTo>
                  <a:lnTo>
                    <a:pt x="231" y="0"/>
                  </a:lnTo>
                  <a:lnTo>
                    <a:pt x="235" y="2"/>
                  </a:lnTo>
                  <a:lnTo>
                    <a:pt x="237" y="4"/>
                  </a:lnTo>
                  <a:lnTo>
                    <a:pt x="241" y="6"/>
                  </a:lnTo>
                  <a:lnTo>
                    <a:pt x="243" y="8"/>
                  </a:lnTo>
                  <a:lnTo>
                    <a:pt x="244" y="12"/>
                  </a:lnTo>
                  <a:lnTo>
                    <a:pt x="245" y="17"/>
                  </a:lnTo>
                  <a:lnTo>
                    <a:pt x="245" y="20"/>
                  </a:lnTo>
                  <a:lnTo>
                    <a:pt x="245" y="152"/>
                  </a:lnTo>
                  <a:lnTo>
                    <a:pt x="376" y="152"/>
                  </a:lnTo>
                  <a:lnTo>
                    <a:pt x="376" y="152"/>
                  </a:lnTo>
                  <a:lnTo>
                    <a:pt x="381" y="153"/>
                  </a:lnTo>
                  <a:lnTo>
                    <a:pt x="385" y="154"/>
                  </a:lnTo>
                  <a:lnTo>
                    <a:pt x="390" y="156"/>
                  </a:lnTo>
                  <a:lnTo>
                    <a:pt x="393" y="159"/>
                  </a:lnTo>
                  <a:lnTo>
                    <a:pt x="397" y="163"/>
                  </a:lnTo>
                  <a:lnTo>
                    <a:pt x="398" y="167"/>
                  </a:lnTo>
                  <a:lnTo>
                    <a:pt x="400" y="171"/>
                  </a:lnTo>
                  <a:lnTo>
                    <a:pt x="400" y="176"/>
                  </a:lnTo>
                  <a:lnTo>
                    <a:pt x="400" y="217"/>
                  </a:lnTo>
                  <a:lnTo>
                    <a:pt x="400" y="217"/>
                  </a:lnTo>
                  <a:lnTo>
                    <a:pt x="400" y="222"/>
                  </a:lnTo>
                  <a:lnTo>
                    <a:pt x="398" y="226"/>
                  </a:lnTo>
                  <a:lnTo>
                    <a:pt x="397" y="231"/>
                  </a:lnTo>
                  <a:lnTo>
                    <a:pt x="393" y="234"/>
                  </a:lnTo>
                  <a:lnTo>
                    <a:pt x="390" y="238"/>
                  </a:lnTo>
                  <a:lnTo>
                    <a:pt x="385" y="239"/>
                  </a:lnTo>
                  <a:lnTo>
                    <a:pt x="381" y="241"/>
                  </a:lnTo>
                  <a:lnTo>
                    <a:pt x="376" y="241"/>
                  </a:lnTo>
                  <a:lnTo>
                    <a:pt x="245" y="241"/>
                  </a:lnTo>
                  <a:lnTo>
                    <a:pt x="245" y="662"/>
                  </a:lnTo>
                  <a:lnTo>
                    <a:pt x="245" y="662"/>
                  </a:lnTo>
                  <a:lnTo>
                    <a:pt x="246" y="685"/>
                  </a:lnTo>
                  <a:lnTo>
                    <a:pt x="249" y="702"/>
                  </a:lnTo>
                  <a:lnTo>
                    <a:pt x="251" y="709"/>
                  </a:lnTo>
                  <a:lnTo>
                    <a:pt x="253" y="716"/>
                  </a:lnTo>
                  <a:lnTo>
                    <a:pt x="257" y="721"/>
                  </a:lnTo>
                  <a:lnTo>
                    <a:pt x="260" y="725"/>
                  </a:lnTo>
                  <a:lnTo>
                    <a:pt x="265" y="729"/>
                  </a:lnTo>
                  <a:lnTo>
                    <a:pt x="269" y="732"/>
                  </a:lnTo>
                  <a:lnTo>
                    <a:pt x="274" y="735"/>
                  </a:lnTo>
                  <a:lnTo>
                    <a:pt x="281" y="737"/>
                  </a:lnTo>
                  <a:lnTo>
                    <a:pt x="295" y="738"/>
                  </a:lnTo>
                  <a:lnTo>
                    <a:pt x="311" y="739"/>
                  </a:lnTo>
                  <a:lnTo>
                    <a:pt x="378" y="739"/>
                  </a:lnTo>
                  <a:lnTo>
                    <a:pt x="378" y="739"/>
                  </a:lnTo>
                  <a:lnTo>
                    <a:pt x="390" y="740"/>
                  </a:lnTo>
                  <a:lnTo>
                    <a:pt x="394" y="741"/>
                  </a:lnTo>
                  <a:lnTo>
                    <a:pt x="398" y="743"/>
                  </a:lnTo>
                  <a:lnTo>
                    <a:pt x="400" y="745"/>
                  </a:lnTo>
                  <a:lnTo>
                    <a:pt x="402" y="748"/>
                  </a:lnTo>
                  <a:lnTo>
                    <a:pt x="404" y="752"/>
                  </a:lnTo>
                  <a:lnTo>
                    <a:pt x="404" y="755"/>
                  </a:lnTo>
                  <a:lnTo>
                    <a:pt x="404" y="798"/>
                  </a:lnTo>
                  <a:lnTo>
                    <a:pt x="404" y="798"/>
                  </a:lnTo>
                  <a:lnTo>
                    <a:pt x="402" y="806"/>
                  </a:lnTo>
                  <a:lnTo>
                    <a:pt x="401" y="809"/>
                  </a:lnTo>
                  <a:lnTo>
                    <a:pt x="399" y="811"/>
                  </a:lnTo>
                  <a:lnTo>
                    <a:pt x="395" y="814"/>
                  </a:lnTo>
                  <a:lnTo>
                    <a:pt x="392" y="816"/>
                  </a:lnTo>
                  <a:lnTo>
                    <a:pt x="382" y="818"/>
                  </a:lnTo>
                  <a:lnTo>
                    <a:pt x="382" y="81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1" name="Freeform 183"/>
            <p:cNvSpPr>
              <a:spLocks/>
            </p:cNvSpPr>
            <p:nvPr/>
          </p:nvSpPr>
          <p:spPr bwMode="auto">
            <a:xfrm>
              <a:off x="4956311" y="4516673"/>
              <a:ext cx="58779" cy="132995"/>
            </a:xfrm>
            <a:custGeom>
              <a:avLst/>
              <a:gdLst>
                <a:gd name="T0" fmla="*/ 273 w 298"/>
                <a:gd name="T1" fmla="*/ 92 h 672"/>
                <a:gd name="T2" fmla="*/ 232 w 298"/>
                <a:gd name="T3" fmla="*/ 94 h 672"/>
                <a:gd name="T4" fmla="*/ 191 w 298"/>
                <a:gd name="T5" fmla="*/ 103 h 672"/>
                <a:gd name="T6" fmla="*/ 150 w 298"/>
                <a:gd name="T7" fmla="*/ 119 h 672"/>
                <a:gd name="T8" fmla="*/ 107 w 298"/>
                <a:gd name="T9" fmla="*/ 142 h 672"/>
                <a:gd name="T10" fmla="*/ 107 w 298"/>
                <a:gd name="T11" fmla="*/ 648 h 672"/>
                <a:gd name="T12" fmla="*/ 104 w 298"/>
                <a:gd name="T13" fmla="*/ 657 h 672"/>
                <a:gd name="T14" fmla="*/ 100 w 298"/>
                <a:gd name="T15" fmla="*/ 665 h 672"/>
                <a:gd name="T16" fmla="*/ 92 w 298"/>
                <a:gd name="T17" fmla="*/ 670 h 672"/>
                <a:gd name="T18" fmla="*/ 83 w 298"/>
                <a:gd name="T19" fmla="*/ 672 h 672"/>
                <a:gd name="T20" fmla="*/ 23 w 298"/>
                <a:gd name="T21" fmla="*/ 672 h 672"/>
                <a:gd name="T22" fmla="*/ 15 w 298"/>
                <a:gd name="T23" fmla="*/ 670 h 672"/>
                <a:gd name="T24" fmla="*/ 7 w 298"/>
                <a:gd name="T25" fmla="*/ 665 h 672"/>
                <a:gd name="T26" fmla="*/ 2 w 298"/>
                <a:gd name="T27" fmla="*/ 657 h 672"/>
                <a:gd name="T28" fmla="*/ 0 w 298"/>
                <a:gd name="T29" fmla="*/ 648 h 672"/>
                <a:gd name="T30" fmla="*/ 0 w 298"/>
                <a:gd name="T31" fmla="*/ 32 h 672"/>
                <a:gd name="T32" fmla="*/ 2 w 298"/>
                <a:gd name="T33" fmla="*/ 23 h 672"/>
                <a:gd name="T34" fmla="*/ 7 w 298"/>
                <a:gd name="T35" fmla="*/ 15 h 672"/>
                <a:gd name="T36" fmla="*/ 14 w 298"/>
                <a:gd name="T37" fmla="*/ 10 h 672"/>
                <a:gd name="T38" fmla="*/ 23 w 298"/>
                <a:gd name="T39" fmla="*/ 8 h 672"/>
                <a:gd name="T40" fmla="*/ 80 w 298"/>
                <a:gd name="T41" fmla="*/ 8 h 672"/>
                <a:gd name="T42" fmla="*/ 89 w 298"/>
                <a:gd name="T43" fmla="*/ 10 h 672"/>
                <a:gd name="T44" fmla="*/ 96 w 298"/>
                <a:gd name="T45" fmla="*/ 15 h 672"/>
                <a:gd name="T46" fmla="*/ 101 w 298"/>
                <a:gd name="T47" fmla="*/ 23 h 672"/>
                <a:gd name="T48" fmla="*/ 103 w 298"/>
                <a:gd name="T49" fmla="*/ 32 h 672"/>
                <a:gd name="T50" fmla="*/ 103 w 298"/>
                <a:gd name="T51" fmla="*/ 57 h 672"/>
                <a:gd name="T52" fmla="*/ 147 w 298"/>
                <a:gd name="T53" fmla="*/ 31 h 672"/>
                <a:gd name="T54" fmla="*/ 190 w 298"/>
                <a:gd name="T55" fmla="*/ 12 h 672"/>
                <a:gd name="T56" fmla="*/ 232 w 298"/>
                <a:gd name="T57" fmla="*/ 3 h 672"/>
                <a:gd name="T58" fmla="*/ 273 w 298"/>
                <a:gd name="T59" fmla="*/ 0 h 672"/>
                <a:gd name="T60" fmla="*/ 279 w 298"/>
                <a:gd name="T61" fmla="*/ 0 h 672"/>
                <a:gd name="T62" fmla="*/ 288 w 298"/>
                <a:gd name="T63" fmla="*/ 3 h 672"/>
                <a:gd name="T64" fmla="*/ 295 w 298"/>
                <a:gd name="T65" fmla="*/ 8 h 672"/>
                <a:gd name="T66" fmla="*/ 298 w 298"/>
                <a:gd name="T67" fmla="*/ 16 h 672"/>
                <a:gd name="T68" fmla="*/ 298 w 298"/>
                <a:gd name="T69" fmla="*/ 71 h 672"/>
                <a:gd name="T70" fmla="*/ 298 w 298"/>
                <a:gd name="T71" fmla="*/ 76 h 672"/>
                <a:gd name="T72" fmla="*/ 295 w 298"/>
                <a:gd name="T73" fmla="*/ 84 h 672"/>
                <a:gd name="T74" fmla="*/ 288 w 298"/>
                <a:gd name="T75" fmla="*/ 88 h 672"/>
                <a:gd name="T76" fmla="*/ 279 w 298"/>
                <a:gd name="T77" fmla="*/ 92 h 672"/>
                <a:gd name="T78" fmla="*/ 273 w 298"/>
                <a:gd name="T79" fmla="*/ 9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672">
                  <a:moveTo>
                    <a:pt x="273" y="92"/>
                  </a:moveTo>
                  <a:lnTo>
                    <a:pt x="273" y="92"/>
                  </a:lnTo>
                  <a:lnTo>
                    <a:pt x="252" y="92"/>
                  </a:lnTo>
                  <a:lnTo>
                    <a:pt x="232" y="94"/>
                  </a:lnTo>
                  <a:lnTo>
                    <a:pt x="212" y="98"/>
                  </a:lnTo>
                  <a:lnTo>
                    <a:pt x="191" y="103"/>
                  </a:lnTo>
                  <a:lnTo>
                    <a:pt x="171" y="110"/>
                  </a:lnTo>
                  <a:lnTo>
                    <a:pt x="150" y="119"/>
                  </a:lnTo>
                  <a:lnTo>
                    <a:pt x="128" y="129"/>
                  </a:lnTo>
                  <a:lnTo>
                    <a:pt x="107" y="142"/>
                  </a:lnTo>
                  <a:lnTo>
                    <a:pt x="107" y="648"/>
                  </a:lnTo>
                  <a:lnTo>
                    <a:pt x="107" y="648"/>
                  </a:lnTo>
                  <a:lnTo>
                    <a:pt x="105" y="652"/>
                  </a:lnTo>
                  <a:lnTo>
                    <a:pt x="104" y="657"/>
                  </a:lnTo>
                  <a:lnTo>
                    <a:pt x="102" y="661"/>
                  </a:lnTo>
                  <a:lnTo>
                    <a:pt x="100" y="665"/>
                  </a:lnTo>
                  <a:lnTo>
                    <a:pt x="95" y="667"/>
                  </a:lnTo>
                  <a:lnTo>
                    <a:pt x="92" y="670"/>
                  </a:lnTo>
                  <a:lnTo>
                    <a:pt x="87" y="672"/>
                  </a:lnTo>
                  <a:lnTo>
                    <a:pt x="83" y="672"/>
                  </a:lnTo>
                  <a:lnTo>
                    <a:pt x="23" y="672"/>
                  </a:lnTo>
                  <a:lnTo>
                    <a:pt x="23" y="672"/>
                  </a:lnTo>
                  <a:lnTo>
                    <a:pt x="18" y="672"/>
                  </a:lnTo>
                  <a:lnTo>
                    <a:pt x="15" y="670"/>
                  </a:lnTo>
                  <a:lnTo>
                    <a:pt x="10" y="667"/>
                  </a:lnTo>
                  <a:lnTo>
                    <a:pt x="7" y="665"/>
                  </a:lnTo>
                  <a:lnTo>
                    <a:pt x="5" y="662"/>
                  </a:lnTo>
                  <a:lnTo>
                    <a:pt x="2" y="657"/>
                  </a:lnTo>
                  <a:lnTo>
                    <a:pt x="1" y="652"/>
                  </a:lnTo>
                  <a:lnTo>
                    <a:pt x="0" y="648"/>
                  </a:lnTo>
                  <a:lnTo>
                    <a:pt x="0" y="32"/>
                  </a:lnTo>
                  <a:lnTo>
                    <a:pt x="0" y="32"/>
                  </a:lnTo>
                  <a:lnTo>
                    <a:pt x="0" y="27"/>
                  </a:lnTo>
                  <a:lnTo>
                    <a:pt x="2" y="23"/>
                  </a:lnTo>
                  <a:lnTo>
                    <a:pt x="3" y="19"/>
                  </a:lnTo>
                  <a:lnTo>
                    <a:pt x="7" y="15"/>
                  </a:lnTo>
                  <a:lnTo>
                    <a:pt x="10" y="12"/>
                  </a:lnTo>
                  <a:lnTo>
                    <a:pt x="14" y="10"/>
                  </a:lnTo>
                  <a:lnTo>
                    <a:pt x="18" y="9"/>
                  </a:lnTo>
                  <a:lnTo>
                    <a:pt x="23" y="8"/>
                  </a:lnTo>
                  <a:lnTo>
                    <a:pt x="80" y="8"/>
                  </a:lnTo>
                  <a:lnTo>
                    <a:pt x="80" y="8"/>
                  </a:lnTo>
                  <a:lnTo>
                    <a:pt x="85" y="9"/>
                  </a:lnTo>
                  <a:lnTo>
                    <a:pt x="89" y="10"/>
                  </a:lnTo>
                  <a:lnTo>
                    <a:pt x="93" y="12"/>
                  </a:lnTo>
                  <a:lnTo>
                    <a:pt x="96" y="15"/>
                  </a:lnTo>
                  <a:lnTo>
                    <a:pt x="99" y="19"/>
                  </a:lnTo>
                  <a:lnTo>
                    <a:pt x="101" y="23"/>
                  </a:lnTo>
                  <a:lnTo>
                    <a:pt x="102" y="27"/>
                  </a:lnTo>
                  <a:lnTo>
                    <a:pt x="103" y="32"/>
                  </a:lnTo>
                  <a:lnTo>
                    <a:pt x="103" y="57"/>
                  </a:lnTo>
                  <a:lnTo>
                    <a:pt x="103" y="57"/>
                  </a:lnTo>
                  <a:lnTo>
                    <a:pt x="125" y="43"/>
                  </a:lnTo>
                  <a:lnTo>
                    <a:pt x="147" y="31"/>
                  </a:lnTo>
                  <a:lnTo>
                    <a:pt x="169" y="20"/>
                  </a:lnTo>
                  <a:lnTo>
                    <a:pt x="190" y="12"/>
                  </a:lnTo>
                  <a:lnTo>
                    <a:pt x="211" y="7"/>
                  </a:lnTo>
                  <a:lnTo>
                    <a:pt x="232" y="3"/>
                  </a:lnTo>
                  <a:lnTo>
                    <a:pt x="252" y="1"/>
                  </a:lnTo>
                  <a:lnTo>
                    <a:pt x="273" y="0"/>
                  </a:lnTo>
                  <a:lnTo>
                    <a:pt x="273" y="0"/>
                  </a:lnTo>
                  <a:lnTo>
                    <a:pt x="279" y="0"/>
                  </a:lnTo>
                  <a:lnTo>
                    <a:pt x="284" y="1"/>
                  </a:lnTo>
                  <a:lnTo>
                    <a:pt x="288" y="3"/>
                  </a:lnTo>
                  <a:lnTo>
                    <a:pt x="292" y="6"/>
                  </a:lnTo>
                  <a:lnTo>
                    <a:pt x="295" y="8"/>
                  </a:lnTo>
                  <a:lnTo>
                    <a:pt x="297" y="12"/>
                  </a:lnTo>
                  <a:lnTo>
                    <a:pt x="298" y="16"/>
                  </a:lnTo>
                  <a:lnTo>
                    <a:pt x="298" y="22"/>
                  </a:lnTo>
                  <a:lnTo>
                    <a:pt x="298" y="71"/>
                  </a:lnTo>
                  <a:lnTo>
                    <a:pt x="298" y="71"/>
                  </a:lnTo>
                  <a:lnTo>
                    <a:pt x="298" y="76"/>
                  </a:lnTo>
                  <a:lnTo>
                    <a:pt x="297" y="80"/>
                  </a:lnTo>
                  <a:lnTo>
                    <a:pt x="295" y="84"/>
                  </a:lnTo>
                  <a:lnTo>
                    <a:pt x="292" y="86"/>
                  </a:lnTo>
                  <a:lnTo>
                    <a:pt x="288" y="88"/>
                  </a:lnTo>
                  <a:lnTo>
                    <a:pt x="284" y="90"/>
                  </a:lnTo>
                  <a:lnTo>
                    <a:pt x="279" y="92"/>
                  </a:lnTo>
                  <a:lnTo>
                    <a:pt x="273" y="92"/>
                  </a:lnTo>
                  <a:lnTo>
                    <a:pt x="273" y="9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2" name="Freeform 184"/>
            <p:cNvSpPr>
              <a:spLocks noEditPoints="1"/>
            </p:cNvSpPr>
            <p:nvPr/>
          </p:nvSpPr>
          <p:spPr bwMode="auto">
            <a:xfrm>
              <a:off x="5026372" y="4516673"/>
              <a:ext cx="96778" cy="134776"/>
            </a:xfrm>
            <a:custGeom>
              <a:avLst/>
              <a:gdLst>
                <a:gd name="T0" fmla="*/ 408 w 488"/>
                <a:gd name="T1" fmla="*/ 672 h 681"/>
                <a:gd name="T2" fmla="*/ 394 w 488"/>
                <a:gd name="T3" fmla="*/ 667 h 681"/>
                <a:gd name="T4" fmla="*/ 386 w 488"/>
                <a:gd name="T5" fmla="*/ 657 h 681"/>
                <a:gd name="T6" fmla="*/ 384 w 488"/>
                <a:gd name="T7" fmla="*/ 622 h 681"/>
                <a:gd name="T8" fmla="*/ 340 w 488"/>
                <a:gd name="T9" fmla="*/ 644 h 681"/>
                <a:gd name="T10" fmla="*/ 271 w 488"/>
                <a:gd name="T11" fmla="*/ 671 h 681"/>
                <a:gd name="T12" fmla="*/ 198 w 488"/>
                <a:gd name="T13" fmla="*/ 681 h 681"/>
                <a:gd name="T14" fmla="*/ 160 w 488"/>
                <a:gd name="T15" fmla="*/ 679 h 681"/>
                <a:gd name="T16" fmla="*/ 107 w 488"/>
                <a:gd name="T17" fmla="*/ 665 h 681"/>
                <a:gd name="T18" fmla="*/ 61 w 488"/>
                <a:gd name="T19" fmla="*/ 640 h 681"/>
                <a:gd name="T20" fmla="*/ 26 w 488"/>
                <a:gd name="T21" fmla="*/ 597 h 681"/>
                <a:gd name="T22" fmla="*/ 5 w 488"/>
                <a:gd name="T23" fmla="*/ 537 h 681"/>
                <a:gd name="T24" fmla="*/ 0 w 488"/>
                <a:gd name="T25" fmla="*/ 470 h 681"/>
                <a:gd name="T26" fmla="*/ 5 w 488"/>
                <a:gd name="T27" fmla="*/ 424 h 681"/>
                <a:gd name="T28" fmla="*/ 26 w 488"/>
                <a:gd name="T29" fmla="*/ 367 h 681"/>
                <a:gd name="T30" fmla="*/ 43 w 488"/>
                <a:gd name="T31" fmla="*/ 344 h 681"/>
                <a:gd name="T32" fmla="*/ 66 w 488"/>
                <a:gd name="T33" fmla="*/ 323 h 681"/>
                <a:gd name="T34" fmla="*/ 129 w 488"/>
                <a:gd name="T35" fmla="*/ 293 h 681"/>
                <a:gd name="T36" fmla="*/ 217 w 488"/>
                <a:gd name="T37" fmla="*/ 277 h 681"/>
                <a:gd name="T38" fmla="*/ 381 w 488"/>
                <a:gd name="T39" fmla="*/ 275 h 681"/>
                <a:gd name="T40" fmla="*/ 381 w 488"/>
                <a:gd name="T41" fmla="*/ 209 h 681"/>
                <a:gd name="T42" fmla="*/ 374 w 488"/>
                <a:gd name="T43" fmla="*/ 163 h 681"/>
                <a:gd name="T44" fmla="*/ 360 w 488"/>
                <a:gd name="T45" fmla="*/ 129 h 681"/>
                <a:gd name="T46" fmla="*/ 334 w 488"/>
                <a:gd name="T47" fmla="*/ 107 h 681"/>
                <a:gd name="T48" fmla="*/ 299 w 488"/>
                <a:gd name="T49" fmla="*/ 94 h 681"/>
                <a:gd name="T50" fmla="*/ 252 w 488"/>
                <a:gd name="T51" fmla="*/ 90 h 681"/>
                <a:gd name="T52" fmla="*/ 148 w 488"/>
                <a:gd name="T53" fmla="*/ 93 h 681"/>
                <a:gd name="T54" fmla="*/ 67 w 488"/>
                <a:gd name="T55" fmla="*/ 100 h 681"/>
                <a:gd name="T56" fmla="*/ 53 w 488"/>
                <a:gd name="T57" fmla="*/ 100 h 681"/>
                <a:gd name="T58" fmla="*/ 44 w 488"/>
                <a:gd name="T59" fmla="*/ 94 h 681"/>
                <a:gd name="T60" fmla="*/ 39 w 488"/>
                <a:gd name="T61" fmla="*/ 80 h 681"/>
                <a:gd name="T62" fmla="*/ 39 w 488"/>
                <a:gd name="T63" fmla="*/ 33 h 681"/>
                <a:gd name="T64" fmla="*/ 46 w 488"/>
                <a:gd name="T65" fmla="*/ 23 h 681"/>
                <a:gd name="T66" fmla="*/ 65 w 488"/>
                <a:gd name="T67" fmla="*/ 16 h 681"/>
                <a:gd name="T68" fmla="*/ 146 w 488"/>
                <a:gd name="T69" fmla="*/ 4 h 681"/>
                <a:gd name="T70" fmla="*/ 252 w 488"/>
                <a:gd name="T71" fmla="*/ 0 h 681"/>
                <a:gd name="T72" fmla="*/ 337 w 488"/>
                <a:gd name="T73" fmla="*/ 9 h 681"/>
                <a:gd name="T74" fmla="*/ 401 w 488"/>
                <a:gd name="T75" fmla="*/ 34 h 681"/>
                <a:gd name="T76" fmla="*/ 446 w 488"/>
                <a:gd name="T77" fmla="*/ 76 h 681"/>
                <a:gd name="T78" fmla="*/ 474 w 488"/>
                <a:gd name="T79" fmla="*/ 131 h 681"/>
                <a:gd name="T80" fmla="*/ 487 w 488"/>
                <a:gd name="T81" fmla="*/ 201 h 681"/>
                <a:gd name="T82" fmla="*/ 488 w 488"/>
                <a:gd name="T83" fmla="*/ 648 h 681"/>
                <a:gd name="T84" fmla="*/ 483 w 488"/>
                <a:gd name="T85" fmla="*/ 662 h 681"/>
                <a:gd name="T86" fmla="*/ 473 w 488"/>
                <a:gd name="T87" fmla="*/ 670 h 681"/>
                <a:gd name="T88" fmla="*/ 463 w 488"/>
                <a:gd name="T89" fmla="*/ 672 h 681"/>
                <a:gd name="T90" fmla="*/ 292 w 488"/>
                <a:gd name="T91" fmla="*/ 351 h 681"/>
                <a:gd name="T92" fmla="*/ 221 w 488"/>
                <a:gd name="T93" fmla="*/ 354 h 681"/>
                <a:gd name="T94" fmla="*/ 169 w 488"/>
                <a:gd name="T95" fmla="*/ 366 h 681"/>
                <a:gd name="T96" fmla="*/ 135 w 488"/>
                <a:gd name="T97" fmla="*/ 385 h 681"/>
                <a:gd name="T98" fmla="*/ 115 w 488"/>
                <a:gd name="T99" fmla="*/ 415 h 681"/>
                <a:gd name="T100" fmla="*/ 107 w 488"/>
                <a:gd name="T101" fmla="*/ 454 h 681"/>
                <a:gd name="T102" fmla="*/ 107 w 488"/>
                <a:gd name="T103" fmla="*/ 484 h 681"/>
                <a:gd name="T104" fmla="*/ 112 w 488"/>
                <a:gd name="T105" fmla="*/ 526 h 681"/>
                <a:gd name="T106" fmla="*/ 124 w 488"/>
                <a:gd name="T107" fmla="*/ 557 h 681"/>
                <a:gd name="T108" fmla="*/ 144 w 488"/>
                <a:gd name="T109" fmla="*/ 577 h 681"/>
                <a:gd name="T110" fmla="*/ 171 w 488"/>
                <a:gd name="T111" fmla="*/ 588 h 681"/>
                <a:gd name="T112" fmla="*/ 218 w 488"/>
                <a:gd name="T113" fmla="*/ 594 h 681"/>
                <a:gd name="T114" fmla="*/ 259 w 488"/>
                <a:gd name="T115" fmla="*/ 591 h 681"/>
                <a:gd name="T116" fmla="*/ 319 w 488"/>
                <a:gd name="T117" fmla="*/ 574 h 681"/>
                <a:gd name="T118" fmla="*/ 381 w 488"/>
                <a:gd name="T119" fmla="*/ 54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 h="681">
                  <a:moveTo>
                    <a:pt x="463" y="672"/>
                  </a:moveTo>
                  <a:lnTo>
                    <a:pt x="408" y="672"/>
                  </a:lnTo>
                  <a:lnTo>
                    <a:pt x="408" y="672"/>
                  </a:lnTo>
                  <a:lnTo>
                    <a:pt x="403" y="672"/>
                  </a:lnTo>
                  <a:lnTo>
                    <a:pt x="399" y="670"/>
                  </a:lnTo>
                  <a:lnTo>
                    <a:pt x="394" y="667"/>
                  </a:lnTo>
                  <a:lnTo>
                    <a:pt x="390" y="665"/>
                  </a:lnTo>
                  <a:lnTo>
                    <a:pt x="388" y="662"/>
                  </a:lnTo>
                  <a:lnTo>
                    <a:pt x="386" y="657"/>
                  </a:lnTo>
                  <a:lnTo>
                    <a:pt x="384" y="652"/>
                  </a:lnTo>
                  <a:lnTo>
                    <a:pt x="384" y="648"/>
                  </a:lnTo>
                  <a:lnTo>
                    <a:pt x="384" y="622"/>
                  </a:lnTo>
                  <a:lnTo>
                    <a:pt x="384" y="622"/>
                  </a:lnTo>
                  <a:lnTo>
                    <a:pt x="362" y="634"/>
                  </a:lnTo>
                  <a:lnTo>
                    <a:pt x="340" y="644"/>
                  </a:lnTo>
                  <a:lnTo>
                    <a:pt x="317" y="655"/>
                  </a:lnTo>
                  <a:lnTo>
                    <a:pt x="294" y="664"/>
                  </a:lnTo>
                  <a:lnTo>
                    <a:pt x="271" y="671"/>
                  </a:lnTo>
                  <a:lnTo>
                    <a:pt x="247" y="677"/>
                  </a:lnTo>
                  <a:lnTo>
                    <a:pt x="223" y="680"/>
                  </a:lnTo>
                  <a:lnTo>
                    <a:pt x="198" y="681"/>
                  </a:lnTo>
                  <a:lnTo>
                    <a:pt x="198" y="681"/>
                  </a:lnTo>
                  <a:lnTo>
                    <a:pt x="178" y="680"/>
                  </a:lnTo>
                  <a:lnTo>
                    <a:pt x="160" y="679"/>
                  </a:lnTo>
                  <a:lnTo>
                    <a:pt x="142" y="675"/>
                  </a:lnTo>
                  <a:lnTo>
                    <a:pt x="123" y="671"/>
                  </a:lnTo>
                  <a:lnTo>
                    <a:pt x="107" y="665"/>
                  </a:lnTo>
                  <a:lnTo>
                    <a:pt x="90" y="658"/>
                  </a:lnTo>
                  <a:lnTo>
                    <a:pt x="75" y="650"/>
                  </a:lnTo>
                  <a:lnTo>
                    <a:pt x="61" y="640"/>
                  </a:lnTo>
                  <a:lnTo>
                    <a:pt x="48" y="627"/>
                  </a:lnTo>
                  <a:lnTo>
                    <a:pt x="36" y="613"/>
                  </a:lnTo>
                  <a:lnTo>
                    <a:pt x="26" y="597"/>
                  </a:lnTo>
                  <a:lnTo>
                    <a:pt x="18" y="579"/>
                  </a:lnTo>
                  <a:lnTo>
                    <a:pt x="11" y="560"/>
                  </a:lnTo>
                  <a:lnTo>
                    <a:pt x="5" y="537"/>
                  </a:lnTo>
                  <a:lnTo>
                    <a:pt x="2" y="513"/>
                  </a:lnTo>
                  <a:lnTo>
                    <a:pt x="0" y="485"/>
                  </a:lnTo>
                  <a:lnTo>
                    <a:pt x="0" y="470"/>
                  </a:lnTo>
                  <a:lnTo>
                    <a:pt x="0" y="470"/>
                  </a:lnTo>
                  <a:lnTo>
                    <a:pt x="2" y="447"/>
                  </a:lnTo>
                  <a:lnTo>
                    <a:pt x="5" y="424"/>
                  </a:lnTo>
                  <a:lnTo>
                    <a:pt x="10" y="404"/>
                  </a:lnTo>
                  <a:lnTo>
                    <a:pt x="17" y="385"/>
                  </a:lnTo>
                  <a:lnTo>
                    <a:pt x="26" y="367"/>
                  </a:lnTo>
                  <a:lnTo>
                    <a:pt x="30" y="359"/>
                  </a:lnTo>
                  <a:lnTo>
                    <a:pt x="36" y="351"/>
                  </a:lnTo>
                  <a:lnTo>
                    <a:pt x="43" y="344"/>
                  </a:lnTo>
                  <a:lnTo>
                    <a:pt x="50" y="337"/>
                  </a:lnTo>
                  <a:lnTo>
                    <a:pt x="58" y="330"/>
                  </a:lnTo>
                  <a:lnTo>
                    <a:pt x="66" y="323"/>
                  </a:lnTo>
                  <a:lnTo>
                    <a:pt x="84" y="312"/>
                  </a:lnTo>
                  <a:lnTo>
                    <a:pt x="105" y="303"/>
                  </a:lnTo>
                  <a:lnTo>
                    <a:pt x="129" y="293"/>
                  </a:lnTo>
                  <a:lnTo>
                    <a:pt x="155" y="287"/>
                  </a:lnTo>
                  <a:lnTo>
                    <a:pt x="185" y="282"/>
                  </a:lnTo>
                  <a:lnTo>
                    <a:pt x="217" y="277"/>
                  </a:lnTo>
                  <a:lnTo>
                    <a:pt x="253" y="275"/>
                  </a:lnTo>
                  <a:lnTo>
                    <a:pt x="292" y="275"/>
                  </a:lnTo>
                  <a:lnTo>
                    <a:pt x="381" y="275"/>
                  </a:lnTo>
                  <a:lnTo>
                    <a:pt x="381" y="227"/>
                  </a:lnTo>
                  <a:lnTo>
                    <a:pt x="381" y="227"/>
                  </a:lnTo>
                  <a:lnTo>
                    <a:pt x="381" y="209"/>
                  </a:lnTo>
                  <a:lnTo>
                    <a:pt x="379" y="191"/>
                  </a:lnTo>
                  <a:lnTo>
                    <a:pt x="378" y="176"/>
                  </a:lnTo>
                  <a:lnTo>
                    <a:pt x="374" y="163"/>
                  </a:lnTo>
                  <a:lnTo>
                    <a:pt x="370" y="150"/>
                  </a:lnTo>
                  <a:lnTo>
                    <a:pt x="365" y="139"/>
                  </a:lnTo>
                  <a:lnTo>
                    <a:pt x="360" y="129"/>
                  </a:lnTo>
                  <a:lnTo>
                    <a:pt x="351" y="120"/>
                  </a:lnTo>
                  <a:lnTo>
                    <a:pt x="343" y="113"/>
                  </a:lnTo>
                  <a:lnTo>
                    <a:pt x="334" y="107"/>
                  </a:lnTo>
                  <a:lnTo>
                    <a:pt x="324" y="102"/>
                  </a:lnTo>
                  <a:lnTo>
                    <a:pt x="312" y="97"/>
                  </a:lnTo>
                  <a:lnTo>
                    <a:pt x="299" y="94"/>
                  </a:lnTo>
                  <a:lnTo>
                    <a:pt x="285" y="92"/>
                  </a:lnTo>
                  <a:lnTo>
                    <a:pt x="269" y="90"/>
                  </a:lnTo>
                  <a:lnTo>
                    <a:pt x="252" y="90"/>
                  </a:lnTo>
                  <a:lnTo>
                    <a:pt x="252" y="90"/>
                  </a:lnTo>
                  <a:lnTo>
                    <a:pt x="197" y="92"/>
                  </a:lnTo>
                  <a:lnTo>
                    <a:pt x="148" y="93"/>
                  </a:lnTo>
                  <a:lnTo>
                    <a:pt x="106" y="96"/>
                  </a:lnTo>
                  <a:lnTo>
                    <a:pt x="67" y="100"/>
                  </a:lnTo>
                  <a:lnTo>
                    <a:pt x="67" y="100"/>
                  </a:lnTo>
                  <a:lnTo>
                    <a:pt x="61" y="100"/>
                  </a:lnTo>
                  <a:lnTo>
                    <a:pt x="61" y="100"/>
                  </a:lnTo>
                  <a:lnTo>
                    <a:pt x="53" y="100"/>
                  </a:lnTo>
                  <a:lnTo>
                    <a:pt x="50" y="98"/>
                  </a:lnTo>
                  <a:lnTo>
                    <a:pt x="46" y="96"/>
                  </a:lnTo>
                  <a:lnTo>
                    <a:pt x="44" y="94"/>
                  </a:lnTo>
                  <a:lnTo>
                    <a:pt x="42" y="90"/>
                  </a:lnTo>
                  <a:lnTo>
                    <a:pt x="39" y="86"/>
                  </a:lnTo>
                  <a:lnTo>
                    <a:pt x="39" y="80"/>
                  </a:lnTo>
                  <a:lnTo>
                    <a:pt x="39" y="38"/>
                  </a:lnTo>
                  <a:lnTo>
                    <a:pt x="39" y="38"/>
                  </a:lnTo>
                  <a:lnTo>
                    <a:pt x="39" y="33"/>
                  </a:lnTo>
                  <a:lnTo>
                    <a:pt x="41" y="30"/>
                  </a:lnTo>
                  <a:lnTo>
                    <a:pt x="43" y="26"/>
                  </a:lnTo>
                  <a:lnTo>
                    <a:pt x="46" y="23"/>
                  </a:lnTo>
                  <a:lnTo>
                    <a:pt x="50" y="20"/>
                  </a:lnTo>
                  <a:lnTo>
                    <a:pt x="54" y="18"/>
                  </a:lnTo>
                  <a:lnTo>
                    <a:pt x="65" y="16"/>
                  </a:lnTo>
                  <a:lnTo>
                    <a:pt x="65" y="16"/>
                  </a:lnTo>
                  <a:lnTo>
                    <a:pt x="104" y="9"/>
                  </a:lnTo>
                  <a:lnTo>
                    <a:pt x="146" y="4"/>
                  </a:lnTo>
                  <a:lnTo>
                    <a:pt x="195" y="1"/>
                  </a:lnTo>
                  <a:lnTo>
                    <a:pt x="252" y="0"/>
                  </a:lnTo>
                  <a:lnTo>
                    <a:pt x="252" y="0"/>
                  </a:lnTo>
                  <a:lnTo>
                    <a:pt x="283" y="1"/>
                  </a:lnTo>
                  <a:lnTo>
                    <a:pt x="310" y="3"/>
                  </a:lnTo>
                  <a:lnTo>
                    <a:pt x="337" y="9"/>
                  </a:lnTo>
                  <a:lnTo>
                    <a:pt x="360" y="15"/>
                  </a:lnTo>
                  <a:lnTo>
                    <a:pt x="381" y="24"/>
                  </a:lnTo>
                  <a:lnTo>
                    <a:pt x="401" y="34"/>
                  </a:lnTo>
                  <a:lnTo>
                    <a:pt x="418" y="46"/>
                  </a:lnTo>
                  <a:lnTo>
                    <a:pt x="433" y="59"/>
                  </a:lnTo>
                  <a:lnTo>
                    <a:pt x="446" y="76"/>
                  </a:lnTo>
                  <a:lnTo>
                    <a:pt x="457" y="93"/>
                  </a:lnTo>
                  <a:lnTo>
                    <a:pt x="466" y="111"/>
                  </a:lnTo>
                  <a:lnTo>
                    <a:pt x="474" y="131"/>
                  </a:lnTo>
                  <a:lnTo>
                    <a:pt x="480" y="152"/>
                  </a:lnTo>
                  <a:lnTo>
                    <a:pt x="485" y="176"/>
                  </a:lnTo>
                  <a:lnTo>
                    <a:pt x="487" y="201"/>
                  </a:lnTo>
                  <a:lnTo>
                    <a:pt x="488" y="227"/>
                  </a:lnTo>
                  <a:lnTo>
                    <a:pt x="488" y="648"/>
                  </a:lnTo>
                  <a:lnTo>
                    <a:pt x="488" y="648"/>
                  </a:lnTo>
                  <a:lnTo>
                    <a:pt x="487" y="652"/>
                  </a:lnTo>
                  <a:lnTo>
                    <a:pt x="486" y="657"/>
                  </a:lnTo>
                  <a:lnTo>
                    <a:pt x="483" y="662"/>
                  </a:lnTo>
                  <a:lnTo>
                    <a:pt x="480" y="665"/>
                  </a:lnTo>
                  <a:lnTo>
                    <a:pt x="477" y="667"/>
                  </a:lnTo>
                  <a:lnTo>
                    <a:pt x="473" y="670"/>
                  </a:lnTo>
                  <a:lnTo>
                    <a:pt x="468" y="672"/>
                  </a:lnTo>
                  <a:lnTo>
                    <a:pt x="463" y="672"/>
                  </a:lnTo>
                  <a:lnTo>
                    <a:pt x="463" y="672"/>
                  </a:lnTo>
                  <a:close/>
                  <a:moveTo>
                    <a:pt x="381" y="351"/>
                  </a:moveTo>
                  <a:lnTo>
                    <a:pt x="292" y="351"/>
                  </a:lnTo>
                  <a:lnTo>
                    <a:pt x="292" y="351"/>
                  </a:lnTo>
                  <a:lnTo>
                    <a:pt x="265" y="351"/>
                  </a:lnTo>
                  <a:lnTo>
                    <a:pt x="243" y="353"/>
                  </a:lnTo>
                  <a:lnTo>
                    <a:pt x="221" y="354"/>
                  </a:lnTo>
                  <a:lnTo>
                    <a:pt x="201" y="358"/>
                  </a:lnTo>
                  <a:lnTo>
                    <a:pt x="184" y="361"/>
                  </a:lnTo>
                  <a:lnTo>
                    <a:pt x="169" y="366"/>
                  </a:lnTo>
                  <a:lnTo>
                    <a:pt x="156" y="371"/>
                  </a:lnTo>
                  <a:lnTo>
                    <a:pt x="145" y="378"/>
                  </a:lnTo>
                  <a:lnTo>
                    <a:pt x="135" y="385"/>
                  </a:lnTo>
                  <a:lnTo>
                    <a:pt x="127" y="394"/>
                  </a:lnTo>
                  <a:lnTo>
                    <a:pt x="121" y="404"/>
                  </a:lnTo>
                  <a:lnTo>
                    <a:pt x="115" y="415"/>
                  </a:lnTo>
                  <a:lnTo>
                    <a:pt x="112" y="427"/>
                  </a:lnTo>
                  <a:lnTo>
                    <a:pt x="109" y="439"/>
                  </a:lnTo>
                  <a:lnTo>
                    <a:pt x="107" y="454"/>
                  </a:lnTo>
                  <a:lnTo>
                    <a:pt x="107" y="469"/>
                  </a:lnTo>
                  <a:lnTo>
                    <a:pt x="107" y="484"/>
                  </a:lnTo>
                  <a:lnTo>
                    <a:pt x="107" y="484"/>
                  </a:lnTo>
                  <a:lnTo>
                    <a:pt x="107" y="500"/>
                  </a:lnTo>
                  <a:lnTo>
                    <a:pt x="109" y="514"/>
                  </a:lnTo>
                  <a:lnTo>
                    <a:pt x="112" y="526"/>
                  </a:lnTo>
                  <a:lnTo>
                    <a:pt x="115" y="538"/>
                  </a:lnTo>
                  <a:lnTo>
                    <a:pt x="119" y="548"/>
                  </a:lnTo>
                  <a:lnTo>
                    <a:pt x="124" y="557"/>
                  </a:lnTo>
                  <a:lnTo>
                    <a:pt x="130" y="564"/>
                  </a:lnTo>
                  <a:lnTo>
                    <a:pt x="137" y="571"/>
                  </a:lnTo>
                  <a:lnTo>
                    <a:pt x="144" y="577"/>
                  </a:lnTo>
                  <a:lnTo>
                    <a:pt x="152" y="581"/>
                  </a:lnTo>
                  <a:lnTo>
                    <a:pt x="161" y="586"/>
                  </a:lnTo>
                  <a:lnTo>
                    <a:pt x="171" y="588"/>
                  </a:lnTo>
                  <a:lnTo>
                    <a:pt x="182" y="591"/>
                  </a:lnTo>
                  <a:lnTo>
                    <a:pt x="193" y="593"/>
                  </a:lnTo>
                  <a:lnTo>
                    <a:pt x="218" y="594"/>
                  </a:lnTo>
                  <a:lnTo>
                    <a:pt x="218" y="594"/>
                  </a:lnTo>
                  <a:lnTo>
                    <a:pt x="239" y="593"/>
                  </a:lnTo>
                  <a:lnTo>
                    <a:pt x="259" y="591"/>
                  </a:lnTo>
                  <a:lnTo>
                    <a:pt x="279" y="587"/>
                  </a:lnTo>
                  <a:lnTo>
                    <a:pt x="299" y="581"/>
                  </a:lnTo>
                  <a:lnTo>
                    <a:pt x="319" y="574"/>
                  </a:lnTo>
                  <a:lnTo>
                    <a:pt x="339" y="566"/>
                  </a:lnTo>
                  <a:lnTo>
                    <a:pt x="360" y="556"/>
                  </a:lnTo>
                  <a:lnTo>
                    <a:pt x="381" y="546"/>
                  </a:lnTo>
                  <a:lnTo>
                    <a:pt x="381" y="35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3" name="Freeform 185"/>
            <p:cNvSpPr>
              <a:spLocks/>
            </p:cNvSpPr>
            <p:nvPr/>
          </p:nvSpPr>
          <p:spPr bwMode="auto">
            <a:xfrm>
              <a:off x="5139180" y="4488174"/>
              <a:ext cx="80153" cy="163275"/>
            </a:xfrm>
            <a:custGeom>
              <a:avLst/>
              <a:gdLst>
                <a:gd name="T0" fmla="*/ 383 w 404"/>
                <a:gd name="T1" fmla="*/ 818 h 825"/>
                <a:gd name="T2" fmla="*/ 343 w 404"/>
                <a:gd name="T3" fmla="*/ 823 h 825"/>
                <a:gd name="T4" fmla="*/ 304 w 404"/>
                <a:gd name="T5" fmla="*/ 825 h 825"/>
                <a:gd name="T6" fmla="*/ 284 w 404"/>
                <a:gd name="T7" fmla="*/ 824 h 825"/>
                <a:gd name="T8" fmla="*/ 247 w 404"/>
                <a:gd name="T9" fmla="*/ 821 h 825"/>
                <a:gd name="T10" fmla="*/ 216 w 404"/>
                <a:gd name="T11" fmla="*/ 814 h 825"/>
                <a:gd name="T12" fmla="*/ 191 w 404"/>
                <a:gd name="T13" fmla="*/ 802 h 825"/>
                <a:gd name="T14" fmla="*/ 170 w 404"/>
                <a:gd name="T15" fmla="*/ 784 h 825"/>
                <a:gd name="T16" fmla="*/ 156 w 404"/>
                <a:gd name="T17" fmla="*/ 759 h 825"/>
                <a:gd name="T18" fmla="*/ 145 w 404"/>
                <a:gd name="T19" fmla="*/ 727 h 825"/>
                <a:gd name="T20" fmla="*/ 141 w 404"/>
                <a:gd name="T21" fmla="*/ 686 h 825"/>
                <a:gd name="T22" fmla="*/ 140 w 404"/>
                <a:gd name="T23" fmla="*/ 241 h 825"/>
                <a:gd name="T24" fmla="*/ 23 w 404"/>
                <a:gd name="T25" fmla="*/ 229 h 825"/>
                <a:gd name="T26" fmla="*/ 9 w 404"/>
                <a:gd name="T27" fmla="*/ 224 h 825"/>
                <a:gd name="T28" fmla="*/ 3 w 404"/>
                <a:gd name="T29" fmla="*/ 218 h 825"/>
                <a:gd name="T30" fmla="*/ 0 w 404"/>
                <a:gd name="T31" fmla="*/ 212 h 825"/>
                <a:gd name="T32" fmla="*/ 0 w 404"/>
                <a:gd name="T33" fmla="*/ 174 h 825"/>
                <a:gd name="T34" fmla="*/ 0 w 404"/>
                <a:gd name="T35" fmla="*/ 169 h 825"/>
                <a:gd name="T36" fmla="*/ 3 w 404"/>
                <a:gd name="T37" fmla="*/ 161 h 825"/>
                <a:gd name="T38" fmla="*/ 9 w 404"/>
                <a:gd name="T39" fmla="*/ 155 h 825"/>
                <a:gd name="T40" fmla="*/ 18 w 404"/>
                <a:gd name="T41" fmla="*/ 153 h 825"/>
                <a:gd name="T42" fmla="*/ 140 w 404"/>
                <a:gd name="T43" fmla="*/ 152 h 825"/>
                <a:gd name="T44" fmla="*/ 140 w 404"/>
                <a:gd name="T45" fmla="*/ 34 h 825"/>
                <a:gd name="T46" fmla="*/ 141 w 404"/>
                <a:gd name="T47" fmla="*/ 26 h 825"/>
                <a:gd name="T48" fmla="*/ 145 w 404"/>
                <a:gd name="T49" fmla="*/ 18 h 825"/>
                <a:gd name="T50" fmla="*/ 152 w 404"/>
                <a:gd name="T51" fmla="*/ 13 h 825"/>
                <a:gd name="T52" fmla="*/ 161 w 404"/>
                <a:gd name="T53" fmla="*/ 10 h 825"/>
                <a:gd name="T54" fmla="*/ 224 w 404"/>
                <a:gd name="T55" fmla="*/ 0 h 825"/>
                <a:gd name="T56" fmla="*/ 228 w 404"/>
                <a:gd name="T57" fmla="*/ 0 h 825"/>
                <a:gd name="T58" fmla="*/ 235 w 404"/>
                <a:gd name="T59" fmla="*/ 2 h 825"/>
                <a:gd name="T60" fmla="*/ 240 w 404"/>
                <a:gd name="T61" fmla="*/ 6 h 825"/>
                <a:gd name="T62" fmla="*/ 244 w 404"/>
                <a:gd name="T63" fmla="*/ 12 h 825"/>
                <a:gd name="T64" fmla="*/ 246 w 404"/>
                <a:gd name="T65" fmla="*/ 20 h 825"/>
                <a:gd name="T66" fmla="*/ 376 w 404"/>
                <a:gd name="T67" fmla="*/ 152 h 825"/>
                <a:gd name="T68" fmla="*/ 382 w 404"/>
                <a:gd name="T69" fmla="*/ 153 h 825"/>
                <a:gd name="T70" fmla="*/ 390 w 404"/>
                <a:gd name="T71" fmla="*/ 156 h 825"/>
                <a:gd name="T72" fmla="*/ 396 w 404"/>
                <a:gd name="T73" fmla="*/ 163 h 825"/>
                <a:gd name="T74" fmla="*/ 400 w 404"/>
                <a:gd name="T75" fmla="*/ 171 h 825"/>
                <a:gd name="T76" fmla="*/ 400 w 404"/>
                <a:gd name="T77" fmla="*/ 217 h 825"/>
                <a:gd name="T78" fmla="*/ 400 w 404"/>
                <a:gd name="T79" fmla="*/ 222 h 825"/>
                <a:gd name="T80" fmla="*/ 396 w 404"/>
                <a:gd name="T81" fmla="*/ 231 h 825"/>
                <a:gd name="T82" fmla="*/ 390 w 404"/>
                <a:gd name="T83" fmla="*/ 238 h 825"/>
                <a:gd name="T84" fmla="*/ 382 w 404"/>
                <a:gd name="T85" fmla="*/ 241 h 825"/>
                <a:gd name="T86" fmla="*/ 246 w 404"/>
                <a:gd name="T87" fmla="*/ 241 h 825"/>
                <a:gd name="T88" fmla="*/ 246 w 404"/>
                <a:gd name="T89" fmla="*/ 662 h 825"/>
                <a:gd name="T90" fmla="*/ 250 w 404"/>
                <a:gd name="T91" fmla="*/ 702 h 825"/>
                <a:gd name="T92" fmla="*/ 254 w 404"/>
                <a:gd name="T93" fmla="*/ 716 h 825"/>
                <a:gd name="T94" fmla="*/ 260 w 404"/>
                <a:gd name="T95" fmla="*/ 725 h 825"/>
                <a:gd name="T96" fmla="*/ 269 w 404"/>
                <a:gd name="T97" fmla="*/ 732 h 825"/>
                <a:gd name="T98" fmla="*/ 281 w 404"/>
                <a:gd name="T99" fmla="*/ 737 h 825"/>
                <a:gd name="T100" fmla="*/ 310 w 404"/>
                <a:gd name="T101" fmla="*/ 739 h 825"/>
                <a:gd name="T102" fmla="*/ 378 w 404"/>
                <a:gd name="T103" fmla="*/ 739 h 825"/>
                <a:gd name="T104" fmla="*/ 394 w 404"/>
                <a:gd name="T105" fmla="*/ 741 h 825"/>
                <a:gd name="T106" fmla="*/ 400 w 404"/>
                <a:gd name="T107" fmla="*/ 745 h 825"/>
                <a:gd name="T108" fmla="*/ 403 w 404"/>
                <a:gd name="T109" fmla="*/ 752 h 825"/>
                <a:gd name="T110" fmla="*/ 404 w 404"/>
                <a:gd name="T111" fmla="*/ 798 h 825"/>
                <a:gd name="T112" fmla="*/ 402 w 404"/>
                <a:gd name="T113" fmla="*/ 806 h 825"/>
                <a:gd name="T114" fmla="*/ 399 w 404"/>
                <a:gd name="T115" fmla="*/ 811 h 825"/>
                <a:gd name="T116" fmla="*/ 392 w 404"/>
                <a:gd name="T117" fmla="*/ 816 h 825"/>
                <a:gd name="T118" fmla="*/ 383 w 404"/>
                <a:gd name="T119" fmla="*/ 81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4" h="825">
                  <a:moveTo>
                    <a:pt x="383" y="818"/>
                  </a:moveTo>
                  <a:lnTo>
                    <a:pt x="383" y="818"/>
                  </a:lnTo>
                  <a:lnTo>
                    <a:pt x="363" y="821"/>
                  </a:lnTo>
                  <a:lnTo>
                    <a:pt x="343" y="823"/>
                  </a:lnTo>
                  <a:lnTo>
                    <a:pt x="322" y="824"/>
                  </a:lnTo>
                  <a:lnTo>
                    <a:pt x="304" y="825"/>
                  </a:lnTo>
                  <a:lnTo>
                    <a:pt x="304" y="825"/>
                  </a:lnTo>
                  <a:lnTo>
                    <a:pt x="284" y="824"/>
                  </a:lnTo>
                  <a:lnTo>
                    <a:pt x="265" y="823"/>
                  </a:lnTo>
                  <a:lnTo>
                    <a:pt x="247" y="821"/>
                  </a:lnTo>
                  <a:lnTo>
                    <a:pt x="231" y="818"/>
                  </a:lnTo>
                  <a:lnTo>
                    <a:pt x="216" y="814"/>
                  </a:lnTo>
                  <a:lnTo>
                    <a:pt x="203" y="808"/>
                  </a:lnTo>
                  <a:lnTo>
                    <a:pt x="191" y="802"/>
                  </a:lnTo>
                  <a:lnTo>
                    <a:pt x="180" y="793"/>
                  </a:lnTo>
                  <a:lnTo>
                    <a:pt x="170" y="784"/>
                  </a:lnTo>
                  <a:lnTo>
                    <a:pt x="162" y="772"/>
                  </a:lnTo>
                  <a:lnTo>
                    <a:pt x="156" y="759"/>
                  </a:lnTo>
                  <a:lnTo>
                    <a:pt x="150" y="744"/>
                  </a:lnTo>
                  <a:lnTo>
                    <a:pt x="145" y="727"/>
                  </a:lnTo>
                  <a:lnTo>
                    <a:pt x="142" y="708"/>
                  </a:lnTo>
                  <a:lnTo>
                    <a:pt x="141" y="686"/>
                  </a:lnTo>
                  <a:lnTo>
                    <a:pt x="140" y="662"/>
                  </a:lnTo>
                  <a:lnTo>
                    <a:pt x="140" y="241"/>
                  </a:lnTo>
                  <a:lnTo>
                    <a:pt x="23" y="229"/>
                  </a:lnTo>
                  <a:lnTo>
                    <a:pt x="23" y="229"/>
                  </a:lnTo>
                  <a:lnTo>
                    <a:pt x="13" y="226"/>
                  </a:lnTo>
                  <a:lnTo>
                    <a:pt x="9" y="224"/>
                  </a:lnTo>
                  <a:lnTo>
                    <a:pt x="6" y="222"/>
                  </a:lnTo>
                  <a:lnTo>
                    <a:pt x="3" y="218"/>
                  </a:lnTo>
                  <a:lnTo>
                    <a:pt x="1" y="215"/>
                  </a:lnTo>
                  <a:lnTo>
                    <a:pt x="0" y="212"/>
                  </a:lnTo>
                  <a:lnTo>
                    <a:pt x="0" y="207"/>
                  </a:lnTo>
                  <a:lnTo>
                    <a:pt x="0" y="174"/>
                  </a:lnTo>
                  <a:lnTo>
                    <a:pt x="0" y="174"/>
                  </a:lnTo>
                  <a:lnTo>
                    <a:pt x="0" y="169"/>
                  </a:lnTo>
                  <a:lnTo>
                    <a:pt x="1" y="164"/>
                  </a:lnTo>
                  <a:lnTo>
                    <a:pt x="3" y="161"/>
                  </a:lnTo>
                  <a:lnTo>
                    <a:pt x="6" y="158"/>
                  </a:lnTo>
                  <a:lnTo>
                    <a:pt x="9" y="155"/>
                  </a:lnTo>
                  <a:lnTo>
                    <a:pt x="13" y="154"/>
                  </a:lnTo>
                  <a:lnTo>
                    <a:pt x="18" y="153"/>
                  </a:lnTo>
                  <a:lnTo>
                    <a:pt x="23" y="152"/>
                  </a:lnTo>
                  <a:lnTo>
                    <a:pt x="140" y="152"/>
                  </a:lnTo>
                  <a:lnTo>
                    <a:pt x="140" y="34"/>
                  </a:lnTo>
                  <a:lnTo>
                    <a:pt x="140" y="34"/>
                  </a:lnTo>
                  <a:lnTo>
                    <a:pt x="140" y="29"/>
                  </a:lnTo>
                  <a:lnTo>
                    <a:pt x="141" y="26"/>
                  </a:lnTo>
                  <a:lnTo>
                    <a:pt x="143" y="21"/>
                  </a:lnTo>
                  <a:lnTo>
                    <a:pt x="145" y="18"/>
                  </a:lnTo>
                  <a:lnTo>
                    <a:pt x="149" y="15"/>
                  </a:lnTo>
                  <a:lnTo>
                    <a:pt x="152" y="13"/>
                  </a:lnTo>
                  <a:lnTo>
                    <a:pt x="157" y="11"/>
                  </a:lnTo>
                  <a:lnTo>
                    <a:pt x="161" y="10"/>
                  </a:lnTo>
                  <a:lnTo>
                    <a:pt x="224" y="0"/>
                  </a:lnTo>
                  <a:lnTo>
                    <a:pt x="224" y="0"/>
                  </a:lnTo>
                  <a:lnTo>
                    <a:pt x="228" y="0"/>
                  </a:lnTo>
                  <a:lnTo>
                    <a:pt x="228" y="0"/>
                  </a:lnTo>
                  <a:lnTo>
                    <a:pt x="231" y="0"/>
                  </a:lnTo>
                  <a:lnTo>
                    <a:pt x="235" y="2"/>
                  </a:lnTo>
                  <a:lnTo>
                    <a:pt x="238" y="4"/>
                  </a:lnTo>
                  <a:lnTo>
                    <a:pt x="240" y="6"/>
                  </a:lnTo>
                  <a:lnTo>
                    <a:pt x="243" y="8"/>
                  </a:lnTo>
                  <a:lnTo>
                    <a:pt x="244" y="12"/>
                  </a:lnTo>
                  <a:lnTo>
                    <a:pt x="245" y="17"/>
                  </a:lnTo>
                  <a:lnTo>
                    <a:pt x="246" y="20"/>
                  </a:lnTo>
                  <a:lnTo>
                    <a:pt x="246" y="152"/>
                  </a:lnTo>
                  <a:lnTo>
                    <a:pt x="376" y="152"/>
                  </a:lnTo>
                  <a:lnTo>
                    <a:pt x="376" y="152"/>
                  </a:lnTo>
                  <a:lnTo>
                    <a:pt x="382" y="153"/>
                  </a:lnTo>
                  <a:lnTo>
                    <a:pt x="385" y="154"/>
                  </a:lnTo>
                  <a:lnTo>
                    <a:pt x="390" y="156"/>
                  </a:lnTo>
                  <a:lnTo>
                    <a:pt x="393" y="159"/>
                  </a:lnTo>
                  <a:lnTo>
                    <a:pt x="396" y="163"/>
                  </a:lnTo>
                  <a:lnTo>
                    <a:pt x="399" y="167"/>
                  </a:lnTo>
                  <a:lnTo>
                    <a:pt x="400" y="171"/>
                  </a:lnTo>
                  <a:lnTo>
                    <a:pt x="400" y="176"/>
                  </a:lnTo>
                  <a:lnTo>
                    <a:pt x="400" y="217"/>
                  </a:lnTo>
                  <a:lnTo>
                    <a:pt x="400" y="217"/>
                  </a:lnTo>
                  <a:lnTo>
                    <a:pt x="400" y="222"/>
                  </a:lnTo>
                  <a:lnTo>
                    <a:pt x="399" y="226"/>
                  </a:lnTo>
                  <a:lnTo>
                    <a:pt x="396" y="231"/>
                  </a:lnTo>
                  <a:lnTo>
                    <a:pt x="393" y="234"/>
                  </a:lnTo>
                  <a:lnTo>
                    <a:pt x="390" y="238"/>
                  </a:lnTo>
                  <a:lnTo>
                    <a:pt x="385" y="239"/>
                  </a:lnTo>
                  <a:lnTo>
                    <a:pt x="382" y="241"/>
                  </a:lnTo>
                  <a:lnTo>
                    <a:pt x="376" y="241"/>
                  </a:lnTo>
                  <a:lnTo>
                    <a:pt x="246" y="241"/>
                  </a:lnTo>
                  <a:lnTo>
                    <a:pt x="246" y="662"/>
                  </a:lnTo>
                  <a:lnTo>
                    <a:pt x="246" y="662"/>
                  </a:lnTo>
                  <a:lnTo>
                    <a:pt x="246" y="685"/>
                  </a:lnTo>
                  <a:lnTo>
                    <a:pt x="250" y="702"/>
                  </a:lnTo>
                  <a:lnTo>
                    <a:pt x="251" y="709"/>
                  </a:lnTo>
                  <a:lnTo>
                    <a:pt x="254" y="716"/>
                  </a:lnTo>
                  <a:lnTo>
                    <a:pt x="257" y="721"/>
                  </a:lnTo>
                  <a:lnTo>
                    <a:pt x="260" y="725"/>
                  </a:lnTo>
                  <a:lnTo>
                    <a:pt x="265" y="729"/>
                  </a:lnTo>
                  <a:lnTo>
                    <a:pt x="269" y="732"/>
                  </a:lnTo>
                  <a:lnTo>
                    <a:pt x="275" y="735"/>
                  </a:lnTo>
                  <a:lnTo>
                    <a:pt x="281" y="737"/>
                  </a:lnTo>
                  <a:lnTo>
                    <a:pt x="294" y="738"/>
                  </a:lnTo>
                  <a:lnTo>
                    <a:pt x="310" y="739"/>
                  </a:lnTo>
                  <a:lnTo>
                    <a:pt x="378" y="739"/>
                  </a:lnTo>
                  <a:lnTo>
                    <a:pt x="378" y="739"/>
                  </a:lnTo>
                  <a:lnTo>
                    <a:pt x="390" y="740"/>
                  </a:lnTo>
                  <a:lnTo>
                    <a:pt x="394" y="741"/>
                  </a:lnTo>
                  <a:lnTo>
                    <a:pt x="398" y="743"/>
                  </a:lnTo>
                  <a:lnTo>
                    <a:pt x="400" y="745"/>
                  </a:lnTo>
                  <a:lnTo>
                    <a:pt x="402" y="748"/>
                  </a:lnTo>
                  <a:lnTo>
                    <a:pt x="403" y="752"/>
                  </a:lnTo>
                  <a:lnTo>
                    <a:pt x="404" y="755"/>
                  </a:lnTo>
                  <a:lnTo>
                    <a:pt x="404" y="798"/>
                  </a:lnTo>
                  <a:lnTo>
                    <a:pt x="404" y="798"/>
                  </a:lnTo>
                  <a:lnTo>
                    <a:pt x="402" y="806"/>
                  </a:lnTo>
                  <a:lnTo>
                    <a:pt x="401" y="809"/>
                  </a:lnTo>
                  <a:lnTo>
                    <a:pt x="399" y="811"/>
                  </a:lnTo>
                  <a:lnTo>
                    <a:pt x="396" y="814"/>
                  </a:lnTo>
                  <a:lnTo>
                    <a:pt x="392" y="816"/>
                  </a:lnTo>
                  <a:lnTo>
                    <a:pt x="383" y="818"/>
                  </a:lnTo>
                  <a:lnTo>
                    <a:pt x="383" y="81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4" name="Freeform 186"/>
            <p:cNvSpPr>
              <a:spLocks noEditPoints="1"/>
            </p:cNvSpPr>
            <p:nvPr/>
          </p:nvSpPr>
          <p:spPr bwMode="auto">
            <a:xfrm>
              <a:off x="5237145" y="4516673"/>
              <a:ext cx="105684" cy="134776"/>
            </a:xfrm>
            <a:custGeom>
              <a:avLst/>
              <a:gdLst>
                <a:gd name="T0" fmla="*/ 107 w 534"/>
                <a:gd name="T1" fmla="*/ 391 h 681"/>
                <a:gd name="T2" fmla="*/ 109 w 534"/>
                <a:gd name="T3" fmla="*/ 440 h 681"/>
                <a:gd name="T4" fmla="*/ 123 w 534"/>
                <a:gd name="T5" fmla="*/ 500 h 681"/>
                <a:gd name="T6" fmla="*/ 149 w 534"/>
                <a:gd name="T7" fmla="*/ 544 h 681"/>
                <a:gd name="T8" fmla="*/ 186 w 534"/>
                <a:gd name="T9" fmla="*/ 571 h 681"/>
                <a:gd name="T10" fmla="*/ 235 w 534"/>
                <a:gd name="T11" fmla="*/ 585 h 681"/>
                <a:gd name="T12" fmla="*/ 274 w 534"/>
                <a:gd name="T13" fmla="*/ 587 h 681"/>
                <a:gd name="T14" fmla="*/ 443 w 534"/>
                <a:gd name="T15" fmla="*/ 580 h 681"/>
                <a:gd name="T16" fmla="*/ 495 w 534"/>
                <a:gd name="T17" fmla="*/ 574 h 681"/>
                <a:gd name="T18" fmla="*/ 509 w 534"/>
                <a:gd name="T19" fmla="*/ 578 h 681"/>
                <a:gd name="T20" fmla="*/ 514 w 534"/>
                <a:gd name="T21" fmla="*/ 587 h 681"/>
                <a:gd name="T22" fmla="*/ 515 w 534"/>
                <a:gd name="T23" fmla="*/ 632 h 681"/>
                <a:gd name="T24" fmla="*/ 510 w 534"/>
                <a:gd name="T25" fmla="*/ 650 h 681"/>
                <a:gd name="T26" fmla="*/ 497 w 534"/>
                <a:gd name="T27" fmla="*/ 658 h 681"/>
                <a:gd name="T28" fmla="*/ 439 w 534"/>
                <a:gd name="T29" fmla="*/ 669 h 681"/>
                <a:gd name="T30" fmla="*/ 333 w 534"/>
                <a:gd name="T31" fmla="*/ 679 h 681"/>
                <a:gd name="T32" fmla="*/ 274 w 534"/>
                <a:gd name="T33" fmla="*/ 681 h 681"/>
                <a:gd name="T34" fmla="*/ 197 w 534"/>
                <a:gd name="T35" fmla="*/ 673 h 681"/>
                <a:gd name="T36" fmla="*/ 127 w 534"/>
                <a:gd name="T37" fmla="*/ 648 h 681"/>
                <a:gd name="T38" fmla="*/ 95 w 534"/>
                <a:gd name="T39" fmla="*/ 628 h 681"/>
                <a:gd name="T40" fmla="*/ 66 w 534"/>
                <a:gd name="T41" fmla="*/ 602 h 681"/>
                <a:gd name="T42" fmla="*/ 44 w 534"/>
                <a:gd name="T43" fmla="*/ 570 h 681"/>
                <a:gd name="T44" fmla="*/ 24 w 534"/>
                <a:gd name="T45" fmla="*/ 531 h 681"/>
                <a:gd name="T46" fmla="*/ 10 w 534"/>
                <a:gd name="T47" fmla="*/ 485 h 681"/>
                <a:gd name="T48" fmla="*/ 2 w 534"/>
                <a:gd name="T49" fmla="*/ 431 h 681"/>
                <a:gd name="T50" fmla="*/ 0 w 534"/>
                <a:gd name="T51" fmla="*/ 282 h 681"/>
                <a:gd name="T52" fmla="*/ 5 w 534"/>
                <a:gd name="T53" fmla="*/ 220 h 681"/>
                <a:gd name="T54" fmla="*/ 27 w 534"/>
                <a:gd name="T55" fmla="*/ 140 h 681"/>
                <a:gd name="T56" fmla="*/ 54 w 534"/>
                <a:gd name="T57" fmla="*/ 96 h 681"/>
                <a:gd name="T58" fmla="*/ 78 w 534"/>
                <a:gd name="T59" fmla="*/ 68 h 681"/>
                <a:gd name="T60" fmla="*/ 108 w 534"/>
                <a:gd name="T61" fmla="*/ 43 h 681"/>
                <a:gd name="T62" fmla="*/ 141 w 534"/>
                <a:gd name="T63" fmla="*/ 25 h 681"/>
                <a:gd name="T64" fmla="*/ 180 w 534"/>
                <a:gd name="T65" fmla="*/ 11 h 681"/>
                <a:gd name="T66" fmla="*/ 237 w 534"/>
                <a:gd name="T67" fmla="*/ 1 h 681"/>
                <a:gd name="T68" fmla="*/ 300 w 534"/>
                <a:gd name="T69" fmla="*/ 1 h 681"/>
                <a:gd name="T70" fmla="*/ 359 w 534"/>
                <a:gd name="T71" fmla="*/ 11 h 681"/>
                <a:gd name="T72" fmla="*/ 397 w 534"/>
                <a:gd name="T73" fmla="*/ 25 h 681"/>
                <a:gd name="T74" fmla="*/ 430 w 534"/>
                <a:gd name="T75" fmla="*/ 43 h 681"/>
                <a:gd name="T76" fmla="*/ 459 w 534"/>
                <a:gd name="T77" fmla="*/ 68 h 681"/>
                <a:gd name="T78" fmla="*/ 483 w 534"/>
                <a:gd name="T79" fmla="*/ 96 h 681"/>
                <a:gd name="T80" fmla="*/ 508 w 534"/>
                <a:gd name="T81" fmla="*/ 141 h 681"/>
                <a:gd name="T82" fmla="*/ 530 w 534"/>
                <a:gd name="T83" fmla="*/ 221 h 681"/>
                <a:gd name="T84" fmla="*/ 534 w 534"/>
                <a:gd name="T85" fmla="*/ 347 h 681"/>
                <a:gd name="T86" fmla="*/ 532 w 534"/>
                <a:gd name="T87" fmla="*/ 358 h 681"/>
                <a:gd name="T88" fmla="*/ 524 w 534"/>
                <a:gd name="T89" fmla="*/ 369 h 681"/>
                <a:gd name="T90" fmla="*/ 512 w 534"/>
                <a:gd name="T91" fmla="*/ 374 h 681"/>
                <a:gd name="T92" fmla="*/ 427 w 534"/>
                <a:gd name="T93" fmla="*/ 282 h 681"/>
                <a:gd name="T94" fmla="*/ 421 w 534"/>
                <a:gd name="T95" fmla="*/ 214 h 681"/>
                <a:gd name="T96" fmla="*/ 405 w 534"/>
                <a:gd name="T97" fmla="*/ 163 h 681"/>
                <a:gd name="T98" fmla="*/ 377 w 534"/>
                <a:gd name="T99" fmla="*/ 126 h 681"/>
                <a:gd name="T100" fmla="*/ 338 w 534"/>
                <a:gd name="T101" fmla="*/ 103 h 681"/>
                <a:gd name="T102" fmla="*/ 288 w 534"/>
                <a:gd name="T103" fmla="*/ 94 h 681"/>
                <a:gd name="T104" fmla="*/ 250 w 534"/>
                <a:gd name="T105" fmla="*/ 94 h 681"/>
                <a:gd name="T106" fmla="*/ 200 w 534"/>
                <a:gd name="T107" fmla="*/ 104 h 681"/>
                <a:gd name="T108" fmla="*/ 159 w 534"/>
                <a:gd name="T109" fmla="*/ 127 h 681"/>
                <a:gd name="T110" fmla="*/ 131 w 534"/>
                <a:gd name="T111" fmla="*/ 165 h 681"/>
                <a:gd name="T112" fmla="*/ 112 w 534"/>
                <a:gd name="T113" fmla="*/ 217 h 681"/>
                <a:gd name="T114" fmla="*/ 107 w 534"/>
                <a:gd name="T115" fmla="*/ 282 h 681"/>
                <a:gd name="T116" fmla="*/ 427 w 534"/>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681">
                  <a:moveTo>
                    <a:pt x="512" y="374"/>
                  </a:moveTo>
                  <a:lnTo>
                    <a:pt x="107" y="374"/>
                  </a:lnTo>
                  <a:lnTo>
                    <a:pt x="107" y="391"/>
                  </a:lnTo>
                  <a:lnTo>
                    <a:pt x="107" y="391"/>
                  </a:lnTo>
                  <a:lnTo>
                    <a:pt x="108" y="416"/>
                  </a:lnTo>
                  <a:lnTo>
                    <a:pt x="109" y="440"/>
                  </a:lnTo>
                  <a:lnTo>
                    <a:pt x="112" y="462"/>
                  </a:lnTo>
                  <a:lnTo>
                    <a:pt x="117" y="483"/>
                  </a:lnTo>
                  <a:lnTo>
                    <a:pt x="123" y="500"/>
                  </a:lnTo>
                  <a:lnTo>
                    <a:pt x="131" y="516"/>
                  </a:lnTo>
                  <a:lnTo>
                    <a:pt x="139" y="531"/>
                  </a:lnTo>
                  <a:lnTo>
                    <a:pt x="149" y="544"/>
                  </a:lnTo>
                  <a:lnTo>
                    <a:pt x="161" y="554"/>
                  </a:lnTo>
                  <a:lnTo>
                    <a:pt x="172" y="563"/>
                  </a:lnTo>
                  <a:lnTo>
                    <a:pt x="186" y="571"/>
                  </a:lnTo>
                  <a:lnTo>
                    <a:pt x="202" y="577"/>
                  </a:lnTo>
                  <a:lnTo>
                    <a:pt x="218" y="581"/>
                  </a:lnTo>
                  <a:lnTo>
                    <a:pt x="235" y="585"/>
                  </a:lnTo>
                  <a:lnTo>
                    <a:pt x="255" y="587"/>
                  </a:lnTo>
                  <a:lnTo>
                    <a:pt x="274" y="587"/>
                  </a:lnTo>
                  <a:lnTo>
                    <a:pt x="274" y="587"/>
                  </a:lnTo>
                  <a:lnTo>
                    <a:pt x="330" y="587"/>
                  </a:lnTo>
                  <a:lnTo>
                    <a:pt x="388" y="584"/>
                  </a:lnTo>
                  <a:lnTo>
                    <a:pt x="443" y="580"/>
                  </a:lnTo>
                  <a:lnTo>
                    <a:pt x="490" y="574"/>
                  </a:lnTo>
                  <a:lnTo>
                    <a:pt x="490" y="574"/>
                  </a:lnTo>
                  <a:lnTo>
                    <a:pt x="495" y="574"/>
                  </a:lnTo>
                  <a:lnTo>
                    <a:pt x="495" y="574"/>
                  </a:lnTo>
                  <a:lnTo>
                    <a:pt x="502" y="576"/>
                  </a:lnTo>
                  <a:lnTo>
                    <a:pt x="509" y="578"/>
                  </a:lnTo>
                  <a:lnTo>
                    <a:pt x="512" y="580"/>
                  </a:lnTo>
                  <a:lnTo>
                    <a:pt x="513" y="584"/>
                  </a:lnTo>
                  <a:lnTo>
                    <a:pt x="514" y="587"/>
                  </a:lnTo>
                  <a:lnTo>
                    <a:pt x="515" y="592"/>
                  </a:lnTo>
                  <a:lnTo>
                    <a:pt x="515" y="632"/>
                  </a:lnTo>
                  <a:lnTo>
                    <a:pt x="515" y="632"/>
                  </a:lnTo>
                  <a:lnTo>
                    <a:pt x="514" y="642"/>
                  </a:lnTo>
                  <a:lnTo>
                    <a:pt x="513" y="647"/>
                  </a:lnTo>
                  <a:lnTo>
                    <a:pt x="510" y="650"/>
                  </a:lnTo>
                  <a:lnTo>
                    <a:pt x="507" y="654"/>
                  </a:lnTo>
                  <a:lnTo>
                    <a:pt x="502" y="656"/>
                  </a:lnTo>
                  <a:lnTo>
                    <a:pt x="497" y="658"/>
                  </a:lnTo>
                  <a:lnTo>
                    <a:pt x="491" y="661"/>
                  </a:lnTo>
                  <a:lnTo>
                    <a:pt x="491" y="661"/>
                  </a:lnTo>
                  <a:lnTo>
                    <a:pt x="439" y="669"/>
                  </a:lnTo>
                  <a:lnTo>
                    <a:pt x="386" y="675"/>
                  </a:lnTo>
                  <a:lnTo>
                    <a:pt x="360" y="678"/>
                  </a:lnTo>
                  <a:lnTo>
                    <a:pt x="333" y="679"/>
                  </a:lnTo>
                  <a:lnTo>
                    <a:pt x="304" y="680"/>
                  </a:lnTo>
                  <a:lnTo>
                    <a:pt x="274" y="681"/>
                  </a:lnTo>
                  <a:lnTo>
                    <a:pt x="274" y="681"/>
                  </a:lnTo>
                  <a:lnTo>
                    <a:pt x="249" y="680"/>
                  </a:lnTo>
                  <a:lnTo>
                    <a:pt x="222" y="678"/>
                  </a:lnTo>
                  <a:lnTo>
                    <a:pt x="197" y="673"/>
                  </a:lnTo>
                  <a:lnTo>
                    <a:pt x="173" y="667"/>
                  </a:lnTo>
                  <a:lnTo>
                    <a:pt x="149" y="658"/>
                  </a:lnTo>
                  <a:lnTo>
                    <a:pt x="127" y="648"/>
                  </a:lnTo>
                  <a:lnTo>
                    <a:pt x="116" y="642"/>
                  </a:lnTo>
                  <a:lnTo>
                    <a:pt x="105" y="635"/>
                  </a:lnTo>
                  <a:lnTo>
                    <a:pt x="95" y="628"/>
                  </a:lnTo>
                  <a:lnTo>
                    <a:pt x="85" y="620"/>
                  </a:lnTo>
                  <a:lnTo>
                    <a:pt x="76" y="611"/>
                  </a:lnTo>
                  <a:lnTo>
                    <a:pt x="66" y="602"/>
                  </a:lnTo>
                  <a:lnTo>
                    <a:pt x="58" y="592"/>
                  </a:lnTo>
                  <a:lnTo>
                    <a:pt x="50" y="581"/>
                  </a:lnTo>
                  <a:lnTo>
                    <a:pt x="44" y="570"/>
                  </a:lnTo>
                  <a:lnTo>
                    <a:pt x="35" y="557"/>
                  </a:lnTo>
                  <a:lnTo>
                    <a:pt x="30" y="545"/>
                  </a:lnTo>
                  <a:lnTo>
                    <a:pt x="24" y="531"/>
                  </a:lnTo>
                  <a:lnTo>
                    <a:pt x="18" y="516"/>
                  </a:lnTo>
                  <a:lnTo>
                    <a:pt x="14" y="501"/>
                  </a:lnTo>
                  <a:lnTo>
                    <a:pt x="10" y="485"/>
                  </a:lnTo>
                  <a:lnTo>
                    <a:pt x="7" y="468"/>
                  </a:lnTo>
                  <a:lnTo>
                    <a:pt x="3" y="449"/>
                  </a:lnTo>
                  <a:lnTo>
                    <a:pt x="2" y="431"/>
                  </a:lnTo>
                  <a:lnTo>
                    <a:pt x="1" y="412"/>
                  </a:lnTo>
                  <a:lnTo>
                    <a:pt x="0" y="391"/>
                  </a:lnTo>
                  <a:lnTo>
                    <a:pt x="0" y="282"/>
                  </a:lnTo>
                  <a:lnTo>
                    <a:pt x="0" y="282"/>
                  </a:lnTo>
                  <a:lnTo>
                    <a:pt x="1" y="251"/>
                  </a:lnTo>
                  <a:lnTo>
                    <a:pt x="5" y="220"/>
                  </a:lnTo>
                  <a:lnTo>
                    <a:pt x="10" y="193"/>
                  </a:lnTo>
                  <a:lnTo>
                    <a:pt x="18" y="165"/>
                  </a:lnTo>
                  <a:lnTo>
                    <a:pt x="27" y="140"/>
                  </a:lnTo>
                  <a:lnTo>
                    <a:pt x="40" y="117"/>
                  </a:lnTo>
                  <a:lnTo>
                    <a:pt x="46" y="107"/>
                  </a:lnTo>
                  <a:lnTo>
                    <a:pt x="54" y="96"/>
                  </a:lnTo>
                  <a:lnTo>
                    <a:pt x="62" y="86"/>
                  </a:lnTo>
                  <a:lnTo>
                    <a:pt x="70" y="77"/>
                  </a:lnTo>
                  <a:lnTo>
                    <a:pt x="78" y="68"/>
                  </a:lnTo>
                  <a:lnTo>
                    <a:pt x="88" y="58"/>
                  </a:lnTo>
                  <a:lnTo>
                    <a:pt x="97" y="51"/>
                  </a:lnTo>
                  <a:lnTo>
                    <a:pt x="108" y="43"/>
                  </a:lnTo>
                  <a:lnTo>
                    <a:pt x="118" y="37"/>
                  </a:lnTo>
                  <a:lnTo>
                    <a:pt x="130" y="31"/>
                  </a:lnTo>
                  <a:lnTo>
                    <a:pt x="141" y="25"/>
                  </a:lnTo>
                  <a:lnTo>
                    <a:pt x="154" y="19"/>
                  </a:lnTo>
                  <a:lnTo>
                    <a:pt x="166" y="15"/>
                  </a:lnTo>
                  <a:lnTo>
                    <a:pt x="180" y="11"/>
                  </a:lnTo>
                  <a:lnTo>
                    <a:pt x="194" y="8"/>
                  </a:lnTo>
                  <a:lnTo>
                    <a:pt x="208" y="4"/>
                  </a:lnTo>
                  <a:lnTo>
                    <a:pt x="237" y="1"/>
                  </a:lnTo>
                  <a:lnTo>
                    <a:pt x="268" y="0"/>
                  </a:lnTo>
                  <a:lnTo>
                    <a:pt x="268" y="0"/>
                  </a:lnTo>
                  <a:lnTo>
                    <a:pt x="300" y="1"/>
                  </a:lnTo>
                  <a:lnTo>
                    <a:pt x="330" y="4"/>
                  </a:lnTo>
                  <a:lnTo>
                    <a:pt x="345" y="8"/>
                  </a:lnTo>
                  <a:lnTo>
                    <a:pt x="359" y="11"/>
                  </a:lnTo>
                  <a:lnTo>
                    <a:pt x="372" y="15"/>
                  </a:lnTo>
                  <a:lnTo>
                    <a:pt x="384" y="19"/>
                  </a:lnTo>
                  <a:lnTo>
                    <a:pt x="397" y="25"/>
                  </a:lnTo>
                  <a:lnTo>
                    <a:pt x="408" y="31"/>
                  </a:lnTo>
                  <a:lnTo>
                    <a:pt x="420" y="37"/>
                  </a:lnTo>
                  <a:lnTo>
                    <a:pt x="430" y="43"/>
                  </a:lnTo>
                  <a:lnTo>
                    <a:pt x="440" y="51"/>
                  </a:lnTo>
                  <a:lnTo>
                    <a:pt x="450" y="59"/>
                  </a:lnTo>
                  <a:lnTo>
                    <a:pt x="459" y="68"/>
                  </a:lnTo>
                  <a:lnTo>
                    <a:pt x="467" y="77"/>
                  </a:lnTo>
                  <a:lnTo>
                    <a:pt x="475" y="86"/>
                  </a:lnTo>
                  <a:lnTo>
                    <a:pt x="483" y="96"/>
                  </a:lnTo>
                  <a:lnTo>
                    <a:pt x="490" y="107"/>
                  </a:lnTo>
                  <a:lnTo>
                    <a:pt x="497" y="118"/>
                  </a:lnTo>
                  <a:lnTo>
                    <a:pt x="508" y="141"/>
                  </a:lnTo>
                  <a:lnTo>
                    <a:pt x="517" y="166"/>
                  </a:lnTo>
                  <a:lnTo>
                    <a:pt x="524" y="193"/>
                  </a:lnTo>
                  <a:lnTo>
                    <a:pt x="530" y="221"/>
                  </a:lnTo>
                  <a:lnTo>
                    <a:pt x="533" y="251"/>
                  </a:lnTo>
                  <a:lnTo>
                    <a:pt x="534" y="282"/>
                  </a:lnTo>
                  <a:lnTo>
                    <a:pt x="534" y="347"/>
                  </a:lnTo>
                  <a:lnTo>
                    <a:pt x="534" y="347"/>
                  </a:lnTo>
                  <a:lnTo>
                    <a:pt x="533" y="353"/>
                  </a:lnTo>
                  <a:lnTo>
                    <a:pt x="532" y="358"/>
                  </a:lnTo>
                  <a:lnTo>
                    <a:pt x="531" y="362"/>
                  </a:lnTo>
                  <a:lnTo>
                    <a:pt x="528" y="367"/>
                  </a:lnTo>
                  <a:lnTo>
                    <a:pt x="524" y="369"/>
                  </a:lnTo>
                  <a:lnTo>
                    <a:pt x="521" y="371"/>
                  </a:lnTo>
                  <a:lnTo>
                    <a:pt x="516" y="374"/>
                  </a:lnTo>
                  <a:lnTo>
                    <a:pt x="512" y="374"/>
                  </a:lnTo>
                  <a:lnTo>
                    <a:pt x="512" y="374"/>
                  </a:lnTo>
                  <a:close/>
                  <a:moveTo>
                    <a:pt x="427" y="282"/>
                  </a:moveTo>
                  <a:lnTo>
                    <a:pt x="427" y="282"/>
                  </a:lnTo>
                  <a:lnTo>
                    <a:pt x="425" y="258"/>
                  </a:lnTo>
                  <a:lnTo>
                    <a:pt x="424" y="235"/>
                  </a:lnTo>
                  <a:lnTo>
                    <a:pt x="421" y="214"/>
                  </a:lnTo>
                  <a:lnTo>
                    <a:pt x="416" y="195"/>
                  </a:lnTo>
                  <a:lnTo>
                    <a:pt x="412" y="178"/>
                  </a:lnTo>
                  <a:lnTo>
                    <a:pt x="405" y="163"/>
                  </a:lnTo>
                  <a:lnTo>
                    <a:pt x="397" y="149"/>
                  </a:lnTo>
                  <a:lnTo>
                    <a:pt x="388" y="136"/>
                  </a:lnTo>
                  <a:lnTo>
                    <a:pt x="377" y="126"/>
                  </a:lnTo>
                  <a:lnTo>
                    <a:pt x="365" y="117"/>
                  </a:lnTo>
                  <a:lnTo>
                    <a:pt x="352" y="109"/>
                  </a:lnTo>
                  <a:lnTo>
                    <a:pt x="338" y="103"/>
                  </a:lnTo>
                  <a:lnTo>
                    <a:pt x="322" y="98"/>
                  </a:lnTo>
                  <a:lnTo>
                    <a:pt x="306" y="95"/>
                  </a:lnTo>
                  <a:lnTo>
                    <a:pt x="288" y="94"/>
                  </a:lnTo>
                  <a:lnTo>
                    <a:pt x="268" y="93"/>
                  </a:lnTo>
                  <a:lnTo>
                    <a:pt x="268" y="93"/>
                  </a:lnTo>
                  <a:lnTo>
                    <a:pt x="250" y="94"/>
                  </a:lnTo>
                  <a:lnTo>
                    <a:pt x="232" y="95"/>
                  </a:lnTo>
                  <a:lnTo>
                    <a:pt x="214" y="98"/>
                  </a:lnTo>
                  <a:lnTo>
                    <a:pt x="200" y="104"/>
                  </a:lnTo>
                  <a:lnTo>
                    <a:pt x="185" y="110"/>
                  </a:lnTo>
                  <a:lnTo>
                    <a:pt x="172" y="118"/>
                  </a:lnTo>
                  <a:lnTo>
                    <a:pt x="159" y="127"/>
                  </a:lnTo>
                  <a:lnTo>
                    <a:pt x="149" y="139"/>
                  </a:lnTo>
                  <a:lnTo>
                    <a:pt x="139" y="151"/>
                  </a:lnTo>
                  <a:lnTo>
                    <a:pt x="131" y="165"/>
                  </a:lnTo>
                  <a:lnTo>
                    <a:pt x="123" y="181"/>
                  </a:lnTo>
                  <a:lnTo>
                    <a:pt x="117" y="197"/>
                  </a:lnTo>
                  <a:lnTo>
                    <a:pt x="112" y="217"/>
                  </a:lnTo>
                  <a:lnTo>
                    <a:pt x="109" y="236"/>
                  </a:lnTo>
                  <a:lnTo>
                    <a:pt x="108" y="259"/>
                  </a:lnTo>
                  <a:lnTo>
                    <a:pt x="107" y="282"/>
                  </a:lnTo>
                  <a:lnTo>
                    <a:pt x="107" y="293"/>
                  </a:lnTo>
                  <a:lnTo>
                    <a:pt x="427" y="293"/>
                  </a:lnTo>
                  <a:lnTo>
                    <a:pt x="427"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5" name="Freeform 187"/>
            <p:cNvSpPr>
              <a:spLocks noEditPoints="1"/>
            </p:cNvSpPr>
            <p:nvPr/>
          </p:nvSpPr>
          <p:spPr bwMode="auto">
            <a:xfrm>
              <a:off x="5368359" y="4518454"/>
              <a:ext cx="111621" cy="179306"/>
            </a:xfrm>
            <a:custGeom>
              <a:avLst/>
              <a:gdLst>
                <a:gd name="T0" fmla="*/ 523 w 566"/>
                <a:gd name="T1" fmla="*/ 121 h 906"/>
                <a:gd name="T2" fmla="*/ 542 w 566"/>
                <a:gd name="T3" fmla="*/ 224 h 906"/>
                <a:gd name="T4" fmla="*/ 517 w 566"/>
                <a:gd name="T5" fmla="*/ 330 h 906"/>
                <a:gd name="T6" fmla="*/ 418 w 566"/>
                <a:gd name="T7" fmla="*/ 409 h 906"/>
                <a:gd name="T8" fmla="*/ 274 w 566"/>
                <a:gd name="T9" fmla="*/ 430 h 906"/>
                <a:gd name="T10" fmla="*/ 162 w 566"/>
                <a:gd name="T11" fmla="*/ 416 h 906"/>
                <a:gd name="T12" fmla="*/ 116 w 566"/>
                <a:gd name="T13" fmla="*/ 419 h 906"/>
                <a:gd name="T14" fmla="*/ 104 w 566"/>
                <a:gd name="T15" fmla="*/ 447 h 906"/>
                <a:gd name="T16" fmla="*/ 124 w 566"/>
                <a:gd name="T17" fmla="*/ 479 h 906"/>
                <a:gd name="T18" fmla="*/ 407 w 566"/>
                <a:gd name="T19" fmla="*/ 556 h 906"/>
                <a:gd name="T20" fmla="*/ 510 w 566"/>
                <a:gd name="T21" fmla="*/ 611 h 906"/>
                <a:gd name="T22" fmla="*/ 553 w 566"/>
                <a:gd name="T23" fmla="*/ 709 h 906"/>
                <a:gd name="T24" fmla="*/ 538 w 566"/>
                <a:gd name="T25" fmla="*/ 797 h 906"/>
                <a:gd name="T26" fmla="*/ 452 w 566"/>
                <a:gd name="T27" fmla="*/ 877 h 906"/>
                <a:gd name="T28" fmla="*/ 277 w 566"/>
                <a:gd name="T29" fmla="*/ 906 h 906"/>
                <a:gd name="T30" fmla="*/ 128 w 566"/>
                <a:gd name="T31" fmla="*/ 885 h 906"/>
                <a:gd name="T32" fmla="*/ 26 w 566"/>
                <a:gd name="T33" fmla="*/ 811 h 906"/>
                <a:gd name="T34" fmla="*/ 0 w 566"/>
                <a:gd name="T35" fmla="*/ 703 h 906"/>
                <a:gd name="T36" fmla="*/ 9 w 566"/>
                <a:gd name="T37" fmla="*/ 643 h 906"/>
                <a:gd name="T38" fmla="*/ 75 w 566"/>
                <a:gd name="T39" fmla="*/ 549 h 906"/>
                <a:gd name="T40" fmla="*/ 33 w 566"/>
                <a:gd name="T41" fmla="*/ 518 h 906"/>
                <a:gd name="T42" fmla="*/ 12 w 566"/>
                <a:gd name="T43" fmla="*/ 451 h 906"/>
                <a:gd name="T44" fmla="*/ 31 w 566"/>
                <a:gd name="T45" fmla="*/ 391 h 906"/>
                <a:gd name="T46" fmla="*/ 36 w 566"/>
                <a:gd name="T47" fmla="*/ 336 h 906"/>
                <a:gd name="T48" fmla="*/ 6 w 566"/>
                <a:gd name="T49" fmla="*/ 224 h 906"/>
                <a:gd name="T50" fmla="*/ 18 w 566"/>
                <a:gd name="T51" fmla="*/ 135 h 906"/>
                <a:gd name="T52" fmla="*/ 97 w 566"/>
                <a:gd name="T53" fmla="*/ 40 h 906"/>
                <a:gd name="T54" fmla="*/ 236 w 566"/>
                <a:gd name="T55" fmla="*/ 1 h 906"/>
                <a:gd name="T56" fmla="*/ 554 w 566"/>
                <a:gd name="T57" fmla="*/ 4 h 906"/>
                <a:gd name="T58" fmla="*/ 566 w 566"/>
                <a:gd name="T59" fmla="*/ 58 h 906"/>
                <a:gd name="T60" fmla="*/ 557 w 566"/>
                <a:gd name="T61" fmla="*/ 77 h 906"/>
                <a:gd name="T62" fmla="*/ 446 w 566"/>
                <a:gd name="T63" fmla="*/ 701 h 906"/>
                <a:gd name="T64" fmla="*/ 422 w 566"/>
                <a:gd name="T65" fmla="*/ 659 h 906"/>
                <a:gd name="T66" fmla="*/ 299 w 566"/>
                <a:gd name="T67" fmla="*/ 615 h 906"/>
                <a:gd name="T68" fmla="*/ 120 w 566"/>
                <a:gd name="T69" fmla="*/ 628 h 906"/>
                <a:gd name="T70" fmla="*/ 104 w 566"/>
                <a:gd name="T71" fmla="*/ 713 h 906"/>
                <a:gd name="T72" fmla="*/ 124 w 566"/>
                <a:gd name="T73" fmla="*/ 778 h 906"/>
                <a:gd name="T74" fmla="*/ 194 w 566"/>
                <a:gd name="T75" fmla="*/ 815 h 906"/>
                <a:gd name="T76" fmla="*/ 301 w 566"/>
                <a:gd name="T77" fmla="*/ 823 h 906"/>
                <a:gd name="T78" fmla="*/ 404 w 566"/>
                <a:gd name="T79" fmla="*/ 802 h 906"/>
                <a:gd name="T80" fmla="*/ 443 w 566"/>
                <a:gd name="T81" fmla="*/ 752 h 906"/>
                <a:gd name="T82" fmla="*/ 437 w 566"/>
                <a:gd name="T83" fmla="*/ 214 h 906"/>
                <a:gd name="T84" fmla="*/ 420 w 566"/>
                <a:gd name="T85" fmla="*/ 141 h 906"/>
                <a:gd name="T86" fmla="*/ 354 w 566"/>
                <a:gd name="T87" fmla="*/ 95 h 906"/>
                <a:gd name="T88" fmla="*/ 250 w 566"/>
                <a:gd name="T89" fmla="*/ 86 h 906"/>
                <a:gd name="T90" fmla="*/ 151 w 566"/>
                <a:gd name="T91" fmla="*/ 116 h 906"/>
                <a:gd name="T92" fmla="*/ 114 w 566"/>
                <a:gd name="T93" fmla="*/ 177 h 906"/>
                <a:gd name="T94" fmla="*/ 111 w 566"/>
                <a:gd name="T95" fmla="*/ 234 h 906"/>
                <a:gd name="T96" fmla="*/ 133 w 566"/>
                <a:gd name="T97" fmla="*/ 296 h 906"/>
                <a:gd name="T98" fmla="*/ 207 w 566"/>
                <a:gd name="T99" fmla="*/ 339 h 906"/>
                <a:gd name="T100" fmla="*/ 319 w 566"/>
                <a:gd name="T101" fmla="*/ 344 h 906"/>
                <a:gd name="T102" fmla="*/ 405 w 566"/>
                <a:gd name="T103" fmla="*/ 312 h 906"/>
                <a:gd name="T104" fmla="*/ 436 w 566"/>
                <a:gd name="T105" fmla="*/ 25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6" h="906">
                  <a:moveTo>
                    <a:pt x="545" y="81"/>
                  </a:moveTo>
                  <a:lnTo>
                    <a:pt x="501" y="89"/>
                  </a:lnTo>
                  <a:lnTo>
                    <a:pt x="501" y="89"/>
                  </a:lnTo>
                  <a:lnTo>
                    <a:pt x="509" y="99"/>
                  </a:lnTo>
                  <a:lnTo>
                    <a:pt x="516" y="110"/>
                  </a:lnTo>
                  <a:lnTo>
                    <a:pt x="523" y="121"/>
                  </a:lnTo>
                  <a:lnTo>
                    <a:pt x="530" y="136"/>
                  </a:lnTo>
                  <a:lnTo>
                    <a:pt x="534" y="152"/>
                  </a:lnTo>
                  <a:lnTo>
                    <a:pt x="539" y="170"/>
                  </a:lnTo>
                  <a:lnTo>
                    <a:pt x="541" y="190"/>
                  </a:lnTo>
                  <a:lnTo>
                    <a:pt x="542" y="214"/>
                  </a:lnTo>
                  <a:lnTo>
                    <a:pt x="542" y="224"/>
                  </a:lnTo>
                  <a:lnTo>
                    <a:pt x="542" y="224"/>
                  </a:lnTo>
                  <a:lnTo>
                    <a:pt x="541" y="248"/>
                  </a:lnTo>
                  <a:lnTo>
                    <a:pt x="538" y="271"/>
                  </a:lnTo>
                  <a:lnTo>
                    <a:pt x="533" y="292"/>
                  </a:lnTo>
                  <a:lnTo>
                    <a:pt x="526" y="312"/>
                  </a:lnTo>
                  <a:lnTo>
                    <a:pt x="517" y="330"/>
                  </a:lnTo>
                  <a:lnTo>
                    <a:pt x="506" y="347"/>
                  </a:lnTo>
                  <a:lnTo>
                    <a:pt x="493" y="362"/>
                  </a:lnTo>
                  <a:lnTo>
                    <a:pt x="478" y="376"/>
                  </a:lnTo>
                  <a:lnTo>
                    <a:pt x="460" y="389"/>
                  </a:lnTo>
                  <a:lnTo>
                    <a:pt x="440" y="400"/>
                  </a:lnTo>
                  <a:lnTo>
                    <a:pt x="418" y="409"/>
                  </a:lnTo>
                  <a:lnTo>
                    <a:pt x="394" y="416"/>
                  </a:lnTo>
                  <a:lnTo>
                    <a:pt x="368" y="422"/>
                  </a:lnTo>
                  <a:lnTo>
                    <a:pt x="339" y="427"/>
                  </a:lnTo>
                  <a:lnTo>
                    <a:pt x="307" y="429"/>
                  </a:lnTo>
                  <a:lnTo>
                    <a:pt x="274" y="430"/>
                  </a:lnTo>
                  <a:lnTo>
                    <a:pt x="274" y="430"/>
                  </a:lnTo>
                  <a:lnTo>
                    <a:pt x="251" y="430"/>
                  </a:lnTo>
                  <a:lnTo>
                    <a:pt x="230" y="428"/>
                  </a:lnTo>
                  <a:lnTo>
                    <a:pt x="211" y="427"/>
                  </a:lnTo>
                  <a:lnTo>
                    <a:pt x="192" y="423"/>
                  </a:lnTo>
                  <a:lnTo>
                    <a:pt x="176" y="420"/>
                  </a:lnTo>
                  <a:lnTo>
                    <a:pt x="162" y="416"/>
                  </a:lnTo>
                  <a:lnTo>
                    <a:pt x="148" y="410"/>
                  </a:lnTo>
                  <a:lnTo>
                    <a:pt x="134" y="406"/>
                  </a:lnTo>
                  <a:lnTo>
                    <a:pt x="134" y="406"/>
                  </a:lnTo>
                  <a:lnTo>
                    <a:pt x="127" y="409"/>
                  </a:lnTo>
                  <a:lnTo>
                    <a:pt x="120" y="414"/>
                  </a:lnTo>
                  <a:lnTo>
                    <a:pt x="116" y="419"/>
                  </a:lnTo>
                  <a:lnTo>
                    <a:pt x="111" y="423"/>
                  </a:lnTo>
                  <a:lnTo>
                    <a:pt x="108" y="429"/>
                  </a:lnTo>
                  <a:lnTo>
                    <a:pt x="105" y="435"/>
                  </a:lnTo>
                  <a:lnTo>
                    <a:pt x="104" y="440"/>
                  </a:lnTo>
                  <a:lnTo>
                    <a:pt x="104" y="447"/>
                  </a:lnTo>
                  <a:lnTo>
                    <a:pt x="104" y="447"/>
                  </a:lnTo>
                  <a:lnTo>
                    <a:pt x="104" y="454"/>
                  </a:lnTo>
                  <a:lnTo>
                    <a:pt x="105" y="461"/>
                  </a:lnTo>
                  <a:lnTo>
                    <a:pt x="108" y="467"/>
                  </a:lnTo>
                  <a:lnTo>
                    <a:pt x="112" y="471"/>
                  </a:lnTo>
                  <a:lnTo>
                    <a:pt x="117" y="476"/>
                  </a:lnTo>
                  <a:lnTo>
                    <a:pt x="124" y="479"/>
                  </a:lnTo>
                  <a:lnTo>
                    <a:pt x="132" y="483"/>
                  </a:lnTo>
                  <a:lnTo>
                    <a:pt x="141" y="485"/>
                  </a:lnTo>
                  <a:lnTo>
                    <a:pt x="321" y="531"/>
                  </a:lnTo>
                  <a:lnTo>
                    <a:pt x="321" y="531"/>
                  </a:lnTo>
                  <a:lnTo>
                    <a:pt x="365" y="542"/>
                  </a:lnTo>
                  <a:lnTo>
                    <a:pt x="407" y="556"/>
                  </a:lnTo>
                  <a:lnTo>
                    <a:pt x="428" y="563"/>
                  </a:lnTo>
                  <a:lnTo>
                    <a:pt x="446" y="571"/>
                  </a:lnTo>
                  <a:lnTo>
                    <a:pt x="464" y="579"/>
                  </a:lnTo>
                  <a:lnTo>
                    <a:pt x="482" y="588"/>
                  </a:lnTo>
                  <a:lnTo>
                    <a:pt x="496" y="600"/>
                  </a:lnTo>
                  <a:lnTo>
                    <a:pt x="510" y="611"/>
                  </a:lnTo>
                  <a:lnTo>
                    <a:pt x="523" y="624"/>
                  </a:lnTo>
                  <a:lnTo>
                    <a:pt x="533" y="638"/>
                  </a:lnTo>
                  <a:lnTo>
                    <a:pt x="541" y="653"/>
                  </a:lnTo>
                  <a:lnTo>
                    <a:pt x="548" y="670"/>
                  </a:lnTo>
                  <a:lnTo>
                    <a:pt x="552" y="688"/>
                  </a:lnTo>
                  <a:lnTo>
                    <a:pt x="553" y="709"/>
                  </a:lnTo>
                  <a:lnTo>
                    <a:pt x="553" y="718"/>
                  </a:lnTo>
                  <a:lnTo>
                    <a:pt x="553" y="718"/>
                  </a:lnTo>
                  <a:lnTo>
                    <a:pt x="552" y="740"/>
                  </a:lnTo>
                  <a:lnTo>
                    <a:pt x="549" y="759"/>
                  </a:lnTo>
                  <a:lnTo>
                    <a:pt x="545" y="779"/>
                  </a:lnTo>
                  <a:lnTo>
                    <a:pt x="538" y="797"/>
                  </a:lnTo>
                  <a:lnTo>
                    <a:pt x="529" y="813"/>
                  </a:lnTo>
                  <a:lnTo>
                    <a:pt x="518" y="828"/>
                  </a:lnTo>
                  <a:lnTo>
                    <a:pt x="504" y="843"/>
                  </a:lnTo>
                  <a:lnTo>
                    <a:pt x="490" y="856"/>
                  </a:lnTo>
                  <a:lnTo>
                    <a:pt x="471" y="867"/>
                  </a:lnTo>
                  <a:lnTo>
                    <a:pt x="452" y="877"/>
                  </a:lnTo>
                  <a:lnTo>
                    <a:pt x="429" y="885"/>
                  </a:lnTo>
                  <a:lnTo>
                    <a:pt x="404" y="892"/>
                  </a:lnTo>
                  <a:lnTo>
                    <a:pt x="376" y="898"/>
                  </a:lnTo>
                  <a:lnTo>
                    <a:pt x="346" y="903"/>
                  </a:lnTo>
                  <a:lnTo>
                    <a:pt x="313" y="905"/>
                  </a:lnTo>
                  <a:lnTo>
                    <a:pt x="277" y="906"/>
                  </a:lnTo>
                  <a:lnTo>
                    <a:pt x="277" y="906"/>
                  </a:lnTo>
                  <a:lnTo>
                    <a:pt x="243" y="905"/>
                  </a:lnTo>
                  <a:lnTo>
                    <a:pt x="211" y="903"/>
                  </a:lnTo>
                  <a:lnTo>
                    <a:pt x="181" y="898"/>
                  </a:lnTo>
                  <a:lnTo>
                    <a:pt x="153" y="892"/>
                  </a:lnTo>
                  <a:lnTo>
                    <a:pt x="128" y="885"/>
                  </a:lnTo>
                  <a:lnTo>
                    <a:pt x="105" y="876"/>
                  </a:lnTo>
                  <a:lnTo>
                    <a:pt x="86" y="866"/>
                  </a:lnTo>
                  <a:lnTo>
                    <a:pt x="67" y="854"/>
                  </a:lnTo>
                  <a:lnTo>
                    <a:pt x="51" y="841"/>
                  </a:lnTo>
                  <a:lnTo>
                    <a:pt x="38" y="827"/>
                  </a:lnTo>
                  <a:lnTo>
                    <a:pt x="26" y="811"/>
                  </a:lnTo>
                  <a:lnTo>
                    <a:pt x="16" y="794"/>
                  </a:lnTo>
                  <a:lnTo>
                    <a:pt x="9" y="775"/>
                  </a:lnTo>
                  <a:lnTo>
                    <a:pt x="4" y="756"/>
                  </a:lnTo>
                  <a:lnTo>
                    <a:pt x="1" y="735"/>
                  </a:lnTo>
                  <a:lnTo>
                    <a:pt x="0" y="713"/>
                  </a:lnTo>
                  <a:lnTo>
                    <a:pt x="0" y="703"/>
                  </a:lnTo>
                  <a:lnTo>
                    <a:pt x="0" y="703"/>
                  </a:lnTo>
                  <a:lnTo>
                    <a:pt x="0" y="690"/>
                  </a:lnTo>
                  <a:lnTo>
                    <a:pt x="1" y="678"/>
                  </a:lnTo>
                  <a:lnTo>
                    <a:pt x="3" y="666"/>
                  </a:lnTo>
                  <a:lnTo>
                    <a:pt x="7" y="655"/>
                  </a:lnTo>
                  <a:lnTo>
                    <a:pt x="9" y="643"/>
                  </a:lnTo>
                  <a:lnTo>
                    <a:pt x="14" y="633"/>
                  </a:lnTo>
                  <a:lnTo>
                    <a:pt x="23" y="612"/>
                  </a:lnTo>
                  <a:lnTo>
                    <a:pt x="34" y="593"/>
                  </a:lnTo>
                  <a:lnTo>
                    <a:pt x="47" y="577"/>
                  </a:lnTo>
                  <a:lnTo>
                    <a:pt x="61" y="562"/>
                  </a:lnTo>
                  <a:lnTo>
                    <a:pt x="75" y="549"/>
                  </a:lnTo>
                  <a:lnTo>
                    <a:pt x="67" y="546"/>
                  </a:lnTo>
                  <a:lnTo>
                    <a:pt x="67" y="546"/>
                  </a:lnTo>
                  <a:lnTo>
                    <a:pt x="61" y="542"/>
                  </a:lnTo>
                  <a:lnTo>
                    <a:pt x="54" y="539"/>
                  </a:lnTo>
                  <a:lnTo>
                    <a:pt x="42" y="530"/>
                  </a:lnTo>
                  <a:lnTo>
                    <a:pt x="33" y="518"/>
                  </a:lnTo>
                  <a:lnTo>
                    <a:pt x="25" y="507"/>
                  </a:lnTo>
                  <a:lnTo>
                    <a:pt x="19" y="493"/>
                  </a:lnTo>
                  <a:lnTo>
                    <a:pt x="15" y="479"/>
                  </a:lnTo>
                  <a:lnTo>
                    <a:pt x="12" y="466"/>
                  </a:lnTo>
                  <a:lnTo>
                    <a:pt x="12" y="452"/>
                  </a:lnTo>
                  <a:lnTo>
                    <a:pt x="12" y="451"/>
                  </a:lnTo>
                  <a:lnTo>
                    <a:pt x="12" y="451"/>
                  </a:lnTo>
                  <a:lnTo>
                    <a:pt x="12" y="438"/>
                  </a:lnTo>
                  <a:lnTo>
                    <a:pt x="15" y="425"/>
                  </a:lnTo>
                  <a:lnTo>
                    <a:pt x="18" y="414"/>
                  </a:lnTo>
                  <a:lnTo>
                    <a:pt x="24" y="402"/>
                  </a:lnTo>
                  <a:lnTo>
                    <a:pt x="31" y="391"/>
                  </a:lnTo>
                  <a:lnTo>
                    <a:pt x="39" y="381"/>
                  </a:lnTo>
                  <a:lnTo>
                    <a:pt x="49" y="371"/>
                  </a:lnTo>
                  <a:lnTo>
                    <a:pt x="62" y="363"/>
                  </a:lnTo>
                  <a:lnTo>
                    <a:pt x="62" y="363"/>
                  </a:lnTo>
                  <a:lnTo>
                    <a:pt x="48" y="350"/>
                  </a:lnTo>
                  <a:lnTo>
                    <a:pt x="36" y="336"/>
                  </a:lnTo>
                  <a:lnTo>
                    <a:pt x="27" y="320"/>
                  </a:lnTo>
                  <a:lnTo>
                    <a:pt x="19" y="304"/>
                  </a:lnTo>
                  <a:lnTo>
                    <a:pt x="14" y="285"/>
                  </a:lnTo>
                  <a:lnTo>
                    <a:pt x="9" y="266"/>
                  </a:lnTo>
                  <a:lnTo>
                    <a:pt x="7" y="245"/>
                  </a:lnTo>
                  <a:lnTo>
                    <a:pt x="6" y="224"/>
                  </a:lnTo>
                  <a:lnTo>
                    <a:pt x="6" y="214"/>
                  </a:lnTo>
                  <a:lnTo>
                    <a:pt x="6" y="214"/>
                  </a:lnTo>
                  <a:lnTo>
                    <a:pt x="7" y="194"/>
                  </a:lnTo>
                  <a:lnTo>
                    <a:pt x="9" y="174"/>
                  </a:lnTo>
                  <a:lnTo>
                    <a:pt x="12" y="155"/>
                  </a:lnTo>
                  <a:lnTo>
                    <a:pt x="18" y="135"/>
                  </a:lnTo>
                  <a:lnTo>
                    <a:pt x="26" y="117"/>
                  </a:lnTo>
                  <a:lnTo>
                    <a:pt x="35" y="99"/>
                  </a:lnTo>
                  <a:lnTo>
                    <a:pt x="48" y="82"/>
                  </a:lnTo>
                  <a:lnTo>
                    <a:pt x="62" y="66"/>
                  </a:lnTo>
                  <a:lnTo>
                    <a:pt x="79" y="53"/>
                  </a:lnTo>
                  <a:lnTo>
                    <a:pt x="97" y="40"/>
                  </a:lnTo>
                  <a:lnTo>
                    <a:pt x="109" y="33"/>
                  </a:lnTo>
                  <a:lnTo>
                    <a:pt x="120" y="29"/>
                  </a:lnTo>
                  <a:lnTo>
                    <a:pt x="144" y="18"/>
                  </a:lnTo>
                  <a:lnTo>
                    <a:pt x="172" y="10"/>
                  </a:lnTo>
                  <a:lnTo>
                    <a:pt x="203" y="4"/>
                  </a:lnTo>
                  <a:lnTo>
                    <a:pt x="236" y="1"/>
                  </a:lnTo>
                  <a:lnTo>
                    <a:pt x="274" y="0"/>
                  </a:lnTo>
                  <a:lnTo>
                    <a:pt x="538" y="0"/>
                  </a:lnTo>
                  <a:lnTo>
                    <a:pt x="538" y="0"/>
                  </a:lnTo>
                  <a:lnTo>
                    <a:pt x="543" y="1"/>
                  </a:lnTo>
                  <a:lnTo>
                    <a:pt x="549" y="2"/>
                  </a:lnTo>
                  <a:lnTo>
                    <a:pt x="554" y="4"/>
                  </a:lnTo>
                  <a:lnTo>
                    <a:pt x="557" y="8"/>
                  </a:lnTo>
                  <a:lnTo>
                    <a:pt x="561" y="12"/>
                  </a:lnTo>
                  <a:lnTo>
                    <a:pt x="564" y="16"/>
                  </a:lnTo>
                  <a:lnTo>
                    <a:pt x="565" y="22"/>
                  </a:lnTo>
                  <a:lnTo>
                    <a:pt x="566" y="26"/>
                  </a:lnTo>
                  <a:lnTo>
                    <a:pt x="566" y="58"/>
                  </a:lnTo>
                  <a:lnTo>
                    <a:pt x="566" y="58"/>
                  </a:lnTo>
                  <a:lnTo>
                    <a:pt x="565" y="63"/>
                  </a:lnTo>
                  <a:lnTo>
                    <a:pt x="564" y="68"/>
                  </a:lnTo>
                  <a:lnTo>
                    <a:pt x="563" y="72"/>
                  </a:lnTo>
                  <a:lnTo>
                    <a:pt x="560" y="74"/>
                  </a:lnTo>
                  <a:lnTo>
                    <a:pt x="557" y="77"/>
                  </a:lnTo>
                  <a:lnTo>
                    <a:pt x="554" y="79"/>
                  </a:lnTo>
                  <a:lnTo>
                    <a:pt x="545" y="81"/>
                  </a:lnTo>
                  <a:lnTo>
                    <a:pt x="545" y="81"/>
                  </a:lnTo>
                  <a:close/>
                  <a:moveTo>
                    <a:pt x="446" y="709"/>
                  </a:moveTo>
                  <a:lnTo>
                    <a:pt x="446" y="709"/>
                  </a:lnTo>
                  <a:lnTo>
                    <a:pt x="446" y="701"/>
                  </a:lnTo>
                  <a:lnTo>
                    <a:pt x="445" y="693"/>
                  </a:lnTo>
                  <a:lnTo>
                    <a:pt x="443" y="685"/>
                  </a:lnTo>
                  <a:lnTo>
                    <a:pt x="439" y="678"/>
                  </a:lnTo>
                  <a:lnTo>
                    <a:pt x="435" y="672"/>
                  </a:lnTo>
                  <a:lnTo>
                    <a:pt x="429" y="665"/>
                  </a:lnTo>
                  <a:lnTo>
                    <a:pt x="422" y="659"/>
                  </a:lnTo>
                  <a:lnTo>
                    <a:pt x="414" y="655"/>
                  </a:lnTo>
                  <a:lnTo>
                    <a:pt x="405" y="649"/>
                  </a:lnTo>
                  <a:lnTo>
                    <a:pt x="393" y="644"/>
                  </a:lnTo>
                  <a:lnTo>
                    <a:pt x="368" y="634"/>
                  </a:lnTo>
                  <a:lnTo>
                    <a:pt x="337" y="625"/>
                  </a:lnTo>
                  <a:lnTo>
                    <a:pt x="299" y="615"/>
                  </a:lnTo>
                  <a:lnTo>
                    <a:pt x="163" y="579"/>
                  </a:lnTo>
                  <a:lnTo>
                    <a:pt x="163" y="579"/>
                  </a:lnTo>
                  <a:lnTo>
                    <a:pt x="150" y="591"/>
                  </a:lnTo>
                  <a:lnTo>
                    <a:pt x="139" y="603"/>
                  </a:lnTo>
                  <a:lnTo>
                    <a:pt x="128" y="616"/>
                  </a:lnTo>
                  <a:lnTo>
                    <a:pt x="120" y="628"/>
                  </a:lnTo>
                  <a:lnTo>
                    <a:pt x="113" y="644"/>
                  </a:lnTo>
                  <a:lnTo>
                    <a:pt x="108" y="662"/>
                  </a:lnTo>
                  <a:lnTo>
                    <a:pt x="104" y="681"/>
                  </a:lnTo>
                  <a:lnTo>
                    <a:pt x="104" y="703"/>
                  </a:lnTo>
                  <a:lnTo>
                    <a:pt x="104" y="713"/>
                  </a:lnTo>
                  <a:lnTo>
                    <a:pt x="104" y="713"/>
                  </a:lnTo>
                  <a:lnTo>
                    <a:pt x="104" y="726"/>
                  </a:lnTo>
                  <a:lnTo>
                    <a:pt x="105" y="737"/>
                  </a:lnTo>
                  <a:lnTo>
                    <a:pt x="108" y="749"/>
                  </a:lnTo>
                  <a:lnTo>
                    <a:pt x="112" y="759"/>
                  </a:lnTo>
                  <a:lnTo>
                    <a:pt x="117" y="770"/>
                  </a:lnTo>
                  <a:lnTo>
                    <a:pt x="124" y="778"/>
                  </a:lnTo>
                  <a:lnTo>
                    <a:pt x="131" y="787"/>
                  </a:lnTo>
                  <a:lnTo>
                    <a:pt x="140" y="794"/>
                  </a:lnTo>
                  <a:lnTo>
                    <a:pt x="151" y="800"/>
                  </a:lnTo>
                  <a:lnTo>
                    <a:pt x="164" y="806"/>
                  </a:lnTo>
                  <a:lnTo>
                    <a:pt x="178" y="812"/>
                  </a:lnTo>
                  <a:lnTo>
                    <a:pt x="194" y="815"/>
                  </a:lnTo>
                  <a:lnTo>
                    <a:pt x="212" y="819"/>
                  </a:lnTo>
                  <a:lnTo>
                    <a:pt x="231" y="821"/>
                  </a:lnTo>
                  <a:lnTo>
                    <a:pt x="253" y="823"/>
                  </a:lnTo>
                  <a:lnTo>
                    <a:pt x="277" y="823"/>
                  </a:lnTo>
                  <a:lnTo>
                    <a:pt x="277" y="823"/>
                  </a:lnTo>
                  <a:lnTo>
                    <a:pt x="301" y="823"/>
                  </a:lnTo>
                  <a:lnTo>
                    <a:pt x="324" y="821"/>
                  </a:lnTo>
                  <a:lnTo>
                    <a:pt x="344" y="820"/>
                  </a:lnTo>
                  <a:lnTo>
                    <a:pt x="362" y="817"/>
                  </a:lnTo>
                  <a:lnTo>
                    <a:pt x="377" y="812"/>
                  </a:lnTo>
                  <a:lnTo>
                    <a:pt x="391" y="807"/>
                  </a:lnTo>
                  <a:lnTo>
                    <a:pt x="404" y="802"/>
                  </a:lnTo>
                  <a:lnTo>
                    <a:pt x="414" y="796"/>
                  </a:lnTo>
                  <a:lnTo>
                    <a:pt x="422" y="789"/>
                  </a:lnTo>
                  <a:lnTo>
                    <a:pt x="429" y="781"/>
                  </a:lnTo>
                  <a:lnTo>
                    <a:pt x="435" y="772"/>
                  </a:lnTo>
                  <a:lnTo>
                    <a:pt x="439" y="763"/>
                  </a:lnTo>
                  <a:lnTo>
                    <a:pt x="443" y="752"/>
                  </a:lnTo>
                  <a:lnTo>
                    <a:pt x="445" y="742"/>
                  </a:lnTo>
                  <a:lnTo>
                    <a:pt x="446" y="731"/>
                  </a:lnTo>
                  <a:lnTo>
                    <a:pt x="446" y="718"/>
                  </a:lnTo>
                  <a:lnTo>
                    <a:pt x="446" y="709"/>
                  </a:lnTo>
                  <a:close/>
                  <a:moveTo>
                    <a:pt x="437" y="214"/>
                  </a:moveTo>
                  <a:lnTo>
                    <a:pt x="437" y="214"/>
                  </a:lnTo>
                  <a:lnTo>
                    <a:pt x="437" y="201"/>
                  </a:lnTo>
                  <a:lnTo>
                    <a:pt x="436" y="188"/>
                  </a:lnTo>
                  <a:lnTo>
                    <a:pt x="433" y="175"/>
                  </a:lnTo>
                  <a:lnTo>
                    <a:pt x="430" y="163"/>
                  </a:lnTo>
                  <a:lnTo>
                    <a:pt x="425" y="151"/>
                  </a:lnTo>
                  <a:lnTo>
                    <a:pt x="420" y="141"/>
                  </a:lnTo>
                  <a:lnTo>
                    <a:pt x="413" y="132"/>
                  </a:lnTo>
                  <a:lnTo>
                    <a:pt x="405" y="123"/>
                  </a:lnTo>
                  <a:lnTo>
                    <a:pt x="394" y="113"/>
                  </a:lnTo>
                  <a:lnTo>
                    <a:pt x="383" y="107"/>
                  </a:lnTo>
                  <a:lnTo>
                    <a:pt x="369" y="100"/>
                  </a:lnTo>
                  <a:lnTo>
                    <a:pt x="354" y="95"/>
                  </a:lnTo>
                  <a:lnTo>
                    <a:pt x="337" y="90"/>
                  </a:lnTo>
                  <a:lnTo>
                    <a:pt x="319" y="87"/>
                  </a:lnTo>
                  <a:lnTo>
                    <a:pt x="297" y="86"/>
                  </a:lnTo>
                  <a:lnTo>
                    <a:pt x="274" y="85"/>
                  </a:lnTo>
                  <a:lnTo>
                    <a:pt x="274" y="85"/>
                  </a:lnTo>
                  <a:lnTo>
                    <a:pt x="250" y="86"/>
                  </a:lnTo>
                  <a:lnTo>
                    <a:pt x="228" y="87"/>
                  </a:lnTo>
                  <a:lnTo>
                    <a:pt x="209" y="90"/>
                  </a:lnTo>
                  <a:lnTo>
                    <a:pt x="191" y="95"/>
                  </a:lnTo>
                  <a:lnTo>
                    <a:pt x="176" y="101"/>
                  </a:lnTo>
                  <a:lnTo>
                    <a:pt x="163" y="108"/>
                  </a:lnTo>
                  <a:lnTo>
                    <a:pt x="151" y="116"/>
                  </a:lnTo>
                  <a:lnTo>
                    <a:pt x="142" y="124"/>
                  </a:lnTo>
                  <a:lnTo>
                    <a:pt x="134" y="133"/>
                  </a:lnTo>
                  <a:lnTo>
                    <a:pt x="127" y="143"/>
                  </a:lnTo>
                  <a:lnTo>
                    <a:pt x="121" y="154"/>
                  </a:lnTo>
                  <a:lnTo>
                    <a:pt x="117" y="165"/>
                  </a:lnTo>
                  <a:lnTo>
                    <a:pt x="114" y="177"/>
                  </a:lnTo>
                  <a:lnTo>
                    <a:pt x="112" y="189"/>
                  </a:lnTo>
                  <a:lnTo>
                    <a:pt x="111" y="202"/>
                  </a:lnTo>
                  <a:lnTo>
                    <a:pt x="111" y="214"/>
                  </a:lnTo>
                  <a:lnTo>
                    <a:pt x="111" y="224"/>
                  </a:lnTo>
                  <a:lnTo>
                    <a:pt x="111" y="224"/>
                  </a:lnTo>
                  <a:lnTo>
                    <a:pt x="111" y="234"/>
                  </a:lnTo>
                  <a:lnTo>
                    <a:pt x="112" y="244"/>
                  </a:lnTo>
                  <a:lnTo>
                    <a:pt x="114" y="255"/>
                  </a:lnTo>
                  <a:lnTo>
                    <a:pt x="117" y="265"/>
                  </a:lnTo>
                  <a:lnTo>
                    <a:pt x="120" y="275"/>
                  </a:lnTo>
                  <a:lnTo>
                    <a:pt x="126" y="285"/>
                  </a:lnTo>
                  <a:lnTo>
                    <a:pt x="133" y="296"/>
                  </a:lnTo>
                  <a:lnTo>
                    <a:pt x="140" y="305"/>
                  </a:lnTo>
                  <a:lnTo>
                    <a:pt x="150" y="314"/>
                  </a:lnTo>
                  <a:lnTo>
                    <a:pt x="162" y="322"/>
                  </a:lnTo>
                  <a:lnTo>
                    <a:pt x="174" y="329"/>
                  </a:lnTo>
                  <a:lnTo>
                    <a:pt x="190" y="335"/>
                  </a:lnTo>
                  <a:lnTo>
                    <a:pt x="207" y="339"/>
                  </a:lnTo>
                  <a:lnTo>
                    <a:pt x="227" y="344"/>
                  </a:lnTo>
                  <a:lnTo>
                    <a:pt x="249" y="346"/>
                  </a:lnTo>
                  <a:lnTo>
                    <a:pt x="274" y="346"/>
                  </a:lnTo>
                  <a:lnTo>
                    <a:pt x="274" y="346"/>
                  </a:lnTo>
                  <a:lnTo>
                    <a:pt x="297" y="346"/>
                  </a:lnTo>
                  <a:lnTo>
                    <a:pt x="319" y="344"/>
                  </a:lnTo>
                  <a:lnTo>
                    <a:pt x="337" y="342"/>
                  </a:lnTo>
                  <a:lnTo>
                    <a:pt x="354" y="337"/>
                  </a:lnTo>
                  <a:lnTo>
                    <a:pt x="369" y="332"/>
                  </a:lnTo>
                  <a:lnTo>
                    <a:pt x="383" y="327"/>
                  </a:lnTo>
                  <a:lnTo>
                    <a:pt x="394" y="320"/>
                  </a:lnTo>
                  <a:lnTo>
                    <a:pt x="405" y="312"/>
                  </a:lnTo>
                  <a:lnTo>
                    <a:pt x="413" y="304"/>
                  </a:lnTo>
                  <a:lnTo>
                    <a:pt x="420" y="295"/>
                  </a:lnTo>
                  <a:lnTo>
                    <a:pt x="425" y="284"/>
                  </a:lnTo>
                  <a:lnTo>
                    <a:pt x="430" y="273"/>
                  </a:lnTo>
                  <a:lnTo>
                    <a:pt x="433" y="261"/>
                  </a:lnTo>
                  <a:lnTo>
                    <a:pt x="436" y="250"/>
                  </a:lnTo>
                  <a:lnTo>
                    <a:pt x="437" y="237"/>
                  </a:lnTo>
                  <a:lnTo>
                    <a:pt x="437" y="224"/>
                  </a:lnTo>
                  <a:lnTo>
                    <a:pt x="437" y="214"/>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6" name="Freeform 188"/>
            <p:cNvSpPr>
              <a:spLocks noEditPoints="1"/>
            </p:cNvSpPr>
            <p:nvPr/>
          </p:nvSpPr>
          <p:spPr bwMode="auto">
            <a:xfrm>
              <a:off x="5507291" y="4468581"/>
              <a:ext cx="21968" cy="181088"/>
            </a:xfrm>
            <a:custGeom>
              <a:avLst/>
              <a:gdLst>
                <a:gd name="T0" fmla="*/ 25 w 110"/>
                <a:gd name="T1" fmla="*/ 145 h 915"/>
                <a:gd name="T2" fmla="*/ 19 w 110"/>
                <a:gd name="T3" fmla="*/ 144 h 915"/>
                <a:gd name="T4" fmla="*/ 11 w 110"/>
                <a:gd name="T5" fmla="*/ 141 h 915"/>
                <a:gd name="T6" fmla="*/ 4 w 110"/>
                <a:gd name="T7" fmla="*/ 134 h 915"/>
                <a:gd name="T8" fmla="*/ 1 w 110"/>
                <a:gd name="T9" fmla="*/ 126 h 915"/>
                <a:gd name="T10" fmla="*/ 0 w 110"/>
                <a:gd name="T11" fmla="*/ 24 h 915"/>
                <a:gd name="T12" fmla="*/ 1 w 110"/>
                <a:gd name="T13" fmla="*/ 19 h 915"/>
                <a:gd name="T14" fmla="*/ 4 w 110"/>
                <a:gd name="T15" fmla="*/ 11 h 915"/>
                <a:gd name="T16" fmla="*/ 11 w 110"/>
                <a:gd name="T17" fmla="*/ 4 h 915"/>
                <a:gd name="T18" fmla="*/ 19 w 110"/>
                <a:gd name="T19" fmla="*/ 1 h 915"/>
                <a:gd name="T20" fmla="*/ 86 w 110"/>
                <a:gd name="T21" fmla="*/ 0 h 915"/>
                <a:gd name="T22" fmla="*/ 91 w 110"/>
                <a:gd name="T23" fmla="*/ 1 h 915"/>
                <a:gd name="T24" fmla="*/ 100 w 110"/>
                <a:gd name="T25" fmla="*/ 4 h 915"/>
                <a:gd name="T26" fmla="*/ 107 w 110"/>
                <a:gd name="T27" fmla="*/ 11 h 915"/>
                <a:gd name="T28" fmla="*/ 110 w 110"/>
                <a:gd name="T29" fmla="*/ 19 h 915"/>
                <a:gd name="T30" fmla="*/ 110 w 110"/>
                <a:gd name="T31" fmla="*/ 121 h 915"/>
                <a:gd name="T32" fmla="*/ 110 w 110"/>
                <a:gd name="T33" fmla="*/ 126 h 915"/>
                <a:gd name="T34" fmla="*/ 107 w 110"/>
                <a:gd name="T35" fmla="*/ 134 h 915"/>
                <a:gd name="T36" fmla="*/ 100 w 110"/>
                <a:gd name="T37" fmla="*/ 141 h 915"/>
                <a:gd name="T38" fmla="*/ 91 w 110"/>
                <a:gd name="T39" fmla="*/ 144 h 915"/>
                <a:gd name="T40" fmla="*/ 86 w 110"/>
                <a:gd name="T41" fmla="*/ 145 h 915"/>
                <a:gd name="T42" fmla="*/ 26 w 110"/>
                <a:gd name="T43" fmla="*/ 915 h 915"/>
                <a:gd name="T44" fmla="*/ 21 w 110"/>
                <a:gd name="T45" fmla="*/ 915 h 915"/>
                <a:gd name="T46" fmla="*/ 13 w 110"/>
                <a:gd name="T47" fmla="*/ 910 h 915"/>
                <a:gd name="T48" fmla="*/ 6 w 110"/>
                <a:gd name="T49" fmla="*/ 905 h 915"/>
                <a:gd name="T50" fmla="*/ 2 w 110"/>
                <a:gd name="T51" fmla="*/ 895 h 915"/>
                <a:gd name="T52" fmla="*/ 2 w 110"/>
                <a:gd name="T53" fmla="*/ 275 h 915"/>
                <a:gd name="T54" fmla="*/ 2 w 110"/>
                <a:gd name="T55" fmla="*/ 270 h 915"/>
                <a:gd name="T56" fmla="*/ 6 w 110"/>
                <a:gd name="T57" fmla="*/ 262 h 915"/>
                <a:gd name="T58" fmla="*/ 13 w 110"/>
                <a:gd name="T59" fmla="*/ 255 h 915"/>
                <a:gd name="T60" fmla="*/ 21 w 110"/>
                <a:gd name="T61" fmla="*/ 252 h 915"/>
                <a:gd name="T62" fmla="*/ 84 w 110"/>
                <a:gd name="T63" fmla="*/ 251 h 915"/>
                <a:gd name="T64" fmla="*/ 88 w 110"/>
                <a:gd name="T65" fmla="*/ 252 h 915"/>
                <a:gd name="T66" fmla="*/ 97 w 110"/>
                <a:gd name="T67" fmla="*/ 255 h 915"/>
                <a:gd name="T68" fmla="*/ 104 w 110"/>
                <a:gd name="T69" fmla="*/ 262 h 915"/>
                <a:gd name="T70" fmla="*/ 108 w 110"/>
                <a:gd name="T71" fmla="*/ 270 h 915"/>
                <a:gd name="T72" fmla="*/ 108 w 110"/>
                <a:gd name="T73" fmla="*/ 891 h 915"/>
                <a:gd name="T74" fmla="*/ 108 w 110"/>
                <a:gd name="T75" fmla="*/ 895 h 915"/>
                <a:gd name="T76" fmla="*/ 104 w 110"/>
                <a:gd name="T77" fmla="*/ 905 h 915"/>
                <a:gd name="T78" fmla="*/ 97 w 110"/>
                <a:gd name="T79" fmla="*/ 910 h 915"/>
                <a:gd name="T80" fmla="*/ 88 w 110"/>
                <a:gd name="T81" fmla="*/ 915 h 915"/>
                <a:gd name="T82" fmla="*/ 84 w 110"/>
                <a:gd name="T83"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915">
                  <a:moveTo>
                    <a:pt x="86" y="145"/>
                  </a:moveTo>
                  <a:lnTo>
                    <a:pt x="25" y="145"/>
                  </a:lnTo>
                  <a:lnTo>
                    <a:pt x="25" y="145"/>
                  </a:lnTo>
                  <a:lnTo>
                    <a:pt x="19" y="144"/>
                  </a:lnTo>
                  <a:lnTo>
                    <a:pt x="15" y="143"/>
                  </a:lnTo>
                  <a:lnTo>
                    <a:pt x="11" y="141"/>
                  </a:lnTo>
                  <a:lnTo>
                    <a:pt x="8" y="137"/>
                  </a:lnTo>
                  <a:lnTo>
                    <a:pt x="4" y="134"/>
                  </a:lnTo>
                  <a:lnTo>
                    <a:pt x="2" y="130"/>
                  </a:lnTo>
                  <a:lnTo>
                    <a:pt x="1" y="126"/>
                  </a:lnTo>
                  <a:lnTo>
                    <a:pt x="0" y="121"/>
                  </a:lnTo>
                  <a:lnTo>
                    <a:pt x="0" y="24"/>
                  </a:lnTo>
                  <a:lnTo>
                    <a:pt x="0" y="24"/>
                  </a:lnTo>
                  <a:lnTo>
                    <a:pt x="1" y="19"/>
                  </a:lnTo>
                  <a:lnTo>
                    <a:pt x="2" y="15"/>
                  </a:lnTo>
                  <a:lnTo>
                    <a:pt x="4" y="11"/>
                  </a:lnTo>
                  <a:lnTo>
                    <a:pt x="8" y="8"/>
                  </a:lnTo>
                  <a:lnTo>
                    <a:pt x="11" y="4"/>
                  </a:lnTo>
                  <a:lnTo>
                    <a:pt x="15" y="2"/>
                  </a:lnTo>
                  <a:lnTo>
                    <a:pt x="19" y="1"/>
                  </a:lnTo>
                  <a:lnTo>
                    <a:pt x="25" y="0"/>
                  </a:lnTo>
                  <a:lnTo>
                    <a:pt x="86" y="0"/>
                  </a:lnTo>
                  <a:lnTo>
                    <a:pt x="86" y="0"/>
                  </a:lnTo>
                  <a:lnTo>
                    <a:pt x="91" y="1"/>
                  </a:lnTo>
                  <a:lnTo>
                    <a:pt x="95" y="2"/>
                  </a:lnTo>
                  <a:lnTo>
                    <a:pt x="100" y="4"/>
                  </a:lnTo>
                  <a:lnTo>
                    <a:pt x="103" y="8"/>
                  </a:lnTo>
                  <a:lnTo>
                    <a:pt x="107" y="11"/>
                  </a:lnTo>
                  <a:lnTo>
                    <a:pt x="109" y="15"/>
                  </a:lnTo>
                  <a:lnTo>
                    <a:pt x="110" y="19"/>
                  </a:lnTo>
                  <a:lnTo>
                    <a:pt x="110" y="24"/>
                  </a:lnTo>
                  <a:lnTo>
                    <a:pt x="110" y="121"/>
                  </a:lnTo>
                  <a:lnTo>
                    <a:pt x="110" y="121"/>
                  </a:lnTo>
                  <a:lnTo>
                    <a:pt x="110" y="126"/>
                  </a:lnTo>
                  <a:lnTo>
                    <a:pt x="109" y="130"/>
                  </a:lnTo>
                  <a:lnTo>
                    <a:pt x="107" y="134"/>
                  </a:lnTo>
                  <a:lnTo>
                    <a:pt x="103" y="137"/>
                  </a:lnTo>
                  <a:lnTo>
                    <a:pt x="100" y="141"/>
                  </a:lnTo>
                  <a:lnTo>
                    <a:pt x="95" y="143"/>
                  </a:lnTo>
                  <a:lnTo>
                    <a:pt x="91" y="144"/>
                  </a:lnTo>
                  <a:lnTo>
                    <a:pt x="86" y="145"/>
                  </a:lnTo>
                  <a:lnTo>
                    <a:pt x="86" y="145"/>
                  </a:lnTo>
                  <a:close/>
                  <a:moveTo>
                    <a:pt x="84" y="915"/>
                  </a:moveTo>
                  <a:lnTo>
                    <a:pt x="26" y="915"/>
                  </a:lnTo>
                  <a:lnTo>
                    <a:pt x="26" y="915"/>
                  </a:lnTo>
                  <a:lnTo>
                    <a:pt x="21" y="915"/>
                  </a:lnTo>
                  <a:lnTo>
                    <a:pt x="16" y="913"/>
                  </a:lnTo>
                  <a:lnTo>
                    <a:pt x="13" y="910"/>
                  </a:lnTo>
                  <a:lnTo>
                    <a:pt x="9" y="908"/>
                  </a:lnTo>
                  <a:lnTo>
                    <a:pt x="6" y="905"/>
                  </a:lnTo>
                  <a:lnTo>
                    <a:pt x="3" y="900"/>
                  </a:lnTo>
                  <a:lnTo>
                    <a:pt x="2" y="895"/>
                  </a:lnTo>
                  <a:lnTo>
                    <a:pt x="2" y="891"/>
                  </a:lnTo>
                  <a:lnTo>
                    <a:pt x="2" y="275"/>
                  </a:lnTo>
                  <a:lnTo>
                    <a:pt x="2" y="275"/>
                  </a:lnTo>
                  <a:lnTo>
                    <a:pt x="2" y="270"/>
                  </a:lnTo>
                  <a:lnTo>
                    <a:pt x="3" y="266"/>
                  </a:lnTo>
                  <a:lnTo>
                    <a:pt x="6" y="262"/>
                  </a:lnTo>
                  <a:lnTo>
                    <a:pt x="9" y="258"/>
                  </a:lnTo>
                  <a:lnTo>
                    <a:pt x="13" y="255"/>
                  </a:lnTo>
                  <a:lnTo>
                    <a:pt x="16" y="253"/>
                  </a:lnTo>
                  <a:lnTo>
                    <a:pt x="21" y="252"/>
                  </a:lnTo>
                  <a:lnTo>
                    <a:pt x="26" y="251"/>
                  </a:lnTo>
                  <a:lnTo>
                    <a:pt x="84" y="251"/>
                  </a:lnTo>
                  <a:lnTo>
                    <a:pt x="84" y="251"/>
                  </a:lnTo>
                  <a:lnTo>
                    <a:pt x="88" y="252"/>
                  </a:lnTo>
                  <a:lnTo>
                    <a:pt x="93" y="253"/>
                  </a:lnTo>
                  <a:lnTo>
                    <a:pt x="97" y="255"/>
                  </a:lnTo>
                  <a:lnTo>
                    <a:pt x="101" y="258"/>
                  </a:lnTo>
                  <a:lnTo>
                    <a:pt x="104" y="262"/>
                  </a:lnTo>
                  <a:lnTo>
                    <a:pt x="105" y="266"/>
                  </a:lnTo>
                  <a:lnTo>
                    <a:pt x="108" y="270"/>
                  </a:lnTo>
                  <a:lnTo>
                    <a:pt x="108" y="275"/>
                  </a:lnTo>
                  <a:lnTo>
                    <a:pt x="108" y="891"/>
                  </a:lnTo>
                  <a:lnTo>
                    <a:pt x="108" y="891"/>
                  </a:lnTo>
                  <a:lnTo>
                    <a:pt x="108" y="895"/>
                  </a:lnTo>
                  <a:lnTo>
                    <a:pt x="105" y="900"/>
                  </a:lnTo>
                  <a:lnTo>
                    <a:pt x="104" y="905"/>
                  </a:lnTo>
                  <a:lnTo>
                    <a:pt x="101" y="908"/>
                  </a:lnTo>
                  <a:lnTo>
                    <a:pt x="97" y="910"/>
                  </a:lnTo>
                  <a:lnTo>
                    <a:pt x="93" y="913"/>
                  </a:lnTo>
                  <a:lnTo>
                    <a:pt x="88" y="915"/>
                  </a:lnTo>
                  <a:lnTo>
                    <a:pt x="84" y="915"/>
                  </a:lnTo>
                  <a:lnTo>
                    <a:pt x="84" y="915"/>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7" name="Freeform 189"/>
            <p:cNvSpPr>
              <a:spLocks noEditPoints="1"/>
            </p:cNvSpPr>
            <p:nvPr/>
          </p:nvSpPr>
          <p:spPr bwMode="auto">
            <a:xfrm>
              <a:off x="5559539" y="4516673"/>
              <a:ext cx="105684" cy="134776"/>
            </a:xfrm>
            <a:custGeom>
              <a:avLst/>
              <a:gdLst>
                <a:gd name="T0" fmla="*/ 107 w 533"/>
                <a:gd name="T1" fmla="*/ 391 h 681"/>
                <a:gd name="T2" fmla="*/ 109 w 533"/>
                <a:gd name="T3" fmla="*/ 440 h 681"/>
                <a:gd name="T4" fmla="*/ 123 w 533"/>
                <a:gd name="T5" fmla="*/ 500 h 681"/>
                <a:gd name="T6" fmla="*/ 148 w 533"/>
                <a:gd name="T7" fmla="*/ 544 h 681"/>
                <a:gd name="T8" fmla="*/ 186 w 533"/>
                <a:gd name="T9" fmla="*/ 571 h 681"/>
                <a:gd name="T10" fmla="*/ 235 w 533"/>
                <a:gd name="T11" fmla="*/ 585 h 681"/>
                <a:gd name="T12" fmla="*/ 274 w 533"/>
                <a:gd name="T13" fmla="*/ 587 h 681"/>
                <a:gd name="T14" fmla="*/ 441 w 533"/>
                <a:gd name="T15" fmla="*/ 580 h 681"/>
                <a:gd name="T16" fmla="*/ 494 w 533"/>
                <a:gd name="T17" fmla="*/ 574 h 681"/>
                <a:gd name="T18" fmla="*/ 508 w 533"/>
                <a:gd name="T19" fmla="*/ 578 h 681"/>
                <a:gd name="T20" fmla="*/ 514 w 533"/>
                <a:gd name="T21" fmla="*/ 587 h 681"/>
                <a:gd name="T22" fmla="*/ 514 w 533"/>
                <a:gd name="T23" fmla="*/ 632 h 681"/>
                <a:gd name="T24" fmla="*/ 509 w 533"/>
                <a:gd name="T25" fmla="*/ 650 h 681"/>
                <a:gd name="T26" fmla="*/ 497 w 533"/>
                <a:gd name="T27" fmla="*/ 658 h 681"/>
                <a:gd name="T28" fmla="*/ 438 w 533"/>
                <a:gd name="T29" fmla="*/ 669 h 681"/>
                <a:gd name="T30" fmla="*/ 333 w 533"/>
                <a:gd name="T31" fmla="*/ 679 h 681"/>
                <a:gd name="T32" fmla="*/ 274 w 533"/>
                <a:gd name="T33" fmla="*/ 681 h 681"/>
                <a:gd name="T34" fmla="*/ 197 w 533"/>
                <a:gd name="T35" fmla="*/ 673 h 681"/>
                <a:gd name="T36" fmla="*/ 126 w 533"/>
                <a:gd name="T37" fmla="*/ 648 h 681"/>
                <a:gd name="T38" fmla="*/ 95 w 533"/>
                <a:gd name="T39" fmla="*/ 628 h 681"/>
                <a:gd name="T40" fmla="*/ 66 w 533"/>
                <a:gd name="T41" fmla="*/ 602 h 681"/>
                <a:gd name="T42" fmla="*/ 42 w 533"/>
                <a:gd name="T43" fmla="*/ 570 h 681"/>
                <a:gd name="T44" fmla="*/ 23 w 533"/>
                <a:gd name="T45" fmla="*/ 531 h 681"/>
                <a:gd name="T46" fmla="*/ 9 w 533"/>
                <a:gd name="T47" fmla="*/ 485 h 681"/>
                <a:gd name="T48" fmla="*/ 1 w 533"/>
                <a:gd name="T49" fmla="*/ 431 h 681"/>
                <a:gd name="T50" fmla="*/ 0 w 533"/>
                <a:gd name="T51" fmla="*/ 282 h 681"/>
                <a:gd name="T52" fmla="*/ 4 w 533"/>
                <a:gd name="T53" fmla="*/ 220 h 681"/>
                <a:gd name="T54" fmla="*/ 27 w 533"/>
                <a:gd name="T55" fmla="*/ 140 h 681"/>
                <a:gd name="T56" fmla="*/ 53 w 533"/>
                <a:gd name="T57" fmla="*/ 96 h 681"/>
                <a:gd name="T58" fmla="*/ 78 w 533"/>
                <a:gd name="T59" fmla="*/ 68 h 681"/>
                <a:gd name="T60" fmla="*/ 108 w 533"/>
                <a:gd name="T61" fmla="*/ 43 h 681"/>
                <a:gd name="T62" fmla="*/ 141 w 533"/>
                <a:gd name="T63" fmla="*/ 25 h 681"/>
                <a:gd name="T64" fmla="*/ 179 w 533"/>
                <a:gd name="T65" fmla="*/ 11 h 681"/>
                <a:gd name="T66" fmla="*/ 236 w 533"/>
                <a:gd name="T67" fmla="*/ 1 h 681"/>
                <a:gd name="T68" fmla="*/ 300 w 533"/>
                <a:gd name="T69" fmla="*/ 1 h 681"/>
                <a:gd name="T70" fmla="*/ 358 w 533"/>
                <a:gd name="T71" fmla="*/ 11 h 681"/>
                <a:gd name="T72" fmla="*/ 396 w 533"/>
                <a:gd name="T73" fmla="*/ 25 h 681"/>
                <a:gd name="T74" fmla="*/ 429 w 533"/>
                <a:gd name="T75" fmla="*/ 43 h 681"/>
                <a:gd name="T76" fmla="*/ 459 w 533"/>
                <a:gd name="T77" fmla="*/ 68 h 681"/>
                <a:gd name="T78" fmla="*/ 483 w 533"/>
                <a:gd name="T79" fmla="*/ 96 h 681"/>
                <a:gd name="T80" fmla="*/ 507 w 533"/>
                <a:gd name="T81" fmla="*/ 141 h 681"/>
                <a:gd name="T82" fmla="*/ 529 w 533"/>
                <a:gd name="T83" fmla="*/ 221 h 681"/>
                <a:gd name="T84" fmla="*/ 533 w 533"/>
                <a:gd name="T85" fmla="*/ 347 h 681"/>
                <a:gd name="T86" fmla="*/ 532 w 533"/>
                <a:gd name="T87" fmla="*/ 358 h 681"/>
                <a:gd name="T88" fmla="*/ 524 w 533"/>
                <a:gd name="T89" fmla="*/ 369 h 681"/>
                <a:gd name="T90" fmla="*/ 510 w 533"/>
                <a:gd name="T91" fmla="*/ 374 h 681"/>
                <a:gd name="T92" fmla="*/ 425 w 533"/>
                <a:gd name="T93" fmla="*/ 282 h 681"/>
                <a:gd name="T94" fmla="*/ 421 w 533"/>
                <a:gd name="T95" fmla="*/ 214 h 681"/>
                <a:gd name="T96" fmla="*/ 404 w 533"/>
                <a:gd name="T97" fmla="*/ 163 h 681"/>
                <a:gd name="T98" fmla="*/ 376 w 533"/>
                <a:gd name="T99" fmla="*/ 126 h 681"/>
                <a:gd name="T100" fmla="*/ 337 w 533"/>
                <a:gd name="T101" fmla="*/ 103 h 681"/>
                <a:gd name="T102" fmla="*/ 287 w 533"/>
                <a:gd name="T103" fmla="*/ 94 h 681"/>
                <a:gd name="T104" fmla="*/ 249 w 533"/>
                <a:gd name="T105" fmla="*/ 94 h 681"/>
                <a:gd name="T106" fmla="*/ 198 w 533"/>
                <a:gd name="T107" fmla="*/ 104 h 681"/>
                <a:gd name="T108" fmla="*/ 159 w 533"/>
                <a:gd name="T109" fmla="*/ 127 h 681"/>
                <a:gd name="T110" fmla="*/ 129 w 533"/>
                <a:gd name="T111" fmla="*/ 165 h 681"/>
                <a:gd name="T112" fmla="*/ 112 w 533"/>
                <a:gd name="T113" fmla="*/ 217 h 681"/>
                <a:gd name="T114" fmla="*/ 107 w 533"/>
                <a:gd name="T115" fmla="*/ 282 h 681"/>
                <a:gd name="T116" fmla="*/ 425 w 533"/>
                <a:gd name="T117" fmla="*/ 282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681">
                  <a:moveTo>
                    <a:pt x="510" y="374"/>
                  </a:moveTo>
                  <a:lnTo>
                    <a:pt x="107" y="374"/>
                  </a:lnTo>
                  <a:lnTo>
                    <a:pt x="107" y="391"/>
                  </a:lnTo>
                  <a:lnTo>
                    <a:pt x="107" y="391"/>
                  </a:lnTo>
                  <a:lnTo>
                    <a:pt x="107" y="416"/>
                  </a:lnTo>
                  <a:lnTo>
                    <a:pt x="109" y="440"/>
                  </a:lnTo>
                  <a:lnTo>
                    <a:pt x="112" y="462"/>
                  </a:lnTo>
                  <a:lnTo>
                    <a:pt x="117" y="483"/>
                  </a:lnTo>
                  <a:lnTo>
                    <a:pt x="123" y="500"/>
                  </a:lnTo>
                  <a:lnTo>
                    <a:pt x="129" y="516"/>
                  </a:lnTo>
                  <a:lnTo>
                    <a:pt x="139" y="531"/>
                  </a:lnTo>
                  <a:lnTo>
                    <a:pt x="148" y="544"/>
                  </a:lnTo>
                  <a:lnTo>
                    <a:pt x="159" y="554"/>
                  </a:lnTo>
                  <a:lnTo>
                    <a:pt x="172" y="563"/>
                  </a:lnTo>
                  <a:lnTo>
                    <a:pt x="186" y="571"/>
                  </a:lnTo>
                  <a:lnTo>
                    <a:pt x="201" y="577"/>
                  </a:lnTo>
                  <a:lnTo>
                    <a:pt x="217" y="581"/>
                  </a:lnTo>
                  <a:lnTo>
                    <a:pt x="235" y="585"/>
                  </a:lnTo>
                  <a:lnTo>
                    <a:pt x="253" y="587"/>
                  </a:lnTo>
                  <a:lnTo>
                    <a:pt x="274" y="587"/>
                  </a:lnTo>
                  <a:lnTo>
                    <a:pt x="274" y="587"/>
                  </a:lnTo>
                  <a:lnTo>
                    <a:pt x="329" y="587"/>
                  </a:lnTo>
                  <a:lnTo>
                    <a:pt x="386" y="584"/>
                  </a:lnTo>
                  <a:lnTo>
                    <a:pt x="441" y="580"/>
                  </a:lnTo>
                  <a:lnTo>
                    <a:pt x="489" y="574"/>
                  </a:lnTo>
                  <a:lnTo>
                    <a:pt x="489" y="574"/>
                  </a:lnTo>
                  <a:lnTo>
                    <a:pt x="494" y="574"/>
                  </a:lnTo>
                  <a:lnTo>
                    <a:pt x="494" y="574"/>
                  </a:lnTo>
                  <a:lnTo>
                    <a:pt x="502" y="576"/>
                  </a:lnTo>
                  <a:lnTo>
                    <a:pt x="508" y="578"/>
                  </a:lnTo>
                  <a:lnTo>
                    <a:pt x="510" y="580"/>
                  </a:lnTo>
                  <a:lnTo>
                    <a:pt x="513" y="584"/>
                  </a:lnTo>
                  <a:lnTo>
                    <a:pt x="514" y="587"/>
                  </a:lnTo>
                  <a:lnTo>
                    <a:pt x="514" y="592"/>
                  </a:lnTo>
                  <a:lnTo>
                    <a:pt x="514" y="632"/>
                  </a:lnTo>
                  <a:lnTo>
                    <a:pt x="514" y="632"/>
                  </a:lnTo>
                  <a:lnTo>
                    <a:pt x="513" y="642"/>
                  </a:lnTo>
                  <a:lnTo>
                    <a:pt x="511" y="647"/>
                  </a:lnTo>
                  <a:lnTo>
                    <a:pt x="509" y="650"/>
                  </a:lnTo>
                  <a:lnTo>
                    <a:pt x="506" y="654"/>
                  </a:lnTo>
                  <a:lnTo>
                    <a:pt x="502" y="656"/>
                  </a:lnTo>
                  <a:lnTo>
                    <a:pt x="497" y="658"/>
                  </a:lnTo>
                  <a:lnTo>
                    <a:pt x="490" y="661"/>
                  </a:lnTo>
                  <a:lnTo>
                    <a:pt x="490" y="661"/>
                  </a:lnTo>
                  <a:lnTo>
                    <a:pt x="438" y="669"/>
                  </a:lnTo>
                  <a:lnTo>
                    <a:pt x="386" y="675"/>
                  </a:lnTo>
                  <a:lnTo>
                    <a:pt x="360" y="678"/>
                  </a:lnTo>
                  <a:lnTo>
                    <a:pt x="333" y="679"/>
                  </a:lnTo>
                  <a:lnTo>
                    <a:pt x="304" y="680"/>
                  </a:lnTo>
                  <a:lnTo>
                    <a:pt x="274" y="681"/>
                  </a:lnTo>
                  <a:lnTo>
                    <a:pt x="274" y="681"/>
                  </a:lnTo>
                  <a:lnTo>
                    <a:pt x="248" y="680"/>
                  </a:lnTo>
                  <a:lnTo>
                    <a:pt x="222" y="678"/>
                  </a:lnTo>
                  <a:lnTo>
                    <a:pt x="197" y="673"/>
                  </a:lnTo>
                  <a:lnTo>
                    <a:pt x="172" y="667"/>
                  </a:lnTo>
                  <a:lnTo>
                    <a:pt x="149" y="658"/>
                  </a:lnTo>
                  <a:lnTo>
                    <a:pt x="126" y="648"/>
                  </a:lnTo>
                  <a:lnTo>
                    <a:pt x="116" y="642"/>
                  </a:lnTo>
                  <a:lnTo>
                    <a:pt x="104" y="635"/>
                  </a:lnTo>
                  <a:lnTo>
                    <a:pt x="95" y="628"/>
                  </a:lnTo>
                  <a:lnTo>
                    <a:pt x="85" y="620"/>
                  </a:lnTo>
                  <a:lnTo>
                    <a:pt x="76" y="611"/>
                  </a:lnTo>
                  <a:lnTo>
                    <a:pt x="66" y="602"/>
                  </a:lnTo>
                  <a:lnTo>
                    <a:pt x="58" y="592"/>
                  </a:lnTo>
                  <a:lnTo>
                    <a:pt x="50" y="581"/>
                  </a:lnTo>
                  <a:lnTo>
                    <a:pt x="42" y="570"/>
                  </a:lnTo>
                  <a:lnTo>
                    <a:pt x="35" y="557"/>
                  </a:lnTo>
                  <a:lnTo>
                    <a:pt x="29" y="545"/>
                  </a:lnTo>
                  <a:lnTo>
                    <a:pt x="23" y="531"/>
                  </a:lnTo>
                  <a:lnTo>
                    <a:pt x="18" y="516"/>
                  </a:lnTo>
                  <a:lnTo>
                    <a:pt x="14" y="501"/>
                  </a:lnTo>
                  <a:lnTo>
                    <a:pt x="9" y="485"/>
                  </a:lnTo>
                  <a:lnTo>
                    <a:pt x="6" y="468"/>
                  </a:lnTo>
                  <a:lnTo>
                    <a:pt x="3" y="449"/>
                  </a:lnTo>
                  <a:lnTo>
                    <a:pt x="1" y="431"/>
                  </a:lnTo>
                  <a:lnTo>
                    <a:pt x="0" y="412"/>
                  </a:lnTo>
                  <a:lnTo>
                    <a:pt x="0" y="391"/>
                  </a:lnTo>
                  <a:lnTo>
                    <a:pt x="0" y="282"/>
                  </a:lnTo>
                  <a:lnTo>
                    <a:pt x="0" y="282"/>
                  </a:lnTo>
                  <a:lnTo>
                    <a:pt x="1" y="251"/>
                  </a:lnTo>
                  <a:lnTo>
                    <a:pt x="4" y="220"/>
                  </a:lnTo>
                  <a:lnTo>
                    <a:pt x="10" y="193"/>
                  </a:lnTo>
                  <a:lnTo>
                    <a:pt x="17" y="165"/>
                  </a:lnTo>
                  <a:lnTo>
                    <a:pt x="27" y="140"/>
                  </a:lnTo>
                  <a:lnTo>
                    <a:pt x="39" y="117"/>
                  </a:lnTo>
                  <a:lnTo>
                    <a:pt x="46" y="107"/>
                  </a:lnTo>
                  <a:lnTo>
                    <a:pt x="53" y="96"/>
                  </a:lnTo>
                  <a:lnTo>
                    <a:pt x="61" y="86"/>
                  </a:lnTo>
                  <a:lnTo>
                    <a:pt x="69" y="77"/>
                  </a:lnTo>
                  <a:lnTo>
                    <a:pt x="78" y="68"/>
                  </a:lnTo>
                  <a:lnTo>
                    <a:pt x="87" y="58"/>
                  </a:lnTo>
                  <a:lnTo>
                    <a:pt x="97" y="51"/>
                  </a:lnTo>
                  <a:lnTo>
                    <a:pt x="108" y="43"/>
                  </a:lnTo>
                  <a:lnTo>
                    <a:pt x="118" y="37"/>
                  </a:lnTo>
                  <a:lnTo>
                    <a:pt x="129" y="31"/>
                  </a:lnTo>
                  <a:lnTo>
                    <a:pt x="141" y="25"/>
                  </a:lnTo>
                  <a:lnTo>
                    <a:pt x="154" y="19"/>
                  </a:lnTo>
                  <a:lnTo>
                    <a:pt x="166" y="15"/>
                  </a:lnTo>
                  <a:lnTo>
                    <a:pt x="179" y="11"/>
                  </a:lnTo>
                  <a:lnTo>
                    <a:pt x="193" y="8"/>
                  </a:lnTo>
                  <a:lnTo>
                    <a:pt x="206" y="4"/>
                  </a:lnTo>
                  <a:lnTo>
                    <a:pt x="236" y="1"/>
                  </a:lnTo>
                  <a:lnTo>
                    <a:pt x="268" y="0"/>
                  </a:lnTo>
                  <a:lnTo>
                    <a:pt x="268" y="0"/>
                  </a:lnTo>
                  <a:lnTo>
                    <a:pt x="300" y="1"/>
                  </a:lnTo>
                  <a:lnTo>
                    <a:pt x="330" y="4"/>
                  </a:lnTo>
                  <a:lnTo>
                    <a:pt x="344" y="8"/>
                  </a:lnTo>
                  <a:lnTo>
                    <a:pt x="358" y="11"/>
                  </a:lnTo>
                  <a:lnTo>
                    <a:pt x="372" y="15"/>
                  </a:lnTo>
                  <a:lnTo>
                    <a:pt x="384" y="19"/>
                  </a:lnTo>
                  <a:lnTo>
                    <a:pt x="396" y="25"/>
                  </a:lnTo>
                  <a:lnTo>
                    <a:pt x="407" y="31"/>
                  </a:lnTo>
                  <a:lnTo>
                    <a:pt x="419" y="37"/>
                  </a:lnTo>
                  <a:lnTo>
                    <a:pt x="429" y="43"/>
                  </a:lnTo>
                  <a:lnTo>
                    <a:pt x="439" y="51"/>
                  </a:lnTo>
                  <a:lnTo>
                    <a:pt x="450" y="59"/>
                  </a:lnTo>
                  <a:lnTo>
                    <a:pt x="459" y="68"/>
                  </a:lnTo>
                  <a:lnTo>
                    <a:pt x="467" y="77"/>
                  </a:lnTo>
                  <a:lnTo>
                    <a:pt x="475" y="86"/>
                  </a:lnTo>
                  <a:lnTo>
                    <a:pt x="483" y="96"/>
                  </a:lnTo>
                  <a:lnTo>
                    <a:pt x="490" y="107"/>
                  </a:lnTo>
                  <a:lnTo>
                    <a:pt x="495" y="118"/>
                  </a:lnTo>
                  <a:lnTo>
                    <a:pt x="507" y="141"/>
                  </a:lnTo>
                  <a:lnTo>
                    <a:pt x="517" y="166"/>
                  </a:lnTo>
                  <a:lnTo>
                    <a:pt x="524" y="193"/>
                  </a:lnTo>
                  <a:lnTo>
                    <a:pt x="529" y="221"/>
                  </a:lnTo>
                  <a:lnTo>
                    <a:pt x="532" y="251"/>
                  </a:lnTo>
                  <a:lnTo>
                    <a:pt x="533" y="282"/>
                  </a:lnTo>
                  <a:lnTo>
                    <a:pt x="533" y="347"/>
                  </a:lnTo>
                  <a:lnTo>
                    <a:pt x="533" y="347"/>
                  </a:lnTo>
                  <a:lnTo>
                    <a:pt x="533" y="353"/>
                  </a:lnTo>
                  <a:lnTo>
                    <a:pt x="532" y="358"/>
                  </a:lnTo>
                  <a:lnTo>
                    <a:pt x="530" y="362"/>
                  </a:lnTo>
                  <a:lnTo>
                    <a:pt x="528" y="367"/>
                  </a:lnTo>
                  <a:lnTo>
                    <a:pt x="524" y="369"/>
                  </a:lnTo>
                  <a:lnTo>
                    <a:pt x="521" y="371"/>
                  </a:lnTo>
                  <a:lnTo>
                    <a:pt x="516" y="374"/>
                  </a:lnTo>
                  <a:lnTo>
                    <a:pt x="510" y="374"/>
                  </a:lnTo>
                  <a:lnTo>
                    <a:pt x="510" y="374"/>
                  </a:lnTo>
                  <a:close/>
                  <a:moveTo>
                    <a:pt x="425" y="282"/>
                  </a:moveTo>
                  <a:lnTo>
                    <a:pt x="425" y="282"/>
                  </a:lnTo>
                  <a:lnTo>
                    <a:pt x="425" y="258"/>
                  </a:lnTo>
                  <a:lnTo>
                    <a:pt x="423" y="235"/>
                  </a:lnTo>
                  <a:lnTo>
                    <a:pt x="421" y="214"/>
                  </a:lnTo>
                  <a:lnTo>
                    <a:pt x="416" y="195"/>
                  </a:lnTo>
                  <a:lnTo>
                    <a:pt x="411" y="178"/>
                  </a:lnTo>
                  <a:lnTo>
                    <a:pt x="404" y="163"/>
                  </a:lnTo>
                  <a:lnTo>
                    <a:pt x="396" y="149"/>
                  </a:lnTo>
                  <a:lnTo>
                    <a:pt x="386" y="136"/>
                  </a:lnTo>
                  <a:lnTo>
                    <a:pt x="376" y="126"/>
                  </a:lnTo>
                  <a:lnTo>
                    <a:pt x="365" y="117"/>
                  </a:lnTo>
                  <a:lnTo>
                    <a:pt x="352" y="109"/>
                  </a:lnTo>
                  <a:lnTo>
                    <a:pt x="337" y="103"/>
                  </a:lnTo>
                  <a:lnTo>
                    <a:pt x="322" y="98"/>
                  </a:lnTo>
                  <a:lnTo>
                    <a:pt x="305" y="95"/>
                  </a:lnTo>
                  <a:lnTo>
                    <a:pt x="287" y="94"/>
                  </a:lnTo>
                  <a:lnTo>
                    <a:pt x="268" y="93"/>
                  </a:lnTo>
                  <a:lnTo>
                    <a:pt x="268" y="93"/>
                  </a:lnTo>
                  <a:lnTo>
                    <a:pt x="249" y="94"/>
                  </a:lnTo>
                  <a:lnTo>
                    <a:pt x="232" y="95"/>
                  </a:lnTo>
                  <a:lnTo>
                    <a:pt x="214" y="98"/>
                  </a:lnTo>
                  <a:lnTo>
                    <a:pt x="198" y="104"/>
                  </a:lnTo>
                  <a:lnTo>
                    <a:pt x="185" y="110"/>
                  </a:lnTo>
                  <a:lnTo>
                    <a:pt x="171" y="118"/>
                  </a:lnTo>
                  <a:lnTo>
                    <a:pt x="159" y="127"/>
                  </a:lnTo>
                  <a:lnTo>
                    <a:pt x="148" y="139"/>
                  </a:lnTo>
                  <a:lnTo>
                    <a:pt x="139" y="151"/>
                  </a:lnTo>
                  <a:lnTo>
                    <a:pt x="129" y="165"/>
                  </a:lnTo>
                  <a:lnTo>
                    <a:pt x="123" y="181"/>
                  </a:lnTo>
                  <a:lnTo>
                    <a:pt x="117" y="197"/>
                  </a:lnTo>
                  <a:lnTo>
                    <a:pt x="112" y="217"/>
                  </a:lnTo>
                  <a:lnTo>
                    <a:pt x="109" y="236"/>
                  </a:lnTo>
                  <a:lnTo>
                    <a:pt x="107" y="259"/>
                  </a:lnTo>
                  <a:lnTo>
                    <a:pt x="107" y="282"/>
                  </a:lnTo>
                  <a:lnTo>
                    <a:pt x="107" y="293"/>
                  </a:lnTo>
                  <a:lnTo>
                    <a:pt x="425" y="293"/>
                  </a:lnTo>
                  <a:lnTo>
                    <a:pt x="425" y="28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8" name="Freeform 190"/>
            <p:cNvSpPr>
              <a:spLocks/>
            </p:cNvSpPr>
            <p:nvPr/>
          </p:nvSpPr>
          <p:spPr bwMode="auto">
            <a:xfrm>
              <a:off x="5689566" y="4516673"/>
              <a:ext cx="87871" cy="134776"/>
            </a:xfrm>
            <a:custGeom>
              <a:avLst/>
              <a:gdLst>
                <a:gd name="T0" fmla="*/ 177 w 443"/>
                <a:gd name="T1" fmla="*/ 680 h 681"/>
                <a:gd name="T2" fmla="*/ 75 w 443"/>
                <a:gd name="T3" fmla="*/ 671 h 681"/>
                <a:gd name="T4" fmla="*/ 25 w 443"/>
                <a:gd name="T5" fmla="*/ 663 h 681"/>
                <a:gd name="T6" fmla="*/ 7 w 443"/>
                <a:gd name="T7" fmla="*/ 654 h 681"/>
                <a:gd name="T8" fmla="*/ 1 w 443"/>
                <a:gd name="T9" fmla="*/ 643 h 681"/>
                <a:gd name="T10" fmla="*/ 0 w 443"/>
                <a:gd name="T11" fmla="*/ 596 h 681"/>
                <a:gd name="T12" fmla="*/ 5 w 443"/>
                <a:gd name="T13" fmla="*/ 586 h 681"/>
                <a:gd name="T14" fmla="*/ 14 w 443"/>
                <a:gd name="T15" fmla="*/ 579 h 681"/>
                <a:gd name="T16" fmla="*/ 28 w 443"/>
                <a:gd name="T17" fmla="*/ 578 h 681"/>
                <a:gd name="T18" fmla="*/ 127 w 443"/>
                <a:gd name="T19" fmla="*/ 587 h 681"/>
                <a:gd name="T20" fmla="*/ 217 w 443"/>
                <a:gd name="T21" fmla="*/ 592 h 681"/>
                <a:gd name="T22" fmla="*/ 268 w 443"/>
                <a:gd name="T23" fmla="*/ 587 h 681"/>
                <a:gd name="T24" fmla="*/ 298 w 443"/>
                <a:gd name="T25" fmla="*/ 578 h 681"/>
                <a:gd name="T26" fmla="*/ 319 w 443"/>
                <a:gd name="T27" fmla="*/ 562 h 681"/>
                <a:gd name="T28" fmla="*/ 331 w 443"/>
                <a:gd name="T29" fmla="*/ 538 h 681"/>
                <a:gd name="T30" fmla="*/ 336 w 443"/>
                <a:gd name="T31" fmla="*/ 506 h 681"/>
                <a:gd name="T32" fmla="*/ 331 w 443"/>
                <a:gd name="T33" fmla="*/ 480 h 681"/>
                <a:gd name="T34" fmla="*/ 304 w 443"/>
                <a:gd name="T35" fmla="*/ 446 h 681"/>
                <a:gd name="T36" fmla="*/ 245 w 443"/>
                <a:gd name="T37" fmla="*/ 405 h 681"/>
                <a:gd name="T38" fmla="*/ 97 w 443"/>
                <a:gd name="T39" fmla="*/ 316 h 681"/>
                <a:gd name="T40" fmla="*/ 53 w 443"/>
                <a:gd name="T41" fmla="*/ 280 h 681"/>
                <a:gd name="T42" fmla="*/ 26 w 443"/>
                <a:gd name="T43" fmla="*/ 248 h 681"/>
                <a:gd name="T44" fmla="*/ 9 w 443"/>
                <a:gd name="T45" fmla="*/ 213 h 681"/>
                <a:gd name="T46" fmla="*/ 1 w 443"/>
                <a:gd name="T47" fmla="*/ 174 h 681"/>
                <a:gd name="T48" fmla="*/ 1 w 443"/>
                <a:gd name="T49" fmla="*/ 137 h 681"/>
                <a:gd name="T50" fmla="*/ 17 w 443"/>
                <a:gd name="T51" fmla="*/ 82 h 681"/>
                <a:gd name="T52" fmla="*/ 49 w 443"/>
                <a:gd name="T53" fmla="*/ 42 h 681"/>
                <a:gd name="T54" fmla="*/ 95 w 443"/>
                <a:gd name="T55" fmla="*/ 17 h 681"/>
                <a:gd name="T56" fmla="*/ 153 w 443"/>
                <a:gd name="T57" fmla="*/ 3 h 681"/>
                <a:gd name="T58" fmla="*/ 219 w 443"/>
                <a:gd name="T59" fmla="*/ 0 h 681"/>
                <a:gd name="T60" fmla="*/ 318 w 443"/>
                <a:gd name="T61" fmla="*/ 4 h 681"/>
                <a:gd name="T62" fmla="*/ 407 w 443"/>
                <a:gd name="T63" fmla="*/ 16 h 681"/>
                <a:gd name="T64" fmla="*/ 421 w 443"/>
                <a:gd name="T65" fmla="*/ 20 h 681"/>
                <a:gd name="T66" fmla="*/ 429 w 443"/>
                <a:gd name="T67" fmla="*/ 31 h 681"/>
                <a:gd name="T68" fmla="*/ 430 w 443"/>
                <a:gd name="T69" fmla="*/ 79 h 681"/>
                <a:gd name="T70" fmla="*/ 429 w 443"/>
                <a:gd name="T71" fmla="*/ 88 h 681"/>
                <a:gd name="T72" fmla="*/ 421 w 443"/>
                <a:gd name="T73" fmla="*/ 97 h 681"/>
                <a:gd name="T74" fmla="*/ 409 w 443"/>
                <a:gd name="T75" fmla="*/ 100 h 681"/>
                <a:gd name="T76" fmla="*/ 368 w 443"/>
                <a:gd name="T77" fmla="*/ 97 h 681"/>
                <a:gd name="T78" fmla="*/ 219 w 443"/>
                <a:gd name="T79" fmla="*/ 90 h 681"/>
                <a:gd name="T80" fmla="*/ 173 w 443"/>
                <a:gd name="T81" fmla="*/ 93 h 681"/>
                <a:gd name="T82" fmla="*/ 138 w 443"/>
                <a:gd name="T83" fmla="*/ 102 h 681"/>
                <a:gd name="T84" fmla="*/ 119 w 443"/>
                <a:gd name="T85" fmla="*/ 117 h 681"/>
                <a:gd name="T86" fmla="*/ 109 w 443"/>
                <a:gd name="T87" fmla="*/ 140 h 681"/>
                <a:gd name="T88" fmla="*/ 107 w 443"/>
                <a:gd name="T89" fmla="*/ 160 h 681"/>
                <a:gd name="T90" fmla="*/ 118 w 443"/>
                <a:gd name="T91" fmla="*/ 197 h 681"/>
                <a:gd name="T92" fmla="*/ 154 w 443"/>
                <a:gd name="T93" fmla="*/ 229 h 681"/>
                <a:gd name="T94" fmla="*/ 310 w 443"/>
                <a:gd name="T95" fmla="*/ 323 h 681"/>
                <a:gd name="T96" fmla="*/ 344 w 443"/>
                <a:gd name="T97" fmla="*/ 345 h 681"/>
                <a:gd name="T98" fmla="*/ 384 w 443"/>
                <a:gd name="T99" fmla="*/ 377 h 681"/>
                <a:gd name="T100" fmla="*/ 413 w 443"/>
                <a:gd name="T101" fmla="*/ 409 h 681"/>
                <a:gd name="T102" fmla="*/ 431 w 443"/>
                <a:gd name="T103" fmla="*/ 444 h 681"/>
                <a:gd name="T104" fmla="*/ 440 w 443"/>
                <a:gd name="T105" fmla="*/ 479 h 681"/>
                <a:gd name="T106" fmla="*/ 443 w 443"/>
                <a:gd name="T107" fmla="*/ 506 h 681"/>
                <a:gd name="T108" fmla="*/ 432 w 443"/>
                <a:gd name="T109" fmla="*/ 568 h 681"/>
                <a:gd name="T110" fmla="*/ 406 w 443"/>
                <a:gd name="T111" fmla="*/ 615 h 681"/>
                <a:gd name="T112" fmla="*/ 365 w 443"/>
                <a:gd name="T113" fmla="*/ 649 h 681"/>
                <a:gd name="T114" fmla="*/ 309 w 443"/>
                <a:gd name="T115" fmla="*/ 671 h 681"/>
                <a:gd name="T116" fmla="*/ 241 w 443"/>
                <a:gd name="T117" fmla="*/ 68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3" h="681">
                  <a:moveTo>
                    <a:pt x="217" y="681"/>
                  </a:moveTo>
                  <a:lnTo>
                    <a:pt x="217" y="681"/>
                  </a:lnTo>
                  <a:lnTo>
                    <a:pt x="177" y="680"/>
                  </a:lnTo>
                  <a:lnTo>
                    <a:pt x="126" y="677"/>
                  </a:lnTo>
                  <a:lnTo>
                    <a:pt x="100" y="674"/>
                  </a:lnTo>
                  <a:lnTo>
                    <a:pt x="75" y="671"/>
                  </a:lnTo>
                  <a:lnTo>
                    <a:pt x="49" y="667"/>
                  </a:lnTo>
                  <a:lnTo>
                    <a:pt x="25" y="663"/>
                  </a:lnTo>
                  <a:lnTo>
                    <a:pt x="25" y="663"/>
                  </a:lnTo>
                  <a:lnTo>
                    <a:pt x="15" y="659"/>
                  </a:lnTo>
                  <a:lnTo>
                    <a:pt x="10" y="657"/>
                  </a:lnTo>
                  <a:lnTo>
                    <a:pt x="7" y="654"/>
                  </a:lnTo>
                  <a:lnTo>
                    <a:pt x="5" y="651"/>
                  </a:lnTo>
                  <a:lnTo>
                    <a:pt x="2" y="647"/>
                  </a:lnTo>
                  <a:lnTo>
                    <a:pt x="1" y="643"/>
                  </a:lnTo>
                  <a:lnTo>
                    <a:pt x="0" y="639"/>
                  </a:lnTo>
                  <a:lnTo>
                    <a:pt x="0" y="596"/>
                  </a:lnTo>
                  <a:lnTo>
                    <a:pt x="0" y="596"/>
                  </a:lnTo>
                  <a:lnTo>
                    <a:pt x="1" y="592"/>
                  </a:lnTo>
                  <a:lnTo>
                    <a:pt x="2" y="588"/>
                  </a:lnTo>
                  <a:lnTo>
                    <a:pt x="5" y="586"/>
                  </a:lnTo>
                  <a:lnTo>
                    <a:pt x="7" y="583"/>
                  </a:lnTo>
                  <a:lnTo>
                    <a:pt x="10" y="581"/>
                  </a:lnTo>
                  <a:lnTo>
                    <a:pt x="14" y="579"/>
                  </a:lnTo>
                  <a:lnTo>
                    <a:pt x="22" y="578"/>
                  </a:lnTo>
                  <a:lnTo>
                    <a:pt x="22" y="578"/>
                  </a:lnTo>
                  <a:lnTo>
                    <a:pt x="28" y="578"/>
                  </a:lnTo>
                  <a:lnTo>
                    <a:pt x="28" y="578"/>
                  </a:lnTo>
                  <a:lnTo>
                    <a:pt x="75" y="584"/>
                  </a:lnTo>
                  <a:lnTo>
                    <a:pt x="127" y="587"/>
                  </a:lnTo>
                  <a:lnTo>
                    <a:pt x="177" y="591"/>
                  </a:lnTo>
                  <a:lnTo>
                    <a:pt x="217" y="592"/>
                  </a:lnTo>
                  <a:lnTo>
                    <a:pt x="217" y="592"/>
                  </a:lnTo>
                  <a:lnTo>
                    <a:pt x="244" y="591"/>
                  </a:lnTo>
                  <a:lnTo>
                    <a:pt x="257" y="589"/>
                  </a:lnTo>
                  <a:lnTo>
                    <a:pt x="268" y="587"/>
                  </a:lnTo>
                  <a:lnTo>
                    <a:pt x="279" y="585"/>
                  </a:lnTo>
                  <a:lnTo>
                    <a:pt x="289" y="581"/>
                  </a:lnTo>
                  <a:lnTo>
                    <a:pt x="298" y="578"/>
                  </a:lnTo>
                  <a:lnTo>
                    <a:pt x="305" y="573"/>
                  </a:lnTo>
                  <a:lnTo>
                    <a:pt x="313" y="568"/>
                  </a:lnTo>
                  <a:lnTo>
                    <a:pt x="319" y="562"/>
                  </a:lnTo>
                  <a:lnTo>
                    <a:pt x="325" y="554"/>
                  </a:lnTo>
                  <a:lnTo>
                    <a:pt x="328" y="547"/>
                  </a:lnTo>
                  <a:lnTo>
                    <a:pt x="331" y="538"/>
                  </a:lnTo>
                  <a:lnTo>
                    <a:pt x="334" y="527"/>
                  </a:lnTo>
                  <a:lnTo>
                    <a:pt x="336" y="517"/>
                  </a:lnTo>
                  <a:lnTo>
                    <a:pt x="336" y="506"/>
                  </a:lnTo>
                  <a:lnTo>
                    <a:pt x="336" y="506"/>
                  </a:lnTo>
                  <a:lnTo>
                    <a:pt x="335" y="493"/>
                  </a:lnTo>
                  <a:lnTo>
                    <a:pt x="331" y="480"/>
                  </a:lnTo>
                  <a:lnTo>
                    <a:pt x="326" y="469"/>
                  </a:lnTo>
                  <a:lnTo>
                    <a:pt x="317" y="457"/>
                  </a:lnTo>
                  <a:lnTo>
                    <a:pt x="304" y="446"/>
                  </a:lnTo>
                  <a:lnTo>
                    <a:pt x="289" y="433"/>
                  </a:lnTo>
                  <a:lnTo>
                    <a:pt x="270" y="420"/>
                  </a:lnTo>
                  <a:lnTo>
                    <a:pt x="245" y="405"/>
                  </a:lnTo>
                  <a:lnTo>
                    <a:pt x="124" y="332"/>
                  </a:lnTo>
                  <a:lnTo>
                    <a:pt x="124" y="332"/>
                  </a:lnTo>
                  <a:lnTo>
                    <a:pt x="97" y="316"/>
                  </a:lnTo>
                  <a:lnTo>
                    <a:pt x="73" y="298"/>
                  </a:lnTo>
                  <a:lnTo>
                    <a:pt x="62" y="289"/>
                  </a:lnTo>
                  <a:lnTo>
                    <a:pt x="53" y="280"/>
                  </a:lnTo>
                  <a:lnTo>
                    <a:pt x="42" y="269"/>
                  </a:lnTo>
                  <a:lnTo>
                    <a:pt x="34" y="259"/>
                  </a:lnTo>
                  <a:lnTo>
                    <a:pt x="26" y="248"/>
                  </a:lnTo>
                  <a:lnTo>
                    <a:pt x="19" y="237"/>
                  </a:lnTo>
                  <a:lnTo>
                    <a:pt x="14" y="226"/>
                  </a:lnTo>
                  <a:lnTo>
                    <a:pt x="9" y="213"/>
                  </a:lnTo>
                  <a:lnTo>
                    <a:pt x="6" y="201"/>
                  </a:lnTo>
                  <a:lnTo>
                    <a:pt x="2" y="188"/>
                  </a:lnTo>
                  <a:lnTo>
                    <a:pt x="1" y="174"/>
                  </a:lnTo>
                  <a:lnTo>
                    <a:pt x="0" y="160"/>
                  </a:lnTo>
                  <a:lnTo>
                    <a:pt x="0" y="160"/>
                  </a:lnTo>
                  <a:lnTo>
                    <a:pt x="1" y="137"/>
                  </a:lnTo>
                  <a:lnTo>
                    <a:pt x="5" y="117"/>
                  </a:lnTo>
                  <a:lnTo>
                    <a:pt x="10" y="98"/>
                  </a:lnTo>
                  <a:lnTo>
                    <a:pt x="17" y="82"/>
                  </a:lnTo>
                  <a:lnTo>
                    <a:pt x="26" y="68"/>
                  </a:lnTo>
                  <a:lnTo>
                    <a:pt x="37" y="54"/>
                  </a:lnTo>
                  <a:lnTo>
                    <a:pt x="49" y="42"/>
                  </a:lnTo>
                  <a:lnTo>
                    <a:pt x="63" y="33"/>
                  </a:lnTo>
                  <a:lnTo>
                    <a:pt x="78" y="24"/>
                  </a:lnTo>
                  <a:lnTo>
                    <a:pt x="95" y="17"/>
                  </a:lnTo>
                  <a:lnTo>
                    <a:pt x="114" y="11"/>
                  </a:lnTo>
                  <a:lnTo>
                    <a:pt x="132" y="7"/>
                  </a:lnTo>
                  <a:lnTo>
                    <a:pt x="153" y="3"/>
                  </a:lnTo>
                  <a:lnTo>
                    <a:pt x="174" y="1"/>
                  </a:lnTo>
                  <a:lnTo>
                    <a:pt x="196" y="0"/>
                  </a:lnTo>
                  <a:lnTo>
                    <a:pt x="219" y="0"/>
                  </a:lnTo>
                  <a:lnTo>
                    <a:pt x="219" y="0"/>
                  </a:lnTo>
                  <a:lnTo>
                    <a:pt x="268" y="1"/>
                  </a:lnTo>
                  <a:lnTo>
                    <a:pt x="318" y="4"/>
                  </a:lnTo>
                  <a:lnTo>
                    <a:pt x="364" y="9"/>
                  </a:lnTo>
                  <a:lnTo>
                    <a:pt x="407" y="16"/>
                  </a:lnTo>
                  <a:lnTo>
                    <a:pt x="407" y="16"/>
                  </a:lnTo>
                  <a:lnTo>
                    <a:pt x="413" y="17"/>
                  </a:lnTo>
                  <a:lnTo>
                    <a:pt x="417" y="18"/>
                  </a:lnTo>
                  <a:lnTo>
                    <a:pt x="421" y="20"/>
                  </a:lnTo>
                  <a:lnTo>
                    <a:pt x="424" y="24"/>
                  </a:lnTo>
                  <a:lnTo>
                    <a:pt x="427" y="26"/>
                  </a:lnTo>
                  <a:lnTo>
                    <a:pt x="429" y="31"/>
                  </a:lnTo>
                  <a:lnTo>
                    <a:pt x="430" y="34"/>
                  </a:lnTo>
                  <a:lnTo>
                    <a:pt x="430" y="40"/>
                  </a:lnTo>
                  <a:lnTo>
                    <a:pt x="430" y="79"/>
                  </a:lnTo>
                  <a:lnTo>
                    <a:pt x="430" y="79"/>
                  </a:lnTo>
                  <a:lnTo>
                    <a:pt x="430" y="85"/>
                  </a:lnTo>
                  <a:lnTo>
                    <a:pt x="429" y="88"/>
                  </a:lnTo>
                  <a:lnTo>
                    <a:pt x="427" y="93"/>
                  </a:lnTo>
                  <a:lnTo>
                    <a:pt x="424" y="95"/>
                  </a:lnTo>
                  <a:lnTo>
                    <a:pt x="421" y="97"/>
                  </a:lnTo>
                  <a:lnTo>
                    <a:pt x="417" y="98"/>
                  </a:lnTo>
                  <a:lnTo>
                    <a:pt x="409" y="100"/>
                  </a:lnTo>
                  <a:lnTo>
                    <a:pt x="409" y="100"/>
                  </a:lnTo>
                  <a:lnTo>
                    <a:pt x="406" y="100"/>
                  </a:lnTo>
                  <a:lnTo>
                    <a:pt x="406" y="100"/>
                  </a:lnTo>
                  <a:lnTo>
                    <a:pt x="368" y="97"/>
                  </a:lnTo>
                  <a:lnTo>
                    <a:pt x="322" y="94"/>
                  </a:lnTo>
                  <a:lnTo>
                    <a:pt x="271" y="92"/>
                  </a:lnTo>
                  <a:lnTo>
                    <a:pt x="219" y="90"/>
                  </a:lnTo>
                  <a:lnTo>
                    <a:pt x="219" y="90"/>
                  </a:lnTo>
                  <a:lnTo>
                    <a:pt x="195" y="90"/>
                  </a:lnTo>
                  <a:lnTo>
                    <a:pt x="173" y="93"/>
                  </a:lnTo>
                  <a:lnTo>
                    <a:pt x="154" y="96"/>
                  </a:lnTo>
                  <a:lnTo>
                    <a:pt x="146" y="98"/>
                  </a:lnTo>
                  <a:lnTo>
                    <a:pt x="138" y="102"/>
                  </a:lnTo>
                  <a:lnTo>
                    <a:pt x="131" y="107"/>
                  </a:lnTo>
                  <a:lnTo>
                    <a:pt x="124" y="111"/>
                  </a:lnTo>
                  <a:lnTo>
                    <a:pt x="119" y="117"/>
                  </a:lnTo>
                  <a:lnTo>
                    <a:pt x="115" y="124"/>
                  </a:lnTo>
                  <a:lnTo>
                    <a:pt x="111" y="131"/>
                  </a:lnTo>
                  <a:lnTo>
                    <a:pt x="109" y="140"/>
                  </a:lnTo>
                  <a:lnTo>
                    <a:pt x="107" y="149"/>
                  </a:lnTo>
                  <a:lnTo>
                    <a:pt x="107" y="160"/>
                  </a:lnTo>
                  <a:lnTo>
                    <a:pt x="107" y="160"/>
                  </a:lnTo>
                  <a:lnTo>
                    <a:pt x="108" y="173"/>
                  </a:lnTo>
                  <a:lnTo>
                    <a:pt x="112" y="186"/>
                  </a:lnTo>
                  <a:lnTo>
                    <a:pt x="118" y="197"/>
                  </a:lnTo>
                  <a:lnTo>
                    <a:pt x="127" y="207"/>
                  </a:lnTo>
                  <a:lnTo>
                    <a:pt x="139" y="218"/>
                  </a:lnTo>
                  <a:lnTo>
                    <a:pt x="154" y="229"/>
                  </a:lnTo>
                  <a:lnTo>
                    <a:pt x="171" y="241"/>
                  </a:lnTo>
                  <a:lnTo>
                    <a:pt x="190" y="252"/>
                  </a:lnTo>
                  <a:lnTo>
                    <a:pt x="310" y="323"/>
                  </a:lnTo>
                  <a:lnTo>
                    <a:pt x="310" y="323"/>
                  </a:lnTo>
                  <a:lnTo>
                    <a:pt x="328" y="335"/>
                  </a:lnTo>
                  <a:lnTo>
                    <a:pt x="344" y="345"/>
                  </a:lnTo>
                  <a:lnTo>
                    <a:pt x="359" y="355"/>
                  </a:lnTo>
                  <a:lnTo>
                    <a:pt x="373" y="367"/>
                  </a:lnTo>
                  <a:lnTo>
                    <a:pt x="384" y="377"/>
                  </a:lnTo>
                  <a:lnTo>
                    <a:pt x="396" y="389"/>
                  </a:lnTo>
                  <a:lnTo>
                    <a:pt x="405" y="399"/>
                  </a:lnTo>
                  <a:lnTo>
                    <a:pt x="413" y="409"/>
                  </a:lnTo>
                  <a:lnTo>
                    <a:pt x="421" y="421"/>
                  </a:lnTo>
                  <a:lnTo>
                    <a:pt x="427" y="432"/>
                  </a:lnTo>
                  <a:lnTo>
                    <a:pt x="431" y="444"/>
                  </a:lnTo>
                  <a:lnTo>
                    <a:pt x="436" y="455"/>
                  </a:lnTo>
                  <a:lnTo>
                    <a:pt x="438" y="468"/>
                  </a:lnTo>
                  <a:lnTo>
                    <a:pt x="440" y="479"/>
                  </a:lnTo>
                  <a:lnTo>
                    <a:pt x="442" y="492"/>
                  </a:lnTo>
                  <a:lnTo>
                    <a:pt x="443" y="506"/>
                  </a:lnTo>
                  <a:lnTo>
                    <a:pt x="443" y="506"/>
                  </a:lnTo>
                  <a:lnTo>
                    <a:pt x="442" y="527"/>
                  </a:lnTo>
                  <a:lnTo>
                    <a:pt x="438" y="548"/>
                  </a:lnTo>
                  <a:lnTo>
                    <a:pt x="432" y="568"/>
                  </a:lnTo>
                  <a:lnTo>
                    <a:pt x="426" y="585"/>
                  </a:lnTo>
                  <a:lnTo>
                    <a:pt x="417" y="601"/>
                  </a:lnTo>
                  <a:lnTo>
                    <a:pt x="406" y="615"/>
                  </a:lnTo>
                  <a:lnTo>
                    <a:pt x="395" y="628"/>
                  </a:lnTo>
                  <a:lnTo>
                    <a:pt x="380" y="639"/>
                  </a:lnTo>
                  <a:lnTo>
                    <a:pt x="365" y="649"/>
                  </a:lnTo>
                  <a:lnTo>
                    <a:pt x="348" y="658"/>
                  </a:lnTo>
                  <a:lnTo>
                    <a:pt x="329" y="665"/>
                  </a:lnTo>
                  <a:lnTo>
                    <a:pt x="309" y="671"/>
                  </a:lnTo>
                  <a:lnTo>
                    <a:pt x="288" y="675"/>
                  </a:lnTo>
                  <a:lnTo>
                    <a:pt x="265" y="678"/>
                  </a:lnTo>
                  <a:lnTo>
                    <a:pt x="241" y="680"/>
                  </a:lnTo>
                  <a:lnTo>
                    <a:pt x="217" y="681"/>
                  </a:lnTo>
                  <a:lnTo>
                    <a:pt x="217" y="68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69" name="Freeform 192"/>
            <p:cNvSpPr>
              <a:spLocks noEditPoints="1"/>
            </p:cNvSpPr>
            <p:nvPr/>
          </p:nvSpPr>
          <p:spPr bwMode="auto">
            <a:xfrm>
              <a:off x="3951130" y="2395283"/>
              <a:ext cx="1497382" cy="1517569"/>
            </a:xfrm>
            <a:custGeom>
              <a:avLst/>
              <a:gdLst>
                <a:gd name="T0" fmla="*/ 6426 w 7566"/>
                <a:gd name="T1" fmla="*/ 3577 h 7669"/>
                <a:gd name="T2" fmla="*/ 6030 w 7566"/>
                <a:gd name="T3" fmla="*/ 3166 h 7669"/>
                <a:gd name="T4" fmla="*/ 5444 w 7566"/>
                <a:gd name="T5" fmla="*/ 3147 h 7669"/>
                <a:gd name="T6" fmla="*/ 5018 w 7566"/>
                <a:gd name="T7" fmla="*/ 3524 h 7669"/>
                <a:gd name="T8" fmla="*/ 4873 w 7566"/>
                <a:gd name="T9" fmla="*/ 4239 h 7669"/>
                <a:gd name="T10" fmla="*/ 5030 w 7566"/>
                <a:gd name="T11" fmla="*/ 5062 h 7669"/>
                <a:gd name="T12" fmla="*/ 5325 w 7566"/>
                <a:gd name="T13" fmla="*/ 5359 h 7669"/>
                <a:gd name="T14" fmla="*/ 5844 w 7566"/>
                <a:gd name="T15" fmla="*/ 5436 h 7669"/>
                <a:gd name="T16" fmla="*/ 6191 w 7566"/>
                <a:gd name="T17" fmla="*/ 5286 h 7669"/>
                <a:gd name="T18" fmla="*/ 6464 w 7566"/>
                <a:gd name="T19" fmla="*/ 4867 h 7669"/>
                <a:gd name="T20" fmla="*/ 2676 w 7566"/>
                <a:gd name="T21" fmla="*/ 4144 h 7669"/>
                <a:gd name="T22" fmla="*/ 2458 w 7566"/>
                <a:gd name="T23" fmla="*/ 3401 h 7669"/>
                <a:gd name="T24" fmla="*/ 2209 w 7566"/>
                <a:gd name="T25" fmla="*/ 3178 h 7669"/>
                <a:gd name="T26" fmla="*/ 1729 w 7566"/>
                <a:gd name="T27" fmla="*/ 3096 h 7669"/>
                <a:gd name="T28" fmla="*/ 1328 w 7566"/>
                <a:gd name="T29" fmla="*/ 3265 h 7669"/>
                <a:gd name="T30" fmla="*/ 1053 w 7566"/>
                <a:gd name="T31" fmla="*/ 3761 h 7669"/>
                <a:gd name="T32" fmla="*/ 1022 w 7566"/>
                <a:gd name="T33" fmla="*/ 4605 h 7669"/>
                <a:gd name="T34" fmla="*/ 1280 w 7566"/>
                <a:gd name="T35" fmla="*/ 5195 h 7669"/>
                <a:gd name="T36" fmla="*/ 1552 w 7566"/>
                <a:gd name="T37" fmla="*/ 5381 h 7669"/>
                <a:gd name="T38" fmla="*/ 2120 w 7566"/>
                <a:gd name="T39" fmla="*/ 5389 h 7669"/>
                <a:gd name="T40" fmla="*/ 2533 w 7566"/>
                <a:gd name="T41" fmla="*/ 4999 h 7669"/>
                <a:gd name="T42" fmla="*/ 2679 w 7566"/>
                <a:gd name="T43" fmla="*/ 4283 h 7669"/>
                <a:gd name="T44" fmla="*/ 4634 w 7566"/>
                <a:gd name="T45" fmla="*/ 57 h 7669"/>
                <a:gd name="T46" fmla="*/ 4850 w 7566"/>
                <a:gd name="T47" fmla="*/ 259 h 7669"/>
                <a:gd name="T48" fmla="*/ 4995 w 7566"/>
                <a:gd name="T49" fmla="*/ 2653 h 7669"/>
                <a:gd name="T50" fmla="*/ 5412 w 7566"/>
                <a:gd name="T51" fmla="*/ 2335 h 7669"/>
                <a:gd name="T52" fmla="*/ 5992 w 7566"/>
                <a:gd name="T53" fmla="*/ 2222 h 7669"/>
                <a:gd name="T54" fmla="*/ 6512 w 7566"/>
                <a:gd name="T55" fmla="*/ 2317 h 7669"/>
                <a:gd name="T56" fmla="*/ 6981 w 7566"/>
                <a:gd name="T57" fmla="*/ 2632 h 7669"/>
                <a:gd name="T58" fmla="*/ 7318 w 7566"/>
                <a:gd name="T59" fmla="*/ 3105 h 7669"/>
                <a:gd name="T60" fmla="*/ 7522 w 7566"/>
                <a:gd name="T61" fmla="*/ 3746 h 7669"/>
                <a:gd name="T62" fmla="*/ 7561 w 7566"/>
                <a:gd name="T63" fmla="*/ 4451 h 7669"/>
                <a:gd name="T64" fmla="*/ 7441 w 7566"/>
                <a:gd name="T65" fmla="*/ 5157 h 7669"/>
                <a:gd name="T66" fmla="*/ 7152 w 7566"/>
                <a:gd name="T67" fmla="*/ 5734 h 7669"/>
                <a:gd name="T68" fmla="*/ 6706 w 7566"/>
                <a:gd name="T69" fmla="*/ 6103 h 7669"/>
                <a:gd name="T70" fmla="*/ 6108 w 7566"/>
                <a:gd name="T71" fmla="*/ 6276 h 7669"/>
                <a:gd name="T72" fmla="*/ 5474 w 7566"/>
                <a:gd name="T73" fmla="*/ 6284 h 7669"/>
                <a:gd name="T74" fmla="*/ 4835 w 7566"/>
                <a:gd name="T75" fmla="*/ 6126 h 7669"/>
                <a:gd name="T76" fmla="*/ 4339 w 7566"/>
                <a:gd name="T77" fmla="*/ 5797 h 7669"/>
                <a:gd name="T78" fmla="*/ 4010 w 7566"/>
                <a:gd name="T79" fmla="*/ 5298 h 7669"/>
                <a:gd name="T80" fmla="*/ 3874 w 7566"/>
                <a:gd name="T81" fmla="*/ 4629 h 7669"/>
                <a:gd name="T82" fmla="*/ 3869 w 7566"/>
                <a:gd name="T83" fmla="*/ 315 h 7669"/>
                <a:gd name="T84" fmla="*/ 4046 w 7566"/>
                <a:gd name="T85" fmla="*/ 91 h 7669"/>
                <a:gd name="T86" fmla="*/ 4370 w 7566"/>
                <a:gd name="T87" fmla="*/ 0 h 7669"/>
                <a:gd name="T88" fmla="*/ 931 w 7566"/>
                <a:gd name="T89" fmla="*/ 7423 h 7669"/>
                <a:gd name="T90" fmla="*/ 692 w 7566"/>
                <a:gd name="T91" fmla="*/ 7632 h 7669"/>
                <a:gd name="T92" fmla="*/ 5 w 7566"/>
                <a:gd name="T93" fmla="*/ 3841 h 7669"/>
                <a:gd name="T94" fmla="*/ 157 w 7566"/>
                <a:gd name="T95" fmla="*/ 3187 h 7669"/>
                <a:gd name="T96" fmla="*/ 501 w 7566"/>
                <a:gd name="T97" fmla="*/ 2700 h 7669"/>
                <a:gd name="T98" fmla="*/ 1009 w 7566"/>
                <a:gd name="T99" fmla="*/ 2381 h 7669"/>
                <a:gd name="T100" fmla="*/ 1654 w 7566"/>
                <a:gd name="T101" fmla="*/ 2233 h 7669"/>
                <a:gd name="T102" fmla="*/ 2284 w 7566"/>
                <a:gd name="T103" fmla="*/ 2257 h 7669"/>
                <a:gd name="T104" fmla="*/ 2876 w 7566"/>
                <a:gd name="T105" fmla="*/ 2463 h 7669"/>
                <a:gd name="T106" fmla="*/ 3307 w 7566"/>
                <a:gd name="T107" fmla="*/ 2840 h 7669"/>
                <a:gd name="T108" fmla="*/ 3584 w 7566"/>
                <a:gd name="T109" fmla="*/ 3423 h 7669"/>
                <a:gd name="T110" fmla="*/ 3692 w 7566"/>
                <a:gd name="T111" fmla="*/ 4128 h 7669"/>
                <a:gd name="T112" fmla="*/ 3642 w 7566"/>
                <a:gd name="T113" fmla="*/ 4836 h 7669"/>
                <a:gd name="T114" fmla="*/ 3425 w 7566"/>
                <a:gd name="T115" fmla="*/ 5472 h 7669"/>
                <a:gd name="T116" fmla="*/ 3079 w 7566"/>
                <a:gd name="T117" fmla="*/ 5930 h 7669"/>
                <a:gd name="T118" fmla="*/ 2604 w 7566"/>
                <a:gd name="T119" fmla="*/ 6221 h 7669"/>
                <a:gd name="T120" fmla="*/ 2075 w 7566"/>
                <a:gd name="T121" fmla="*/ 6300 h 7669"/>
                <a:gd name="T122" fmla="*/ 1507 w 7566"/>
                <a:gd name="T123" fmla="*/ 6183 h 7669"/>
                <a:gd name="T124" fmla="*/ 1097 w 7566"/>
                <a:gd name="T125" fmla="*/ 5855 h 7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6" h="7669">
                  <a:moveTo>
                    <a:pt x="6551" y="4239"/>
                  </a:moveTo>
                  <a:lnTo>
                    <a:pt x="6551" y="4239"/>
                  </a:lnTo>
                  <a:lnTo>
                    <a:pt x="6550" y="4174"/>
                  </a:lnTo>
                  <a:lnTo>
                    <a:pt x="6547" y="4111"/>
                  </a:lnTo>
                  <a:lnTo>
                    <a:pt x="6543" y="4049"/>
                  </a:lnTo>
                  <a:lnTo>
                    <a:pt x="6537" y="3989"/>
                  </a:lnTo>
                  <a:lnTo>
                    <a:pt x="6529" y="3932"/>
                  </a:lnTo>
                  <a:lnTo>
                    <a:pt x="6520" y="3876"/>
                  </a:lnTo>
                  <a:lnTo>
                    <a:pt x="6508" y="3821"/>
                  </a:lnTo>
                  <a:lnTo>
                    <a:pt x="6496" y="3769"/>
                  </a:lnTo>
                  <a:lnTo>
                    <a:pt x="6481" y="3717"/>
                  </a:lnTo>
                  <a:lnTo>
                    <a:pt x="6464" y="3669"/>
                  </a:lnTo>
                  <a:lnTo>
                    <a:pt x="6446" y="3622"/>
                  </a:lnTo>
                  <a:lnTo>
                    <a:pt x="6426" y="3577"/>
                  </a:lnTo>
                  <a:lnTo>
                    <a:pt x="6405" y="3534"/>
                  </a:lnTo>
                  <a:lnTo>
                    <a:pt x="6381" y="3493"/>
                  </a:lnTo>
                  <a:lnTo>
                    <a:pt x="6356" y="3452"/>
                  </a:lnTo>
                  <a:lnTo>
                    <a:pt x="6329" y="3416"/>
                  </a:lnTo>
                  <a:lnTo>
                    <a:pt x="6329" y="3416"/>
                  </a:lnTo>
                  <a:lnTo>
                    <a:pt x="6302" y="3378"/>
                  </a:lnTo>
                  <a:lnTo>
                    <a:pt x="6272" y="3342"/>
                  </a:lnTo>
                  <a:lnTo>
                    <a:pt x="6241" y="3310"/>
                  </a:lnTo>
                  <a:lnTo>
                    <a:pt x="6209" y="3280"/>
                  </a:lnTo>
                  <a:lnTo>
                    <a:pt x="6176" y="3253"/>
                  </a:lnTo>
                  <a:lnTo>
                    <a:pt x="6141" y="3226"/>
                  </a:lnTo>
                  <a:lnTo>
                    <a:pt x="6106" y="3204"/>
                  </a:lnTo>
                  <a:lnTo>
                    <a:pt x="6069" y="3184"/>
                  </a:lnTo>
                  <a:lnTo>
                    <a:pt x="6030" y="3166"/>
                  </a:lnTo>
                  <a:lnTo>
                    <a:pt x="5991" y="3150"/>
                  </a:lnTo>
                  <a:lnTo>
                    <a:pt x="5950" y="3137"/>
                  </a:lnTo>
                  <a:lnTo>
                    <a:pt x="5907" y="3126"/>
                  </a:lnTo>
                  <a:lnTo>
                    <a:pt x="5865" y="3117"/>
                  </a:lnTo>
                  <a:lnTo>
                    <a:pt x="5820" y="3111"/>
                  </a:lnTo>
                  <a:lnTo>
                    <a:pt x="5774" y="3107"/>
                  </a:lnTo>
                  <a:lnTo>
                    <a:pt x="5726" y="3106"/>
                  </a:lnTo>
                  <a:lnTo>
                    <a:pt x="5726" y="3106"/>
                  </a:lnTo>
                  <a:lnTo>
                    <a:pt x="5676" y="3107"/>
                  </a:lnTo>
                  <a:lnTo>
                    <a:pt x="5626" y="3111"/>
                  </a:lnTo>
                  <a:lnTo>
                    <a:pt x="5578" y="3116"/>
                  </a:lnTo>
                  <a:lnTo>
                    <a:pt x="5532" y="3124"/>
                  </a:lnTo>
                  <a:lnTo>
                    <a:pt x="5487" y="3135"/>
                  </a:lnTo>
                  <a:lnTo>
                    <a:pt x="5444" y="3147"/>
                  </a:lnTo>
                  <a:lnTo>
                    <a:pt x="5403" y="3162"/>
                  </a:lnTo>
                  <a:lnTo>
                    <a:pt x="5362" y="3179"/>
                  </a:lnTo>
                  <a:lnTo>
                    <a:pt x="5323" y="3199"/>
                  </a:lnTo>
                  <a:lnTo>
                    <a:pt x="5286" y="3221"/>
                  </a:lnTo>
                  <a:lnTo>
                    <a:pt x="5250" y="3245"/>
                  </a:lnTo>
                  <a:lnTo>
                    <a:pt x="5216" y="3271"/>
                  </a:lnTo>
                  <a:lnTo>
                    <a:pt x="5183" y="3300"/>
                  </a:lnTo>
                  <a:lnTo>
                    <a:pt x="5151" y="3331"/>
                  </a:lnTo>
                  <a:lnTo>
                    <a:pt x="5122" y="3364"/>
                  </a:lnTo>
                  <a:lnTo>
                    <a:pt x="5094" y="3401"/>
                  </a:lnTo>
                  <a:lnTo>
                    <a:pt x="5094" y="3401"/>
                  </a:lnTo>
                  <a:lnTo>
                    <a:pt x="5066" y="3440"/>
                  </a:lnTo>
                  <a:lnTo>
                    <a:pt x="5041" y="3481"/>
                  </a:lnTo>
                  <a:lnTo>
                    <a:pt x="5018" y="3524"/>
                  </a:lnTo>
                  <a:lnTo>
                    <a:pt x="4996" y="3568"/>
                  </a:lnTo>
                  <a:lnTo>
                    <a:pt x="4977" y="3615"/>
                  </a:lnTo>
                  <a:lnTo>
                    <a:pt x="4959" y="3663"/>
                  </a:lnTo>
                  <a:lnTo>
                    <a:pt x="4943" y="3713"/>
                  </a:lnTo>
                  <a:lnTo>
                    <a:pt x="4928" y="3764"/>
                  </a:lnTo>
                  <a:lnTo>
                    <a:pt x="4915" y="3818"/>
                  </a:lnTo>
                  <a:lnTo>
                    <a:pt x="4904" y="3873"/>
                  </a:lnTo>
                  <a:lnTo>
                    <a:pt x="4894" y="3930"/>
                  </a:lnTo>
                  <a:lnTo>
                    <a:pt x="4886" y="3988"/>
                  </a:lnTo>
                  <a:lnTo>
                    <a:pt x="4881" y="4049"/>
                  </a:lnTo>
                  <a:lnTo>
                    <a:pt x="4876" y="4111"/>
                  </a:lnTo>
                  <a:lnTo>
                    <a:pt x="4874" y="4174"/>
                  </a:lnTo>
                  <a:lnTo>
                    <a:pt x="4873" y="4239"/>
                  </a:lnTo>
                  <a:lnTo>
                    <a:pt x="4873" y="4239"/>
                  </a:lnTo>
                  <a:lnTo>
                    <a:pt x="4874" y="4315"/>
                  </a:lnTo>
                  <a:lnTo>
                    <a:pt x="4876" y="4388"/>
                  </a:lnTo>
                  <a:lnTo>
                    <a:pt x="4879" y="4459"/>
                  </a:lnTo>
                  <a:lnTo>
                    <a:pt x="4885" y="4527"/>
                  </a:lnTo>
                  <a:lnTo>
                    <a:pt x="4892" y="4593"/>
                  </a:lnTo>
                  <a:lnTo>
                    <a:pt x="4901" y="4656"/>
                  </a:lnTo>
                  <a:lnTo>
                    <a:pt x="4912" y="4715"/>
                  </a:lnTo>
                  <a:lnTo>
                    <a:pt x="4924" y="4773"/>
                  </a:lnTo>
                  <a:lnTo>
                    <a:pt x="4938" y="4828"/>
                  </a:lnTo>
                  <a:lnTo>
                    <a:pt x="4953" y="4879"/>
                  </a:lnTo>
                  <a:lnTo>
                    <a:pt x="4970" y="4929"/>
                  </a:lnTo>
                  <a:lnTo>
                    <a:pt x="4988" y="4976"/>
                  </a:lnTo>
                  <a:lnTo>
                    <a:pt x="5009" y="5020"/>
                  </a:lnTo>
                  <a:lnTo>
                    <a:pt x="5030" y="5062"/>
                  </a:lnTo>
                  <a:lnTo>
                    <a:pt x="5054" y="5101"/>
                  </a:lnTo>
                  <a:lnTo>
                    <a:pt x="5065" y="5119"/>
                  </a:lnTo>
                  <a:lnTo>
                    <a:pt x="5078" y="5137"/>
                  </a:lnTo>
                  <a:lnTo>
                    <a:pt x="5078" y="5137"/>
                  </a:lnTo>
                  <a:lnTo>
                    <a:pt x="5107" y="5175"/>
                  </a:lnTo>
                  <a:lnTo>
                    <a:pt x="5136" y="5210"/>
                  </a:lnTo>
                  <a:lnTo>
                    <a:pt x="5167" y="5243"/>
                  </a:lnTo>
                  <a:lnTo>
                    <a:pt x="5199" y="5273"/>
                  </a:lnTo>
                  <a:lnTo>
                    <a:pt x="5234" y="5300"/>
                  </a:lnTo>
                  <a:lnTo>
                    <a:pt x="5251" y="5313"/>
                  </a:lnTo>
                  <a:lnTo>
                    <a:pt x="5268" y="5325"/>
                  </a:lnTo>
                  <a:lnTo>
                    <a:pt x="5287" y="5337"/>
                  </a:lnTo>
                  <a:lnTo>
                    <a:pt x="5305" y="5348"/>
                  </a:lnTo>
                  <a:lnTo>
                    <a:pt x="5325" y="5359"/>
                  </a:lnTo>
                  <a:lnTo>
                    <a:pt x="5343" y="5369"/>
                  </a:lnTo>
                  <a:lnTo>
                    <a:pt x="5362" y="5378"/>
                  </a:lnTo>
                  <a:lnTo>
                    <a:pt x="5382" y="5387"/>
                  </a:lnTo>
                  <a:lnTo>
                    <a:pt x="5423" y="5403"/>
                  </a:lnTo>
                  <a:lnTo>
                    <a:pt x="5466" y="5416"/>
                  </a:lnTo>
                  <a:lnTo>
                    <a:pt x="5509" y="5428"/>
                  </a:lnTo>
                  <a:lnTo>
                    <a:pt x="5554" y="5436"/>
                  </a:lnTo>
                  <a:lnTo>
                    <a:pt x="5600" y="5441"/>
                  </a:lnTo>
                  <a:lnTo>
                    <a:pt x="5648" y="5445"/>
                  </a:lnTo>
                  <a:lnTo>
                    <a:pt x="5696" y="5446"/>
                  </a:lnTo>
                  <a:lnTo>
                    <a:pt x="5696" y="5446"/>
                  </a:lnTo>
                  <a:lnTo>
                    <a:pt x="5748" y="5445"/>
                  </a:lnTo>
                  <a:lnTo>
                    <a:pt x="5797" y="5441"/>
                  </a:lnTo>
                  <a:lnTo>
                    <a:pt x="5844" y="5436"/>
                  </a:lnTo>
                  <a:lnTo>
                    <a:pt x="5891" y="5428"/>
                  </a:lnTo>
                  <a:lnTo>
                    <a:pt x="5936" y="5416"/>
                  </a:lnTo>
                  <a:lnTo>
                    <a:pt x="5978" y="5403"/>
                  </a:lnTo>
                  <a:lnTo>
                    <a:pt x="6000" y="5395"/>
                  </a:lnTo>
                  <a:lnTo>
                    <a:pt x="6021" y="5387"/>
                  </a:lnTo>
                  <a:lnTo>
                    <a:pt x="6041" y="5378"/>
                  </a:lnTo>
                  <a:lnTo>
                    <a:pt x="6061" y="5369"/>
                  </a:lnTo>
                  <a:lnTo>
                    <a:pt x="6080" y="5359"/>
                  </a:lnTo>
                  <a:lnTo>
                    <a:pt x="6100" y="5348"/>
                  </a:lnTo>
                  <a:lnTo>
                    <a:pt x="6118" y="5337"/>
                  </a:lnTo>
                  <a:lnTo>
                    <a:pt x="6137" y="5325"/>
                  </a:lnTo>
                  <a:lnTo>
                    <a:pt x="6155" y="5313"/>
                  </a:lnTo>
                  <a:lnTo>
                    <a:pt x="6173" y="5300"/>
                  </a:lnTo>
                  <a:lnTo>
                    <a:pt x="6191" y="5286"/>
                  </a:lnTo>
                  <a:lnTo>
                    <a:pt x="6208" y="5273"/>
                  </a:lnTo>
                  <a:lnTo>
                    <a:pt x="6224" y="5258"/>
                  </a:lnTo>
                  <a:lnTo>
                    <a:pt x="6240" y="5243"/>
                  </a:lnTo>
                  <a:lnTo>
                    <a:pt x="6256" y="5227"/>
                  </a:lnTo>
                  <a:lnTo>
                    <a:pt x="6272" y="5210"/>
                  </a:lnTo>
                  <a:lnTo>
                    <a:pt x="6302" y="5175"/>
                  </a:lnTo>
                  <a:lnTo>
                    <a:pt x="6329" y="5137"/>
                  </a:lnTo>
                  <a:lnTo>
                    <a:pt x="6329" y="5137"/>
                  </a:lnTo>
                  <a:lnTo>
                    <a:pt x="6356" y="5097"/>
                  </a:lnTo>
                  <a:lnTo>
                    <a:pt x="6381" y="5056"/>
                  </a:lnTo>
                  <a:lnTo>
                    <a:pt x="6405" y="5011"/>
                  </a:lnTo>
                  <a:lnTo>
                    <a:pt x="6426" y="4965"/>
                  </a:lnTo>
                  <a:lnTo>
                    <a:pt x="6446" y="4917"/>
                  </a:lnTo>
                  <a:lnTo>
                    <a:pt x="6464" y="4867"/>
                  </a:lnTo>
                  <a:lnTo>
                    <a:pt x="6481" y="4813"/>
                  </a:lnTo>
                  <a:lnTo>
                    <a:pt x="6496" y="4758"/>
                  </a:lnTo>
                  <a:lnTo>
                    <a:pt x="6508" y="4702"/>
                  </a:lnTo>
                  <a:lnTo>
                    <a:pt x="6520" y="4642"/>
                  </a:lnTo>
                  <a:lnTo>
                    <a:pt x="6529" y="4580"/>
                  </a:lnTo>
                  <a:lnTo>
                    <a:pt x="6537" y="4516"/>
                  </a:lnTo>
                  <a:lnTo>
                    <a:pt x="6543" y="4450"/>
                  </a:lnTo>
                  <a:lnTo>
                    <a:pt x="6547" y="4383"/>
                  </a:lnTo>
                  <a:lnTo>
                    <a:pt x="6550" y="4312"/>
                  </a:lnTo>
                  <a:lnTo>
                    <a:pt x="6551" y="4239"/>
                  </a:lnTo>
                  <a:close/>
                  <a:moveTo>
                    <a:pt x="2679" y="4283"/>
                  </a:moveTo>
                  <a:lnTo>
                    <a:pt x="2679" y="4283"/>
                  </a:lnTo>
                  <a:lnTo>
                    <a:pt x="2678" y="4213"/>
                  </a:lnTo>
                  <a:lnTo>
                    <a:pt x="2676" y="4144"/>
                  </a:lnTo>
                  <a:lnTo>
                    <a:pt x="2671" y="4078"/>
                  </a:lnTo>
                  <a:lnTo>
                    <a:pt x="2666" y="4012"/>
                  </a:lnTo>
                  <a:lnTo>
                    <a:pt x="2658" y="3950"/>
                  </a:lnTo>
                  <a:lnTo>
                    <a:pt x="2648" y="3889"/>
                  </a:lnTo>
                  <a:lnTo>
                    <a:pt x="2637" y="3832"/>
                  </a:lnTo>
                  <a:lnTo>
                    <a:pt x="2623" y="3776"/>
                  </a:lnTo>
                  <a:lnTo>
                    <a:pt x="2609" y="3721"/>
                  </a:lnTo>
                  <a:lnTo>
                    <a:pt x="2592" y="3669"/>
                  </a:lnTo>
                  <a:lnTo>
                    <a:pt x="2575" y="3619"/>
                  </a:lnTo>
                  <a:lnTo>
                    <a:pt x="2554" y="3572"/>
                  </a:lnTo>
                  <a:lnTo>
                    <a:pt x="2533" y="3526"/>
                  </a:lnTo>
                  <a:lnTo>
                    <a:pt x="2510" y="3481"/>
                  </a:lnTo>
                  <a:lnTo>
                    <a:pt x="2484" y="3440"/>
                  </a:lnTo>
                  <a:lnTo>
                    <a:pt x="2458" y="3401"/>
                  </a:lnTo>
                  <a:lnTo>
                    <a:pt x="2458" y="3401"/>
                  </a:lnTo>
                  <a:lnTo>
                    <a:pt x="2429" y="3363"/>
                  </a:lnTo>
                  <a:lnTo>
                    <a:pt x="2400" y="3327"/>
                  </a:lnTo>
                  <a:lnTo>
                    <a:pt x="2385" y="3311"/>
                  </a:lnTo>
                  <a:lnTo>
                    <a:pt x="2369" y="3295"/>
                  </a:lnTo>
                  <a:lnTo>
                    <a:pt x="2353" y="3280"/>
                  </a:lnTo>
                  <a:lnTo>
                    <a:pt x="2335" y="3265"/>
                  </a:lnTo>
                  <a:lnTo>
                    <a:pt x="2319" y="3251"/>
                  </a:lnTo>
                  <a:lnTo>
                    <a:pt x="2302" y="3237"/>
                  </a:lnTo>
                  <a:lnTo>
                    <a:pt x="2284" y="3224"/>
                  </a:lnTo>
                  <a:lnTo>
                    <a:pt x="2265" y="3212"/>
                  </a:lnTo>
                  <a:lnTo>
                    <a:pt x="2247" y="3200"/>
                  </a:lnTo>
                  <a:lnTo>
                    <a:pt x="2229" y="3189"/>
                  </a:lnTo>
                  <a:lnTo>
                    <a:pt x="2209" y="3178"/>
                  </a:lnTo>
                  <a:lnTo>
                    <a:pt x="2190" y="3168"/>
                  </a:lnTo>
                  <a:lnTo>
                    <a:pt x="2170" y="3159"/>
                  </a:lnTo>
                  <a:lnTo>
                    <a:pt x="2150" y="3151"/>
                  </a:lnTo>
                  <a:lnTo>
                    <a:pt x="2129" y="3143"/>
                  </a:lnTo>
                  <a:lnTo>
                    <a:pt x="2107" y="3135"/>
                  </a:lnTo>
                  <a:lnTo>
                    <a:pt x="2065" y="3121"/>
                  </a:lnTo>
                  <a:lnTo>
                    <a:pt x="2020" y="3111"/>
                  </a:lnTo>
                  <a:lnTo>
                    <a:pt x="1973" y="3103"/>
                  </a:lnTo>
                  <a:lnTo>
                    <a:pt x="1925" y="3096"/>
                  </a:lnTo>
                  <a:lnTo>
                    <a:pt x="1875" y="3092"/>
                  </a:lnTo>
                  <a:lnTo>
                    <a:pt x="1825" y="3091"/>
                  </a:lnTo>
                  <a:lnTo>
                    <a:pt x="1825" y="3091"/>
                  </a:lnTo>
                  <a:lnTo>
                    <a:pt x="1776" y="3092"/>
                  </a:lnTo>
                  <a:lnTo>
                    <a:pt x="1729" y="3096"/>
                  </a:lnTo>
                  <a:lnTo>
                    <a:pt x="1683" y="3103"/>
                  </a:lnTo>
                  <a:lnTo>
                    <a:pt x="1637" y="3111"/>
                  </a:lnTo>
                  <a:lnTo>
                    <a:pt x="1594" y="3121"/>
                  </a:lnTo>
                  <a:lnTo>
                    <a:pt x="1552" y="3135"/>
                  </a:lnTo>
                  <a:lnTo>
                    <a:pt x="1511" y="3151"/>
                  </a:lnTo>
                  <a:lnTo>
                    <a:pt x="1491" y="3159"/>
                  </a:lnTo>
                  <a:lnTo>
                    <a:pt x="1472" y="3168"/>
                  </a:lnTo>
                  <a:lnTo>
                    <a:pt x="1452" y="3178"/>
                  </a:lnTo>
                  <a:lnTo>
                    <a:pt x="1434" y="3189"/>
                  </a:lnTo>
                  <a:lnTo>
                    <a:pt x="1415" y="3200"/>
                  </a:lnTo>
                  <a:lnTo>
                    <a:pt x="1397" y="3212"/>
                  </a:lnTo>
                  <a:lnTo>
                    <a:pt x="1380" y="3224"/>
                  </a:lnTo>
                  <a:lnTo>
                    <a:pt x="1363" y="3237"/>
                  </a:lnTo>
                  <a:lnTo>
                    <a:pt x="1328" y="3265"/>
                  </a:lnTo>
                  <a:lnTo>
                    <a:pt x="1296" y="3295"/>
                  </a:lnTo>
                  <a:lnTo>
                    <a:pt x="1265" y="3327"/>
                  </a:lnTo>
                  <a:lnTo>
                    <a:pt x="1235" y="3363"/>
                  </a:lnTo>
                  <a:lnTo>
                    <a:pt x="1207" y="3401"/>
                  </a:lnTo>
                  <a:lnTo>
                    <a:pt x="1207" y="3401"/>
                  </a:lnTo>
                  <a:lnTo>
                    <a:pt x="1194" y="3418"/>
                  </a:lnTo>
                  <a:lnTo>
                    <a:pt x="1183" y="3436"/>
                  </a:lnTo>
                  <a:lnTo>
                    <a:pt x="1159" y="3475"/>
                  </a:lnTo>
                  <a:lnTo>
                    <a:pt x="1137" y="3517"/>
                  </a:lnTo>
                  <a:lnTo>
                    <a:pt x="1117" y="3560"/>
                  </a:lnTo>
                  <a:lnTo>
                    <a:pt x="1099" y="3606"/>
                  </a:lnTo>
                  <a:lnTo>
                    <a:pt x="1082" y="3655"/>
                  </a:lnTo>
                  <a:lnTo>
                    <a:pt x="1067" y="3707"/>
                  </a:lnTo>
                  <a:lnTo>
                    <a:pt x="1053" y="3761"/>
                  </a:lnTo>
                  <a:lnTo>
                    <a:pt x="1040" y="3817"/>
                  </a:lnTo>
                  <a:lnTo>
                    <a:pt x="1030" y="3877"/>
                  </a:lnTo>
                  <a:lnTo>
                    <a:pt x="1021" y="3938"/>
                  </a:lnTo>
                  <a:lnTo>
                    <a:pt x="1014" y="4002"/>
                  </a:lnTo>
                  <a:lnTo>
                    <a:pt x="1008" y="4068"/>
                  </a:lnTo>
                  <a:lnTo>
                    <a:pt x="1005" y="4137"/>
                  </a:lnTo>
                  <a:lnTo>
                    <a:pt x="1001" y="4209"/>
                  </a:lnTo>
                  <a:lnTo>
                    <a:pt x="1001" y="4283"/>
                  </a:lnTo>
                  <a:lnTo>
                    <a:pt x="1001" y="4283"/>
                  </a:lnTo>
                  <a:lnTo>
                    <a:pt x="1001" y="4352"/>
                  </a:lnTo>
                  <a:lnTo>
                    <a:pt x="1005" y="4419"/>
                  </a:lnTo>
                  <a:lnTo>
                    <a:pt x="1008" y="4484"/>
                  </a:lnTo>
                  <a:lnTo>
                    <a:pt x="1015" y="4546"/>
                  </a:lnTo>
                  <a:lnTo>
                    <a:pt x="1022" y="4605"/>
                  </a:lnTo>
                  <a:lnTo>
                    <a:pt x="1032" y="4664"/>
                  </a:lnTo>
                  <a:lnTo>
                    <a:pt x="1043" y="4720"/>
                  </a:lnTo>
                  <a:lnTo>
                    <a:pt x="1056" y="4773"/>
                  </a:lnTo>
                  <a:lnTo>
                    <a:pt x="1070" y="4824"/>
                  </a:lnTo>
                  <a:lnTo>
                    <a:pt x="1087" y="4874"/>
                  </a:lnTo>
                  <a:lnTo>
                    <a:pt x="1106" y="4921"/>
                  </a:lnTo>
                  <a:lnTo>
                    <a:pt x="1125" y="4965"/>
                  </a:lnTo>
                  <a:lnTo>
                    <a:pt x="1147" y="5008"/>
                  </a:lnTo>
                  <a:lnTo>
                    <a:pt x="1170" y="5048"/>
                  </a:lnTo>
                  <a:lnTo>
                    <a:pt x="1195" y="5086"/>
                  </a:lnTo>
                  <a:lnTo>
                    <a:pt x="1222" y="5122"/>
                  </a:lnTo>
                  <a:lnTo>
                    <a:pt x="1222" y="5122"/>
                  </a:lnTo>
                  <a:lnTo>
                    <a:pt x="1250" y="5159"/>
                  </a:lnTo>
                  <a:lnTo>
                    <a:pt x="1280" y="5195"/>
                  </a:lnTo>
                  <a:lnTo>
                    <a:pt x="1311" y="5227"/>
                  </a:lnTo>
                  <a:lnTo>
                    <a:pt x="1328" y="5243"/>
                  </a:lnTo>
                  <a:lnTo>
                    <a:pt x="1344" y="5258"/>
                  </a:lnTo>
                  <a:lnTo>
                    <a:pt x="1362" y="5272"/>
                  </a:lnTo>
                  <a:lnTo>
                    <a:pt x="1379" y="5285"/>
                  </a:lnTo>
                  <a:lnTo>
                    <a:pt x="1396" y="5298"/>
                  </a:lnTo>
                  <a:lnTo>
                    <a:pt x="1414" y="5311"/>
                  </a:lnTo>
                  <a:lnTo>
                    <a:pt x="1433" y="5322"/>
                  </a:lnTo>
                  <a:lnTo>
                    <a:pt x="1452" y="5334"/>
                  </a:lnTo>
                  <a:lnTo>
                    <a:pt x="1470" y="5344"/>
                  </a:lnTo>
                  <a:lnTo>
                    <a:pt x="1491" y="5354"/>
                  </a:lnTo>
                  <a:lnTo>
                    <a:pt x="1511" y="5363"/>
                  </a:lnTo>
                  <a:lnTo>
                    <a:pt x="1531" y="5373"/>
                  </a:lnTo>
                  <a:lnTo>
                    <a:pt x="1552" y="5381"/>
                  </a:lnTo>
                  <a:lnTo>
                    <a:pt x="1573" y="5389"/>
                  </a:lnTo>
                  <a:lnTo>
                    <a:pt x="1616" y="5401"/>
                  </a:lnTo>
                  <a:lnTo>
                    <a:pt x="1661" y="5413"/>
                  </a:lnTo>
                  <a:lnTo>
                    <a:pt x="1707" y="5421"/>
                  </a:lnTo>
                  <a:lnTo>
                    <a:pt x="1755" y="5426"/>
                  </a:lnTo>
                  <a:lnTo>
                    <a:pt x="1804" y="5430"/>
                  </a:lnTo>
                  <a:lnTo>
                    <a:pt x="1855" y="5432"/>
                  </a:lnTo>
                  <a:lnTo>
                    <a:pt x="1855" y="5432"/>
                  </a:lnTo>
                  <a:lnTo>
                    <a:pt x="1902" y="5430"/>
                  </a:lnTo>
                  <a:lnTo>
                    <a:pt x="1949" y="5426"/>
                  </a:lnTo>
                  <a:lnTo>
                    <a:pt x="1992" y="5421"/>
                  </a:lnTo>
                  <a:lnTo>
                    <a:pt x="2036" y="5413"/>
                  </a:lnTo>
                  <a:lnTo>
                    <a:pt x="2078" y="5401"/>
                  </a:lnTo>
                  <a:lnTo>
                    <a:pt x="2120" y="5389"/>
                  </a:lnTo>
                  <a:lnTo>
                    <a:pt x="2159" y="5373"/>
                  </a:lnTo>
                  <a:lnTo>
                    <a:pt x="2198" y="5354"/>
                  </a:lnTo>
                  <a:lnTo>
                    <a:pt x="2234" y="5334"/>
                  </a:lnTo>
                  <a:lnTo>
                    <a:pt x="2270" y="5311"/>
                  </a:lnTo>
                  <a:lnTo>
                    <a:pt x="2304" y="5285"/>
                  </a:lnTo>
                  <a:lnTo>
                    <a:pt x="2338" y="5258"/>
                  </a:lnTo>
                  <a:lnTo>
                    <a:pt x="2370" y="5227"/>
                  </a:lnTo>
                  <a:lnTo>
                    <a:pt x="2401" y="5195"/>
                  </a:lnTo>
                  <a:lnTo>
                    <a:pt x="2429" y="5159"/>
                  </a:lnTo>
                  <a:lnTo>
                    <a:pt x="2458" y="5122"/>
                  </a:lnTo>
                  <a:lnTo>
                    <a:pt x="2458" y="5122"/>
                  </a:lnTo>
                  <a:lnTo>
                    <a:pt x="2484" y="5082"/>
                  </a:lnTo>
                  <a:lnTo>
                    <a:pt x="2510" y="5041"/>
                  </a:lnTo>
                  <a:lnTo>
                    <a:pt x="2533" y="4999"/>
                  </a:lnTo>
                  <a:lnTo>
                    <a:pt x="2554" y="4954"/>
                  </a:lnTo>
                  <a:lnTo>
                    <a:pt x="2575" y="4908"/>
                  </a:lnTo>
                  <a:lnTo>
                    <a:pt x="2592" y="4860"/>
                  </a:lnTo>
                  <a:lnTo>
                    <a:pt x="2609" y="4809"/>
                  </a:lnTo>
                  <a:lnTo>
                    <a:pt x="2623" y="4758"/>
                  </a:lnTo>
                  <a:lnTo>
                    <a:pt x="2637" y="4705"/>
                  </a:lnTo>
                  <a:lnTo>
                    <a:pt x="2648" y="4650"/>
                  </a:lnTo>
                  <a:lnTo>
                    <a:pt x="2658" y="4593"/>
                  </a:lnTo>
                  <a:lnTo>
                    <a:pt x="2666" y="4534"/>
                  </a:lnTo>
                  <a:lnTo>
                    <a:pt x="2671" y="4474"/>
                  </a:lnTo>
                  <a:lnTo>
                    <a:pt x="2676" y="4412"/>
                  </a:lnTo>
                  <a:lnTo>
                    <a:pt x="2678" y="4348"/>
                  </a:lnTo>
                  <a:lnTo>
                    <a:pt x="2679" y="4283"/>
                  </a:lnTo>
                  <a:lnTo>
                    <a:pt x="2679" y="4283"/>
                  </a:lnTo>
                  <a:close/>
                  <a:moveTo>
                    <a:pt x="4370" y="0"/>
                  </a:moveTo>
                  <a:lnTo>
                    <a:pt x="4370" y="0"/>
                  </a:lnTo>
                  <a:lnTo>
                    <a:pt x="4370" y="0"/>
                  </a:lnTo>
                  <a:lnTo>
                    <a:pt x="4397" y="1"/>
                  </a:lnTo>
                  <a:lnTo>
                    <a:pt x="4422" y="2"/>
                  </a:lnTo>
                  <a:lnTo>
                    <a:pt x="4447" y="5"/>
                  </a:lnTo>
                  <a:lnTo>
                    <a:pt x="4472" y="8"/>
                  </a:lnTo>
                  <a:lnTo>
                    <a:pt x="4498" y="13"/>
                  </a:lnTo>
                  <a:lnTo>
                    <a:pt x="4522" y="18"/>
                  </a:lnTo>
                  <a:lnTo>
                    <a:pt x="4546" y="24"/>
                  </a:lnTo>
                  <a:lnTo>
                    <a:pt x="4569" y="31"/>
                  </a:lnTo>
                  <a:lnTo>
                    <a:pt x="4590" y="39"/>
                  </a:lnTo>
                  <a:lnTo>
                    <a:pt x="4613" y="48"/>
                  </a:lnTo>
                  <a:lnTo>
                    <a:pt x="4634" y="57"/>
                  </a:lnTo>
                  <a:lnTo>
                    <a:pt x="4655" y="68"/>
                  </a:lnTo>
                  <a:lnTo>
                    <a:pt x="4675" y="79"/>
                  </a:lnTo>
                  <a:lnTo>
                    <a:pt x="4695" y="91"/>
                  </a:lnTo>
                  <a:lnTo>
                    <a:pt x="4713" y="103"/>
                  </a:lnTo>
                  <a:lnTo>
                    <a:pt x="4730" y="116"/>
                  </a:lnTo>
                  <a:lnTo>
                    <a:pt x="4748" y="130"/>
                  </a:lnTo>
                  <a:lnTo>
                    <a:pt x="4764" y="144"/>
                  </a:lnTo>
                  <a:lnTo>
                    <a:pt x="4779" y="158"/>
                  </a:lnTo>
                  <a:lnTo>
                    <a:pt x="4793" y="174"/>
                  </a:lnTo>
                  <a:lnTo>
                    <a:pt x="4807" y="190"/>
                  </a:lnTo>
                  <a:lnTo>
                    <a:pt x="4819" y="206"/>
                  </a:lnTo>
                  <a:lnTo>
                    <a:pt x="4830" y="224"/>
                  </a:lnTo>
                  <a:lnTo>
                    <a:pt x="4840" y="241"/>
                  </a:lnTo>
                  <a:lnTo>
                    <a:pt x="4850" y="259"/>
                  </a:lnTo>
                  <a:lnTo>
                    <a:pt x="4858" y="278"/>
                  </a:lnTo>
                  <a:lnTo>
                    <a:pt x="4865" y="296"/>
                  </a:lnTo>
                  <a:lnTo>
                    <a:pt x="4870" y="315"/>
                  </a:lnTo>
                  <a:lnTo>
                    <a:pt x="4875" y="334"/>
                  </a:lnTo>
                  <a:lnTo>
                    <a:pt x="4878" y="354"/>
                  </a:lnTo>
                  <a:lnTo>
                    <a:pt x="4881" y="374"/>
                  </a:lnTo>
                  <a:lnTo>
                    <a:pt x="4881" y="395"/>
                  </a:lnTo>
                  <a:lnTo>
                    <a:pt x="4881" y="2811"/>
                  </a:lnTo>
                  <a:lnTo>
                    <a:pt x="4881" y="2811"/>
                  </a:lnTo>
                  <a:lnTo>
                    <a:pt x="4901" y="2778"/>
                  </a:lnTo>
                  <a:lnTo>
                    <a:pt x="4923" y="2746"/>
                  </a:lnTo>
                  <a:lnTo>
                    <a:pt x="4946" y="2714"/>
                  </a:lnTo>
                  <a:lnTo>
                    <a:pt x="4970" y="2683"/>
                  </a:lnTo>
                  <a:lnTo>
                    <a:pt x="4995" y="2653"/>
                  </a:lnTo>
                  <a:lnTo>
                    <a:pt x="5022" y="2623"/>
                  </a:lnTo>
                  <a:lnTo>
                    <a:pt x="5049" y="2594"/>
                  </a:lnTo>
                  <a:lnTo>
                    <a:pt x="5078" y="2566"/>
                  </a:lnTo>
                  <a:lnTo>
                    <a:pt x="5107" y="2539"/>
                  </a:lnTo>
                  <a:lnTo>
                    <a:pt x="5138" y="2513"/>
                  </a:lnTo>
                  <a:lnTo>
                    <a:pt x="5169" y="2487"/>
                  </a:lnTo>
                  <a:lnTo>
                    <a:pt x="5202" y="2461"/>
                  </a:lnTo>
                  <a:lnTo>
                    <a:pt x="5235" y="2437"/>
                  </a:lnTo>
                  <a:lnTo>
                    <a:pt x="5271" y="2414"/>
                  </a:lnTo>
                  <a:lnTo>
                    <a:pt x="5306" y="2391"/>
                  </a:lnTo>
                  <a:lnTo>
                    <a:pt x="5344" y="2370"/>
                  </a:lnTo>
                  <a:lnTo>
                    <a:pt x="5344" y="2370"/>
                  </a:lnTo>
                  <a:lnTo>
                    <a:pt x="5377" y="2352"/>
                  </a:lnTo>
                  <a:lnTo>
                    <a:pt x="5412" y="2335"/>
                  </a:lnTo>
                  <a:lnTo>
                    <a:pt x="5447" y="2320"/>
                  </a:lnTo>
                  <a:lnTo>
                    <a:pt x="5484" y="2305"/>
                  </a:lnTo>
                  <a:lnTo>
                    <a:pt x="5521" y="2293"/>
                  </a:lnTo>
                  <a:lnTo>
                    <a:pt x="5559" y="2280"/>
                  </a:lnTo>
                  <a:lnTo>
                    <a:pt x="5598" y="2269"/>
                  </a:lnTo>
                  <a:lnTo>
                    <a:pt x="5638" y="2260"/>
                  </a:lnTo>
                  <a:lnTo>
                    <a:pt x="5679" y="2250"/>
                  </a:lnTo>
                  <a:lnTo>
                    <a:pt x="5720" y="2243"/>
                  </a:lnTo>
                  <a:lnTo>
                    <a:pt x="5764" y="2237"/>
                  </a:lnTo>
                  <a:lnTo>
                    <a:pt x="5807" y="2231"/>
                  </a:lnTo>
                  <a:lnTo>
                    <a:pt x="5852" y="2227"/>
                  </a:lnTo>
                  <a:lnTo>
                    <a:pt x="5897" y="2224"/>
                  </a:lnTo>
                  <a:lnTo>
                    <a:pt x="5944" y="2223"/>
                  </a:lnTo>
                  <a:lnTo>
                    <a:pt x="5992" y="2222"/>
                  </a:lnTo>
                  <a:lnTo>
                    <a:pt x="5992" y="2222"/>
                  </a:lnTo>
                  <a:lnTo>
                    <a:pt x="6035" y="2223"/>
                  </a:lnTo>
                  <a:lnTo>
                    <a:pt x="6077" y="2224"/>
                  </a:lnTo>
                  <a:lnTo>
                    <a:pt x="6119" y="2227"/>
                  </a:lnTo>
                  <a:lnTo>
                    <a:pt x="6161" y="2231"/>
                  </a:lnTo>
                  <a:lnTo>
                    <a:pt x="6202" y="2235"/>
                  </a:lnTo>
                  <a:lnTo>
                    <a:pt x="6242" y="2242"/>
                  </a:lnTo>
                  <a:lnTo>
                    <a:pt x="6282" y="2249"/>
                  </a:lnTo>
                  <a:lnTo>
                    <a:pt x="6321" y="2258"/>
                  </a:lnTo>
                  <a:lnTo>
                    <a:pt x="6360" y="2268"/>
                  </a:lnTo>
                  <a:lnTo>
                    <a:pt x="6399" y="2278"/>
                  </a:lnTo>
                  <a:lnTo>
                    <a:pt x="6437" y="2291"/>
                  </a:lnTo>
                  <a:lnTo>
                    <a:pt x="6475" y="2303"/>
                  </a:lnTo>
                  <a:lnTo>
                    <a:pt x="6512" y="2317"/>
                  </a:lnTo>
                  <a:lnTo>
                    <a:pt x="6548" y="2332"/>
                  </a:lnTo>
                  <a:lnTo>
                    <a:pt x="6585" y="2349"/>
                  </a:lnTo>
                  <a:lnTo>
                    <a:pt x="6621" y="2366"/>
                  </a:lnTo>
                  <a:lnTo>
                    <a:pt x="6655" y="2385"/>
                  </a:lnTo>
                  <a:lnTo>
                    <a:pt x="6691" y="2404"/>
                  </a:lnTo>
                  <a:lnTo>
                    <a:pt x="6724" y="2425"/>
                  </a:lnTo>
                  <a:lnTo>
                    <a:pt x="6758" y="2446"/>
                  </a:lnTo>
                  <a:lnTo>
                    <a:pt x="6792" y="2469"/>
                  </a:lnTo>
                  <a:lnTo>
                    <a:pt x="6824" y="2495"/>
                  </a:lnTo>
                  <a:lnTo>
                    <a:pt x="6856" y="2520"/>
                  </a:lnTo>
                  <a:lnTo>
                    <a:pt x="6888" y="2546"/>
                  </a:lnTo>
                  <a:lnTo>
                    <a:pt x="6919" y="2574"/>
                  </a:lnTo>
                  <a:lnTo>
                    <a:pt x="6950" y="2602"/>
                  </a:lnTo>
                  <a:lnTo>
                    <a:pt x="6981" y="2632"/>
                  </a:lnTo>
                  <a:lnTo>
                    <a:pt x="7011" y="2662"/>
                  </a:lnTo>
                  <a:lnTo>
                    <a:pt x="7039" y="2694"/>
                  </a:lnTo>
                  <a:lnTo>
                    <a:pt x="7068" y="2728"/>
                  </a:lnTo>
                  <a:lnTo>
                    <a:pt x="7097" y="2762"/>
                  </a:lnTo>
                  <a:lnTo>
                    <a:pt x="7124" y="2797"/>
                  </a:lnTo>
                  <a:lnTo>
                    <a:pt x="7124" y="2797"/>
                  </a:lnTo>
                  <a:lnTo>
                    <a:pt x="7152" y="2833"/>
                  </a:lnTo>
                  <a:lnTo>
                    <a:pt x="7178" y="2871"/>
                  </a:lnTo>
                  <a:lnTo>
                    <a:pt x="7203" y="2908"/>
                  </a:lnTo>
                  <a:lnTo>
                    <a:pt x="7227" y="2945"/>
                  </a:lnTo>
                  <a:lnTo>
                    <a:pt x="7252" y="2984"/>
                  </a:lnTo>
                  <a:lnTo>
                    <a:pt x="7274" y="3025"/>
                  </a:lnTo>
                  <a:lnTo>
                    <a:pt x="7296" y="3065"/>
                  </a:lnTo>
                  <a:lnTo>
                    <a:pt x="7318" y="3105"/>
                  </a:lnTo>
                  <a:lnTo>
                    <a:pt x="7338" y="3146"/>
                  </a:lnTo>
                  <a:lnTo>
                    <a:pt x="7357" y="3189"/>
                  </a:lnTo>
                  <a:lnTo>
                    <a:pt x="7375" y="3231"/>
                  </a:lnTo>
                  <a:lnTo>
                    <a:pt x="7394" y="3275"/>
                  </a:lnTo>
                  <a:lnTo>
                    <a:pt x="7410" y="3319"/>
                  </a:lnTo>
                  <a:lnTo>
                    <a:pt x="7426" y="3364"/>
                  </a:lnTo>
                  <a:lnTo>
                    <a:pt x="7441" y="3409"/>
                  </a:lnTo>
                  <a:lnTo>
                    <a:pt x="7456" y="3456"/>
                  </a:lnTo>
                  <a:lnTo>
                    <a:pt x="7468" y="3502"/>
                  </a:lnTo>
                  <a:lnTo>
                    <a:pt x="7481" y="3550"/>
                  </a:lnTo>
                  <a:lnTo>
                    <a:pt x="7492" y="3598"/>
                  </a:lnTo>
                  <a:lnTo>
                    <a:pt x="7504" y="3646"/>
                  </a:lnTo>
                  <a:lnTo>
                    <a:pt x="7513" y="3696"/>
                  </a:lnTo>
                  <a:lnTo>
                    <a:pt x="7522" y="3746"/>
                  </a:lnTo>
                  <a:lnTo>
                    <a:pt x="7530" y="3797"/>
                  </a:lnTo>
                  <a:lnTo>
                    <a:pt x="7538" y="3848"/>
                  </a:lnTo>
                  <a:lnTo>
                    <a:pt x="7544" y="3901"/>
                  </a:lnTo>
                  <a:lnTo>
                    <a:pt x="7550" y="3953"/>
                  </a:lnTo>
                  <a:lnTo>
                    <a:pt x="7554" y="4006"/>
                  </a:lnTo>
                  <a:lnTo>
                    <a:pt x="7559" y="4060"/>
                  </a:lnTo>
                  <a:lnTo>
                    <a:pt x="7561" y="4115"/>
                  </a:lnTo>
                  <a:lnTo>
                    <a:pt x="7564" y="4170"/>
                  </a:lnTo>
                  <a:lnTo>
                    <a:pt x="7565" y="4227"/>
                  </a:lnTo>
                  <a:lnTo>
                    <a:pt x="7566" y="4283"/>
                  </a:lnTo>
                  <a:lnTo>
                    <a:pt x="7566" y="4283"/>
                  </a:lnTo>
                  <a:lnTo>
                    <a:pt x="7565" y="4340"/>
                  </a:lnTo>
                  <a:lnTo>
                    <a:pt x="7564" y="4396"/>
                  </a:lnTo>
                  <a:lnTo>
                    <a:pt x="7561" y="4451"/>
                  </a:lnTo>
                  <a:lnTo>
                    <a:pt x="7559" y="4507"/>
                  </a:lnTo>
                  <a:lnTo>
                    <a:pt x="7554" y="4560"/>
                  </a:lnTo>
                  <a:lnTo>
                    <a:pt x="7550" y="4613"/>
                  </a:lnTo>
                  <a:lnTo>
                    <a:pt x="7544" y="4666"/>
                  </a:lnTo>
                  <a:lnTo>
                    <a:pt x="7538" y="4719"/>
                  </a:lnTo>
                  <a:lnTo>
                    <a:pt x="7530" y="4769"/>
                  </a:lnTo>
                  <a:lnTo>
                    <a:pt x="7522" y="4821"/>
                  </a:lnTo>
                  <a:lnTo>
                    <a:pt x="7513" y="4870"/>
                  </a:lnTo>
                  <a:lnTo>
                    <a:pt x="7504" y="4919"/>
                  </a:lnTo>
                  <a:lnTo>
                    <a:pt x="7492" y="4969"/>
                  </a:lnTo>
                  <a:lnTo>
                    <a:pt x="7481" y="5017"/>
                  </a:lnTo>
                  <a:lnTo>
                    <a:pt x="7468" y="5064"/>
                  </a:lnTo>
                  <a:lnTo>
                    <a:pt x="7456" y="5111"/>
                  </a:lnTo>
                  <a:lnTo>
                    <a:pt x="7441" y="5157"/>
                  </a:lnTo>
                  <a:lnTo>
                    <a:pt x="7426" y="5203"/>
                  </a:lnTo>
                  <a:lnTo>
                    <a:pt x="7410" y="5247"/>
                  </a:lnTo>
                  <a:lnTo>
                    <a:pt x="7394" y="5292"/>
                  </a:lnTo>
                  <a:lnTo>
                    <a:pt x="7375" y="5336"/>
                  </a:lnTo>
                  <a:lnTo>
                    <a:pt x="7357" y="5378"/>
                  </a:lnTo>
                  <a:lnTo>
                    <a:pt x="7338" y="5421"/>
                  </a:lnTo>
                  <a:lnTo>
                    <a:pt x="7318" y="5462"/>
                  </a:lnTo>
                  <a:lnTo>
                    <a:pt x="7296" y="5503"/>
                  </a:lnTo>
                  <a:lnTo>
                    <a:pt x="7274" y="5543"/>
                  </a:lnTo>
                  <a:lnTo>
                    <a:pt x="7252" y="5582"/>
                  </a:lnTo>
                  <a:lnTo>
                    <a:pt x="7227" y="5621"/>
                  </a:lnTo>
                  <a:lnTo>
                    <a:pt x="7203" y="5659"/>
                  </a:lnTo>
                  <a:lnTo>
                    <a:pt x="7178" y="5697"/>
                  </a:lnTo>
                  <a:lnTo>
                    <a:pt x="7152" y="5734"/>
                  </a:lnTo>
                  <a:lnTo>
                    <a:pt x="7124" y="5771"/>
                  </a:lnTo>
                  <a:lnTo>
                    <a:pt x="7124" y="5771"/>
                  </a:lnTo>
                  <a:lnTo>
                    <a:pt x="7097" y="5805"/>
                  </a:lnTo>
                  <a:lnTo>
                    <a:pt x="7067" y="5838"/>
                  </a:lnTo>
                  <a:lnTo>
                    <a:pt x="7036" y="5870"/>
                  </a:lnTo>
                  <a:lnTo>
                    <a:pt x="7005" y="5900"/>
                  </a:lnTo>
                  <a:lnTo>
                    <a:pt x="6972" y="5930"/>
                  </a:lnTo>
                  <a:lnTo>
                    <a:pt x="6937" y="5959"/>
                  </a:lnTo>
                  <a:lnTo>
                    <a:pt x="6902" y="5985"/>
                  </a:lnTo>
                  <a:lnTo>
                    <a:pt x="6865" y="6011"/>
                  </a:lnTo>
                  <a:lnTo>
                    <a:pt x="6827" y="6037"/>
                  </a:lnTo>
                  <a:lnTo>
                    <a:pt x="6788" y="6060"/>
                  </a:lnTo>
                  <a:lnTo>
                    <a:pt x="6748" y="6081"/>
                  </a:lnTo>
                  <a:lnTo>
                    <a:pt x="6706" y="6103"/>
                  </a:lnTo>
                  <a:lnTo>
                    <a:pt x="6663" y="6123"/>
                  </a:lnTo>
                  <a:lnTo>
                    <a:pt x="6620" y="6141"/>
                  </a:lnTo>
                  <a:lnTo>
                    <a:pt x="6574" y="6159"/>
                  </a:lnTo>
                  <a:lnTo>
                    <a:pt x="6528" y="6175"/>
                  </a:lnTo>
                  <a:lnTo>
                    <a:pt x="6528" y="6175"/>
                  </a:lnTo>
                  <a:lnTo>
                    <a:pt x="6481" y="6190"/>
                  </a:lnTo>
                  <a:lnTo>
                    <a:pt x="6435" y="6204"/>
                  </a:lnTo>
                  <a:lnTo>
                    <a:pt x="6388" y="6218"/>
                  </a:lnTo>
                  <a:lnTo>
                    <a:pt x="6341" y="6229"/>
                  </a:lnTo>
                  <a:lnTo>
                    <a:pt x="6294" y="6241"/>
                  </a:lnTo>
                  <a:lnTo>
                    <a:pt x="6248" y="6251"/>
                  </a:lnTo>
                  <a:lnTo>
                    <a:pt x="6201" y="6260"/>
                  </a:lnTo>
                  <a:lnTo>
                    <a:pt x="6155" y="6268"/>
                  </a:lnTo>
                  <a:lnTo>
                    <a:pt x="6108" y="6276"/>
                  </a:lnTo>
                  <a:lnTo>
                    <a:pt x="6062" y="6283"/>
                  </a:lnTo>
                  <a:lnTo>
                    <a:pt x="6015" y="6288"/>
                  </a:lnTo>
                  <a:lnTo>
                    <a:pt x="5969" y="6292"/>
                  </a:lnTo>
                  <a:lnTo>
                    <a:pt x="5923" y="6296"/>
                  </a:lnTo>
                  <a:lnTo>
                    <a:pt x="5876" y="6298"/>
                  </a:lnTo>
                  <a:lnTo>
                    <a:pt x="5830" y="6300"/>
                  </a:lnTo>
                  <a:lnTo>
                    <a:pt x="5784" y="6300"/>
                  </a:lnTo>
                  <a:lnTo>
                    <a:pt x="5784" y="6300"/>
                  </a:lnTo>
                  <a:lnTo>
                    <a:pt x="5731" y="6300"/>
                  </a:lnTo>
                  <a:lnTo>
                    <a:pt x="5679" y="6299"/>
                  </a:lnTo>
                  <a:lnTo>
                    <a:pt x="5626" y="6297"/>
                  </a:lnTo>
                  <a:lnTo>
                    <a:pt x="5575" y="6294"/>
                  </a:lnTo>
                  <a:lnTo>
                    <a:pt x="5524" y="6290"/>
                  </a:lnTo>
                  <a:lnTo>
                    <a:pt x="5474" y="6284"/>
                  </a:lnTo>
                  <a:lnTo>
                    <a:pt x="5424" y="6279"/>
                  </a:lnTo>
                  <a:lnTo>
                    <a:pt x="5375" y="6273"/>
                  </a:lnTo>
                  <a:lnTo>
                    <a:pt x="5326" y="6265"/>
                  </a:lnTo>
                  <a:lnTo>
                    <a:pt x="5279" y="6257"/>
                  </a:lnTo>
                  <a:lnTo>
                    <a:pt x="5230" y="6248"/>
                  </a:lnTo>
                  <a:lnTo>
                    <a:pt x="5185" y="6237"/>
                  </a:lnTo>
                  <a:lnTo>
                    <a:pt x="5139" y="6227"/>
                  </a:lnTo>
                  <a:lnTo>
                    <a:pt x="5093" y="6216"/>
                  </a:lnTo>
                  <a:lnTo>
                    <a:pt x="5048" y="6203"/>
                  </a:lnTo>
                  <a:lnTo>
                    <a:pt x="5005" y="6189"/>
                  </a:lnTo>
                  <a:lnTo>
                    <a:pt x="4961" y="6174"/>
                  </a:lnTo>
                  <a:lnTo>
                    <a:pt x="4918" y="6159"/>
                  </a:lnTo>
                  <a:lnTo>
                    <a:pt x="4876" y="6143"/>
                  </a:lnTo>
                  <a:lnTo>
                    <a:pt x="4835" y="6126"/>
                  </a:lnTo>
                  <a:lnTo>
                    <a:pt x="4795" y="6109"/>
                  </a:lnTo>
                  <a:lnTo>
                    <a:pt x="4754" y="6089"/>
                  </a:lnTo>
                  <a:lnTo>
                    <a:pt x="4717" y="6070"/>
                  </a:lnTo>
                  <a:lnTo>
                    <a:pt x="4678" y="6049"/>
                  </a:lnTo>
                  <a:lnTo>
                    <a:pt x="4640" y="6029"/>
                  </a:lnTo>
                  <a:lnTo>
                    <a:pt x="4603" y="6006"/>
                  </a:lnTo>
                  <a:lnTo>
                    <a:pt x="4567" y="5983"/>
                  </a:lnTo>
                  <a:lnTo>
                    <a:pt x="4533" y="5959"/>
                  </a:lnTo>
                  <a:lnTo>
                    <a:pt x="4499" y="5935"/>
                  </a:lnTo>
                  <a:lnTo>
                    <a:pt x="4464" y="5908"/>
                  </a:lnTo>
                  <a:lnTo>
                    <a:pt x="4432" y="5882"/>
                  </a:lnTo>
                  <a:lnTo>
                    <a:pt x="4400" y="5854"/>
                  </a:lnTo>
                  <a:lnTo>
                    <a:pt x="4369" y="5827"/>
                  </a:lnTo>
                  <a:lnTo>
                    <a:pt x="4339" y="5797"/>
                  </a:lnTo>
                  <a:lnTo>
                    <a:pt x="4309" y="5767"/>
                  </a:lnTo>
                  <a:lnTo>
                    <a:pt x="4281" y="5736"/>
                  </a:lnTo>
                  <a:lnTo>
                    <a:pt x="4253" y="5704"/>
                  </a:lnTo>
                  <a:lnTo>
                    <a:pt x="4227" y="5672"/>
                  </a:lnTo>
                  <a:lnTo>
                    <a:pt x="4200" y="5639"/>
                  </a:lnTo>
                  <a:lnTo>
                    <a:pt x="4176" y="5604"/>
                  </a:lnTo>
                  <a:lnTo>
                    <a:pt x="4152" y="5569"/>
                  </a:lnTo>
                  <a:lnTo>
                    <a:pt x="4128" y="5533"/>
                  </a:lnTo>
                  <a:lnTo>
                    <a:pt x="4106" y="5495"/>
                  </a:lnTo>
                  <a:lnTo>
                    <a:pt x="4086" y="5457"/>
                  </a:lnTo>
                  <a:lnTo>
                    <a:pt x="4065" y="5420"/>
                  </a:lnTo>
                  <a:lnTo>
                    <a:pt x="4046" y="5379"/>
                  </a:lnTo>
                  <a:lnTo>
                    <a:pt x="4027" y="5339"/>
                  </a:lnTo>
                  <a:lnTo>
                    <a:pt x="4010" y="5298"/>
                  </a:lnTo>
                  <a:lnTo>
                    <a:pt x="3993" y="5256"/>
                  </a:lnTo>
                  <a:lnTo>
                    <a:pt x="3978" y="5213"/>
                  </a:lnTo>
                  <a:lnTo>
                    <a:pt x="3963" y="5168"/>
                  </a:lnTo>
                  <a:lnTo>
                    <a:pt x="3950" y="5124"/>
                  </a:lnTo>
                  <a:lnTo>
                    <a:pt x="3938" y="5079"/>
                  </a:lnTo>
                  <a:lnTo>
                    <a:pt x="3926" y="5032"/>
                  </a:lnTo>
                  <a:lnTo>
                    <a:pt x="3916" y="4985"/>
                  </a:lnTo>
                  <a:lnTo>
                    <a:pt x="3907" y="4937"/>
                  </a:lnTo>
                  <a:lnTo>
                    <a:pt x="3899" y="4887"/>
                  </a:lnTo>
                  <a:lnTo>
                    <a:pt x="3891" y="4837"/>
                  </a:lnTo>
                  <a:lnTo>
                    <a:pt x="3885" y="4786"/>
                  </a:lnTo>
                  <a:lnTo>
                    <a:pt x="3880" y="4735"/>
                  </a:lnTo>
                  <a:lnTo>
                    <a:pt x="3876" y="4682"/>
                  </a:lnTo>
                  <a:lnTo>
                    <a:pt x="3874" y="4629"/>
                  </a:lnTo>
                  <a:lnTo>
                    <a:pt x="3871" y="4574"/>
                  </a:lnTo>
                  <a:lnTo>
                    <a:pt x="3871" y="4519"/>
                  </a:lnTo>
                  <a:lnTo>
                    <a:pt x="3871" y="4519"/>
                  </a:lnTo>
                  <a:lnTo>
                    <a:pt x="3871" y="4004"/>
                  </a:lnTo>
                  <a:lnTo>
                    <a:pt x="3869" y="3488"/>
                  </a:lnTo>
                  <a:lnTo>
                    <a:pt x="3866" y="2457"/>
                  </a:lnTo>
                  <a:lnTo>
                    <a:pt x="3861" y="1426"/>
                  </a:lnTo>
                  <a:lnTo>
                    <a:pt x="3860" y="910"/>
                  </a:lnTo>
                  <a:lnTo>
                    <a:pt x="3859" y="395"/>
                  </a:lnTo>
                  <a:lnTo>
                    <a:pt x="3859" y="395"/>
                  </a:lnTo>
                  <a:lnTo>
                    <a:pt x="3860" y="374"/>
                  </a:lnTo>
                  <a:lnTo>
                    <a:pt x="3861" y="354"/>
                  </a:lnTo>
                  <a:lnTo>
                    <a:pt x="3864" y="334"/>
                  </a:lnTo>
                  <a:lnTo>
                    <a:pt x="3869" y="315"/>
                  </a:lnTo>
                  <a:lnTo>
                    <a:pt x="3875" y="296"/>
                  </a:lnTo>
                  <a:lnTo>
                    <a:pt x="3882" y="278"/>
                  </a:lnTo>
                  <a:lnTo>
                    <a:pt x="3890" y="259"/>
                  </a:lnTo>
                  <a:lnTo>
                    <a:pt x="3899" y="241"/>
                  </a:lnTo>
                  <a:lnTo>
                    <a:pt x="3909" y="224"/>
                  </a:lnTo>
                  <a:lnTo>
                    <a:pt x="3921" y="206"/>
                  </a:lnTo>
                  <a:lnTo>
                    <a:pt x="3933" y="190"/>
                  </a:lnTo>
                  <a:lnTo>
                    <a:pt x="3946" y="174"/>
                  </a:lnTo>
                  <a:lnTo>
                    <a:pt x="3961" y="158"/>
                  </a:lnTo>
                  <a:lnTo>
                    <a:pt x="3976" y="144"/>
                  </a:lnTo>
                  <a:lnTo>
                    <a:pt x="3992" y="130"/>
                  </a:lnTo>
                  <a:lnTo>
                    <a:pt x="4009" y="116"/>
                  </a:lnTo>
                  <a:lnTo>
                    <a:pt x="4026" y="103"/>
                  </a:lnTo>
                  <a:lnTo>
                    <a:pt x="4046" y="91"/>
                  </a:lnTo>
                  <a:lnTo>
                    <a:pt x="4064" y="79"/>
                  </a:lnTo>
                  <a:lnTo>
                    <a:pt x="4085" y="68"/>
                  </a:lnTo>
                  <a:lnTo>
                    <a:pt x="4105" y="57"/>
                  </a:lnTo>
                  <a:lnTo>
                    <a:pt x="4127" y="48"/>
                  </a:lnTo>
                  <a:lnTo>
                    <a:pt x="4149" y="39"/>
                  </a:lnTo>
                  <a:lnTo>
                    <a:pt x="4172" y="31"/>
                  </a:lnTo>
                  <a:lnTo>
                    <a:pt x="4195" y="24"/>
                  </a:lnTo>
                  <a:lnTo>
                    <a:pt x="4219" y="18"/>
                  </a:lnTo>
                  <a:lnTo>
                    <a:pt x="4243" y="13"/>
                  </a:lnTo>
                  <a:lnTo>
                    <a:pt x="4267" y="8"/>
                  </a:lnTo>
                  <a:lnTo>
                    <a:pt x="4292" y="5"/>
                  </a:lnTo>
                  <a:lnTo>
                    <a:pt x="4317" y="2"/>
                  </a:lnTo>
                  <a:lnTo>
                    <a:pt x="4344" y="1"/>
                  </a:lnTo>
                  <a:lnTo>
                    <a:pt x="4370" y="0"/>
                  </a:lnTo>
                  <a:lnTo>
                    <a:pt x="4370" y="0"/>
                  </a:lnTo>
                  <a:close/>
                  <a:moveTo>
                    <a:pt x="1001" y="7169"/>
                  </a:moveTo>
                  <a:lnTo>
                    <a:pt x="1001" y="7169"/>
                  </a:lnTo>
                  <a:lnTo>
                    <a:pt x="1000" y="7194"/>
                  </a:lnTo>
                  <a:lnTo>
                    <a:pt x="999" y="7219"/>
                  </a:lnTo>
                  <a:lnTo>
                    <a:pt x="996" y="7243"/>
                  </a:lnTo>
                  <a:lnTo>
                    <a:pt x="992" y="7267"/>
                  </a:lnTo>
                  <a:lnTo>
                    <a:pt x="986" y="7291"/>
                  </a:lnTo>
                  <a:lnTo>
                    <a:pt x="981" y="7314"/>
                  </a:lnTo>
                  <a:lnTo>
                    <a:pt x="973" y="7337"/>
                  </a:lnTo>
                  <a:lnTo>
                    <a:pt x="965" y="7359"/>
                  </a:lnTo>
                  <a:lnTo>
                    <a:pt x="954" y="7381"/>
                  </a:lnTo>
                  <a:lnTo>
                    <a:pt x="944" y="7403"/>
                  </a:lnTo>
                  <a:lnTo>
                    <a:pt x="931" y="7423"/>
                  </a:lnTo>
                  <a:lnTo>
                    <a:pt x="919" y="7444"/>
                  </a:lnTo>
                  <a:lnTo>
                    <a:pt x="904" y="7465"/>
                  </a:lnTo>
                  <a:lnTo>
                    <a:pt x="889" y="7484"/>
                  </a:lnTo>
                  <a:lnTo>
                    <a:pt x="872" y="7502"/>
                  </a:lnTo>
                  <a:lnTo>
                    <a:pt x="855" y="7522"/>
                  </a:lnTo>
                  <a:lnTo>
                    <a:pt x="855" y="7522"/>
                  </a:lnTo>
                  <a:lnTo>
                    <a:pt x="835" y="7539"/>
                  </a:lnTo>
                  <a:lnTo>
                    <a:pt x="817" y="7556"/>
                  </a:lnTo>
                  <a:lnTo>
                    <a:pt x="797" y="7571"/>
                  </a:lnTo>
                  <a:lnTo>
                    <a:pt x="777" y="7586"/>
                  </a:lnTo>
                  <a:lnTo>
                    <a:pt x="756" y="7599"/>
                  </a:lnTo>
                  <a:lnTo>
                    <a:pt x="735" y="7611"/>
                  </a:lnTo>
                  <a:lnTo>
                    <a:pt x="713" y="7622"/>
                  </a:lnTo>
                  <a:lnTo>
                    <a:pt x="692" y="7632"/>
                  </a:lnTo>
                  <a:lnTo>
                    <a:pt x="670" y="7640"/>
                  </a:lnTo>
                  <a:lnTo>
                    <a:pt x="647" y="7648"/>
                  </a:lnTo>
                  <a:lnTo>
                    <a:pt x="624" y="7654"/>
                  </a:lnTo>
                  <a:lnTo>
                    <a:pt x="600" y="7660"/>
                  </a:lnTo>
                  <a:lnTo>
                    <a:pt x="576" y="7663"/>
                  </a:lnTo>
                  <a:lnTo>
                    <a:pt x="551" y="7667"/>
                  </a:lnTo>
                  <a:lnTo>
                    <a:pt x="525" y="7668"/>
                  </a:lnTo>
                  <a:lnTo>
                    <a:pt x="500" y="7669"/>
                  </a:lnTo>
                  <a:lnTo>
                    <a:pt x="0" y="7669"/>
                  </a:lnTo>
                  <a:lnTo>
                    <a:pt x="0" y="4003"/>
                  </a:lnTo>
                  <a:lnTo>
                    <a:pt x="0" y="4003"/>
                  </a:lnTo>
                  <a:lnTo>
                    <a:pt x="1" y="3948"/>
                  </a:lnTo>
                  <a:lnTo>
                    <a:pt x="2" y="3895"/>
                  </a:lnTo>
                  <a:lnTo>
                    <a:pt x="5" y="3841"/>
                  </a:lnTo>
                  <a:lnTo>
                    <a:pt x="9" y="3790"/>
                  </a:lnTo>
                  <a:lnTo>
                    <a:pt x="14" y="3738"/>
                  </a:lnTo>
                  <a:lnTo>
                    <a:pt x="21" y="3688"/>
                  </a:lnTo>
                  <a:lnTo>
                    <a:pt x="28" y="3638"/>
                  </a:lnTo>
                  <a:lnTo>
                    <a:pt x="36" y="3589"/>
                  </a:lnTo>
                  <a:lnTo>
                    <a:pt x="45" y="3541"/>
                  </a:lnTo>
                  <a:lnTo>
                    <a:pt x="55" y="3494"/>
                  </a:lnTo>
                  <a:lnTo>
                    <a:pt x="68" y="3448"/>
                  </a:lnTo>
                  <a:lnTo>
                    <a:pt x="79" y="3402"/>
                  </a:lnTo>
                  <a:lnTo>
                    <a:pt x="93" y="3358"/>
                  </a:lnTo>
                  <a:lnTo>
                    <a:pt x="108" y="3314"/>
                  </a:lnTo>
                  <a:lnTo>
                    <a:pt x="123" y="3271"/>
                  </a:lnTo>
                  <a:lnTo>
                    <a:pt x="140" y="3229"/>
                  </a:lnTo>
                  <a:lnTo>
                    <a:pt x="157" y="3187"/>
                  </a:lnTo>
                  <a:lnTo>
                    <a:pt x="175" y="3147"/>
                  </a:lnTo>
                  <a:lnTo>
                    <a:pt x="195" y="3108"/>
                  </a:lnTo>
                  <a:lnTo>
                    <a:pt x="216" y="3069"/>
                  </a:lnTo>
                  <a:lnTo>
                    <a:pt x="237" y="3031"/>
                  </a:lnTo>
                  <a:lnTo>
                    <a:pt x="259" y="2995"/>
                  </a:lnTo>
                  <a:lnTo>
                    <a:pt x="283" y="2958"/>
                  </a:lnTo>
                  <a:lnTo>
                    <a:pt x="307" y="2924"/>
                  </a:lnTo>
                  <a:lnTo>
                    <a:pt x="331" y="2889"/>
                  </a:lnTo>
                  <a:lnTo>
                    <a:pt x="358" y="2855"/>
                  </a:lnTo>
                  <a:lnTo>
                    <a:pt x="385" y="2823"/>
                  </a:lnTo>
                  <a:lnTo>
                    <a:pt x="413" y="2791"/>
                  </a:lnTo>
                  <a:lnTo>
                    <a:pt x="442" y="2760"/>
                  </a:lnTo>
                  <a:lnTo>
                    <a:pt x="470" y="2730"/>
                  </a:lnTo>
                  <a:lnTo>
                    <a:pt x="501" y="2700"/>
                  </a:lnTo>
                  <a:lnTo>
                    <a:pt x="532" y="2671"/>
                  </a:lnTo>
                  <a:lnTo>
                    <a:pt x="564" y="2644"/>
                  </a:lnTo>
                  <a:lnTo>
                    <a:pt x="596" y="2617"/>
                  </a:lnTo>
                  <a:lnTo>
                    <a:pt x="631" y="2592"/>
                  </a:lnTo>
                  <a:lnTo>
                    <a:pt x="665" y="2567"/>
                  </a:lnTo>
                  <a:lnTo>
                    <a:pt x="700" y="2543"/>
                  </a:lnTo>
                  <a:lnTo>
                    <a:pt x="736" y="2520"/>
                  </a:lnTo>
                  <a:lnTo>
                    <a:pt x="773" y="2497"/>
                  </a:lnTo>
                  <a:lnTo>
                    <a:pt x="811" y="2475"/>
                  </a:lnTo>
                  <a:lnTo>
                    <a:pt x="849" y="2455"/>
                  </a:lnTo>
                  <a:lnTo>
                    <a:pt x="888" y="2435"/>
                  </a:lnTo>
                  <a:lnTo>
                    <a:pt x="928" y="2417"/>
                  </a:lnTo>
                  <a:lnTo>
                    <a:pt x="968" y="2398"/>
                  </a:lnTo>
                  <a:lnTo>
                    <a:pt x="1009" y="2381"/>
                  </a:lnTo>
                  <a:lnTo>
                    <a:pt x="1051" y="2365"/>
                  </a:lnTo>
                  <a:lnTo>
                    <a:pt x="1093" y="2349"/>
                  </a:lnTo>
                  <a:lnTo>
                    <a:pt x="1137" y="2335"/>
                  </a:lnTo>
                  <a:lnTo>
                    <a:pt x="1180" y="2321"/>
                  </a:lnTo>
                  <a:lnTo>
                    <a:pt x="1225" y="2309"/>
                  </a:lnTo>
                  <a:lnTo>
                    <a:pt x="1271" y="2296"/>
                  </a:lnTo>
                  <a:lnTo>
                    <a:pt x="1317" y="2286"/>
                  </a:lnTo>
                  <a:lnTo>
                    <a:pt x="1363" y="2276"/>
                  </a:lnTo>
                  <a:lnTo>
                    <a:pt x="1410" y="2266"/>
                  </a:lnTo>
                  <a:lnTo>
                    <a:pt x="1458" y="2257"/>
                  </a:lnTo>
                  <a:lnTo>
                    <a:pt x="1506" y="2250"/>
                  </a:lnTo>
                  <a:lnTo>
                    <a:pt x="1554" y="2243"/>
                  </a:lnTo>
                  <a:lnTo>
                    <a:pt x="1605" y="2238"/>
                  </a:lnTo>
                  <a:lnTo>
                    <a:pt x="1654" y="2233"/>
                  </a:lnTo>
                  <a:lnTo>
                    <a:pt x="1704" y="2229"/>
                  </a:lnTo>
                  <a:lnTo>
                    <a:pt x="1756" y="2226"/>
                  </a:lnTo>
                  <a:lnTo>
                    <a:pt x="1808" y="2224"/>
                  </a:lnTo>
                  <a:lnTo>
                    <a:pt x="1860" y="2223"/>
                  </a:lnTo>
                  <a:lnTo>
                    <a:pt x="1913" y="2222"/>
                  </a:lnTo>
                  <a:lnTo>
                    <a:pt x="1913" y="2222"/>
                  </a:lnTo>
                  <a:lnTo>
                    <a:pt x="1959" y="2223"/>
                  </a:lnTo>
                  <a:lnTo>
                    <a:pt x="2005" y="2224"/>
                  </a:lnTo>
                  <a:lnTo>
                    <a:pt x="2052" y="2227"/>
                  </a:lnTo>
                  <a:lnTo>
                    <a:pt x="2098" y="2231"/>
                  </a:lnTo>
                  <a:lnTo>
                    <a:pt x="2144" y="2235"/>
                  </a:lnTo>
                  <a:lnTo>
                    <a:pt x="2191" y="2242"/>
                  </a:lnTo>
                  <a:lnTo>
                    <a:pt x="2237" y="2249"/>
                  </a:lnTo>
                  <a:lnTo>
                    <a:pt x="2284" y="2257"/>
                  </a:lnTo>
                  <a:lnTo>
                    <a:pt x="2330" y="2266"/>
                  </a:lnTo>
                  <a:lnTo>
                    <a:pt x="2377" y="2278"/>
                  </a:lnTo>
                  <a:lnTo>
                    <a:pt x="2423" y="2289"/>
                  </a:lnTo>
                  <a:lnTo>
                    <a:pt x="2470" y="2302"/>
                  </a:lnTo>
                  <a:lnTo>
                    <a:pt x="2517" y="2316"/>
                  </a:lnTo>
                  <a:lnTo>
                    <a:pt x="2562" y="2330"/>
                  </a:lnTo>
                  <a:lnTo>
                    <a:pt x="2609" y="2346"/>
                  </a:lnTo>
                  <a:lnTo>
                    <a:pt x="2657" y="2363"/>
                  </a:lnTo>
                  <a:lnTo>
                    <a:pt x="2657" y="2363"/>
                  </a:lnTo>
                  <a:lnTo>
                    <a:pt x="2702" y="2381"/>
                  </a:lnTo>
                  <a:lnTo>
                    <a:pt x="2748" y="2399"/>
                  </a:lnTo>
                  <a:lnTo>
                    <a:pt x="2792" y="2419"/>
                  </a:lnTo>
                  <a:lnTo>
                    <a:pt x="2834" y="2441"/>
                  </a:lnTo>
                  <a:lnTo>
                    <a:pt x="2876" y="2463"/>
                  </a:lnTo>
                  <a:lnTo>
                    <a:pt x="2917" y="2484"/>
                  </a:lnTo>
                  <a:lnTo>
                    <a:pt x="2956" y="2508"/>
                  </a:lnTo>
                  <a:lnTo>
                    <a:pt x="2994" y="2534"/>
                  </a:lnTo>
                  <a:lnTo>
                    <a:pt x="3030" y="2559"/>
                  </a:lnTo>
                  <a:lnTo>
                    <a:pt x="3066" y="2585"/>
                  </a:lnTo>
                  <a:lnTo>
                    <a:pt x="3100" y="2614"/>
                  </a:lnTo>
                  <a:lnTo>
                    <a:pt x="3134" y="2643"/>
                  </a:lnTo>
                  <a:lnTo>
                    <a:pt x="3165" y="2672"/>
                  </a:lnTo>
                  <a:lnTo>
                    <a:pt x="3196" y="2702"/>
                  </a:lnTo>
                  <a:lnTo>
                    <a:pt x="3225" y="2734"/>
                  </a:lnTo>
                  <a:lnTo>
                    <a:pt x="3253" y="2767"/>
                  </a:lnTo>
                  <a:lnTo>
                    <a:pt x="3253" y="2767"/>
                  </a:lnTo>
                  <a:lnTo>
                    <a:pt x="3281" y="2803"/>
                  </a:lnTo>
                  <a:lnTo>
                    <a:pt x="3307" y="2840"/>
                  </a:lnTo>
                  <a:lnTo>
                    <a:pt x="3332" y="2878"/>
                  </a:lnTo>
                  <a:lnTo>
                    <a:pt x="3356" y="2916"/>
                  </a:lnTo>
                  <a:lnTo>
                    <a:pt x="3380" y="2955"/>
                  </a:lnTo>
                  <a:lnTo>
                    <a:pt x="3403" y="2994"/>
                  </a:lnTo>
                  <a:lnTo>
                    <a:pt x="3425" y="3034"/>
                  </a:lnTo>
                  <a:lnTo>
                    <a:pt x="3446" y="3075"/>
                  </a:lnTo>
                  <a:lnTo>
                    <a:pt x="3466" y="3116"/>
                  </a:lnTo>
                  <a:lnTo>
                    <a:pt x="3486" y="3158"/>
                  </a:lnTo>
                  <a:lnTo>
                    <a:pt x="3504" y="3200"/>
                  </a:lnTo>
                  <a:lnTo>
                    <a:pt x="3523" y="3244"/>
                  </a:lnTo>
                  <a:lnTo>
                    <a:pt x="3539" y="3287"/>
                  </a:lnTo>
                  <a:lnTo>
                    <a:pt x="3555" y="3332"/>
                  </a:lnTo>
                  <a:lnTo>
                    <a:pt x="3570" y="3377"/>
                  </a:lnTo>
                  <a:lnTo>
                    <a:pt x="3584" y="3423"/>
                  </a:lnTo>
                  <a:lnTo>
                    <a:pt x="3597" y="3468"/>
                  </a:lnTo>
                  <a:lnTo>
                    <a:pt x="3610" y="3516"/>
                  </a:lnTo>
                  <a:lnTo>
                    <a:pt x="3621" y="3563"/>
                  </a:lnTo>
                  <a:lnTo>
                    <a:pt x="3633" y="3611"/>
                  </a:lnTo>
                  <a:lnTo>
                    <a:pt x="3642" y="3660"/>
                  </a:lnTo>
                  <a:lnTo>
                    <a:pt x="3651" y="3709"/>
                  </a:lnTo>
                  <a:lnTo>
                    <a:pt x="3659" y="3760"/>
                  </a:lnTo>
                  <a:lnTo>
                    <a:pt x="3667" y="3810"/>
                  </a:lnTo>
                  <a:lnTo>
                    <a:pt x="3673" y="3862"/>
                  </a:lnTo>
                  <a:lnTo>
                    <a:pt x="3679" y="3914"/>
                  </a:lnTo>
                  <a:lnTo>
                    <a:pt x="3683" y="3966"/>
                  </a:lnTo>
                  <a:lnTo>
                    <a:pt x="3688" y="4020"/>
                  </a:lnTo>
                  <a:lnTo>
                    <a:pt x="3690" y="4074"/>
                  </a:lnTo>
                  <a:lnTo>
                    <a:pt x="3692" y="4128"/>
                  </a:lnTo>
                  <a:lnTo>
                    <a:pt x="3693" y="4183"/>
                  </a:lnTo>
                  <a:lnTo>
                    <a:pt x="3695" y="4239"/>
                  </a:lnTo>
                  <a:lnTo>
                    <a:pt x="3695" y="4239"/>
                  </a:lnTo>
                  <a:lnTo>
                    <a:pt x="3693" y="4297"/>
                  </a:lnTo>
                  <a:lnTo>
                    <a:pt x="3692" y="4354"/>
                  </a:lnTo>
                  <a:lnTo>
                    <a:pt x="3690" y="4410"/>
                  </a:lnTo>
                  <a:lnTo>
                    <a:pt x="3688" y="4465"/>
                  </a:lnTo>
                  <a:lnTo>
                    <a:pt x="3683" y="4520"/>
                  </a:lnTo>
                  <a:lnTo>
                    <a:pt x="3679" y="4574"/>
                  </a:lnTo>
                  <a:lnTo>
                    <a:pt x="3673" y="4628"/>
                  </a:lnTo>
                  <a:lnTo>
                    <a:pt x="3667" y="4681"/>
                  </a:lnTo>
                  <a:lnTo>
                    <a:pt x="3659" y="4732"/>
                  </a:lnTo>
                  <a:lnTo>
                    <a:pt x="3651" y="4784"/>
                  </a:lnTo>
                  <a:lnTo>
                    <a:pt x="3642" y="4836"/>
                  </a:lnTo>
                  <a:lnTo>
                    <a:pt x="3633" y="4885"/>
                  </a:lnTo>
                  <a:lnTo>
                    <a:pt x="3621" y="4934"/>
                  </a:lnTo>
                  <a:lnTo>
                    <a:pt x="3610" y="4984"/>
                  </a:lnTo>
                  <a:lnTo>
                    <a:pt x="3597" y="5031"/>
                  </a:lnTo>
                  <a:lnTo>
                    <a:pt x="3584" y="5079"/>
                  </a:lnTo>
                  <a:lnTo>
                    <a:pt x="3570" y="5125"/>
                  </a:lnTo>
                  <a:lnTo>
                    <a:pt x="3555" y="5171"/>
                  </a:lnTo>
                  <a:lnTo>
                    <a:pt x="3539" y="5217"/>
                  </a:lnTo>
                  <a:lnTo>
                    <a:pt x="3523" y="5260"/>
                  </a:lnTo>
                  <a:lnTo>
                    <a:pt x="3504" y="5305"/>
                  </a:lnTo>
                  <a:lnTo>
                    <a:pt x="3486" y="5347"/>
                  </a:lnTo>
                  <a:lnTo>
                    <a:pt x="3466" y="5390"/>
                  </a:lnTo>
                  <a:lnTo>
                    <a:pt x="3446" y="5432"/>
                  </a:lnTo>
                  <a:lnTo>
                    <a:pt x="3425" y="5472"/>
                  </a:lnTo>
                  <a:lnTo>
                    <a:pt x="3403" y="5512"/>
                  </a:lnTo>
                  <a:lnTo>
                    <a:pt x="3380" y="5553"/>
                  </a:lnTo>
                  <a:lnTo>
                    <a:pt x="3356" y="5592"/>
                  </a:lnTo>
                  <a:lnTo>
                    <a:pt x="3332" y="5629"/>
                  </a:lnTo>
                  <a:lnTo>
                    <a:pt x="3307" y="5667"/>
                  </a:lnTo>
                  <a:lnTo>
                    <a:pt x="3281" y="5704"/>
                  </a:lnTo>
                  <a:lnTo>
                    <a:pt x="3253" y="5741"/>
                  </a:lnTo>
                  <a:lnTo>
                    <a:pt x="3253" y="5741"/>
                  </a:lnTo>
                  <a:lnTo>
                    <a:pt x="3225" y="5775"/>
                  </a:lnTo>
                  <a:lnTo>
                    <a:pt x="3197" y="5808"/>
                  </a:lnTo>
                  <a:lnTo>
                    <a:pt x="3168" y="5840"/>
                  </a:lnTo>
                  <a:lnTo>
                    <a:pt x="3138" y="5871"/>
                  </a:lnTo>
                  <a:lnTo>
                    <a:pt x="3108" y="5901"/>
                  </a:lnTo>
                  <a:lnTo>
                    <a:pt x="3079" y="5930"/>
                  </a:lnTo>
                  <a:lnTo>
                    <a:pt x="3048" y="5959"/>
                  </a:lnTo>
                  <a:lnTo>
                    <a:pt x="3017" y="5985"/>
                  </a:lnTo>
                  <a:lnTo>
                    <a:pt x="2985" y="6011"/>
                  </a:lnTo>
                  <a:lnTo>
                    <a:pt x="2952" y="6035"/>
                  </a:lnTo>
                  <a:lnTo>
                    <a:pt x="2920" y="6060"/>
                  </a:lnTo>
                  <a:lnTo>
                    <a:pt x="2887" y="6081"/>
                  </a:lnTo>
                  <a:lnTo>
                    <a:pt x="2853" y="6103"/>
                  </a:lnTo>
                  <a:lnTo>
                    <a:pt x="2818" y="6123"/>
                  </a:lnTo>
                  <a:lnTo>
                    <a:pt x="2784" y="6142"/>
                  </a:lnTo>
                  <a:lnTo>
                    <a:pt x="2749" y="6160"/>
                  </a:lnTo>
                  <a:lnTo>
                    <a:pt x="2714" y="6178"/>
                  </a:lnTo>
                  <a:lnTo>
                    <a:pt x="2677" y="6193"/>
                  </a:lnTo>
                  <a:lnTo>
                    <a:pt x="2640" y="6208"/>
                  </a:lnTo>
                  <a:lnTo>
                    <a:pt x="2604" y="6221"/>
                  </a:lnTo>
                  <a:lnTo>
                    <a:pt x="2566" y="6234"/>
                  </a:lnTo>
                  <a:lnTo>
                    <a:pt x="2528" y="6245"/>
                  </a:lnTo>
                  <a:lnTo>
                    <a:pt x="2489" y="6256"/>
                  </a:lnTo>
                  <a:lnTo>
                    <a:pt x="2450" y="6266"/>
                  </a:lnTo>
                  <a:lnTo>
                    <a:pt x="2411" y="6274"/>
                  </a:lnTo>
                  <a:lnTo>
                    <a:pt x="2371" y="6281"/>
                  </a:lnTo>
                  <a:lnTo>
                    <a:pt x="2331" y="6287"/>
                  </a:lnTo>
                  <a:lnTo>
                    <a:pt x="2289" y="6291"/>
                  </a:lnTo>
                  <a:lnTo>
                    <a:pt x="2248" y="6296"/>
                  </a:lnTo>
                  <a:lnTo>
                    <a:pt x="2206" y="6298"/>
                  </a:lnTo>
                  <a:lnTo>
                    <a:pt x="2163" y="6300"/>
                  </a:lnTo>
                  <a:lnTo>
                    <a:pt x="2120" y="6300"/>
                  </a:lnTo>
                  <a:lnTo>
                    <a:pt x="2120" y="6300"/>
                  </a:lnTo>
                  <a:lnTo>
                    <a:pt x="2075" y="6300"/>
                  </a:lnTo>
                  <a:lnTo>
                    <a:pt x="2029" y="6298"/>
                  </a:lnTo>
                  <a:lnTo>
                    <a:pt x="1986" y="6296"/>
                  </a:lnTo>
                  <a:lnTo>
                    <a:pt x="1941" y="6292"/>
                  </a:lnTo>
                  <a:lnTo>
                    <a:pt x="1898" y="6288"/>
                  </a:lnTo>
                  <a:lnTo>
                    <a:pt x="1856" y="6282"/>
                  </a:lnTo>
                  <a:lnTo>
                    <a:pt x="1815" y="6275"/>
                  </a:lnTo>
                  <a:lnTo>
                    <a:pt x="1773" y="6267"/>
                  </a:lnTo>
                  <a:lnTo>
                    <a:pt x="1733" y="6258"/>
                  </a:lnTo>
                  <a:lnTo>
                    <a:pt x="1694" y="6248"/>
                  </a:lnTo>
                  <a:lnTo>
                    <a:pt x="1655" y="6237"/>
                  </a:lnTo>
                  <a:lnTo>
                    <a:pt x="1617" y="6225"/>
                  </a:lnTo>
                  <a:lnTo>
                    <a:pt x="1579" y="6212"/>
                  </a:lnTo>
                  <a:lnTo>
                    <a:pt x="1543" y="6198"/>
                  </a:lnTo>
                  <a:lnTo>
                    <a:pt x="1507" y="6183"/>
                  </a:lnTo>
                  <a:lnTo>
                    <a:pt x="1472" y="6167"/>
                  </a:lnTo>
                  <a:lnTo>
                    <a:pt x="1472" y="6167"/>
                  </a:lnTo>
                  <a:lnTo>
                    <a:pt x="1436" y="6148"/>
                  </a:lnTo>
                  <a:lnTo>
                    <a:pt x="1401" y="6128"/>
                  </a:lnTo>
                  <a:lnTo>
                    <a:pt x="1366" y="6107"/>
                  </a:lnTo>
                  <a:lnTo>
                    <a:pt x="1333" y="6084"/>
                  </a:lnTo>
                  <a:lnTo>
                    <a:pt x="1300" y="6060"/>
                  </a:lnTo>
                  <a:lnTo>
                    <a:pt x="1267" y="6034"/>
                  </a:lnTo>
                  <a:lnTo>
                    <a:pt x="1238" y="6008"/>
                  </a:lnTo>
                  <a:lnTo>
                    <a:pt x="1208" y="5980"/>
                  </a:lnTo>
                  <a:lnTo>
                    <a:pt x="1178" y="5951"/>
                  </a:lnTo>
                  <a:lnTo>
                    <a:pt x="1150" y="5921"/>
                  </a:lnTo>
                  <a:lnTo>
                    <a:pt x="1123" y="5889"/>
                  </a:lnTo>
                  <a:lnTo>
                    <a:pt x="1097" y="5855"/>
                  </a:lnTo>
                  <a:lnTo>
                    <a:pt x="1071" y="5822"/>
                  </a:lnTo>
                  <a:lnTo>
                    <a:pt x="1047" y="5787"/>
                  </a:lnTo>
                  <a:lnTo>
                    <a:pt x="1023" y="5750"/>
                  </a:lnTo>
                  <a:lnTo>
                    <a:pt x="1001" y="5712"/>
                  </a:lnTo>
                  <a:lnTo>
                    <a:pt x="1001" y="7169"/>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0" name="Freeform 198"/>
            <p:cNvSpPr>
              <a:spLocks/>
            </p:cNvSpPr>
            <p:nvPr/>
          </p:nvSpPr>
          <p:spPr bwMode="auto">
            <a:xfrm>
              <a:off x="4715258" y="2132856"/>
              <a:ext cx="202461" cy="202461"/>
            </a:xfrm>
            <a:custGeom>
              <a:avLst/>
              <a:gdLst>
                <a:gd name="T0" fmla="*/ 538 w 1022"/>
                <a:gd name="T1" fmla="*/ 1 h 1023"/>
                <a:gd name="T2" fmla="*/ 615 w 1022"/>
                <a:gd name="T3" fmla="*/ 10 h 1023"/>
                <a:gd name="T4" fmla="*/ 687 w 1022"/>
                <a:gd name="T5" fmla="*/ 31 h 1023"/>
                <a:gd name="T6" fmla="*/ 755 w 1022"/>
                <a:gd name="T7" fmla="*/ 62 h 1023"/>
                <a:gd name="T8" fmla="*/ 817 w 1022"/>
                <a:gd name="T9" fmla="*/ 102 h 1023"/>
                <a:gd name="T10" fmla="*/ 873 w 1022"/>
                <a:gd name="T11" fmla="*/ 150 h 1023"/>
                <a:gd name="T12" fmla="*/ 921 w 1022"/>
                <a:gd name="T13" fmla="*/ 205 h 1023"/>
                <a:gd name="T14" fmla="*/ 961 w 1022"/>
                <a:gd name="T15" fmla="*/ 268 h 1023"/>
                <a:gd name="T16" fmla="*/ 991 w 1022"/>
                <a:gd name="T17" fmla="*/ 336 h 1023"/>
                <a:gd name="T18" fmla="*/ 1012 w 1022"/>
                <a:gd name="T19" fmla="*/ 408 h 1023"/>
                <a:gd name="T20" fmla="*/ 1022 w 1022"/>
                <a:gd name="T21" fmla="*/ 485 h 1023"/>
                <a:gd name="T22" fmla="*/ 1022 w 1022"/>
                <a:gd name="T23" fmla="*/ 538 h 1023"/>
                <a:gd name="T24" fmla="*/ 1012 w 1022"/>
                <a:gd name="T25" fmla="*/ 615 h 1023"/>
                <a:gd name="T26" fmla="*/ 991 w 1022"/>
                <a:gd name="T27" fmla="*/ 687 h 1023"/>
                <a:gd name="T28" fmla="*/ 961 w 1022"/>
                <a:gd name="T29" fmla="*/ 755 h 1023"/>
                <a:gd name="T30" fmla="*/ 921 w 1022"/>
                <a:gd name="T31" fmla="*/ 818 h 1023"/>
                <a:gd name="T32" fmla="*/ 873 w 1022"/>
                <a:gd name="T33" fmla="*/ 873 h 1023"/>
                <a:gd name="T34" fmla="*/ 817 w 1022"/>
                <a:gd name="T35" fmla="*/ 921 h 1023"/>
                <a:gd name="T36" fmla="*/ 755 w 1022"/>
                <a:gd name="T37" fmla="*/ 961 h 1023"/>
                <a:gd name="T38" fmla="*/ 687 w 1022"/>
                <a:gd name="T39" fmla="*/ 992 h 1023"/>
                <a:gd name="T40" fmla="*/ 615 w 1022"/>
                <a:gd name="T41" fmla="*/ 1013 h 1023"/>
                <a:gd name="T42" fmla="*/ 538 w 1022"/>
                <a:gd name="T43" fmla="*/ 1022 h 1023"/>
                <a:gd name="T44" fmla="*/ 485 w 1022"/>
                <a:gd name="T45" fmla="*/ 1022 h 1023"/>
                <a:gd name="T46" fmla="*/ 408 w 1022"/>
                <a:gd name="T47" fmla="*/ 1013 h 1023"/>
                <a:gd name="T48" fmla="*/ 336 w 1022"/>
                <a:gd name="T49" fmla="*/ 992 h 1023"/>
                <a:gd name="T50" fmla="*/ 267 w 1022"/>
                <a:gd name="T51" fmla="*/ 961 h 1023"/>
                <a:gd name="T52" fmla="*/ 205 w 1022"/>
                <a:gd name="T53" fmla="*/ 921 h 1023"/>
                <a:gd name="T54" fmla="*/ 150 w 1022"/>
                <a:gd name="T55" fmla="*/ 873 h 1023"/>
                <a:gd name="T56" fmla="*/ 102 w 1022"/>
                <a:gd name="T57" fmla="*/ 818 h 1023"/>
                <a:gd name="T58" fmla="*/ 62 w 1022"/>
                <a:gd name="T59" fmla="*/ 755 h 1023"/>
                <a:gd name="T60" fmla="*/ 31 w 1022"/>
                <a:gd name="T61" fmla="*/ 687 h 1023"/>
                <a:gd name="T62" fmla="*/ 10 w 1022"/>
                <a:gd name="T63" fmla="*/ 615 h 1023"/>
                <a:gd name="T64" fmla="*/ 1 w 1022"/>
                <a:gd name="T65" fmla="*/ 538 h 1023"/>
                <a:gd name="T66" fmla="*/ 1 w 1022"/>
                <a:gd name="T67" fmla="*/ 485 h 1023"/>
                <a:gd name="T68" fmla="*/ 10 w 1022"/>
                <a:gd name="T69" fmla="*/ 408 h 1023"/>
                <a:gd name="T70" fmla="*/ 31 w 1022"/>
                <a:gd name="T71" fmla="*/ 336 h 1023"/>
                <a:gd name="T72" fmla="*/ 62 w 1022"/>
                <a:gd name="T73" fmla="*/ 268 h 1023"/>
                <a:gd name="T74" fmla="*/ 102 w 1022"/>
                <a:gd name="T75" fmla="*/ 205 h 1023"/>
                <a:gd name="T76" fmla="*/ 150 w 1022"/>
                <a:gd name="T77" fmla="*/ 150 h 1023"/>
                <a:gd name="T78" fmla="*/ 205 w 1022"/>
                <a:gd name="T79" fmla="*/ 102 h 1023"/>
                <a:gd name="T80" fmla="*/ 267 w 1022"/>
                <a:gd name="T81" fmla="*/ 62 h 1023"/>
                <a:gd name="T82" fmla="*/ 336 w 1022"/>
                <a:gd name="T83" fmla="*/ 31 h 1023"/>
                <a:gd name="T84" fmla="*/ 408 w 1022"/>
                <a:gd name="T85" fmla="*/ 10 h 1023"/>
                <a:gd name="T86" fmla="*/ 485 w 1022"/>
                <a:gd name="T87" fmla="*/ 1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3">
                  <a:moveTo>
                    <a:pt x="512" y="0"/>
                  </a:moveTo>
                  <a:lnTo>
                    <a:pt x="512" y="0"/>
                  </a:lnTo>
                  <a:lnTo>
                    <a:pt x="538" y="1"/>
                  </a:lnTo>
                  <a:lnTo>
                    <a:pt x="563" y="3"/>
                  </a:lnTo>
                  <a:lnTo>
                    <a:pt x="590" y="7"/>
                  </a:lnTo>
                  <a:lnTo>
                    <a:pt x="615" y="10"/>
                  </a:lnTo>
                  <a:lnTo>
                    <a:pt x="639" y="16"/>
                  </a:lnTo>
                  <a:lnTo>
                    <a:pt x="663" y="23"/>
                  </a:lnTo>
                  <a:lnTo>
                    <a:pt x="687" y="31"/>
                  </a:lnTo>
                  <a:lnTo>
                    <a:pt x="710" y="40"/>
                  </a:lnTo>
                  <a:lnTo>
                    <a:pt x="733" y="50"/>
                  </a:lnTo>
                  <a:lnTo>
                    <a:pt x="755" y="62"/>
                  </a:lnTo>
                  <a:lnTo>
                    <a:pt x="777" y="75"/>
                  </a:lnTo>
                  <a:lnTo>
                    <a:pt x="797" y="88"/>
                  </a:lnTo>
                  <a:lnTo>
                    <a:pt x="817" y="102"/>
                  </a:lnTo>
                  <a:lnTo>
                    <a:pt x="836" y="117"/>
                  </a:lnTo>
                  <a:lnTo>
                    <a:pt x="855" y="133"/>
                  </a:lnTo>
                  <a:lnTo>
                    <a:pt x="873" y="150"/>
                  </a:lnTo>
                  <a:lnTo>
                    <a:pt x="890" y="167"/>
                  </a:lnTo>
                  <a:lnTo>
                    <a:pt x="906" y="187"/>
                  </a:lnTo>
                  <a:lnTo>
                    <a:pt x="921" y="205"/>
                  </a:lnTo>
                  <a:lnTo>
                    <a:pt x="935" y="226"/>
                  </a:lnTo>
                  <a:lnTo>
                    <a:pt x="949" y="247"/>
                  </a:lnTo>
                  <a:lnTo>
                    <a:pt x="961" y="268"/>
                  </a:lnTo>
                  <a:lnTo>
                    <a:pt x="972" y="290"/>
                  </a:lnTo>
                  <a:lnTo>
                    <a:pt x="982" y="313"/>
                  </a:lnTo>
                  <a:lnTo>
                    <a:pt x="991" y="336"/>
                  </a:lnTo>
                  <a:lnTo>
                    <a:pt x="999" y="360"/>
                  </a:lnTo>
                  <a:lnTo>
                    <a:pt x="1006" y="384"/>
                  </a:lnTo>
                  <a:lnTo>
                    <a:pt x="1012" y="408"/>
                  </a:lnTo>
                  <a:lnTo>
                    <a:pt x="1016" y="434"/>
                  </a:lnTo>
                  <a:lnTo>
                    <a:pt x="1020" y="460"/>
                  </a:lnTo>
                  <a:lnTo>
                    <a:pt x="1022" y="485"/>
                  </a:lnTo>
                  <a:lnTo>
                    <a:pt x="1022" y="512"/>
                  </a:lnTo>
                  <a:lnTo>
                    <a:pt x="1022" y="512"/>
                  </a:lnTo>
                  <a:lnTo>
                    <a:pt x="1022" y="538"/>
                  </a:lnTo>
                  <a:lnTo>
                    <a:pt x="1020" y="564"/>
                  </a:lnTo>
                  <a:lnTo>
                    <a:pt x="1016" y="590"/>
                  </a:lnTo>
                  <a:lnTo>
                    <a:pt x="1012" y="615"/>
                  </a:lnTo>
                  <a:lnTo>
                    <a:pt x="1006" y="639"/>
                  </a:lnTo>
                  <a:lnTo>
                    <a:pt x="999" y="664"/>
                  </a:lnTo>
                  <a:lnTo>
                    <a:pt x="991" y="687"/>
                  </a:lnTo>
                  <a:lnTo>
                    <a:pt x="982" y="711"/>
                  </a:lnTo>
                  <a:lnTo>
                    <a:pt x="972" y="733"/>
                  </a:lnTo>
                  <a:lnTo>
                    <a:pt x="961" y="755"/>
                  </a:lnTo>
                  <a:lnTo>
                    <a:pt x="949" y="777"/>
                  </a:lnTo>
                  <a:lnTo>
                    <a:pt x="935" y="797"/>
                  </a:lnTo>
                  <a:lnTo>
                    <a:pt x="921" y="818"/>
                  </a:lnTo>
                  <a:lnTo>
                    <a:pt x="906" y="837"/>
                  </a:lnTo>
                  <a:lnTo>
                    <a:pt x="890" y="856"/>
                  </a:lnTo>
                  <a:lnTo>
                    <a:pt x="873" y="873"/>
                  </a:lnTo>
                  <a:lnTo>
                    <a:pt x="855" y="890"/>
                  </a:lnTo>
                  <a:lnTo>
                    <a:pt x="836" y="906"/>
                  </a:lnTo>
                  <a:lnTo>
                    <a:pt x="817" y="921"/>
                  </a:lnTo>
                  <a:lnTo>
                    <a:pt x="797" y="936"/>
                  </a:lnTo>
                  <a:lnTo>
                    <a:pt x="777" y="949"/>
                  </a:lnTo>
                  <a:lnTo>
                    <a:pt x="755" y="961"/>
                  </a:lnTo>
                  <a:lnTo>
                    <a:pt x="733" y="973"/>
                  </a:lnTo>
                  <a:lnTo>
                    <a:pt x="710" y="983"/>
                  </a:lnTo>
                  <a:lnTo>
                    <a:pt x="687" y="992"/>
                  </a:lnTo>
                  <a:lnTo>
                    <a:pt x="663" y="1000"/>
                  </a:lnTo>
                  <a:lnTo>
                    <a:pt x="639" y="1007"/>
                  </a:lnTo>
                  <a:lnTo>
                    <a:pt x="615" y="1013"/>
                  </a:lnTo>
                  <a:lnTo>
                    <a:pt x="590" y="1017"/>
                  </a:lnTo>
                  <a:lnTo>
                    <a:pt x="563" y="1020"/>
                  </a:lnTo>
                  <a:lnTo>
                    <a:pt x="538" y="1022"/>
                  </a:lnTo>
                  <a:lnTo>
                    <a:pt x="512" y="1023"/>
                  </a:lnTo>
                  <a:lnTo>
                    <a:pt x="512" y="1023"/>
                  </a:lnTo>
                  <a:lnTo>
                    <a:pt x="485" y="1022"/>
                  </a:lnTo>
                  <a:lnTo>
                    <a:pt x="459" y="1020"/>
                  </a:lnTo>
                  <a:lnTo>
                    <a:pt x="434" y="1017"/>
                  </a:lnTo>
                  <a:lnTo>
                    <a:pt x="408" y="1013"/>
                  </a:lnTo>
                  <a:lnTo>
                    <a:pt x="383" y="1007"/>
                  </a:lnTo>
                  <a:lnTo>
                    <a:pt x="359" y="1000"/>
                  </a:lnTo>
                  <a:lnTo>
                    <a:pt x="336" y="992"/>
                  </a:lnTo>
                  <a:lnTo>
                    <a:pt x="312" y="983"/>
                  </a:lnTo>
                  <a:lnTo>
                    <a:pt x="290" y="973"/>
                  </a:lnTo>
                  <a:lnTo>
                    <a:pt x="267" y="961"/>
                  </a:lnTo>
                  <a:lnTo>
                    <a:pt x="247" y="949"/>
                  </a:lnTo>
                  <a:lnTo>
                    <a:pt x="226" y="936"/>
                  </a:lnTo>
                  <a:lnTo>
                    <a:pt x="205" y="921"/>
                  </a:lnTo>
                  <a:lnTo>
                    <a:pt x="186" y="906"/>
                  </a:lnTo>
                  <a:lnTo>
                    <a:pt x="168" y="890"/>
                  </a:lnTo>
                  <a:lnTo>
                    <a:pt x="150" y="873"/>
                  </a:lnTo>
                  <a:lnTo>
                    <a:pt x="133" y="856"/>
                  </a:lnTo>
                  <a:lnTo>
                    <a:pt x="117" y="837"/>
                  </a:lnTo>
                  <a:lnTo>
                    <a:pt x="102" y="818"/>
                  </a:lnTo>
                  <a:lnTo>
                    <a:pt x="87" y="797"/>
                  </a:lnTo>
                  <a:lnTo>
                    <a:pt x="75" y="777"/>
                  </a:lnTo>
                  <a:lnTo>
                    <a:pt x="62" y="755"/>
                  </a:lnTo>
                  <a:lnTo>
                    <a:pt x="51" y="733"/>
                  </a:lnTo>
                  <a:lnTo>
                    <a:pt x="40" y="711"/>
                  </a:lnTo>
                  <a:lnTo>
                    <a:pt x="31" y="687"/>
                  </a:lnTo>
                  <a:lnTo>
                    <a:pt x="23" y="664"/>
                  </a:lnTo>
                  <a:lnTo>
                    <a:pt x="16" y="639"/>
                  </a:lnTo>
                  <a:lnTo>
                    <a:pt x="10" y="615"/>
                  </a:lnTo>
                  <a:lnTo>
                    <a:pt x="6" y="590"/>
                  </a:lnTo>
                  <a:lnTo>
                    <a:pt x="2" y="564"/>
                  </a:lnTo>
                  <a:lnTo>
                    <a:pt x="1" y="538"/>
                  </a:lnTo>
                  <a:lnTo>
                    <a:pt x="0" y="512"/>
                  </a:lnTo>
                  <a:lnTo>
                    <a:pt x="0" y="512"/>
                  </a:lnTo>
                  <a:lnTo>
                    <a:pt x="1" y="485"/>
                  </a:lnTo>
                  <a:lnTo>
                    <a:pt x="2" y="460"/>
                  </a:lnTo>
                  <a:lnTo>
                    <a:pt x="6" y="434"/>
                  </a:lnTo>
                  <a:lnTo>
                    <a:pt x="10" y="408"/>
                  </a:lnTo>
                  <a:lnTo>
                    <a:pt x="16" y="384"/>
                  </a:lnTo>
                  <a:lnTo>
                    <a:pt x="23" y="360"/>
                  </a:lnTo>
                  <a:lnTo>
                    <a:pt x="31" y="336"/>
                  </a:lnTo>
                  <a:lnTo>
                    <a:pt x="40" y="313"/>
                  </a:lnTo>
                  <a:lnTo>
                    <a:pt x="51" y="290"/>
                  </a:lnTo>
                  <a:lnTo>
                    <a:pt x="62" y="268"/>
                  </a:lnTo>
                  <a:lnTo>
                    <a:pt x="75" y="247"/>
                  </a:lnTo>
                  <a:lnTo>
                    <a:pt x="87" y="226"/>
                  </a:lnTo>
                  <a:lnTo>
                    <a:pt x="102" y="205"/>
                  </a:lnTo>
                  <a:lnTo>
                    <a:pt x="117" y="187"/>
                  </a:lnTo>
                  <a:lnTo>
                    <a:pt x="133" y="167"/>
                  </a:lnTo>
                  <a:lnTo>
                    <a:pt x="150" y="150"/>
                  </a:lnTo>
                  <a:lnTo>
                    <a:pt x="168" y="133"/>
                  </a:lnTo>
                  <a:lnTo>
                    <a:pt x="186" y="117"/>
                  </a:lnTo>
                  <a:lnTo>
                    <a:pt x="205" y="102"/>
                  </a:lnTo>
                  <a:lnTo>
                    <a:pt x="226" y="88"/>
                  </a:lnTo>
                  <a:lnTo>
                    <a:pt x="247" y="75"/>
                  </a:lnTo>
                  <a:lnTo>
                    <a:pt x="267" y="62"/>
                  </a:lnTo>
                  <a:lnTo>
                    <a:pt x="290" y="50"/>
                  </a:lnTo>
                  <a:lnTo>
                    <a:pt x="312" y="40"/>
                  </a:lnTo>
                  <a:lnTo>
                    <a:pt x="336" y="31"/>
                  </a:lnTo>
                  <a:lnTo>
                    <a:pt x="359" y="23"/>
                  </a:lnTo>
                  <a:lnTo>
                    <a:pt x="383" y="16"/>
                  </a:lnTo>
                  <a:lnTo>
                    <a:pt x="408" y="10"/>
                  </a:lnTo>
                  <a:lnTo>
                    <a:pt x="434" y="7"/>
                  </a:lnTo>
                  <a:lnTo>
                    <a:pt x="459" y="3"/>
                  </a:lnTo>
                  <a:lnTo>
                    <a:pt x="485" y="1"/>
                  </a:lnTo>
                  <a:lnTo>
                    <a:pt x="512"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1" name="Freeform 200"/>
            <p:cNvSpPr>
              <a:spLocks/>
            </p:cNvSpPr>
            <p:nvPr/>
          </p:nvSpPr>
          <p:spPr bwMode="auto">
            <a:xfrm>
              <a:off x="4982436" y="2529467"/>
              <a:ext cx="201867" cy="283802"/>
            </a:xfrm>
            <a:custGeom>
              <a:avLst/>
              <a:gdLst>
                <a:gd name="T0" fmla="*/ 510 w 1022"/>
                <a:gd name="T1" fmla="*/ 0 h 1435"/>
                <a:gd name="T2" fmla="*/ 537 w 1022"/>
                <a:gd name="T3" fmla="*/ 0 h 1435"/>
                <a:gd name="T4" fmla="*/ 588 w 1022"/>
                <a:gd name="T5" fmla="*/ 4 h 1435"/>
                <a:gd name="T6" fmla="*/ 638 w 1022"/>
                <a:gd name="T7" fmla="*/ 11 h 1435"/>
                <a:gd name="T8" fmla="*/ 686 w 1022"/>
                <a:gd name="T9" fmla="*/ 22 h 1435"/>
                <a:gd name="T10" fmla="*/ 732 w 1022"/>
                <a:gd name="T11" fmla="*/ 37 h 1435"/>
                <a:gd name="T12" fmla="*/ 775 w 1022"/>
                <a:gd name="T13" fmla="*/ 53 h 1435"/>
                <a:gd name="T14" fmla="*/ 815 w 1022"/>
                <a:gd name="T15" fmla="*/ 73 h 1435"/>
                <a:gd name="T16" fmla="*/ 853 w 1022"/>
                <a:gd name="T17" fmla="*/ 95 h 1435"/>
                <a:gd name="T18" fmla="*/ 889 w 1022"/>
                <a:gd name="T19" fmla="*/ 120 h 1435"/>
                <a:gd name="T20" fmla="*/ 920 w 1022"/>
                <a:gd name="T21" fmla="*/ 148 h 1435"/>
                <a:gd name="T22" fmla="*/ 947 w 1022"/>
                <a:gd name="T23" fmla="*/ 176 h 1435"/>
                <a:gd name="T24" fmla="*/ 971 w 1022"/>
                <a:gd name="T25" fmla="*/ 207 h 1435"/>
                <a:gd name="T26" fmla="*/ 991 w 1022"/>
                <a:gd name="T27" fmla="*/ 241 h 1435"/>
                <a:gd name="T28" fmla="*/ 1006 w 1022"/>
                <a:gd name="T29" fmla="*/ 275 h 1435"/>
                <a:gd name="T30" fmla="*/ 1016 w 1022"/>
                <a:gd name="T31" fmla="*/ 311 h 1435"/>
                <a:gd name="T32" fmla="*/ 1021 w 1022"/>
                <a:gd name="T33" fmla="*/ 347 h 1435"/>
                <a:gd name="T34" fmla="*/ 1022 w 1022"/>
                <a:gd name="T35" fmla="*/ 1270 h 1435"/>
                <a:gd name="T36" fmla="*/ 953 w 1022"/>
                <a:gd name="T37" fmla="*/ 1260 h 1435"/>
                <a:gd name="T38" fmla="*/ 818 w 1022"/>
                <a:gd name="T39" fmla="*/ 1250 h 1435"/>
                <a:gd name="T40" fmla="*/ 683 w 1022"/>
                <a:gd name="T41" fmla="*/ 1251 h 1435"/>
                <a:gd name="T42" fmla="*/ 550 w 1022"/>
                <a:gd name="T43" fmla="*/ 1263 h 1435"/>
                <a:gd name="T44" fmla="*/ 421 w 1022"/>
                <a:gd name="T45" fmla="*/ 1283 h 1435"/>
                <a:gd name="T46" fmla="*/ 295 w 1022"/>
                <a:gd name="T47" fmla="*/ 1314 h 1435"/>
                <a:gd name="T48" fmla="*/ 173 w 1022"/>
                <a:gd name="T49" fmla="*/ 1356 h 1435"/>
                <a:gd name="T50" fmla="*/ 56 w 1022"/>
                <a:gd name="T51" fmla="*/ 1406 h 1435"/>
                <a:gd name="T52" fmla="*/ 0 w 1022"/>
                <a:gd name="T53" fmla="*/ 1435 h 1435"/>
                <a:gd name="T54" fmla="*/ 0 w 1022"/>
                <a:gd name="T55" fmla="*/ 367 h 1435"/>
                <a:gd name="T56" fmla="*/ 2 w 1022"/>
                <a:gd name="T57" fmla="*/ 329 h 1435"/>
                <a:gd name="T58" fmla="*/ 10 w 1022"/>
                <a:gd name="T59" fmla="*/ 293 h 1435"/>
                <a:gd name="T60" fmla="*/ 23 w 1022"/>
                <a:gd name="T61" fmla="*/ 258 h 1435"/>
                <a:gd name="T62" fmla="*/ 40 w 1022"/>
                <a:gd name="T63" fmla="*/ 225 h 1435"/>
                <a:gd name="T64" fmla="*/ 62 w 1022"/>
                <a:gd name="T65" fmla="*/ 193 h 1435"/>
                <a:gd name="T66" fmla="*/ 87 w 1022"/>
                <a:gd name="T67" fmla="*/ 162 h 1435"/>
                <a:gd name="T68" fmla="*/ 117 w 1022"/>
                <a:gd name="T69" fmla="*/ 134 h 1435"/>
                <a:gd name="T70" fmla="*/ 149 w 1022"/>
                <a:gd name="T71" fmla="*/ 108 h 1435"/>
                <a:gd name="T72" fmla="*/ 186 w 1022"/>
                <a:gd name="T73" fmla="*/ 84 h 1435"/>
                <a:gd name="T74" fmla="*/ 225 w 1022"/>
                <a:gd name="T75" fmla="*/ 63 h 1435"/>
                <a:gd name="T76" fmla="*/ 267 w 1022"/>
                <a:gd name="T77" fmla="*/ 45 h 1435"/>
                <a:gd name="T78" fmla="*/ 312 w 1022"/>
                <a:gd name="T79" fmla="*/ 28 h 1435"/>
                <a:gd name="T80" fmla="*/ 359 w 1022"/>
                <a:gd name="T81" fmla="*/ 16 h 1435"/>
                <a:gd name="T82" fmla="*/ 408 w 1022"/>
                <a:gd name="T83" fmla="*/ 7 h 1435"/>
                <a:gd name="T84" fmla="*/ 459 w 1022"/>
                <a:gd name="T85" fmla="*/ 2 h 1435"/>
                <a:gd name="T86" fmla="*/ 510 w 1022"/>
                <a:gd name="T87"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435">
                  <a:moveTo>
                    <a:pt x="510" y="0"/>
                  </a:moveTo>
                  <a:lnTo>
                    <a:pt x="510" y="0"/>
                  </a:lnTo>
                  <a:lnTo>
                    <a:pt x="510" y="0"/>
                  </a:lnTo>
                  <a:lnTo>
                    <a:pt x="537" y="0"/>
                  </a:lnTo>
                  <a:lnTo>
                    <a:pt x="563" y="2"/>
                  </a:lnTo>
                  <a:lnTo>
                    <a:pt x="588" y="4"/>
                  </a:lnTo>
                  <a:lnTo>
                    <a:pt x="613" y="7"/>
                  </a:lnTo>
                  <a:lnTo>
                    <a:pt x="638" y="11"/>
                  </a:lnTo>
                  <a:lnTo>
                    <a:pt x="662" y="16"/>
                  </a:lnTo>
                  <a:lnTo>
                    <a:pt x="686" y="22"/>
                  </a:lnTo>
                  <a:lnTo>
                    <a:pt x="709" y="28"/>
                  </a:lnTo>
                  <a:lnTo>
                    <a:pt x="732" y="37"/>
                  </a:lnTo>
                  <a:lnTo>
                    <a:pt x="753" y="45"/>
                  </a:lnTo>
                  <a:lnTo>
                    <a:pt x="775" y="53"/>
                  </a:lnTo>
                  <a:lnTo>
                    <a:pt x="796" y="63"/>
                  </a:lnTo>
                  <a:lnTo>
                    <a:pt x="815" y="73"/>
                  </a:lnTo>
                  <a:lnTo>
                    <a:pt x="835" y="84"/>
                  </a:lnTo>
                  <a:lnTo>
                    <a:pt x="853" y="95"/>
                  </a:lnTo>
                  <a:lnTo>
                    <a:pt x="872" y="108"/>
                  </a:lnTo>
                  <a:lnTo>
                    <a:pt x="889" y="120"/>
                  </a:lnTo>
                  <a:lnTo>
                    <a:pt x="905" y="134"/>
                  </a:lnTo>
                  <a:lnTo>
                    <a:pt x="920" y="148"/>
                  </a:lnTo>
                  <a:lnTo>
                    <a:pt x="934" y="162"/>
                  </a:lnTo>
                  <a:lnTo>
                    <a:pt x="947" y="176"/>
                  </a:lnTo>
                  <a:lnTo>
                    <a:pt x="960" y="193"/>
                  </a:lnTo>
                  <a:lnTo>
                    <a:pt x="971" y="207"/>
                  </a:lnTo>
                  <a:lnTo>
                    <a:pt x="982" y="225"/>
                  </a:lnTo>
                  <a:lnTo>
                    <a:pt x="991" y="241"/>
                  </a:lnTo>
                  <a:lnTo>
                    <a:pt x="999" y="258"/>
                  </a:lnTo>
                  <a:lnTo>
                    <a:pt x="1006" y="275"/>
                  </a:lnTo>
                  <a:lnTo>
                    <a:pt x="1012" y="293"/>
                  </a:lnTo>
                  <a:lnTo>
                    <a:pt x="1016" y="311"/>
                  </a:lnTo>
                  <a:lnTo>
                    <a:pt x="1018" y="329"/>
                  </a:lnTo>
                  <a:lnTo>
                    <a:pt x="1021" y="347"/>
                  </a:lnTo>
                  <a:lnTo>
                    <a:pt x="1022" y="367"/>
                  </a:lnTo>
                  <a:lnTo>
                    <a:pt x="1022" y="1270"/>
                  </a:lnTo>
                  <a:lnTo>
                    <a:pt x="1022" y="1270"/>
                  </a:lnTo>
                  <a:lnTo>
                    <a:pt x="953" y="1260"/>
                  </a:lnTo>
                  <a:lnTo>
                    <a:pt x="885" y="1253"/>
                  </a:lnTo>
                  <a:lnTo>
                    <a:pt x="818" y="1250"/>
                  </a:lnTo>
                  <a:lnTo>
                    <a:pt x="750" y="1250"/>
                  </a:lnTo>
                  <a:lnTo>
                    <a:pt x="683" y="1251"/>
                  </a:lnTo>
                  <a:lnTo>
                    <a:pt x="617" y="1256"/>
                  </a:lnTo>
                  <a:lnTo>
                    <a:pt x="550" y="1263"/>
                  </a:lnTo>
                  <a:lnTo>
                    <a:pt x="485" y="1272"/>
                  </a:lnTo>
                  <a:lnTo>
                    <a:pt x="421" y="1283"/>
                  </a:lnTo>
                  <a:lnTo>
                    <a:pt x="358" y="1298"/>
                  </a:lnTo>
                  <a:lnTo>
                    <a:pt x="295" y="1314"/>
                  </a:lnTo>
                  <a:lnTo>
                    <a:pt x="233" y="1334"/>
                  </a:lnTo>
                  <a:lnTo>
                    <a:pt x="173" y="1356"/>
                  </a:lnTo>
                  <a:lnTo>
                    <a:pt x="113" y="1380"/>
                  </a:lnTo>
                  <a:lnTo>
                    <a:pt x="56" y="1406"/>
                  </a:lnTo>
                  <a:lnTo>
                    <a:pt x="27" y="1420"/>
                  </a:lnTo>
                  <a:lnTo>
                    <a:pt x="0" y="1435"/>
                  </a:lnTo>
                  <a:lnTo>
                    <a:pt x="0" y="367"/>
                  </a:lnTo>
                  <a:lnTo>
                    <a:pt x="0" y="367"/>
                  </a:lnTo>
                  <a:lnTo>
                    <a:pt x="0" y="347"/>
                  </a:lnTo>
                  <a:lnTo>
                    <a:pt x="2" y="329"/>
                  </a:lnTo>
                  <a:lnTo>
                    <a:pt x="6" y="311"/>
                  </a:lnTo>
                  <a:lnTo>
                    <a:pt x="10" y="293"/>
                  </a:lnTo>
                  <a:lnTo>
                    <a:pt x="16" y="275"/>
                  </a:lnTo>
                  <a:lnTo>
                    <a:pt x="23" y="258"/>
                  </a:lnTo>
                  <a:lnTo>
                    <a:pt x="31" y="241"/>
                  </a:lnTo>
                  <a:lnTo>
                    <a:pt x="40" y="225"/>
                  </a:lnTo>
                  <a:lnTo>
                    <a:pt x="50" y="207"/>
                  </a:lnTo>
                  <a:lnTo>
                    <a:pt x="62" y="193"/>
                  </a:lnTo>
                  <a:lnTo>
                    <a:pt x="73" y="176"/>
                  </a:lnTo>
                  <a:lnTo>
                    <a:pt x="87" y="162"/>
                  </a:lnTo>
                  <a:lnTo>
                    <a:pt x="101" y="148"/>
                  </a:lnTo>
                  <a:lnTo>
                    <a:pt x="117" y="134"/>
                  </a:lnTo>
                  <a:lnTo>
                    <a:pt x="133" y="120"/>
                  </a:lnTo>
                  <a:lnTo>
                    <a:pt x="149" y="108"/>
                  </a:lnTo>
                  <a:lnTo>
                    <a:pt x="167" y="95"/>
                  </a:lnTo>
                  <a:lnTo>
                    <a:pt x="186" y="84"/>
                  </a:lnTo>
                  <a:lnTo>
                    <a:pt x="205" y="73"/>
                  </a:lnTo>
                  <a:lnTo>
                    <a:pt x="225" y="63"/>
                  </a:lnTo>
                  <a:lnTo>
                    <a:pt x="246" y="53"/>
                  </a:lnTo>
                  <a:lnTo>
                    <a:pt x="267" y="45"/>
                  </a:lnTo>
                  <a:lnTo>
                    <a:pt x="289" y="37"/>
                  </a:lnTo>
                  <a:lnTo>
                    <a:pt x="312" y="28"/>
                  </a:lnTo>
                  <a:lnTo>
                    <a:pt x="335" y="22"/>
                  </a:lnTo>
                  <a:lnTo>
                    <a:pt x="359" y="16"/>
                  </a:lnTo>
                  <a:lnTo>
                    <a:pt x="383" y="11"/>
                  </a:lnTo>
                  <a:lnTo>
                    <a:pt x="408" y="7"/>
                  </a:lnTo>
                  <a:lnTo>
                    <a:pt x="433" y="4"/>
                  </a:lnTo>
                  <a:lnTo>
                    <a:pt x="459" y="2"/>
                  </a:lnTo>
                  <a:lnTo>
                    <a:pt x="484" y="0"/>
                  </a:lnTo>
                  <a:lnTo>
                    <a:pt x="510"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2" name="Freeform 202"/>
            <p:cNvSpPr>
              <a:spLocks/>
            </p:cNvSpPr>
            <p:nvPr/>
          </p:nvSpPr>
          <p:spPr bwMode="auto">
            <a:xfrm>
              <a:off x="4983029" y="2268226"/>
              <a:ext cx="201867" cy="202461"/>
            </a:xfrm>
            <a:custGeom>
              <a:avLst/>
              <a:gdLst>
                <a:gd name="T0" fmla="*/ 537 w 1022"/>
                <a:gd name="T1" fmla="*/ 0 h 1022"/>
                <a:gd name="T2" fmla="*/ 614 w 1022"/>
                <a:gd name="T3" fmla="*/ 10 h 1022"/>
                <a:gd name="T4" fmla="*/ 686 w 1022"/>
                <a:gd name="T5" fmla="*/ 31 h 1022"/>
                <a:gd name="T6" fmla="*/ 755 w 1022"/>
                <a:gd name="T7" fmla="*/ 61 h 1022"/>
                <a:gd name="T8" fmla="*/ 817 w 1022"/>
                <a:gd name="T9" fmla="*/ 101 h 1022"/>
                <a:gd name="T10" fmla="*/ 872 w 1022"/>
                <a:gd name="T11" fmla="*/ 149 h 1022"/>
                <a:gd name="T12" fmla="*/ 920 w 1022"/>
                <a:gd name="T13" fmla="*/ 205 h 1022"/>
                <a:gd name="T14" fmla="*/ 960 w 1022"/>
                <a:gd name="T15" fmla="*/ 267 h 1022"/>
                <a:gd name="T16" fmla="*/ 991 w 1022"/>
                <a:gd name="T17" fmla="*/ 335 h 1022"/>
                <a:gd name="T18" fmla="*/ 1012 w 1022"/>
                <a:gd name="T19" fmla="*/ 407 h 1022"/>
                <a:gd name="T20" fmla="*/ 1021 w 1022"/>
                <a:gd name="T21" fmla="*/ 484 h 1022"/>
                <a:gd name="T22" fmla="*/ 1021 w 1022"/>
                <a:gd name="T23" fmla="*/ 537 h 1022"/>
                <a:gd name="T24" fmla="*/ 1012 w 1022"/>
                <a:gd name="T25" fmla="*/ 613 h 1022"/>
                <a:gd name="T26" fmla="*/ 991 w 1022"/>
                <a:gd name="T27" fmla="*/ 686 h 1022"/>
                <a:gd name="T28" fmla="*/ 960 w 1022"/>
                <a:gd name="T29" fmla="*/ 754 h 1022"/>
                <a:gd name="T30" fmla="*/ 920 w 1022"/>
                <a:gd name="T31" fmla="*/ 816 h 1022"/>
                <a:gd name="T32" fmla="*/ 872 w 1022"/>
                <a:gd name="T33" fmla="*/ 871 h 1022"/>
                <a:gd name="T34" fmla="*/ 817 w 1022"/>
                <a:gd name="T35" fmla="*/ 920 h 1022"/>
                <a:gd name="T36" fmla="*/ 755 w 1022"/>
                <a:gd name="T37" fmla="*/ 960 h 1022"/>
                <a:gd name="T38" fmla="*/ 686 w 1022"/>
                <a:gd name="T39" fmla="*/ 991 h 1022"/>
                <a:gd name="T40" fmla="*/ 614 w 1022"/>
                <a:gd name="T41" fmla="*/ 1011 h 1022"/>
                <a:gd name="T42" fmla="*/ 537 w 1022"/>
                <a:gd name="T43" fmla="*/ 1021 h 1022"/>
                <a:gd name="T44" fmla="*/ 484 w 1022"/>
                <a:gd name="T45" fmla="*/ 1021 h 1022"/>
                <a:gd name="T46" fmla="*/ 407 w 1022"/>
                <a:gd name="T47" fmla="*/ 1011 h 1022"/>
                <a:gd name="T48" fmla="*/ 335 w 1022"/>
                <a:gd name="T49" fmla="*/ 991 h 1022"/>
                <a:gd name="T50" fmla="*/ 268 w 1022"/>
                <a:gd name="T51" fmla="*/ 960 h 1022"/>
                <a:gd name="T52" fmla="*/ 206 w 1022"/>
                <a:gd name="T53" fmla="*/ 920 h 1022"/>
                <a:gd name="T54" fmla="*/ 149 w 1022"/>
                <a:gd name="T55" fmla="*/ 871 h 1022"/>
                <a:gd name="T56" fmla="*/ 101 w 1022"/>
                <a:gd name="T57" fmla="*/ 816 h 1022"/>
                <a:gd name="T58" fmla="*/ 61 w 1022"/>
                <a:gd name="T59" fmla="*/ 754 h 1022"/>
                <a:gd name="T60" fmla="*/ 31 w 1022"/>
                <a:gd name="T61" fmla="*/ 686 h 1022"/>
                <a:gd name="T62" fmla="*/ 11 w 1022"/>
                <a:gd name="T63" fmla="*/ 613 h 1022"/>
                <a:gd name="T64" fmla="*/ 0 w 1022"/>
                <a:gd name="T65" fmla="*/ 537 h 1022"/>
                <a:gd name="T66" fmla="*/ 0 w 1022"/>
                <a:gd name="T67" fmla="*/ 484 h 1022"/>
                <a:gd name="T68" fmla="*/ 11 w 1022"/>
                <a:gd name="T69" fmla="*/ 407 h 1022"/>
                <a:gd name="T70" fmla="*/ 31 w 1022"/>
                <a:gd name="T71" fmla="*/ 335 h 1022"/>
                <a:gd name="T72" fmla="*/ 61 w 1022"/>
                <a:gd name="T73" fmla="*/ 267 h 1022"/>
                <a:gd name="T74" fmla="*/ 101 w 1022"/>
                <a:gd name="T75" fmla="*/ 205 h 1022"/>
                <a:gd name="T76" fmla="*/ 149 w 1022"/>
                <a:gd name="T77" fmla="*/ 149 h 1022"/>
                <a:gd name="T78" fmla="*/ 206 w 1022"/>
                <a:gd name="T79" fmla="*/ 101 h 1022"/>
                <a:gd name="T80" fmla="*/ 268 w 1022"/>
                <a:gd name="T81" fmla="*/ 61 h 1022"/>
                <a:gd name="T82" fmla="*/ 335 w 1022"/>
                <a:gd name="T83" fmla="*/ 31 h 1022"/>
                <a:gd name="T84" fmla="*/ 407 w 1022"/>
                <a:gd name="T85" fmla="*/ 10 h 1022"/>
                <a:gd name="T86" fmla="*/ 484 w 1022"/>
                <a:gd name="T87" fmla="*/ 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1" y="0"/>
                  </a:moveTo>
                  <a:lnTo>
                    <a:pt x="511" y="0"/>
                  </a:lnTo>
                  <a:lnTo>
                    <a:pt x="537" y="0"/>
                  </a:lnTo>
                  <a:lnTo>
                    <a:pt x="563" y="2"/>
                  </a:lnTo>
                  <a:lnTo>
                    <a:pt x="589" y="5"/>
                  </a:lnTo>
                  <a:lnTo>
                    <a:pt x="614" y="10"/>
                  </a:lnTo>
                  <a:lnTo>
                    <a:pt x="639" y="16"/>
                  </a:lnTo>
                  <a:lnTo>
                    <a:pt x="663" y="23"/>
                  </a:lnTo>
                  <a:lnTo>
                    <a:pt x="686" y="31"/>
                  </a:lnTo>
                  <a:lnTo>
                    <a:pt x="710" y="40"/>
                  </a:lnTo>
                  <a:lnTo>
                    <a:pt x="732" y="50"/>
                  </a:lnTo>
                  <a:lnTo>
                    <a:pt x="755" y="61"/>
                  </a:lnTo>
                  <a:lnTo>
                    <a:pt x="776" y="73"/>
                  </a:lnTo>
                  <a:lnTo>
                    <a:pt x="796" y="87"/>
                  </a:lnTo>
                  <a:lnTo>
                    <a:pt x="817" y="101"/>
                  </a:lnTo>
                  <a:lnTo>
                    <a:pt x="836" y="116"/>
                  </a:lnTo>
                  <a:lnTo>
                    <a:pt x="855" y="132"/>
                  </a:lnTo>
                  <a:lnTo>
                    <a:pt x="872" y="149"/>
                  </a:lnTo>
                  <a:lnTo>
                    <a:pt x="889" y="167"/>
                  </a:lnTo>
                  <a:lnTo>
                    <a:pt x="905" y="186"/>
                  </a:lnTo>
                  <a:lnTo>
                    <a:pt x="920" y="205"/>
                  </a:lnTo>
                  <a:lnTo>
                    <a:pt x="935" y="225"/>
                  </a:lnTo>
                  <a:lnTo>
                    <a:pt x="948" y="245"/>
                  </a:lnTo>
                  <a:lnTo>
                    <a:pt x="960" y="267"/>
                  </a:lnTo>
                  <a:lnTo>
                    <a:pt x="972" y="289"/>
                  </a:lnTo>
                  <a:lnTo>
                    <a:pt x="982" y="312"/>
                  </a:lnTo>
                  <a:lnTo>
                    <a:pt x="991" y="335"/>
                  </a:lnTo>
                  <a:lnTo>
                    <a:pt x="999" y="359"/>
                  </a:lnTo>
                  <a:lnTo>
                    <a:pt x="1006" y="383"/>
                  </a:lnTo>
                  <a:lnTo>
                    <a:pt x="1012" y="407"/>
                  </a:lnTo>
                  <a:lnTo>
                    <a:pt x="1017" y="432"/>
                  </a:lnTo>
                  <a:lnTo>
                    <a:pt x="1020" y="459"/>
                  </a:lnTo>
                  <a:lnTo>
                    <a:pt x="1021" y="484"/>
                  </a:lnTo>
                  <a:lnTo>
                    <a:pt x="1022" y="510"/>
                  </a:lnTo>
                  <a:lnTo>
                    <a:pt x="1022" y="510"/>
                  </a:lnTo>
                  <a:lnTo>
                    <a:pt x="1021" y="537"/>
                  </a:lnTo>
                  <a:lnTo>
                    <a:pt x="1020" y="563"/>
                  </a:lnTo>
                  <a:lnTo>
                    <a:pt x="1017" y="588"/>
                  </a:lnTo>
                  <a:lnTo>
                    <a:pt x="1012" y="613"/>
                  </a:lnTo>
                  <a:lnTo>
                    <a:pt x="1006" y="639"/>
                  </a:lnTo>
                  <a:lnTo>
                    <a:pt x="999" y="663"/>
                  </a:lnTo>
                  <a:lnTo>
                    <a:pt x="991" y="686"/>
                  </a:lnTo>
                  <a:lnTo>
                    <a:pt x="982" y="710"/>
                  </a:lnTo>
                  <a:lnTo>
                    <a:pt x="972" y="732"/>
                  </a:lnTo>
                  <a:lnTo>
                    <a:pt x="960" y="754"/>
                  </a:lnTo>
                  <a:lnTo>
                    <a:pt x="948" y="775"/>
                  </a:lnTo>
                  <a:lnTo>
                    <a:pt x="935" y="796"/>
                  </a:lnTo>
                  <a:lnTo>
                    <a:pt x="920" y="816"/>
                  </a:lnTo>
                  <a:lnTo>
                    <a:pt x="905" y="836"/>
                  </a:lnTo>
                  <a:lnTo>
                    <a:pt x="889" y="854"/>
                  </a:lnTo>
                  <a:lnTo>
                    <a:pt x="872" y="871"/>
                  </a:lnTo>
                  <a:lnTo>
                    <a:pt x="855" y="889"/>
                  </a:lnTo>
                  <a:lnTo>
                    <a:pt x="836" y="905"/>
                  </a:lnTo>
                  <a:lnTo>
                    <a:pt x="817" y="920"/>
                  </a:lnTo>
                  <a:lnTo>
                    <a:pt x="796" y="935"/>
                  </a:lnTo>
                  <a:lnTo>
                    <a:pt x="776" y="947"/>
                  </a:lnTo>
                  <a:lnTo>
                    <a:pt x="755" y="960"/>
                  </a:lnTo>
                  <a:lnTo>
                    <a:pt x="732" y="971"/>
                  </a:lnTo>
                  <a:lnTo>
                    <a:pt x="710" y="982"/>
                  </a:lnTo>
                  <a:lnTo>
                    <a:pt x="686" y="991"/>
                  </a:lnTo>
                  <a:lnTo>
                    <a:pt x="663" y="999"/>
                  </a:lnTo>
                  <a:lnTo>
                    <a:pt x="639" y="1006"/>
                  </a:lnTo>
                  <a:lnTo>
                    <a:pt x="614" y="1011"/>
                  </a:lnTo>
                  <a:lnTo>
                    <a:pt x="589" y="1016"/>
                  </a:lnTo>
                  <a:lnTo>
                    <a:pt x="563" y="1018"/>
                  </a:lnTo>
                  <a:lnTo>
                    <a:pt x="537" y="1021"/>
                  </a:lnTo>
                  <a:lnTo>
                    <a:pt x="511" y="1022"/>
                  </a:lnTo>
                  <a:lnTo>
                    <a:pt x="511" y="1022"/>
                  </a:lnTo>
                  <a:lnTo>
                    <a:pt x="484" y="1021"/>
                  </a:lnTo>
                  <a:lnTo>
                    <a:pt x="459" y="1018"/>
                  </a:lnTo>
                  <a:lnTo>
                    <a:pt x="433" y="1016"/>
                  </a:lnTo>
                  <a:lnTo>
                    <a:pt x="407" y="1011"/>
                  </a:lnTo>
                  <a:lnTo>
                    <a:pt x="383" y="1006"/>
                  </a:lnTo>
                  <a:lnTo>
                    <a:pt x="359" y="999"/>
                  </a:lnTo>
                  <a:lnTo>
                    <a:pt x="335" y="991"/>
                  </a:lnTo>
                  <a:lnTo>
                    <a:pt x="312" y="982"/>
                  </a:lnTo>
                  <a:lnTo>
                    <a:pt x="289" y="971"/>
                  </a:lnTo>
                  <a:lnTo>
                    <a:pt x="268" y="960"/>
                  </a:lnTo>
                  <a:lnTo>
                    <a:pt x="246" y="947"/>
                  </a:lnTo>
                  <a:lnTo>
                    <a:pt x="225" y="935"/>
                  </a:lnTo>
                  <a:lnTo>
                    <a:pt x="206" y="920"/>
                  </a:lnTo>
                  <a:lnTo>
                    <a:pt x="186" y="905"/>
                  </a:lnTo>
                  <a:lnTo>
                    <a:pt x="168" y="889"/>
                  </a:lnTo>
                  <a:lnTo>
                    <a:pt x="149" y="871"/>
                  </a:lnTo>
                  <a:lnTo>
                    <a:pt x="132" y="854"/>
                  </a:lnTo>
                  <a:lnTo>
                    <a:pt x="116" y="836"/>
                  </a:lnTo>
                  <a:lnTo>
                    <a:pt x="101" y="816"/>
                  </a:lnTo>
                  <a:lnTo>
                    <a:pt x="87" y="796"/>
                  </a:lnTo>
                  <a:lnTo>
                    <a:pt x="74" y="775"/>
                  </a:lnTo>
                  <a:lnTo>
                    <a:pt x="61" y="754"/>
                  </a:lnTo>
                  <a:lnTo>
                    <a:pt x="51" y="732"/>
                  </a:lnTo>
                  <a:lnTo>
                    <a:pt x="40" y="710"/>
                  </a:lnTo>
                  <a:lnTo>
                    <a:pt x="31" y="686"/>
                  </a:lnTo>
                  <a:lnTo>
                    <a:pt x="23" y="663"/>
                  </a:lnTo>
                  <a:lnTo>
                    <a:pt x="16" y="639"/>
                  </a:lnTo>
                  <a:lnTo>
                    <a:pt x="11" y="613"/>
                  </a:lnTo>
                  <a:lnTo>
                    <a:pt x="6" y="588"/>
                  </a:lnTo>
                  <a:lnTo>
                    <a:pt x="3" y="563"/>
                  </a:lnTo>
                  <a:lnTo>
                    <a:pt x="0" y="537"/>
                  </a:lnTo>
                  <a:lnTo>
                    <a:pt x="0" y="510"/>
                  </a:lnTo>
                  <a:lnTo>
                    <a:pt x="0" y="510"/>
                  </a:lnTo>
                  <a:lnTo>
                    <a:pt x="0" y="484"/>
                  </a:lnTo>
                  <a:lnTo>
                    <a:pt x="3" y="459"/>
                  </a:lnTo>
                  <a:lnTo>
                    <a:pt x="6" y="432"/>
                  </a:lnTo>
                  <a:lnTo>
                    <a:pt x="11" y="407"/>
                  </a:lnTo>
                  <a:lnTo>
                    <a:pt x="16" y="383"/>
                  </a:lnTo>
                  <a:lnTo>
                    <a:pt x="23" y="359"/>
                  </a:lnTo>
                  <a:lnTo>
                    <a:pt x="31" y="335"/>
                  </a:lnTo>
                  <a:lnTo>
                    <a:pt x="40" y="312"/>
                  </a:lnTo>
                  <a:lnTo>
                    <a:pt x="51" y="289"/>
                  </a:lnTo>
                  <a:lnTo>
                    <a:pt x="61" y="267"/>
                  </a:lnTo>
                  <a:lnTo>
                    <a:pt x="74" y="245"/>
                  </a:lnTo>
                  <a:lnTo>
                    <a:pt x="87" y="225"/>
                  </a:lnTo>
                  <a:lnTo>
                    <a:pt x="101" y="205"/>
                  </a:lnTo>
                  <a:lnTo>
                    <a:pt x="116" y="186"/>
                  </a:lnTo>
                  <a:lnTo>
                    <a:pt x="132" y="167"/>
                  </a:lnTo>
                  <a:lnTo>
                    <a:pt x="149" y="149"/>
                  </a:lnTo>
                  <a:lnTo>
                    <a:pt x="168" y="132"/>
                  </a:lnTo>
                  <a:lnTo>
                    <a:pt x="186" y="116"/>
                  </a:lnTo>
                  <a:lnTo>
                    <a:pt x="206" y="101"/>
                  </a:lnTo>
                  <a:lnTo>
                    <a:pt x="225" y="87"/>
                  </a:lnTo>
                  <a:lnTo>
                    <a:pt x="246" y="73"/>
                  </a:lnTo>
                  <a:lnTo>
                    <a:pt x="268" y="61"/>
                  </a:lnTo>
                  <a:lnTo>
                    <a:pt x="289" y="50"/>
                  </a:lnTo>
                  <a:lnTo>
                    <a:pt x="312" y="40"/>
                  </a:lnTo>
                  <a:lnTo>
                    <a:pt x="335" y="31"/>
                  </a:lnTo>
                  <a:lnTo>
                    <a:pt x="359" y="23"/>
                  </a:lnTo>
                  <a:lnTo>
                    <a:pt x="383" y="16"/>
                  </a:lnTo>
                  <a:lnTo>
                    <a:pt x="407" y="10"/>
                  </a:lnTo>
                  <a:lnTo>
                    <a:pt x="433" y="5"/>
                  </a:lnTo>
                  <a:lnTo>
                    <a:pt x="459" y="2"/>
                  </a:lnTo>
                  <a:lnTo>
                    <a:pt x="484" y="0"/>
                  </a:lnTo>
                  <a:lnTo>
                    <a:pt x="511"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3" name="Freeform 204"/>
            <p:cNvSpPr>
              <a:spLocks/>
            </p:cNvSpPr>
            <p:nvPr/>
          </p:nvSpPr>
          <p:spPr bwMode="auto">
            <a:xfrm>
              <a:off x="4195152" y="2635150"/>
              <a:ext cx="202461" cy="159713"/>
            </a:xfrm>
            <a:custGeom>
              <a:avLst/>
              <a:gdLst>
                <a:gd name="T0" fmla="*/ 510 w 1022"/>
                <a:gd name="T1" fmla="*/ 0 h 805"/>
                <a:gd name="T2" fmla="*/ 537 w 1022"/>
                <a:gd name="T3" fmla="*/ 0 h 805"/>
                <a:gd name="T4" fmla="*/ 588 w 1022"/>
                <a:gd name="T5" fmla="*/ 5 h 805"/>
                <a:gd name="T6" fmla="*/ 638 w 1022"/>
                <a:gd name="T7" fmla="*/ 12 h 805"/>
                <a:gd name="T8" fmla="*/ 686 w 1022"/>
                <a:gd name="T9" fmla="*/ 22 h 805"/>
                <a:gd name="T10" fmla="*/ 732 w 1022"/>
                <a:gd name="T11" fmla="*/ 37 h 805"/>
                <a:gd name="T12" fmla="*/ 775 w 1022"/>
                <a:gd name="T13" fmla="*/ 53 h 805"/>
                <a:gd name="T14" fmla="*/ 817 w 1022"/>
                <a:gd name="T15" fmla="*/ 74 h 805"/>
                <a:gd name="T16" fmla="*/ 855 w 1022"/>
                <a:gd name="T17" fmla="*/ 96 h 805"/>
                <a:gd name="T18" fmla="*/ 889 w 1022"/>
                <a:gd name="T19" fmla="*/ 121 h 805"/>
                <a:gd name="T20" fmla="*/ 920 w 1022"/>
                <a:gd name="T21" fmla="*/ 148 h 805"/>
                <a:gd name="T22" fmla="*/ 948 w 1022"/>
                <a:gd name="T23" fmla="*/ 177 h 805"/>
                <a:gd name="T24" fmla="*/ 972 w 1022"/>
                <a:gd name="T25" fmla="*/ 208 h 805"/>
                <a:gd name="T26" fmla="*/ 991 w 1022"/>
                <a:gd name="T27" fmla="*/ 241 h 805"/>
                <a:gd name="T28" fmla="*/ 1006 w 1022"/>
                <a:gd name="T29" fmla="*/ 276 h 805"/>
                <a:gd name="T30" fmla="*/ 1016 w 1022"/>
                <a:gd name="T31" fmla="*/ 311 h 805"/>
                <a:gd name="T32" fmla="*/ 1021 w 1022"/>
                <a:gd name="T33" fmla="*/ 348 h 805"/>
                <a:gd name="T34" fmla="*/ 1022 w 1022"/>
                <a:gd name="T35" fmla="*/ 755 h 805"/>
                <a:gd name="T36" fmla="*/ 958 w 1022"/>
                <a:gd name="T37" fmla="*/ 747 h 805"/>
                <a:gd name="T38" fmla="*/ 828 w 1022"/>
                <a:gd name="T39" fmla="*/ 735 h 805"/>
                <a:gd name="T40" fmla="*/ 699 w 1022"/>
                <a:gd name="T41" fmla="*/ 729 h 805"/>
                <a:gd name="T42" fmla="*/ 569 w 1022"/>
                <a:gd name="T43" fmla="*/ 729 h 805"/>
                <a:gd name="T44" fmla="*/ 441 w 1022"/>
                <a:gd name="T45" fmla="*/ 736 h 805"/>
                <a:gd name="T46" fmla="*/ 312 w 1022"/>
                <a:gd name="T47" fmla="*/ 748 h 805"/>
                <a:gd name="T48" fmla="*/ 186 w 1022"/>
                <a:gd name="T49" fmla="*/ 767 h 805"/>
                <a:gd name="T50" fmla="*/ 61 w 1022"/>
                <a:gd name="T51" fmla="*/ 791 h 805"/>
                <a:gd name="T52" fmla="*/ 0 w 1022"/>
                <a:gd name="T53" fmla="*/ 368 h 805"/>
                <a:gd name="T54" fmla="*/ 0 w 1022"/>
                <a:gd name="T55" fmla="*/ 348 h 805"/>
                <a:gd name="T56" fmla="*/ 6 w 1022"/>
                <a:gd name="T57" fmla="*/ 311 h 805"/>
                <a:gd name="T58" fmla="*/ 16 w 1022"/>
                <a:gd name="T59" fmla="*/ 276 h 805"/>
                <a:gd name="T60" fmla="*/ 31 w 1022"/>
                <a:gd name="T61" fmla="*/ 241 h 805"/>
                <a:gd name="T62" fmla="*/ 51 w 1022"/>
                <a:gd name="T63" fmla="*/ 208 h 805"/>
                <a:gd name="T64" fmla="*/ 73 w 1022"/>
                <a:gd name="T65" fmla="*/ 177 h 805"/>
                <a:gd name="T66" fmla="*/ 101 w 1022"/>
                <a:gd name="T67" fmla="*/ 148 h 805"/>
                <a:gd name="T68" fmla="*/ 133 w 1022"/>
                <a:gd name="T69" fmla="*/ 121 h 805"/>
                <a:gd name="T70" fmla="*/ 168 w 1022"/>
                <a:gd name="T71" fmla="*/ 96 h 805"/>
                <a:gd name="T72" fmla="*/ 205 w 1022"/>
                <a:gd name="T73" fmla="*/ 74 h 805"/>
                <a:gd name="T74" fmla="*/ 247 w 1022"/>
                <a:gd name="T75" fmla="*/ 53 h 805"/>
                <a:gd name="T76" fmla="*/ 290 w 1022"/>
                <a:gd name="T77" fmla="*/ 37 h 805"/>
                <a:gd name="T78" fmla="*/ 335 w 1022"/>
                <a:gd name="T79" fmla="*/ 22 h 805"/>
                <a:gd name="T80" fmla="*/ 383 w 1022"/>
                <a:gd name="T81" fmla="*/ 12 h 805"/>
                <a:gd name="T82" fmla="*/ 434 w 1022"/>
                <a:gd name="T83" fmla="*/ 5 h 805"/>
                <a:gd name="T84" fmla="*/ 484 w 1022"/>
                <a:gd name="T85"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2" h="805">
                  <a:moveTo>
                    <a:pt x="510" y="0"/>
                  </a:moveTo>
                  <a:lnTo>
                    <a:pt x="510" y="0"/>
                  </a:lnTo>
                  <a:lnTo>
                    <a:pt x="510" y="0"/>
                  </a:lnTo>
                  <a:lnTo>
                    <a:pt x="537" y="0"/>
                  </a:lnTo>
                  <a:lnTo>
                    <a:pt x="563" y="3"/>
                  </a:lnTo>
                  <a:lnTo>
                    <a:pt x="588" y="5"/>
                  </a:lnTo>
                  <a:lnTo>
                    <a:pt x="614" y="7"/>
                  </a:lnTo>
                  <a:lnTo>
                    <a:pt x="638" y="12"/>
                  </a:lnTo>
                  <a:lnTo>
                    <a:pt x="662" y="17"/>
                  </a:lnTo>
                  <a:lnTo>
                    <a:pt x="686" y="22"/>
                  </a:lnTo>
                  <a:lnTo>
                    <a:pt x="709" y="29"/>
                  </a:lnTo>
                  <a:lnTo>
                    <a:pt x="732" y="37"/>
                  </a:lnTo>
                  <a:lnTo>
                    <a:pt x="754" y="45"/>
                  </a:lnTo>
                  <a:lnTo>
                    <a:pt x="775" y="53"/>
                  </a:lnTo>
                  <a:lnTo>
                    <a:pt x="796" y="64"/>
                  </a:lnTo>
                  <a:lnTo>
                    <a:pt x="817" y="74"/>
                  </a:lnTo>
                  <a:lnTo>
                    <a:pt x="835" y="84"/>
                  </a:lnTo>
                  <a:lnTo>
                    <a:pt x="855" y="96"/>
                  </a:lnTo>
                  <a:lnTo>
                    <a:pt x="872" y="108"/>
                  </a:lnTo>
                  <a:lnTo>
                    <a:pt x="889" y="121"/>
                  </a:lnTo>
                  <a:lnTo>
                    <a:pt x="905" y="135"/>
                  </a:lnTo>
                  <a:lnTo>
                    <a:pt x="920" y="148"/>
                  </a:lnTo>
                  <a:lnTo>
                    <a:pt x="935" y="162"/>
                  </a:lnTo>
                  <a:lnTo>
                    <a:pt x="948" y="177"/>
                  </a:lnTo>
                  <a:lnTo>
                    <a:pt x="960" y="193"/>
                  </a:lnTo>
                  <a:lnTo>
                    <a:pt x="972" y="208"/>
                  </a:lnTo>
                  <a:lnTo>
                    <a:pt x="982" y="224"/>
                  </a:lnTo>
                  <a:lnTo>
                    <a:pt x="991" y="241"/>
                  </a:lnTo>
                  <a:lnTo>
                    <a:pt x="999" y="259"/>
                  </a:lnTo>
                  <a:lnTo>
                    <a:pt x="1006" y="276"/>
                  </a:lnTo>
                  <a:lnTo>
                    <a:pt x="1012" y="293"/>
                  </a:lnTo>
                  <a:lnTo>
                    <a:pt x="1016" y="311"/>
                  </a:lnTo>
                  <a:lnTo>
                    <a:pt x="1020" y="330"/>
                  </a:lnTo>
                  <a:lnTo>
                    <a:pt x="1021" y="348"/>
                  </a:lnTo>
                  <a:lnTo>
                    <a:pt x="1022" y="368"/>
                  </a:lnTo>
                  <a:lnTo>
                    <a:pt x="1022" y="755"/>
                  </a:lnTo>
                  <a:lnTo>
                    <a:pt x="1022" y="755"/>
                  </a:lnTo>
                  <a:lnTo>
                    <a:pt x="958" y="747"/>
                  </a:lnTo>
                  <a:lnTo>
                    <a:pt x="894" y="740"/>
                  </a:lnTo>
                  <a:lnTo>
                    <a:pt x="828" y="735"/>
                  </a:lnTo>
                  <a:lnTo>
                    <a:pt x="764" y="731"/>
                  </a:lnTo>
                  <a:lnTo>
                    <a:pt x="699" y="729"/>
                  </a:lnTo>
                  <a:lnTo>
                    <a:pt x="634" y="728"/>
                  </a:lnTo>
                  <a:lnTo>
                    <a:pt x="569" y="729"/>
                  </a:lnTo>
                  <a:lnTo>
                    <a:pt x="505" y="731"/>
                  </a:lnTo>
                  <a:lnTo>
                    <a:pt x="441" y="736"/>
                  </a:lnTo>
                  <a:lnTo>
                    <a:pt x="376" y="741"/>
                  </a:lnTo>
                  <a:lnTo>
                    <a:pt x="312" y="748"/>
                  </a:lnTo>
                  <a:lnTo>
                    <a:pt x="249" y="756"/>
                  </a:lnTo>
                  <a:lnTo>
                    <a:pt x="186" y="767"/>
                  </a:lnTo>
                  <a:lnTo>
                    <a:pt x="123" y="778"/>
                  </a:lnTo>
                  <a:lnTo>
                    <a:pt x="61" y="791"/>
                  </a:lnTo>
                  <a:lnTo>
                    <a:pt x="0" y="805"/>
                  </a:lnTo>
                  <a:lnTo>
                    <a:pt x="0" y="368"/>
                  </a:lnTo>
                  <a:lnTo>
                    <a:pt x="0" y="368"/>
                  </a:lnTo>
                  <a:lnTo>
                    <a:pt x="0" y="348"/>
                  </a:lnTo>
                  <a:lnTo>
                    <a:pt x="2" y="330"/>
                  </a:lnTo>
                  <a:lnTo>
                    <a:pt x="6" y="311"/>
                  </a:lnTo>
                  <a:lnTo>
                    <a:pt x="10" y="293"/>
                  </a:lnTo>
                  <a:lnTo>
                    <a:pt x="16" y="276"/>
                  </a:lnTo>
                  <a:lnTo>
                    <a:pt x="23" y="259"/>
                  </a:lnTo>
                  <a:lnTo>
                    <a:pt x="31" y="241"/>
                  </a:lnTo>
                  <a:lnTo>
                    <a:pt x="40" y="224"/>
                  </a:lnTo>
                  <a:lnTo>
                    <a:pt x="51" y="208"/>
                  </a:lnTo>
                  <a:lnTo>
                    <a:pt x="62" y="193"/>
                  </a:lnTo>
                  <a:lnTo>
                    <a:pt x="73" y="177"/>
                  </a:lnTo>
                  <a:lnTo>
                    <a:pt x="87" y="162"/>
                  </a:lnTo>
                  <a:lnTo>
                    <a:pt x="101" y="148"/>
                  </a:lnTo>
                  <a:lnTo>
                    <a:pt x="117" y="135"/>
                  </a:lnTo>
                  <a:lnTo>
                    <a:pt x="133" y="121"/>
                  </a:lnTo>
                  <a:lnTo>
                    <a:pt x="150" y="108"/>
                  </a:lnTo>
                  <a:lnTo>
                    <a:pt x="168" y="96"/>
                  </a:lnTo>
                  <a:lnTo>
                    <a:pt x="186" y="84"/>
                  </a:lnTo>
                  <a:lnTo>
                    <a:pt x="205" y="74"/>
                  </a:lnTo>
                  <a:lnTo>
                    <a:pt x="226" y="64"/>
                  </a:lnTo>
                  <a:lnTo>
                    <a:pt x="247" y="53"/>
                  </a:lnTo>
                  <a:lnTo>
                    <a:pt x="267" y="45"/>
                  </a:lnTo>
                  <a:lnTo>
                    <a:pt x="290" y="37"/>
                  </a:lnTo>
                  <a:lnTo>
                    <a:pt x="312" y="29"/>
                  </a:lnTo>
                  <a:lnTo>
                    <a:pt x="335" y="22"/>
                  </a:lnTo>
                  <a:lnTo>
                    <a:pt x="359" y="17"/>
                  </a:lnTo>
                  <a:lnTo>
                    <a:pt x="383" y="12"/>
                  </a:lnTo>
                  <a:lnTo>
                    <a:pt x="408" y="7"/>
                  </a:lnTo>
                  <a:lnTo>
                    <a:pt x="434" y="5"/>
                  </a:lnTo>
                  <a:lnTo>
                    <a:pt x="459" y="3"/>
                  </a:lnTo>
                  <a:lnTo>
                    <a:pt x="484" y="0"/>
                  </a:lnTo>
                  <a:lnTo>
                    <a:pt x="510" y="0"/>
                  </a:lnTo>
                  <a:close/>
                </a:path>
              </a:pathLst>
            </a:custGeom>
            <a:solidFill>
              <a:srgbClr val="004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4" name="Freeform 206"/>
            <p:cNvSpPr>
              <a:spLocks/>
            </p:cNvSpPr>
            <p:nvPr/>
          </p:nvSpPr>
          <p:spPr bwMode="auto">
            <a:xfrm>
              <a:off x="4195746" y="2373909"/>
              <a:ext cx="202461" cy="201867"/>
            </a:xfrm>
            <a:custGeom>
              <a:avLst/>
              <a:gdLst>
                <a:gd name="T0" fmla="*/ 536 w 1022"/>
                <a:gd name="T1" fmla="*/ 1 h 1022"/>
                <a:gd name="T2" fmla="*/ 613 w 1022"/>
                <a:gd name="T3" fmla="*/ 10 h 1022"/>
                <a:gd name="T4" fmla="*/ 687 w 1022"/>
                <a:gd name="T5" fmla="*/ 31 h 1022"/>
                <a:gd name="T6" fmla="*/ 754 w 1022"/>
                <a:gd name="T7" fmla="*/ 62 h 1022"/>
                <a:gd name="T8" fmla="*/ 816 w 1022"/>
                <a:gd name="T9" fmla="*/ 102 h 1022"/>
                <a:gd name="T10" fmla="*/ 871 w 1022"/>
                <a:gd name="T11" fmla="*/ 150 h 1022"/>
                <a:gd name="T12" fmla="*/ 919 w 1022"/>
                <a:gd name="T13" fmla="*/ 205 h 1022"/>
                <a:gd name="T14" fmla="*/ 960 w 1022"/>
                <a:gd name="T15" fmla="*/ 267 h 1022"/>
                <a:gd name="T16" fmla="*/ 991 w 1022"/>
                <a:gd name="T17" fmla="*/ 336 h 1022"/>
                <a:gd name="T18" fmla="*/ 1011 w 1022"/>
                <a:gd name="T19" fmla="*/ 408 h 1022"/>
                <a:gd name="T20" fmla="*/ 1020 w 1022"/>
                <a:gd name="T21" fmla="*/ 485 h 1022"/>
                <a:gd name="T22" fmla="*/ 1020 w 1022"/>
                <a:gd name="T23" fmla="*/ 538 h 1022"/>
                <a:gd name="T24" fmla="*/ 1011 w 1022"/>
                <a:gd name="T25" fmla="*/ 615 h 1022"/>
                <a:gd name="T26" fmla="*/ 991 w 1022"/>
                <a:gd name="T27" fmla="*/ 687 h 1022"/>
                <a:gd name="T28" fmla="*/ 960 w 1022"/>
                <a:gd name="T29" fmla="*/ 755 h 1022"/>
                <a:gd name="T30" fmla="*/ 919 w 1022"/>
                <a:gd name="T31" fmla="*/ 817 h 1022"/>
                <a:gd name="T32" fmla="*/ 871 w 1022"/>
                <a:gd name="T33" fmla="*/ 873 h 1022"/>
                <a:gd name="T34" fmla="*/ 816 w 1022"/>
                <a:gd name="T35" fmla="*/ 921 h 1022"/>
                <a:gd name="T36" fmla="*/ 754 w 1022"/>
                <a:gd name="T37" fmla="*/ 961 h 1022"/>
                <a:gd name="T38" fmla="*/ 687 w 1022"/>
                <a:gd name="T39" fmla="*/ 991 h 1022"/>
                <a:gd name="T40" fmla="*/ 613 w 1022"/>
                <a:gd name="T41" fmla="*/ 1012 h 1022"/>
                <a:gd name="T42" fmla="*/ 536 w 1022"/>
                <a:gd name="T43" fmla="*/ 1022 h 1022"/>
                <a:gd name="T44" fmla="*/ 484 w 1022"/>
                <a:gd name="T45" fmla="*/ 1022 h 1022"/>
                <a:gd name="T46" fmla="*/ 408 w 1022"/>
                <a:gd name="T47" fmla="*/ 1012 h 1022"/>
                <a:gd name="T48" fmla="*/ 334 w 1022"/>
                <a:gd name="T49" fmla="*/ 991 h 1022"/>
                <a:gd name="T50" fmla="*/ 267 w 1022"/>
                <a:gd name="T51" fmla="*/ 961 h 1022"/>
                <a:gd name="T52" fmla="*/ 205 w 1022"/>
                <a:gd name="T53" fmla="*/ 921 h 1022"/>
                <a:gd name="T54" fmla="*/ 149 w 1022"/>
                <a:gd name="T55" fmla="*/ 873 h 1022"/>
                <a:gd name="T56" fmla="*/ 100 w 1022"/>
                <a:gd name="T57" fmla="*/ 817 h 1022"/>
                <a:gd name="T58" fmla="*/ 61 w 1022"/>
                <a:gd name="T59" fmla="*/ 755 h 1022"/>
                <a:gd name="T60" fmla="*/ 30 w 1022"/>
                <a:gd name="T61" fmla="*/ 687 h 1022"/>
                <a:gd name="T62" fmla="*/ 10 w 1022"/>
                <a:gd name="T63" fmla="*/ 615 h 1022"/>
                <a:gd name="T64" fmla="*/ 0 w 1022"/>
                <a:gd name="T65" fmla="*/ 538 h 1022"/>
                <a:gd name="T66" fmla="*/ 0 w 1022"/>
                <a:gd name="T67" fmla="*/ 485 h 1022"/>
                <a:gd name="T68" fmla="*/ 10 w 1022"/>
                <a:gd name="T69" fmla="*/ 408 h 1022"/>
                <a:gd name="T70" fmla="*/ 30 w 1022"/>
                <a:gd name="T71" fmla="*/ 336 h 1022"/>
                <a:gd name="T72" fmla="*/ 61 w 1022"/>
                <a:gd name="T73" fmla="*/ 267 h 1022"/>
                <a:gd name="T74" fmla="*/ 100 w 1022"/>
                <a:gd name="T75" fmla="*/ 205 h 1022"/>
                <a:gd name="T76" fmla="*/ 149 w 1022"/>
                <a:gd name="T77" fmla="*/ 150 h 1022"/>
                <a:gd name="T78" fmla="*/ 205 w 1022"/>
                <a:gd name="T79" fmla="*/ 102 h 1022"/>
                <a:gd name="T80" fmla="*/ 267 w 1022"/>
                <a:gd name="T81" fmla="*/ 62 h 1022"/>
                <a:gd name="T82" fmla="*/ 334 w 1022"/>
                <a:gd name="T83" fmla="*/ 31 h 1022"/>
                <a:gd name="T84" fmla="*/ 408 w 1022"/>
                <a:gd name="T85" fmla="*/ 10 h 1022"/>
                <a:gd name="T86" fmla="*/ 484 w 1022"/>
                <a:gd name="T87" fmla="*/ 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0" y="0"/>
                  </a:moveTo>
                  <a:lnTo>
                    <a:pt x="510" y="0"/>
                  </a:lnTo>
                  <a:lnTo>
                    <a:pt x="536" y="1"/>
                  </a:lnTo>
                  <a:lnTo>
                    <a:pt x="563" y="3"/>
                  </a:lnTo>
                  <a:lnTo>
                    <a:pt x="588" y="6"/>
                  </a:lnTo>
                  <a:lnTo>
                    <a:pt x="613" y="10"/>
                  </a:lnTo>
                  <a:lnTo>
                    <a:pt x="638" y="16"/>
                  </a:lnTo>
                  <a:lnTo>
                    <a:pt x="662" y="23"/>
                  </a:lnTo>
                  <a:lnTo>
                    <a:pt x="687" y="31"/>
                  </a:lnTo>
                  <a:lnTo>
                    <a:pt x="710" y="40"/>
                  </a:lnTo>
                  <a:lnTo>
                    <a:pt x="732" y="50"/>
                  </a:lnTo>
                  <a:lnTo>
                    <a:pt x="754" y="62"/>
                  </a:lnTo>
                  <a:lnTo>
                    <a:pt x="775" y="75"/>
                  </a:lnTo>
                  <a:lnTo>
                    <a:pt x="797" y="87"/>
                  </a:lnTo>
                  <a:lnTo>
                    <a:pt x="816" y="102"/>
                  </a:lnTo>
                  <a:lnTo>
                    <a:pt x="836" y="117"/>
                  </a:lnTo>
                  <a:lnTo>
                    <a:pt x="854" y="133"/>
                  </a:lnTo>
                  <a:lnTo>
                    <a:pt x="871" y="150"/>
                  </a:lnTo>
                  <a:lnTo>
                    <a:pt x="888" y="167"/>
                  </a:lnTo>
                  <a:lnTo>
                    <a:pt x="905" y="186"/>
                  </a:lnTo>
                  <a:lnTo>
                    <a:pt x="919" y="205"/>
                  </a:lnTo>
                  <a:lnTo>
                    <a:pt x="934" y="226"/>
                  </a:lnTo>
                  <a:lnTo>
                    <a:pt x="947" y="247"/>
                  </a:lnTo>
                  <a:lnTo>
                    <a:pt x="960" y="267"/>
                  </a:lnTo>
                  <a:lnTo>
                    <a:pt x="971" y="290"/>
                  </a:lnTo>
                  <a:lnTo>
                    <a:pt x="981" y="312"/>
                  </a:lnTo>
                  <a:lnTo>
                    <a:pt x="991" y="336"/>
                  </a:lnTo>
                  <a:lnTo>
                    <a:pt x="999" y="359"/>
                  </a:lnTo>
                  <a:lnTo>
                    <a:pt x="1005" y="383"/>
                  </a:lnTo>
                  <a:lnTo>
                    <a:pt x="1011" y="408"/>
                  </a:lnTo>
                  <a:lnTo>
                    <a:pt x="1016" y="434"/>
                  </a:lnTo>
                  <a:lnTo>
                    <a:pt x="1019" y="459"/>
                  </a:lnTo>
                  <a:lnTo>
                    <a:pt x="1020" y="485"/>
                  </a:lnTo>
                  <a:lnTo>
                    <a:pt x="1022" y="512"/>
                  </a:lnTo>
                  <a:lnTo>
                    <a:pt x="1022" y="512"/>
                  </a:lnTo>
                  <a:lnTo>
                    <a:pt x="1020" y="538"/>
                  </a:lnTo>
                  <a:lnTo>
                    <a:pt x="1019" y="563"/>
                  </a:lnTo>
                  <a:lnTo>
                    <a:pt x="1016" y="590"/>
                  </a:lnTo>
                  <a:lnTo>
                    <a:pt x="1011" y="615"/>
                  </a:lnTo>
                  <a:lnTo>
                    <a:pt x="1005" y="639"/>
                  </a:lnTo>
                  <a:lnTo>
                    <a:pt x="999" y="663"/>
                  </a:lnTo>
                  <a:lnTo>
                    <a:pt x="991" y="687"/>
                  </a:lnTo>
                  <a:lnTo>
                    <a:pt x="981" y="710"/>
                  </a:lnTo>
                  <a:lnTo>
                    <a:pt x="971" y="733"/>
                  </a:lnTo>
                  <a:lnTo>
                    <a:pt x="960" y="755"/>
                  </a:lnTo>
                  <a:lnTo>
                    <a:pt x="947" y="776"/>
                  </a:lnTo>
                  <a:lnTo>
                    <a:pt x="934" y="797"/>
                  </a:lnTo>
                  <a:lnTo>
                    <a:pt x="919" y="817"/>
                  </a:lnTo>
                  <a:lnTo>
                    <a:pt x="905" y="836"/>
                  </a:lnTo>
                  <a:lnTo>
                    <a:pt x="888" y="854"/>
                  </a:lnTo>
                  <a:lnTo>
                    <a:pt x="871" y="873"/>
                  </a:lnTo>
                  <a:lnTo>
                    <a:pt x="854" y="890"/>
                  </a:lnTo>
                  <a:lnTo>
                    <a:pt x="836" y="906"/>
                  </a:lnTo>
                  <a:lnTo>
                    <a:pt x="816" y="921"/>
                  </a:lnTo>
                  <a:lnTo>
                    <a:pt x="797" y="935"/>
                  </a:lnTo>
                  <a:lnTo>
                    <a:pt x="775" y="949"/>
                  </a:lnTo>
                  <a:lnTo>
                    <a:pt x="754" y="961"/>
                  </a:lnTo>
                  <a:lnTo>
                    <a:pt x="732" y="971"/>
                  </a:lnTo>
                  <a:lnTo>
                    <a:pt x="710" y="982"/>
                  </a:lnTo>
                  <a:lnTo>
                    <a:pt x="687" y="991"/>
                  </a:lnTo>
                  <a:lnTo>
                    <a:pt x="662" y="999"/>
                  </a:lnTo>
                  <a:lnTo>
                    <a:pt x="638" y="1006"/>
                  </a:lnTo>
                  <a:lnTo>
                    <a:pt x="613" y="1012"/>
                  </a:lnTo>
                  <a:lnTo>
                    <a:pt x="588" y="1016"/>
                  </a:lnTo>
                  <a:lnTo>
                    <a:pt x="563" y="1020"/>
                  </a:lnTo>
                  <a:lnTo>
                    <a:pt x="536" y="1022"/>
                  </a:lnTo>
                  <a:lnTo>
                    <a:pt x="510" y="1022"/>
                  </a:lnTo>
                  <a:lnTo>
                    <a:pt x="510" y="1022"/>
                  </a:lnTo>
                  <a:lnTo>
                    <a:pt x="484" y="1022"/>
                  </a:lnTo>
                  <a:lnTo>
                    <a:pt x="458" y="1020"/>
                  </a:lnTo>
                  <a:lnTo>
                    <a:pt x="433" y="1016"/>
                  </a:lnTo>
                  <a:lnTo>
                    <a:pt x="408" y="1012"/>
                  </a:lnTo>
                  <a:lnTo>
                    <a:pt x="383" y="1006"/>
                  </a:lnTo>
                  <a:lnTo>
                    <a:pt x="359" y="999"/>
                  </a:lnTo>
                  <a:lnTo>
                    <a:pt x="334" y="991"/>
                  </a:lnTo>
                  <a:lnTo>
                    <a:pt x="311" y="982"/>
                  </a:lnTo>
                  <a:lnTo>
                    <a:pt x="289" y="971"/>
                  </a:lnTo>
                  <a:lnTo>
                    <a:pt x="267" y="961"/>
                  </a:lnTo>
                  <a:lnTo>
                    <a:pt x="245" y="949"/>
                  </a:lnTo>
                  <a:lnTo>
                    <a:pt x="224" y="935"/>
                  </a:lnTo>
                  <a:lnTo>
                    <a:pt x="205" y="921"/>
                  </a:lnTo>
                  <a:lnTo>
                    <a:pt x="185" y="906"/>
                  </a:lnTo>
                  <a:lnTo>
                    <a:pt x="167" y="890"/>
                  </a:lnTo>
                  <a:lnTo>
                    <a:pt x="149" y="873"/>
                  </a:lnTo>
                  <a:lnTo>
                    <a:pt x="133" y="854"/>
                  </a:lnTo>
                  <a:lnTo>
                    <a:pt x="116" y="836"/>
                  </a:lnTo>
                  <a:lnTo>
                    <a:pt x="100" y="817"/>
                  </a:lnTo>
                  <a:lnTo>
                    <a:pt x="87" y="797"/>
                  </a:lnTo>
                  <a:lnTo>
                    <a:pt x="73" y="776"/>
                  </a:lnTo>
                  <a:lnTo>
                    <a:pt x="61" y="755"/>
                  </a:lnTo>
                  <a:lnTo>
                    <a:pt x="50" y="733"/>
                  </a:lnTo>
                  <a:lnTo>
                    <a:pt x="40" y="710"/>
                  </a:lnTo>
                  <a:lnTo>
                    <a:pt x="30" y="687"/>
                  </a:lnTo>
                  <a:lnTo>
                    <a:pt x="22" y="663"/>
                  </a:lnTo>
                  <a:lnTo>
                    <a:pt x="16" y="639"/>
                  </a:lnTo>
                  <a:lnTo>
                    <a:pt x="10" y="615"/>
                  </a:lnTo>
                  <a:lnTo>
                    <a:pt x="5" y="590"/>
                  </a:lnTo>
                  <a:lnTo>
                    <a:pt x="2" y="563"/>
                  </a:lnTo>
                  <a:lnTo>
                    <a:pt x="0" y="538"/>
                  </a:lnTo>
                  <a:lnTo>
                    <a:pt x="0" y="512"/>
                  </a:lnTo>
                  <a:lnTo>
                    <a:pt x="0" y="512"/>
                  </a:lnTo>
                  <a:lnTo>
                    <a:pt x="0" y="485"/>
                  </a:lnTo>
                  <a:lnTo>
                    <a:pt x="2" y="459"/>
                  </a:lnTo>
                  <a:lnTo>
                    <a:pt x="5" y="434"/>
                  </a:lnTo>
                  <a:lnTo>
                    <a:pt x="10" y="408"/>
                  </a:lnTo>
                  <a:lnTo>
                    <a:pt x="16" y="383"/>
                  </a:lnTo>
                  <a:lnTo>
                    <a:pt x="22" y="359"/>
                  </a:lnTo>
                  <a:lnTo>
                    <a:pt x="30" y="336"/>
                  </a:lnTo>
                  <a:lnTo>
                    <a:pt x="40" y="312"/>
                  </a:lnTo>
                  <a:lnTo>
                    <a:pt x="50" y="290"/>
                  </a:lnTo>
                  <a:lnTo>
                    <a:pt x="61" y="267"/>
                  </a:lnTo>
                  <a:lnTo>
                    <a:pt x="73" y="247"/>
                  </a:lnTo>
                  <a:lnTo>
                    <a:pt x="87" y="226"/>
                  </a:lnTo>
                  <a:lnTo>
                    <a:pt x="100" y="205"/>
                  </a:lnTo>
                  <a:lnTo>
                    <a:pt x="116" y="186"/>
                  </a:lnTo>
                  <a:lnTo>
                    <a:pt x="133" y="167"/>
                  </a:lnTo>
                  <a:lnTo>
                    <a:pt x="149" y="150"/>
                  </a:lnTo>
                  <a:lnTo>
                    <a:pt x="167" y="133"/>
                  </a:lnTo>
                  <a:lnTo>
                    <a:pt x="185" y="117"/>
                  </a:lnTo>
                  <a:lnTo>
                    <a:pt x="205" y="102"/>
                  </a:lnTo>
                  <a:lnTo>
                    <a:pt x="224" y="87"/>
                  </a:lnTo>
                  <a:lnTo>
                    <a:pt x="245" y="75"/>
                  </a:lnTo>
                  <a:lnTo>
                    <a:pt x="267" y="62"/>
                  </a:lnTo>
                  <a:lnTo>
                    <a:pt x="289" y="50"/>
                  </a:lnTo>
                  <a:lnTo>
                    <a:pt x="311" y="40"/>
                  </a:lnTo>
                  <a:lnTo>
                    <a:pt x="334" y="31"/>
                  </a:lnTo>
                  <a:lnTo>
                    <a:pt x="359" y="23"/>
                  </a:lnTo>
                  <a:lnTo>
                    <a:pt x="383" y="16"/>
                  </a:lnTo>
                  <a:lnTo>
                    <a:pt x="408" y="10"/>
                  </a:lnTo>
                  <a:lnTo>
                    <a:pt x="433" y="6"/>
                  </a:lnTo>
                  <a:lnTo>
                    <a:pt x="458" y="3"/>
                  </a:lnTo>
                  <a:lnTo>
                    <a:pt x="484" y="1"/>
                  </a:lnTo>
                  <a:lnTo>
                    <a:pt x="510" y="0"/>
                  </a:lnTo>
                  <a:lnTo>
                    <a:pt x="510"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5" name="Freeform 207"/>
            <p:cNvSpPr>
              <a:spLocks/>
            </p:cNvSpPr>
            <p:nvPr/>
          </p:nvSpPr>
          <p:spPr bwMode="auto">
            <a:xfrm>
              <a:off x="4444518" y="2635744"/>
              <a:ext cx="202461" cy="284396"/>
            </a:xfrm>
            <a:custGeom>
              <a:avLst/>
              <a:gdLst>
                <a:gd name="T0" fmla="*/ 511 w 1022"/>
                <a:gd name="T1" fmla="*/ 0 h 1437"/>
                <a:gd name="T2" fmla="*/ 537 w 1022"/>
                <a:gd name="T3" fmla="*/ 0 h 1437"/>
                <a:gd name="T4" fmla="*/ 588 w 1022"/>
                <a:gd name="T5" fmla="*/ 4 h 1437"/>
                <a:gd name="T6" fmla="*/ 638 w 1022"/>
                <a:gd name="T7" fmla="*/ 11 h 1437"/>
                <a:gd name="T8" fmla="*/ 687 w 1022"/>
                <a:gd name="T9" fmla="*/ 22 h 1437"/>
                <a:gd name="T10" fmla="*/ 731 w 1022"/>
                <a:gd name="T11" fmla="*/ 35 h 1437"/>
                <a:gd name="T12" fmla="*/ 775 w 1022"/>
                <a:gd name="T13" fmla="*/ 53 h 1437"/>
                <a:gd name="T14" fmla="*/ 816 w 1022"/>
                <a:gd name="T15" fmla="*/ 73 h 1437"/>
                <a:gd name="T16" fmla="*/ 854 w 1022"/>
                <a:gd name="T17" fmla="*/ 95 h 1437"/>
                <a:gd name="T18" fmla="*/ 888 w 1022"/>
                <a:gd name="T19" fmla="*/ 120 h 1437"/>
                <a:gd name="T20" fmla="*/ 921 w 1022"/>
                <a:gd name="T21" fmla="*/ 148 h 1437"/>
                <a:gd name="T22" fmla="*/ 948 w 1022"/>
                <a:gd name="T23" fmla="*/ 176 h 1437"/>
                <a:gd name="T24" fmla="*/ 971 w 1022"/>
                <a:gd name="T25" fmla="*/ 207 h 1437"/>
                <a:gd name="T26" fmla="*/ 991 w 1022"/>
                <a:gd name="T27" fmla="*/ 241 h 1437"/>
                <a:gd name="T28" fmla="*/ 1005 w 1022"/>
                <a:gd name="T29" fmla="*/ 275 h 1437"/>
                <a:gd name="T30" fmla="*/ 1016 w 1022"/>
                <a:gd name="T31" fmla="*/ 311 h 1437"/>
                <a:gd name="T32" fmla="*/ 1022 w 1022"/>
                <a:gd name="T33" fmla="*/ 347 h 1437"/>
                <a:gd name="T34" fmla="*/ 1022 w 1022"/>
                <a:gd name="T35" fmla="*/ 1437 h 1437"/>
                <a:gd name="T36" fmla="*/ 996 w 1022"/>
                <a:gd name="T37" fmla="*/ 1407 h 1437"/>
                <a:gd name="T38" fmla="*/ 945 w 1022"/>
                <a:gd name="T39" fmla="*/ 1347 h 1437"/>
                <a:gd name="T40" fmla="*/ 891 w 1022"/>
                <a:gd name="T41" fmla="*/ 1291 h 1437"/>
                <a:gd name="T42" fmla="*/ 835 w 1022"/>
                <a:gd name="T43" fmla="*/ 1237 h 1437"/>
                <a:gd name="T44" fmla="*/ 776 w 1022"/>
                <a:gd name="T45" fmla="*/ 1187 h 1437"/>
                <a:gd name="T46" fmla="*/ 716 w 1022"/>
                <a:gd name="T47" fmla="*/ 1139 h 1437"/>
                <a:gd name="T48" fmla="*/ 654 w 1022"/>
                <a:gd name="T49" fmla="*/ 1094 h 1437"/>
                <a:gd name="T50" fmla="*/ 590 w 1022"/>
                <a:gd name="T51" fmla="*/ 1052 h 1437"/>
                <a:gd name="T52" fmla="*/ 526 w 1022"/>
                <a:gd name="T53" fmla="*/ 1013 h 1437"/>
                <a:gd name="T54" fmla="*/ 459 w 1022"/>
                <a:gd name="T55" fmla="*/ 976 h 1437"/>
                <a:gd name="T56" fmla="*/ 392 w 1022"/>
                <a:gd name="T57" fmla="*/ 941 h 1437"/>
                <a:gd name="T58" fmla="*/ 323 w 1022"/>
                <a:gd name="T59" fmla="*/ 910 h 1437"/>
                <a:gd name="T60" fmla="*/ 253 w 1022"/>
                <a:gd name="T61" fmla="*/ 882 h 1437"/>
                <a:gd name="T62" fmla="*/ 145 w 1022"/>
                <a:gd name="T63" fmla="*/ 843 h 1437"/>
                <a:gd name="T64" fmla="*/ 0 w 1022"/>
                <a:gd name="T65" fmla="*/ 800 h 1437"/>
                <a:gd name="T66" fmla="*/ 0 w 1022"/>
                <a:gd name="T67" fmla="*/ 367 h 1437"/>
                <a:gd name="T68" fmla="*/ 2 w 1022"/>
                <a:gd name="T69" fmla="*/ 329 h 1437"/>
                <a:gd name="T70" fmla="*/ 10 w 1022"/>
                <a:gd name="T71" fmla="*/ 292 h 1437"/>
                <a:gd name="T72" fmla="*/ 22 w 1022"/>
                <a:gd name="T73" fmla="*/ 258 h 1437"/>
                <a:gd name="T74" fmla="*/ 40 w 1022"/>
                <a:gd name="T75" fmla="*/ 223 h 1437"/>
                <a:gd name="T76" fmla="*/ 61 w 1022"/>
                <a:gd name="T77" fmla="*/ 191 h 1437"/>
                <a:gd name="T78" fmla="*/ 87 w 1022"/>
                <a:gd name="T79" fmla="*/ 161 h 1437"/>
                <a:gd name="T80" fmla="*/ 116 w 1022"/>
                <a:gd name="T81" fmla="*/ 133 h 1437"/>
                <a:gd name="T82" fmla="*/ 150 w 1022"/>
                <a:gd name="T83" fmla="*/ 108 h 1437"/>
                <a:gd name="T84" fmla="*/ 186 w 1022"/>
                <a:gd name="T85" fmla="*/ 83 h 1437"/>
                <a:gd name="T86" fmla="*/ 225 w 1022"/>
                <a:gd name="T87" fmla="*/ 63 h 1437"/>
                <a:gd name="T88" fmla="*/ 268 w 1022"/>
                <a:gd name="T89" fmla="*/ 44 h 1437"/>
                <a:gd name="T90" fmla="*/ 313 w 1022"/>
                <a:gd name="T91" fmla="*/ 28 h 1437"/>
                <a:gd name="T92" fmla="*/ 360 w 1022"/>
                <a:gd name="T93" fmla="*/ 16 h 1437"/>
                <a:gd name="T94" fmla="*/ 408 w 1022"/>
                <a:gd name="T95" fmla="*/ 7 h 1437"/>
                <a:gd name="T96" fmla="*/ 458 w 1022"/>
                <a:gd name="T97" fmla="*/ 2 h 1437"/>
                <a:gd name="T98" fmla="*/ 511 w 1022"/>
                <a:gd name="T99"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2" h="1437">
                  <a:moveTo>
                    <a:pt x="511" y="0"/>
                  </a:moveTo>
                  <a:lnTo>
                    <a:pt x="511" y="0"/>
                  </a:lnTo>
                  <a:lnTo>
                    <a:pt x="511" y="0"/>
                  </a:lnTo>
                  <a:lnTo>
                    <a:pt x="537" y="0"/>
                  </a:lnTo>
                  <a:lnTo>
                    <a:pt x="563" y="2"/>
                  </a:lnTo>
                  <a:lnTo>
                    <a:pt x="588" y="4"/>
                  </a:lnTo>
                  <a:lnTo>
                    <a:pt x="613" y="7"/>
                  </a:lnTo>
                  <a:lnTo>
                    <a:pt x="638" y="11"/>
                  </a:lnTo>
                  <a:lnTo>
                    <a:pt x="662" y="16"/>
                  </a:lnTo>
                  <a:lnTo>
                    <a:pt x="687" y="22"/>
                  </a:lnTo>
                  <a:lnTo>
                    <a:pt x="710" y="28"/>
                  </a:lnTo>
                  <a:lnTo>
                    <a:pt x="731" y="35"/>
                  </a:lnTo>
                  <a:lnTo>
                    <a:pt x="754" y="44"/>
                  </a:lnTo>
                  <a:lnTo>
                    <a:pt x="775" y="53"/>
                  </a:lnTo>
                  <a:lnTo>
                    <a:pt x="796" y="63"/>
                  </a:lnTo>
                  <a:lnTo>
                    <a:pt x="816" y="73"/>
                  </a:lnTo>
                  <a:lnTo>
                    <a:pt x="836" y="83"/>
                  </a:lnTo>
                  <a:lnTo>
                    <a:pt x="854" y="95"/>
                  </a:lnTo>
                  <a:lnTo>
                    <a:pt x="871" y="108"/>
                  </a:lnTo>
                  <a:lnTo>
                    <a:pt x="888" y="120"/>
                  </a:lnTo>
                  <a:lnTo>
                    <a:pt x="905" y="133"/>
                  </a:lnTo>
                  <a:lnTo>
                    <a:pt x="921" y="148"/>
                  </a:lnTo>
                  <a:lnTo>
                    <a:pt x="934" y="161"/>
                  </a:lnTo>
                  <a:lnTo>
                    <a:pt x="948" y="176"/>
                  </a:lnTo>
                  <a:lnTo>
                    <a:pt x="960" y="191"/>
                  </a:lnTo>
                  <a:lnTo>
                    <a:pt x="971" y="207"/>
                  </a:lnTo>
                  <a:lnTo>
                    <a:pt x="981" y="223"/>
                  </a:lnTo>
                  <a:lnTo>
                    <a:pt x="991" y="241"/>
                  </a:lnTo>
                  <a:lnTo>
                    <a:pt x="999" y="258"/>
                  </a:lnTo>
                  <a:lnTo>
                    <a:pt x="1005" y="275"/>
                  </a:lnTo>
                  <a:lnTo>
                    <a:pt x="1011" y="292"/>
                  </a:lnTo>
                  <a:lnTo>
                    <a:pt x="1016" y="311"/>
                  </a:lnTo>
                  <a:lnTo>
                    <a:pt x="1019" y="329"/>
                  </a:lnTo>
                  <a:lnTo>
                    <a:pt x="1022" y="347"/>
                  </a:lnTo>
                  <a:lnTo>
                    <a:pt x="1022" y="367"/>
                  </a:lnTo>
                  <a:lnTo>
                    <a:pt x="1022" y="1437"/>
                  </a:lnTo>
                  <a:lnTo>
                    <a:pt x="1022" y="1437"/>
                  </a:lnTo>
                  <a:lnTo>
                    <a:pt x="996" y="1407"/>
                  </a:lnTo>
                  <a:lnTo>
                    <a:pt x="971" y="1376"/>
                  </a:lnTo>
                  <a:lnTo>
                    <a:pt x="945" y="1347"/>
                  </a:lnTo>
                  <a:lnTo>
                    <a:pt x="917" y="1319"/>
                  </a:lnTo>
                  <a:lnTo>
                    <a:pt x="891" y="1291"/>
                  </a:lnTo>
                  <a:lnTo>
                    <a:pt x="862" y="1264"/>
                  </a:lnTo>
                  <a:lnTo>
                    <a:pt x="835" y="1237"/>
                  </a:lnTo>
                  <a:lnTo>
                    <a:pt x="805" y="1212"/>
                  </a:lnTo>
                  <a:lnTo>
                    <a:pt x="776" y="1187"/>
                  </a:lnTo>
                  <a:lnTo>
                    <a:pt x="746" y="1163"/>
                  </a:lnTo>
                  <a:lnTo>
                    <a:pt x="716" y="1139"/>
                  </a:lnTo>
                  <a:lnTo>
                    <a:pt x="685" y="1116"/>
                  </a:lnTo>
                  <a:lnTo>
                    <a:pt x="654" y="1094"/>
                  </a:lnTo>
                  <a:lnTo>
                    <a:pt x="622" y="1072"/>
                  </a:lnTo>
                  <a:lnTo>
                    <a:pt x="590" y="1052"/>
                  </a:lnTo>
                  <a:lnTo>
                    <a:pt x="558" y="1032"/>
                  </a:lnTo>
                  <a:lnTo>
                    <a:pt x="526" y="1013"/>
                  </a:lnTo>
                  <a:lnTo>
                    <a:pt x="493" y="994"/>
                  </a:lnTo>
                  <a:lnTo>
                    <a:pt x="459" y="976"/>
                  </a:lnTo>
                  <a:lnTo>
                    <a:pt x="426" y="959"/>
                  </a:lnTo>
                  <a:lnTo>
                    <a:pt x="392" y="941"/>
                  </a:lnTo>
                  <a:lnTo>
                    <a:pt x="357" y="925"/>
                  </a:lnTo>
                  <a:lnTo>
                    <a:pt x="323" y="910"/>
                  </a:lnTo>
                  <a:lnTo>
                    <a:pt x="287" y="896"/>
                  </a:lnTo>
                  <a:lnTo>
                    <a:pt x="253" y="882"/>
                  </a:lnTo>
                  <a:lnTo>
                    <a:pt x="217" y="868"/>
                  </a:lnTo>
                  <a:lnTo>
                    <a:pt x="145" y="843"/>
                  </a:lnTo>
                  <a:lnTo>
                    <a:pt x="73" y="821"/>
                  </a:lnTo>
                  <a:lnTo>
                    <a:pt x="0" y="800"/>
                  </a:lnTo>
                  <a:lnTo>
                    <a:pt x="0" y="367"/>
                  </a:lnTo>
                  <a:lnTo>
                    <a:pt x="0" y="367"/>
                  </a:lnTo>
                  <a:lnTo>
                    <a:pt x="1" y="347"/>
                  </a:lnTo>
                  <a:lnTo>
                    <a:pt x="2" y="329"/>
                  </a:lnTo>
                  <a:lnTo>
                    <a:pt x="5" y="311"/>
                  </a:lnTo>
                  <a:lnTo>
                    <a:pt x="10" y="292"/>
                  </a:lnTo>
                  <a:lnTo>
                    <a:pt x="16" y="275"/>
                  </a:lnTo>
                  <a:lnTo>
                    <a:pt x="22" y="258"/>
                  </a:lnTo>
                  <a:lnTo>
                    <a:pt x="30" y="241"/>
                  </a:lnTo>
                  <a:lnTo>
                    <a:pt x="40" y="223"/>
                  </a:lnTo>
                  <a:lnTo>
                    <a:pt x="50" y="207"/>
                  </a:lnTo>
                  <a:lnTo>
                    <a:pt x="61" y="191"/>
                  </a:lnTo>
                  <a:lnTo>
                    <a:pt x="74" y="176"/>
                  </a:lnTo>
                  <a:lnTo>
                    <a:pt x="87" y="161"/>
                  </a:lnTo>
                  <a:lnTo>
                    <a:pt x="102" y="148"/>
                  </a:lnTo>
                  <a:lnTo>
                    <a:pt x="116" y="133"/>
                  </a:lnTo>
                  <a:lnTo>
                    <a:pt x="133" y="120"/>
                  </a:lnTo>
                  <a:lnTo>
                    <a:pt x="150" y="108"/>
                  </a:lnTo>
                  <a:lnTo>
                    <a:pt x="167" y="95"/>
                  </a:lnTo>
                  <a:lnTo>
                    <a:pt x="186" y="83"/>
                  </a:lnTo>
                  <a:lnTo>
                    <a:pt x="206" y="73"/>
                  </a:lnTo>
                  <a:lnTo>
                    <a:pt x="225" y="63"/>
                  </a:lnTo>
                  <a:lnTo>
                    <a:pt x="246" y="53"/>
                  </a:lnTo>
                  <a:lnTo>
                    <a:pt x="268" y="44"/>
                  </a:lnTo>
                  <a:lnTo>
                    <a:pt x="290" y="35"/>
                  </a:lnTo>
                  <a:lnTo>
                    <a:pt x="313" y="28"/>
                  </a:lnTo>
                  <a:lnTo>
                    <a:pt x="336" y="22"/>
                  </a:lnTo>
                  <a:lnTo>
                    <a:pt x="360" y="16"/>
                  </a:lnTo>
                  <a:lnTo>
                    <a:pt x="384" y="11"/>
                  </a:lnTo>
                  <a:lnTo>
                    <a:pt x="408" y="7"/>
                  </a:lnTo>
                  <a:lnTo>
                    <a:pt x="433" y="4"/>
                  </a:lnTo>
                  <a:lnTo>
                    <a:pt x="458" y="2"/>
                  </a:lnTo>
                  <a:lnTo>
                    <a:pt x="485" y="0"/>
                  </a:lnTo>
                  <a:lnTo>
                    <a:pt x="511"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6" name="Freeform 209"/>
            <p:cNvSpPr>
              <a:spLocks/>
            </p:cNvSpPr>
            <p:nvPr/>
          </p:nvSpPr>
          <p:spPr bwMode="auto">
            <a:xfrm>
              <a:off x="4445112" y="2373909"/>
              <a:ext cx="202461" cy="201867"/>
            </a:xfrm>
            <a:custGeom>
              <a:avLst/>
              <a:gdLst>
                <a:gd name="T0" fmla="*/ 538 w 1022"/>
                <a:gd name="T1" fmla="*/ 1 h 1022"/>
                <a:gd name="T2" fmla="*/ 615 w 1022"/>
                <a:gd name="T3" fmla="*/ 10 h 1022"/>
                <a:gd name="T4" fmla="*/ 687 w 1022"/>
                <a:gd name="T5" fmla="*/ 31 h 1022"/>
                <a:gd name="T6" fmla="*/ 755 w 1022"/>
                <a:gd name="T7" fmla="*/ 62 h 1022"/>
                <a:gd name="T8" fmla="*/ 817 w 1022"/>
                <a:gd name="T9" fmla="*/ 102 h 1022"/>
                <a:gd name="T10" fmla="*/ 873 w 1022"/>
                <a:gd name="T11" fmla="*/ 150 h 1022"/>
                <a:gd name="T12" fmla="*/ 921 w 1022"/>
                <a:gd name="T13" fmla="*/ 205 h 1022"/>
                <a:gd name="T14" fmla="*/ 961 w 1022"/>
                <a:gd name="T15" fmla="*/ 267 h 1022"/>
                <a:gd name="T16" fmla="*/ 991 w 1022"/>
                <a:gd name="T17" fmla="*/ 336 h 1022"/>
                <a:gd name="T18" fmla="*/ 1012 w 1022"/>
                <a:gd name="T19" fmla="*/ 408 h 1022"/>
                <a:gd name="T20" fmla="*/ 1022 w 1022"/>
                <a:gd name="T21" fmla="*/ 485 h 1022"/>
                <a:gd name="T22" fmla="*/ 1022 w 1022"/>
                <a:gd name="T23" fmla="*/ 538 h 1022"/>
                <a:gd name="T24" fmla="*/ 1012 w 1022"/>
                <a:gd name="T25" fmla="*/ 615 h 1022"/>
                <a:gd name="T26" fmla="*/ 991 w 1022"/>
                <a:gd name="T27" fmla="*/ 687 h 1022"/>
                <a:gd name="T28" fmla="*/ 961 w 1022"/>
                <a:gd name="T29" fmla="*/ 755 h 1022"/>
                <a:gd name="T30" fmla="*/ 921 w 1022"/>
                <a:gd name="T31" fmla="*/ 817 h 1022"/>
                <a:gd name="T32" fmla="*/ 873 w 1022"/>
                <a:gd name="T33" fmla="*/ 873 h 1022"/>
                <a:gd name="T34" fmla="*/ 817 w 1022"/>
                <a:gd name="T35" fmla="*/ 921 h 1022"/>
                <a:gd name="T36" fmla="*/ 755 w 1022"/>
                <a:gd name="T37" fmla="*/ 961 h 1022"/>
                <a:gd name="T38" fmla="*/ 687 w 1022"/>
                <a:gd name="T39" fmla="*/ 991 h 1022"/>
                <a:gd name="T40" fmla="*/ 615 w 1022"/>
                <a:gd name="T41" fmla="*/ 1012 h 1022"/>
                <a:gd name="T42" fmla="*/ 538 w 1022"/>
                <a:gd name="T43" fmla="*/ 1022 h 1022"/>
                <a:gd name="T44" fmla="*/ 485 w 1022"/>
                <a:gd name="T45" fmla="*/ 1022 h 1022"/>
                <a:gd name="T46" fmla="*/ 408 w 1022"/>
                <a:gd name="T47" fmla="*/ 1012 h 1022"/>
                <a:gd name="T48" fmla="*/ 336 w 1022"/>
                <a:gd name="T49" fmla="*/ 991 h 1022"/>
                <a:gd name="T50" fmla="*/ 267 w 1022"/>
                <a:gd name="T51" fmla="*/ 961 h 1022"/>
                <a:gd name="T52" fmla="*/ 205 w 1022"/>
                <a:gd name="T53" fmla="*/ 921 h 1022"/>
                <a:gd name="T54" fmla="*/ 150 w 1022"/>
                <a:gd name="T55" fmla="*/ 873 h 1022"/>
                <a:gd name="T56" fmla="*/ 102 w 1022"/>
                <a:gd name="T57" fmla="*/ 817 h 1022"/>
                <a:gd name="T58" fmla="*/ 62 w 1022"/>
                <a:gd name="T59" fmla="*/ 755 h 1022"/>
                <a:gd name="T60" fmla="*/ 31 w 1022"/>
                <a:gd name="T61" fmla="*/ 687 h 1022"/>
                <a:gd name="T62" fmla="*/ 10 w 1022"/>
                <a:gd name="T63" fmla="*/ 615 h 1022"/>
                <a:gd name="T64" fmla="*/ 1 w 1022"/>
                <a:gd name="T65" fmla="*/ 538 h 1022"/>
                <a:gd name="T66" fmla="*/ 1 w 1022"/>
                <a:gd name="T67" fmla="*/ 485 h 1022"/>
                <a:gd name="T68" fmla="*/ 10 w 1022"/>
                <a:gd name="T69" fmla="*/ 408 h 1022"/>
                <a:gd name="T70" fmla="*/ 31 w 1022"/>
                <a:gd name="T71" fmla="*/ 336 h 1022"/>
                <a:gd name="T72" fmla="*/ 62 w 1022"/>
                <a:gd name="T73" fmla="*/ 267 h 1022"/>
                <a:gd name="T74" fmla="*/ 102 w 1022"/>
                <a:gd name="T75" fmla="*/ 205 h 1022"/>
                <a:gd name="T76" fmla="*/ 150 w 1022"/>
                <a:gd name="T77" fmla="*/ 150 h 1022"/>
                <a:gd name="T78" fmla="*/ 205 w 1022"/>
                <a:gd name="T79" fmla="*/ 102 h 1022"/>
                <a:gd name="T80" fmla="*/ 267 w 1022"/>
                <a:gd name="T81" fmla="*/ 62 h 1022"/>
                <a:gd name="T82" fmla="*/ 336 w 1022"/>
                <a:gd name="T83" fmla="*/ 31 h 1022"/>
                <a:gd name="T84" fmla="*/ 408 w 1022"/>
                <a:gd name="T85" fmla="*/ 10 h 1022"/>
                <a:gd name="T86" fmla="*/ 485 w 1022"/>
                <a:gd name="T87" fmla="*/ 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1022">
                  <a:moveTo>
                    <a:pt x="512" y="0"/>
                  </a:moveTo>
                  <a:lnTo>
                    <a:pt x="512" y="0"/>
                  </a:lnTo>
                  <a:lnTo>
                    <a:pt x="538" y="1"/>
                  </a:lnTo>
                  <a:lnTo>
                    <a:pt x="563" y="3"/>
                  </a:lnTo>
                  <a:lnTo>
                    <a:pt x="590" y="6"/>
                  </a:lnTo>
                  <a:lnTo>
                    <a:pt x="615" y="10"/>
                  </a:lnTo>
                  <a:lnTo>
                    <a:pt x="639" y="16"/>
                  </a:lnTo>
                  <a:lnTo>
                    <a:pt x="663" y="23"/>
                  </a:lnTo>
                  <a:lnTo>
                    <a:pt x="687" y="31"/>
                  </a:lnTo>
                  <a:lnTo>
                    <a:pt x="710" y="40"/>
                  </a:lnTo>
                  <a:lnTo>
                    <a:pt x="733" y="50"/>
                  </a:lnTo>
                  <a:lnTo>
                    <a:pt x="755" y="62"/>
                  </a:lnTo>
                  <a:lnTo>
                    <a:pt x="776" y="75"/>
                  </a:lnTo>
                  <a:lnTo>
                    <a:pt x="797" y="87"/>
                  </a:lnTo>
                  <a:lnTo>
                    <a:pt x="817" y="102"/>
                  </a:lnTo>
                  <a:lnTo>
                    <a:pt x="836" y="117"/>
                  </a:lnTo>
                  <a:lnTo>
                    <a:pt x="854" y="133"/>
                  </a:lnTo>
                  <a:lnTo>
                    <a:pt x="873" y="150"/>
                  </a:lnTo>
                  <a:lnTo>
                    <a:pt x="890" y="167"/>
                  </a:lnTo>
                  <a:lnTo>
                    <a:pt x="906" y="186"/>
                  </a:lnTo>
                  <a:lnTo>
                    <a:pt x="921" y="205"/>
                  </a:lnTo>
                  <a:lnTo>
                    <a:pt x="935" y="226"/>
                  </a:lnTo>
                  <a:lnTo>
                    <a:pt x="949" y="247"/>
                  </a:lnTo>
                  <a:lnTo>
                    <a:pt x="961" y="267"/>
                  </a:lnTo>
                  <a:lnTo>
                    <a:pt x="971" y="290"/>
                  </a:lnTo>
                  <a:lnTo>
                    <a:pt x="982" y="312"/>
                  </a:lnTo>
                  <a:lnTo>
                    <a:pt x="991" y="336"/>
                  </a:lnTo>
                  <a:lnTo>
                    <a:pt x="999" y="359"/>
                  </a:lnTo>
                  <a:lnTo>
                    <a:pt x="1006" y="383"/>
                  </a:lnTo>
                  <a:lnTo>
                    <a:pt x="1012" y="408"/>
                  </a:lnTo>
                  <a:lnTo>
                    <a:pt x="1016" y="434"/>
                  </a:lnTo>
                  <a:lnTo>
                    <a:pt x="1020" y="459"/>
                  </a:lnTo>
                  <a:lnTo>
                    <a:pt x="1022" y="485"/>
                  </a:lnTo>
                  <a:lnTo>
                    <a:pt x="1022" y="512"/>
                  </a:lnTo>
                  <a:lnTo>
                    <a:pt x="1022" y="512"/>
                  </a:lnTo>
                  <a:lnTo>
                    <a:pt x="1022" y="538"/>
                  </a:lnTo>
                  <a:lnTo>
                    <a:pt x="1020" y="563"/>
                  </a:lnTo>
                  <a:lnTo>
                    <a:pt x="1016" y="590"/>
                  </a:lnTo>
                  <a:lnTo>
                    <a:pt x="1012" y="615"/>
                  </a:lnTo>
                  <a:lnTo>
                    <a:pt x="1006" y="639"/>
                  </a:lnTo>
                  <a:lnTo>
                    <a:pt x="999" y="663"/>
                  </a:lnTo>
                  <a:lnTo>
                    <a:pt x="991" y="687"/>
                  </a:lnTo>
                  <a:lnTo>
                    <a:pt x="982" y="710"/>
                  </a:lnTo>
                  <a:lnTo>
                    <a:pt x="971" y="733"/>
                  </a:lnTo>
                  <a:lnTo>
                    <a:pt x="961" y="755"/>
                  </a:lnTo>
                  <a:lnTo>
                    <a:pt x="949" y="776"/>
                  </a:lnTo>
                  <a:lnTo>
                    <a:pt x="935" y="797"/>
                  </a:lnTo>
                  <a:lnTo>
                    <a:pt x="921" y="817"/>
                  </a:lnTo>
                  <a:lnTo>
                    <a:pt x="906" y="836"/>
                  </a:lnTo>
                  <a:lnTo>
                    <a:pt x="890" y="854"/>
                  </a:lnTo>
                  <a:lnTo>
                    <a:pt x="873" y="873"/>
                  </a:lnTo>
                  <a:lnTo>
                    <a:pt x="854" y="890"/>
                  </a:lnTo>
                  <a:lnTo>
                    <a:pt x="836" y="906"/>
                  </a:lnTo>
                  <a:lnTo>
                    <a:pt x="817" y="921"/>
                  </a:lnTo>
                  <a:lnTo>
                    <a:pt x="797" y="935"/>
                  </a:lnTo>
                  <a:lnTo>
                    <a:pt x="776" y="949"/>
                  </a:lnTo>
                  <a:lnTo>
                    <a:pt x="755" y="961"/>
                  </a:lnTo>
                  <a:lnTo>
                    <a:pt x="733" y="971"/>
                  </a:lnTo>
                  <a:lnTo>
                    <a:pt x="710" y="982"/>
                  </a:lnTo>
                  <a:lnTo>
                    <a:pt x="687" y="991"/>
                  </a:lnTo>
                  <a:lnTo>
                    <a:pt x="663" y="999"/>
                  </a:lnTo>
                  <a:lnTo>
                    <a:pt x="639" y="1006"/>
                  </a:lnTo>
                  <a:lnTo>
                    <a:pt x="615" y="1012"/>
                  </a:lnTo>
                  <a:lnTo>
                    <a:pt x="590" y="1016"/>
                  </a:lnTo>
                  <a:lnTo>
                    <a:pt x="563" y="1020"/>
                  </a:lnTo>
                  <a:lnTo>
                    <a:pt x="538" y="1022"/>
                  </a:lnTo>
                  <a:lnTo>
                    <a:pt x="512" y="1022"/>
                  </a:lnTo>
                  <a:lnTo>
                    <a:pt x="512" y="1022"/>
                  </a:lnTo>
                  <a:lnTo>
                    <a:pt x="485" y="1022"/>
                  </a:lnTo>
                  <a:lnTo>
                    <a:pt x="459" y="1020"/>
                  </a:lnTo>
                  <a:lnTo>
                    <a:pt x="434" y="1016"/>
                  </a:lnTo>
                  <a:lnTo>
                    <a:pt x="408" y="1012"/>
                  </a:lnTo>
                  <a:lnTo>
                    <a:pt x="383" y="1006"/>
                  </a:lnTo>
                  <a:lnTo>
                    <a:pt x="359" y="999"/>
                  </a:lnTo>
                  <a:lnTo>
                    <a:pt x="336" y="991"/>
                  </a:lnTo>
                  <a:lnTo>
                    <a:pt x="312" y="982"/>
                  </a:lnTo>
                  <a:lnTo>
                    <a:pt x="290" y="971"/>
                  </a:lnTo>
                  <a:lnTo>
                    <a:pt x="267" y="961"/>
                  </a:lnTo>
                  <a:lnTo>
                    <a:pt x="247" y="949"/>
                  </a:lnTo>
                  <a:lnTo>
                    <a:pt x="226" y="935"/>
                  </a:lnTo>
                  <a:lnTo>
                    <a:pt x="205" y="921"/>
                  </a:lnTo>
                  <a:lnTo>
                    <a:pt x="186" y="906"/>
                  </a:lnTo>
                  <a:lnTo>
                    <a:pt x="167" y="890"/>
                  </a:lnTo>
                  <a:lnTo>
                    <a:pt x="150" y="873"/>
                  </a:lnTo>
                  <a:lnTo>
                    <a:pt x="133" y="854"/>
                  </a:lnTo>
                  <a:lnTo>
                    <a:pt x="117" y="836"/>
                  </a:lnTo>
                  <a:lnTo>
                    <a:pt x="102" y="817"/>
                  </a:lnTo>
                  <a:lnTo>
                    <a:pt x="87" y="797"/>
                  </a:lnTo>
                  <a:lnTo>
                    <a:pt x="75" y="776"/>
                  </a:lnTo>
                  <a:lnTo>
                    <a:pt x="62" y="755"/>
                  </a:lnTo>
                  <a:lnTo>
                    <a:pt x="50" y="733"/>
                  </a:lnTo>
                  <a:lnTo>
                    <a:pt x="40" y="710"/>
                  </a:lnTo>
                  <a:lnTo>
                    <a:pt x="31" y="687"/>
                  </a:lnTo>
                  <a:lnTo>
                    <a:pt x="23" y="663"/>
                  </a:lnTo>
                  <a:lnTo>
                    <a:pt x="16" y="639"/>
                  </a:lnTo>
                  <a:lnTo>
                    <a:pt x="10" y="615"/>
                  </a:lnTo>
                  <a:lnTo>
                    <a:pt x="6" y="590"/>
                  </a:lnTo>
                  <a:lnTo>
                    <a:pt x="2" y="563"/>
                  </a:lnTo>
                  <a:lnTo>
                    <a:pt x="1" y="538"/>
                  </a:lnTo>
                  <a:lnTo>
                    <a:pt x="0" y="512"/>
                  </a:lnTo>
                  <a:lnTo>
                    <a:pt x="0" y="512"/>
                  </a:lnTo>
                  <a:lnTo>
                    <a:pt x="1" y="485"/>
                  </a:lnTo>
                  <a:lnTo>
                    <a:pt x="2" y="459"/>
                  </a:lnTo>
                  <a:lnTo>
                    <a:pt x="6" y="434"/>
                  </a:lnTo>
                  <a:lnTo>
                    <a:pt x="10" y="408"/>
                  </a:lnTo>
                  <a:lnTo>
                    <a:pt x="16" y="383"/>
                  </a:lnTo>
                  <a:lnTo>
                    <a:pt x="23" y="359"/>
                  </a:lnTo>
                  <a:lnTo>
                    <a:pt x="31" y="336"/>
                  </a:lnTo>
                  <a:lnTo>
                    <a:pt x="40" y="312"/>
                  </a:lnTo>
                  <a:lnTo>
                    <a:pt x="50" y="290"/>
                  </a:lnTo>
                  <a:lnTo>
                    <a:pt x="62" y="267"/>
                  </a:lnTo>
                  <a:lnTo>
                    <a:pt x="75" y="247"/>
                  </a:lnTo>
                  <a:lnTo>
                    <a:pt x="87" y="226"/>
                  </a:lnTo>
                  <a:lnTo>
                    <a:pt x="102" y="205"/>
                  </a:lnTo>
                  <a:lnTo>
                    <a:pt x="117" y="186"/>
                  </a:lnTo>
                  <a:lnTo>
                    <a:pt x="133" y="167"/>
                  </a:lnTo>
                  <a:lnTo>
                    <a:pt x="150" y="150"/>
                  </a:lnTo>
                  <a:lnTo>
                    <a:pt x="167" y="133"/>
                  </a:lnTo>
                  <a:lnTo>
                    <a:pt x="186" y="117"/>
                  </a:lnTo>
                  <a:lnTo>
                    <a:pt x="205" y="102"/>
                  </a:lnTo>
                  <a:lnTo>
                    <a:pt x="226" y="87"/>
                  </a:lnTo>
                  <a:lnTo>
                    <a:pt x="247" y="75"/>
                  </a:lnTo>
                  <a:lnTo>
                    <a:pt x="267" y="62"/>
                  </a:lnTo>
                  <a:lnTo>
                    <a:pt x="290" y="50"/>
                  </a:lnTo>
                  <a:lnTo>
                    <a:pt x="312" y="40"/>
                  </a:lnTo>
                  <a:lnTo>
                    <a:pt x="336" y="31"/>
                  </a:lnTo>
                  <a:lnTo>
                    <a:pt x="359" y="23"/>
                  </a:lnTo>
                  <a:lnTo>
                    <a:pt x="383" y="16"/>
                  </a:lnTo>
                  <a:lnTo>
                    <a:pt x="408" y="10"/>
                  </a:lnTo>
                  <a:lnTo>
                    <a:pt x="434" y="6"/>
                  </a:lnTo>
                  <a:lnTo>
                    <a:pt x="459" y="3"/>
                  </a:lnTo>
                  <a:lnTo>
                    <a:pt x="485" y="1"/>
                  </a:lnTo>
                  <a:lnTo>
                    <a:pt x="512" y="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7" name="Freeform 191"/>
            <p:cNvSpPr>
              <a:spLocks noEditPoints="1"/>
            </p:cNvSpPr>
            <p:nvPr/>
          </p:nvSpPr>
          <p:spPr bwMode="auto">
            <a:xfrm>
              <a:off x="6106957" y="2892234"/>
              <a:ext cx="143088" cy="143682"/>
            </a:xfrm>
            <a:custGeom>
              <a:avLst/>
              <a:gdLst>
                <a:gd name="T0" fmla="*/ 389 w 724"/>
                <a:gd name="T1" fmla="*/ 339 h 725"/>
                <a:gd name="T2" fmla="*/ 417 w 724"/>
                <a:gd name="T3" fmla="*/ 327 h 725"/>
                <a:gd name="T4" fmla="*/ 434 w 724"/>
                <a:gd name="T5" fmla="*/ 303 h 725"/>
                <a:gd name="T6" fmla="*/ 435 w 724"/>
                <a:gd name="T7" fmla="*/ 267 h 725"/>
                <a:gd name="T8" fmla="*/ 415 w 724"/>
                <a:gd name="T9" fmla="*/ 241 h 725"/>
                <a:gd name="T10" fmla="*/ 376 w 724"/>
                <a:gd name="T11" fmla="*/ 227 h 725"/>
                <a:gd name="T12" fmla="*/ 203 w 724"/>
                <a:gd name="T13" fmla="*/ 563 h 725"/>
                <a:gd name="T14" fmla="*/ 396 w 724"/>
                <a:gd name="T15" fmla="*/ 175 h 725"/>
                <a:gd name="T16" fmla="*/ 451 w 724"/>
                <a:gd name="T17" fmla="*/ 190 h 725"/>
                <a:gd name="T18" fmla="*/ 493 w 724"/>
                <a:gd name="T19" fmla="*/ 235 h 725"/>
                <a:gd name="T20" fmla="*/ 503 w 724"/>
                <a:gd name="T21" fmla="*/ 289 h 725"/>
                <a:gd name="T22" fmla="*/ 487 w 724"/>
                <a:gd name="T23" fmla="*/ 337 h 725"/>
                <a:gd name="T24" fmla="*/ 457 w 724"/>
                <a:gd name="T25" fmla="*/ 367 h 725"/>
                <a:gd name="T26" fmla="*/ 405 w 724"/>
                <a:gd name="T27" fmla="*/ 387 h 725"/>
                <a:gd name="T28" fmla="*/ 419 w 724"/>
                <a:gd name="T29" fmla="*/ 403 h 725"/>
                <a:gd name="T30" fmla="*/ 467 w 724"/>
                <a:gd name="T31" fmla="*/ 461 h 725"/>
                <a:gd name="T32" fmla="*/ 419 w 724"/>
                <a:gd name="T33" fmla="*/ 501 h 725"/>
                <a:gd name="T34" fmla="*/ 354 w 724"/>
                <a:gd name="T35" fmla="*/ 410 h 725"/>
                <a:gd name="T36" fmla="*/ 303 w 724"/>
                <a:gd name="T37" fmla="*/ 397 h 725"/>
                <a:gd name="T38" fmla="*/ 363 w 724"/>
                <a:gd name="T39" fmla="*/ 61 h 725"/>
                <a:gd name="T40" fmla="*/ 269 w 724"/>
                <a:gd name="T41" fmla="*/ 75 h 725"/>
                <a:gd name="T42" fmla="*/ 196 w 724"/>
                <a:gd name="T43" fmla="*/ 110 h 725"/>
                <a:gd name="T44" fmla="*/ 123 w 724"/>
                <a:gd name="T45" fmla="*/ 176 h 725"/>
                <a:gd name="T46" fmla="*/ 83 w 724"/>
                <a:gd name="T47" fmla="*/ 247 h 725"/>
                <a:gd name="T48" fmla="*/ 61 w 724"/>
                <a:gd name="T49" fmla="*/ 343 h 725"/>
                <a:gd name="T50" fmla="*/ 66 w 724"/>
                <a:gd name="T51" fmla="*/ 421 h 725"/>
                <a:gd name="T52" fmla="*/ 100 w 724"/>
                <a:gd name="T53" fmla="*/ 512 h 725"/>
                <a:gd name="T54" fmla="*/ 148 w 724"/>
                <a:gd name="T55" fmla="*/ 577 h 725"/>
                <a:gd name="T56" fmla="*/ 212 w 724"/>
                <a:gd name="T57" fmla="*/ 625 h 725"/>
                <a:gd name="T58" fmla="*/ 304 w 724"/>
                <a:gd name="T59" fmla="*/ 658 h 725"/>
                <a:gd name="T60" fmla="*/ 382 w 724"/>
                <a:gd name="T61" fmla="*/ 664 h 725"/>
                <a:gd name="T62" fmla="*/ 476 w 724"/>
                <a:gd name="T63" fmla="*/ 642 h 725"/>
                <a:gd name="T64" fmla="*/ 546 w 724"/>
                <a:gd name="T65" fmla="*/ 602 h 725"/>
                <a:gd name="T66" fmla="*/ 614 w 724"/>
                <a:gd name="T67" fmla="*/ 530 h 725"/>
                <a:gd name="T68" fmla="*/ 648 w 724"/>
                <a:gd name="T69" fmla="*/ 457 h 725"/>
                <a:gd name="T70" fmla="*/ 664 w 724"/>
                <a:gd name="T71" fmla="*/ 362 h 725"/>
                <a:gd name="T72" fmla="*/ 654 w 724"/>
                <a:gd name="T73" fmla="*/ 285 h 725"/>
                <a:gd name="T74" fmla="*/ 624 w 724"/>
                <a:gd name="T75" fmla="*/ 211 h 725"/>
                <a:gd name="T76" fmla="*/ 560 w 724"/>
                <a:gd name="T77" fmla="*/ 133 h 725"/>
                <a:gd name="T78" fmla="*/ 492 w 724"/>
                <a:gd name="T79" fmla="*/ 90 h 725"/>
                <a:gd name="T80" fmla="*/ 399 w 724"/>
                <a:gd name="T81" fmla="*/ 63 h 725"/>
                <a:gd name="T82" fmla="*/ 363 w 724"/>
                <a:gd name="T83" fmla="*/ 0 h 725"/>
                <a:gd name="T84" fmla="*/ 474 w 724"/>
                <a:gd name="T85" fmla="*/ 18 h 725"/>
                <a:gd name="T86" fmla="*/ 561 w 724"/>
                <a:gd name="T87" fmla="*/ 59 h 725"/>
                <a:gd name="T88" fmla="*/ 649 w 724"/>
                <a:gd name="T89" fmla="*/ 140 h 725"/>
                <a:gd name="T90" fmla="*/ 696 w 724"/>
                <a:gd name="T91" fmla="*/ 225 h 725"/>
                <a:gd name="T92" fmla="*/ 723 w 724"/>
                <a:gd name="T93" fmla="*/ 339 h 725"/>
                <a:gd name="T94" fmla="*/ 717 w 724"/>
                <a:gd name="T95" fmla="*/ 432 h 725"/>
                <a:gd name="T96" fmla="*/ 676 w 724"/>
                <a:gd name="T97" fmla="*/ 542 h 725"/>
                <a:gd name="T98" fmla="*/ 618 w 724"/>
                <a:gd name="T99" fmla="*/ 619 h 725"/>
                <a:gd name="T100" fmla="*/ 543 w 724"/>
                <a:gd name="T101" fmla="*/ 676 h 725"/>
                <a:gd name="T102" fmla="*/ 432 w 724"/>
                <a:gd name="T103" fmla="*/ 718 h 725"/>
                <a:gd name="T104" fmla="*/ 339 w 724"/>
                <a:gd name="T105" fmla="*/ 723 h 725"/>
                <a:gd name="T106" fmla="*/ 225 w 724"/>
                <a:gd name="T107" fmla="*/ 697 h 725"/>
                <a:gd name="T108" fmla="*/ 141 w 724"/>
                <a:gd name="T109" fmla="*/ 650 h 725"/>
                <a:gd name="T110" fmla="*/ 60 w 724"/>
                <a:gd name="T111" fmla="*/ 563 h 725"/>
                <a:gd name="T112" fmla="*/ 19 w 724"/>
                <a:gd name="T113" fmla="*/ 477 h 725"/>
                <a:gd name="T114" fmla="*/ 0 w 724"/>
                <a:gd name="T115" fmla="*/ 362 h 725"/>
                <a:gd name="T116" fmla="*/ 12 w 724"/>
                <a:gd name="T117" fmla="*/ 269 h 725"/>
                <a:gd name="T118" fmla="*/ 48 w 724"/>
                <a:gd name="T119" fmla="*/ 181 h 725"/>
                <a:gd name="T120" fmla="*/ 124 w 724"/>
                <a:gd name="T121" fmla="*/ 88 h 725"/>
                <a:gd name="T122" fmla="*/ 206 w 724"/>
                <a:gd name="T123" fmla="*/ 36 h 725"/>
                <a:gd name="T124" fmla="*/ 317 w 724"/>
                <a:gd name="T125"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725">
                  <a:moveTo>
                    <a:pt x="266" y="343"/>
                  </a:moveTo>
                  <a:lnTo>
                    <a:pt x="343" y="343"/>
                  </a:lnTo>
                  <a:lnTo>
                    <a:pt x="343" y="343"/>
                  </a:lnTo>
                  <a:lnTo>
                    <a:pt x="367" y="343"/>
                  </a:lnTo>
                  <a:lnTo>
                    <a:pt x="389" y="339"/>
                  </a:lnTo>
                  <a:lnTo>
                    <a:pt x="397" y="337"/>
                  </a:lnTo>
                  <a:lnTo>
                    <a:pt x="405" y="334"/>
                  </a:lnTo>
                  <a:lnTo>
                    <a:pt x="412" y="331"/>
                  </a:lnTo>
                  <a:lnTo>
                    <a:pt x="417" y="327"/>
                  </a:lnTo>
                  <a:lnTo>
                    <a:pt x="417" y="327"/>
                  </a:lnTo>
                  <a:lnTo>
                    <a:pt x="422" y="323"/>
                  </a:lnTo>
                  <a:lnTo>
                    <a:pt x="426" y="319"/>
                  </a:lnTo>
                  <a:lnTo>
                    <a:pt x="429" y="313"/>
                  </a:lnTo>
                  <a:lnTo>
                    <a:pt x="433" y="308"/>
                  </a:lnTo>
                  <a:lnTo>
                    <a:pt x="434" y="303"/>
                  </a:lnTo>
                  <a:lnTo>
                    <a:pt x="436" y="297"/>
                  </a:lnTo>
                  <a:lnTo>
                    <a:pt x="437" y="284"/>
                  </a:lnTo>
                  <a:lnTo>
                    <a:pt x="437" y="284"/>
                  </a:lnTo>
                  <a:lnTo>
                    <a:pt x="436" y="275"/>
                  </a:lnTo>
                  <a:lnTo>
                    <a:pt x="435" y="267"/>
                  </a:lnTo>
                  <a:lnTo>
                    <a:pt x="432" y="260"/>
                  </a:lnTo>
                  <a:lnTo>
                    <a:pt x="427" y="253"/>
                  </a:lnTo>
                  <a:lnTo>
                    <a:pt x="427" y="253"/>
                  </a:lnTo>
                  <a:lnTo>
                    <a:pt x="422" y="246"/>
                  </a:lnTo>
                  <a:lnTo>
                    <a:pt x="415" y="241"/>
                  </a:lnTo>
                  <a:lnTo>
                    <a:pt x="409" y="236"/>
                  </a:lnTo>
                  <a:lnTo>
                    <a:pt x="401" y="233"/>
                  </a:lnTo>
                  <a:lnTo>
                    <a:pt x="401" y="233"/>
                  </a:lnTo>
                  <a:lnTo>
                    <a:pt x="390" y="229"/>
                  </a:lnTo>
                  <a:lnTo>
                    <a:pt x="376" y="227"/>
                  </a:lnTo>
                  <a:lnTo>
                    <a:pt x="359" y="226"/>
                  </a:lnTo>
                  <a:lnTo>
                    <a:pt x="337" y="226"/>
                  </a:lnTo>
                  <a:lnTo>
                    <a:pt x="266" y="226"/>
                  </a:lnTo>
                  <a:lnTo>
                    <a:pt x="266" y="343"/>
                  </a:lnTo>
                  <a:close/>
                  <a:moveTo>
                    <a:pt x="203" y="563"/>
                  </a:moveTo>
                  <a:lnTo>
                    <a:pt x="203" y="173"/>
                  </a:lnTo>
                  <a:lnTo>
                    <a:pt x="337" y="173"/>
                  </a:lnTo>
                  <a:lnTo>
                    <a:pt x="337" y="173"/>
                  </a:lnTo>
                  <a:lnTo>
                    <a:pt x="370" y="174"/>
                  </a:lnTo>
                  <a:lnTo>
                    <a:pt x="396" y="175"/>
                  </a:lnTo>
                  <a:lnTo>
                    <a:pt x="419" y="179"/>
                  </a:lnTo>
                  <a:lnTo>
                    <a:pt x="428" y="181"/>
                  </a:lnTo>
                  <a:lnTo>
                    <a:pt x="437" y="183"/>
                  </a:lnTo>
                  <a:lnTo>
                    <a:pt x="437" y="183"/>
                  </a:lnTo>
                  <a:lnTo>
                    <a:pt x="451" y="190"/>
                  </a:lnTo>
                  <a:lnTo>
                    <a:pt x="464" y="198"/>
                  </a:lnTo>
                  <a:lnTo>
                    <a:pt x="475" y="208"/>
                  </a:lnTo>
                  <a:lnTo>
                    <a:pt x="485" y="221"/>
                  </a:lnTo>
                  <a:lnTo>
                    <a:pt x="485" y="221"/>
                  </a:lnTo>
                  <a:lnTo>
                    <a:pt x="493" y="235"/>
                  </a:lnTo>
                  <a:lnTo>
                    <a:pt x="499" y="249"/>
                  </a:lnTo>
                  <a:lnTo>
                    <a:pt x="503" y="264"/>
                  </a:lnTo>
                  <a:lnTo>
                    <a:pt x="504" y="278"/>
                  </a:lnTo>
                  <a:lnTo>
                    <a:pt x="504" y="278"/>
                  </a:lnTo>
                  <a:lnTo>
                    <a:pt x="503" y="289"/>
                  </a:lnTo>
                  <a:lnTo>
                    <a:pt x="501" y="299"/>
                  </a:lnTo>
                  <a:lnTo>
                    <a:pt x="499" y="309"/>
                  </a:lnTo>
                  <a:lnTo>
                    <a:pt x="496" y="319"/>
                  </a:lnTo>
                  <a:lnTo>
                    <a:pt x="492" y="328"/>
                  </a:lnTo>
                  <a:lnTo>
                    <a:pt x="487" y="337"/>
                  </a:lnTo>
                  <a:lnTo>
                    <a:pt x="481" y="345"/>
                  </a:lnTo>
                  <a:lnTo>
                    <a:pt x="473" y="353"/>
                  </a:lnTo>
                  <a:lnTo>
                    <a:pt x="473" y="353"/>
                  </a:lnTo>
                  <a:lnTo>
                    <a:pt x="466" y="360"/>
                  </a:lnTo>
                  <a:lnTo>
                    <a:pt x="457" y="367"/>
                  </a:lnTo>
                  <a:lnTo>
                    <a:pt x="448" y="373"/>
                  </a:lnTo>
                  <a:lnTo>
                    <a:pt x="437" y="377"/>
                  </a:lnTo>
                  <a:lnTo>
                    <a:pt x="427" y="382"/>
                  </a:lnTo>
                  <a:lnTo>
                    <a:pt x="417" y="385"/>
                  </a:lnTo>
                  <a:lnTo>
                    <a:pt x="405" y="387"/>
                  </a:lnTo>
                  <a:lnTo>
                    <a:pt x="393" y="389"/>
                  </a:lnTo>
                  <a:lnTo>
                    <a:pt x="393" y="389"/>
                  </a:lnTo>
                  <a:lnTo>
                    <a:pt x="402" y="393"/>
                  </a:lnTo>
                  <a:lnTo>
                    <a:pt x="411" y="398"/>
                  </a:lnTo>
                  <a:lnTo>
                    <a:pt x="419" y="403"/>
                  </a:lnTo>
                  <a:lnTo>
                    <a:pt x="426" y="409"/>
                  </a:lnTo>
                  <a:lnTo>
                    <a:pt x="426" y="409"/>
                  </a:lnTo>
                  <a:lnTo>
                    <a:pt x="438" y="423"/>
                  </a:lnTo>
                  <a:lnTo>
                    <a:pt x="452" y="440"/>
                  </a:lnTo>
                  <a:lnTo>
                    <a:pt x="467" y="461"/>
                  </a:lnTo>
                  <a:lnTo>
                    <a:pt x="483" y="486"/>
                  </a:lnTo>
                  <a:lnTo>
                    <a:pt x="531" y="563"/>
                  </a:lnTo>
                  <a:lnTo>
                    <a:pt x="454" y="563"/>
                  </a:lnTo>
                  <a:lnTo>
                    <a:pt x="419" y="501"/>
                  </a:lnTo>
                  <a:lnTo>
                    <a:pt x="419" y="501"/>
                  </a:lnTo>
                  <a:lnTo>
                    <a:pt x="399" y="469"/>
                  </a:lnTo>
                  <a:lnTo>
                    <a:pt x="382" y="442"/>
                  </a:lnTo>
                  <a:lnTo>
                    <a:pt x="367" y="423"/>
                  </a:lnTo>
                  <a:lnTo>
                    <a:pt x="360" y="416"/>
                  </a:lnTo>
                  <a:lnTo>
                    <a:pt x="354" y="410"/>
                  </a:lnTo>
                  <a:lnTo>
                    <a:pt x="354" y="410"/>
                  </a:lnTo>
                  <a:lnTo>
                    <a:pt x="344" y="405"/>
                  </a:lnTo>
                  <a:lnTo>
                    <a:pt x="332" y="400"/>
                  </a:lnTo>
                  <a:lnTo>
                    <a:pt x="319" y="398"/>
                  </a:lnTo>
                  <a:lnTo>
                    <a:pt x="303" y="397"/>
                  </a:lnTo>
                  <a:lnTo>
                    <a:pt x="266" y="397"/>
                  </a:lnTo>
                  <a:lnTo>
                    <a:pt x="266" y="563"/>
                  </a:lnTo>
                  <a:lnTo>
                    <a:pt x="203" y="563"/>
                  </a:lnTo>
                  <a:close/>
                  <a:moveTo>
                    <a:pt x="363" y="61"/>
                  </a:moveTo>
                  <a:lnTo>
                    <a:pt x="363" y="61"/>
                  </a:lnTo>
                  <a:lnTo>
                    <a:pt x="343" y="61"/>
                  </a:lnTo>
                  <a:lnTo>
                    <a:pt x="325" y="63"/>
                  </a:lnTo>
                  <a:lnTo>
                    <a:pt x="305" y="65"/>
                  </a:lnTo>
                  <a:lnTo>
                    <a:pt x="287" y="70"/>
                  </a:lnTo>
                  <a:lnTo>
                    <a:pt x="269" y="75"/>
                  </a:lnTo>
                  <a:lnTo>
                    <a:pt x="250" y="82"/>
                  </a:lnTo>
                  <a:lnTo>
                    <a:pt x="232" y="90"/>
                  </a:lnTo>
                  <a:lnTo>
                    <a:pt x="214" y="100"/>
                  </a:lnTo>
                  <a:lnTo>
                    <a:pt x="214" y="100"/>
                  </a:lnTo>
                  <a:lnTo>
                    <a:pt x="196" y="110"/>
                  </a:lnTo>
                  <a:lnTo>
                    <a:pt x="179" y="121"/>
                  </a:lnTo>
                  <a:lnTo>
                    <a:pt x="164" y="133"/>
                  </a:lnTo>
                  <a:lnTo>
                    <a:pt x="149" y="147"/>
                  </a:lnTo>
                  <a:lnTo>
                    <a:pt x="136" y="161"/>
                  </a:lnTo>
                  <a:lnTo>
                    <a:pt x="123" y="176"/>
                  </a:lnTo>
                  <a:lnTo>
                    <a:pt x="111" y="194"/>
                  </a:lnTo>
                  <a:lnTo>
                    <a:pt x="101" y="211"/>
                  </a:lnTo>
                  <a:lnTo>
                    <a:pt x="101" y="211"/>
                  </a:lnTo>
                  <a:lnTo>
                    <a:pt x="91" y="229"/>
                  </a:lnTo>
                  <a:lnTo>
                    <a:pt x="83" y="247"/>
                  </a:lnTo>
                  <a:lnTo>
                    <a:pt x="76" y="266"/>
                  </a:lnTo>
                  <a:lnTo>
                    <a:pt x="70" y="285"/>
                  </a:lnTo>
                  <a:lnTo>
                    <a:pt x="66" y="304"/>
                  </a:lnTo>
                  <a:lnTo>
                    <a:pt x="62" y="323"/>
                  </a:lnTo>
                  <a:lnTo>
                    <a:pt x="61" y="343"/>
                  </a:lnTo>
                  <a:lnTo>
                    <a:pt x="60" y="362"/>
                  </a:lnTo>
                  <a:lnTo>
                    <a:pt x="60" y="362"/>
                  </a:lnTo>
                  <a:lnTo>
                    <a:pt x="61" y="382"/>
                  </a:lnTo>
                  <a:lnTo>
                    <a:pt x="62" y="401"/>
                  </a:lnTo>
                  <a:lnTo>
                    <a:pt x="66" y="421"/>
                  </a:lnTo>
                  <a:lnTo>
                    <a:pt x="70" y="439"/>
                  </a:lnTo>
                  <a:lnTo>
                    <a:pt x="76" y="457"/>
                  </a:lnTo>
                  <a:lnTo>
                    <a:pt x="83" y="476"/>
                  </a:lnTo>
                  <a:lnTo>
                    <a:pt x="91" y="494"/>
                  </a:lnTo>
                  <a:lnTo>
                    <a:pt x="100" y="512"/>
                  </a:lnTo>
                  <a:lnTo>
                    <a:pt x="100" y="512"/>
                  </a:lnTo>
                  <a:lnTo>
                    <a:pt x="110" y="530"/>
                  </a:lnTo>
                  <a:lnTo>
                    <a:pt x="122" y="546"/>
                  </a:lnTo>
                  <a:lnTo>
                    <a:pt x="134" y="562"/>
                  </a:lnTo>
                  <a:lnTo>
                    <a:pt x="148" y="577"/>
                  </a:lnTo>
                  <a:lnTo>
                    <a:pt x="162" y="589"/>
                  </a:lnTo>
                  <a:lnTo>
                    <a:pt x="178" y="602"/>
                  </a:lnTo>
                  <a:lnTo>
                    <a:pt x="194" y="613"/>
                  </a:lnTo>
                  <a:lnTo>
                    <a:pt x="212" y="625"/>
                  </a:lnTo>
                  <a:lnTo>
                    <a:pt x="212" y="625"/>
                  </a:lnTo>
                  <a:lnTo>
                    <a:pt x="230" y="634"/>
                  </a:lnTo>
                  <a:lnTo>
                    <a:pt x="248" y="642"/>
                  </a:lnTo>
                  <a:lnTo>
                    <a:pt x="266" y="649"/>
                  </a:lnTo>
                  <a:lnTo>
                    <a:pt x="286" y="655"/>
                  </a:lnTo>
                  <a:lnTo>
                    <a:pt x="304" y="658"/>
                  </a:lnTo>
                  <a:lnTo>
                    <a:pt x="324" y="662"/>
                  </a:lnTo>
                  <a:lnTo>
                    <a:pt x="343" y="664"/>
                  </a:lnTo>
                  <a:lnTo>
                    <a:pt x="363" y="664"/>
                  </a:lnTo>
                  <a:lnTo>
                    <a:pt x="363" y="664"/>
                  </a:lnTo>
                  <a:lnTo>
                    <a:pt x="382" y="664"/>
                  </a:lnTo>
                  <a:lnTo>
                    <a:pt x="401" y="662"/>
                  </a:lnTo>
                  <a:lnTo>
                    <a:pt x="420" y="658"/>
                  </a:lnTo>
                  <a:lnTo>
                    <a:pt x="438" y="655"/>
                  </a:lnTo>
                  <a:lnTo>
                    <a:pt x="458" y="649"/>
                  </a:lnTo>
                  <a:lnTo>
                    <a:pt x="476" y="642"/>
                  </a:lnTo>
                  <a:lnTo>
                    <a:pt x="495" y="634"/>
                  </a:lnTo>
                  <a:lnTo>
                    <a:pt x="512" y="625"/>
                  </a:lnTo>
                  <a:lnTo>
                    <a:pt x="512" y="625"/>
                  </a:lnTo>
                  <a:lnTo>
                    <a:pt x="530" y="613"/>
                  </a:lnTo>
                  <a:lnTo>
                    <a:pt x="546" y="602"/>
                  </a:lnTo>
                  <a:lnTo>
                    <a:pt x="562" y="589"/>
                  </a:lnTo>
                  <a:lnTo>
                    <a:pt x="576" y="577"/>
                  </a:lnTo>
                  <a:lnTo>
                    <a:pt x="590" y="562"/>
                  </a:lnTo>
                  <a:lnTo>
                    <a:pt x="602" y="546"/>
                  </a:lnTo>
                  <a:lnTo>
                    <a:pt x="614" y="530"/>
                  </a:lnTo>
                  <a:lnTo>
                    <a:pt x="624" y="512"/>
                  </a:lnTo>
                  <a:lnTo>
                    <a:pt x="624" y="512"/>
                  </a:lnTo>
                  <a:lnTo>
                    <a:pt x="633" y="494"/>
                  </a:lnTo>
                  <a:lnTo>
                    <a:pt x="641" y="476"/>
                  </a:lnTo>
                  <a:lnTo>
                    <a:pt x="648" y="457"/>
                  </a:lnTo>
                  <a:lnTo>
                    <a:pt x="654" y="439"/>
                  </a:lnTo>
                  <a:lnTo>
                    <a:pt x="659" y="421"/>
                  </a:lnTo>
                  <a:lnTo>
                    <a:pt x="662" y="401"/>
                  </a:lnTo>
                  <a:lnTo>
                    <a:pt x="663" y="382"/>
                  </a:lnTo>
                  <a:lnTo>
                    <a:pt x="664" y="362"/>
                  </a:lnTo>
                  <a:lnTo>
                    <a:pt x="664" y="362"/>
                  </a:lnTo>
                  <a:lnTo>
                    <a:pt x="663" y="343"/>
                  </a:lnTo>
                  <a:lnTo>
                    <a:pt x="662" y="323"/>
                  </a:lnTo>
                  <a:lnTo>
                    <a:pt x="659" y="304"/>
                  </a:lnTo>
                  <a:lnTo>
                    <a:pt x="654" y="285"/>
                  </a:lnTo>
                  <a:lnTo>
                    <a:pt x="648" y="266"/>
                  </a:lnTo>
                  <a:lnTo>
                    <a:pt x="641" y="247"/>
                  </a:lnTo>
                  <a:lnTo>
                    <a:pt x="633" y="229"/>
                  </a:lnTo>
                  <a:lnTo>
                    <a:pt x="624" y="211"/>
                  </a:lnTo>
                  <a:lnTo>
                    <a:pt x="624" y="211"/>
                  </a:lnTo>
                  <a:lnTo>
                    <a:pt x="613" y="194"/>
                  </a:lnTo>
                  <a:lnTo>
                    <a:pt x="601" y="176"/>
                  </a:lnTo>
                  <a:lnTo>
                    <a:pt x="589" y="161"/>
                  </a:lnTo>
                  <a:lnTo>
                    <a:pt x="575" y="147"/>
                  </a:lnTo>
                  <a:lnTo>
                    <a:pt x="560" y="133"/>
                  </a:lnTo>
                  <a:lnTo>
                    <a:pt x="545" y="121"/>
                  </a:lnTo>
                  <a:lnTo>
                    <a:pt x="528" y="110"/>
                  </a:lnTo>
                  <a:lnTo>
                    <a:pt x="511" y="100"/>
                  </a:lnTo>
                  <a:lnTo>
                    <a:pt x="511" y="100"/>
                  </a:lnTo>
                  <a:lnTo>
                    <a:pt x="492" y="90"/>
                  </a:lnTo>
                  <a:lnTo>
                    <a:pt x="474" y="82"/>
                  </a:lnTo>
                  <a:lnTo>
                    <a:pt x="456" y="75"/>
                  </a:lnTo>
                  <a:lnTo>
                    <a:pt x="437" y="70"/>
                  </a:lnTo>
                  <a:lnTo>
                    <a:pt x="419" y="65"/>
                  </a:lnTo>
                  <a:lnTo>
                    <a:pt x="399" y="63"/>
                  </a:lnTo>
                  <a:lnTo>
                    <a:pt x="381" y="61"/>
                  </a:lnTo>
                  <a:lnTo>
                    <a:pt x="363" y="61"/>
                  </a:lnTo>
                  <a:lnTo>
                    <a:pt x="363" y="61"/>
                  </a:lnTo>
                  <a:close/>
                  <a:moveTo>
                    <a:pt x="363" y="0"/>
                  </a:moveTo>
                  <a:lnTo>
                    <a:pt x="363" y="0"/>
                  </a:lnTo>
                  <a:lnTo>
                    <a:pt x="384" y="1"/>
                  </a:lnTo>
                  <a:lnTo>
                    <a:pt x="407" y="3"/>
                  </a:lnTo>
                  <a:lnTo>
                    <a:pt x="430" y="7"/>
                  </a:lnTo>
                  <a:lnTo>
                    <a:pt x="452" y="12"/>
                  </a:lnTo>
                  <a:lnTo>
                    <a:pt x="474" y="18"/>
                  </a:lnTo>
                  <a:lnTo>
                    <a:pt x="497" y="26"/>
                  </a:lnTo>
                  <a:lnTo>
                    <a:pt x="519" y="36"/>
                  </a:lnTo>
                  <a:lnTo>
                    <a:pt x="540" y="47"/>
                  </a:lnTo>
                  <a:lnTo>
                    <a:pt x="540" y="47"/>
                  </a:lnTo>
                  <a:lnTo>
                    <a:pt x="561" y="59"/>
                  </a:lnTo>
                  <a:lnTo>
                    <a:pt x="582" y="73"/>
                  </a:lnTo>
                  <a:lnTo>
                    <a:pt x="600" y="88"/>
                  </a:lnTo>
                  <a:lnTo>
                    <a:pt x="617" y="104"/>
                  </a:lnTo>
                  <a:lnTo>
                    <a:pt x="633" y="121"/>
                  </a:lnTo>
                  <a:lnTo>
                    <a:pt x="649" y="140"/>
                  </a:lnTo>
                  <a:lnTo>
                    <a:pt x="663" y="159"/>
                  </a:lnTo>
                  <a:lnTo>
                    <a:pt x="676" y="181"/>
                  </a:lnTo>
                  <a:lnTo>
                    <a:pt x="676" y="181"/>
                  </a:lnTo>
                  <a:lnTo>
                    <a:pt x="687" y="203"/>
                  </a:lnTo>
                  <a:lnTo>
                    <a:pt x="696" y="225"/>
                  </a:lnTo>
                  <a:lnTo>
                    <a:pt x="706" y="247"/>
                  </a:lnTo>
                  <a:lnTo>
                    <a:pt x="711" y="269"/>
                  </a:lnTo>
                  <a:lnTo>
                    <a:pt x="717" y="292"/>
                  </a:lnTo>
                  <a:lnTo>
                    <a:pt x="721" y="315"/>
                  </a:lnTo>
                  <a:lnTo>
                    <a:pt x="723" y="339"/>
                  </a:lnTo>
                  <a:lnTo>
                    <a:pt x="724" y="362"/>
                  </a:lnTo>
                  <a:lnTo>
                    <a:pt x="724" y="362"/>
                  </a:lnTo>
                  <a:lnTo>
                    <a:pt x="723" y="385"/>
                  </a:lnTo>
                  <a:lnTo>
                    <a:pt x="721" y="409"/>
                  </a:lnTo>
                  <a:lnTo>
                    <a:pt x="717" y="432"/>
                  </a:lnTo>
                  <a:lnTo>
                    <a:pt x="713" y="454"/>
                  </a:lnTo>
                  <a:lnTo>
                    <a:pt x="706" y="477"/>
                  </a:lnTo>
                  <a:lnTo>
                    <a:pt x="698" y="499"/>
                  </a:lnTo>
                  <a:lnTo>
                    <a:pt x="687" y="520"/>
                  </a:lnTo>
                  <a:lnTo>
                    <a:pt x="676" y="542"/>
                  </a:lnTo>
                  <a:lnTo>
                    <a:pt x="676" y="542"/>
                  </a:lnTo>
                  <a:lnTo>
                    <a:pt x="663" y="563"/>
                  </a:lnTo>
                  <a:lnTo>
                    <a:pt x="651" y="584"/>
                  </a:lnTo>
                  <a:lnTo>
                    <a:pt x="636" y="602"/>
                  </a:lnTo>
                  <a:lnTo>
                    <a:pt x="618" y="619"/>
                  </a:lnTo>
                  <a:lnTo>
                    <a:pt x="601" y="635"/>
                  </a:lnTo>
                  <a:lnTo>
                    <a:pt x="583" y="650"/>
                  </a:lnTo>
                  <a:lnTo>
                    <a:pt x="563" y="664"/>
                  </a:lnTo>
                  <a:lnTo>
                    <a:pt x="543" y="676"/>
                  </a:lnTo>
                  <a:lnTo>
                    <a:pt x="543" y="676"/>
                  </a:lnTo>
                  <a:lnTo>
                    <a:pt x="521" y="688"/>
                  </a:lnTo>
                  <a:lnTo>
                    <a:pt x="499" y="697"/>
                  </a:lnTo>
                  <a:lnTo>
                    <a:pt x="476" y="705"/>
                  </a:lnTo>
                  <a:lnTo>
                    <a:pt x="454" y="712"/>
                  </a:lnTo>
                  <a:lnTo>
                    <a:pt x="432" y="718"/>
                  </a:lnTo>
                  <a:lnTo>
                    <a:pt x="409" y="721"/>
                  </a:lnTo>
                  <a:lnTo>
                    <a:pt x="386" y="723"/>
                  </a:lnTo>
                  <a:lnTo>
                    <a:pt x="363" y="725"/>
                  </a:lnTo>
                  <a:lnTo>
                    <a:pt x="363" y="725"/>
                  </a:lnTo>
                  <a:lnTo>
                    <a:pt x="339" y="723"/>
                  </a:lnTo>
                  <a:lnTo>
                    <a:pt x="316" y="721"/>
                  </a:lnTo>
                  <a:lnTo>
                    <a:pt x="293" y="718"/>
                  </a:lnTo>
                  <a:lnTo>
                    <a:pt x="270" y="712"/>
                  </a:lnTo>
                  <a:lnTo>
                    <a:pt x="248" y="705"/>
                  </a:lnTo>
                  <a:lnTo>
                    <a:pt x="225" y="697"/>
                  </a:lnTo>
                  <a:lnTo>
                    <a:pt x="203" y="688"/>
                  </a:lnTo>
                  <a:lnTo>
                    <a:pt x="183" y="676"/>
                  </a:lnTo>
                  <a:lnTo>
                    <a:pt x="183" y="676"/>
                  </a:lnTo>
                  <a:lnTo>
                    <a:pt x="161" y="664"/>
                  </a:lnTo>
                  <a:lnTo>
                    <a:pt x="141" y="650"/>
                  </a:lnTo>
                  <a:lnTo>
                    <a:pt x="123" y="635"/>
                  </a:lnTo>
                  <a:lnTo>
                    <a:pt x="106" y="619"/>
                  </a:lnTo>
                  <a:lnTo>
                    <a:pt x="90" y="602"/>
                  </a:lnTo>
                  <a:lnTo>
                    <a:pt x="75" y="584"/>
                  </a:lnTo>
                  <a:lnTo>
                    <a:pt x="60" y="563"/>
                  </a:lnTo>
                  <a:lnTo>
                    <a:pt x="47" y="542"/>
                  </a:lnTo>
                  <a:lnTo>
                    <a:pt x="47" y="542"/>
                  </a:lnTo>
                  <a:lnTo>
                    <a:pt x="37" y="520"/>
                  </a:lnTo>
                  <a:lnTo>
                    <a:pt x="27" y="499"/>
                  </a:lnTo>
                  <a:lnTo>
                    <a:pt x="19" y="477"/>
                  </a:lnTo>
                  <a:lnTo>
                    <a:pt x="12" y="454"/>
                  </a:lnTo>
                  <a:lnTo>
                    <a:pt x="7" y="432"/>
                  </a:lnTo>
                  <a:lnTo>
                    <a:pt x="3" y="409"/>
                  </a:lnTo>
                  <a:lnTo>
                    <a:pt x="0" y="385"/>
                  </a:lnTo>
                  <a:lnTo>
                    <a:pt x="0" y="362"/>
                  </a:lnTo>
                  <a:lnTo>
                    <a:pt x="0" y="362"/>
                  </a:lnTo>
                  <a:lnTo>
                    <a:pt x="0" y="339"/>
                  </a:lnTo>
                  <a:lnTo>
                    <a:pt x="3" y="315"/>
                  </a:lnTo>
                  <a:lnTo>
                    <a:pt x="7" y="292"/>
                  </a:lnTo>
                  <a:lnTo>
                    <a:pt x="12" y="269"/>
                  </a:lnTo>
                  <a:lnTo>
                    <a:pt x="19" y="247"/>
                  </a:lnTo>
                  <a:lnTo>
                    <a:pt x="28" y="225"/>
                  </a:lnTo>
                  <a:lnTo>
                    <a:pt x="37" y="203"/>
                  </a:lnTo>
                  <a:lnTo>
                    <a:pt x="48" y="181"/>
                  </a:lnTo>
                  <a:lnTo>
                    <a:pt x="48" y="181"/>
                  </a:lnTo>
                  <a:lnTo>
                    <a:pt x="61" y="159"/>
                  </a:lnTo>
                  <a:lnTo>
                    <a:pt x="75" y="140"/>
                  </a:lnTo>
                  <a:lnTo>
                    <a:pt x="91" y="121"/>
                  </a:lnTo>
                  <a:lnTo>
                    <a:pt x="107" y="104"/>
                  </a:lnTo>
                  <a:lnTo>
                    <a:pt x="124" y="88"/>
                  </a:lnTo>
                  <a:lnTo>
                    <a:pt x="142" y="73"/>
                  </a:lnTo>
                  <a:lnTo>
                    <a:pt x="163" y="59"/>
                  </a:lnTo>
                  <a:lnTo>
                    <a:pt x="184" y="47"/>
                  </a:lnTo>
                  <a:lnTo>
                    <a:pt x="184" y="47"/>
                  </a:lnTo>
                  <a:lnTo>
                    <a:pt x="206" y="36"/>
                  </a:lnTo>
                  <a:lnTo>
                    <a:pt x="227" y="26"/>
                  </a:lnTo>
                  <a:lnTo>
                    <a:pt x="250" y="18"/>
                  </a:lnTo>
                  <a:lnTo>
                    <a:pt x="272" y="12"/>
                  </a:lnTo>
                  <a:lnTo>
                    <a:pt x="294" y="7"/>
                  </a:lnTo>
                  <a:lnTo>
                    <a:pt x="317" y="3"/>
                  </a:lnTo>
                  <a:lnTo>
                    <a:pt x="340" y="1"/>
                  </a:lnTo>
                  <a:lnTo>
                    <a:pt x="363" y="0"/>
                  </a:lnTo>
                  <a:lnTo>
                    <a:pt x="363" y="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sp>
          <p:nvSpPr>
            <p:cNvPr id="78" name="Freeform 197"/>
            <p:cNvSpPr>
              <a:spLocks/>
            </p:cNvSpPr>
            <p:nvPr/>
          </p:nvSpPr>
          <p:spPr bwMode="auto">
            <a:xfrm>
              <a:off x="5421201" y="2835236"/>
              <a:ext cx="640039" cy="798564"/>
            </a:xfrm>
            <a:custGeom>
              <a:avLst/>
              <a:gdLst>
                <a:gd name="T0" fmla="*/ 2711 w 3235"/>
                <a:gd name="T1" fmla="*/ 1850 h 4035"/>
                <a:gd name="T2" fmla="*/ 2396 w 3235"/>
                <a:gd name="T3" fmla="*/ 1702 h 4035"/>
                <a:gd name="T4" fmla="*/ 1708 w 3235"/>
                <a:gd name="T5" fmla="*/ 1454 h 4035"/>
                <a:gd name="T6" fmla="*/ 1505 w 3235"/>
                <a:gd name="T7" fmla="*/ 1352 h 4035"/>
                <a:gd name="T8" fmla="*/ 1424 w 3235"/>
                <a:gd name="T9" fmla="*/ 1269 h 4035"/>
                <a:gd name="T10" fmla="*/ 1388 w 3235"/>
                <a:gd name="T11" fmla="*/ 1157 h 4035"/>
                <a:gd name="T12" fmla="*/ 1397 w 3235"/>
                <a:gd name="T13" fmla="*/ 1033 h 4035"/>
                <a:gd name="T14" fmla="*/ 1453 w 3235"/>
                <a:gd name="T15" fmla="*/ 934 h 4035"/>
                <a:gd name="T16" fmla="*/ 1545 w 3235"/>
                <a:gd name="T17" fmla="*/ 866 h 4035"/>
                <a:gd name="T18" fmla="*/ 1686 w 3235"/>
                <a:gd name="T19" fmla="*/ 819 h 4035"/>
                <a:gd name="T20" fmla="*/ 1900 w 3235"/>
                <a:gd name="T21" fmla="*/ 798 h 4035"/>
                <a:gd name="T22" fmla="*/ 2137 w 3235"/>
                <a:gd name="T23" fmla="*/ 822 h 4035"/>
                <a:gd name="T24" fmla="*/ 2449 w 3235"/>
                <a:gd name="T25" fmla="*/ 926 h 4035"/>
                <a:gd name="T26" fmla="*/ 2617 w 3235"/>
                <a:gd name="T27" fmla="*/ 923 h 4035"/>
                <a:gd name="T28" fmla="*/ 2713 w 3235"/>
                <a:gd name="T29" fmla="*/ 756 h 4035"/>
                <a:gd name="T30" fmla="*/ 2823 w 3235"/>
                <a:gd name="T31" fmla="*/ 393 h 4035"/>
                <a:gd name="T32" fmla="*/ 2703 w 3235"/>
                <a:gd name="T33" fmla="*/ 175 h 4035"/>
                <a:gd name="T34" fmla="*/ 2266 w 3235"/>
                <a:gd name="T35" fmla="*/ 43 h 4035"/>
                <a:gd name="T36" fmla="*/ 1971 w 3235"/>
                <a:gd name="T37" fmla="*/ 4 h 4035"/>
                <a:gd name="T38" fmla="*/ 1573 w 3235"/>
                <a:gd name="T39" fmla="*/ 10 h 4035"/>
                <a:gd name="T40" fmla="*/ 1222 w 3235"/>
                <a:gd name="T41" fmla="*/ 69 h 4035"/>
                <a:gd name="T42" fmla="*/ 1013 w 3235"/>
                <a:gd name="T43" fmla="*/ 135 h 4035"/>
                <a:gd name="T44" fmla="*/ 800 w 3235"/>
                <a:gd name="T45" fmla="*/ 239 h 4035"/>
                <a:gd name="T46" fmla="*/ 644 w 3235"/>
                <a:gd name="T47" fmla="*/ 352 h 4035"/>
                <a:gd name="T48" fmla="*/ 492 w 3235"/>
                <a:gd name="T49" fmla="*/ 508 h 4035"/>
                <a:gd name="T50" fmla="*/ 376 w 3235"/>
                <a:gd name="T51" fmla="*/ 689 h 4035"/>
                <a:gd name="T52" fmla="*/ 308 w 3235"/>
                <a:gd name="T53" fmla="*/ 866 h 4035"/>
                <a:gd name="T54" fmla="*/ 267 w 3235"/>
                <a:gd name="T55" fmla="*/ 1094 h 4035"/>
                <a:gd name="T56" fmla="*/ 273 w 3235"/>
                <a:gd name="T57" fmla="*/ 1367 h 4035"/>
                <a:gd name="T58" fmla="*/ 335 w 3235"/>
                <a:gd name="T59" fmla="*/ 1608 h 4035"/>
                <a:gd name="T60" fmla="*/ 507 w 3235"/>
                <a:gd name="T61" fmla="*/ 1881 h 4035"/>
                <a:gd name="T62" fmla="*/ 725 w 3235"/>
                <a:gd name="T63" fmla="*/ 2067 h 4035"/>
                <a:gd name="T64" fmla="*/ 1000 w 3235"/>
                <a:gd name="T65" fmla="*/ 2215 h 4035"/>
                <a:gd name="T66" fmla="*/ 1617 w 3235"/>
                <a:gd name="T67" fmla="*/ 2428 h 4035"/>
                <a:gd name="T68" fmla="*/ 1919 w 3235"/>
                <a:gd name="T69" fmla="*/ 2558 h 4035"/>
                <a:gd name="T70" fmla="*/ 1998 w 3235"/>
                <a:gd name="T71" fmla="*/ 2633 h 4035"/>
                <a:gd name="T72" fmla="*/ 2048 w 3235"/>
                <a:gd name="T73" fmla="*/ 2732 h 4035"/>
                <a:gd name="T74" fmla="*/ 2055 w 3235"/>
                <a:gd name="T75" fmla="*/ 2863 h 4035"/>
                <a:gd name="T76" fmla="*/ 2001 w 3235"/>
                <a:gd name="T77" fmla="*/ 3007 h 4035"/>
                <a:gd name="T78" fmla="*/ 1878 w 3235"/>
                <a:gd name="T79" fmla="*/ 3103 h 4035"/>
                <a:gd name="T80" fmla="*/ 1724 w 3235"/>
                <a:gd name="T81" fmla="*/ 3155 h 4035"/>
                <a:gd name="T82" fmla="*/ 1495 w 3235"/>
                <a:gd name="T83" fmla="*/ 3185 h 4035"/>
                <a:gd name="T84" fmla="*/ 1163 w 3235"/>
                <a:gd name="T85" fmla="*/ 3175 h 4035"/>
                <a:gd name="T86" fmla="*/ 743 w 3235"/>
                <a:gd name="T87" fmla="*/ 3091 h 4035"/>
                <a:gd name="T88" fmla="*/ 394 w 3235"/>
                <a:gd name="T89" fmla="*/ 3036 h 4035"/>
                <a:gd name="T90" fmla="*/ 248 w 3235"/>
                <a:gd name="T91" fmla="*/ 3383 h 4035"/>
                <a:gd name="T92" fmla="*/ 50 w 3235"/>
                <a:gd name="T93" fmla="*/ 3692 h 4035"/>
                <a:gd name="T94" fmla="*/ 390 w 3235"/>
                <a:gd name="T95" fmla="*/ 3889 h 4035"/>
                <a:gd name="T96" fmla="*/ 857 w 3235"/>
                <a:gd name="T97" fmla="*/ 3994 h 4035"/>
                <a:gd name="T98" fmla="*/ 1467 w 3235"/>
                <a:gd name="T99" fmla="*/ 4035 h 4035"/>
                <a:gd name="T100" fmla="*/ 1773 w 3235"/>
                <a:gd name="T101" fmla="*/ 4022 h 4035"/>
                <a:gd name="T102" fmla="*/ 2096 w 3235"/>
                <a:gd name="T103" fmla="*/ 3976 h 4035"/>
                <a:gd name="T104" fmla="*/ 2342 w 3235"/>
                <a:gd name="T105" fmla="*/ 3910 h 4035"/>
                <a:gd name="T106" fmla="*/ 2594 w 3235"/>
                <a:gd name="T107" fmla="*/ 3804 h 4035"/>
                <a:gd name="T108" fmla="*/ 2777 w 3235"/>
                <a:gd name="T109" fmla="*/ 3691 h 4035"/>
                <a:gd name="T110" fmla="*/ 2954 w 3235"/>
                <a:gd name="T111" fmla="*/ 3532 h 4035"/>
                <a:gd name="T112" fmla="*/ 3089 w 3235"/>
                <a:gd name="T113" fmla="*/ 3350 h 4035"/>
                <a:gd name="T114" fmla="*/ 3171 w 3235"/>
                <a:gd name="T115" fmla="*/ 3175 h 4035"/>
                <a:gd name="T116" fmla="*/ 3224 w 3235"/>
                <a:gd name="T117" fmla="*/ 2950 h 4035"/>
                <a:gd name="T118" fmla="*/ 3234 w 3235"/>
                <a:gd name="T119" fmla="*/ 2710 h 4035"/>
                <a:gd name="T120" fmla="*/ 3204 w 3235"/>
                <a:gd name="T121" fmla="*/ 2473 h 4035"/>
                <a:gd name="T122" fmla="*/ 3153 w 3235"/>
                <a:gd name="T123" fmla="*/ 2321 h 4035"/>
                <a:gd name="T124" fmla="*/ 2958 w 3235"/>
                <a:gd name="T125" fmla="*/ 2036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5" h="4035">
                  <a:moveTo>
                    <a:pt x="2922" y="2001"/>
                  </a:moveTo>
                  <a:lnTo>
                    <a:pt x="2922" y="2001"/>
                  </a:lnTo>
                  <a:lnTo>
                    <a:pt x="2884" y="1968"/>
                  </a:lnTo>
                  <a:lnTo>
                    <a:pt x="2843" y="1937"/>
                  </a:lnTo>
                  <a:lnTo>
                    <a:pt x="2801" y="1907"/>
                  </a:lnTo>
                  <a:lnTo>
                    <a:pt x="2757" y="1877"/>
                  </a:lnTo>
                  <a:lnTo>
                    <a:pt x="2711" y="1850"/>
                  </a:lnTo>
                  <a:lnTo>
                    <a:pt x="2662" y="1822"/>
                  </a:lnTo>
                  <a:lnTo>
                    <a:pt x="2613" y="1797"/>
                  </a:lnTo>
                  <a:lnTo>
                    <a:pt x="2562" y="1773"/>
                  </a:lnTo>
                  <a:lnTo>
                    <a:pt x="2562" y="1773"/>
                  </a:lnTo>
                  <a:lnTo>
                    <a:pt x="2508" y="1749"/>
                  </a:lnTo>
                  <a:lnTo>
                    <a:pt x="2453" y="1726"/>
                  </a:lnTo>
                  <a:lnTo>
                    <a:pt x="2396" y="1702"/>
                  </a:lnTo>
                  <a:lnTo>
                    <a:pt x="2338" y="1679"/>
                  </a:lnTo>
                  <a:lnTo>
                    <a:pt x="2216" y="1632"/>
                  </a:lnTo>
                  <a:lnTo>
                    <a:pt x="2088" y="1586"/>
                  </a:lnTo>
                  <a:lnTo>
                    <a:pt x="1787" y="1483"/>
                  </a:lnTo>
                  <a:lnTo>
                    <a:pt x="1787" y="1483"/>
                  </a:lnTo>
                  <a:lnTo>
                    <a:pt x="1747" y="1468"/>
                  </a:lnTo>
                  <a:lnTo>
                    <a:pt x="1708" y="1454"/>
                  </a:lnTo>
                  <a:lnTo>
                    <a:pt x="1671" y="1438"/>
                  </a:lnTo>
                  <a:lnTo>
                    <a:pt x="1635" y="1422"/>
                  </a:lnTo>
                  <a:lnTo>
                    <a:pt x="1600" y="1406"/>
                  </a:lnTo>
                  <a:lnTo>
                    <a:pt x="1567" y="1389"/>
                  </a:lnTo>
                  <a:lnTo>
                    <a:pt x="1535" y="1370"/>
                  </a:lnTo>
                  <a:lnTo>
                    <a:pt x="1505" y="1352"/>
                  </a:lnTo>
                  <a:lnTo>
                    <a:pt x="1505" y="1352"/>
                  </a:lnTo>
                  <a:lnTo>
                    <a:pt x="1490" y="1342"/>
                  </a:lnTo>
                  <a:lnTo>
                    <a:pt x="1476" y="1331"/>
                  </a:lnTo>
                  <a:lnTo>
                    <a:pt x="1465" y="1321"/>
                  </a:lnTo>
                  <a:lnTo>
                    <a:pt x="1452" y="1308"/>
                  </a:lnTo>
                  <a:lnTo>
                    <a:pt x="1442" y="1297"/>
                  </a:lnTo>
                  <a:lnTo>
                    <a:pt x="1433" y="1283"/>
                  </a:lnTo>
                  <a:lnTo>
                    <a:pt x="1424" y="1269"/>
                  </a:lnTo>
                  <a:lnTo>
                    <a:pt x="1416" y="1256"/>
                  </a:lnTo>
                  <a:lnTo>
                    <a:pt x="1409" y="1241"/>
                  </a:lnTo>
                  <a:lnTo>
                    <a:pt x="1403" y="1225"/>
                  </a:lnTo>
                  <a:lnTo>
                    <a:pt x="1397" y="1209"/>
                  </a:lnTo>
                  <a:lnTo>
                    <a:pt x="1394" y="1193"/>
                  </a:lnTo>
                  <a:lnTo>
                    <a:pt x="1390" y="1174"/>
                  </a:lnTo>
                  <a:lnTo>
                    <a:pt x="1388" y="1157"/>
                  </a:lnTo>
                  <a:lnTo>
                    <a:pt x="1386" y="1138"/>
                  </a:lnTo>
                  <a:lnTo>
                    <a:pt x="1386" y="1118"/>
                  </a:lnTo>
                  <a:lnTo>
                    <a:pt x="1386" y="1118"/>
                  </a:lnTo>
                  <a:lnTo>
                    <a:pt x="1387" y="1096"/>
                  </a:lnTo>
                  <a:lnTo>
                    <a:pt x="1388" y="1074"/>
                  </a:lnTo>
                  <a:lnTo>
                    <a:pt x="1392" y="1054"/>
                  </a:lnTo>
                  <a:lnTo>
                    <a:pt x="1397" y="1033"/>
                  </a:lnTo>
                  <a:lnTo>
                    <a:pt x="1403" y="1015"/>
                  </a:lnTo>
                  <a:lnTo>
                    <a:pt x="1411" y="996"/>
                  </a:lnTo>
                  <a:lnTo>
                    <a:pt x="1419" y="979"/>
                  </a:lnTo>
                  <a:lnTo>
                    <a:pt x="1429" y="963"/>
                  </a:lnTo>
                  <a:lnTo>
                    <a:pt x="1429" y="963"/>
                  </a:lnTo>
                  <a:lnTo>
                    <a:pt x="1441" y="948"/>
                  </a:lnTo>
                  <a:lnTo>
                    <a:pt x="1453" y="934"/>
                  </a:lnTo>
                  <a:lnTo>
                    <a:pt x="1466" y="921"/>
                  </a:lnTo>
                  <a:lnTo>
                    <a:pt x="1481" y="908"/>
                  </a:lnTo>
                  <a:lnTo>
                    <a:pt x="1496" y="897"/>
                  </a:lnTo>
                  <a:lnTo>
                    <a:pt x="1512" y="885"/>
                  </a:lnTo>
                  <a:lnTo>
                    <a:pt x="1528" y="875"/>
                  </a:lnTo>
                  <a:lnTo>
                    <a:pt x="1545" y="866"/>
                  </a:lnTo>
                  <a:lnTo>
                    <a:pt x="1545" y="866"/>
                  </a:lnTo>
                  <a:lnTo>
                    <a:pt x="1564" y="858"/>
                  </a:lnTo>
                  <a:lnTo>
                    <a:pt x="1583" y="850"/>
                  </a:lnTo>
                  <a:lnTo>
                    <a:pt x="1603" y="842"/>
                  </a:lnTo>
                  <a:lnTo>
                    <a:pt x="1622" y="835"/>
                  </a:lnTo>
                  <a:lnTo>
                    <a:pt x="1643" y="829"/>
                  </a:lnTo>
                  <a:lnTo>
                    <a:pt x="1665" y="823"/>
                  </a:lnTo>
                  <a:lnTo>
                    <a:pt x="1686" y="819"/>
                  </a:lnTo>
                  <a:lnTo>
                    <a:pt x="1709" y="814"/>
                  </a:lnTo>
                  <a:lnTo>
                    <a:pt x="1709" y="814"/>
                  </a:lnTo>
                  <a:lnTo>
                    <a:pt x="1755" y="807"/>
                  </a:lnTo>
                  <a:lnTo>
                    <a:pt x="1802" y="803"/>
                  </a:lnTo>
                  <a:lnTo>
                    <a:pt x="1850" y="799"/>
                  </a:lnTo>
                  <a:lnTo>
                    <a:pt x="1900" y="798"/>
                  </a:lnTo>
                  <a:lnTo>
                    <a:pt x="1900" y="798"/>
                  </a:lnTo>
                  <a:lnTo>
                    <a:pt x="1932" y="798"/>
                  </a:lnTo>
                  <a:lnTo>
                    <a:pt x="1963" y="799"/>
                  </a:lnTo>
                  <a:lnTo>
                    <a:pt x="1993" y="801"/>
                  </a:lnTo>
                  <a:lnTo>
                    <a:pt x="2024" y="804"/>
                  </a:lnTo>
                  <a:lnTo>
                    <a:pt x="2052" y="807"/>
                  </a:lnTo>
                  <a:lnTo>
                    <a:pt x="2081" y="812"/>
                  </a:lnTo>
                  <a:lnTo>
                    <a:pt x="2137" y="822"/>
                  </a:lnTo>
                  <a:lnTo>
                    <a:pt x="2191" y="834"/>
                  </a:lnTo>
                  <a:lnTo>
                    <a:pt x="2241" y="847"/>
                  </a:lnTo>
                  <a:lnTo>
                    <a:pt x="2290" y="862"/>
                  </a:lnTo>
                  <a:lnTo>
                    <a:pt x="2334" y="878"/>
                  </a:lnTo>
                  <a:lnTo>
                    <a:pt x="2376" y="894"/>
                  </a:lnTo>
                  <a:lnTo>
                    <a:pt x="2415" y="910"/>
                  </a:lnTo>
                  <a:lnTo>
                    <a:pt x="2449" y="926"/>
                  </a:lnTo>
                  <a:lnTo>
                    <a:pt x="2480" y="941"/>
                  </a:lnTo>
                  <a:lnTo>
                    <a:pt x="2531" y="967"/>
                  </a:lnTo>
                  <a:lnTo>
                    <a:pt x="2565" y="983"/>
                  </a:lnTo>
                  <a:lnTo>
                    <a:pt x="2565" y="983"/>
                  </a:lnTo>
                  <a:lnTo>
                    <a:pt x="2583" y="964"/>
                  </a:lnTo>
                  <a:lnTo>
                    <a:pt x="2599" y="944"/>
                  </a:lnTo>
                  <a:lnTo>
                    <a:pt x="2617" y="923"/>
                  </a:lnTo>
                  <a:lnTo>
                    <a:pt x="2631" y="901"/>
                  </a:lnTo>
                  <a:lnTo>
                    <a:pt x="2646" y="878"/>
                  </a:lnTo>
                  <a:lnTo>
                    <a:pt x="2661" y="855"/>
                  </a:lnTo>
                  <a:lnTo>
                    <a:pt x="2675" y="831"/>
                  </a:lnTo>
                  <a:lnTo>
                    <a:pt x="2689" y="806"/>
                  </a:lnTo>
                  <a:lnTo>
                    <a:pt x="2701" y="782"/>
                  </a:lnTo>
                  <a:lnTo>
                    <a:pt x="2713" y="756"/>
                  </a:lnTo>
                  <a:lnTo>
                    <a:pt x="2736" y="704"/>
                  </a:lnTo>
                  <a:lnTo>
                    <a:pt x="2755" y="650"/>
                  </a:lnTo>
                  <a:lnTo>
                    <a:pt x="2774" y="597"/>
                  </a:lnTo>
                  <a:lnTo>
                    <a:pt x="2789" y="543"/>
                  </a:lnTo>
                  <a:lnTo>
                    <a:pt x="2802" y="492"/>
                  </a:lnTo>
                  <a:lnTo>
                    <a:pt x="2814" y="441"/>
                  </a:lnTo>
                  <a:lnTo>
                    <a:pt x="2823" y="393"/>
                  </a:lnTo>
                  <a:lnTo>
                    <a:pt x="2830" y="347"/>
                  </a:lnTo>
                  <a:lnTo>
                    <a:pt x="2835" y="305"/>
                  </a:lnTo>
                  <a:lnTo>
                    <a:pt x="2838" y="267"/>
                  </a:lnTo>
                  <a:lnTo>
                    <a:pt x="2839" y="233"/>
                  </a:lnTo>
                  <a:lnTo>
                    <a:pt x="2839" y="233"/>
                  </a:lnTo>
                  <a:lnTo>
                    <a:pt x="2782" y="208"/>
                  </a:lnTo>
                  <a:lnTo>
                    <a:pt x="2703" y="175"/>
                  </a:lnTo>
                  <a:lnTo>
                    <a:pt x="2654" y="156"/>
                  </a:lnTo>
                  <a:lnTo>
                    <a:pt x="2602" y="136"/>
                  </a:lnTo>
                  <a:lnTo>
                    <a:pt x="2543" y="117"/>
                  </a:lnTo>
                  <a:lnTo>
                    <a:pt x="2481" y="97"/>
                  </a:lnTo>
                  <a:lnTo>
                    <a:pt x="2414" y="78"/>
                  </a:lnTo>
                  <a:lnTo>
                    <a:pt x="2341" y="59"/>
                  </a:lnTo>
                  <a:lnTo>
                    <a:pt x="2266" y="43"/>
                  </a:lnTo>
                  <a:lnTo>
                    <a:pt x="2227" y="35"/>
                  </a:lnTo>
                  <a:lnTo>
                    <a:pt x="2186" y="28"/>
                  </a:lnTo>
                  <a:lnTo>
                    <a:pt x="2145" y="23"/>
                  </a:lnTo>
                  <a:lnTo>
                    <a:pt x="2103" y="17"/>
                  </a:lnTo>
                  <a:lnTo>
                    <a:pt x="2059" y="11"/>
                  </a:lnTo>
                  <a:lnTo>
                    <a:pt x="2016" y="8"/>
                  </a:lnTo>
                  <a:lnTo>
                    <a:pt x="1971" y="4"/>
                  </a:lnTo>
                  <a:lnTo>
                    <a:pt x="1925" y="2"/>
                  </a:lnTo>
                  <a:lnTo>
                    <a:pt x="1878" y="0"/>
                  </a:lnTo>
                  <a:lnTo>
                    <a:pt x="1831" y="0"/>
                  </a:lnTo>
                  <a:lnTo>
                    <a:pt x="1831" y="0"/>
                  </a:lnTo>
                  <a:lnTo>
                    <a:pt x="1743" y="1"/>
                  </a:lnTo>
                  <a:lnTo>
                    <a:pt x="1656" y="4"/>
                  </a:lnTo>
                  <a:lnTo>
                    <a:pt x="1573" y="10"/>
                  </a:lnTo>
                  <a:lnTo>
                    <a:pt x="1491" y="19"/>
                  </a:lnTo>
                  <a:lnTo>
                    <a:pt x="1411" y="31"/>
                  </a:lnTo>
                  <a:lnTo>
                    <a:pt x="1372" y="36"/>
                  </a:lnTo>
                  <a:lnTo>
                    <a:pt x="1334" y="43"/>
                  </a:lnTo>
                  <a:lnTo>
                    <a:pt x="1295" y="51"/>
                  </a:lnTo>
                  <a:lnTo>
                    <a:pt x="1258" y="59"/>
                  </a:lnTo>
                  <a:lnTo>
                    <a:pt x="1222" y="69"/>
                  </a:lnTo>
                  <a:lnTo>
                    <a:pt x="1185" y="78"/>
                  </a:lnTo>
                  <a:lnTo>
                    <a:pt x="1185" y="78"/>
                  </a:lnTo>
                  <a:lnTo>
                    <a:pt x="1150" y="88"/>
                  </a:lnTo>
                  <a:lnTo>
                    <a:pt x="1114" y="99"/>
                  </a:lnTo>
                  <a:lnTo>
                    <a:pt x="1080" y="110"/>
                  </a:lnTo>
                  <a:lnTo>
                    <a:pt x="1046" y="122"/>
                  </a:lnTo>
                  <a:lnTo>
                    <a:pt x="1013" y="135"/>
                  </a:lnTo>
                  <a:lnTo>
                    <a:pt x="981" y="148"/>
                  </a:lnTo>
                  <a:lnTo>
                    <a:pt x="949" y="161"/>
                  </a:lnTo>
                  <a:lnTo>
                    <a:pt x="918" y="176"/>
                  </a:lnTo>
                  <a:lnTo>
                    <a:pt x="887" y="191"/>
                  </a:lnTo>
                  <a:lnTo>
                    <a:pt x="858" y="206"/>
                  </a:lnTo>
                  <a:lnTo>
                    <a:pt x="828" y="222"/>
                  </a:lnTo>
                  <a:lnTo>
                    <a:pt x="800" y="239"/>
                  </a:lnTo>
                  <a:lnTo>
                    <a:pt x="772" y="257"/>
                  </a:lnTo>
                  <a:lnTo>
                    <a:pt x="745" y="274"/>
                  </a:lnTo>
                  <a:lnTo>
                    <a:pt x="718" y="292"/>
                  </a:lnTo>
                  <a:lnTo>
                    <a:pt x="693" y="312"/>
                  </a:lnTo>
                  <a:lnTo>
                    <a:pt x="693" y="312"/>
                  </a:lnTo>
                  <a:lnTo>
                    <a:pt x="668" y="331"/>
                  </a:lnTo>
                  <a:lnTo>
                    <a:pt x="644" y="352"/>
                  </a:lnTo>
                  <a:lnTo>
                    <a:pt x="620" y="372"/>
                  </a:lnTo>
                  <a:lnTo>
                    <a:pt x="597" y="393"/>
                  </a:lnTo>
                  <a:lnTo>
                    <a:pt x="575" y="415"/>
                  </a:lnTo>
                  <a:lnTo>
                    <a:pt x="553" y="438"/>
                  </a:lnTo>
                  <a:lnTo>
                    <a:pt x="532" y="460"/>
                  </a:lnTo>
                  <a:lnTo>
                    <a:pt x="512" y="484"/>
                  </a:lnTo>
                  <a:lnTo>
                    <a:pt x="492" y="508"/>
                  </a:lnTo>
                  <a:lnTo>
                    <a:pt x="474" y="532"/>
                  </a:lnTo>
                  <a:lnTo>
                    <a:pt x="456" y="557"/>
                  </a:lnTo>
                  <a:lnTo>
                    <a:pt x="438" y="582"/>
                  </a:lnTo>
                  <a:lnTo>
                    <a:pt x="422" y="608"/>
                  </a:lnTo>
                  <a:lnTo>
                    <a:pt x="406" y="635"/>
                  </a:lnTo>
                  <a:lnTo>
                    <a:pt x="390" y="662"/>
                  </a:lnTo>
                  <a:lnTo>
                    <a:pt x="376" y="689"/>
                  </a:lnTo>
                  <a:lnTo>
                    <a:pt x="376" y="689"/>
                  </a:lnTo>
                  <a:lnTo>
                    <a:pt x="363" y="718"/>
                  </a:lnTo>
                  <a:lnTo>
                    <a:pt x="350" y="746"/>
                  </a:lnTo>
                  <a:lnTo>
                    <a:pt x="337" y="775"/>
                  </a:lnTo>
                  <a:lnTo>
                    <a:pt x="327" y="805"/>
                  </a:lnTo>
                  <a:lnTo>
                    <a:pt x="317" y="835"/>
                  </a:lnTo>
                  <a:lnTo>
                    <a:pt x="308" y="866"/>
                  </a:lnTo>
                  <a:lnTo>
                    <a:pt x="300" y="897"/>
                  </a:lnTo>
                  <a:lnTo>
                    <a:pt x="292" y="928"/>
                  </a:lnTo>
                  <a:lnTo>
                    <a:pt x="285" y="961"/>
                  </a:lnTo>
                  <a:lnTo>
                    <a:pt x="279" y="993"/>
                  </a:lnTo>
                  <a:lnTo>
                    <a:pt x="274" y="1026"/>
                  </a:lnTo>
                  <a:lnTo>
                    <a:pt x="271" y="1060"/>
                  </a:lnTo>
                  <a:lnTo>
                    <a:pt x="267" y="1094"/>
                  </a:lnTo>
                  <a:lnTo>
                    <a:pt x="265" y="1128"/>
                  </a:lnTo>
                  <a:lnTo>
                    <a:pt x="264" y="1164"/>
                  </a:lnTo>
                  <a:lnTo>
                    <a:pt x="263" y="1199"/>
                  </a:lnTo>
                  <a:lnTo>
                    <a:pt x="263" y="1199"/>
                  </a:lnTo>
                  <a:lnTo>
                    <a:pt x="264" y="1257"/>
                  </a:lnTo>
                  <a:lnTo>
                    <a:pt x="267" y="1313"/>
                  </a:lnTo>
                  <a:lnTo>
                    <a:pt x="273" y="1367"/>
                  </a:lnTo>
                  <a:lnTo>
                    <a:pt x="281" y="1419"/>
                  </a:lnTo>
                  <a:lnTo>
                    <a:pt x="292" y="1469"/>
                  </a:lnTo>
                  <a:lnTo>
                    <a:pt x="304" y="1517"/>
                  </a:lnTo>
                  <a:lnTo>
                    <a:pt x="319" y="1563"/>
                  </a:lnTo>
                  <a:lnTo>
                    <a:pt x="327" y="1585"/>
                  </a:lnTo>
                  <a:lnTo>
                    <a:pt x="335" y="1608"/>
                  </a:lnTo>
                  <a:lnTo>
                    <a:pt x="335" y="1608"/>
                  </a:lnTo>
                  <a:lnTo>
                    <a:pt x="355" y="1650"/>
                  </a:lnTo>
                  <a:lnTo>
                    <a:pt x="375" y="1692"/>
                  </a:lnTo>
                  <a:lnTo>
                    <a:pt x="398" y="1732"/>
                  </a:lnTo>
                  <a:lnTo>
                    <a:pt x="422" y="1771"/>
                  </a:lnTo>
                  <a:lnTo>
                    <a:pt x="449" y="1809"/>
                  </a:lnTo>
                  <a:lnTo>
                    <a:pt x="477" y="1845"/>
                  </a:lnTo>
                  <a:lnTo>
                    <a:pt x="507" y="1881"/>
                  </a:lnTo>
                  <a:lnTo>
                    <a:pt x="539" y="1914"/>
                  </a:lnTo>
                  <a:lnTo>
                    <a:pt x="539" y="1914"/>
                  </a:lnTo>
                  <a:lnTo>
                    <a:pt x="573" y="1947"/>
                  </a:lnTo>
                  <a:lnTo>
                    <a:pt x="608" y="1978"/>
                  </a:lnTo>
                  <a:lnTo>
                    <a:pt x="646" y="2009"/>
                  </a:lnTo>
                  <a:lnTo>
                    <a:pt x="684" y="2038"/>
                  </a:lnTo>
                  <a:lnTo>
                    <a:pt x="725" y="2067"/>
                  </a:lnTo>
                  <a:lnTo>
                    <a:pt x="766" y="2094"/>
                  </a:lnTo>
                  <a:lnTo>
                    <a:pt x="810" y="2120"/>
                  </a:lnTo>
                  <a:lnTo>
                    <a:pt x="856" y="2145"/>
                  </a:lnTo>
                  <a:lnTo>
                    <a:pt x="856" y="2145"/>
                  </a:lnTo>
                  <a:lnTo>
                    <a:pt x="903" y="2169"/>
                  </a:lnTo>
                  <a:lnTo>
                    <a:pt x="951" y="2192"/>
                  </a:lnTo>
                  <a:lnTo>
                    <a:pt x="1000" y="2215"/>
                  </a:lnTo>
                  <a:lnTo>
                    <a:pt x="1051" y="2236"/>
                  </a:lnTo>
                  <a:lnTo>
                    <a:pt x="1104" y="2257"/>
                  </a:lnTo>
                  <a:lnTo>
                    <a:pt x="1156" y="2276"/>
                  </a:lnTo>
                  <a:lnTo>
                    <a:pt x="1210" y="2295"/>
                  </a:lnTo>
                  <a:lnTo>
                    <a:pt x="1267" y="2313"/>
                  </a:lnTo>
                  <a:lnTo>
                    <a:pt x="1617" y="2428"/>
                  </a:lnTo>
                  <a:lnTo>
                    <a:pt x="1617" y="2428"/>
                  </a:lnTo>
                  <a:lnTo>
                    <a:pt x="1699" y="2455"/>
                  </a:lnTo>
                  <a:lnTo>
                    <a:pt x="1778" y="2484"/>
                  </a:lnTo>
                  <a:lnTo>
                    <a:pt x="1778" y="2484"/>
                  </a:lnTo>
                  <a:lnTo>
                    <a:pt x="1816" y="2500"/>
                  </a:lnTo>
                  <a:lnTo>
                    <a:pt x="1853" y="2517"/>
                  </a:lnTo>
                  <a:lnTo>
                    <a:pt x="1886" y="2537"/>
                  </a:lnTo>
                  <a:lnTo>
                    <a:pt x="1919" y="2558"/>
                  </a:lnTo>
                  <a:lnTo>
                    <a:pt x="1919" y="2558"/>
                  </a:lnTo>
                  <a:lnTo>
                    <a:pt x="1934" y="2569"/>
                  </a:lnTo>
                  <a:lnTo>
                    <a:pt x="1949" y="2580"/>
                  </a:lnTo>
                  <a:lnTo>
                    <a:pt x="1963" y="2593"/>
                  </a:lnTo>
                  <a:lnTo>
                    <a:pt x="1975" y="2606"/>
                  </a:lnTo>
                  <a:lnTo>
                    <a:pt x="1987" y="2619"/>
                  </a:lnTo>
                  <a:lnTo>
                    <a:pt x="1998" y="2633"/>
                  </a:lnTo>
                  <a:lnTo>
                    <a:pt x="2010" y="2648"/>
                  </a:lnTo>
                  <a:lnTo>
                    <a:pt x="2019" y="2664"/>
                  </a:lnTo>
                  <a:lnTo>
                    <a:pt x="2019" y="2664"/>
                  </a:lnTo>
                  <a:lnTo>
                    <a:pt x="2028" y="2680"/>
                  </a:lnTo>
                  <a:lnTo>
                    <a:pt x="2035" y="2696"/>
                  </a:lnTo>
                  <a:lnTo>
                    <a:pt x="2042" y="2715"/>
                  </a:lnTo>
                  <a:lnTo>
                    <a:pt x="2048" y="2732"/>
                  </a:lnTo>
                  <a:lnTo>
                    <a:pt x="2051" y="2751"/>
                  </a:lnTo>
                  <a:lnTo>
                    <a:pt x="2055" y="2771"/>
                  </a:lnTo>
                  <a:lnTo>
                    <a:pt x="2056" y="2791"/>
                  </a:lnTo>
                  <a:lnTo>
                    <a:pt x="2057" y="2813"/>
                  </a:lnTo>
                  <a:lnTo>
                    <a:pt x="2057" y="2813"/>
                  </a:lnTo>
                  <a:lnTo>
                    <a:pt x="2056" y="2839"/>
                  </a:lnTo>
                  <a:lnTo>
                    <a:pt x="2055" y="2863"/>
                  </a:lnTo>
                  <a:lnTo>
                    <a:pt x="2051" y="2887"/>
                  </a:lnTo>
                  <a:lnTo>
                    <a:pt x="2045" y="2908"/>
                  </a:lnTo>
                  <a:lnTo>
                    <a:pt x="2040" y="2930"/>
                  </a:lnTo>
                  <a:lnTo>
                    <a:pt x="2032" y="2951"/>
                  </a:lnTo>
                  <a:lnTo>
                    <a:pt x="2022" y="2970"/>
                  </a:lnTo>
                  <a:lnTo>
                    <a:pt x="2012" y="2989"/>
                  </a:lnTo>
                  <a:lnTo>
                    <a:pt x="2001" y="3007"/>
                  </a:lnTo>
                  <a:lnTo>
                    <a:pt x="1987" y="3023"/>
                  </a:lnTo>
                  <a:lnTo>
                    <a:pt x="1972" y="3039"/>
                  </a:lnTo>
                  <a:lnTo>
                    <a:pt x="1956" y="3054"/>
                  </a:lnTo>
                  <a:lnTo>
                    <a:pt x="1939" y="3068"/>
                  </a:lnTo>
                  <a:lnTo>
                    <a:pt x="1920" y="3081"/>
                  </a:lnTo>
                  <a:lnTo>
                    <a:pt x="1900" y="3092"/>
                  </a:lnTo>
                  <a:lnTo>
                    <a:pt x="1878" y="3103"/>
                  </a:lnTo>
                  <a:lnTo>
                    <a:pt x="1878" y="3103"/>
                  </a:lnTo>
                  <a:lnTo>
                    <a:pt x="1855" y="3114"/>
                  </a:lnTo>
                  <a:lnTo>
                    <a:pt x="1831" y="3123"/>
                  </a:lnTo>
                  <a:lnTo>
                    <a:pt x="1806" y="3132"/>
                  </a:lnTo>
                  <a:lnTo>
                    <a:pt x="1780" y="3140"/>
                  </a:lnTo>
                  <a:lnTo>
                    <a:pt x="1753" y="3148"/>
                  </a:lnTo>
                  <a:lnTo>
                    <a:pt x="1724" y="3155"/>
                  </a:lnTo>
                  <a:lnTo>
                    <a:pt x="1694" y="3161"/>
                  </a:lnTo>
                  <a:lnTo>
                    <a:pt x="1665" y="3167"/>
                  </a:lnTo>
                  <a:lnTo>
                    <a:pt x="1632" y="3172"/>
                  </a:lnTo>
                  <a:lnTo>
                    <a:pt x="1599" y="3176"/>
                  </a:lnTo>
                  <a:lnTo>
                    <a:pt x="1566" y="3179"/>
                  </a:lnTo>
                  <a:lnTo>
                    <a:pt x="1530" y="3183"/>
                  </a:lnTo>
                  <a:lnTo>
                    <a:pt x="1495" y="3185"/>
                  </a:lnTo>
                  <a:lnTo>
                    <a:pt x="1457" y="3186"/>
                  </a:lnTo>
                  <a:lnTo>
                    <a:pt x="1379" y="3188"/>
                  </a:lnTo>
                  <a:lnTo>
                    <a:pt x="1379" y="3188"/>
                  </a:lnTo>
                  <a:lnTo>
                    <a:pt x="1327" y="3187"/>
                  </a:lnTo>
                  <a:lnTo>
                    <a:pt x="1273" y="3185"/>
                  </a:lnTo>
                  <a:lnTo>
                    <a:pt x="1219" y="3180"/>
                  </a:lnTo>
                  <a:lnTo>
                    <a:pt x="1163" y="3175"/>
                  </a:lnTo>
                  <a:lnTo>
                    <a:pt x="1107" y="3168"/>
                  </a:lnTo>
                  <a:lnTo>
                    <a:pt x="1050" y="3160"/>
                  </a:lnTo>
                  <a:lnTo>
                    <a:pt x="990" y="3148"/>
                  </a:lnTo>
                  <a:lnTo>
                    <a:pt x="930" y="3137"/>
                  </a:lnTo>
                  <a:lnTo>
                    <a:pt x="870" y="3123"/>
                  </a:lnTo>
                  <a:lnTo>
                    <a:pt x="807" y="3108"/>
                  </a:lnTo>
                  <a:lnTo>
                    <a:pt x="743" y="3091"/>
                  </a:lnTo>
                  <a:lnTo>
                    <a:pt x="679" y="3073"/>
                  </a:lnTo>
                  <a:lnTo>
                    <a:pt x="614" y="3053"/>
                  </a:lnTo>
                  <a:lnTo>
                    <a:pt x="547" y="3031"/>
                  </a:lnTo>
                  <a:lnTo>
                    <a:pt x="480" y="3008"/>
                  </a:lnTo>
                  <a:lnTo>
                    <a:pt x="410" y="2983"/>
                  </a:lnTo>
                  <a:lnTo>
                    <a:pt x="410" y="2983"/>
                  </a:lnTo>
                  <a:lnTo>
                    <a:pt x="394" y="3036"/>
                  </a:lnTo>
                  <a:lnTo>
                    <a:pt x="376" y="3087"/>
                  </a:lnTo>
                  <a:lnTo>
                    <a:pt x="357" y="3139"/>
                  </a:lnTo>
                  <a:lnTo>
                    <a:pt x="337" y="3190"/>
                  </a:lnTo>
                  <a:lnTo>
                    <a:pt x="317" y="3239"/>
                  </a:lnTo>
                  <a:lnTo>
                    <a:pt x="295" y="3288"/>
                  </a:lnTo>
                  <a:lnTo>
                    <a:pt x="272" y="3336"/>
                  </a:lnTo>
                  <a:lnTo>
                    <a:pt x="248" y="3383"/>
                  </a:lnTo>
                  <a:lnTo>
                    <a:pt x="223" y="3429"/>
                  </a:lnTo>
                  <a:lnTo>
                    <a:pt x="196" y="3475"/>
                  </a:lnTo>
                  <a:lnTo>
                    <a:pt x="169" y="3520"/>
                  </a:lnTo>
                  <a:lnTo>
                    <a:pt x="141" y="3565"/>
                  </a:lnTo>
                  <a:lnTo>
                    <a:pt x="111" y="3608"/>
                  </a:lnTo>
                  <a:lnTo>
                    <a:pt x="82" y="3651"/>
                  </a:lnTo>
                  <a:lnTo>
                    <a:pt x="50" y="3692"/>
                  </a:lnTo>
                  <a:lnTo>
                    <a:pt x="17" y="3733"/>
                  </a:lnTo>
                  <a:lnTo>
                    <a:pt x="0" y="3754"/>
                  </a:lnTo>
                  <a:lnTo>
                    <a:pt x="138" y="3812"/>
                  </a:lnTo>
                  <a:lnTo>
                    <a:pt x="138" y="3812"/>
                  </a:lnTo>
                  <a:lnTo>
                    <a:pt x="224" y="3840"/>
                  </a:lnTo>
                  <a:lnTo>
                    <a:pt x="308" y="3866"/>
                  </a:lnTo>
                  <a:lnTo>
                    <a:pt x="390" y="3889"/>
                  </a:lnTo>
                  <a:lnTo>
                    <a:pt x="472" y="3912"/>
                  </a:lnTo>
                  <a:lnTo>
                    <a:pt x="551" y="3932"/>
                  </a:lnTo>
                  <a:lnTo>
                    <a:pt x="629" y="3950"/>
                  </a:lnTo>
                  <a:lnTo>
                    <a:pt x="706" y="3966"/>
                  </a:lnTo>
                  <a:lnTo>
                    <a:pt x="781" y="3981"/>
                  </a:lnTo>
                  <a:lnTo>
                    <a:pt x="781" y="3981"/>
                  </a:lnTo>
                  <a:lnTo>
                    <a:pt x="857" y="3994"/>
                  </a:lnTo>
                  <a:lnTo>
                    <a:pt x="935" y="4005"/>
                  </a:lnTo>
                  <a:lnTo>
                    <a:pt x="1016" y="4014"/>
                  </a:lnTo>
                  <a:lnTo>
                    <a:pt x="1101" y="4022"/>
                  </a:lnTo>
                  <a:lnTo>
                    <a:pt x="1189" y="4028"/>
                  </a:lnTo>
                  <a:lnTo>
                    <a:pt x="1279" y="4031"/>
                  </a:lnTo>
                  <a:lnTo>
                    <a:pt x="1372" y="4035"/>
                  </a:lnTo>
                  <a:lnTo>
                    <a:pt x="1467" y="4035"/>
                  </a:lnTo>
                  <a:lnTo>
                    <a:pt x="1467" y="4035"/>
                  </a:lnTo>
                  <a:lnTo>
                    <a:pt x="1520" y="4035"/>
                  </a:lnTo>
                  <a:lnTo>
                    <a:pt x="1573" y="4034"/>
                  </a:lnTo>
                  <a:lnTo>
                    <a:pt x="1623" y="4033"/>
                  </a:lnTo>
                  <a:lnTo>
                    <a:pt x="1675" y="4029"/>
                  </a:lnTo>
                  <a:lnTo>
                    <a:pt x="1724" y="4027"/>
                  </a:lnTo>
                  <a:lnTo>
                    <a:pt x="1773" y="4022"/>
                  </a:lnTo>
                  <a:lnTo>
                    <a:pt x="1822" y="4018"/>
                  </a:lnTo>
                  <a:lnTo>
                    <a:pt x="1870" y="4013"/>
                  </a:lnTo>
                  <a:lnTo>
                    <a:pt x="1916" y="4007"/>
                  </a:lnTo>
                  <a:lnTo>
                    <a:pt x="1963" y="4000"/>
                  </a:lnTo>
                  <a:lnTo>
                    <a:pt x="2007" y="3992"/>
                  </a:lnTo>
                  <a:lnTo>
                    <a:pt x="2052" y="3984"/>
                  </a:lnTo>
                  <a:lnTo>
                    <a:pt x="2096" y="3976"/>
                  </a:lnTo>
                  <a:lnTo>
                    <a:pt x="2139" y="3967"/>
                  </a:lnTo>
                  <a:lnTo>
                    <a:pt x="2182" y="3957"/>
                  </a:lnTo>
                  <a:lnTo>
                    <a:pt x="2223" y="3945"/>
                  </a:lnTo>
                  <a:lnTo>
                    <a:pt x="2223" y="3945"/>
                  </a:lnTo>
                  <a:lnTo>
                    <a:pt x="2263" y="3934"/>
                  </a:lnTo>
                  <a:lnTo>
                    <a:pt x="2303" y="3922"/>
                  </a:lnTo>
                  <a:lnTo>
                    <a:pt x="2342" y="3910"/>
                  </a:lnTo>
                  <a:lnTo>
                    <a:pt x="2381" y="3896"/>
                  </a:lnTo>
                  <a:lnTo>
                    <a:pt x="2418" y="3882"/>
                  </a:lnTo>
                  <a:lnTo>
                    <a:pt x="2455" y="3867"/>
                  </a:lnTo>
                  <a:lnTo>
                    <a:pt x="2492" y="3852"/>
                  </a:lnTo>
                  <a:lnTo>
                    <a:pt x="2526" y="3838"/>
                  </a:lnTo>
                  <a:lnTo>
                    <a:pt x="2560" y="3820"/>
                  </a:lnTo>
                  <a:lnTo>
                    <a:pt x="2594" y="3804"/>
                  </a:lnTo>
                  <a:lnTo>
                    <a:pt x="2627" y="3786"/>
                  </a:lnTo>
                  <a:lnTo>
                    <a:pt x="2658" y="3769"/>
                  </a:lnTo>
                  <a:lnTo>
                    <a:pt x="2690" y="3750"/>
                  </a:lnTo>
                  <a:lnTo>
                    <a:pt x="2720" y="3731"/>
                  </a:lnTo>
                  <a:lnTo>
                    <a:pt x="2750" y="3710"/>
                  </a:lnTo>
                  <a:lnTo>
                    <a:pt x="2777" y="3691"/>
                  </a:lnTo>
                  <a:lnTo>
                    <a:pt x="2777" y="3691"/>
                  </a:lnTo>
                  <a:lnTo>
                    <a:pt x="2806" y="3669"/>
                  </a:lnTo>
                  <a:lnTo>
                    <a:pt x="2832" y="3648"/>
                  </a:lnTo>
                  <a:lnTo>
                    <a:pt x="2859" y="3627"/>
                  </a:lnTo>
                  <a:lnTo>
                    <a:pt x="2884" y="3604"/>
                  </a:lnTo>
                  <a:lnTo>
                    <a:pt x="2908" y="3581"/>
                  </a:lnTo>
                  <a:lnTo>
                    <a:pt x="2932" y="3557"/>
                  </a:lnTo>
                  <a:lnTo>
                    <a:pt x="2954" y="3532"/>
                  </a:lnTo>
                  <a:lnTo>
                    <a:pt x="2976" y="3508"/>
                  </a:lnTo>
                  <a:lnTo>
                    <a:pt x="2997" y="3483"/>
                  </a:lnTo>
                  <a:lnTo>
                    <a:pt x="3017" y="3458"/>
                  </a:lnTo>
                  <a:lnTo>
                    <a:pt x="3036" y="3432"/>
                  </a:lnTo>
                  <a:lnTo>
                    <a:pt x="3055" y="3405"/>
                  </a:lnTo>
                  <a:lnTo>
                    <a:pt x="3072" y="3378"/>
                  </a:lnTo>
                  <a:lnTo>
                    <a:pt x="3089" y="3350"/>
                  </a:lnTo>
                  <a:lnTo>
                    <a:pt x="3104" y="3323"/>
                  </a:lnTo>
                  <a:lnTo>
                    <a:pt x="3119" y="3294"/>
                  </a:lnTo>
                  <a:lnTo>
                    <a:pt x="3119" y="3294"/>
                  </a:lnTo>
                  <a:lnTo>
                    <a:pt x="3134" y="3265"/>
                  </a:lnTo>
                  <a:lnTo>
                    <a:pt x="3146" y="3235"/>
                  </a:lnTo>
                  <a:lnTo>
                    <a:pt x="3159" y="3206"/>
                  </a:lnTo>
                  <a:lnTo>
                    <a:pt x="3171" y="3175"/>
                  </a:lnTo>
                  <a:lnTo>
                    <a:pt x="3181" y="3144"/>
                  </a:lnTo>
                  <a:lnTo>
                    <a:pt x="3190" y="3113"/>
                  </a:lnTo>
                  <a:lnTo>
                    <a:pt x="3199" y="3081"/>
                  </a:lnTo>
                  <a:lnTo>
                    <a:pt x="3206" y="3048"/>
                  </a:lnTo>
                  <a:lnTo>
                    <a:pt x="3213" y="3016"/>
                  </a:lnTo>
                  <a:lnTo>
                    <a:pt x="3219" y="2983"/>
                  </a:lnTo>
                  <a:lnTo>
                    <a:pt x="3224" y="2950"/>
                  </a:lnTo>
                  <a:lnTo>
                    <a:pt x="3228" y="2915"/>
                  </a:lnTo>
                  <a:lnTo>
                    <a:pt x="3231" y="2881"/>
                  </a:lnTo>
                  <a:lnTo>
                    <a:pt x="3234" y="2847"/>
                  </a:lnTo>
                  <a:lnTo>
                    <a:pt x="3235" y="2811"/>
                  </a:lnTo>
                  <a:lnTo>
                    <a:pt x="3235" y="2775"/>
                  </a:lnTo>
                  <a:lnTo>
                    <a:pt x="3235" y="2775"/>
                  </a:lnTo>
                  <a:lnTo>
                    <a:pt x="3234" y="2710"/>
                  </a:lnTo>
                  <a:lnTo>
                    <a:pt x="3230" y="2647"/>
                  </a:lnTo>
                  <a:lnTo>
                    <a:pt x="3228" y="2616"/>
                  </a:lnTo>
                  <a:lnTo>
                    <a:pt x="3224" y="2586"/>
                  </a:lnTo>
                  <a:lnTo>
                    <a:pt x="3220" y="2558"/>
                  </a:lnTo>
                  <a:lnTo>
                    <a:pt x="3215" y="2529"/>
                  </a:lnTo>
                  <a:lnTo>
                    <a:pt x="3210" y="2500"/>
                  </a:lnTo>
                  <a:lnTo>
                    <a:pt x="3204" y="2473"/>
                  </a:lnTo>
                  <a:lnTo>
                    <a:pt x="3197" y="2446"/>
                  </a:lnTo>
                  <a:lnTo>
                    <a:pt x="3190" y="2420"/>
                  </a:lnTo>
                  <a:lnTo>
                    <a:pt x="3182" y="2395"/>
                  </a:lnTo>
                  <a:lnTo>
                    <a:pt x="3173" y="2369"/>
                  </a:lnTo>
                  <a:lnTo>
                    <a:pt x="3164" y="2345"/>
                  </a:lnTo>
                  <a:lnTo>
                    <a:pt x="3153" y="2321"/>
                  </a:lnTo>
                  <a:lnTo>
                    <a:pt x="3153" y="2321"/>
                  </a:lnTo>
                  <a:lnTo>
                    <a:pt x="3133" y="2275"/>
                  </a:lnTo>
                  <a:lnTo>
                    <a:pt x="3109" y="2232"/>
                  </a:lnTo>
                  <a:lnTo>
                    <a:pt x="3083" y="2188"/>
                  </a:lnTo>
                  <a:lnTo>
                    <a:pt x="3055" y="2148"/>
                  </a:lnTo>
                  <a:lnTo>
                    <a:pt x="3025" y="2109"/>
                  </a:lnTo>
                  <a:lnTo>
                    <a:pt x="2993" y="2071"/>
                  </a:lnTo>
                  <a:lnTo>
                    <a:pt x="2958" y="2036"/>
                  </a:lnTo>
                  <a:lnTo>
                    <a:pt x="2922" y="2001"/>
                  </a:lnTo>
                  <a:lnTo>
                    <a:pt x="2922" y="2001"/>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solidFill>
                  <a:srgbClr val="595959"/>
                </a:solidFill>
              </a:endParaRPr>
            </a:p>
          </p:txBody>
        </p:sp>
      </p:grpSp>
      <p:cxnSp>
        <p:nvCxnSpPr>
          <p:cNvPr id="80" name="Łącznik prosty 79"/>
          <p:cNvCxnSpPr/>
          <p:nvPr userDrawn="1"/>
        </p:nvCxnSpPr>
        <p:spPr>
          <a:xfrm>
            <a:off x="7020179" y="5000072"/>
            <a:ext cx="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902" name="Prostokąt 901"/>
          <p:cNvSpPr/>
          <p:nvPr userDrawn="1"/>
        </p:nvSpPr>
        <p:spPr>
          <a:xfrm>
            <a:off x="5580112" y="692696"/>
            <a:ext cx="2952328" cy="461665"/>
          </a:xfrm>
          <a:prstGeom prst="rect">
            <a:avLst/>
          </a:prstGeom>
        </p:spPr>
        <p:txBody>
          <a:bodyPr wrap="square">
            <a:spAutoFit/>
          </a:bodyPr>
          <a:lstStyle/>
          <a:p>
            <a:pPr algn="r"/>
            <a:r>
              <a:rPr lang="pl-PL" sz="2400">
                <a:solidFill>
                  <a:schemeClr val="tx2">
                    <a:alpha val="75000"/>
                  </a:schemeClr>
                </a:solidFill>
                <a:latin typeface="Calibri" panose="020F0502020204030204" pitchFamily="34" charset="0"/>
                <a:cs typeface="Calibri" panose="020F0502020204030204" pitchFamily="34" charset="0"/>
              </a:rPr>
              <a:t>Dziękujemy za uwagę</a:t>
            </a:r>
          </a:p>
        </p:txBody>
      </p:sp>
      <p:sp>
        <p:nvSpPr>
          <p:cNvPr id="652" name="Prostokąt 651"/>
          <p:cNvSpPr/>
          <p:nvPr userDrawn="1"/>
        </p:nvSpPr>
        <p:spPr>
          <a:xfrm>
            <a:off x="7308211" y="4966775"/>
            <a:ext cx="1512168" cy="972061"/>
          </a:xfrm>
          <a:prstGeom prst="rect">
            <a:avLst/>
          </a:prstGeom>
        </p:spPr>
        <p:txBody>
          <a:bodyPr wrap="square">
            <a:spAutoFit/>
          </a:bodyPr>
          <a:lstStyle/>
          <a:p>
            <a:r>
              <a:rPr lang="pl-PL" sz="800" b="1">
                <a:solidFill>
                  <a:srgbClr val="004B88"/>
                </a:solidFill>
              </a:rPr>
              <a:t>81-812 Sopot</a:t>
            </a:r>
            <a:endParaRPr lang="pl-PL" sz="800">
              <a:solidFill>
                <a:srgbClr val="004B88"/>
              </a:solidFill>
            </a:endParaRPr>
          </a:p>
          <a:p>
            <a:r>
              <a:rPr lang="pl-PL" sz="800" b="1">
                <a:solidFill>
                  <a:srgbClr val="004B88"/>
                </a:solidFill>
              </a:rPr>
              <a:t>ul. Junaków 2</a:t>
            </a:r>
            <a:endParaRPr lang="pl-PL" sz="800">
              <a:solidFill>
                <a:srgbClr val="004B88"/>
              </a:solidFill>
            </a:endParaRPr>
          </a:p>
          <a:p>
            <a:pPr>
              <a:lnSpc>
                <a:spcPts val="1100"/>
              </a:lnSpc>
            </a:pPr>
            <a:r>
              <a:rPr lang="pl-PL" sz="800">
                <a:solidFill>
                  <a:srgbClr val="004B88"/>
                </a:solidFill>
              </a:rPr>
              <a:t>Tel.: (48-58) 550 60 70</a:t>
            </a:r>
          </a:p>
          <a:p>
            <a:r>
              <a:rPr lang="pl-PL" sz="800">
                <a:solidFill>
                  <a:srgbClr val="004B88"/>
                </a:solidFill>
              </a:rPr>
              <a:t>Fax: (48-58) 550 66 70</a:t>
            </a:r>
          </a:p>
          <a:p>
            <a:pPr marL="0" algn="l" defTabSz="914400" rtl="0" eaLnBrk="0" fontAlgn="base" latinLnBrk="0" hangingPunct="0">
              <a:spcBef>
                <a:spcPct val="0"/>
              </a:spcBef>
              <a:spcAft>
                <a:spcPct val="0"/>
              </a:spcAft>
            </a:pPr>
            <a:r>
              <a:rPr lang="pl-PL" sz="800" u="none" kern="1200">
                <a:solidFill>
                  <a:srgbClr val="004B88"/>
                </a:solidFill>
                <a:latin typeface="+mn-lt"/>
                <a:ea typeface="+mn-ea"/>
                <a:cs typeface="+mn-cs"/>
              </a:rPr>
              <a:t>kontakt@pbs.pl</a:t>
            </a:r>
          </a:p>
          <a:p>
            <a:pPr marL="0" algn="l" defTabSz="914400" rtl="0" eaLnBrk="0" fontAlgn="base" latinLnBrk="0" hangingPunct="0">
              <a:spcBef>
                <a:spcPct val="0"/>
              </a:spcBef>
              <a:spcAft>
                <a:spcPct val="0"/>
              </a:spcAft>
            </a:pPr>
            <a:r>
              <a:rPr lang="pl-PL" sz="800" kern="1200">
                <a:solidFill>
                  <a:srgbClr val="004B88"/>
                </a:solidFill>
                <a:latin typeface="+mn-lt"/>
                <a:ea typeface="+mn-ea"/>
                <a:cs typeface="+mn-cs"/>
              </a:rPr>
              <a:t>kontakt@bestresponse.pl</a:t>
            </a:r>
          </a:p>
          <a:p>
            <a:pPr eaLnBrk="0" fontAlgn="base" hangingPunct="0">
              <a:spcBef>
                <a:spcPct val="0"/>
              </a:spcBef>
              <a:spcAft>
                <a:spcPct val="0"/>
              </a:spcAft>
            </a:pPr>
            <a:r>
              <a:rPr lang="pl-PL" sz="800" kern="1200">
                <a:solidFill>
                  <a:srgbClr val="004B88"/>
                </a:solidFill>
                <a:latin typeface="+mn-lt"/>
                <a:ea typeface="+mn-ea"/>
                <a:cs typeface="+mn-cs"/>
              </a:rPr>
              <a:t>www.pbs.pl</a:t>
            </a:r>
          </a:p>
        </p:txBody>
      </p:sp>
      <p:pic>
        <p:nvPicPr>
          <p:cNvPr id="2050" name="Picture 2" descr="Best Response">
            <a:extLst>
              <a:ext uri="{FF2B5EF4-FFF2-40B4-BE49-F238E27FC236}">
                <a16:creationId xmlns:a16="http://schemas.microsoft.com/office/drawing/2014/main" id="{9DFFBA09-D87C-4B3F-9CB7-55116331E0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90276" y="5169187"/>
            <a:ext cx="211455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29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93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rzekladka_pusta">
    <p:spTree>
      <p:nvGrpSpPr>
        <p:cNvPr id="1" name=""/>
        <p:cNvGrpSpPr/>
        <p:nvPr/>
      </p:nvGrpSpPr>
      <p:grpSpPr>
        <a:xfrm>
          <a:off x="0" y="0"/>
          <a:ext cx="0" cy="0"/>
          <a:chOff x="0" y="0"/>
          <a:chExt cx="0" cy="0"/>
        </a:xfrm>
      </p:grpSpPr>
      <p:cxnSp>
        <p:nvCxnSpPr>
          <p:cNvPr id="26" name="Łącznik prosty 25"/>
          <p:cNvCxnSpPr/>
          <p:nvPr userDrawn="1"/>
        </p:nvCxnSpPr>
        <p:spPr>
          <a:xfrm>
            <a:off x="323528" y="2890116"/>
            <a:ext cx="8568952" cy="0"/>
          </a:xfrm>
          <a:prstGeom prst="line">
            <a:avLst/>
          </a:prstGeom>
          <a:ln w="6350">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p:nvPr userDrawn="1"/>
        </p:nvCxnSpPr>
        <p:spPr>
          <a:xfrm>
            <a:off x="323528" y="3933056"/>
            <a:ext cx="8568952" cy="0"/>
          </a:xfrm>
          <a:prstGeom prst="line">
            <a:avLst/>
          </a:prstGeom>
          <a:ln w="6350">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Freeform 20"/>
          <p:cNvSpPr>
            <a:spLocks/>
          </p:cNvSpPr>
          <p:nvPr/>
        </p:nvSpPr>
        <p:spPr bwMode="auto">
          <a:xfrm>
            <a:off x="4211930"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36" name="Freeform 20"/>
          <p:cNvSpPr>
            <a:spLocks/>
          </p:cNvSpPr>
          <p:nvPr/>
        </p:nvSpPr>
        <p:spPr bwMode="auto">
          <a:xfrm>
            <a:off x="5012585"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42" name="Freeform 20"/>
          <p:cNvSpPr>
            <a:spLocks/>
          </p:cNvSpPr>
          <p:nvPr/>
        </p:nvSpPr>
        <p:spPr bwMode="auto">
          <a:xfrm>
            <a:off x="5813240"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48" name="Freeform 20"/>
          <p:cNvSpPr>
            <a:spLocks/>
          </p:cNvSpPr>
          <p:nvPr/>
        </p:nvSpPr>
        <p:spPr bwMode="auto">
          <a:xfrm>
            <a:off x="2615668"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54" name="Freeform 20"/>
          <p:cNvSpPr>
            <a:spLocks/>
          </p:cNvSpPr>
          <p:nvPr/>
        </p:nvSpPr>
        <p:spPr bwMode="auto">
          <a:xfrm>
            <a:off x="3416323"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3" name="Symbol zastępczy tekstu 2"/>
          <p:cNvSpPr>
            <a:spLocks noGrp="1"/>
          </p:cNvSpPr>
          <p:nvPr userDrawn="1">
            <p:ph type="body" sz="quarter" idx="10" hasCustomPrompt="1"/>
          </p:nvPr>
        </p:nvSpPr>
        <p:spPr>
          <a:xfrm>
            <a:off x="3199891" y="3967653"/>
            <a:ext cx="2816225" cy="368300"/>
          </a:xfrm>
          <a:prstGeom prst="rect">
            <a:avLst/>
          </a:prstGeom>
        </p:spPr>
        <p:txBody>
          <a:bodyPr anchor="ctr"/>
          <a:lstStyle>
            <a:lvl1pPr marL="0" indent="0" algn="ctr">
              <a:buNone/>
              <a:defRPr sz="2000" baseline="0">
                <a:solidFill>
                  <a:schemeClr val="tx2"/>
                </a:solidFill>
              </a:defRPr>
            </a:lvl1pPr>
          </a:lstStyle>
          <a:p>
            <a:pPr algn="ctr"/>
            <a:r>
              <a:rPr lang="pl-PL"/>
              <a:t>tytuł slajdu</a:t>
            </a:r>
            <a:endParaRPr lang="en-US"/>
          </a:p>
        </p:txBody>
      </p:sp>
    </p:spTree>
    <p:extLst>
      <p:ext uri="{BB962C8B-B14F-4D97-AF65-F5344CB8AC3E}">
        <p14:creationId xmlns:p14="http://schemas.microsoft.com/office/powerpoint/2010/main" val="1712086353"/>
      </p:ext>
    </p:extLst>
  </p:cSld>
  <p:clrMapOvr>
    <a:masterClrMapping/>
  </p:clrMapOvr>
  <p:extLst>
    <p:ext uri="{DCECCB84-F9BA-43D5-87BE-67443E8EF086}">
      <p15:sldGuideLst xmlns:p15="http://schemas.microsoft.com/office/powerpoint/2012/main">
        <p15:guide id="1" orient="horz" pos="2024">
          <p15:clr>
            <a:srgbClr val="FBAE40"/>
          </p15:clr>
        </p15:guide>
        <p15:guide id="2" pos="2540">
          <p15:clr>
            <a:srgbClr val="FBAE40"/>
          </p15:clr>
        </p15:guide>
        <p15:guide id="3" pos="3039">
          <p15:clr>
            <a:srgbClr val="FBAE40"/>
          </p15:clr>
        </p15:guide>
        <p15:guide id="4" orient="horz" pos="2296">
          <p15:clr>
            <a:srgbClr val="FBAE40"/>
          </p15:clr>
        </p15:guide>
        <p15:guide id="5" pos="2222">
          <p15:clr>
            <a:srgbClr val="FBAE40"/>
          </p15:clr>
        </p15:guide>
        <p15:guide id="6" pos="2018">
          <p15:clr>
            <a:srgbClr val="FBAE40"/>
          </p15:clr>
        </p15:guide>
        <p15:guide id="7" pos="1701">
          <p15:clr>
            <a:srgbClr val="FBAE40"/>
          </p15:clr>
        </p15:guide>
        <p15:guide id="8" pos="3220">
          <p15:clr>
            <a:srgbClr val="FBAE40"/>
          </p15:clr>
        </p15:guide>
        <p15:guide id="9" pos="3538">
          <p15:clr>
            <a:srgbClr val="FBAE40"/>
          </p15:clr>
        </p15:guide>
        <p15:guide id="10" pos="3719">
          <p15:clr>
            <a:srgbClr val="FBAE40"/>
          </p15:clr>
        </p15:guide>
        <p15:guide id="11" pos="40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zekladka_pusta">
    <p:spTree>
      <p:nvGrpSpPr>
        <p:cNvPr id="1" name=""/>
        <p:cNvGrpSpPr/>
        <p:nvPr/>
      </p:nvGrpSpPr>
      <p:grpSpPr>
        <a:xfrm>
          <a:off x="0" y="0"/>
          <a:ext cx="0" cy="0"/>
          <a:chOff x="0" y="0"/>
          <a:chExt cx="0" cy="0"/>
        </a:xfrm>
      </p:grpSpPr>
      <p:cxnSp>
        <p:nvCxnSpPr>
          <p:cNvPr id="26" name="Łącznik prosty 25"/>
          <p:cNvCxnSpPr/>
          <p:nvPr userDrawn="1"/>
        </p:nvCxnSpPr>
        <p:spPr>
          <a:xfrm>
            <a:off x="323528" y="2890116"/>
            <a:ext cx="8568952" cy="0"/>
          </a:xfrm>
          <a:prstGeom prst="line">
            <a:avLst/>
          </a:prstGeom>
          <a:ln w="6350">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p:nvPr userDrawn="1"/>
        </p:nvCxnSpPr>
        <p:spPr>
          <a:xfrm>
            <a:off x="323528" y="3933056"/>
            <a:ext cx="8568952" cy="0"/>
          </a:xfrm>
          <a:prstGeom prst="line">
            <a:avLst/>
          </a:prstGeom>
          <a:ln w="6350">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Freeform 20"/>
          <p:cNvSpPr>
            <a:spLocks/>
          </p:cNvSpPr>
          <p:nvPr/>
        </p:nvSpPr>
        <p:spPr bwMode="auto">
          <a:xfrm>
            <a:off x="4211930"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36" name="Freeform 20"/>
          <p:cNvSpPr>
            <a:spLocks/>
          </p:cNvSpPr>
          <p:nvPr/>
        </p:nvSpPr>
        <p:spPr bwMode="auto">
          <a:xfrm>
            <a:off x="5012585"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42" name="Freeform 20"/>
          <p:cNvSpPr>
            <a:spLocks/>
          </p:cNvSpPr>
          <p:nvPr/>
        </p:nvSpPr>
        <p:spPr bwMode="auto">
          <a:xfrm>
            <a:off x="5813240"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48" name="Freeform 20"/>
          <p:cNvSpPr>
            <a:spLocks/>
          </p:cNvSpPr>
          <p:nvPr/>
        </p:nvSpPr>
        <p:spPr bwMode="auto">
          <a:xfrm>
            <a:off x="2615668"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54" name="Freeform 20"/>
          <p:cNvSpPr>
            <a:spLocks/>
          </p:cNvSpPr>
          <p:nvPr/>
        </p:nvSpPr>
        <p:spPr bwMode="auto">
          <a:xfrm>
            <a:off x="3416323" y="3068885"/>
            <a:ext cx="720000" cy="720000"/>
          </a:xfrm>
          <a:custGeom>
            <a:avLst/>
            <a:gdLst>
              <a:gd name="T0" fmla="*/ 423 w 893"/>
              <a:gd name="T1" fmla="*/ 0 h 891"/>
              <a:gd name="T2" fmla="*/ 357 w 893"/>
              <a:gd name="T3" fmla="*/ 9 h 891"/>
              <a:gd name="T4" fmla="*/ 294 w 893"/>
              <a:gd name="T5" fmla="*/ 27 h 891"/>
              <a:gd name="T6" fmla="*/ 233 w 893"/>
              <a:gd name="T7" fmla="*/ 54 h 891"/>
              <a:gd name="T8" fmla="*/ 179 w 893"/>
              <a:gd name="T9" fmla="*/ 88 h 891"/>
              <a:gd name="T10" fmla="*/ 131 w 893"/>
              <a:gd name="T11" fmla="*/ 131 h 891"/>
              <a:gd name="T12" fmla="*/ 89 w 893"/>
              <a:gd name="T13" fmla="*/ 179 h 891"/>
              <a:gd name="T14" fmla="*/ 55 w 893"/>
              <a:gd name="T15" fmla="*/ 233 h 891"/>
              <a:gd name="T16" fmla="*/ 27 w 893"/>
              <a:gd name="T17" fmla="*/ 293 h 891"/>
              <a:gd name="T18" fmla="*/ 9 w 893"/>
              <a:gd name="T19" fmla="*/ 356 h 891"/>
              <a:gd name="T20" fmla="*/ 0 w 893"/>
              <a:gd name="T21" fmla="*/ 423 h 891"/>
              <a:gd name="T22" fmla="*/ 0 w 893"/>
              <a:gd name="T23" fmla="*/ 469 h 891"/>
              <a:gd name="T24" fmla="*/ 9 w 893"/>
              <a:gd name="T25" fmla="*/ 535 h 891"/>
              <a:gd name="T26" fmla="*/ 27 w 893"/>
              <a:gd name="T27" fmla="*/ 598 h 891"/>
              <a:gd name="T28" fmla="*/ 55 w 893"/>
              <a:gd name="T29" fmla="*/ 658 h 891"/>
              <a:gd name="T30" fmla="*/ 89 w 893"/>
              <a:gd name="T31" fmla="*/ 712 h 891"/>
              <a:gd name="T32" fmla="*/ 131 w 893"/>
              <a:gd name="T33" fmla="*/ 760 h 891"/>
              <a:gd name="T34" fmla="*/ 179 w 893"/>
              <a:gd name="T35" fmla="*/ 803 h 891"/>
              <a:gd name="T36" fmla="*/ 233 w 893"/>
              <a:gd name="T37" fmla="*/ 838 h 891"/>
              <a:gd name="T38" fmla="*/ 294 w 893"/>
              <a:gd name="T39" fmla="*/ 864 h 891"/>
              <a:gd name="T40" fmla="*/ 357 w 893"/>
              <a:gd name="T41" fmla="*/ 883 h 891"/>
              <a:gd name="T42" fmla="*/ 423 w 893"/>
              <a:gd name="T43" fmla="*/ 891 h 891"/>
              <a:gd name="T44" fmla="*/ 469 w 893"/>
              <a:gd name="T45" fmla="*/ 891 h 891"/>
              <a:gd name="T46" fmla="*/ 536 w 893"/>
              <a:gd name="T47" fmla="*/ 883 h 891"/>
              <a:gd name="T48" fmla="*/ 600 w 893"/>
              <a:gd name="T49" fmla="*/ 864 h 891"/>
              <a:gd name="T50" fmla="*/ 660 w 893"/>
              <a:gd name="T51" fmla="*/ 838 h 891"/>
              <a:gd name="T52" fmla="*/ 714 w 893"/>
              <a:gd name="T53" fmla="*/ 803 h 891"/>
              <a:gd name="T54" fmla="*/ 762 w 893"/>
              <a:gd name="T55" fmla="*/ 760 h 891"/>
              <a:gd name="T56" fmla="*/ 804 w 893"/>
              <a:gd name="T57" fmla="*/ 712 h 891"/>
              <a:gd name="T58" fmla="*/ 839 w 893"/>
              <a:gd name="T59" fmla="*/ 658 h 891"/>
              <a:gd name="T60" fmla="*/ 866 w 893"/>
              <a:gd name="T61" fmla="*/ 598 h 891"/>
              <a:gd name="T62" fmla="*/ 884 w 893"/>
              <a:gd name="T63" fmla="*/ 535 h 891"/>
              <a:gd name="T64" fmla="*/ 893 w 893"/>
              <a:gd name="T65" fmla="*/ 469 h 891"/>
              <a:gd name="T66" fmla="*/ 893 w 893"/>
              <a:gd name="T67" fmla="*/ 423 h 891"/>
              <a:gd name="T68" fmla="*/ 884 w 893"/>
              <a:gd name="T69" fmla="*/ 356 h 891"/>
              <a:gd name="T70" fmla="*/ 866 w 893"/>
              <a:gd name="T71" fmla="*/ 293 h 891"/>
              <a:gd name="T72" fmla="*/ 839 w 893"/>
              <a:gd name="T73" fmla="*/ 233 h 891"/>
              <a:gd name="T74" fmla="*/ 804 w 893"/>
              <a:gd name="T75" fmla="*/ 179 h 891"/>
              <a:gd name="T76" fmla="*/ 762 w 893"/>
              <a:gd name="T77" fmla="*/ 131 h 891"/>
              <a:gd name="T78" fmla="*/ 714 w 893"/>
              <a:gd name="T79" fmla="*/ 88 h 891"/>
              <a:gd name="T80" fmla="*/ 660 w 893"/>
              <a:gd name="T81" fmla="*/ 54 h 891"/>
              <a:gd name="T82" fmla="*/ 600 w 893"/>
              <a:gd name="T83" fmla="*/ 27 h 891"/>
              <a:gd name="T84" fmla="*/ 536 w 893"/>
              <a:gd name="T85" fmla="*/ 9 h 891"/>
              <a:gd name="T86" fmla="*/ 469 w 893"/>
              <a:gd name="T87"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891">
                <a:moveTo>
                  <a:pt x="447" y="0"/>
                </a:moveTo>
                <a:lnTo>
                  <a:pt x="447" y="0"/>
                </a:lnTo>
                <a:lnTo>
                  <a:pt x="423" y="0"/>
                </a:lnTo>
                <a:lnTo>
                  <a:pt x="401" y="2"/>
                </a:lnTo>
                <a:lnTo>
                  <a:pt x="378" y="5"/>
                </a:lnTo>
                <a:lnTo>
                  <a:pt x="357" y="9"/>
                </a:lnTo>
                <a:lnTo>
                  <a:pt x="335" y="14"/>
                </a:lnTo>
                <a:lnTo>
                  <a:pt x="314" y="20"/>
                </a:lnTo>
                <a:lnTo>
                  <a:pt x="294" y="27"/>
                </a:lnTo>
                <a:lnTo>
                  <a:pt x="272" y="35"/>
                </a:lnTo>
                <a:lnTo>
                  <a:pt x="253" y="44"/>
                </a:lnTo>
                <a:lnTo>
                  <a:pt x="233" y="54"/>
                </a:lnTo>
                <a:lnTo>
                  <a:pt x="215" y="65"/>
                </a:lnTo>
                <a:lnTo>
                  <a:pt x="197" y="76"/>
                </a:lnTo>
                <a:lnTo>
                  <a:pt x="179" y="88"/>
                </a:lnTo>
                <a:lnTo>
                  <a:pt x="163" y="102"/>
                </a:lnTo>
                <a:lnTo>
                  <a:pt x="146" y="115"/>
                </a:lnTo>
                <a:lnTo>
                  <a:pt x="131" y="131"/>
                </a:lnTo>
                <a:lnTo>
                  <a:pt x="116" y="146"/>
                </a:lnTo>
                <a:lnTo>
                  <a:pt x="102" y="162"/>
                </a:lnTo>
                <a:lnTo>
                  <a:pt x="89" y="179"/>
                </a:lnTo>
                <a:lnTo>
                  <a:pt x="77" y="196"/>
                </a:lnTo>
                <a:lnTo>
                  <a:pt x="65" y="215"/>
                </a:lnTo>
                <a:lnTo>
                  <a:pt x="55" y="233"/>
                </a:lnTo>
                <a:lnTo>
                  <a:pt x="44" y="253"/>
                </a:lnTo>
                <a:lnTo>
                  <a:pt x="36" y="273"/>
                </a:lnTo>
                <a:lnTo>
                  <a:pt x="27" y="293"/>
                </a:lnTo>
                <a:lnTo>
                  <a:pt x="20" y="313"/>
                </a:lnTo>
                <a:lnTo>
                  <a:pt x="15" y="334"/>
                </a:lnTo>
                <a:lnTo>
                  <a:pt x="9" y="356"/>
                </a:lnTo>
                <a:lnTo>
                  <a:pt x="5" y="377"/>
                </a:lnTo>
                <a:lnTo>
                  <a:pt x="3" y="400"/>
                </a:lnTo>
                <a:lnTo>
                  <a:pt x="0" y="423"/>
                </a:lnTo>
                <a:lnTo>
                  <a:pt x="0" y="446"/>
                </a:lnTo>
                <a:lnTo>
                  <a:pt x="0" y="446"/>
                </a:lnTo>
                <a:lnTo>
                  <a:pt x="0" y="469"/>
                </a:lnTo>
                <a:lnTo>
                  <a:pt x="3" y="491"/>
                </a:lnTo>
                <a:lnTo>
                  <a:pt x="5" y="514"/>
                </a:lnTo>
                <a:lnTo>
                  <a:pt x="9" y="535"/>
                </a:lnTo>
                <a:lnTo>
                  <a:pt x="15" y="557"/>
                </a:lnTo>
                <a:lnTo>
                  <a:pt x="20" y="578"/>
                </a:lnTo>
                <a:lnTo>
                  <a:pt x="27" y="598"/>
                </a:lnTo>
                <a:lnTo>
                  <a:pt x="36" y="619"/>
                </a:lnTo>
                <a:lnTo>
                  <a:pt x="44" y="638"/>
                </a:lnTo>
                <a:lnTo>
                  <a:pt x="55" y="658"/>
                </a:lnTo>
                <a:lnTo>
                  <a:pt x="65" y="677"/>
                </a:lnTo>
                <a:lnTo>
                  <a:pt x="77" y="695"/>
                </a:lnTo>
                <a:lnTo>
                  <a:pt x="89" y="712"/>
                </a:lnTo>
                <a:lnTo>
                  <a:pt x="102" y="729"/>
                </a:lnTo>
                <a:lnTo>
                  <a:pt x="116" y="745"/>
                </a:lnTo>
                <a:lnTo>
                  <a:pt x="131" y="760"/>
                </a:lnTo>
                <a:lnTo>
                  <a:pt x="146" y="776"/>
                </a:lnTo>
                <a:lnTo>
                  <a:pt x="163" y="790"/>
                </a:lnTo>
                <a:lnTo>
                  <a:pt x="179" y="803"/>
                </a:lnTo>
                <a:lnTo>
                  <a:pt x="197" y="816"/>
                </a:lnTo>
                <a:lnTo>
                  <a:pt x="215" y="826"/>
                </a:lnTo>
                <a:lnTo>
                  <a:pt x="233" y="838"/>
                </a:lnTo>
                <a:lnTo>
                  <a:pt x="253" y="847"/>
                </a:lnTo>
                <a:lnTo>
                  <a:pt x="272" y="857"/>
                </a:lnTo>
                <a:lnTo>
                  <a:pt x="294" y="864"/>
                </a:lnTo>
                <a:lnTo>
                  <a:pt x="314" y="871"/>
                </a:lnTo>
                <a:lnTo>
                  <a:pt x="335" y="877"/>
                </a:lnTo>
                <a:lnTo>
                  <a:pt x="357" y="883"/>
                </a:lnTo>
                <a:lnTo>
                  <a:pt x="378" y="886"/>
                </a:lnTo>
                <a:lnTo>
                  <a:pt x="401" y="889"/>
                </a:lnTo>
                <a:lnTo>
                  <a:pt x="423" y="891"/>
                </a:lnTo>
                <a:lnTo>
                  <a:pt x="447" y="891"/>
                </a:lnTo>
                <a:lnTo>
                  <a:pt x="447" y="891"/>
                </a:lnTo>
                <a:lnTo>
                  <a:pt x="469" y="891"/>
                </a:lnTo>
                <a:lnTo>
                  <a:pt x="492" y="889"/>
                </a:lnTo>
                <a:lnTo>
                  <a:pt x="515" y="886"/>
                </a:lnTo>
                <a:lnTo>
                  <a:pt x="536" y="883"/>
                </a:lnTo>
                <a:lnTo>
                  <a:pt x="558" y="877"/>
                </a:lnTo>
                <a:lnTo>
                  <a:pt x="580" y="871"/>
                </a:lnTo>
                <a:lnTo>
                  <a:pt x="600" y="864"/>
                </a:lnTo>
                <a:lnTo>
                  <a:pt x="620" y="857"/>
                </a:lnTo>
                <a:lnTo>
                  <a:pt x="640" y="847"/>
                </a:lnTo>
                <a:lnTo>
                  <a:pt x="660" y="838"/>
                </a:lnTo>
                <a:lnTo>
                  <a:pt x="678" y="826"/>
                </a:lnTo>
                <a:lnTo>
                  <a:pt x="696" y="816"/>
                </a:lnTo>
                <a:lnTo>
                  <a:pt x="714" y="803"/>
                </a:lnTo>
                <a:lnTo>
                  <a:pt x="730" y="790"/>
                </a:lnTo>
                <a:lnTo>
                  <a:pt x="747" y="776"/>
                </a:lnTo>
                <a:lnTo>
                  <a:pt x="762" y="760"/>
                </a:lnTo>
                <a:lnTo>
                  <a:pt x="777" y="745"/>
                </a:lnTo>
                <a:lnTo>
                  <a:pt x="791" y="729"/>
                </a:lnTo>
                <a:lnTo>
                  <a:pt x="804" y="712"/>
                </a:lnTo>
                <a:lnTo>
                  <a:pt x="816" y="695"/>
                </a:lnTo>
                <a:lnTo>
                  <a:pt x="828" y="677"/>
                </a:lnTo>
                <a:lnTo>
                  <a:pt x="839" y="658"/>
                </a:lnTo>
                <a:lnTo>
                  <a:pt x="849" y="638"/>
                </a:lnTo>
                <a:lnTo>
                  <a:pt x="857" y="619"/>
                </a:lnTo>
                <a:lnTo>
                  <a:pt x="866" y="598"/>
                </a:lnTo>
                <a:lnTo>
                  <a:pt x="873" y="578"/>
                </a:lnTo>
                <a:lnTo>
                  <a:pt x="879" y="557"/>
                </a:lnTo>
                <a:lnTo>
                  <a:pt x="884" y="535"/>
                </a:lnTo>
                <a:lnTo>
                  <a:pt x="888" y="514"/>
                </a:lnTo>
                <a:lnTo>
                  <a:pt x="890" y="491"/>
                </a:lnTo>
                <a:lnTo>
                  <a:pt x="893" y="469"/>
                </a:lnTo>
                <a:lnTo>
                  <a:pt x="893" y="446"/>
                </a:lnTo>
                <a:lnTo>
                  <a:pt x="893" y="446"/>
                </a:lnTo>
                <a:lnTo>
                  <a:pt x="893" y="423"/>
                </a:lnTo>
                <a:lnTo>
                  <a:pt x="890" y="400"/>
                </a:lnTo>
                <a:lnTo>
                  <a:pt x="888" y="377"/>
                </a:lnTo>
                <a:lnTo>
                  <a:pt x="884" y="356"/>
                </a:lnTo>
                <a:lnTo>
                  <a:pt x="879" y="334"/>
                </a:lnTo>
                <a:lnTo>
                  <a:pt x="873" y="313"/>
                </a:lnTo>
                <a:lnTo>
                  <a:pt x="866" y="293"/>
                </a:lnTo>
                <a:lnTo>
                  <a:pt x="857" y="273"/>
                </a:lnTo>
                <a:lnTo>
                  <a:pt x="849" y="253"/>
                </a:lnTo>
                <a:lnTo>
                  <a:pt x="839" y="233"/>
                </a:lnTo>
                <a:lnTo>
                  <a:pt x="828" y="215"/>
                </a:lnTo>
                <a:lnTo>
                  <a:pt x="816" y="196"/>
                </a:lnTo>
                <a:lnTo>
                  <a:pt x="804" y="179"/>
                </a:lnTo>
                <a:lnTo>
                  <a:pt x="791" y="162"/>
                </a:lnTo>
                <a:lnTo>
                  <a:pt x="777" y="146"/>
                </a:lnTo>
                <a:lnTo>
                  <a:pt x="762" y="131"/>
                </a:lnTo>
                <a:lnTo>
                  <a:pt x="747" y="115"/>
                </a:lnTo>
                <a:lnTo>
                  <a:pt x="730" y="102"/>
                </a:lnTo>
                <a:lnTo>
                  <a:pt x="714" y="88"/>
                </a:lnTo>
                <a:lnTo>
                  <a:pt x="696" y="76"/>
                </a:lnTo>
                <a:lnTo>
                  <a:pt x="678" y="65"/>
                </a:lnTo>
                <a:lnTo>
                  <a:pt x="660" y="54"/>
                </a:lnTo>
                <a:lnTo>
                  <a:pt x="640" y="44"/>
                </a:lnTo>
                <a:lnTo>
                  <a:pt x="620" y="35"/>
                </a:lnTo>
                <a:lnTo>
                  <a:pt x="600" y="27"/>
                </a:lnTo>
                <a:lnTo>
                  <a:pt x="580" y="20"/>
                </a:lnTo>
                <a:lnTo>
                  <a:pt x="558" y="14"/>
                </a:lnTo>
                <a:lnTo>
                  <a:pt x="536" y="9"/>
                </a:lnTo>
                <a:lnTo>
                  <a:pt x="515" y="5"/>
                </a:lnTo>
                <a:lnTo>
                  <a:pt x="492" y="2"/>
                </a:lnTo>
                <a:lnTo>
                  <a:pt x="469" y="0"/>
                </a:lnTo>
                <a:lnTo>
                  <a:pt x="447" y="0"/>
                </a:lnTo>
                <a:lnTo>
                  <a:pt x="447" y="0"/>
                </a:lnTo>
                <a:close/>
              </a:path>
            </a:pathLst>
          </a:custGeom>
          <a:noFill/>
          <a:ln w="3175">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latin typeface="Century Gothic" panose="020B0502020202020204" pitchFamily="34" charset="0"/>
            </a:endParaRPr>
          </a:p>
        </p:txBody>
      </p:sp>
      <p:sp>
        <p:nvSpPr>
          <p:cNvPr id="3" name="Symbol zastępczy tekstu 2"/>
          <p:cNvSpPr>
            <a:spLocks noGrp="1"/>
          </p:cNvSpPr>
          <p:nvPr userDrawn="1">
            <p:ph type="body" sz="quarter" idx="10" hasCustomPrompt="1"/>
          </p:nvPr>
        </p:nvSpPr>
        <p:spPr>
          <a:xfrm>
            <a:off x="3199891" y="3967653"/>
            <a:ext cx="2816225" cy="368300"/>
          </a:xfrm>
          <a:prstGeom prst="rect">
            <a:avLst/>
          </a:prstGeom>
        </p:spPr>
        <p:txBody>
          <a:bodyPr anchor="ctr"/>
          <a:lstStyle>
            <a:lvl1pPr marL="0" indent="0" algn="ctr">
              <a:buNone/>
              <a:defRPr sz="2000" baseline="0">
                <a:solidFill>
                  <a:schemeClr val="tx2"/>
                </a:solidFill>
              </a:defRPr>
            </a:lvl1pPr>
          </a:lstStyle>
          <a:p>
            <a:pPr algn="ctr"/>
            <a:r>
              <a:rPr lang="pl-PL"/>
              <a:t>tytuł slajdu</a:t>
            </a:r>
            <a:endParaRPr lang="en-US"/>
          </a:p>
        </p:txBody>
      </p:sp>
    </p:spTree>
    <p:extLst>
      <p:ext uri="{BB962C8B-B14F-4D97-AF65-F5344CB8AC3E}">
        <p14:creationId xmlns:p14="http://schemas.microsoft.com/office/powerpoint/2010/main" val="3431608715"/>
      </p:ext>
    </p:extLst>
  </p:cSld>
  <p:clrMapOvr>
    <a:masterClrMapping/>
  </p:clrMapOvr>
  <p:extLst>
    <p:ext uri="{DCECCB84-F9BA-43D5-87BE-67443E8EF086}">
      <p15:sldGuideLst xmlns:p15="http://schemas.microsoft.com/office/powerpoint/2012/main">
        <p15:guide id="1" orient="horz" pos="2024">
          <p15:clr>
            <a:srgbClr val="FBAE40"/>
          </p15:clr>
        </p15:guide>
        <p15:guide id="2" pos="2540">
          <p15:clr>
            <a:srgbClr val="FBAE40"/>
          </p15:clr>
        </p15:guide>
        <p15:guide id="3" pos="3039">
          <p15:clr>
            <a:srgbClr val="FBAE40"/>
          </p15:clr>
        </p15:guide>
        <p15:guide id="4" orient="horz" pos="2296">
          <p15:clr>
            <a:srgbClr val="FBAE40"/>
          </p15:clr>
        </p15:guide>
        <p15:guide id="5" pos="2222">
          <p15:clr>
            <a:srgbClr val="FBAE40"/>
          </p15:clr>
        </p15:guide>
        <p15:guide id="6" pos="2018">
          <p15:clr>
            <a:srgbClr val="FBAE40"/>
          </p15:clr>
        </p15:guide>
        <p15:guide id="7" pos="1701">
          <p15:clr>
            <a:srgbClr val="FBAE40"/>
          </p15:clr>
        </p15:guide>
        <p15:guide id="8" pos="3220">
          <p15:clr>
            <a:srgbClr val="FBAE40"/>
          </p15:clr>
        </p15:guide>
        <p15:guide id="9" pos="3538">
          <p15:clr>
            <a:srgbClr val="FBAE40"/>
          </p15:clr>
        </p15:guide>
        <p15:guide id="10" pos="3719">
          <p15:clr>
            <a:srgbClr val="FBAE40"/>
          </p15:clr>
        </p15:guide>
        <p15:guide id="11" pos="40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kolumna tekstu">
    <p:spTree>
      <p:nvGrpSpPr>
        <p:cNvPr id="1" name=""/>
        <p:cNvGrpSpPr/>
        <p:nvPr/>
      </p:nvGrpSpPr>
      <p:grpSpPr>
        <a:xfrm>
          <a:off x="0" y="0"/>
          <a:ext cx="0" cy="0"/>
          <a:chOff x="0" y="0"/>
          <a:chExt cx="0" cy="0"/>
        </a:xfrm>
      </p:grpSpPr>
      <p:sp>
        <p:nvSpPr>
          <p:cNvPr id="59" name="Symbol zastępczy tekstu 58"/>
          <p:cNvSpPr>
            <a:spLocks noGrp="1"/>
          </p:cNvSpPr>
          <p:nvPr>
            <p:ph type="body" sz="quarter" idx="10" hasCustomPrompt="1"/>
          </p:nvPr>
        </p:nvSpPr>
        <p:spPr>
          <a:xfrm>
            <a:off x="323850" y="908050"/>
            <a:ext cx="4103688" cy="4752976"/>
          </a:xfrm>
          <a:prstGeom prst="rect">
            <a:avLst/>
          </a:prstGeom>
        </p:spPr>
        <p:txBody>
          <a:bodyPr/>
          <a:lstStyle>
            <a:lvl1pPr marL="171450" marR="0" indent="-171450" algn="just" defTabSz="914400" rtl="0" eaLnBrk="1" fontAlgn="auto" latinLnBrk="0" hangingPunct="1">
              <a:lnSpc>
                <a:spcPct val="114000"/>
              </a:lnSpc>
              <a:spcBef>
                <a:spcPts val="0"/>
              </a:spcBef>
              <a:spcAft>
                <a:spcPts val="0"/>
              </a:spcAft>
              <a:buClrTx/>
              <a:buSzTx/>
              <a:buFont typeface="Courier New" panose="02070309020205020404" pitchFamily="49" charset="0"/>
              <a:buChar char="o"/>
              <a:tabLst/>
              <a:defRPr lang="pl-PL" sz="1000" b="0" i="0" smtClean="0">
                <a:solidFill>
                  <a:srgbClr val="595959"/>
                </a:solidFill>
                <a:effectLst/>
                <a:latin typeface="+mj-lt"/>
              </a:defRPr>
            </a:lvl1pPr>
            <a:lvl2pPr marL="571500" marR="0" indent="0" algn="just" defTabSz="914400" rtl="0" eaLnBrk="1" fontAlgn="auto" latinLnBrk="0" hangingPunct="1">
              <a:lnSpc>
                <a:spcPct val="114000"/>
              </a:lnSpc>
              <a:spcBef>
                <a:spcPts val="0"/>
              </a:spcBef>
              <a:spcAft>
                <a:spcPts val="0"/>
              </a:spcAft>
              <a:buClrTx/>
              <a:buSzTx/>
              <a:buFont typeface="Wingdings" panose="05000000000000000000" pitchFamily="2" charset="2"/>
              <a:buNone/>
              <a:tabLst/>
              <a:defRPr lang="pl-PL" sz="1000" kern="1200" dirty="0" smtClean="0">
                <a:solidFill>
                  <a:schemeClr val="tx1"/>
                </a:solidFill>
                <a:latin typeface="+mn-lt"/>
                <a:ea typeface="+mn-ea"/>
                <a:cs typeface="+mn-cs"/>
              </a:defRPr>
            </a:lvl2pPr>
            <a:lvl3pPr marL="1143000" indent="-228600">
              <a:buClr>
                <a:schemeClr val="tx1">
                  <a:lumMod val="60000"/>
                  <a:lumOff val="40000"/>
                </a:schemeClr>
              </a:buClr>
              <a:buFont typeface="Century Gothic" panose="020B0502020202020204" pitchFamily="34" charset="0"/>
              <a:buChar char="◦"/>
              <a:defRPr sz="1000"/>
            </a:lvl3pPr>
            <a:lvl4pPr>
              <a:defRPr sz="1000"/>
            </a:lvl4pPr>
            <a:lvl5pPr>
              <a:defRPr sz="1000"/>
            </a:lvl5pPr>
          </a:lstStyle>
          <a:p>
            <a:pPr lvl="0"/>
            <a:r>
              <a:rPr lang="pl-PL"/>
              <a:t>Stosuj, gdy tekst jest najważniejszy, a obrazek pełni rolę ozdobnika/ilustracji.</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lvl="2"/>
            <a:r>
              <a:rPr lang="pl-PL"/>
              <a:t>Trzeci poziom</a:t>
            </a:r>
          </a:p>
          <a:p>
            <a:pPr lvl="2"/>
            <a:endParaRPr lang="pl-PL"/>
          </a:p>
          <a:p>
            <a:pPr lvl="0"/>
            <a:endParaRPr lang="pl-PL"/>
          </a:p>
          <a:p>
            <a:pPr marL="742950" marR="0" lvl="1" indent="-171450" algn="just" defTabSz="914400" rtl="0" eaLnBrk="1" fontAlgn="auto" latinLnBrk="0" hangingPunct="1">
              <a:lnSpc>
                <a:spcPct val="114000"/>
              </a:lnSpc>
              <a:spcBef>
                <a:spcPts val="0"/>
              </a:spcBef>
              <a:spcAft>
                <a:spcPts val="0"/>
              </a:spcAft>
              <a:buClrTx/>
              <a:buSzTx/>
              <a:buFont typeface="Courier New" panose="02070309020205020404" pitchFamily="49" charset="0"/>
              <a:buChar char="o"/>
              <a:tabLst/>
              <a:defRPr/>
            </a:pPr>
            <a:endParaRPr lang="pl-PL"/>
          </a:p>
          <a:p>
            <a:pPr lvl="0"/>
            <a:endParaRPr lang="pl-PL"/>
          </a:p>
          <a:p>
            <a:pPr lvl="0"/>
            <a:endParaRPr lang="pl-PL"/>
          </a:p>
        </p:txBody>
      </p:sp>
      <p:cxnSp>
        <p:nvCxnSpPr>
          <p:cNvPr id="64" name="Łącznik prosty 86"/>
          <p:cNvCxnSpPr/>
          <p:nvPr userDrawn="1"/>
        </p:nvCxnSpPr>
        <p:spPr>
          <a:xfrm>
            <a:off x="755576"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sp>
        <p:nvSpPr>
          <p:cNvPr id="51" name="Symbol zastępczy tekstu 49"/>
          <p:cNvSpPr>
            <a:spLocks noGrp="1"/>
          </p:cNvSpPr>
          <p:nvPr>
            <p:ph type="body" sz="quarter" idx="11"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49"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6"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42920007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 kolumna tekstu i obraz">
    <p:spTree>
      <p:nvGrpSpPr>
        <p:cNvPr id="1" name=""/>
        <p:cNvGrpSpPr/>
        <p:nvPr/>
      </p:nvGrpSpPr>
      <p:grpSpPr>
        <a:xfrm>
          <a:off x="0" y="0"/>
          <a:ext cx="0" cy="0"/>
          <a:chOff x="0" y="0"/>
          <a:chExt cx="0" cy="0"/>
        </a:xfrm>
      </p:grpSpPr>
      <p:sp>
        <p:nvSpPr>
          <p:cNvPr id="59" name="Symbol zastępczy tekstu 58"/>
          <p:cNvSpPr>
            <a:spLocks noGrp="1"/>
          </p:cNvSpPr>
          <p:nvPr>
            <p:ph type="body" sz="quarter" idx="10" hasCustomPrompt="1"/>
          </p:nvPr>
        </p:nvSpPr>
        <p:spPr>
          <a:xfrm>
            <a:off x="323850" y="908050"/>
            <a:ext cx="4103688" cy="4752976"/>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Stosuj, gdy tekst jest najważniejszy, a obrazek pełni rolę ozdobnika/ilustracji.</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a:p>
            <a:pPr lvl="0"/>
            <a:endParaRPr lang="pl-PL"/>
          </a:p>
          <a:p>
            <a:pPr lvl="0"/>
            <a:endParaRPr lang="pl-PL"/>
          </a:p>
        </p:txBody>
      </p:sp>
      <p:cxnSp>
        <p:nvCxnSpPr>
          <p:cNvPr id="64" name="Łącznik prosty 86"/>
          <p:cNvCxnSpPr/>
          <p:nvPr userDrawn="1"/>
        </p:nvCxnSpPr>
        <p:spPr>
          <a:xfrm>
            <a:off x="755576"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sp>
        <p:nvSpPr>
          <p:cNvPr id="66" name="Symbol zastępczy obrazu 65"/>
          <p:cNvSpPr>
            <a:spLocks noGrp="1"/>
          </p:cNvSpPr>
          <p:nvPr>
            <p:ph type="pic" sz="quarter" idx="13"/>
          </p:nvPr>
        </p:nvSpPr>
        <p:spPr>
          <a:xfrm>
            <a:off x="4716463" y="908049"/>
            <a:ext cx="4103687" cy="4752976"/>
          </a:xfrm>
          <a:prstGeom prst="rect">
            <a:avLst/>
          </a:prstGeom>
        </p:spPr>
        <p:txBody>
          <a:bodyPr/>
          <a:lstStyle>
            <a:lvl1pPr marL="0" indent="0">
              <a:buNone/>
              <a:defRPr/>
            </a:lvl1pPr>
          </a:lstStyle>
          <a:p>
            <a:endParaRPr lang="pl-PL"/>
          </a:p>
        </p:txBody>
      </p:sp>
      <p:sp>
        <p:nvSpPr>
          <p:cNvPr id="52" name="Symbol zastępczy tekstu 49"/>
          <p:cNvSpPr>
            <a:spLocks noGrp="1"/>
          </p:cNvSpPr>
          <p:nvPr>
            <p:ph type="body" sz="quarter" idx="14"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8" name="Symbol zastępczy tekstu 48"/>
          <p:cNvSpPr>
            <a:spLocks noGrp="1"/>
          </p:cNvSpPr>
          <p:nvPr>
            <p:ph type="body" sz="quarter" idx="16"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7" name="Symbol zastępczy tekstu 57"/>
          <p:cNvSpPr>
            <a:spLocks noGrp="1"/>
          </p:cNvSpPr>
          <p:nvPr>
            <p:ph type="body" sz="quarter" idx="17"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411489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kolumny tekstu">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323850" y="908050"/>
            <a:ext cx="4103688"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Stosuj, gdy jest dużo tekstu</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a:p>
            <a:pPr lvl="0"/>
            <a:endParaRPr lang="pl-PL"/>
          </a:p>
          <a:p>
            <a:pPr lvl="0"/>
            <a:endParaRPr lang="pl-PL"/>
          </a:p>
        </p:txBody>
      </p:sp>
      <p:sp>
        <p:nvSpPr>
          <p:cNvPr id="50" name="Symbol zastępczy tekstu 49"/>
          <p:cNvSpPr>
            <a:spLocks noGrp="1"/>
          </p:cNvSpPr>
          <p:nvPr>
            <p:ph type="body" sz="quarter" idx="11" hasCustomPrompt="1"/>
          </p:nvPr>
        </p:nvSpPr>
        <p:spPr>
          <a:xfrm>
            <a:off x="4716463" y="908049"/>
            <a:ext cx="4103687"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sz="1000" baseline="0"/>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buFont typeface="Arial" panose="020B0604020202020204" pitchFamily="34" charset="0"/>
              <a:buChar char="•"/>
              <a:defRPr lang="pl-PL" sz="1000" kern="1200" dirty="0" smtClean="0">
                <a:solidFill>
                  <a:schemeClr val="tx1"/>
                </a:solidFill>
                <a:latin typeface="+mn-lt"/>
                <a:ea typeface="+mn-ea"/>
                <a:cs typeface="+mn-cs"/>
              </a:defRPr>
            </a:lvl3pPr>
          </a:lstStyle>
          <a:p>
            <a:pPr lvl="0"/>
            <a:r>
              <a:rPr lang="pl-PL"/>
              <a:t>Miejsce na drugą kolumnę tekstu</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p:txBody>
      </p:sp>
      <p:sp>
        <p:nvSpPr>
          <p:cNvPr id="51" name="Symbol zastępczy tekstu 49"/>
          <p:cNvSpPr>
            <a:spLocks noGrp="1"/>
          </p:cNvSpPr>
          <p:nvPr>
            <p:ph type="body" sz="quarter" idx="12"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7"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6"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334128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ypunktowanie">
    <p:bg>
      <p:bgRef idx="1001">
        <a:schemeClr val="bg1"/>
      </p:bgRef>
    </p:bg>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323850" y="908050"/>
            <a:ext cx="4103688"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a:defRPr sz="1000"/>
            </a:lvl4pPr>
            <a:lvl5pPr>
              <a:defRPr sz="1000"/>
            </a:lvl5pPr>
          </a:lstStyle>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2"/>
            <a:endParaRPr lang="pl-PL"/>
          </a:p>
        </p:txBody>
      </p:sp>
      <p:sp>
        <p:nvSpPr>
          <p:cNvPr id="51" name="Symbol zastępczy tekstu 49"/>
          <p:cNvSpPr>
            <a:spLocks noGrp="1"/>
          </p:cNvSpPr>
          <p:nvPr>
            <p:ph type="body" sz="quarter" idx="12"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6"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5"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427075286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az + 1 kolumna tekstu">
    <p:spTree>
      <p:nvGrpSpPr>
        <p:cNvPr id="1" name=""/>
        <p:cNvGrpSpPr/>
        <p:nvPr/>
      </p:nvGrpSpPr>
      <p:grpSpPr>
        <a:xfrm>
          <a:off x="0" y="0"/>
          <a:ext cx="0" cy="0"/>
          <a:chOff x="0" y="0"/>
          <a:chExt cx="0" cy="0"/>
        </a:xfrm>
      </p:grpSpPr>
      <p:sp>
        <p:nvSpPr>
          <p:cNvPr id="50" name="Symbol zastępczy obrazu 49"/>
          <p:cNvSpPr>
            <a:spLocks noGrp="1"/>
          </p:cNvSpPr>
          <p:nvPr>
            <p:ph type="pic" sz="quarter" idx="13" hasCustomPrompt="1"/>
          </p:nvPr>
        </p:nvSpPr>
        <p:spPr>
          <a:xfrm>
            <a:off x="323850" y="908050"/>
            <a:ext cx="4103688" cy="4752975"/>
          </a:xfrm>
          <a:prstGeom prst="rect">
            <a:avLst/>
          </a:prstGeom>
        </p:spPr>
        <p:txBody>
          <a:bodyPr/>
          <a:lstStyle>
            <a:lvl1pPr marL="0" indent="0">
              <a:buNone/>
              <a:defRPr/>
            </a:lvl1pPr>
          </a:lstStyle>
          <a:p>
            <a:r>
              <a:rPr lang="pl-PL"/>
              <a:t>Obraz</a:t>
            </a:r>
          </a:p>
        </p:txBody>
      </p:sp>
      <p:sp>
        <p:nvSpPr>
          <p:cNvPr id="52" name="Symbol zastępczy tekstu 51"/>
          <p:cNvSpPr>
            <a:spLocks noGrp="1"/>
          </p:cNvSpPr>
          <p:nvPr>
            <p:ph type="body" sz="quarter" idx="14" hasCustomPrompt="1"/>
          </p:nvPr>
        </p:nvSpPr>
        <p:spPr>
          <a:xfrm>
            <a:off x="4716463" y="908050"/>
            <a:ext cx="4103687" cy="4752975"/>
          </a:xfrm>
          <a:prstGeom prst="rect">
            <a:avLst/>
          </a:prstGeom>
        </p:spPr>
        <p:txBody>
          <a:bodyPr/>
          <a:lstStyle>
            <a:lvl1pPr marL="171450" indent="-171450">
              <a:buFont typeface="Courier New" panose="02070309020205020404" pitchFamily="49" charset="0"/>
              <a:buChar char="o"/>
              <a:defRPr lang="pl-PL" sz="1000" kern="1200" baseline="0" dirty="0" smtClean="0">
                <a:solidFill>
                  <a:schemeClr val="tx1"/>
                </a:solidFill>
                <a:latin typeface="+mn-lt"/>
                <a:ea typeface="+mn-ea"/>
                <a:cs typeface="+mn-cs"/>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stStyle>
          <a:p>
            <a:pPr lvl="0"/>
            <a:r>
              <a:rPr lang="pl-PL"/>
              <a:t>Stosuj, gdy tekst ma zilustrować obraz</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a:p>
            <a:pPr lvl="0"/>
            <a:endParaRPr lang="pl-PL"/>
          </a:p>
          <a:p>
            <a:pPr lvl="0"/>
            <a:endParaRPr lang="pl-PL"/>
          </a:p>
        </p:txBody>
      </p:sp>
      <p:sp>
        <p:nvSpPr>
          <p:cNvPr id="51" name="Symbol zastępczy tekstu 49"/>
          <p:cNvSpPr>
            <a:spLocks noGrp="1"/>
          </p:cNvSpPr>
          <p:nvPr>
            <p:ph type="body" sz="quarter" idx="10"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7" name="Symbol zastępczy tekstu 48"/>
          <p:cNvSpPr>
            <a:spLocks noGrp="1"/>
          </p:cNvSpPr>
          <p:nvPr>
            <p:ph type="body" sz="quarter" idx="16"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6" name="Symbol zastępczy tekstu 57"/>
          <p:cNvSpPr>
            <a:spLocks noGrp="1"/>
          </p:cNvSpPr>
          <p:nvPr>
            <p:ph type="body" sz="quarter" idx="17"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307523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komendacje 2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1544362" y="1135690"/>
            <a:ext cx="7275788" cy="2193812"/>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1</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a:p>
            <a:pPr lvl="0"/>
            <a:endParaRPr lang="pl-PL"/>
          </a:p>
        </p:txBody>
      </p:sp>
      <p:sp>
        <p:nvSpPr>
          <p:cNvPr id="49" name="Symbol zastępczy obrazu 48"/>
          <p:cNvSpPr>
            <a:spLocks noGrp="1"/>
          </p:cNvSpPr>
          <p:nvPr>
            <p:ph type="pic" sz="quarter" idx="16" hasCustomPrompt="1"/>
          </p:nvPr>
        </p:nvSpPr>
        <p:spPr>
          <a:xfrm>
            <a:off x="335866" y="1674724"/>
            <a:ext cx="1115744" cy="1115744"/>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1544362" y="3566704"/>
            <a:ext cx="7275788" cy="2022566"/>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2</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78" name="Symbol zastępczy obrazu 48"/>
          <p:cNvSpPr>
            <a:spLocks noGrp="1"/>
          </p:cNvSpPr>
          <p:nvPr>
            <p:ph type="pic" sz="quarter" idx="21" hasCustomPrompt="1"/>
          </p:nvPr>
        </p:nvSpPr>
        <p:spPr>
          <a:xfrm>
            <a:off x="335866" y="4020115"/>
            <a:ext cx="1115744" cy="1115744"/>
          </a:xfrm>
          <a:prstGeom prst="rect">
            <a:avLst/>
          </a:prstGeom>
        </p:spPr>
        <p:txBody>
          <a:bodyPr/>
          <a:lstStyle>
            <a:lvl1pPr marL="0" indent="0">
              <a:buNone/>
              <a:defRPr sz="1200"/>
            </a:lvl1pPr>
          </a:lstStyle>
          <a:p>
            <a:r>
              <a:rPr lang="pl-PL"/>
              <a:t>Ikona</a:t>
            </a:r>
          </a:p>
        </p:txBody>
      </p:sp>
      <p:cxnSp>
        <p:nvCxnSpPr>
          <p:cNvPr id="57" name="Łącznik prostoliniowy 47"/>
          <p:cNvCxnSpPr/>
          <p:nvPr userDrawn="1"/>
        </p:nvCxnSpPr>
        <p:spPr>
          <a:xfrm>
            <a:off x="335866" y="3426728"/>
            <a:ext cx="84963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59" name="Symbol zastępczy tekstu 49"/>
          <p:cNvSpPr>
            <a:spLocks noGrp="1"/>
          </p:cNvSpPr>
          <p:nvPr>
            <p:ph type="body" sz="quarter" idx="23" hasCustomPrompt="1"/>
          </p:nvPr>
        </p:nvSpPr>
        <p:spPr>
          <a:xfrm>
            <a:off x="755650" y="186558"/>
            <a:ext cx="6552000" cy="370800"/>
          </a:xfrm>
          <a:prstGeom prst="rect">
            <a:avLst/>
          </a:prstGeom>
        </p:spPr>
        <p:txBody>
          <a:bodyPr lIns="198000"/>
          <a:lstStyle>
            <a:lvl1pPr marL="0" indent="0">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
        <p:nvSpPr>
          <p:cNvPr id="10" name="Symbol zastępczy tekstu 48"/>
          <p:cNvSpPr>
            <a:spLocks noGrp="1"/>
          </p:cNvSpPr>
          <p:nvPr>
            <p:ph type="body" sz="quarter" idx="14" hasCustomPrompt="1"/>
          </p:nvPr>
        </p:nvSpPr>
        <p:spPr>
          <a:xfrm>
            <a:off x="755575" y="488145"/>
            <a:ext cx="6540575" cy="223836"/>
          </a:xfrm>
          <a:prstGeom prst="rect">
            <a:avLst/>
          </a:prstGeom>
        </p:spPr>
        <p:txBody>
          <a:bodyPr lIns="198000"/>
          <a:lstStyle>
            <a:lvl1pPr marL="0" indent="0">
              <a:buNone/>
              <a:defRPr sz="1100">
                <a:solidFill>
                  <a:schemeClr val="bg1">
                    <a:lumMod val="65000"/>
                  </a:schemeClr>
                </a:solidFill>
              </a:defRPr>
            </a:lvl1pPr>
            <a:lvl2pPr marL="457200" indent="0">
              <a:buNone/>
              <a:defRPr sz="1100">
                <a:solidFill>
                  <a:schemeClr val="bg1">
                    <a:lumMod val="65000"/>
                  </a:schemeClr>
                </a:solidFill>
              </a:defRPr>
            </a:lvl2pPr>
            <a:lvl3pPr marL="914400" indent="0">
              <a:buNone/>
              <a:defRPr sz="1100">
                <a:solidFill>
                  <a:schemeClr val="bg1">
                    <a:lumMod val="65000"/>
                  </a:schemeClr>
                </a:solidFill>
              </a:defRPr>
            </a:lvl3pPr>
            <a:lvl4pPr marL="1371600" indent="0">
              <a:buNone/>
              <a:defRPr sz="1100">
                <a:solidFill>
                  <a:schemeClr val="bg1">
                    <a:lumMod val="65000"/>
                  </a:schemeClr>
                </a:solidFill>
              </a:defRPr>
            </a:lvl4pPr>
            <a:lvl5pPr marL="1828800" indent="0">
              <a:buNone/>
              <a:defRPr sz="1100">
                <a:solidFill>
                  <a:schemeClr val="bg1">
                    <a:lumMod val="65000"/>
                  </a:schemeClr>
                </a:solidFill>
              </a:defRPr>
            </a:lvl5pPr>
          </a:lstStyle>
          <a:p>
            <a:pPr lvl="0"/>
            <a:r>
              <a:rPr lang="pl-PL"/>
              <a:t>Tytuł slajdu-druga linia</a:t>
            </a:r>
          </a:p>
        </p:txBody>
      </p:sp>
      <p:sp>
        <p:nvSpPr>
          <p:cNvPr id="9" name="Symbol zastępczy tekstu 57"/>
          <p:cNvSpPr>
            <a:spLocks noGrp="1"/>
          </p:cNvSpPr>
          <p:nvPr>
            <p:ph type="body" sz="quarter" idx="13" hasCustomPrompt="1"/>
          </p:nvPr>
        </p:nvSpPr>
        <p:spPr>
          <a:xfrm>
            <a:off x="236129" y="188640"/>
            <a:ext cx="504000" cy="370800"/>
          </a:xfrm>
          <a:prstGeom prst="rect">
            <a:avLst/>
          </a:prstGeom>
        </p:spPr>
        <p:txBody>
          <a:bodyPr/>
          <a:lstStyle>
            <a:lvl1pPr marL="0" indent="0" algn="ctr">
              <a:buNone/>
              <a:defRPr sz="1800">
                <a:solidFill>
                  <a:schemeClr val="bg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nr</a:t>
            </a:r>
          </a:p>
        </p:txBody>
      </p:sp>
    </p:spTree>
    <p:extLst>
      <p:ext uri="{BB962C8B-B14F-4D97-AF65-F5344CB8AC3E}">
        <p14:creationId xmlns:p14="http://schemas.microsoft.com/office/powerpoint/2010/main" val="3884639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1.jpe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718133"/>
      </p:ext>
    </p:extLst>
  </p:cSld>
  <p:clrMap bg1="lt1" tx1="dk1" bg2="lt2" tx2="dk2" accent1="accent1" accent2="accent2" accent3="accent3" accent4="accent4" accent5="accent5" accent6="accent6" hlink="hlink" folHlink="folHlink"/>
  <p:sldLayoutIdLst>
    <p:sldLayoutId id="2147483664" r:id="rId1"/>
    <p:sldLayoutId id="2147483811" r:id="rId2"/>
    <p:sldLayoutId id="214748381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rostokąt 12"/>
          <p:cNvSpPr/>
          <p:nvPr/>
        </p:nvSpPr>
        <p:spPr>
          <a:xfrm>
            <a:off x="8459788" y="188640"/>
            <a:ext cx="612204" cy="369332"/>
          </a:xfrm>
          <a:prstGeom prst="rect">
            <a:avLst/>
          </a:prstGeom>
        </p:spPr>
        <p:txBody>
          <a:bodyPr wrap="square">
            <a:spAutoFit/>
          </a:bodyPr>
          <a:lstStyle/>
          <a:p>
            <a:pPr algn="ctr"/>
            <a:fld id="{E87C7243-E035-4DE3-855E-DA05E824EDC5}" type="slidenum">
              <a:rPr lang="pl-PL">
                <a:solidFill>
                  <a:srgbClr val="004B88"/>
                </a:solidFill>
              </a:rPr>
              <a:pPr algn="ctr"/>
              <a:t>‹#›</a:t>
            </a:fld>
            <a:endParaRPr lang="pl-PL">
              <a:solidFill>
                <a:srgbClr val="004B88"/>
              </a:solidFill>
            </a:endParaRPr>
          </a:p>
        </p:txBody>
      </p:sp>
      <p:cxnSp>
        <p:nvCxnSpPr>
          <p:cNvPr id="16" name="Łącznik prosty 86"/>
          <p:cNvCxnSpPr/>
          <p:nvPr/>
        </p:nvCxnSpPr>
        <p:spPr>
          <a:xfrm>
            <a:off x="755576"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cxnSp>
        <p:nvCxnSpPr>
          <p:cNvPr id="17" name="Łącznik prosty 87"/>
          <p:cNvCxnSpPr/>
          <p:nvPr/>
        </p:nvCxnSpPr>
        <p:spPr>
          <a:xfrm>
            <a:off x="7308304"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cxnSp>
        <p:nvCxnSpPr>
          <p:cNvPr id="18" name="Łącznik prosty 88"/>
          <p:cNvCxnSpPr/>
          <p:nvPr/>
        </p:nvCxnSpPr>
        <p:spPr>
          <a:xfrm>
            <a:off x="8532440"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cxnSp>
        <p:nvCxnSpPr>
          <p:cNvPr id="114" name="Łącznik prosty 278"/>
          <p:cNvCxnSpPr/>
          <p:nvPr userDrawn="1"/>
        </p:nvCxnSpPr>
        <p:spPr>
          <a:xfrm>
            <a:off x="233264" y="5866881"/>
            <a:ext cx="8712968" cy="0"/>
          </a:xfrm>
          <a:prstGeom prst="line">
            <a:avLst/>
          </a:prstGeom>
          <a:ln w="3175">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5" name="Łącznik prosty 82">
            <a:extLst>
              <a:ext uri="{FF2B5EF4-FFF2-40B4-BE49-F238E27FC236}">
                <a16:creationId xmlns:a16="http://schemas.microsoft.com/office/drawing/2014/main" id="{8D4E8E81-AF01-45D8-9B7B-9F7749585D38}"/>
              </a:ext>
            </a:extLst>
          </p:cNvPr>
          <p:cNvCxnSpPr/>
          <p:nvPr userDrawn="1"/>
        </p:nvCxnSpPr>
        <p:spPr>
          <a:xfrm>
            <a:off x="251520" y="787946"/>
            <a:ext cx="8712968" cy="0"/>
          </a:xfrm>
          <a:prstGeom prst="line">
            <a:avLst/>
          </a:prstGeom>
          <a:ln w="3175">
            <a:gradFill flip="none" rotWithShape="1">
              <a:gsLst>
                <a:gs pos="70000">
                  <a:srgbClr val="CBCBCB"/>
                </a:gs>
                <a:gs pos="0">
                  <a:schemeClr val="accent1">
                    <a:lumMod val="5000"/>
                    <a:lumOff val="95000"/>
                  </a:schemeClr>
                </a:gs>
                <a:gs pos="30000">
                  <a:schemeClr val="bg1">
                    <a:lumMod val="7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 name="Obraz 1">
            <a:extLst>
              <a:ext uri="{FF2B5EF4-FFF2-40B4-BE49-F238E27FC236}">
                <a16:creationId xmlns:a16="http://schemas.microsoft.com/office/drawing/2014/main" id="{D9DA8E58-2B5D-46F8-BE03-1B999EC5923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47077" y="6045590"/>
            <a:ext cx="6849846" cy="702298"/>
          </a:xfrm>
          <a:prstGeom prst="rect">
            <a:avLst/>
          </a:prstGeom>
        </p:spPr>
      </p:pic>
    </p:spTree>
    <p:extLst>
      <p:ext uri="{BB962C8B-B14F-4D97-AF65-F5344CB8AC3E}">
        <p14:creationId xmlns:p14="http://schemas.microsoft.com/office/powerpoint/2010/main" val="29452781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801" r:id="rId21"/>
    <p:sldLayoutId id="2147483808" r:id="rId22"/>
    <p:sldLayoutId id="2147483810"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orient="horz" pos="3793" userDrawn="1">
          <p15:clr>
            <a:srgbClr val="F26B43"/>
          </p15:clr>
        </p15:guide>
        <p15:guide id="3" orient="horz" pos="41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3029F15C-A174-4DC0-A8F4-A2AF093E3F7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7077" y="6045590"/>
            <a:ext cx="6849846" cy="702298"/>
          </a:xfrm>
          <a:prstGeom prst="rect">
            <a:avLst/>
          </a:prstGeom>
        </p:spPr>
      </p:pic>
    </p:spTree>
    <p:extLst>
      <p:ext uri="{BB962C8B-B14F-4D97-AF65-F5344CB8AC3E}">
        <p14:creationId xmlns:p14="http://schemas.microsoft.com/office/powerpoint/2010/main" val="456249753"/>
      </p:ext>
    </p:extLst>
  </p:cSld>
  <p:clrMap bg1="lt1" tx1="dk1" bg2="lt2" tx2="dk2" accent1="accent1" accent2="accent2" accent3="accent3" accent4="accent4" accent5="accent5" accent6="accent6" hlink="hlink" folHlink="folHlink"/>
  <p:sldLayoutIdLst>
    <p:sldLayoutId id="2147483712" r:id="rId1"/>
    <p:sldLayoutId id="2147483715" r:id="rId2"/>
    <p:sldLayoutId id="2147483716" r:id="rId3"/>
    <p:sldLayoutId id="214748380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image" Target="../media/image16.png"/><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8.png"/><Relationship Id="rId11" Type="http://schemas.openxmlformats.org/officeDocument/2006/relationships/image" Target="../media/image21.svg"/><Relationship Id="rId5" Type="http://schemas.openxmlformats.org/officeDocument/2006/relationships/chart" Target="../charts/chart18.xml"/><Relationship Id="rId10" Type="http://schemas.openxmlformats.org/officeDocument/2006/relationships/image" Target="../media/image20.png"/><Relationship Id="rId4" Type="http://schemas.openxmlformats.org/officeDocument/2006/relationships/image" Target="../media/image17.svg"/><Relationship Id="rId9" Type="http://schemas.openxmlformats.org/officeDocument/2006/relationships/chart" Target="../charts/chart20.xml"/></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chart" Target="../charts/chart21.xml"/><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chart" Target="../charts/chart27.xml"/><Relationship Id="rId4" Type="http://schemas.openxmlformats.org/officeDocument/2006/relationships/chart" Target="../charts/chart26.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18.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4.svg"/><Relationship Id="rId11" Type="http://schemas.openxmlformats.org/officeDocument/2006/relationships/image" Target="../media/image29.svg"/><Relationship Id="rId5" Type="http://schemas.openxmlformats.org/officeDocument/2006/relationships/image" Target="../media/image23.pn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19.svg"/><Relationship Id="rId9" Type="http://schemas.openxmlformats.org/officeDocument/2006/relationships/image" Target="../media/image27.svg"/><Relationship Id="rId1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34.png"/><Relationship Id="rId12" Type="http://schemas.openxmlformats.org/officeDocument/2006/relationships/image" Target="../media/image36.png"/><Relationship Id="rId17" Type="http://schemas.openxmlformats.org/officeDocument/2006/relationships/image" Target="../media/image33.svg"/><Relationship Id="rId2" Type="http://schemas.openxmlformats.org/officeDocument/2006/relationships/notesSlide" Target="../notesSlides/notesSlide8.xml"/><Relationship Id="rId16"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chart" Target="../charts/chart29.xml"/><Relationship Id="rId11" Type="http://schemas.openxmlformats.org/officeDocument/2006/relationships/image" Target="../media/image27.svg"/><Relationship Id="rId5" Type="http://schemas.openxmlformats.org/officeDocument/2006/relationships/chart" Target="../charts/chart28.xml"/><Relationship Id="rId15" Type="http://schemas.openxmlformats.org/officeDocument/2006/relationships/image" Target="../media/image31.svg"/><Relationship Id="rId10" Type="http://schemas.openxmlformats.org/officeDocument/2006/relationships/image" Target="../media/image35.png"/><Relationship Id="rId4" Type="http://schemas.openxmlformats.org/officeDocument/2006/relationships/image" Target="../media/image19.svg"/><Relationship Id="rId9" Type="http://schemas.openxmlformats.org/officeDocument/2006/relationships/image" Target="../media/image25.pn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34.png"/><Relationship Id="rId12" Type="http://schemas.openxmlformats.org/officeDocument/2006/relationships/image" Target="../media/image36.png"/><Relationship Id="rId17" Type="http://schemas.openxmlformats.org/officeDocument/2006/relationships/image" Target="../media/image33.svg"/><Relationship Id="rId2" Type="http://schemas.openxmlformats.org/officeDocument/2006/relationships/notesSlide" Target="../notesSlides/notesSlide9.xml"/><Relationship Id="rId16"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chart" Target="../charts/chart31.xml"/><Relationship Id="rId11" Type="http://schemas.openxmlformats.org/officeDocument/2006/relationships/image" Target="../media/image27.svg"/><Relationship Id="rId5" Type="http://schemas.openxmlformats.org/officeDocument/2006/relationships/chart" Target="../charts/chart30.xml"/><Relationship Id="rId15" Type="http://schemas.openxmlformats.org/officeDocument/2006/relationships/image" Target="../media/image31.svg"/><Relationship Id="rId10" Type="http://schemas.openxmlformats.org/officeDocument/2006/relationships/image" Target="../media/image35.png"/><Relationship Id="rId4" Type="http://schemas.openxmlformats.org/officeDocument/2006/relationships/image" Target="../media/image19.svg"/><Relationship Id="rId9" Type="http://schemas.openxmlformats.org/officeDocument/2006/relationships/image" Target="../media/image25.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8.png"/><Relationship Id="rId7" Type="http://schemas.openxmlformats.org/officeDocument/2006/relationships/image" Target="../media/image39.png"/><Relationship Id="rId12" Type="http://schemas.openxmlformats.org/officeDocument/2006/relationships/image" Target="../media/image41.sv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chart" Target="../charts/chart33.xml"/><Relationship Id="rId11" Type="http://schemas.openxmlformats.org/officeDocument/2006/relationships/image" Target="../media/image40.png"/><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image" Target="../media/image19.svg"/><Relationship Id="rId9" Type="http://schemas.openxmlformats.org/officeDocument/2006/relationships/chart" Target="../charts/char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chart" Target="../charts/chart36.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jpeg"/><Relationship Id="rId3" Type="http://schemas.openxmlformats.org/officeDocument/2006/relationships/image" Target="../media/image18.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chart" Target="../charts/chart38.xml"/><Relationship Id="rId11" Type="http://schemas.openxmlformats.org/officeDocument/2006/relationships/image" Target="../media/image47.png"/><Relationship Id="rId5" Type="http://schemas.openxmlformats.org/officeDocument/2006/relationships/chart" Target="../charts/chart37.xml"/><Relationship Id="rId10" Type="http://schemas.openxmlformats.org/officeDocument/2006/relationships/image" Target="../media/image46.svg"/><Relationship Id="rId4" Type="http://schemas.openxmlformats.org/officeDocument/2006/relationships/image" Target="../media/image19.svg"/><Relationship Id="rId9" Type="http://schemas.openxmlformats.org/officeDocument/2006/relationships/image" Target="../media/image45.pn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9.xml"/><Relationship Id="rId7" Type="http://schemas.openxmlformats.org/officeDocument/2006/relationships/chart" Target="../charts/chart41.xm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chart" Target="../charts/chart40.xml"/></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chart" Target="../charts/chart43.xml"/><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19.svg"/><Relationship Id="rId10" Type="http://schemas.openxmlformats.org/officeDocument/2006/relationships/image" Target="../media/image55.png"/><Relationship Id="rId4" Type="http://schemas.openxmlformats.org/officeDocument/2006/relationships/image" Target="../media/image18.png"/><Relationship Id="rId9" Type="http://schemas.openxmlformats.org/officeDocument/2006/relationships/image" Target="../media/image54.svg"/></Relationships>
</file>

<file path=ppt/slides/_rels/slide2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chart" Target="../charts/chart45.xml"/><Relationship Id="rId5" Type="http://schemas.openxmlformats.org/officeDocument/2006/relationships/image" Target="../media/image19.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chart" Target="../charts/chart49.xml"/><Relationship Id="rId3" Type="http://schemas.openxmlformats.org/officeDocument/2006/relationships/chart" Target="../charts/chart46.xml"/><Relationship Id="rId7" Type="http://schemas.openxmlformats.org/officeDocument/2006/relationships/image" Target="../media/image19.sv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chart" Target="../charts/chart48.xml"/><Relationship Id="rId10" Type="http://schemas.openxmlformats.org/officeDocument/2006/relationships/image" Target="../media/image60.svg"/><Relationship Id="rId4" Type="http://schemas.openxmlformats.org/officeDocument/2006/relationships/chart" Target="../charts/chart47.xml"/><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59777D47-42F9-4498-B2BF-5C4ACE02E086}"/>
              </a:ext>
            </a:extLst>
          </p:cNvPr>
          <p:cNvSpPr/>
          <p:nvPr/>
        </p:nvSpPr>
        <p:spPr>
          <a:xfrm>
            <a:off x="6645357" y="0"/>
            <a:ext cx="2498643" cy="6099986"/>
          </a:xfrm>
          <a:prstGeom prst="rect">
            <a:avLst/>
          </a:prstGeom>
          <a:solidFill>
            <a:srgbClr val="C2B0A5"/>
          </a:solidFill>
          <a:ln>
            <a:solidFill>
              <a:srgbClr val="C2B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ymbol zastępczy tekstu 1">
            <a:extLst>
              <a:ext uri="{FF2B5EF4-FFF2-40B4-BE49-F238E27FC236}">
                <a16:creationId xmlns:a16="http://schemas.microsoft.com/office/drawing/2014/main" id="{981AC76C-4F5C-4BE5-8CFC-51C701F6567F}"/>
              </a:ext>
            </a:extLst>
          </p:cNvPr>
          <p:cNvSpPr txBox="1">
            <a:spLocks/>
          </p:cNvSpPr>
          <p:nvPr/>
        </p:nvSpPr>
        <p:spPr>
          <a:xfrm>
            <a:off x="268061" y="758014"/>
            <a:ext cx="6106614" cy="23689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pl-PL" sz="2400" b="1" dirty="0">
                <a:latin typeface="Calibri" panose="020F0502020204030204" pitchFamily="34" charset="0"/>
                <a:cs typeface="Calibri" panose="020F0502020204030204" pitchFamily="34" charset="0"/>
              </a:rPr>
              <a:t>Jednotematyczne badanie świadomości</a:t>
            </a:r>
            <a:br>
              <a:rPr lang="pl-PL" sz="2400" b="1" dirty="0">
                <a:latin typeface="Calibri" panose="020F0502020204030204" pitchFamily="34" charset="0"/>
                <a:cs typeface="Calibri" panose="020F0502020204030204" pitchFamily="34" charset="0"/>
              </a:rPr>
            </a:br>
            <a:r>
              <a:rPr lang="pl-PL" sz="2400" b="1" dirty="0">
                <a:latin typeface="Calibri" panose="020F0502020204030204" pitchFamily="34" charset="0"/>
                <a:cs typeface="Calibri" panose="020F0502020204030204" pitchFamily="34" charset="0"/>
              </a:rPr>
              <a:t>i zachowań ekologicznych mieszkańców Polski</a:t>
            </a:r>
          </a:p>
          <a:p>
            <a:pPr marL="0" indent="0">
              <a:lnSpc>
                <a:spcPct val="150000"/>
              </a:lnSpc>
              <a:buNone/>
            </a:pPr>
            <a:endParaRPr lang="pl-PL" sz="2800" b="1" dirty="0">
              <a:latin typeface="Calibri" panose="020F0502020204030204" pitchFamily="34" charset="0"/>
              <a:cs typeface="Calibri" panose="020F0502020204030204" pitchFamily="34" charset="0"/>
            </a:endParaRPr>
          </a:p>
          <a:p>
            <a:pPr marL="0" indent="0">
              <a:lnSpc>
                <a:spcPct val="150000"/>
              </a:lnSpc>
              <a:buNone/>
            </a:pPr>
            <a:r>
              <a:rPr lang="pl-PL" sz="2800" b="1" dirty="0">
                <a:latin typeface="Calibri" panose="020F0502020204030204" pitchFamily="34" charset="0"/>
                <a:cs typeface="Calibri" panose="020F0502020204030204" pitchFamily="34" charset="0"/>
              </a:rPr>
              <a:t>ZMIANY KLIMATU</a:t>
            </a:r>
            <a:br>
              <a:rPr lang="pl-PL" sz="1800" b="1" dirty="0"/>
            </a:br>
            <a:r>
              <a:rPr lang="pl-PL" sz="1400" dirty="0">
                <a:latin typeface="+mj-lt"/>
              </a:rPr>
              <a:t>RAPORT Z BADANIA</a:t>
            </a:r>
          </a:p>
          <a:p>
            <a:pPr marL="0" indent="0">
              <a:lnSpc>
                <a:spcPct val="150000"/>
              </a:lnSpc>
              <a:buNone/>
            </a:pPr>
            <a:r>
              <a:rPr lang="pl-PL" sz="1400" dirty="0">
                <a:latin typeface="+mj-lt"/>
              </a:rPr>
              <a:t>Listopad 2020 r.</a:t>
            </a:r>
            <a:endParaRPr lang="pl-PL" sz="2000" dirty="0">
              <a:latin typeface="+mj-lt"/>
            </a:endParaRPr>
          </a:p>
        </p:txBody>
      </p:sp>
      <p:cxnSp>
        <p:nvCxnSpPr>
          <p:cNvPr id="14" name="Łącznik prosty 13">
            <a:extLst>
              <a:ext uri="{FF2B5EF4-FFF2-40B4-BE49-F238E27FC236}">
                <a16:creationId xmlns:a16="http://schemas.microsoft.com/office/drawing/2014/main" id="{11F0FFF7-1291-4000-9BDE-1A55FFA0B637}"/>
              </a:ext>
            </a:extLst>
          </p:cNvPr>
          <p:cNvCxnSpPr/>
          <p:nvPr/>
        </p:nvCxnSpPr>
        <p:spPr>
          <a:xfrm>
            <a:off x="747368" y="2299062"/>
            <a:ext cx="5148000" cy="0"/>
          </a:xfrm>
          <a:prstGeom prst="line">
            <a:avLst/>
          </a:prstGeom>
          <a:ln w="3175">
            <a:gradFill flip="none" rotWithShape="1">
              <a:gsLst>
                <a:gs pos="70000">
                  <a:srgbClr val="6E7589"/>
                </a:gs>
                <a:gs pos="0">
                  <a:schemeClr val="accent1">
                    <a:lumMod val="5000"/>
                    <a:lumOff val="95000"/>
                  </a:schemeClr>
                </a:gs>
                <a:gs pos="30000">
                  <a:srgbClr val="6E758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Obraz 4">
            <a:extLst>
              <a:ext uri="{FF2B5EF4-FFF2-40B4-BE49-F238E27FC236}">
                <a16:creationId xmlns:a16="http://schemas.microsoft.com/office/drawing/2014/main" id="{D478B4C2-20BA-4C1D-9827-3ED57B37D70A}"/>
              </a:ext>
            </a:extLst>
          </p:cNvPr>
          <p:cNvPicPr>
            <a:picLocks noChangeAspect="1"/>
          </p:cNvPicPr>
          <p:nvPr/>
        </p:nvPicPr>
        <p:blipFill rotWithShape="1">
          <a:blip r:embed="rId2"/>
          <a:srcRect l="2048" t="1433" r="2417"/>
          <a:stretch/>
        </p:blipFill>
        <p:spPr>
          <a:xfrm>
            <a:off x="6634152" y="1273902"/>
            <a:ext cx="2520000" cy="3547156"/>
          </a:xfrm>
          <a:prstGeom prst="rect">
            <a:avLst/>
          </a:prstGeom>
        </p:spPr>
      </p:pic>
    </p:spTree>
    <p:extLst>
      <p:ext uri="{BB962C8B-B14F-4D97-AF65-F5344CB8AC3E}">
        <p14:creationId xmlns:p14="http://schemas.microsoft.com/office/powerpoint/2010/main" val="2158036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p:txBody>
          <a:bodyPr/>
          <a:lstStyle/>
          <a:p>
            <a:r>
              <a:rPr lang="pl-PL" sz="1600" b="1">
                <a:latin typeface="Calibri" panose="020F0502020204030204" pitchFamily="34" charset="0"/>
                <a:cs typeface="Calibri" panose="020F0502020204030204" pitchFamily="34" charset="0"/>
              </a:rPr>
              <a:t>WYNIKI BADANIA</a:t>
            </a:r>
          </a:p>
        </p:txBody>
      </p:sp>
      <p:grpSp>
        <p:nvGrpSpPr>
          <p:cNvPr id="3" name="Grupa 2">
            <a:extLst>
              <a:ext uri="{FF2B5EF4-FFF2-40B4-BE49-F238E27FC236}">
                <a16:creationId xmlns:a16="http://schemas.microsoft.com/office/drawing/2014/main" id="{849B7C9F-09E1-4436-B9EF-88F3898D4264}"/>
              </a:ext>
            </a:extLst>
          </p:cNvPr>
          <p:cNvGrpSpPr>
            <a:grpSpLocks noChangeAspect="1"/>
          </p:cNvGrpSpPr>
          <p:nvPr/>
        </p:nvGrpSpPr>
        <p:grpSpPr>
          <a:xfrm>
            <a:off x="4325105" y="3161008"/>
            <a:ext cx="544555" cy="504000"/>
            <a:chOff x="4541677" y="1380335"/>
            <a:chExt cx="268580" cy="248579"/>
          </a:xfrm>
        </p:grpSpPr>
        <p:sp>
          <p:nvSpPr>
            <p:cNvPr id="9" name="Freeform 9">
              <a:extLst>
                <a:ext uri="{FF2B5EF4-FFF2-40B4-BE49-F238E27FC236}">
                  <a16:creationId xmlns:a16="http://schemas.microsoft.com/office/drawing/2014/main" id="{F5B27F40-AE1A-415F-900A-F9F156E6BA82}"/>
                </a:ext>
              </a:extLst>
            </p:cNvPr>
            <p:cNvSpPr>
              <a:spLocks/>
            </p:cNvSpPr>
            <p:nvPr/>
          </p:nvSpPr>
          <p:spPr bwMode="auto">
            <a:xfrm>
              <a:off x="4683783" y="1513808"/>
              <a:ext cx="126474" cy="88105"/>
            </a:xfrm>
            <a:custGeom>
              <a:avLst/>
              <a:gdLst>
                <a:gd name="T0" fmla="*/ 0 w 178"/>
                <a:gd name="T1" fmla="*/ 0 h 124"/>
                <a:gd name="T2" fmla="*/ 178 w 178"/>
                <a:gd name="T3" fmla="*/ 0 h 124"/>
                <a:gd name="T4" fmla="*/ 178 w 178"/>
                <a:gd name="T5" fmla="*/ 4 h 124"/>
                <a:gd name="T6" fmla="*/ 178 w 178"/>
                <a:gd name="T7" fmla="*/ 4 h 124"/>
                <a:gd name="T8" fmla="*/ 178 w 178"/>
                <a:gd name="T9" fmla="*/ 20 h 124"/>
                <a:gd name="T10" fmla="*/ 176 w 178"/>
                <a:gd name="T11" fmla="*/ 38 h 124"/>
                <a:gd name="T12" fmla="*/ 172 w 178"/>
                <a:gd name="T13" fmla="*/ 54 h 124"/>
                <a:gd name="T14" fmla="*/ 166 w 178"/>
                <a:gd name="T15" fmla="*/ 68 h 124"/>
                <a:gd name="T16" fmla="*/ 158 w 178"/>
                <a:gd name="T17" fmla="*/ 82 h 124"/>
                <a:gd name="T18" fmla="*/ 150 w 178"/>
                <a:gd name="T19" fmla="*/ 96 h 124"/>
                <a:gd name="T20" fmla="*/ 140 w 178"/>
                <a:gd name="T21" fmla="*/ 108 h 124"/>
                <a:gd name="T22" fmla="*/ 130 w 178"/>
                <a:gd name="T23" fmla="*/ 120 h 124"/>
                <a:gd name="T24" fmla="*/ 130 w 178"/>
                <a:gd name="T25" fmla="*/ 120 h 124"/>
                <a:gd name="T26" fmla="*/ 126 w 178"/>
                <a:gd name="T27" fmla="*/ 124 h 124"/>
                <a:gd name="T28" fmla="*/ 0 w 17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24">
                  <a:moveTo>
                    <a:pt x="0" y="0"/>
                  </a:moveTo>
                  <a:lnTo>
                    <a:pt x="178" y="0"/>
                  </a:lnTo>
                  <a:lnTo>
                    <a:pt x="178" y="4"/>
                  </a:lnTo>
                  <a:lnTo>
                    <a:pt x="178" y="4"/>
                  </a:lnTo>
                  <a:lnTo>
                    <a:pt x="178" y="20"/>
                  </a:lnTo>
                  <a:lnTo>
                    <a:pt x="176" y="38"/>
                  </a:lnTo>
                  <a:lnTo>
                    <a:pt x="172" y="54"/>
                  </a:lnTo>
                  <a:lnTo>
                    <a:pt x="166" y="68"/>
                  </a:lnTo>
                  <a:lnTo>
                    <a:pt x="158" y="82"/>
                  </a:lnTo>
                  <a:lnTo>
                    <a:pt x="150" y="96"/>
                  </a:lnTo>
                  <a:lnTo>
                    <a:pt x="140" y="108"/>
                  </a:lnTo>
                  <a:lnTo>
                    <a:pt x="130" y="120"/>
                  </a:lnTo>
                  <a:lnTo>
                    <a:pt x="130" y="120"/>
                  </a:lnTo>
                  <a:lnTo>
                    <a:pt x="126" y="124"/>
                  </a:lnTo>
                  <a:lnTo>
                    <a:pt x="0" y="0"/>
                  </a:lnTo>
                  <a:close/>
                </a:path>
              </a:pathLst>
            </a:custGeom>
            <a:noFill/>
            <a:ln w="12700">
              <a:solidFill>
                <a:srgbClr val="004B8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0" name="Freeform 10">
              <a:extLst>
                <a:ext uri="{FF2B5EF4-FFF2-40B4-BE49-F238E27FC236}">
                  <a16:creationId xmlns:a16="http://schemas.microsoft.com/office/drawing/2014/main" id="{1F5C69F6-1B20-4234-A27F-FE339D2638D9}"/>
                </a:ext>
              </a:extLst>
            </p:cNvPr>
            <p:cNvSpPr>
              <a:spLocks/>
            </p:cNvSpPr>
            <p:nvPr/>
          </p:nvSpPr>
          <p:spPr bwMode="auto">
            <a:xfrm>
              <a:off x="4675256" y="1380335"/>
              <a:ext cx="115106" cy="115106"/>
            </a:xfrm>
            <a:custGeom>
              <a:avLst/>
              <a:gdLst>
                <a:gd name="T0" fmla="*/ 0 w 162"/>
                <a:gd name="T1" fmla="*/ 0 h 162"/>
                <a:gd name="T2" fmla="*/ 0 w 162"/>
                <a:gd name="T3" fmla="*/ 0 h 162"/>
                <a:gd name="T4" fmla="*/ 16 w 162"/>
                <a:gd name="T5" fmla="*/ 2 h 162"/>
                <a:gd name="T6" fmla="*/ 32 w 162"/>
                <a:gd name="T7" fmla="*/ 4 h 162"/>
                <a:gd name="T8" fmla="*/ 48 w 162"/>
                <a:gd name="T9" fmla="*/ 8 h 162"/>
                <a:gd name="T10" fmla="*/ 64 w 162"/>
                <a:gd name="T11" fmla="*/ 14 h 162"/>
                <a:gd name="T12" fmla="*/ 78 w 162"/>
                <a:gd name="T13" fmla="*/ 20 h 162"/>
                <a:gd name="T14" fmla="*/ 90 w 162"/>
                <a:gd name="T15" fmla="*/ 28 h 162"/>
                <a:gd name="T16" fmla="*/ 104 w 162"/>
                <a:gd name="T17" fmla="*/ 38 h 162"/>
                <a:gd name="T18" fmla="*/ 114 w 162"/>
                <a:gd name="T19" fmla="*/ 48 h 162"/>
                <a:gd name="T20" fmla="*/ 114 w 162"/>
                <a:gd name="T21" fmla="*/ 48 h 162"/>
                <a:gd name="T22" fmla="*/ 126 w 162"/>
                <a:gd name="T23" fmla="*/ 60 h 162"/>
                <a:gd name="T24" fmla="*/ 134 w 162"/>
                <a:gd name="T25" fmla="*/ 72 h 162"/>
                <a:gd name="T26" fmla="*/ 142 w 162"/>
                <a:gd name="T27" fmla="*/ 86 h 162"/>
                <a:gd name="T28" fmla="*/ 150 w 162"/>
                <a:gd name="T29" fmla="*/ 100 h 162"/>
                <a:gd name="T30" fmla="*/ 154 w 162"/>
                <a:gd name="T31" fmla="*/ 114 h 162"/>
                <a:gd name="T32" fmla="*/ 158 w 162"/>
                <a:gd name="T33" fmla="*/ 130 h 162"/>
                <a:gd name="T34" fmla="*/ 162 w 162"/>
                <a:gd name="T35" fmla="*/ 144 h 162"/>
                <a:gd name="T36" fmla="*/ 162 w 162"/>
                <a:gd name="T37" fmla="*/ 162 h 162"/>
                <a:gd name="T38" fmla="*/ 162 w 162"/>
                <a:gd name="T39" fmla="*/ 162 h 162"/>
                <a:gd name="T40" fmla="*/ 0 w 162"/>
                <a:gd name="T41" fmla="*/ 162 h 162"/>
                <a:gd name="T42" fmla="*/ 0 w 162"/>
                <a:gd name="T43" fmla="*/ 162 h 162"/>
                <a:gd name="T44" fmla="*/ 0 w 162"/>
                <a:gd name="T45" fmla="*/ 0 h 162"/>
                <a:gd name="T46" fmla="*/ 0 w 16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62">
                  <a:moveTo>
                    <a:pt x="0" y="0"/>
                  </a:moveTo>
                  <a:lnTo>
                    <a:pt x="0" y="0"/>
                  </a:lnTo>
                  <a:lnTo>
                    <a:pt x="16" y="2"/>
                  </a:lnTo>
                  <a:lnTo>
                    <a:pt x="32" y="4"/>
                  </a:lnTo>
                  <a:lnTo>
                    <a:pt x="48" y="8"/>
                  </a:lnTo>
                  <a:lnTo>
                    <a:pt x="64" y="14"/>
                  </a:lnTo>
                  <a:lnTo>
                    <a:pt x="78" y="20"/>
                  </a:lnTo>
                  <a:lnTo>
                    <a:pt x="90" y="28"/>
                  </a:lnTo>
                  <a:lnTo>
                    <a:pt x="104" y="38"/>
                  </a:lnTo>
                  <a:lnTo>
                    <a:pt x="114" y="48"/>
                  </a:lnTo>
                  <a:lnTo>
                    <a:pt x="114" y="48"/>
                  </a:lnTo>
                  <a:lnTo>
                    <a:pt x="126" y="60"/>
                  </a:lnTo>
                  <a:lnTo>
                    <a:pt x="134" y="72"/>
                  </a:lnTo>
                  <a:lnTo>
                    <a:pt x="142" y="86"/>
                  </a:lnTo>
                  <a:lnTo>
                    <a:pt x="150" y="100"/>
                  </a:lnTo>
                  <a:lnTo>
                    <a:pt x="154" y="114"/>
                  </a:lnTo>
                  <a:lnTo>
                    <a:pt x="158" y="130"/>
                  </a:lnTo>
                  <a:lnTo>
                    <a:pt x="162" y="144"/>
                  </a:lnTo>
                  <a:lnTo>
                    <a:pt x="162" y="162"/>
                  </a:lnTo>
                  <a:lnTo>
                    <a:pt x="162" y="162"/>
                  </a:lnTo>
                  <a:lnTo>
                    <a:pt x="0" y="162"/>
                  </a:lnTo>
                  <a:lnTo>
                    <a:pt x="0" y="162"/>
                  </a:lnTo>
                  <a:lnTo>
                    <a:pt x="0" y="0"/>
                  </a:lnTo>
                  <a:lnTo>
                    <a:pt x="0" y="0"/>
                  </a:lnTo>
                  <a:close/>
                </a:path>
              </a:pathLst>
            </a:custGeom>
            <a:noFill/>
            <a:ln w="12700">
              <a:solidFill>
                <a:srgbClr val="004B8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1" name="Freeform 11">
              <a:extLst>
                <a:ext uri="{FF2B5EF4-FFF2-40B4-BE49-F238E27FC236}">
                  <a16:creationId xmlns:a16="http://schemas.microsoft.com/office/drawing/2014/main" id="{F846ED4A-B372-4331-B6C8-0ACDAC09D523}"/>
                </a:ext>
              </a:extLst>
            </p:cNvPr>
            <p:cNvSpPr>
              <a:spLocks/>
            </p:cNvSpPr>
            <p:nvPr/>
          </p:nvSpPr>
          <p:spPr bwMode="auto">
            <a:xfrm>
              <a:off x="4541677" y="1398703"/>
              <a:ext cx="197526" cy="230211"/>
            </a:xfrm>
            <a:custGeom>
              <a:avLst/>
              <a:gdLst>
                <a:gd name="T0" fmla="*/ 162 w 278"/>
                <a:gd name="T1" fmla="*/ 160 h 324"/>
                <a:gd name="T2" fmla="*/ 162 w 278"/>
                <a:gd name="T3" fmla="*/ 0 h 324"/>
                <a:gd name="T4" fmla="*/ 162 w 278"/>
                <a:gd name="T5" fmla="*/ 0 h 324"/>
                <a:gd name="T6" fmla="*/ 146 w 278"/>
                <a:gd name="T7" fmla="*/ 0 h 324"/>
                <a:gd name="T8" fmla="*/ 130 w 278"/>
                <a:gd name="T9" fmla="*/ 4 h 324"/>
                <a:gd name="T10" fmla="*/ 114 w 278"/>
                <a:gd name="T11" fmla="*/ 8 h 324"/>
                <a:gd name="T12" fmla="*/ 98 w 278"/>
                <a:gd name="T13" fmla="*/ 12 h 324"/>
                <a:gd name="T14" fmla="*/ 84 w 278"/>
                <a:gd name="T15" fmla="*/ 20 h 324"/>
                <a:gd name="T16" fmla="*/ 72 w 278"/>
                <a:gd name="T17" fmla="*/ 28 h 324"/>
                <a:gd name="T18" fmla="*/ 58 w 278"/>
                <a:gd name="T19" fmla="*/ 38 h 324"/>
                <a:gd name="T20" fmla="*/ 48 w 278"/>
                <a:gd name="T21" fmla="*/ 48 h 324"/>
                <a:gd name="T22" fmla="*/ 36 w 278"/>
                <a:gd name="T23" fmla="*/ 60 h 324"/>
                <a:gd name="T24" fmla="*/ 28 w 278"/>
                <a:gd name="T25" fmla="*/ 72 h 324"/>
                <a:gd name="T26" fmla="*/ 20 w 278"/>
                <a:gd name="T27" fmla="*/ 84 h 324"/>
                <a:gd name="T28" fmla="*/ 12 w 278"/>
                <a:gd name="T29" fmla="*/ 100 h 324"/>
                <a:gd name="T30" fmla="*/ 8 w 278"/>
                <a:gd name="T31" fmla="*/ 114 h 324"/>
                <a:gd name="T32" fmla="*/ 4 w 278"/>
                <a:gd name="T33" fmla="*/ 130 h 324"/>
                <a:gd name="T34" fmla="*/ 0 w 278"/>
                <a:gd name="T35" fmla="*/ 146 h 324"/>
                <a:gd name="T36" fmla="*/ 0 w 278"/>
                <a:gd name="T37" fmla="*/ 162 h 324"/>
                <a:gd name="T38" fmla="*/ 0 w 278"/>
                <a:gd name="T39" fmla="*/ 162 h 324"/>
                <a:gd name="T40" fmla="*/ 0 w 278"/>
                <a:gd name="T41" fmla="*/ 178 h 324"/>
                <a:gd name="T42" fmla="*/ 4 w 278"/>
                <a:gd name="T43" fmla="*/ 194 h 324"/>
                <a:gd name="T44" fmla="*/ 8 w 278"/>
                <a:gd name="T45" fmla="*/ 210 h 324"/>
                <a:gd name="T46" fmla="*/ 12 w 278"/>
                <a:gd name="T47" fmla="*/ 226 h 324"/>
                <a:gd name="T48" fmla="*/ 20 w 278"/>
                <a:gd name="T49" fmla="*/ 240 h 324"/>
                <a:gd name="T50" fmla="*/ 28 w 278"/>
                <a:gd name="T51" fmla="*/ 252 h 324"/>
                <a:gd name="T52" fmla="*/ 36 w 278"/>
                <a:gd name="T53" fmla="*/ 266 h 324"/>
                <a:gd name="T54" fmla="*/ 48 w 278"/>
                <a:gd name="T55" fmla="*/ 276 h 324"/>
                <a:gd name="T56" fmla="*/ 58 w 278"/>
                <a:gd name="T57" fmla="*/ 288 h 324"/>
                <a:gd name="T58" fmla="*/ 72 w 278"/>
                <a:gd name="T59" fmla="*/ 296 h 324"/>
                <a:gd name="T60" fmla="*/ 84 w 278"/>
                <a:gd name="T61" fmla="*/ 304 h 324"/>
                <a:gd name="T62" fmla="*/ 98 w 278"/>
                <a:gd name="T63" fmla="*/ 312 h 324"/>
                <a:gd name="T64" fmla="*/ 114 w 278"/>
                <a:gd name="T65" fmla="*/ 316 h 324"/>
                <a:gd name="T66" fmla="*/ 130 w 278"/>
                <a:gd name="T67" fmla="*/ 320 h 324"/>
                <a:gd name="T68" fmla="*/ 146 w 278"/>
                <a:gd name="T69" fmla="*/ 324 h 324"/>
                <a:gd name="T70" fmla="*/ 162 w 278"/>
                <a:gd name="T71" fmla="*/ 324 h 324"/>
                <a:gd name="T72" fmla="*/ 162 w 278"/>
                <a:gd name="T73" fmla="*/ 324 h 324"/>
                <a:gd name="T74" fmla="*/ 178 w 278"/>
                <a:gd name="T75" fmla="*/ 324 h 324"/>
                <a:gd name="T76" fmla="*/ 196 w 278"/>
                <a:gd name="T77" fmla="*/ 320 h 324"/>
                <a:gd name="T78" fmla="*/ 212 w 278"/>
                <a:gd name="T79" fmla="*/ 316 h 324"/>
                <a:gd name="T80" fmla="*/ 226 w 278"/>
                <a:gd name="T81" fmla="*/ 310 h 324"/>
                <a:gd name="T82" fmla="*/ 240 w 278"/>
                <a:gd name="T83" fmla="*/ 304 h 324"/>
                <a:gd name="T84" fmla="*/ 254 w 278"/>
                <a:gd name="T85" fmla="*/ 296 h 324"/>
                <a:gd name="T86" fmla="*/ 266 w 278"/>
                <a:gd name="T87" fmla="*/ 286 h 324"/>
                <a:gd name="T88" fmla="*/ 278 w 278"/>
                <a:gd name="T89" fmla="*/ 276 h 324"/>
                <a:gd name="T90" fmla="*/ 278 w 278"/>
                <a:gd name="T91" fmla="*/ 276 h 324"/>
                <a:gd name="T92" fmla="*/ 162 w 278"/>
                <a:gd name="T93" fmla="*/ 160 h 324"/>
                <a:gd name="T94" fmla="*/ 162 w 278"/>
                <a:gd name="T95" fmla="*/ 16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324">
                  <a:moveTo>
                    <a:pt x="162" y="160"/>
                  </a:moveTo>
                  <a:lnTo>
                    <a:pt x="162" y="0"/>
                  </a:lnTo>
                  <a:lnTo>
                    <a:pt x="162" y="0"/>
                  </a:lnTo>
                  <a:lnTo>
                    <a:pt x="146" y="0"/>
                  </a:lnTo>
                  <a:lnTo>
                    <a:pt x="130" y="4"/>
                  </a:lnTo>
                  <a:lnTo>
                    <a:pt x="114" y="8"/>
                  </a:lnTo>
                  <a:lnTo>
                    <a:pt x="98" y="12"/>
                  </a:lnTo>
                  <a:lnTo>
                    <a:pt x="84" y="20"/>
                  </a:lnTo>
                  <a:lnTo>
                    <a:pt x="72" y="28"/>
                  </a:lnTo>
                  <a:lnTo>
                    <a:pt x="58" y="38"/>
                  </a:lnTo>
                  <a:lnTo>
                    <a:pt x="48" y="48"/>
                  </a:lnTo>
                  <a:lnTo>
                    <a:pt x="36" y="60"/>
                  </a:lnTo>
                  <a:lnTo>
                    <a:pt x="28" y="72"/>
                  </a:lnTo>
                  <a:lnTo>
                    <a:pt x="20" y="84"/>
                  </a:lnTo>
                  <a:lnTo>
                    <a:pt x="12" y="100"/>
                  </a:lnTo>
                  <a:lnTo>
                    <a:pt x="8" y="114"/>
                  </a:lnTo>
                  <a:lnTo>
                    <a:pt x="4" y="130"/>
                  </a:lnTo>
                  <a:lnTo>
                    <a:pt x="0" y="146"/>
                  </a:lnTo>
                  <a:lnTo>
                    <a:pt x="0" y="162"/>
                  </a:lnTo>
                  <a:lnTo>
                    <a:pt x="0" y="162"/>
                  </a:lnTo>
                  <a:lnTo>
                    <a:pt x="0" y="178"/>
                  </a:lnTo>
                  <a:lnTo>
                    <a:pt x="4" y="194"/>
                  </a:lnTo>
                  <a:lnTo>
                    <a:pt x="8" y="210"/>
                  </a:lnTo>
                  <a:lnTo>
                    <a:pt x="12" y="226"/>
                  </a:lnTo>
                  <a:lnTo>
                    <a:pt x="20" y="240"/>
                  </a:lnTo>
                  <a:lnTo>
                    <a:pt x="28" y="252"/>
                  </a:lnTo>
                  <a:lnTo>
                    <a:pt x="36" y="266"/>
                  </a:lnTo>
                  <a:lnTo>
                    <a:pt x="48" y="276"/>
                  </a:lnTo>
                  <a:lnTo>
                    <a:pt x="58" y="288"/>
                  </a:lnTo>
                  <a:lnTo>
                    <a:pt x="72" y="296"/>
                  </a:lnTo>
                  <a:lnTo>
                    <a:pt x="84" y="304"/>
                  </a:lnTo>
                  <a:lnTo>
                    <a:pt x="98" y="312"/>
                  </a:lnTo>
                  <a:lnTo>
                    <a:pt x="114" y="316"/>
                  </a:lnTo>
                  <a:lnTo>
                    <a:pt x="130" y="320"/>
                  </a:lnTo>
                  <a:lnTo>
                    <a:pt x="146" y="324"/>
                  </a:lnTo>
                  <a:lnTo>
                    <a:pt x="162" y="324"/>
                  </a:lnTo>
                  <a:lnTo>
                    <a:pt x="162" y="324"/>
                  </a:lnTo>
                  <a:lnTo>
                    <a:pt x="178" y="324"/>
                  </a:lnTo>
                  <a:lnTo>
                    <a:pt x="196" y="320"/>
                  </a:lnTo>
                  <a:lnTo>
                    <a:pt x="212" y="316"/>
                  </a:lnTo>
                  <a:lnTo>
                    <a:pt x="226" y="310"/>
                  </a:lnTo>
                  <a:lnTo>
                    <a:pt x="240" y="304"/>
                  </a:lnTo>
                  <a:lnTo>
                    <a:pt x="254" y="296"/>
                  </a:lnTo>
                  <a:lnTo>
                    <a:pt x="266" y="286"/>
                  </a:lnTo>
                  <a:lnTo>
                    <a:pt x="278" y="276"/>
                  </a:lnTo>
                  <a:lnTo>
                    <a:pt x="278" y="276"/>
                  </a:lnTo>
                  <a:lnTo>
                    <a:pt x="162" y="160"/>
                  </a:lnTo>
                  <a:lnTo>
                    <a:pt x="162" y="160"/>
                  </a:lnTo>
                  <a:close/>
                </a:path>
              </a:pathLst>
            </a:custGeom>
            <a:noFill/>
            <a:ln w="12700">
              <a:solidFill>
                <a:srgbClr val="004B8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grpSp>
        <p:nvGrpSpPr>
          <p:cNvPr id="14" name="Grupa 13">
            <a:extLst>
              <a:ext uri="{FF2B5EF4-FFF2-40B4-BE49-F238E27FC236}">
                <a16:creationId xmlns:a16="http://schemas.microsoft.com/office/drawing/2014/main" id="{43AFFDC0-3C0E-43CD-8B22-B668176EC5C7}"/>
              </a:ext>
            </a:extLst>
          </p:cNvPr>
          <p:cNvGrpSpPr>
            <a:grpSpLocks noChangeAspect="1"/>
          </p:cNvGrpSpPr>
          <p:nvPr/>
        </p:nvGrpSpPr>
        <p:grpSpPr>
          <a:xfrm>
            <a:off x="3527009" y="3161008"/>
            <a:ext cx="544555" cy="504000"/>
            <a:chOff x="4541677" y="1380335"/>
            <a:chExt cx="268580" cy="248579"/>
          </a:xfrm>
        </p:grpSpPr>
        <p:sp>
          <p:nvSpPr>
            <p:cNvPr id="15" name="Freeform 9">
              <a:extLst>
                <a:ext uri="{FF2B5EF4-FFF2-40B4-BE49-F238E27FC236}">
                  <a16:creationId xmlns:a16="http://schemas.microsoft.com/office/drawing/2014/main" id="{F515BF09-72BF-4BBD-90FD-3A5027400DFB}"/>
                </a:ext>
              </a:extLst>
            </p:cNvPr>
            <p:cNvSpPr>
              <a:spLocks/>
            </p:cNvSpPr>
            <p:nvPr/>
          </p:nvSpPr>
          <p:spPr bwMode="auto">
            <a:xfrm>
              <a:off x="4683783" y="1513808"/>
              <a:ext cx="126474" cy="88105"/>
            </a:xfrm>
            <a:custGeom>
              <a:avLst/>
              <a:gdLst>
                <a:gd name="T0" fmla="*/ 0 w 178"/>
                <a:gd name="T1" fmla="*/ 0 h 124"/>
                <a:gd name="T2" fmla="*/ 178 w 178"/>
                <a:gd name="T3" fmla="*/ 0 h 124"/>
                <a:gd name="T4" fmla="*/ 178 w 178"/>
                <a:gd name="T5" fmla="*/ 4 h 124"/>
                <a:gd name="T6" fmla="*/ 178 w 178"/>
                <a:gd name="T7" fmla="*/ 4 h 124"/>
                <a:gd name="T8" fmla="*/ 178 w 178"/>
                <a:gd name="T9" fmla="*/ 20 h 124"/>
                <a:gd name="T10" fmla="*/ 176 w 178"/>
                <a:gd name="T11" fmla="*/ 38 h 124"/>
                <a:gd name="T12" fmla="*/ 172 w 178"/>
                <a:gd name="T13" fmla="*/ 54 h 124"/>
                <a:gd name="T14" fmla="*/ 166 w 178"/>
                <a:gd name="T15" fmla="*/ 68 h 124"/>
                <a:gd name="T16" fmla="*/ 158 w 178"/>
                <a:gd name="T17" fmla="*/ 82 h 124"/>
                <a:gd name="T18" fmla="*/ 150 w 178"/>
                <a:gd name="T19" fmla="*/ 96 h 124"/>
                <a:gd name="T20" fmla="*/ 140 w 178"/>
                <a:gd name="T21" fmla="*/ 108 h 124"/>
                <a:gd name="T22" fmla="*/ 130 w 178"/>
                <a:gd name="T23" fmla="*/ 120 h 124"/>
                <a:gd name="T24" fmla="*/ 130 w 178"/>
                <a:gd name="T25" fmla="*/ 120 h 124"/>
                <a:gd name="T26" fmla="*/ 126 w 178"/>
                <a:gd name="T27" fmla="*/ 124 h 124"/>
                <a:gd name="T28" fmla="*/ 0 w 17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24">
                  <a:moveTo>
                    <a:pt x="0" y="0"/>
                  </a:moveTo>
                  <a:lnTo>
                    <a:pt x="178" y="0"/>
                  </a:lnTo>
                  <a:lnTo>
                    <a:pt x="178" y="4"/>
                  </a:lnTo>
                  <a:lnTo>
                    <a:pt x="178" y="4"/>
                  </a:lnTo>
                  <a:lnTo>
                    <a:pt x="178" y="20"/>
                  </a:lnTo>
                  <a:lnTo>
                    <a:pt x="176" y="38"/>
                  </a:lnTo>
                  <a:lnTo>
                    <a:pt x="172" y="54"/>
                  </a:lnTo>
                  <a:lnTo>
                    <a:pt x="166" y="68"/>
                  </a:lnTo>
                  <a:lnTo>
                    <a:pt x="158" y="82"/>
                  </a:lnTo>
                  <a:lnTo>
                    <a:pt x="150" y="96"/>
                  </a:lnTo>
                  <a:lnTo>
                    <a:pt x="140" y="108"/>
                  </a:lnTo>
                  <a:lnTo>
                    <a:pt x="130" y="120"/>
                  </a:lnTo>
                  <a:lnTo>
                    <a:pt x="130" y="120"/>
                  </a:lnTo>
                  <a:lnTo>
                    <a:pt x="126" y="124"/>
                  </a:lnTo>
                  <a:lnTo>
                    <a:pt x="0" y="0"/>
                  </a:lnTo>
                  <a:close/>
                </a:path>
              </a:pathLst>
            </a:custGeom>
            <a:noFill/>
            <a:ln w="12700">
              <a:solidFill>
                <a:srgbClr val="BDBD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6" name="Freeform 10">
              <a:extLst>
                <a:ext uri="{FF2B5EF4-FFF2-40B4-BE49-F238E27FC236}">
                  <a16:creationId xmlns:a16="http://schemas.microsoft.com/office/drawing/2014/main" id="{4191E616-3A3D-4886-B2DC-21E9E7D2CCCF}"/>
                </a:ext>
              </a:extLst>
            </p:cNvPr>
            <p:cNvSpPr>
              <a:spLocks/>
            </p:cNvSpPr>
            <p:nvPr/>
          </p:nvSpPr>
          <p:spPr bwMode="auto">
            <a:xfrm>
              <a:off x="4675256" y="1380335"/>
              <a:ext cx="115106" cy="115106"/>
            </a:xfrm>
            <a:custGeom>
              <a:avLst/>
              <a:gdLst>
                <a:gd name="T0" fmla="*/ 0 w 162"/>
                <a:gd name="T1" fmla="*/ 0 h 162"/>
                <a:gd name="T2" fmla="*/ 0 w 162"/>
                <a:gd name="T3" fmla="*/ 0 h 162"/>
                <a:gd name="T4" fmla="*/ 16 w 162"/>
                <a:gd name="T5" fmla="*/ 2 h 162"/>
                <a:gd name="T6" fmla="*/ 32 w 162"/>
                <a:gd name="T7" fmla="*/ 4 h 162"/>
                <a:gd name="T8" fmla="*/ 48 w 162"/>
                <a:gd name="T9" fmla="*/ 8 h 162"/>
                <a:gd name="T10" fmla="*/ 64 w 162"/>
                <a:gd name="T11" fmla="*/ 14 h 162"/>
                <a:gd name="T12" fmla="*/ 78 w 162"/>
                <a:gd name="T13" fmla="*/ 20 h 162"/>
                <a:gd name="T14" fmla="*/ 90 w 162"/>
                <a:gd name="T15" fmla="*/ 28 h 162"/>
                <a:gd name="T16" fmla="*/ 104 w 162"/>
                <a:gd name="T17" fmla="*/ 38 h 162"/>
                <a:gd name="T18" fmla="*/ 114 w 162"/>
                <a:gd name="T19" fmla="*/ 48 h 162"/>
                <a:gd name="T20" fmla="*/ 114 w 162"/>
                <a:gd name="T21" fmla="*/ 48 h 162"/>
                <a:gd name="T22" fmla="*/ 126 w 162"/>
                <a:gd name="T23" fmla="*/ 60 h 162"/>
                <a:gd name="T24" fmla="*/ 134 w 162"/>
                <a:gd name="T25" fmla="*/ 72 h 162"/>
                <a:gd name="T26" fmla="*/ 142 w 162"/>
                <a:gd name="T27" fmla="*/ 86 h 162"/>
                <a:gd name="T28" fmla="*/ 150 w 162"/>
                <a:gd name="T29" fmla="*/ 100 h 162"/>
                <a:gd name="T30" fmla="*/ 154 w 162"/>
                <a:gd name="T31" fmla="*/ 114 h 162"/>
                <a:gd name="T32" fmla="*/ 158 w 162"/>
                <a:gd name="T33" fmla="*/ 130 h 162"/>
                <a:gd name="T34" fmla="*/ 162 w 162"/>
                <a:gd name="T35" fmla="*/ 144 h 162"/>
                <a:gd name="T36" fmla="*/ 162 w 162"/>
                <a:gd name="T37" fmla="*/ 162 h 162"/>
                <a:gd name="T38" fmla="*/ 162 w 162"/>
                <a:gd name="T39" fmla="*/ 162 h 162"/>
                <a:gd name="T40" fmla="*/ 0 w 162"/>
                <a:gd name="T41" fmla="*/ 162 h 162"/>
                <a:gd name="T42" fmla="*/ 0 w 162"/>
                <a:gd name="T43" fmla="*/ 162 h 162"/>
                <a:gd name="T44" fmla="*/ 0 w 162"/>
                <a:gd name="T45" fmla="*/ 0 h 162"/>
                <a:gd name="T46" fmla="*/ 0 w 16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62">
                  <a:moveTo>
                    <a:pt x="0" y="0"/>
                  </a:moveTo>
                  <a:lnTo>
                    <a:pt x="0" y="0"/>
                  </a:lnTo>
                  <a:lnTo>
                    <a:pt x="16" y="2"/>
                  </a:lnTo>
                  <a:lnTo>
                    <a:pt x="32" y="4"/>
                  </a:lnTo>
                  <a:lnTo>
                    <a:pt x="48" y="8"/>
                  </a:lnTo>
                  <a:lnTo>
                    <a:pt x="64" y="14"/>
                  </a:lnTo>
                  <a:lnTo>
                    <a:pt x="78" y="20"/>
                  </a:lnTo>
                  <a:lnTo>
                    <a:pt x="90" y="28"/>
                  </a:lnTo>
                  <a:lnTo>
                    <a:pt x="104" y="38"/>
                  </a:lnTo>
                  <a:lnTo>
                    <a:pt x="114" y="48"/>
                  </a:lnTo>
                  <a:lnTo>
                    <a:pt x="114" y="48"/>
                  </a:lnTo>
                  <a:lnTo>
                    <a:pt x="126" y="60"/>
                  </a:lnTo>
                  <a:lnTo>
                    <a:pt x="134" y="72"/>
                  </a:lnTo>
                  <a:lnTo>
                    <a:pt x="142" y="86"/>
                  </a:lnTo>
                  <a:lnTo>
                    <a:pt x="150" y="100"/>
                  </a:lnTo>
                  <a:lnTo>
                    <a:pt x="154" y="114"/>
                  </a:lnTo>
                  <a:lnTo>
                    <a:pt x="158" y="130"/>
                  </a:lnTo>
                  <a:lnTo>
                    <a:pt x="162" y="144"/>
                  </a:lnTo>
                  <a:lnTo>
                    <a:pt x="162" y="162"/>
                  </a:lnTo>
                  <a:lnTo>
                    <a:pt x="162" y="162"/>
                  </a:lnTo>
                  <a:lnTo>
                    <a:pt x="0" y="162"/>
                  </a:lnTo>
                  <a:lnTo>
                    <a:pt x="0" y="162"/>
                  </a:lnTo>
                  <a:lnTo>
                    <a:pt x="0" y="0"/>
                  </a:lnTo>
                  <a:lnTo>
                    <a:pt x="0" y="0"/>
                  </a:lnTo>
                  <a:close/>
                </a:path>
              </a:pathLst>
            </a:custGeom>
            <a:noFill/>
            <a:ln w="12700">
              <a:solidFill>
                <a:srgbClr val="BDBD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7" name="Freeform 11">
              <a:extLst>
                <a:ext uri="{FF2B5EF4-FFF2-40B4-BE49-F238E27FC236}">
                  <a16:creationId xmlns:a16="http://schemas.microsoft.com/office/drawing/2014/main" id="{E6570B9E-7DC3-47F8-AF09-1FFB7523C8B6}"/>
                </a:ext>
              </a:extLst>
            </p:cNvPr>
            <p:cNvSpPr>
              <a:spLocks/>
            </p:cNvSpPr>
            <p:nvPr/>
          </p:nvSpPr>
          <p:spPr bwMode="auto">
            <a:xfrm>
              <a:off x="4541677" y="1398703"/>
              <a:ext cx="197526" cy="230211"/>
            </a:xfrm>
            <a:custGeom>
              <a:avLst/>
              <a:gdLst>
                <a:gd name="T0" fmla="*/ 162 w 278"/>
                <a:gd name="T1" fmla="*/ 160 h 324"/>
                <a:gd name="T2" fmla="*/ 162 w 278"/>
                <a:gd name="T3" fmla="*/ 0 h 324"/>
                <a:gd name="T4" fmla="*/ 162 w 278"/>
                <a:gd name="T5" fmla="*/ 0 h 324"/>
                <a:gd name="T6" fmla="*/ 146 w 278"/>
                <a:gd name="T7" fmla="*/ 0 h 324"/>
                <a:gd name="T8" fmla="*/ 130 w 278"/>
                <a:gd name="T9" fmla="*/ 4 h 324"/>
                <a:gd name="T10" fmla="*/ 114 w 278"/>
                <a:gd name="T11" fmla="*/ 8 h 324"/>
                <a:gd name="T12" fmla="*/ 98 w 278"/>
                <a:gd name="T13" fmla="*/ 12 h 324"/>
                <a:gd name="T14" fmla="*/ 84 w 278"/>
                <a:gd name="T15" fmla="*/ 20 h 324"/>
                <a:gd name="T16" fmla="*/ 72 w 278"/>
                <a:gd name="T17" fmla="*/ 28 h 324"/>
                <a:gd name="T18" fmla="*/ 58 w 278"/>
                <a:gd name="T19" fmla="*/ 38 h 324"/>
                <a:gd name="T20" fmla="*/ 48 w 278"/>
                <a:gd name="T21" fmla="*/ 48 h 324"/>
                <a:gd name="T22" fmla="*/ 36 w 278"/>
                <a:gd name="T23" fmla="*/ 60 h 324"/>
                <a:gd name="T24" fmla="*/ 28 w 278"/>
                <a:gd name="T25" fmla="*/ 72 h 324"/>
                <a:gd name="T26" fmla="*/ 20 w 278"/>
                <a:gd name="T27" fmla="*/ 84 h 324"/>
                <a:gd name="T28" fmla="*/ 12 w 278"/>
                <a:gd name="T29" fmla="*/ 100 h 324"/>
                <a:gd name="T30" fmla="*/ 8 w 278"/>
                <a:gd name="T31" fmla="*/ 114 h 324"/>
                <a:gd name="T32" fmla="*/ 4 w 278"/>
                <a:gd name="T33" fmla="*/ 130 h 324"/>
                <a:gd name="T34" fmla="*/ 0 w 278"/>
                <a:gd name="T35" fmla="*/ 146 h 324"/>
                <a:gd name="T36" fmla="*/ 0 w 278"/>
                <a:gd name="T37" fmla="*/ 162 h 324"/>
                <a:gd name="T38" fmla="*/ 0 w 278"/>
                <a:gd name="T39" fmla="*/ 162 h 324"/>
                <a:gd name="T40" fmla="*/ 0 w 278"/>
                <a:gd name="T41" fmla="*/ 178 h 324"/>
                <a:gd name="T42" fmla="*/ 4 w 278"/>
                <a:gd name="T43" fmla="*/ 194 h 324"/>
                <a:gd name="T44" fmla="*/ 8 w 278"/>
                <a:gd name="T45" fmla="*/ 210 h 324"/>
                <a:gd name="T46" fmla="*/ 12 w 278"/>
                <a:gd name="T47" fmla="*/ 226 h 324"/>
                <a:gd name="T48" fmla="*/ 20 w 278"/>
                <a:gd name="T49" fmla="*/ 240 h 324"/>
                <a:gd name="T50" fmla="*/ 28 w 278"/>
                <a:gd name="T51" fmla="*/ 252 h 324"/>
                <a:gd name="T52" fmla="*/ 36 w 278"/>
                <a:gd name="T53" fmla="*/ 266 h 324"/>
                <a:gd name="T54" fmla="*/ 48 w 278"/>
                <a:gd name="T55" fmla="*/ 276 h 324"/>
                <a:gd name="T56" fmla="*/ 58 w 278"/>
                <a:gd name="T57" fmla="*/ 288 h 324"/>
                <a:gd name="T58" fmla="*/ 72 w 278"/>
                <a:gd name="T59" fmla="*/ 296 h 324"/>
                <a:gd name="T60" fmla="*/ 84 w 278"/>
                <a:gd name="T61" fmla="*/ 304 h 324"/>
                <a:gd name="T62" fmla="*/ 98 w 278"/>
                <a:gd name="T63" fmla="*/ 312 h 324"/>
                <a:gd name="T64" fmla="*/ 114 w 278"/>
                <a:gd name="T65" fmla="*/ 316 h 324"/>
                <a:gd name="T66" fmla="*/ 130 w 278"/>
                <a:gd name="T67" fmla="*/ 320 h 324"/>
                <a:gd name="T68" fmla="*/ 146 w 278"/>
                <a:gd name="T69" fmla="*/ 324 h 324"/>
                <a:gd name="T70" fmla="*/ 162 w 278"/>
                <a:gd name="T71" fmla="*/ 324 h 324"/>
                <a:gd name="T72" fmla="*/ 162 w 278"/>
                <a:gd name="T73" fmla="*/ 324 h 324"/>
                <a:gd name="T74" fmla="*/ 178 w 278"/>
                <a:gd name="T75" fmla="*/ 324 h 324"/>
                <a:gd name="T76" fmla="*/ 196 w 278"/>
                <a:gd name="T77" fmla="*/ 320 h 324"/>
                <a:gd name="T78" fmla="*/ 212 w 278"/>
                <a:gd name="T79" fmla="*/ 316 h 324"/>
                <a:gd name="T80" fmla="*/ 226 w 278"/>
                <a:gd name="T81" fmla="*/ 310 h 324"/>
                <a:gd name="T82" fmla="*/ 240 w 278"/>
                <a:gd name="T83" fmla="*/ 304 h 324"/>
                <a:gd name="T84" fmla="*/ 254 w 278"/>
                <a:gd name="T85" fmla="*/ 296 h 324"/>
                <a:gd name="T86" fmla="*/ 266 w 278"/>
                <a:gd name="T87" fmla="*/ 286 h 324"/>
                <a:gd name="T88" fmla="*/ 278 w 278"/>
                <a:gd name="T89" fmla="*/ 276 h 324"/>
                <a:gd name="T90" fmla="*/ 278 w 278"/>
                <a:gd name="T91" fmla="*/ 276 h 324"/>
                <a:gd name="T92" fmla="*/ 162 w 278"/>
                <a:gd name="T93" fmla="*/ 160 h 324"/>
                <a:gd name="T94" fmla="*/ 162 w 278"/>
                <a:gd name="T95" fmla="*/ 16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324">
                  <a:moveTo>
                    <a:pt x="162" y="160"/>
                  </a:moveTo>
                  <a:lnTo>
                    <a:pt x="162" y="0"/>
                  </a:lnTo>
                  <a:lnTo>
                    <a:pt x="162" y="0"/>
                  </a:lnTo>
                  <a:lnTo>
                    <a:pt x="146" y="0"/>
                  </a:lnTo>
                  <a:lnTo>
                    <a:pt x="130" y="4"/>
                  </a:lnTo>
                  <a:lnTo>
                    <a:pt x="114" y="8"/>
                  </a:lnTo>
                  <a:lnTo>
                    <a:pt x="98" y="12"/>
                  </a:lnTo>
                  <a:lnTo>
                    <a:pt x="84" y="20"/>
                  </a:lnTo>
                  <a:lnTo>
                    <a:pt x="72" y="28"/>
                  </a:lnTo>
                  <a:lnTo>
                    <a:pt x="58" y="38"/>
                  </a:lnTo>
                  <a:lnTo>
                    <a:pt x="48" y="48"/>
                  </a:lnTo>
                  <a:lnTo>
                    <a:pt x="36" y="60"/>
                  </a:lnTo>
                  <a:lnTo>
                    <a:pt x="28" y="72"/>
                  </a:lnTo>
                  <a:lnTo>
                    <a:pt x="20" y="84"/>
                  </a:lnTo>
                  <a:lnTo>
                    <a:pt x="12" y="100"/>
                  </a:lnTo>
                  <a:lnTo>
                    <a:pt x="8" y="114"/>
                  </a:lnTo>
                  <a:lnTo>
                    <a:pt x="4" y="130"/>
                  </a:lnTo>
                  <a:lnTo>
                    <a:pt x="0" y="146"/>
                  </a:lnTo>
                  <a:lnTo>
                    <a:pt x="0" y="162"/>
                  </a:lnTo>
                  <a:lnTo>
                    <a:pt x="0" y="162"/>
                  </a:lnTo>
                  <a:lnTo>
                    <a:pt x="0" y="178"/>
                  </a:lnTo>
                  <a:lnTo>
                    <a:pt x="4" y="194"/>
                  </a:lnTo>
                  <a:lnTo>
                    <a:pt x="8" y="210"/>
                  </a:lnTo>
                  <a:lnTo>
                    <a:pt x="12" y="226"/>
                  </a:lnTo>
                  <a:lnTo>
                    <a:pt x="20" y="240"/>
                  </a:lnTo>
                  <a:lnTo>
                    <a:pt x="28" y="252"/>
                  </a:lnTo>
                  <a:lnTo>
                    <a:pt x="36" y="266"/>
                  </a:lnTo>
                  <a:lnTo>
                    <a:pt x="48" y="276"/>
                  </a:lnTo>
                  <a:lnTo>
                    <a:pt x="58" y="288"/>
                  </a:lnTo>
                  <a:lnTo>
                    <a:pt x="72" y="296"/>
                  </a:lnTo>
                  <a:lnTo>
                    <a:pt x="84" y="304"/>
                  </a:lnTo>
                  <a:lnTo>
                    <a:pt x="98" y="312"/>
                  </a:lnTo>
                  <a:lnTo>
                    <a:pt x="114" y="316"/>
                  </a:lnTo>
                  <a:lnTo>
                    <a:pt x="130" y="320"/>
                  </a:lnTo>
                  <a:lnTo>
                    <a:pt x="146" y="324"/>
                  </a:lnTo>
                  <a:lnTo>
                    <a:pt x="162" y="324"/>
                  </a:lnTo>
                  <a:lnTo>
                    <a:pt x="162" y="324"/>
                  </a:lnTo>
                  <a:lnTo>
                    <a:pt x="178" y="324"/>
                  </a:lnTo>
                  <a:lnTo>
                    <a:pt x="196" y="320"/>
                  </a:lnTo>
                  <a:lnTo>
                    <a:pt x="212" y="316"/>
                  </a:lnTo>
                  <a:lnTo>
                    <a:pt x="226" y="310"/>
                  </a:lnTo>
                  <a:lnTo>
                    <a:pt x="240" y="304"/>
                  </a:lnTo>
                  <a:lnTo>
                    <a:pt x="254" y="296"/>
                  </a:lnTo>
                  <a:lnTo>
                    <a:pt x="266" y="286"/>
                  </a:lnTo>
                  <a:lnTo>
                    <a:pt x="278" y="276"/>
                  </a:lnTo>
                  <a:lnTo>
                    <a:pt x="278" y="276"/>
                  </a:lnTo>
                  <a:lnTo>
                    <a:pt x="162" y="160"/>
                  </a:lnTo>
                  <a:lnTo>
                    <a:pt x="162" y="160"/>
                  </a:lnTo>
                  <a:close/>
                </a:path>
              </a:pathLst>
            </a:custGeom>
            <a:noFill/>
            <a:ln w="12700">
              <a:solidFill>
                <a:srgbClr val="BDBD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grpSp>
        <p:nvGrpSpPr>
          <p:cNvPr id="20" name="Grupa 19">
            <a:extLst>
              <a:ext uri="{FF2B5EF4-FFF2-40B4-BE49-F238E27FC236}">
                <a16:creationId xmlns:a16="http://schemas.microsoft.com/office/drawing/2014/main" id="{525B6A41-84BD-4A8B-B447-6CDAADB13AA8}"/>
              </a:ext>
            </a:extLst>
          </p:cNvPr>
          <p:cNvGrpSpPr>
            <a:grpSpLocks noChangeAspect="1"/>
          </p:cNvGrpSpPr>
          <p:nvPr/>
        </p:nvGrpSpPr>
        <p:grpSpPr>
          <a:xfrm>
            <a:off x="2715944" y="3161008"/>
            <a:ext cx="544555" cy="504000"/>
            <a:chOff x="4541677" y="1380335"/>
            <a:chExt cx="268580" cy="248579"/>
          </a:xfrm>
        </p:grpSpPr>
        <p:sp>
          <p:nvSpPr>
            <p:cNvPr id="21" name="Freeform 9">
              <a:extLst>
                <a:ext uri="{FF2B5EF4-FFF2-40B4-BE49-F238E27FC236}">
                  <a16:creationId xmlns:a16="http://schemas.microsoft.com/office/drawing/2014/main" id="{3E6A375D-3689-4631-903B-250B9C1B7811}"/>
                </a:ext>
              </a:extLst>
            </p:cNvPr>
            <p:cNvSpPr>
              <a:spLocks/>
            </p:cNvSpPr>
            <p:nvPr/>
          </p:nvSpPr>
          <p:spPr bwMode="auto">
            <a:xfrm>
              <a:off x="4683783" y="1513808"/>
              <a:ext cx="126474" cy="88105"/>
            </a:xfrm>
            <a:custGeom>
              <a:avLst/>
              <a:gdLst>
                <a:gd name="T0" fmla="*/ 0 w 178"/>
                <a:gd name="T1" fmla="*/ 0 h 124"/>
                <a:gd name="T2" fmla="*/ 178 w 178"/>
                <a:gd name="T3" fmla="*/ 0 h 124"/>
                <a:gd name="T4" fmla="*/ 178 w 178"/>
                <a:gd name="T5" fmla="*/ 4 h 124"/>
                <a:gd name="T6" fmla="*/ 178 w 178"/>
                <a:gd name="T7" fmla="*/ 4 h 124"/>
                <a:gd name="T8" fmla="*/ 178 w 178"/>
                <a:gd name="T9" fmla="*/ 20 h 124"/>
                <a:gd name="T10" fmla="*/ 176 w 178"/>
                <a:gd name="T11" fmla="*/ 38 h 124"/>
                <a:gd name="T12" fmla="*/ 172 w 178"/>
                <a:gd name="T13" fmla="*/ 54 h 124"/>
                <a:gd name="T14" fmla="*/ 166 w 178"/>
                <a:gd name="T15" fmla="*/ 68 h 124"/>
                <a:gd name="T16" fmla="*/ 158 w 178"/>
                <a:gd name="T17" fmla="*/ 82 h 124"/>
                <a:gd name="T18" fmla="*/ 150 w 178"/>
                <a:gd name="T19" fmla="*/ 96 h 124"/>
                <a:gd name="T20" fmla="*/ 140 w 178"/>
                <a:gd name="T21" fmla="*/ 108 h 124"/>
                <a:gd name="T22" fmla="*/ 130 w 178"/>
                <a:gd name="T23" fmla="*/ 120 h 124"/>
                <a:gd name="T24" fmla="*/ 130 w 178"/>
                <a:gd name="T25" fmla="*/ 120 h 124"/>
                <a:gd name="T26" fmla="*/ 126 w 178"/>
                <a:gd name="T27" fmla="*/ 124 h 124"/>
                <a:gd name="T28" fmla="*/ 0 w 17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24">
                  <a:moveTo>
                    <a:pt x="0" y="0"/>
                  </a:moveTo>
                  <a:lnTo>
                    <a:pt x="178" y="0"/>
                  </a:lnTo>
                  <a:lnTo>
                    <a:pt x="178" y="4"/>
                  </a:lnTo>
                  <a:lnTo>
                    <a:pt x="178" y="4"/>
                  </a:lnTo>
                  <a:lnTo>
                    <a:pt x="178" y="20"/>
                  </a:lnTo>
                  <a:lnTo>
                    <a:pt x="176" y="38"/>
                  </a:lnTo>
                  <a:lnTo>
                    <a:pt x="172" y="54"/>
                  </a:lnTo>
                  <a:lnTo>
                    <a:pt x="166" y="68"/>
                  </a:lnTo>
                  <a:lnTo>
                    <a:pt x="158" y="82"/>
                  </a:lnTo>
                  <a:lnTo>
                    <a:pt x="150" y="96"/>
                  </a:lnTo>
                  <a:lnTo>
                    <a:pt x="140" y="108"/>
                  </a:lnTo>
                  <a:lnTo>
                    <a:pt x="130" y="120"/>
                  </a:lnTo>
                  <a:lnTo>
                    <a:pt x="130" y="120"/>
                  </a:lnTo>
                  <a:lnTo>
                    <a:pt x="126" y="124"/>
                  </a:lnTo>
                  <a:lnTo>
                    <a:pt x="0" y="0"/>
                  </a:lnTo>
                  <a:close/>
                </a:path>
              </a:pathLst>
            </a:custGeom>
            <a:noFill/>
            <a:ln w="12700">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2" name="Freeform 10">
              <a:extLst>
                <a:ext uri="{FF2B5EF4-FFF2-40B4-BE49-F238E27FC236}">
                  <a16:creationId xmlns:a16="http://schemas.microsoft.com/office/drawing/2014/main" id="{8CB4C409-23DB-4419-89CB-D6143D6D04CB}"/>
                </a:ext>
              </a:extLst>
            </p:cNvPr>
            <p:cNvSpPr>
              <a:spLocks/>
            </p:cNvSpPr>
            <p:nvPr/>
          </p:nvSpPr>
          <p:spPr bwMode="auto">
            <a:xfrm>
              <a:off x="4675256" y="1380335"/>
              <a:ext cx="115106" cy="115106"/>
            </a:xfrm>
            <a:custGeom>
              <a:avLst/>
              <a:gdLst>
                <a:gd name="T0" fmla="*/ 0 w 162"/>
                <a:gd name="T1" fmla="*/ 0 h 162"/>
                <a:gd name="T2" fmla="*/ 0 w 162"/>
                <a:gd name="T3" fmla="*/ 0 h 162"/>
                <a:gd name="T4" fmla="*/ 16 w 162"/>
                <a:gd name="T5" fmla="*/ 2 h 162"/>
                <a:gd name="T6" fmla="*/ 32 w 162"/>
                <a:gd name="T7" fmla="*/ 4 h 162"/>
                <a:gd name="T8" fmla="*/ 48 w 162"/>
                <a:gd name="T9" fmla="*/ 8 h 162"/>
                <a:gd name="T10" fmla="*/ 64 w 162"/>
                <a:gd name="T11" fmla="*/ 14 h 162"/>
                <a:gd name="T12" fmla="*/ 78 w 162"/>
                <a:gd name="T13" fmla="*/ 20 h 162"/>
                <a:gd name="T14" fmla="*/ 90 w 162"/>
                <a:gd name="T15" fmla="*/ 28 h 162"/>
                <a:gd name="T16" fmla="*/ 104 w 162"/>
                <a:gd name="T17" fmla="*/ 38 h 162"/>
                <a:gd name="T18" fmla="*/ 114 w 162"/>
                <a:gd name="T19" fmla="*/ 48 h 162"/>
                <a:gd name="T20" fmla="*/ 114 w 162"/>
                <a:gd name="T21" fmla="*/ 48 h 162"/>
                <a:gd name="T22" fmla="*/ 126 w 162"/>
                <a:gd name="T23" fmla="*/ 60 h 162"/>
                <a:gd name="T24" fmla="*/ 134 w 162"/>
                <a:gd name="T25" fmla="*/ 72 h 162"/>
                <a:gd name="T26" fmla="*/ 142 w 162"/>
                <a:gd name="T27" fmla="*/ 86 h 162"/>
                <a:gd name="T28" fmla="*/ 150 w 162"/>
                <a:gd name="T29" fmla="*/ 100 h 162"/>
                <a:gd name="T30" fmla="*/ 154 w 162"/>
                <a:gd name="T31" fmla="*/ 114 h 162"/>
                <a:gd name="T32" fmla="*/ 158 w 162"/>
                <a:gd name="T33" fmla="*/ 130 h 162"/>
                <a:gd name="T34" fmla="*/ 162 w 162"/>
                <a:gd name="T35" fmla="*/ 144 h 162"/>
                <a:gd name="T36" fmla="*/ 162 w 162"/>
                <a:gd name="T37" fmla="*/ 162 h 162"/>
                <a:gd name="T38" fmla="*/ 162 w 162"/>
                <a:gd name="T39" fmla="*/ 162 h 162"/>
                <a:gd name="T40" fmla="*/ 0 w 162"/>
                <a:gd name="T41" fmla="*/ 162 h 162"/>
                <a:gd name="T42" fmla="*/ 0 w 162"/>
                <a:gd name="T43" fmla="*/ 162 h 162"/>
                <a:gd name="T44" fmla="*/ 0 w 162"/>
                <a:gd name="T45" fmla="*/ 0 h 162"/>
                <a:gd name="T46" fmla="*/ 0 w 16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62">
                  <a:moveTo>
                    <a:pt x="0" y="0"/>
                  </a:moveTo>
                  <a:lnTo>
                    <a:pt x="0" y="0"/>
                  </a:lnTo>
                  <a:lnTo>
                    <a:pt x="16" y="2"/>
                  </a:lnTo>
                  <a:lnTo>
                    <a:pt x="32" y="4"/>
                  </a:lnTo>
                  <a:lnTo>
                    <a:pt x="48" y="8"/>
                  </a:lnTo>
                  <a:lnTo>
                    <a:pt x="64" y="14"/>
                  </a:lnTo>
                  <a:lnTo>
                    <a:pt x="78" y="20"/>
                  </a:lnTo>
                  <a:lnTo>
                    <a:pt x="90" y="28"/>
                  </a:lnTo>
                  <a:lnTo>
                    <a:pt x="104" y="38"/>
                  </a:lnTo>
                  <a:lnTo>
                    <a:pt x="114" y="48"/>
                  </a:lnTo>
                  <a:lnTo>
                    <a:pt x="114" y="48"/>
                  </a:lnTo>
                  <a:lnTo>
                    <a:pt x="126" y="60"/>
                  </a:lnTo>
                  <a:lnTo>
                    <a:pt x="134" y="72"/>
                  </a:lnTo>
                  <a:lnTo>
                    <a:pt x="142" y="86"/>
                  </a:lnTo>
                  <a:lnTo>
                    <a:pt x="150" y="100"/>
                  </a:lnTo>
                  <a:lnTo>
                    <a:pt x="154" y="114"/>
                  </a:lnTo>
                  <a:lnTo>
                    <a:pt x="158" y="130"/>
                  </a:lnTo>
                  <a:lnTo>
                    <a:pt x="162" y="144"/>
                  </a:lnTo>
                  <a:lnTo>
                    <a:pt x="162" y="162"/>
                  </a:lnTo>
                  <a:lnTo>
                    <a:pt x="162" y="162"/>
                  </a:lnTo>
                  <a:lnTo>
                    <a:pt x="0" y="162"/>
                  </a:lnTo>
                  <a:lnTo>
                    <a:pt x="0" y="162"/>
                  </a:lnTo>
                  <a:lnTo>
                    <a:pt x="0" y="0"/>
                  </a:lnTo>
                  <a:lnTo>
                    <a:pt x="0" y="0"/>
                  </a:lnTo>
                  <a:close/>
                </a:path>
              </a:pathLst>
            </a:custGeom>
            <a:noFill/>
            <a:ln w="12700">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3" name="Freeform 11">
              <a:extLst>
                <a:ext uri="{FF2B5EF4-FFF2-40B4-BE49-F238E27FC236}">
                  <a16:creationId xmlns:a16="http://schemas.microsoft.com/office/drawing/2014/main" id="{E6D855AA-3880-4EB5-8ADA-6110C2E00944}"/>
                </a:ext>
              </a:extLst>
            </p:cNvPr>
            <p:cNvSpPr>
              <a:spLocks/>
            </p:cNvSpPr>
            <p:nvPr/>
          </p:nvSpPr>
          <p:spPr bwMode="auto">
            <a:xfrm>
              <a:off x="4541677" y="1398703"/>
              <a:ext cx="197526" cy="230211"/>
            </a:xfrm>
            <a:custGeom>
              <a:avLst/>
              <a:gdLst>
                <a:gd name="T0" fmla="*/ 162 w 278"/>
                <a:gd name="T1" fmla="*/ 160 h 324"/>
                <a:gd name="T2" fmla="*/ 162 w 278"/>
                <a:gd name="T3" fmla="*/ 0 h 324"/>
                <a:gd name="T4" fmla="*/ 162 w 278"/>
                <a:gd name="T5" fmla="*/ 0 h 324"/>
                <a:gd name="T6" fmla="*/ 146 w 278"/>
                <a:gd name="T7" fmla="*/ 0 h 324"/>
                <a:gd name="T8" fmla="*/ 130 w 278"/>
                <a:gd name="T9" fmla="*/ 4 h 324"/>
                <a:gd name="T10" fmla="*/ 114 w 278"/>
                <a:gd name="T11" fmla="*/ 8 h 324"/>
                <a:gd name="T12" fmla="*/ 98 w 278"/>
                <a:gd name="T13" fmla="*/ 12 h 324"/>
                <a:gd name="T14" fmla="*/ 84 w 278"/>
                <a:gd name="T15" fmla="*/ 20 h 324"/>
                <a:gd name="T16" fmla="*/ 72 w 278"/>
                <a:gd name="T17" fmla="*/ 28 h 324"/>
                <a:gd name="T18" fmla="*/ 58 w 278"/>
                <a:gd name="T19" fmla="*/ 38 h 324"/>
                <a:gd name="T20" fmla="*/ 48 w 278"/>
                <a:gd name="T21" fmla="*/ 48 h 324"/>
                <a:gd name="T22" fmla="*/ 36 w 278"/>
                <a:gd name="T23" fmla="*/ 60 h 324"/>
                <a:gd name="T24" fmla="*/ 28 w 278"/>
                <a:gd name="T25" fmla="*/ 72 h 324"/>
                <a:gd name="T26" fmla="*/ 20 w 278"/>
                <a:gd name="T27" fmla="*/ 84 h 324"/>
                <a:gd name="T28" fmla="*/ 12 w 278"/>
                <a:gd name="T29" fmla="*/ 100 h 324"/>
                <a:gd name="T30" fmla="*/ 8 w 278"/>
                <a:gd name="T31" fmla="*/ 114 h 324"/>
                <a:gd name="T32" fmla="*/ 4 w 278"/>
                <a:gd name="T33" fmla="*/ 130 h 324"/>
                <a:gd name="T34" fmla="*/ 0 w 278"/>
                <a:gd name="T35" fmla="*/ 146 h 324"/>
                <a:gd name="T36" fmla="*/ 0 w 278"/>
                <a:gd name="T37" fmla="*/ 162 h 324"/>
                <a:gd name="T38" fmla="*/ 0 w 278"/>
                <a:gd name="T39" fmla="*/ 162 h 324"/>
                <a:gd name="T40" fmla="*/ 0 w 278"/>
                <a:gd name="T41" fmla="*/ 178 h 324"/>
                <a:gd name="T42" fmla="*/ 4 w 278"/>
                <a:gd name="T43" fmla="*/ 194 h 324"/>
                <a:gd name="T44" fmla="*/ 8 w 278"/>
                <a:gd name="T45" fmla="*/ 210 h 324"/>
                <a:gd name="T46" fmla="*/ 12 w 278"/>
                <a:gd name="T47" fmla="*/ 226 h 324"/>
                <a:gd name="T48" fmla="*/ 20 w 278"/>
                <a:gd name="T49" fmla="*/ 240 h 324"/>
                <a:gd name="T50" fmla="*/ 28 w 278"/>
                <a:gd name="T51" fmla="*/ 252 h 324"/>
                <a:gd name="T52" fmla="*/ 36 w 278"/>
                <a:gd name="T53" fmla="*/ 266 h 324"/>
                <a:gd name="T54" fmla="*/ 48 w 278"/>
                <a:gd name="T55" fmla="*/ 276 h 324"/>
                <a:gd name="T56" fmla="*/ 58 w 278"/>
                <a:gd name="T57" fmla="*/ 288 h 324"/>
                <a:gd name="T58" fmla="*/ 72 w 278"/>
                <a:gd name="T59" fmla="*/ 296 h 324"/>
                <a:gd name="T60" fmla="*/ 84 w 278"/>
                <a:gd name="T61" fmla="*/ 304 h 324"/>
                <a:gd name="T62" fmla="*/ 98 w 278"/>
                <a:gd name="T63" fmla="*/ 312 h 324"/>
                <a:gd name="T64" fmla="*/ 114 w 278"/>
                <a:gd name="T65" fmla="*/ 316 h 324"/>
                <a:gd name="T66" fmla="*/ 130 w 278"/>
                <a:gd name="T67" fmla="*/ 320 h 324"/>
                <a:gd name="T68" fmla="*/ 146 w 278"/>
                <a:gd name="T69" fmla="*/ 324 h 324"/>
                <a:gd name="T70" fmla="*/ 162 w 278"/>
                <a:gd name="T71" fmla="*/ 324 h 324"/>
                <a:gd name="T72" fmla="*/ 162 w 278"/>
                <a:gd name="T73" fmla="*/ 324 h 324"/>
                <a:gd name="T74" fmla="*/ 178 w 278"/>
                <a:gd name="T75" fmla="*/ 324 h 324"/>
                <a:gd name="T76" fmla="*/ 196 w 278"/>
                <a:gd name="T77" fmla="*/ 320 h 324"/>
                <a:gd name="T78" fmla="*/ 212 w 278"/>
                <a:gd name="T79" fmla="*/ 316 h 324"/>
                <a:gd name="T80" fmla="*/ 226 w 278"/>
                <a:gd name="T81" fmla="*/ 310 h 324"/>
                <a:gd name="T82" fmla="*/ 240 w 278"/>
                <a:gd name="T83" fmla="*/ 304 h 324"/>
                <a:gd name="T84" fmla="*/ 254 w 278"/>
                <a:gd name="T85" fmla="*/ 296 h 324"/>
                <a:gd name="T86" fmla="*/ 266 w 278"/>
                <a:gd name="T87" fmla="*/ 286 h 324"/>
                <a:gd name="T88" fmla="*/ 278 w 278"/>
                <a:gd name="T89" fmla="*/ 276 h 324"/>
                <a:gd name="T90" fmla="*/ 278 w 278"/>
                <a:gd name="T91" fmla="*/ 276 h 324"/>
                <a:gd name="T92" fmla="*/ 162 w 278"/>
                <a:gd name="T93" fmla="*/ 160 h 324"/>
                <a:gd name="T94" fmla="*/ 162 w 278"/>
                <a:gd name="T95" fmla="*/ 16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324">
                  <a:moveTo>
                    <a:pt x="162" y="160"/>
                  </a:moveTo>
                  <a:lnTo>
                    <a:pt x="162" y="0"/>
                  </a:lnTo>
                  <a:lnTo>
                    <a:pt x="162" y="0"/>
                  </a:lnTo>
                  <a:lnTo>
                    <a:pt x="146" y="0"/>
                  </a:lnTo>
                  <a:lnTo>
                    <a:pt x="130" y="4"/>
                  </a:lnTo>
                  <a:lnTo>
                    <a:pt x="114" y="8"/>
                  </a:lnTo>
                  <a:lnTo>
                    <a:pt x="98" y="12"/>
                  </a:lnTo>
                  <a:lnTo>
                    <a:pt x="84" y="20"/>
                  </a:lnTo>
                  <a:lnTo>
                    <a:pt x="72" y="28"/>
                  </a:lnTo>
                  <a:lnTo>
                    <a:pt x="58" y="38"/>
                  </a:lnTo>
                  <a:lnTo>
                    <a:pt x="48" y="48"/>
                  </a:lnTo>
                  <a:lnTo>
                    <a:pt x="36" y="60"/>
                  </a:lnTo>
                  <a:lnTo>
                    <a:pt x="28" y="72"/>
                  </a:lnTo>
                  <a:lnTo>
                    <a:pt x="20" y="84"/>
                  </a:lnTo>
                  <a:lnTo>
                    <a:pt x="12" y="100"/>
                  </a:lnTo>
                  <a:lnTo>
                    <a:pt x="8" y="114"/>
                  </a:lnTo>
                  <a:lnTo>
                    <a:pt x="4" y="130"/>
                  </a:lnTo>
                  <a:lnTo>
                    <a:pt x="0" y="146"/>
                  </a:lnTo>
                  <a:lnTo>
                    <a:pt x="0" y="162"/>
                  </a:lnTo>
                  <a:lnTo>
                    <a:pt x="0" y="162"/>
                  </a:lnTo>
                  <a:lnTo>
                    <a:pt x="0" y="178"/>
                  </a:lnTo>
                  <a:lnTo>
                    <a:pt x="4" y="194"/>
                  </a:lnTo>
                  <a:lnTo>
                    <a:pt x="8" y="210"/>
                  </a:lnTo>
                  <a:lnTo>
                    <a:pt x="12" y="226"/>
                  </a:lnTo>
                  <a:lnTo>
                    <a:pt x="20" y="240"/>
                  </a:lnTo>
                  <a:lnTo>
                    <a:pt x="28" y="252"/>
                  </a:lnTo>
                  <a:lnTo>
                    <a:pt x="36" y="266"/>
                  </a:lnTo>
                  <a:lnTo>
                    <a:pt x="48" y="276"/>
                  </a:lnTo>
                  <a:lnTo>
                    <a:pt x="58" y="288"/>
                  </a:lnTo>
                  <a:lnTo>
                    <a:pt x="72" y="296"/>
                  </a:lnTo>
                  <a:lnTo>
                    <a:pt x="84" y="304"/>
                  </a:lnTo>
                  <a:lnTo>
                    <a:pt x="98" y="312"/>
                  </a:lnTo>
                  <a:lnTo>
                    <a:pt x="114" y="316"/>
                  </a:lnTo>
                  <a:lnTo>
                    <a:pt x="130" y="320"/>
                  </a:lnTo>
                  <a:lnTo>
                    <a:pt x="146" y="324"/>
                  </a:lnTo>
                  <a:lnTo>
                    <a:pt x="162" y="324"/>
                  </a:lnTo>
                  <a:lnTo>
                    <a:pt x="162" y="324"/>
                  </a:lnTo>
                  <a:lnTo>
                    <a:pt x="178" y="324"/>
                  </a:lnTo>
                  <a:lnTo>
                    <a:pt x="196" y="320"/>
                  </a:lnTo>
                  <a:lnTo>
                    <a:pt x="212" y="316"/>
                  </a:lnTo>
                  <a:lnTo>
                    <a:pt x="226" y="310"/>
                  </a:lnTo>
                  <a:lnTo>
                    <a:pt x="240" y="304"/>
                  </a:lnTo>
                  <a:lnTo>
                    <a:pt x="254" y="296"/>
                  </a:lnTo>
                  <a:lnTo>
                    <a:pt x="266" y="286"/>
                  </a:lnTo>
                  <a:lnTo>
                    <a:pt x="278" y="276"/>
                  </a:lnTo>
                  <a:lnTo>
                    <a:pt x="278" y="276"/>
                  </a:lnTo>
                  <a:lnTo>
                    <a:pt x="162" y="160"/>
                  </a:lnTo>
                  <a:lnTo>
                    <a:pt x="162" y="160"/>
                  </a:lnTo>
                  <a:close/>
                </a:path>
              </a:pathLst>
            </a:custGeom>
            <a:noFill/>
            <a:ln w="12700">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grpSp>
        <p:nvGrpSpPr>
          <p:cNvPr id="24" name="Grupa 23">
            <a:extLst>
              <a:ext uri="{FF2B5EF4-FFF2-40B4-BE49-F238E27FC236}">
                <a16:creationId xmlns:a16="http://schemas.microsoft.com/office/drawing/2014/main" id="{382A08A3-CB5A-4F99-8041-221DEC66C93C}"/>
              </a:ext>
            </a:extLst>
          </p:cNvPr>
          <p:cNvGrpSpPr>
            <a:grpSpLocks noChangeAspect="1"/>
          </p:cNvGrpSpPr>
          <p:nvPr/>
        </p:nvGrpSpPr>
        <p:grpSpPr>
          <a:xfrm>
            <a:off x="5106207" y="3161008"/>
            <a:ext cx="544555" cy="504000"/>
            <a:chOff x="4541677" y="1380335"/>
            <a:chExt cx="268580" cy="248579"/>
          </a:xfrm>
        </p:grpSpPr>
        <p:sp>
          <p:nvSpPr>
            <p:cNvPr id="25" name="Freeform 9">
              <a:extLst>
                <a:ext uri="{FF2B5EF4-FFF2-40B4-BE49-F238E27FC236}">
                  <a16:creationId xmlns:a16="http://schemas.microsoft.com/office/drawing/2014/main" id="{B344C2F5-5DD0-4816-9F49-2BB13A034025}"/>
                </a:ext>
              </a:extLst>
            </p:cNvPr>
            <p:cNvSpPr>
              <a:spLocks/>
            </p:cNvSpPr>
            <p:nvPr/>
          </p:nvSpPr>
          <p:spPr bwMode="auto">
            <a:xfrm>
              <a:off x="4683783" y="1513808"/>
              <a:ext cx="126474" cy="88105"/>
            </a:xfrm>
            <a:custGeom>
              <a:avLst/>
              <a:gdLst>
                <a:gd name="T0" fmla="*/ 0 w 178"/>
                <a:gd name="T1" fmla="*/ 0 h 124"/>
                <a:gd name="T2" fmla="*/ 178 w 178"/>
                <a:gd name="T3" fmla="*/ 0 h 124"/>
                <a:gd name="T4" fmla="*/ 178 w 178"/>
                <a:gd name="T5" fmla="*/ 4 h 124"/>
                <a:gd name="T6" fmla="*/ 178 w 178"/>
                <a:gd name="T7" fmla="*/ 4 h 124"/>
                <a:gd name="T8" fmla="*/ 178 w 178"/>
                <a:gd name="T9" fmla="*/ 20 h 124"/>
                <a:gd name="T10" fmla="*/ 176 w 178"/>
                <a:gd name="T11" fmla="*/ 38 h 124"/>
                <a:gd name="T12" fmla="*/ 172 w 178"/>
                <a:gd name="T13" fmla="*/ 54 h 124"/>
                <a:gd name="T14" fmla="*/ 166 w 178"/>
                <a:gd name="T15" fmla="*/ 68 h 124"/>
                <a:gd name="T16" fmla="*/ 158 w 178"/>
                <a:gd name="T17" fmla="*/ 82 h 124"/>
                <a:gd name="T18" fmla="*/ 150 w 178"/>
                <a:gd name="T19" fmla="*/ 96 h 124"/>
                <a:gd name="T20" fmla="*/ 140 w 178"/>
                <a:gd name="T21" fmla="*/ 108 h 124"/>
                <a:gd name="T22" fmla="*/ 130 w 178"/>
                <a:gd name="T23" fmla="*/ 120 h 124"/>
                <a:gd name="T24" fmla="*/ 130 w 178"/>
                <a:gd name="T25" fmla="*/ 120 h 124"/>
                <a:gd name="T26" fmla="*/ 126 w 178"/>
                <a:gd name="T27" fmla="*/ 124 h 124"/>
                <a:gd name="T28" fmla="*/ 0 w 17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24">
                  <a:moveTo>
                    <a:pt x="0" y="0"/>
                  </a:moveTo>
                  <a:lnTo>
                    <a:pt x="178" y="0"/>
                  </a:lnTo>
                  <a:lnTo>
                    <a:pt x="178" y="4"/>
                  </a:lnTo>
                  <a:lnTo>
                    <a:pt x="178" y="4"/>
                  </a:lnTo>
                  <a:lnTo>
                    <a:pt x="178" y="20"/>
                  </a:lnTo>
                  <a:lnTo>
                    <a:pt x="176" y="38"/>
                  </a:lnTo>
                  <a:lnTo>
                    <a:pt x="172" y="54"/>
                  </a:lnTo>
                  <a:lnTo>
                    <a:pt x="166" y="68"/>
                  </a:lnTo>
                  <a:lnTo>
                    <a:pt x="158" y="82"/>
                  </a:lnTo>
                  <a:lnTo>
                    <a:pt x="150" y="96"/>
                  </a:lnTo>
                  <a:lnTo>
                    <a:pt x="140" y="108"/>
                  </a:lnTo>
                  <a:lnTo>
                    <a:pt x="130" y="120"/>
                  </a:lnTo>
                  <a:lnTo>
                    <a:pt x="130" y="120"/>
                  </a:lnTo>
                  <a:lnTo>
                    <a:pt x="126" y="124"/>
                  </a:lnTo>
                  <a:lnTo>
                    <a:pt x="0" y="0"/>
                  </a:lnTo>
                  <a:close/>
                </a:path>
              </a:pathLst>
            </a:custGeom>
            <a:noFill/>
            <a:ln w="12700">
              <a:solidFill>
                <a:srgbClr val="BDBD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 name="Freeform 10">
              <a:extLst>
                <a:ext uri="{FF2B5EF4-FFF2-40B4-BE49-F238E27FC236}">
                  <a16:creationId xmlns:a16="http://schemas.microsoft.com/office/drawing/2014/main" id="{96EB57C6-EABC-455D-920D-1333829D3011}"/>
                </a:ext>
              </a:extLst>
            </p:cNvPr>
            <p:cNvSpPr>
              <a:spLocks/>
            </p:cNvSpPr>
            <p:nvPr/>
          </p:nvSpPr>
          <p:spPr bwMode="auto">
            <a:xfrm>
              <a:off x="4675256" y="1380335"/>
              <a:ext cx="115106" cy="115106"/>
            </a:xfrm>
            <a:custGeom>
              <a:avLst/>
              <a:gdLst>
                <a:gd name="T0" fmla="*/ 0 w 162"/>
                <a:gd name="T1" fmla="*/ 0 h 162"/>
                <a:gd name="T2" fmla="*/ 0 w 162"/>
                <a:gd name="T3" fmla="*/ 0 h 162"/>
                <a:gd name="T4" fmla="*/ 16 w 162"/>
                <a:gd name="T5" fmla="*/ 2 h 162"/>
                <a:gd name="T6" fmla="*/ 32 w 162"/>
                <a:gd name="T7" fmla="*/ 4 h 162"/>
                <a:gd name="T8" fmla="*/ 48 w 162"/>
                <a:gd name="T9" fmla="*/ 8 h 162"/>
                <a:gd name="T10" fmla="*/ 64 w 162"/>
                <a:gd name="T11" fmla="*/ 14 h 162"/>
                <a:gd name="T12" fmla="*/ 78 w 162"/>
                <a:gd name="T13" fmla="*/ 20 h 162"/>
                <a:gd name="T14" fmla="*/ 90 w 162"/>
                <a:gd name="T15" fmla="*/ 28 h 162"/>
                <a:gd name="T16" fmla="*/ 104 w 162"/>
                <a:gd name="T17" fmla="*/ 38 h 162"/>
                <a:gd name="T18" fmla="*/ 114 w 162"/>
                <a:gd name="T19" fmla="*/ 48 h 162"/>
                <a:gd name="T20" fmla="*/ 114 w 162"/>
                <a:gd name="T21" fmla="*/ 48 h 162"/>
                <a:gd name="T22" fmla="*/ 126 w 162"/>
                <a:gd name="T23" fmla="*/ 60 h 162"/>
                <a:gd name="T24" fmla="*/ 134 w 162"/>
                <a:gd name="T25" fmla="*/ 72 h 162"/>
                <a:gd name="T26" fmla="*/ 142 w 162"/>
                <a:gd name="T27" fmla="*/ 86 h 162"/>
                <a:gd name="T28" fmla="*/ 150 w 162"/>
                <a:gd name="T29" fmla="*/ 100 h 162"/>
                <a:gd name="T30" fmla="*/ 154 w 162"/>
                <a:gd name="T31" fmla="*/ 114 h 162"/>
                <a:gd name="T32" fmla="*/ 158 w 162"/>
                <a:gd name="T33" fmla="*/ 130 h 162"/>
                <a:gd name="T34" fmla="*/ 162 w 162"/>
                <a:gd name="T35" fmla="*/ 144 h 162"/>
                <a:gd name="T36" fmla="*/ 162 w 162"/>
                <a:gd name="T37" fmla="*/ 162 h 162"/>
                <a:gd name="T38" fmla="*/ 162 w 162"/>
                <a:gd name="T39" fmla="*/ 162 h 162"/>
                <a:gd name="T40" fmla="*/ 0 w 162"/>
                <a:gd name="T41" fmla="*/ 162 h 162"/>
                <a:gd name="T42" fmla="*/ 0 w 162"/>
                <a:gd name="T43" fmla="*/ 162 h 162"/>
                <a:gd name="T44" fmla="*/ 0 w 162"/>
                <a:gd name="T45" fmla="*/ 0 h 162"/>
                <a:gd name="T46" fmla="*/ 0 w 16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62">
                  <a:moveTo>
                    <a:pt x="0" y="0"/>
                  </a:moveTo>
                  <a:lnTo>
                    <a:pt x="0" y="0"/>
                  </a:lnTo>
                  <a:lnTo>
                    <a:pt x="16" y="2"/>
                  </a:lnTo>
                  <a:lnTo>
                    <a:pt x="32" y="4"/>
                  </a:lnTo>
                  <a:lnTo>
                    <a:pt x="48" y="8"/>
                  </a:lnTo>
                  <a:lnTo>
                    <a:pt x="64" y="14"/>
                  </a:lnTo>
                  <a:lnTo>
                    <a:pt x="78" y="20"/>
                  </a:lnTo>
                  <a:lnTo>
                    <a:pt x="90" y="28"/>
                  </a:lnTo>
                  <a:lnTo>
                    <a:pt x="104" y="38"/>
                  </a:lnTo>
                  <a:lnTo>
                    <a:pt x="114" y="48"/>
                  </a:lnTo>
                  <a:lnTo>
                    <a:pt x="114" y="48"/>
                  </a:lnTo>
                  <a:lnTo>
                    <a:pt x="126" y="60"/>
                  </a:lnTo>
                  <a:lnTo>
                    <a:pt x="134" y="72"/>
                  </a:lnTo>
                  <a:lnTo>
                    <a:pt x="142" y="86"/>
                  </a:lnTo>
                  <a:lnTo>
                    <a:pt x="150" y="100"/>
                  </a:lnTo>
                  <a:lnTo>
                    <a:pt x="154" y="114"/>
                  </a:lnTo>
                  <a:lnTo>
                    <a:pt x="158" y="130"/>
                  </a:lnTo>
                  <a:lnTo>
                    <a:pt x="162" y="144"/>
                  </a:lnTo>
                  <a:lnTo>
                    <a:pt x="162" y="162"/>
                  </a:lnTo>
                  <a:lnTo>
                    <a:pt x="162" y="162"/>
                  </a:lnTo>
                  <a:lnTo>
                    <a:pt x="0" y="162"/>
                  </a:lnTo>
                  <a:lnTo>
                    <a:pt x="0" y="162"/>
                  </a:lnTo>
                  <a:lnTo>
                    <a:pt x="0" y="0"/>
                  </a:lnTo>
                  <a:lnTo>
                    <a:pt x="0" y="0"/>
                  </a:lnTo>
                  <a:close/>
                </a:path>
              </a:pathLst>
            </a:custGeom>
            <a:noFill/>
            <a:ln w="12700">
              <a:solidFill>
                <a:srgbClr val="BDBD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 name="Freeform 11">
              <a:extLst>
                <a:ext uri="{FF2B5EF4-FFF2-40B4-BE49-F238E27FC236}">
                  <a16:creationId xmlns:a16="http://schemas.microsoft.com/office/drawing/2014/main" id="{EF7CAC75-7205-46AE-A535-465199CC69E4}"/>
                </a:ext>
              </a:extLst>
            </p:cNvPr>
            <p:cNvSpPr>
              <a:spLocks/>
            </p:cNvSpPr>
            <p:nvPr/>
          </p:nvSpPr>
          <p:spPr bwMode="auto">
            <a:xfrm>
              <a:off x="4541677" y="1398703"/>
              <a:ext cx="197526" cy="230211"/>
            </a:xfrm>
            <a:custGeom>
              <a:avLst/>
              <a:gdLst>
                <a:gd name="T0" fmla="*/ 162 w 278"/>
                <a:gd name="T1" fmla="*/ 160 h 324"/>
                <a:gd name="T2" fmla="*/ 162 w 278"/>
                <a:gd name="T3" fmla="*/ 0 h 324"/>
                <a:gd name="T4" fmla="*/ 162 w 278"/>
                <a:gd name="T5" fmla="*/ 0 h 324"/>
                <a:gd name="T6" fmla="*/ 146 w 278"/>
                <a:gd name="T7" fmla="*/ 0 h 324"/>
                <a:gd name="T8" fmla="*/ 130 w 278"/>
                <a:gd name="T9" fmla="*/ 4 h 324"/>
                <a:gd name="T10" fmla="*/ 114 w 278"/>
                <a:gd name="T11" fmla="*/ 8 h 324"/>
                <a:gd name="T12" fmla="*/ 98 w 278"/>
                <a:gd name="T13" fmla="*/ 12 h 324"/>
                <a:gd name="T14" fmla="*/ 84 w 278"/>
                <a:gd name="T15" fmla="*/ 20 h 324"/>
                <a:gd name="T16" fmla="*/ 72 w 278"/>
                <a:gd name="T17" fmla="*/ 28 h 324"/>
                <a:gd name="T18" fmla="*/ 58 w 278"/>
                <a:gd name="T19" fmla="*/ 38 h 324"/>
                <a:gd name="T20" fmla="*/ 48 w 278"/>
                <a:gd name="T21" fmla="*/ 48 h 324"/>
                <a:gd name="T22" fmla="*/ 36 w 278"/>
                <a:gd name="T23" fmla="*/ 60 h 324"/>
                <a:gd name="T24" fmla="*/ 28 w 278"/>
                <a:gd name="T25" fmla="*/ 72 h 324"/>
                <a:gd name="T26" fmla="*/ 20 w 278"/>
                <a:gd name="T27" fmla="*/ 84 h 324"/>
                <a:gd name="T28" fmla="*/ 12 w 278"/>
                <a:gd name="T29" fmla="*/ 100 h 324"/>
                <a:gd name="T30" fmla="*/ 8 w 278"/>
                <a:gd name="T31" fmla="*/ 114 h 324"/>
                <a:gd name="T32" fmla="*/ 4 w 278"/>
                <a:gd name="T33" fmla="*/ 130 h 324"/>
                <a:gd name="T34" fmla="*/ 0 w 278"/>
                <a:gd name="T35" fmla="*/ 146 h 324"/>
                <a:gd name="T36" fmla="*/ 0 w 278"/>
                <a:gd name="T37" fmla="*/ 162 h 324"/>
                <a:gd name="T38" fmla="*/ 0 w 278"/>
                <a:gd name="T39" fmla="*/ 162 h 324"/>
                <a:gd name="T40" fmla="*/ 0 w 278"/>
                <a:gd name="T41" fmla="*/ 178 h 324"/>
                <a:gd name="T42" fmla="*/ 4 w 278"/>
                <a:gd name="T43" fmla="*/ 194 h 324"/>
                <a:gd name="T44" fmla="*/ 8 w 278"/>
                <a:gd name="T45" fmla="*/ 210 h 324"/>
                <a:gd name="T46" fmla="*/ 12 w 278"/>
                <a:gd name="T47" fmla="*/ 226 h 324"/>
                <a:gd name="T48" fmla="*/ 20 w 278"/>
                <a:gd name="T49" fmla="*/ 240 h 324"/>
                <a:gd name="T50" fmla="*/ 28 w 278"/>
                <a:gd name="T51" fmla="*/ 252 h 324"/>
                <a:gd name="T52" fmla="*/ 36 w 278"/>
                <a:gd name="T53" fmla="*/ 266 h 324"/>
                <a:gd name="T54" fmla="*/ 48 w 278"/>
                <a:gd name="T55" fmla="*/ 276 h 324"/>
                <a:gd name="T56" fmla="*/ 58 w 278"/>
                <a:gd name="T57" fmla="*/ 288 h 324"/>
                <a:gd name="T58" fmla="*/ 72 w 278"/>
                <a:gd name="T59" fmla="*/ 296 h 324"/>
                <a:gd name="T60" fmla="*/ 84 w 278"/>
                <a:gd name="T61" fmla="*/ 304 h 324"/>
                <a:gd name="T62" fmla="*/ 98 w 278"/>
                <a:gd name="T63" fmla="*/ 312 h 324"/>
                <a:gd name="T64" fmla="*/ 114 w 278"/>
                <a:gd name="T65" fmla="*/ 316 h 324"/>
                <a:gd name="T66" fmla="*/ 130 w 278"/>
                <a:gd name="T67" fmla="*/ 320 h 324"/>
                <a:gd name="T68" fmla="*/ 146 w 278"/>
                <a:gd name="T69" fmla="*/ 324 h 324"/>
                <a:gd name="T70" fmla="*/ 162 w 278"/>
                <a:gd name="T71" fmla="*/ 324 h 324"/>
                <a:gd name="T72" fmla="*/ 162 w 278"/>
                <a:gd name="T73" fmla="*/ 324 h 324"/>
                <a:gd name="T74" fmla="*/ 178 w 278"/>
                <a:gd name="T75" fmla="*/ 324 h 324"/>
                <a:gd name="T76" fmla="*/ 196 w 278"/>
                <a:gd name="T77" fmla="*/ 320 h 324"/>
                <a:gd name="T78" fmla="*/ 212 w 278"/>
                <a:gd name="T79" fmla="*/ 316 h 324"/>
                <a:gd name="T80" fmla="*/ 226 w 278"/>
                <a:gd name="T81" fmla="*/ 310 h 324"/>
                <a:gd name="T82" fmla="*/ 240 w 278"/>
                <a:gd name="T83" fmla="*/ 304 h 324"/>
                <a:gd name="T84" fmla="*/ 254 w 278"/>
                <a:gd name="T85" fmla="*/ 296 h 324"/>
                <a:gd name="T86" fmla="*/ 266 w 278"/>
                <a:gd name="T87" fmla="*/ 286 h 324"/>
                <a:gd name="T88" fmla="*/ 278 w 278"/>
                <a:gd name="T89" fmla="*/ 276 h 324"/>
                <a:gd name="T90" fmla="*/ 278 w 278"/>
                <a:gd name="T91" fmla="*/ 276 h 324"/>
                <a:gd name="T92" fmla="*/ 162 w 278"/>
                <a:gd name="T93" fmla="*/ 160 h 324"/>
                <a:gd name="T94" fmla="*/ 162 w 278"/>
                <a:gd name="T95" fmla="*/ 16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324">
                  <a:moveTo>
                    <a:pt x="162" y="160"/>
                  </a:moveTo>
                  <a:lnTo>
                    <a:pt x="162" y="0"/>
                  </a:lnTo>
                  <a:lnTo>
                    <a:pt x="162" y="0"/>
                  </a:lnTo>
                  <a:lnTo>
                    <a:pt x="146" y="0"/>
                  </a:lnTo>
                  <a:lnTo>
                    <a:pt x="130" y="4"/>
                  </a:lnTo>
                  <a:lnTo>
                    <a:pt x="114" y="8"/>
                  </a:lnTo>
                  <a:lnTo>
                    <a:pt x="98" y="12"/>
                  </a:lnTo>
                  <a:lnTo>
                    <a:pt x="84" y="20"/>
                  </a:lnTo>
                  <a:lnTo>
                    <a:pt x="72" y="28"/>
                  </a:lnTo>
                  <a:lnTo>
                    <a:pt x="58" y="38"/>
                  </a:lnTo>
                  <a:lnTo>
                    <a:pt x="48" y="48"/>
                  </a:lnTo>
                  <a:lnTo>
                    <a:pt x="36" y="60"/>
                  </a:lnTo>
                  <a:lnTo>
                    <a:pt x="28" y="72"/>
                  </a:lnTo>
                  <a:lnTo>
                    <a:pt x="20" y="84"/>
                  </a:lnTo>
                  <a:lnTo>
                    <a:pt x="12" y="100"/>
                  </a:lnTo>
                  <a:lnTo>
                    <a:pt x="8" y="114"/>
                  </a:lnTo>
                  <a:lnTo>
                    <a:pt x="4" y="130"/>
                  </a:lnTo>
                  <a:lnTo>
                    <a:pt x="0" y="146"/>
                  </a:lnTo>
                  <a:lnTo>
                    <a:pt x="0" y="162"/>
                  </a:lnTo>
                  <a:lnTo>
                    <a:pt x="0" y="162"/>
                  </a:lnTo>
                  <a:lnTo>
                    <a:pt x="0" y="178"/>
                  </a:lnTo>
                  <a:lnTo>
                    <a:pt x="4" y="194"/>
                  </a:lnTo>
                  <a:lnTo>
                    <a:pt x="8" y="210"/>
                  </a:lnTo>
                  <a:lnTo>
                    <a:pt x="12" y="226"/>
                  </a:lnTo>
                  <a:lnTo>
                    <a:pt x="20" y="240"/>
                  </a:lnTo>
                  <a:lnTo>
                    <a:pt x="28" y="252"/>
                  </a:lnTo>
                  <a:lnTo>
                    <a:pt x="36" y="266"/>
                  </a:lnTo>
                  <a:lnTo>
                    <a:pt x="48" y="276"/>
                  </a:lnTo>
                  <a:lnTo>
                    <a:pt x="58" y="288"/>
                  </a:lnTo>
                  <a:lnTo>
                    <a:pt x="72" y="296"/>
                  </a:lnTo>
                  <a:lnTo>
                    <a:pt x="84" y="304"/>
                  </a:lnTo>
                  <a:lnTo>
                    <a:pt x="98" y="312"/>
                  </a:lnTo>
                  <a:lnTo>
                    <a:pt x="114" y="316"/>
                  </a:lnTo>
                  <a:lnTo>
                    <a:pt x="130" y="320"/>
                  </a:lnTo>
                  <a:lnTo>
                    <a:pt x="146" y="324"/>
                  </a:lnTo>
                  <a:lnTo>
                    <a:pt x="162" y="324"/>
                  </a:lnTo>
                  <a:lnTo>
                    <a:pt x="162" y="324"/>
                  </a:lnTo>
                  <a:lnTo>
                    <a:pt x="178" y="324"/>
                  </a:lnTo>
                  <a:lnTo>
                    <a:pt x="196" y="320"/>
                  </a:lnTo>
                  <a:lnTo>
                    <a:pt x="212" y="316"/>
                  </a:lnTo>
                  <a:lnTo>
                    <a:pt x="226" y="310"/>
                  </a:lnTo>
                  <a:lnTo>
                    <a:pt x="240" y="304"/>
                  </a:lnTo>
                  <a:lnTo>
                    <a:pt x="254" y="296"/>
                  </a:lnTo>
                  <a:lnTo>
                    <a:pt x="266" y="286"/>
                  </a:lnTo>
                  <a:lnTo>
                    <a:pt x="278" y="276"/>
                  </a:lnTo>
                  <a:lnTo>
                    <a:pt x="278" y="276"/>
                  </a:lnTo>
                  <a:lnTo>
                    <a:pt x="162" y="160"/>
                  </a:lnTo>
                  <a:lnTo>
                    <a:pt x="162" y="160"/>
                  </a:lnTo>
                  <a:close/>
                </a:path>
              </a:pathLst>
            </a:custGeom>
            <a:noFill/>
            <a:ln w="12700">
              <a:solidFill>
                <a:srgbClr val="BDBD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grpSp>
        <p:nvGrpSpPr>
          <p:cNvPr id="28" name="Grupa 27">
            <a:extLst>
              <a:ext uri="{FF2B5EF4-FFF2-40B4-BE49-F238E27FC236}">
                <a16:creationId xmlns:a16="http://schemas.microsoft.com/office/drawing/2014/main" id="{0F8A1E57-DB30-42DA-BFC5-C5A254765B5F}"/>
              </a:ext>
            </a:extLst>
          </p:cNvPr>
          <p:cNvGrpSpPr>
            <a:grpSpLocks noChangeAspect="1"/>
          </p:cNvGrpSpPr>
          <p:nvPr/>
        </p:nvGrpSpPr>
        <p:grpSpPr>
          <a:xfrm>
            <a:off x="5921537" y="3161008"/>
            <a:ext cx="544555" cy="504000"/>
            <a:chOff x="4541677" y="1380335"/>
            <a:chExt cx="268580" cy="248579"/>
          </a:xfrm>
        </p:grpSpPr>
        <p:sp>
          <p:nvSpPr>
            <p:cNvPr id="30" name="Freeform 9">
              <a:extLst>
                <a:ext uri="{FF2B5EF4-FFF2-40B4-BE49-F238E27FC236}">
                  <a16:creationId xmlns:a16="http://schemas.microsoft.com/office/drawing/2014/main" id="{DFD774EB-F0D4-42E8-BD64-ED5BCC902B3A}"/>
                </a:ext>
              </a:extLst>
            </p:cNvPr>
            <p:cNvSpPr>
              <a:spLocks/>
            </p:cNvSpPr>
            <p:nvPr/>
          </p:nvSpPr>
          <p:spPr bwMode="auto">
            <a:xfrm>
              <a:off x="4683783" y="1513808"/>
              <a:ext cx="126474" cy="88105"/>
            </a:xfrm>
            <a:custGeom>
              <a:avLst/>
              <a:gdLst>
                <a:gd name="T0" fmla="*/ 0 w 178"/>
                <a:gd name="T1" fmla="*/ 0 h 124"/>
                <a:gd name="T2" fmla="*/ 178 w 178"/>
                <a:gd name="T3" fmla="*/ 0 h 124"/>
                <a:gd name="T4" fmla="*/ 178 w 178"/>
                <a:gd name="T5" fmla="*/ 4 h 124"/>
                <a:gd name="T6" fmla="*/ 178 w 178"/>
                <a:gd name="T7" fmla="*/ 4 h 124"/>
                <a:gd name="T8" fmla="*/ 178 w 178"/>
                <a:gd name="T9" fmla="*/ 20 h 124"/>
                <a:gd name="T10" fmla="*/ 176 w 178"/>
                <a:gd name="T11" fmla="*/ 38 h 124"/>
                <a:gd name="T12" fmla="*/ 172 w 178"/>
                <a:gd name="T13" fmla="*/ 54 h 124"/>
                <a:gd name="T14" fmla="*/ 166 w 178"/>
                <a:gd name="T15" fmla="*/ 68 h 124"/>
                <a:gd name="T16" fmla="*/ 158 w 178"/>
                <a:gd name="T17" fmla="*/ 82 h 124"/>
                <a:gd name="T18" fmla="*/ 150 w 178"/>
                <a:gd name="T19" fmla="*/ 96 h 124"/>
                <a:gd name="T20" fmla="*/ 140 w 178"/>
                <a:gd name="T21" fmla="*/ 108 h 124"/>
                <a:gd name="T22" fmla="*/ 130 w 178"/>
                <a:gd name="T23" fmla="*/ 120 h 124"/>
                <a:gd name="T24" fmla="*/ 130 w 178"/>
                <a:gd name="T25" fmla="*/ 120 h 124"/>
                <a:gd name="T26" fmla="*/ 126 w 178"/>
                <a:gd name="T27" fmla="*/ 124 h 124"/>
                <a:gd name="T28" fmla="*/ 0 w 178"/>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24">
                  <a:moveTo>
                    <a:pt x="0" y="0"/>
                  </a:moveTo>
                  <a:lnTo>
                    <a:pt x="178" y="0"/>
                  </a:lnTo>
                  <a:lnTo>
                    <a:pt x="178" y="4"/>
                  </a:lnTo>
                  <a:lnTo>
                    <a:pt x="178" y="4"/>
                  </a:lnTo>
                  <a:lnTo>
                    <a:pt x="178" y="20"/>
                  </a:lnTo>
                  <a:lnTo>
                    <a:pt x="176" y="38"/>
                  </a:lnTo>
                  <a:lnTo>
                    <a:pt x="172" y="54"/>
                  </a:lnTo>
                  <a:lnTo>
                    <a:pt x="166" y="68"/>
                  </a:lnTo>
                  <a:lnTo>
                    <a:pt x="158" y="82"/>
                  </a:lnTo>
                  <a:lnTo>
                    <a:pt x="150" y="96"/>
                  </a:lnTo>
                  <a:lnTo>
                    <a:pt x="140" y="108"/>
                  </a:lnTo>
                  <a:lnTo>
                    <a:pt x="130" y="120"/>
                  </a:lnTo>
                  <a:lnTo>
                    <a:pt x="130" y="120"/>
                  </a:lnTo>
                  <a:lnTo>
                    <a:pt x="126" y="124"/>
                  </a:lnTo>
                  <a:lnTo>
                    <a:pt x="0" y="0"/>
                  </a:lnTo>
                  <a:close/>
                </a:path>
              </a:pathLst>
            </a:custGeom>
            <a:noFill/>
            <a:ln w="12700">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1" name="Freeform 10">
              <a:extLst>
                <a:ext uri="{FF2B5EF4-FFF2-40B4-BE49-F238E27FC236}">
                  <a16:creationId xmlns:a16="http://schemas.microsoft.com/office/drawing/2014/main" id="{D42BEBC0-F974-4908-BB92-6D4FC3CE7CC8}"/>
                </a:ext>
              </a:extLst>
            </p:cNvPr>
            <p:cNvSpPr>
              <a:spLocks/>
            </p:cNvSpPr>
            <p:nvPr/>
          </p:nvSpPr>
          <p:spPr bwMode="auto">
            <a:xfrm>
              <a:off x="4675256" y="1380335"/>
              <a:ext cx="115106" cy="115106"/>
            </a:xfrm>
            <a:custGeom>
              <a:avLst/>
              <a:gdLst>
                <a:gd name="T0" fmla="*/ 0 w 162"/>
                <a:gd name="T1" fmla="*/ 0 h 162"/>
                <a:gd name="T2" fmla="*/ 0 w 162"/>
                <a:gd name="T3" fmla="*/ 0 h 162"/>
                <a:gd name="T4" fmla="*/ 16 w 162"/>
                <a:gd name="T5" fmla="*/ 2 h 162"/>
                <a:gd name="T6" fmla="*/ 32 w 162"/>
                <a:gd name="T7" fmla="*/ 4 h 162"/>
                <a:gd name="T8" fmla="*/ 48 w 162"/>
                <a:gd name="T9" fmla="*/ 8 h 162"/>
                <a:gd name="T10" fmla="*/ 64 w 162"/>
                <a:gd name="T11" fmla="*/ 14 h 162"/>
                <a:gd name="T12" fmla="*/ 78 w 162"/>
                <a:gd name="T13" fmla="*/ 20 h 162"/>
                <a:gd name="T14" fmla="*/ 90 w 162"/>
                <a:gd name="T15" fmla="*/ 28 h 162"/>
                <a:gd name="T16" fmla="*/ 104 w 162"/>
                <a:gd name="T17" fmla="*/ 38 h 162"/>
                <a:gd name="T18" fmla="*/ 114 w 162"/>
                <a:gd name="T19" fmla="*/ 48 h 162"/>
                <a:gd name="T20" fmla="*/ 114 w 162"/>
                <a:gd name="T21" fmla="*/ 48 h 162"/>
                <a:gd name="T22" fmla="*/ 126 w 162"/>
                <a:gd name="T23" fmla="*/ 60 h 162"/>
                <a:gd name="T24" fmla="*/ 134 w 162"/>
                <a:gd name="T25" fmla="*/ 72 h 162"/>
                <a:gd name="T26" fmla="*/ 142 w 162"/>
                <a:gd name="T27" fmla="*/ 86 h 162"/>
                <a:gd name="T28" fmla="*/ 150 w 162"/>
                <a:gd name="T29" fmla="*/ 100 h 162"/>
                <a:gd name="T30" fmla="*/ 154 w 162"/>
                <a:gd name="T31" fmla="*/ 114 h 162"/>
                <a:gd name="T32" fmla="*/ 158 w 162"/>
                <a:gd name="T33" fmla="*/ 130 h 162"/>
                <a:gd name="T34" fmla="*/ 162 w 162"/>
                <a:gd name="T35" fmla="*/ 144 h 162"/>
                <a:gd name="T36" fmla="*/ 162 w 162"/>
                <a:gd name="T37" fmla="*/ 162 h 162"/>
                <a:gd name="T38" fmla="*/ 162 w 162"/>
                <a:gd name="T39" fmla="*/ 162 h 162"/>
                <a:gd name="T40" fmla="*/ 0 w 162"/>
                <a:gd name="T41" fmla="*/ 162 h 162"/>
                <a:gd name="T42" fmla="*/ 0 w 162"/>
                <a:gd name="T43" fmla="*/ 162 h 162"/>
                <a:gd name="T44" fmla="*/ 0 w 162"/>
                <a:gd name="T45" fmla="*/ 0 h 162"/>
                <a:gd name="T46" fmla="*/ 0 w 16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62">
                  <a:moveTo>
                    <a:pt x="0" y="0"/>
                  </a:moveTo>
                  <a:lnTo>
                    <a:pt x="0" y="0"/>
                  </a:lnTo>
                  <a:lnTo>
                    <a:pt x="16" y="2"/>
                  </a:lnTo>
                  <a:lnTo>
                    <a:pt x="32" y="4"/>
                  </a:lnTo>
                  <a:lnTo>
                    <a:pt x="48" y="8"/>
                  </a:lnTo>
                  <a:lnTo>
                    <a:pt x="64" y="14"/>
                  </a:lnTo>
                  <a:lnTo>
                    <a:pt x="78" y="20"/>
                  </a:lnTo>
                  <a:lnTo>
                    <a:pt x="90" y="28"/>
                  </a:lnTo>
                  <a:lnTo>
                    <a:pt x="104" y="38"/>
                  </a:lnTo>
                  <a:lnTo>
                    <a:pt x="114" y="48"/>
                  </a:lnTo>
                  <a:lnTo>
                    <a:pt x="114" y="48"/>
                  </a:lnTo>
                  <a:lnTo>
                    <a:pt x="126" y="60"/>
                  </a:lnTo>
                  <a:lnTo>
                    <a:pt x="134" y="72"/>
                  </a:lnTo>
                  <a:lnTo>
                    <a:pt x="142" y="86"/>
                  </a:lnTo>
                  <a:lnTo>
                    <a:pt x="150" y="100"/>
                  </a:lnTo>
                  <a:lnTo>
                    <a:pt x="154" y="114"/>
                  </a:lnTo>
                  <a:lnTo>
                    <a:pt x="158" y="130"/>
                  </a:lnTo>
                  <a:lnTo>
                    <a:pt x="162" y="144"/>
                  </a:lnTo>
                  <a:lnTo>
                    <a:pt x="162" y="162"/>
                  </a:lnTo>
                  <a:lnTo>
                    <a:pt x="162" y="162"/>
                  </a:lnTo>
                  <a:lnTo>
                    <a:pt x="0" y="162"/>
                  </a:lnTo>
                  <a:lnTo>
                    <a:pt x="0" y="162"/>
                  </a:lnTo>
                  <a:lnTo>
                    <a:pt x="0" y="0"/>
                  </a:lnTo>
                  <a:lnTo>
                    <a:pt x="0" y="0"/>
                  </a:lnTo>
                  <a:close/>
                </a:path>
              </a:pathLst>
            </a:custGeom>
            <a:noFill/>
            <a:ln w="12700">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2" name="Freeform 11">
              <a:extLst>
                <a:ext uri="{FF2B5EF4-FFF2-40B4-BE49-F238E27FC236}">
                  <a16:creationId xmlns:a16="http://schemas.microsoft.com/office/drawing/2014/main" id="{B3B3A16F-961F-40AD-9F0E-FD49780321E2}"/>
                </a:ext>
              </a:extLst>
            </p:cNvPr>
            <p:cNvSpPr>
              <a:spLocks/>
            </p:cNvSpPr>
            <p:nvPr/>
          </p:nvSpPr>
          <p:spPr bwMode="auto">
            <a:xfrm>
              <a:off x="4541677" y="1398703"/>
              <a:ext cx="197526" cy="230211"/>
            </a:xfrm>
            <a:custGeom>
              <a:avLst/>
              <a:gdLst>
                <a:gd name="T0" fmla="*/ 162 w 278"/>
                <a:gd name="T1" fmla="*/ 160 h 324"/>
                <a:gd name="T2" fmla="*/ 162 w 278"/>
                <a:gd name="T3" fmla="*/ 0 h 324"/>
                <a:gd name="T4" fmla="*/ 162 w 278"/>
                <a:gd name="T5" fmla="*/ 0 h 324"/>
                <a:gd name="T6" fmla="*/ 146 w 278"/>
                <a:gd name="T7" fmla="*/ 0 h 324"/>
                <a:gd name="T8" fmla="*/ 130 w 278"/>
                <a:gd name="T9" fmla="*/ 4 h 324"/>
                <a:gd name="T10" fmla="*/ 114 w 278"/>
                <a:gd name="T11" fmla="*/ 8 h 324"/>
                <a:gd name="T12" fmla="*/ 98 w 278"/>
                <a:gd name="T13" fmla="*/ 12 h 324"/>
                <a:gd name="T14" fmla="*/ 84 w 278"/>
                <a:gd name="T15" fmla="*/ 20 h 324"/>
                <a:gd name="T16" fmla="*/ 72 w 278"/>
                <a:gd name="T17" fmla="*/ 28 h 324"/>
                <a:gd name="T18" fmla="*/ 58 w 278"/>
                <a:gd name="T19" fmla="*/ 38 h 324"/>
                <a:gd name="T20" fmla="*/ 48 w 278"/>
                <a:gd name="T21" fmla="*/ 48 h 324"/>
                <a:gd name="T22" fmla="*/ 36 w 278"/>
                <a:gd name="T23" fmla="*/ 60 h 324"/>
                <a:gd name="T24" fmla="*/ 28 w 278"/>
                <a:gd name="T25" fmla="*/ 72 h 324"/>
                <a:gd name="T26" fmla="*/ 20 w 278"/>
                <a:gd name="T27" fmla="*/ 84 h 324"/>
                <a:gd name="T28" fmla="*/ 12 w 278"/>
                <a:gd name="T29" fmla="*/ 100 h 324"/>
                <a:gd name="T30" fmla="*/ 8 w 278"/>
                <a:gd name="T31" fmla="*/ 114 h 324"/>
                <a:gd name="T32" fmla="*/ 4 w 278"/>
                <a:gd name="T33" fmla="*/ 130 h 324"/>
                <a:gd name="T34" fmla="*/ 0 w 278"/>
                <a:gd name="T35" fmla="*/ 146 h 324"/>
                <a:gd name="T36" fmla="*/ 0 w 278"/>
                <a:gd name="T37" fmla="*/ 162 h 324"/>
                <a:gd name="T38" fmla="*/ 0 w 278"/>
                <a:gd name="T39" fmla="*/ 162 h 324"/>
                <a:gd name="T40" fmla="*/ 0 w 278"/>
                <a:gd name="T41" fmla="*/ 178 h 324"/>
                <a:gd name="T42" fmla="*/ 4 w 278"/>
                <a:gd name="T43" fmla="*/ 194 h 324"/>
                <a:gd name="T44" fmla="*/ 8 w 278"/>
                <a:gd name="T45" fmla="*/ 210 h 324"/>
                <a:gd name="T46" fmla="*/ 12 w 278"/>
                <a:gd name="T47" fmla="*/ 226 h 324"/>
                <a:gd name="T48" fmla="*/ 20 w 278"/>
                <a:gd name="T49" fmla="*/ 240 h 324"/>
                <a:gd name="T50" fmla="*/ 28 w 278"/>
                <a:gd name="T51" fmla="*/ 252 h 324"/>
                <a:gd name="T52" fmla="*/ 36 w 278"/>
                <a:gd name="T53" fmla="*/ 266 h 324"/>
                <a:gd name="T54" fmla="*/ 48 w 278"/>
                <a:gd name="T55" fmla="*/ 276 h 324"/>
                <a:gd name="T56" fmla="*/ 58 w 278"/>
                <a:gd name="T57" fmla="*/ 288 h 324"/>
                <a:gd name="T58" fmla="*/ 72 w 278"/>
                <a:gd name="T59" fmla="*/ 296 h 324"/>
                <a:gd name="T60" fmla="*/ 84 w 278"/>
                <a:gd name="T61" fmla="*/ 304 h 324"/>
                <a:gd name="T62" fmla="*/ 98 w 278"/>
                <a:gd name="T63" fmla="*/ 312 h 324"/>
                <a:gd name="T64" fmla="*/ 114 w 278"/>
                <a:gd name="T65" fmla="*/ 316 h 324"/>
                <a:gd name="T66" fmla="*/ 130 w 278"/>
                <a:gd name="T67" fmla="*/ 320 h 324"/>
                <a:gd name="T68" fmla="*/ 146 w 278"/>
                <a:gd name="T69" fmla="*/ 324 h 324"/>
                <a:gd name="T70" fmla="*/ 162 w 278"/>
                <a:gd name="T71" fmla="*/ 324 h 324"/>
                <a:gd name="T72" fmla="*/ 162 w 278"/>
                <a:gd name="T73" fmla="*/ 324 h 324"/>
                <a:gd name="T74" fmla="*/ 178 w 278"/>
                <a:gd name="T75" fmla="*/ 324 h 324"/>
                <a:gd name="T76" fmla="*/ 196 w 278"/>
                <a:gd name="T77" fmla="*/ 320 h 324"/>
                <a:gd name="T78" fmla="*/ 212 w 278"/>
                <a:gd name="T79" fmla="*/ 316 h 324"/>
                <a:gd name="T80" fmla="*/ 226 w 278"/>
                <a:gd name="T81" fmla="*/ 310 h 324"/>
                <a:gd name="T82" fmla="*/ 240 w 278"/>
                <a:gd name="T83" fmla="*/ 304 h 324"/>
                <a:gd name="T84" fmla="*/ 254 w 278"/>
                <a:gd name="T85" fmla="*/ 296 h 324"/>
                <a:gd name="T86" fmla="*/ 266 w 278"/>
                <a:gd name="T87" fmla="*/ 286 h 324"/>
                <a:gd name="T88" fmla="*/ 278 w 278"/>
                <a:gd name="T89" fmla="*/ 276 h 324"/>
                <a:gd name="T90" fmla="*/ 278 w 278"/>
                <a:gd name="T91" fmla="*/ 276 h 324"/>
                <a:gd name="T92" fmla="*/ 162 w 278"/>
                <a:gd name="T93" fmla="*/ 160 h 324"/>
                <a:gd name="T94" fmla="*/ 162 w 278"/>
                <a:gd name="T95" fmla="*/ 16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8" h="324">
                  <a:moveTo>
                    <a:pt x="162" y="160"/>
                  </a:moveTo>
                  <a:lnTo>
                    <a:pt x="162" y="0"/>
                  </a:lnTo>
                  <a:lnTo>
                    <a:pt x="162" y="0"/>
                  </a:lnTo>
                  <a:lnTo>
                    <a:pt x="146" y="0"/>
                  </a:lnTo>
                  <a:lnTo>
                    <a:pt x="130" y="4"/>
                  </a:lnTo>
                  <a:lnTo>
                    <a:pt x="114" y="8"/>
                  </a:lnTo>
                  <a:lnTo>
                    <a:pt x="98" y="12"/>
                  </a:lnTo>
                  <a:lnTo>
                    <a:pt x="84" y="20"/>
                  </a:lnTo>
                  <a:lnTo>
                    <a:pt x="72" y="28"/>
                  </a:lnTo>
                  <a:lnTo>
                    <a:pt x="58" y="38"/>
                  </a:lnTo>
                  <a:lnTo>
                    <a:pt x="48" y="48"/>
                  </a:lnTo>
                  <a:lnTo>
                    <a:pt x="36" y="60"/>
                  </a:lnTo>
                  <a:lnTo>
                    <a:pt x="28" y="72"/>
                  </a:lnTo>
                  <a:lnTo>
                    <a:pt x="20" y="84"/>
                  </a:lnTo>
                  <a:lnTo>
                    <a:pt x="12" y="100"/>
                  </a:lnTo>
                  <a:lnTo>
                    <a:pt x="8" y="114"/>
                  </a:lnTo>
                  <a:lnTo>
                    <a:pt x="4" y="130"/>
                  </a:lnTo>
                  <a:lnTo>
                    <a:pt x="0" y="146"/>
                  </a:lnTo>
                  <a:lnTo>
                    <a:pt x="0" y="162"/>
                  </a:lnTo>
                  <a:lnTo>
                    <a:pt x="0" y="162"/>
                  </a:lnTo>
                  <a:lnTo>
                    <a:pt x="0" y="178"/>
                  </a:lnTo>
                  <a:lnTo>
                    <a:pt x="4" y="194"/>
                  </a:lnTo>
                  <a:lnTo>
                    <a:pt x="8" y="210"/>
                  </a:lnTo>
                  <a:lnTo>
                    <a:pt x="12" y="226"/>
                  </a:lnTo>
                  <a:lnTo>
                    <a:pt x="20" y="240"/>
                  </a:lnTo>
                  <a:lnTo>
                    <a:pt x="28" y="252"/>
                  </a:lnTo>
                  <a:lnTo>
                    <a:pt x="36" y="266"/>
                  </a:lnTo>
                  <a:lnTo>
                    <a:pt x="48" y="276"/>
                  </a:lnTo>
                  <a:lnTo>
                    <a:pt x="58" y="288"/>
                  </a:lnTo>
                  <a:lnTo>
                    <a:pt x="72" y="296"/>
                  </a:lnTo>
                  <a:lnTo>
                    <a:pt x="84" y="304"/>
                  </a:lnTo>
                  <a:lnTo>
                    <a:pt x="98" y="312"/>
                  </a:lnTo>
                  <a:lnTo>
                    <a:pt x="114" y="316"/>
                  </a:lnTo>
                  <a:lnTo>
                    <a:pt x="130" y="320"/>
                  </a:lnTo>
                  <a:lnTo>
                    <a:pt x="146" y="324"/>
                  </a:lnTo>
                  <a:lnTo>
                    <a:pt x="162" y="324"/>
                  </a:lnTo>
                  <a:lnTo>
                    <a:pt x="162" y="324"/>
                  </a:lnTo>
                  <a:lnTo>
                    <a:pt x="178" y="324"/>
                  </a:lnTo>
                  <a:lnTo>
                    <a:pt x="196" y="320"/>
                  </a:lnTo>
                  <a:lnTo>
                    <a:pt x="212" y="316"/>
                  </a:lnTo>
                  <a:lnTo>
                    <a:pt x="226" y="310"/>
                  </a:lnTo>
                  <a:lnTo>
                    <a:pt x="240" y="304"/>
                  </a:lnTo>
                  <a:lnTo>
                    <a:pt x="254" y="296"/>
                  </a:lnTo>
                  <a:lnTo>
                    <a:pt x="266" y="286"/>
                  </a:lnTo>
                  <a:lnTo>
                    <a:pt x="278" y="276"/>
                  </a:lnTo>
                  <a:lnTo>
                    <a:pt x="278" y="276"/>
                  </a:lnTo>
                  <a:lnTo>
                    <a:pt x="162" y="160"/>
                  </a:lnTo>
                  <a:lnTo>
                    <a:pt x="162" y="160"/>
                  </a:lnTo>
                  <a:close/>
                </a:path>
              </a:pathLst>
            </a:custGeom>
            <a:noFill/>
            <a:ln w="12700">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239805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rostokąt: zaokrąglone rogi 37">
            <a:extLst>
              <a:ext uri="{FF2B5EF4-FFF2-40B4-BE49-F238E27FC236}">
                <a16:creationId xmlns:a16="http://schemas.microsoft.com/office/drawing/2014/main" id="{45FFA562-FA54-42C2-BFDC-A01C18311991}"/>
              </a:ext>
            </a:extLst>
          </p:cNvPr>
          <p:cNvSpPr/>
          <p:nvPr/>
        </p:nvSpPr>
        <p:spPr>
          <a:xfrm>
            <a:off x="4571574" y="3353903"/>
            <a:ext cx="4246599" cy="1825386"/>
          </a:xfrm>
          <a:prstGeom prst="roundRect">
            <a:avLst>
              <a:gd name="adj" fmla="val 1232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4A3DF106-13E8-436A-8F8A-FC519FF5F5DD}"/>
              </a:ext>
            </a:extLst>
          </p:cNvPr>
          <p:cNvSpPr/>
          <p:nvPr/>
        </p:nvSpPr>
        <p:spPr>
          <a:xfrm>
            <a:off x="4572000" y="2465304"/>
            <a:ext cx="4246599" cy="789047"/>
          </a:xfrm>
          <a:prstGeom prst="roundRect">
            <a:avLst>
              <a:gd name="adj" fmla="val 1670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Grafika 4">
            <a:extLst>
              <a:ext uri="{FF2B5EF4-FFF2-40B4-BE49-F238E27FC236}">
                <a16:creationId xmlns:a16="http://schemas.microsoft.com/office/drawing/2014/main" id="{5D9E1D0F-D46B-4044-AD55-7A94B52A5E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1150" y="3021447"/>
            <a:ext cx="2448000" cy="2448000"/>
          </a:xfrm>
          <a:prstGeom prst="rect">
            <a:avLst/>
          </a:prstGeom>
        </p:spPr>
      </p:pic>
      <p:graphicFrame>
        <p:nvGraphicFramePr>
          <p:cNvPr id="36" name="Wykres 35" descr="Opinia na temat skutków zmian klimatu.&#10;&#10;Wykres kołowy przedstawiający opinie na temat skutków, jakie przynoszą aktualne zmiany klimatu (pozytywne - 6%, obojętne - 14%, negatywne - 76%, nie wiem, trudno powiedzieć - 3%).&#10;">
            <a:extLst>
              <a:ext uri="{FF2B5EF4-FFF2-40B4-BE49-F238E27FC236}">
                <a16:creationId xmlns:a16="http://schemas.microsoft.com/office/drawing/2014/main" id="{62FDF756-342F-49C2-A501-4C1C746ACE52}"/>
              </a:ext>
            </a:extLst>
          </p:cNvPr>
          <p:cNvGraphicFramePr/>
          <p:nvPr>
            <p:extLst>
              <p:ext uri="{D42A27DB-BD31-4B8C-83A1-F6EECF244321}">
                <p14:modId xmlns:p14="http://schemas.microsoft.com/office/powerpoint/2010/main" val="3186309070"/>
              </p:ext>
            </p:extLst>
          </p:nvPr>
        </p:nvGraphicFramePr>
        <p:xfrm>
          <a:off x="373466" y="1521990"/>
          <a:ext cx="4334416" cy="2404172"/>
        </p:xfrm>
        <a:graphic>
          <a:graphicData uri="http://schemas.openxmlformats.org/drawingml/2006/chart">
            <c:chart xmlns:c="http://schemas.openxmlformats.org/drawingml/2006/chart" xmlns:r="http://schemas.openxmlformats.org/officeDocument/2006/relationships" r:id="rId5"/>
          </a:graphicData>
        </a:graphic>
      </p:graphicFrame>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Aktualne skutki zmian klimatu</a:t>
            </a:r>
          </a:p>
          <a:p>
            <a:endParaRPr lang="pl-PL" sz="1600">
              <a:latin typeface="+mn-lt"/>
            </a:endParaRP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n=1005.</a:t>
            </a: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5" y="908050"/>
            <a:ext cx="8486775" cy="252413"/>
          </a:xfrm>
        </p:spPr>
        <p:txBody>
          <a:bodyPr/>
          <a:lstStyle/>
          <a:p>
            <a:pPr algn="just"/>
            <a:r>
              <a:rPr lang="pl-PL" sz="1100"/>
              <a:t>C1.Jakie skutki według Pana(i) przynoszą aktualnie zmiany klimatu? </a:t>
            </a:r>
          </a:p>
          <a:p>
            <a:pPr algn="just"/>
            <a:r>
              <a:rPr lang="pl-PL" sz="800" i="1">
                <a:solidFill>
                  <a:schemeClr val="bg1">
                    <a:lumMod val="75000"/>
                  </a:schemeClr>
                </a:solidFill>
              </a:rPr>
              <a:t>Pytanie jednokrotnego wyboru.</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a:extLst>
              <a:ext uri="{FF2B5EF4-FFF2-40B4-BE49-F238E27FC236}">
                <a16:creationId xmlns:a16="http://schemas.microsoft.com/office/drawing/2014/main" id="{738DF58A-146E-4ED0-8634-43DA24C6B3D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043" y="141394"/>
            <a:ext cx="540000" cy="540000"/>
          </a:xfrm>
          <a:prstGeom prst="rect">
            <a:avLst/>
          </a:prstGeom>
        </p:spPr>
      </p:pic>
      <p:sp>
        <p:nvSpPr>
          <p:cNvPr id="19" name="Symbol zastępczy tekstu 7">
            <a:extLst>
              <a:ext uri="{FF2B5EF4-FFF2-40B4-BE49-F238E27FC236}">
                <a16:creationId xmlns:a16="http://schemas.microsoft.com/office/drawing/2014/main" id="{D7D7CC04-5857-476A-A7D5-288FDB73EDD9}"/>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graphicFrame>
        <p:nvGraphicFramePr>
          <p:cNvPr id="39" name="Symbol zastępczy zawartości 4">
            <a:extLst>
              <a:ext uri="{FF2B5EF4-FFF2-40B4-BE49-F238E27FC236}">
                <a16:creationId xmlns:a16="http://schemas.microsoft.com/office/drawing/2014/main" id="{648483E7-3086-4D11-99BD-D181EDC6BE6D}"/>
              </a:ext>
            </a:extLst>
          </p:cNvPr>
          <p:cNvGraphicFramePr>
            <a:graphicFrameLocks/>
          </p:cNvGraphicFramePr>
          <p:nvPr>
            <p:extLst>
              <p:ext uri="{D42A27DB-BD31-4B8C-83A1-F6EECF244321}">
                <p14:modId xmlns:p14="http://schemas.microsoft.com/office/powerpoint/2010/main" val="2350127954"/>
              </p:ext>
            </p:extLst>
          </p:nvPr>
        </p:nvGraphicFramePr>
        <p:xfrm>
          <a:off x="689033" y="3816219"/>
          <a:ext cx="2775024" cy="1563982"/>
        </p:xfrm>
        <a:graphic>
          <a:graphicData uri="http://schemas.openxmlformats.org/drawingml/2006/chart">
            <c:chart xmlns:c="http://schemas.openxmlformats.org/drawingml/2006/chart" xmlns:r="http://schemas.openxmlformats.org/officeDocument/2006/relationships" r:id="rId8"/>
          </a:graphicData>
        </a:graphic>
      </p:graphicFrame>
      <p:sp>
        <p:nvSpPr>
          <p:cNvPr id="40" name="pole tekstowe 39">
            <a:extLst>
              <a:ext uri="{FF2B5EF4-FFF2-40B4-BE49-F238E27FC236}">
                <a16:creationId xmlns:a16="http://schemas.microsoft.com/office/drawing/2014/main" id="{F0AF682B-3873-4647-845A-DAED42C90DF8}"/>
              </a:ext>
            </a:extLst>
          </p:cNvPr>
          <p:cNvSpPr txBox="1"/>
          <p:nvPr/>
        </p:nvSpPr>
        <p:spPr>
          <a:xfrm>
            <a:off x="2723163" y="1586704"/>
            <a:ext cx="1924248" cy="766167"/>
          </a:xfrm>
          <a:prstGeom prst="wedgeRoundRectCallout">
            <a:avLst>
              <a:gd name="adj1" fmla="val -46893"/>
              <a:gd name="adj2" fmla="val 109812"/>
              <a:gd name="adj3" fmla="val 16667"/>
            </a:avLst>
          </a:prstGeom>
          <a:solidFill>
            <a:schemeClr val="bg1"/>
          </a:solidFill>
          <a:ln>
            <a:solidFill>
              <a:srgbClr val="DD2B1D"/>
            </a:solidFill>
            <a:prstDash val="dash"/>
          </a:ln>
        </p:spPr>
        <p:txBody>
          <a:bodyPr wrap="square">
            <a:spAutoFit/>
          </a:bodyPr>
          <a:lstStyle/>
          <a:p>
            <a:pPr marL="0" defTabSz="914400" rtl="0" eaLnBrk="1" fontAlgn="t" latinLnBrk="0" hangingPunct="1"/>
            <a:r>
              <a:rPr lang="pl-PL" b="1" i="1">
                <a:solidFill>
                  <a:schemeClr val="accent6">
                    <a:lumMod val="60000"/>
                    <a:lumOff val="40000"/>
                  </a:schemeClr>
                </a:solidFill>
                <a:latin typeface="Calibri" panose="020F0502020204030204" pitchFamily="34" charset="0"/>
              </a:rPr>
              <a:t>ponad 3/4 osób </a:t>
            </a:r>
            <a:endParaRPr lang="pl-PL" i="1">
              <a:solidFill>
                <a:schemeClr val="accent6">
                  <a:lumMod val="60000"/>
                  <a:lumOff val="40000"/>
                </a:schemeClr>
              </a:solidFill>
              <a:latin typeface="Calibri" panose="020F0502020204030204" pitchFamily="34" charset="0"/>
            </a:endParaRPr>
          </a:p>
          <a:p>
            <a:pPr marL="0" defTabSz="914400" rtl="0" eaLnBrk="1" fontAlgn="t" latinLnBrk="0" hangingPunct="1"/>
            <a:r>
              <a:rPr lang="pl-PL" sz="1050" i="1">
                <a:solidFill>
                  <a:schemeClr val="accent6">
                    <a:lumMod val="60000"/>
                    <a:lumOff val="40000"/>
                  </a:schemeClr>
                </a:solidFill>
                <a:latin typeface="Calibri" panose="020F0502020204030204" pitchFamily="34" charset="0"/>
              </a:rPr>
              <a:t>uważa, że zmiany klimatu przynoszą negatywne skutki.</a:t>
            </a:r>
            <a:endParaRPr lang="pl-PL" sz="1050" i="1" u="none" strike="noStrike" kern="1200">
              <a:solidFill>
                <a:schemeClr val="accent6">
                  <a:lumMod val="60000"/>
                  <a:lumOff val="40000"/>
                </a:schemeClr>
              </a:solidFill>
              <a:effectLst/>
              <a:latin typeface="Calibri" panose="020F0502020204030204" pitchFamily="34" charset="0"/>
              <a:ea typeface="+mn-ea"/>
              <a:cs typeface="+mn-cs"/>
            </a:endParaRPr>
          </a:p>
        </p:txBody>
      </p:sp>
      <p:graphicFrame>
        <p:nvGraphicFramePr>
          <p:cNvPr id="42" name="Tabela 41">
            <a:extLst>
              <a:ext uri="{FF2B5EF4-FFF2-40B4-BE49-F238E27FC236}">
                <a16:creationId xmlns:a16="http://schemas.microsoft.com/office/drawing/2014/main" id="{B75E26DC-2DA6-49BA-AE3B-FB56E4442E03}"/>
              </a:ext>
            </a:extLst>
          </p:cNvPr>
          <p:cNvGraphicFramePr>
            <a:graphicFrameLocks noGrp="1"/>
          </p:cNvGraphicFramePr>
          <p:nvPr>
            <p:extLst>
              <p:ext uri="{D42A27DB-BD31-4B8C-83A1-F6EECF244321}">
                <p14:modId xmlns:p14="http://schemas.microsoft.com/office/powerpoint/2010/main" val="3710040524"/>
              </p:ext>
            </p:extLst>
          </p:nvPr>
        </p:nvGraphicFramePr>
        <p:xfrm>
          <a:off x="5094336" y="1763973"/>
          <a:ext cx="2412776" cy="3367507"/>
        </p:xfrm>
        <a:graphic>
          <a:graphicData uri="http://schemas.openxmlformats.org/drawingml/2006/table">
            <a:tbl>
              <a:tblPr firstRow="1" bandRow="1">
                <a:tableStyleId>{5C22544A-7EE6-4342-B048-85BDC9FD1C3A}</a:tableStyleId>
              </a:tblPr>
              <a:tblGrid>
                <a:gridCol w="2412776">
                  <a:extLst>
                    <a:ext uri="{9D8B030D-6E8A-4147-A177-3AD203B41FA5}">
                      <a16:colId xmlns:a16="http://schemas.microsoft.com/office/drawing/2014/main" val="90114990"/>
                    </a:ext>
                  </a:extLst>
                </a:gridCol>
              </a:tblGrid>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1162495"/>
                  </a:ext>
                </a:extLst>
              </a:tr>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07683"/>
                  </a:ext>
                </a:extLst>
              </a:tr>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711637"/>
                  </a:ext>
                </a:extLst>
              </a:tr>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38065"/>
                  </a:ext>
                </a:extLst>
              </a:tr>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2303384"/>
                  </a:ext>
                </a:extLst>
              </a:tr>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094123"/>
                  </a:ext>
                </a:extLst>
              </a:tr>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402235"/>
                  </a:ext>
                </a:extLst>
              </a:tr>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629763"/>
                  </a:ext>
                </a:extLst>
              </a:tr>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766591"/>
                  </a:ext>
                </a:extLst>
              </a:tr>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7055853"/>
                  </a:ext>
                </a:extLst>
              </a:tr>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818331"/>
                  </a:ext>
                </a:extLst>
              </a:tr>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1214560"/>
                  </a:ext>
                </a:extLst>
              </a:tr>
              <a:tr h="259039">
                <a:tc>
                  <a:txBody>
                    <a:bodyPr/>
                    <a:lstStyle/>
                    <a:p>
                      <a:pPr algn="r" fontAlgn="b"/>
                      <a:endParaRPr lang="pl-PL" sz="1050" b="0" i="0" u="none" strike="noStrike">
                        <a:solidFill>
                          <a:schemeClr val="tx1"/>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537268"/>
                  </a:ext>
                </a:extLst>
              </a:tr>
            </a:tbl>
          </a:graphicData>
        </a:graphic>
      </p:graphicFrame>
      <p:graphicFrame>
        <p:nvGraphicFramePr>
          <p:cNvPr id="43" name="Wykres 42">
            <a:extLst>
              <a:ext uri="{FF2B5EF4-FFF2-40B4-BE49-F238E27FC236}">
                <a16:creationId xmlns:a16="http://schemas.microsoft.com/office/drawing/2014/main" id="{239E554D-F978-4722-A6D9-69ED2FBBFA21}"/>
              </a:ext>
            </a:extLst>
          </p:cNvPr>
          <p:cNvGraphicFramePr/>
          <p:nvPr>
            <p:extLst>
              <p:ext uri="{D42A27DB-BD31-4B8C-83A1-F6EECF244321}">
                <p14:modId xmlns:p14="http://schemas.microsoft.com/office/powerpoint/2010/main" val="1846984850"/>
              </p:ext>
            </p:extLst>
          </p:nvPr>
        </p:nvGraphicFramePr>
        <p:xfrm>
          <a:off x="4560711" y="1718085"/>
          <a:ext cx="4109156" cy="3446284"/>
        </p:xfrm>
        <a:graphic>
          <a:graphicData uri="http://schemas.openxmlformats.org/drawingml/2006/chart">
            <c:chart xmlns:c="http://schemas.openxmlformats.org/drawingml/2006/chart" xmlns:r="http://schemas.openxmlformats.org/officeDocument/2006/relationships" r:id="rId9"/>
          </a:graphicData>
        </a:graphic>
      </p:graphicFrame>
      <p:grpSp>
        <p:nvGrpSpPr>
          <p:cNvPr id="47" name="Grupa 46">
            <a:extLst>
              <a:ext uri="{FF2B5EF4-FFF2-40B4-BE49-F238E27FC236}">
                <a16:creationId xmlns:a16="http://schemas.microsoft.com/office/drawing/2014/main" id="{3425DBD2-4FBC-4709-8A5E-DADD2095A66C}"/>
              </a:ext>
            </a:extLst>
          </p:cNvPr>
          <p:cNvGrpSpPr>
            <a:grpSpLocks noChangeAspect="1"/>
          </p:cNvGrpSpPr>
          <p:nvPr/>
        </p:nvGrpSpPr>
        <p:grpSpPr>
          <a:xfrm>
            <a:off x="8172302" y="2642348"/>
            <a:ext cx="341166" cy="401661"/>
            <a:chOff x="2626407" y="3133910"/>
            <a:chExt cx="183471" cy="216004"/>
          </a:xfrm>
          <a:solidFill>
            <a:srgbClr val="AD9485"/>
          </a:solidFill>
        </p:grpSpPr>
        <p:sp>
          <p:nvSpPr>
            <p:cNvPr id="48" name="Freeform 12">
              <a:extLst>
                <a:ext uri="{FF2B5EF4-FFF2-40B4-BE49-F238E27FC236}">
                  <a16:creationId xmlns:a16="http://schemas.microsoft.com/office/drawing/2014/main" id="{58DAD271-30E5-4537-BCBF-E176CAD06B01}"/>
                </a:ext>
              </a:extLst>
            </p:cNvPr>
            <p:cNvSpPr>
              <a:spLocks noEditPoints="1"/>
            </p:cNvSpPr>
            <p:nvPr/>
          </p:nvSpPr>
          <p:spPr bwMode="auto">
            <a:xfrm>
              <a:off x="2733300" y="3133910"/>
              <a:ext cx="76578" cy="216000"/>
            </a:xfrm>
            <a:custGeom>
              <a:avLst/>
              <a:gdLst>
                <a:gd name="T0" fmla="*/ 447 w 1015"/>
                <a:gd name="T1" fmla="*/ 782 h 2861"/>
                <a:gd name="T2" fmla="*/ 354 w 1015"/>
                <a:gd name="T3" fmla="*/ 756 h 2861"/>
                <a:gd name="T4" fmla="*/ 272 w 1015"/>
                <a:gd name="T5" fmla="*/ 709 h 2861"/>
                <a:gd name="T6" fmla="*/ 204 w 1015"/>
                <a:gd name="T7" fmla="*/ 643 h 2861"/>
                <a:gd name="T8" fmla="*/ 153 w 1015"/>
                <a:gd name="T9" fmla="*/ 565 h 2861"/>
                <a:gd name="T10" fmla="*/ 122 w 1015"/>
                <a:gd name="T11" fmla="*/ 472 h 2861"/>
                <a:gd name="T12" fmla="*/ 113 w 1015"/>
                <a:gd name="T13" fmla="*/ 392 h 2861"/>
                <a:gd name="T14" fmla="*/ 126 w 1015"/>
                <a:gd name="T15" fmla="*/ 294 h 2861"/>
                <a:gd name="T16" fmla="*/ 161 w 1015"/>
                <a:gd name="T17" fmla="*/ 205 h 2861"/>
                <a:gd name="T18" fmla="*/ 216 w 1015"/>
                <a:gd name="T19" fmla="*/ 128 h 2861"/>
                <a:gd name="T20" fmla="*/ 288 w 1015"/>
                <a:gd name="T21" fmla="*/ 66 h 2861"/>
                <a:gd name="T22" fmla="*/ 372 w 1015"/>
                <a:gd name="T23" fmla="*/ 23 h 2861"/>
                <a:gd name="T24" fmla="*/ 467 w 1015"/>
                <a:gd name="T25" fmla="*/ 2 h 2861"/>
                <a:gd name="T26" fmla="*/ 548 w 1015"/>
                <a:gd name="T27" fmla="*/ 2 h 2861"/>
                <a:gd name="T28" fmla="*/ 643 w 1015"/>
                <a:gd name="T29" fmla="*/ 23 h 2861"/>
                <a:gd name="T30" fmla="*/ 728 w 1015"/>
                <a:gd name="T31" fmla="*/ 66 h 2861"/>
                <a:gd name="T32" fmla="*/ 799 w 1015"/>
                <a:gd name="T33" fmla="*/ 128 h 2861"/>
                <a:gd name="T34" fmla="*/ 854 w 1015"/>
                <a:gd name="T35" fmla="*/ 205 h 2861"/>
                <a:gd name="T36" fmla="*/ 889 w 1015"/>
                <a:gd name="T37" fmla="*/ 294 h 2861"/>
                <a:gd name="T38" fmla="*/ 902 w 1015"/>
                <a:gd name="T39" fmla="*/ 392 h 2861"/>
                <a:gd name="T40" fmla="*/ 893 w 1015"/>
                <a:gd name="T41" fmla="*/ 472 h 2861"/>
                <a:gd name="T42" fmla="*/ 863 w 1015"/>
                <a:gd name="T43" fmla="*/ 565 h 2861"/>
                <a:gd name="T44" fmla="*/ 811 w 1015"/>
                <a:gd name="T45" fmla="*/ 643 h 2861"/>
                <a:gd name="T46" fmla="*/ 743 w 1015"/>
                <a:gd name="T47" fmla="*/ 709 h 2861"/>
                <a:gd name="T48" fmla="*/ 661 w 1015"/>
                <a:gd name="T49" fmla="*/ 756 h 2861"/>
                <a:gd name="T50" fmla="*/ 568 w 1015"/>
                <a:gd name="T51" fmla="*/ 782 h 2861"/>
                <a:gd name="T52" fmla="*/ 682 w 1015"/>
                <a:gd name="T53" fmla="*/ 2861 h 2861"/>
                <a:gd name="T54" fmla="*/ 713 w 1015"/>
                <a:gd name="T55" fmla="*/ 2856 h 2861"/>
                <a:gd name="T56" fmla="*/ 734 w 1015"/>
                <a:gd name="T57" fmla="*/ 2832 h 2861"/>
                <a:gd name="T58" fmla="*/ 766 w 1015"/>
                <a:gd name="T59" fmla="*/ 2735 h 2861"/>
                <a:gd name="T60" fmla="*/ 823 w 1015"/>
                <a:gd name="T61" fmla="*/ 2442 h 2861"/>
                <a:gd name="T62" fmla="*/ 882 w 1015"/>
                <a:gd name="T63" fmla="*/ 2097 h 2861"/>
                <a:gd name="T64" fmla="*/ 911 w 1015"/>
                <a:gd name="T65" fmla="*/ 2034 h 2861"/>
                <a:gd name="T66" fmla="*/ 954 w 1015"/>
                <a:gd name="T67" fmla="*/ 1970 h 2861"/>
                <a:gd name="T68" fmla="*/ 979 w 1015"/>
                <a:gd name="T69" fmla="*/ 1837 h 2861"/>
                <a:gd name="T70" fmla="*/ 1012 w 1015"/>
                <a:gd name="T71" fmla="*/ 1457 h 2861"/>
                <a:gd name="T72" fmla="*/ 1013 w 1015"/>
                <a:gd name="T73" fmla="*/ 1164 h 2861"/>
                <a:gd name="T74" fmla="*/ 1005 w 1015"/>
                <a:gd name="T75" fmla="*/ 1081 h 2861"/>
                <a:gd name="T76" fmla="*/ 975 w 1015"/>
                <a:gd name="T77" fmla="*/ 1034 h 2861"/>
                <a:gd name="T78" fmla="*/ 917 w 1015"/>
                <a:gd name="T79" fmla="*/ 992 h 2861"/>
                <a:gd name="T80" fmla="*/ 778 w 1015"/>
                <a:gd name="T81" fmla="*/ 939 h 2861"/>
                <a:gd name="T82" fmla="*/ 555 w 1015"/>
                <a:gd name="T83" fmla="*/ 906 h 2861"/>
                <a:gd name="T84" fmla="*/ 366 w 1015"/>
                <a:gd name="T85" fmla="*/ 914 h 2861"/>
                <a:gd name="T86" fmla="*/ 162 w 1015"/>
                <a:gd name="T87" fmla="*/ 963 h 2861"/>
                <a:gd name="T88" fmla="*/ 72 w 1015"/>
                <a:gd name="T89" fmla="*/ 1007 h 2861"/>
                <a:gd name="T90" fmla="*/ 24 w 1015"/>
                <a:gd name="T91" fmla="*/ 1052 h 2861"/>
                <a:gd name="T92" fmla="*/ 7 w 1015"/>
                <a:gd name="T93" fmla="*/ 1102 h 2861"/>
                <a:gd name="T94" fmla="*/ 0 w 1015"/>
                <a:gd name="T95" fmla="*/ 1284 h 2861"/>
                <a:gd name="T96" fmla="*/ 12 w 1015"/>
                <a:gd name="T97" fmla="*/ 1597 h 2861"/>
                <a:gd name="T98" fmla="*/ 49 w 1015"/>
                <a:gd name="T99" fmla="*/ 1923 h 2861"/>
                <a:gd name="T100" fmla="*/ 72 w 1015"/>
                <a:gd name="T101" fmla="*/ 1992 h 2861"/>
                <a:gd name="T102" fmla="*/ 117 w 1015"/>
                <a:gd name="T103" fmla="*/ 2053 h 2861"/>
                <a:gd name="T104" fmla="*/ 138 w 1015"/>
                <a:gd name="T105" fmla="*/ 2117 h 2861"/>
                <a:gd name="T106" fmla="*/ 223 w 1015"/>
                <a:gd name="T107" fmla="*/ 2619 h 2861"/>
                <a:gd name="T108" fmla="*/ 258 w 1015"/>
                <a:gd name="T109" fmla="*/ 2767 h 2861"/>
                <a:gd name="T110" fmla="*/ 290 w 1015"/>
                <a:gd name="T111" fmla="*/ 2844 h 2861"/>
                <a:gd name="T112" fmla="*/ 314 w 1015"/>
                <a:gd name="T113" fmla="*/ 2859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5" h="2861">
                  <a:moveTo>
                    <a:pt x="508" y="786"/>
                  </a:moveTo>
                  <a:lnTo>
                    <a:pt x="508" y="786"/>
                  </a:lnTo>
                  <a:lnTo>
                    <a:pt x="487" y="786"/>
                  </a:lnTo>
                  <a:lnTo>
                    <a:pt x="467" y="784"/>
                  </a:lnTo>
                  <a:lnTo>
                    <a:pt x="447" y="782"/>
                  </a:lnTo>
                  <a:lnTo>
                    <a:pt x="428" y="779"/>
                  </a:lnTo>
                  <a:lnTo>
                    <a:pt x="409" y="774"/>
                  </a:lnTo>
                  <a:lnTo>
                    <a:pt x="390" y="769"/>
                  </a:lnTo>
                  <a:lnTo>
                    <a:pt x="372" y="763"/>
                  </a:lnTo>
                  <a:lnTo>
                    <a:pt x="354" y="756"/>
                  </a:lnTo>
                  <a:lnTo>
                    <a:pt x="336" y="748"/>
                  </a:lnTo>
                  <a:lnTo>
                    <a:pt x="320" y="740"/>
                  </a:lnTo>
                  <a:lnTo>
                    <a:pt x="303" y="730"/>
                  </a:lnTo>
                  <a:lnTo>
                    <a:pt x="288" y="720"/>
                  </a:lnTo>
                  <a:lnTo>
                    <a:pt x="272" y="709"/>
                  </a:lnTo>
                  <a:lnTo>
                    <a:pt x="257" y="697"/>
                  </a:lnTo>
                  <a:lnTo>
                    <a:pt x="243" y="685"/>
                  </a:lnTo>
                  <a:lnTo>
                    <a:pt x="229" y="671"/>
                  </a:lnTo>
                  <a:lnTo>
                    <a:pt x="216" y="658"/>
                  </a:lnTo>
                  <a:lnTo>
                    <a:pt x="204" y="643"/>
                  </a:lnTo>
                  <a:lnTo>
                    <a:pt x="192" y="629"/>
                  </a:lnTo>
                  <a:lnTo>
                    <a:pt x="181" y="613"/>
                  </a:lnTo>
                  <a:lnTo>
                    <a:pt x="170" y="598"/>
                  </a:lnTo>
                  <a:lnTo>
                    <a:pt x="161" y="581"/>
                  </a:lnTo>
                  <a:lnTo>
                    <a:pt x="153" y="565"/>
                  </a:lnTo>
                  <a:lnTo>
                    <a:pt x="145" y="547"/>
                  </a:lnTo>
                  <a:lnTo>
                    <a:pt x="137" y="528"/>
                  </a:lnTo>
                  <a:lnTo>
                    <a:pt x="131" y="511"/>
                  </a:lnTo>
                  <a:lnTo>
                    <a:pt x="126" y="492"/>
                  </a:lnTo>
                  <a:lnTo>
                    <a:pt x="122" y="472"/>
                  </a:lnTo>
                  <a:lnTo>
                    <a:pt x="119" y="454"/>
                  </a:lnTo>
                  <a:lnTo>
                    <a:pt x="115" y="433"/>
                  </a:lnTo>
                  <a:lnTo>
                    <a:pt x="114" y="413"/>
                  </a:lnTo>
                  <a:lnTo>
                    <a:pt x="113" y="392"/>
                  </a:lnTo>
                  <a:lnTo>
                    <a:pt x="113" y="392"/>
                  </a:lnTo>
                  <a:lnTo>
                    <a:pt x="114" y="373"/>
                  </a:lnTo>
                  <a:lnTo>
                    <a:pt x="115" y="352"/>
                  </a:lnTo>
                  <a:lnTo>
                    <a:pt x="119" y="332"/>
                  </a:lnTo>
                  <a:lnTo>
                    <a:pt x="122" y="314"/>
                  </a:lnTo>
                  <a:lnTo>
                    <a:pt x="126" y="294"/>
                  </a:lnTo>
                  <a:lnTo>
                    <a:pt x="131" y="275"/>
                  </a:lnTo>
                  <a:lnTo>
                    <a:pt x="137" y="257"/>
                  </a:lnTo>
                  <a:lnTo>
                    <a:pt x="145" y="239"/>
                  </a:lnTo>
                  <a:lnTo>
                    <a:pt x="153" y="221"/>
                  </a:lnTo>
                  <a:lnTo>
                    <a:pt x="161" y="205"/>
                  </a:lnTo>
                  <a:lnTo>
                    <a:pt x="170" y="188"/>
                  </a:lnTo>
                  <a:lnTo>
                    <a:pt x="181" y="173"/>
                  </a:lnTo>
                  <a:lnTo>
                    <a:pt x="192" y="157"/>
                  </a:lnTo>
                  <a:lnTo>
                    <a:pt x="204" y="143"/>
                  </a:lnTo>
                  <a:lnTo>
                    <a:pt x="216" y="128"/>
                  </a:lnTo>
                  <a:lnTo>
                    <a:pt x="229" y="115"/>
                  </a:lnTo>
                  <a:lnTo>
                    <a:pt x="243" y="101"/>
                  </a:lnTo>
                  <a:lnTo>
                    <a:pt x="257" y="89"/>
                  </a:lnTo>
                  <a:lnTo>
                    <a:pt x="272" y="77"/>
                  </a:lnTo>
                  <a:lnTo>
                    <a:pt x="288" y="66"/>
                  </a:lnTo>
                  <a:lnTo>
                    <a:pt x="303" y="56"/>
                  </a:lnTo>
                  <a:lnTo>
                    <a:pt x="320" y="46"/>
                  </a:lnTo>
                  <a:lnTo>
                    <a:pt x="336" y="38"/>
                  </a:lnTo>
                  <a:lnTo>
                    <a:pt x="354" y="30"/>
                  </a:lnTo>
                  <a:lnTo>
                    <a:pt x="372" y="23"/>
                  </a:lnTo>
                  <a:lnTo>
                    <a:pt x="390" y="17"/>
                  </a:lnTo>
                  <a:lnTo>
                    <a:pt x="409" y="12"/>
                  </a:lnTo>
                  <a:lnTo>
                    <a:pt x="428" y="7"/>
                  </a:lnTo>
                  <a:lnTo>
                    <a:pt x="447" y="4"/>
                  </a:lnTo>
                  <a:lnTo>
                    <a:pt x="467" y="2"/>
                  </a:lnTo>
                  <a:lnTo>
                    <a:pt x="487" y="0"/>
                  </a:lnTo>
                  <a:lnTo>
                    <a:pt x="508" y="0"/>
                  </a:lnTo>
                  <a:lnTo>
                    <a:pt x="508" y="0"/>
                  </a:lnTo>
                  <a:lnTo>
                    <a:pt x="528" y="0"/>
                  </a:lnTo>
                  <a:lnTo>
                    <a:pt x="548" y="2"/>
                  </a:lnTo>
                  <a:lnTo>
                    <a:pt x="568" y="4"/>
                  </a:lnTo>
                  <a:lnTo>
                    <a:pt x="587" y="7"/>
                  </a:lnTo>
                  <a:lnTo>
                    <a:pt x="606" y="12"/>
                  </a:lnTo>
                  <a:lnTo>
                    <a:pt x="625" y="17"/>
                  </a:lnTo>
                  <a:lnTo>
                    <a:pt x="643" y="23"/>
                  </a:lnTo>
                  <a:lnTo>
                    <a:pt x="661" y="30"/>
                  </a:lnTo>
                  <a:lnTo>
                    <a:pt x="679" y="38"/>
                  </a:lnTo>
                  <a:lnTo>
                    <a:pt x="695" y="46"/>
                  </a:lnTo>
                  <a:lnTo>
                    <a:pt x="712" y="56"/>
                  </a:lnTo>
                  <a:lnTo>
                    <a:pt x="728" y="66"/>
                  </a:lnTo>
                  <a:lnTo>
                    <a:pt x="743" y="77"/>
                  </a:lnTo>
                  <a:lnTo>
                    <a:pt x="759" y="89"/>
                  </a:lnTo>
                  <a:lnTo>
                    <a:pt x="773" y="101"/>
                  </a:lnTo>
                  <a:lnTo>
                    <a:pt x="787" y="115"/>
                  </a:lnTo>
                  <a:lnTo>
                    <a:pt x="799" y="128"/>
                  </a:lnTo>
                  <a:lnTo>
                    <a:pt x="811" y="143"/>
                  </a:lnTo>
                  <a:lnTo>
                    <a:pt x="824" y="157"/>
                  </a:lnTo>
                  <a:lnTo>
                    <a:pt x="834" y="173"/>
                  </a:lnTo>
                  <a:lnTo>
                    <a:pt x="845" y="188"/>
                  </a:lnTo>
                  <a:lnTo>
                    <a:pt x="854" y="205"/>
                  </a:lnTo>
                  <a:lnTo>
                    <a:pt x="863" y="221"/>
                  </a:lnTo>
                  <a:lnTo>
                    <a:pt x="871" y="239"/>
                  </a:lnTo>
                  <a:lnTo>
                    <a:pt x="878" y="257"/>
                  </a:lnTo>
                  <a:lnTo>
                    <a:pt x="884" y="275"/>
                  </a:lnTo>
                  <a:lnTo>
                    <a:pt x="889" y="294"/>
                  </a:lnTo>
                  <a:lnTo>
                    <a:pt x="893" y="314"/>
                  </a:lnTo>
                  <a:lnTo>
                    <a:pt x="898" y="332"/>
                  </a:lnTo>
                  <a:lnTo>
                    <a:pt x="900" y="352"/>
                  </a:lnTo>
                  <a:lnTo>
                    <a:pt x="901" y="373"/>
                  </a:lnTo>
                  <a:lnTo>
                    <a:pt x="902" y="392"/>
                  </a:lnTo>
                  <a:lnTo>
                    <a:pt x="902" y="392"/>
                  </a:lnTo>
                  <a:lnTo>
                    <a:pt x="901" y="413"/>
                  </a:lnTo>
                  <a:lnTo>
                    <a:pt x="900" y="433"/>
                  </a:lnTo>
                  <a:lnTo>
                    <a:pt x="898" y="454"/>
                  </a:lnTo>
                  <a:lnTo>
                    <a:pt x="893" y="472"/>
                  </a:lnTo>
                  <a:lnTo>
                    <a:pt x="889" y="492"/>
                  </a:lnTo>
                  <a:lnTo>
                    <a:pt x="884" y="511"/>
                  </a:lnTo>
                  <a:lnTo>
                    <a:pt x="878" y="528"/>
                  </a:lnTo>
                  <a:lnTo>
                    <a:pt x="871" y="547"/>
                  </a:lnTo>
                  <a:lnTo>
                    <a:pt x="863" y="565"/>
                  </a:lnTo>
                  <a:lnTo>
                    <a:pt x="854" y="581"/>
                  </a:lnTo>
                  <a:lnTo>
                    <a:pt x="845" y="598"/>
                  </a:lnTo>
                  <a:lnTo>
                    <a:pt x="834" y="613"/>
                  </a:lnTo>
                  <a:lnTo>
                    <a:pt x="824" y="629"/>
                  </a:lnTo>
                  <a:lnTo>
                    <a:pt x="811" y="643"/>
                  </a:lnTo>
                  <a:lnTo>
                    <a:pt x="799" y="658"/>
                  </a:lnTo>
                  <a:lnTo>
                    <a:pt x="787" y="671"/>
                  </a:lnTo>
                  <a:lnTo>
                    <a:pt x="773" y="685"/>
                  </a:lnTo>
                  <a:lnTo>
                    <a:pt x="759" y="697"/>
                  </a:lnTo>
                  <a:lnTo>
                    <a:pt x="743" y="709"/>
                  </a:lnTo>
                  <a:lnTo>
                    <a:pt x="728" y="720"/>
                  </a:lnTo>
                  <a:lnTo>
                    <a:pt x="712" y="730"/>
                  </a:lnTo>
                  <a:lnTo>
                    <a:pt x="695" y="740"/>
                  </a:lnTo>
                  <a:lnTo>
                    <a:pt x="679" y="748"/>
                  </a:lnTo>
                  <a:lnTo>
                    <a:pt x="661" y="756"/>
                  </a:lnTo>
                  <a:lnTo>
                    <a:pt x="643" y="763"/>
                  </a:lnTo>
                  <a:lnTo>
                    <a:pt x="625" y="769"/>
                  </a:lnTo>
                  <a:lnTo>
                    <a:pt x="606" y="774"/>
                  </a:lnTo>
                  <a:lnTo>
                    <a:pt x="587" y="779"/>
                  </a:lnTo>
                  <a:lnTo>
                    <a:pt x="568" y="782"/>
                  </a:lnTo>
                  <a:lnTo>
                    <a:pt x="548" y="784"/>
                  </a:lnTo>
                  <a:lnTo>
                    <a:pt x="528" y="786"/>
                  </a:lnTo>
                  <a:lnTo>
                    <a:pt x="508" y="786"/>
                  </a:lnTo>
                  <a:lnTo>
                    <a:pt x="508" y="786"/>
                  </a:lnTo>
                  <a:close/>
                  <a:moveTo>
                    <a:pt x="682" y="2861"/>
                  </a:moveTo>
                  <a:lnTo>
                    <a:pt x="682" y="2861"/>
                  </a:lnTo>
                  <a:lnTo>
                    <a:pt x="695" y="2860"/>
                  </a:lnTo>
                  <a:lnTo>
                    <a:pt x="701" y="2859"/>
                  </a:lnTo>
                  <a:lnTo>
                    <a:pt x="708" y="2858"/>
                  </a:lnTo>
                  <a:lnTo>
                    <a:pt x="713" y="2856"/>
                  </a:lnTo>
                  <a:lnTo>
                    <a:pt x="717" y="2853"/>
                  </a:lnTo>
                  <a:lnTo>
                    <a:pt x="722" y="2849"/>
                  </a:lnTo>
                  <a:lnTo>
                    <a:pt x="726" y="2844"/>
                  </a:lnTo>
                  <a:lnTo>
                    <a:pt x="729" y="2838"/>
                  </a:lnTo>
                  <a:lnTo>
                    <a:pt x="734" y="2832"/>
                  </a:lnTo>
                  <a:lnTo>
                    <a:pt x="741" y="2815"/>
                  </a:lnTo>
                  <a:lnTo>
                    <a:pt x="749" y="2794"/>
                  </a:lnTo>
                  <a:lnTo>
                    <a:pt x="757" y="2767"/>
                  </a:lnTo>
                  <a:lnTo>
                    <a:pt x="757" y="2767"/>
                  </a:lnTo>
                  <a:lnTo>
                    <a:pt x="766" y="2735"/>
                  </a:lnTo>
                  <a:lnTo>
                    <a:pt x="775" y="2698"/>
                  </a:lnTo>
                  <a:lnTo>
                    <a:pt x="783" y="2660"/>
                  </a:lnTo>
                  <a:lnTo>
                    <a:pt x="792" y="2619"/>
                  </a:lnTo>
                  <a:lnTo>
                    <a:pt x="807" y="2532"/>
                  </a:lnTo>
                  <a:lnTo>
                    <a:pt x="823" y="2442"/>
                  </a:lnTo>
                  <a:lnTo>
                    <a:pt x="852" y="2264"/>
                  </a:lnTo>
                  <a:lnTo>
                    <a:pt x="864" y="2185"/>
                  </a:lnTo>
                  <a:lnTo>
                    <a:pt x="878" y="2117"/>
                  </a:lnTo>
                  <a:lnTo>
                    <a:pt x="878" y="2117"/>
                  </a:lnTo>
                  <a:lnTo>
                    <a:pt x="882" y="2097"/>
                  </a:lnTo>
                  <a:lnTo>
                    <a:pt x="887" y="2079"/>
                  </a:lnTo>
                  <a:lnTo>
                    <a:pt x="892" y="2066"/>
                  </a:lnTo>
                  <a:lnTo>
                    <a:pt x="899" y="2053"/>
                  </a:lnTo>
                  <a:lnTo>
                    <a:pt x="905" y="2043"/>
                  </a:lnTo>
                  <a:lnTo>
                    <a:pt x="911" y="2034"/>
                  </a:lnTo>
                  <a:lnTo>
                    <a:pt x="924" y="2017"/>
                  </a:lnTo>
                  <a:lnTo>
                    <a:pt x="937" y="2000"/>
                  </a:lnTo>
                  <a:lnTo>
                    <a:pt x="943" y="1992"/>
                  </a:lnTo>
                  <a:lnTo>
                    <a:pt x="948" y="1982"/>
                  </a:lnTo>
                  <a:lnTo>
                    <a:pt x="954" y="1970"/>
                  </a:lnTo>
                  <a:lnTo>
                    <a:pt x="959" y="1957"/>
                  </a:lnTo>
                  <a:lnTo>
                    <a:pt x="963" y="1941"/>
                  </a:lnTo>
                  <a:lnTo>
                    <a:pt x="966" y="1923"/>
                  </a:lnTo>
                  <a:lnTo>
                    <a:pt x="966" y="1923"/>
                  </a:lnTo>
                  <a:lnTo>
                    <a:pt x="979" y="1837"/>
                  </a:lnTo>
                  <a:lnTo>
                    <a:pt x="989" y="1753"/>
                  </a:lnTo>
                  <a:lnTo>
                    <a:pt x="997" y="1673"/>
                  </a:lnTo>
                  <a:lnTo>
                    <a:pt x="1004" y="1597"/>
                  </a:lnTo>
                  <a:lnTo>
                    <a:pt x="1009" y="1525"/>
                  </a:lnTo>
                  <a:lnTo>
                    <a:pt x="1012" y="1457"/>
                  </a:lnTo>
                  <a:lnTo>
                    <a:pt x="1014" y="1394"/>
                  </a:lnTo>
                  <a:lnTo>
                    <a:pt x="1015" y="1337"/>
                  </a:lnTo>
                  <a:lnTo>
                    <a:pt x="1015" y="1284"/>
                  </a:lnTo>
                  <a:lnTo>
                    <a:pt x="1015" y="1237"/>
                  </a:lnTo>
                  <a:lnTo>
                    <a:pt x="1013" y="1164"/>
                  </a:lnTo>
                  <a:lnTo>
                    <a:pt x="1010" y="1117"/>
                  </a:lnTo>
                  <a:lnTo>
                    <a:pt x="1009" y="1102"/>
                  </a:lnTo>
                  <a:lnTo>
                    <a:pt x="1009" y="1102"/>
                  </a:lnTo>
                  <a:lnTo>
                    <a:pt x="1007" y="1091"/>
                  </a:lnTo>
                  <a:lnTo>
                    <a:pt x="1005" y="1081"/>
                  </a:lnTo>
                  <a:lnTo>
                    <a:pt x="1002" y="1072"/>
                  </a:lnTo>
                  <a:lnTo>
                    <a:pt x="997" y="1062"/>
                  </a:lnTo>
                  <a:lnTo>
                    <a:pt x="991" y="1052"/>
                  </a:lnTo>
                  <a:lnTo>
                    <a:pt x="984" y="1043"/>
                  </a:lnTo>
                  <a:lnTo>
                    <a:pt x="975" y="1034"/>
                  </a:lnTo>
                  <a:lnTo>
                    <a:pt x="966" y="1025"/>
                  </a:lnTo>
                  <a:lnTo>
                    <a:pt x="956" y="1017"/>
                  </a:lnTo>
                  <a:lnTo>
                    <a:pt x="943" y="1007"/>
                  </a:lnTo>
                  <a:lnTo>
                    <a:pt x="931" y="999"/>
                  </a:lnTo>
                  <a:lnTo>
                    <a:pt x="917" y="992"/>
                  </a:lnTo>
                  <a:lnTo>
                    <a:pt x="903" y="983"/>
                  </a:lnTo>
                  <a:lnTo>
                    <a:pt x="887" y="976"/>
                  </a:lnTo>
                  <a:lnTo>
                    <a:pt x="854" y="963"/>
                  </a:lnTo>
                  <a:lnTo>
                    <a:pt x="817" y="950"/>
                  </a:lnTo>
                  <a:lnTo>
                    <a:pt x="778" y="939"/>
                  </a:lnTo>
                  <a:lnTo>
                    <a:pt x="737" y="928"/>
                  </a:lnTo>
                  <a:lnTo>
                    <a:pt x="693" y="920"/>
                  </a:lnTo>
                  <a:lnTo>
                    <a:pt x="649" y="914"/>
                  </a:lnTo>
                  <a:lnTo>
                    <a:pt x="602" y="909"/>
                  </a:lnTo>
                  <a:lnTo>
                    <a:pt x="555" y="906"/>
                  </a:lnTo>
                  <a:lnTo>
                    <a:pt x="508" y="906"/>
                  </a:lnTo>
                  <a:lnTo>
                    <a:pt x="508" y="906"/>
                  </a:lnTo>
                  <a:lnTo>
                    <a:pt x="460" y="906"/>
                  </a:lnTo>
                  <a:lnTo>
                    <a:pt x="413" y="909"/>
                  </a:lnTo>
                  <a:lnTo>
                    <a:pt x="366" y="914"/>
                  </a:lnTo>
                  <a:lnTo>
                    <a:pt x="322" y="920"/>
                  </a:lnTo>
                  <a:lnTo>
                    <a:pt x="278" y="928"/>
                  </a:lnTo>
                  <a:lnTo>
                    <a:pt x="237" y="939"/>
                  </a:lnTo>
                  <a:lnTo>
                    <a:pt x="198" y="950"/>
                  </a:lnTo>
                  <a:lnTo>
                    <a:pt x="162" y="963"/>
                  </a:lnTo>
                  <a:lnTo>
                    <a:pt x="128" y="976"/>
                  </a:lnTo>
                  <a:lnTo>
                    <a:pt x="112" y="983"/>
                  </a:lnTo>
                  <a:lnTo>
                    <a:pt x="98" y="992"/>
                  </a:lnTo>
                  <a:lnTo>
                    <a:pt x="84" y="999"/>
                  </a:lnTo>
                  <a:lnTo>
                    <a:pt x="72" y="1007"/>
                  </a:lnTo>
                  <a:lnTo>
                    <a:pt x="60" y="1017"/>
                  </a:lnTo>
                  <a:lnTo>
                    <a:pt x="49" y="1025"/>
                  </a:lnTo>
                  <a:lnTo>
                    <a:pt x="40" y="1034"/>
                  </a:lnTo>
                  <a:lnTo>
                    <a:pt x="31" y="1043"/>
                  </a:lnTo>
                  <a:lnTo>
                    <a:pt x="24" y="1052"/>
                  </a:lnTo>
                  <a:lnTo>
                    <a:pt x="18" y="1062"/>
                  </a:lnTo>
                  <a:lnTo>
                    <a:pt x="13" y="1072"/>
                  </a:lnTo>
                  <a:lnTo>
                    <a:pt x="10" y="1081"/>
                  </a:lnTo>
                  <a:lnTo>
                    <a:pt x="8" y="1091"/>
                  </a:lnTo>
                  <a:lnTo>
                    <a:pt x="7" y="1102"/>
                  </a:lnTo>
                  <a:lnTo>
                    <a:pt x="7" y="1102"/>
                  </a:lnTo>
                  <a:lnTo>
                    <a:pt x="6" y="1117"/>
                  </a:lnTo>
                  <a:lnTo>
                    <a:pt x="3" y="1164"/>
                  </a:lnTo>
                  <a:lnTo>
                    <a:pt x="0" y="1237"/>
                  </a:lnTo>
                  <a:lnTo>
                    <a:pt x="0" y="1284"/>
                  </a:lnTo>
                  <a:lnTo>
                    <a:pt x="0" y="1337"/>
                  </a:lnTo>
                  <a:lnTo>
                    <a:pt x="1" y="1394"/>
                  </a:lnTo>
                  <a:lnTo>
                    <a:pt x="3" y="1457"/>
                  </a:lnTo>
                  <a:lnTo>
                    <a:pt x="7" y="1525"/>
                  </a:lnTo>
                  <a:lnTo>
                    <a:pt x="12" y="1597"/>
                  </a:lnTo>
                  <a:lnTo>
                    <a:pt x="18" y="1673"/>
                  </a:lnTo>
                  <a:lnTo>
                    <a:pt x="26" y="1753"/>
                  </a:lnTo>
                  <a:lnTo>
                    <a:pt x="37" y="1837"/>
                  </a:lnTo>
                  <a:lnTo>
                    <a:pt x="49" y="1923"/>
                  </a:lnTo>
                  <a:lnTo>
                    <a:pt x="49" y="1923"/>
                  </a:lnTo>
                  <a:lnTo>
                    <a:pt x="52" y="1941"/>
                  </a:lnTo>
                  <a:lnTo>
                    <a:pt x="56" y="1957"/>
                  </a:lnTo>
                  <a:lnTo>
                    <a:pt x="62" y="1970"/>
                  </a:lnTo>
                  <a:lnTo>
                    <a:pt x="67" y="1982"/>
                  </a:lnTo>
                  <a:lnTo>
                    <a:pt x="72" y="1992"/>
                  </a:lnTo>
                  <a:lnTo>
                    <a:pt x="78" y="2000"/>
                  </a:lnTo>
                  <a:lnTo>
                    <a:pt x="92" y="2017"/>
                  </a:lnTo>
                  <a:lnTo>
                    <a:pt x="104" y="2034"/>
                  </a:lnTo>
                  <a:lnTo>
                    <a:pt x="110" y="2043"/>
                  </a:lnTo>
                  <a:lnTo>
                    <a:pt x="117" y="2053"/>
                  </a:lnTo>
                  <a:lnTo>
                    <a:pt x="123" y="2066"/>
                  </a:lnTo>
                  <a:lnTo>
                    <a:pt x="128" y="2079"/>
                  </a:lnTo>
                  <a:lnTo>
                    <a:pt x="133" y="2097"/>
                  </a:lnTo>
                  <a:lnTo>
                    <a:pt x="138" y="2117"/>
                  </a:lnTo>
                  <a:lnTo>
                    <a:pt x="138" y="2117"/>
                  </a:lnTo>
                  <a:lnTo>
                    <a:pt x="151" y="2185"/>
                  </a:lnTo>
                  <a:lnTo>
                    <a:pt x="164" y="2264"/>
                  </a:lnTo>
                  <a:lnTo>
                    <a:pt x="192" y="2442"/>
                  </a:lnTo>
                  <a:lnTo>
                    <a:pt x="208" y="2532"/>
                  </a:lnTo>
                  <a:lnTo>
                    <a:pt x="223" y="2619"/>
                  </a:lnTo>
                  <a:lnTo>
                    <a:pt x="232" y="2660"/>
                  </a:lnTo>
                  <a:lnTo>
                    <a:pt x="241" y="2698"/>
                  </a:lnTo>
                  <a:lnTo>
                    <a:pt x="249" y="2735"/>
                  </a:lnTo>
                  <a:lnTo>
                    <a:pt x="258" y="2767"/>
                  </a:lnTo>
                  <a:lnTo>
                    <a:pt x="258" y="2767"/>
                  </a:lnTo>
                  <a:lnTo>
                    <a:pt x="267" y="2794"/>
                  </a:lnTo>
                  <a:lnTo>
                    <a:pt x="274" y="2815"/>
                  </a:lnTo>
                  <a:lnTo>
                    <a:pt x="281" y="2832"/>
                  </a:lnTo>
                  <a:lnTo>
                    <a:pt x="286" y="2838"/>
                  </a:lnTo>
                  <a:lnTo>
                    <a:pt x="290" y="2844"/>
                  </a:lnTo>
                  <a:lnTo>
                    <a:pt x="293" y="2849"/>
                  </a:lnTo>
                  <a:lnTo>
                    <a:pt x="298" y="2853"/>
                  </a:lnTo>
                  <a:lnTo>
                    <a:pt x="302" y="2856"/>
                  </a:lnTo>
                  <a:lnTo>
                    <a:pt x="307" y="2858"/>
                  </a:lnTo>
                  <a:lnTo>
                    <a:pt x="314" y="2859"/>
                  </a:lnTo>
                  <a:lnTo>
                    <a:pt x="320" y="2860"/>
                  </a:lnTo>
                  <a:lnTo>
                    <a:pt x="334" y="2861"/>
                  </a:lnTo>
                  <a:lnTo>
                    <a:pt x="682" y="28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9" name="Freeform 13">
              <a:extLst>
                <a:ext uri="{FF2B5EF4-FFF2-40B4-BE49-F238E27FC236}">
                  <a16:creationId xmlns:a16="http://schemas.microsoft.com/office/drawing/2014/main" id="{2D499771-2509-4515-9103-3752A09E4D59}"/>
                </a:ext>
              </a:extLst>
            </p:cNvPr>
            <p:cNvSpPr>
              <a:spLocks noEditPoints="1"/>
            </p:cNvSpPr>
            <p:nvPr/>
          </p:nvSpPr>
          <p:spPr bwMode="auto">
            <a:xfrm>
              <a:off x="2626407" y="3137083"/>
              <a:ext cx="89253" cy="212831"/>
            </a:xfrm>
            <a:custGeom>
              <a:avLst/>
              <a:gdLst>
                <a:gd name="T0" fmla="*/ 532 w 1178"/>
                <a:gd name="T1" fmla="*/ 742 h 2821"/>
                <a:gd name="T2" fmla="*/ 444 w 1178"/>
                <a:gd name="T3" fmla="*/ 717 h 2821"/>
                <a:gd name="T4" fmla="*/ 366 w 1178"/>
                <a:gd name="T5" fmla="*/ 673 h 2821"/>
                <a:gd name="T6" fmla="*/ 301 w 1178"/>
                <a:gd name="T7" fmla="*/ 611 h 2821"/>
                <a:gd name="T8" fmla="*/ 252 w 1178"/>
                <a:gd name="T9" fmla="*/ 535 h 2821"/>
                <a:gd name="T10" fmla="*/ 223 w 1178"/>
                <a:gd name="T11" fmla="*/ 449 h 2821"/>
                <a:gd name="T12" fmla="*/ 216 w 1178"/>
                <a:gd name="T13" fmla="*/ 373 h 2821"/>
                <a:gd name="T14" fmla="*/ 227 w 1178"/>
                <a:gd name="T15" fmla="*/ 280 h 2821"/>
                <a:gd name="T16" fmla="*/ 260 w 1178"/>
                <a:gd name="T17" fmla="*/ 195 h 2821"/>
                <a:gd name="T18" fmla="*/ 312 w 1178"/>
                <a:gd name="T19" fmla="*/ 122 h 2821"/>
                <a:gd name="T20" fmla="*/ 381 w 1178"/>
                <a:gd name="T21" fmla="*/ 63 h 2821"/>
                <a:gd name="T22" fmla="*/ 460 w 1178"/>
                <a:gd name="T23" fmla="*/ 23 h 2821"/>
                <a:gd name="T24" fmla="*/ 551 w 1178"/>
                <a:gd name="T25" fmla="*/ 2 h 2821"/>
                <a:gd name="T26" fmla="*/ 627 w 1178"/>
                <a:gd name="T27" fmla="*/ 2 h 2821"/>
                <a:gd name="T28" fmla="*/ 718 w 1178"/>
                <a:gd name="T29" fmla="*/ 23 h 2821"/>
                <a:gd name="T30" fmla="*/ 797 w 1178"/>
                <a:gd name="T31" fmla="*/ 63 h 2821"/>
                <a:gd name="T32" fmla="*/ 866 w 1178"/>
                <a:gd name="T33" fmla="*/ 122 h 2821"/>
                <a:gd name="T34" fmla="*/ 918 w 1178"/>
                <a:gd name="T35" fmla="*/ 195 h 2821"/>
                <a:gd name="T36" fmla="*/ 951 w 1178"/>
                <a:gd name="T37" fmla="*/ 280 h 2821"/>
                <a:gd name="T38" fmla="*/ 962 w 1178"/>
                <a:gd name="T39" fmla="*/ 373 h 2821"/>
                <a:gd name="T40" fmla="*/ 955 w 1178"/>
                <a:gd name="T41" fmla="*/ 449 h 2821"/>
                <a:gd name="T42" fmla="*/ 926 w 1178"/>
                <a:gd name="T43" fmla="*/ 535 h 2821"/>
                <a:gd name="T44" fmla="*/ 877 w 1178"/>
                <a:gd name="T45" fmla="*/ 611 h 2821"/>
                <a:gd name="T46" fmla="*/ 812 w 1178"/>
                <a:gd name="T47" fmla="*/ 673 h 2821"/>
                <a:gd name="T48" fmla="*/ 734 w 1178"/>
                <a:gd name="T49" fmla="*/ 717 h 2821"/>
                <a:gd name="T50" fmla="*/ 646 w 1178"/>
                <a:gd name="T51" fmla="*/ 742 h 2821"/>
                <a:gd name="T52" fmla="*/ 657 w 1178"/>
                <a:gd name="T53" fmla="*/ 2821 h 2821"/>
                <a:gd name="T54" fmla="*/ 700 w 1178"/>
                <a:gd name="T55" fmla="*/ 2814 h 2821"/>
                <a:gd name="T56" fmla="*/ 724 w 1178"/>
                <a:gd name="T57" fmla="*/ 2786 h 2821"/>
                <a:gd name="T58" fmla="*/ 1052 w 1178"/>
                <a:gd name="T59" fmla="*/ 2273 h 2821"/>
                <a:gd name="T60" fmla="*/ 966 w 1178"/>
                <a:gd name="T61" fmla="*/ 1811 h 2821"/>
                <a:gd name="T62" fmla="*/ 984 w 1178"/>
                <a:gd name="T63" fmla="*/ 1849 h 2821"/>
                <a:gd name="T64" fmla="*/ 1038 w 1178"/>
                <a:gd name="T65" fmla="*/ 1885 h 2821"/>
                <a:gd name="T66" fmla="*/ 1072 w 1178"/>
                <a:gd name="T67" fmla="*/ 1889 h 2821"/>
                <a:gd name="T68" fmla="*/ 1113 w 1178"/>
                <a:gd name="T69" fmla="*/ 1881 h 2821"/>
                <a:gd name="T70" fmla="*/ 1154 w 1178"/>
                <a:gd name="T71" fmla="*/ 1849 h 2821"/>
                <a:gd name="T72" fmla="*/ 1176 w 1178"/>
                <a:gd name="T73" fmla="*/ 1802 h 2821"/>
                <a:gd name="T74" fmla="*/ 1009 w 1178"/>
                <a:gd name="T75" fmla="*/ 1026 h 2821"/>
                <a:gd name="T76" fmla="*/ 990 w 1178"/>
                <a:gd name="T77" fmla="*/ 996 h 2821"/>
                <a:gd name="T78" fmla="*/ 915 w 1178"/>
                <a:gd name="T79" fmla="*/ 940 h 2821"/>
                <a:gd name="T80" fmla="*/ 767 w 1178"/>
                <a:gd name="T81" fmla="*/ 886 h 2821"/>
                <a:gd name="T82" fmla="*/ 589 w 1178"/>
                <a:gd name="T83" fmla="*/ 866 h 2821"/>
                <a:gd name="T84" fmla="*/ 446 w 1178"/>
                <a:gd name="T85" fmla="*/ 879 h 2821"/>
                <a:gd name="T86" fmla="*/ 289 w 1178"/>
                <a:gd name="T87" fmla="*/ 927 h 2821"/>
                <a:gd name="T88" fmla="*/ 194 w 1178"/>
                <a:gd name="T89" fmla="*/ 989 h 2821"/>
                <a:gd name="T90" fmla="*/ 169 w 1178"/>
                <a:gd name="T91" fmla="*/ 1026 h 2821"/>
                <a:gd name="T92" fmla="*/ 1 w 1178"/>
                <a:gd name="T93" fmla="*/ 1791 h 2821"/>
                <a:gd name="T94" fmla="*/ 18 w 1178"/>
                <a:gd name="T95" fmla="*/ 1840 h 2821"/>
                <a:gd name="T96" fmla="*/ 56 w 1178"/>
                <a:gd name="T97" fmla="*/ 1875 h 2821"/>
                <a:gd name="T98" fmla="*/ 96 w 1178"/>
                <a:gd name="T99" fmla="*/ 1889 h 2821"/>
                <a:gd name="T100" fmla="*/ 133 w 1178"/>
                <a:gd name="T101" fmla="*/ 1887 h 2821"/>
                <a:gd name="T102" fmla="*/ 189 w 1178"/>
                <a:gd name="T103" fmla="*/ 1855 h 2821"/>
                <a:gd name="T104" fmla="*/ 210 w 1178"/>
                <a:gd name="T105" fmla="*/ 1819 h 2821"/>
                <a:gd name="T106" fmla="*/ 126 w 1178"/>
                <a:gd name="T107" fmla="*/ 2273 h 2821"/>
                <a:gd name="T108" fmla="*/ 448 w 1178"/>
                <a:gd name="T109" fmla="*/ 2767 h 2821"/>
                <a:gd name="T110" fmla="*/ 473 w 1178"/>
                <a:gd name="T111" fmla="*/ 2811 h 2821"/>
                <a:gd name="T112" fmla="*/ 522 w 1178"/>
                <a:gd name="T113" fmla="*/ 2821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8" h="2821">
                  <a:moveTo>
                    <a:pt x="589" y="746"/>
                  </a:moveTo>
                  <a:lnTo>
                    <a:pt x="589" y="746"/>
                  </a:lnTo>
                  <a:lnTo>
                    <a:pt x="569" y="746"/>
                  </a:lnTo>
                  <a:lnTo>
                    <a:pt x="551" y="744"/>
                  </a:lnTo>
                  <a:lnTo>
                    <a:pt x="532" y="742"/>
                  </a:lnTo>
                  <a:lnTo>
                    <a:pt x="513" y="739"/>
                  </a:lnTo>
                  <a:lnTo>
                    <a:pt x="496" y="735"/>
                  </a:lnTo>
                  <a:lnTo>
                    <a:pt x="478" y="730"/>
                  </a:lnTo>
                  <a:lnTo>
                    <a:pt x="460" y="724"/>
                  </a:lnTo>
                  <a:lnTo>
                    <a:pt x="444" y="717"/>
                  </a:lnTo>
                  <a:lnTo>
                    <a:pt x="427" y="710"/>
                  </a:lnTo>
                  <a:lnTo>
                    <a:pt x="411" y="702"/>
                  </a:lnTo>
                  <a:lnTo>
                    <a:pt x="395" y="693"/>
                  </a:lnTo>
                  <a:lnTo>
                    <a:pt x="381" y="683"/>
                  </a:lnTo>
                  <a:lnTo>
                    <a:pt x="366" y="673"/>
                  </a:lnTo>
                  <a:lnTo>
                    <a:pt x="351" y="661"/>
                  </a:lnTo>
                  <a:lnTo>
                    <a:pt x="338" y="650"/>
                  </a:lnTo>
                  <a:lnTo>
                    <a:pt x="325" y="638"/>
                  </a:lnTo>
                  <a:lnTo>
                    <a:pt x="312" y="624"/>
                  </a:lnTo>
                  <a:lnTo>
                    <a:pt x="301" y="611"/>
                  </a:lnTo>
                  <a:lnTo>
                    <a:pt x="289" y="597"/>
                  </a:lnTo>
                  <a:lnTo>
                    <a:pt x="279" y="583"/>
                  </a:lnTo>
                  <a:lnTo>
                    <a:pt x="270" y="567"/>
                  </a:lnTo>
                  <a:lnTo>
                    <a:pt x="260" y="552"/>
                  </a:lnTo>
                  <a:lnTo>
                    <a:pt x="252" y="535"/>
                  </a:lnTo>
                  <a:lnTo>
                    <a:pt x="245" y="518"/>
                  </a:lnTo>
                  <a:lnTo>
                    <a:pt x="238" y="502"/>
                  </a:lnTo>
                  <a:lnTo>
                    <a:pt x="232" y="484"/>
                  </a:lnTo>
                  <a:lnTo>
                    <a:pt x="227" y="467"/>
                  </a:lnTo>
                  <a:lnTo>
                    <a:pt x="223" y="449"/>
                  </a:lnTo>
                  <a:lnTo>
                    <a:pt x="220" y="430"/>
                  </a:lnTo>
                  <a:lnTo>
                    <a:pt x="218" y="412"/>
                  </a:lnTo>
                  <a:lnTo>
                    <a:pt x="217" y="393"/>
                  </a:lnTo>
                  <a:lnTo>
                    <a:pt x="216" y="373"/>
                  </a:lnTo>
                  <a:lnTo>
                    <a:pt x="216" y="373"/>
                  </a:lnTo>
                  <a:lnTo>
                    <a:pt x="217" y="353"/>
                  </a:lnTo>
                  <a:lnTo>
                    <a:pt x="218" y="335"/>
                  </a:lnTo>
                  <a:lnTo>
                    <a:pt x="220" y="316"/>
                  </a:lnTo>
                  <a:lnTo>
                    <a:pt x="223" y="298"/>
                  </a:lnTo>
                  <a:lnTo>
                    <a:pt x="227" y="280"/>
                  </a:lnTo>
                  <a:lnTo>
                    <a:pt x="232" y="262"/>
                  </a:lnTo>
                  <a:lnTo>
                    <a:pt x="238" y="245"/>
                  </a:lnTo>
                  <a:lnTo>
                    <a:pt x="245" y="227"/>
                  </a:lnTo>
                  <a:lnTo>
                    <a:pt x="252" y="210"/>
                  </a:lnTo>
                  <a:lnTo>
                    <a:pt x="260" y="195"/>
                  </a:lnTo>
                  <a:lnTo>
                    <a:pt x="270" y="179"/>
                  </a:lnTo>
                  <a:lnTo>
                    <a:pt x="279" y="164"/>
                  </a:lnTo>
                  <a:lnTo>
                    <a:pt x="289" y="149"/>
                  </a:lnTo>
                  <a:lnTo>
                    <a:pt x="301" y="136"/>
                  </a:lnTo>
                  <a:lnTo>
                    <a:pt x="312" y="122"/>
                  </a:lnTo>
                  <a:lnTo>
                    <a:pt x="325" y="109"/>
                  </a:lnTo>
                  <a:lnTo>
                    <a:pt x="338" y="96"/>
                  </a:lnTo>
                  <a:lnTo>
                    <a:pt x="351" y="85"/>
                  </a:lnTo>
                  <a:lnTo>
                    <a:pt x="366" y="74"/>
                  </a:lnTo>
                  <a:lnTo>
                    <a:pt x="381" y="63"/>
                  </a:lnTo>
                  <a:lnTo>
                    <a:pt x="395" y="54"/>
                  </a:lnTo>
                  <a:lnTo>
                    <a:pt x="411" y="45"/>
                  </a:lnTo>
                  <a:lnTo>
                    <a:pt x="427" y="36"/>
                  </a:lnTo>
                  <a:lnTo>
                    <a:pt x="444" y="29"/>
                  </a:lnTo>
                  <a:lnTo>
                    <a:pt x="460" y="23"/>
                  </a:lnTo>
                  <a:lnTo>
                    <a:pt x="478" y="17"/>
                  </a:lnTo>
                  <a:lnTo>
                    <a:pt x="496" y="11"/>
                  </a:lnTo>
                  <a:lnTo>
                    <a:pt x="513" y="7"/>
                  </a:lnTo>
                  <a:lnTo>
                    <a:pt x="532" y="4"/>
                  </a:lnTo>
                  <a:lnTo>
                    <a:pt x="551" y="2"/>
                  </a:lnTo>
                  <a:lnTo>
                    <a:pt x="569" y="0"/>
                  </a:lnTo>
                  <a:lnTo>
                    <a:pt x="589" y="0"/>
                  </a:lnTo>
                  <a:lnTo>
                    <a:pt x="589" y="0"/>
                  </a:lnTo>
                  <a:lnTo>
                    <a:pt x="608" y="0"/>
                  </a:lnTo>
                  <a:lnTo>
                    <a:pt x="627" y="2"/>
                  </a:lnTo>
                  <a:lnTo>
                    <a:pt x="646" y="4"/>
                  </a:lnTo>
                  <a:lnTo>
                    <a:pt x="665" y="7"/>
                  </a:lnTo>
                  <a:lnTo>
                    <a:pt x="682" y="11"/>
                  </a:lnTo>
                  <a:lnTo>
                    <a:pt x="700" y="17"/>
                  </a:lnTo>
                  <a:lnTo>
                    <a:pt x="718" y="23"/>
                  </a:lnTo>
                  <a:lnTo>
                    <a:pt x="734" y="29"/>
                  </a:lnTo>
                  <a:lnTo>
                    <a:pt x="751" y="36"/>
                  </a:lnTo>
                  <a:lnTo>
                    <a:pt x="767" y="45"/>
                  </a:lnTo>
                  <a:lnTo>
                    <a:pt x="783" y="54"/>
                  </a:lnTo>
                  <a:lnTo>
                    <a:pt x="797" y="63"/>
                  </a:lnTo>
                  <a:lnTo>
                    <a:pt x="812" y="74"/>
                  </a:lnTo>
                  <a:lnTo>
                    <a:pt x="827" y="85"/>
                  </a:lnTo>
                  <a:lnTo>
                    <a:pt x="840" y="96"/>
                  </a:lnTo>
                  <a:lnTo>
                    <a:pt x="853" y="109"/>
                  </a:lnTo>
                  <a:lnTo>
                    <a:pt x="866" y="122"/>
                  </a:lnTo>
                  <a:lnTo>
                    <a:pt x="877" y="136"/>
                  </a:lnTo>
                  <a:lnTo>
                    <a:pt x="889" y="149"/>
                  </a:lnTo>
                  <a:lnTo>
                    <a:pt x="899" y="164"/>
                  </a:lnTo>
                  <a:lnTo>
                    <a:pt x="908" y="179"/>
                  </a:lnTo>
                  <a:lnTo>
                    <a:pt x="918" y="195"/>
                  </a:lnTo>
                  <a:lnTo>
                    <a:pt x="926" y="210"/>
                  </a:lnTo>
                  <a:lnTo>
                    <a:pt x="933" y="227"/>
                  </a:lnTo>
                  <a:lnTo>
                    <a:pt x="940" y="245"/>
                  </a:lnTo>
                  <a:lnTo>
                    <a:pt x="946" y="262"/>
                  </a:lnTo>
                  <a:lnTo>
                    <a:pt x="951" y="280"/>
                  </a:lnTo>
                  <a:lnTo>
                    <a:pt x="955" y="298"/>
                  </a:lnTo>
                  <a:lnTo>
                    <a:pt x="958" y="316"/>
                  </a:lnTo>
                  <a:lnTo>
                    <a:pt x="960" y="335"/>
                  </a:lnTo>
                  <a:lnTo>
                    <a:pt x="962" y="353"/>
                  </a:lnTo>
                  <a:lnTo>
                    <a:pt x="962" y="373"/>
                  </a:lnTo>
                  <a:lnTo>
                    <a:pt x="962" y="373"/>
                  </a:lnTo>
                  <a:lnTo>
                    <a:pt x="962" y="393"/>
                  </a:lnTo>
                  <a:lnTo>
                    <a:pt x="960" y="412"/>
                  </a:lnTo>
                  <a:lnTo>
                    <a:pt x="958" y="430"/>
                  </a:lnTo>
                  <a:lnTo>
                    <a:pt x="955" y="449"/>
                  </a:lnTo>
                  <a:lnTo>
                    <a:pt x="951" y="467"/>
                  </a:lnTo>
                  <a:lnTo>
                    <a:pt x="946" y="484"/>
                  </a:lnTo>
                  <a:lnTo>
                    <a:pt x="940" y="502"/>
                  </a:lnTo>
                  <a:lnTo>
                    <a:pt x="933" y="518"/>
                  </a:lnTo>
                  <a:lnTo>
                    <a:pt x="926" y="535"/>
                  </a:lnTo>
                  <a:lnTo>
                    <a:pt x="918" y="552"/>
                  </a:lnTo>
                  <a:lnTo>
                    <a:pt x="908" y="567"/>
                  </a:lnTo>
                  <a:lnTo>
                    <a:pt x="899" y="583"/>
                  </a:lnTo>
                  <a:lnTo>
                    <a:pt x="889" y="597"/>
                  </a:lnTo>
                  <a:lnTo>
                    <a:pt x="877" y="611"/>
                  </a:lnTo>
                  <a:lnTo>
                    <a:pt x="866" y="624"/>
                  </a:lnTo>
                  <a:lnTo>
                    <a:pt x="853" y="638"/>
                  </a:lnTo>
                  <a:lnTo>
                    <a:pt x="840" y="650"/>
                  </a:lnTo>
                  <a:lnTo>
                    <a:pt x="827" y="661"/>
                  </a:lnTo>
                  <a:lnTo>
                    <a:pt x="812" y="673"/>
                  </a:lnTo>
                  <a:lnTo>
                    <a:pt x="797" y="683"/>
                  </a:lnTo>
                  <a:lnTo>
                    <a:pt x="783" y="693"/>
                  </a:lnTo>
                  <a:lnTo>
                    <a:pt x="767" y="702"/>
                  </a:lnTo>
                  <a:lnTo>
                    <a:pt x="751" y="710"/>
                  </a:lnTo>
                  <a:lnTo>
                    <a:pt x="734" y="717"/>
                  </a:lnTo>
                  <a:lnTo>
                    <a:pt x="718" y="724"/>
                  </a:lnTo>
                  <a:lnTo>
                    <a:pt x="700" y="730"/>
                  </a:lnTo>
                  <a:lnTo>
                    <a:pt x="682" y="735"/>
                  </a:lnTo>
                  <a:lnTo>
                    <a:pt x="665" y="739"/>
                  </a:lnTo>
                  <a:lnTo>
                    <a:pt x="646" y="742"/>
                  </a:lnTo>
                  <a:lnTo>
                    <a:pt x="627" y="744"/>
                  </a:lnTo>
                  <a:lnTo>
                    <a:pt x="608" y="746"/>
                  </a:lnTo>
                  <a:lnTo>
                    <a:pt x="589" y="746"/>
                  </a:lnTo>
                  <a:lnTo>
                    <a:pt x="589" y="746"/>
                  </a:lnTo>
                  <a:close/>
                  <a:moveTo>
                    <a:pt x="657" y="2821"/>
                  </a:moveTo>
                  <a:lnTo>
                    <a:pt x="657" y="2821"/>
                  </a:lnTo>
                  <a:lnTo>
                    <a:pt x="677" y="2820"/>
                  </a:lnTo>
                  <a:lnTo>
                    <a:pt x="685" y="2819"/>
                  </a:lnTo>
                  <a:lnTo>
                    <a:pt x="694" y="2817"/>
                  </a:lnTo>
                  <a:lnTo>
                    <a:pt x="700" y="2814"/>
                  </a:lnTo>
                  <a:lnTo>
                    <a:pt x="706" y="2811"/>
                  </a:lnTo>
                  <a:lnTo>
                    <a:pt x="711" y="2805"/>
                  </a:lnTo>
                  <a:lnTo>
                    <a:pt x="716" y="2800"/>
                  </a:lnTo>
                  <a:lnTo>
                    <a:pt x="720" y="2794"/>
                  </a:lnTo>
                  <a:lnTo>
                    <a:pt x="724" y="2786"/>
                  </a:lnTo>
                  <a:lnTo>
                    <a:pt x="730" y="2767"/>
                  </a:lnTo>
                  <a:lnTo>
                    <a:pt x="736" y="2743"/>
                  </a:lnTo>
                  <a:lnTo>
                    <a:pt x="744" y="2713"/>
                  </a:lnTo>
                  <a:lnTo>
                    <a:pt x="838" y="2273"/>
                  </a:lnTo>
                  <a:lnTo>
                    <a:pt x="1052" y="2273"/>
                  </a:lnTo>
                  <a:lnTo>
                    <a:pt x="844" y="1622"/>
                  </a:lnTo>
                  <a:lnTo>
                    <a:pt x="870" y="1367"/>
                  </a:lnTo>
                  <a:lnTo>
                    <a:pt x="963" y="1803"/>
                  </a:lnTo>
                  <a:lnTo>
                    <a:pt x="963" y="1803"/>
                  </a:lnTo>
                  <a:lnTo>
                    <a:pt x="966" y="1811"/>
                  </a:lnTo>
                  <a:lnTo>
                    <a:pt x="968" y="1819"/>
                  </a:lnTo>
                  <a:lnTo>
                    <a:pt x="972" y="1827"/>
                  </a:lnTo>
                  <a:lnTo>
                    <a:pt x="975" y="1834"/>
                  </a:lnTo>
                  <a:lnTo>
                    <a:pt x="980" y="1841"/>
                  </a:lnTo>
                  <a:lnTo>
                    <a:pt x="984" y="1849"/>
                  </a:lnTo>
                  <a:lnTo>
                    <a:pt x="989" y="1855"/>
                  </a:lnTo>
                  <a:lnTo>
                    <a:pt x="996" y="1860"/>
                  </a:lnTo>
                  <a:lnTo>
                    <a:pt x="1008" y="1870"/>
                  </a:lnTo>
                  <a:lnTo>
                    <a:pt x="1023" y="1879"/>
                  </a:lnTo>
                  <a:lnTo>
                    <a:pt x="1038" y="1885"/>
                  </a:lnTo>
                  <a:lnTo>
                    <a:pt x="1045" y="1887"/>
                  </a:lnTo>
                  <a:lnTo>
                    <a:pt x="1054" y="1888"/>
                  </a:lnTo>
                  <a:lnTo>
                    <a:pt x="1054" y="1888"/>
                  </a:lnTo>
                  <a:lnTo>
                    <a:pt x="1063" y="1889"/>
                  </a:lnTo>
                  <a:lnTo>
                    <a:pt x="1072" y="1889"/>
                  </a:lnTo>
                  <a:lnTo>
                    <a:pt x="1082" y="1889"/>
                  </a:lnTo>
                  <a:lnTo>
                    <a:pt x="1091" y="1887"/>
                  </a:lnTo>
                  <a:lnTo>
                    <a:pt x="1091" y="1887"/>
                  </a:lnTo>
                  <a:lnTo>
                    <a:pt x="1102" y="1884"/>
                  </a:lnTo>
                  <a:lnTo>
                    <a:pt x="1113" y="1881"/>
                  </a:lnTo>
                  <a:lnTo>
                    <a:pt x="1122" y="1875"/>
                  </a:lnTo>
                  <a:lnTo>
                    <a:pt x="1131" y="1870"/>
                  </a:lnTo>
                  <a:lnTo>
                    <a:pt x="1140" y="1864"/>
                  </a:lnTo>
                  <a:lnTo>
                    <a:pt x="1147" y="1857"/>
                  </a:lnTo>
                  <a:lnTo>
                    <a:pt x="1154" y="1849"/>
                  </a:lnTo>
                  <a:lnTo>
                    <a:pt x="1161" y="1840"/>
                  </a:lnTo>
                  <a:lnTo>
                    <a:pt x="1166" y="1832"/>
                  </a:lnTo>
                  <a:lnTo>
                    <a:pt x="1170" y="1822"/>
                  </a:lnTo>
                  <a:lnTo>
                    <a:pt x="1174" y="1812"/>
                  </a:lnTo>
                  <a:lnTo>
                    <a:pt x="1176" y="1802"/>
                  </a:lnTo>
                  <a:lnTo>
                    <a:pt x="1178" y="1791"/>
                  </a:lnTo>
                  <a:lnTo>
                    <a:pt x="1178" y="1781"/>
                  </a:lnTo>
                  <a:lnTo>
                    <a:pt x="1178" y="1770"/>
                  </a:lnTo>
                  <a:lnTo>
                    <a:pt x="1176" y="1759"/>
                  </a:lnTo>
                  <a:lnTo>
                    <a:pt x="1009" y="1026"/>
                  </a:lnTo>
                  <a:lnTo>
                    <a:pt x="1009" y="1026"/>
                  </a:lnTo>
                  <a:lnTo>
                    <a:pt x="1006" y="1018"/>
                  </a:lnTo>
                  <a:lnTo>
                    <a:pt x="1002" y="1011"/>
                  </a:lnTo>
                  <a:lnTo>
                    <a:pt x="997" y="1004"/>
                  </a:lnTo>
                  <a:lnTo>
                    <a:pt x="990" y="996"/>
                  </a:lnTo>
                  <a:lnTo>
                    <a:pt x="984" y="989"/>
                  </a:lnTo>
                  <a:lnTo>
                    <a:pt x="976" y="982"/>
                  </a:lnTo>
                  <a:lnTo>
                    <a:pt x="958" y="967"/>
                  </a:lnTo>
                  <a:lnTo>
                    <a:pt x="938" y="953"/>
                  </a:lnTo>
                  <a:lnTo>
                    <a:pt x="915" y="940"/>
                  </a:lnTo>
                  <a:lnTo>
                    <a:pt x="889" y="927"/>
                  </a:lnTo>
                  <a:lnTo>
                    <a:pt x="861" y="915"/>
                  </a:lnTo>
                  <a:lnTo>
                    <a:pt x="832" y="905"/>
                  </a:lnTo>
                  <a:lnTo>
                    <a:pt x="800" y="895"/>
                  </a:lnTo>
                  <a:lnTo>
                    <a:pt x="767" y="886"/>
                  </a:lnTo>
                  <a:lnTo>
                    <a:pt x="733" y="879"/>
                  </a:lnTo>
                  <a:lnTo>
                    <a:pt x="698" y="873"/>
                  </a:lnTo>
                  <a:lnTo>
                    <a:pt x="662" y="869"/>
                  </a:lnTo>
                  <a:lnTo>
                    <a:pt x="625" y="867"/>
                  </a:lnTo>
                  <a:lnTo>
                    <a:pt x="589" y="866"/>
                  </a:lnTo>
                  <a:lnTo>
                    <a:pt x="589" y="866"/>
                  </a:lnTo>
                  <a:lnTo>
                    <a:pt x="553" y="867"/>
                  </a:lnTo>
                  <a:lnTo>
                    <a:pt x="516" y="869"/>
                  </a:lnTo>
                  <a:lnTo>
                    <a:pt x="480" y="873"/>
                  </a:lnTo>
                  <a:lnTo>
                    <a:pt x="446" y="879"/>
                  </a:lnTo>
                  <a:lnTo>
                    <a:pt x="412" y="886"/>
                  </a:lnTo>
                  <a:lnTo>
                    <a:pt x="378" y="895"/>
                  </a:lnTo>
                  <a:lnTo>
                    <a:pt x="347" y="905"/>
                  </a:lnTo>
                  <a:lnTo>
                    <a:pt x="317" y="915"/>
                  </a:lnTo>
                  <a:lnTo>
                    <a:pt x="289" y="927"/>
                  </a:lnTo>
                  <a:lnTo>
                    <a:pt x="263" y="940"/>
                  </a:lnTo>
                  <a:lnTo>
                    <a:pt x="241" y="953"/>
                  </a:lnTo>
                  <a:lnTo>
                    <a:pt x="220" y="967"/>
                  </a:lnTo>
                  <a:lnTo>
                    <a:pt x="202" y="982"/>
                  </a:lnTo>
                  <a:lnTo>
                    <a:pt x="194" y="989"/>
                  </a:lnTo>
                  <a:lnTo>
                    <a:pt x="188" y="996"/>
                  </a:lnTo>
                  <a:lnTo>
                    <a:pt x="181" y="1004"/>
                  </a:lnTo>
                  <a:lnTo>
                    <a:pt x="176" y="1011"/>
                  </a:lnTo>
                  <a:lnTo>
                    <a:pt x="172" y="1018"/>
                  </a:lnTo>
                  <a:lnTo>
                    <a:pt x="169" y="1026"/>
                  </a:lnTo>
                  <a:lnTo>
                    <a:pt x="2" y="1759"/>
                  </a:lnTo>
                  <a:lnTo>
                    <a:pt x="2" y="1759"/>
                  </a:lnTo>
                  <a:lnTo>
                    <a:pt x="1" y="1770"/>
                  </a:lnTo>
                  <a:lnTo>
                    <a:pt x="0" y="1781"/>
                  </a:lnTo>
                  <a:lnTo>
                    <a:pt x="1" y="1791"/>
                  </a:lnTo>
                  <a:lnTo>
                    <a:pt x="2" y="1802"/>
                  </a:lnTo>
                  <a:lnTo>
                    <a:pt x="5" y="1812"/>
                  </a:lnTo>
                  <a:lnTo>
                    <a:pt x="8" y="1822"/>
                  </a:lnTo>
                  <a:lnTo>
                    <a:pt x="12" y="1832"/>
                  </a:lnTo>
                  <a:lnTo>
                    <a:pt x="18" y="1840"/>
                  </a:lnTo>
                  <a:lnTo>
                    <a:pt x="24" y="1849"/>
                  </a:lnTo>
                  <a:lnTo>
                    <a:pt x="31" y="1857"/>
                  </a:lnTo>
                  <a:lnTo>
                    <a:pt x="38" y="1864"/>
                  </a:lnTo>
                  <a:lnTo>
                    <a:pt x="48" y="1870"/>
                  </a:lnTo>
                  <a:lnTo>
                    <a:pt x="56" y="1875"/>
                  </a:lnTo>
                  <a:lnTo>
                    <a:pt x="66" y="1881"/>
                  </a:lnTo>
                  <a:lnTo>
                    <a:pt x="76" y="1884"/>
                  </a:lnTo>
                  <a:lnTo>
                    <a:pt x="87" y="1887"/>
                  </a:lnTo>
                  <a:lnTo>
                    <a:pt x="87" y="1887"/>
                  </a:lnTo>
                  <a:lnTo>
                    <a:pt x="96" y="1889"/>
                  </a:lnTo>
                  <a:lnTo>
                    <a:pt x="106" y="1889"/>
                  </a:lnTo>
                  <a:lnTo>
                    <a:pt x="115" y="1889"/>
                  </a:lnTo>
                  <a:lnTo>
                    <a:pt x="124" y="1888"/>
                  </a:lnTo>
                  <a:lnTo>
                    <a:pt x="124" y="1888"/>
                  </a:lnTo>
                  <a:lnTo>
                    <a:pt x="133" y="1887"/>
                  </a:lnTo>
                  <a:lnTo>
                    <a:pt x="141" y="1885"/>
                  </a:lnTo>
                  <a:lnTo>
                    <a:pt x="155" y="1879"/>
                  </a:lnTo>
                  <a:lnTo>
                    <a:pt x="170" y="1870"/>
                  </a:lnTo>
                  <a:lnTo>
                    <a:pt x="182" y="1860"/>
                  </a:lnTo>
                  <a:lnTo>
                    <a:pt x="189" y="1855"/>
                  </a:lnTo>
                  <a:lnTo>
                    <a:pt x="194" y="1849"/>
                  </a:lnTo>
                  <a:lnTo>
                    <a:pt x="199" y="1841"/>
                  </a:lnTo>
                  <a:lnTo>
                    <a:pt x="203" y="1834"/>
                  </a:lnTo>
                  <a:lnTo>
                    <a:pt x="207" y="1827"/>
                  </a:lnTo>
                  <a:lnTo>
                    <a:pt x="210" y="1819"/>
                  </a:lnTo>
                  <a:lnTo>
                    <a:pt x="213" y="1811"/>
                  </a:lnTo>
                  <a:lnTo>
                    <a:pt x="215" y="1803"/>
                  </a:lnTo>
                  <a:lnTo>
                    <a:pt x="308" y="1367"/>
                  </a:lnTo>
                  <a:lnTo>
                    <a:pt x="335" y="1622"/>
                  </a:lnTo>
                  <a:lnTo>
                    <a:pt x="126" y="2273"/>
                  </a:lnTo>
                  <a:lnTo>
                    <a:pt x="340" y="2273"/>
                  </a:lnTo>
                  <a:lnTo>
                    <a:pt x="434" y="2713"/>
                  </a:lnTo>
                  <a:lnTo>
                    <a:pt x="434" y="2713"/>
                  </a:lnTo>
                  <a:lnTo>
                    <a:pt x="442" y="2743"/>
                  </a:lnTo>
                  <a:lnTo>
                    <a:pt x="448" y="2767"/>
                  </a:lnTo>
                  <a:lnTo>
                    <a:pt x="455" y="2786"/>
                  </a:lnTo>
                  <a:lnTo>
                    <a:pt x="458" y="2794"/>
                  </a:lnTo>
                  <a:lnTo>
                    <a:pt x="462" y="2800"/>
                  </a:lnTo>
                  <a:lnTo>
                    <a:pt x="468" y="2805"/>
                  </a:lnTo>
                  <a:lnTo>
                    <a:pt x="473" y="2811"/>
                  </a:lnTo>
                  <a:lnTo>
                    <a:pt x="478" y="2814"/>
                  </a:lnTo>
                  <a:lnTo>
                    <a:pt x="485" y="2817"/>
                  </a:lnTo>
                  <a:lnTo>
                    <a:pt x="493" y="2819"/>
                  </a:lnTo>
                  <a:lnTo>
                    <a:pt x="501" y="2820"/>
                  </a:lnTo>
                  <a:lnTo>
                    <a:pt x="522" y="2821"/>
                  </a:lnTo>
                  <a:lnTo>
                    <a:pt x="657" y="28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grpSp>
        <p:nvGrpSpPr>
          <p:cNvPr id="50" name="Grafika 6">
            <a:extLst>
              <a:ext uri="{FF2B5EF4-FFF2-40B4-BE49-F238E27FC236}">
                <a16:creationId xmlns:a16="http://schemas.microsoft.com/office/drawing/2014/main" id="{C240FC1A-912A-4B38-ADCD-BAD191F96AC7}"/>
              </a:ext>
            </a:extLst>
          </p:cNvPr>
          <p:cNvGrpSpPr/>
          <p:nvPr/>
        </p:nvGrpSpPr>
        <p:grpSpPr>
          <a:xfrm>
            <a:off x="8134828" y="3634576"/>
            <a:ext cx="472486" cy="260084"/>
            <a:chOff x="4156710" y="3200400"/>
            <a:chExt cx="830579" cy="457199"/>
          </a:xfrm>
          <a:solidFill>
            <a:srgbClr val="AD9485"/>
          </a:solidFill>
        </p:grpSpPr>
        <p:sp>
          <p:nvSpPr>
            <p:cNvPr id="51" name="Dowolny kształt: kształt 50">
              <a:extLst>
                <a:ext uri="{FF2B5EF4-FFF2-40B4-BE49-F238E27FC236}">
                  <a16:creationId xmlns:a16="http://schemas.microsoft.com/office/drawing/2014/main" id="{71B981FE-74B0-4F03-9611-44E1BDBDE180}"/>
                </a:ext>
              </a:extLst>
            </p:cNvPr>
            <p:cNvSpPr/>
            <p:nvPr/>
          </p:nvSpPr>
          <p:spPr>
            <a:xfrm>
              <a:off x="4305300" y="3441382"/>
              <a:ext cx="533400" cy="216217"/>
            </a:xfrm>
            <a:custGeom>
              <a:avLst/>
              <a:gdLst>
                <a:gd name="connsiteX0" fmla="*/ 0 w 533400"/>
                <a:gd name="connsiteY0" fmla="*/ 0 h 216217"/>
                <a:gd name="connsiteX1" fmla="*/ 0 w 533400"/>
                <a:gd name="connsiteY1" fmla="*/ 111443 h 216217"/>
                <a:gd name="connsiteX2" fmla="*/ 266700 w 533400"/>
                <a:gd name="connsiteY2" fmla="*/ 216218 h 216217"/>
                <a:gd name="connsiteX3" fmla="*/ 533400 w 533400"/>
                <a:gd name="connsiteY3" fmla="*/ 111443 h 216217"/>
                <a:gd name="connsiteX4" fmla="*/ 533400 w 533400"/>
                <a:gd name="connsiteY4" fmla="*/ 0 h 216217"/>
                <a:gd name="connsiteX5" fmla="*/ 266700 w 533400"/>
                <a:gd name="connsiteY5" fmla="*/ 94298 h 216217"/>
                <a:gd name="connsiteX6" fmla="*/ 0 w 533400"/>
                <a:gd name="connsiteY6" fmla="*/ 0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216217">
                  <a:moveTo>
                    <a:pt x="0" y="0"/>
                  </a:moveTo>
                  <a:lnTo>
                    <a:pt x="0" y="111443"/>
                  </a:lnTo>
                  <a:cubicBezTo>
                    <a:pt x="0" y="163830"/>
                    <a:pt x="119063" y="216218"/>
                    <a:pt x="266700" y="216218"/>
                  </a:cubicBezTo>
                  <a:cubicBezTo>
                    <a:pt x="414338" y="216218"/>
                    <a:pt x="533400" y="163830"/>
                    <a:pt x="533400" y="111443"/>
                  </a:cubicBezTo>
                  <a:lnTo>
                    <a:pt x="533400" y="0"/>
                  </a:lnTo>
                  <a:lnTo>
                    <a:pt x="266700" y="94298"/>
                  </a:lnTo>
                  <a:lnTo>
                    <a:pt x="0" y="0"/>
                  </a:lnTo>
                  <a:close/>
                </a:path>
              </a:pathLst>
            </a:custGeom>
            <a:grpFill/>
            <a:ln w="9525" cap="flat">
              <a:noFill/>
              <a:prstDash val="solid"/>
              <a:miter/>
            </a:ln>
          </p:spPr>
          <p:txBody>
            <a:bodyPr rtlCol="0" anchor="ctr"/>
            <a:lstStyle/>
            <a:p>
              <a:endParaRPr lang="pl-PL"/>
            </a:p>
          </p:txBody>
        </p:sp>
        <p:sp>
          <p:nvSpPr>
            <p:cNvPr id="52" name="Dowolny kształt: kształt 51">
              <a:extLst>
                <a:ext uri="{FF2B5EF4-FFF2-40B4-BE49-F238E27FC236}">
                  <a16:creationId xmlns:a16="http://schemas.microsoft.com/office/drawing/2014/main" id="{0B290745-E1A1-42F6-A2CF-893635379EFF}"/>
                </a:ext>
              </a:extLst>
            </p:cNvPr>
            <p:cNvSpPr/>
            <p:nvPr/>
          </p:nvSpPr>
          <p:spPr>
            <a:xfrm>
              <a:off x="4156710" y="3200400"/>
              <a:ext cx="830579" cy="361950"/>
            </a:xfrm>
            <a:custGeom>
              <a:avLst/>
              <a:gdLst>
                <a:gd name="connsiteX0" fmla="*/ 415290 w 830579"/>
                <a:gd name="connsiteY0" fmla="*/ 294323 h 361950"/>
                <a:gd name="connsiteX1" fmla="*/ 830580 w 830579"/>
                <a:gd name="connsiteY1" fmla="*/ 148590 h 361950"/>
                <a:gd name="connsiteX2" fmla="*/ 415290 w 830579"/>
                <a:gd name="connsiteY2" fmla="*/ 0 h 361950"/>
                <a:gd name="connsiteX3" fmla="*/ 0 w 830579"/>
                <a:gd name="connsiteY3" fmla="*/ 148590 h 361950"/>
                <a:gd name="connsiteX4" fmla="*/ 53340 w 830579"/>
                <a:gd name="connsiteY4" fmla="*/ 167640 h 361950"/>
                <a:gd name="connsiteX5" fmla="*/ 53340 w 830579"/>
                <a:gd name="connsiteY5" fmla="*/ 342900 h 361950"/>
                <a:gd name="connsiteX6" fmla="*/ 72390 w 830579"/>
                <a:gd name="connsiteY6" fmla="*/ 361950 h 361950"/>
                <a:gd name="connsiteX7" fmla="*/ 91440 w 830579"/>
                <a:gd name="connsiteY7" fmla="*/ 342900 h 361950"/>
                <a:gd name="connsiteX8" fmla="*/ 91440 w 830579"/>
                <a:gd name="connsiteY8" fmla="*/ 180975 h 361950"/>
                <a:gd name="connsiteX9" fmla="*/ 415290 w 830579"/>
                <a:gd name="connsiteY9" fmla="*/ 29432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579" h="361950">
                  <a:moveTo>
                    <a:pt x="415290" y="294323"/>
                  </a:moveTo>
                  <a:lnTo>
                    <a:pt x="830580" y="148590"/>
                  </a:lnTo>
                  <a:lnTo>
                    <a:pt x="415290" y="0"/>
                  </a:lnTo>
                  <a:lnTo>
                    <a:pt x="0" y="148590"/>
                  </a:lnTo>
                  <a:lnTo>
                    <a:pt x="53340" y="167640"/>
                  </a:lnTo>
                  <a:lnTo>
                    <a:pt x="53340" y="342900"/>
                  </a:lnTo>
                  <a:cubicBezTo>
                    <a:pt x="53340" y="353378"/>
                    <a:pt x="61912" y="361950"/>
                    <a:pt x="72390" y="361950"/>
                  </a:cubicBezTo>
                  <a:cubicBezTo>
                    <a:pt x="82868" y="361950"/>
                    <a:pt x="91440" y="353378"/>
                    <a:pt x="91440" y="342900"/>
                  </a:cubicBezTo>
                  <a:lnTo>
                    <a:pt x="91440" y="180975"/>
                  </a:lnTo>
                  <a:lnTo>
                    <a:pt x="415290" y="294323"/>
                  </a:lnTo>
                  <a:close/>
                </a:path>
              </a:pathLst>
            </a:custGeom>
            <a:grpFill/>
            <a:ln w="9525" cap="flat">
              <a:noFill/>
              <a:prstDash val="solid"/>
              <a:miter/>
            </a:ln>
          </p:spPr>
          <p:txBody>
            <a:bodyPr rtlCol="0" anchor="ctr"/>
            <a:lstStyle/>
            <a:p>
              <a:endParaRPr lang="pl-PL"/>
            </a:p>
          </p:txBody>
        </p:sp>
      </p:grpSp>
      <p:sp>
        <p:nvSpPr>
          <p:cNvPr id="58" name="Symbol zastępczy tekstu 7">
            <a:extLst>
              <a:ext uri="{FF2B5EF4-FFF2-40B4-BE49-F238E27FC236}">
                <a16:creationId xmlns:a16="http://schemas.microsoft.com/office/drawing/2014/main" id="{A40A328C-D157-409E-89BD-775935DD5362}"/>
              </a:ext>
            </a:extLst>
          </p:cNvPr>
          <p:cNvSpPr txBox="1">
            <a:spLocks/>
          </p:cNvSpPr>
          <p:nvPr/>
        </p:nvSpPr>
        <p:spPr>
          <a:xfrm>
            <a:off x="3362166" y="5231003"/>
            <a:ext cx="5110010" cy="60180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Odpowiadający: osoby, które uważają, że zmiany klimatu przynoszą negatywne skutki, n=794. . Ze względu na płeć: mężczyzna: n=344, 2kobieta: n=450. Ze względu na wykształcenie: gimnazjalne, podstawowe: n=13, zasadnicze zawodowe: n=78, średnie: n=262, wyższe: n=438. Ze względu na dochód na 1 członka gospodarstwa domowego: do 1500 zł: n=151, 1501-2500 zł: n=271, powyżej 2500 zł: n=320.</a:t>
            </a:r>
          </a:p>
        </p:txBody>
      </p:sp>
      <p:sp>
        <p:nvSpPr>
          <p:cNvPr id="59" name="pole tekstowe 58">
            <a:extLst>
              <a:ext uri="{FF2B5EF4-FFF2-40B4-BE49-F238E27FC236}">
                <a16:creationId xmlns:a16="http://schemas.microsoft.com/office/drawing/2014/main" id="{493AFA89-A25D-4041-BC28-3B5F808C04A0}"/>
              </a:ext>
            </a:extLst>
          </p:cNvPr>
          <p:cNvSpPr txBox="1"/>
          <p:nvPr/>
        </p:nvSpPr>
        <p:spPr>
          <a:xfrm>
            <a:off x="6232152" y="4974897"/>
            <a:ext cx="2437715" cy="215444"/>
          </a:xfrm>
          <a:prstGeom prst="rect">
            <a:avLst/>
          </a:prstGeom>
          <a:noFill/>
        </p:spPr>
        <p:txBody>
          <a:bodyPr wrap="square">
            <a:spAutoFit/>
          </a:bodyPr>
          <a:lstStyle/>
          <a:p>
            <a:pPr>
              <a:spcBef>
                <a:spcPct val="20000"/>
              </a:spcBef>
            </a:pPr>
            <a:r>
              <a:rPr lang="pl-PL" sz="800" i="1" dirty="0">
                <a:solidFill>
                  <a:schemeClr val="accent6">
                    <a:lumMod val="75000"/>
                  </a:schemeClr>
                </a:solidFill>
              </a:rPr>
              <a:t>* mała liczebność - wyniki mają charakter jakościowy</a:t>
            </a:r>
          </a:p>
        </p:txBody>
      </p:sp>
      <p:pic>
        <p:nvPicPr>
          <p:cNvPr id="61" name="Grafika 60">
            <a:extLst>
              <a:ext uri="{FF2B5EF4-FFF2-40B4-BE49-F238E27FC236}">
                <a16:creationId xmlns:a16="http://schemas.microsoft.com/office/drawing/2014/main" id="{C9D2B99E-D4C3-43E0-B7B6-1D461A83F80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38149" y="2901824"/>
            <a:ext cx="583036" cy="583036"/>
          </a:xfrm>
          <a:prstGeom prst="rect">
            <a:avLst/>
          </a:prstGeom>
        </p:spPr>
      </p:pic>
    </p:spTree>
    <p:extLst>
      <p:ext uri="{BB962C8B-B14F-4D97-AF65-F5344CB8AC3E}">
        <p14:creationId xmlns:p14="http://schemas.microsoft.com/office/powerpoint/2010/main" val="275265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Symbol zastępczy zawartości 4">
            <a:extLst>
              <a:ext uri="{FF2B5EF4-FFF2-40B4-BE49-F238E27FC236}">
                <a16:creationId xmlns:a16="http://schemas.microsoft.com/office/drawing/2014/main" id="{B282B040-235D-4471-998F-F99E9B2CC542}"/>
              </a:ext>
            </a:extLst>
          </p:cNvPr>
          <p:cNvGraphicFramePr>
            <a:graphicFrameLocks/>
          </p:cNvGraphicFramePr>
          <p:nvPr>
            <p:extLst>
              <p:ext uri="{D42A27DB-BD31-4B8C-83A1-F6EECF244321}">
                <p14:modId xmlns:p14="http://schemas.microsoft.com/office/powerpoint/2010/main" val="3383905722"/>
              </p:ext>
            </p:extLst>
          </p:nvPr>
        </p:nvGraphicFramePr>
        <p:xfrm>
          <a:off x="585017" y="468916"/>
          <a:ext cx="7335993" cy="3406422"/>
        </p:xfrm>
        <a:graphic>
          <a:graphicData uri="http://schemas.openxmlformats.org/drawingml/2006/chart">
            <c:chart xmlns:c="http://schemas.openxmlformats.org/drawingml/2006/chart" xmlns:r="http://schemas.openxmlformats.org/officeDocument/2006/relationships" r:id="rId3"/>
          </a:graphicData>
        </a:graphic>
      </p:graphicFrame>
      <p:sp>
        <p:nvSpPr>
          <p:cNvPr id="11" name="Prostokąt: zaokrąglone rogi 10">
            <a:extLst>
              <a:ext uri="{FF2B5EF4-FFF2-40B4-BE49-F238E27FC236}">
                <a16:creationId xmlns:a16="http://schemas.microsoft.com/office/drawing/2014/main" id="{EFD89092-D162-445A-9B7F-9F46B2300E59}"/>
              </a:ext>
            </a:extLst>
          </p:cNvPr>
          <p:cNvSpPr/>
          <p:nvPr/>
        </p:nvSpPr>
        <p:spPr>
          <a:xfrm>
            <a:off x="4571999" y="3200400"/>
            <a:ext cx="4238947" cy="2208811"/>
          </a:xfrm>
          <a:prstGeom prst="roundRect">
            <a:avLst>
              <a:gd name="adj" fmla="val 104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42" name="Symbol zastępczy zawartości 4">
            <a:extLst>
              <a:ext uri="{FF2B5EF4-FFF2-40B4-BE49-F238E27FC236}">
                <a16:creationId xmlns:a16="http://schemas.microsoft.com/office/drawing/2014/main" id="{BEFE5486-28EB-4EC7-BD61-824A3F742953}"/>
              </a:ext>
            </a:extLst>
          </p:cNvPr>
          <p:cNvGraphicFramePr>
            <a:graphicFrameLocks/>
          </p:cNvGraphicFramePr>
          <p:nvPr>
            <p:extLst>
              <p:ext uri="{D42A27DB-BD31-4B8C-83A1-F6EECF244321}">
                <p14:modId xmlns:p14="http://schemas.microsoft.com/office/powerpoint/2010/main" val="2828548524"/>
              </p:ext>
            </p:extLst>
          </p:nvPr>
        </p:nvGraphicFramePr>
        <p:xfrm>
          <a:off x="4531233" y="3103219"/>
          <a:ext cx="4190172" cy="2422506"/>
        </p:xfrm>
        <a:graphic>
          <a:graphicData uri="http://schemas.openxmlformats.org/drawingml/2006/chart">
            <c:chart xmlns:c="http://schemas.openxmlformats.org/drawingml/2006/chart" xmlns:r="http://schemas.openxmlformats.org/officeDocument/2006/relationships" r:id="rId4"/>
          </a:graphicData>
        </a:graphic>
      </p:graphicFrame>
      <p:sp>
        <p:nvSpPr>
          <p:cNvPr id="10" name="Prostokąt: zaokrąglone rogi 9">
            <a:extLst>
              <a:ext uri="{FF2B5EF4-FFF2-40B4-BE49-F238E27FC236}">
                <a16:creationId xmlns:a16="http://schemas.microsoft.com/office/drawing/2014/main" id="{01BD11F2-E298-4908-9500-14594F7556C8}"/>
              </a:ext>
            </a:extLst>
          </p:cNvPr>
          <p:cNvSpPr/>
          <p:nvPr/>
        </p:nvSpPr>
        <p:spPr>
          <a:xfrm>
            <a:off x="333052" y="3204946"/>
            <a:ext cx="4120089" cy="2204265"/>
          </a:xfrm>
          <a:prstGeom prst="roundRect">
            <a:avLst>
              <a:gd name="adj" fmla="val 104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40" name="Symbol zastępczy zawartości 4" descr="Ocena szkodliwości zmian klimatu.&#10;&#10;Wykres słupkowy skumulowany do 100% przedstawia jak bardzo zmiany klimatu zaszkodzą nam osobiście (w ogóle - 10%, nieznacznie - 19%, w umiarkowanym stopniu - 47%, bardzo - 25%, trudno powiedzieć - 3%).">
            <a:extLst>
              <a:ext uri="{FF2B5EF4-FFF2-40B4-BE49-F238E27FC236}">
                <a16:creationId xmlns:a16="http://schemas.microsoft.com/office/drawing/2014/main" id="{B8F6C613-F2AA-457E-B8F3-3736AF521CCD}"/>
              </a:ext>
            </a:extLst>
          </p:cNvPr>
          <p:cNvGraphicFramePr>
            <a:graphicFrameLocks/>
          </p:cNvGraphicFramePr>
          <p:nvPr>
            <p:extLst>
              <p:ext uri="{D42A27DB-BD31-4B8C-83A1-F6EECF244321}">
                <p14:modId xmlns:p14="http://schemas.microsoft.com/office/powerpoint/2010/main" val="3665150773"/>
              </p:ext>
            </p:extLst>
          </p:nvPr>
        </p:nvGraphicFramePr>
        <p:xfrm>
          <a:off x="251520" y="1448789"/>
          <a:ext cx="7584445" cy="41805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Symbol zastępczy zawartości 4">
            <a:extLst>
              <a:ext uri="{FF2B5EF4-FFF2-40B4-BE49-F238E27FC236}">
                <a16:creationId xmlns:a16="http://schemas.microsoft.com/office/drawing/2014/main" id="{F077C91A-7F56-4B79-87FE-1872709E0F36}"/>
              </a:ext>
            </a:extLst>
          </p:cNvPr>
          <p:cNvGraphicFramePr>
            <a:graphicFrameLocks/>
          </p:cNvGraphicFramePr>
          <p:nvPr>
            <p:extLst>
              <p:ext uri="{D42A27DB-BD31-4B8C-83A1-F6EECF244321}">
                <p14:modId xmlns:p14="http://schemas.microsoft.com/office/powerpoint/2010/main" val="1632727379"/>
              </p:ext>
            </p:extLst>
          </p:nvPr>
        </p:nvGraphicFramePr>
        <p:xfrm>
          <a:off x="251519" y="3119105"/>
          <a:ext cx="7584445" cy="2422506"/>
        </p:xfrm>
        <a:graphic>
          <a:graphicData uri="http://schemas.openxmlformats.org/drawingml/2006/chart">
            <c:chart xmlns:c="http://schemas.openxmlformats.org/drawingml/2006/chart" xmlns:r="http://schemas.openxmlformats.org/officeDocument/2006/relationships" r:id="rId6"/>
          </a:graphicData>
        </a:graphic>
      </p:graphicFrame>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Szkodliwość zmian klimatu</a:t>
            </a:r>
          </a:p>
          <a:p>
            <a:endParaRPr lang="pl-PL" sz="1600">
              <a:latin typeface="+mn-lt"/>
            </a:endParaRP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n=1005.</a:t>
            </a: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5" y="908050"/>
            <a:ext cx="8486775" cy="252413"/>
          </a:xfrm>
        </p:spPr>
        <p:txBody>
          <a:bodyPr/>
          <a:lstStyle/>
          <a:p>
            <a:pPr algn="just"/>
            <a:r>
              <a:rPr lang="pl-PL" sz="1100"/>
              <a:t>C2. Jak bardzo zmiany klimatu zaszkodzą Panu(i) osobiście? </a:t>
            </a:r>
          </a:p>
          <a:p>
            <a:pPr algn="just"/>
            <a:r>
              <a:rPr lang="pl-PL" sz="800" i="1">
                <a:solidFill>
                  <a:schemeClr val="bg1">
                    <a:lumMod val="75000"/>
                  </a:schemeClr>
                </a:solidFill>
              </a:rPr>
              <a:t>Pytanie jednokrotnego wyboru.</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descr="Usychające drzewo">
            <a:extLst>
              <a:ext uri="{FF2B5EF4-FFF2-40B4-BE49-F238E27FC236}">
                <a16:creationId xmlns:a16="http://schemas.microsoft.com/office/drawing/2014/main" id="{738DF58A-146E-4ED0-8634-43DA24C6B3D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8043" y="141394"/>
            <a:ext cx="540000" cy="540000"/>
          </a:xfrm>
          <a:prstGeom prst="rect">
            <a:avLst/>
          </a:prstGeom>
        </p:spPr>
      </p:pic>
      <p:pic>
        <p:nvPicPr>
          <p:cNvPr id="14" name="Picture 2">
            <a:extLst>
              <a:ext uri="{FF2B5EF4-FFF2-40B4-BE49-F238E27FC236}">
                <a16:creationId xmlns:a16="http://schemas.microsoft.com/office/drawing/2014/main" id="{8CB55AD5-4FE1-41FF-94E8-0A40D14C5E98}"/>
              </a:ext>
            </a:extLst>
          </p:cNvPr>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7599114" y="1700851"/>
            <a:ext cx="1140694" cy="1140694"/>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zaokrąglone rogi 15">
            <a:extLst>
              <a:ext uri="{FF2B5EF4-FFF2-40B4-BE49-F238E27FC236}">
                <a16:creationId xmlns:a16="http://schemas.microsoft.com/office/drawing/2014/main" id="{57C22AA6-8C3B-424B-A24A-9588EB3CA409}"/>
              </a:ext>
            </a:extLst>
          </p:cNvPr>
          <p:cNvSpPr/>
          <p:nvPr/>
        </p:nvSpPr>
        <p:spPr>
          <a:xfrm>
            <a:off x="2760970" y="2276677"/>
            <a:ext cx="362612" cy="23742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a:solidFill>
                  <a:srgbClr val="509133"/>
                </a:solidFill>
              </a:rPr>
              <a:t>29</a:t>
            </a:r>
          </a:p>
        </p:txBody>
      </p:sp>
      <p:sp>
        <p:nvSpPr>
          <p:cNvPr id="17" name="pole tekstowe 16">
            <a:extLst>
              <a:ext uri="{FF2B5EF4-FFF2-40B4-BE49-F238E27FC236}">
                <a16:creationId xmlns:a16="http://schemas.microsoft.com/office/drawing/2014/main" id="{4BB1054B-1B0C-4F15-AA8E-44CE74AD8983}"/>
              </a:ext>
            </a:extLst>
          </p:cNvPr>
          <p:cNvSpPr txBox="1"/>
          <p:nvPr/>
        </p:nvSpPr>
        <p:spPr>
          <a:xfrm>
            <a:off x="1952928" y="3335059"/>
            <a:ext cx="1170654" cy="276999"/>
          </a:xfrm>
          <a:prstGeom prst="rect">
            <a:avLst/>
          </a:prstGeom>
          <a:noFill/>
        </p:spPr>
        <p:txBody>
          <a:bodyPr wrap="square" rtlCol="0">
            <a:spAutoFit/>
          </a:bodyPr>
          <a:lstStyle/>
          <a:p>
            <a:r>
              <a:rPr lang="pl-PL" sz="1200" b="1"/>
              <a:t>Wykształcenie</a:t>
            </a:r>
          </a:p>
        </p:txBody>
      </p:sp>
      <p:sp>
        <p:nvSpPr>
          <p:cNvPr id="25" name="pole tekstowe 24">
            <a:extLst>
              <a:ext uri="{FF2B5EF4-FFF2-40B4-BE49-F238E27FC236}">
                <a16:creationId xmlns:a16="http://schemas.microsoft.com/office/drawing/2014/main" id="{5D97FE9E-671E-4DA2-9C33-049793282681}"/>
              </a:ext>
            </a:extLst>
          </p:cNvPr>
          <p:cNvSpPr txBox="1"/>
          <p:nvPr/>
        </p:nvSpPr>
        <p:spPr>
          <a:xfrm>
            <a:off x="6241598" y="3346348"/>
            <a:ext cx="1861180" cy="276999"/>
          </a:xfrm>
          <a:prstGeom prst="rect">
            <a:avLst/>
          </a:prstGeom>
          <a:noFill/>
        </p:spPr>
        <p:txBody>
          <a:bodyPr wrap="square" rtlCol="0">
            <a:spAutoFit/>
          </a:bodyPr>
          <a:lstStyle/>
          <a:p>
            <a:r>
              <a:rPr lang="pl-PL" sz="1200" b="1"/>
              <a:t>Płeć</a:t>
            </a:r>
          </a:p>
        </p:txBody>
      </p:sp>
      <p:sp>
        <p:nvSpPr>
          <p:cNvPr id="31" name="Prostokąt: zaokrąglone rogi 30">
            <a:extLst>
              <a:ext uri="{FF2B5EF4-FFF2-40B4-BE49-F238E27FC236}">
                <a16:creationId xmlns:a16="http://schemas.microsoft.com/office/drawing/2014/main" id="{1DC01B81-3E09-404C-A314-2257D485FA17}"/>
              </a:ext>
            </a:extLst>
          </p:cNvPr>
          <p:cNvSpPr/>
          <p:nvPr/>
        </p:nvSpPr>
        <p:spPr>
          <a:xfrm>
            <a:off x="6531722" y="3764845"/>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27</a:t>
            </a:r>
          </a:p>
        </p:txBody>
      </p:sp>
      <p:grpSp>
        <p:nvGrpSpPr>
          <p:cNvPr id="44" name="Grafika 6" descr="Czapka ukończenia szkoły">
            <a:extLst>
              <a:ext uri="{FF2B5EF4-FFF2-40B4-BE49-F238E27FC236}">
                <a16:creationId xmlns:a16="http://schemas.microsoft.com/office/drawing/2014/main" id="{79ACD7F7-781F-422C-A7AA-9CD07013198B}"/>
              </a:ext>
            </a:extLst>
          </p:cNvPr>
          <p:cNvGrpSpPr/>
          <p:nvPr/>
        </p:nvGrpSpPr>
        <p:grpSpPr>
          <a:xfrm>
            <a:off x="1472137" y="3306115"/>
            <a:ext cx="472486" cy="260084"/>
            <a:chOff x="4156710" y="3200400"/>
            <a:chExt cx="830579" cy="457199"/>
          </a:xfrm>
          <a:solidFill>
            <a:srgbClr val="AD9485"/>
          </a:solidFill>
        </p:grpSpPr>
        <p:sp>
          <p:nvSpPr>
            <p:cNvPr id="45" name="Dowolny kształt: kształt 44">
              <a:extLst>
                <a:ext uri="{FF2B5EF4-FFF2-40B4-BE49-F238E27FC236}">
                  <a16:creationId xmlns:a16="http://schemas.microsoft.com/office/drawing/2014/main" id="{3BF9BC6D-3C0D-40FE-BC7D-75E6CDD24BDD}"/>
                </a:ext>
              </a:extLst>
            </p:cNvPr>
            <p:cNvSpPr/>
            <p:nvPr/>
          </p:nvSpPr>
          <p:spPr>
            <a:xfrm>
              <a:off x="4305300" y="3441382"/>
              <a:ext cx="533400" cy="216217"/>
            </a:xfrm>
            <a:custGeom>
              <a:avLst/>
              <a:gdLst>
                <a:gd name="connsiteX0" fmla="*/ 0 w 533400"/>
                <a:gd name="connsiteY0" fmla="*/ 0 h 216217"/>
                <a:gd name="connsiteX1" fmla="*/ 0 w 533400"/>
                <a:gd name="connsiteY1" fmla="*/ 111443 h 216217"/>
                <a:gd name="connsiteX2" fmla="*/ 266700 w 533400"/>
                <a:gd name="connsiteY2" fmla="*/ 216218 h 216217"/>
                <a:gd name="connsiteX3" fmla="*/ 533400 w 533400"/>
                <a:gd name="connsiteY3" fmla="*/ 111443 h 216217"/>
                <a:gd name="connsiteX4" fmla="*/ 533400 w 533400"/>
                <a:gd name="connsiteY4" fmla="*/ 0 h 216217"/>
                <a:gd name="connsiteX5" fmla="*/ 266700 w 533400"/>
                <a:gd name="connsiteY5" fmla="*/ 94298 h 216217"/>
                <a:gd name="connsiteX6" fmla="*/ 0 w 533400"/>
                <a:gd name="connsiteY6" fmla="*/ 0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216217">
                  <a:moveTo>
                    <a:pt x="0" y="0"/>
                  </a:moveTo>
                  <a:lnTo>
                    <a:pt x="0" y="111443"/>
                  </a:lnTo>
                  <a:cubicBezTo>
                    <a:pt x="0" y="163830"/>
                    <a:pt x="119063" y="216218"/>
                    <a:pt x="266700" y="216218"/>
                  </a:cubicBezTo>
                  <a:cubicBezTo>
                    <a:pt x="414338" y="216218"/>
                    <a:pt x="533400" y="163830"/>
                    <a:pt x="533400" y="111443"/>
                  </a:cubicBezTo>
                  <a:lnTo>
                    <a:pt x="533400" y="0"/>
                  </a:lnTo>
                  <a:lnTo>
                    <a:pt x="266700" y="94298"/>
                  </a:lnTo>
                  <a:lnTo>
                    <a:pt x="0" y="0"/>
                  </a:lnTo>
                  <a:close/>
                </a:path>
              </a:pathLst>
            </a:custGeom>
            <a:grpFill/>
            <a:ln w="9525" cap="flat">
              <a:noFill/>
              <a:prstDash val="solid"/>
              <a:miter/>
            </a:ln>
          </p:spPr>
          <p:txBody>
            <a:bodyPr rtlCol="0" anchor="ctr"/>
            <a:lstStyle/>
            <a:p>
              <a:endParaRPr lang="pl-PL"/>
            </a:p>
          </p:txBody>
        </p:sp>
        <p:sp>
          <p:nvSpPr>
            <p:cNvPr id="46" name="Dowolny kształt: kształt 45">
              <a:extLst>
                <a:ext uri="{FF2B5EF4-FFF2-40B4-BE49-F238E27FC236}">
                  <a16:creationId xmlns:a16="http://schemas.microsoft.com/office/drawing/2014/main" id="{9C9D9A97-2CCA-4AED-B6A4-2CB870662775}"/>
                </a:ext>
              </a:extLst>
            </p:cNvPr>
            <p:cNvSpPr/>
            <p:nvPr/>
          </p:nvSpPr>
          <p:spPr>
            <a:xfrm>
              <a:off x="4156710" y="3200400"/>
              <a:ext cx="830579" cy="361950"/>
            </a:xfrm>
            <a:custGeom>
              <a:avLst/>
              <a:gdLst>
                <a:gd name="connsiteX0" fmla="*/ 415290 w 830579"/>
                <a:gd name="connsiteY0" fmla="*/ 294323 h 361950"/>
                <a:gd name="connsiteX1" fmla="*/ 830580 w 830579"/>
                <a:gd name="connsiteY1" fmla="*/ 148590 h 361950"/>
                <a:gd name="connsiteX2" fmla="*/ 415290 w 830579"/>
                <a:gd name="connsiteY2" fmla="*/ 0 h 361950"/>
                <a:gd name="connsiteX3" fmla="*/ 0 w 830579"/>
                <a:gd name="connsiteY3" fmla="*/ 148590 h 361950"/>
                <a:gd name="connsiteX4" fmla="*/ 53340 w 830579"/>
                <a:gd name="connsiteY4" fmla="*/ 167640 h 361950"/>
                <a:gd name="connsiteX5" fmla="*/ 53340 w 830579"/>
                <a:gd name="connsiteY5" fmla="*/ 342900 h 361950"/>
                <a:gd name="connsiteX6" fmla="*/ 72390 w 830579"/>
                <a:gd name="connsiteY6" fmla="*/ 361950 h 361950"/>
                <a:gd name="connsiteX7" fmla="*/ 91440 w 830579"/>
                <a:gd name="connsiteY7" fmla="*/ 342900 h 361950"/>
                <a:gd name="connsiteX8" fmla="*/ 91440 w 830579"/>
                <a:gd name="connsiteY8" fmla="*/ 180975 h 361950"/>
                <a:gd name="connsiteX9" fmla="*/ 415290 w 830579"/>
                <a:gd name="connsiteY9" fmla="*/ 29432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579" h="361950">
                  <a:moveTo>
                    <a:pt x="415290" y="294323"/>
                  </a:moveTo>
                  <a:lnTo>
                    <a:pt x="830580" y="148590"/>
                  </a:lnTo>
                  <a:lnTo>
                    <a:pt x="415290" y="0"/>
                  </a:lnTo>
                  <a:lnTo>
                    <a:pt x="0" y="148590"/>
                  </a:lnTo>
                  <a:lnTo>
                    <a:pt x="53340" y="167640"/>
                  </a:lnTo>
                  <a:lnTo>
                    <a:pt x="53340" y="342900"/>
                  </a:lnTo>
                  <a:cubicBezTo>
                    <a:pt x="53340" y="353378"/>
                    <a:pt x="61912" y="361950"/>
                    <a:pt x="72390" y="361950"/>
                  </a:cubicBezTo>
                  <a:cubicBezTo>
                    <a:pt x="82868" y="361950"/>
                    <a:pt x="91440" y="353378"/>
                    <a:pt x="91440" y="342900"/>
                  </a:cubicBezTo>
                  <a:lnTo>
                    <a:pt x="91440" y="180975"/>
                  </a:lnTo>
                  <a:lnTo>
                    <a:pt x="415290" y="294323"/>
                  </a:lnTo>
                  <a:close/>
                </a:path>
              </a:pathLst>
            </a:custGeom>
            <a:grpFill/>
            <a:ln w="9525" cap="flat">
              <a:noFill/>
              <a:prstDash val="solid"/>
              <a:miter/>
            </a:ln>
          </p:spPr>
          <p:txBody>
            <a:bodyPr rtlCol="0" anchor="ctr"/>
            <a:lstStyle/>
            <a:p>
              <a:endParaRPr lang="pl-PL"/>
            </a:p>
          </p:txBody>
        </p:sp>
      </p:grpSp>
      <p:grpSp>
        <p:nvGrpSpPr>
          <p:cNvPr id="47" name="Grupa 46">
            <a:extLst>
              <a:ext uri="{FF2B5EF4-FFF2-40B4-BE49-F238E27FC236}">
                <a16:creationId xmlns:a16="http://schemas.microsoft.com/office/drawing/2014/main" id="{9033B6B3-FE9B-4245-AC74-290818576307}"/>
              </a:ext>
            </a:extLst>
          </p:cNvPr>
          <p:cNvGrpSpPr>
            <a:grpSpLocks noChangeAspect="1"/>
          </p:cNvGrpSpPr>
          <p:nvPr/>
        </p:nvGrpSpPr>
        <p:grpSpPr>
          <a:xfrm>
            <a:off x="5937249" y="3290005"/>
            <a:ext cx="275202" cy="324000"/>
            <a:chOff x="2626407" y="3133910"/>
            <a:chExt cx="183471" cy="216004"/>
          </a:xfrm>
          <a:solidFill>
            <a:srgbClr val="AD9485"/>
          </a:solidFill>
        </p:grpSpPr>
        <p:sp>
          <p:nvSpPr>
            <p:cNvPr id="48" name="Freeform 12">
              <a:extLst>
                <a:ext uri="{FF2B5EF4-FFF2-40B4-BE49-F238E27FC236}">
                  <a16:creationId xmlns:a16="http://schemas.microsoft.com/office/drawing/2014/main" id="{865F4390-C0A7-43AC-B6F7-1E30C062B8DD}"/>
                </a:ext>
              </a:extLst>
            </p:cNvPr>
            <p:cNvSpPr>
              <a:spLocks noEditPoints="1"/>
            </p:cNvSpPr>
            <p:nvPr/>
          </p:nvSpPr>
          <p:spPr bwMode="auto">
            <a:xfrm>
              <a:off x="2733300" y="3133910"/>
              <a:ext cx="76578" cy="216000"/>
            </a:xfrm>
            <a:custGeom>
              <a:avLst/>
              <a:gdLst>
                <a:gd name="T0" fmla="*/ 447 w 1015"/>
                <a:gd name="T1" fmla="*/ 782 h 2861"/>
                <a:gd name="T2" fmla="*/ 354 w 1015"/>
                <a:gd name="T3" fmla="*/ 756 h 2861"/>
                <a:gd name="T4" fmla="*/ 272 w 1015"/>
                <a:gd name="T5" fmla="*/ 709 h 2861"/>
                <a:gd name="T6" fmla="*/ 204 w 1015"/>
                <a:gd name="T7" fmla="*/ 643 h 2861"/>
                <a:gd name="T8" fmla="*/ 153 w 1015"/>
                <a:gd name="T9" fmla="*/ 565 h 2861"/>
                <a:gd name="T10" fmla="*/ 122 w 1015"/>
                <a:gd name="T11" fmla="*/ 472 h 2861"/>
                <a:gd name="T12" fmla="*/ 113 w 1015"/>
                <a:gd name="T13" fmla="*/ 392 h 2861"/>
                <a:gd name="T14" fmla="*/ 126 w 1015"/>
                <a:gd name="T15" fmla="*/ 294 h 2861"/>
                <a:gd name="T16" fmla="*/ 161 w 1015"/>
                <a:gd name="T17" fmla="*/ 205 h 2861"/>
                <a:gd name="T18" fmla="*/ 216 w 1015"/>
                <a:gd name="T19" fmla="*/ 128 h 2861"/>
                <a:gd name="T20" fmla="*/ 288 w 1015"/>
                <a:gd name="T21" fmla="*/ 66 h 2861"/>
                <a:gd name="T22" fmla="*/ 372 w 1015"/>
                <a:gd name="T23" fmla="*/ 23 h 2861"/>
                <a:gd name="T24" fmla="*/ 467 w 1015"/>
                <a:gd name="T25" fmla="*/ 2 h 2861"/>
                <a:gd name="T26" fmla="*/ 548 w 1015"/>
                <a:gd name="T27" fmla="*/ 2 h 2861"/>
                <a:gd name="T28" fmla="*/ 643 w 1015"/>
                <a:gd name="T29" fmla="*/ 23 h 2861"/>
                <a:gd name="T30" fmla="*/ 728 w 1015"/>
                <a:gd name="T31" fmla="*/ 66 h 2861"/>
                <a:gd name="T32" fmla="*/ 799 w 1015"/>
                <a:gd name="T33" fmla="*/ 128 h 2861"/>
                <a:gd name="T34" fmla="*/ 854 w 1015"/>
                <a:gd name="T35" fmla="*/ 205 h 2861"/>
                <a:gd name="T36" fmla="*/ 889 w 1015"/>
                <a:gd name="T37" fmla="*/ 294 h 2861"/>
                <a:gd name="T38" fmla="*/ 902 w 1015"/>
                <a:gd name="T39" fmla="*/ 392 h 2861"/>
                <a:gd name="T40" fmla="*/ 893 w 1015"/>
                <a:gd name="T41" fmla="*/ 472 h 2861"/>
                <a:gd name="T42" fmla="*/ 863 w 1015"/>
                <a:gd name="T43" fmla="*/ 565 h 2861"/>
                <a:gd name="T44" fmla="*/ 811 w 1015"/>
                <a:gd name="T45" fmla="*/ 643 h 2861"/>
                <a:gd name="T46" fmla="*/ 743 w 1015"/>
                <a:gd name="T47" fmla="*/ 709 h 2861"/>
                <a:gd name="T48" fmla="*/ 661 w 1015"/>
                <a:gd name="T49" fmla="*/ 756 h 2861"/>
                <a:gd name="T50" fmla="*/ 568 w 1015"/>
                <a:gd name="T51" fmla="*/ 782 h 2861"/>
                <a:gd name="T52" fmla="*/ 682 w 1015"/>
                <a:gd name="T53" fmla="*/ 2861 h 2861"/>
                <a:gd name="T54" fmla="*/ 713 w 1015"/>
                <a:gd name="T55" fmla="*/ 2856 h 2861"/>
                <a:gd name="T56" fmla="*/ 734 w 1015"/>
                <a:gd name="T57" fmla="*/ 2832 h 2861"/>
                <a:gd name="T58" fmla="*/ 766 w 1015"/>
                <a:gd name="T59" fmla="*/ 2735 h 2861"/>
                <a:gd name="T60" fmla="*/ 823 w 1015"/>
                <a:gd name="T61" fmla="*/ 2442 h 2861"/>
                <a:gd name="T62" fmla="*/ 882 w 1015"/>
                <a:gd name="T63" fmla="*/ 2097 h 2861"/>
                <a:gd name="T64" fmla="*/ 911 w 1015"/>
                <a:gd name="T65" fmla="*/ 2034 h 2861"/>
                <a:gd name="T66" fmla="*/ 954 w 1015"/>
                <a:gd name="T67" fmla="*/ 1970 h 2861"/>
                <a:gd name="T68" fmla="*/ 979 w 1015"/>
                <a:gd name="T69" fmla="*/ 1837 h 2861"/>
                <a:gd name="T70" fmla="*/ 1012 w 1015"/>
                <a:gd name="T71" fmla="*/ 1457 h 2861"/>
                <a:gd name="T72" fmla="*/ 1013 w 1015"/>
                <a:gd name="T73" fmla="*/ 1164 h 2861"/>
                <a:gd name="T74" fmla="*/ 1005 w 1015"/>
                <a:gd name="T75" fmla="*/ 1081 h 2861"/>
                <a:gd name="T76" fmla="*/ 975 w 1015"/>
                <a:gd name="T77" fmla="*/ 1034 h 2861"/>
                <a:gd name="T78" fmla="*/ 917 w 1015"/>
                <a:gd name="T79" fmla="*/ 992 h 2861"/>
                <a:gd name="T80" fmla="*/ 778 w 1015"/>
                <a:gd name="T81" fmla="*/ 939 h 2861"/>
                <a:gd name="T82" fmla="*/ 555 w 1015"/>
                <a:gd name="T83" fmla="*/ 906 h 2861"/>
                <a:gd name="T84" fmla="*/ 366 w 1015"/>
                <a:gd name="T85" fmla="*/ 914 h 2861"/>
                <a:gd name="T86" fmla="*/ 162 w 1015"/>
                <a:gd name="T87" fmla="*/ 963 h 2861"/>
                <a:gd name="T88" fmla="*/ 72 w 1015"/>
                <a:gd name="T89" fmla="*/ 1007 h 2861"/>
                <a:gd name="T90" fmla="*/ 24 w 1015"/>
                <a:gd name="T91" fmla="*/ 1052 h 2861"/>
                <a:gd name="T92" fmla="*/ 7 w 1015"/>
                <a:gd name="T93" fmla="*/ 1102 h 2861"/>
                <a:gd name="T94" fmla="*/ 0 w 1015"/>
                <a:gd name="T95" fmla="*/ 1284 h 2861"/>
                <a:gd name="T96" fmla="*/ 12 w 1015"/>
                <a:gd name="T97" fmla="*/ 1597 h 2861"/>
                <a:gd name="T98" fmla="*/ 49 w 1015"/>
                <a:gd name="T99" fmla="*/ 1923 h 2861"/>
                <a:gd name="T100" fmla="*/ 72 w 1015"/>
                <a:gd name="T101" fmla="*/ 1992 h 2861"/>
                <a:gd name="T102" fmla="*/ 117 w 1015"/>
                <a:gd name="T103" fmla="*/ 2053 h 2861"/>
                <a:gd name="T104" fmla="*/ 138 w 1015"/>
                <a:gd name="T105" fmla="*/ 2117 h 2861"/>
                <a:gd name="T106" fmla="*/ 223 w 1015"/>
                <a:gd name="T107" fmla="*/ 2619 h 2861"/>
                <a:gd name="T108" fmla="*/ 258 w 1015"/>
                <a:gd name="T109" fmla="*/ 2767 h 2861"/>
                <a:gd name="T110" fmla="*/ 290 w 1015"/>
                <a:gd name="T111" fmla="*/ 2844 h 2861"/>
                <a:gd name="T112" fmla="*/ 314 w 1015"/>
                <a:gd name="T113" fmla="*/ 2859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5" h="2861">
                  <a:moveTo>
                    <a:pt x="508" y="786"/>
                  </a:moveTo>
                  <a:lnTo>
                    <a:pt x="508" y="786"/>
                  </a:lnTo>
                  <a:lnTo>
                    <a:pt x="487" y="786"/>
                  </a:lnTo>
                  <a:lnTo>
                    <a:pt x="467" y="784"/>
                  </a:lnTo>
                  <a:lnTo>
                    <a:pt x="447" y="782"/>
                  </a:lnTo>
                  <a:lnTo>
                    <a:pt x="428" y="779"/>
                  </a:lnTo>
                  <a:lnTo>
                    <a:pt x="409" y="774"/>
                  </a:lnTo>
                  <a:lnTo>
                    <a:pt x="390" y="769"/>
                  </a:lnTo>
                  <a:lnTo>
                    <a:pt x="372" y="763"/>
                  </a:lnTo>
                  <a:lnTo>
                    <a:pt x="354" y="756"/>
                  </a:lnTo>
                  <a:lnTo>
                    <a:pt x="336" y="748"/>
                  </a:lnTo>
                  <a:lnTo>
                    <a:pt x="320" y="740"/>
                  </a:lnTo>
                  <a:lnTo>
                    <a:pt x="303" y="730"/>
                  </a:lnTo>
                  <a:lnTo>
                    <a:pt x="288" y="720"/>
                  </a:lnTo>
                  <a:lnTo>
                    <a:pt x="272" y="709"/>
                  </a:lnTo>
                  <a:lnTo>
                    <a:pt x="257" y="697"/>
                  </a:lnTo>
                  <a:lnTo>
                    <a:pt x="243" y="685"/>
                  </a:lnTo>
                  <a:lnTo>
                    <a:pt x="229" y="671"/>
                  </a:lnTo>
                  <a:lnTo>
                    <a:pt x="216" y="658"/>
                  </a:lnTo>
                  <a:lnTo>
                    <a:pt x="204" y="643"/>
                  </a:lnTo>
                  <a:lnTo>
                    <a:pt x="192" y="629"/>
                  </a:lnTo>
                  <a:lnTo>
                    <a:pt x="181" y="613"/>
                  </a:lnTo>
                  <a:lnTo>
                    <a:pt x="170" y="598"/>
                  </a:lnTo>
                  <a:lnTo>
                    <a:pt x="161" y="581"/>
                  </a:lnTo>
                  <a:lnTo>
                    <a:pt x="153" y="565"/>
                  </a:lnTo>
                  <a:lnTo>
                    <a:pt x="145" y="547"/>
                  </a:lnTo>
                  <a:lnTo>
                    <a:pt x="137" y="528"/>
                  </a:lnTo>
                  <a:lnTo>
                    <a:pt x="131" y="511"/>
                  </a:lnTo>
                  <a:lnTo>
                    <a:pt x="126" y="492"/>
                  </a:lnTo>
                  <a:lnTo>
                    <a:pt x="122" y="472"/>
                  </a:lnTo>
                  <a:lnTo>
                    <a:pt x="119" y="454"/>
                  </a:lnTo>
                  <a:lnTo>
                    <a:pt x="115" y="433"/>
                  </a:lnTo>
                  <a:lnTo>
                    <a:pt x="114" y="413"/>
                  </a:lnTo>
                  <a:lnTo>
                    <a:pt x="113" y="392"/>
                  </a:lnTo>
                  <a:lnTo>
                    <a:pt x="113" y="392"/>
                  </a:lnTo>
                  <a:lnTo>
                    <a:pt x="114" y="373"/>
                  </a:lnTo>
                  <a:lnTo>
                    <a:pt x="115" y="352"/>
                  </a:lnTo>
                  <a:lnTo>
                    <a:pt x="119" y="332"/>
                  </a:lnTo>
                  <a:lnTo>
                    <a:pt x="122" y="314"/>
                  </a:lnTo>
                  <a:lnTo>
                    <a:pt x="126" y="294"/>
                  </a:lnTo>
                  <a:lnTo>
                    <a:pt x="131" y="275"/>
                  </a:lnTo>
                  <a:lnTo>
                    <a:pt x="137" y="257"/>
                  </a:lnTo>
                  <a:lnTo>
                    <a:pt x="145" y="239"/>
                  </a:lnTo>
                  <a:lnTo>
                    <a:pt x="153" y="221"/>
                  </a:lnTo>
                  <a:lnTo>
                    <a:pt x="161" y="205"/>
                  </a:lnTo>
                  <a:lnTo>
                    <a:pt x="170" y="188"/>
                  </a:lnTo>
                  <a:lnTo>
                    <a:pt x="181" y="173"/>
                  </a:lnTo>
                  <a:lnTo>
                    <a:pt x="192" y="157"/>
                  </a:lnTo>
                  <a:lnTo>
                    <a:pt x="204" y="143"/>
                  </a:lnTo>
                  <a:lnTo>
                    <a:pt x="216" y="128"/>
                  </a:lnTo>
                  <a:lnTo>
                    <a:pt x="229" y="115"/>
                  </a:lnTo>
                  <a:lnTo>
                    <a:pt x="243" y="101"/>
                  </a:lnTo>
                  <a:lnTo>
                    <a:pt x="257" y="89"/>
                  </a:lnTo>
                  <a:lnTo>
                    <a:pt x="272" y="77"/>
                  </a:lnTo>
                  <a:lnTo>
                    <a:pt x="288" y="66"/>
                  </a:lnTo>
                  <a:lnTo>
                    <a:pt x="303" y="56"/>
                  </a:lnTo>
                  <a:lnTo>
                    <a:pt x="320" y="46"/>
                  </a:lnTo>
                  <a:lnTo>
                    <a:pt x="336" y="38"/>
                  </a:lnTo>
                  <a:lnTo>
                    <a:pt x="354" y="30"/>
                  </a:lnTo>
                  <a:lnTo>
                    <a:pt x="372" y="23"/>
                  </a:lnTo>
                  <a:lnTo>
                    <a:pt x="390" y="17"/>
                  </a:lnTo>
                  <a:lnTo>
                    <a:pt x="409" y="12"/>
                  </a:lnTo>
                  <a:lnTo>
                    <a:pt x="428" y="7"/>
                  </a:lnTo>
                  <a:lnTo>
                    <a:pt x="447" y="4"/>
                  </a:lnTo>
                  <a:lnTo>
                    <a:pt x="467" y="2"/>
                  </a:lnTo>
                  <a:lnTo>
                    <a:pt x="487" y="0"/>
                  </a:lnTo>
                  <a:lnTo>
                    <a:pt x="508" y="0"/>
                  </a:lnTo>
                  <a:lnTo>
                    <a:pt x="508" y="0"/>
                  </a:lnTo>
                  <a:lnTo>
                    <a:pt x="528" y="0"/>
                  </a:lnTo>
                  <a:lnTo>
                    <a:pt x="548" y="2"/>
                  </a:lnTo>
                  <a:lnTo>
                    <a:pt x="568" y="4"/>
                  </a:lnTo>
                  <a:lnTo>
                    <a:pt x="587" y="7"/>
                  </a:lnTo>
                  <a:lnTo>
                    <a:pt x="606" y="12"/>
                  </a:lnTo>
                  <a:lnTo>
                    <a:pt x="625" y="17"/>
                  </a:lnTo>
                  <a:lnTo>
                    <a:pt x="643" y="23"/>
                  </a:lnTo>
                  <a:lnTo>
                    <a:pt x="661" y="30"/>
                  </a:lnTo>
                  <a:lnTo>
                    <a:pt x="679" y="38"/>
                  </a:lnTo>
                  <a:lnTo>
                    <a:pt x="695" y="46"/>
                  </a:lnTo>
                  <a:lnTo>
                    <a:pt x="712" y="56"/>
                  </a:lnTo>
                  <a:lnTo>
                    <a:pt x="728" y="66"/>
                  </a:lnTo>
                  <a:lnTo>
                    <a:pt x="743" y="77"/>
                  </a:lnTo>
                  <a:lnTo>
                    <a:pt x="759" y="89"/>
                  </a:lnTo>
                  <a:lnTo>
                    <a:pt x="773" y="101"/>
                  </a:lnTo>
                  <a:lnTo>
                    <a:pt x="787" y="115"/>
                  </a:lnTo>
                  <a:lnTo>
                    <a:pt x="799" y="128"/>
                  </a:lnTo>
                  <a:lnTo>
                    <a:pt x="811" y="143"/>
                  </a:lnTo>
                  <a:lnTo>
                    <a:pt x="824" y="157"/>
                  </a:lnTo>
                  <a:lnTo>
                    <a:pt x="834" y="173"/>
                  </a:lnTo>
                  <a:lnTo>
                    <a:pt x="845" y="188"/>
                  </a:lnTo>
                  <a:lnTo>
                    <a:pt x="854" y="205"/>
                  </a:lnTo>
                  <a:lnTo>
                    <a:pt x="863" y="221"/>
                  </a:lnTo>
                  <a:lnTo>
                    <a:pt x="871" y="239"/>
                  </a:lnTo>
                  <a:lnTo>
                    <a:pt x="878" y="257"/>
                  </a:lnTo>
                  <a:lnTo>
                    <a:pt x="884" y="275"/>
                  </a:lnTo>
                  <a:lnTo>
                    <a:pt x="889" y="294"/>
                  </a:lnTo>
                  <a:lnTo>
                    <a:pt x="893" y="314"/>
                  </a:lnTo>
                  <a:lnTo>
                    <a:pt x="898" y="332"/>
                  </a:lnTo>
                  <a:lnTo>
                    <a:pt x="900" y="352"/>
                  </a:lnTo>
                  <a:lnTo>
                    <a:pt x="901" y="373"/>
                  </a:lnTo>
                  <a:lnTo>
                    <a:pt x="902" y="392"/>
                  </a:lnTo>
                  <a:lnTo>
                    <a:pt x="902" y="392"/>
                  </a:lnTo>
                  <a:lnTo>
                    <a:pt x="901" y="413"/>
                  </a:lnTo>
                  <a:lnTo>
                    <a:pt x="900" y="433"/>
                  </a:lnTo>
                  <a:lnTo>
                    <a:pt x="898" y="454"/>
                  </a:lnTo>
                  <a:lnTo>
                    <a:pt x="893" y="472"/>
                  </a:lnTo>
                  <a:lnTo>
                    <a:pt x="889" y="492"/>
                  </a:lnTo>
                  <a:lnTo>
                    <a:pt x="884" y="511"/>
                  </a:lnTo>
                  <a:lnTo>
                    <a:pt x="878" y="528"/>
                  </a:lnTo>
                  <a:lnTo>
                    <a:pt x="871" y="547"/>
                  </a:lnTo>
                  <a:lnTo>
                    <a:pt x="863" y="565"/>
                  </a:lnTo>
                  <a:lnTo>
                    <a:pt x="854" y="581"/>
                  </a:lnTo>
                  <a:lnTo>
                    <a:pt x="845" y="598"/>
                  </a:lnTo>
                  <a:lnTo>
                    <a:pt x="834" y="613"/>
                  </a:lnTo>
                  <a:lnTo>
                    <a:pt x="824" y="629"/>
                  </a:lnTo>
                  <a:lnTo>
                    <a:pt x="811" y="643"/>
                  </a:lnTo>
                  <a:lnTo>
                    <a:pt x="799" y="658"/>
                  </a:lnTo>
                  <a:lnTo>
                    <a:pt x="787" y="671"/>
                  </a:lnTo>
                  <a:lnTo>
                    <a:pt x="773" y="685"/>
                  </a:lnTo>
                  <a:lnTo>
                    <a:pt x="759" y="697"/>
                  </a:lnTo>
                  <a:lnTo>
                    <a:pt x="743" y="709"/>
                  </a:lnTo>
                  <a:lnTo>
                    <a:pt x="728" y="720"/>
                  </a:lnTo>
                  <a:lnTo>
                    <a:pt x="712" y="730"/>
                  </a:lnTo>
                  <a:lnTo>
                    <a:pt x="695" y="740"/>
                  </a:lnTo>
                  <a:lnTo>
                    <a:pt x="679" y="748"/>
                  </a:lnTo>
                  <a:lnTo>
                    <a:pt x="661" y="756"/>
                  </a:lnTo>
                  <a:lnTo>
                    <a:pt x="643" y="763"/>
                  </a:lnTo>
                  <a:lnTo>
                    <a:pt x="625" y="769"/>
                  </a:lnTo>
                  <a:lnTo>
                    <a:pt x="606" y="774"/>
                  </a:lnTo>
                  <a:lnTo>
                    <a:pt x="587" y="779"/>
                  </a:lnTo>
                  <a:lnTo>
                    <a:pt x="568" y="782"/>
                  </a:lnTo>
                  <a:lnTo>
                    <a:pt x="548" y="784"/>
                  </a:lnTo>
                  <a:lnTo>
                    <a:pt x="528" y="786"/>
                  </a:lnTo>
                  <a:lnTo>
                    <a:pt x="508" y="786"/>
                  </a:lnTo>
                  <a:lnTo>
                    <a:pt x="508" y="786"/>
                  </a:lnTo>
                  <a:close/>
                  <a:moveTo>
                    <a:pt x="682" y="2861"/>
                  </a:moveTo>
                  <a:lnTo>
                    <a:pt x="682" y="2861"/>
                  </a:lnTo>
                  <a:lnTo>
                    <a:pt x="695" y="2860"/>
                  </a:lnTo>
                  <a:lnTo>
                    <a:pt x="701" y="2859"/>
                  </a:lnTo>
                  <a:lnTo>
                    <a:pt x="708" y="2858"/>
                  </a:lnTo>
                  <a:lnTo>
                    <a:pt x="713" y="2856"/>
                  </a:lnTo>
                  <a:lnTo>
                    <a:pt x="717" y="2853"/>
                  </a:lnTo>
                  <a:lnTo>
                    <a:pt x="722" y="2849"/>
                  </a:lnTo>
                  <a:lnTo>
                    <a:pt x="726" y="2844"/>
                  </a:lnTo>
                  <a:lnTo>
                    <a:pt x="729" y="2838"/>
                  </a:lnTo>
                  <a:lnTo>
                    <a:pt x="734" y="2832"/>
                  </a:lnTo>
                  <a:lnTo>
                    <a:pt x="741" y="2815"/>
                  </a:lnTo>
                  <a:lnTo>
                    <a:pt x="749" y="2794"/>
                  </a:lnTo>
                  <a:lnTo>
                    <a:pt x="757" y="2767"/>
                  </a:lnTo>
                  <a:lnTo>
                    <a:pt x="757" y="2767"/>
                  </a:lnTo>
                  <a:lnTo>
                    <a:pt x="766" y="2735"/>
                  </a:lnTo>
                  <a:lnTo>
                    <a:pt x="775" y="2698"/>
                  </a:lnTo>
                  <a:lnTo>
                    <a:pt x="783" y="2660"/>
                  </a:lnTo>
                  <a:lnTo>
                    <a:pt x="792" y="2619"/>
                  </a:lnTo>
                  <a:lnTo>
                    <a:pt x="807" y="2532"/>
                  </a:lnTo>
                  <a:lnTo>
                    <a:pt x="823" y="2442"/>
                  </a:lnTo>
                  <a:lnTo>
                    <a:pt x="852" y="2264"/>
                  </a:lnTo>
                  <a:lnTo>
                    <a:pt x="864" y="2185"/>
                  </a:lnTo>
                  <a:lnTo>
                    <a:pt x="878" y="2117"/>
                  </a:lnTo>
                  <a:lnTo>
                    <a:pt x="878" y="2117"/>
                  </a:lnTo>
                  <a:lnTo>
                    <a:pt x="882" y="2097"/>
                  </a:lnTo>
                  <a:lnTo>
                    <a:pt x="887" y="2079"/>
                  </a:lnTo>
                  <a:lnTo>
                    <a:pt x="892" y="2066"/>
                  </a:lnTo>
                  <a:lnTo>
                    <a:pt x="899" y="2053"/>
                  </a:lnTo>
                  <a:lnTo>
                    <a:pt x="905" y="2043"/>
                  </a:lnTo>
                  <a:lnTo>
                    <a:pt x="911" y="2034"/>
                  </a:lnTo>
                  <a:lnTo>
                    <a:pt x="924" y="2017"/>
                  </a:lnTo>
                  <a:lnTo>
                    <a:pt x="937" y="2000"/>
                  </a:lnTo>
                  <a:lnTo>
                    <a:pt x="943" y="1992"/>
                  </a:lnTo>
                  <a:lnTo>
                    <a:pt x="948" y="1982"/>
                  </a:lnTo>
                  <a:lnTo>
                    <a:pt x="954" y="1970"/>
                  </a:lnTo>
                  <a:lnTo>
                    <a:pt x="959" y="1957"/>
                  </a:lnTo>
                  <a:lnTo>
                    <a:pt x="963" y="1941"/>
                  </a:lnTo>
                  <a:lnTo>
                    <a:pt x="966" y="1923"/>
                  </a:lnTo>
                  <a:lnTo>
                    <a:pt x="966" y="1923"/>
                  </a:lnTo>
                  <a:lnTo>
                    <a:pt x="979" y="1837"/>
                  </a:lnTo>
                  <a:lnTo>
                    <a:pt x="989" y="1753"/>
                  </a:lnTo>
                  <a:lnTo>
                    <a:pt x="997" y="1673"/>
                  </a:lnTo>
                  <a:lnTo>
                    <a:pt x="1004" y="1597"/>
                  </a:lnTo>
                  <a:lnTo>
                    <a:pt x="1009" y="1525"/>
                  </a:lnTo>
                  <a:lnTo>
                    <a:pt x="1012" y="1457"/>
                  </a:lnTo>
                  <a:lnTo>
                    <a:pt x="1014" y="1394"/>
                  </a:lnTo>
                  <a:lnTo>
                    <a:pt x="1015" y="1337"/>
                  </a:lnTo>
                  <a:lnTo>
                    <a:pt x="1015" y="1284"/>
                  </a:lnTo>
                  <a:lnTo>
                    <a:pt x="1015" y="1237"/>
                  </a:lnTo>
                  <a:lnTo>
                    <a:pt x="1013" y="1164"/>
                  </a:lnTo>
                  <a:lnTo>
                    <a:pt x="1010" y="1117"/>
                  </a:lnTo>
                  <a:lnTo>
                    <a:pt x="1009" y="1102"/>
                  </a:lnTo>
                  <a:lnTo>
                    <a:pt x="1009" y="1102"/>
                  </a:lnTo>
                  <a:lnTo>
                    <a:pt x="1007" y="1091"/>
                  </a:lnTo>
                  <a:lnTo>
                    <a:pt x="1005" y="1081"/>
                  </a:lnTo>
                  <a:lnTo>
                    <a:pt x="1002" y="1072"/>
                  </a:lnTo>
                  <a:lnTo>
                    <a:pt x="997" y="1062"/>
                  </a:lnTo>
                  <a:lnTo>
                    <a:pt x="991" y="1052"/>
                  </a:lnTo>
                  <a:lnTo>
                    <a:pt x="984" y="1043"/>
                  </a:lnTo>
                  <a:lnTo>
                    <a:pt x="975" y="1034"/>
                  </a:lnTo>
                  <a:lnTo>
                    <a:pt x="966" y="1025"/>
                  </a:lnTo>
                  <a:lnTo>
                    <a:pt x="956" y="1017"/>
                  </a:lnTo>
                  <a:lnTo>
                    <a:pt x="943" y="1007"/>
                  </a:lnTo>
                  <a:lnTo>
                    <a:pt x="931" y="999"/>
                  </a:lnTo>
                  <a:lnTo>
                    <a:pt x="917" y="992"/>
                  </a:lnTo>
                  <a:lnTo>
                    <a:pt x="903" y="983"/>
                  </a:lnTo>
                  <a:lnTo>
                    <a:pt x="887" y="976"/>
                  </a:lnTo>
                  <a:lnTo>
                    <a:pt x="854" y="963"/>
                  </a:lnTo>
                  <a:lnTo>
                    <a:pt x="817" y="950"/>
                  </a:lnTo>
                  <a:lnTo>
                    <a:pt x="778" y="939"/>
                  </a:lnTo>
                  <a:lnTo>
                    <a:pt x="737" y="928"/>
                  </a:lnTo>
                  <a:lnTo>
                    <a:pt x="693" y="920"/>
                  </a:lnTo>
                  <a:lnTo>
                    <a:pt x="649" y="914"/>
                  </a:lnTo>
                  <a:lnTo>
                    <a:pt x="602" y="909"/>
                  </a:lnTo>
                  <a:lnTo>
                    <a:pt x="555" y="906"/>
                  </a:lnTo>
                  <a:lnTo>
                    <a:pt x="508" y="906"/>
                  </a:lnTo>
                  <a:lnTo>
                    <a:pt x="508" y="906"/>
                  </a:lnTo>
                  <a:lnTo>
                    <a:pt x="460" y="906"/>
                  </a:lnTo>
                  <a:lnTo>
                    <a:pt x="413" y="909"/>
                  </a:lnTo>
                  <a:lnTo>
                    <a:pt x="366" y="914"/>
                  </a:lnTo>
                  <a:lnTo>
                    <a:pt x="322" y="920"/>
                  </a:lnTo>
                  <a:lnTo>
                    <a:pt x="278" y="928"/>
                  </a:lnTo>
                  <a:lnTo>
                    <a:pt x="237" y="939"/>
                  </a:lnTo>
                  <a:lnTo>
                    <a:pt x="198" y="950"/>
                  </a:lnTo>
                  <a:lnTo>
                    <a:pt x="162" y="963"/>
                  </a:lnTo>
                  <a:lnTo>
                    <a:pt x="128" y="976"/>
                  </a:lnTo>
                  <a:lnTo>
                    <a:pt x="112" y="983"/>
                  </a:lnTo>
                  <a:lnTo>
                    <a:pt x="98" y="992"/>
                  </a:lnTo>
                  <a:lnTo>
                    <a:pt x="84" y="999"/>
                  </a:lnTo>
                  <a:lnTo>
                    <a:pt x="72" y="1007"/>
                  </a:lnTo>
                  <a:lnTo>
                    <a:pt x="60" y="1017"/>
                  </a:lnTo>
                  <a:lnTo>
                    <a:pt x="49" y="1025"/>
                  </a:lnTo>
                  <a:lnTo>
                    <a:pt x="40" y="1034"/>
                  </a:lnTo>
                  <a:lnTo>
                    <a:pt x="31" y="1043"/>
                  </a:lnTo>
                  <a:lnTo>
                    <a:pt x="24" y="1052"/>
                  </a:lnTo>
                  <a:lnTo>
                    <a:pt x="18" y="1062"/>
                  </a:lnTo>
                  <a:lnTo>
                    <a:pt x="13" y="1072"/>
                  </a:lnTo>
                  <a:lnTo>
                    <a:pt x="10" y="1081"/>
                  </a:lnTo>
                  <a:lnTo>
                    <a:pt x="8" y="1091"/>
                  </a:lnTo>
                  <a:lnTo>
                    <a:pt x="7" y="1102"/>
                  </a:lnTo>
                  <a:lnTo>
                    <a:pt x="7" y="1102"/>
                  </a:lnTo>
                  <a:lnTo>
                    <a:pt x="6" y="1117"/>
                  </a:lnTo>
                  <a:lnTo>
                    <a:pt x="3" y="1164"/>
                  </a:lnTo>
                  <a:lnTo>
                    <a:pt x="0" y="1237"/>
                  </a:lnTo>
                  <a:lnTo>
                    <a:pt x="0" y="1284"/>
                  </a:lnTo>
                  <a:lnTo>
                    <a:pt x="0" y="1337"/>
                  </a:lnTo>
                  <a:lnTo>
                    <a:pt x="1" y="1394"/>
                  </a:lnTo>
                  <a:lnTo>
                    <a:pt x="3" y="1457"/>
                  </a:lnTo>
                  <a:lnTo>
                    <a:pt x="7" y="1525"/>
                  </a:lnTo>
                  <a:lnTo>
                    <a:pt x="12" y="1597"/>
                  </a:lnTo>
                  <a:lnTo>
                    <a:pt x="18" y="1673"/>
                  </a:lnTo>
                  <a:lnTo>
                    <a:pt x="26" y="1753"/>
                  </a:lnTo>
                  <a:lnTo>
                    <a:pt x="37" y="1837"/>
                  </a:lnTo>
                  <a:lnTo>
                    <a:pt x="49" y="1923"/>
                  </a:lnTo>
                  <a:lnTo>
                    <a:pt x="49" y="1923"/>
                  </a:lnTo>
                  <a:lnTo>
                    <a:pt x="52" y="1941"/>
                  </a:lnTo>
                  <a:lnTo>
                    <a:pt x="56" y="1957"/>
                  </a:lnTo>
                  <a:lnTo>
                    <a:pt x="62" y="1970"/>
                  </a:lnTo>
                  <a:lnTo>
                    <a:pt x="67" y="1982"/>
                  </a:lnTo>
                  <a:lnTo>
                    <a:pt x="72" y="1992"/>
                  </a:lnTo>
                  <a:lnTo>
                    <a:pt x="78" y="2000"/>
                  </a:lnTo>
                  <a:lnTo>
                    <a:pt x="92" y="2017"/>
                  </a:lnTo>
                  <a:lnTo>
                    <a:pt x="104" y="2034"/>
                  </a:lnTo>
                  <a:lnTo>
                    <a:pt x="110" y="2043"/>
                  </a:lnTo>
                  <a:lnTo>
                    <a:pt x="117" y="2053"/>
                  </a:lnTo>
                  <a:lnTo>
                    <a:pt x="123" y="2066"/>
                  </a:lnTo>
                  <a:lnTo>
                    <a:pt x="128" y="2079"/>
                  </a:lnTo>
                  <a:lnTo>
                    <a:pt x="133" y="2097"/>
                  </a:lnTo>
                  <a:lnTo>
                    <a:pt x="138" y="2117"/>
                  </a:lnTo>
                  <a:lnTo>
                    <a:pt x="138" y="2117"/>
                  </a:lnTo>
                  <a:lnTo>
                    <a:pt x="151" y="2185"/>
                  </a:lnTo>
                  <a:lnTo>
                    <a:pt x="164" y="2264"/>
                  </a:lnTo>
                  <a:lnTo>
                    <a:pt x="192" y="2442"/>
                  </a:lnTo>
                  <a:lnTo>
                    <a:pt x="208" y="2532"/>
                  </a:lnTo>
                  <a:lnTo>
                    <a:pt x="223" y="2619"/>
                  </a:lnTo>
                  <a:lnTo>
                    <a:pt x="232" y="2660"/>
                  </a:lnTo>
                  <a:lnTo>
                    <a:pt x="241" y="2698"/>
                  </a:lnTo>
                  <a:lnTo>
                    <a:pt x="249" y="2735"/>
                  </a:lnTo>
                  <a:lnTo>
                    <a:pt x="258" y="2767"/>
                  </a:lnTo>
                  <a:lnTo>
                    <a:pt x="258" y="2767"/>
                  </a:lnTo>
                  <a:lnTo>
                    <a:pt x="267" y="2794"/>
                  </a:lnTo>
                  <a:lnTo>
                    <a:pt x="274" y="2815"/>
                  </a:lnTo>
                  <a:lnTo>
                    <a:pt x="281" y="2832"/>
                  </a:lnTo>
                  <a:lnTo>
                    <a:pt x="286" y="2838"/>
                  </a:lnTo>
                  <a:lnTo>
                    <a:pt x="290" y="2844"/>
                  </a:lnTo>
                  <a:lnTo>
                    <a:pt x="293" y="2849"/>
                  </a:lnTo>
                  <a:lnTo>
                    <a:pt x="298" y="2853"/>
                  </a:lnTo>
                  <a:lnTo>
                    <a:pt x="302" y="2856"/>
                  </a:lnTo>
                  <a:lnTo>
                    <a:pt x="307" y="2858"/>
                  </a:lnTo>
                  <a:lnTo>
                    <a:pt x="314" y="2859"/>
                  </a:lnTo>
                  <a:lnTo>
                    <a:pt x="320" y="2860"/>
                  </a:lnTo>
                  <a:lnTo>
                    <a:pt x="334" y="2861"/>
                  </a:lnTo>
                  <a:lnTo>
                    <a:pt x="682" y="28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9" name="Freeform 13">
              <a:extLst>
                <a:ext uri="{FF2B5EF4-FFF2-40B4-BE49-F238E27FC236}">
                  <a16:creationId xmlns:a16="http://schemas.microsoft.com/office/drawing/2014/main" id="{C08E997F-D75E-4418-807B-6C28B5EF9DF3}"/>
                </a:ext>
              </a:extLst>
            </p:cNvPr>
            <p:cNvSpPr>
              <a:spLocks noEditPoints="1"/>
            </p:cNvSpPr>
            <p:nvPr/>
          </p:nvSpPr>
          <p:spPr bwMode="auto">
            <a:xfrm>
              <a:off x="2626407" y="3137083"/>
              <a:ext cx="89253" cy="212831"/>
            </a:xfrm>
            <a:custGeom>
              <a:avLst/>
              <a:gdLst>
                <a:gd name="T0" fmla="*/ 532 w 1178"/>
                <a:gd name="T1" fmla="*/ 742 h 2821"/>
                <a:gd name="T2" fmla="*/ 444 w 1178"/>
                <a:gd name="T3" fmla="*/ 717 h 2821"/>
                <a:gd name="T4" fmla="*/ 366 w 1178"/>
                <a:gd name="T5" fmla="*/ 673 h 2821"/>
                <a:gd name="T6" fmla="*/ 301 w 1178"/>
                <a:gd name="T7" fmla="*/ 611 h 2821"/>
                <a:gd name="T8" fmla="*/ 252 w 1178"/>
                <a:gd name="T9" fmla="*/ 535 h 2821"/>
                <a:gd name="T10" fmla="*/ 223 w 1178"/>
                <a:gd name="T11" fmla="*/ 449 h 2821"/>
                <a:gd name="T12" fmla="*/ 216 w 1178"/>
                <a:gd name="T13" fmla="*/ 373 h 2821"/>
                <a:gd name="T14" fmla="*/ 227 w 1178"/>
                <a:gd name="T15" fmla="*/ 280 h 2821"/>
                <a:gd name="T16" fmla="*/ 260 w 1178"/>
                <a:gd name="T17" fmla="*/ 195 h 2821"/>
                <a:gd name="T18" fmla="*/ 312 w 1178"/>
                <a:gd name="T19" fmla="*/ 122 h 2821"/>
                <a:gd name="T20" fmla="*/ 381 w 1178"/>
                <a:gd name="T21" fmla="*/ 63 h 2821"/>
                <a:gd name="T22" fmla="*/ 460 w 1178"/>
                <a:gd name="T23" fmla="*/ 23 h 2821"/>
                <a:gd name="T24" fmla="*/ 551 w 1178"/>
                <a:gd name="T25" fmla="*/ 2 h 2821"/>
                <a:gd name="T26" fmla="*/ 627 w 1178"/>
                <a:gd name="T27" fmla="*/ 2 h 2821"/>
                <a:gd name="T28" fmla="*/ 718 w 1178"/>
                <a:gd name="T29" fmla="*/ 23 h 2821"/>
                <a:gd name="T30" fmla="*/ 797 w 1178"/>
                <a:gd name="T31" fmla="*/ 63 h 2821"/>
                <a:gd name="T32" fmla="*/ 866 w 1178"/>
                <a:gd name="T33" fmla="*/ 122 h 2821"/>
                <a:gd name="T34" fmla="*/ 918 w 1178"/>
                <a:gd name="T35" fmla="*/ 195 h 2821"/>
                <a:gd name="T36" fmla="*/ 951 w 1178"/>
                <a:gd name="T37" fmla="*/ 280 h 2821"/>
                <a:gd name="T38" fmla="*/ 962 w 1178"/>
                <a:gd name="T39" fmla="*/ 373 h 2821"/>
                <a:gd name="T40" fmla="*/ 955 w 1178"/>
                <a:gd name="T41" fmla="*/ 449 h 2821"/>
                <a:gd name="T42" fmla="*/ 926 w 1178"/>
                <a:gd name="T43" fmla="*/ 535 h 2821"/>
                <a:gd name="T44" fmla="*/ 877 w 1178"/>
                <a:gd name="T45" fmla="*/ 611 h 2821"/>
                <a:gd name="T46" fmla="*/ 812 w 1178"/>
                <a:gd name="T47" fmla="*/ 673 h 2821"/>
                <a:gd name="T48" fmla="*/ 734 w 1178"/>
                <a:gd name="T49" fmla="*/ 717 h 2821"/>
                <a:gd name="T50" fmla="*/ 646 w 1178"/>
                <a:gd name="T51" fmla="*/ 742 h 2821"/>
                <a:gd name="T52" fmla="*/ 657 w 1178"/>
                <a:gd name="T53" fmla="*/ 2821 h 2821"/>
                <a:gd name="T54" fmla="*/ 700 w 1178"/>
                <a:gd name="T55" fmla="*/ 2814 h 2821"/>
                <a:gd name="T56" fmla="*/ 724 w 1178"/>
                <a:gd name="T57" fmla="*/ 2786 h 2821"/>
                <a:gd name="T58" fmla="*/ 1052 w 1178"/>
                <a:gd name="T59" fmla="*/ 2273 h 2821"/>
                <a:gd name="T60" fmla="*/ 966 w 1178"/>
                <a:gd name="T61" fmla="*/ 1811 h 2821"/>
                <a:gd name="T62" fmla="*/ 984 w 1178"/>
                <a:gd name="T63" fmla="*/ 1849 h 2821"/>
                <a:gd name="T64" fmla="*/ 1038 w 1178"/>
                <a:gd name="T65" fmla="*/ 1885 h 2821"/>
                <a:gd name="T66" fmla="*/ 1072 w 1178"/>
                <a:gd name="T67" fmla="*/ 1889 h 2821"/>
                <a:gd name="T68" fmla="*/ 1113 w 1178"/>
                <a:gd name="T69" fmla="*/ 1881 h 2821"/>
                <a:gd name="T70" fmla="*/ 1154 w 1178"/>
                <a:gd name="T71" fmla="*/ 1849 h 2821"/>
                <a:gd name="T72" fmla="*/ 1176 w 1178"/>
                <a:gd name="T73" fmla="*/ 1802 h 2821"/>
                <a:gd name="T74" fmla="*/ 1009 w 1178"/>
                <a:gd name="T75" fmla="*/ 1026 h 2821"/>
                <a:gd name="T76" fmla="*/ 990 w 1178"/>
                <a:gd name="T77" fmla="*/ 996 h 2821"/>
                <a:gd name="T78" fmla="*/ 915 w 1178"/>
                <a:gd name="T79" fmla="*/ 940 h 2821"/>
                <a:gd name="T80" fmla="*/ 767 w 1178"/>
                <a:gd name="T81" fmla="*/ 886 h 2821"/>
                <a:gd name="T82" fmla="*/ 589 w 1178"/>
                <a:gd name="T83" fmla="*/ 866 h 2821"/>
                <a:gd name="T84" fmla="*/ 446 w 1178"/>
                <a:gd name="T85" fmla="*/ 879 h 2821"/>
                <a:gd name="T86" fmla="*/ 289 w 1178"/>
                <a:gd name="T87" fmla="*/ 927 h 2821"/>
                <a:gd name="T88" fmla="*/ 194 w 1178"/>
                <a:gd name="T89" fmla="*/ 989 h 2821"/>
                <a:gd name="T90" fmla="*/ 169 w 1178"/>
                <a:gd name="T91" fmla="*/ 1026 h 2821"/>
                <a:gd name="T92" fmla="*/ 1 w 1178"/>
                <a:gd name="T93" fmla="*/ 1791 h 2821"/>
                <a:gd name="T94" fmla="*/ 18 w 1178"/>
                <a:gd name="T95" fmla="*/ 1840 h 2821"/>
                <a:gd name="T96" fmla="*/ 56 w 1178"/>
                <a:gd name="T97" fmla="*/ 1875 h 2821"/>
                <a:gd name="T98" fmla="*/ 96 w 1178"/>
                <a:gd name="T99" fmla="*/ 1889 h 2821"/>
                <a:gd name="T100" fmla="*/ 133 w 1178"/>
                <a:gd name="T101" fmla="*/ 1887 h 2821"/>
                <a:gd name="T102" fmla="*/ 189 w 1178"/>
                <a:gd name="T103" fmla="*/ 1855 h 2821"/>
                <a:gd name="T104" fmla="*/ 210 w 1178"/>
                <a:gd name="T105" fmla="*/ 1819 h 2821"/>
                <a:gd name="T106" fmla="*/ 126 w 1178"/>
                <a:gd name="T107" fmla="*/ 2273 h 2821"/>
                <a:gd name="T108" fmla="*/ 448 w 1178"/>
                <a:gd name="T109" fmla="*/ 2767 h 2821"/>
                <a:gd name="T110" fmla="*/ 473 w 1178"/>
                <a:gd name="T111" fmla="*/ 2811 h 2821"/>
                <a:gd name="T112" fmla="*/ 522 w 1178"/>
                <a:gd name="T113" fmla="*/ 2821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8" h="2821">
                  <a:moveTo>
                    <a:pt x="589" y="746"/>
                  </a:moveTo>
                  <a:lnTo>
                    <a:pt x="589" y="746"/>
                  </a:lnTo>
                  <a:lnTo>
                    <a:pt x="569" y="746"/>
                  </a:lnTo>
                  <a:lnTo>
                    <a:pt x="551" y="744"/>
                  </a:lnTo>
                  <a:lnTo>
                    <a:pt x="532" y="742"/>
                  </a:lnTo>
                  <a:lnTo>
                    <a:pt x="513" y="739"/>
                  </a:lnTo>
                  <a:lnTo>
                    <a:pt x="496" y="735"/>
                  </a:lnTo>
                  <a:lnTo>
                    <a:pt x="478" y="730"/>
                  </a:lnTo>
                  <a:lnTo>
                    <a:pt x="460" y="724"/>
                  </a:lnTo>
                  <a:lnTo>
                    <a:pt x="444" y="717"/>
                  </a:lnTo>
                  <a:lnTo>
                    <a:pt x="427" y="710"/>
                  </a:lnTo>
                  <a:lnTo>
                    <a:pt x="411" y="702"/>
                  </a:lnTo>
                  <a:lnTo>
                    <a:pt x="395" y="693"/>
                  </a:lnTo>
                  <a:lnTo>
                    <a:pt x="381" y="683"/>
                  </a:lnTo>
                  <a:lnTo>
                    <a:pt x="366" y="673"/>
                  </a:lnTo>
                  <a:lnTo>
                    <a:pt x="351" y="661"/>
                  </a:lnTo>
                  <a:lnTo>
                    <a:pt x="338" y="650"/>
                  </a:lnTo>
                  <a:lnTo>
                    <a:pt x="325" y="638"/>
                  </a:lnTo>
                  <a:lnTo>
                    <a:pt x="312" y="624"/>
                  </a:lnTo>
                  <a:lnTo>
                    <a:pt x="301" y="611"/>
                  </a:lnTo>
                  <a:lnTo>
                    <a:pt x="289" y="597"/>
                  </a:lnTo>
                  <a:lnTo>
                    <a:pt x="279" y="583"/>
                  </a:lnTo>
                  <a:lnTo>
                    <a:pt x="270" y="567"/>
                  </a:lnTo>
                  <a:lnTo>
                    <a:pt x="260" y="552"/>
                  </a:lnTo>
                  <a:lnTo>
                    <a:pt x="252" y="535"/>
                  </a:lnTo>
                  <a:lnTo>
                    <a:pt x="245" y="518"/>
                  </a:lnTo>
                  <a:lnTo>
                    <a:pt x="238" y="502"/>
                  </a:lnTo>
                  <a:lnTo>
                    <a:pt x="232" y="484"/>
                  </a:lnTo>
                  <a:lnTo>
                    <a:pt x="227" y="467"/>
                  </a:lnTo>
                  <a:lnTo>
                    <a:pt x="223" y="449"/>
                  </a:lnTo>
                  <a:lnTo>
                    <a:pt x="220" y="430"/>
                  </a:lnTo>
                  <a:lnTo>
                    <a:pt x="218" y="412"/>
                  </a:lnTo>
                  <a:lnTo>
                    <a:pt x="217" y="393"/>
                  </a:lnTo>
                  <a:lnTo>
                    <a:pt x="216" y="373"/>
                  </a:lnTo>
                  <a:lnTo>
                    <a:pt x="216" y="373"/>
                  </a:lnTo>
                  <a:lnTo>
                    <a:pt x="217" y="353"/>
                  </a:lnTo>
                  <a:lnTo>
                    <a:pt x="218" y="335"/>
                  </a:lnTo>
                  <a:lnTo>
                    <a:pt x="220" y="316"/>
                  </a:lnTo>
                  <a:lnTo>
                    <a:pt x="223" y="298"/>
                  </a:lnTo>
                  <a:lnTo>
                    <a:pt x="227" y="280"/>
                  </a:lnTo>
                  <a:lnTo>
                    <a:pt x="232" y="262"/>
                  </a:lnTo>
                  <a:lnTo>
                    <a:pt x="238" y="245"/>
                  </a:lnTo>
                  <a:lnTo>
                    <a:pt x="245" y="227"/>
                  </a:lnTo>
                  <a:lnTo>
                    <a:pt x="252" y="210"/>
                  </a:lnTo>
                  <a:lnTo>
                    <a:pt x="260" y="195"/>
                  </a:lnTo>
                  <a:lnTo>
                    <a:pt x="270" y="179"/>
                  </a:lnTo>
                  <a:lnTo>
                    <a:pt x="279" y="164"/>
                  </a:lnTo>
                  <a:lnTo>
                    <a:pt x="289" y="149"/>
                  </a:lnTo>
                  <a:lnTo>
                    <a:pt x="301" y="136"/>
                  </a:lnTo>
                  <a:lnTo>
                    <a:pt x="312" y="122"/>
                  </a:lnTo>
                  <a:lnTo>
                    <a:pt x="325" y="109"/>
                  </a:lnTo>
                  <a:lnTo>
                    <a:pt x="338" y="96"/>
                  </a:lnTo>
                  <a:lnTo>
                    <a:pt x="351" y="85"/>
                  </a:lnTo>
                  <a:lnTo>
                    <a:pt x="366" y="74"/>
                  </a:lnTo>
                  <a:lnTo>
                    <a:pt x="381" y="63"/>
                  </a:lnTo>
                  <a:lnTo>
                    <a:pt x="395" y="54"/>
                  </a:lnTo>
                  <a:lnTo>
                    <a:pt x="411" y="45"/>
                  </a:lnTo>
                  <a:lnTo>
                    <a:pt x="427" y="36"/>
                  </a:lnTo>
                  <a:lnTo>
                    <a:pt x="444" y="29"/>
                  </a:lnTo>
                  <a:lnTo>
                    <a:pt x="460" y="23"/>
                  </a:lnTo>
                  <a:lnTo>
                    <a:pt x="478" y="17"/>
                  </a:lnTo>
                  <a:lnTo>
                    <a:pt x="496" y="11"/>
                  </a:lnTo>
                  <a:lnTo>
                    <a:pt x="513" y="7"/>
                  </a:lnTo>
                  <a:lnTo>
                    <a:pt x="532" y="4"/>
                  </a:lnTo>
                  <a:lnTo>
                    <a:pt x="551" y="2"/>
                  </a:lnTo>
                  <a:lnTo>
                    <a:pt x="569" y="0"/>
                  </a:lnTo>
                  <a:lnTo>
                    <a:pt x="589" y="0"/>
                  </a:lnTo>
                  <a:lnTo>
                    <a:pt x="589" y="0"/>
                  </a:lnTo>
                  <a:lnTo>
                    <a:pt x="608" y="0"/>
                  </a:lnTo>
                  <a:lnTo>
                    <a:pt x="627" y="2"/>
                  </a:lnTo>
                  <a:lnTo>
                    <a:pt x="646" y="4"/>
                  </a:lnTo>
                  <a:lnTo>
                    <a:pt x="665" y="7"/>
                  </a:lnTo>
                  <a:lnTo>
                    <a:pt x="682" y="11"/>
                  </a:lnTo>
                  <a:lnTo>
                    <a:pt x="700" y="17"/>
                  </a:lnTo>
                  <a:lnTo>
                    <a:pt x="718" y="23"/>
                  </a:lnTo>
                  <a:lnTo>
                    <a:pt x="734" y="29"/>
                  </a:lnTo>
                  <a:lnTo>
                    <a:pt x="751" y="36"/>
                  </a:lnTo>
                  <a:lnTo>
                    <a:pt x="767" y="45"/>
                  </a:lnTo>
                  <a:lnTo>
                    <a:pt x="783" y="54"/>
                  </a:lnTo>
                  <a:lnTo>
                    <a:pt x="797" y="63"/>
                  </a:lnTo>
                  <a:lnTo>
                    <a:pt x="812" y="74"/>
                  </a:lnTo>
                  <a:lnTo>
                    <a:pt x="827" y="85"/>
                  </a:lnTo>
                  <a:lnTo>
                    <a:pt x="840" y="96"/>
                  </a:lnTo>
                  <a:lnTo>
                    <a:pt x="853" y="109"/>
                  </a:lnTo>
                  <a:lnTo>
                    <a:pt x="866" y="122"/>
                  </a:lnTo>
                  <a:lnTo>
                    <a:pt x="877" y="136"/>
                  </a:lnTo>
                  <a:lnTo>
                    <a:pt x="889" y="149"/>
                  </a:lnTo>
                  <a:lnTo>
                    <a:pt x="899" y="164"/>
                  </a:lnTo>
                  <a:lnTo>
                    <a:pt x="908" y="179"/>
                  </a:lnTo>
                  <a:lnTo>
                    <a:pt x="918" y="195"/>
                  </a:lnTo>
                  <a:lnTo>
                    <a:pt x="926" y="210"/>
                  </a:lnTo>
                  <a:lnTo>
                    <a:pt x="933" y="227"/>
                  </a:lnTo>
                  <a:lnTo>
                    <a:pt x="940" y="245"/>
                  </a:lnTo>
                  <a:lnTo>
                    <a:pt x="946" y="262"/>
                  </a:lnTo>
                  <a:lnTo>
                    <a:pt x="951" y="280"/>
                  </a:lnTo>
                  <a:lnTo>
                    <a:pt x="955" y="298"/>
                  </a:lnTo>
                  <a:lnTo>
                    <a:pt x="958" y="316"/>
                  </a:lnTo>
                  <a:lnTo>
                    <a:pt x="960" y="335"/>
                  </a:lnTo>
                  <a:lnTo>
                    <a:pt x="962" y="353"/>
                  </a:lnTo>
                  <a:lnTo>
                    <a:pt x="962" y="373"/>
                  </a:lnTo>
                  <a:lnTo>
                    <a:pt x="962" y="373"/>
                  </a:lnTo>
                  <a:lnTo>
                    <a:pt x="962" y="393"/>
                  </a:lnTo>
                  <a:lnTo>
                    <a:pt x="960" y="412"/>
                  </a:lnTo>
                  <a:lnTo>
                    <a:pt x="958" y="430"/>
                  </a:lnTo>
                  <a:lnTo>
                    <a:pt x="955" y="449"/>
                  </a:lnTo>
                  <a:lnTo>
                    <a:pt x="951" y="467"/>
                  </a:lnTo>
                  <a:lnTo>
                    <a:pt x="946" y="484"/>
                  </a:lnTo>
                  <a:lnTo>
                    <a:pt x="940" y="502"/>
                  </a:lnTo>
                  <a:lnTo>
                    <a:pt x="933" y="518"/>
                  </a:lnTo>
                  <a:lnTo>
                    <a:pt x="926" y="535"/>
                  </a:lnTo>
                  <a:lnTo>
                    <a:pt x="918" y="552"/>
                  </a:lnTo>
                  <a:lnTo>
                    <a:pt x="908" y="567"/>
                  </a:lnTo>
                  <a:lnTo>
                    <a:pt x="899" y="583"/>
                  </a:lnTo>
                  <a:lnTo>
                    <a:pt x="889" y="597"/>
                  </a:lnTo>
                  <a:lnTo>
                    <a:pt x="877" y="611"/>
                  </a:lnTo>
                  <a:lnTo>
                    <a:pt x="866" y="624"/>
                  </a:lnTo>
                  <a:lnTo>
                    <a:pt x="853" y="638"/>
                  </a:lnTo>
                  <a:lnTo>
                    <a:pt x="840" y="650"/>
                  </a:lnTo>
                  <a:lnTo>
                    <a:pt x="827" y="661"/>
                  </a:lnTo>
                  <a:lnTo>
                    <a:pt x="812" y="673"/>
                  </a:lnTo>
                  <a:lnTo>
                    <a:pt x="797" y="683"/>
                  </a:lnTo>
                  <a:lnTo>
                    <a:pt x="783" y="693"/>
                  </a:lnTo>
                  <a:lnTo>
                    <a:pt x="767" y="702"/>
                  </a:lnTo>
                  <a:lnTo>
                    <a:pt x="751" y="710"/>
                  </a:lnTo>
                  <a:lnTo>
                    <a:pt x="734" y="717"/>
                  </a:lnTo>
                  <a:lnTo>
                    <a:pt x="718" y="724"/>
                  </a:lnTo>
                  <a:lnTo>
                    <a:pt x="700" y="730"/>
                  </a:lnTo>
                  <a:lnTo>
                    <a:pt x="682" y="735"/>
                  </a:lnTo>
                  <a:lnTo>
                    <a:pt x="665" y="739"/>
                  </a:lnTo>
                  <a:lnTo>
                    <a:pt x="646" y="742"/>
                  </a:lnTo>
                  <a:lnTo>
                    <a:pt x="627" y="744"/>
                  </a:lnTo>
                  <a:lnTo>
                    <a:pt x="608" y="746"/>
                  </a:lnTo>
                  <a:lnTo>
                    <a:pt x="589" y="746"/>
                  </a:lnTo>
                  <a:lnTo>
                    <a:pt x="589" y="746"/>
                  </a:lnTo>
                  <a:close/>
                  <a:moveTo>
                    <a:pt x="657" y="2821"/>
                  </a:moveTo>
                  <a:lnTo>
                    <a:pt x="657" y="2821"/>
                  </a:lnTo>
                  <a:lnTo>
                    <a:pt x="677" y="2820"/>
                  </a:lnTo>
                  <a:lnTo>
                    <a:pt x="685" y="2819"/>
                  </a:lnTo>
                  <a:lnTo>
                    <a:pt x="694" y="2817"/>
                  </a:lnTo>
                  <a:lnTo>
                    <a:pt x="700" y="2814"/>
                  </a:lnTo>
                  <a:lnTo>
                    <a:pt x="706" y="2811"/>
                  </a:lnTo>
                  <a:lnTo>
                    <a:pt x="711" y="2805"/>
                  </a:lnTo>
                  <a:lnTo>
                    <a:pt x="716" y="2800"/>
                  </a:lnTo>
                  <a:lnTo>
                    <a:pt x="720" y="2794"/>
                  </a:lnTo>
                  <a:lnTo>
                    <a:pt x="724" y="2786"/>
                  </a:lnTo>
                  <a:lnTo>
                    <a:pt x="730" y="2767"/>
                  </a:lnTo>
                  <a:lnTo>
                    <a:pt x="736" y="2743"/>
                  </a:lnTo>
                  <a:lnTo>
                    <a:pt x="744" y="2713"/>
                  </a:lnTo>
                  <a:lnTo>
                    <a:pt x="838" y="2273"/>
                  </a:lnTo>
                  <a:lnTo>
                    <a:pt x="1052" y="2273"/>
                  </a:lnTo>
                  <a:lnTo>
                    <a:pt x="844" y="1622"/>
                  </a:lnTo>
                  <a:lnTo>
                    <a:pt x="870" y="1367"/>
                  </a:lnTo>
                  <a:lnTo>
                    <a:pt x="963" y="1803"/>
                  </a:lnTo>
                  <a:lnTo>
                    <a:pt x="963" y="1803"/>
                  </a:lnTo>
                  <a:lnTo>
                    <a:pt x="966" y="1811"/>
                  </a:lnTo>
                  <a:lnTo>
                    <a:pt x="968" y="1819"/>
                  </a:lnTo>
                  <a:lnTo>
                    <a:pt x="972" y="1827"/>
                  </a:lnTo>
                  <a:lnTo>
                    <a:pt x="975" y="1834"/>
                  </a:lnTo>
                  <a:lnTo>
                    <a:pt x="980" y="1841"/>
                  </a:lnTo>
                  <a:lnTo>
                    <a:pt x="984" y="1849"/>
                  </a:lnTo>
                  <a:lnTo>
                    <a:pt x="989" y="1855"/>
                  </a:lnTo>
                  <a:lnTo>
                    <a:pt x="996" y="1860"/>
                  </a:lnTo>
                  <a:lnTo>
                    <a:pt x="1008" y="1870"/>
                  </a:lnTo>
                  <a:lnTo>
                    <a:pt x="1023" y="1879"/>
                  </a:lnTo>
                  <a:lnTo>
                    <a:pt x="1038" y="1885"/>
                  </a:lnTo>
                  <a:lnTo>
                    <a:pt x="1045" y="1887"/>
                  </a:lnTo>
                  <a:lnTo>
                    <a:pt x="1054" y="1888"/>
                  </a:lnTo>
                  <a:lnTo>
                    <a:pt x="1054" y="1888"/>
                  </a:lnTo>
                  <a:lnTo>
                    <a:pt x="1063" y="1889"/>
                  </a:lnTo>
                  <a:lnTo>
                    <a:pt x="1072" y="1889"/>
                  </a:lnTo>
                  <a:lnTo>
                    <a:pt x="1082" y="1889"/>
                  </a:lnTo>
                  <a:lnTo>
                    <a:pt x="1091" y="1887"/>
                  </a:lnTo>
                  <a:lnTo>
                    <a:pt x="1091" y="1887"/>
                  </a:lnTo>
                  <a:lnTo>
                    <a:pt x="1102" y="1884"/>
                  </a:lnTo>
                  <a:lnTo>
                    <a:pt x="1113" y="1881"/>
                  </a:lnTo>
                  <a:lnTo>
                    <a:pt x="1122" y="1875"/>
                  </a:lnTo>
                  <a:lnTo>
                    <a:pt x="1131" y="1870"/>
                  </a:lnTo>
                  <a:lnTo>
                    <a:pt x="1140" y="1864"/>
                  </a:lnTo>
                  <a:lnTo>
                    <a:pt x="1147" y="1857"/>
                  </a:lnTo>
                  <a:lnTo>
                    <a:pt x="1154" y="1849"/>
                  </a:lnTo>
                  <a:lnTo>
                    <a:pt x="1161" y="1840"/>
                  </a:lnTo>
                  <a:lnTo>
                    <a:pt x="1166" y="1832"/>
                  </a:lnTo>
                  <a:lnTo>
                    <a:pt x="1170" y="1822"/>
                  </a:lnTo>
                  <a:lnTo>
                    <a:pt x="1174" y="1812"/>
                  </a:lnTo>
                  <a:lnTo>
                    <a:pt x="1176" y="1802"/>
                  </a:lnTo>
                  <a:lnTo>
                    <a:pt x="1178" y="1791"/>
                  </a:lnTo>
                  <a:lnTo>
                    <a:pt x="1178" y="1781"/>
                  </a:lnTo>
                  <a:lnTo>
                    <a:pt x="1178" y="1770"/>
                  </a:lnTo>
                  <a:lnTo>
                    <a:pt x="1176" y="1759"/>
                  </a:lnTo>
                  <a:lnTo>
                    <a:pt x="1009" y="1026"/>
                  </a:lnTo>
                  <a:lnTo>
                    <a:pt x="1009" y="1026"/>
                  </a:lnTo>
                  <a:lnTo>
                    <a:pt x="1006" y="1018"/>
                  </a:lnTo>
                  <a:lnTo>
                    <a:pt x="1002" y="1011"/>
                  </a:lnTo>
                  <a:lnTo>
                    <a:pt x="997" y="1004"/>
                  </a:lnTo>
                  <a:lnTo>
                    <a:pt x="990" y="996"/>
                  </a:lnTo>
                  <a:lnTo>
                    <a:pt x="984" y="989"/>
                  </a:lnTo>
                  <a:lnTo>
                    <a:pt x="976" y="982"/>
                  </a:lnTo>
                  <a:lnTo>
                    <a:pt x="958" y="967"/>
                  </a:lnTo>
                  <a:lnTo>
                    <a:pt x="938" y="953"/>
                  </a:lnTo>
                  <a:lnTo>
                    <a:pt x="915" y="940"/>
                  </a:lnTo>
                  <a:lnTo>
                    <a:pt x="889" y="927"/>
                  </a:lnTo>
                  <a:lnTo>
                    <a:pt x="861" y="915"/>
                  </a:lnTo>
                  <a:lnTo>
                    <a:pt x="832" y="905"/>
                  </a:lnTo>
                  <a:lnTo>
                    <a:pt x="800" y="895"/>
                  </a:lnTo>
                  <a:lnTo>
                    <a:pt x="767" y="886"/>
                  </a:lnTo>
                  <a:lnTo>
                    <a:pt x="733" y="879"/>
                  </a:lnTo>
                  <a:lnTo>
                    <a:pt x="698" y="873"/>
                  </a:lnTo>
                  <a:lnTo>
                    <a:pt x="662" y="869"/>
                  </a:lnTo>
                  <a:lnTo>
                    <a:pt x="625" y="867"/>
                  </a:lnTo>
                  <a:lnTo>
                    <a:pt x="589" y="866"/>
                  </a:lnTo>
                  <a:lnTo>
                    <a:pt x="589" y="866"/>
                  </a:lnTo>
                  <a:lnTo>
                    <a:pt x="553" y="867"/>
                  </a:lnTo>
                  <a:lnTo>
                    <a:pt x="516" y="869"/>
                  </a:lnTo>
                  <a:lnTo>
                    <a:pt x="480" y="873"/>
                  </a:lnTo>
                  <a:lnTo>
                    <a:pt x="446" y="879"/>
                  </a:lnTo>
                  <a:lnTo>
                    <a:pt x="412" y="886"/>
                  </a:lnTo>
                  <a:lnTo>
                    <a:pt x="378" y="895"/>
                  </a:lnTo>
                  <a:lnTo>
                    <a:pt x="347" y="905"/>
                  </a:lnTo>
                  <a:lnTo>
                    <a:pt x="317" y="915"/>
                  </a:lnTo>
                  <a:lnTo>
                    <a:pt x="289" y="927"/>
                  </a:lnTo>
                  <a:lnTo>
                    <a:pt x="263" y="940"/>
                  </a:lnTo>
                  <a:lnTo>
                    <a:pt x="241" y="953"/>
                  </a:lnTo>
                  <a:lnTo>
                    <a:pt x="220" y="967"/>
                  </a:lnTo>
                  <a:lnTo>
                    <a:pt x="202" y="982"/>
                  </a:lnTo>
                  <a:lnTo>
                    <a:pt x="194" y="989"/>
                  </a:lnTo>
                  <a:lnTo>
                    <a:pt x="188" y="996"/>
                  </a:lnTo>
                  <a:lnTo>
                    <a:pt x="181" y="1004"/>
                  </a:lnTo>
                  <a:lnTo>
                    <a:pt x="176" y="1011"/>
                  </a:lnTo>
                  <a:lnTo>
                    <a:pt x="172" y="1018"/>
                  </a:lnTo>
                  <a:lnTo>
                    <a:pt x="169" y="1026"/>
                  </a:lnTo>
                  <a:lnTo>
                    <a:pt x="2" y="1759"/>
                  </a:lnTo>
                  <a:lnTo>
                    <a:pt x="2" y="1759"/>
                  </a:lnTo>
                  <a:lnTo>
                    <a:pt x="1" y="1770"/>
                  </a:lnTo>
                  <a:lnTo>
                    <a:pt x="0" y="1781"/>
                  </a:lnTo>
                  <a:lnTo>
                    <a:pt x="1" y="1791"/>
                  </a:lnTo>
                  <a:lnTo>
                    <a:pt x="2" y="1802"/>
                  </a:lnTo>
                  <a:lnTo>
                    <a:pt x="5" y="1812"/>
                  </a:lnTo>
                  <a:lnTo>
                    <a:pt x="8" y="1822"/>
                  </a:lnTo>
                  <a:lnTo>
                    <a:pt x="12" y="1832"/>
                  </a:lnTo>
                  <a:lnTo>
                    <a:pt x="18" y="1840"/>
                  </a:lnTo>
                  <a:lnTo>
                    <a:pt x="24" y="1849"/>
                  </a:lnTo>
                  <a:lnTo>
                    <a:pt x="31" y="1857"/>
                  </a:lnTo>
                  <a:lnTo>
                    <a:pt x="38" y="1864"/>
                  </a:lnTo>
                  <a:lnTo>
                    <a:pt x="48" y="1870"/>
                  </a:lnTo>
                  <a:lnTo>
                    <a:pt x="56" y="1875"/>
                  </a:lnTo>
                  <a:lnTo>
                    <a:pt x="66" y="1881"/>
                  </a:lnTo>
                  <a:lnTo>
                    <a:pt x="76" y="1884"/>
                  </a:lnTo>
                  <a:lnTo>
                    <a:pt x="87" y="1887"/>
                  </a:lnTo>
                  <a:lnTo>
                    <a:pt x="87" y="1887"/>
                  </a:lnTo>
                  <a:lnTo>
                    <a:pt x="96" y="1889"/>
                  </a:lnTo>
                  <a:lnTo>
                    <a:pt x="106" y="1889"/>
                  </a:lnTo>
                  <a:lnTo>
                    <a:pt x="115" y="1889"/>
                  </a:lnTo>
                  <a:lnTo>
                    <a:pt x="124" y="1888"/>
                  </a:lnTo>
                  <a:lnTo>
                    <a:pt x="124" y="1888"/>
                  </a:lnTo>
                  <a:lnTo>
                    <a:pt x="133" y="1887"/>
                  </a:lnTo>
                  <a:lnTo>
                    <a:pt x="141" y="1885"/>
                  </a:lnTo>
                  <a:lnTo>
                    <a:pt x="155" y="1879"/>
                  </a:lnTo>
                  <a:lnTo>
                    <a:pt x="170" y="1870"/>
                  </a:lnTo>
                  <a:lnTo>
                    <a:pt x="182" y="1860"/>
                  </a:lnTo>
                  <a:lnTo>
                    <a:pt x="189" y="1855"/>
                  </a:lnTo>
                  <a:lnTo>
                    <a:pt x="194" y="1849"/>
                  </a:lnTo>
                  <a:lnTo>
                    <a:pt x="199" y="1841"/>
                  </a:lnTo>
                  <a:lnTo>
                    <a:pt x="203" y="1834"/>
                  </a:lnTo>
                  <a:lnTo>
                    <a:pt x="207" y="1827"/>
                  </a:lnTo>
                  <a:lnTo>
                    <a:pt x="210" y="1819"/>
                  </a:lnTo>
                  <a:lnTo>
                    <a:pt x="213" y="1811"/>
                  </a:lnTo>
                  <a:lnTo>
                    <a:pt x="215" y="1803"/>
                  </a:lnTo>
                  <a:lnTo>
                    <a:pt x="308" y="1367"/>
                  </a:lnTo>
                  <a:lnTo>
                    <a:pt x="335" y="1622"/>
                  </a:lnTo>
                  <a:lnTo>
                    <a:pt x="126" y="2273"/>
                  </a:lnTo>
                  <a:lnTo>
                    <a:pt x="340" y="2273"/>
                  </a:lnTo>
                  <a:lnTo>
                    <a:pt x="434" y="2713"/>
                  </a:lnTo>
                  <a:lnTo>
                    <a:pt x="434" y="2713"/>
                  </a:lnTo>
                  <a:lnTo>
                    <a:pt x="442" y="2743"/>
                  </a:lnTo>
                  <a:lnTo>
                    <a:pt x="448" y="2767"/>
                  </a:lnTo>
                  <a:lnTo>
                    <a:pt x="455" y="2786"/>
                  </a:lnTo>
                  <a:lnTo>
                    <a:pt x="458" y="2794"/>
                  </a:lnTo>
                  <a:lnTo>
                    <a:pt x="462" y="2800"/>
                  </a:lnTo>
                  <a:lnTo>
                    <a:pt x="468" y="2805"/>
                  </a:lnTo>
                  <a:lnTo>
                    <a:pt x="473" y="2811"/>
                  </a:lnTo>
                  <a:lnTo>
                    <a:pt x="478" y="2814"/>
                  </a:lnTo>
                  <a:lnTo>
                    <a:pt x="485" y="2817"/>
                  </a:lnTo>
                  <a:lnTo>
                    <a:pt x="493" y="2819"/>
                  </a:lnTo>
                  <a:lnTo>
                    <a:pt x="501" y="2820"/>
                  </a:lnTo>
                  <a:lnTo>
                    <a:pt x="522" y="2821"/>
                  </a:lnTo>
                  <a:lnTo>
                    <a:pt x="657" y="28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50" name="Prostokąt: zaokrąglone rogi 49">
            <a:extLst>
              <a:ext uri="{FF2B5EF4-FFF2-40B4-BE49-F238E27FC236}">
                <a16:creationId xmlns:a16="http://schemas.microsoft.com/office/drawing/2014/main" id="{D6AA2E62-162D-4E62-9BFE-0E5F185BBF42}"/>
              </a:ext>
            </a:extLst>
          </p:cNvPr>
          <p:cNvSpPr/>
          <p:nvPr/>
        </p:nvSpPr>
        <p:spPr>
          <a:xfrm>
            <a:off x="6097586" y="4597662"/>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23</a:t>
            </a:r>
          </a:p>
        </p:txBody>
      </p:sp>
      <p:sp>
        <p:nvSpPr>
          <p:cNvPr id="51" name="Prostokąt: zaokrąglone rogi 50">
            <a:extLst>
              <a:ext uri="{FF2B5EF4-FFF2-40B4-BE49-F238E27FC236}">
                <a16:creationId xmlns:a16="http://schemas.microsoft.com/office/drawing/2014/main" id="{FAB88287-8FCB-48FF-AFB6-FA35E780D309}"/>
              </a:ext>
            </a:extLst>
          </p:cNvPr>
          <p:cNvSpPr/>
          <p:nvPr/>
        </p:nvSpPr>
        <p:spPr>
          <a:xfrm>
            <a:off x="2755446" y="3612058"/>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55</a:t>
            </a:r>
          </a:p>
        </p:txBody>
      </p:sp>
      <p:sp>
        <p:nvSpPr>
          <p:cNvPr id="52" name="Prostokąt: zaokrąglone rogi 51">
            <a:extLst>
              <a:ext uri="{FF2B5EF4-FFF2-40B4-BE49-F238E27FC236}">
                <a16:creationId xmlns:a16="http://schemas.microsoft.com/office/drawing/2014/main" id="{093C0DF5-B68B-4E76-9E2F-E64A2C6C2E05}"/>
              </a:ext>
            </a:extLst>
          </p:cNvPr>
          <p:cNvSpPr/>
          <p:nvPr/>
        </p:nvSpPr>
        <p:spPr>
          <a:xfrm>
            <a:off x="2157278" y="4030134"/>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35</a:t>
            </a:r>
          </a:p>
        </p:txBody>
      </p:sp>
      <p:sp>
        <p:nvSpPr>
          <p:cNvPr id="53" name="Prostokąt: zaokrąglone rogi 52">
            <a:extLst>
              <a:ext uri="{FF2B5EF4-FFF2-40B4-BE49-F238E27FC236}">
                <a16:creationId xmlns:a16="http://schemas.microsoft.com/office/drawing/2014/main" id="{6E01423C-5D66-4AC8-ABCA-E76717D8BF8D}"/>
              </a:ext>
            </a:extLst>
          </p:cNvPr>
          <p:cNvSpPr/>
          <p:nvPr/>
        </p:nvSpPr>
        <p:spPr>
          <a:xfrm>
            <a:off x="1987945" y="4459112"/>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28</a:t>
            </a:r>
          </a:p>
        </p:txBody>
      </p:sp>
      <p:sp>
        <p:nvSpPr>
          <p:cNvPr id="54" name="Prostokąt: zaokrąglone rogi 53">
            <a:extLst>
              <a:ext uri="{FF2B5EF4-FFF2-40B4-BE49-F238E27FC236}">
                <a16:creationId xmlns:a16="http://schemas.microsoft.com/office/drawing/2014/main" id="{2DECED12-842E-437E-BF4F-ECE1064C045D}"/>
              </a:ext>
            </a:extLst>
          </p:cNvPr>
          <p:cNvSpPr/>
          <p:nvPr/>
        </p:nvSpPr>
        <p:spPr>
          <a:xfrm>
            <a:off x="1910993" y="4880249"/>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25</a:t>
            </a:r>
          </a:p>
        </p:txBody>
      </p:sp>
      <p:sp>
        <p:nvSpPr>
          <p:cNvPr id="32" name="pole tekstowe 31">
            <a:extLst>
              <a:ext uri="{FF2B5EF4-FFF2-40B4-BE49-F238E27FC236}">
                <a16:creationId xmlns:a16="http://schemas.microsoft.com/office/drawing/2014/main" id="{FEF2ED4C-E595-407C-9F4B-683C446FF06F}"/>
              </a:ext>
            </a:extLst>
          </p:cNvPr>
          <p:cNvSpPr txBox="1"/>
          <p:nvPr/>
        </p:nvSpPr>
        <p:spPr>
          <a:xfrm>
            <a:off x="323529" y="5646799"/>
            <a:ext cx="3312673" cy="215444"/>
          </a:xfrm>
          <a:prstGeom prst="rect">
            <a:avLst/>
          </a:prstGeom>
          <a:noFill/>
        </p:spPr>
        <p:txBody>
          <a:bodyPr wrap="square">
            <a:spAutoFit/>
          </a:bodyPr>
          <a:lstStyle/>
          <a:p>
            <a:pPr>
              <a:spcBef>
                <a:spcPct val="20000"/>
              </a:spcBef>
            </a:pPr>
            <a:r>
              <a:rPr lang="pl-PL" sz="800" i="1">
                <a:solidFill>
                  <a:schemeClr val="accent6">
                    <a:lumMod val="75000"/>
                  </a:schemeClr>
                </a:solidFill>
              </a:rPr>
              <a:t>* mała liczebność - wyniki mają charakter jakościowy</a:t>
            </a:r>
          </a:p>
        </p:txBody>
      </p:sp>
      <p:sp>
        <p:nvSpPr>
          <p:cNvPr id="33" name="Prostokąt: zaokrąglone rogi 32">
            <a:extLst>
              <a:ext uri="{FF2B5EF4-FFF2-40B4-BE49-F238E27FC236}">
                <a16:creationId xmlns:a16="http://schemas.microsoft.com/office/drawing/2014/main" id="{785C2490-9A3C-44C4-B222-051F7B2B1BC0}"/>
              </a:ext>
            </a:extLst>
          </p:cNvPr>
          <p:cNvSpPr/>
          <p:nvPr/>
        </p:nvSpPr>
        <p:spPr>
          <a:xfrm>
            <a:off x="6570958" y="2271198"/>
            <a:ext cx="362612" cy="237423"/>
          </a:xfrm>
          <a:prstGeom prst="roundRect">
            <a:avLst/>
          </a:prstGeom>
          <a:solidFill>
            <a:schemeClr val="bg1"/>
          </a:solidFill>
          <a:ln w="12700">
            <a:solidFill>
              <a:srgbClr val="DD2B1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DD2B1D"/>
                </a:solidFill>
              </a:rPr>
              <a:t>67</a:t>
            </a:r>
          </a:p>
        </p:txBody>
      </p:sp>
    </p:spTree>
    <p:extLst>
      <p:ext uri="{BB962C8B-B14F-4D97-AF65-F5344CB8AC3E}">
        <p14:creationId xmlns:p14="http://schemas.microsoft.com/office/powerpoint/2010/main" val="249164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ymbol zastępczy zawartości 4" descr="Częstotliwość rozmów o kwestiach związanych ze środowiskiem. &#10;&#10;Wykres słupkowy skumulowany do 100% przedstawia częstotliwość rozmów z rodziną lub znajomymi o kwestiach związanych ze środowiskiem - w szczególności temat zmian klimatu (codziennie - 4%, kilka razy w tygodniu - 11%, kilka razy w miesiącu - 34%, kilka razy w roku - 40%, nigdy - 9%, nie wiem, trudno powiedzieć - 3%).">
            <a:extLst>
              <a:ext uri="{FF2B5EF4-FFF2-40B4-BE49-F238E27FC236}">
                <a16:creationId xmlns:a16="http://schemas.microsoft.com/office/drawing/2014/main" id="{E7415719-7123-482F-B331-71D5BC96C629}"/>
              </a:ext>
            </a:extLst>
          </p:cNvPr>
          <p:cNvGraphicFramePr>
            <a:graphicFrameLocks/>
          </p:cNvGraphicFramePr>
          <p:nvPr>
            <p:extLst>
              <p:ext uri="{D42A27DB-BD31-4B8C-83A1-F6EECF244321}">
                <p14:modId xmlns:p14="http://schemas.microsoft.com/office/powerpoint/2010/main" val="569289133"/>
              </p:ext>
            </p:extLst>
          </p:nvPr>
        </p:nvGraphicFramePr>
        <p:xfrm>
          <a:off x="333053" y="938637"/>
          <a:ext cx="7584445" cy="4605727"/>
        </p:xfrm>
        <a:graphic>
          <a:graphicData uri="http://schemas.openxmlformats.org/drawingml/2006/chart">
            <c:chart xmlns:c="http://schemas.openxmlformats.org/drawingml/2006/chart" xmlns:r="http://schemas.openxmlformats.org/officeDocument/2006/relationships" r:id="rId3"/>
          </a:graphicData>
        </a:graphic>
      </p:graphicFrame>
      <p:sp>
        <p:nvSpPr>
          <p:cNvPr id="22" name="Prostokąt: zaokrąglone rogi 21">
            <a:extLst>
              <a:ext uri="{FF2B5EF4-FFF2-40B4-BE49-F238E27FC236}">
                <a16:creationId xmlns:a16="http://schemas.microsoft.com/office/drawing/2014/main" id="{A3AF2F72-1608-4271-AA15-C3112DC23EB1}"/>
              </a:ext>
            </a:extLst>
          </p:cNvPr>
          <p:cNvSpPr/>
          <p:nvPr/>
        </p:nvSpPr>
        <p:spPr>
          <a:xfrm>
            <a:off x="333053" y="2817376"/>
            <a:ext cx="8243870" cy="2484436"/>
          </a:xfrm>
          <a:prstGeom prst="roundRect">
            <a:avLst>
              <a:gd name="adj" fmla="val 104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33" name="Symbol zastępczy zawartości 4">
            <a:extLst>
              <a:ext uri="{FF2B5EF4-FFF2-40B4-BE49-F238E27FC236}">
                <a16:creationId xmlns:a16="http://schemas.microsoft.com/office/drawing/2014/main" id="{C88DA7FA-B3D0-431F-82EE-EEF2D638EA50}"/>
              </a:ext>
            </a:extLst>
          </p:cNvPr>
          <p:cNvGraphicFramePr>
            <a:graphicFrameLocks/>
          </p:cNvGraphicFramePr>
          <p:nvPr>
            <p:extLst>
              <p:ext uri="{D42A27DB-BD31-4B8C-83A1-F6EECF244321}">
                <p14:modId xmlns:p14="http://schemas.microsoft.com/office/powerpoint/2010/main" val="636494859"/>
              </p:ext>
            </p:extLst>
          </p:nvPr>
        </p:nvGraphicFramePr>
        <p:xfrm>
          <a:off x="411110" y="2110879"/>
          <a:ext cx="7584445" cy="46057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Symbol zastępczy zawartości 4">
            <a:extLst>
              <a:ext uri="{FF2B5EF4-FFF2-40B4-BE49-F238E27FC236}">
                <a16:creationId xmlns:a16="http://schemas.microsoft.com/office/drawing/2014/main" id="{73FF8924-B302-43CB-A2BF-DC9D372ED20A}"/>
              </a:ext>
            </a:extLst>
          </p:cNvPr>
          <p:cNvGraphicFramePr>
            <a:graphicFrameLocks/>
          </p:cNvGraphicFramePr>
          <p:nvPr>
            <p:extLst>
              <p:ext uri="{D42A27DB-BD31-4B8C-83A1-F6EECF244321}">
                <p14:modId xmlns:p14="http://schemas.microsoft.com/office/powerpoint/2010/main" val="2785306625"/>
              </p:ext>
            </p:extLst>
          </p:nvPr>
        </p:nvGraphicFramePr>
        <p:xfrm>
          <a:off x="1059802" y="2218354"/>
          <a:ext cx="7432965" cy="599022"/>
        </p:xfrm>
        <a:graphic>
          <a:graphicData uri="http://schemas.openxmlformats.org/drawingml/2006/chart">
            <c:chart xmlns:c="http://schemas.openxmlformats.org/drawingml/2006/chart" xmlns:r="http://schemas.openxmlformats.org/officeDocument/2006/relationships" r:id="rId5"/>
          </a:graphicData>
        </a:graphic>
      </p:graphicFrame>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Poruszanie tematów związanych ze środowiskiem</a:t>
            </a:r>
          </a:p>
          <a:p>
            <a:endParaRPr lang="pl-PL" sz="1600">
              <a:latin typeface="+mn-lt"/>
            </a:endParaRP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n=1005.</a:t>
            </a: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5" y="908050"/>
            <a:ext cx="8486775" cy="252413"/>
          </a:xfrm>
        </p:spPr>
        <p:txBody>
          <a:bodyPr/>
          <a:lstStyle/>
          <a:p>
            <a:pPr algn="just"/>
            <a:r>
              <a:rPr lang="pl-PL" sz="1100"/>
              <a:t>C3. Jak często rozmawiając z rodziną lub znajomymi porusza Pan(i) kwestie związane ze środowiskiem (w szczególności temat zmian klimatu)?</a:t>
            </a:r>
          </a:p>
          <a:p>
            <a:pPr algn="just"/>
            <a:r>
              <a:rPr lang="pl-PL" sz="800" i="1">
                <a:solidFill>
                  <a:schemeClr val="bg1">
                    <a:lumMod val="75000"/>
                  </a:schemeClr>
                </a:solidFill>
              </a:rPr>
              <a:t>Pytanie jednokrotnego wyboru.</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a:extLst>
              <a:ext uri="{FF2B5EF4-FFF2-40B4-BE49-F238E27FC236}">
                <a16:creationId xmlns:a16="http://schemas.microsoft.com/office/drawing/2014/main" id="{738DF58A-146E-4ED0-8634-43DA24C6B3D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043" y="141394"/>
            <a:ext cx="540000" cy="540000"/>
          </a:xfrm>
          <a:prstGeom prst="rect">
            <a:avLst/>
          </a:prstGeom>
        </p:spPr>
      </p:pic>
      <p:grpSp>
        <p:nvGrpSpPr>
          <p:cNvPr id="17" name="Grupa 16">
            <a:extLst>
              <a:ext uri="{FF2B5EF4-FFF2-40B4-BE49-F238E27FC236}">
                <a16:creationId xmlns:a16="http://schemas.microsoft.com/office/drawing/2014/main" id="{61991D29-32F6-408B-AEF4-C6AFA80C6437}"/>
              </a:ext>
            </a:extLst>
          </p:cNvPr>
          <p:cNvGrpSpPr>
            <a:grpSpLocks noChangeAspect="1"/>
          </p:cNvGrpSpPr>
          <p:nvPr/>
        </p:nvGrpSpPr>
        <p:grpSpPr>
          <a:xfrm>
            <a:off x="7465069" y="3590625"/>
            <a:ext cx="821170" cy="900000"/>
            <a:chOff x="5308601" y="2590800"/>
            <a:chExt cx="595313" cy="652463"/>
          </a:xfrm>
          <a:solidFill>
            <a:schemeClr val="bg1">
              <a:lumMod val="75000"/>
            </a:schemeClr>
          </a:solidFill>
        </p:grpSpPr>
        <p:sp>
          <p:nvSpPr>
            <p:cNvPr id="18" name="Freeform 9">
              <a:extLst>
                <a:ext uri="{FF2B5EF4-FFF2-40B4-BE49-F238E27FC236}">
                  <a16:creationId xmlns:a16="http://schemas.microsoft.com/office/drawing/2014/main" id="{BD7F6D86-BDC5-4E62-AC88-20C0703B7E15}"/>
                </a:ext>
              </a:extLst>
            </p:cNvPr>
            <p:cNvSpPr>
              <a:spLocks noEditPoints="1"/>
            </p:cNvSpPr>
            <p:nvPr/>
          </p:nvSpPr>
          <p:spPr bwMode="auto">
            <a:xfrm>
              <a:off x="5675313" y="2992438"/>
              <a:ext cx="228600" cy="250825"/>
            </a:xfrm>
            <a:custGeom>
              <a:avLst/>
              <a:gdLst>
                <a:gd name="T0" fmla="*/ 420 w 1004"/>
                <a:gd name="T1" fmla="*/ 1 h 1101"/>
                <a:gd name="T2" fmla="*/ 320 w 1004"/>
                <a:gd name="T3" fmla="*/ 16 h 1101"/>
                <a:gd name="T4" fmla="*/ 228 w 1004"/>
                <a:gd name="T5" fmla="*/ 48 h 1101"/>
                <a:gd name="T6" fmla="*/ 144 w 1004"/>
                <a:gd name="T7" fmla="*/ 95 h 1101"/>
                <a:gd name="T8" fmla="*/ 70 w 1004"/>
                <a:gd name="T9" fmla="*/ 156 h 1101"/>
                <a:gd name="T10" fmla="*/ 7 w 1004"/>
                <a:gd name="T11" fmla="*/ 228 h 1101"/>
                <a:gd name="T12" fmla="*/ 0 w 1004"/>
                <a:gd name="T13" fmla="*/ 861 h 1101"/>
                <a:gd name="T14" fmla="*/ 62 w 1004"/>
                <a:gd name="T15" fmla="*/ 937 h 1101"/>
                <a:gd name="T16" fmla="*/ 137 w 1004"/>
                <a:gd name="T17" fmla="*/ 1000 h 1101"/>
                <a:gd name="T18" fmla="*/ 223 w 1004"/>
                <a:gd name="T19" fmla="*/ 1049 h 1101"/>
                <a:gd name="T20" fmla="*/ 317 w 1004"/>
                <a:gd name="T21" fmla="*/ 1084 h 1101"/>
                <a:gd name="T22" fmla="*/ 419 w 1004"/>
                <a:gd name="T23" fmla="*/ 1100 h 1101"/>
                <a:gd name="T24" fmla="*/ 482 w 1004"/>
                <a:gd name="T25" fmla="*/ 1100 h 1101"/>
                <a:gd name="T26" fmla="*/ 564 w 1004"/>
                <a:gd name="T27" fmla="*/ 1089 h 1101"/>
                <a:gd name="T28" fmla="*/ 642 w 1004"/>
                <a:gd name="T29" fmla="*/ 1068 h 1101"/>
                <a:gd name="T30" fmla="*/ 715 w 1004"/>
                <a:gd name="T31" fmla="*/ 1034 h 1101"/>
                <a:gd name="T32" fmla="*/ 783 w 1004"/>
                <a:gd name="T33" fmla="*/ 991 h 1101"/>
                <a:gd name="T34" fmla="*/ 843 w 1004"/>
                <a:gd name="T35" fmla="*/ 939 h 1101"/>
                <a:gd name="T36" fmla="*/ 894 w 1004"/>
                <a:gd name="T37" fmla="*/ 880 h 1101"/>
                <a:gd name="T38" fmla="*/ 937 w 1004"/>
                <a:gd name="T39" fmla="*/ 812 h 1101"/>
                <a:gd name="T40" fmla="*/ 970 w 1004"/>
                <a:gd name="T41" fmla="*/ 740 h 1101"/>
                <a:gd name="T42" fmla="*/ 993 w 1004"/>
                <a:gd name="T43" fmla="*/ 661 h 1101"/>
                <a:gd name="T44" fmla="*/ 1004 w 1004"/>
                <a:gd name="T45" fmla="*/ 579 h 1101"/>
                <a:gd name="T46" fmla="*/ 1004 w 1004"/>
                <a:gd name="T47" fmla="*/ 522 h 1101"/>
                <a:gd name="T48" fmla="*/ 993 w 1004"/>
                <a:gd name="T49" fmla="*/ 439 h 1101"/>
                <a:gd name="T50" fmla="*/ 970 w 1004"/>
                <a:gd name="T51" fmla="*/ 361 h 1101"/>
                <a:gd name="T52" fmla="*/ 937 w 1004"/>
                <a:gd name="T53" fmla="*/ 287 h 1101"/>
                <a:gd name="T54" fmla="*/ 894 w 1004"/>
                <a:gd name="T55" fmla="*/ 221 h 1101"/>
                <a:gd name="T56" fmla="*/ 843 w 1004"/>
                <a:gd name="T57" fmla="*/ 161 h 1101"/>
                <a:gd name="T58" fmla="*/ 783 w 1004"/>
                <a:gd name="T59" fmla="*/ 109 h 1101"/>
                <a:gd name="T60" fmla="*/ 715 w 1004"/>
                <a:gd name="T61" fmla="*/ 66 h 1101"/>
                <a:gd name="T62" fmla="*/ 642 w 1004"/>
                <a:gd name="T63" fmla="*/ 33 h 1101"/>
                <a:gd name="T64" fmla="*/ 564 w 1004"/>
                <a:gd name="T65" fmla="*/ 11 h 1101"/>
                <a:gd name="T66" fmla="*/ 482 w 1004"/>
                <a:gd name="T67" fmla="*/ 0 h 1101"/>
                <a:gd name="T68" fmla="*/ 486 w 1004"/>
                <a:gd name="T69" fmla="*/ 378 h 1101"/>
                <a:gd name="T70" fmla="*/ 467 w 1004"/>
                <a:gd name="T71" fmla="*/ 376 h 1101"/>
                <a:gd name="T72" fmla="*/ 440 w 1004"/>
                <a:gd name="T73" fmla="*/ 367 h 1101"/>
                <a:gd name="T74" fmla="*/ 417 w 1004"/>
                <a:gd name="T75" fmla="*/ 349 h 1101"/>
                <a:gd name="T76" fmla="*/ 400 w 1004"/>
                <a:gd name="T77" fmla="*/ 328 h 1101"/>
                <a:gd name="T78" fmla="*/ 391 w 1004"/>
                <a:gd name="T79" fmla="*/ 301 h 1101"/>
                <a:gd name="T80" fmla="*/ 389 w 1004"/>
                <a:gd name="T81" fmla="*/ 281 h 1101"/>
                <a:gd name="T82" fmla="*/ 393 w 1004"/>
                <a:gd name="T83" fmla="*/ 252 h 1101"/>
                <a:gd name="T84" fmla="*/ 406 w 1004"/>
                <a:gd name="T85" fmla="*/ 227 h 1101"/>
                <a:gd name="T86" fmla="*/ 424 w 1004"/>
                <a:gd name="T87" fmla="*/ 206 h 1101"/>
                <a:gd name="T88" fmla="*/ 449 w 1004"/>
                <a:gd name="T89" fmla="*/ 192 h 1101"/>
                <a:gd name="T90" fmla="*/ 476 w 1004"/>
                <a:gd name="T91" fmla="*/ 184 h 1101"/>
                <a:gd name="T92" fmla="*/ 496 w 1004"/>
                <a:gd name="T93" fmla="*/ 184 h 1101"/>
                <a:gd name="T94" fmla="*/ 524 w 1004"/>
                <a:gd name="T95" fmla="*/ 192 h 1101"/>
                <a:gd name="T96" fmla="*/ 548 w 1004"/>
                <a:gd name="T97" fmla="*/ 206 h 1101"/>
                <a:gd name="T98" fmla="*/ 566 w 1004"/>
                <a:gd name="T99" fmla="*/ 227 h 1101"/>
                <a:gd name="T100" fmla="*/ 578 w 1004"/>
                <a:gd name="T101" fmla="*/ 252 h 1101"/>
                <a:gd name="T102" fmla="*/ 584 w 1004"/>
                <a:gd name="T103" fmla="*/ 281 h 1101"/>
                <a:gd name="T104" fmla="*/ 581 w 1004"/>
                <a:gd name="T105" fmla="*/ 301 h 1101"/>
                <a:gd name="T106" fmla="*/ 572 w 1004"/>
                <a:gd name="T107" fmla="*/ 328 h 1101"/>
                <a:gd name="T108" fmla="*/ 555 w 1004"/>
                <a:gd name="T109" fmla="*/ 349 h 1101"/>
                <a:gd name="T110" fmla="*/ 532 w 1004"/>
                <a:gd name="T111" fmla="*/ 367 h 1101"/>
                <a:gd name="T112" fmla="*/ 505 w 1004"/>
                <a:gd name="T113" fmla="*/ 376 h 1101"/>
                <a:gd name="T114" fmla="*/ 486 w 1004"/>
                <a:gd name="T115" fmla="*/ 378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4" h="1101">
                  <a:moveTo>
                    <a:pt x="454" y="0"/>
                  </a:moveTo>
                  <a:lnTo>
                    <a:pt x="454" y="0"/>
                  </a:lnTo>
                  <a:lnTo>
                    <a:pt x="420" y="1"/>
                  </a:lnTo>
                  <a:lnTo>
                    <a:pt x="385" y="3"/>
                  </a:lnTo>
                  <a:lnTo>
                    <a:pt x="353" y="9"/>
                  </a:lnTo>
                  <a:lnTo>
                    <a:pt x="320" y="16"/>
                  </a:lnTo>
                  <a:lnTo>
                    <a:pt x="289" y="25"/>
                  </a:lnTo>
                  <a:lnTo>
                    <a:pt x="258" y="35"/>
                  </a:lnTo>
                  <a:lnTo>
                    <a:pt x="228" y="48"/>
                  </a:lnTo>
                  <a:lnTo>
                    <a:pt x="199" y="62"/>
                  </a:lnTo>
                  <a:lnTo>
                    <a:pt x="171" y="78"/>
                  </a:lnTo>
                  <a:lnTo>
                    <a:pt x="144" y="95"/>
                  </a:lnTo>
                  <a:lnTo>
                    <a:pt x="119" y="114"/>
                  </a:lnTo>
                  <a:lnTo>
                    <a:pt x="93" y="134"/>
                  </a:lnTo>
                  <a:lnTo>
                    <a:pt x="70" y="156"/>
                  </a:lnTo>
                  <a:lnTo>
                    <a:pt x="48" y="179"/>
                  </a:lnTo>
                  <a:lnTo>
                    <a:pt x="26" y="204"/>
                  </a:lnTo>
                  <a:lnTo>
                    <a:pt x="7" y="228"/>
                  </a:lnTo>
                  <a:lnTo>
                    <a:pt x="319" y="540"/>
                  </a:lnTo>
                  <a:lnTo>
                    <a:pt x="0" y="861"/>
                  </a:lnTo>
                  <a:lnTo>
                    <a:pt x="0" y="861"/>
                  </a:lnTo>
                  <a:lnTo>
                    <a:pt x="19" y="888"/>
                  </a:lnTo>
                  <a:lnTo>
                    <a:pt x="39" y="912"/>
                  </a:lnTo>
                  <a:lnTo>
                    <a:pt x="62" y="937"/>
                  </a:lnTo>
                  <a:lnTo>
                    <a:pt x="85" y="959"/>
                  </a:lnTo>
                  <a:lnTo>
                    <a:pt x="110" y="981"/>
                  </a:lnTo>
                  <a:lnTo>
                    <a:pt x="137" y="1000"/>
                  </a:lnTo>
                  <a:lnTo>
                    <a:pt x="165" y="1018"/>
                  </a:lnTo>
                  <a:lnTo>
                    <a:pt x="193" y="1035"/>
                  </a:lnTo>
                  <a:lnTo>
                    <a:pt x="223" y="1049"/>
                  </a:lnTo>
                  <a:lnTo>
                    <a:pt x="253" y="1063"/>
                  </a:lnTo>
                  <a:lnTo>
                    <a:pt x="285" y="1074"/>
                  </a:lnTo>
                  <a:lnTo>
                    <a:pt x="317" y="1084"/>
                  </a:lnTo>
                  <a:lnTo>
                    <a:pt x="350" y="1091"/>
                  </a:lnTo>
                  <a:lnTo>
                    <a:pt x="384" y="1097"/>
                  </a:lnTo>
                  <a:lnTo>
                    <a:pt x="419" y="1100"/>
                  </a:lnTo>
                  <a:lnTo>
                    <a:pt x="454" y="1101"/>
                  </a:lnTo>
                  <a:lnTo>
                    <a:pt x="454" y="1101"/>
                  </a:lnTo>
                  <a:lnTo>
                    <a:pt x="482" y="1100"/>
                  </a:lnTo>
                  <a:lnTo>
                    <a:pt x="510" y="1098"/>
                  </a:lnTo>
                  <a:lnTo>
                    <a:pt x="537" y="1094"/>
                  </a:lnTo>
                  <a:lnTo>
                    <a:pt x="564" y="1089"/>
                  </a:lnTo>
                  <a:lnTo>
                    <a:pt x="591" y="1084"/>
                  </a:lnTo>
                  <a:lnTo>
                    <a:pt x="617" y="1076"/>
                  </a:lnTo>
                  <a:lnTo>
                    <a:pt x="642" y="1068"/>
                  </a:lnTo>
                  <a:lnTo>
                    <a:pt x="668" y="1058"/>
                  </a:lnTo>
                  <a:lnTo>
                    <a:pt x="692" y="1046"/>
                  </a:lnTo>
                  <a:lnTo>
                    <a:pt x="715" y="1034"/>
                  </a:lnTo>
                  <a:lnTo>
                    <a:pt x="739" y="1021"/>
                  </a:lnTo>
                  <a:lnTo>
                    <a:pt x="761" y="1006"/>
                  </a:lnTo>
                  <a:lnTo>
                    <a:pt x="783" y="991"/>
                  </a:lnTo>
                  <a:lnTo>
                    <a:pt x="803" y="975"/>
                  </a:lnTo>
                  <a:lnTo>
                    <a:pt x="824" y="957"/>
                  </a:lnTo>
                  <a:lnTo>
                    <a:pt x="843" y="939"/>
                  </a:lnTo>
                  <a:lnTo>
                    <a:pt x="861" y="921"/>
                  </a:lnTo>
                  <a:lnTo>
                    <a:pt x="878" y="900"/>
                  </a:lnTo>
                  <a:lnTo>
                    <a:pt x="894" y="880"/>
                  </a:lnTo>
                  <a:lnTo>
                    <a:pt x="910" y="857"/>
                  </a:lnTo>
                  <a:lnTo>
                    <a:pt x="924" y="836"/>
                  </a:lnTo>
                  <a:lnTo>
                    <a:pt x="937" y="812"/>
                  </a:lnTo>
                  <a:lnTo>
                    <a:pt x="950" y="789"/>
                  </a:lnTo>
                  <a:lnTo>
                    <a:pt x="961" y="764"/>
                  </a:lnTo>
                  <a:lnTo>
                    <a:pt x="970" y="740"/>
                  </a:lnTo>
                  <a:lnTo>
                    <a:pt x="979" y="714"/>
                  </a:lnTo>
                  <a:lnTo>
                    <a:pt x="986" y="688"/>
                  </a:lnTo>
                  <a:lnTo>
                    <a:pt x="993" y="661"/>
                  </a:lnTo>
                  <a:lnTo>
                    <a:pt x="997" y="633"/>
                  </a:lnTo>
                  <a:lnTo>
                    <a:pt x="1001" y="607"/>
                  </a:lnTo>
                  <a:lnTo>
                    <a:pt x="1004" y="579"/>
                  </a:lnTo>
                  <a:lnTo>
                    <a:pt x="1004" y="550"/>
                  </a:lnTo>
                  <a:lnTo>
                    <a:pt x="1004" y="550"/>
                  </a:lnTo>
                  <a:lnTo>
                    <a:pt x="1004" y="522"/>
                  </a:lnTo>
                  <a:lnTo>
                    <a:pt x="1001" y="494"/>
                  </a:lnTo>
                  <a:lnTo>
                    <a:pt x="997" y="466"/>
                  </a:lnTo>
                  <a:lnTo>
                    <a:pt x="993" y="439"/>
                  </a:lnTo>
                  <a:lnTo>
                    <a:pt x="986" y="413"/>
                  </a:lnTo>
                  <a:lnTo>
                    <a:pt x="979" y="386"/>
                  </a:lnTo>
                  <a:lnTo>
                    <a:pt x="970" y="361"/>
                  </a:lnTo>
                  <a:lnTo>
                    <a:pt x="961" y="335"/>
                  </a:lnTo>
                  <a:lnTo>
                    <a:pt x="950" y="312"/>
                  </a:lnTo>
                  <a:lnTo>
                    <a:pt x="937" y="287"/>
                  </a:lnTo>
                  <a:lnTo>
                    <a:pt x="924" y="265"/>
                  </a:lnTo>
                  <a:lnTo>
                    <a:pt x="910" y="242"/>
                  </a:lnTo>
                  <a:lnTo>
                    <a:pt x="894" y="221"/>
                  </a:lnTo>
                  <a:lnTo>
                    <a:pt x="878" y="199"/>
                  </a:lnTo>
                  <a:lnTo>
                    <a:pt x="861" y="180"/>
                  </a:lnTo>
                  <a:lnTo>
                    <a:pt x="843" y="161"/>
                  </a:lnTo>
                  <a:lnTo>
                    <a:pt x="824" y="143"/>
                  </a:lnTo>
                  <a:lnTo>
                    <a:pt x="803" y="125"/>
                  </a:lnTo>
                  <a:lnTo>
                    <a:pt x="783" y="109"/>
                  </a:lnTo>
                  <a:lnTo>
                    <a:pt x="761" y="93"/>
                  </a:lnTo>
                  <a:lnTo>
                    <a:pt x="739" y="79"/>
                  </a:lnTo>
                  <a:lnTo>
                    <a:pt x="715" y="66"/>
                  </a:lnTo>
                  <a:lnTo>
                    <a:pt x="692" y="54"/>
                  </a:lnTo>
                  <a:lnTo>
                    <a:pt x="668" y="43"/>
                  </a:lnTo>
                  <a:lnTo>
                    <a:pt x="642" y="33"/>
                  </a:lnTo>
                  <a:lnTo>
                    <a:pt x="617" y="25"/>
                  </a:lnTo>
                  <a:lnTo>
                    <a:pt x="591" y="17"/>
                  </a:lnTo>
                  <a:lnTo>
                    <a:pt x="564" y="11"/>
                  </a:lnTo>
                  <a:lnTo>
                    <a:pt x="537" y="5"/>
                  </a:lnTo>
                  <a:lnTo>
                    <a:pt x="510" y="2"/>
                  </a:lnTo>
                  <a:lnTo>
                    <a:pt x="482" y="0"/>
                  </a:lnTo>
                  <a:lnTo>
                    <a:pt x="454" y="0"/>
                  </a:lnTo>
                  <a:lnTo>
                    <a:pt x="454" y="0"/>
                  </a:lnTo>
                  <a:close/>
                  <a:moveTo>
                    <a:pt x="486" y="378"/>
                  </a:moveTo>
                  <a:lnTo>
                    <a:pt x="486" y="378"/>
                  </a:lnTo>
                  <a:lnTo>
                    <a:pt x="476" y="377"/>
                  </a:lnTo>
                  <a:lnTo>
                    <a:pt x="467" y="376"/>
                  </a:lnTo>
                  <a:lnTo>
                    <a:pt x="457" y="374"/>
                  </a:lnTo>
                  <a:lnTo>
                    <a:pt x="449" y="371"/>
                  </a:lnTo>
                  <a:lnTo>
                    <a:pt x="440" y="367"/>
                  </a:lnTo>
                  <a:lnTo>
                    <a:pt x="431" y="361"/>
                  </a:lnTo>
                  <a:lnTo>
                    <a:pt x="424" y="356"/>
                  </a:lnTo>
                  <a:lnTo>
                    <a:pt x="417" y="349"/>
                  </a:lnTo>
                  <a:lnTo>
                    <a:pt x="411" y="343"/>
                  </a:lnTo>
                  <a:lnTo>
                    <a:pt x="406" y="335"/>
                  </a:lnTo>
                  <a:lnTo>
                    <a:pt x="400" y="328"/>
                  </a:lnTo>
                  <a:lnTo>
                    <a:pt x="396" y="319"/>
                  </a:lnTo>
                  <a:lnTo>
                    <a:pt x="393" y="310"/>
                  </a:lnTo>
                  <a:lnTo>
                    <a:pt x="391" y="301"/>
                  </a:lnTo>
                  <a:lnTo>
                    <a:pt x="390" y="292"/>
                  </a:lnTo>
                  <a:lnTo>
                    <a:pt x="389" y="281"/>
                  </a:lnTo>
                  <a:lnTo>
                    <a:pt x="389" y="281"/>
                  </a:lnTo>
                  <a:lnTo>
                    <a:pt x="390" y="271"/>
                  </a:lnTo>
                  <a:lnTo>
                    <a:pt x="391" y="262"/>
                  </a:lnTo>
                  <a:lnTo>
                    <a:pt x="393" y="252"/>
                  </a:lnTo>
                  <a:lnTo>
                    <a:pt x="396" y="243"/>
                  </a:lnTo>
                  <a:lnTo>
                    <a:pt x="400" y="235"/>
                  </a:lnTo>
                  <a:lnTo>
                    <a:pt x="406" y="227"/>
                  </a:lnTo>
                  <a:lnTo>
                    <a:pt x="411" y="220"/>
                  </a:lnTo>
                  <a:lnTo>
                    <a:pt x="417" y="212"/>
                  </a:lnTo>
                  <a:lnTo>
                    <a:pt x="424" y="206"/>
                  </a:lnTo>
                  <a:lnTo>
                    <a:pt x="431" y="200"/>
                  </a:lnTo>
                  <a:lnTo>
                    <a:pt x="440" y="196"/>
                  </a:lnTo>
                  <a:lnTo>
                    <a:pt x="449" y="192"/>
                  </a:lnTo>
                  <a:lnTo>
                    <a:pt x="457" y="189"/>
                  </a:lnTo>
                  <a:lnTo>
                    <a:pt x="467" y="187"/>
                  </a:lnTo>
                  <a:lnTo>
                    <a:pt x="476" y="184"/>
                  </a:lnTo>
                  <a:lnTo>
                    <a:pt x="486" y="184"/>
                  </a:lnTo>
                  <a:lnTo>
                    <a:pt x="486" y="184"/>
                  </a:lnTo>
                  <a:lnTo>
                    <a:pt x="496" y="184"/>
                  </a:lnTo>
                  <a:lnTo>
                    <a:pt x="505" y="187"/>
                  </a:lnTo>
                  <a:lnTo>
                    <a:pt x="515" y="189"/>
                  </a:lnTo>
                  <a:lnTo>
                    <a:pt x="524" y="192"/>
                  </a:lnTo>
                  <a:lnTo>
                    <a:pt x="532" y="196"/>
                  </a:lnTo>
                  <a:lnTo>
                    <a:pt x="541" y="200"/>
                  </a:lnTo>
                  <a:lnTo>
                    <a:pt x="548" y="206"/>
                  </a:lnTo>
                  <a:lnTo>
                    <a:pt x="555" y="212"/>
                  </a:lnTo>
                  <a:lnTo>
                    <a:pt x="561" y="220"/>
                  </a:lnTo>
                  <a:lnTo>
                    <a:pt x="566" y="227"/>
                  </a:lnTo>
                  <a:lnTo>
                    <a:pt x="572" y="235"/>
                  </a:lnTo>
                  <a:lnTo>
                    <a:pt x="575" y="243"/>
                  </a:lnTo>
                  <a:lnTo>
                    <a:pt x="578" y="252"/>
                  </a:lnTo>
                  <a:lnTo>
                    <a:pt x="581" y="262"/>
                  </a:lnTo>
                  <a:lnTo>
                    <a:pt x="582" y="271"/>
                  </a:lnTo>
                  <a:lnTo>
                    <a:pt x="584" y="281"/>
                  </a:lnTo>
                  <a:lnTo>
                    <a:pt x="584" y="281"/>
                  </a:lnTo>
                  <a:lnTo>
                    <a:pt x="582" y="292"/>
                  </a:lnTo>
                  <a:lnTo>
                    <a:pt x="581" y="301"/>
                  </a:lnTo>
                  <a:lnTo>
                    <a:pt x="578" y="310"/>
                  </a:lnTo>
                  <a:lnTo>
                    <a:pt x="575" y="319"/>
                  </a:lnTo>
                  <a:lnTo>
                    <a:pt x="572" y="328"/>
                  </a:lnTo>
                  <a:lnTo>
                    <a:pt x="566" y="335"/>
                  </a:lnTo>
                  <a:lnTo>
                    <a:pt x="561" y="343"/>
                  </a:lnTo>
                  <a:lnTo>
                    <a:pt x="555" y="349"/>
                  </a:lnTo>
                  <a:lnTo>
                    <a:pt x="548" y="356"/>
                  </a:lnTo>
                  <a:lnTo>
                    <a:pt x="541" y="361"/>
                  </a:lnTo>
                  <a:lnTo>
                    <a:pt x="532" y="367"/>
                  </a:lnTo>
                  <a:lnTo>
                    <a:pt x="524" y="371"/>
                  </a:lnTo>
                  <a:lnTo>
                    <a:pt x="515" y="374"/>
                  </a:lnTo>
                  <a:lnTo>
                    <a:pt x="505" y="376"/>
                  </a:lnTo>
                  <a:lnTo>
                    <a:pt x="496" y="377"/>
                  </a:lnTo>
                  <a:lnTo>
                    <a:pt x="486" y="378"/>
                  </a:lnTo>
                  <a:lnTo>
                    <a:pt x="486"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 name="Freeform 10">
              <a:extLst>
                <a:ext uri="{FF2B5EF4-FFF2-40B4-BE49-F238E27FC236}">
                  <a16:creationId xmlns:a16="http://schemas.microsoft.com/office/drawing/2014/main" id="{033459DA-9987-481A-8D7E-6F13FF52ED63}"/>
                </a:ext>
              </a:extLst>
            </p:cNvPr>
            <p:cNvSpPr>
              <a:spLocks/>
            </p:cNvSpPr>
            <p:nvPr/>
          </p:nvSpPr>
          <p:spPr bwMode="auto">
            <a:xfrm>
              <a:off x="5314951" y="2590800"/>
              <a:ext cx="588963" cy="360362"/>
            </a:xfrm>
            <a:custGeom>
              <a:avLst/>
              <a:gdLst>
                <a:gd name="T0" fmla="*/ 183 w 2594"/>
                <a:gd name="T1" fmla="*/ 0 h 1592"/>
                <a:gd name="T2" fmla="*/ 165 w 2594"/>
                <a:gd name="T3" fmla="*/ 1 h 1592"/>
                <a:gd name="T4" fmla="*/ 128 w 2594"/>
                <a:gd name="T5" fmla="*/ 9 h 1592"/>
                <a:gd name="T6" fmla="*/ 96 w 2594"/>
                <a:gd name="T7" fmla="*/ 22 h 1592"/>
                <a:gd name="T8" fmla="*/ 66 w 2594"/>
                <a:gd name="T9" fmla="*/ 42 h 1592"/>
                <a:gd name="T10" fmla="*/ 42 w 2594"/>
                <a:gd name="T11" fmla="*/ 67 h 1592"/>
                <a:gd name="T12" fmla="*/ 22 w 2594"/>
                <a:gd name="T13" fmla="*/ 96 h 1592"/>
                <a:gd name="T14" fmla="*/ 8 w 2594"/>
                <a:gd name="T15" fmla="*/ 130 h 1592"/>
                <a:gd name="T16" fmla="*/ 1 w 2594"/>
                <a:gd name="T17" fmla="*/ 165 h 1592"/>
                <a:gd name="T18" fmla="*/ 0 w 2594"/>
                <a:gd name="T19" fmla="*/ 478 h 1592"/>
                <a:gd name="T20" fmla="*/ 1 w 2594"/>
                <a:gd name="T21" fmla="*/ 496 h 1592"/>
                <a:gd name="T22" fmla="*/ 8 w 2594"/>
                <a:gd name="T23" fmla="*/ 533 h 1592"/>
                <a:gd name="T24" fmla="*/ 22 w 2594"/>
                <a:gd name="T25" fmla="*/ 565 h 1592"/>
                <a:gd name="T26" fmla="*/ 42 w 2594"/>
                <a:gd name="T27" fmla="*/ 595 h 1592"/>
                <a:gd name="T28" fmla="*/ 66 w 2594"/>
                <a:gd name="T29" fmla="*/ 619 h 1592"/>
                <a:gd name="T30" fmla="*/ 96 w 2594"/>
                <a:gd name="T31" fmla="*/ 639 h 1592"/>
                <a:gd name="T32" fmla="*/ 128 w 2594"/>
                <a:gd name="T33" fmla="*/ 653 h 1592"/>
                <a:gd name="T34" fmla="*/ 165 w 2594"/>
                <a:gd name="T35" fmla="*/ 660 h 1592"/>
                <a:gd name="T36" fmla="*/ 1943 w 2594"/>
                <a:gd name="T37" fmla="*/ 661 h 1592"/>
                <a:gd name="T38" fmla="*/ 2315 w 2594"/>
                <a:gd name="T39" fmla="*/ 661 h 1592"/>
                <a:gd name="T40" fmla="*/ 2410 w 2594"/>
                <a:gd name="T41" fmla="*/ 661 h 1592"/>
                <a:gd name="T42" fmla="*/ 2448 w 2594"/>
                <a:gd name="T43" fmla="*/ 658 h 1592"/>
                <a:gd name="T44" fmla="*/ 2482 w 2594"/>
                <a:gd name="T45" fmla="*/ 647 h 1592"/>
                <a:gd name="T46" fmla="*/ 2513 w 2594"/>
                <a:gd name="T47" fmla="*/ 630 h 1592"/>
                <a:gd name="T48" fmla="*/ 2540 w 2594"/>
                <a:gd name="T49" fmla="*/ 608 h 1592"/>
                <a:gd name="T50" fmla="*/ 2562 w 2594"/>
                <a:gd name="T51" fmla="*/ 580 h 1592"/>
                <a:gd name="T52" fmla="*/ 2580 w 2594"/>
                <a:gd name="T53" fmla="*/ 549 h 1592"/>
                <a:gd name="T54" fmla="*/ 2590 w 2594"/>
                <a:gd name="T55" fmla="*/ 514 h 1592"/>
                <a:gd name="T56" fmla="*/ 2594 w 2594"/>
                <a:gd name="T57" fmla="*/ 478 h 1592"/>
                <a:gd name="T58" fmla="*/ 2594 w 2594"/>
                <a:gd name="T59" fmla="*/ 184 h 1592"/>
                <a:gd name="T60" fmla="*/ 2590 w 2594"/>
                <a:gd name="T61" fmla="*/ 147 h 1592"/>
                <a:gd name="T62" fmla="*/ 2580 w 2594"/>
                <a:gd name="T63" fmla="*/ 112 h 1592"/>
                <a:gd name="T64" fmla="*/ 2562 w 2594"/>
                <a:gd name="T65" fmla="*/ 81 h 1592"/>
                <a:gd name="T66" fmla="*/ 2540 w 2594"/>
                <a:gd name="T67" fmla="*/ 54 h 1592"/>
                <a:gd name="T68" fmla="*/ 2513 w 2594"/>
                <a:gd name="T69" fmla="*/ 32 h 1592"/>
                <a:gd name="T70" fmla="*/ 2482 w 2594"/>
                <a:gd name="T71" fmla="*/ 15 h 1592"/>
                <a:gd name="T72" fmla="*/ 2448 w 2594"/>
                <a:gd name="T73" fmla="*/ 4 h 1592"/>
                <a:gd name="T74" fmla="*/ 2410 w 2594"/>
                <a:gd name="T75"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4" h="1592">
                  <a:moveTo>
                    <a:pt x="2410" y="0"/>
                  </a:moveTo>
                  <a:lnTo>
                    <a:pt x="183" y="0"/>
                  </a:lnTo>
                  <a:lnTo>
                    <a:pt x="183" y="0"/>
                  </a:lnTo>
                  <a:lnTo>
                    <a:pt x="165" y="1"/>
                  </a:lnTo>
                  <a:lnTo>
                    <a:pt x="147" y="4"/>
                  </a:lnTo>
                  <a:lnTo>
                    <a:pt x="128" y="9"/>
                  </a:lnTo>
                  <a:lnTo>
                    <a:pt x="112" y="15"/>
                  </a:lnTo>
                  <a:lnTo>
                    <a:pt x="96" y="22"/>
                  </a:lnTo>
                  <a:lnTo>
                    <a:pt x="81" y="32"/>
                  </a:lnTo>
                  <a:lnTo>
                    <a:pt x="66" y="42"/>
                  </a:lnTo>
                  <a:lnTo>
                    <a:pt x="53" y="54"/>
                  </a:lnTo>
                  <a:lnTo>
                    <a:pt x="42" y="67"/>
                  </a:lnTo>
                  <a:lnTo>
                    <a:pt x="31" y="81"/>
                  </a:lnTo>
                  <a:lnTo>
                    <a:pt x="22" y="96"/>
                  </a:lnTo>
                  <a:lnTo>
                    <a:pt x="15" y="112"/>
                  </a:lnTo>
                  <a:lnTo>
                    <a:pt x="8" y="130"/>
                  </a:lnTo>
                  <a:lnTo>
                    <a:pt x="4" y="147"/>
                  </a:lnTo>
                  <a:lnTo>
                    <a:pt x="1" y="165"/>
                  </a:lnTo>
                  <a:lnTo>
                    <a:pt x="0" y="184"/>
                  </a:lnTo>
                  <a:lnTo>
                    <a:pt x="0" y="478"/>
                  </a:lnTo>
                  <a:lnTo>
                    <a:pt x="0" y="478"/>
                  </a:lnTo>
                  <a:lnTo>
                    <a:pt x="1" y="496"/>
                  </a:lnTo>
                  <a:lnTo>
                    <a:pt x="4" y="514"/>
                  </a:lnTo>
                  <a:lnTo>
                    <a:pt x="8" y="533"/>
                  </a:lnTo>
                  <a:lnTo>
                    <a:pt x="15" y="549"/>
                  </a:lnTo>
                  <a:lnTo>
                    <a:pt x="22" y="565"/>
                  </a:lnTo>
                  <a:lnTo>
                    <a:pt x="31" y="580"/>
                  </a:lnTo>
                  <a:lnTo>
                    <a:pt x="42" y="595"/>
                  </a:lnTo>
                  <a:lnTo>
                    <a:pt x="53" y="608"/>
                  </a:lnTo>
                  <a:lnTo>
                    <a:pt x="66" y="619"/>
                  </a:lnTo>
                  <a:lnTo>
                    <a:pt x="81" y="630"/>
                  </a:lnTo>
                  <a:lnTo>
                    <a:pt x="96" y="639"/>
                  </a:lnTo>
                  <a:lnTo>
                    <a:pt x="112" y="647"/>
                  </a:lnTo>
                  <a:lnTo>
                    <a:pt x="128" y="653"/>
                  </a:lnTo>
                  <a:lnTo>
                    <a:pt x="147" y="658"/>
                  </a:lnTo>
                  <a:lnTo>
                    <a:pt x="165" y="660"/>
                  </a:lnTo>
                  <a:lnTo>
                    <a:pt x="183" y="661"/>
                  </a:lnTo>
                  <a:lnTo>
                    <a:pt x="1943" y="661"/>
                  </a:lnTo>
                  <a:lnTo>
                    <a:pt x="2129" y="1592"/>
                  </a:lnTo>
                  <a:lnTo>
                    <a:pt x="2315" y="661"/>
                  </a:lnTo>
                  <a:lnTo>
                    <a:pt x="2410" y="661"/>
                  </a:lnTo>
                  <a:lnTo>
                    <a:pt x="2410" y="661"/>
                  </a:lnTo>
                  <a:lnTo>
                    <a:pt x="2430" y="660"/>
                  </a:lnTo>
                  <a:lnTo>
                    <a:pt x="2448" y="658"/>
                  </a:lnTo>
                  <a:lnTo>
                    <a:pt x="2465" y="653"/>
                  </a:lnTo>
                  <a:lnTo>
                    <a:pt x="2482" y="647"/>
                  </a:lnTo>
                  <a:lnTo>
                    <a:pt x="2498" y="639"/>
                  </a:lnTo>
                  <a:lnTo>
                    <a:pt x="2513" y="630"/>
                  </a:lnTo>
                  <a:lnTo>
                    <a:pt x="2527" y="619"/>
                  </a:lnTo>
                  <a:lnTo>
                    <a:pt x="2540" y="608"/>
                  </a:lnTo>
                  <a:lnTo>
                    <a:pt x="2552" y="595"/>
                  </a:lnTo>
                  <a:lnTo>
                    <a:pt x="2562" y="580"/>
                  </a:lnTo>
                  <a:lnTo>
                    <a:pt x="2572" y="565"/>
                  </a:lnTo>
                  <a:lnTo>
                    <a:pt x="2580" y="549"/>
                  </a:lnTo>
                  <a:lnTo>
                    <a:pt x="2586" y="533"/>
                  </a:lnTo>
                  <a:lnTo>
                    <a:pt x="2590" y="514"/>
                  </a:lnTo>
                  <a:lnTo>
                    <a:pt x="2592" y="496"/>
                  </a:lnTo>
                  <a:lnTo>
                    <a:pt x="2594" y="478"/>
                  </a:lnTo>
                  <a:lnTo>
                    <a:pt x="2594" y="184"/>
                  </a:lnTo>
                  <a:lnTo>
                    <a:pt x="2594" y="184"/>
                  </a:lnTo>
                  <a:lnTo>
                    <a:pt x="2592" y="165"/>
                  </a:lnTo>
                  <a:lnTo>
                    <a:pt x="2590" y="147"/>
                  </a:lnTo>
                  <a:lnTo>
                    <a:pt x="2586" y="130"/>
                  </a:lnTo>
                  <a:lnTo>
                    <a:pt x="2580" y="112"/>
                  </a:lnTo>
                  <a:lnTo>
                    <a:pt x="2572" y="96"/>
                  </a:lnTo>
                  <a:lnTo>
                    <a:pt x="2562" y="81"/>
                  </a:lnTo>
                  <a:lnTo>
                    <a:pt x="2552" y="67"/>
                  </a:lnTo>
                  <a:lnTo>
                    <a:pt x="2540" y="54"/>
                  </a:lnTo>
                  <a:lnTo>
                    <a:pt x="2527" y="42"/>
                  </a:lnTo>
                  <a:lnTo>
                    <a:pt x="2513" y="32"/>
                  </a:lnTo>
                  <a:lnTo>
                    <a:pt x="2498" y="22"/>
                  </a:lnTo>
                  <a:lnTo>
                    <a:pt x="2482" y="15"/>
                  </a:lnTo>
                  <a:lnTo>
                    <a:pt x="2465" y="9"/>
                  </a:lnTo>
                  <a:lnTo>
                    <a:pt x="2448" y="4"/>
                  </a:lnTo>
                  <a:lnTo>
                    <a:pt x="2430" y="1"/>
                  </a:lnTo>
                  <a:lnTo>
                    <a:pt x="2410" y="0"/>
                  </a:lnTo>
                  <a:lnTo>
                    <a:pt x="24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 name="Freeform 11">
              <a:extLst>
                <a:ext uri="{FF2B5EF4-FFF2-40B4-BE49-F238E27FC236}">
                  <a16:creationId xmlns:a16="http://schemas.microsoft.com/office/drawing/2014/main" id="{7A3104F7-5D17-4FDE-AA98-96CBEBE2E00D}"/>
                </a:ext>
              </a:extLst>
            </p:cNvPr>
            <p:cNvSpPr>
              <a:spLocks noEditPoints="1"/>
            </p:cNvSpPr>
            <p:nvPr/>
          </p:nvSpPr>
          <p:spPr bwMode="auto">
            <a:xfrm>
              <a:off x="5330826" y="2992438"/>
              <a:ext cx="227013" cy="250825"/>
            </a:xfrm>
            <a:custGeom>
              <a:avLst/>
              <a:gdLst>
                <a:gd name="T0" fmla="*/ 997 w 1005"/>
                <a:gd name="T1" fmla="*/ 228 h 1101"/>
                <a:gd name="T2" fmla="*/ 935 w 1005"/>
                <a:gd name="T3" fmla="*/ 156 h 1101"/>
                <a:gd name="T4" fmla="*/ 861 w 1005"/>
                <a:gd name="T5" fmla="*/ 95 h 1101"/>
                <a:gd name="T6" fmla="*/ 777 w 1005"/>
                <a:gd name="T7" fmla="*/ 48 h 1101"/>
                <a:gd name="T8" fmla="*/ 684 w 1005"/>
                <a:gd name="T9" fmla="*/ 16 h 1101"/>
                <a:gd name="T10" fmla="*/ 585 w 1005"/>
                <a:gd name="T11" fmla="*/ 1 h 1101"/>
                <a:gd name="T12" fmla="*/ 523 w 1005"/>
                <a:gd name="T13" fmla="*/ 0 h 1101"/>
                <a:gd name="T14" fmla="*/ 441 w 1005"/>
                <a:gd name="T15" fmla="*/ 11 h 1101"/>
                <a:gd name="T16" fmla="*/ 361 w 1005"/>
                <a:gd name="T17" fmla="*/ 33 h 1101"/>
                <a:gd name="T18" fmla="*/ 289 w 1005"/>
                <a:gd name="T19" fmla="*/ 66 h 1101"/>
                <a:gd name="T20" fmla="*/ 222 w 1005"/>
                <a:gd name="T21" fmla="*/ 109 h 1101"/>
                <a:gd name="T22" fmla="*/ 162 w 1005"/>
                <a:gd name="T23" fmla="*/ 161 h 1101"/>
                <a:gd name="T24" fmla="*/ 110 w 1005"/>
                <a:gd name="T25" fmla="*/ 221 h 1101"/>
                <a:gd name="T26" fmla="*/ 67 w 1005"/>
                <a:gd name="T27" fmla="*/ 287 h 1101"/>
                <a:gd name="T28" fmla="*/ 35 w 1005"/>
                <a:gd name="T29" fmla="*/ 361 h 1101"/>
                <a:gd name="T30" fmla="*/ 12 w 1005"/>
                <a:gd name="T31" fmla="*/ 439 h 1101"/>
                <a:gd name="T32" fmla="*/ 1 w 1005"/>
                <a:gd name="T33" fmla="*/ 522 h 1101"/>
                <a:gd name="T34" fmla="*/ 1 w 1005"/>
                <a:gd name="T35" fmla="*/ 579 h 1101"/>
                <a:gd name="T36" fmla="*/ 12 w 1005"/>
                <a:gd name="T37" fmla="*/ 661 h 1101"/>
                <a:gd name="T38" fmla="*/ 35 w 1005"/>
                <a:gd name="T39" fmla="*/ 740 h 1101"/>
                <a:gd name="T40" fmla="*/ 67 w 1005"/>
                <a:gd name="T41" fmla="*/ 812 h 1101"/>
                <a:gd name="T42" fmla="*/ 110 w 1005"/>
                <a:gd name="T43" fmla="*/ 880 h 1101"/>
                <a:gd name="T44" fmla="*/ 162 w 1005"/>
                <a:gd name="T45" fmla="*/ 939 h 1101"/>
                <a:gd name="T46" fmla="*/ 222 w 1005"/>
                <a:gd name="T47" fmla="*/ 991 h 1101"/>
                <a:gd name="T48" fmla="*/ 289 w 1005"/>
                <a:gd name="T49" fmla="*/ 1034 h 1101"/>
                <a:gd name="T50" fmla="*/ 361 w 1005"/>
                <a:gd name="T51" fmla="*/ 1068 h 1101"/>
                <a:gd name="T52" fmla="*/ 441 w 1005"/>
                <a:gd name="T53" fmla="*/ 1089 h 1101"/>
                <a:gd name="T54" fmla="*/ 523 w 1005"/>
                <a:gd name="T55" fmla="*/ 1100 h 1101"/>
                <a:gd name="T56" fmla="*/ 586 w 1005"/>
                <a:gd name="T57" fmla="*/ 1100 h 1101"/>
                <a:gd name="T58" fmla="*/ 688 w 1005"/>
                <a:gd name="T59" fmla="*/ 1084 h 1101"/>
                <a:gd name="T60" fmla="*/ 782 w 1005"/>
                <a:gd name="T61" fmla="*/ 1049 h 1101"/>
                <a:gd name="T62" fmla="*/ 868 w 1005"/>
                <a:gd name="T63" fmla="*/ 1000 h 1101"/>
                <a:gd name="T64" fmla="*/ 943 w 1005"/>
                <a:gd name="T65" fmla="*/ 937 h 1101"/>
                <a:gd name="T66" fmla="*/ 1005 w 1005"/>
                <a:gd name="T67" fmla="*/ 861 h 1101"/>
                <a:gd name="T68" fmla="*/ 519 w 1005"/>
                <a:gd name="T69" fmla="*/ 378 h 1101"/>
                <a:gd name="T70" fmla="*/ 490 w 1005"/>
                <a:gd name="T71" fmla="*/ 374 h 1101"/>
                <a:gd name="T72" fmla="*/ 464 w 1005"/>
                <a:gd name="T73" fmla="*/ 361 h 1101"/>
                <a:gd name="T74" fmla="*/ 444 w 1005"/>
                <a:gd name="T75" fmla="*/ 343 h 1101"/>
                <a:gd name="T76" fmla="*/ 429 w 1005"/>
                <a:gd name="T77" fmla="*/ 319 h 1101"/>
                <a:gd name="T78" fmla="*/ 422 w 1005"/>
                <a:gd name="T79" fmla="*/ 292 h 1101"/>
                <a:gd name="T80" fmla="*/ 422 w 1005"/>
                <a:gd name="T81" fmla="*/ 271 h 1101"/>
                <a:gd name="T82" fmla="*/ 429 w 1005"/>
                <a:gd name="T83" fmla="*/ 243 h 1101"/>
                <a:gd name="T84" fmla="*/ 444 w 1005"/>
                <a:gd name="T85" fmla="*/ 220 h 1101"/>
                <a:gd name="T86" fmla="*/ 464 w 1005"/>
                <a:gd name="T87" fmla="*/ 200 h 1101"/>
                <a:gd name="T88" fmla="*/ 490 w 1005"/>
                <a:gd name="T89" fmla="*/ 189 h 1101"/>
                <a:gd name="T90" fmla="*/ 519 w 1005"/>
                <a:gd name="T91" fmla="*/ 184 h 1101"/>
                <a:gd name="T92" fmla="*/ 538 w 1005"/>
                <a:gd name="T93" fmla="*/ 187 h 1101"/>
                <a:gd name="T94" fmla="*/ 565 w 1005"/>
                <a:gd name="T95" fmla="*/ 196 h 1101"/>
                <a:gd name="T96" fmla="*/ 587 w 1005"/>
                <a:gd name="T97" fmla="*/ 212 h 1101"/>
                <a:gd name="T98" fmla="*/ 603 w 1005"/>
                <a:gd name="T99" fmla="*/ 235 h 1101"/>
                <a:gd name="T100" fmla="*/ 614 w 1005"/>
                <a:gd name="T101" fmla="*/ 262 h 1101"/>
                <a:gd name="T102" fmla="*/ 615 w 1005"/>
                <a:gd name="T103" fmla="*/ 281 h 1101"/>
                <a:gd name="T104" fmla="*/ 611 w 1005"/>
                <a:gd name="T105" fmla="*/ 310 h 1101"/>
                <a:gd name="T106" fmla="*/ 599 w 1005"/>
                <a:gd name="T107" fmla="*/ 335 h 1101"/>
                <a:gd name="T108" fmla="*/ 580 w 1005"/>
                <a:gd name="T109" fmla="*/ 356 h 1101"/>
                <a:gd name="T110" fmla="*/ 556 w 1005"/>
                <a:gd name="T111" fmla="*/ 371 h 1101"/>
                <a:gd name="T112" fmla="*/ 528 w 1005"/>
                <a:gd name="T113" fmla="*/ 377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5" h="1101">
                  <a:moveTo>
                    <a:pt x="685" y="540"/>
                  </a:moveTo>
                  <a:lnTo>
                    <a:pt x="997" y="228"/>
                  </a:lnTo>
                  <a:lnTo>
                    <a:pt x="997" y="228"/>
                  </a:lnTo>
                  <a:lnTo>
                    <a:pt x="977" y="204"/>
                  </a:lnTo>
                  <a:lnTo>
                    <a:pt x="957" y="179"/>
                  </a:lnTo>
                  <a:lnTo>
                    <a:pt x="935" y="156"/>
                  </a:lnTo>
                  <a:lnTo>
                    <a:pt x="911" y="134"/>
                  </a:lnTo>
                  <a:lnTo>
                    <a:pt x="886" y="114"/>
                  </a:lnTo>
                  <a:lnTo>
                    <a:pt x="861" y="95"/>
                  </a:lnTo>
                  <a:lnTo>
                    <a:pt x="834" y="78"/>
                  </a:lnTo>
                  <a:lnTo>
                    <a:pt x="806" y="62"/>
                  </a:lnTo>
                  <a:lnTo>
                    <a:pt x="777" y="48"/>
                  </a:lnTo>
                  <a:lnTo>
                    <a:pt x="747" y="35"/>
                  </a:lnTo>
                  <a:lnTo>
                    <a:pt x="716" y="25"/>
                  </a:lnTo>
                  <a:lnTo>
                    <a:pt x="684" y="16"/>
                  </a:lnTo>
                  <a:lnTo>
                    <a:pt x="652" y="9"/>
                  </a:lnTo>
                  <a:lnTo>
                    <a:pt x="618" y="3"/>
                  </a:lnTo>
                  <a:lnTo>
                    <a:pt x="585" y="1"/>
                  </a:lnTo>
                  <a:lnTo>
                    <a:pt x="551" y="0"/>
                  </a:lnTo>
                  <a:lnTo>
                    <a:pt x="551" y="0"/>
                  </a:lnTo>
                  <a:lnTo>
                    <a:pt x="523" y="0"/>
                  </a:lnTo>
                  <a:lnTo>
                    <a:pt x="495" y="2"/>
                  </a:lnTo>
                  <a:lnTo>
                    <a:pt x="467" y="5"/>
                  </a:lnTo>
                  <a:lnTo>
                    <a:pt x="441" y="11"/>
                  </a:lnTo>
                  <a:lnTo>
                    <a:pt x="414" y="17"/>
                  </a:lnTo>
                  <a:lnTo>
                    <a:pt x="387" y="25"/>
                  </a:lnTo>
                  <a:lnTo>
                    <a:pt x="361" y="33"/>
                  </a:lnTo>
                  <a:lnTo>
                    <a:pt x="337" y="43"/>
                  </a:lnTo>
                  <a:lnTo>
                    <a:pt x="312" y="54"/>
                  </a:lnTo>
                  <a:lnTo>
                    <a:pt x="289" y="66"/>
                  </a:lnTo>
                  <a:lnTo>
                    <a:pt x="266" y="79"/>
                  </a:lnTo>
                  <a:lnTo>
                    <a:pt x="244" y="93"/>
                  </a:lnTo>
                  <a:lnTo>
                    <a:pt x="222" y="109"/>
                  </a:lnTo>
                  <a:lnTo>
                    <a:pt x="201" y="125"/>
                  </a:lnTo>
                  <a:lnTo>
                    <a:pt x="181" y="143"/>
                  </a:lnTo>
                  <a:lnTo>
                    <a:pt x="162" y="161"/>
                  </a:lnTo>
                  <a:lnTo>
                    <a:pt x="144" y="180"/>
                  </a:lnTo>
                  <a:lnTo>
                    <a:pt x="127" y="199"/>
                  </a:lnTo>
                  <a:lnTo>
                    <a:pt x="110" y="221"/>
                  </a:lnTo>
                  <a:lnTo>
                    <a:pt x="95" y="242"/>
                  </a:lnTo>
                  <a:lnTo>
                    <a:pt x="81" y="265"/>
                  </a:lnTo>
                  <a:lnTo>
                    <a:pt x="67" y="287"/>
                  </a:lnTo>
                  <a:lnTo>
                    <a:pt x="55" y="312"/>
                  </a:lnTo>
                  <a:lnTo>
                    <a:pt x="44" y="335"/>
                  </a:lnTo>
                  <a:lnTo>
                    <a:pt x="35" y="361"/>
                  </a:lnTo>
                  <a:lnTo>
                    <a:pt x="25" y="386"/>
                  </a:lnTo>
                  <a:lnTo>
                    <a:pt x="19" y="413"/>
                  </a:lnTo>
                  <a:lnTo>
                    <a:pt x="12" y="439"/>
                  </a:lnTo>
                  <a:lnTo>
                    <a:pt x="7" y="466"/>
                  </a:lnTo>
                  <a:lnTo>
                    <a:pt x="4" y="494"/>
                  </a:lnTo>
                  <a:lnTo>
                    <a:pt x="1" y="522"/>
                  </a:lnTo>
                  <a:lnTo>
                    <a:pt x="0" y="550"/>
                  </a:lnTo>
                  <a:lnTo>
                    <a:pt x="0" y="550"/>
                  </a:lnTo>
                  <a:lnTo>
                    <a:pt x="1" y="579"/>
                  </a:lnTo>
                  <a:lnTo>
                    <a:pt x="4" y="607"/>
                  </a:lnTo>
                  <a:lnTo>
                    <a:pt x="7" y="633"/>
                  </a:lnTo>
                  <a:lnTo>
                    <a:pt x="12" y="661"/>
                  </a:lnTo>
                  <a:lnTo>
                    <a:pt x="19" y="688"/>
                  </a:lnTo>
                  <a:lnTo>
                    <a:pt x="25" y="714"/>
                  </a:lnTo>
                  <a:lnTo>
                    <a:pt x="35" y="740"/>
                  </a:lnTo>
                  <a:lnTo>
                    <a:pt x="44" y="764"/>
                  </a:lnTo>
                  <a:lnTo>
                    <a:pt x="55" y="789"/>
                  </a:lnTo>
                  <a:lnTo>
                    <a:pt x="67" y="812"/>
                  </a:lnTo>
                  <a:lnTo>
                    <a:pt x="81" y="836"/>
                  </a:lnTo>
                  <a:lnTo>
                    <a:pt x="95" y="857"/>
                  </a:lnTo>
                  <a:lnTo>
                    <a:pt x="110" y="880"/>
                  </a:lnTo>
                  <a:lnTo>
                    <a:pt x="127" y="900"/>
                  </a:lnTo>
                  <a:lnTo>
                    <a:pt x="144" y="921"/>
                  </a:lnTo>
                  <a:lnTo>
                    <a:pt x="162" y="939"/>
                  </a:lnTo>
                  <a:lnTo>
                    <a:pt x="181" y="957"/>
                  </a:lnTo>
                  <a:lnTo>
                    <a:pt x="201" y="975"/>
                  </a:lnTo>
                  <a:lnTo>
                    <a:pt x="222" y="991"/>
                  </a:lnTo>
                  <a:lnTo>
                    <a:pt x="244" y="1006"/>
                  </a:lnTo>
                  <a:lnTo>
                    <a:pt x="266" y="1021"/>
                  </a:lnTo>
                  <a:lnTo>
                    <a:pt x="289" y="1034"/>
                  </a:lnTo>
                  <a:lnTo>
                    <a:pt x="312" y="1046"/>
                  </a:lnTo>
                  <a:lnTo>
                    <a:pt x="337" y="1058"/>
                  </a:lnTo>
                  <a:lnTo>
                    <a:pt x="361" y="1068"/>
                  </a:lnTo>
                  <a:lnTo>
                    <a:pt x="387" y="1076"/>
                  </a:lnTo>
                  <a:lnTo>
                    <a:pt x="414" y="1084"/>
                  </a:lnTo>
                  <a:lnTo>
                    <a:pt x="441" y="1089"/>
                  </a:lnTo>
                  <a:lnTo>
                    <a:pt x="467" y="1094"/>
                  </a:lnTo>
                  <a:lnTo>
                    <a:pt x="495" y="1098"/>
                  </a:lnTo>
                  <a:lnTo>
                    <a:pt x="523" y="1100"/>
                  </a:lnTo>
                  <a:lnTo>
                    <a:pt x="551" y="1101"/>
                  </a:lnTo>
                  <a:lnTo>
                    <a:pt x="551" y="1101"/>
                  </a:lnTo>
                  <a:lnTo>
                    <a:pt x="586" y="1100"/>
                  </a:lnTo>
                  <a:lnTo>
                    <a:pt x="621" y="1097"/>
                  </a:lnTo>
                  <a:lnTo>
                    <a:pt x="655" y="1091"/>
                  </a:lnTo>
                  <a:lnTo>
                    <a:pt x="688" y="1084"/>
                  </a:lnTo>
                  <a:lnTo>
                    <a:pt x="720" y="1074"/>
                  </a:lnTo>
                  <a:lnTo>
                    <a:pt x="751" y="1063"/>
                  </a:lnTo>
                  <a:lnTo>
                    <a:pt x="782" y="1049"/>
                  </a:lnTo>
                  <a:lnTo>
                    <a:pt x="811" y="1035"/>
                  </a:lnTo>
                  <a:lnTo>
                    <a:pt x="840" y="1018"/>
                  </a:lnTo>
                  <a:lnTo>
                    <a:pt x="868" y="1000"/>
                  </a:lnTo>
                  <a:lnTo>
                    <a:pt x="894" y="981"/>
                  </a:lnTo>
                  <a:lnTo>
                    <a:pt x="920" y="959"/>
                  </a:lnTo>
                  <a:lnTo>
                    <a:pt x="943" y="937"/>
                  </a:lnTo>
                  <a:lnTo>
                    <a:pt x="965" y="912"/>
                  </a:lnTo>
                  <a:lnTo>
                    <a:pt x="986" y="888"/>
                  </a:lnTo>
                  <a:lnTo>
                    <a:pt x="1005" y="861"/>
                  </a:lnTo>
                  <a:lnTo>
                    <a:pt x="685" y="540"/>
                  </a:lnTo>
                  <a:close/>
                  <a:moveTo>
                    <a:pt x="519" y="378"/>
                  </a:moveTo>
                  <a:lnTo>
                    <a:pt x="519" y="378"/>
                  </a:lnTo>
                  <a:lnTo>
                    <a:pt x="509" y="377"/>
                  </a:lnTo>
                  <a:lnTo>
                    <a:pt x="500" y="376"/>
                  </a:lnTo>
                  <a:lnTo>
                    <a:pt x="490" y="374"/>
                  </a:lnTo>
                  <a:lnTo>
                    <a:pt x="481" y="371"/>
                  </a:lnTo>
                  <a:lnTo>
                    <a:pt x="473" y="367"/>
                  </a:lnTo>
                  <a:lnTo>
                    <a:pt x="464" y="361"/>
                  </a:lnTo>
                  <a:lnTo>
                    <a:pt x="457" y="356"/>
                  </a:lnTo>
                  <a:lnTo>
                    <a:pt x="450" y="349"/>
                  </a:lnTo>
                  <a:lnTo>
                    <a:pt x="444" y="343"/>
                  </a:lnTo>
                  <a:lnTo>
                    <a:pt x="438" y="335"/>
                  </a:lnTo>
                  <a:lnTo>
                    <a:pt x="433" y="328"/>
                  </a:lnTo>
                  <a:lnTo>
                    <a:pt x="429" y="319"/>
                  </a:lnTo>
                  <a:lnTo>
                    <a:pt x="426" y="310"/>
                  </a:lnTo>
                  <a:lnTo>
                    <a:pt x="423" y="301"/>
                  </a:lnTo>
                  <a:lnTo>
                    <a:pt x="422" y="292"/>
                  </a:lnTo>
                  <a:lnTo>
                    <a:pt x="421" y="281"/>
                  </a:lnTo>
                  <a:lnTo>
                    <a:pt x="421" y="281"/>
                  </a:lnTo>
                  <a:lnTo>
                    <a:pt x="422" y="271"/>
                  </a:lnTo>
                  <a:lnTo>
                    <a:pt x="423" y="262"/>
                  </a:lnTo>
                  <a:lnTo>
                    <a:pt x="426" y="252"/>
                  </a:lnTo>
                  <a:lnTo>
                    <a:pt x="429" y="243"/>
                  </a:lnTo>
                  <a:lnTo>
                    <a:pt x="433" y="235"/>
                  </a:lnTo>
                  <a:lnTo>
                    <a:pt x="438" y="227"/>
                  </a:lnTo>
                  <a:lnTo>
                    <a:pt x="444" y="220"/>
                  </a:lnTo>
                  <a:lnTo>
                    <a:pt x="450" y="212"/>
                  </a:lnTo>
                  <a:lnTo>
                    <a:pt x="457" y="206"/>
                  </a:lnTo>
                  <a:lnTo>
                    <a:pt x="464" y="200"/>
                  </a:lnTo>
                  <a:lnTo>
                    <a:pt x="473" y="196"/>
                  </a:lnTo>
                  <a:lnTo>
                    <a:pt x="481" y="192"/>
                  </a:lnTo>
                  <a:lnTo>
                    <a:pt x="490" y="189"/>
                  </a:lnTo>
                  <a:lnTo>
                    <a:pt x="500" y="187"/>
                  </a:lnTo>
                  <a:lnTo>
                    <a:pt x="509" y="184"/>
                  </a:lnTo>
                  <a:lnTo>
                    <a:pt x="519" y="184"/>
                  </a:lnTo>
                  <a:lnTo>
                    <a:pt x="519" y="184"/>
                  </a:lnTo>
                  <a:lnTo>
                    <a:pt x="528" y="184"/>
                  </a:lnTo>
                  <a:lnTo>
                    <a:pt x="538" y="187"/>
                  </a:lnTo>
                  <a:lnTo>
                    <a:pt x="548" y="189"/>
                  </a:lnTo>
                  <a:lnTo>
                    <a:pt x="556" y="192"/>
                  </a:lnTo>
                  <a:lnTo>
                    <a:pt x="565" y="196"/>
                  </a:lnTo>
                  <a:lnTo>
                    <a:pt x="573" y="200"/>
                  </a:lnTo>
                  <a:lnTo>
                    <a:pt x="580" y="206"/>
                  </a:lnTo>
                  <a:lnTo>
                    <a:pt x="587" y="212"/>
                  </a:lnTo>
                  <a:lnTo>
                    <a:pt x="594" y="220"/>
                  </a:lnTo>
                  <a:lnTo>
                    <a:pt x="599" y="227"/>
                  </a:lnTo>
                  <a:lnTo>
                    <a:pt x="603" y="235"/>
                  </a:lnTo>
                  <a:lnTo>
                    <a:pt x="608" y="243"/>
                  </a:lnTo>
                  <a:lnTo>
                    <a:pt x="611" y="252"/>
                  </a:lnTo>
                  <a:lnTo>
                    <a:pt x="614" y="262"/>
                  </a:lnTo>
                  <a:lnTo>
                    <a:pt x="615" y="271"/>
                  </a:lnTo>
                  <a:lnTo>
                    <a:pt x="615" y="281"/>
                  </a:lnTo>
                  <a:lnTo>
                    <a:pt x="615" y="281"/>
                  </a:lnTo>
                  <a:lnTo>
                    <a:pt x="615" y="292"/>
                  </a:lnTo>
                  <a:lnTo>
                    <a:pt x="614" y="301"/>
                  </a:lnTo>
                  <a:lnTo>
                    <a:pt x="611" y="310"/>
                  </a:lnTo>
                  <a:lnTo>
                    <a:pt x="608" y="319"/>
                  </a:lnTo>
                  <a:lnTo>
                    <a:pt x="603" y="328"/>
                  </a:lnTo>
                  <a:lnTo>
                    <a:pt x="599" y="335"/>
                  </a:lnTo>
                  <a:lnTo>
                    <a:pt x="594" y="343"/>
                  </a:lnTo>
                  <a:lnTo>
                    <a:pt x="587" y="349"/>
                  </a:lnTo>
                  <a:lnTo>
                    <a:pt x="580" y="356"/>
                  </a:lnTo>
                  <a:lnTo>
                    <a:pt x="573" y="361"/>
                  </a:lnTo>
                  <a:lnTo>
                    <a:pt x="565" y="367"/>
                  </a:lnTo>
                  <a:lnTo>
                    <a:pt x="556" y="371"/>
                  </a:lnTo>
                  <a:lnTo>
                    <a:pt x="548" y="374"/>
                  </a:lnTo>
                  <a:lnTo>
                    <a:pt x="538" y="376"/>
                  </a:lnTo>
                  <a:lnTo>
                    <a:pt x="528" y="377"/>
                  </a:lnTo>
                  <a:lnTo>
                    <a:pt x="519" y="378"/>
                  </a:lnTo>
                  <a:lnTo>
                    <a:pt x="519"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 name="Freeform 12">
              <a:extLst>
                <a:ext uri="{FF2B5EF4-FFF2-40B4-BE49-F238E27FC236}">
                  <a16:creationId xmlns:a16="http://schemas.microsoft.com/office/drawing/2014/main" id="{C8522C38-EBCA-4903-8250-4B1CC1ABD9E7}"/>
                </a:ext>
              </a:extLst>
            </p:cNvPr>
            <p:cNvSpPr>
              <a:spLocks/>
            </p:cNvSpPr>
            <p:nvPr/>
          </p:nvSpPr>
          <p:spPr bwMode="auto">
            <a:xfrm>
              <a:off x="5308601" y="2784475"/>
              <a:ext cx="422275" cy="327025"/>
            </a:xfrm>
            <a:custGeom>
              <a:avLst/>
              <a:gdLst>
                <a:gd name="T0" fmla="*/ 183 w 1859"/>
                <a:gd name="T1" fmla="*/ 0 h 1444"/>
                <a:gd name="T2" fmla="*/ 164 w 1859"/>
                <a:gd name="T3" fmla="*/ 1 h 1444"/>
                <a:gd name="T4" fmla="*/ 128 w 1859"/>
                <a:gd name="T5" fmla="*/ 8 h 1444"/>
                <a:gd name="T6" fmla="*/ 95 w 1859"/>
                <a:gd name="T7" fmla="*/ 22 h 1444"/>
                <a:gd name="T8" fmla="*/ 66 w 1859"/>
                <a:gd name="T9" fmla="*/ 42 h 1444"/>
                <a:gd name="T10" fmla="*/ 42 w 1859"/>
                <a:gd name="T11" fmla="*/ 67 h 1444"/>
                <a:gd name="T12" fmla="*/ 21 w 1859"/>
                <a:gd name="T13" fmla="*/ 96 h 1444"/>
                <a:gd name="T14" fmla="*/ 7 w 1859"/>
                <a:gd name="T15" fmla="*/ 129 h 1444"/>
                <a:gd name="T16" fmla="*/ 0 w 1859"/>
                <a:gd name="T17" fmla="*/ 165 h 1444"/>
                <a:gd name="T18" fmla="*/ 0 w 1859"/>
                <a:gd name="T19" fmla="*/ 477 h 1444"/>
                <a:gd name="T20" fmla="*/ 0 w 1859"/>
                <a:gd name="T21" fmla="*/ 497 h 1444"/>
                <a:gd name="T22" fmla="*/ 7 w 1859"/>
                <a:gd name="T23" fmla="*/ 532 h 1444"/>
                <a:gd name="T24" fmla="*/ 21 w 1859"/>
                <a:gd name="T25" fmla="*/ 565 h 1444"/>
                <a:gd name="T26" fmla="*/ 42 w 1859"/>
                <a:gd name="T27" fmla="*/ 594 h 1444"/>
                <a:gd name="T28" fmla="*/ 66 w 1859"/>
                <a:gd name="T29" fmla="*/ 619 h 1444"/>
                <a:gd name="T30" fmla="*/ 95 w 1859"/>
                <a:gd name="T31" fmla="*/ 639 h 1444"/>
                <a:gd name="T32" fmla="*/ 128 w 1859"/>
                <a:gd name="T33" fmla="*/ 653 h 1444"/>
                <a:gd name="T34" fmla="*/ 164 w 1859"/>
                <a:gd name="T35" fmla="*/ 661 h 1444"/>
                <a:gd name="T36" fmla="*/ 1146 w 1859"/>
                <a:gd name="T37" fmla="*/ 661 h 1444"/>
                <a:gd name="T38" fmla="*/ 1459 w 1859"/>
                <a:gd name="T39" fmla="*/ 661 h 1444"/>
                <a:gd name="T40" fmla="*/ 1675 w 1859"/>
                <a:gd name="T41" fmla="*/ 661 h 1444"/>
                <a:gd name="T42" fmla="*/ 1713 w 1859"/>
                <a:gd name="T43" fmla="*/ 657 h 1444"/>
                <a:gd name="T44" fmla="*/ 1747 w 1859"/>
                <a:gd name="T45" fmla="*/ 647 h 1444"/>
                <a:gd name="T46" fmla="*/ 1778 w 1859"/>
                <a:gd name="T47" fmla="*/ 630 h 1444"/>
                <a:gd name="T48" fmla="*/ 1805 w 1859"/>
                <a:gd name="T49" fmla="*/ 607 h 1444"/>
                <a:gd name="T50" fmla="*/ 1828 w 1859"/>
                <a:gd name="T51" fmla="*/ 580 h 1444"/>
                <a:gd name="T52" fmla="*/ 1845 w 1859"/>
                <a:gd name="T53" fmla="*/ 549 h 1444"/>
                <a:gd name="T54" fmla="*/ 1855 w 1859"/>
                <a:gd name="T55" fmla="*/ 515 h 1444"/>
                <a:gd name="T56" fmla="*/ 1859 w 1859"/>
                <a:gd name="T57" fmla="*/ 477 h 1444"/>
                <a:gd name="T58" fmla="*/ 1859 w 1859"/>
                <a:gd name="T59" fmla="*/ 184 h 1444"/>
                <a:gd name="T60" fmla="*/ 1855 w 1859"/>
                <a:gd name="T61" fmla="*/ 147 h 1444"/>
                <a:gd name="T62" fmla="*/ 1845 w 1859"/>
                <a:gd name="T63" fmla="*/ 112 h 1444"/>
                <a:gd name="T64" fmla="*/ 1828 w 1859"/>
                <a:gd name="T65" fmla="*/ 81 h 1444"/>
                <a:gd name="T66" fmla="*/ 1805 w 1859"/>
                <a:gd name="T67" fmla="*/ 54 h 1444"/>
                <a:gd name="T68" fmla="*/ 1778 w 1859"/>
                <a:gd name="T69" fmla="*/ 32 h 1444"/>
                <a:gd name="T70" fmla="*/ 1747 w 1859"/>
                <a:gd name="T71" fmla="*/ 14 h 1444"/>
                <a:gd name="T72" fmla="*/ 1713 w 1859"/>
                <a:gd name="T73" fmla="*/ 4 h 1444"/>
                <a:gd name="T74" fmla="*/ 1675 w 1859"/>
                <a:gd name="T75" fmla="*/ 0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9" h="1444">
                  <a:moveTo>
                    <a:pt x="1675" y="0"/>
                  </a:moveTo>
                  <a:lnTo>
                    <a:pt x="183" y="0"/>
                  </a:lnTo>
                  <a:lnTo>
                    <a:pt x="183" y="0"/>
                  </a:lnTo>
                  <a:lnTo>
                    <a:pt x="164" y="1"/>
                  </a:lnTo>
                  <a:lnTo>
                    <a:pt x="146" y="4"/>
                  </a:lnTo>
                  <a:lnTo>
                    <a:pt x="128" y="8"/>
                  </a:lnTo>
                  <a:lnTo>
                    <a:pt x="111" y="14"/>
                  </a:lnTo>
                  <a:lnTo>
                    <a:pt x="95" y="22"/>
                  </a:lnTo>
                  <a:lnTo>
                    <a:pt x="80" y="32"/>
                  </a:lnTo>
                  <a:lnTo>
                    <a:pt x="66" y="42"/>
                  </a:lnTo>
                  <a:lnTo>
                    <a:pt x="53" y="54"/>
                  </a:lnTo>
                  <a:lnTo>
                    <a:pt x="42" y="67"/>
                  </a:lnTo>
                  <a:lnTo>
                    <a:pt x="31" y="81"/>
                  </a:lnTo>
                  <a:lnTo>
                    <a:pt x="21" y="96"/>
                  </a:lnTo>
                  <a:lnTo>
                    <a:pt x="14" y="112"/>
                  </a:lnTo>
                  <a:lnTo>
                    <a:pt x="7" y="129"/>
                  </a:lnTo>
                  <a:lnTo>
                    <a:pt x="3" y="147"/>
                  </a:lnTo>
                  <a:lnTo>
                    <a:pt x="0" y="165"/>
                  </a:lnTo>
                  <a:lnTo>
                    <a:pt x="0" y="184"/>
                  </a:lnTo>
                  <a:lnTo>
                    <a:pt x="0" y="477"/>
                  </a:lnTo>
                  <a:lnTo>
                    <a:pt x="0" y="477"/>
                  </a:lnTo>
                  <a:lnTo>
                    <a:pt x="0" y="497"/>
                  </a:lnTo>
                  <a:lnTo>
                    <a:pt x="3" y="515"/>
                  </a:lnTo>
                  <a:lnTo>
                    <a:pt x="7" y="532"/>
                  </a:lnTo>
                  <a:lnTo>
                    <a:pt x="14" y="549"/>
                  </a:lnTo>
                  <a:lnTo>
                    <a:pt x="21" y="565"/>
                  </a:lnTo>
                  <a:lnTo>
                    <a:pt x="31" y="580"/>
                  </a:lnTo>
                  <a:lnTo>
                    <a:pt x="42" y="594"/>
                  </a:lnTo>
                  <a:lnTo>
                    <a:pt x="53" y="607"/>
                  </a:lnTo>
                  <a:lnTo>
                    <a:pt x="66" y="619"/>
                  </a:lnTo>
                  <a:lnTo>
                    <a:pt x="80" y="630"/>
                  </a:lnTo>
                  <a:lnTo>
                    <a:pt x="95" y="639"/>
                  </a:lnTo>
                  <a:lnTo>
                    <a:pt x="111" y="647"/>
                  </a:lnTo>
                  <a:lnTo>
                    <a:pt x="128" y="653"/>
                  </a:lnTo>
                  <a:lnTo>
                    <a:pt x="146" y="657"/>
                  </a:lnTo>
                  <a:lnTo>
                    <a:pt x="164" y="661"/>
                  </a:lnTo>
                  <a:lnTo>
                    <a:pt x="183" y="661"/>
                  </a:lnTo>
                  <a:lnTo>
                    <a:pt x="1146" y="661"/>
                  </a:lnTo>
                  <a:lnTo>
                    <a:pt x="1303" y="1444"/>
                  </a:lnTo>
                  <a:lnTo>
                    <a:pt x="1459" y="661"/>
                  </a:lnTo>
                  <a:lnTo>
                    <a:pt x="1675" y="661"/>
                  </a:lnTo>
                  <a:lnTo>
                    <a:pt x="1675" y="661"/>
                  </a:lnTo>
                  <a:lnTo>
                    <a:pt x="1695" y="661"/>
                  </a:lnTo>
                  <a:lnTo>
                    <a:pt x="1713" y="657"/>
                  </a:lnTo>
                  <a:lnTo>
                    <a:pt x="1730" y="653"/>
                  </a:lnTo>
                  <a:lnTo>
                    <a:pt x="1747" y="647"/>
                  </a:lnTo>
                  <a:lnTo>
                    <a:pt x="1763" y="639"/>
                  </a:lnTo>
                  <a:lnTo>
                    <a:pt x="1778" y="630"/>
                  </a:lnTo>
                  <a:lnTo>
                    <a:pt x="1792" y="619"/>
                  </a:lnTo>
                  <a:lnTo>
                    <a:pt x="1805" y="607"/>
                  </a:lnTo>
                  <a:lnTo>
                    <a:pt x="1817" y="594"/>
                  </a:lnTo>
                  <a:lnTo>
                    <a:pt x="1828" y="580"/>
                  </a:lnTo>
                  <a:lnTo>
                    <a:pt x="1837" y="565"/>
                  </a:lnTo>
                  <a:lnTo>
                    <a:pt x="1845" y="549"/>
                  </a:lnTo>
                  <a:lnTo>
                    <a:pt x="1851" y="532"/>
                  </a:lnTo>
                  <a:lnTo>
                    <a:pt x="1855" y="515"/>
                  </a:lnTo>
                  <a:lnTo>
                    <a:pt x="1859" y="497"/>
                  </a:lnTo>
                  <a:lnTo>
                    <a:pt x="1859" y="477"/>
                  </a:lnTo>
                  <a:lnTo>
                    <a:pt x="1859" y="184"/>
                  </a:lnTo>
                  <a:lnTo>
                    <a:pt x="1859" y="184"/>
                  </a:lnTo>
                  <a:lnTo>
                    <a:pt x="1859" y="165"/>
                  </a:lnTo>
                  <a:lnTo>
                    <a:pt x="1855" y="147"/>
                  </a:lnTo>
                  <a:lnTo>
                    <a:pt x="1851" y="129"/>
                  </a:lnTo>
                  <a:lnTo>
                    <a:pt x="1845" y="112"/>
                  </a:lnTo>
                  <a:lnTo>
                    <a:pt x="1837" y="96"/>
                  </a:lnTo>
                  <a:lnTo>
                    <a:pt x="1828" y="81"/>
                  </a:lnTo>
                  <a:lnTo>
                    <a:pt x="1817" y="67"/>
                  </a:lnTo>
                  <a:lnTo>
                    <a:pt x="1805" y="54"/>
                  </a:lnTo>
                  <a:lnTo>
                    <a:pt x="1792" y="42"/>
                  </a:lnTo>
                  <a:lnTo>
                    <a:pt x="1778" y="32"/>
                  </a:lnTo>
                  <a:lnTo>
                    <a:pt x="1763" y="22"/>
                  </a:lnTo>
                  <a:lnTo>
                    <a:pt x="1747" y="14"/>
                  </a:lnTo>
                  <a:lnTo>
                    <a:pt x="1730" y="8"/>
                  </a:lnTo>
                  <a:lnTo>
                    <a:pt x="1713" y="4"/>
                  </a:lnTo>
                  <a:lnTo>
                    <a:pt x="1695" y="1"/>
                  </a:lnTo>
                  <a:lnTo>
                    <a:pt x="1675" y="0"/>
                  </a:lnTo>
                  <a:lnTo>
                    <a:pt x="16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aphicFrame>
        <p:nvGraphicFramePr>
          <p:cNvPr id="25" name="Tabela 25">
            <a:extLst>
              <a:ext uri="{FF2B5EF4-FFF2-40B4-BE49-F238E27FC236}">
                <a16:creationId xmlns:a16="http://schemas.microsoft.com/office/drawing/2014/main" id="{B2ADCCB9-1051-4081-BCCF-C70D4D0317BB}"/>
              </a:ext>
            </a:extLst>
          </p:cNvPr>
          <p:cNvGraphicFramePr>
            <a:graphicFrameLocks noGrp="1"/>
          </p:cNvGraphicFramePr>
          <p:nvPr>
            <p:extLst>
              <p:ext uri="{D42A27DB-BD31-4B8C-83A1-F6EECF244321}">
                <p14:modId xmlns:p14="http://schemas.microsoft.com/office/powerpoint/2010/main" val="3163324382"/>
              </p:ext>
            </p:extLst>
          </p:nvPr>
        </p:nvGraphicFramePr>
        <p:xfrm>
          <a:off x="131458" y="2734046"/>
          <a:ext cx="1307393" cy="2375912"/>
        </p:xfrm>
        <a:graphic>
          <a:graphicData uri="http://schemas.openxmlformats.org/drawingml/2006/table">
            <a:tbl>
              <a:tblPr firstRow="1" bandRow="1">
                <a:tableStyleId>{5940675A-B579-460E-94D1-54222C63F5DA}</a:tableStyleId>
              </a:tblPr>
              <a:tblGrid>
                <a:gridCol w="1307393">
                  <a:extLst>
                    <a:ext uri="{9D8B030D-6E8A-4147-A177-3AD203B41FA5}">
                      <a16:colId xmlns:a16="http://schemas.microsoft.com/office/drawing/2014/main" val="2126517572"/>
                    </a:ext>
                  </a:extLst>
                </a:gridCol>
              </a:tblGrid>
              <a:tr h="295680">
                <a:tc>
                  <a:txBody>
                    <a:bodyPr/>
                    <a:lstStyle/>
                    <a:p>
                      <a:pPr algn="r"/>
                      <a:endParaRPr lang="pl-PL" sz="1100" b="1">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4793312"/>
                  </a:ext>
                </a:extLst>
              </a:tr>
              <a:tr h="389701">
                <a:tc>
                  <a:txBody>
                    <a:bodyPr/>
                    <a:lstStyle/>
                    <a:p>
                      <a:pPr algn="r"/>
                      <a:endParaRPr lang="pl-PL" sz="110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4137141"/>
                  </a:ext>
                </a:extLst>
              </a:tr>
              <a:tr h="334409">
                <a:tc>
                  <a:txBody>
                    <a:bodyPr/>
                    <a:lstStyle/>
                    <a:p>
                      <a:pPr algn="r"/>
                      <a:r>
                        <a:rPr lang="pl-PL" sz="1100">
                          <a:solidFill>
                            <a:srgbClr val="58595B"/>
                          </a:solidFill>
                          <a:latin typeface="Calibri" panose="020F0502020204030204" pitchFamily="34" charset="0"/>
                          <a:cs typeface="Calibri" panose="020F0502020204030204" pitchFamily="34" charset="0"/>
                        </a:rPr>
                        <a:t>15 – 24 lat*</a:t>
                      </a:r>
                      <a:endParaRPr lang="pl-PL" sz="110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1830034"/>
                  </a:ext>
                </a:extLst>
              </a:tr>
              <a:tr h="334409">
                <a:tc>
                  <a:txBody>
                    <a:bodyPr/>
                    <a:lstStyle/>
                    <a:p>
                      <a:pPr algn="r"/>
                      <a:r>
                        <a:rPr lang="pl-PL" sz="1100">
                          <a:solidFill>
                            <a:srgbClr val="58595B"/>
                          </a:solidFill>
                          <a:latin typeface="Calibri" panose="020F0502020204030204" pitchFamily="34" charset="0"/>
                          <a:cs typeface="Calibri" panose="020F0502020204030204" pitchFamily="34" charset="0"/>
                        </a:rPr>
                        <a:t>25 – 34 lat</a:t>
                      </a:r>
                      <a:endParaRPr lang="pl-PL" sz="110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9922166"/>
                  </a:ext>
                </a:extLst>
              </a:tr>
              <a:tr h="334409">
                <a:tc>
                  <a:txBody>
                    <a:bodyPr/>
                    <a:lstStyle/>
                    <a:p>
                      <a:pPr algn="r"/>
                      <a:r>
                        <a:rPr lang="pl-PL" sz="1100">
                          <a:solidFill>
                            <a:srgbClr val="58595B"/>
                          </a:solidFill>
                          <a:latin typeface="Calibri" panose="020F0502020204030204" pitchFamily="34" charset="0"/>
                          <a:cs typeface="Calibri" panose="020F0502020204030204" pitchFamily="34" charset="0"/>
                        </a:rPr>
                        <a:t>35 – 44 lat</a:t>
                      </a:r>
                      <a:endParaRPr lang="pl-PL" sz="110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1987488"/>
                  </a:ext>
                </a:extLst>
              </a:tr>
              <a:tr h="352895">
                <a:tc>
                  <a:txBody>
                    <a:bodyPr/>
                    <a:lstStyle/>
                    <a:p>
                      <a:pPr algn="r"/>
                      <a:r>
                        <a:rPr lang="pl-PL" sz="1100">
                          <a:solidFill>
                            <a:srgbClr val="58595B"/>
                          </a:solidFill>
                          <a:latin typeface="Calibri" panose="020F0502020204030204" pitchFamily="34" charset="0"/>
                          <a:cs typeface="Calibri" panose="020F0502020204030204" pitchFamily="34" charset="0"/>
                        </a:rPr>
                        <a:t>45 – 59 lat</a:t>
                      </a:r>
                      <a:endParaRPr lang="pl-PL" sz="110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71685719"/>
                  </a:ext>
                </a:extLst>
              </a:tr>
              <a:tr h="334409">
                <a:tc>
                  <a:txBody>
                    <a:bodyPr/>
                    <a:lstStyle/>
                    <a:p>
                      <a:pPr algn="r"/>
                      <a:r>
                        <a:rPr lang="pl-PL" sz="1100">
                          <a:solidFill>
                            <a:srgbClr val="58595B"/>
                          </a:solidFill>
                          <a:latin typeface="Calibri" panose="020F0502020204030204" pitchFamily="34" charset="0"/>
                          <a:cs typeface="Calibri" panose="020F0502020204030204" pitchFamily="34" charset="0"/>
                        </a:rPr>
                        <a:t>60 i więcej lat</a:t>
                      </a:r>
                      <a:endParaRPr lang="pl-PL" sz="110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1446089"/>
                  </a:ext>
                </a:extLst>
              </a:tr>
            </a:tbl>
          </a:graphicData>
        </a:graphic>
      </p:graphicFrame>
      <p:sp>
        <p:nvSpPr>
          <p:cNvPr id="29" name="pole tekstowe 28">
            <a:extLst>
              <a:ext uri="{FF2B5EF4-FFF2-40B4-BE49-F238E27FC236}">
                <a16:creationId xmlns:a16="http://schemas.microsoft.com/office/drawing/2014/main" id="{100FCC89-B16E-4B73-A7E4-CD4729846AA9}"/>
              </a:ext>
            </a:extLst>
          </p:cNvPr>
          <p:cNvSpPr txBox="1"/>
          <p:nvPr/>
        </p:nvSpPr>
        <p:spPr>
          <a:xfrm>
            <a:off x="333053" y="5646799"/>
            <a:ext cx="2401947" cy="215444"/>
          </a:xfrm>
          <a:prstGeom prst="rect">
            <a:avLst/>
          </a:prstGeom>
          <a:noFill/>
        </p:spPr>
        <p:txBody>
          <a:bodyPr wrap="square">
            <a:spAutoFit/>
          </a:bodyPr>
          <a:lstStyle/>
          <a:p>
            <a:pPr>
              <a:spcBef>
                <a:spcPct val="20000"/>
              </a:spcBef>
            </a:pPr>
            <a:r>
              <a:rPr lang="pl-PL" sz="800" i="1">
                <a:solidFill>
                  <a:schemeClr val="accent6">
                    <a:lumMod val="75000"/>
                  </a:schemeClr>
                </a:solidFill>
              </a:rPr>
              <a:t>* mała liczebność - wyniki mają charakter jakościowy</a:t>
            </a:r>
          </a:p>
        </p:txBody>
      </p:sp>
      <p:sp>
        <p:nvSpPr>
          <p:cNvPr id="23" name="pole tekstowe 22">
            <a:extLst>
              <a:ext uri="{FF2B5EF4-FFF2-40B4-BE49-F238E27FC236}">
                <a16:creationId xmlns:a16="http://schemas.microsoft.com/office/drawing/2014/main" id="{0EC36D1C-78F6-45AF-9860-476EB1CCA8A2}"/>
              </a:ext>
            </a:extLst>
          </p:cNvPr>
          <p:cNvSpPr txBox="1"/>
          <p:nvPr/>
        </p:nvSpPr>
        <p:spPr>
          <a:xfrm>
            <a:off x="1952679" y="3004228"/>
            <a:ext cx="1861180" cy="276999"/>
          </a:xfrm>
          <a:prstGeom prst="rect">
            <a:avLst/>
          </a:prstGeom>
          <a:noFill/>
        </p:spPr>
        <p:txBody>
          <a:bodyPr wrap="square" rtlCol="0">
            <a:spAutoFit/>
          </a:bodyPr>
          <a:lstStyle/>
          <a:p>
            <a:r>
              <a:rPr lang="pl-PL" sz="1200" b="1"/>
              <a:t>Wiek</a:t>
            </a:r>
          </a:p>
        </p:txBody>
      </p:sp>
      <p:grpSp>
        <p:nvGrpSpPr>
          <p:cNvPr id="24" name="Grupa 23">
            <a:extLst>
              <a:ext uri="{FF2B5EF4-FFF2-40B4-BE49-F238E27FC236}">
                <a16:creationId xmlns:a16="http://schemas.microsoft.com/office/drawing/2014/main" id="{2100BB31-AD50-43BC-836E-6DE33268BB14}"/>
              </a:ext>
            </a:extLst>
          </p:cNvPr>
          <p:cNvGrpSpPr>
            <a:grpSpLocks noChangeAspect="1"/>
          </p:cNvGrpSpPr>
          <p:nvPr/>
        </p:nvGrpSpPr>
        <p:grpSpPr>
          <a:xfrm>
            <a:off x="1562035" y="2898536"/>
            <a:ext cx="333429" cy="401623"/>
            <a:chOff x="6299205" y="3543307"/>
            <a:chExt cx="558800" cy="673091"/>
          </a:xfrm>
          <a:solidFill>
            <a:schemeClr val="bg1">
              <a:lumMod val="75000"/>
            </a:schemeClr>
          </a:solidFill>
        </p:grpSpPr>
        <p:sp>
          <p:nvSpPr>
            <p:cNvPr id="26" name="Freeform 32">
              <a:extLst>
                <a:ext uri="{FF2B5EF4-FFF2-40B4-BE49-F238E27FC236}">
                  <a16:creationId xmlns:a16="http://schemas.microsoft.com/office/drawing/2014/main" id="{7DD8D9BD-DE65-4C5D-AF9D-11B83733F448}"/>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 name="Freeform 33">
              <a:extLst>
                <a:ext uri="{FF2B5EF4-FFF2-40B4-BE49-F238E27FC236}">
                  <a16:creationId xmlns:a16="http://schemas.microsoft.com/office/drawing/2014/main" id="{A2579740-780F-4E0F-A65C-A1FD9B605FF3}"/>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 name="Freeform 34">
              <a:extLst>
                <a:ext uri="{FF2B5EF4-FFF2-40B4-BE49-F238E27FC236}">
                  <a16:creationId xmlns:a16="http://schemas.microsoft.com/office/drawing/2014/main" id="{F8DFE51E-CCF9-4A54-85C6-6EC6E9EA14C9}"/>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 name="Freeform 35">
              <a:extLst>
                <a:ext uri="{FF2B5EF4-FFF2-40B4-BE49-F238E27FC236}">
                  <a16:creationId xmlns:a16="http://schemas.microsoft.com/office/drawing/2014/main" id="{C526C6C4-99F4-448E-82EA-7BAC40121DB6}"/>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1" name="Freeform 36">
              <a:extLst>
                <a:ext uri="{FF2B5EF4-FFF2-40B4-BE49-F238E27FC236}">
                  <a16:creationId xmlns:a16="http://schemas.microsoft.com/office/drawing/2014/main" id="{1B69983A-4017-4285-88ED-BBED28900F8F}"/>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2" name="Freeform 37">
              <a:extLst>
                <a:ext uri="{FF2B5EF4-FFF2-40B4-BE49-F238E27FC236}">
                  <a16:creationId xmlns:a16="http://schemas.microsoft.com/office/drawing/2014/main" id="{E762B09C-F42C-4FF7-98F7-DFE1243E3050}"/>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34" name="pole tekstowe 33">
            <a:extLst>
              <a:ext uri="{FF2B5EF4-FFF2-40B4-BE49-F238E27FC236}">
                <a16:creationId xmlns:a16="http://schemas.microsoft.com/office/drawing/2014/main" id="{D839D231-0183-4FEA-AF72-FE9055579F9B}"/>
              </a:ext>
            </a:extLst>
          </p:cNvPr>
          <p:cNvSpPr txBox="1"/>
          <p:nvPr/>
        </p:nvSpPr>
        <p:spPr>
          <a:xfrm>
            <a:off x="333053" y="1961368"/>
            <a:ext cx="946850" cy="276999"/>
          </a:xfrm>
          <a:prstGeom prst="rect">
            <a:avLst/>
          </a:prstGeom>
          <a:noFill/>
        </p:spPr>
        <p:txBody>
          <a:bodyPr wrap="square">
            <a:spAutoFit/>
          </a:bodyPr>
          <a:lstStyle/>
          <a:p>
            <a:pPr algn="r"/>
            <a:r>
              <a:rPr lang="pl-PL" sz="1200" b="1">
                <a:solidFill>
                  <a:srgbClr val="58595B"/>
                </a:solidFill>
                <a:latin typeface="Calibri" panose="020F0502020204030204" pitchFamily="34" charset="0"/>
                <a:cs typeface="Calibri" panose="020F0502020204030204" pitchFamily="34" charset="0"/>
              </a:rPr>
              <a:t>Ogółem</a:t>
            </a:r>
            <a:endParaRPr lang="pl-PL" sz="12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317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Zagrożenia dla okolicy zamieszkania</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n=1005.</a:t>
            </a: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5" y="908050"/>
            <a:ext cx="8486775" cy="252413"/>
          </a:xfrm>
        </p:spPr>
        <p:txBody>
          <a:bodyPr/>
          <a:lstStyle/>
          <a:p>
            <a:pPr algn="just"/>
            <a:r>
              <a:rPr lang="pl-PL" sz="1100"/>
              <a:t>C4. Proszę opisać własnymi słowami trzy zagrożenia dla okolicy, w której Pan(i) mieszka, które wiążą się ze zmieniającym się klimatem.</a:t>
            </a:r>
          </a:p>
          <a:p>
            <a:pPr algn="just"/>
            <a:r>
              <a:rPr lang="pl-PL" sz="800" i="1">
                <a:solidFill>
                  <a:schemeClr val="bg1">
                    <a:lumMod val="75000"/>
                  </a:schemeClr>
                </a:solidFill>
              </a:rPr>
              <a:t>Pytanie otwarte.</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a:extLst>
              <a:ext uri="{FF2B5EF4-FFF2-40B4-BE49-F238E27FC236}">
                <a16:creationId xmlns:a16="http://schemas.microsoft.com/office/drawing/2014/main" id="{738DF58A-146E-4ED0-8634-43DA24C6B3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043" y="141394"/>
            <a:ext cx="540000" cy="540000"/>
          </a:xfrm>
          <a:prstGeom prst="rect">
            <a:avLst/>
          </a:prstGeom>
        </p:spPr>
      </p:pic>
      <p:graphicFrame>
        <p:nvGraphicFramePr>
          <p:cNvPr id="11" name="Tabela 10">
            <a:extLst>
              <a:ext uri="{FF2B5EF4-FFF2-40B4-BE49-F238E27FC236}">
                <a16:creationId xmlns:a16="http://schemas.microsoft.com/office/drawing/2014/main" id="{46D18FD9-EBE7-4549-9986-BF33C334ED5D}"/>
              </a:ext>
            </a:extLst>
          </p:cNvPr>
          <p:cNvGraphicFramePr>
            <a:graphicFrameLocks noGrp="1"/>
          </p:cNvGraphicFramePr>
          <p:nvPr>
            <p:extLst>
              <p:ext uri="{D42A27DB-BD31-4B8C-83A1-F6EECF244321}">
                <p14:modId xmlns:p14="http://schemas.microsoft.com/office/powerpoint/2010/main" val="1308562626"/>
              </p:ext>
            </p:extLst>
          </p:nvPr>
        </p:nvGraphicFramePr>
        <p:xfrm>
          <a:off x="435166" y="4055443"/>
          <a:ext cx="8384982" cy="593725"/>
        </p:xfrm>
        <a:graphic>
          <a:graphicData uri="http://schemas.openxmlformats.org/drawingml/2006/table">
            <a:tbl>
              <a:tblPr firstRow="1" bandRow="1">
                <a:tableStyleId>{5C22544A-7EE6-4342-B048-85BDC9FD1C3A}</a:tableStyleId>
              </a:tblPr>
              <a:tblGrid>
                <a:gridCol w="1397497">
                  <a:extLst>
                    <a:ext uri="{9D8B030D-6E8A-4147-A177-3AD203B41FA5}">
                      <a16:colId xmlns:a16="http://schemas.microsoft.com/office/drawing/2014/main" val="2938667892"/>
                    </a:ext>
                  </a:extLst>
                </a:gridCol>
                <a:gridCol w="1397497">
                  <a:extLst>
                    <a:ext uri="{9D8B030D-6E8A-4147-A177-3AD203B41FA5}">
                      <a16:colId xmlns:a16="http://schemas.microsoft.com/office/drawing/2014/main" val="411925587"/>
                    </a:ext>
                  </a:extLst>
                </a:gridCol>
                <a:gridCol w="1397497">
                  <a:extLst>
                    <a:ext uri="{9D8B030D-6E8A-4147-A177-3AD203B41FA5}">
                      <a16:colId xmlns:a16="http://schemas.microsoft.com/office/drawing/2014/main" val="3608420190"/>
                    </a:ext>
                  </a:extLst>
                </a:gridCol>
                <a:gridCol w="1397497">
                  <a:extLst>
                    <a:ext uri="{9D8B030D-6E8A-4147-A177-3AD203B41FA5}">
                      <a16:colId xmlns:a16="http://schemas.microsoft.com/office/drawing/2014/main" val="2823064476"/>
                    </a:ext>
                  </a:extLst>
                </a:gridCol>
                <a:gridCol w="1397497">
                  <a:extLst>
                    <a:ext uri="{9D8B030D-6E8A-4147-A177-3AD203B41FA5}">
                      <a16:colId xmlns:a16="http://schemas.microsoft.com/office/drawing/2014/main" val="608497383"/>
                    </a:ext>
                  </a:extLst>
                </a:gridCol>
                <a:gridCol w="1397497">
                  <a:extLst>
                    <a:ext uri="{9D8B030D-6E8A-4147-A177-3AD203B41FA5}">
                      <a16:colId xmlns:a16="http://schemas.microsoft.com/office/drawing/2014/main" val="3731940937"/>
                    </a:ext>
                  </a:extLst>
                </a:gridCol>
              </a:tblGrid>
              <a:tr h="197352">
                <a:tc>
                  <a:txBody>
                    <a:bodyPr/>
                    <a:lstStyle/>
                    <a:p>
                      <a:pPr marL="0" algn="ctr" defTabSz="914400" rtl="0" eaLnBrk="1" fontAlgn="ctr" latinLnBrk="0" hangingPunct="1"/>
                      <a:r>
                        <a:rPr lang="pl-PL" sz="1400" b="1" i="0" u="none" strike="noStrike" kern="1200">
                          <a:solidFill>
                            <a:schemeClr val="tx1"/>
                          </a:solidFill>
                          <a:effectLst/>
                          <a:latin typeface="Calibri" panose="020F0502020204030204" pitchFamily="34" charset="0"/>
                          <a:ea typeface="+mn-ea"/>
                          <a:cs typeface="Calibri" panose="020F0502020204030204" pitchFamily="34" charset="0"/>
                        </a:rPr>
                        <a:t>5%</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400" b="1" i="0" u="none" strike="noStrike" kern="1200">
                          <a:solidFill>
                            <a:schemeClr val="tx1"/>
                          </a:solidFill>
                          <a:effectLst/>
                          <a:latin typeface="Calibri" panose="020F0502020204030204" pitchFamily="34" charset="0"/>
                          <a:ea typeface="+mn-ea"/>
                          <a:cs typeface="Calibri" panose="020F0502020204030204" pitchFamily="34" charset="0"/>
                        </a:rPr>
                        <a:t>4%</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400" b="1" i="0" u="none" strike="noStrike" kern="1200">
                          <a:solidFill>
                            <a:schemeClr val="tx1"/>
                          </a:solidFill>
                          <a:effectLst/>
                          <a:latin typeface="Calibri" panose="020F0502020204030204" pitchFamily="34" charset="0"/>
                          <a:ea typeface="+mn-ea"/>
                          <a:cs typeface="Calibri" panose="020F0502020204030204" pitchFamily="34" charset="0"/>
                        </a:rPr>
                        <a:t>4%</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400" b="1" i="0" u="none" strike="noStrike" kern="1200">
                          <a:solidFill>
                            <a:schemeClr val="tx1"/>
                          </a:solidFill>
                          <a:effectLst/>
                          <a:latin typeface="Calibri" panose="020F0502020204030204" pitchFamily="34" charset="0"/>
                          <a:ea typeface="+mn-ea"/>
                          <a:cs typeface="Calibri" panose="020F0502020204030204" pitchFamily="34" charset="0"/>
                        </a:rPr>
                        <a:t>2%</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400" b="1" i="0" u="none" strike="noStrike" kern="1200">
                          <a:solidFill>
                            <a:schemeClr val="tx1"/>
                          </a:solidFill>
                          <a:effectLst/>
                          <a:latin typeface="Calibri" panose="020F0502020204030204" pitchFamily="34" charset="0"/>
                          <a:ea typeface="+mn-ea"/>
                          <a:cs typeface="Calibri" panose="020F0502020204030204" pitchFamily="34" charset="0"/>
                        </a:rPr>
                        <a:t>6%</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400" b="1" i="0" u="none" strike="noStrike" kern="1200">
                          <a:solidFill>
                            <a:schemeClr val="tx1"/>
                          </a:solidFill>
                          <a:effectLst/>
                          <a:latin typeface="Calibri" panose="020F0502020204030204" pitchFamily="34" charset="0"/>
                          <a:ea typeface="+mn-ea"/>
                          <a:cs typeface="Calibri" panose="020F0502020204030204" pitchFamily="34" charset="0"/>
                        </a:rPr>
                        <a:t>21%</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0447168"/>
                  </a:ext>
                </a:extLst>
              </a:tr>
              <a:tr h="370840">
                <a:tc>
                  <a:txBody>
                    <a:bodyPr/>
                    <a:lstStyle/>
                    <a:p>
                      <a:pPr marL="0" algn="ctr" defTabSz="914400" rtl="0" eaLnBrk="1" fontAlgn="ctr" latinLnBrk="0" hangingPunct="1"/>
                      <a:r>
                        <a:rPr lang="pl-PL" sz="1000" u="none" strike="noStrike" kern="1200">
                          <a:solidFill>
                            <a:schemeClr val="dk1"/>
                          </a:solidFill>
                          <a:effectLst/>
                          <a:latin typeface="Calibri" panose="020F0502020204030204" pitchFamily="34" charset="0"/>
                          <a:ea typeface="+mn-ea"/>
                          <a:cs typeface="Calibri" panose="020F0502020204030204" pitchFamily="34" charset="0"/>
                        </a:rPr>
                        <a:t>problemy zdrowotne, choroby</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u="none" strike="noStrike" kern="1200">
                          <a:solidFill>
                            <a:schemeClr val="dk1"/>
                          </a:solidFill>
                          <a:effectLst/>
                          <a:latin typeface="Calibri" panose="020F0502020204030204" pitchFamily="34" charset="0"/>
                          <a:ea typeface="+mn-ea"/>
                          <a:cs typeface="Calibri" panose="020F0502020204030204" pitchFamily="34" charset="0"/>
                        </a:rPr>
                        <a:t>przemysł, budownictwo</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u="none" strike="noStrike" kern="1200">
                          <a:solidFill>
                            <a:schemeClr val="dk1"/>
                          </a:solidFill>
                          <a:effectLst/>
                          <a:latin typeface="Calibri" panose="020F0502020204030204" pitchFamily="34" charset="0"/>
                          <a:ea typeface="+mn-ea"/>
                          <a:cs typeface="Calibri" panose="020F0502020204030204" pitchFamily="34" charset="0"/>
                        </a:rPr>
                        <a:t>problem z glebą, uprawami</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u="none" strike="noStrike" kern="1200">
                          <a:solidFill>
                            <a:schemeClr val="dk1"/>
                          </a:solidFill>
                          <a:effectLst/>
                          <a:latin typeface="Calibri" panose="020F0502020204030204" pitchFamily="34" charset="0"/>
                          <a:ea typeface="+mn-ea"/>
                          <a:cs typeface="Calibri" panose="020F0502020204030204" pitchFamily="34" charset="0"/>
                        </a:rPr>
                        <a:t>problem owadów, szkodników</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u="none" strike="noStrike" kern="1200">
                          <a:solidFill>
                            <a:schemeClr val="dk1"/>
                          </a:solidFill>
                          <a:effectLst/>
                          <a:latin typeface="Calibri" panose="020F0502020204030204" pitchFamily="34" charset="0"/>
                          <a:ea typeface="+mn-ea"/>
                          <a:cs typeface="Calibri" panose="020F0502020204030204" pitchFamily="34" charset="0"/>
                        </a:rPr>
                        <a:t>inne</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u="none" strike="noStrike" kern="1200">
                          <a:solidFill>
                            <a:schemeClr val="dk1"/>
                          </a:solidFill>
                          <a:effectLst/>
                          <a:latin typeface="Calibri" panose="020F0502020204030204" pitchFamily="34" charset="0"/>
                          <a:ea typeface="+mn-ea"/>
                          <a:cs typeface="Calibri" panose="020F0502020204030204" pitchFamily="34" charset="0"/>
                        </a:rPr>
                        <a:t>nie wiem, trudno powiedzieć</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511642"/>
                  </a:ext>
                </a:extLst>
              </a:tr>
            </a:tbl>
          </a:graphicData>
        </a:graphic>
      </p:graphicFrame>
      <p:graphicFrame>
        <p:nvGraphicFramePr>
          <p:cNvPr id="15" name="Tabela 14">
            <a:extLst>
              <a:ext uri="{FF2B5EF4-FFF2-40B4-BE49-F238E27FC236}">
                <a16:creationId xmlns:a16="http://schemas.microsoft.com/office/drawing/2014/main" id="{C8A41010-B9B8-4937-80E2-B150E904CDF2}"/>
              </a:ext>
            </a:extLst>
          </p:cNvPr>
          <p:cNvGraphicFramePr>
            <a:graphicFrameLocks noGrp="1"/>
          </p:cNvGraphicFramePr>
          <p:nvPr>
            <p:extLst>
              <p:ext uri="{D42A27DB-BD31-4B8C-83A1-F6EECF244321}">
                <p14:modId xmlns:p14="http://schemas.microsoft.com/office/powerpoint/2010/main" val="1499847533"/>
              </p:ext>
            </p:extLst>
          </p:nvPr>
        </p:nvGraphicFramePr>
        <p:xfrm>
          <a:off x="539551" y="2309272"/>
          <a:ext cx="8200962" cy="689610"/>
        </p:xfrm>
        <a:graphic>
          <a:graphicData uri="http://schemas.openxmlformats.org/drawingml/2006/table">
            <a:tbl>
              <a:tblPr firstRow="1" bandRow="1">
                <a:tableStyleId>{5C22544A-7EE6-4342-B048-85BDC9FD1C3A}</a:tableStyleId>
              </a:tblPr>
              <a:tblGrid>
                <a:gridCol w="1366827">
                  <a:extLst>
                    <a:ext uri="{9D8B030D-6E8A-4147-A177-3AD203B41FA5}">
                      <a16:colId xmlns:a16="http://schemas.microsoft.com/office/drawing/2014/main" val="2938667892"/>
                    </a:ext>
                  </a:extLst>
                </a:gridCol>
                <a:gridCol w="1366827">
                  <a:extLst>
                    <a:ext uri="{9D8B030D-6E8A-4147-A177-3AD203B41FA5}">
                      <a16:colId xmlns:a16="http://schemas.microsoft.com/office/drawing/2014/main" val="411925587"/>
                    </a:ext>
                  </a:extLst>
                </a:gridCol>
                <a:gridCol w="1366827">
                  <a:extLst>
                    <a:ext uri="{9D8B030D-6E8A-4147-A177-3AD203B41FA5}">
                      <a16:colId xmlns:a16="http://schemas.microsoft.com/office/drawing/2014/main" val="3608420190"/>
                    </a:ext>
                  </a:extLst>
                </a:gridCol>
                <a:gridCol w="1366827">
                  <a:extLst>
                    <a:ext uri="{9D8B030D-6E8A-4147-A177-3AD203B41FA5}">
                      <a16:colId xmlns:a16="http://schemas.microsoft.com/office/drawing/2014/main" val="2823064476"/>
                    </a:ext>
                  </a:extLst>
                </a:gridCol>
                <a:gridCol w="1366827">
                  <a:extLst>
                    <a:ext uri="{9D8B030D-6E8A-4147-A177-3AD203B41FA5}">
                      <a16:colId xmlns:a16="http://schemas.microsoft.com/office/drawing/2014/main" val="608497383"/>
                    </a:ext>
                  </a:extLst>
                </a:gridCol>
                <a:gridCol w="1366827">
                  <a:extLst>
                    <a:ext uri="{9D8B030D-6E8A-4147-A177-3AD203B41FA5}">
                      <a16:colId xmlns:a16="http://schemas.microsoft.com/office/drawing/2014/main" val="3731940937"/>
                    </a:ext>
                  </a:extLst>
                </a:gridCol>
              </a:tblGrid>
              <a:tr h="197352">
                <a:tc>
                  <a:txBody>
                    <a:bodyPr/>
                    <a:lstStyle/>
                    <a:p>
                      <a:pPr algn="ctr" fontAlgn="ctr"/>
                      <a:r>
                        <a:rPr lang="pl-PL" sz="1400" b="1" i="0" u="none" strike="noStrike">
                          <a:solidFill>
                            <a:schemeClr val="tx1"/>
                          </a:solidFill>
                          <a:effectLst/>
                          <a:latin typeface="Calibri" panose="020F0502020204030204" pitchFamily="34" charset="0"/>
                          <a:cs typeface="Calibri" panose="020F0502020204030204" pitchFamily="34" charset="0"/>
                        </a:rPr>
                        <a:t>44%</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400" b="1" i="0" u="none" strike="noStrike">
                          <a:solidFill>
                            <a:schemeClr val="tx1"/>
                          </a:solidFill>
                          <a:effectLst/>
                          <a:latin typeface="Calibri" panose="020F0502020204030204" pitchFamily="34" charset="0"/>
                          <a:cs typeface="Calibri" panose="020F0502020204030204" pitchFamily="34" charset="0"/>
                        </a:rPr>
                        <a:t>25%</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400" b="1" i="0" u="none" strike="noStrike">
                          <a:solidFill>
                            <a:schemeClr val="tx1"/>
                          </a:solidFill>
                          <a:effectLst/>
                          <a:latin typeface="Calibri" panose="020F0502020204030204" pitchFamily="34" charset="0"/>
                          <a:cs typeface="Calibri" panose="020F0502020204030204" pitchFamily="34" charset="0"/>
                        </a:rPr>
                        <a:t>15%</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400" b="1" i="0" u="none" strike="noStrike">
                          <a:solidFill>
                            <a:schemeClr val="tx1"/>
                          </a:solidFill>
                          <a:effectLst/>
                          <a:latin typeface="Calibri" panose="020F0502020204030204" pitchFamily="34" charset="0"/>
                          <a:cs typeface="Calibri" panose="020F0502020204030204" pitchFamily="34" charset="0"/>
                        </a:rPr>
                        <a:t>14%</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400" b="1" i="0" u="none" strike="noStrike">
                          <a:solidFill>
                            <a:schemeClr val="tx1"/>
                          </a:solidFill>
                          <a:effectLst/>
                          <a:latin typeface="Calibri" panose="020F0502020204030204" pitchFamily="34" charset="0"/>
                          <a:cs typeface="Calibri" panose="020F0502020204030204" pitchFamily="34" charset="0"/>
                        </a:rPr>
                        <a:t>8%</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400" b="1" i="0" u="none" strike="noStrike">
                          <a:solidFill>
                            <a:schemeClr val="tx1"/>
                          </a:solidFill>
                          <a:effectLst/>
                          <a:latin typeface="Calibri" panose="020F0502020204030204" pitchFamily="34" charset="0"/>
                          <a:cs typeface="Calibri" panose="020F0502020204030204" pitchFamily="34" charset="0"/>
                        </a:rPr>
                        <a:t>7%</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0447168"/>
                  </a:ext>
                </a:extLst>
              </a:tr>
              <a:tr h="370840">
                <a:tc>
                  <a:txBody>
                    <a:bodyPr/>
                    <a:lstStyle/>
                    <a:p>
                      <a:pPr algn="ctr" fontAlgn="ctr"/>
                      <a:r>
                        <a:rPr lang="pl-PL" sz="1000" u="none" strike="noStrike">
                          <a:effectLst/>
                          <a:latin typeface="Calibri" panose="020F0502020204030204" pitchFamily="34" charset="0"/>
                          <a:cs typeface="Calibri" panose="020F0502020204030204" pitchFamily="34" charset="0"/>
                        </a:rPr>
                        <a:t>katastrofy naturalne lub wywołane przez człowieka </a:t>
                      </a:r>
                      <a:endParaRPr lang="pl-PL"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Zanieczyszczenie powietrza, smog</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zanikanie gatunków zwierząt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i roślin</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ocieplenie klimatu, podwyższenie temperatury</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niedobór wody, niski poziom wód</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problem odpadów</a:t>
                      </a:r>
                      <a:br>
                        <a:rPr lang="pl-PL" sz="1000" b="0" i="0" u="none" strike="noStrike">
                          <a:solidFill>
                            <a:schemeClr val="tx1"/>
                          </a:solidFill>
                          <a:effectLst/>
                          <a:latin typeface="Calibri" panose="020F0502020204030204" pitchFamily="34" charset="0"/>
                          <a:cs typeface="Calibri" panose="020F0502020204030204" pitchFamily="34" charset="0"/>
                        </a:rPr>
                      </a:br>
                      <a:r>
                        <a:rPr lang="pl-PL" sz="1000" b="0" i="0" u="none" strike="noStrike">
                          <a:solidFill>
                            <a:schemeClr val="tx1"/>
                          </a:solidFill>
                          <a:effectLst/>
                          <a:latin typeface="Calibri" panose="020F0502020204030204" pitchFamily="34" charset="0"/>
                          <a:cs typeface="Calibri" panose="020F0502020204030204" pitchFamily="34" charset="0"/>
                        </a:rPr>
                        <a:t>i zanieczyszczenia środowiska</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511642"/>
                  </a:ext>
                </a:extLst>
              </a:tr>
            </a:tbl>
          </a:graphicData>
        </a:graphic>
      </p:graphicFrame>
      <p:pic>
        <p:nvPicPr>
          <p:cNvPr id="17" name="Grafika 16" descr="Zagrożenia dla okolicy, w której mieszkają respondenci związane ze zmieniającym się klimatem TOP3.&#10;&#10;Grafika przedstawia zanieczyszczenie powietrza, smog: 25%.&#10;&#10;">
            <a:extLst>
              <a:ext uri="{FF2B5EF4-FFF2-40B4-BE49-F238E27FC236}">
                <a16:creationId xmlns:a16="http://schemas.microsoft.com/office/drawing/2014/main" id="{4F057B68-E6CF-45FC-98C6-A4620CAD4FB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19368" y="1792674"/>
            <a:ext cx="504000" cy="504000"/>
          </a:xfrm>
          <a:prstGeom prst="rect">
            <a:avLst/>
          </a:prstGeom>
        </p:spPr>
      </p:pic>
      <p:grpSp>
        <p:nvGrpSpPr>
          <p:cNvPr id="23" name="Grupa 22" descr="Zagrożenia dla okolicy, w której mieszkają respondenci związane ze zmieniającym się klimatem.&#10;&#10;Grafika przedstawia przemysł, budownictwo: 4%.&#10;">
            <a:extLst>
              <a:ext uri="{FF2B5EF4-FFF2-40B4-BE49-F238E27FC236}">
                <a16:creationId xmlns:a16="http://schemas.microsoft.com/office/drawing/2014/main" id="{D59C9E76-1F89-4A41-A2CD-0C74D619FD32}"/>
              </a:ext>
            </a:extLst>
          </p:cNvPr>
          <p:cNvGrpSpPr/>
          <p:nvPr/>
        </p:nvGrpSpPr>
        <p:grpSpPr>
          <a:xfrm>
            <a:off x="2305795" y="3561804"/>
            <a:ext cx="418256" cy="468000"/>
            <a:chOff x="3621088" y="1427163"/>
            <a:chExt cx="790575" cy="742951"/>
          </a:xfrm>
          <a:solidFill>
            <a:schemeClr val="bg1">
              <a:lumMod val="75000"/>
            </a:schemeClr>
          </a:solidFill>
        </p:grpSpPr>
        <p:sp>
          <p:nvSpPr>
            <p:cNvPr id="24" name="Freeform 51">
              <a:extLst>
                <a:ext uri="{FF2B5EF4-FFF2-40B4-BE49-F238E27FC236}">
                  <a16:creationId xmlns:a16="http://schemas.microsoft.com/office/drawing/2014/main" id="{355FF5B5-8697-42AC-BEB2-627F153D89CD}"/>
                </a:ext>
              </a:extLst>
            </p:cNvPr>
            <p:cNvSpPr>
              <a:spLocks/>
            </p:cNvSpPr>
            <p:nvPr/>
          </p:nvSpPr>
          <p:spPr bwMode="auto">
            <a:xfrm>
              <a:off x="3621088" y="2111376"/>
              <a:ext cx="790575" cy="58738"/>
            </a:xfrm>
            <a:custGeom>
              <a:avLst/>
              <a:gdLst>
                <a:gd name="T0" fmla="*/ 37 w 996"/>
                <a:gd name="T1" fmla="*/ 75 h 75"/>
                <a:gd name="T2" fmla="*/ 959 w 996"/>
                <a:gd name="T3" fmla="*/ 75 h 75"/>
                <a:gd name="T4" fmla="*/ 959 w 996"/>
                <a:gd name="T5" fmla="*/ 75 h 75"/>
                <a:gd name="T6" fmla="*/ 959 w 996"/>
                <a:gd name="T7" fmla="*/ 75 h 75"/>
                <a:gd name="T8" fmla="*/ 966 w 996"/>
                <a:gd name="T9" fmla="*/ 73 h 75"/>
                <a:gd name="T10" fmla="*/ 973 w 996"/>
                <a:gd name="T11" fmla="*/ 72 h 75"/>
                <a:gd name="T12" fmla="*/ 979 w 996"/>
                <a:gd name="T13" fmla="*/ 68 h 75"/>
                <a:gd name="T14" fmla="*/ 985 w 996"/>
                <a:gd name="T15" fmla="*/ 64 h 75"/>
                <a:gd name="T16" fmla="*/ 990 w 996"/>
                <a:gd name="T17" fmla="*/ 58 h 75"/>
                <a:gd name="T18" fmla="*/ 993 w 996"/>
                <a:gd name="T19" fmla="*/ 51 h 75"/>
                <a:gd name="T20" fmla="*/ 994 w 996"/>
                <a:gd name="T21" fmla="*/ 45 h 75"/>
                <a:gd name="T22" fmla="*/ 996 w 996"/>
                <a:gd name="T23" fmla="*/ 37 h 75"/>
                <a:gd name="T24" fmla="*/ 996 w 996"/>
                <a:gd name="T25" fmla="*/ 37 h 75"/>
                <a:gd name="T26" fmla="*/ 996 w 996"/>
                <a:gd name="T27" fmla="*/ 37 h 75"/>
                <a:gd name="T28" fmla="*/ 994 w 996"/>
                <a:gd name="T29" fmla="*/ 30 h 75"/>
                <a:gd name="T30" fmla="*/ 993 w 996"/>
                <a:gd name="T31" fmla="*/ 23 h 75"/>
                <a:gd name="T32" fmla="*/ 990 w 996"/>
                <a:gd name="T33" fmla="*/ 17 h 75"/>
                <a:gd name="T34" fmla="*/ 985 w 996"/>
                <a:gd name="T35" fmla="*/ 11 h 75"/>
                <a:gd name="T36" fmla="*/ 979 w 996"/>
                <a:gd name="T37" fmla="*/ 6 h 75"/>
                <a:gd name="T38" fmla="*/ 973 w 996"/>
                <a:gd name="T39" fmla="*/ 3 h 75"/>
                <a:gd name="T40" fmla="*/ 966 w 996"/>
                <a:gd name="T41" fmla="*/ 2 h 75"/>
                <a:gd name="T42" fmla="*/ 959 w 996"/>
                <a:gd name="T43" fmla="*/ 0 h 75"/>
                <a:gd name="T44" fmla="*/ 37 w 996"/>
                <a:gd name="T45" fmla="*/ 0 h 75"/>
                <a:gd name="T46" fmla="*/ 37 w 996"/>
                <a:gd name="T47" fmla="*/ 0 h 75"/>
                <a:gd name="T48" fmla="*/ 37 w 996"/>
                <a:gd name="T49" fmla="*/ 0 h 75"/>
                <a:gd name="T50" fmla="*/ 30 w 996"/>
                <a:gd name="T51" fmla="*/ 2 h 75"/>
                <a:gd name="T52" fmla="*/ 23 w 996"/>
                <a:gd name="T53" fmla="*/ 3 h 75"/>
                <a:gd name="T54" fmla="*/ 17 w 996"/>
                <a:gd name="T55" fmla="*/ 6 h 75"/>
                <a:gd name="T56" fmla="*/ 11 w 996"/>
                <a:gd name="T57" fmla="*/ 11 h 75"/>
                <a:gd name="T58" fmla="*/ 6 w 996"/>
                <a:gd name="T59" fmla="*/ 17 h 75"/>
                <a:gd name="T60" fmla="*/ 3 w 996"/>
                <a:gd name="T61" fmla="*/ 23 h 75"/>
                <a:gd name="T62" fmla="*/ 2 w 996"/>
                <a:gd name="T63" fmla="*/ 30 h 75"/>
                <a:gd name="T64" fmla="*/ 0 w 996"/>
                <a:gd name="T65" fmla="*/ 37 h 75"/>
                <a:gd name="T66" fmla="*/ 0 w 996"/>
                <a:gd name="T67" fmla="*/ 37 h 75"/>
                <a:gd name="T68" fmla="*/ 0 w 996"/>
                <a:gd name="T69" fmla="*/ 37 h 75"/>
                <a:gd name="T70" fmla="*/ 2 w 996"/>
                <a:gd name="T71" fmla="*/ 45 h 75"/>
                <a:gd name="T72" fmla="*/ 3 w 996"/>
                <a:gd name="T73" fmla="*/ 51 h 75"/>
                <a:gd name="T74" fmla="*/ 6 w 996"/>
                <a:gd name="T75" fmla="*/ 58 h 75"/>
                <a:gd name="T76" fmla="*/ 11 w 996"/>
                <a:gd name="T77" fmla="*/ 64 h 75"/>
                <a:gd name="T78" fmla="*/ 17 w 996"/>
                <a:gd name="T79" fmla="*/ 68 h 75"/>
                <a:gd name="T80" fmla="*/ 23 w 996"/>
                <a:gd name="T81" fmla="*/ 72 h 75"/>
                <a:gd name="T82" fmla="*/ 30 w 996"/>
                <a:gd name="T83" fmla="*/ 73 h 75"/>
                <a:gd name="T84" fmla="*/ 37 w 996"/>
                <a:gd name="T85" fmla="*/ 75 h 75"/>
                <a:gd name="T86" fmla="*/ 37 w 996"/>
                <a:gd name="T8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6" h="75">
                  <a:moveTo>
                    <a:pt x="37" y="75"/>
                  </a:moveTo>
                  <a:lnTo>
                    <a:pt x="959" y="75"/>
                  </a:lnTo>
                  <a:lnTo>
                    <a:pt x="959" y="75"/>
                  </a:lnTo>
                  <a:lnTo>
                    <a:pt x="959" y="75"/>
                  </a:lnTo>
                  <a:lnTo>
                    <a:pt x="966" y="73"/>
                  </a:lnTo>
                  <a:lnTo>
                    <a:pt x="973" y="72"/>
                  </a:lnTo>
                  <a:lnTo>
                    <a:pt x="979" y="68"/>
                  </a:lnTo>
                  <a:lnTo>
                    <a:pt x="985" y="64"/>
                  </a:lnTo>
                  <a:lnTo>
                    <a:pt x="990" y="58"/>
                  </a:lnTo>
                  <a:lnTo>
                    <a:pt x="993" y="51"/>
                  </a:lnTo>
                  <a:lnTo>
                    <a:pt x="994" y="45"/>
                  </a:lnTo>
                  <a:lnTo>
                    <a:pt x="996" y="37"/>
                  </a:lnTo>
                  <a:lnTo>
                    <a:pt x="996" y="37"/>
                  </a:lnTo>
                  <a:lnTo>
                    <a:pt x="996" y="37"/>
                  </a:lnTo>
                  <a:lnTo>
                    <a:pt x="994" y="30"/>
                  </a:lnTo>
                  <a:lnTo>
                    <a:pt x="993" y="23"/>
                  </a:lnTo>
                  <a:lnTo>
                    <a:pt x="990" y="17"/>
                  </a:lnTo>
                  <a:lnTo>
                    <a:pt x="985" y="11"/>
                  </a:lnTo>
                  <a:lnTo>
                    <a:pt x="979" y="6"/>
                  </a:lnTo>
                  <a:lnTo>
                    <a:pt x="973" y="3"/>
                  </a:lnTo>
                  <a:lnTo>
                    <a:pt x="966" y="2"/>
                  </a:lnTo>
                  <a:lnTo>
                    <a:pt x="959" y="0"/>
                  </a:lnTo>
                  <a:lnTo>
                    <a:pt x="37" y="0"/>
                  </a:lnTo>
                  <a:lnTo>
                    <a:pt x="37" y="0"/>
                  </a:lnTo>
                  <a:lnTo>
                    <a:pt x="37" y="0"/>
                  </a:lnTo>
                  <a:lnTo>
                    <a:pt x="30" y="2"/>
                  </a:lnTo>
                  <a:lnTo>
                    <a:pt x="23" y="3"/>
                  </a:lnTo>
                  <a:lnTo>
                    <a:pt x="17" y="6"/>
                  </a:lnTo>
                  <a:lnTo>
                    <a:pt x="11" y="11"/>
                  </a:lnTo>
                  <a:lnTo>
                    <a:pt x="6" y="17"/>
                  </a:lnTo>
                  <a:lnTo>
                    <a:pt x="3" y="23"/>
                  </a:lnTo>
                  <a:lnTo>
                    <a:pt x="2" y="30"/>
                  </a:lnTo>
                  <a:lnTo>
                    <a:pt x="0" y="37"/>
                  </a:lnTo>
                  <a:lnTo>
                    <a:pt x="0" y="37"/>
                  </a:lnTo>
                  <a:lnTo>
                    <a:pt x="0" y="37"/>
                  </a:lnTo>
                  <a:lnTo>
                    <a:pt x="2" y="45"/>
                  </a:lnTo>
                  <a:lnTo>
                    <a:pt x="3" y="51"/>
                  </a:lnTo>
                  <a:lnTo>
                    <a:pt x="6" y="58"/>
                  </a:lnTo>
                  <a:lnTo>
                    <a:pt x="11" y="64"/>
                  </a:lnTo>
                  <a:lnTo>
                    <a:pt x="17" y="68"/>
                  </a:lnTo>
                  <a:lnTo>
                    <a:pt x="23" y="72"/>
                  </a:lnTo>
                  <a:lnTo>
                    <a:pt x="30" y="73"/>
                  </a:lnTo>
                  <a:lnTo>
                    <a:pt x="37" y="75"/>
                  </a:lnTo>
                  <a:lnTo>
                    <a:pt x="37"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 name="Freeform 52">
              <a:extLst>
                <a:ext uri="{FF2B5EF4-FFF2-40B4-BE49-F238E27FC236}">
                  <a16:creationId xmlns:a16="http://schemas.microsoft.com/office/drawing/2014/main" id="{E6204F04-2E87-46F4-B42E-79CF1037D61D}"/>
                </a:ext>
              </a:extLst>
            </p:cNvPr>
            <p:cNvSpPr>
              <a:spLocks/>
            </p:cNvSpPr>
            <p:nvPr/>
          </p:nvSpPr>
          <p:spPr bwMode="auto">
            <a:xfrm>
              <a:off x="4173538" y="1963738"/>
              <a:ext cx="123825" cy="123825"/>
            </a:xfrm>
            <a:custGeom>
              <a:avLst/>
              <a:gdLst>
                <a:gd name="T0" fmla="*/ 118 w 156"/>
                <a:gd name="T1" fmla="*/ 0 h 157"/>
                <a:gd name="T2" fmla="*/ 36 w 156"/>
                <a:gd name="T3" fmla="*/ 0 h 157"/>
                <a:gd name="T4" fmla="*/ 36 w 156"/>
                <a:gd name="T5" fmla="*/ 18 h 157"/>
                <a:gd name="T6" fmla="*/ 0 w 156"/>
                <a:gd name="T7" fmla="*/ 18 h 157"/>
                <a:gd name="T8" fmla="*/ 0 w 156"/>
                <a:gd name="T9" fmla="*/ 157 h 157"/>
                <a:gd name="T10" fmla="*/ 156 w 156"/>
                <a:gd name="T11" fmla="*/ 157 h 157"/>
                <a:gd name="T12" fmla="*/ 156 w 156"/>
                <a:gd name="T13" fmla="*/ 18 h 157"/>
                <a:gd name="T14" fmla="*/ 118 w 156"/>
                <a:gd name="T15" fmla="*/ 18 h 157"/>
                <a:gd name="T16" fmla="*/ 118 w 156"/>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7">
                  <a:moveTo>
                    <a:pt x="118" y="0"/>
                  </a:moveTo>
                  <a:lnTo>
                    <a:pt x="36" y="0"/>
                  </a:lnTo>
                  <a:lnTo>
                    <a:pt x="36" y="18"/>
                  </a:lnTo>
                  <a:lnTo>
                    <a:pt x="0" y="18"/>
                  </a:lnTo>
                  <a:lnTo>
                    <a:pt x="0" y="157"/>
                  </a:lnTo>
                  <a:lnTo>
                    <a:pt x="156" y="157"/>
                  </a:lnTo>
                  <a:lnTo>
                    <a:pt x="156" y="18"/>
                  </a:lnTo>
                  <a:lnTo>
                    <a:pt x="118" y="18"/>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 name="Rectangle 53">
              <a:extLst>
                <a:ext uri="{FF2B5EF4-FFF2-40B4-BE49-F238E27FC236}">
                  <a16:creationId xmlns:a16="http://schemas.microsoft.com/office/drawing/2014/main" id="{22B18F07-85B8-42F8-B576-46897FC49994}"/>
                </a:ext>
              </a:extLst>
            </p:cNvPr>
            <p:cNvSpPr>
              <a:spLocks noChangeArrowheads="1"/>
            </p:cNvSpPr>
            <p:nvPr/>
          </p:nvSpPr>
          <p:spPr bwMode="auto">
            <a:xfrm>
              <a:off x="4214813" y="1900238"/>
              <a:ext cx="412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 name="Freeform 54">
              <a:extLst>
                <a:ext uri="{FF2B5EF4-FFF2-40B4-BE49-F238E27FC236}">
                  <a16:creationId xmlns:a16="http://schemas.microsoft.com/office/drawing/2014/main" id="{29E910FC-0040-4A7E-9DF9-2679662026A9}"/>
                </a:ext>
              </a:extLst>
            </p:cNvPr>
            <p:cNvSpPr>
              <a:spLocks/>
            </p:cNvSpPr>
            <p:nvPr/>
          </p:nvSpPr>
          <p:spPr bwMode="auto">
            <a:xfrm>
              <a:off x="3683000" y="1695451"/>
              <a:ext cx="38100" cy="349250"/>
            </a:xfrm>
            <a:custGeom>
              <a:avLst/>
              <a:gdLst>
                <a:gd name="T0" fmla="*/ 48 w 48"/>
                <a:gd name="T1" fmla="*/ 28 h 441"/>
                <a:gd name="T2" fmla="*/ 0 w 48"/>
                <a:gd name="T3" fmla="*/ 0 h 441"/>
                <a:gd name="T4" fmla="*/ 0 w 48"/>
                <a:gd name="T5" fmla="*/ 441 h 441"/>
                <a:gd name="T6" fmla="*/ 48 w 48"/>
                <a:gd name="T7" fmla="*/ 441 h 441"/>
                <a:gd name="T8" fmla="*/ 48 w 48"/>
                <a:gd name="T9" fmla="*/ 28 h 441"/>
              </a:gdLst>
              <a:ahLst/>
              <a:cxnLst>
                <a:cxn ang="0">
                  <a:pos x="T0" y="T1"/>
                </a:cxn>
                <a:cxn ang="0">
                  <a:pos x="T2" y="T3"/>
                </a:cxn>
                <a:cxn ang="0">
                  <a:pos x="T4" y="T5"/>
                </a:cxn>
                <a:cxn ang="0">
                  <a:pos x="T6" y="T7"/>
                </a:cxn>
                <a:cxn ang="0">
                  <a:pos x="T8" y="T9"/>
                </a:cxn>
              </a:cxnLst>
              <a:rect l="0" t="0" r="r" b="b"/>
              <a:pathLst>
                <a:path w="48" h="441">
                  <a:moveTo>
                    <a:pt x="48" y="28"/>
                  </a:moveTo>
                  <a:lnTo>
                    <a:pt x="0" y="0"/>
                  </a:lnTo>
                  <a:lnTo>
                    <a:pt x="0" y="441"/>
                  </a:lnTo>
                  <a:lnTo>
                    <a:pt x="48" y="441"/>
                  </a:lnTo>
                  <a:lnTo>
                    <a:pt x="4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 name="Rectangle 55">
              <a:extLst>
                <a:ext uri="{FF2B5EF4-FFF2-40B4-BE49-F238E27FC236}">
                  <a16:creationId xmlns:a16="http://schemas.microsoft.com/office/drawing/2014/main" id="{200902E4-4B4B-41E2-B623-C642B42A1581}"/>
                </a:ext>
              </a:extLst>
            </p:cNvPr>
            <p:cNvSpPr>
              <a:spLocks noChangeArrowheads="1"/>
            </p:cNvSpPr>
            <p:nvPr/>
          </p:nvSpPr>
          <p:spPr bwMode="auto">
            <a:xfrm>
              <a:off x="3678238" y="2058988"/>
              <a:ext cx="460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 name="Freeform 56">
              <a:extLst>
                <a:ext uri="{FF2B5EF4-FFF2-40B4-BE49-F238E27FC236}">
                  <a16:creationId xmlns:a16="http://schemas.microsoft.com/office/drawing/2014/main" id="{31D14E08-53D5-471C-A39D-776951E8377A}"/>
                </a:ext>
              </a:extLst>
            </p:cNvPr>
            <p:cNvSpPr>
              <a:spLocks noEditPoints="1"/>
            </p:cNvSpPr>
            <p:nvPr/>
          </p:nvSpPr>
          <p:spPr bwMode="auto">
            <a:xfrm>
              <a:off x="3830638" y="1785938"/>
              <a:ext cx="319088" cy="301625"/>
            </a:xfrm>
            <a:custGeom>
              <a:avLst/>
              <a:gdLst>
                <a:gd name="T0" fmla="*/ 24 w 401"/>
                <a:gd name="T1" fmla="*/ 346 h 381"/>
                <a:gd name="T2" fmla="*/ 10 w 401"/>
                <a:gd name="T3" fmla="*/ 346 h 381"/>
                <a:gd name="T4" fmla="*/ 0 w 401"/>
                <a:gd name="T5" fmla="*/ 381 h 381"/>
                <a:gd name="T6" fmla="*/ 104 w 401"/>
                <a:gd name="T7" fmla="*/ 381 h 381"/>
                <a:gd name="T8" fmla="*/ 95 w 401"/>
                <a:gd name="T9" fmla="*/ 346 h 381"/>
                <a:gd name="T10" fmla="*/ 93 w 401"/>
                <a:gd name="T11" fmla="*/ 346 h 381"/>
                <a:gd name="T12" fmla="*/ 98 w 401"/>
                <a:gd name="T13" fmla="*/ 329 h 381"/>
                <a:gd name="T14" fmla="*/ 300 w 401"/>
                <a:gd name="T15" fmla="*/ 329 h 381"/>
                <a:gd name="T16" fmla="*/ 305 w 401"/>
                <a:gd name="T17" fmla="*/ 346 h 381"/>
                <a:gd name="T18" fmla="*/ 297 w 401"/>
                <a:gd name="T19" fmla="*/ 381 h 381"/>
                <a:gd name="T20" fmla="*/ 401 w 401"/>
                <a:gd name="T21" fmla="*/ 381 h 381"/>
                <a:gd name="T22" fmla="*/ 392 w 401"/>
                <a:gd name="T23" fmla="*/ 346 h 381"/>
                <a:gd name="T24" fmla="*/ 376 w 401"/>
                <a:gd name="T25" fmla="*/ 346 h 381"/>
                <a:gd name="T26" fmla="*/ 278 w 401"/>
                <a:gd name="T27" fmla="*/ 0 h 381"/>
                <a:gd name="T28" fmla="*/ 121 w 401"/>
                <a:gd name="T29" fmla="*/ 0 h 381"/>
                <a:gd name="T30" fmla="*/ 24 w 401"/>
                <a:gd name="T31" fmla="*/ 346 h 381"/>
                <a:gd name="T32" fmla="*/ 93 w 401"/>
                <a:gd name="T33" fmla="*/ 281 h 381"/>
                <a:gd name="T34" fmla="*/ 125 w 401"/>
                <a:gd name="T35" fmla="*/ 171 h 381"/>
                <a:gd name="T36" fmla="*/ 285 w 401"/>
                <a:gd name="T37" fmla="*/ 281 h 381"/>
                <a:gd name="T38" fmla="*/ 93 w 401"/>
                <a:gd name="T39" fmla="*/ 281 h 381"/>
                <a:gd name="T40" fmla="*/ 302 w 401"/>
                <a:gd name="T41" fmla="*/ 264 h 381"/>
                <a:gd name="T42" fmla="*/ 151 w 401"/>
                <a:gd name="T43" fmla="*/ 162 h 381"/>
                <a:gd name="T44" fmla="*/ 272 w 401"/>
                <a:gd name="T45" fmla="*/ 162 h 381"/>
                <a:gd name="T46" fmla="*/ 302 w 401"/>
                <a:gd name="T47" fmla="*/ 264 h 381"/>
                <a:gd name="T48" fmla="*/ 264 w 401"/>
                <a:gd name="T49" fmla="*/ 131 h 381"/>
                <a:gd name="T50" fmla="*/ 156 w 401"/>
                <a:gd name="T51" fmla="*/ 131 h 381"/>
                <a:gd name="T52" fmla="*/ 241 w 401"/>
                <a:gd name="T53" fmla="*/ 50 h 381"/>
                <a:gd name="T54" fmla="*/ 264 w 401"/>
                <a:gd name="T55" fmla="*/ 131 h 381"/>
                <a:gd name="T56" fmla="*/ 162 w 401"/>
                <a:gd name="T57" fmla="*/ 42 h 381"/>
                <a:gd name="T58" fmla="*/ 216 w 401"/>
                <a:gd name="T59" fmla="*/ 42 h 381"/>
                <a:gd name="T60" fmla="*/ 142 w 401"/>
                <a:gd name="T61" fmla="*/ 112 h 381"/>
                <a:gd name="T62" fmla="*/ 162 w 401"/>
                <a:gd name="T63" fmla="*/ 4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381">
                  <a:moveTo>
                    <a:pt x="24" y="346"/>
                  </a:moveTo>
                  <a:lnTo>
                    <a:pt x="10" y="346"/>
                  </a:lnTo>
                  <a:lnTo>
                    <a:pt x="0" y="381"/>
                  </a:lnTo>
                  <a:lnTo>
                    <a:pt x="104" y="381"/>
                  </a:lnTo>
                  <a:lnTo>
                    <a:pt x="95" y="346"/>
                  </a:lnTo>
                  <a:lnTo>
                    <a:pt x="93" y="346"/>
                  </a:lnTo>
                  <a:lnTo>
                    <a:pt x="98" y="329"/>
                  </a:lnTo>
                  <a:lnTo>
                    <a:pt x="300" y="329"/>
                  </a:lnTo>
                  <a:lnTo>
                    <a:pt x="305" y="346"/>
                  </a:lnTo>
                  <a:lnTo>
                    <a:pt x="297" y="381"/>
                  </a:lnTo>
                  <a:lnTo>
                    <a:pt x="401" y="381"/>
                  </a:lnTo>
                  <a:lnTo>
                    <a:pt x="392" y="346"/>
                  </a:lnTo>
                  <a:lnTo>
                    <a:pt x="376" y="346"/>
                  </a:lnTo>
                  <a:lnTo>
                    <a:pt x="278" y="0"/>
                  </a:lnTo>
                  <a:lnTo>
                    <a:pt x="121" y="0"/>
                  </a:lnTo>
                  <a:lnTo>
                    <a:pt x="24" y="346"/>
                  </a:lnTo>
                  <a:close/>
                  <a:moveTo>
                    <a:pt x="93" y="281"/>
                  </a:moveTo>
                  <a:lnTo>
                    <a:pt x="125" y="171"/>
                  </a:lnTo>
                  <a:lnTo>
                    <a:pt x="285" y="281"/>
                  </a:lnTo>
                  <a:lnTo>
                    <a:pt x="93" y="281"/>
                  </a:lnTo>
                  <a:close/>
                  <a:moveTo>
                    <a:pt x="302" y="264"/>
                  </a:moveTo>
                  <a:lnTo>
                    <a:pt x="151" y="162"/>
                  </a:lnTo>
                  <a:lnTo>
                    <a:pt x="272" y="162"/>
                  </a:lnTo>
                  <a:lnTo>
                    <a:pt x="302" y="264"/>
                  </a:lnTo>
                  <a:close/>
                  <a:moveTo>
                    <a:pt x="264" y="131"/>
                  </a:moveTo>
                  <a:lnTo>
                    <a:pt x="156" y="131"/>
                  </a:lnTo>
                  <a:lnTo>
                    <a:pt x="241" y="50"/>
                  </a:lnTo>
                  <a:lnTo>
                    <a:pt x="264" y="131"/>
                  </a:lnTo>
                  <a:close/>
                  <a:moveTo>
                    <a:pt x="162" y="42"/>
                  </a:moveTo>
                  <a:lnTo>
                    <a:pt x="216" y="42"/>
                  </a:lnTo>
                  <a:lnTo>
                    <a:pt x="142" y="112"/>
                  </a:lnTo>
                  <a:lnTo>
                    <a:pt x="16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 name="Freeform 57">
              <a:extLst>
                <a:ext uri="{FF2B5EF4-FFF2-40B4-BE49-F238E27FC236}">
                  <a16:creationId xmlns:a16="http://schemas.microsoft.com/office/drawing/2014/main" id="{8C052657-256A-4795-B507-F37DA5CFEDD9}"/>
                </a:ext>
              </a:extLst>
            </p:cNvPr>
            <p:cNvSpPr>
              <a:spLocks noEditPoints="1"/>
            </p:cNvSpPr>
            <p:nvPr/>
          </p:nvSpPr>
          <p:spPr bwMode="auto">
            <a:xfrm>
              <a:off x="3683001" y="1427163"/>
              <a:ext cx="619125" cy="460375"/>
            </a:xfrm>
            <a:custGeom>
              <a:avLst/>
              <a:gdLst>
                <a:gd name="T0" fmla="*/ 233 w 780"/>
                <a:gd name="T1" fmla="*/ 31 h 580"/>
                <a:gd name="T2" fmla="*/ 169 w 780"/>
                <a:gd name="T3" fmla="*/ 10 h 580"/>
                <a:gd name="T4" fmla="*/ 138 w 780"/>
                <a:gd name="T5" fmla="*/ 38 h 580"/>
                <a:gd name="T6" fmla="*/ 85 w 780"/>
                <a:gd name="T7" fmla="*/ 101 h 580"/>
                <a:gd name="T8" fmla="*/ 45 w 780"/>
                <a:gd name="T9" fmla="*/ 171 h 580"/>
                <a:gd name="T10" fmla="*/ 14 w 780"/>
                <a:gd name="T11" fmla="*/ 246 h 580"/>
                <a:gd name="T12" fmla="*/ 3 w 780"/>
                <a:gd name="T13" fmla="*/ 286 h 580"/>
                <a:gd name="T14" fmla="*/ 0 w 780"/>
                <a:gd name="T15" fmla="*/ 306 h 580"/>
                <a:gd name="T16" fmla="*/ 53 w 780"/>
                <a:gd name="T17" fmla="*/ 348 h 580"/>
                <a:gd name="T18" fmla="*/ 328 w 780"/>
                <a:gd name="T19" fmla="*/ 337 h 580"/>
                <a:gd name="T20" fmla="*/ 303 w 780"/>
                <a:gd name="T21" fmla="*/ 389 h 580"/>
                <a:gd name="T22" fmla="*/ 469 w 780"/>
                <a:gd name="T23" fmla="*/ 418 h 580"/>
                <a:gd name="T24" fmla="*/ 660 w 780"/>
                <a:gd name="T25" fmla="*/ 580 h 580"/>
                <a:gd name="T26" fmla="*/ 722 w 780"/>
                <a:gd name="T27" fmla="*/ 580 h 580"/>
                <a:gd name="T28" fmla="*/ 730 w 780"/>
                <a:gd name="T29" fmla="*/ 580 h 580"/>
                <a:gd name="T30" fmla="*/ 780 w 780"/>
                <a:gd name="T31" fmla="*/ 476 h 580"/>
                <a:gd name="T32" fmla="*/ 46 w 780"/>
                <a:gd name="T33" fmla="*/ 302 h 580"/>
                <a:gd name="T34" fmla="*/ 39 w 780"/>
                <a:gd name="T35" fmla="*/ 297 h 580"/>
                <a:gd name="T36" fmla="*/ 56 w 780"/>
                <a:gd name="T37" fmla="*/ 238 h 580"/>
                <a:gd name="T38" fmla="*/ 81 w 780"/>
                <a:gd name="T39" fmla="*/ 182 h 580"/>
                <a:gd name="T40" fmla="*/ 46 w 780"/>
                <a:gd name="T41" fmla="*/ 302 h 580"/>
                <a:gd name="T42" fmla="*/ 93 w 780"/>
                <a:gd name="T43" fmla="*/ 159 h 580"/>
                <a:gd name="T44" fmla="*/ 109 w 780"/>
                <a:gd name="T45" fmla="*/ 131 h 580"/>
                <a:gd name="T46" fmla="*/ 166 w 780"/>
                <a:gd name="T47" fmla="*/ 128 h 580"/>
                <a:gd name="T48" fmla="*/ 144 w 780"/>
                <a:gd name="T49" fmla="*/ 188 h 580"/>
                <a:gd name="T50" fmla="*/ 174 w 780"/>
                <a:gd name="T51" fmla="*/ 101 h 580"/>
                <a:gd name="T52" fmla="*/ 144 w 780"/>
                <a:gd name="T53" fmla="*/ 84 h 580"/>
                <a:gd name="T54" fmla="*/ 183 w 780"/>
                <a:gd name="T55" fmla="*/ 45 h 580"/>
                <a:gd name="T56" fmla="*/ 192 w 780"/>
                <a:gd name="T57" fmla="*/ 50 h 580"/>
                <a:gd name="T58" fmla="*/ 174 w 780"/>
                <a:gd name="T59" fmla="*/ 101 h 580"/>
                <a:gd name="T60" fmla="*/ 387 w 780"/>
                <a:gd name="T61" fmla="*/ 361 h 580"/>
                <a:gd name="T62" fmla="*/ 373 w 780"/>
                <a:gd name="T63" fmla="*/ 356 h 580"/>
                <a:gd name="T64" fmla="*/ 368 w 780"/>
                <a:gd name="T65" fmla="*/ 342 h 580"/>
                <a:gd name="T66" fmla="*/ 368 w 780"/>
                <a:gd name="T67" fmla="*/ 334 h 580"/>
                <a:gd name="T68" fmla="*/ 379 w 780"/>
                <a:gd name="T69" fmla="*/ 325 h 580"/>
                <a:gd name="T70" fmla="*/ 387 w 780"/>
                <a:gd name="T71" fmla="*/ 323 h 580"/>
                <a:gd name="T72" fmla="*/ 399 w 780"/>
                <a:gd name="T73" fmla="*/ 330 h 580"/>
                <a:gd name="T74" fmla="*/ 405 w 780"/>
                <a:gd name="T75" fmla="*/ 342 h 580"/>
                <a:gd name="T76" fmla="*/ 404 w 780"/>
                <a:gd name="T77" fmla="*/ 350 h 580"/>
                <a:gd name="T78" fmla="*/ 394 w 780"/>
                <a:gd name="T79" fmla="*/ 359 h 580"/>
                <a:gd name="T80" fmla="*/ 387 w 780"/>
                <a:gd name="T81" fmla="*/ 36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580">
                  <a:moveTo>
                    <a:pt x="219" y="153"/>
                  </a:moveTo>
                  <a:lnTo>
                    <a:pt x="233" y="31"/>
                  </a:lnTo>
                  <a:lnTo>
                    <a:pt x="178" y="0"/>
                  </a:lnTo>
                  <a:lnTo>
                    <a:pt x="169" y="10"/>
                  </a:lnTo>
                  <a:lnTo>
                    <a:pt x="169" y="10"/>
                  </a:lnTo>
                  <a:lnTo>
                    <a:pt x="138" y="38"/>
                  </a:lnTo>
                  <a:lnTo>
                    <a:pt x="110" y="69"/>
                  </a:lnTo>
                  <a:lnTo>
                    <a:pt x="85" y="101"/>
                  </a:lnTo>
                  <a:lnTo>
                    <a:pt x="63" y="135"/>
                  </a:lnTo>
                  <a:lnTo>
                    <a:pt x="45" y="171"/>
                  </a:lnTo>
                  <a:lnTo>
                    <a:pt x="28" y="207"/>
                  </a:lnTo>
                  <a:lnTo>
                    <a:pt x="14" y="246"/>
                  </a:lnTo>
                  <a:lnTo>
                    <a:pt x="3" y="286"/>
                  </a:lnTo>
                  <a:lnTo>
                    <a:pt x="3" y="286"/>
                  </a:lnTo>
                  <a:lnTo>
                    <a:pt x="1" y="295"/>
                  </a:lnTo>
                  <a:lnTo>
                    <a:pt x="0" y="306"/>
                  </a:lnTo>
                  <a:lnTo>
                    <a:pt x="0" y="319"/>
                  </a:lnTo>
                  <a:lnTo>
                    <a:pt x="53" y="348"/>
                  </a:lnTo>
                  <a:lnTo>
                    <a:pt x="152" y="235"/>
                  </a:lnTo>
                  <a:lnTo>
                    <a:pt x="328" y="337"/>
                  </a:lnTo>
                  <a:lnTo>
                    <a:pt x="328" y="389"/>
                  </a:lnTo>
                  <a:lnTo>
                    <a:pt x="303" y="389"/>
                  </a:lnTo>
                  <a:lnTo>
                    <a:pt x="303" y="418"/>
                  </a:lnTo>
                  <a:lnTo>
                    <a:pt x="469" y="418"/>
                  </a:lnTo>
                  <a:lnTo>
                    <a:pt x="660" y="528"/>
                  </a:lnTo>
                  <a:lnTo>
                    <a:pt x="660" y="580"/>
                  </a:lnTo>
                  <a:lnTo>
                    <a:pt x="669" y="580"/>
                  </a:lnTo>
                  <a:lnTo>
                    <a:pt x="722" y="580"/>
                  </a:lnTo>
                  <a:lnTo>
                    <a:pt x="728" y="580"/>
                  </a:lnTo>
                  <a:lnTo>
                    <a:pt x="730" y="580"/>
                  </a:lnTo>
                  <a:lnTo>
                    <a:pt x="730" y="564"/>
                  </a:lnTo>
                  <a:lnTo>
                    <a:pt x="780" y="476"/>
                  </a:lnTo>
                  <a:lnTo>
                    <a:pt x="219" y="153"/>
                  </a:lnTo>
                  <a:close/>
                  <a:moveTo>
                    <a:pt x="46" y="302"/>
                  </a:moveTo>
                  <a:lnTo>
                    <a:pt x="39" y="297"/>
                  </a:lnTo>
                  <a:lnTo>
                    <a:pt x="39" y="297"/>
                  </a:lnTo>
                  <a:lnTo>
                    <a:pt x="46" y="267"/>
                  </a:lnTo>
                  <a:lnTo>
                    <a:pt x="56" y="238"/>
                  </a:lnTo>
                  <a:lnTo>
                    <a:pt x="67" y="210"/>
                  </a:lnTo>
                  <a:lnTo>
                    <a:pt x="81" y="182"/>
                  </a:lnTo>
                  <a:lnTo>
                    <a:pt x="127" y="208"/>
                  </a:lnTo>
                  <a:lnTo>
                    <a:pt x="46" y="302"/>
                  </a:lnTo>
                  <a:close/>
                  <a:moveTo>
                    <a:pt x="144" y="188"/>
                  </a:moveTo>
                  <a:lnTo>
                    <a:pt x="93" y="159"/>
                  </a:lnTo>
                  <a:lnTo>
                    <a:pt x="93" y="159"/>
                  </a:lnTo>
                  <a:lnTo>
                    <a:pt x="109" y="131"/>
                  </a:lnTo>
                  <a:lnTo>
                    <a:pt x="127" y="106"/>
                  </a:lnTo>
                  <a:lnTo>
                    <a:pt x="166" y="128"/>
                  </a:lnTo>
                  <a:lnTo>
                    <a:pt x="166" y="128"/>
                  </a:lnTo>
                  <a:lnTo>
                    <a:pt x="144" y="188"/>
                  </a:lnTo>
                  <a:lnTo>
                    <a:pt x="144" y="188"/>
                  </a:lnTo>
                  <a:close/>
                  <a:moveTo>
                    <a:pt x="174" y="101"/>
                  </a:moveTo>
                  <a:lnTo>
                    <a:pt x="144" y="84"/>
                  </a:lnTo>
                  <a:lnTo>
                    <a:pt x="144" y="84"/>
                  </a:lnTo>
                  <a:lnTo>
                    <a:pt x="163" y="64"/>
                  </a:lnTo>
                  <a:lnTo>
                    <a:pt x="183" y="45"/>
                  </a:lnTo>
                  <a:lnTo>
                    <a:pt x="192" y="50"/>
                  </a:lnTo>
                  <a:lnTo>
                    <a:pt x="192" y="50"/>
                  </a:lnTo>
                  <a:lnTo>
                    <a:pt x="174" y="101"/>
                  </a:lnTo>
                  <a:lnTo>
                    <a:pt x="174" y="101"/>
                  </a:lnTo>
                  <a:close/>
                  <a:moveTo>
                    <a:pt x="387" y="361"/>
                  </a:moveTo>
                  <a:lnTo>
                    <a:pt x="387" y="361"/>
                  </a:lnTo>
                  <a:lnTo>
                    <a:pt x="379" y="359"/>
                  </a:lnTo>
                  <a:lnTo>
                    <a:pt x="373" y="356"/>
                  </a:lnTo>
                  <a:lnTo>
                    <a:pt x="368" y="350"/>
                  </a:lnTo>
                  <a:lnTo>
                    <a:pt x="368" y="342"/>
                  </a:lnTo>
                  <a:lnTo>
                    <a:pt x="368" y="342"/>
                  </a:lnTo>
                  <a:lnTo>
                    <a:pt x="368" y="334"/>
                  </a:lnTo>
                  <a:lnTo>
                    <a:pt x="373" y="330"/>
                  </a:lnTo>
                  <a:lnTo>
                    <a:pt x="379" y="325"/>
                  </a:lnTo>
                  <a:lnTo>
                    <a:pt x="387" y="323"/>
                  </a:lnTo>
                  <a:lnTo>
                    <a:pt x="387" y="323"/>
                  </a:lnTo>
                  <a:lnTo>
                    <a:pt x="394" y="325"/>
                  </a:lnTo>
                  <a:lnTo>
                    <a:pt x="399" y="330"/>
                  </a:lnTo>
                  <a:lnTo>
                    <a:pt x="404" y="334"/>
                  </a:lnTo>
                  <a:lnTo>
                    <a:pt x="405" y="342"/>
                  </a:lnTo>
                  <a:lnTo>
                    <a:pt x="405" y="342"/>
                  </a:lnTo>
                  <a:lnTo>
                    <a:pt x="404" y="350"/>
                  </a:lnTo>
                  <a:lnTo>
                    <a:pt x="399" y="356"/>
                  </a:lnTo>
                  <a:lnTo>
                    <a:pt x="394" y="359"/>
                  </a:lnTo>
                  <a:lnTo>
                    <a:pt x="387" y="361"/>
                  </a:lnTo>
                  <a:lnTo>
                    <a:pt x="387"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31" name="Freeform 8" descr="Zagrożenia dla okolicy, w której mieszkają respondenci związane ze zmieniającym się klimatem TOP3.&#10;&#10;Grafika przedstawia zanikanie gatunków zwierząt i roślin: 15%.&#10;&#10;">
            <a:extLst>
              <a:ext uri="{FF2B5EF4-FFF2-40B4-BE49-F238E27FC236}">
                <a16:creationId xmlns:a16="http://schemas.microsoft.com/office/drawing/2014/main" id="{9559D36C-2B28-41F3-9AC0-774703596891}"/>
              </a:ext>
            </a:extLst>
          </p:cNvPr>
          <p:cNvSpPr>
            <a:spLocks noChangeAspect="1"/>
          </p:cNvSpPr>
          <p:nvPr/>
        </p:nvSpPr>
        <p:spPr bwMode="auto">
          <a:xfrm>
            <a:off x="3659738" y="1802519"/>
            <a:ext cx="420204" cy="468000"/>
          </a:xfrm>
          <a:custGeom>
            <a:avLst/>
            <a:gdLst>
              <a:gd name="T0" fmla="*/ 1420 w 1474"/>
              <a:gd name="T1" fmla="*/ 1402 h 1648"/>
              <a:gd name="T2" fmla="*/ 1471 w 1474"/>
              <a:gd name="T3" fmla="*/ 1355 h 1648"/>
              <a:gd name="T4" fmla="*/ 1320 w 1474"/>
              <a:gd name="T5" fmla="*/ 1307 h 1648"/>
              <a:gd name="T6" fmla="*/ 1407 w 1474"/>
              <a:gd name="T7" fmla="*/ 1264 h 1648"/>
              <a:gd name="T8" fmla="*/ 1407 w 1474"/>
              <a:gd name="T9" fmla="*/ 1215 h 1648"/>
              <a:gd name="T10" fmla="*/ 1022 w 1474"/>
              <a:gd name="T11" fmla="*/ 1171 h 1648"/>
              <a:gd name="T12" fmla="*/ 909 w 1474"/>
              <a:gd name="T13" fmla="*/ 1032 h 1648"/>
              <a:gd name="T14" fmla="*/ 1018 w 1474"/>
              <a:gd name="T15" fmla="*/ 1063 h 1648"/>
              <a:gd name="T16" fmla="*/ 1002 w 1474"/>
              <a:gd name="T17" fmla="*/ 996 h 1648"/>
              <a:gd name="T18" fmla="*/ 1139 w 1474"/>
              <a:gd name="T19" fmla="*/ 1032 h 1648"/>
              <a:gd name="T20" fmla="*/ 1152 w 1474"/>
              <a:gd name="T21" fmla="*/ 992 h 1648"/>
              <a:gd name="T22" fmla="*/ 1145 w 1474"/>
              <a:gd name="T23" fmla="*/ 936 h 1648"/>
              <a:gd name="T24" fmla="*/ 1282 w 1474"/>
              <a:gd name="T25" fmla="*/ 923 h 1648"/>
              <a:gd name="T26" fmla="*/ 1225 w 1474"/>
              <a:gd name="T27" fmla="*/ 870 h 1648"/>
              <a:gd name="T28" fmla="*/ 1295 w 1474"/>
              <a:gd name="T29" fmla="*/ 832 h 1648"/>
              <a:gd name="T30" fmla="*/ 1345 w 1474"/>
              <a:gd name="T31" fmla="*/ 785 h 1648"/>
              <a:gd name="T32" fmla="*/ 1227 w 1474"/>
              <a:gd name="T33" fmla="*/ 733 h 1648"/>
              <a:gd name="T34" fmla="*/ 1370 w 1474"/>
              <a:gd name="T35" fmla="*/ 689 h 1648"/>
              <a:gd name="T36" fmla="*/ 1377 w 1474"/>
              <a:gd name="T37" fmla="*/ 643 h 1648"/>
              <a:gd name="T38" fmla="*/ 1329 w 1474"/>
              <a:gd name="T39" fmla="*/ 610 h 1648"/>
              <a:gd name="T40" fmla="*/ 1407 w 1474"/>
              <a:gd name="T41" fmla="*/ 531 h 1648"/>
              <a:gd name="T42" fmla="*/ 1317 w 1474"/>
              <a:gd name="T43" fmla="*/ 519 h 1648"/>
              <a:gd name="T44" fmla="*/ 1391 w 1474"/>
              <a:gd name="T45" fmla="*/ 424 h 1648"/>
              <a:gd name="T46" fmla="*/ 1301 w 1474"/>
              <a:gd name="T47" fmla="*/ 430 h 1648"/>
              <a:gd name="T48" fmla="*/ 1377 w 1474"/>
              <a:gd name="T49" fmla="*/ 316 h 1648"/>
              <a:gd name="T50" fmla="*/ 1284 w 1474"/>
              <a:gd name="T51" fmla="*/ 333 h 1648"/>
              <a:gd name="T52" fmla="*/ 1270 w 1474"/>
              <a:gd name="T53" fmla="*/ 278 h 1648"/>
              <a:gd name="T54" fmla="*/ 1287 w 1474"/>
              <a:gd name="T55" fmla="*/ 167 h 1648"/>
              <a:gd name="T56" fmla="*/ 1136 w 1474"/>
              <a:gd name="T57" fmla="*/ 279 h 1648"/>
              <a:gd name="T58" fmla="*/ 1158 w 1474"/>
              <a:gd name="T59" fmla="*/ 155 h 1648"/>
              <a:gd name="T60" fmla="*/ 1148 w 1474"/>
              <a:gd name="T61" fmla="*/ 31 h 1648"/>
              <a:gd name="T62" fmla="*/ 1060 w 1474"/>
              <a:gd name="T63" fmla="*/ 142 h 1648"/>
              <a:gd name="T64" fmla="*/ 1008 w 1474"/>
              <a:gd name="T65" fmla="*/ 141 h 1648"/>
              <a:gd name="T66" fmla="*/ 985 w 1474"/>
              <a:gd name="T67" fmla="*/ 6 h 1648"/>
              <a:gd name="T68" fmla="*/ 932 w 1474"/>
              <a:gd name="T69" fmla="*/ 80 h 1648"/>
              <a:gd name="T70" fmla="*/ 760 w 1474"/>
              <a:gd name="T71" fmla="*/ 419 h 1648"/>
              <a:gd name="T72" fmla="*/ 604 w 1474"/>
              <a:gd name="T73" fmla="*/ 611 h 1648"/>
              <a:gd name="T74" fmla="*/ 540 w 1474"/>
              <a:gd name="T75" fmla="*/ 595 h 1648"/>
              <a:gd name="T76" fmla="*/ 463 w 1474"/>
              <a:gd name="T77" fmla="*/ 489 h 1648"/>
              <a:gd name="T78" fmla="*/ 341 w 1474"/>
              <a:gd name="T79" fmla="*/ 446 h 1648"/>
              <a:gd name="T80" fmla="*/ 149 w 1474"/>
              <a:gd name="T81" fmla="*/ 498 h 1648"/>
              <a:gd name="T82" fmla="*/ 11 w 1474"/>
              <a:gd name="T83" fmla="*/ 565 h 1648"/>
              <a:gd name="T84" fmla="*/ 122 w 1474"/>
              <a:gd name="T85" fmla="*/ 605 h 1648"/>
              <a:gd name="T86" fmla="*/ 234 w 1474"/>
              <a:gd name="T87" fmla="*/ 769 h 1648"/>
              <a:gd name="T88" fmla="*/ 330 w 1474"/>
              <a:gd name="T89" fmla="*/ 1064 h 1648"/>
              <a:gd name="T90" fmla="*/ 539 w 1474"/>
              <a:gd name="T91" fmla="*/ 1259 h 1648"/>
              <a:gd name="T92" fmla="*/ 818 w 1474"/>
              <a:gd name="T93" fmla="*/ 1345 h 1648"/>
              <a:gd name="T94" fmla="*/ 893 w 1474"/>
              <a:gd name="T95" fmla="*/ 1430 h 1648"/>
              <a:gd name="T96" fmla="*/ 1043 w 1474"/>
              <a:gd name="T97" fmla="*/ 1614 h 1648"/>
              <a:gd name="T98" fmla="*/ 1151 w 1474"/>
              <a:gd name="T99" fmla="*/ 1643 h 1648"/>
              <a:gd name="T100" fmla="*/ 1118 w 1474"/>
              <a:gd name="T101" fmla="*/ 1574 h 1648"/>
              <a:gd name="T102" fmla="*/ 1158 w 1474"/>
              <a:gd name="T103" fmla="*/ 1583 h 1648"/>
              <a:gd name="T104" fmla="*/ 1271 w 1474"/>
              <a:gd name="T105" fmla="*/ 1590 h 1648"/>
              <a:gd name="T106" fmla="*/ 1200 w 1474"/>
              <a:gd name="T107" fmla="*/ 1505 h 1648"/>
              <a:gd name="T108" fmla="*/ 1238 w 1474"/>
              <a:gd name="T109" fmla="*/ 1502 h 1648"/>
              <a:gd name="T110" fmla="*/ 1381 w 1474"/>
              <a:gd name="T111" fmla="*/ 1513 h 1648"/>
              <a:gd name="T112" fmla="*/ 1387 w 1474"/>
              <a:gd name="T113" fmla="*/ 1472 h 1648"/>
              <a:gd name="T114" fmla="*/ 1299 w 1474"/>
              <a:gd name="T115" fmla="*/ 141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4" h="1648">
                <a:moveTo>
                  <a:pt x="1299" y="1410"/>
                </a:moveTo>
                <a:lnTo>
                  <a:pt x="1299" y="1410"/>
                </a:lnTo>
                <a:lnTo>
                  <a:pt x="1319" y="1413"/>
                </a:lnTo>
                <a:lnTo>
                  <a:pt x="1338" y="1414"/>
                </a:lnTo>
                <a:lnTo>
                  <a:pt x="1338" y="1414"/>
                </a:lnTo>
                <a:lnTo>
                  <a:pt x="1356" y="1414"/>
                </a:lnTo>
                <a:lnTo>
                  <a:pt x="1373" y="1413"/>
                </a:lnTo>
                <a:lnTo>
                  <a:pt x="1390" y="1409"/>
                </a:lnTo>
                <a:lnTo>
                  <a:pt x="1405" y="1406"/>
                </a:lnTo>
                <a:lnTo>
                  <a:pt x="1420" y="1402"/>
                </a:lnTo>
                <a:lnTo>
                  <a:pt x="1433" y="1397"/>
                </a:lnTo>
                <a:lnTo>
                  <a:pt x="1445" y="1391"/>
                </a:lnTo>
                <a:lnTo>
                  <a:pt x="1455" y="1386"/>
                </a:lnTo>
                <a:lnTo>
                  <a:pt x="1463" y="1379"/>
                </a:lnTo>
                <a:lnTo>
                  <a:pt x="1469" y="1374"/>
                </a:lnTo>
                <a:lnTo>
                  <a:pt x="1473" y="1367"/>
                </a:lnTo>
                <a:lnTo>
                  <a:pt x="1474" y="1362"/>
                </a:lnTo>
                <a:lnTo>
                  <a:pt x="1473" y="1360"/>
                </a:lnTo>
                <a:lnTo>
                  <a:pt x="1472" y="1357"/>
                </a:lnTo>
                <a:lnTo>
                  <a:pt x="1471" y="1355"/>
                </a:lnTo>
                <a:lnTo>
                  <a:pt x="1468" y="1352"/>
                </a:lnTo>
                <a:lnTo>
                  <a:pt x="1460" y="1348"/>
                </a:lnTo>
                <a:lnTo>
                  <a:pt x="1449" y="1345"/>
                </a:lnTo>
                <a:lnTo>
                  <a:pt x="1449" y="1345"/>
                </a:lnTo>
                <a:lnTo>
                  <a:pt x="1399" y="1332"/>
                </a:lnTo>
                <a:lnTo>
                  <a:pt x="1325" y="1312"/>
                </a:lnTo>
                <a:lnTo>
                  <a:pt x="1325" y="1312"/>
                </a:lnTo>
                <a:lnTo>
                  <a:pt x="1323" y="1310"/>
                </a:lnTo>
                <a:lnTo>
                  <a:pt x="1321" y="1309"/>
                </a:lnTo>
                <a:lnTo>
                  <a:pt x="1320" y="1307"/>
                </a:lnTo>
                <a:lnTo>
                  <a:pt x="1321" y="1306"/>
                </a:lnTo>
                <a:lnTo>
                  <a:pt x="1324" y="1303"/>
                </a:lnTo>
                <a:lnTo>
                  <a:pt x="1327" y="1301"/>
                </a:lnTo>
                <a:lnTo>
                  <a:pt x="1327" y="1301"/>
                </a:lnTo>
                <a:lnTo>
                  <a:pt x="1343" y="1296"/>
                </a:lnTo>
                <a:lnTo>
                  <a:pt x="1358" y="1291"/>
                </a:lnTo>
                <a:lnTo>
                  <a:pt x="1372" y="1285"/>
                </a:lnTo>
                <a:lnTo>
                  <a:pt x="1385" y="1278"/>
                </a:lnTo>
                <a:lnTo>
                  <a:pt x="1397" y="1272"/>
                </a:lnTo>
                <a:lnTo>
                  <a:pt x="1407" y="1264"/>
                </a:lnTo>
                <a:lnTo>
                  <a:pt x="1416" y="1258"/>
                </a:lnTo>
                <a:lnTo>
                  <a:pt x="1424" y="1250"/>
                </a:lnTo>
                <a:lnTo>
                  <a:pt x="1429" y="1244"/>
                </a:lnTo>
                <a:lnTo>
                  <a:pt x="1432" y="1237"/>
                </a:lnTo>
                <a:lnTo>
                  <a:pt x="1434" y="1231"/>
                </a:lnTo>
                <a:lnTo>
                  <a:pt x="1433" y="1226"/>
                </a:lnTo>
                <a:lnTo>
                  <a:pt x="1431" y="1221"/>
                </a:lnTo>
                <a:lnTo>
                  <a:pt x="1426" y="1218"/>
                </a:lnTo>
                <a:lnTo>
                  <a:pt x="1418" y="1216"/>
                </a:lnTo>
                <a:lnTo>
                  <a:pt x="1407" y="1215"/>
                </a:lnTo>
                <a:lnTo>
                  <a:pt x="1407" y="1215"/>
                </a:lnTo>
                <a:lnTo>
                  <a:pt x="1354" y="1212"/>
                </a:lnTo>
                <a:lnTo>
                  <a:pt x="1274" y="1205"/>
                </a:lnTo>
                <a:lnTo>
                  <a:pt x="1227" y="1201"/>
                </a:lnTo>
                <a:lnTo>
                  <a:pt x="1174" y="1195"/>
                </a:lnTo>
                <a:lnTo>
                  <a:pt x="1118" y="1188"/>
                </a:lnTo>
                <a:lnTo>
                  <a:pt x="1057" y="1179"/>
                </a:lnTo>
                <a:lnTo>
                  <a:pt x="1057" y="1179"/>
                </a:lnTo>
                <a:lnTo>
                  <a:pt x="1039" y="1176"/>
                </a:lnTo>
                <a:lnTo>
                  <a:pt x="1022" y="1171"/>
                </a:lnTo>
                <a:lnTo>
                  <a:pt x="1005" y="1165"/>
                </a:lnTo>
                <a:lnTo>
                  <a:pt x="991" y="1158"/>
                </a:lnTo>
                <a:lnTo>
                  <a:pt x="980" y="1150"/>
                </a:lnTo>
                <a:lnTo>
                  <a:pt x="969" y="1141"/>
                </a:lnTo>
                <a:lnTo>
                  <a:pt x="960" y="1129"/>
                </a:lnTo>
                <a:lnTo>
                  <a:pt x="953" y="1117"/>
                </a:lnTo>
                <a:lnTo>
                  <a:pt x="953" y="1117"/>
                </a:lnTo>
                <a:lnTo>
                  <a:pt x="932" y="1075"/>
                </a:lnTo>
                <a:lnTo>
                  <a:pt x="909" y="1032"/>
                </a:lnTo>
                <a:lnTo>
                  <a:pt x="909" y="1032"/>
                </a:lnTo>
                <a:lnTo>
                  <a:pt x="922" y="1039"/>
                </a:lnTo>
                <a:lnTo>
                  <a:pt x="935" y="1046"/>
                </a:lnTo>
                <a:lnTo>
                  <a:pt x="947" y="1052"/>
                </a:lnTo>
                <a:lnTo>
                  <a:pt x="960" y="1057"/>
                </a:lnTo>
                <a:lnTo>
                  <a:pt x="972" y="1061"/>
                </a:lnTo>
                <a:lnTo>
                  <a:pt x="984" y="1063"/>
                </a:lnTo>
                <a:lnTo>
                  <a:pt x="995" y="1064"/>
                </a:lnTo>
                <a:lnTo>
                  <a:pt x="1003" y="1065"/>
                </a:lnTo>
                <a:lnTo>
                  <a:pt x="1012" y="1064"/>
                </a:lnTo>
                <a:lnTo>
                  <a:pt x="1018" y="1063"/>
                </a:lnTo>
                <a:lnTo>
                  <a:pt x="1023" y="1060"/>
                </a:lnTo>
                <a:lnTo>
                  <a:pt x="1026" y="1056"/>
                </a:lnTo>
                <a:lnTo>
                  <a:pt x="1027" y="1051"/>
                </a:lnTo>
                <a:lnTo>
                  <a:pt x="1026" y="1045"/>
                </a:lnTo>
                <a:lnTo>
                  <a:pt x="1023" y="1037"/>
                </a:lnTo>
                <a:lnTo>
                  <a:pt x="1017" y="1029"/>
                </a:lnTo>
                <a:lnTo>
                  <a:pt x="1017" y="1029"/>
                </a:lnTo>
                <a:lnTo>
                  <a:pt x="981" y="984"/>
                </a:lnTo>
                <a:lnTo>
                  <a:pt x="981" y="984"/>
                </a:lnTo>
                <a:lnTo>
                  <a:pt x="1002" y="996"/>
                </a:lnTo>
                <a:lnTo>
                  <a:pt x="1021" y="1007"/>
                </a:lnTo>
                <a:lnTo>
                  <a:pt x="1021" y="1007"/>
                </a:lnTo>
                <a:lnTo>
                  <a:pt x="1037" y="1015"/>
                </a:lnTo>
                <a:lnTo>
                  <a:pt x="1054" y="1020"/>
                </a:lnTo>
                <a:lnTo>
                  <a:pt x="1070" y="1025"/>
                </a:lnTo>
                <a:lnTo>
                  <a:pt x="1085" y="1029"/>
                </a:lnTo>
                <a:lnTo>
                  <a:pt x="1100" y="1031"/>
                </a:lnTo>
                <a:lnTo>
                  <a:pt x="1114" y="1033"/>
                </a:lnTo>
                <a:lnTo>
                  <a:pt x="1127" y="1033"/>
                </a:lnTo>
                <a:lnTo>
                  <a:pt x="1139" y="1032"/>
                </a:lnTo>
                <a:lnTo>
                  <a:pt x="1148" y="1030"/>
                </a:lnTo>
                <a:lnTo>
                  <a:pt x="1156" y="1028"/>
                </a:lnTo>
                <a:lnTo>
                  <a:pt x="1162" y="1023"/>
                </a:lnTo>
                <a:lnTo>
                  <a:pt x="1166" y="1019"/>
                </a:lnTo>
                <a:lnTo>
                  <a:pt x="1167" y="1016"/>
                </a:lnTo>
                <a:lnTo>
                  <a:pt x="1167" y="1014"/>
                </a:lnTo>
                <a:lnTo>
                  <a:pt x="1166" y="1010"/>
                </a:lnTo>
                <a:lnTo>
                  <a:pt x="1165" y="1007"/>
                </a:lnTo>
                <a:lnTo>
                  <a:pt x="1160" y="1000"/>
                </a:lnTo>
                <a:lnTo>
                  <a:pt x="1152" y="992"/>
                </a:lnTo>
                <a:lnTo>
                  <a:pt x="1152" y="992"/>
                </a:lnTo>
                <a:lnTo>
                  <a:pt x="1108" y="956"/>
                </a:lnTo>
                <a:lnTo>
                  <a:pt x="1076" y="930"/>
                </a:lnTo>
                <a:lnTo>
                  <a:pt x="1042" y="899"/>
                </a:lnTo>
                <a:lnTo>
                  <a:pt x="1042" y="899"/>
                </a:lnTo>
                <a:lnTo>
                  <a:pt x="1072" y="911"/>
                </a:lnTo>
                <a:lnTo>
                  <a:pt x="1099" y="922"/>
                </a:lnTo>
                <a:lnTo>
                  <a:pt x="1124" y="931"/>
                </a:lnTo>
                <a:lnTo>
                  <a:pt x="1145" y="936"/>
                </a:lnTo>
                <a:lnTo>
                  <a:pt x="1145" y="936"/>
                </a:lnTo>
                <a:lnTo>
                  <a:pt x="1163" y="939"/>
                </a:lnTo>
                <a:lnTo>
                  <a:pt x="1181" y="942"/>
                </a:lnTo>
                <a:lnTo>
                  <a:pt x="1198" y="943"/>
                </a:lnTo>
                <a:lnTo>
                  <a:pt x="1214" y="942"/>
                </a:lnTo>
                <a:lnTo>
                  <a:pt x="1229" y="940"/>
                </a:lnTo>
                <a:lnTo>
                  <a:pt x="1243" y="938"/>
                </a:lnTo>
                <a:lnTo>
                  <a:pt x="1255" y="935"/>
                </a:lnTo>
                <a:lnTo>
                  <a:pt x="1266" y="932"/>
                </a:lnTo>
                <a:lnTo>
                  <a:pt x="1275" y="928"/>
                </a:lnTo>
                <a:lnTo>
                  <a:pt x="1282" y="923"/>
                </a:lnTo>
                <a:lnTo>
                  <a:pt x="1287" y="918"/>
                </a:lnTo>
                <a:lnTo>
                  <a:pt x="1289" y="913"/>
                </a:lnTo>
                <a:lnTo>
                  <a:pt x="1289" y="909"/>
                </a:lnTo>
                <a:lnTo>
                  <a:pt x="1288" y="907"/>
                </a:lnTo>
                <a:lnTo>
                  <a:pt x="1287" y="904"/>
                </a:lnTo>
                <a:lnTo>
                  <a:pt x="1285" y="902"/>
                </a:lnTo>
                <a:lnTo>
                  <a:pt x="1278" y="895"/>
                </a:lnTo>
                <a:lnTo>
                  <a:pt x="1269" y="890"/>
                </a:lnTo>
                <a:lnTo>
                  <a:pt x="1269" y="890"/>
                </a:lnTo>
                <a:lnTo>
                  <a:pt x="1225" y="870"/>
                </a:lnTo>
                <a:lnTo>
                  <a:pt x="1161" y="838"/>
                </a:lnTo>
                <a:lnTo>
                  <a:pt x="1161" y="838"/>
                </a:lnTo>
                <a:lnTo>
                  <a:pt x="1189" y="842"/>
                </a:lnTo>
                <a:lnTo>
                  <a:pt x="1212" y="844"/>
                </a:lnTo>
                <a:lnTo>
                  <a:pt x="1212" y="844"/>
                </a:lnTo>
                <a:lnTo>
                  <a:pt x="1230" y="843"/>
                </a:lnTo>
                <a:lnTo>
                  <a:pt x="1247" y="842"/>
                </a:lnTo>
                <a:lnTo>
                  <a:pt x="1263" y="839"/>
                </a:lnTo>
                <a:lnTo>
                  <a:pt x="1280" y="836"/>
                </a:lnTo>
                <a:lnTo>
                  <a:pt x="1295" y="832"/>
                </a:lnTo>
                <a:lnTo>
                  <a:pt x="1308" y="826"/>
                </a:lnTo>
                <a:lnTo>
                  <a:pt x="1319" y="821"/>
                </a:lnTo>
                <a:lnTo>
                  <a:pt x="1329" y="816"/>
                </a:lnTo>
                <a:lnTo>
                  <a:pt x="1338" y="810"/>
                </a:lnTo>
                <a:lnTo>
                  <a:pt x="1343" y="804"/>
                </a:lnTo>
                <a:lnTo>
                  <a:pt x="1347" y="799"/>
                </a:lnTo>
                <a:lnTo>
                  <a:pt x="1348" y="792"/>
                </a:lnTo>
                <a:lnTo>
                  <a:pt x="1347" y="790"/>
                </a:lnTo>
                <a:lnTo>
                  <a:pt x="1346" y="788"/>
                </a:lnTo>
                <a:lnTo>
                  <a:pt x="1345" y="785"/>
                </a:lnTo>
                <a:lnTo>
                  <a:pt x="1342" y="782"/>
                </a:lnTo>
                <a:lnTo>
                  <a:pt x="1335" y="778"/>
                </a:lnTo>
                <a:lnTo>
                  <a:pt x="1325" y="775"/>
                </a:lnTo>
                <a:lnTo>
                  <a:pt x="1325" y="775"/>
                </a:lnTo>
                <a:lnTo>
                  <a:pt x="1265" y="759"/>
                </a:lnTo>
                <a:lnTo>
                  <a:pt x="1223" y="747"/>
                </a:lnTo>
                <a:lnTo>
                  <a:pt x="1175" y="733"/>
                </a:lnTo>
                <a:lnTo>
                  <a:pt x="1175" y="733"/>
                </a:lnTo>
                <a:lnTo>
                  <a:pt x="1202" y="734"/>
                </a:lnTo>
                <a:lnTo>
                  <a:pt x="1227" y="733"/>
                </a:lnTo>
                <a:lnTo>
                  <a:pt x="1249" y="732"/>
                </a:lnTo>
                <a:lnTo>
                  <a:pt x="1268" y="730"/>
                </a:lnTo>
                <a:lnTo>
                  <a:pt x="1268" y="730"/>
                </a:lnTo>
                <a:lnTo>
                  <a:pt x="1286" y="726"/>
                </a:lnTo>
                <a:lnTo>
                  <a:pt x="1302" y="721"/>
                </a:lnTo>
                <a:lnTo>
                  <a:pt x="1318" y="716"/>
                </a:lnTo>
                <a:lnTo>
                  <a:pt x="1333" y="709"/>
                </a:lnTo>
                <a:lnTo>
                  <a:pt x="1347" y="703"/>
                </a:lnTo>
                <a:lnTo>
                  <a:pt x="1359" y="695"/>
                </a:lnTo>
                <a:lnTo>
                  <a:pt x="1370" y="689"/>
                </a:lnTo>
                <a:lnTo>
                  <a:pt x="1378" y="681"/>
                </a:lnTo>
                <a:lnTo>
                  <a:pt x="1385" y="674"/>
                </a:lnTo>
                <a:lnTo>
                  <a:pt x="1390" y="667"/>
                </a:lnTo>
                <a:lnTo>
                  <a:pt x="1392" y="661"/>
                </a:lnTo>
                <a:lnTo>
                  <a:pt x="1392" y="654"/>
                </a:lnTo>
                <a:lnTo>
                  <a:pt x="1391" y="652"/>
                </a:lnTo>
                <a:lnTo>
                  <a:pt x="1390" y="650"/>
                </a:lnTo>
                <a:lnTo>
                  <a:pt x="1388" y="648"/>
                </a:lnTo>
                <a:lnTo>
                  <a:pt x="1385" y="646"/>
                </a:lnTo>
                <a:lnTo>
                  <a:pt x="1377" y="643"/>
                </a:lnTo>
                <a:lnTo>
                  <a:pt x="1366" y="641"/>
                </a:lnTo>
                <a:lnTo>
                  <a:pt x="1366" y="641"/>
                </a:lnTo>
                <a:lnTo>
                  <a:pt x="1323" y="638"/>
                </a:lnTo>
                <a:lnTo>
                  <a:pt x="1259" y="633"/>
                </a:lnTo>
                <a:lnTo>
                  <a:pt x="1259" y="633"/>
                </a:lnTo>
                <a:lnTo>
                  <a:pt x="1280" y="629"/>
                </a:lnTo>
                <a:lnTo>
                  <a:pt x="1296" y="624"/>
                </a:lnTo>
                <a:lnTo>
                  <a:pt x="1296" y="624"/>
                </a:lnTo>
                <a:lnTo>
                  <a:pt x="1313" y="618"/>
                </a:lnTo>
                <a:lnTo>
                  <a:pt x="1329" y="610"/>
                </a:lnTo>
                <a:lnTo>
                  <a:pt x="1344" y="603"/>
                </a:lnTo>
                <a:lnTo>
                  <a:pt x="1357" y="594"/>
                </a:lnTo>
                <a:lnTo>
                  <a:pt x="1370" y="586"/>
                </a:lnTo>
                <a:lnTo>
                  <a:pt x="1381" y="577"/>
                </a:lnTo>
                <a:lnTo>
                  <a:pt x="1390" y="568"/>
                </a:lnTo>
                <a:lnTo>
                  <a:pt x="1398" y="560"/>
                </a:lnTo>
                <a:lnTo>
                  <a:pt x="1403" y="551"/>
                </a:lnTo>
                <a:lnTo>
                  <a:pt x="1407" y="544"/>
                </a:lnTo>
                <a:lnTo>
                  <a:pt x="1409" y="537"/>
                </a:lnTo>
                <a:lnTo>
                  <a:pt x="1407" y="531"/>
                </a:lnTo>
                <a:lnTo>
                  <a:pt x="1406" y="529"/>
                </a:lnTo>
                <a:lnTo>
                  <a:pt x="1405" y="526"/>
                </a:lnTo>
                <a:lnTo>
                  <a:pt x="1402" y="525"/>
                </a:lnTo>
                <a:lnTo>
                  <a:pt x="1399" y="523"/>
                </a:lnTo>
                <a:lnTo>
                  <a:pt x="1391" y="522"/>
                </a:lnTo>
                <a:lnTo>
                  <a:pt x="1380" y="522"/>
                </a:lnTo>
                <a:lnTo>
                  <a:pt x="1380" y="522"/>
                </a:lnTo>
                <a:lnTo>
                  <a:pt x="1302" y="529"/>
                </a:lnTo>
                <a:lnTo>
                  <a:pt x="1302" y="529"/>
                </a:lnTo>
                <a:lnTo>
                  <a:pt x="1317" y="519"/>
                </a:lnTo>
                <a:lnTo>
                  <a:pt x="1330" y="509"/>
                </a:lnTo>
                <a:lnTo>
                  <a:pt x="1343" y="498"/>
                </a:lnTo>
                <a:lnTo>
                  <a:pt x="1355" y="489"/>
                </a:lnTo>
                <a:lnTo>
                  <a:pt x="1364" y="478"/>
                </a:lnTo>
                <a:lnTo>
                  <a:pt x="1373" y="467"/>
                </a:lnTo>
                <a:lnTo>
                  <a:pt x="1381" y="458"/>
                </a:lnTo>
                <a:lnTo>
                  <a:pt x="1386" y="448"/>
                </a:lnTo>
                <a:lnTo>
                  <a:pt x="1389" y="439"/>
                </a:lnTo>
                <a:lnTo>
                  <a:pt x="1391" y="431"/>
                </a:lnTo>
                <a:lnTo>
                  <a:pt x="1391" y="424"/>
                </a:lnTo>
                <a:lnTo>
                  <a:pt x="1390" y="419"/>
                </a:lnTo>
                <a:lnTo>
                  <a:pt x="1388" y="418"/>
                </a:lnTo>
                <a:lnTo>
                  <a:pt x="1386" y="416"/>
                </a:lnTo>
                <a:lnTo>
                  <a:pt x="1380" y="413"/>
                </a:lnTo>
                <a:lnTo>
                  <a:pt x="1371" y="413"/>
                </a:lnTo>
                <a:lnTo>
                  <a:pt x="1360" y="416"/>
                </a:lnTo>
                <a:lnTo>
                  <a:pt x="1360" y="416"/>
                </a:lnTo>
                <a:lnTo>
                  <a:pt x="1298" y="433"/>
                </a:lnTo>
                <a:lnTo>
                  <a:pt x="1301" y="430"/>
                </a:lnTo>
                <a:lnTo>
                  <a:pt x="1301" y="430"/>
                </a:lnTo>
                <a:lnTo>
                  <a:pt x="1315" y="419"/>
                </a:lnTo>
                <a:lnTo>
                  <a:pt x="1327" y="406"/>
                </a:lnTo>
                <a:lnTo>
                  <a:pt x="1339" y="394"/>
                </a:lnTo>
                <a:lnTo>
                  <a:pt x="1348" y="381"/>
                </a:lnTo>
                <a:lnTo>
                  <a:pt x="1357" y="368"/>
                </a:lnTo>
                <a:lnTo>
                  <a:pt x="1364" y="356"/>
                </a:lnTo>
                <a:lnTo>
                  <a:pt x="1370" y="345"/>
                </a:lnTo>
                <a:lnTo>
                  <a:pt x="1374" y="334"/>
                </a:lnTo>
                <a:lnTo>
                  <a:pt x="1377" y="324"/>
                </a:lnTo>
                <a:lnTo>
                  <a:pt x="1377" y="316"/>
                </a:lnTo>
                <a:lnTo>
                  <a:pt x="1377" y="309"/>
                </a:lnTo>
                <a:lnTo>
                  <a:pt x="1374" y="304"/>
                </a:lnTo>
                <a:lnTo>
                  <a:pt x="1372" y="303"/>
                </a:lnTo>
                <a:lnTo>
                  <a:pt x="1370" y="301"/>
                </a:lnTo>
                <a:lnTo>
                  <a:pt x="1367" y="301"/>
                </a:lnTo>
                <a:lnTo>
                  <a:pt x="1363" y="299"/>
                </a:lnTo>
                <a:lnTo>
                  <a:pt x="1355" y="302"/>
                </a:lnTo>
                <a:lnTo>
                  <a:pt x="1344" y="305"/>
                </a:lnTo>
                <a:lnTo>
                  <a:pt x="1344" y="305"/>
                </a:lnTo>
                <a:lnTo>
                  <a:pt x="1284" y="333"/>
                </a:lnTo>
                <a:lnTo>
                  <a:pt x="1241" y="352"/>
                </a:lnTo>
                <a:lnTo>
                  <a:pt x="1190" y="374"/>
                </a:lnTo>
                <a:lnTo>
                  <a:pt x="1190" y="374"/>
                </a:lnTo>
                <a:lnTo>
                  <a:pt x="1210" y="355"/>
                </a:lnTo>
                <a:lnTo>
                  <a:pt x="1226" y="338"/>
                </a:lnTo>
                <a:lnTo>
                  <a:pt x="1240" y="323"/>
                </a:lnTo>
                <a:lnTo>
                  <a:pt x="1252" y="308"/>
                </a:lnTo>
                <a:lnTo>
                  <a:pt x="1252" y="308"/>
                </a:lnTo>
                <a:lnTo>
                  <a:pt x="1261" y="294"/>
                </a:lnTo>
                <a:lnTo>
                  <a:pt x="1270" y="278"/>
                </a:lnTo>
                <a:lnTo>
                  <a:pt x="1277" y="263"/>
                </a:lnTo>
                <a:lnTo>
                  <a:pt x="1284" y="249"/>
                </a:lnTo>
                <a:lnTo>
                  <a:pt x="1288" y="234"/>
                </a:lnTo>
                <a:lnTo>
                  <a:pt x="1292" y="221"/>
                </a:lnTo>
                <a:lnTo>
                  <a:pt x="1295" y="208"/>
                </a:lnTo>
                <a:lnTo>
                  <a:pt x="1296" y="196"/>
                </a:lnTo>
                <a:lnTo>
                  <a:pt x="1296" y="187"/>
                </a:lnTo>
                <a:lnTo>
                  <a:pt x="1294" y="178"/>
                </a:lnTo>
                <a:lnTo>
                  <a:pt x="1291" y="171"/>
                </a:lnTo>
                <a:lnTo>
                  <a:pt x="1287" y="167"/>
                </a:lnTo>
                <a:lnTo>
                  <a:pt x="1285" y="166"/>
                </a:lnTo>
                <a:lnTo>
                  <a:pt x="1282" y="166"/>
                </a:lnTo>
                <a:lnTo>
                  <a:pt x="1278" y="166"/>
                </a:lnTo>
                <a:lnTo>
                  <a:pt x="1275" y="166"/>
                </a:lnTo>
                <a:lnTo>
                  <a:pt x="1268" y="170"/>
                </a:lnTo>
                <a:lnTo>
                  <a:pt x="1259" y="177"/>
                </a:lnTo>
                <a:lnTo>
                  <a:pt x="1259" y="177"/>
                </a:lnTo>
                <a:lnTo>
                  <a:pt x="1230" y="202"/>
                </a:lnTo>
                <a:lnTo>
                  <a:pt x="1188" y="237"/>
                </a:lnTo>
                <a:lnTo>
                  <a:pt x="1136" y="279"/>
                </a:lnTo>
                <a:lnTo>
                  <a:pt x="1073" y="327"/>
                </a:lnTo>
                <a:lnTo>
                  <a:pt x="1073" y="327"/>
                </a:lnTo>
                <a:lnTo>
                  <a:pt x="1100" y="282"/>
                </a:lnTo>
                <a:lnTo>
                  <a:pt x="1124" y="240"/>
                </a:lnTo>
                <a:lnTo>
                  <a:pt x="1133" y="222"/>
                </a:lnTo>
                <a:lnTo>
                  <a:pt x="1142" y="204"/>
                </a:lnTo>
                <a:lnTo>
                  <a:pt x="1148" y="188"/>
                </a:lnTo>
                <a:lnTo>
                  <a:pt x="1154" y="173"/>
                </a:lnTo>
                <a:lnTo>
                  <a:pt x="1154" y="173"/>
                </a:lnTo>
                <a:lnTo>
                  <a:pt x="1158" y="155"/>
                </a:lnTo>
                <a:lnTo>
                  <a:pt x="1161" y="138"/>
                </a:lnTo>
                <a:lnTo>
                  <a:pt x="1165" y="121"/>
                </a:lnTo>
                <a:lnTo>
                  <a:pt x="1166" y="106"/>
                </a:lnTo>
                <a:lnTo>
                  <a:pt x="1166" y="90"/>
                </a:lnTo>
                <a:lnTo>
                  <a:pt x="1165" y="76"/>
                </a:lnTo>
                <a:lnTo>
                  <a:pt x="1162" y="64"/>
                </a:lnTo>
                <a:lnTo>
                  <a:pt x="1160" y="52"/>
                </a:lnTo>
                <a:lnTo>
                  <a:pt x="1157" y="42"/>
                </a:lnTo>
                <a:lnTo>
                  <a:pt x="1153" y="35"/>
                </a:lnTo>
                <a:lnTo>
                  <a:pt x="1148" y="31"/>
                </a:lnTo>
                <a:lnTo>
                  <a:pt x="1143" y="27"/>
                </a:lnTo>
                <a:lnTo>
                  <a:pt x="1141" y="27"/>
                </a:lnTo>
                <a:lnTo>
                  <a:pt x="1138" y="27"/>
                </a:lnTo>
                <a:lnTo>
                  <a:pt x="1134" y="28"/>
                </a:lnTo>
                <a:lnTo>
                  <a:pt x="1132" y="31"/>
                </a:lnTo>
                <a:lnTo>
                  <a:pt x="1126" y="36"/>
                </a:lnTo>
                <a:lnTo>
                  <a:pt x="1119" y="46"/>
                </a:lnTo>
                <a:lnTo>
                  <a:pt x="1119" y="46"/>
                </a:lnTo>
                <a:lnTo>
                  <a:pt x="1096" y="85"/>
                </a:lnTo>
                <a:lnTo>
                  <a:pt x="1060" y="142"/>
                </a:lnTo>
                <a:lnTo>
                  <a:pt x="1014" y="212"/>
                </a:lnTo>
                <a:lnTo>
                  <a:pt x="987" y="252"/>
                </a:lnTo>
                <a:lnTo>
                  <a:pt x="957" y="294"/>
                </a:lnTo>
                <a:lnTo>
                  <a:pt x="957" y="294"/>
                </a:lnTo>
                <a:lnTo>
                  <a:pt x="975" y="250"/>
                </a:lnTo>
                <a:lnTo>
                  <a:pt x="990" y="208"/>
                </a:lnTo>
                <a:lnTo>
                  <a:pt x="1001" y="171"/>
                </a:lnTo>
                <a:lnTo>
                  <a:pt x="1005" y="156"/>
                </a:lnTo>
                <a:lnTo>
                  <a:pt x="1008" y="141"/>
                </a:lnTo>
                <a:lnTo>
                  <a:pt x="1008" y="141"/>
                </a:lnTo>
                <a:lnTo>
                  <a:pt x="1010" y="124"/>
                </a:lnTo>
                <a:lnTo>
                  <a:pt x="1011" y="106"/>
                </a:lnTo>
                <a:lnTo>
                  <a:pt x="1010" y="90"/>
                </a:lnTo>
                <a:lnTo>
                  <a:pt x="1009" y="74"/>
                </a:lnTo>
                <a:lnTo>
                  <a:pt x="1007" y="59"/>
                </a:lnTo>
                <a:lnTo>
                  <a:pt x="1003" y="45"/>
                </a:lnTo>
                <a:lnTo>
                  <a:pt x="1000" y="33"/>
                </a:lnTo>
                <a:lnTo>
                  <a:pt x="996" y="22"/>
                </a:lnTo>
                <a:lnTo>
                  <a:pt x="990" y="13"/>
                </a:lnTo>
                <a:lnTo>
                  <a:pt x="985" y="6"/>
                </a:lnTo>
                <a:lnTo>
                  <a:pt x="980" y="2"/>
                </a:lnTo>
                <a:lnTo>
                  <a:pt x="974" y="0"/>
                </a:lnTo>
                <a:lnTo>
                  <a:pt x="972" y="0"/>
                </a:lnTo>
                <a:lnTo>
                  <a:pt x="969" y="0"/>
                </a:lnTo>
                <a:lnTo>
                  <a:pt x="967" y="3"/>
                </a:lnTo>
                <a:lnTo>
                  <a:pt x="964" y="5"/>
                </a:lnTo>
                <a:lnTo>
                  <a:pt x="959" y="11"/>
                </a:lnTo>
                <a:lnTo>
                  <a:pt x="954" y="21"/>
                </a:lnTo>
                <a:lnTo>
                  <a:pt x="954" y="21"/>
                </a:lnTo>
                <a:lnTo>
                  <a:pt x="932" y="80"/>
                </a:lnTo>
                <a:lnTo>
                  <a:pt x="916" y="120"/>
                </a:lnTo>
                <a:lnTo>
                  <a:pt x="897" y="166"/>
                </a:lnTo>
                <a:lnTo>
                  <a:pt x="872" y="220"/>
                </a:lnTo>
                <a:lnTo>
                  <a:pt x="857" y="249"/>
                </a:lnTo>
                <a:lnTo>
                  <a:pt x="842" y="280"/>
                </a:lnTo>
                <a:lnTo>
                  <a:pt x="824" y="312"/>
                </a:lnTo>
                <a:lnTo>
                  <a:pt x="804" y="347"/>
                </a:lnTo>
                <a:lnTo>
                  <a:pt x="784" y="382"/>
                </a:lnTo>
                <a:lnTo>
                  <a:pt x="760" y="419"/>
                </a:lnTo>
                <a:lnTo>
                  <a:pt x="760" y="419"/>
                </a:lnTo>
                <a:lnTo>
                  <a:pt x="738" y="454"/>
                </a:lnTo>
                <a:lnTo>
                  <a:pt x="716" y="487"/>
                </a:lnTo>
                <a:lnTo>
                  <a:pt x="696" y="516"/>
                </a:lnTo>
                <a:lnTo>
                  <a:pt x="677" y="541"/>
                </a:lnTo>
                <a:lnTo>
                  <a:pt x="659" y="563"/>
                </a:lnTo>
                <a:lnTo>
                  <a:pt x="642" y="581"/>
                </a:lnTo>
                <a:lnTo>
                  <a:pt x="626" y="596"/>
                </a:lnTo>
                <a:lnTo>
                  <a:pt x="618" y="602"/>
                </a:lnTo>
                <a:lnTo>
                  <a:pt x="611" y="607"/>
                </a:lnTo>
                <a:lnTo>
                  <a:pt x="604" y="611"/>
                </a:lnTo>
                <a:lnTo>
                  <a:pt x="597" y="614"/>
                </a:lnTo>
                <a:lnTo>
                  <a:pt x="591" y="616"/>
                </a:lnTo>
                <a:lnTo>
                  <a:pt x="584" y="617"/>
                </a:lnTo>
                <a:lnTo>
                  <a:pt x="577" y="617"/>
                </a:lnTo>
                <a:lnTo>
                  <a:pt x="570" y="616"/>
                </a:lnTo>
                <a:lnTo>
                  <a:pt x="565" y="614"/>
                </a:lnTo>
                <a:lnTo>
                  <a:pt x="558" y="610"/>
                </a:lnTo>
                <a:lnTo>
                  <a:pt x="552" y="607"/>
                </a:lnTo>
                <a:lnTo>
                  <a:pt x="546" y="602"/>
                </a:lnTo>
                <a:lnTo>
                  <a:pt x="540" y="595"/>
                </a:lnTo>
                <a:lnTo>
                  <a:pt x="535" y="589"/>
                </a:lnTo>
                <a:lnTo>
                  <a:pt x="523" y="571"/>
                </a:lnTo>
                <a:lnTo>
                  <a:pt x="511" y="549"/>
                </a:lnTo>
                <a:lnTo>
                  <a:pt x="511" y="549"/>
                </a:lnTo>
                <a:lnTo>
                  <a:pt x="505" y="537"/>
                </a:lnTo>
                <a:lnTo>
                  <a:pt x="498" y="525"/>
                </a:lnTo>
                <a:lnTo>
                  <a:pt x="489" y="516"/>
                </a:lnTo>
                <a:lnTo>
                  <a:pt x="481" y="506"/>
                </a:lnTo>
                <a:lnTo>
                  <a:pt x="472" y="497"/>
                </a:lnTo>
                <a:lnTo>
                  <a:pt x="463" y="489"/>
                </a:lnTo>
                <a:lnTo>
                  <a:pt x="452" y="481"/>
                </a:lnTo>
                <a:lnTo>
                  <a:pt x="441" y="475"/>
                </a:lnTo>
                <a:lnTo>
                  <a:pt x="429" y="468"/>
                </a:lnTo>
                <a:lnTo>
                  <a:pt x="419" y="463"/>
                </a:lnTo>
                <a:lnTo>
                  <a:pt x="406" y="459"/>
                </a:lnTo>
                <a:lnTo>
                  <a:pt x="394" y="454"/>
                </a:lnTo>
                <a:lnTo>
                  <a:pt x="381" y="451"/>
                </a:lnTo>
                <a:lnTo>
                  <a:pt x="368" y="449"/>
                </a:lnTo>
                <a:lnTo>
                  <a:pt x="354" y="447"/>
                </a:lnTo>
                <a:lnTo>
                  <a:pt x="341" y="446"/>
                </a:lnTo>
                <a:lnTo>
                  <a:pt x="313" y="445"/>
                </a:lnTo>
                <a:lnTo>
                  <a:pt x="286" y="447"/>
                </a:lnTo>
                <a:lnTo>
                  <a:pt x="259" y="451"/>
                </a:lnTo>
                <a:lnTo>
                  <a:pt x="233" y="458"/>
                </a:lnTo>
                <a:lnTo>
                  <a:pt x="207" y="466"/>
                </a:lnTo>
                <a:lnTo>
                  <a:pt x="194" y="472"/>
                </a:lnTo>
                <a:lnTo>
                  <a:pt x="182" y="478"/>
                </a:lnTo>
                <a:lnTo>
                  <a:pt x="170" y="484"/>
                </a:lnTo>
                <a:lnTo>
                  <a:pt x="159" y="491"/>
                </a:lnTo>
                <a:lnTo>
                  <a:pt x="149" y="498"/>
                </a:lnTo>
                <a:lnTo>
                  <a:pt x="138" y="507"/>
                </a:lnTo>
                <a:lnTo>
                  <a:pt x="138" y="507"/>
                </a:lnTo>
                <a:lnTo>
                  <a:pt x="127" y="517"/>
                </a:lnTo>
                <a:lnTo>
                  <a:pt x="127" y="517"/>
                </a:lnTo>
                <a:lnTo>
                  <a:pt x="89" y="529"/>
                </a:lnTo>
                <a:lnTo>
                  <a:pt x="69" y="536"/>
                </a:lnTo>
                <a:lnTo>
                  <a:pt x="50" y="544"/>
                </a:lnTo>
                <a:lnTo>
                  <a:pt x="32" y="552"/>
                </a:lnTo>
                <a:lnTo>
                  <a:pt x="18" y="561"/>
                </a:lnTo>
                <a:lnTo>
                  <a:pt x="11" y="565"/>
                </a:lnTo>
                <a:lnTo>
                  <a:pt x="7" y="571"/>
                </a:lnTo>
                <a:lnTo>
                  <a:pt x="3" y="575"/>
                </a:lnTo>
                <a:lnTo>
                  <a:pt x="0" y="579"/>
                </a:lnTo>
                <a:lnTo>
                  <a:pt x="0" y="579"/>
                </a:lnTo>
                <a:lnTo>
                  <a:pt x="11" y="582"/>
                </a:lnTo>
                <a:lnTo>
                  <a:pt x="38" y="591"/>
                </a:lnTo>
                <a:lnTo>
                  <a:pt x="56" y="595"/>
                </a:lnTo>
                <a:lnTo>
                  <a:pt x="77" y="600"/>
                </a:lnTo>
                <a:lnTo>
                  <a:pt x="99" y="603"/>
                </a:lnTo>
                <a:lnTo>
                  <a:pt x="122" y="605"/>
                </a:lnTo>
                <a:lnTo>
                  <a:pt x="122" y="605"/>
                </a:lnTo>
                <a:lnTo>
                  <a:pt x="156" y="648"/>
                </a:lnTo>
                <a:lnTo>
                  <a:pt x="173" y="671"/>
                </a:lnTo>
                <a:lnTo>
                  <a:pt x="191" y="694"/>
                </a:lnTo>
                <a:lnTo>
                  <a:pt x="206" y="717"/>
                </a:lnTo>
                <a:lnTo>
                  <a:pt x="220" y="737"/>
                </a:lnTo>
                <a:lnTo>
                  <a:pt x="228" y="755"/>
                </a:lnTo>
                <a:lnTo>
                  <a:pt x="231" y="763"/>
                </a:lnTo>
                <a:lnTo>
                  <a:pt x="234" y="769"/>
                </a:lnTo>
                <a:lnTo>
                  <a:pt x="234" y="769"/>
                </a:lnTo>
                <a:lnTo>
                  <a:pt x="244" y="826"/>
                </a:lnTo>
                <a:lnTo>
                  <a:pt x="251" y="861"/>
                </a:lnTo>
                <a:lnTo>
                  <a:pt x="261" y="897"/>
                </a:lnTo>
                <a:lnTo>
                  <a:pt x="272" y="937"/>
                </a:lnTo>
                <a:lnTo>
                  <a:pt x="280" y="958"/>
                </a:lnTo>
                <a:lnTo>
                  <a:pt x="287" y="979"/>
                </a:lnTo>
                <a:lnTo>
                  <a:pt x="297" y="1001"/>
                </a:lnTo>
                <a:lnTo>
                  <a:pt x="307" y="1021"/>
                </a:lnTo>
                <a:lnTo>
                  <a:pt x="319" y="1043"/>
                </a:lnTo>
                <a:lnTo>
                  <a:pt x="330" y="1064"/>
                </a:lnTo>
                <a:lnTo>
                  <a:pt x="344" y="1086"/>
                </a:lnTo>
                <a:lnTo>
                  <a:pt x="359" y="1107"/>
                </a:lnTo>
                <a:lnTo>
                  <a:pt x="377" y="1128"/>
                </a:lnTo>
                <a:lnTo>
                  <a:pt x="394" y="1148"/>
                </a:lnTo>
                <a:lnTo>
                  <a:pt x="414" y="1169"/>
                </a:lnTo>
                <a:lnTo>
                  <a:pt x="436" y="1188"/>
                </a:lnTo>
                <a:lnTo>
                  <a:pt x="458" y="1206"/>
                </a:lnTo>
                <a:lnTo>
                  <a:pt x="483" y="1224"/>
                </a:lnTo>
                <a:lnTo>
                  <a:pt x="510" y="1242"/>
                </a:lnTo>
                <a:lnTo>
                  <a:pt x="539" y="1259"/>
                </a:lnTo>
                <a:lnTo>
                  <a:pt x="570" y="1274"/>
                </a:lnTo>
                <a:lnTo>
                  <a:pt x="602" y="1289"/>
                </a:lnTo>
                <a:lnTo>
                  <a:pt x="638" y="1302"/>
                </a:lnTo>
                <a:lnTo>
                  <a:pt x="675" y="1315"/>
                </a:lnTo>
                <a:lnTo>
                  <a:pt x="715" y="1326"/>
                </a:lnTo>
                <a:lnTo>
                  <a:pt x="757" y="1334"/>
                </a:lnTo>
                <a:lnTo>
                  <a:pt x="757" y="1334"/>
                </a:lnTo>
                <a:lnTo>
                  <a:pt x="789" y="1338"/>
                </a:lnTo>
                <a:lnTo>
                  <a:pt x="804" y="1341"/>
                </a:lnTo>
                <a:lnTo>
                  <a:pt x="818" y="1345"/>
                </a:lnTo>
                <a:lnTo>
                  <a:pt x="825" y="1348"/>
                </a:lnTo>
                <a:lnTo>
                  <a:pt x="831" y="1351"/>
                </a:lnTo>
                <a:lnTo>
                  <a:pt x="839" y="1357"/>
                </a:lnTo>
                <a:lnTo>
                  <a:pt x="845" y="1362"/>
                </a:lnTo>
                <a:lnTo>
                  <a:pt x="852" y="1370"/>
                </a:lnTo>
                <a:lnTo>
                  <a:pt x="859" y="1377"/>
                </a:lnTo>
                <a:lnTo>
                  <a:pt x="866" y="1388"/>
                </a:lnTo>
                <a:lnTo>
                  <a:pt x="873" y="1399"/>
                </a:lnTo>
                <a:lnTo>
                  <a:pt x="873" y="1399"/>
                </a:lnTo>
                <a:lnTo>
                  <a:pt x="893" y="1430"/>
                </a:lnTo>
                <a:lnTo>
                  <a:pt x="912" y="1460"/>
                </a:lnTo>
                <a:lnTo>
                  <a:pt x="930" y="1488"/>
                </a:lnTo>
                <a:lnTo>
                  <a:pt x="950" y="1514"/>
                </a:lnTo>
                <a:lnTo>
                  <a:pt x="967" y="1538"/>
                </a:lnTo>
                <a:lnTo>
                  <a:pt x="984" y="1559"/>
                </a:lnTo>
                <a:lnTo>
                  <a:pt x="1000" y="1577"/>
                </a:lnTo>
                <a:lnTo>
                  <a:pt x="1015" y="1591"/>
                </a:lnTo>
                <a:lnTo>
                  <a:pt x="1015" y="1591"/>
                </a:lnTo>
                <a:lnTo>
                  <a:pt x="1028" y="1603"/>
                </a:lnTo>
                <a:lnTo>
                  <a:pt x="1043" y="1614"/>
                </a:lnTo>
                <a:lnTo>
                  <a:pt x="1057" y="1622"/>
                </a:lnTo>
                <a:lnTo>
                  <a:pt x="1071" y="1630"/>
                </a:lnTo>
                <a:lnTo>
                  <a:pt x="1085" y="1636"/>
                </a:lnTo>
                <a:lnTo>
                  <a:pt x="1098" y="1642"/>
                </a:lnTo>
                <a:lnTo>
                  <a:pt x="1110" y="1646"/>
                </a:lnTo>
                <a:lnTo>
                  <a:pt x="1122" y="1648"/>
                </a:lnTo>
                <a:lnTo>
                  <a:pt x="1131" y="1648"/>
                </a:lnTo>
                <a:lnTo>
                  <a:pt x="1140" y="1648"/>
                </a:lnTo>
                <a:lnTo>
                  <a:pt x="1146" y="1646"/>
                </a:lnTo>
                <a:lnTo>
                  <a:pt x="1151" y="1643"/>
                </a:lnTo>
                <a:lnTo>
                  <a:pt x="1153" y="1641"/>
                </a:lnTo>
                <a:lnTo>
                  <a:pt x="1154" y="1637"/>
                </a:lnTo>
                <a:lnTo>
                  <a:pt x="1154" y="1634"/>
                </a:lnTo>
                <a:lnTo>
                  <a:pt x="1154" y="1631"/>
                </a:lnTo>
                <a:lnTo>
                  <a:pt x="1151" y="1623"/>
                </a:lnTo>
                <a:lnTo>
                  <a:pt x="1145" y="1614"/>
                </a:lnTo>
                <a:lnTo>
                  <a:pt x="1145" y="1614"/>
                </a:lnTo>
                <a:lnTo>
                  <a:pt x="1119" y="1577"/>
                </a:lnTo>
                <a:lnTo>
                  <a:pt x="1119" y="1577"/>
                </a:lnTo>
                <a:lnTo>
                  <a:pt x="1118" y="1574"/>
                </a:lnTo>
                <a:lnTo>
                  <a:pt x="1117" y="1571"/>
                </a:lnTo>
                <a:lnTo>
                  <a:pt x="1117" y="1569"/>
                </a:lnTo>
                <a:lnTo>
                  <a:pt x="1118" y="1566"/>
                </a:lnTo>
                <a:lnTo>
                  <a:pt x="1119" y="1565"/>
                </a:lnTo>
                <a:lnTo>
                  <a:pt x="1122" y="1565"/>
                </a:lnTo>
                <a:lnTo>
                  <a:pt x="1124" y="1565"/>
                </a:lnTo>
                <a:lnTo>
                  <a:pt x="1127" y="1566"/>
                </a:lnTo>
                <a:lnTo>
                  <a:pt x="1127" y="1566"/>
                </a:lnTo>
                <a:lnTo>
                  <a:pt x="1143" y="1575"/>
                </a:lnTo>
                <a:lnTo>
                  <a:pt x="1158" y="1583"/>
                </a:lnTo>
                <a:lnTo>
                  <a:pt x="1174" y="1589"/>
                </a:lnTo>
                <a:lnTo>
                  <a:pt x="1189" y="1593"/>
                </a:lnTo>
                <a:lnTo>
                  <a:pt x="1204" y="1598"/>
                </a:lnTo>
                <a:lnTo>
                  <a:pt x="1218" y="1600"/>
                </a:lnTo>
                <a:lnTo>
                  <a:pt x="1231" y="1601"/>
                </a:lnTo>
                <a:lnTo>
                  <a:pt x="1242" y="1601"/>
                </a:lnTo>
                <a:lnTo>
                  <a:pt x="1253" y="1600"/>
                </a:lnTo>
                <a:lnTo>
                  <a:pt x="1260" y="1598"/>
                </a:lnTo>
                <a:lnTo>
                  <a:pt x="1267" y="1594"/>
                </a:lnTo>
                <a:lnTo>
                  <a:pt x="1271" y="1590"/>
                </a:lnTo>
                <a:lnTo>
                  <a:pt x="1271" y="1588"/>
                </a:lnTo>
                <a:lnTo>
                  <a:pt x="1272" y="1585"/>
                </a:lnTo>
                <a:lnTo>
                  <a:pt x="1271" y="1582"/>
                </a:lnTo>
                <a:lnTo>
                  <a:pt x="1271" y="1578"/>
                </a:lnTo>
                <a:lnTo>
                  <a:pt x="1267" y="1571"/>
                </a:lnTo>
                <a:lnTo>
                  <a:pt x="1259" y="1563"/>
                </a:lnTo>
                <a:lnTo>
                  <a:pt x="1259" y="1563"/>
                </a:lnTo>
                <a:lnTo>
                  <a:pt x="1234" y="1538"/>
                </a:lnTo>
                <a:lnTo>
                  <a:pt x="1200" y="1505"/>
                </a:lnTo>
                <a:lnTo>
                  <a:pt x="1200" y="1505"/>
                </a:lnTo>
                <a:lnTo>
                  <a:pt x="1197" y="1501"/>
                </a:lnTo>
                <a:lnTo>
                  <a:pt x="1195" y="1497"/>
                </a:lnTo>
                <a:lnTo>
                  <a:pt x="1195" y="1493"/>
                </a:lnTo>
                <a:lnTo>
                  <a:pt x="1196" y="1491"/>
                </a:lnTo>
                <a:lnTo>
                  <a:pt x="1198" y="1489"/>
                </a:lnTo>
                <a:lnTo>
                  <a:pt x="1201" y="1488"/>
                </a:lnTo>
                <a:lnTo>
                  <a:pt x="1205" y="1488"/>
                </a:lnTo>
                <a:lnTo>
                  <a:pt x="1211" y="1490"/>
                </a:lnTo>
                <a:lnTo>
                  <a:pt x="1211" y="1490"/>
                </a:lnTo>
                <a:lnTo>
                  <a:pt x="1238" y="1502"/>
                </a:lnTo>
                <a:lnTo>
                  <a:pt x="1260" y="1509"/>
                </a:lnTo>
                <a:lnTo>
                  <a:pt x="1260" y="1509"/>
                </a:lnTo>
                <a:lnTo>
                  <a:pt x="1278" y="1514"/>
                </a:lnTo>
                <a:lnTo>
                  <a:pt x="1296" y="1517"/>
                </a:lnTo>
                <a:lnTo>
                  <a:pt x="1312" y="1519"/>
                </a:lnTo>
                <a:lnTo>
                  <a:pt x="1328" y="1519"/>
                </a:lnTo>
                <a:lnTo>
                  <a:pt x="1343" y="1519"/>
                </a:lnTo>
                <a:lnTo>
                  <a:pt x="1357" y="1518"/>
                </a:lnTo>
                <a:lnTo>
                  <a:pt x="1370" y="1516"/>
                </a:lnTo>
                <a:lnTo>
                  <a:pt x="1381" y="1513"/>
                </a:lnTo>
                <a:lnTo>
                  <a:pt x="1390" y="1509"/>
                </a:lnTo>
                <a:lnTo>
                  <a:pt x="1398" y="1505"/>
                </a:lnTo>
                <a:lnTo>
                  <a:pt x="1403" y="1501"/>
                </a:lnTo>
                <a:lnTo>
                  <a:pt x="1405" y="1495"/>
                </a:lnTo>
                <a:lnTo>
                  <a:pt x="1405" y="1492"/>
                </a:lnTo>
                <a:lnTo>
                  <a:pt x="1405" y="1490"/>
                </a:lnTo>
                <a:lnTo>
                  <a:pt x="1404" y="1487"/>
                </a:lnTo>
                <a:lnTo>
                  <a:pt x="1402" y="1484"/>
                </a:lnTo>
                <a:lnTo>
                  <a:pt x="1397" y="1478"/>
                </a:lnTo>
                <a:lnTo>
                  <a:pt x="1387" y="1472"/>
                </a:lnTo>
                <a:lnTo>
                  <a:pt x="1387" y="1472"/>
                </a:lnTo>
                <a:lnTo>
                  <a:pt x="1348" y="1450"/>
                </a:lnTo>
                <a:lnTo>
                  <a:pt x="1295" y="1419"/>
                </a:lnTo>
                <a:lnTo>
                  <a:pt x="1295" y="1419"/>
                </a:lnTo>
                <a:lnTo>
                  <a:pt x="1291" y="1416"/>
                </a:lnTo>
                <a:lnTo>
                  <a:pt x="1291" y="1415"/>
                </a:lnTo>
                <a:lnTo>
                  <a:pt x="1291" y="1413"/>
                </a:lnTo>
                <a:lnTo>
                  <a:pt x="1292" y="1412"/>
                </a:lnTo>
                <a:lnTo>
                  <a:pt x="1294" y="1412"/>
                </a:lnTo>
                <a:lnTo>
                  <a:pt x="1299" y="1410"/>
                </a:lnTo>
                <a:lnTo>
                  <a:pt x="1299" y="141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pl-PL"/>
          </a:p>
        </p:txBody>
      </p:sp>
      <p:grpSp>
        <p:nvGrpSpPr>
          <p:cNvPr id="32" name="Grupa 31" descr="Zagrożenia dla okolicy, w której mieszkają respondenci związane ze zmieniającym się klimatem.&#10;&#10;Grafika przedstawia niedobór wody, niski poziom wód: 8%.&#10;">
            <a:extLst>
              <a:ext uri="{FF2B5EF4-FFF2-40B4-BE49-F238E27FC236}">
                <a16:creationId xmlns:a16="http://schemas.microsoft.com/office/drawing/2014/main" id="{356ABBA8-5FDE-4211-9E34-1528EB7FE829}"/>
              </a:ext>
            </a:extLst>
          </p:cNvPr>
          <p:cNvGrpSpPr/>
          <p:nvPr/>
        </p:nvGrpSpPr>
        <p:grpSpPr>
          <a:xfrm>
            <a:off x="6464276" y="1859473"/>
            <a:ext cx="414683" cy="460378"/>
            <a:chOff x="3273426" y="0"/>
            <a:chExt cx="2290763" cy="2543176"/>
          </a:xfrm>
          <a:solidFill>
            <a:schemeClr val="bg1">
              <a:lumMod val="75000"/>
            </a:schemeClr>
          </a:solidFill>
        </p:grpSpPr>
        <p:sp>
          <p:nvSpPr>
            <p:cNvPr id="33" name="Freeform 5">
              <a:extLst>
                <a:ext uri="{FF2B5EF4-FFF2-40B4-BE49-F238E27FC236}">
                  <a16:creationId xmlns:a16="http://schemas.microsoft.com/office/drawing/2014/main" id="{E9916BF5-5592-44F3-BB6E-3A9280F3B244}"/>
                </a:ext>
              </a:extLst>
            </p:cNvPr>
            <p:cNvSpPr>
              <a:spLocks/>
            </p:cNvSpPr>
            <p:nvPr/>
          </p:nvSpPr>
          <p:spPr bwMode="auto">
            <a:xfrm>
              <a:off x="3378201" y="0"/>
              <a:ext cx="1795463" cy="476250"/>
            </a:xfrm>
            <a:custGeom>
              <a:avLst/>
              <a:gdLst>
                <a:gd name="T0" fmla="*/ 456 w 1131"/>
                <a:gd name="T1" fmla="*/ 185 h 300"/>
                <a:gd name="T2" fmla="*/ 675 w 1131"/>
                <a:gd name="T3" fmla="*/ 300 h 300"/>
                <a:gd name="T4" fmla="*/ 1054 w 1131"/>
                <a:gd name="T5" fmla="*/ 185 h 300"/>
                <a:gd name="T6" fmla="*/ 1070 w 1131"/>
                <a:gd name="T7" fmla="*/ 183 h 300"/>
                <a:gd name="T8" fmla="*/ 1095 w 1131"/>
                <a:gd name="T9" fmla="*/ 171 h 300"/>
                <a:gd name="T10" fmla="*/ 1117 w 1131"/>
                <a:gd name="T11" fmla="*/ 151 h 300"/>
                <a:gd name="T12" fmla="*/ 1129 w 1131"/>
                <a:gd name="T13" fmla="*/ 123 h 300"/>
                <a:gd name="T14" fmla="*/ 1131 w 1131"/>
                <a:gd name="T15" fmla="*/ 103 h 300"/>
                <a:gd name="T16" fmla="*/ 1129 w 1131"/>
                <a:gd name="T17" fmla="*/ 87 h 300"/>
                <a:gd name="T18" fmla="*/ 1117 w 1131"/>
                <a:gd name="T19" fmla="*/ 62 h 300"/>
                <a:gd name="T20" fmla="*/ 1097 w 1131"/>
                <a:gd name="T21" fmla="*/ 42 h 300"/>
                <a:gd name="T22" fmla="*/ 1070 w 1131"/>
                <a:gd name="T23" fmla="*/ 32 h 300"/>
                <a:gd name="T24" fmla="*/ 720 w 1131"/>
                <a:gd name="T25" fmla="*/ 62 h 300"/>
                <a:gd name="T26" fmla="*/ 712 w 1131"/>
                <a:gd name="T27" fmla="*/ 50 h 300"/>
                <a:gd name="T28" fmla="*/ 685 w 1131"/>
                <a:gd name="T29" fmla="*/ 26 h 300"/>
                <a:gd name="T30" fmla="*/ 643 w 1131"/>
                <a:gd name="T31" fmla="*/ 10 h 300"/>
                <a:gd name="T32" fmla="*/ 593 w 1131"/>
                <a:gd name="T33" fmla="*/ 0 h 300"/>
                <a:gd name="T34" fmla="*/ 565 w 1131"/>
                <a:gd name="T35" fmla="*/ 0 h 300"/>
                <a:gd name="T36" fmla="*/ 512 w 1131"/>
                <a:gd name="T37" fmla="*/ 4 h 300"/>
                <a:gd name="T38" fmla="*/ 464 w 1131"/>
                <a:gd name="T39" fmla="*/ 18 h 300"/>
                <a:gd name="T40" fmla="*/ 430 w 1131"/>
                <a:gd name="T41" fmla="*/ 38 h 300"/>
                <a:gd name="T42" fmla="*/ 411 w 1131"/>
                <a:gd name="T43" fmla="*/ 62 h 300"/>
                <a:gd name="T44" fmla="*/ 77 w 1131"/>
                <a:gd name="T45" fmla="*/ 32 h 300"/>
                <a:gd name="T46" fmla="*/ 47 w 1131"/>
                <a:gd name="T47" fmla="*/ 36 h 300"/>
                <a:gd name="T48" fmla="*/ 21 w 1131"/>
                <a:gd name="T49" fmla="*/ 50 h 300"/>
                <a:gd name="T50" fmla="*/ 6 w 1131"/>
                <a:gd name="T51" fmla="*/ 73 h 300"/>
                <a:gd name="T52" fmla="*/ 0 w 1131"/>
                <a:gd name="T53" fmla="*/ 103 h 300"/>
                <a:gd name="T54" fmla="*/ 0 w 1131"/>
                <a:gd name="T55" fmla="*/ 107 h 300"/>
                <a:gd name="T56" fmla="*/ 6 w 1131"/>
                <a:gd name="T57" fmla="*/ 137 h 300"/>
                <a:gd name="T58" fmla="*/ 21 w 1131"/>
                <a:gd name="T59" fmla="*/ 161 h 300"/>
                <a:gd name="T60" fmla="*/ 47 w 1131"/>
                <a:gd name="T61" fmla="*/ 179 h 300"/>
                <a:gd name="T62" fmla="*/ 77 w 1131"/>
                <a:gd name="T63" fmla="*/ 18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1" h="300">
                  <a:moveTo>
                    <a:pt x="77" y="185"/>
                  </a:moveTo>
                  <a:lnTo>
                    <a:pt x="456" y="185"/>
                  </a:lnTo>
                  <a:lnTo>
                    <a:pt x="456" y="300"/>
                  </a:lnTo>
                  <a:lnTo>
                    <a:pt x="675" y="300"/>
                  </a:lnTo>
                  <a:lnTo>
                    <a:pt x="675" y="185"/>
                  </a:lnTo>
                  <a:lnTo>
                    <a:pt x="1054" y="185"/>
                  </a:lnTo>
                  <a:lnTo>
                    <a:pt x="1054" y="185"/>
                  </a:lnTo>
                  <a:lnTo>
                    <a:pt x="1070" y="183"/>
                  </a:lnTo>
                  <a:lnTo>
                    <a:pt x="1084" y="179"/>
                  </a:lnTo>
                  <a:lnTo>
                    <a:pt x="1095" y="171"/>
                  </a:lnTo>
                  <a:lnTo>
                    <a:pt x="1107" y="161"/>
                  </a:lnTo>
                  <a:lnTo>
                    <a:pt x="1117" y="151"/>
                  </a:lnTo>
                  <a:lnTo>
                    <a:pt x="1125" y="137"/>
                  </a:lnTo>
                  <a:lnTo>
                    <a:pt x="1129" y="123"/>
                  </a:lnTo>
                  <a:lnTo>
                    <a:pt x="1131" y="107"/>
                  </a:lnTo>
                  <a:lnTo>
                    <a:pt x="1131" y="103"/>
                  </a:lnTo>
                  <a:lnTo>
                    <a:pt x="1131" y="103"/>
                  </a:lnTo>
                  <a:lnTo>
                    <a:pt x="1129" y="87"/>
                  </a:lnTo>
                  <a:lnTo>
                    <a:pt x="1125" y="73"/>
                  </a:lnTo>
                  <a:lnTo>
                    <a:pt x="1117" y="62"/>
                  </a:lnTo>
                  <a:lnTo>
                    <a:pt x="1107" y="50"/>
                  </a:lnTo>
                  <a:lnTo>
                    <a:pt x="1097" y="42"/>
                  </a:lnTo>
                  <a:lnTo>
                    <a:pt x="1084" y="36"/>
                  </a:lnTo>
                  <a:lnTo>
                    <a:pt x="1070" y="32"/>
                  </a:lnTo>
                  <a:lnTo>
                    <a:pt x="1054" y="32"/>
                  </a:lnTo>
                  <a:lnTo>
                    <a:pt x="720" y="62"/>
                  </a:lnTo>
                  <a:lnTo>
                    <a:pt x="720" y="62"/>
                  </a:lnTo>
                  <a:lnTo>
                    <a:pt x="712" y="50"/>
                  </a:lnTo>
                  <a:lnTo>
                    <a:pt x="700" y="38"/>
                  </a:lnTo>
                  <a:lnTo>
                    <a:pt x="685" y="26"/>
                  </a:lnTo>
                  <a:lnTo>
                    <a:pt x="665" y="18"/>
                  </a:lnTo>
                  <a:lnTo>
                    <a:pt x="643" y="10"/>
                  </a:lnTo>
                  <a:lnTo>
                    <a:pt x="619" y="4"/>
                  </a:lnTo>
                  <a:lnTo>
                    <a:pt x="593" y="0"/>
                  </a:lnTo>
                  <a:lnTo>
                    <a:pt x="565" y="0"/>
                  </a:lnTo>
                  <a:lnTo>
                    <a:pt x="565" y="0"/>
                  </a:lnTo>
                  <a:lnTo>
                    <a:pt x="538" y="0"/>
                  </a:lnTo>
                  <a:lnTo>
                    <a:pt x="512" y="4"/>
                  </a:lnTo>
                  <a:lnTo>
                    <a:pt x="486" y="10"/>
                  </a:lnTo>
                  <a:lnTo>
                    <a:pt x="464" y="18"/>
                  </a:lnTo>
                  <a:lnTo>
                    <a:pt x="446" y="26"/>
                  </a:lnTo>
                  <a:lnTo>
                    <a:pt x="430" y="38"/>
                  </a:lnTo>
                  <a:lnTo>
                    <a:pt x="418" y="50"/>
                  </a:lnTo>
                  <a:lnTo>
                    <a:pt x="411" y="62"/>
                  </a:lnTo>
                  <a:lnTo>
                    <a:pt x="77" y="32"/>
                  </a:lnTo>
                  <a:lnTo>
                    <a:pt x="77" y="32"/>
                  </a:lnTo>
                  <a:lnTo>
                    <a:pt x="61" y="32"/>
                  </a:lnTo>
                  <a:lnTo>
                    <a:pt x="47" y="36"/>
                  </a:lnTo>
                  <a:lnTo>
                    <a:pt x="33" y="42"/>
                  </a:lnTo>
                  <a:lnTo>
                    <a:pt x="21" y="50"/>
                  </a:lnTo>
                  <a:lnTo>
                    <a:pt x="13" y="62"/>
                  </a:lnTo>
                  <a:lnTo>
                    <a:pt x="6" y="73"/>
                  </a:lnTo>
                  <a:lnTo>
                    <a:pt x="2" y="87"/>
                  </a:lnTo>
                  <a:lnTo>
                    <a:pt x="0" y="103"/>
                  </a:lnTo>
                  <a:lnTo>
                    <a:pt x="0" y="107"/>
                  </a:lnTo>
                  <a:lnTo>
                    <a:pt x="0" y="107"/>
                  </a:lnTo>
                  <a:lnTo>
                    <a:pt x="2" y="123"/>
                  </a:lnTo>
                  <a:lnTo>
                    <a:pt x="6" y="137"/>
                  </a:lnTo>
                  <a:lnTo>
                    <a:pt x="13" y="151"/>
                  </a:lnTo>
                  <a:lnTo>
                    <a:pt x="21" y="161"/>
                  </a:lnTo>
                  <a:lnTo>
                    <a:pt x="33" y="171"/>
                  </a:lnTo>
                  <a:lnTo>
                    <a:pt x="47" y="179"/>
                  </a:lnTo>
                  <a:lnTo>
                    <a:pt x="61" y="183"/>
                  </a:lnTo>
                  <a:lnTo>
                    <a:pt x="77" y="185"/>
                  </a:lnTo>
                  <a:lnTo>
                    <a:pt x="77"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 name="Freeform 6">
              <a:extLst>
                <a:ext uri="{FF2B5EF4-FFF2-40B4-BE49-F238E27FC236}">
                  <a16:creationId xmlns:a16="http://schemas.microsoft.com/office/drawing/2014/main" id="{36000418-5B72-4EA0-A043-D30E34DF3AAF}"/>
                </a:ext>
              </a:extLst>
            </p:cNvPr>
            <p:cNvSpPr>
              <a:spLocks/>
            </p:cNvSpPr>
            <p:nvPr/>
          </p:nvSpPr>
          <p:spPr bwMode="auto">
            <a:xfrm>
              <a:off x="3273426" y="536575"/>
              <a:ext cx="2290763" cy="1328738"/>
            </a:xfrm>
            <a:custGeom>
              <a:avLst/>
              <a:gdLst>
                <a:gd name="T0" fmla="*/ 1354 w 1443"/>
                <a:gd name="T1" fmla="*/ 571 h 837"/>
                <a:gd name="T2" fmla="*/ 1249 w 1443"/>
                <a:gd name="T3" fmla="*/ 599 h 837"/>
                <a:gd name="T4" fmla="*/ 1338 w 1443"/>
                <a:gd name="T5" fmla="*/ 522 h 837"/>
                <a:gd name="T6" fmla="*/ 1316 w 1443"/>
                <a:gd name="T7" fmla="*/ 464 h 837"/>
                <a:gd name="T8" fmla="*/ 1279 w 1443"/>
                <a:gd name="T9" fmla="*/ 379 h 837"/>
                <a:gd name="T10" fmla="*/ 1259 w 1443"/>
                <a:gd name="T11" fmla="*/ 349 h 837"/>
                <a:gd name="T12" fmla="*/ 1223 w 1443"/>
                <a:gd name="T13" fmla="*/ 307 h 837"/>
                <a:gd name="T14" fmla="*/ 1181 w 1443"/>
                <a:gd name="T15" fmla="*/ 270 h 837"/>
                <a:gd name="T16" fmla="*/ 1138 w 1443"/>
                <a:gd name="T17" fmla="*/ 236 h 837"/>
                <a:gd name="T18" fmla="*/ 1092 w 1443"/>
                <a:gd name="T19" fmla="*/ 208 h 837"/>
                <a:gd name="T20" fmla="*/ 1042 w 1443"/>
                <a:gd name="T21" fmla="*/ 186 h 837"/>
                <a:gd name="T22" fmla="*/ 991 w 1443"/>
                <a:gd name="T23" fmla="*/ 168 h 837"/>
                <a:gd name="T24" fmla="*/ 937 w 1443"/>
                <a:gd name="T25" fmla="*/ 156 h 837"/>
                <a:gd name="T26" fmla="*/ 882 w 1443"/>
                <a:gd name="T27" fmla="*/ 150 h 837"/>
                <a:gd name="T28" fmla="*/ 882 w 1443"/>
                <a:gd name="T29" fmla="*/ 150 h 837"/>
                <a:gd name="T30" fmla="*/ 850 w 1443"/>
                <a:gd name="T31" fmla="*/ 0 h 837"/>
                <a:gd name="T32" fmla="*/ 413 w 1443"/>
                <a:gd name="T33" fmla="*/ 150 h 837"/>
                <a:gd name="T34" fmla="*/ 278 w 1443"/>
                <a:gd name="T35" fmla="*/ 303 h 837"/>
                <a:gd name="T36" fmla="*/ 226 w 1443"/>
                <a:gd name="T37" fmla="*/ 148 h 837"/>
                <a:gd name="T38" fmla="*/ 214 w 1443"/>
                <a:gd name="T39" fmla="*/ 133 h 837"/>
                <a:gd name="T40" fmla="*/ 189 w 1443"/>
                <a:gd name="T41" fmla="*/ 105 h 837"/>
                <a:gd name="T42" fmla="*/ 155 w 1443"/>
                <a:gd name="T43" fmla="*/ 85 h 837"/>
                <a:gd name="T44" fmla="*/ 115 w 1443"/>
                <a:gd name="T45" fmla="*/ 73 h 837"/>
                <a:gd name="T46" fmla="*/ 0 w 1443"/>
                <a:gd name="T47" fmla="*/ 73 h 837"/>
                <a:gd name="T48" fmla="*/ 0 w 1443"/>
                <a:gd name="T49" fmla="*/ 599 h 837"/>
                <a:gd name="T50" fmla="*/ 95 w 1443"/>
                <a:gd name="T51" fmla="*/ 599 h 837"/>
                <a:gd name="T52" fmla="*/ 139 w 1443"/>
                <a:gd name="T53" fmla="*/ 591 h 837"/>
                <a:gd name="T54" fmla="*/ 179 w 1443"/>
                <a:gd name="T55" fmla="*/ 573 h 837"/>
                <a:gd name="T56" fmla="*/ 211 w 1443"/>
                <a:gd name="T57" fmla="*/ 545 h 837"/>
                <a:gd name="T58" fmla="*/ 232 w 1443"/>
                <a:gd name="T59" fmla="*/ 510 h 837"/>
                <a:gd name="T60" fmla="*/ 381 w 1443"/>
                <a:gd name="T61" fmla="*/ 510 h 837"/>
                <a:gd name="T62" fmla="*/ 429 w 1443"/>
                <a:gd name="T63" fmla="*/ 563 h 837"/>
                <a:gd name="T64" fmla="*/ 488 w 1443"/>
                <a:gd name="T65" fmla="*/ 603 h 837"/>
                <a:gd name="T66" fmla="*/ 556 w 1443"/>
                <a:gd name="T67" fmla="*/ 629 h 837"/>
                <a:gd name="T68" fmla="*/ 631 w 1443"/>
                <a:gd name="T69" fmla="*/ 639 h 837"/>
                <a:gd name="T70" fmla="*/ 669 w 1443"/>
                <a:gd name="T71" fmla="*/ 637 h 837"/>
                <a:gd name="T72" fmla="*/ 741 w 1443"/>
                <a:gd name="T73" fmla="*/ 619 h 837"/>
                <a:gd name="T74" fmla="*/ 804 w 1443"/>
                <a:gd name="T75" fmla="*/ 585 h 837"/>
                <a:gd name="T76" fmla="*/ 858 w 1443"/>
                <a:gd name="T77" fmla="*/ 540 h 837"/>
                <a:gd name="T78" fmla="*/ 880 w 1443"/>
                <a:gd name="T79" fmla="*/ 512 h 837"/>
                <a:gd name="T80" fmla="*/ 929 w 1443"/>
                <a:gd name="T81" fmla="*/ 530 h 837"/>
                <a:gd name="T82" fmla="*/ 959 w 1443"/>
                <a:gd name="T83" fmla="*/ 553 h 837"/>
                <a:gd name="T84" fmla="*/ 969 w 1443"/>
                <a:gd name="T85" fmla="*/ 563 h 837"/>
                <a:gd name="T86" fmla="*/ 1007 w 1443"/>
                <a:gd name="T87" fmla="*/ 667 h 837"/>
                <a:gd name="T88" fmla="*/ 995 w 1443"/>
                <a:gd name="T89" fmla="*/ 837 h 837"/>
                <a:gd name="T90" fmla="*/ 1443 w 1443"/>
                <a:gd name="T91" fmla="*/ 714 h 837"/>
                <a:gd name="T92" fmla="*/ 1354 w 1443"/>
                <a:gd name="T93" fmla="*/ 57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3" h="837">
                  <a:moveTo>
                    <a:pt x="1354" y="571"/>
                  </a:moveTo>
                  <a:lnTo>
                    <a:pt x="1354" y="571"/>
                  </a:lnTo>
                  <a:lnTo>
                    <a:pt x="1354" y="571"/>
                  </a:lnTo>
                  <a:lnTo>
                    <a:pt x="1249" y="599"/>
                  </a:lnTo>
                  <a:lnTo>
                    <a:pt x="1235" y="549"/>
                  </a:lnTo>
                  <a:lnTo>
                    <a:pt x="1338" y="522"/>
                  </a:lnTo>
                  <a:lnTo>
                    <a:pt x="1338" y="522"/>
                  </a:lnTo>
                  <a:lnTo>
                    <a:pt x="1316" y="464"/>
                  </a:lnTo>
                  <a:lnTo>
                    <a:pt x="1296" y="416"/>
                  </a:lnTo>
                  <a:lnTo>
                    <a:pt x="1279" y="379"/>
                  </a:lnTo>
                  <a:lnTo>
                    <a:pt x="1259" y="349"/>
                  </a:lnTo>
                  <a:lnTo>
                    <a:pt x="1259" y="349"/>
                  </a:lnTo>
                  <a:lnTo>
                    <a:pt x="1241" y="327"/>
                  </a:lnTo>
                  <a:lnTo>
                    <a:pt x="1223" y="307"/>
                  </a:lnTo>
                  <a:lnTo>
                    <a:pt x="1203" y="287"/>
                  </a:lnTo>
                  <a:lnTo>
                    <a:pt x="1181" y="270"/>
                  </a:lnTo>
                  <a:lnTo>
                    <a:pt x="1161" y="252"/>
                  </a:lnTo>
                  <a:lnTo>
                    <a:pt x="1138" y="236"/>
                  </a:lnTo>
                  <a:lnTo>
                    <a:pt x="1116" y="222"/>
                  </a:lnTo>
                  <a:lnTo>
                    <a:pt x="1092" y="208"/>
                  </a:lnTo>
                  <a:lnTo>
                    <a:pt x="1068" y="196"/>
                  </a:lnTo>
                  <a:lnTo>
                    <a:pt x="1042" y="186"/>
                  </a:lnTo>
                  <a:lnTo>
                    <a:pt x="1017" y="176"/>
                  </a:lnTo>
                  <a:lnTo>
                    <a:pt x="991" y="168"/>
                  </a:lnTo>
                  <a:lnTo>
                    <a:pt x="965" y="162"/>
                  </a:lnTo>
                  <a:lnTo>
                    <a:pt x="937" y="156"/>
                  </a:lnTo>
                  <a:lnTo>
                    <a:pt x="909" y="152"/>
                  </a:lnTo>
                  <a:lnTo>
                    <a:pt x="882" y="150"/>
                  </a:lnTo>
                  <a:lnTo>
                    <a:pt x="882" y="150"/>
                  </a:lnTo>
                  <a:lnTo>
                    <a:pt x="882" y="150"/>
                  </a:lnTo>
                  <a:lnTo>
                    <a:pt x="852" y="150"/>
                  </a:lnTo>
                  <a:lnTo>
                    <a:pt x="850" y="0"/>
                  </a:lnTo>
                  <a:lnTo>
                    <a:pt x="413" y="0"/>
                  </a:lnTo>
                  <a:lnTo>
                    <a:pt x="413" y="150"/>
                  </a:lnTo>
                  <a:lnTo>
                    <a:pt x="278" y="150"/>
                  </a:lnTo>
                  <a:lnTo>
                    <a:pt x="278" y="303"/>
                  </a:lnTo>
                  <a:lnTo>
                    <a:pt x="226" y="303"/>
                  </a:lnTo>
                  <a:lnTo>
                    <a:pt x="226" y="148"/>
                  </a:lnTo>
                  <a:lnTo>
                    <a:pt x="226" y="148"/>
                  </a:lnTo>
                  <a:lnTo>
                    <a:pt x="214" y="133"/>
                  </a:lnTo>
                  <a:lnTo>
                    <a:pt x="203" y="117"/>
                  </a:lnTo>
                  <a:lnTo>
                    <a:pt x="189" y="105"/>
                  </a:lnTo>
                  <a:lnTo>
                    <a:pt x="173" y="93"/>
                  </a:lnTo>
                  <a:lnTo>
                    <a:pt x="155" y="85"/>
                  </a:lnTo>
                  <a:lnTo>
                    <a:pt x="135" y="79"/>
                  </a:lnTo>
                  <a:lnTo>
                    <a:pt x="115" y="73"/>
                  </a:lnTo>
                  <a:lnTo>
                    <a:pt x="95" y="73"/>
                  </a:lnTo>
                  <a:lnTo>
                    <a:pt x="0" y="73"/>
                  </a:lnTo>
                  <a:lnTo>
                    <a:pt x="0" y="510"/>
                  </a:lnTo>
                  <a:lnTo>
                    <a:pt x="0" y="599"/>
                  </a:lnTo>
                  <a:lnTo>
                    <a:pt x="95" y="599"/>
                  </a:lnTo>
                  <a:lnTo>
                    <a:pt x="95" y="599"/>
                  </a:lnTo>
                  <a:lnTo>
                    <a:pt x="117" y="597"/>
                  </a:lnTo>
                  <a:lnTo>
                    <a:pt x="139" y="591"/>
                  </a:lnTo>
                  <a:lnTo>
                    <a:pt x="159" y="585"/>
                  </a:lnTo>
                  <a:lnTo>
                    <a:pt x="179" y="573"/>
                  </a:lnTo>
                  <a:lnTo>
                    <a:pt x="195" y="561"/>
                  </a:lnTo>
                  <a:lnTo>
                    <a:pt x="211" y="545"/>
                  </a:lnTo>
                  <a:lnTo>
                    <a:pt x="222" y="530"/>
                  </a:lnTo>
                  <a:lnTo>
                    <a:pt x="232" y="510"/>
                  </a:lnTo>
                  <a:lnTo>
                    <a:pt x="381" y="510"/>
                  </a:lnTo>
                  <a:lnTo>
                    <a:pt x="381" y="510"/>
                  </a:lnTo>
                  <a:lnTo>
                    <a:pt x="403" y="538"/>
                  </a:lnTo>
                  <a:lnTo>
                    <a:pt x="429" y="563"/>
                  </a:lnTo>
                  <a:lnTo>
                    <a:pt x="457" y="585"/>
                  </a:lnTo>
                  <a:lnTo>
                    <a:pt x="488" y="603"/>
                  </a:lnTo>
                  <a:lnTo>
                    <a:pt x="522" y="619"/>
                  </a:lnTo>
                  <a:lnTo>
                    <a:pt x="556" y="629"/>
                  </a:lnTo>
                  <a:lnTo>
                    <a:pt x="594" y="637"/>
                  </a:lnTo>
                  <a:lnTo>
                    <a:pt x="631" y="639"/>
                  </a:lnTo>
                  <a:lnTo>
                    <a:pt x="631" y="639"/>
                  </a:lnTo>
                  <a:lnTo>
                    <a:pt x="669" y="637"/>
                  </a:lnTo>
                  <a:lnTo>
                    <a:pt x="705" y="631"/>
                  </a:lnTo>
                  <a:lnTo>
                    <a:pt x="741" y="619"/>
                  </a:lnTo>
                  <a:lnTo>
                    <a:pt x="772" y="605"/>
                  </a:lnTo>
                  <a:lnTo>
                    <a:pt x="804" y="585"/>
                  </a:lnTo>
                  <a:lnTo>
                    <a:pt x="832" y="565"/>
                  </a:lnTo>
                  <a:lnTo>
                    <a:pt x="858" y="540"/>
                  </a:lnTo>
                  <a:lnTo>
                    <a:pt x="880" y="512"/>
                  </a:lnTo>
                  <a:lnTo>
                    <a:pt x="880" y="512"/>
                  </a:lnTo>
                  <a:lnTo>
                    <a:pt x="905" y="520"/>
                  </a:lnTo>
                  <a:lnTo>
                    <a:pt x="929" y="530"/>
                  </a:lnTo>
                  <a:lnTo>
                    <a:pt x="951" y="543"/>
                  </a:lnTo>
                  <a:lnTo>
                    <a:pt x="959" y="553"/>
                  </a:lnTo>
                  <a:lnTo>
                    <a:pt x="969" y="563"/>
                  </a:lnTo>
                  <a:lnTo>
                    <a:pt x="969" y="563"/>
                  </a:lnTo>
                  <a:lnTo>
                    <a:pt x="985" y="603"/>
                  </a:lnTo>
                  <a:lnTo>
                    <a:pt x="1007" y="667"/>
                  </a:lnTo>
                  <a:lnTo>
                    <a:pt x="953" y="680"/>
                  </a:lnTo>
                  <a:lnTo>
                    <a:pt x="995" y="837"/>
                  </a:lnTo>
                  <a:lnTo>
                    <a:pt x="1223" y="776"/>
                  </a:lnTo>
                  <a:lnTo>
                    <a:pt x="1443" y="714"/>
                  </a:lnTo>
                  <a:lnTo>
                    <a:pt x="1400" y="559"/>
                  </a:lnTo>
                  <a:lnTo>
                    <a:pt x="1354" y="5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 name="Freeform 7">
              <a:extLst>
                <a:ext uri="{FF2B5EF4-FFF2-40B4-BE49-F238E27FC236}">
                  <a16:creationId xmlns:a16="http://schemas.microsoft.com/office/drawing/2014/main" id="{04792635-AF7B-419B-99F8-79F3C671F910}"/>
                </a:ext>
              </a:extLst>
            </p:cNvPr>
            <p:cNvSpPr>
              <a:spLocks/>
            </p:cNvSpPr>
            <p:nvPr/>
          </p:nvSpPr>
          <p:spPr bwMode="auto">
            <a:xfrm>
              <a:off x="4859338" y="1960563"/>
              <a:ext cx="254000" cy="582613"/>
            </a:xfrm>
            <a:custGeom>
              <a:avLst/>
              <a:gdLst>
                <a:gd name="T0" fmla="*/ 0 w 160"/>
                <a:gd name="T1" fmla="*/ 266 h 367"/>
                <a:gd name="T2" fmla="*/ 0 w 160"/>
                <a:gd name="T3" fmla="*/ 266 h 367"/>
                <a:gd name="T4" fmla="*/ 2 w 160"/>
                <a:gd name="T5" fmla="*/ 248 h 367"/>
                <a:gd name="T6" fmla="*/ 4 w 160"/>
                <a:gd name="T7" fmla="*/ 232 h 367"/>
                <a:gd name="T8" fmla="*/ 12 w 160"/>
                <a:gd name="T9" fmla="*/ 200 h 367"/>
                <a:gd name="T10" fmla="*/ 21 w 160"/>
                <a:gd name="T11" fmla="*/ 171 h 367"/>
                <a:gd name="T12" fmla="*/ 35 w 160"/>
                <a:gd name="T13" fmla="*/ 139 h 367"/>
                <a:gd name="T14" fmla="*/ 49 w 160"/>
                <a:gd name="T15" fmla="*/ 107 h 367"/>
                <a:gd name="T16" fmla="*/ 61 w 160"/>
                <a:gd name="T17" fmla="*/ 75 h 367"/>
                <a:gd name="T18" fmla="*/ 73 w 160"/>
                <a:gd name="T19" fmla="*/ 40 h 367"/>
                <a:gd name="T20" fmla="*/ 77 w 160"/>
                <a:gd name="T21" fmla="*/ 20 h 367"/>
                <a:gd name="T22" fmla="*/ 79 w 160"/>
                <a:gd name="T23" fmla="*/ 0 h 367"/>
                <a:gd name="T24" fmla="*/ 79 w 160"/>
                <a:gd name="T25" fmla="*/ 0 h 367"/>
                <a:gd name="T26" fmla="*/ 83 w 160"/>
                <a:gd name="T27" fmla="*/ 20 h 367"/>
                <a:gd name="T28" fmla="*/ 87 w 160"/>
                <a:gd name="T29" fmla="*/ 40 h 367"/>
                <a:gd name="T30" fmla="*/ 99 w 160"/>
                <a:gd name="T31" fmla="*/ 75 h 367"/>
                <a:gd name="T32" fmla="*/ 111 w 160"/>
                <a:gd name="T33" fmla="*/ 107 h 367"/>
                <a:gd name="T34" fmla="*/ 125 w 160"/>
                <a:gd name="T35" fmla="*/ 139 h 367"/>
                <a:gd name="T36" fmla="*/ 139 w 160"/>
                <a:gd name="T37" fmla="*/ 171 h 367"/>
                <a:gd name="T38" fmla="*/ 149 w 160"/>
                <a:gd name="T39" fmla="*/ 200 h 367"/>
                <a:gd name="T40" fmla="*/ 156 w 160"/>
                <a:gd name="T41" fmla="*/ 232 h 367"/>
                <a:gd name="T42" fmla="*/ 158 w 160"/>
                <a:gd name="T43" fmla="*/ 248 h 367"/>
                <a:gd name="T44" fmla="*/ 160 w 160"/>
                <a:gd name="T45" fmla="*/ 266 h 367"/>
                <a:gd name="T46" fmla="*/ 160 w 160"/>
                <a:gd name="T47" fmla="*/ 266 h 367"/>
                <a:gd name="T48" fmla="*/ 158 w 160"/>
                <a:gd name="T49" fmla="*/ 286 h 367"/>
                <a:gd name="T50" fmla="*/ 153 w 160"/>
                <a:gd name="T51" fmla="*/ 306 h 367"/>
                <a:gd name="T52" fmla="*/ 147 w 160"/>
                <a:gd name="T53" fmla="*/ 321 h 367"/>
                <a:gd name="T54" fmla="*/ 137 w 160"/>
                <a:gd name="T55" fmla="*/ 337 h 367"/>
                <a:gd name="T56" fmla="*/ 125 w 160"/>
                <a:gd name="T57" fmla="*/ 349 h 367"/>
                <a:gd name="T58" fmla="*/ 111 w 160"/>
                <a:gd name="T59" fmla="*/ 359 h 367"/>
                <a:gd name="T60" fmla="*/ 95 w 160"/>
                <a:gd name="T61" fmla="*/ 365 h 367"/>
                <a:gd name="T62" fmla="*/ 79 w 160"/>
                <a:gd name="T63" fmla="*/ 367 h 367"/>
                <a:gd name="T64" fmla="*/ 79 w 160"/>
                <a:gd name="T65" fmla="*/ 367 h 367"/>
                <a:gd name="T66" fmla="*/ 63 w 160"/>
                <a:gd name="T67" fmla="*/ 365 h 367"/>
                <a:gd name="T68" fmla="*/ 49 w 160"/>
                <a:gd name="T69" fmla="*/ 359 h 367"/>
                <a:gd name="T70" fmla="*/ 35 w 160"/>
                <a:gd name="T71" fmla="*/ 349 h 367"/>
                <a:gd name="T72" fmla="*/ 23 w 160"/>
                <a:gd name="T73" fmla="*/ 337 h 367"/>
                <a:gd name="T74" fmla="*/ 14 w 160"/>
                <a:gd name="T75" fmla="*/ 321 h 367"/>
                <a:gd name="T76" fmla="*/ 6 w 160"/>
                <a:gd name="T77" fmla="*/ 306 h 367"/>
                <a:gd name="T78" fmla="*/ 2 w 160"/>
                <a:gd name="T79" fmla="*/ 286 h 367"/>
                <a:gd name="T80" fmla="*/ 0 w 160"/>
                <a:gd name="T81" fmla="*/ 266 h 367"/>
                <a:gd name="T82" fmla="*/ 0 w 160"/>
                <a:gd name="T83" fmla="*/ 2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367">
                  <a:moveTo>
                    <a:pt x="0" y="266"/>
                  </a:moveTo>
                  <a:lnTo>
                    <a:pt x="0" y="266"/>
                  </a:lnTo>
                  <a:lnTo>
                    <a:pt x="2" y="248"/>
                  </a:lnTo>
                  <a:lnTo>
                    <a:pt x="4" y="232"/>
                  </a:lnTo>
                  <a:lnTo>
                    <a:pt x="12" y="200"/>
                  </a:lnTo>
                  <a:lnTo>
                    <a:pt x="21" y="171"/>
                  </a:lnTo>
                  <a:lnTo>
                    <a:pt x="35" y="139"/>
                  </a:lnTo>
                  <a:lnTo>
                    <a:pt x="49" y="107"/>
                  </a:lnTo>
                  <a:lnTo>
                    <a:pt x="61" y="75"/>
                  </a:lnTo>
                  <a:lnTo>
                    <a:pt x="73" y="40"/>
                  </a:lnTo>
                  <a:lnTo>
                    <a:pt x="77" y="20"/>
                  </a:lnTo>
                  <a:lnTo>
                    <a:pt x="79" y="0"/>
                  </a:lnTo>
                  <a:lnTo>
                    <a:pt x="79" y="0"/>
                  </a:lnTo>
                  <a:lnTo>
                    <a:pt x="83" y="20"/>
                  </a:lnTo>
                  <a:lnTo>
                    <a:pt x="87" y="40"/>
                  </a:lnTo>
                  <a:lnTo>
                    <a:pt x="99" y="75"/>
                  </a:lnTo>
                  <a:lnTo>
                    <a:pt x="111" y="107"/>
                  </a:lnTo>
                  <a:lnTo>
                    <a:pt x="125" y="139"/>
                  </a:lnTo>
                  <a:lnTo>
                    <a:pt x="139" y="171"/>
                  </a:lnTo>
                  <a:lnTo>
                    <a:pt x="149" y="200"/>
                  </a:lnTo>
                  <a:lnTo>
                    <a:pt x="156" y="232"/>
                  </a:lnTo>
                  <a:lnTo>
                    <a:pt x="158" y="248"/>
                  </a:lnTo>
                  <a:lnTo>
                    <a:pt x="160" y="266"/>
                  </a:lnTo>
                  <a:lnTo>
                    <a:pt x="160" y="266"/>
                  </a:lnTo>
                  <a:lnTo>
                    <a:pt x="158" y="286"/>
                  </a:lnTo>
                  <a:lnTo>
                    <a:pt x="153" y="306"/>
                  </a:lnTo>
                  <a:lnTo>
                    <a:pt x="147" y="321"/>
                  </a:lnTo>
                  <a:lnTo>
                    <a:pt x="137" y="337"/>
                  </a:lnTo>
                  <a:lnTo>
                    <a:pt x="125" y="349"/>
                  </a:lnTo>
                  <a:lnTo>
                    <a:pt x="111" y="359"/>
                  </a:lnTo>
                  <a:lnTo>
                    <a:pt x="95" y="365"/>
                  </a:lnTo>
                  <a:lnTo>
                    <a:pt x="79" y="367"/>
                  </a:lnTo>
                  <a:lnTo>
                    <a:pt x="79" y="367"/>
                  </a:lnTo>
                  <a:lnTo>
                    <a:pt x="63" y="365"/>
                  </a:lnTo>
                  <a:lnTo>
                    <a:pt x="49" y="359"/>
                  </a:lnTo>
                  <a:lnTo>
                    <a:pt x="35" y="349"/>
                  </a:lnTo>
                  <a:lnTo>
                    <a:pt x="23" y="337"/>
                  </a:lnTo>
                  <a:lnTo>
                    <a:pt x="14" y="321"/>
                  </a:lnTo>
                  <a:lnTo>
                    <a:pt x="6" y="306"/>
                  </a:lnTo>
                  <a:lnTo>
                    <a:pt x="2" y="286"/>
                  </a:lnTo>
                  <a:lnTo>
                    <a:pt x="0" y="266"/>
                  </a:lnTo>
                  <a:lnTo>
                    <a:pt x="0"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37" name="Grupa 36" descr="Zagrożenia dla okolicy, w której mieszkają respondenci związane ze zmieniającym się klimatem.&#10;&#10;Grafika przedstawia problem odpadów i zanieczyszczenia środowiska: 7%.&#10;">
            <a:extLst>
              <a:ext uri="{FF2B5EF4-FFF2-40B4-BE49-F238E27FC236}">
                <a16:creationId xmlns:a16="http://schemas.microsoft.com/office/drawing/2014/main" id="{5CA1942C-6714-4241-A292-DC7B6DD3C938}"/>
              </a:ext>
            </a:extLst>
          </p:cNvPr>
          <p:cNvGrpSpPr>
            <a:grpSpLocks noChangeAspect="1"/>
          </p:cNvGrpSpPr>
          <p:nvPr/>
        </p:nvGrpSpPr>
        <p:grpSpPr>
          <a:xfrm>
            <a:off x="7820172" y="1776083"/>
            <a:ext cx="410860" cy="468000"/>
            <a:chOff x="3873500" y="4216400"/>
            <a:chExt cx="719137" cy="819150"/>
          </a:xfrm>
          <a:solidFill>
            <a:srgbClr val="BFBFBF"/>
          </a:solidFill>
        </p:grpSpPr>
        <p:sp>
          <p:nvSpPr>
            <p:cNvPr id="38" name="Freeform 37">
              <a:extLst>
                <a:ext uri="{FF2B5EF4-FFF2-40B4-BE49-F238E27FC236}">
                  <a16:creationId xmlns:a16="http://schemas.microsoft.com/office/drawing/2014/main" id="{5FC7B7C1-D33E-42EA-967D-EFAB8C543437}"/>
                </a:ext>
              </a:extLst>
            </p:cNvPr>
            <p:cNvSpPr>
              <a:spLocks/>
            </p:cNvSpPr>
            <p:nvPr/>
          </p:nvSpPr>
          <p:spPr bwMode="auto">
            <a:xfrm>
              <a:off x="3873500" y="4216400"/>
              <a:ext cx="404812" cy="819150"/>
            </a:xfrm>
            <a:custGeom>
              <a:avLst/>
              <a:gdLst>
                <a:gd name="T0" fmla="*/ 350 w 766"/>
                <a:gd name="T1" fmla="*/ 1345 h 1547"/>
                <a:gd name="T2" fmla="*/ 353 w 766"/>
                <a:gd name="T3" fmla="*/ 1333 h 1547"/>
                <a:gd name="T4" fmla="*/ 362 w 766"/>
                <a:gd name="T5" fmla="*/ 1326 h 1547"/>
                <a:gd name="T6" fmla="*/ 369 w 766"/>
                <a:gd name="T7" fmla="*/ 1326 h 1547"/>
                <a:gd name="T8" fmla="*/ 378 w 766"/>
                <a:gd name="T9" fmla="*/ 1332 h 1547"/>
                <a:gd name="T10" fmla="*/ 426 w 766"/>
                <a:gd name="T11" fmla="*/ 1526 h 1547"/>
                <a:gd name="T12" fmla="*/ 454 w 766"/>
                <a:gd name="T13" fmla="*/ 1517 h 1547"/>
                <a:gd name="T14" fmla="*/ 448 w 766"/>
                <a:gd name="T15" fmla="*/ 1394 h 1547"/>
                <a:gd name="T16" fmla="*/ 447 w 766"/>
                <a:gd name="T17" fmla="*/ 1387 h 1547"/>
                <a:gd name="T18" fmla="*/ 453 w 766"/>
                <a:gd name="T19" fmla="*/ 1377 h 1547"/>
                <a:gd name="T20" fmla="*/ 458 w 766"/>
                <a:gd name="T21" fmla="*/ 1374 h 1547"/>
                <a:gd name="T22" fmla="*/ 470 w 766"/>
                <a:gd name="T23" fmla="*/ 1375 h 1547"/>
                <a:gd name="T24" fmla="*/ 478 w 766"/>
                <a:gd name="T25" fmla="*/ 1384 h 1547"/>
                <a:gd name="T26" fmla="*/ 509 w 766"/>
                <a:gd name="T27" fmla="*/ 1493 h 1547"/>
                <a:gd name="T28" fmla="*/ 577 w 766"/>
                <a:gd name="T29" fmla="*/ 1460 h 1547"/>
                <a:gd name="T30" fmla="*/ 670 w 766"/>
                <a:gd name="T31" fmla="*/ 1406 h 1547"/>
                <a:gd name="T32" fmla="*/ 733 w 766"/>
                <a:gd name="T33" fmla="*/ 1374 h 1547"/>
                <a:gd name="T34" fmla="*/ 766 w 766"/>
                <a:gd name="T35" fmla="*/ 1360 h 1547"/>
                <a:gd name="T36" fmla="*/ 601 w 766"/>
                <a:gd name="T37" fmla="*/ 1026 h 1547"/>
                <a:gd name="T38" fmla="*/ 545 w 766"/>
                <a:gd name="T39" fmla="*/ 918 h 1547"/>
                <a:gd name="T40" fmla="*/ 527 w 766"/>
                <a:gd name="T41" fmla="*/ 886 h 1547"/>
                <a:gd name="T42" fmla="*/ 505 w 766"/>
                <a:gd name="T43" fmla="*/ 860 h 1547"/>
                <a:gd name="T44" fmla="*/ 482 w 766"/>
                <a:gd name="T45" fmla="*/ 836 h 1547"/>
                <a:gd name="T46" fmla="*/ 456 w 766"/>
                <a:gd name="T47" fmla="*/ 817 h 1547"/>
                <a:gd name="T48" fmla="*/ 429 w 766"/>
                <a:gd name="T49" fmla="*/ 802 h 1547"/>
                <a:gd name="T50" fmla="*/ 404 w 766"/>
                <a:gd name="T51" fmla="*/ 791 h 1547"/>
                <a:gd name="T52" fmla="*/ 377 w 766"/>
                <a:gd name="T53" fmla="*/ 784 h 1547"/>
                <a:gd name="T54" fmla="*/ 353 w 766"/>
                <a:gd name="T55" fmla="*/ 782 h 1547"/>
                <a:gd name="T56" fmla="*/ 78 w 766"/>
                <a:gd name="T57" fmla="*/ 26 h 1547"/>
                <a:gd name="T58" fmla="*/ 69 w 766"/>
                <a:gd name="T59" fmla="*/ 12 h 1547"/>
                <a:gd name="T60" fmla="*/ 57 w 766"/>
                <a:gd name="T61" fmla="*/ 3 h 1547"/>
                <a:gd name="T62" fmla="*/ 42 w 766"/>
                <a:gd name="T63" fmla="*/ 0 h 1547"/>
                <a:gd name="T64" fmla="*/ 25 w 766"/>
                <a:gd name="T65" fmla="*/ 2 h 1547"/>
                <a:gd name="T66" fmla="*/ 18 w 766"/>
                <a:gd name="T67" fmla="*/ 5 h 1547"/>
                <a:gd name="T68" fmla="*/ 7 w 766"/>
                <a:gd name="T69" fmla="*/ 17 h 1547"/>
                <a:gd name="T70" fmla="*/ 1 w 766"/>
                <a:gd name="T71" fmla="*/ 31 h 1547"/>
                <a:gd name="T72" fmla="*/ 0 w 766"/>
                <a:gd name="T73" fmla="*/ 46 h 1547"/>
                <a:gd name="T74" fmla="*/ 276 w 766"/>
                <a:gd name="T75" fmla="*/ 810 h 1547"/>
                <a:gd name="T76" fmla="*/ 268 w 766"/>
                <a:gd name="T77" fmla="*/ 817 h 1547"/>
                <a:gd name="T78" fmla="*/ 253 w 766"/>
                <a:gd name="T79" fmla="*/ 834 h 1547"/>
                <a:gd name="T80" fmla="*/ 240 w 766"/>
                <a:gd name="T81" fmla="*/ 855 h 1547"/>
                <a:gd name="T82" fmla="*/ 228 w 766"/>
                <a:gd name="T83" fmla="*/ 878 h 1547"/>
                <a:gd name="T84" fmla="*/ 219 w 766"/>
                <a:gd name="T85" fmla="*/ 904 h 1547"/>
                <a:gd name="T86" fmla="*/ 212 w 766"/>
                <a:gd name="T87" fmla="*/ 932 h 1547"/>
                <a:gd name="T88" fmla="*/ 209 w 766"/>
                <a:gd name="T89" fmla="*/ 962 h 1547"/>
                <a:gd name="T90" fmla="*/ 209 w 766"/>
                <a:gd name="T91" fmla="*/ 993 h 1547"/>
                <a:gd name="T92" fmla="*/ 333 w 766"/>
                <a:gd name="T93" fmla="*/ 964 h 1547"/>
                <a:gd name="T94" fmla="*/ 336 w 766"/>
                <a:gd name="T95" fmla="*/ 963 h 1547"/>
                <a:gd name="T96" fmla="*/ 347 w 766"/>
                <a:gd name="T97" fmla="*/ 965 h 1547"/>
                <a:gd name="T98" fmla="*/ 353 w 766"/>
                <a:gd name="T99" fmla="*/ 969 h 1547"/>
                <a:gd name="T100" fmla="*/ 357 w 766"/>
                <a:gd name="T101" fmla="*/ 976 h 1547"/>
                <a:gd name="T102" fmla="*/ 357 w 766"/>
                <a:gd name="T103" fmla="*/ 979 h 1547"/>
                <a:gd name="T104" fmla="*/ 357 w 766"/>
                <a:gd name="T105" fmla="*/ 986 h 1547"/>
                <a:gd name="T106" fmla="*/ 354 w 766"/>
                <a:gd name="T107" fmla="*/ 993 h 1547"/>
                <a:gd name="T108" fmla="*/ 349 w 766"/>
                <a:gd name="T109" fmla="*/ 998 h 1547"/>
                <a:gd name="T110" fmla="*/ 217 w 766"/>
                <a:gd name="T111" fmla="*/ 1047 h 1547"/>
                <a:gd name="T112" fmla="*/ 247 w 766"/>
                <a:gd name="T113" fmla="*/ 1177 h 1547"/>
                <a:gd name="T114" fmla="*/ 338 w 766"/>
                <a:gd name="T115" fmla="*/ 1547 h 1547"/>
                <a:gd name="T116" fmla="*/ 368 w 766"/>
                <a:gd name="T117" fmla="*/ 1541 h 1547"/>
                <a:gd name="T118" fmla="*/ 350 w 766"/>
                <a:gd name="T119" fmla="*/ 1345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6" h="1547">
                  <a:moveTo>
                    <a:pt x="350" y="1345"/>
                  </a:moveTo>
                  <a:lnTo>
                    <a:pt x="350" y="1345"/>
                  </a:lnTo>
                  <a:lnTo>
                    <a:pt x="350" y="1339"/>
                  </a:lnTo>
                  <a:lnTo>
                    <a:pt x="353" y="1333"/>
                  </a:lnTo>
                  <a:lnTo>
                    <a:pt x="357" y="1329"/>
                  </a:lnTo>
                  <a:lnTo>
                    <a:pt x="362" y="1326"/>
                  </a:lnTo>
                  <a:lnTo>
                    <a:pt x="362" y="1326"/>
                  </a:lnTo>
                  <a:lnTo>
                    <a:pt x="369" y="1326"/>
                  </a:lnTo>
                  <a:lnTo>
                    <a:pt x="374" y="1329"/>
                  </a:lnTo>
                  <a:lnTo>
                    <a:pt x="378" y="1332"/>
                  </a:lnTo>
                  <a:lnTo>
                    <a:pt x="381" y="1338"/>
                  </a:lnTo>
                  <a:lnTo>
                    <a:pt x="426" y="1526"/>
                  </a:lnTo>
                  <a:lnTo>
                    <a:pt x="426" y="1526"/>
                  </a:lnTo>
                  <a:lnTo>
                    <a:pt x="454" y="1517"/>
                  </a:lnTo>
                  <a:lnTo>
                    <a:pt x="480" y="1506"/>
                  </a:lnTo>
                  <a:lnTo>
                    <a:pt x="448" y="1394"/>
                  </a:lnTo>
                  <a:lnTo>
                    <a:pt x="448" y="1394"/>
                  </a:lnTo>
                  <a:lnTo>
                    <a:pt x="447" y="1387"/>
                  </a:lnTo>
                  <a:lnTo>
                    <a:pt x="449" y="1382"/>
                  </a:lnTo>
                  <a:lnTo>
                    <a:pt x="453" y="1377"/>
                  </a:lnTo>
                  <a:lnTo>
                    <a:pt x="458" y="1374"/>
                  </a:lnTo>
                  <a:lnTo>
                    <a:pt x="458" y="1374"/>
                  </a:lnTo>
                  <a:lnTo>
                    <a:pt x="464" y="1374"/>
                  </a:lnTo>
                  <a:lnTo>
                    <a:pt x="470" y="1375"/>
                  </a:lnTo>
                  <a:lnTo>
                    <a:pt x="475" y="1379"/>
                  </a:lnTo>
                  <a:lnTo>
                    <a:pt x="478" y="1384"/>
                  </a:lnTo>
                  <a:lnTo>
                    <a:pt x="509" y="1493"/>
                  </a:lnTo>
                  <a:lnTo>
                    <a:pt x="509" y="1493"/>
                  </a:lnTo>
                  <a:lnTo>
                    <a:pt x="543" y="1477"/>
                  </a:lnTo>
                  <a:lnTo>
                    <a:pt x="577" y="1460"/>
                  </a:lnTo>
                  <a:lnTo>
                    <a:pt x="639" y="1424"/>
                  </a:lnTo>
                  <a:lnTo>
                    <a:pt x="670" y="1406"/>
                  </a:lnTo>
                  <a:lnTo>
                    <a:pt x="701" y="1390"/>
                  </a:lnTo>
                  <a:lnTo>
                    <a:pt x="733" y="1374"/>
                  </a:lnTo>
                  <a:lnTo>
                    <a:pt x="766" y="1360"/>
                  </a:lnTo>
                  <a:lnTo>
                    <a:pt x="766" y="1360"/>
                  </a:lnTo>
                  <a:lnTo>
                    <a:pt x="663" y="1149"/>
                  </a:lnTo>
                  <a:lnTo>
                    <a:pt x="601" y="1026"/>
                  </a:lnTo>
                  <a:lnTo>
                    <a:pt x="545" y="918"/>
                  </a:lnTo>
                  <a:lnTo>
                    <a:pt x="545" y="918"/>
                  </a:lnTo>
                  <a:lnTo>
                    <a:pt x="536" y="901"/>
                  </a:lnTo>
                  <a:lnTo>
                    <a:pt x="527" y="886"/>
                  </a:lnTo>
                  <a:lnTo>
                    <a:pt x="516" y="872"/>
                  </a:lnTo>
                  <a:lnTo>
                    <a:pt x="505" y="860"/>
                  </a:lnTo>
                  <a:lnTo>
                    <a:pt x="493" y="847"/>
                  </a:lnTo>
                  <a:lnTo>
                    <a:pt x="482" y="836"/>
                  </a:lnTo>
                  <a:lnTo>
                    <a:pt x="469" y="826"/>
                  </a:lnTo>
                  <a:lnTo>
                    <a:pt x="456" y="817"/>
                  </a:lnTo>
                  <a:lnTo>
                    <a:pt x="443" y="809"/>
                  </a:lnTo>
                  <a:lnTo>
                    <a:pt x="429" y="802"/>
                  </a:lnTo>
                  <a:lnTo>
                    <a:pt x="417" y="796"/>
                  </a:lnTo>
                  <a:lnTo>
                    <a:pt x="404" y="791"/>
                  </a:lnTo>
                  <a:lnTo>
                    <a:pt x="390" y="788"/>
                  </a:lnTo>
                  <a:lnTo>
                    <a:pt x="377" y="784"/>
                  </a:lnTo>
                  <a:lnTo>
                    <a:pt x="365" y="783"/>
                  </a:lnTo>
                  <a:lnTo>
                    <a:pt x="353" y="782"/>
                  </a:lnTo>
                  <a:lnTo>
                    <a:pt x="78" y="26"/>
                  </a:lnTo>
                  <a:lnTo>
                    <a:pt x="78" y="26"/>
                  </a:lnTo>
                  <a:lnTo>
                    <a:pt x="74" y="19"/>
                  </a:lnTo>
                  <a:lnTo>
                    <a:pt x="69" y="12"/>
                  </a:lnTo>
                  <a:lnTo>
                    <a:pt x="64" y="8"/>
                  </a:lnTo>
                  <a:lnTo>
                    <a:pt x="57" y="3"/>
                  </a:lnTo>
                  <a:lnTo>
                    <a:pt x="50" y="1"/>
                  </a:lnTo>
                  <a:lnTo>
                    <a:pt x="42" y="0"/>
                  </a:lnTo>
                  <a:lnTo>
                    <a:pt x="33" y="1"/>
                  </a:lnTo>
                  <a:lnTo>
                    <a:pt x="25" y="2"/>
                  </a:lnTo>
                  <a:lnTo>
                    <a:pt x="25" y="2"/>
                  </a:lnTo>
                  <a:lnTo>
                    <a:pt x="18" y="5"/>
                  </a:lnTo>
                  <a:lnTo>
                    <a:pt x="13" y="11"/>
                  </a:lnTo>
                  <a:lnTo>
                    <a:pt x="7" y="17"/>
                  </a:lnTo>
                  <a:lnTo>
                    <a:pt x="3" y="23"/>
                  </a:lnTo>
                  <a:lnTo>
                    <a:pt x="1" y="31"/>
                  </a:lnTo>
                  <a:lnTo>
                    <a:pt x="0" y="38"/>
                  </a:lnTo>
                  <a:lnTo>
                    <a:pt x="0" y="46"/>
                  </a:lnTo>
                  <a:lnTo>
                    <a:pt x="2" y="54"/>
                  </a:lnTo>
                  <a:lnTo>
                    <a:pt x="276" y="810"/>
                  </a:lnTo>
                  <a:lnTo>
                    <a:pt x="276" y="810"/>
                  </a:lnTo>
                  <a:lnTo>
                    <a:pt x="268" y="817"/>
                  </a:lnTo>
                  <a:lnTo>
                    <a:pt x="261" y="825"/>
                  </a:lnTo>
                  <a:lnTo>
                    <a:pt x="253" y="834"/>
                  </a:lnTo>
                  <a:lnTo>
                    <a:pt x="246" y="845"/>
                  </a:lnTo>
                  <a:lnTo>
                    <a:pt x="240" y="855"/>
                  </a:lnTo>
                  <a:lnTo>
                    <a:pt x="233" y="867"/>
                  </a:lnTo>
                  <a:lnTo>
                    <a:pt x="228" y="878"/>
                  </a:lnTo>
                  <a:lnTo>
                    <a:pt x="223" y="891"/>
                  </a:lnTo>
                  <a:lnTo>
                    <a:pt x="219" y="904"/>
                  </a:lnTo>
                  <a:lnTo>
                    <a:pt x="216" y="918"/>
                  </a:lnTo>
                  <a:lnTo>
                    <a:pt x="212" y="932"/>
                  </a:lnTo>
                  <a:lnTo>
                    <a:pt x="210" y="947"/>
                  </a:lnTo>
                  <a:lnTo>
                    <a:pt x="209" y="962"/>
                  </a:lnTo>
                  <a:lnTo>
                    <a:pt x="209" y="977"/>
                  </a:lnTo>
                  <a:lnTo>
                    <a:pt x="209" y="993"/>
                  </a:lnTo>
                  <a:lnTo>
                    <a:pt x="210" y="1009"/>
                  </a:lnTo>
                  <a:lnTo>
                    <a:pt x="333" y="964"/>
                  </a:lnTo>
                  <a:lnTo>
                    <a:pt x="333" y="964"/>
                  </a:lnTo>
                  <a:lnTo>
                    <a:pt x="336" y="963"/>
                  </a:lnTo>
                  <a:lnTo>
                    <a:pt x="340" y="963"/>
                  </a:lnTo>
                  <a:lnTo>
                    <a:pt x="347" y="965"/>
                  </a:lnTo>
                  <a:lnTo>
                    <a:pt x="350" y="966"/>
                  </a:lnTo>
                  <a:lnTo>
                    <a:pt x="353" y="969"/>
                  </a:lnTo>
                  <a:lnTo>
                    <a:pt x="355" y="972"/>
                  </a:lnTo>
                  <a:lnTo>
                    <a:pt x="357" y="976"/>
                  </a:lnTo>
                  <a:lnTo>
                    <a:pt x="357" y="976"/>
                  </a:lnTo>
                  <a:lnTo>
                    <a:pt x="357" y="979"/>
                  </a:lnTo>
                  <a:lnTo>
                    <a:pt x="357" y="983"/>
                  </a:lnTo>
                  <a:lnTo>
                    <a:pt x="357" y="986"/>
                  </a:lnTo>
                  <a:lnTo>
                    <a:pt x="356" y="990"/>
                  </a:lnTo>
                  <a:lnTo>
                    <a:pt x="354" y="993"/>
                  </a:lnTo>
                  <a:lnTo>
                    <a:pt x="352" y="995"/>
                  </a:lnTo>
                  <a:lnTo>
                    <a:pt x="349" y="998"/>
                  </a:lnTo>
                  <a:lnTo>
                    <a:pt x="346" y="999"/>
                  </a:lnTo>
                  <a:lnTo>
                    <a:pt x="217" y="1047"/>
                  </a:lnTo>
                  <a:lnTo>
                    <a:pt x="217" y="1047"/>
                  </a:lnTo>
                  <a:lnTo>
                    <a:pt x="247" y="1177"/>
                  </a:lnTo>
                  <a:lnTo>
                    <a:pt x="281" y="1320"/>
                  </a:lnTo>
                  <a:lnTo>
                    <a:pt x="338" y="1547"/>
                  </a:lnTo>
                  <a:lnTo>
                    <a:pt x="338" y="1547"/>
                  </a:lnTo>
                  <a:lnTo>
                    <a:pt x="368" y="1541"/>
                  </a:lnTo>
                  <a:lnTo>
                    <a:pt x="396" y="1534"/>
                  </a:lnTo>
                  <a:lnTo>
                    <a:pt x="35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 name="Freeform 38">
              <a:extLst>
                <a:ext uri="{FF2B5EF4-FFF2-40B4-BE49-F238E27FC236}">
                  <a16:creationId xmlns:a16="http://schemas.microsoft.com/office/drawing/2014/main" id="{609EAF32-C755-4542-90E9-E937E27C71E9}"/>
                </a:ext>
              </a:extLst>
            </p:cNvPr>
            <p:cNvSpPr>
              <a:spLocks noEditPoints="1"/>
            </p:cNvSpPr>
            <p:nvPr/>
          </p:nvSpPr>
          <p:spPr bwMode="auto">
            <a:xfrm>
              <a:off x="4270375" y="4657725"/>
              <a:ext cx="322262" cy="355600"/>
            </a:xfrm>
            <a:custGeom>
              <a:avLst/>
              <a:gdLst>
                <a:gd name="T0" fmla="*/ 427 w 609"/>
                <a:gd name="T1" fmla="*/ 212 h 672"/>
                <a:gd name="T2" fmla="*/ 477 w 609"/>
                <a:gd name="T3" fmla="*/ 271 h 672"/>
                <a:gd name="T4" fmla="*/ 492 w 609"/>
                <a:gd name="T5" fmla="*/ 294 h 672"/>
                <a:gd name="T6" fmla="*/ 503 w 609"/>
                <a:gd name="T7" fmla="*/ 318 h 672"/>
                <a:gd name="T8" fmla="*/ 508 w 609"/>
                <a:gd name="T9" fmla="*/ 345 h 672"/>
                <a:gd name="T10" fmla="*/ 508 w 609"/>
                <a:gd name="T11" fmla="*/ 371 h 672"/>
                <a:gd name="T12" fmla="*/ 504 w 609"/>
                <a:gd name="T13" fmla="*/ 396 h 672"/>
                <a:gd name="T14" fmla="*/ 494 w 609"/>
                <a:gd name="T15" fmla="*/ 422 h 672"/>
                <a:gd name="T16" fmla="*/ 479 w 609"/>
                <a:gd name="T17" fmla="*/ 444 h 672"/>
                <a:gd name="T18" fmla="*/ 460 w 609"/>
                <a:gd name="T19" fmla="*/ 463 h 672"/>
                <a:gd name="T20" fmla="*/ 0 w 609"/>
                <a:gd name="T21" fmla="*/ 288 h 672"/>
                <a:gd name="T22" fmla="*/ 183 w 609"/>
                <a:gd name="T23" fmla="*/ 136 h 672"/>
                <a:gd name="T24" fmla="*/ 207 w 609"/>
                <a:gd name="T25" fmla="*/ 121 h 672"/>
                <a:gd name="T26" fmla="*/ 231 w 609"/>
                <a:gd name="T27" fmla="*/ 111 h 672"/>
                <a:gd name="T28" fmla="*/ 258 w 609"/>
                <a:gd name="T29" fmla="*/ 105 h 672"/>
                <a:gd name="T30" fmla="*/ 283 w 609"/>
                <a:gd name="T31" fmla="*/ 105 h 672"/>
                <a:gd name="T32" fmla="*/ 310 w 609"/>
                <a:gd name="T33" fmla="*/ 109 h 672"/>
                <a:gd name="T34" fmla="*/ 334 w 609"/>
                <a:gd name="T35" fmla="*/ 120 h 672"/>
                <a:gd name="T36" fmla="*/ 356 w 609"/>
                <a:gd name="T37" fmla="*/ 134 h 672"/>
                <a:gd name="T38" fmla="*/ 376 w 609"/>
                <a:gd name="T39" fmla="*/ 153 h 672"/>
                <a:gd name="T40" fmla="*/ 507 w 609"/>
                <a:gd name="T41" fmla="*/ 28 h 672"/>
                <a:gd name="T42" fmla="*/ 518 w 609"/>
                <a:gd name="T43" fmla="*/ 18 h 672"/>
                <a:gd name="T44" fmla="*/ 541 w 609"/>
                <a:gd name="T45" fmla="*/ 4 h 672"/>
                <a:gd name="T46" fmla="*/ 558 w 609"/>
                <a:gd name="T47" fmla="*/ 0 h 672"/>
                <a:gd name="T48" fmla="*/ 570 w 609"/>
                <a:gd name="T49" fmla="*/ 1 h 672"/>
                <a:gd name="T50" fmla="*/ 580 w 609"/>
                <a:gd name="T51" fmla="*/ 5 h 672"/>
                <a:gd name="T52" fmla="*/ 591 w 609"/>
                <a:gd name="T53" fmla="*/ 12 h 672"/>
                <a:gd name="T54" fmla="*/ 595 w 609"/>
                <a:gd name="T55" fmla="*/ 17 h 672"/>
                <a:gd name="T56" fmla="*/ 607 w 609"/>
                <a:gd name="T57" fmla="*/ 40 h 672"/>
                <a:gd name="T58" fmla="*/ 609 w 609"/>
                <a:gd name="T59" fmla="*/ 64 h 672"/>
                <a:gd name="T60" fmla="*/ 602 w 609"/>
                <a:gd name="T61" fmla="*/ 87 h 672"/>
                <a:gd name="T62" fmla="*/ 587 w 609"/>
                <a:gd name="T63" fmla="*/ 107 h 672"/>
                <a:gd name="T64" fmla="*/ 514 w 609"/>
                <a:gd name="T65" fmla="*/ 64 h 672"/>
                <a:gd name="T66" fmla="*/ 518 w 609"/>
                <a:gd name="T67" fmla="*/ 73 h 672"/>
                <a:gd name="T68" fmla="*/ 525 w 609"/>
                <a:gd name="T69" fmla="*/ 80 h 672"/>
                <a:gd name="T70" fmla="*/ 534 w 609"/>
                <a:gd name="T71" fmla="*/ 84 h 672"/>
                <a:gd name="T72" fmla="*/ 544 w 609"/>
                <a:gd name="T73" fmla="*/ 83 h 672"/>
                <a:gd name="T74" fmla="*/ 550 w 609"/>
                <a:gd name="T75" fmla="*/ 80 h 672"/>
                <a:gd name="T76" fmla="*/ 561 w 609"/>
                <a:gd name="T77" fmla="*/ 73 h 672"/>
                <a:gd name="T78" fmla="*/ 568 w 609"/>
                <a:gd name="T79" fmla="*/ 64 h 672"/>
                <a:gd name="T80" fmla="*/ 571 w 609"/>
                <a:gd name="T81" fmla="*/ 54 h 672"/>
                <a:gd name="T82" fmla="*/ 571 w 609"/>
                <a:gd name="T83" fmla="*/ 49 h 672"/>
                <a:gd name="T84" fmla="*/ 569 w 609"/>
                <a:gd name="T85" fmla="*/ 39 h 672"/>
                <a:gd name="T86" fmla="*/ 562 w 609"/>
                <a:gd name="T87" fmla="*/ 33 h 672"/>
                <a:gd name="T88" fmla="*/ 552 w 609"/>
                <a:gd name="T89" fmla="*/ 29 h 672"/>
                <a:gd name="T90" fmla="*/ 541 w 609"/>
                <a:gd name="T91" fmla="*/ 30 h 672"/>
                <a:gd name="T92" fmla="*/ 535 w 609"/>
                <a:gd name="T93" fmla="*/ 33 h 672"/>
                <a:gd name="T94" fmla="*/ 526 w 609"/>
                <a:gd name="T95" fmla="*/ 39 h 672"/>
                <a:gd name="T96" fmla="*/ 519 w 609"/>
                <a:gd name="T97" fmla="*/ 48 h 672"/>
                <a:gd name="T98" fmla="*/ 515 w 609"/>
                <a:gd name="T99" fmla="*/ 58 h 672"/>
                <a:gd name="T100" fmla="*/ 238 w 609"/>
                <a:gd name="T101" fmla="*/ 509 h 672"/>
                <a:gd name="T102" fmla="*/ 241 w 609"/>
                <a:gd name="T103" fmla="*/ 505 h 672"/>
                <a:gd name="T104" fmla="*/ 243 w 609"/>
                <a:gd name="T105" fmla="*/ 496 h 672"/>
                <a:gd name="T106" fmla="*/ 106 w 609"/>
                <a:gd name="T107" fmla="*/ 297 h 672"/>
                <a:gd name="T108" fmla="*/ 102 w 609"/>
                <a:gd name="T109" fmla="*/ 294 h 672"/>
                <a:gd name="T110" fmla="*/ 93 w 609"/>
                <a:gd name="T111" fmla="*/ 292 h 672"/>
                <a:gd name="T112" fmla="*/ 88 w 609"/>
                <a:gd name="T113" fmla="*/ 294 h 672"/>
                <a:gd name="T114" fmla="*/ 83 w 609"/>
                <a:gd name="T115" fmla="*/ 302 h 672"/>
                <a:gd name="T116" fmla="*/ 85 w 609"/>
                <a:gd name="T117" fmla="*/ 311 h 672"/>
                <a:gd name="T118" fmla="*/ 220 w 609"/>
                <a:gd name="T119" fmla="*/ 505 h 672"/>
                <a:gd name="T120" fmla="*/ 225 w 609"/>
                <a:gd name="T121" fmla="*/ 510 h 672"/>
                <a:gd name="T122" fmla="*/ 231 w 609"/>
                <a:gd name="T123" fmla="*/ 511 h 672"/>
                <a:gd name="T124" fmla="*/ 238 w 609"/>
                <a:gd name="T125" fmla="*/ 50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672">
                  <a:moveTo>
                    <a:pt x="587" y="107"/>
                  </a:moveTo>
                  <a:lnTo>
                    <a:pt x="427" y="212"/>
                  </a:lnTo>
                  <a:lnTo>
                    <a:pt x="477" y="271"/>
                  </a:lnTo>
                  <a:lnTo>
                    <a:pt x="477" y="271"/>
                  </a:lnTo>
                  <a:lnTo>
                    <a:pt x="485" y="282"/>
                  </a:lnTo>
                  <a:lnTo>
                    <a:pt x="492" y="294"/>
                  </a:lnTo>
                  <a:lnTo>
                    <a:pt x="498" y="306"/>
                  </a:lnTo>
                  <a:lnTo>
                    <a:pt x="503" y="318"/>
                  </a:lnTo>
                  <a:lnTo>
                    <a:pt x="506" y="331"/>
                  </a:lnTo>
                  <a:lnTo>
                    <a:pt x="508" y="345"/>
                  </a:lnTo>
                  <a:lnTo>
                    <a:pt x="510" y="358"/>
                  </a:lnTo>
                  <a:lnTo>
                    <a:pt x="508" y="371"/>
                  </a:lnTo>
                  <a:lnTo>
                    <a:pt x="507" y="383"/>
                  </a:lnTo>
                  <a:lnTo>
                    <a:pt x="504" y="396"/>
                  </a:lnTo>
                  <a:lnTo>
                    <a:pt x="499" y="409"/>
                  </a:lnTo>
                  <a:lnTo>
                    <a:pt x="494" y="422"/>
                  </a:lnTo>
                  <a:lnTo>
                    <a:pt x="487" y="433"/>
                  </a:lnTo>
                  <a:lnTo>
                    <a:pt x="479" y="444"/>
                  </a:lnTo>
                  <a:lnTo>
                    <a:pt x="470" y="454"/>
                  </a:lnTo>
                  <a:lnTo>
                    <a:pt x="460" y="463"/>
                  </a:lnTo>
                  <a:lnTo>
                    <a:pt x="212" y="672"/>
                  </a:lnTo>
                  <a:lnTo>
                    <a:pt x="0" y="288"/>
                  </a:lnTo>
                  <a:lnTo>
                    <a:pt x="183" y="136"/>
                  </a:lnTo>
                  <a:lnTo>
                    <a:pt x="183" y="136"/>
                  </a:lnTo>
                  <a:lnTo>
                    <a:pt x="195" y="128"/>
                  </a:lnTo>
                  <a:lnTo>
                    <a:pt x="207" y="121"/>
                  </a:lnTo>
                  <a:lnTo>
                    <a:pt x="218" y="115"/>
                  </a:lnTo>
                  <a:lnTo>
                    <a:pt x="231" y="111"/>
                  </a:lnTo>
                  <a:lnTo>
                    <a:pt x="244" y="107"/>
                  </a:lnTo>
                  <a:lnTo>
                    <a:pt x="258" y="105"/>
                  </a:lnTo>
                  <a:lnTo>
                    <a:pt x="270" y="105"/>
                  </a:lnTo>
                  <a:lnTo>
                    <a:pt x="283" y="105"/>
                  </a:lnTo>
                  <a:lnTo>
                    <a:pt x="296" y="107"/>
                  </a:lnTo>
                  <a:lnTo>
                    <a:pt x="310" y="109"/>
                  </a:lnTo>
                  <a:lnTo>
                    <a:pt x="321" y="114"/>
                  </a:lnTo>
                  <a:lnTo>
                    <a:pt x="334" y="120"/>
                  </a:lnTo>
                  <a:lnTo>
                    <a:pt x="346" y="126"/>
                  </a:lnTo>
                  <a:lnTo>
                    <a:pt x="356" y="134"/>
                  </a:lnTo>
                  <a:lnTo>
                    <a:pt x="367" y="143"/>
                  </a:lnTo>
                  <a:lnTo>
                    <a:pt x="376" y="153"/>
                  </a:lnTo>
                  <a:lnTo>
                    <a:pt x="383" y="160"/>
                  </a:lnTo>
                  <a:lnTo>
                    <a:pt x="507" y="28"/>
                  </a:lnTo>
                  <a:lnTo>
                    <a:pt x="507" y="28"/>
                  </a:lnTo>
                  <a:lnTo>
                    <a:pt x="518" y="18"/>
                  </a:lnTo>
                  <a:lnTo>
                    <a:pt x="529" y="10"/>
                  </a:lnTo>
                  <a:lnTo>
                    <a:pt x="541" y="4"/>
                  </a:lnTo>
                  <a:lnTo>
                    <a:pt x="552" y="0"/>
                  </a:lnTo>
                  <a:lnTo>
                    <a:pt x="558" y="0"/>
                  </a:lnTo>
                  <a:lnTo>
                    <a:pt x="564" y="0"/>
                  </a:lnTo>
                  <a:lnTo>
                    <a:pt x="570" y="1"/>
                  </a:lnTo>
                  <a:lnTo>
                    <a:pt x="576" y="3"/>
                  </a:lnTo>
                  <a:lnTo>
                    <a:pt x="580" y="5"/>
                  </a:lnTo>
                  <a:lnTo>
                    <a:pt x="586" y="8"/>
                  </a:lnTo>
                  <a:lnTo>
                    <a:pt x="591" y="12"/>
                  </a:lnTo>
                  <a:lnTo>
                    <a:pt x="595" y="17"/>
                  </a:lnTo>
                  <a:lnTo>
                    <a:pt x="595" y="17"/>
                  </a:lnTo>
                  <a:lnTo>
                    <a:pt x="602" y="28"/>
                  </a:lnTo>
                  <a:lnTo>
                    <a:pt x="607" y="40"/>
                  </a:lnTo>
                  <a:lnTo>
                    <a:pt x="609" y="51"/>
                  </a:lnTo>
                  <a:lnTo>
                    <a:pt x="609" y="64"/>
                  </a:lnTo>
                  <a:lnTo>
                    <a:pt x="607" y="76"/>
                  </a:lnTo>
                  <a:lnTo>
                    <a:pt x="602" y="87"/>
                  </a:lnTo>
                  <a:lnTo>
                    <a:pt x="597" y="98"/>
                  </a:lnTo>
                  <a:lnTo>
                    <a:pt x="587" y="107"/>
                  </a:lnTo>
                  <a:close/>
                  <a:moveTo>
                    <a:pt x="514" y="64"/>
                  </a:moveTo>
                  <a:lnTo>
                    <a:pt x="514" y="64"/>
                  </a:lnTo>
                  <a:lnTo>
                    <a:pt x="515" y="69"/>
                  </a:lnTo>
                  <a:lnTo>
                    <a:pt x="518" y="73"/>
                  </a:lnTo>
                  <a:lnTo>
                    <a:pt x="520" y="77"/>
                  </a:lnTo>
                  <a:lnTo>
                    <a:pt x="525" y="80"/>
                  </a:lnTo>
                  <a:lnTo>
                    <a:pt x="528" y="83"/>
                  </a:lnTo>
                  <a:lnTo>
                    <a:pt x="534" y="84"/>
                  </a:lnTo>
                  <a:lnTo>
                    <a:pt x="539" y="84"/>
                  </a:lnTo>
                  <a:lnTo>
                    <a:pt x="544" y="83"/>
                  </a:lnTo>
                  <a:lnTo>
                    <a:pt x="544" y="83"/>
                  </a:lnTo>
                  <a:lnTo>
                    <a:pt x="550" y="80"/>
                  </a:lnTo>
                  <a:lnTo>
                    <a:pt x="556" y="77"/>
                  </a:lnTo>
                  <a:lnTo>
                    <a:pt x="561" y="73"/>
                  </a:lnTo>
                  <a:lnTo>
                    <a:pt x="564" y="69"/>
                  </a:lnTo>
                  <a:lnTo>
                    <a:pt x="568" y="64"/>
                  </a:lnTo>
                  <a:lnTo>
                    <a:pt x="570" y="59"/>
                  </a:lnTo>
                  <a:lnTo>
                    <a:pt x="571" y="54"/>
                  </a:lnTo>
                  <a:lnTo>
                    <a:pt x="571" y="49"/>
                  </a:lnTo>
                  <a:lnTo>
                    <a:pt x="571" y="49"/>
                  </a:lnTo>
                  <a:lnTo>
                    <a:pt x="570" y="43"/>
                  </a:lnTo>
                  <a:lnTo>
                    <a:pt x="569" y="39"/>
                  </a:lnTo>
                  <a:lnTo>
                    <a:pt x="565" y="35"/>
                  </a:lnTo>
                  <a:lnTo>
                    <a:pt x="562" y="33"/>
                  </a:lnTo>
                  <a:lnTo>
                    <a:pt x="557" y="30"/>
                  </a:lnTo>
                  <a:lnTo>
                    <a:pt x="552" y="29"/>
                  </a:lnTo>
                  <a:lnTo>
                    <a:pt x="547" y="29"/>
                  </a:lnTo>
                  <a:lnTo>
                    <a:pt x="541" y="30"/>
                  </a:lnTo>
                  <a:lnTo>
                    <a:pt x="541" y="30"/>
                  </a:lnTo>
                  <a:lnTo>
                    <a:pt x="535" y="33"/>
                  </a:lnTo>
                  <a:lnTo>
                    <a:pt x="530" y="35"/>
                  </a:lnTo>
                  <a:lnTo>
                    <a:pt x="526" y="39"/>
                  </a:lnTo>
                  <a:lnTo>
                    <a:pt x="521" y="43"/>
                  </a:lnTo>
                  <a:lnTo>
                    <a:pt x="519" y="48"/>
                  </a:lnTo>
                  <a:lnTo>
                    <a:pt x="516" y="54"/>
                  </a:lnTo>
                  <a:lnTo>
                    <a:pt x="515" y="58"/>
                  </a:lnTo>
                  <a:lnTo>
                    <a:pt x="514" y="64"/>
                  </a:lnTo>
                  <a:close/>
                  <a:moveTo>
                    <a:pt x="238" y="509"/>
                  </a:moveTo>
                  <a:lnTo>
                    <a:pt x="238" y="509"/>
                  </a:lnTo>
                  <a:lnTo>
                    <a:pt x="241" y="505"/>
                  </a:lnTo>
                  <a:lnTo>
                    <a:pt x="243" y="501"/>
                  </a:lnTo>
                  <a:lnTo>
                    <a:pt x="243" y="496"/>
                  </a:lnTo>
                  <a:lnTo>
                    <a:pt x="241" y="491"/>
                  </a:lnTo>
                  <a:lnTo>
                    <a:pt x="106" y="297"/>
                  </a:lnTo>
                  <a:lnTo>
                    <a:pt x="106" y="297"/>
                  </a:lnTo>
                  <a:lnTo>
                    <a:pt x="102" y="294"/>
                  </a:lnTo>
                  <a:lnTo>
                    <a:pt x="97" y="292"/>
                  </a:lnTo>
                  <a:lnTo>
                    <a:pt x="93" y="292"/>
                  </a:lnTo>
                  <a:lnTo>
                    <a:pt x="88" y="294"/>
                  </a:lnTo>
                  <a:lnTo>
                    <a:pt x="88" y="294"/>
                  </a:lnTo>
                  <a:lnTo>
                    <a:pt x="85" y="297"/>
                  </a:lnTo>
                  <a:lnTo>
                    <a:pt x="83" y="302"/>
                  </a:lnTo>
                  <a:lnTo>
                    <a:pt x="83" y="307"/>
                  </a:lnTo>
                  <a:lnTo>
                    <a:pt x="85" y="311"/>
                  </a:lnTo>
                  <a:lnTo>
                    <a:pt x="220" y="505"/>
                  </a:lnTo>
                  <a:lnTo>
                    <a:pt x="220" y="505"/>
                  </a:lnTo>
                  <a:lnTo>
                    <a:pt x="223" y="508"/>
                  </a:lnTo>
                  <a:lnTo>
                    <a:pt x="225" y="510"/>
                  </a:lnTo>
                  <a:lnTo>
                    <a:pt x="231" y="511"/>
                  </a:lnTo>
                  <a:lnTo>
                    <a:pt x="231" y="511"/>
                  </a:lnTo>
                  <a:lnTo>
                    <a:pt x="234" y="511"/>
                  </a:lnTo>
                  <a:lnTo>
                    <a:pt x="238" y="5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 name="Freeform 39">
              <a:extLst>
                <a:ext uri="{FF2B5EF4-FFF2-40B4-BE49-F238E27FC236}">
                  <a16:creationId xmlns:a16="http://schemas.microsoft.com/office/drawing/2014/main" id="{EA1D3E68-CEEC-4ED2-A4D6-83FA0A7F0D6B}"/>
                </a:ext>
              </a:extLst>
            </p:cNvPr>
            <p:cNvSpPr>
              <a:spLocks/>
            </p:cNvSpPr>
            <p:nvPr/>
          </p:nvSpPr>
          <p:spPr bwMode="auto">
            <a:xfrm>
              <a:off x="4270375" y="4657725"/>
              <a:ext cx="322262" cy="355600"/>
            </a:xfrm>
            <a:custGeom>
              <a:avLst/>
              <a:gdLst>
                <a:gd name="T0" fmla="*/ 427 w 609"/>
                <a:gd name="T1" fmla="*/ 212 h 672"/>
                <a:gd name="T2" fmla="*/ 477 w 609"/>
                <a:gd name="T3" fmla="*/ 271 h 672"/>
                <a:gd name="T4" fmla="*/ 492 w 609"/>
                <a:gd name="T5" fmla="*/ 294 h 672"/>
                <a:gd name="T6" fmla="*/ 503 w 609"/>
                <a:gd name="T7" fmla="*/ 318 h 672"/>
                <a:gd name="T8" fmla="*/ 508 w 609"/>
                <a:gd name="T9" fmla="*/ 345 h 672"/>
                <a:gd name="T10" fmla="*/ 508 w 609"/>
                <a:gd name="T11" fmla="*/ 371 h 672"/>
                <a:gd name="T12" fmla="*/ 504 w 609"/>
                <a:gd name="T13" fmla="*/ 396 h 672"/>
                <a:gd name="T14" fmla="*/ 494 w 609"/>
                <a:gd name="T15" fmla="*/ 422 h 672"/>
                <a:gd name="T16" fmla="*/ 479 w 609"/>
                <a:gd name="T17" fmla="*/ 444 h 672"/>
                <a:gd name="T18" fmla="*/ 460 w 609"/>
                <a:gd name="T19" fmla="*/ 463 h 672"/>
                <a:gd name="T20" fmla="*/ 0 w 609"/>
                <a:gd name="T21" fmla="*/ 288 h 672"/>
                <a:gd name="T22" fmla="*/ 183 w 609"/>
                <a:gd name="T23" fmla="*/ 136 h 672"/>
                <a:gd name="T24" fmla="*/ 207 w 609"/>
                <a:gd name="T25" fmla="*/ 121 h 672"/>
                <a:gd name="T26" fmla="*/ 231 w 609"/>
                <a:gd name="T27" fmla="*/ 111 h 672"/>
                <a:gd name="T28" fmla="*/ 258 w 609"/>
                <a:gd name="T29" fmla="*/ 105 h 672"/>
                <a:gd name="T30" fmla="*/ 283 w 609"/>
                <a:gd name="T31" fmla="*/ 105 h 672"/>
                <a:gd name="T32" fmla="*/ 310 w 609"/>
                <a:gd name="T33" fmla="*/ 109 h 672"/>
                <a:gd name="T34" fmla="*/ 334 w 609"/>
                <a:gd name="T35" fmla="*/ 120 h 672"/>
                <a:gd name="T36" fmla="*/ 356 w 609"/>
                <a:gd name="T37" fmla="*/ 134 h 672"/>
                <a:gd name="T38" fmla="*/ 376 w 609"/>
                <a:gd name="T39" fmla="*/ 153 h 672"/>
                <a:gd name="T40" fmla="*/ 507 w 609"/>
                <a:gd name="T41" fmla="*/ 28 h 672"/>
                <a:gd name="T42" fmla="*/ 518 w 609"/>
                <a:gd name="T43" fmla="*/ 18 h 672"/>
                <a:gd name="T44" fmla="*/ 541 w 609"/>
                <a:gd name="T45" fmla="*/ 4 h 672"/>
                <a:gd name="T46" fmla="*/ 558 w 609"/>
                <a:gd name="T47" fmla="*/ 0 h 672"/>
                <a:gd name="T48" fmla="*/ 570 w 609"/>
                <a:gd name="T49" fmla="*/ 1 h 672"/>
                <a:gd name="T50" fmla="*/ 580 w 609"/>
                <a:gd name="T51" fmla="*/ 5 h 672"/>
                <a:gd name="T52" fmla="*/ 591 w 609"/>
                <a:gd name="T53" fmla="*/ 12 h 672"/>
                <a:gd name="T54" fmla="*/ 595 w 609"/>
                <a:gd name="T55" fmla="*/ 17 h 672"/>
                <a:gd name="T56" fmla="*/ 607 w 609"/>
                <a:gd name="T57" fmla="*/ 40 h 672"/>
                <a:gd name="T58" fmla="*/ 609 w 609"/>
                <a:gd name="T59" fmla="*/ 64 h 672"/>
                <a:gd name="T60" fmla="*/ 602 w 609"/>
                <a:gd name="T61" fmla="*/ 87 h 672"/>
                <a:gd name="T62" fmla="*/ 587 w 609"/>
                <a:gd name="T63" fmla="*/ 10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9" h="672">
                  <a:moveTo>
                    <a:pt x="587" y="107"/>
                  </a:moveTo>
                  <a:lnTo>
                    <a:pt x="427" y="212"/>
                  </a:lnTo>
                  <a:lnTo>
                    <a:pt x="477" y="271"/>
                  </a:lnTo>
                  <a:lnTo>
                    <a:pt x="477" y="271"/>
                  </a:lnTo>
                  <a:lnTo>
                    <a:pt x="485" y="282"/>
                  </a:lnTo>
                  <a:lnTo>
                    <a:pt x="492" y="294"/>
                  </a:lnTo>
                  <a:lnTo>
                    <a:pt x="498" y="306"/>
                  </a:lnTo>
                  <a:lnTo>
                    <a:pt x="503" y="318"/>
                  </a:lnTo>
                  <a:lnTo>
                    <a:pt x="506" y="331"/>
                  </a:lnTo>
                  <a:lnTo>
                    <a:pt x="508" y="345"/>
                  </a:lnTo>
                  <a:lnTo>
                    <a:pt x="510" y="358"/>
                  </a:lnTo>
                  <a:lnTo>
                    <a:pt x="508" y="371"/>
                  </a:lnTo>
                  <a:lnTo>
                    <a:pt x="507" y="383"/>
                  </a:lnTo>
                  <a:lnTo>
                    <a:pt x="504" y="396"/>
                  </a:lnTo>
                  <a:lnTo>
                    <a:pt x="499" y="409"/>
                  </a:lnTo>
                  <a:lnTo>
                    <a:pt x="494" y="422"/>
                  </a:lnTo>
                  <a:lnTo>
                    <a:pt x="487" y="433"/>
                  </a:lnTo>
                  <a:lnTo>
                    <a:pt x="479" y="444"/>
                  </a:lnTo>
                  <a:lnTo>
                    <a:pt x="470" y="454"/>
                  </a:lnTo>
                  <a:lnTo>
                    <a:pt x="460" y="463"/>
                  </a:lnTo>
                  <a:lnTo>
                    <a:pt x="212" y="672"/>
                  </a:lnTo>
                  <a:lnTo>
                    <a:pt x="0" y="288"/>
                  </a:lnTo>
                  <a:lnTo>
                    <a:pt x="183" y="136"/>
                  </a:lnTo>
                  <a:lnTo>
                    <a:pt x="183" y="136"/>
                  </a:lnTo>
                  <a:lnTo>
                    <a:pt x="195" y="128"/>
                  </a:lnTo>
                  <a:lnTo>
                    <a:pt x="207" y="121"/>
                  </a:lnTo>
                  <a:lnTo>
                    <a:pt x="218" y="115"/>
                  </a:lnTo>
                  <a:lnTo>
                    <a:pt x="231" y="111"/>
                  </a:lnTo>
                  <a:lnTo>
                    <a:pt x="244" y="107"/>
                  </a:lnTo>
                  <a:lnTo>
                    <a:pt x="258" y="105"/>
                  </a:lnTo>
                  <a:lnTo>
                    <a:pt x="270" y="105"/>
                  </a:lnTo>
                  <a:lnTo>
                    <a:pt x="283" y="105"/>
                  </a:lnTo>
                  <a:lnTo>
                    <a:pt x="296" y="107"/>
                  </a:lnTo>
                  <a:lnTo>
                    <a:pt x="310" y="109"/>
                  </a:lnTo>
                  <a:lnTo>
                    <a:pt x="321" y="114"/>
                  </a:lnTo>
                  <a:lnTo>
                    <a:pt x="334" y="120"/>
                  </a:lnTo>
                  <a:lnTo>
                    <a:pt x="346" y="126"/>
                  </a:lnTo>
                  <a:lnTo>
                    <a:pt x="356" y="134"/>
                  </a:lnTo>
                  <a:lnTo>
                    <a:pt x="367" y="143"/>
                  </a:lnTo>
                  <a:lnTo>
                    <a:pt x="376" y="153"/>
                  </a:lnTo>
                  <a:lnTo>
                    <a:pt x="383" y="160"/>
                  </a:lnTo>
                  <a:lnTo>
                    <a:pt x="507" y="28"/>
                  </a:lnTo>
                  <a:lnTo>
                    <a:pt x="507" y="28"/>
                  </a:lnTo>
                  <a:lnTo>
                    <a:pt x="518" y="18"/>
                  </a:lnTo>
                  <a:lnTo>
                    <a:pt x="529" y="10"/>
                  </a:lnTo>
                  <a:lnTo>
                    <a:pt x="541" y="4"/>
                  </a:lnTo>
                  <a:lnTo>
                    <a:pt x="552" y="0"/>
                  </a:lnTo>
                  <a:lnTo>
                    <a:pt x="558" y="0"/>
                  </a:lnTo>
                  <a:lnTo>
                    <a:pt x="564" y="0"/>
                  </a:lnTo>
                  <a:lnTo>
                    <a:pt x="570" y="1"/>
                  </a:lnTo>
                  <a:lnTo>
                    <a:pt x="576" y="3"/>
                  </a:lnTo>
                  <a:lnTo>
                    <a:pt x="580" y="5"/>
                  </a:lnTo>
                  <a:lnTo>
                    <a:pt x="586" y="8"/>
                  </a:lnTo>
                  <a:lnTo>
                    <a:pt x="591" y="12"/>
                  </a:lnTo>
                  <a:lnTo>
                    <a:pt x="595" y="17"/>
                  </a:lnTo>
                  <a:lnTo>
                    <a:pt x="595" y="17"/>
                  </a:lnTo>
                  <a:lnTo>
                    <a:pt x="602" y="28"/>
                  </a:lnTo>
                  <a:lnTo>
                    <a:pt x="607" y="40"/>
                  </a:lnTo>
                  <a:lnTo>
                    <a:pt x="609" y="51"/>
                  </a:lnTo>
                  <a:lnTo>
                    <a:pt x="609" y="64"/>
                  </a:lnTo>
                  <a:lnTo>
                    <a:pt x="607" y="76"/>
                  </a:lnTo>
                  <a:lnTo>
                    <a:pt x="602" y="87"/>
                  </a:lnTo>
                  <a:lnTo>
                    <a:pt x="597" y="98"/>
                  </a:lnTo>
                  <a:lnTo>
                    <a:pt x="587" y="10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 name="Freeform 40">
              <a:extLst>
                <a:ext uri="{FF2B5EF4-FFF2-40B4-BE49-F238E27FC236}">
                  <a16:creationId xmlns:a16="http://schemas.microsoft.com/office/drawing/2014/main" id="{81BE2892-B4BC-4C56-864F-A0A8A2B9F205}"/>
                </a:ext>
              </a:extLst>
            </p:cNvPr>
            <p:cNvSpPr>
              <a:spLocks/>
            </p:cNvSpPr>
            <p:nvPr/>
          </p:nvSpPr>
          <p:spPr bwMode="auto">
            <a:xfrm>
              <a:off x="4543425" y="4673600"/>
              <a:ext cx="30162" cy="28575"/>
            </a:xfrm>
            <a:custGeom>
              <a:avLst/>
              <a:gdLst>
                <a:gd name="T0" fmla="*/ 0 w 57"/>
                <a:gd name="T1" fmla="*/ 35 h 55"/>
                <a:gd name="T2" fmla="*/ 0 w 57"/>
                <a:gd name="T3" fmla="*/ 35 h 55"/>
                <a:gd name="T4" fmla="*/ 1 w 57"/>
                <a:gd name="T5" fmla="*/ 40 h 55"/>
                <a:gd name="T6" fmla="*/ 4 w 57"/>
                <a:gd name="T7" fmla="*/ 44 h 55"/>
                <a:gd name="T8" fmla="*/ 6 w 57"/>
                <a:gd name="T9" fmla="*/ 48 h 55"/>
                <a:gd name="T10" fmla="*/ 11 w 57"/>
                <a:gd name="T11" fmla="*/ 51 h 55"/>
                <a:gd name="T12" fmla="*/ 14 w 57"/>
                <a:gd name="T13" fmla="*/ 54 h 55"/>
                <a:gd name="T14" fmla="*/ 20 w 57"/>
                <a:gd name="T15" fmla="*/ 55 h 55"/>
                <a:gd name="T16" fmla="*/ 25 w 57"/>
                <a:gd name="T17" fmla="*/ 55 h 55"/>
                <a:gd name="T18" fmla="*/ 30 w 57"/>
                <a:gd name="T19" fmla="*/ 54 h 55"/>
                <a:gd name="T20" fmla="*/ 30 w 57"/>
                <a:gd name="T21" fmla="*/ 54 h 55"/>
                <a:gd name="T22" fmla="*/ 36 w 57"/>
                <a:gd name="T23" fmla="*/ 51 h 55"/>
                <a:gd name="T24" fmla="*/ 42 w 57"/>
                <a:gd name="T25" fmla="*/ 48 h 55"/>
                <a:gd name="T26" fmla="*/ 47 w 57"/>
                <a:gd name="T27" fmla="*/ 44 h 55"/>
                <a:gd name="T28" fmla="*/ 50 w 57"/>
                <a:gd name="T29" fmla="*/ 40 h 55"/>
                <a:gd name="T30" fmla="*/ 54 w 57"/>
                <a:gd name="T31" fmla="*/ 35 h 55"/>
                <a:gd name="T32" fmla="*/ 56 w 57"/>
                <a:gd name="T33" fmla="*/ 30 h 55"/>
                <a:gd name="T34" fmla="*/ 57 w 57"/>
                <a:gd name="T35" fmla="*/ 25 h 55"/>
                <a:gd name="T36" fmla="*/ 57 w 57"/>
                <a:gd name="T37" fmla="*/ 20 h 55"/>
                <a:gd name="T38" fmla="*/ 57 w 57"/>
                <a:gd name="T39" fmla="*/ 20 h 55"/>
                <a:gd name="T40" fmla="*/ 56 w 57"/>
                <a:gd name="T41" fmla="*/ 14 h 55"/>
                <a:gd name="T42" fmla="*/ 55 w 57"/>
                <a:gd name="T43" fmla="*/ 10 h 55"/>
                <a:gd name="T44" fmla="*/ 51 w 57"/>
                <a:gd name="T45" fmla="*/ 6 h 55"/>
                <a:gd name="T46" fmla="*/ 48 w 57"/>
                <a:gd name="T47" fmla="*/ 4 h 55"/>
                <a:gd name="T48" fmla="*/ 43 w 57"/>
                <a:gd name="T49" fmla="*/ 1 h 55"/>
                <a:gd name="T50" fmla="*/ 38 w 57"/>
                <a:gd name="T51" fmla="*/ 0 h 55"/>
                <a:gd name="T52" fmla="*/ 33 w 57"/>
                <a:gd name="T53" fmla="*/ 0 h 55"/>
                <a:gd name="T54" fmla="*/ 27 w 57"/>
                <a:gd name="T55" fmla="*/ 1 h 55"/>
                <a:gd name="T56" fmla="*/ 27 w 57"/>
                <a:gd name="T57" fmla="*/ 1 h 55"/>
                <a:gd name="T58" fmla="*/ 21 w 57"/>
                <a:gd name="T59" fmla="*/ 4 h 55"/>
                <a:gd name="T60" fmla="*/ 16 w 57"/>
                <a:gd name="T61" fmla="*/ 6 h 55"/>
                <a:gd name="T62" fmla="*/ 12 w 57"/>
                <a:gd name="T63" fmla="*/ 10 h 55"/>
                <a:gd name="T64" fmla="*/ 7 w 57"/>
                <a:gd name="T65" fmla="*/ 14 h 55"/>
                <a:gd name="T66" fmla="*/ 5 w 57"/>
                <a:gd name="T67" fmla="*/ 19 h 55"/>
                <a:gd name="T68" fmla="*/ 2 w 57"/>
                <a:gd name="T69" fmla="*/ 25 h 55"/>
                <a:gd name="T70" fmla="*/ 1 w 57"/>
                <a:gd name="T71" fmla="*/ 29 h 55"/>
                <a:gd name="T72" fmla="*/ 0 w 57"/>
                <a:gd name="T73"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55">
                  <a:moveTo>
                    <a:pt x="0" y="35"/>
                  </a:moveTo>
                  <a:lnTo>
                    <a:pt x="0" y="35"/>
                  </a:lnTo>
                  <a:lnTo>
                    <a:pt x="1" y="40"/>
                  </a:lnTo>
                  <a:lnTo>
                    <a:pt x="4" y="44"/>
                  </a:lnTo>
                  <a:lnTo>
                    <a:pt x="6" y="48"/>
                  </a:lnTo>
                  <a:lnTo>
                    <a:pt x="11" y="51"/>
                  </a:lnTo>
                  <a:lnTo>
                    <a:pt x="14" y="54"/>
                  </a:lnTo>
                  <a:lnTo>
                    <a:pt x="20" y="55"/>
                  </a:lnTo>
                  <a:lnTo>
                    <a:pt x="25" y="55"/>
                  </a:lnTo>
                  <a:lnTo>
                    <a:pt x="30" y="54"/>
                  </a:lnTo>
                  <a:lnTo>
                    <a:pt x="30" y="54"/>
                  </a:lnTo>
                  <a:lnTo>
                    <a:pt x="36" y="51"/>
                  </a:lnTo>
                  <a:lnTo>
                    <a:pt x="42" y="48"/>
                  </a:lnTo>
                  <a:lnTo>
                    <a:pt x="47" y="44"/>
                  </a:lnTo>
                  <a:lnTo>
                    <a:pt x="50" y="40"/>
                  </a:lnTo>
                  <a:lnTo>
                    <a:pt x="54" y="35"/>
                  </a:lnTo>
                  <a:lnTo>
                    <a:pt x="56" y="30"/>
                  </a:lnTo>
                  <a:lnTo>
                    <a:pt x="57" y="25"/>
                  </a:lnTo>
                  <a:lnTo>
                    <a:pt x="57" y="20"/>
                  </a:lnTo>
                  <a:lnTo>
                    <a:pt x="57" y="20"/>
                  </a:lnTo>
                  <a:lnTo>
                    <a:pt x="56" y="14"/>
                  </a:lnTo>
                  <a:lnTo>
                    <a:pt x="55" y="10"/>
                  </a:lnTo>
                  <a:lnTo>
                    <a:pt x="51" y="6"/>
                  </a:lnTo>
                  <a:lnTo>
                    <a:pt x="48" y="4"/>
                  </a:lnTo>
                  <a:lnTo>
                    <a:pt x="43" y="1"/>
                  </a:lnTo>
                  <a:lnTo>
                    <a:pt x="38" y="0"/>
                  </a:lnTo>
                  <a:lnTo>
                    <a:pt x="33" y="0"/>
                  </a:lnTo>
                  <a:lnTo>
                    <a:pt x="27" y="1"/>
                  </a:lnTo>
                  <a:lnTo>
                    <a:pt x="27" y="1"/>
                  </a:lnTo>
                  <a:lnTo>
                    <a:pt x="21" y="4"/>
                  </a:lnTo>
                  <a:lnTo>
                    <a:pt x="16" y="6"/>
                  </a:lnTo>
                  <a:lnTo>
                    <a:pt x="12" y="10"/>
                  </a:lnTo>
                  <a:lnTo>
                    <a:pt x="7" y="14"/>
                  </a:lnTo>
                  <a:lnTo>
                    <a:pt x="5" y="19"/>
                  </a:lnTo>
                  <a:lnTo>
                    <a:pt x="2" y="25"/>
                  </a:lnTo>
                  <a:lnTo>
                    <a:pt x="1" y="29"/>
                  </a:lnTo>
                  <a:lnTo>
                    <a:pt x="0" y="3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 name="Freeform 41">
              <a:extLst>
                <a:ext uri="{FF2B5EF4-FFF2-40B4-BE49-F238E27FC236}">
                  <a16:creationId xmlns:a16="http://schemas.microsoft.com/office/drawing/2014/main" id="{4F3CA8CF-2D09-4F07-9227-5D9C3A7E9CEE}"/>
                </a:ext>
              </a:extLst>
            </p:cNvPr>
            <p:cNvSpPr>
              <a:spLocks/>
            </p:cNvSpPr>
            <p:nvPr/>
          </p:nvSpPr>
          <p:spPr bwMode="auto">
            <a:xfrm>
              <a:off x="4314825" y="4813300"/>
              <a:ext cx="84137" cy="115887"/>
            </a:xfrm>
            <a:custGeom>
              <a:avLst/>
              <a:gdLst>
                <a:gd name="T0" fmla="*/ 155 w 160"/>
                <a:gd name="T1" fmla="*/ 217 h 219"/>
                <a:gd name="T2" fmla="*/ 155 w 160"/>
                <a:gd name="T3" fmla="*/ 217 h 219"/>
                <a:gd name="T4" fmla="*/ 158 w 160"/>
                <a:gd name="T5" fmla="*/ 213 h 219"/>
                <a:gd name="T6" fmla="*/ 160 w 160"/>
                <a:gd name="T7" fmla="*/ 209 h 219"/>
                <a:gd name="T8" fmla="*/ 160 w 160"/>
                <a:gd name="T9" fmla="*/ 204 h 219"/>
                <a:gd name="T10" fmla="*/ 158 w 160"/>
                <a:gd name="T11" fmla="*/ 199 h 219"/>
                <a:gd name="T12" fmla="*/ 23 w 160"/>
                <a:gd name="T13" fmla="*/ 5 h 219"/>
                <a:gd name="T14" fmla="*/ 23 w 160"/>
                <a:gd name="T15" fmla="*/ 5 h 219"/>
                <a:gd name="T16" fmla="*/ 19 w 160"/>
                <a:gd name="T17" fmla="*/ 2 h 219"/>
                <a:gd name="T18" fmla="*/ 14 w 160"/>
                <a:gd name="T19" fmla="*/ 0 h 219"/>
                <a:gd name="T20" fmla="*/ 10 w 160"/>
                <a:gd name="T21" fmla="*/ 0 h 219"/>
                <a:gd name="T22" fmla="*/ 5 w 160"/>
                <a:gd name="T23" fmla="*/ 2 h 219"/>
                <a:gd name="T24" fmla="*/ 5 w 160"/>
                <a:gd name="T25" fmla="*/ 2 h 219"/>
                <a:gd name="T26" fmla="*/ 2 w 160"/>
                <a:gd name="T27" fmla="*/ 5 h 219"/>
                <a:gd name="T28" fmla="*/ 0 w 160"/>
                <a:gd name="T29" fmla="*/ 10 h 219"/>
                <a:gd name="T30" fmla="*/ 0 w 160"/>
                <a:gd name="T31" fmla="*/ 15 h 219"/>
                <a:gd name="T32" fmla="*/ 2 w 160"/>
                <a:gd name="T33" fmla="*/ 19 h 219"/>
                <a:gd name="T34" fmla="*/ 137 w 160"/>
                <a:gd name="T35" fmla="*/ 213 h 219"/>
                <a:gd name="T36" fmla="*/ 137 w 160"/>
                <a:gd name="T37" fmla="*/ 213 h 219"/>
                <a:gd name="T38" fmla="*/ 140 w 160"/>
                <a:gd name="T39" fmla="*/ 216 h 219"/>
                <a:gd name="T40" fmla="*/ 142 w 160"/>
                <a:gd name="T41" fmla="*/ 218 h 219"/>
                <a:gd name="T42" fmla="*/ 148 w 160"/>
                <a:gd name="T43" fmla="*/ 219 h 219"/>
                <a:gd name="T44" fmla="*/ 148 w 160"/>
                <a:gd name="T45" fmla="*/ 219 h 219"/>
                <a:gd name="T46" fmla="*/ 151 w 160"/>
                <a:gd name="T47" fmla="*/ 219 h 219"/>
                <a:gd name="T48" fmla="*/ 155 w 160"/>
                <a:gd name="T49"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219">
                  <a:moveTo>
                    <a:pt x="155" y="217"/>
                  </a:moveTo>
                  <a:lnTo>
                    <a:pt x="155" y="217"/>
                  </a:lnTo>
                  <a:lnTo>
                    <a:pt x="158" y="213"/>
                  </a:lnTo>
                  <a:lnTo>
                    <a:pt x="160" y="209"/>
                  </a:lnTo>
                  <a:lnTo>
                    <a:pt x="160" y="204"/>
                  </a:lnTo>
                  <a:lnTo>
                    <a:pt x="158" y="199"/>
                  </a:lnTo>
                  <a:lnTo>
                    <a:pt x="23" y="5"/>
                  </a:lnTo>
                  <a:lnTo>
                    <a:pt x="23" y="5"/>
                  </a:lnTo>
                  <a:lnTo>
                    <a:pt x="19" y="2"/>
                  </a:lnTo>
                  <a:lnTo>
                    <a:pt x="14" y="0"/>
                  </a:lnTo>
                  <a:lnTo>
                    <a:pt x="10" y="0"/>
                  </a:lnTo>
                  <a:lnTo>
                    <a:pt x="5" y="2"/>
                  </a:lnTo>
                  <a:lnTo>
                    <a:pt x="5" y="2"/>
                  </a:lnTo>
                  <a:lnTo>
                    <a:pt x="2" y="5"/>
                  </a:lnTo>
                  <a:lnTo>
                    <a:pt x="0" y="10"/>
                  </a:lnTo>
                  <a:lnTo>
                    <a:pt x="0" y="15"/>
                  </a:lnTo>
                  <a:lnTo>
                    <a:pt x="2" y="19"/>
                  </a:lnTo>
                  <a:lnTo>
                    <a:pt x="137" y="213"/>
                  </a:lnTo>
                  <a:lnTo>
                    <a:pt x="137" y="213"/>
                  </a:lnTo>
                  <a:lnTo>
                    <a:pt x="140" y="216"/>
                  </a:lnTo>
                  <a:lnTo>
                    <a:pt x="142" y="218"/>
                  </a:lnTo>
                  <a:lnTo>
                    <a:pt x="148" y="219"/>
                  </a:lnTo>
                  <a:lnTo>
                    <a:pt x="148" y="219"/>
                  </a:lnTo>
                  <a:lnTo>
                    <a:pt x="151" y="219"/>
                  </a:lnTo>
                  <a:lnTo>
                    <a:pt x="155" y="2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43" name="Grupa 42">
              <a:extLst>
                <a:ext uri="{FF2B5EF4-FFF2-40B4-BE49-F238E27FC236}">
                  <a16:creationId xmlns:a16="http://schemas.microsoft.com/office/drawing/2014/main" id="{EBE648D0-B5D3-4693-A620-85080A1834FA}"/>
                </a:ext>
              </a:extLst>
            </p:cNvPr>
            <p:cNvGrpSpPr/>
            <p:nvPr/>
          </p:nvGrpSpPr>
          <p:grpSpPr>
            <a:xfrm>
              <a:off x="4225925" y="4981575"/>
              <a:ext cx="79375" cy="39687"/>
              <a:chOff x="4225925" y="4981575"/>
              <a:chExt cx="79375" cy="39687"/>
            </a:xfrm>
            <a:grpFill/>
          </p:grpSpPr>
          <p:sp>
            <p:nvSpPr>
              <p:cNvPr id="44" name="Freeform 42">
                <a:extLst>
                  <a:ext uri="{FF2B5EF4-FFF2-40B4-BE49-F238E27FC236}">
                    <a16:creationId xmlns:a16="http://schemas.microsoft.com/office/drawing/2014/main" id="{29AA7081-E450-4901-A5F8-D6C78ECB8058}"/>
                  </a:ext>
                </a:extLst>
              </p:cNvPr>
              <p:cNvSpPr>
                <a:spLocks/>
              </p:cNvSpPr>
              <p:nvPr/>
            </p:nvSpPr>
            <p:spPr bwMode="auto">
              <a:xfrm>
                <a:off x="4271963" y="4981575"/>
                <a:ext cx="33337" cy="31750"/>
              </a:xfrm>
              <a:custGeom>
                <a:avLst/>
                <a:gdLst>
                  <a:gd name="T0" fmla="*/ 31 w 61"/>
                  <a:gd name="T1" fmla="*/ 0 h 60"/>
                  <a:gd name="T2" fmla="*/ 31 w 61"/>
                  <a:gd name="T3" fmla="*/ 0 h 60"/>
                  <a:gd name="T4" fmla="*/ 25 w 61"/>
                  <a:gd name="T5" fmla="*/ 0 h 60"/>
                  <a:gd name="T6" fmla="*/ 19 w 61"/>
                  <a:gd name="T7" fmla="*/ 2 h 60"/>
                  <a:gd name="T8" fmla="*/ 14 w 61"/>
                  <a:gd name="T9" fmla="*/ 4 h 60"/>
                  <a:gd name="T10" fmla="*/ 10 w 61"/>
                  <a:gd name="T11" fmla="*/ 8 h 60"/>
                  <a:gd name="T12" fmla="*/ 6 w 61"/>
                  <a:gd name="T13" fmla="*/ 12 h 60"/>
                  <a:gd name="T14" fmla="*/ 3 w 61"/>
                  <a:gd name="T15" fmla="*/ 17 h 60"/>
                  <a:gd name="T16" fmla="*/ 2 w 61"/>
                  <a:gd name="T17" fmla="*/ 23 h 60"/>
                  <a:gd name="T18" fmla="*/ 0 w 61"/>
                  <a:gd name="T19" fmla="*/ 30 h 60"/>
                  <a:gd name="T20" fmla="*/ 0 w 61"/>
                  <a:gd name="T21" fmla="*/ 30 h 60"/>
                  <a:gd name="T22" fmla="*/ 2 w 61"/>
                  <a:gd name="T23" fmla="*/ 36 h 60"/>
                  <a:gd name="T24" fmla="*/ 3 w 61"/>
                  <a:gd name="T25" fmla="*/ 41 h 60"/>
                  <a:gd name="T26" fmla="*/ 6 w 61"/>
                  <a:gd name="T27" fmla="*/ 46 h 60"/>
                  <a:gd name="T28" fmla="*/ 10 w 61"/>
                  <a:gd name="T29" fmla="*/ 51 h 60"/>
                  <a:gd name="T30" fmla="*/ 14 w 61"/>
                  <a:gd name="T31" fmla="*/ 54 h 60"/>
                  <a:gd name="T32" fmla="*/ 19 w 61"/>
                  <a:gd name="T33" fmla="*/ 57 h 60"/>
                  <a:gd name="T34" fmla="*/ 25 w 61"/>
                  <a:gd name="T35" fmla="*/ 59 h 60"/>
                  <a:gd name="T36" fmla="*/ 31 w 61"/>
                  <a:gd name="T37" fmla="*/ 60 h 60"/>
                  <a:gd name="T38" fmla="*/ 31 w 61"/>
                  <a:gd name="T39" fmla="*/ 60 h 60"/>
                  <a:gd name="T40" fmla="*/ 36 w 61"/>
                  <a:gd name="T41" fmla="*/ 59 h 60"/>
                  <a:gd name="T42" fmla="*/ 42 w 61"/>
                  <a:gd name="T43" fmla="*/ 57 h 60"/>
                  <a:gd name="T44" fmla="*/ 48 w 61"/>
                  <a:gd name="T45" fmla="*/ 54 h 60"/>
                  <a:gd name="T46" fmla="*/ 51 w 61"/>
                  <a:gd name="T47" fmla="*/ 51 h 60"/>
                  <a:gd name="T48" fmla="*/ 56 w 61"/>
                  <a:gd name="T49" fmla="*/ 46 h 60"/>
                  <a:gd name="T50" fmla="*/ 58 w 61"/>
                  <a:gd name="T51" fmla="*/ 41 h 60"/>
                  <a:gd name="T52" fmla="*/ 61 w 61"/>
                  <a:gd name="T53" fmla="*/ 36 h 60"/>
                  <a:gd name="T54" fmla="*/ 61 w 61"/>
                  <a:gd name="T55" fmla="*/ 30 h 60"/>
                  <a:gd name="T56" fmla="*/ 61 w 61"/>
                  <a:gd name="T57" fmla="*/ 30 h 60"/>
                  <a:gd name="T58" fmla="*/ 61 w 61"/>
                  <a:gd name="T59" fmla="*/ 23 h 60"/>
                  <a:gd name="T60" fmla="*/ 58 w 61"/>
                  <a:gd name="T61" fmla="*/ 17 h 60"/>
                  <a:gd name="T62" fmla="*/ 56 w 61"/>
                  <a:gd name="T63" fmla="*/ 12 h 60"/>
                  <a:gd name="T64" fmla="*/ 51 w 61"/>
                  <a:gd name="T65" fmla="*/ 8 h 60"/>
                  <a:gd name="T66" fmla="*/ 48 w 61"/>
                  <a:gd name="T67" fmla="*/ 4 h 60"/>
                  <a:gd name="T68" fmla="*/ 42 w 61"/>
                  <a:gd name="T69" fmla="*/ 2 h 60"/>
                  <a:gd name="T70" fmla="*/ 36 w 61"/>
                  <a:gd name="T71" fmla="*/ 0 h 60"/>
                  <a:gd name="T72" fmla="*/ 31 w 61"/>
                  <a:gd name="T73" fmla="*/ 0 h 60"/>
                  <a:gd name="T74" fmla="*/ 31 w 61"/>
                  <a:gd name="T7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60">
                    <a:moveTo>
                      <a:pt x="31" y="0"/>
                    </a:moveTo>
                    <a:lnTo>
                      <a:pt x="31" y="0"/>
                    </a:lnTo>
                    <a:lnTo>
                      <a:pt x="25" y="0"/>
                    </a:lnTo>
                    <a:lnTo>
                      <a:pt x="19" y="2"/>
                    </a:lnTo>
                    <a:lnTo>
                      <a:pt x="14" y="4"/>
                    </a:lnTo>
                    <a:lnTo>
                      <a:pt x="10" y="8"/>
                    </a:lnTo>
                    <a:lnTo>
                      <a:pt x="6" y="12"/>
                    </a:lnTo>
                    <a:lnTo>
                      <a:pt x="3" y="17"/>
                    </a:lnTo>
                    <a:lnTo>
                      <a:pt x="2" y="23"/>
                    </a:lnTo>
                    <a:lnTo>
                      <a:pt x="0" y="30"/>
                    </a:lnTo>
                    <a:lnTo>
                      <a:pt x="0" y="30"/>
                    </a:lnTo>
                    <a:lnTo>
                      <a:pt x="2" y="36"/>
                    </a:lnTo>
                    <a:lnTo>
                      <a:pt x="3" y="41"/>
                    </a:lnTo>
                    <a:lnTo>
                      <a:pt x="6" y="46"/>
                    </a:lnTo>
                    <a:lnTo>
                      <a:pt x="10" y="51"/>
                    </a:lnTo>
                    <a:lnTo>
                      <a:pt x="14" y="54"/>
                    </a:lnTo>
                    <a:lnTo>
                      <a:pt x="19" y="57"/>
                    </a:lnTo>
                    <a:lnTo>
                      <a:pt x="25" y="59"/>
                    </a:lnTo>
                    <a:lnTo>
                      <a:pt x="31" y="60"/>
                    </a:lnTo>
                    <a:lnTo>
                      <a:pt x="31" y="60"/>
                    </a:lnTo>
                    <a:lnTo>
                      <a:pt x="36" y="59"/>
                    </a:lnTo>
                    <a:lnTo>
                      <a:pt x="42" y="57"/>
                    </a:lnTo>
                    <a:lnTo>
                      <a:pt x="48" y="54"/>
                    </a:lnTo>
                    <a:lnTo>
                      <a:pt x="51" y="51"/>
                    </a:lnTo>
                    <a:lnTo>
                      <a:pt x="56" y="46"/>
                    </a:lnTo>
                    <a:lnTo>
                      <a:pt x="58" y="41"/>
                    </a:lnTo>
                    <a:lnTo>
                      <a:pt x="61" y="36"/>
                    </a:lnTo>
                    <a:lnTo>
                      <a:pt x="61" y="30"/>
                    </a:lnTo>
                    <a:lnTo>
                      <a:pt x="61" y="30"/>
                    </a:lnTo>
                    <a:lnTo>
                      <a:pt x="61" y="23"/>
                    </a:lnTo>
                    <a:lnTo>
                      <a:pt x="58" y="17"/>
                    </a:lnTo>
                    <a:lnTo>
                      <a:pt x="56" y="12"/>
                    </a:lnTo>
                    <a:lnTo>
                      <a:pt x="51" y="8"/>
                    </a:lnTo>
                    <a:lnTo>
                      <a:pt x="48" y="4"/>
                    </a:lnTo>
                    <a:lnTo>
                      <a:pt x="42" y="2"/>
                    </a:lnTo>
                    <a:lnTo>
                      <a:pt x="36" y="0"/>
                    </a:lnTo>
                    <a:lnTo>
                      <a:pt x="31" y="0"/>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 name="Freeform 43">
                <a:extLst>
                  <a:ext uri="{FF2B5EF4-FFF2-40B4-BE49-F238E27FC236}">
                    <a16:creationId xmlns:a16="http://schemas.microsoft.com/office/drawing/2014/main" id="{594C51CC-75C3-4B0D-B65E-D8A279372BD4}"/>
                  </a:ext>
                </a:extLst>
              </p:cNvPr>
              <p:cNvSpPr>
                <a:spLocks/>
              </p:cNvSpPr>
              <p:nvPr/>
            </p:nvSpPr>
            <p:spPr bwMode="auto">
              <a:xfrm>
                <a:off x="4225925" y="5000625"/>
                <a:ext cx="19050" cy="20637"/>
              </a:xfrm>
              <a:custGeom>
                <a:avLst/>
                <a:gdLst>
                  <a:gd name="T0" fmla="*/ 19 w 37"/>
                  <a:gd name="T1" fmla="*/ 0 h 37"/>
                  <a:gd name="T2" fmla="*/ 19 w 37"/>
                  <a:gd name="T3" fmla="*/ 0 h 37"/>
                  <a:gd name="T4" fmla="*/ 15 w 37"/>
                  <a:gd name="T5" fmla="*/ 1 h 37"/>
                  <a:gd name="T6" fmla="*/ 12 w 37"/>
                  <a:gd name="T7" fmla="*/ 2 h 37"/>
                  <a:gd name="T8" fmla="*/ 6 w 37"/>
                  <a:gd name="T9" fmla="*/ 6 h 37"/>
                  <a:gd name="T10" fmla="*/ 2 w 37"/>
                  <a:gd name="T11" fmla="*/ 12 h 37"/>
                  <a:gd name="T12" fmla="*/ 1 w 37"/>
                  <a:gd name="T13" fmla="*/ 15 h 37"/>
                  <a:gd name="T14" fmla="*/ 0 w 37"/>
                  <a:gd name="T15" fmla="*/ 19 h 37"/>
                  <a:gd name="T16" fmla="*/ 0 w 37"/>
                  <a:gd name="T17" fmla="*/ 19 h 37"/>
                  <a:gd name="T18" fmla="*/ 1 w 37"/>
                  <a:gd name="T19" fmla="*/ 22 h 37"/>
                  <a:gd name="T20" fmla="*/ 2 w 37"/>
                  <a:gd name="T21" fmla="*/ 26 h 37"/>
                  <a:gd name="T22" fmla="*/ 6 w 37"/>
                  <a:gd name="T23" fmla="*/ 31 h 37"/>
                  <a:gd name="T24" fmla="*/ 12 w 37"/>
                  <a:gd name="T25" fmla="*/ 36 h 37"/>
                  <a:gd name="T26" fmla="*/ 15 w 37"/>
                  <a:gd name="T27" fmla="*/ 37 h 37"/>
                  <a:gd name="T28" fmla="*/ 19 w 37"/>
                  <a:gd name="T29" fmla="*/ 37 h 37"/>
                  <a:gd name="T30" fmla="*/ 19 w 37"/>
                  <a:gd name="T31" fmla="*/ 37 h 37"/>
                  <a:gd name="T32" fmla="*/ 23 w 37"/>
                  <a:gd name="T33" fmla="*/ 37 h 37"/>
                  <a:gd name="T34" fmla="*/ 26 w 37"/>
                  <a:gd name="T35" fmla="*/ 36 h 37"/>
                  <a:gd name="T36" fmla="*/ 32 w 37"/>
                  <a:gd name="T37" fmla="*/ 31 h 37"/>
                  <a:gd name="T38" fmla="*/ 36 w 37"/>
                  <a:gd name="T39" fmla="*/ 26 h 37"/>
                  <a:gd name="T40" fmla="*/ 37 w 37"/>
                  <a:gd name="T41" fmla="*/ 22 h 37"/>
                  <a:gd name="T42" fmla="*/ 37 w 37"/>
                  <a:gd name="T43" fmla="*/ 19 h 37"/>
                  <a:gd name="T44" fmla="*/ 37 w 37"/>
                  <a:gd name="T45" fmla="*/ 19 h 37"/>
                  <a:gd name="T46" fmla="*/ 37 w 37"/>
                  <a:gd name="T47" fmla="*/ 15 h 37"/>
                  <a:gd name="T48" fmla="*/ 36 w 37"/>
                  <a:gd name="T49" fmla="*/ 12 h 37"/>
                  <a:gd name="T50" fmla="*/ 32 w 37"/>
                  <a:gd name="T51" fmla="*/ 6 h 37"/>
                  <a:gd name="T52" fmla="*/ 26 w 37"/>
                  <a:gd name="T53" fmla="*/ 2 h 37"/>
                  <a:gd name="T54" fmla="*/ 23 w 37"/>
                  <a:gd name="T55" fmla="*/ 1 h 37"/>
                  <a:gd name="T56" fmla="*/ 19 w 37"/>
                  <a:gd name="T57" fmla="*/ 0 h 37"/>
                  <a:gd name="T58" fmla="*/ 19 w 37"/>
                  <a:gd name="T5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7">
                    <a:moveTo>
                      <a:pt x="19" y="0"/>
                    </a:moveTo>
                    <a:lnTo>
                      <a:pt x="19" y="0"/>
                    </a:lnTo>
                    <a:lnTo>
                      <a:pt x="15" y="1"/>
                    </a:lnTo>
                    <a:lnTo>
                      <a:pt x="12" y="2"/>
                    </a:lnTo>
                    <a:lnTo>
                      <a:pt x="6" y="6"/>
                    </a:lnTo>
                    <a:lnTo>
                      <a:pt x="2" y="12"/>
                    </a:lnTo>
                    <a:lnTo>
                      <a:pt x="1" y="15"/>
                    </a:lnTo>
                    <a:lnTo>
                      <a:pt x="0" y="19"/>
                    </a:lnTo>
                    <a:lnTo>
                      <a:pt x="0" y="19"/>
                    </a:lnTo>
                    <a:lnTo>
                      <a:pt x="1" y="22"/>
                    </a:lnTo>
                    <a:lnTo>
                      <a:pt x="2" y="26"/>
                    </a:lnTo>
                    <a:lnTo>
                      <a:pt x="6" y="31"/>
                    </a:lnTo>
                    <a:lnTo>
                      <a:pt x="12" y="36"/>
                    </a:lnTo>
                    <a:lnTo>
                      <a:pt x="15" y="37"/>
                    </a:lnTo>
                    <a:lnTo>
                      <a:pt x="19" y="37"/>
                    </a:lnTo>
                    <a:lnTo>
                      <a:pt x="19" y="37"/>
                    </a:lnTo>
                    <a:lnTo>
                      <a:pt x="23" y="37"/>
                    </a:lnTo>
                    <a:lnTo>
                      <a:pt x="26" y="36"/>
                    </a:lnTo>
                    <a:lnTo>
                      <a:pt x="32" y="31"/>
                    </a:lnTo>
                    <a:lnTo>
                      <a:pt x="36" y="26"/>
                    </a:lnTo>
                    <a:lnTo>
                      <a:pt x="37" y="22"/>
                    </a:lnTo>
                    <a:lnTo>
                      <a:pt x="37" y="19"/>
                    </a:lnTo>
                    <a:lnTo>
                      <a:pt x="37" y="19"/>
                    </a:lnTo>
                    <a:lnTo>
                      <a:pt x="37" y="15"/>
                    </a:lnTo>
                    <a:lnTo>
                      <a:pt x="36" y="12"/>
                    </a:lnTo>
                    <a:lnTo>
                      <a:pt x="32" y="6"/>
                    </a:lnTo>
                    <a:lnTo>
                      <a:pt x="26" y="2"/>
                    </a:lnTo>
                    <a:lnTo>
                      <a:pt x="23" y="1"/>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pic>
        <p:nvPicPr>
          <p:cNvPr id="52" name="Obraz 51" descr="Zagrożenia dla okolicy, w której mieszkają respondenci związane ze zmieniającym się klimatem TOP3.&#10;&#10;Grafika przedstawia katastrofy naturalne lub wywołane przez człowieka: 44%.&#10;&#10;">
            <a:extLst>
              <a:ext uri="{FF2B5EF4-FFF2-40B4-BE49-F238E27FC236}">
                <a16:creationId xmlns:a16="http://schemas.microsoft.com/office/drawing/2014/main" id="{E3221A57-3A70-4E2D-B560-08B4DF7DFDB5}"/>
              </a:ext>
            </a:extLst>
          </p:cNvPr>
          <p:cNvPicPr>
            <a:picLocks noChangeAspect="1"/>
          </p:cNvPicPr>
          <p:nvPr/>
        </p:nvPicPr>
        <p:blipFill>
          <a:blip r:embed="rId7"/>
          <a:stretch>
            <a:fillRect/>
          </a:stretch>
        </p:blipFill>
        <p:spPr>
          <a:xfrm>
            <a:off x="969413" y="1812083"/>
            <a:ext cx="432000" cy="432000"/>
          </a:xfrm>
          <a:prstGeom prst="rect">
            <a:avLst/>
          </a:prstGeom>
        </p:spPr>
      </p:pic>
      <p:grpSp>
        <p:nvGrpSpPr>
          <p:cNvPr id="53" name="Grupa 52" descr="Zagrożenia dla okolicy, w której mieszkają respondenci związane ze zmieniającym się klimatem.&#10;&#10;Grafika przedstawia ocieplenie klimatu, podwyższenie temperatury: 14%.&#10;">
            <a:extLst>
              <a:ext uri="{FF2B5EF4-FFF2-40B4-BE49-F238E27FC236}">
                <a16:creationId xmlns:a16="http://schemas.microsoft.com/office/drawing/2014/main" id="{7662BD3F-D81E-41D1-8E31-16824BD6481C}"/>
              </a:ext>
            </a:extLst>
          </p:cNvPr>
          <p:cNvGrpSpPr>
            <a:grpSpLocks noChangeAspect="1"/>
          </p:cNvGrpSpPr>
          <p:nvPr/>
        </p:nvGrpSpPr>
        <p:grpSpPr>
          <a:xfrm>
            <a:off x="5071548" y="1790567"/>
            <a:ext cx="468001" cy="468000"/>
            <a:chOff x="4679950" y="1557338"/>
            <a:chExt cx="693738" cy="693737"/>
          </a:xfrm>
          <a:solidFill>
            <a:srgbClr val="BFBFBF"/>
          </a:solidFill>
        </p:grpSpPr>
        <p:sp>
          <p:nvSpPr>
            <p:cNvPr id="54" name="Freeform 33">
              <a:extLst>
                <a:ext uri="{FF2B5EF4-FFF2-40B4-BE49-F238E27FC236}">
                  <a16:creationId xmlns:a16="http://schemas.microsoft.com/office/drawing/2014/main" id="{686D963F-979B-4524-B1DE-1C9C6262E9AA}"/>
                </a:ext>
              </a:extLst>
            </p:cNvPr>
            <p:cNvSpPr>
              <a:spLocks/>
            </p:cNvSpPr>
            <p:nvPr/>
          </p:nvSpPr>
          <p:spPr bwMode="auto">
            <a:xfrm>
              <a:off x="5205413" y="1884363"/>
              <a:ext cx="168275" cy="39687"/>
            </a:xfrm>
            <a:custGeom>
              <a:avLst/>
              <a:gdLst>
                <a:gd name="T0" fmla="*/ 0 w 318"/>
                <a:gd name="T1" fmla="*/ 38 h 75"/>
                <a:gd name="T2" fmla="*/ 0 w 318"/>
                <a:gd name="T3" fmla="*/ 38 h 75"/>
                <a:gd name="T4" fmla="*/ 1 w 318"/>
                <a:gd name="T5" fmla="*/ 45 h 75"/>
                <a:gd name="T6" fmla="*/ 3 w 318"/>
                <a:gd name="T7" fmla="*/ 52 h 75"/>
                <a:gd name="T8" fmla="*/ 7 w 318"/>
                <a:gd name="T9" fmla="*/ 58 h 75"/>
                <a:gd name="T10" fmla="*/ 11 w 318"/>
                <a:gd name="T11" fmla="*/ 64 h 75"/>
                <a:gd name="T12" fmla="*/ 16 w 318"/>
                <a:gd name="T13" fmla="*/ 69 h 75"/>
                <a:gd name="T14" fmla="*/ 23 w 318"/>
                <a:gd name="T15" fmla="*/ 72 h 75"/>
                <a:gd name="T16" fmla="*/ 29 w 318"/>
                <a:gd name="T17" fmla="*/ 74 h 75"/>
                <a:gd name="T18" fmla="*/ 37 w 318"/>
                <a:gd name="T19" fmla="*/ 75 h 75"/>
                <a:gd name="T20" fmla="*/ 280 w 318"/>
                <a:gd name="T21" fmla="*/ 75 h 75"/>
                <a:gd name="T22" fmla="*/ 280 w 318"/>
                <a:gd name="T23" fmla="*/ 75 h 75"/>
                <a:gd name="T24" fmla="*/ 288 w 318"/>
                <a:gd name="T25" fmla="*/ 74 h 75"/>
                <a:gd name="T26" fmla="*/ 295 w 318"/>
                <a:gd name="T27" fmla="*/ 72 h 75"/>
                <a:gd name="T28" fmla="*/ 302 w 318"/>
                <a:gd name="T29" fmla="*/ 69 h 75"/>
                <a:gd name="T30" fmla="*/ 307 w 318"/>
                <a:gd name="T31" fmla="*/ 64 h 75"/>
                <a:gd name="T32" fmla="*/ 311 w 318"/>
                <a:gd name="T33" fmla="*/ 58 h 75"/>
                <a:gd name="T34" fmla="*/ 315 w 318"/>
                <a:gd name="T35" fmla="*/ 52 h 75"/>
                <a:gd name="T36" fmla="*/ 317 w 318"/>
                <a:gd name="T37" fmla="*/ 45 h 75"/>
                <a:gd name="T38" fmla="*/ 318 w 318"/>
                <a:gd name="T39" fmla="*/ 38 h 75"/>
                <a:gd name="T40" fmla="*/ 318 w 318"/>
                <a:gd name="T41" fmla="*/ 38 h 75"/>
                <a:gd name="T42" fmla="*/ 317 w 318"/>
                <a:gd name="T43" fmla="*/ 30 h 75"/>
                <a:gd name="T44" fmla="*/ 315 w 318"/>
                <a:gd name="T45" fmla="*/ 22 h 75"/>
                <a:gd name="T46" fmla="*/ 311 w 318"/>
                <a:gd name="T47" fmla="*/ 16 h 75"/>
                <a:gd name="T48" fmla="*/ 307 w 318"/>
                <a:gd name="T49" fmla="*/ 10 h 75"/>
                <a:gd name="T50" fmla="*/ 302 w 318"/>
                <a:gd name="T51" fmla="*/ 6 h 75"/>
                <a:gd name="T52" fmla="*/ 295 w 318"/>
                <a:gd name="T53" fmla="*/ 3 h 75"/>
                <a:gd name="T54" fmla="*/ 288 w 318"/>
                <a:gd name="T55" fmla="*/ 1 h 75"/>
                <a:gd name="T56" fmla="*/ 280 w 318"/>
                <a:gd name="T57" fmla="*/ 0 h 75"/>
                <a:gd name="T58" fmla="*/ 37 w 318"/>
                <a:gd name="T59" fmla="*/ 0 h 75"/>
                <a:gd name="T60" fmla="*/ 37 w 318"/>
                <a:gd name="T61" fmla="*/ 0 h 75"/>
                <a:gd name="T62" fmla="*/ 29 w 318"/>
                <a:gd name="T63" fmla="*/ 1 h 75"/>
                <a:gd name="T64" fmla="*/ 23 w 318"/>
                <a:gd name="T65" fmla="*/ 3 h 75"/>
                <a:gd name="T66" fmla="*/ 16 w 318"/>
                <a:gd name="T67" fmla="*/ 6 h 75"/>
                <a:gd name="T68" fmla="*/ 11 w 318"/>
                <a:gd name="T69" fmla="*/ 10 h 75"/>
                <a:gd name="T70" fmla="*/ 7 w 318"/>
                <a:gd name="T71" fmla="*/ 16 h 75"/>
                <a:gd name="T72" fmla="*/ 3 w 318"/>
                <a:gd name="T73" fmla="*/ 22 h 75"/>
                <a:gd name="T74" fmla="*/ 1 w 318"/>
                <a:gd name="T75" fmla="*/ 30 h 75"/>
                <a:gd name="T76" fmla="*/ 0 w 318"/>
                <a:gd name="T77" fmla="*/ 38 h 75"/>
                <a:gd name="T78" fmla="*/ 0 w 318"/>
                <a:gd name="T79"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8" h="75">
                  <a:moveTo>
                    <a:pt x="0" y="38"/>
                  </a:moveTo>
                  <a:lnTo>
                    <a:pt x="0" y="38"/>
                  </a:lnTo>
                  <a:lnTo>
                    <a:pt x="1" y="45"/>
                  </a:lnTo>
                  <a:lnTo>
                    <a:pt x="3" y="52"/>
                  </a:lnTo>
                  <a:lnTo>
                    <a:pt x="7" y="58"/>
                  </a:lnTo>
                  <a:lnTo>
                    <a:pt x="11" y="64"/>
                  </a:lnTo>
                  <a:lnTo>
                    <a:pt x="16" y="69"/>
                  </a:lnTo>
                  <a:lnTo>
                    <a:pt x="23" y="72"/>
                  </a:lnTo>
                  <a:lnTo>
                    <a:pt x="29" y="74"/>
                  </a:lnTo>
                  <a:lnTo>
                    <a:pt x="37" y="75"/>
                  </a:lnTo>
                  <a:lnTo>
                    <a:pt x="280" y="75"/>
                  </a:lnTo>
                  <a:lnTo>
                    <a:pt x="280" y="75"/>
                  </a:lnTo>
                  <a:lnTo>
                    <a:pt x="288" y="74"/>
                  </a:lnTo>
                  <a:lnTo>
                    <a:pt x="295" y="72"/>
                  </a:lnTo>
                  <a:lnTo>
                    <a:pt x="302" y="69"/>
                  </a:lnTo>
                  <a:lnTo>
                    <a:pt x="307" y="64"/>
                  </a:lnTo>
                  <a:lnTo>
                    <a:pt x="311" y="58"/>
                  </a:lnTo>
                  <a:lnTo>
                    <a:pt x="315" y="52"/>
                  </a:lnTo>
                  <a:lnTo>
                    <a:pt x="317" y="45"/>
                  </a:lnTo>
                  <a:lnTo>
                    <a:pt x="318" y="38"/>
                  </a:lnTo>
                  <a:lnTo>
                    <a:pt x="318" y="38"/>
                  </a:lnTo>
                  <a:lnTo>
                    <a:pt x="317" y="30"/>
                  </a:lnTo>
                  <a:lnTo>
                    <a:pt x="315" y="22"/>
                  </a:lnTo>
                  <a:lnTo>
                    <a:pt x="311" y="16"/>
                  </a:lnTo>
                  <a:lnTo>
                    <a:pt x="307" y="10"/>
                  </a:lnTo>
                  <a:lnTo>
                    <a:pt x="302" y="6"/>
                  </a:lnTo>
                  <a:lnTo>
                    <a:pt x="295" y="3"/>
                  </a:lnTo>
                  <a:lnTo>
                    <a:pt x="288" y="1"/>
                  </a:lnTo>
                  <a:lnTo>
                    <a:pt x="280" y="0"/>
                  </a:lnTo>
                  <a:lnTo>
                    <a:pt x="37" y="0"/>
                  </a:lnTo>
                  <a:lnTo>
                    <a:pt x="37" y="0"/>
                  </a:lnTo>
                  <a:lnTo>
                    <a:pt x="29" y="1"/>
                  </a:lnTo>
                  <a:lnTo>
                    <a:pt x="23" y="3"/>
                  </a:lnTo>
                  <a:lnTo>
                    <a:pt x="16" y="6"/>
                  </a:lnTo>
                  <a:lnTo>
                    <a:pt x="11" y="10"/>
                  </a:lnTo>
                  <a:lnTo>
                    <a:pt x="7" y="16"/>
                  </a:lnTo>
                  <a:lnTo>
                    <a:pt x="3" y="22"/>
                  </a:lnTo>
                  <a:lnTo>
                    <a:pt x="1" y="30"/>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5" name="Freeform 34">
              <a:extLst>
                <a:ext uri="{FF2B5EF4-FFF2-40B4-BE49-F238E27FC236}">
                  <a16:creationId xmlns:a16="http://schemas.microsoft.com/office/drawing/2014/main" id="{AE96485C-695A-484A-8AAF-3932AFE8F218}"/>
                </a:ext>
              </a:extLst>
            </p:cNvPr>
            <p:cNvSpPr>
              <a:spLocks/>
            </p:cNvSpPr>
            <p:nvPr/>
          </p:nvSpPr>
          <p:spPr bwMode="auto">
            <a:xfrm>
              <a:off x="4679950" y="1884363"/>
              <a:ext cx="168275" cy="39687"/>
            </a:xfrm>
            <a:custGeom>
              <a:avLst/>
              <a:gdLst>
                <a:gd name="T0" fmla="*/ 319 w 319"/>
                <a:gd name="T1" fmla="*/ 38 h 75"/>
                <a:gd name="T2" fmla="*/ 319 w 319"/>
                <a:gd name="T3" fmla="*/ 38 h 75"/>
                <a:gd name="T4" fmla="*/ 318 w 319"/>
                <a:gd name="T5" fmla="*/ 30 h 75"/>
                <a:gd name="T6" fmla="*/ 316 w 319"/>
                <a:gd name="T7" fmla="*/ 22 h 75"/>
                <a:gd name="T8" fmla="*/ 313 w 319"/>
                <a:gd name="T9" fmla="*/ 16 h 75"/>
                <a:gd name="T10" fmla="*/ 308 w 319"/>
                <a:gd name="T11" fmla="*/ 10 h 75"/>
                <a:gd name="T12" fmla="*/ 302 w 319"/>
                <a:gd name="T13" fmla="*/ 6 h 75"/>
                <a:gd name="T14" fmla="*/ 296 w 319"/>
                <a:gd name="T15" fmla="*/ 3 h 75"/>
                <a:gd name="T16" fmla="*/ 289 w 319"/>
                <a:gd name="T17" fmla="*/ 1 h 75"/>
                <a:gd name="T18" fmla="*/ 281 w 319"/>
                <a:gd name="T19" fmla="*/ 0 h 75"/>
                <a:gd name="T20" fmla="*/ 38 w 319"/>
                <a:gd name="T21" fmla="*/ 0 h 75"/>
                <a:gd name="T22" fmla="*/ 38 w 319"/>
                <a:gd name="T23" fmla="*/ 0 h 75"/>
                <a:gd name="T24" fmla="*/ 30 w 319"/>
                <a:gd name="T25" fmla="*/ 1 h 75"/>
                <a:gd name="T26" fmla="*/ 24 w 319"/>
                <a:gd name="T27" fmla="*/ 3 h 75"/>
                <a:gd name="T28" fmla="*/ 17 w 319"/>
                <a:gd name="T29" fmla="*/ 6 h 75"/>
                <a:gd name="T30" fmla="*/ 12 w 319"/>
                <a:gd name="T31" fmla="*/ 10 h 75"/>
                <a:gd name="T32" fmla="*/ 7 w 319"/>
                <a:gd name="T33" fmla="*/ 16 h 75"/>
                <a:gd name="T34" fmla="*/ 3 w 319"/>
                <a:gd name="T35" fmla="*/ 22 h 75"/>
                <a:gd name="T36" fmla="*/ 1 w 319"/>
                <a:gd name="T37" fmla="*/ 30 h 75"/>
                <a:gd name="T38" fmla="*/ 0 w 319"/>
                <a:gd name="T39" fmla="*/ 38 h 75"/>
                <a:gd name="T40" fmla="*/ 0 w 319"/>
                <a:gd name="T41" fmla="*/ 38 h 75"/>
                <a:gd name="T42" fmla="*/ 1 w 319"/>
                <a:gd name="T43" fmla="*/ 45 h 75"/>
                <a:gd name="T44" fmla="*/ 3 w 319"/>
                <a:gd name="T45" fmla="*/ 52 h 75"/>
                <a:gd name="T46" fmla="*/ 7 w 319"/>
                <a:gd name="T47" fmla="*/ 58 h 75"/>
                <a:gd name="T48" fmla="*/ 12 w 319"/>
                <a:gd name="T49" fmla="*/ 64 h 75"/>
                <a:gd name="T50" fmla="*/ 17 w 319"/>
                <a:gd name="T51" fmla="*/ 69 h 75"/>
                <a:gd name="T52" fmla="*/ 24 w 319"/>
                <a:gd name="T53" fmla="*/ 72 h 75"/>
                <a:gd name="T54" fmla="*/ 30 w 319"/>
                <a:gd name="T55" fmla="*/ 74 h 75"/>
                <a:gd name="T56" fmla="*/ 38 w 319"/>
                <a:gd name="T57" fmla="*/ 75 h 75"/>
                <a:gd name="T58" fmla="*/ 281 w 319"/>
                <a:gd name="T59" fmla="*/ 75 h 75"/>
                <a:gd name="T60" fmla="*/ 281 w 319"/>
                <a:gd name="T61" fmla="*/ 75 h 75"/>
                <a:gd name="T62" fmla="*/ 289 w 319"/>
                <a:gd name="T63" fmla="*/ 74 h 75"/>
                <a:gd name="T64" fmla="*/ 296 w 319"/>
                <a:gd name="T65" fmla="*/ 72 h 75"/>
                <a:gd name="T66" fmla="*/ 302 w 319"/>
                <a:gd name="T67" fmla="*/ 69 h 75"/>
                <a:gd name="T68" fmla="*/ 308 w 319"/>
                <a:gd name="T69" fmla="*/ 64 h 75"/>
                <a:gd name="T70" fmla="*/ 313 w 319"/>
                <a:gd name="T71" fmla="*/ 58 h 75"/>
                <a:gd name="T72" fmla="*/ 316 w 319"/>
                <a:gd name="T73" fmla="*/ 52 h 75"/>
                <a:gd name="T74" fmla="*/ 318 w 319"/>
                <a:gd name="T75" fmla="*/ 45 h 75"/>
                <a:gd name="T76" fmla="*/ 319 w 319"/>
                <a:gd name="T77" fmla="*/ 38 h 75"/>
                <a:gd name="T78" fmla="*/ 319 w 319"/>
                <a:gd name="T79"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9" h="75">
                  <a:moveTo>
                    <a:pt x="319" y="38"/>
                  </a:moveTo>
                  <a:lnTo>
                    <a:pt x="319" y="38"/>
                  </a:lnTo>
                  <a:lnTo>
                    <a:pt x="318" y="30"/>
                  </a:lnTo>
                  <a:lnTo>
                    <a:pt x="316" y="22"/>
                  </a:lnTo>
                  <a:lnTo>
                    <a:pt x="313" y="16"/>
                  </a:lnTo>
                  <a:lnTo>
                    <a:pt x="308" y="10"/>
                  </a:lnTo>
                  <a:lnTo>
                    <a:pt x="302" y="6"/>
                  </a:lnTo>
                  <a:lnTo>
                    <a:pt x="296" y="3"/>
                  </a:lnTo>
                  <a:lnTo>
                    <a:pt x="289" y="1"/>
                  </a:lnTo>
                  <a:lnTo>
                    <a:pt x="281" y="0"/>
                  </a:lnTo>
                  <a:lnTo>
                    <a:pt x="38" y="0"/>
                  </a:lnTo>
                  <a:lnTo>
                    <a:pt x="38" y="0"/>
                  </a:lnTo>
                  <a:lnTo>
                    <a:pt x="30" y="1"/>
                  </a:lnTo>
                  <a:lnTo>
                    <a:pt x="24" y="3"/>
                  </a:lnTo>
                  <a:lnTo>
                    <a:pt x="17" y="6"/>
                  </a:lnTo>
                  <a:lnTo>
                    <a:pt x="12" y="10"/>
                  </a:lnTo>
                  <a:lnTo>
                    <a:pt x="7" y="16"/>
                  </a:lnTo>
                  <a:lnTo>
                    <a:pt x="3" y="22"/>
                  </a:lnTo>
                  <a:lnTo>
                    <a:pt x="1" y="30"/>
                  </a:lnTo>
                  <a:lnTo>
                    <a:pt x="0" y="38"/>
                  </a:lnTo>
                  <a:lnTo>
                    <a:pt x="0" y="38"/>
                  </a:lnTo>
                  <a:lnTo>
                    <a:pt x="1" y="45"/>
                  </a:lnTo>
                  <a:lnTo>
                    <a:pt x="3" y="52"/>
                  </a:lnTo>
                  <a:lnTo>
                    <a:pt x="7" y="58"/>
                  </a:lnTo>
                  <a:lnTo>
                    <a:pt x="12" y="64"/>
                  </a:lnTo>
                  <a:lnTo>
                    <a:pt x="17" y="69"/>
                  </a:lnTo>
                  <a:lnTo>
                    <a:pt x="24" y="72"/>
                  </a:lnTo>
                  <a:lnTo>
                    <a:pt x="30" y="74"/>
                  </a:lnTo>
                  <a:lnTo>
                    <a:pt x="38" y="75"/>
                  </a:lnTo>
                  <a:lnTo>
                    <a:pt x="281" y="75"/>
                  </a:lnTo>
                  <a:lnTo>
                    <a:pt x="281" y="75"/>
                  </a:lnTo>
                  <a:lnTo>
                    <a:pt x="289" y="74"/>
                  </a:lnTo>
                  <a:lnTo>
                    <a:pt x="296" y="72"/>
                  </a:lnTo>
                  <a:lnTo>
                    <a:pt x="302" y="69"/>
                  </a:lnTo>
                  <a:lnTo>
                    <a:pt x="308" y="64"/>
                  </a:lnTo>
                  <a:lnTo>
                    <a:pt x="313" y="58"/>
                  </a:lnTo>
                  <a:lnTo>
                    <a:pt x="316" y="52"/>
                  </a:lnTo>
                  <a:lnTo>
                    <a:pt x="318" y="45"/>
                  </a:lnTo>
                  <a:lnTo>
                    <a:pt x="319" y="38"/>
                  </a:lnTo>
                  <a:lnTo>
                    <a:pt x="31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6" name="Freeform 35">
              <a:extLst>
                <a:ext uri="{FF2B5EF4-FFF2-40B4-BE49-F238E27FC236}">
                  <a16:creationId xmlns:a16="http://schemas.microsoft.com/office/drawing/2014/main" id="{67C39AFC-6F7C-46E1-AB75-EE03E16731FC}"/>
                </a:ext>
              </a:extLst>
            </p:cNvPr>
            <p:cNvSpPr>
              <a:spLocks/>
            </p:cNvSpPr>
            <p:nvPr/>
          </p:nvSpPr>
          <p:spPr bwMode="auto">
            <a:xfrm>
              <a:off x="5006975" y="2082800"/>
              <a:ext cx="39688" cy="168275"/>
            </a:xfrm>
            <a:custGeom>
              <a:avLst/>
              <a:gdLst>
                <a:gd name="T0" fmla="*/ 74 w 74"/>
                <a:gd name="T1" fmla="*/ 281 h 319"/>
                <a:gd name="T2" fmla="*/ 74 w 74"/>
                <a:gd name="T3" fmla="*/ 38 h 319"/>
                <a:gd name="T4" fmla="*/ 74 w 74"/>
                <a:gd name="T5" fmla="*/ 38 h 319"/>
                <a:gd name="T6" fmla="*/ 73 w 74"/>
                <a:gd name="T7" fmla="*/ 30 h 319"/>
                <a:gd name="T8" fmla="*/ 71 w 74"/>
                <a:gd name="T9" fmla="*/ 24 h 319"/>
                <a:gd name="T10" fmla="*/ 68 w 74"/>
                <a:gd name="T11" fmla="*/ 17 h 319"/>
                <a:gd name="T12" fmla="*/ 64 w 74"/>
                <a:gd name="T13" fmla="*/ 12 h 319"/>
                <a:gd name="T14" fmla="*/ 58 w 74"/>
                <a:gd name="T15" fmla="*/ 6 h 319"/>
                <a:gd name="T16" fmla="*/ 52 w 74"/>
                <a:gd name="T17" fmla="*/ 3 h 319"/>
                <a:gd name="T18" fmla="*/ 44 w 74"/>
                <a:gd name="T19" fmla="*/ 1 h 319"/>
                <a:gd name="T20" fmla="*/ 37 w 74"/>
                <a:gd name="T21" fmla="*/ 0 h 319"/>
                <a:gd name="T22" fmla="*/ 37 w 74"/>
                <a:gd name="T23" fmla="*/ 0 h 319"/>
                <a:gd name="T24" fmla="*/ 29 w 74"/>
                <a:gd name="T25" fmla="*/ 1 h 319"/>
                <a:gd name="T26" fmla="*/ 22 w 74"/>
                <a:gd name="T27" fmla="*/ 3 h 319"/>
                <a:gd name="T28" fmla="*/ 16 w 74"/>
                <a:gd name="T29" fmla="*/ 6 h 319"/>
                <a:gd name="T30" fmla="*/ 10 w 74"/>
                <a:gd name="T31" fmla="*/ 12 h 319"/>
                <a:gd name="T32" fmla="*/ 6 w 74"/>
                <a:gd name="T33" fmla="*/ 17 h 319"/>
                <a:gd name="T34" fmla="*/ 2 w 74"/>
                <a:gd name="T35" fmla="*/ 24 h 319"/>
                <a:gd name="T36" fmla="*/ 0 w 74"/>
                <a:gd name="T37" fmla="*/ 30 h 319"/>
                <a:gd name="T38" fmla="*/ 0 w 74"/>
                <a:gd name="T39" fmla="*/ 38 h 319"/>
                <a:gd name="T40" fmla="*/ 0 w 74"/>
                <a:gd name="T41" fmla="*/ 281 h 319"/>
                <a:gd name="T42" fmla="*/ 0 w 74"/>
                <a:gd name="T43" fmla="*/ 281 h 319"/>
                <a:gd name="T44" fmla="*/ 0 w 74"/>
                <a:gd name="T45" fmla="*/ 289 h 319"/>
                <a:gd name="T46" fmla="*/ 2 w 74"/>
                <a:gd name="T47" fmla="*/ 296 h 319"/>
                <a:gd name="T48" fmla="*/ 6 w 74"/>
                <a:gd name="T49" fmla="*/ 302 h 319"/>
                <a:gd name="T50" fmla="*/ 10 w 74"/>
                <a:gd name="T51" fmla="*/ 308 h 319"/>
                <a:gd name="T52" fmla="*/ 16 w 74"/>
                <a:gd name="T53" fmla="*/ 312 h 319"/>
                <a:gd name="T54" fmla="*/ 22 w 74"/>
                <a:gd name="T55" fmla="*/ 316 h 319"/>
                <a:gd name="T56" fmla="*/ 29 w 74"/>
                <a:gd name="T57" fmla="*/ 318 h 319"/>
                <a:gd name="T58" fmla="*/ 37 w 74"/>
                <a:gd name="T59" fmla="*/ 319 h 319"/>
                <a:gd name="T60" fmla="*/ 37 w 74"/>
                <a:gd name="T61" fmla="*/ 319 h 319"/>
                <a:gd name="T62" fmla="*/ 44 w 74"/>
                <a:gd name="T63" fmla="*/ 318 h 319"/>
                <a:gd name="T64" fmla="*/ 52 w 74"/>
                <a:gd name="T65" fmla="*/ 316 h 319"/>
                <a:gd name="T66" fmla="*/ 58 w 74"/>
                <a:gd name="T67" fmla="*/ 312 h 319"/>
                <a:gd name="T68" fmla="*/ 64 w 74"/>
                <a:gd name="T69" fmla="*/ 308 h 319"/>
                <a:gd name="T70" fmla="*/ 68 w 74"/>
                <a:gd name="T71" fmla="*/ 302 h 319"/>
                <a:gd name="T72" fmla="*/ 71 w 74"/>
                <a:gd name="T73" fmla="*/ 296 h 319"/>
                <a:gd name="T74" fmla="*/ 73 w 74"/>
                <a:gd name="T75" fmla="*/ 289 h 319"/>
                <a:gd name="T76" fmla="*/ 74 w 74"/>
                <a:gd name="T77" fmla="*/ 281 h 319"/>
                <a:gd name="T78" fmla="*/ 74 w 74"/>
                <a:gd name="T79" fmla="*/ 28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319">
                  <a:moveTo>
                    <a:pt x="74" y="281"/>
                  </a:moveTo>
                  <a:lnTo>
                    <a:pt x="74" y="38"/>
                  </a:lnTo>
                  <a:lnTo>
                    <a:pt x="74" y="38"/>
                  </a:lnTo>
                  <a:lnTo>
                    <a:pt x="73" y="30"/>
                  </a:lnTo>
                  <a:lnTo>
                    <a:pt x="71" y="24"/>
                  </a:lnTo>
                  <a:lnTo>
                    <a:pt x="68" y="17"/>
                  </a:lnTo>
                  <a:lnTo>
                    <a:pt x="64" y="12"/>
                  </a:lnTo>
                  <a:lnTo>
                    <a:pt x="58" y="6"/>
                  </a:lnTo>
                  <a:lnTo>
                    <a:pt x="52" y="3"/>
                  </a:lnTo>
                  <a:lnTo>
                    <a:pt x="44" y="1"/>
                  </a:lnTo>
                  <a:lnTo>
                    <a:pt x="37" y="0"/>
                  </a:lnTo>
                  <a:lnTo>
                    <a:pt x="37" y="0"/>
                  </a:lnTo>
                  <a:lnTo>
                    <a:pt x="29" y="1"/>
                  </a:lnTo>
                  <a:lnTo>
                    <a:pt x="22" y="3"/>
                  </a:lnTo>
                  <a:lnTo>
                    <a:pt x="16" y="6"/>
                  </a:lnTo>
                  <a:lnTo>
                    <a:pt x="10" y="12"/>
                  </a:lnTo>
                  <a:lnTo>
                    <a:pt x="6" y="17"/>
                  </a:lnTo>
                  <a:lnTo>
                    <a:pt x="2" y="24"/>
                  </a:lnTo>
                  <a:lnTo>
                    <a:pt x="0" y="30"/>
                  </a:lnTo>
                  <a:lnTo>
                    <a:pt x="0" y="38"/>
                  </a:lnTo>
                  <a:lnTo>
                    <a:pt x="0" y="281"/>
                  </a:lnTo>
                  <a:lnTo>
                    <a:pt x="0" y="281"/>
                  </a:lnTo>
                  <a:lnTo>
                    <a:pt x="0" y="289"/>
                  </a:lnTo>
                  <a:lnTo>
                    <a:pt x="2" y="296"/>
                  </a:lnTo>
                  <a:lnTo>
                    <a:pt x="6" y="302"/>
                  </a:lnTo>
                  <a:lnTo>
                    <a:pt x="10" y="308"/>
                  </a:lnTo>
                  <a:lnTo>
                    <a:pt x="16" y="312"/>
                  </a:lnTo>
                  <a:lnTo>
                    <a:pt x="22" y="316"/>
                  </a:lnTo>
                  <a:lnTo>
                    <a:pt x="29" y="318"/>
                  </a:lnTo>
                  <a:lnTo>
                    <a:pt x="37" y="319"/>
                  </a:lnTo>
                  <a:lnTo>
                    <a:pt x="37" y="319"/>
                  </a:lnTo>
                  <a:lnTo>
                    <a:pt x="44" y="318"/>
                  </a:lnTo>
                  <a:lnTo>
                    <a:pt x="52" y="316"/>
                  </a:lnTo>
                  <a:lnTo>
                    <a:pt x="58" y="312"/>
                  </a:lnTo>
                  <a:lnTo>
                    <a:pt x="64" y="308"/>
                  </a:lnTo>
                  <a:lnTo>
                    <a:pt x="68" y="302"/>
                  </a:lnTo>
                  <a:lnTo>
                    <a:pt x="71" y="296"/>
                  </a:lnTo>
                  <a:lnTo>
                    <a:pt x="73" y="289"/>
                  </a:lnTo>
                  <a:lnTo>
                    <a:pt x="74" y="281"/>
                  </a:lnTo>
                  <a:lnTo>
                    <a:pt x="74"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7" name="Freeform 36">
              <a:extLst>
                <a:ext uri="{FF2B5EF4-FFF2-40B4-BE49-F238E27FC236}">
                  <a16:creationId xmlns:a16="http://schemas.microsoft.com/office/drawing/2014/main" id="{A18505DC-4EFC-4F81-9BD9-9D9592DF8CE9}"/>
                </a:ext>
              </a:extLst>
            </p:cNvPr>
            <p:cNvSpPr>
              <a:spLocks/>
            </p:cNvSpPr>
            <p:nvPr/>
          </p:nvSpPr>
          <p:spPr bwMode="auto">
            <a:xfrm>
              <a:off x="5006975" y="1557338"/>
              <a:ext cx="39688" cy="168275"/>
            </a:xfrm>
            <a:custGeom>
              <a:avLst/>
              <a:gdLst>
                <a:gd name="T0" fmla="*/ 37 w 74"/>
                <a:gd name="T1" fmla="*/ 318 h 318"/>
                <a:gd name="T2" fmla="*/ 37 w 74"/>
                <a:gd name="T3" fmla="*/ 318 h 318"/>
                <a:gd name="T4" fmla="*/ 44 w 74"/>
                <a:gd name="T5" fmla="*/ 318 h 318"/>
                <a:gd name="T6" fmla="*/ 52 w 74"/>
                <a:gd name="T7" fmla="*/ 316 h 318"/>
                <a:gd name="T8" fmla="*/ 58 w 74"/>
                <a:gd name="T9" fmla="*/ 311 h 318"/>
                <a:gd name="T10" fmla="*/ 64 w 74"/>
                <a:gd name="T11" fmla="*/ 307 h 318"/>
                <a:gd name="T12" fmla="*/ 68 w 74"/>
                <a:gd name="T13" fmla="*/ 302 h 318"/>
                <a:gd name="T14" fmla="*/ 71 w 74"/>
                <a:gd name="T15" fmla="*/ 295 h 318"/>
                <a:gd name="T16" fmla="*/ 73 w 74"/>
                <a:gd name="T17" fmla="*/ 289 h 318"/>
                <a:gd name="T18" fmla="*/ 74 w 74"/>
                <a:gd name="T19" fmla="*/ 281 h 318"/>
                <a:gd name="T20" fmla="*/ 74 w 74"/>
                <a:gd name="T21" fmla="*/ 38 h 318"/>
                <a:gd name="T22" fmla="*/ 74 w 74"/>
                <a:gd name="T23" fmla="*/ 38 h 318"/>
                <a:gd name="T24" fmla="*/ 73 w 74"/>
                <a:gd name="T25" fmla="*/ 30 h 318"/>
                <a:gd name="T26" fmla="*/ 71 w 74"/>
                <a:gd name="T27" fmla="*/ 23 h 318"/>
                <a:gd name="T28" fmla="*/ 68 w 74"/>
                <a:gd name="T29" fmla="*/ 16 h 318"/>
                <a:gd name="T30" fmla="*/ 64 w 74"/>
                <a:gd name="T31" fmla="*/ 11 h 318"/>
                <a:gd name="T32" fmla="*/ 58 w 74"/>
                <a:gd name="T33" fmla="*/ 7 h 318"/>
                <a:gd name="T34" fmla="*/ 52 w 74"/>
                <a:gd name="T35" fmla="*/ 3 h 318"/>
                <a:gd name="T36" fmla="*/ 44 w 74"/>
                <a:gd name="T37" fmla="*/ 1 h 318"/>
                <a:gd name="T38" fmla="*/ 37 w 74"/>
                <a:gd name="T39" fmla="*/ 0 h 318"/>
                <a:gd name="T40" fmla="*/ 37 w 74"/>
                <a:gd name="T41" fmla="*/ 0 h 318"/>
                <a:gd name="T42" fmla="*/ 29 w 74"/>
                <a:gd name="T43" fmla="*/ 1 h 318"/>
                <a:gd name="T44" fmla="*/ 22 w 74"/>
                <a:gd name="T45" fmla="*/ 3 h 318"/>
                <a:gd name="T46" fmla="*/ 16 w 74"/>
                <a:gd name="T47" fmla="*/ 7 h 318"/>
                <a:gd name="T48" fmla="*/ 10 w 74"/>
                <a:gd name="T49" fmla="*/ 11 h 318"/>
                <a:gd name="T50" fmla="*/ 6 w 74"/>
                <a:gd name="T51" fmla="*/ 16 h 318"/>
                <a:gd name="T52" fmla="*/ 2 w 74"/>
                <a:gd name="T53" fmla="*/ 23 h 318"/>
                <a:gd name="T54" fmla="*/ 0 w 74"/>
                <a:gd name="T55" fmla="*/ 30 h 318"/>
                <a:gd name="T56" fmla="*/ 0 w 74"/>
                <a:gd name="T57" fmla="*/ 38 h 318"/>
                <a:gd name="T58" fmla="*/ 0 w 74"/>
                <a:gd name="T59" fmla="*/ 281 h 318"/>
                <a:gd name="T60" fmla="*/ 0 w 74"/>
                <a:gd name="T61" fmla="*/ 281 h 318"/>
                <a:gd name="T62" fmla="*/ 0 w 74"/>
                <a:gd name="T63" fmla="*/ 289 h 318"/>
                <a:gd name="T64" fmla="*/ 2 w 74"/>
                <a:gd name="T65" fmla="*/ 295 h 318"/>
                <a:gd name="T66" fmla="*/ 6 w 74"/>
                <a:gd name="T67" fmla="*/ 302 h 318"/>
                <a:gd name="T68" fmla="*/ 10 w 74"/>
                <a:gd name="T69" fmla="*/ 307 h 318"/>
                <a:gd name="T70" fmla="*/ 16 w 74"/>
                <a:gd name="T71" fmla="*/ 311 h 318"/>
                <a:gd name="T72" fmla="*/ 22 w 74"/>
                <a:gd name="T73" fmla="*/ 316 h 318"/>
                <a:gd name="T74" fmla="*/ 29 w 74"/>
                <a:gd name="T75" fmla="*/ 318 h 318"/>
                <a:gd name="T76" fmla="*/ 37 w 74"/>
                <a:gd name="T77" fmla="*/ 318 h 318"/>
                <a:gd name="T78" fmla="*/ 37 w 74"/>
                <a:gd name="T79"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318">
                  <a:moveTo>
                    <a:pt x="37" y="318"/>
                  </a:moveTo>
                  <a:lnTo>
                    <a:pt x="37" y="318"/>
                  </a:lnTo>
                  <a:lnTo>
                    <a:pt x="44" y="318"/>
                  </a:lnTo>
                  <a:lnTo>
                    <a:pt x="52" y="316"/>
                  </a:lnTo>
                  <a:lnTo>
                    <a:pt x="58" y="311"/>
                  </a:lnTo>
                  <a:lnTo>
                    <a:pt x="64" y="307"/>
                  </a:lnTo>
                  <a:lnTo>
                    <a:pt x="68" y="302"/>
                  </a:lnTo>
                  <a:lnTo>
                    <a:pt x="71" y="295"/>
                  </a:lnTo>
                  <a:lnTo>
                    <a:pt x="73" y="289"/>
                  </a:lnTo>
                  <a:lnTo>
                    <a:pt x="74" y="281"/>
                  </a:lnTo>
                  <a:lnTo>
                    <a:pt x="74" y="38"/>
                  </a:lnTo>
                  <a:lnTo>
                    <a:pt x="74" y="38"/>
                  </a:lnTo>
                  <a:lnTo>
                    <a:pt x="73" y="30"/>
                  </a:lnTo>
                  <a:lnTo>
                    <a:pt x="71" y="23"/>
                  </a:lnTo>
                  <a:lnTo>
                    <a:pt x="68" y="16"/>
                  </a:lnTo>
                  <a:lnTo>
                    <a:pt x="64" y="11"/>
                  </a:lnTo>
                  <a:lnTo>
                    <a:pt x="58" y="7"/>
                  </a:lnTo>
                  <a:lnTo>
                    <a:pt x="52" y="3"/>
                  </a:lnTo>
                  <a:lnTo>
                    <a:pt x="44" y="1"/>
                  </a:lnTo>
                  <a:lnTo>
                    <a:pt x="37" y="0"/>
                  </a:lnTo>
                  <a:lnTo>
                    <a:pt x="37" y="0"/>
                  </a:lnTo>
                  <a:lnTo>
                    <a:pt x="29" y="1"/>
                  </a:lnTo>
                  <a:lnTo>
                    <a:pt x="22" y="3"/>
                  </a:lnTo>
                  <a:lnTo>
                    <a:pt x="16" y="7"/>
                  </a:lnTo>
                  <a:lnTo>
                    <a:pt x="10" y="11"/>
                  </a:lnTo>
                  <a:lnTo>
                    <a:pt x="6" y="16"/>
                  </a:lnTo>
                  <a:lnTo>
                    <a:pt x="2" y="23"/>
                  </a:lnTo>
                  <a:lnTo>
                    <a:pt x="0" y="30"/>
                  </a:lnTo>
                  <a:lnTo>
                    <a:pt x="0" y="38"/>
                  </a:lnTo>
                  <a:lnTo>
                    <a:pt x="0" y="281"/>
                  </a:lnTo>
                  <a:lnTo>
                    <a:pt x="0" y="281"/>
                  </a:lnTo>
                  <a:lnTo>
                    <a:pt x="0" y="289"/>
                  </a:lnTo>
                  <a:lnTo>
                    <a:pt x="2" y="295"/>
                  </a:lnTo>
                  <a:lnTo>
                    <a:pt x="6" y="302"/>
                  </a:lnTo>
                  <a:lnTo>
                    <a:pt x="10" y="307"/>
                  </a:lnTo>
                  <a:lnTo>
                    <a:pt x="16" y="311"/>
                  </a:lnTo>
                  <a:lnTo>
                    <a:pt x="22" y="316"/>
                  </a:lnTo>
                  <a:lnTo>
                    <a:pt x="29" y="318"/>
                  </a:lnTo>
                  <a:lnTo>
                    <a:pt x="37" y="318"/>
                  </a:lnTo>
                  <a:lnTo>
                    <a:pt x="37" y="3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8" name="Freeform 37">
              <a:extLst>
                <a:ext uri="{FF2B5EF4-FFF2-40B4-BE49-F238E27FC236}">
                  <a16:creationId xmlns:a16="http://schemas.microsoft.com/office/drawing/2014/main" id="{0A7354A5-78A4-44FF-8BA5-57A7DEA541DF}"/>
                </a:ext>
              </a:extLst>
            </p:cNvPr>
            <p:cNvSpPr>
              <a:spLocks/>
            </p:cNvSpPr>
            <p:nvPr/>
          </p:nvSpPr>
          <p:spPr bwMode="auto">
            <a:xfrm>
              <a:off x="5146675" y="2024063"/>
              <a:ext cx="131763" cy="131762"/>
            </a:xfrm>
            <a:custGeom>
              <a:avLst/>
              <a:gdLst>
                <a:gd name="T0" fmla="*/ 0 w 247"/>
                <a:gd name="T1" fmla="*/ 38 h 248"/>
                <a:gd name="T2" fmla="*/ 0 w 247"/>
                <a:gd name="T3" fmla="*/ 38 h 248"/>
                <a:gd name="T4" fmla="*/ 0 w 247"/>
                <a:gd name="T5" fmla="*/ 46 h 248"/>
                <a:gd name="T6" fmla="*/ 3 w 247"/>
                <a:gd name="T7" fmla="*/ 52 h 248"/>
                <a:gd name="T8" fmla="*/ 6 w 247"/>
                <a:gd name="T9" fmla="*/ 59 h 248"/>
                <a:gd name="T10" fmla="*/ 11 w 247"/>
                <a:gd name="T11" fmla="*/ 64 h 248"/>
                <a:gd name="T12" fmla="*/ 183 w 247"/>
                <a:gd name="T13" fmla="*/ 237 h 248"/>
                <a:gd name="T14" fmla="*/ 183 w 247"/>
                <a:gd name="T15" fmla="*/ 237 h 248"/>
                <a:gd name="T16" fmla="*/ 189 w 247"/>
                <a:gd name="T17" fmla="*/ 241 h 248"/>
                <a:gd name="T18" fmla="*/ 196 w 247"/>
                <a:gd name="T19" fmla="*/ 245 h 248"/>
                <a:gd name="T20" fmla="*/ 202 w 247"/>
                <a:gd name="T21" fmla="*/ 247 h 248"/>
                <a:gd name="T22" fmla="*/ 210 w 247"/>
                <a:gd name="T23" fmla="*/ 248 h 248"/>
                <a:gd name="T24" fmla="*/ 216 w 247"/>
                <a:gd name="T25" fmla="*/ 247 h 248"/>
                <a:gd name="T26" fmla="*/ 224 w 247"/>
                <a:gd name="T27" fmla="*/ 245 h 248"/>
                <a:gd name="T28" fmla="*/ 230 w 247"/>
                <a:gd name="T29" fmla="*/ 241 h 248"/>
                <a:gd name="T30" fmla="*/ 236 w 247"/>
                <a:gd name="T31" fmla="*/ 237 h 248"/>
                <a:gd name="T32" fmla="*/ 236 w 247"/>
                <a:gd name="T33" fmla="*/ 237 h 248"/>
                <a:gd name="T34" fmla="*/ 241 w 247"/>
                <a:gd name="T35" fmla="*/ 230 h 248"/>
                <a:gd name="T36" fmla="*/ 245 w 247"/>
                <a:gd name="T37" fmla="*/ 224 h 248"/>
                <a:gd name="T38" fmla="*/ 247 w 247"/>
                <a:gd name="T39" fmla="*/ 217 h 248"/>
                <a:gd name="T40" fmla="*/ 247 w 247"/>
                <a:gd name="T41" fmla="*/ 210 h 248"/>
                <a:gd name="T42" fmla="*/ 247 w 247"/>
                <a:gd name="T43" fmla="*/ 203 h 248"/>
                <a:gd name="T44" fmla="*/ 245 w 247"/>
                <a:gd name="T45" fmla="*/ 196 h 248"/>
                <a:gd name="T46" fmla="*/ 241 w 247"/>
                <a:gd name="T47" fmla="*/ 189 h 248"/>
                <a:gd name="T48" fmla="*/ 236 w 247"/>
                <a:gd name="T49" fmla="*/ 184 h 248"/>
                <a:gd name="T50" fmla="*/ 64 w 247"/>
                <a:gd name="T51" fmla="*/ 11 h 248"/>
                <a:gd name="T52" fmla="*/ 64 w 247"/>
                <a:gd name="T53" fmla="*/ 11 h 248"/>
                <a:gd name="T54" fmla="*/ 58 w 247"/>
                <a:gd name="T55" fmla="*/ 7 h 248"/>
                <a:gd name="T56" fmla="*/ 51 w 247"/>
                <a:gd name="T57" fmla="*/ 4 h 248"/>
                <a:gd name="T58" fmla="*/ 45 w 247"/>
                <a:gd name="T59" fmla="*/ 1 h 248"/>
                <a:gd name="T60" fmla="*/ 37 w 247"/>
                <a:gd name="T61" fmla="*/ 0 h 248"/>
                <a:gd name="T62" fmla="*/ 31 w 247"/>
                <a:gd name="T63" fmla="*/ 1 h 248"/>
                <a:gd name="T64" fmla="*/ 23 w 247"/>
                <a:gd name="T65" fmla="*/ 4 h 248"/>
                <a:gd name="T66" fmla="*/ 17 w 247"/>
                <a:gd name="T67" fmla="*/ 7 h 248"/>
                <a:gd name="T68" fmla="*/ 11 w 247"/>
                <a:gd name="T69" fmla="*/ 11 h 248"/>
                <a:gd name="T70" fmla="*/ 11 w 247"/>
                <a:gd name="T71" fmla="*/ 11 h 248"/>
                <a:gd name="T72" fmla="*/ 6 w 247"/>
                <a:gd name="T73" fmla="*/ 18 h 248"/>
                <a:gd name="T74" fmla="*/ 3 w 247"/>
                <a:gd name="T75" fmla="*/ 24 h 248"/>
                <a:gd name="T76" fmla="*/ 0 w 247"/>
                <a:gd name="T77" fmla="*/ 31 h 248"/>
                <a:gd name="T78" fmla="*/ 0 w 247"/>
                <a:gd name="T79" fmla="*/ 38 h 248"/>
                <a:gd name="T80" fmla="*/ 0 w 247"/>
                <a:gd name="T81" fmla="*/ 3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248">
                  <a:moveTo>
                    <a:pt x="0" y="38"/>
                  </a:moveTo>
                  <a:lnTo>
                    <a:pt x="0" y="38"/>
                  </a:lnTo>
                  <a:lnTo>
                    <a:pt x="0" y="46"/>
                  </a:lnTo>
                  <a:lnTo>
                    <a:pt x="3" y="52"/>
                  </a:lnTo>
                  <a:lnTo>
                    <a:pt x="6" y="59"/>
                  </a:lnTo>
                  <a:lnTo>
                    <a:pt x="11" y="64"/>
                  </a:lnTo>
                  <a:lnTo>
                    <a:pt x="183" y="237"/>
                  </a:lnTo>
                  <a:lnTo>
                    <a:pt x="183" y="237"/>
                  </a:lnTo>
                  <a:lnTo>
                    <a:pt x="189" y="241"/>
                  </a:lnTo>
                  <a:lnTo>
                    <a:pt x="196" y="245"/>
                  </a:lnTo>
                  <a:lnTo>
                    <a:pt x="202" y="247"/>
                  </a:lnTo>
                  <a:lnTo>
                    <a:pt x="210" y="248"/>
                  </a:lnTo>
                  <a:lnTo>
                    <a:pt x="216" y="247"/>
                  </a:lnTo>
                  <a:lnTo>
                    <a:pt x="224" y="245"/>
                  </a:lnTo>
                  <a:lnTo>
                    <a:pt x="230" y="241"/>
                  </a:lnTo>
                  <a:lnTo>
                    <a:pt x="236" y="237"/>
                  </a:lnTo>
                  <a:lnTo>
                    <a:pt x="236" y="237"/>
                  </a:lnTo>
                  <a:lnTo>
                    <a:pt x="241" y="230"/>
                  </a:lnTo>
                  <a:lnTo>
                    <a:pt x="245" y="224"/>
                  </a:lnTo>
                  <a:lnTo>
                    <a:pt x="247" y="217"/>
                  </a:lnTo>
                  <a:lnTo>
                    <a:pt x="247" y="210"/>
                  </a:lnTo>
                  <a:lnTo>
                    <a:pt x="247" y="203"/>
                  </a:lnTo>
                  <a:lnTo>
                    <a:pt x="245" y="196"/>
                  </a:lnTo>
                  <a:lnTo>
                    <a:pt x="241" y="189"/>
                  </a:lnTo>
                  <a:lnTo>
                    <a:pt x="236" y="184"/>
                  </a:lnTo>
                  <a:lnTo>
                    <a:pt x="64" y="11"/>
                  </a:lnTo>
                  <a:lnTo>
                    <a:pt x="64" y="11"/>
                  </a:lnTo>
                  <a:lnTo>
                    <a:pt x="58" y="7"/>
                  </a:lnTo>
                  <a:lnTo>
                    <a:pt x="51" y="4"/>
                  </a:lnTo>
                  <a:lnTo>
                    <a:pt x="45" y="1"/>
                  </a:lnTo>
                  <a:lnTo>
                    <a:pt x="37" y="0"/>
                  </a:lnTo>
                  <a:lnTo>
                    <a:pt x="31" y="1"/>
                  </a:lnTo>
                  <a:lnTo>
                    <a:pt x="23" y="4"/>
                  </a:lnTo>
                  <a:lnTo>
                    <a:pt x="17" y="7"/>
                  </a:lnTo>
                  <a:lnTo>
                    <a:pt x="11" y="11"/>
                  </a:lnTo>
                  <a:lnTo>
                    <a:pt x="11" y="11"/>
                  </a:lnTo>
                  <a:lnTo>
                    <a:pt x="6" y="18"/>
                  </a:lnTo>
                  <a:lnTo>
                    <a:pt x="3" y="24"/>
                  </a:lnTo>
                  <a:lnTo>
                    <a:pt x="0" y="31"/>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9" name="Freeform 38">
              <a:extLst>
                <a:ext uri="{FF2B5EF4-FFF2-40B4-BE49-F238E27FC236}">
                  <a16:creationId xmlns:a16="http://schemas.microsoft.com/office/drawing/2014/main" id="{1046342C-8336-4652-B3ED-515AD07318A9}"/>
                </a:ext>
              </a:extLst>
            </p:cNvPr>
            <p:cNvSpPr>
              <a:spLocks/>
            </p:cNvSpPr>
            <p:nvPr/>
          </p:nvSpPr>
          <p:spPr bwMode="auto">
            <a:xfrm>
              <a:off x="4775200" y="1652588"/>
              <a:ext cx="131763" cy="131762"/>
            </a:xfrm>
            <a:custGeom>
              <a:avLst/>
              <a:gdLst>
                <a:gd name="T0" fmla="*/ 237 w 248"/>
                <a:gd name="T1" fmla="*/ 183 h 247"/>
                <a:gd name="T2" fmla="*/ 64 w 248"/>
                <a:gd name="T3" fmla="*/ 11 h 247"/>
                <a:gd name="T4" fmla="*/ 64 w 248"/>
                <a:gd name="T5" fmla="*/ 11 h 247"/>
                <a:gd name="T6" fmla="*/ 59 w 248"/>
                <a:gd name="T7" fmla="*/ 6 h 247"/>
                <a:gd name="T8" fmla="*/ 52 w 248"/>
                <a:gd name="T9" fmla="*/ 2 h 247"/>
                <a:gd name="T10" fmla="*/ 45 w 248"/>
                <a:gd name="T11" fmla="*/ 0 h 247"/>
                <a:gd name="T12" fmla="*/ 38 w 248"/>
                <a:gd name="T13" fmla="*/ 0 h 247"/>
                <a:gd name="T14" fmla="*/ 31 w 248"/>
                <a:gd name="T15" fmla="*/ 0 h 247"/>
                <a:gd name="T16" fmla="*/ 24 w 248"/>
                <a:gd name="T17" fmla="*/ 2 h 247"/>
                <a:gd name="T18" fmla="*/ 18 w 248"/>
                <a:gd name="T19" fmla="*/ 6 h 247"/>
                <a:gd name="T20" fmla="*/ 11 w 248"/>
                <a:gd name="T21" fmla="*/ 11 h 247"/>
                <a:gd name="T22" fmla="*/ 11 w 248"/>
                <a:gd name="T23" fmla="*/ 11 h 247"/>
                <a:gd name="T24" fmla="*/ 7 w 248"/>
                <a:gd name="T25" fmla="*/ 17 h 247"/>
                <a:gd name="T26" fmla="*/ 3 w 248"/>
                <a:gd name="T27" fmla="*/ 23 h 247"/>
                <a:gd name="T28" fmla="*/ 1 w 248"/>
                <a:gd name="T29" fmla="*/ 31 h 247"/>
                <a:gd name="T30" fmla="*/ 0 w 248"/>
                <a:gd name="T31" fmla="*/ 37 h 247"/>
                <a:gd name="T32" fmla="*/ 0 w 248"/>
                <a:gd name="T33" fmla="*/ 37 h 247"/>
                <a:gd name="T34" fmla="*/ 1 w 248"/>
                <a:gd name="T35" fmla="*/ 45 h 247"/>
                <a:gd name="T36" fmla="*/ 3 w 248"/>
                <a:gd name="T37" fmla="*/ 51 h 247"/>
                <a:gd name="T38" fmla="*/ 7 w 248"/>
                <a:gd name="T39" fmla="*/ 58 h 247"/>
                <a:gd name="T40" fmla="*/ 11 w 248"/>
                <a:gd name="T41" fmla="*/ 64 h 247"/>
                <a:gd name="T42" fmla="*/ 184 w 248"/>
                <a:gd name="T43" fmla="*/ 236 h 247"/>
                <a:gd name="T44" fmla="*/ 184 w 248"/>
                <a:gd name="T45" fmla="*/ 236 h 247"/>
                <a:gd name="T46" fmla="*/ 189 w 248"/>
                <a:gd name="T47" fmla="*/ 241 h 247"/>
                <a:gd name="T48" fmla="*/ 196 w 248"/>
                <a:gd name="T49" fmla="*/ 244 h 247"/>
                <a:gd name="T50" fmla="*/ 203 w 248"/>
                <a:gd name="T51" fmla="*/ 247 h 247"/>
                <a:gd name="T52" fmla="*/ 210 w 248"/>
                <a:gd name="T53" fmla="*/ 247 h 247"/>
                <a:gd name="T54" fmla="*/ 217 w 248"/>
                <a:gd name="T55" fmla="*/ 247 h 247"/>
                <a:gd name="T56" fmla="*/ 224 w 248"/>
                <a:gd name="T57" fmla="*/ 244 h 247"/>
                <a:gd name="T58" fmla="*/ 230 w 248"/>
                <a:gd name="T59" fmla="*/ 241 h 247"/>
                <a:gd name="T60" fmla="*/ 237 w 248"/>
                <a:gd name="T61" fmla="*/ 236 h 247"/>
                <a:gd name="T62" fmla="*/ 237 w 248"/>
                <a:gd name="T63" fmla="*/ 236 h 247"/>
                <a:gd name="T64" fmla="*/ 241 w 248"/>
                <a:gd name="T65" fmla="*/ 230 h 247"/>
                <a:gd name="T66" fmla="*/ 244 w 248"/>
                <a:gd name="T67" fmla="*/ 224 h 247"/>
                <a:gd name="T68" fmla="*/ 247 w 248"/>
                <a:gd name="T69" fmla="*/ 216 h 247"/>
                <a:gd name="T70" fmla="*/ 248 w 248"/>
                <a:gd name="T71" fmla="*/ 210 h 247"/>
                <a:gd name="T72" fmla="*/ 247 w 248"/>
                <a:gd name="T73" fmla="*/ 202 h 247"/>
                <a:gd name="T74" fmla="*/ 244 w 248"/>
                <a:gd name="T75" fmla="*/ 196 h 247"/>
                <a:gd name="T76" fmla="*/ 241 w 248"/>
                <a:gd name="T77" fmla="*/ 189 h 247"/>
                <a:gd name="T78" fmla="*/ 237 w 248"/>
                <a:gd name="T79" fmla="*/ 183 h 247"/>
                <a:gd name="T80" fmla="*/ 237 w 248"/>
                <a:gd name="T81" fmla="*/ 1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8" h="247">
                  <a:moveTo>
                    <a:pt x="237" y="183"/>
                  </a:moveTo>
                  <a:lnTo>
                    <a:pt x="64" y="11"/>
                  </a:lnTo>
                  <a:lnTo>
                    <a:pt x="64" y="11"/>
                  </a:lnTo>
                  <a:lnTo>
                    <a:pt x="59" y="6"/>
                  </a:lnTo>
                  <a:lnTo>
                    <a:pt x="52" y="2"/>
                  </a:lnTo>
                  <a:lnTo>
                    <a:pt x="45" y="0"/>
                  </a:lnTo>
                  <a:lnTo>
                    <a:pt x="38" y="0"/>
                  </a:lnTo>
                  <a:lnTo>
                    <a:pt x="31" y="0"/>
                  </a:lnTo>
                  <a:lnTo>
                    <a:pt x="24" y="2"/>
                  </a:lnTo>
                  <a:lnTo>
                    <a:pt x="18" y="6"/>
                  </a:lnTo>
                  <a:lnTo>
                    <a:pt x="11" y="11"/>
                  </a:lnTo>
                  <a:lnTo>
                    <a:pt x="11" y="11"/>
                  </a:lnTo>
                  <a:lnTo>
                    <a:pt x="7" y="17"/>
                  </a:lnTo>
                  <a:lnTo>
                    <a:pt x="3" y="23"/>
                  </a:lnTo>
                  <a:lnTo>
                    <a:pt x="1" y="31"/>
                  </a:lnTo>
                  <a:lnTo>
                    <a:pt x="0" y="37"/>
                  </a:lnTo>
                  <a:lnTo>
                    <a:pt x="0" y="37"/>
                  </a:lnTo>
                  <a:lnTo>
                    <a:pt x="1" y="45"/>
                  </a:lnTo>
                  <a:lnTo>
                    <a:pt x="3" y="51"/>
                  </a:lnTo>
                  <a:lnTo>
                    <a:pt x="7" y="58"/>
                  </a:lnTo>
                  <a:lnTo>
                    <a:pt x="11" y="64"/>
                  </a:lnTo>
                  <a:lnTo>
                    <a:pt x="184" y="236"/>
                  </a:lnTo>
                  <a:lnTo>
                    <a:pt x="184" y="236"/>
                  </a:lnTo>
                  <a:lnTo>
                    <a:pt x="189" y="241"/>
                  </a:lnTo>
                  <a:lnTo>
                    <a:pt x="196" y="244"/>
                  </a:lnTo>
                  <a:lnTo>
                    <a:pt x="203" y="247"/>
                  </a:lnTo>
                  <a:lnTo>
                    <a:pt x="210" y="247"/>
                  </a:lnTo>
                  <a:lnTo>
                    <a:pt x="217" y="247"/>
                  </a:lnTo>
                  <a:lnTo>
                    <a:pt x="224" y="244"/>
                  </a:lnTo>
                  <a:lnTo>
                    <a:pt x="230" y="241"/>
                  </a:lnTo>
                  <a:lnTo>
                    <a:pt x="237" y="236"/>
                  </a:lnTo>
                  <a:lnTo>
                    <a:pt x="237" y="236"/>
                  </a:lnTo>
                  <a:lnTo>
                    <a:pt x="241" y="230"/>
                  </a:lnTo>
                  <a:lnTo>
                    <a:pt x="244" y="224"/>
                  </a:lnTo>
                  <a:lnTo>
                    <a:pt x="247" y="216"/>
                  </a:lnTo>
                  <a:lnTo>
                    <a:pt x="248" y="210"/>
                  </a:lnTo>
                  <a:lnTo>
                    <a:pt x="247" y="202"/>
                  </a:lnTo>
                  <a:lnTo>
                    <a:pt x="244" y="196"/>
                  </a:lnTo>
                  <a:lnTo>
                    <a:pt x="241" y="189"/>
                  </a:lnTo>
                  <a:lnTo>
                    <a:pt x="237" y="183"/>
                  </a:lnTo>
                  <a:lnTo>
                    <a:pt x="23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0" name="Freeform 39">
              <a:extLst>
                <a:ext uri="{FF2B5EF4-FFF2-40B4-BE49-F238E27FC236}">
                  <a16:creationId xmlns:a16="http://schemas.microsoft.com/office/drawing/2014/main" id="{26D5C072-78CB-418E-9710-0F045936132D}"/>
                </a:ext>
              </a:extLst>
            </p:cNvPr>
            <p:cNvSpPr>
              <a:spLocks/>
            </p:cNvSpPr>
            <p:nvPr/>
          </p:nvSpPr>
          <p:spPr bwMode="auto">
            <a:xfrm>
              <a:off x="4775200" y="2024063"/>
              <a:ext cx="131763" cy="131762"/>
            </a:xfrm>
            <a:custGeom>
              <a:avLst/>
              <a:gdLst>
                <a:gd name="T0" fmla="*/ 237 w 248"/>
                <a:gd name="T1" fmla="*/ 64 h 248"/>
                <a:gd name="T2" fmla="*/ 237 w 248"/>
                <a:gd name="T3" fmla="*/ 64 h 248"/>
                <a:gd name="T4" fmla="*/ 241 w 248"/>
                <a:gd name="T5" fmla="*/ 59 h 248"/>
                <a:gd name="T6" fmla="*/ 244 w 248"/>
                <a:gd name="T7" fmla="*/ 52 h 248"/>
                <a:gd name="T8" fmla="*/ 247 w 248"/>
                <a:gd name="T9" fmla="*/ 46 h 248"/>
                <a:gd name="T10" fmla="*/ 248 w 248"/>
                <a:gd name="T11" fmla="*/ 38 h 248"/>
                <a:gd name="T12" fmla="*/ 247 w 248"/>
                <a:gd name="T13" fmla="*/ 31 h 248"/>
                <a:gd name="T14" fmla="*/ 244 w 248"/>
                <a:gd name="T15" fmla="*/ 24 h 248"/>
                <a:gd name="T16" fmla="*/ 241 w 248"/>
                <a:gd name="T17" fmla="*/ 18 h 248"/>
                <a:gd name="T18" fmla="*/ 237 w 248"/>
                <a:gd name="T19" fmla="*/ 11 h 248"/>
                <a:gd name="T20" fmla="*/ 237 w 248"/>
                <a:gd name="T21" fmla="*/ 11 h 248"/>
                <a:gd name="T22" fmla="*/ 230 w 248"/>
                <a:gd name="T23" fmla="*/ 7 h 248"/>
                <a:gd name="T24" fmla="*/ 224 w 248"/>
                <a:gd name="T25" fmla="*/ 4 h 248"/>
                <a:gd name="T26" fmla="*/ 217 w 248"/>
                <a:gd name="T27" fmla="*/ 1 h 248"/>
                <a:gd name="T28" fmla="*/ 210 w 248"/>
                <a:gd name="T29" fmla="*/ 0 h 248"/>
                <a:gd name="T30" fmla="*/ 203 w 248"/>
                <a:gd name="T31" fmla="*/ 1 h 248"/>
                <a:gd name="T32" fmla="*/ 196 w 248"/>
                <a:gd name="T33" fmla="*/ 4 h 248"/>
                <a:gd name="T34" fmla="*/ 189 w 248"/>
                <a:gd name="T35" fmla="*/ 7 h 248"/>
                <a:gd name="T36" fmla="*/ 184 w 248"/>
                <a:gd name="T37" fmla="*/ 11 h 248"/>
                <a:gd name="T38" fmla="*/ 11 w 248"/>
                <a:gd name="T39" fmla="*/ 184 h 248"/>
                <a:gd name="T40" fmla="*/ 11 w 248"/>
                <a:gd name="T41" fmla="*/ 184 h 248"/>
                <a:gd name="T42" fmla="*/ 7 w 248"/>
                <a:gd name="T43" fmla="*/ 189 h 248"/>
                <a:gd name="T44" fmla="*/ 3 w 248"/>
                <a:gd name="T45" fmla="*/ 196 h 248"/>
                <a:gd name="T46" fmla="*/ 1 w 248"/>
                <a:gd name="T47" fmla="*/ 203 h 248"/>
                <a:gd name="T48" fmla="*/ 0 w 248"/>
                <a:gd name="T49" fmla="*/ 210 h 248"/>
                <a:gd name="T50" fmla="*/ 0 w 248"/>
                <a:gd name="T51" fmla="*/ 210 h 248"/>
                <a:gd name="T52" fmla="*/ 1 w 248"/>
                <a:gd name="T53" fmla="*/ 217 h 248"/>
                <a:gd name="T54" fmla="*/ 3 w 248"/>
                <a:gd name="T55" fmla="*/ 224 h 248"/>
                <a:gd name="T56" fmla="*/ 7 w 248"/>
                <a:gd name="T57" fmla="*/ 230 h 248"/>
                <a:gd name="T58" fmla="*/ 11 w 248"/>
                <a:gd name="T59" fmla="*/ 237 h 248"/>
                <a:gd name="T60" fmla="*/ 11 w 248"/>
                <a:gd name="T61" fmla="*/ 237 h 248"/>
                <a:gd name="T62" fmla="*/ 18 w 248"/>
                <a:gd name="T63" fmla="*/ 241 h 248"/>
                <a:gd name="T64" fmla="*/ 24 w 248"/>
                <a:gd name="T65" fmla="*/ 245 h 248"/>
                <a:gd name="T66" fmla="*/ 31 w 248"/>
                <a:gd name="T67" fmla="*/ 247 h 248"/>
                <a:gd name="T68" fmla="*/ 38 w 248"/>
                <a:gd name="T69" fmla="*/ 248 h 248"/>
                <a:gd name="T70" fmla="*/ 45 w 248"/>
                <a:gd name="T71" fmla="*/ 247 h 248"/>
                <a:gd name="T72" fmla="*/ 52 w 248"/>
                <a:gd name="T73" fmla="*/ 245 h 248"/>
                <a:gd name="T74" fmla="*/ 59 w 248"/>
                <a:gd name="T75" fmla="*/ 241 h 248"/>
                <a:gd name="T76" fmla="*/ 64 w 248"/>
                <a:gd name="T77" fmla="*/ 237 h 248"/>
                <a:gd name="T78" fmla="*/ 237 w 248"/>
                <a:gd name="T79" fmla="*/ 6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248">
                  <a:moveTo>
                    <a:pt x="237" y="64"/>
                  </a:moveTo>
                  <a:lnTo>
                    <a:pt x="237" y="64"/>
                  </a:lnTo>
                  <a:lnTo>
                    <a:pt x="241" y="59"/>
                  </a:lnTo>
                  <a:lnTo>
                    <a:pt x="244" y="52"/>
                  </a:lnTo>
                  <a:lnTo>
                    <a:pt x="247" y="46"/>
                  </a:lnTo>
                  <a:lnTo>
                    <a:pt x="248" y="38"/>
                  </a:lnTo>
                  <a:lnTo>
                    <a:pt x="247" y="31"/>
                  </a:lnTo>
                  <a:lnTo>
                    <a:pt x="244" y="24"/>
                  </a:lnTo>
                  <a:lnTo>
                    <a:pt x="241" y="18"/>
                  </a:lnTo>
                  <a:lnTo>
                    <a:pt x="237" y="11"/>
                  </a:lnTo>
                  <a:lnTo>
                    <a:pt x="237" y="11"/>
                  </a:lnTo>
                  <a:lnTo>
                    <a:pt x="230" y="7"/>
                  </a:lnTo>
                  <a:lnTo>
                    <a:pt x="224" y="4"/>
                  </a:lnTo>
                  <a:lnTo>
                    <a:pt x="217" y="1"/>
                  </a:lnTo>
                  <a:lnTo>
                    <a:pt x="210" y="0"/>
                  </a:lnTo>
                  <a:lnTo>
                    <a:pt x="203" y="1"/>
                  </a:lnTo>
                  <a:lnTo>
                    <a:pt x="196" y="4"/>
                  </a:lnTo>
                  <a:lnTo>
                    <a:pt x="189" y="7"/>
                  </a:lnTo>
                  <a:lnTo>
                    <a:pt x="184" y="11"/>
                  </a:lnTo>
                  <a:lnTo>
                    <a:pt x="11" y="184"/>
                  </a:lnTo>
                  <a:lnTo>
                    <a:pt x="11" y="184"/>
                  </a:lnTo>
                  <a:lnTo>
                    <a:pt x="7" y="189"/>
                  </a:lnTo>
                  <a:lnTo>
                    <a:pt x="3" y="196"/>
                  </a:lnTo>
                  <a:lnTo>
                    <a:pt x="1" y="203"/>
                  </a:lnTo>
                  <a:lnTo>
                    <a:pt x="0" y="210"/>
                  </a:lnTo>
                  <a:lnTo>
                    <a:pt x="0" y="210"/>
                  </a:lnTo>
                  <a:lnTo>
                    <a:pt x="1" y="217"/>
                  </a:lnTo>
                  <a:lnTo>
                    <a:pt x="3" y="224"/>
                  </a:lnTo>
                  <a:lnTo>
                    <a:pt x="7" y="230"/>
                  </a:lnTo>
                  <a:lnTo>
                    <a:pt x="11" y="237"/>
                  </a:lnTo>
                  <a:lnTo>
                    <a:pt x="11" y="237"/>
                  </a:lnTo>
                  <a:lnTo>
                    <a:pt x="18" y="241"/>
                  </a:lnTo>
                  <a:lnTo>
                    <a:pt x="24" y="245"/>
                  </a:lnTo>
                  <a:lnTo>
                    <a:pt x="31" y="247"/>
                  </a:lnTo>
                  <a:lnTo>
                    <a:pt x="38" y="248"/>
                  </a:lnTo>
                  <a:lnTo>
                    <a:pt x="45" y="247"/>
                  </a:lnTo>
                  <a:lnTo>
                    <a:pt x="52" y="245"/>
                  </a:lnTo>
                  <a:lnTo>
                    <a:pt x="59" y="241"/>
                  </a:lnTo>
                  <a:lnTo>
                    <a:pt x="64" y="237"/>
                  </a:lnTo>
                  <a:lnTo>
                    <a:pt x="23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1" name="Freeform 40">
              <a:extLst>
                <a:ext uri="{FF2B5EF4-FFF2-40B4-BE49-F238E27FC236}">
                  <a16:creationId xmlns:a16="http://schemas.microsoft.com/office/drawing/2014/main" id="{E96F71EB-3EFB-4CDD-A429-3BDCBA642F20}"/>
                </a:ext>
              </a:extLst>
            </p:cNvPr>
            <p:cNvSpPr>
              <a:spLocks/>
            </p:cNvSpPr>
            <p:nvPr/>
          </p:nvSpPr>
          <p:spPr bwMode="auto">
            <a:xfrm>
              <a:off x="5146675" y="1652588"/>
              <a:ext cx="131763" cy="131762"/>
            </a:xfrm>
            <a:custGeom>
              <a:avLst/>
              <a:gdLst>
                <a:gd name="T0" fmla="*/ 11 w 247"/>
                <a:gd name="T1" fmla="*/ 183 h 247"/>
                <a:gd name="T2" fmla="*/ 11 w 247"/>
                <a:gd name="T3" fmla="*/ 183 h 247"/>
                <a:gd name="T4" fmla="*/ 6 w 247"/>
                <a:gd name="T5" fmla="*/ 189 h 247"/>
                <a:gd name="T6" fmla="*/ 3 w 247"/>
                <a:gd name="T7" fmla="*/ 196 h 247"/>
                <a:gd name="T8" fmla="*/ 0 w 247"/>
                <a:gd name="T9" fmla="*/ 202 h 247"/>
                <a:gd name="T10" fmla="*/ 0 w 247"/>
                <a:gd name="T11" fmla="*/ 210 h 247"/>
                <a:gd name="T12" fmla="*/ 0 w 247"/>
                <a:gd name="T13" fmla="*/ 210 h 247"/>
                <a:gd name="T14" fmla="*/ 0 w 247"/>
                <a:gd name="T15" fmla="*/ 216 h 247"/>
                <a:gd name="T16" fmla="*/ 3 w 247"/>
                <a:gd name="T17" fmla="*/ 224 h 247"/>
                <a:gd name="T18" fmla="*/ 6 w 247"/>
                <a:gd name="T19" fmla="*/ 230 h 247"/>
                <a:gd name="T20" fmla="*/ 11 w 247"/>
                <a:gd name="T21" fmla="*/ 236 h 247"/>
                <a:gd name="T22" fmla="*/ 11 w 247"/>
                <a:gd name="T23" fmla="*/ 236 h 247"/>
                <a:gd name="T24" fmla="*/ 17 w 247"/>
                <a:gd name="T25" fmla="*/ 241 h 247"/>
                <a:gd name="T26" fmla="*/ 23 w 247"/>
                <a:gd name="T27" fmla="*/ 244 h 247"/>
                <a:gd name="T28" fmla="*/ 31 w 247"/>
                <a:gd name="T29" fmla="*/ 247 h 247"/>
                <a:gd name="T30" fmla="*/ 37 w 247"/>
                <a:gd name="T31" fmla="*/ 247 h 247"/>
                <a:gd name="T32" fmla="*/ 45 w 247"/>
                <a:gd name="T33" fmla="*/ 247 h 247"/>
                <a:gd name="T34" fmla="*/ 51 w 247"/>
                <a:gd name="T35" fmla="*/ 244 h 247"/>
                <a:gd name="T36" fmla="*/ 58 w 247"/>
                <a:gd name="T37" fmla="*/ 241 h 247"/>
                <a:gd name="T38" fmla="*/ 64 w 247"/>
                <a:gd name="T39" fmla="*/ 236 h 247"/>
                <a:gd name="T40" fmla="*/ 236 w 247"/>
                <a:gd name="T41" fmla="*/ 64 h 247"/>
                <a:gd name="T42" fmla="*/ 236 w 247"/>
                <a:gd name="T43" fmla="*/ 64 h 247"/>
                <a:gd name="T44" fmla="*/ 241 w 247"/>
                <a:gd name="T45" fmla="*/ 58 h 247"/>
                <a:gd name="T46" fmla="*/ 245 w 247"/>
                <a:gd name="T47" fmla="*/ 51 h 247"/>
                <a:gd name="T48" fmla="*/ 247 w 247"/>
                <a:gd name="T49" fmla="*/ 45 h 247"/>
                <a:gd name="T50" fmla="*/ 247 w 247"/>
                <a:gd name="T51" fmla="*/ 37 h 247"/>
                <a:gd name="T52" fmla="*/ 247 w 247"/>
                <a:gd name="T53" fmla="*/ 31 h 247"/>
                <a:gd name="T54" fmla="*/ 245 w 247"/>
                <a:gd name="T55" fmla="*/ 23 h 247"/>
                <a:gd name="T56" fmla="*/ 241 w 247"/>
                <a:gd name="T57" fmla="*/ 17 h 247"/>
                <a:gd name="T58" fmla="*/ 236 w 247"/>
                <a:gd name="T59" fmla="*/ 11 h 247"/>
                <a:gd name="T60" fmla="*/ 236 w 247"/>
                <a:gd name="T61" fmla="*/ 11 h 247"/>
                <a:gd name="T62" fmla="*/ 230 w 247"/>
                <a:gd name="T63" fmla="*/ 6 h 247"/>
                <a:gd name="T64" fmla="*/ 224 w 247"/>
                <a:gd name="T65" fmla="*/ 2 h 247"/>
                <a:gd name="T66" fmla="*/ 216 w 247"/>
                <a:gd name="T67" fmla="*/ 0 h 247"/>
                <a:gd name="T68" fmla="*/ 210 w 247"/>
                <a:gd name="T69" fmla="*/ 0 h 247"/>
                <a:gd name="T70" fmla="*/ 202 w 247"/>
                <a:gd name="T71" fmla="*/ 0 h 247"/>
                <a:gd name="T72" fmla="*/ 196 w 247"/>
                <a:gd name="T73" fmla="*/ 2 h 247"/>
                <a:gd name="T74" fmla="*/ 189 w 247"/>
                <a:gd name="T75" fmla="*/ 6 h 247"/>
                <a:gd name="T76" fmla="*/ 183 w 247"/>
                <a:gd name="T77" fmla="*/ 11 h 247"/>
                <a:gd name="T78" fmla="*/ 11 w 247"/>
                <a:gd name="T79" fmla="*/ 1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7" h="247">
                  <a:moveTo>
                    <a:pt x="11" y="183"/>
                  </a:moveTo>
                  <a:lnTo>
                    <a:pt x="11" y="183"/>
                  </a:lnTo>
                  <a:lnTo>
                    <a:pt x="6" y="189"/>
                  </a:lnTo>
                  <a:lnTo>
                    <a:pt x="3" y="196"/>
                  </a:lnTo>
                  <a:lnTo>
                    <a:pt x="0" y="202"/>
                  </a:lnTo>
                  <a:lnTo>
                    <a:pt x="0" y="210"/>
                  </a:lnTo>
                  <a:lnTo>
                    <a:pt x="0" y="210"/>
                  </a:lnTo>
                  <a:lnTo>
                    <a:pt x="0" y="216"/>
                  </a:lnTo>
                  <a:lnTo>
                    <a:pt x="3" y="224"/>
                  </a:lnTo>
                  <a:lnTo>
                    <a:pt x="6" y="230"/>
                  </a:lnTo>
                  <a:lnTo>
                    <a:pt x="11" y="236"/>
                  </a:lnTo>
                  <a:lnTo>
                    <a:pt x="11" y="236"/>
                  </a:lnTo>
                  <a:lnTo>
                    <a:pt x="17" y="241"/>
                  </a:lnTo>
                  <a:lnTo>
                    <a:pt x="23" y="244"/>
                  </a:lnTo>
                  <a:lnTo>
                    <a:pt x="31" y="247"/>
                  </a:lnTo>
                  <a:lnTo>
                    <a:pt x="37" y="247"/>
                  </a:lnTo>
                  <a:lnTo>
                    <a:pt x="45" y="247"/>
                  </a:lnTo>
                  <a:lnTo>
                    <a:pt x="51" y="244"/>
                  </a:lnTo>
                  <a:lnTo>
                    <a:pt x="58" y="241"/>
                  </a:lnTo>
                  <a:lnTo>
                    <a:pt x="64" y="236"/>
                  </a:lnTo>
                  <a:lnTo>
                    <a:pt x="236" y="64"/>
                  </a:lnTo>
                  <a:lnTo>
                    <a:pt x="236" y="64"/>
                  </a:lnTo>
                  <a:lnTo>
                    <a:pt x="241" y="58"/>
                  </a:lnTo>
                  <a:lnTo>
                    <a:pt x="245" y="51"/>
                  </a:lnTo>
                  <a:lnTo>
                    <a:pt x="247" y="45"/>
                  </a:lnTo>
                  <a:lnTo>
                    <a:pt x="247" y="37"/>
                  </a:lnTo>
                  <a:lnTo>
                    <a:pt x="247" y="31"/>
                  </a:lnTo>
                  <a:lnTo>
                    <a:pt x="245" y="23"/>
                  </a:lnTo>
                  <a:lnTo>
                    <a:pt x="241" y="17"/>
                  </a:lnTo>
                  <a:lnTo>
                    <a:pt x="236" y="11"/>
                  </a:lnTo>
                  <a:lnTo>
                    <a:pt x="236" y="11"/>
                  </a:lnTo>
                  <a:lnTo>
                    <a:pt x="230" y="6"/>
                  </a:lnTo>
                  <a:lnTo>
                    <a:pt x="224" y="2"/>
                  </a:lnTo>
                  <a:lnTo>
                    <a:pt x="216" y="0"/>
                  </a:lnTo>
                  <a:lnTo>
                    <a:pt x="210" y="0"/>
                  </a:lnTo>
                  <a:lnTo>
                    <a:pt x="202" y="0"/>
                  </a:lnTo>
                  <a:lnTo>
                    <a:pt x="196" y="2"/>
                  </a:lnTo>
                  <a:lnTo>
                    <a:pt x="189" y="6"/>
                  </a:lnTo>
                  <a:lnTo>
                    <a:pt x="183" y="11"/>
                  </a:lnTo>
                  <a:lnTo>
                    <a:pt x="11"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2" name="Freeform 41">
              <a:extLst>
                <a:ext uri="{FF2B5EF4-FFF2-40B4-BE49-F238E27FC236}">
                  <a16:creationId xmlns:a16="http://schemas.microsoft.com/office/drawing/2014/main" id="{2A748F59-C69E-4DFC-BC1E-08F1C83081A3}"/>
                </a:ext>
              </a:extLst>
            </p:cNvPr>
            <p:cNvSpPr>
              <a:spLocks/>
            </p:cNvSpPr>
            <p:nvPr/>
          </p:nvSpPr>
          <p:spPr bwMode="auto">
            <a:xfrm>
              <a:off x="5191125" y="1778000"/>
              <a:ext cx="112713" cy="69850"/>
            </a:xfrm>
            <a:custGeom>
              <a:avLst/>
              <a:gdLst>
                <a:gd name="T0" fmla="*/ 192 w 215"/>
                <a:gd name="T1" fmla="*/ 72 h 133"/>
                <a:gd name="T2" fmla="*/ 192 w 215"/>
                <a:gd name="T3" fmla="*/ 72 h 133"/>
                <a:gd name="T4" fmla="*/ 198 w 215"/>
                <a:gd name="T5" fmla="*/ 69 h 133"/>
                <a:gd name="T6" fmla="*/ 204 w 215"/>
                <a:gd name="T7" fmla="*/ 65 h 133"/>
                <a:gd name="T8" fmla="*/ 209 w 215"/>
                <a:gd name="T9" fmla="*/ 58 h 133"/>
                <a:gd name="T10" fmla="*/ 213 w 215"/>
                <a:gd name="T11" fmla="*/ 52 h 133"/>
                <a:gd name="T12" fmla="*/ 215 w 215"/>
                <a:gd name="T13" fmla="*/ 45 h 133"/>
                <a:gd name="T14" fmla="*/ 215 w 215"/>
                <a:gd name="T15" fmla="*/ 38 h 133"/>
                <a:gd name="T16" fmla="*/ 215 w 215"/>
                <a:gd name="T17" fmla="*/ 31 h 133"/>
                <a:gd name="T18" fmla="*/ 213 w 215"/>
                <a:gd name="T19" fmla="*/ 24 h 133"/>
                <a:gd name="T20" fmla="*/ 213 w 215"/>
                <a:gd name="T21" fmla="*/ 24 h 133"/>
                <a:gd name="T22" fmla="*/ 208 w 215"/>
                <a:gd name="T23" fmla="*/ 17 h 133"/>
                <a:gd name="T24" fmla="*/ 204 w 215"/>
                <a:gd name="T25" fmla="*/ 11 h 133"/>
                <a:gd name="T26" fmla="*/ 198 w 215"/>
                <a:gd name="T27" fmla="*/ 6 h 133"/>
                <a:gd name="T28" fmla="*/ 192 w 215"/>
                <a:gd name="T29" fmla="*/ 3 h 133"/>
                <a:gd name="T30" fmla="*/ 185 w 215"/>
                <a:gd name="T31" fmla="*/ 1 h 133"/>
                <a:gd name="T32" fmla="*/ 178 w 215"/>
                <a:gd name="T33" fmla="*/ 0 h 133"/>
                <a:gd name="T34" fmla="*/ 170 w 215"/>
                <a:gd name="T35" fmla="*/ 1 h 133"/>
                <a:gd name="T36" fmla="*/ 163 w 215"/>
                <a:gd name="T37" fmla="*/ 3 h 133"/>
                <a:gd name="T38" fmla="*/ 23 w 215"/>
                <a:gd name="T39" fmla="*/ 62 h 133"/>
                <a:gd name="T40" fmla="*/ 23 w 215"/>
                <a:gd name="T41" fmla="*/ 62 h 133"/>
                <a:gd name="T42" fmla="*/ 17 w 215"/>
                <a:gd name="T43" fmla="*/ 64 h 133"/>
                <a:gd name="T44" fmla="*/ 13 w 215"/>
                <a:gd name="T45" fmla="*/ 67 h 133"/>
                <a:gd name="T46" fmla="*/ 8 w 215"/>
                <a:gd name="T47" fmla="*/ 71 h 133"/>
                <a:gd name="T48" fmla="*/ 5 w 215"/>
                <a:gd name="T49" fmla="*/ 76 h 133"/>
                <a:gd name="T50" fmla="*/ 3 w 215"/>
                <a:gd name="T51" fmla="*/ 80 h 133"/>
                <a:gd name="T52" fmla="*/ 1 w 215"/>
                <a:gd name="T53" fmla="*/ 85 h 133"/>
                <a:gd name="T54" fmla="*/ 0 w 215"/>
                <a:gd name="T55" fmla="*/ 91 h 133"/>
                <a:gd name="T56" fmla="*/ 0 w 215"/>
                <a:gd name="T57" fmla="*/ 96 h 133"/>
                <a:gd name="T58" fmla="*/ 0 w 215"/>
                <a:gd name="T59" fmla="*/ 96 h 133"/>
                <a:gd name="T60" fmla="*/ 0 w 215"/>
                <a:gd name="T61" fmla="*/ 103 h 133"/>
                <a:gd name="T62" fmla="*/ 2 w 215"/>
                <a:gd name="T63" fmla="*/ 110 h 133"/>
                <a:gd name="T64" fmla="*/ 2 w 215"/>
                <a:gd name="T65" fmla="*/ 110 h 133"/>
                <a:gd name="T66" fmla="*/ 6 w 215"/>
                <a:gd name="T67" fmla="*/ 117 h 133"/>
                <a:gd name="T68" fmla="*/ 11 w 215"/>
                <a:gd name="T69" fmla="*/ 122 h 133"/>
                <a:gd name="T70" fmla="*/ 16 w 215"/>
                <a:gd name="T71" fmla="*/ 128 h 133"/>
                <a:gd name="T72" fmla="*/ 23 w 215"/>
                <a:gd name="T73" fmla="*/ 131 h 133"/>
                <a:gd name="T74" fmla="*/ 29 w 215"/>
                <a:gd name="T75" fmla="*/ 133 h 133"/>
                <a:gd name="T76" fmla="*/ 37 w 215"/>
                <a:gd name="T77" fmla="*/ 133 h 133"/>
                <a:gd name="T78" fmla="*/ 44 w 215"/>
                <a:gd name="T79" fmla="*/ 133 h 133"/>
                <a:gd name="T80" fmla="*/ 51 w 215"/>
                <a:gd name="T81" fmla="*/ 131 h 133"/>
                <a:gd name="T82" fmla="*/ 192 w 215"/>
                <a:gd name="T83" fmla="*/ 7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5" h="133">
                  <a:moveTo>
                    <a:pt x="192" y="72"/>
                  </a:moveTo>
                  <a:lnTo>
                    <a:pt x="192" y="72"/>
                  </a:lnTo>
                  <a:lnTo>
                    <a:pt x="198" y="69"/>
                  </a:lnTo>
                  <a:lnTo>
                    <a:pt x="204" y="65"/>
                  </a:lnTo>
                  <a:lnTo>
                    <a:pt x="209" y="58"/>
                  </a:lnTo>
                  <a:lnTo>
                    <a:pt x="213" y="52"/>
                  </a:lnTo>
                  <a:lnTo>
                    <a:pt x="215" y="45"/>
                  </a:lnTo>
                  <a:lnTo>
                    <a:pt x="215" y="38"/>
                  </a:lnTo>
                  <a:lnTo>
                    <a:pt x="215" y="31"/>
                  </a:lnTo>
                  <a:lnTo>
                    <a:pt x="213" y="24"/>
                  </a:lnTo>
                  <a:lnTo>
                    <a:pt x="213" y="24"/>
                  </a:lnTo>
                  <a:lnTo>
                    <a:pt x="208" y="17"/>
                  </a:lnTo>
                  <a:lnTo>
                    <a:pt x="204" y="11"/>
                  </a:lnTo>
                  <a:lnTo>
                    <a:pt x="198" y="6"/>
                  </a:lnTo>
                  <a:lnTo>
                    <a:pt x="192" y="3"/>
                  </a:lnTo>
                  <a:lnTo>
                    <a:pt x="185" y="1"/>
                  </a:lnTo>
                  <a:lnTo>
                    <a:pt x="178" y="0"/>
                  </a:lnTo>
                  <a:lnTo>
                    <a:pt x="170" y="1"/>
                  </a:lnTo>
                  <a:lnTo>
                    <a:pt x="163" y="3"/>
                  </a:lnTo>
                  <a:lnTo>
                    <a:pt x="23" y="62"/>
                  </a:lnTo>
                  <a:lnTo>
                    <a:pt x="23" y="62"/>
                  </a:lnTo>
                  <a:lnTo>
                    <a:pt x="17" y="64"/>
                  </a:lnTo>
                  <a:lnTo>
                    <a:pt x="13" y="67"/>
                  </a:lnTo>
                  <a:lnTo>
                    <a:pt x="8" y="71"/>
                  </a:lnTo>
                  <a:lnTo>
                    <a:pt x="5" y="76"/>
                  </a:lnTo>
                  <a:lnTo>
                    <a:pt x="3" y="80"/>
                  </a:lnTo>
                  <a:lnTo>
                    <a:pt x="1" y="85"/>
                  </a:lnTo>
                  <a:lnTo>
                    <a:pt x="0" y="91"/>
                  </a:lnTo>
                  <a:lnTo>
                    <a:pt x="0" y="96"/>
                  </a:lnTo>
                  <a:lnTo>
                    <a:pt x="0" y="96"/>
                  </a:lnTo>
                  <a:lnTo>
                    <a:pt x="0" y="103"/>
                  </a:lnTo>
                  <a:lnTo>
                    <a:pt x="2" y="110"/>
                  </a:lnTo>
                  <a:lnTo>
                    <a:pt x="2" y="110"/>
                  </a:lnTo>
                  <a:lnTo>
                    <a:pt x="6" y="117"/>
                  </a:lnTo>
                  <a:lnTo>
                    <a:pt x="11" y="122"/>
                  </a:lnTo>
                  <a:lnTo>
                    <a:pt x="16" y="128"/>
                  </a:lnTo>
                  <a:lnTo>
                    <a:pt x="23" y="131"/>
                  </a:lnTo>
                  <a:lnTo>
                    <a:pt x="29" y="133"/>
                  </a:lnTo>
                  <a:lnTo>
                    <a:pt x="37" y="133"/>
                  </a:lnTo>
                  <a:lnTo>
                    <a:pt x="44" y="133"/>
                  </a:lnTo>
                  <a:lnTo>
                    <a:pt x="51" y="131"/>
                  </a:lnTo>
                  <a:lnTo>
                    <a:pt x="19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3" name="Freeform 42">
              <a:extLst>
                <a:ext uri="{FF2B5EF4-FFF2-40B4-BE49-F238E27FC236}">
                  <a16:creationId xmlns:a16="http://schemas.microsoft.com/office/drawing/2014/main" id="{1B22A337-7500-4C5E-AA19-762A498FD9C9}"/>
                </a:ext>
              </a:extLst>
            </p:cNvPr>
            <p:cNvSpPr>
              <a:spLocks/>
            </p:cNvSpPr>
            <p:nvPr/>
          </p:nvSpPr>
          <p:spPr bwMode="auto">
            <a:xfrm>
              <a:off x="4749800" y="1960563"/>
              <a:ext cx="114300" cy="69850"/>
            </a:xfrm>
            <a:custGeom>
              <a:avLst/>
              <a:gdLst>
                <a:gd name="T0" fmla="*/ 193 w 216"/>
                <a:gd name="T1" fmla="*/ 72 h 133"/>
                <a:gd name="T2" fmla="*/ 193 w 216"/>
                <a:gd name="T3" fmla="*/ 72 h 133"/>
                <a:gd name="T4" fmla="*/ 200 w 216"/>
                <a:gd name="T5" fmla="*/ 69 h 133"/>
                <a:gd name="T6" fmla="*/ 205 w 216"/>
                <a:gd name="T7" fmla="*/ 64 h 133"/>
                <a:gd name="T8" fmla="*/ 210 w 216"/>
                <a:gd name="T9" fmla="*/ 58 h 133"/>
                <a:gd name="T10" fmla="*/ 213 w 216"/>
                <a:gd name="T11" fmla="*/ 52 h 133"/>
                <a:gd name="T12" fmla="*/ 215 w 216"/>
                <a:gd name="T13" fmla="*/ 45 h 133"/>
                <a:gd name="T14" fmla="*/ 216 w 216"/>
                <a:gd name="T15" fmla="*/ 38 h 133"/>
                <a:gd name="T16" fmla="*/ 215 w 216"/>
                <a:gd name="T17" fmla="*/ 30 h 133"/>
                <a:gd name="T18" fmla="*/ 213 w 216"/>
                <a:gd name="T19" fmla="*/ 24 h 133"/>
                <a:gd name="T20" fmla="*/ 213 w 216"/>
                <a:gd name="T21" fmla="*/ 24 h 133"/>
                <a:gd name="T22" fmla="*/ 210 w 216"/>
                <a:gd name="T23" fmla="*/ 17 h 133"/>
                <a:gd name="T24" fmla="*/ 205 w 216"/>
                <a:gd name="T25" fmla="*/ 11 h 133"/>
                <a:gd name="T26" fmla="*/ 199 w 216"/>
                <a:gd name="T27" fmla="*/ 6 h 133"/>
                <a:gd name="T28" fmla="*/ 193 w 216"/>
                <a:gd name="T29" fmla="*/ 3 h 133"/>
                <a:gd name="T30" fmla="*/ 186 w 216"/>
                <a:gd name="T31" fmla="*/ 1 h 133"/>
                <a:gd name="T32" fmla="*/ 179 w 216"/>
                <a:gd name="T33" fmla="*/ 0 h 133"/>
                <a:gd name="T34" fmla="*/ 172 w 216"/>
                <a:gd name="T35" fmla="*/ 1 h 133"/>
                <a:gd name="T36" fmla="*/ 164 w 216"/>
                <a:gd name="T37" fmla="*/ 3 h 133"/>
                <a:gd name="T38" fmla="*/ 24 w 216"/>
                <a:gd name="T39" fmla="*/ 62 h 133"/>
                <a:gd name="T40" fmla="*/ 24 w 216"/>
                <a:gd name="T41" fmla="*/ 62 h 133"/>
                <a:gd name="T42" fmla="*/ 19 w 216"/>
                <a:gd name="T43" fmla="*/ 64 h 133"/>
                <a:gd name="T44" fmla="*/ 14 w 216"/>
                <a:gd name="T45" fmla="*/ 67 h 133"/>
                <a:gd name="T46" fmla="*/ 10 w 216"/>
                <a:gd name="T47" fmla="*/ 71 h 133"/>
                <a:gd name="T48" fmla="*/ 7 w 216"/>
                <a:gd name="T49" fmla="*/ 76 h 133"/>
                <a:gd name="T50" fmla="*/ 5 w 216"/>
                <a:gd name="T51" fmla="*/ 80 h 133"/>
                <a:gd name="T52" fmla="*/ 2 w 216"/>
                <a:gd name="T53" fmla="*/ 86 h 133"/>
                <a:gd name="T54" fmla="*/ 1 w 216"/>
                <a:gd name="T55" fmla="*/ 91 h 133"/>
                <a:gd name="T56" fmla="*/ 0 w 216"/>
                <a:gd name="T57" fmla="*/ 96 h 133"/>
                <a:gd name="T58" fmla="*/ 0 w 216"/>
                <a:gd name="T59" fmla="*/ 96 h 133"/>
                <a:gd name="T60" fmla="*/ 1 w 216"/>
                <a:gd name="T61" fmla="*/ 103 h 133"/>
                <a:gd name="T62" fmla="*/ 4 w 216"/>
                <a:gd name="T63" fmla="*/ 110 h 133"/>
                <a:gd name="T64" fmla="*/ 4 w 216"/>
                <a:gd name="T65" fmla="*/ 110 h 133"/>
                <a:gd name="T66" fmla="*/ 7 w 216"/>
                <a:gd name="T67" fmla="*/ 117 h 133"/>
                <a:gd name="T68" fmla="*/ 12 w 216"/>
                <a:gd name="T69" fmla="*/ 122 h 133"/>
                <a:gd name="T70" fmla="*/ 18 w 216"/>
                <a:gd name="T71" fmla="*/ 127 h 133"/>
                <a:gd name="T72" fmla="*/ 24 w 216"/>
                <a:gd name="T73" fmla="*/ 131 h 133"/>
                <a:gd name="T74" fmla="*/ 31 w 216"/>
                <a:gd name="T75" fmla="*/ 133 h 133"/>
                <a:gd name="T76" fmla="*/ 38 w 216"/>
                <a:gd name="T77" fmla="*/ 133 h 133"/>
                <a:gd name="T78" fmla="*/ 45 w 216"/>
                <a:gd name="T79" fmla="*/ 133 h 133"/>
                <a:gd name="T80" fmla="*/ 52 w 216"/>
                <a:gd name="T81" fmla="*/ 131 h 133"/>
                <a:gd name="T82" fmla="*/ 193 w 216"/>
                <a:gd name="T83" fmla="*/ 7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133">
                  <a:moveTo>
                    <a:pt x="193" y="72"/>
                  </a:moveTo>
                  <a:lnTo>
                    <a:pt x="193" y="72"/>
                  </a:lnTo>
                  <a:lnTo>
                    <a:pt x="200" y="69"/>
                  </a:lnTo>
                  <a:lnTo>
                    <a:pt x="205" y="64"/>
                  </a:lnTo>
                  <a:lnTo>
                    <a:pt x="210" y="58"/>
                  </a:lnTo>
                  <a:lnTo>
                    <a:pt x="213" y="52"/>
                  </a:lnTo>
                  <a:lnTo>
                    <a:pt x="215" y="45"/>
                  </a:lnTo>
                  <a:lnTo>
                    <a:pt x="216" y="38"/>
                  </a:lnTo>
                  <a:lnTo>
                    <a:pt x="215" y="30"/>
                  </a:lnTo>
                  <a:lnTo>
                    <a:pt x="213" y="24"/>
                  </a:lnTo>
                  <a:lnTo>
                    <a:pt x="213" y="24"/>
                  </a:lnTo>
                  <a:lnTo>
                    <a:pt x="210" y="17"/>
                  </a:lnTo>
                  <a:lnTo>
                    <a:pt x="205" y="11"/>
                  </a:lnTo>
                  <a:lnTo>
                    <a:pt x="199" y="6"/>
                  </a:lnTo>
                  <a:lnTo>
                    <a:pt x="193" y="3"/>
                  </a:lnTo>
                  <a:lnTo>
                    <a:pt x="186" y="1"/>
                  </a:lnTo>
                  <a:lnTo>
                    <a:pt x="179" y="0"/>
                  </a:lnTo>
                  <a:lnTo>
                    <a:pt x="172" y="1"/>
                  </a:lnTo>
                  <a:lnTo>
                    <a:pt x="164" y="3"/>
                  </a:lnTo>
                  <a:lnTo>
                    <a:pt x="24" y="62"/>
                  </a:lnTo>
                  <a:lnTo>
                    <a:pt x="24" y="62"/>
                  </a:lnTo>
                  <a:lnTo>
                    <a:pt x="19" y="64"/>
                  </a:lnTo>
                  <a:lnTo>
                    <a:pt x="14" y="67"/>
                  </a:lnTo>
                  <a:lnTo>
                    <a:pt x="10" y="71"/>
                  </a:lnTo>
                  <a:lnTo>
                    <a:pt x="7" y="76"/>
                  </a:lnTo>
                  <a:lnTo>
                    <a:pt x="5" y="80"/>
                  </a:lnTo>
                  <a:lnTo>
                    <a:pt x="2" y="86"/>
                  </a:lnTo>
                  <a:lnTo>
                    <a:pt x="1" y="91"/>
                  </a:lnTo>
                  <a:lnTo>
                    <a:pt x="0" y="96"/>
                  </a:lnTo>
                  <a:lnTo>
                    <a:pt x="0" y="96"/>
                  </a:lnTo>
                  <a:lnTo>
                    <a:pt x="1" y="103"/>
                  </a:lnTo>
                  <a:lnTo>
                    <a:pt x="4" y="110"/>
                  </a:lnTo>
                  <a:lnTo>
                    <a:pt x="4" y="110"/>
                  </a:lnTo>
                  <a:lnTo>
                    <a:pt x="7" y="117"/>
                  </a:lnTo>
                  <a:lnTo>
                    <a:pt x="12" y="122"/>
                  </a:lnTo>
                  <a:lnTo>
                    <a:pt x="18" y="127"/>
                  </a:lnTo>
                  <a:lnTo>
                    <a:pt x="24" y="131"/>
                  </a:lnTo>
                  <a:lnTo>
                    <a:pt x="31" y="133"/>
                  </a:lnTo>
                  <a:lnTo>
                    <a:pt x="38" y="133"/>
                  </a:lnTo>
                  <a:lnTo>
                    <a:pt x="45" y="133"/>
                  </a:lnTo>
                  <a:lnTo>
                    <a:pt x="52" y="131"/>
                  </a:lnTo>
                  <a:lnTo>
                    <a:pt x="193"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4" name="Freeform 43">
              <a:extLst>
                <a:ext uri="{FF2B5EF4-FFF2-40B4-BE49-F238E27FC236}">
                  <a16:creationId xmlns:a16="http://schemas.microsoft.com/office/drawing/2014/main" id="{C7400430-25FA-4FAE-90C8-E6466F1A8A39}"/>
                </a:ext>
              </a:extLst>
            </p:cNvPr>
            <p:cNvSpPr>
              <a:spLocks/>
            </p:cNvSpPr>
            <p:nvPr/>
          </p:nvSpPr>
          <p:spPr bwMode="auto">
            <a:xfrm>
              <a:off x="5083175" y="2066925"/>
              <a:ext cx="69850" cy="114300"/>
            </a:xfrm>
            <a:custGeom>
              <a:avLst/>
              <a:gdLst>
                <a:gd name="T0" fmla="*/ 0 w 133"/>
                <a:gd name="T1" fmla="*/ 38 h 216"/>
                <a:gd name="T2" fmla="*/ 0 w 133"/>
                <a:gd name="T3" fmla="*/ 38 h 216"/>
                <a:gd name="T4" fmla="*/ 0 w 133"/>
                <a:gd name="T5" fmla="*/ 44 h 216"/>
                <a:gd name="T6" fmla="*/ 2 w 133"/>
                <a:gd name="T7" fmla="*/ 52 h 216"/>
                <a:gd name="T8" fmla="*/ 61 w 133"/>
                <a:gd name="T9" fmla="*/ 192 h 216"/>
                <a:gd name="T10" fmla="*/ 61 w 133"/>
                <a:gd name="T11" fmla="*/ 192 h 216"/>
                <a:gd name="T12" fmla="*/ 64 w 133"/>
                <a:gd name="T13" fmla="*/ 199 h 216"/>
                <a:gd name="T14" fmla="*/ 69 w 133"/>
                <a:gd name="T15" fmla="*/ 205 h 216"/>
                <a:gd name="T16" fmla="*/ 75 w 133"/>
                <a:gd name="T17" fmla="*/ 209 h 216"/>
                <a:gd name="T18" fmla="*/ 81 w 133"/>
                <a:gd name="T19" fmla="*/ 212 h 216"/>
                <a:gd name="T20" fmla="*/ 88 w 133"/>
                <a:gd name="T21" fmla="*/ 215 h 216"/>
                <a:gd name="T22" fmla="*/ 95 w 133"/>
                <a:gd name="T23" fmla="*/ 216 h 216"/>
                <a:gd name="T24" fmla="*/ 103 w 133"/>
                <a:gd name="T25" fmla="*/ 215 h 216"/>
                <a:gd name="T26" fmla="*/ 109 w 133"/>
                <a:gd name="T27" fmla="*/ 212 h 216"/>
                <a:gd name="T28" fmla="*/ 109 w 133"/>
                <a:gd name="T29" fmla="*/ 212 h 216"/>
                <a:gd name="T30" fmla="*/ 116 w 133"/>
                <a:gd name="T31" fmla="*/ 209 h 216"/>
                <a:gd name="T32" fmla="*/ 122 w 133"/>
                <a:gd name="T33" fmla="*/ 205 h 216"/>
                <a:gd name="T34" fmla="*/ 127 w 133"/>
                <a:gd name="T35" fmla="*/ 198 h 216"/>
                <a:gd name="T36" fmla="*/ 130 w 133"/>
                <a:gd name="T37" fmla="*/ 192 h 216"/>
                <a:gd name="T38" fmla="*/ 132 w 133"/>
                <a:gd name="T39" fmla="*/ 185 h 216"/>
                <a:gd name="T40" fmla="*/ 133 w 133"/>
                <a:gd name="T41" fmla="*/ 178 h 216"/>
                <a:gd name="T42" fmla="*/ 132 w 133"/>
                <a:gd name="T43" fmla="*/ 171 h 216"/>
                <a:gd name="T44" fmla="*/ 130 w 133"/>
                <a:gd name="T45" fmla="*/ 164 h 216"/>
                <a:gd name="T46" fmla="*/ 71 w 133"/>
                <a:gd name="T47" fmla="*/ 24 h 216"/>
                <a:gd name="T48" fmla="*/ 71 w 133"/>
                <a:gd name="T49" fmla="*/ 24 h 216"/>
                <a:gd name="T50" fmla="*/ 68 w 133"/>
                <a:gd name="T51" fmla="*/ 16 h 216"/>
                <a:gd name="T52" fmla="*/ 64 w 133"/>
                <a:gd name="T53" fmla="*/ 11 h 216"/>
                <a:gd name="T54" fmla="*/ 58 w 133"/>
                <a:gd name="T55" fmla="*/ 6 h 216"/>
                <a:gd name="T56" fmla="*/ 52 w 133"/>
                <a:gd name="T57" fmla="*/ 3 h 216"/>
                <a:gd name="T58" fmla="*/ 44 w 133"/>
                <a:gd name="T59" fmla="*/ 1 h 216"/>
                <a:gd name="T60" fmla="*/ 38 w 133"/>
                <a:gd name="T61" fmla="*/ 0 h 216"/>
                <a:gd name="T62" fmla="*/ 30 w 133"/>
                <a:gd name="T63" fmla="*/ 1 h 216"/>
                <a:gd name="T64" fmla="*/ 23 w 133"/>
                <a:gd name="T65" fmla="*/ 3 h 216"/>
                <a:gd name="T66" fmla="*/ 23 w 133"/>
                <a:gd name="T67" fmla="*/ 3 h 216"/>
                <a:gd name="T68" fmla="*/ 17 w 133"/>
                <a:gd name="T69" fmla="*/ 5 h 216"/>
                <a:gd name="T70" fmla="*/ 13 w 133"/>
                <a:gd name="T71" fmla="*/ 8 h 216"/>
                <a:gd name="T72" fmla="*/ 9 w 133"/>
                <a:gd name="T73" fmla="*/ 13 h 216"/>
                <a:gd name="T74" fmla="*/ 5 w 133"/>
                <a:gd name="T75" fmla="*/ 17 h 216"/>
                <a:gd name="T76" fmla="*/ 3 w 133"/>
                <a:gd name="T77" fmla="*/ 21 h 216"/>
                <a:gd name="T78" fmla="*/ 1 w 133"/>
                <a:gd name="T79" fmla="*/ 27 h 216"/>
                <a:gd name="T80" fmla="*/ 0 w 133"/>
                <a:gd name="T81" fmla="*/ 32 h 216"/>
                <a:gd name="T82" fmla="*/ 0 w 133"/>
                <a:gd name="T83" fmla="*/ 38 h 216"/>
                <a:gd name="T84" fmla="*/ 0 w 133"/>
                <a:gd name="T85" fmla="*/ 3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16">
                  <a:moveTo>
                    <a:pt x="0" y="38"/>
                  </a:moveTo>
                  <a:lnTo>
                    <a:pt x="0" y="38"/>
                  </a:lnTo>
                  <a:lnTo>
                    <a:pt x="0" y="44"/>
                  </a:lnTo>
                  <a:lnTo>
                    <a:pt x="2" y="52"/>
                  </a:lnTo>
                  <a:lnTo>
                    <a:pt x="61" y="192"/>
                  </a:lnTo>
                  <a:lnTo>
                    <a:pt x="61" y="192"/>
                  </a:lnTo>
                  <a:lnTo>
                    <a:pt x="64" y="199"/>
                  </a:lnTo>
                  <a:lnTo>
                    <a:pt x="69" y="205"/>
                  </a:lnTo>
                  <a:lnTo>
                    <a:pt x="75" y="209"/>
                  </a:lnTo>
                  <a:lnTo>
                    <a:pt x="81" y="212"/>
                  </a:lnTo>
                  <a:lnTo>
                    <a:pt x="88" y="215"/>
                  </a:lnTo>
                  <a:lnTo>
                    <a:pt x="95" y="216"/>
                  </a:lnTo>
                  <a:lnTo>
                    <a:pt x="103" y="215"/>
                  </a:lnTo>
                  <a:lnTo>
                    <a:pt x="109" y="212"/>
                  </a:lnTo>
                  <a:lnTo>
                    <a:pt x="109" y="212"/>
                  </a:lnTo>
                  <a:lnTo>
                    <a:pt x="116" y="209"/>
                  </a:lnTo>
                  <a:lnTo>
                    <a:pt x="122" y="205"/>
                  </a:lnTo>
                  <a:lnTo>
                    <a:pt x="127" y="198"/>
                  </a:lnTo>
                  <a:lnTo>
                    <a:pt x="130" y="192"/>
                  </a:lnTo>
                  <a:lnTo>
                    <a:pt x="132" y="185"/>
                  </a:lnTo>
                  <a:lnTo>
                    <a:pt x="133" y="178"/>
                  </a:lnTo>
                  <a:lnTo>
                    <a:pt x="132" y="171"/>
                  </a:lnTo>
                  <a:lnTo>
                    <a:pt x="130" y="164"/>
                  </a:lnTo>
                  <a:lnTo>
                    <a:pt x="71" y="24"/>
                  </a:lnTo>
                  <a:lnTo>
                    <a:pt x="71" y="24"/>
                  </a:lnTo>
                  <a:lnTo>
                    <a:pt x="68" y="16"/>
                  </a:lnTo>
                  <a:lnTo>
                    <a:pt x="64" y="11"/>
                  </a:lnTo>
                  <a:lnTo>
                    <a:pt x="58" y="6"/>
                  </a:lnTo>
                  <a:lnTo>
                    <a:pt x="52" y="3"/>
                  </a:lnTo>
                  <a:lnTo>
                    <a:pt x="44" y="1"/>
                  </a:lnTo>
                  <a:lnTo>
                    <a:pt x="38" y="0"/>
                  </a:lnTo>
                  <a:lnTo>
                    <a:pt x="30" y="1"/>
                  </a:lnTo>
                  <a:lnTo>
                    <a:pt x="23" y="3"/>
                  </a:lnTo>
                  <a:lnTo>
                    <a:pt x="23" y="3"/>
                  </a:lnTo>
                  <a:lnTo>
                    <a:pt x="17" y="5"/>
                  </a:lnTo>
                  <a:lnTo>
                    <a:pt x="13" y="8"/>
                  </a:lnTo>
                  <a:lnTo>
                    <a:pt x="9" y="13"/>
                  </a:lnTo>
                  <a:lnTo>
                    <a:pt x="5" y="17"/>
                  </a:lnTo>
                  <a:lnTo>
                    <a:pt x="3" y="21"/>
                  </a:lnTo>
                  <a:lnTo>
                    <a:pt x="1" y="27"/>
                  </a:lnTo>
                  <a:lnTo>
                    <a:pt x="0" y="32"/>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5" name="Freeform 44">
              <a:extLst>
                <a:ext uri="{FF2B5EF4-FFF2-40B4-BE49-F238E27FC236}">
                  <a16:creationId xmlns:a16="http://schemas.microsoft.com/office/drawing/2014/main" id="{FFC5025E-AD64-4242-B4F1-7910092DF775}"/>
                </a:ext>
              </a:extLst>
            </p:cNvPr>
            <p:cNvSpPr>
              <a:spLocks/>
            </p:cNvSpPr>
            <p:nvPr/>
          </p:nvSpPr>
          <p:spPr bwMode="auto">
            <a:xfrm>
              <a:off x="4900613" y="1627188"/>
              <a:ext cx="69850" cy="114300"/>
            </a:xfrm>
            <a:custGeom>
              <a:avLst/>
              <a:gdLst>
                <a:gd name="T0" fmla="*/ 130 w 133"/>
                <a:gd name="T1" fmla="*/ 164 h 216"/>
                <a:gd name="T2" fmla="*/ 72 w 133"/>
                <a:gd name="T3" fmla="*/ 23 h 216"/>
                <a:gd name="T4" fmla="*/ 72 w 133"/>
                <a:gd name="T5" fmla="*/ 23 h 216"/>
                <a:gd name="T6" fmla="*/ 68 w 133"/>
                <a:gd name="T7" fmla="*/ 17 h 216"/>
                <a:gd name="T8" fmla="*/ 64 w 133"/>
                <a:gd name="T9" fmla="*/ 11 h 216"/>
                <a:gd name="T10" fmla="*/ 58 w 133"/>
                <a:gd name="T11" fmla="*/ 7 h 216"/>
                <a:gd name="T12" fmla="*/ 52 w 133"/>
                <a:gd name="T13" fmla="*/ 4 h 216"/>
                <a:gd name="T14" fmla="*/ 44 w 133"/>
                <a:gd name="T15" fmla="*/ 1 h 216"/>
                <a:gd name="T16" fmla="*/ 38 w 133"/>
                <a:gd name="T17" fmla="*/ 0 h 216"/>
                <a:gd name="T18" fmla="*/ 30 w 133"/>
                <a:gd name="T19" fmla="*/ 0 h 216"/>
                <a:gd name="T20" fmla="*/ 23 w 133"/>
                <a:gd name="T21" fmla="*/ 4 h 216"/>
                <a:gd name="T22" fmla="*/ 23 w 133"/>
                <a:gd name="T23" fmla="*/ 4 h 216"/>
                <a:gd name="T24" fmla="*/ 18 w 133"/>
                <a:gd name="T25" fmla="*/ 6 h 216"/>
                <a:gd name="T26" fmla="*/ 13 w 133"/>
                <a:gd name="T27" fmla="*/ 9 h 216"/>
                <a:gd name="T28" fmla="*/ 10 w 133"/>
                <a:gd name="T29" fmla="*/ 12 h 216"/>
                <a:gd name="T30" fmla="*/ 6 w 133"/>
                <a:gd name="T31" fmla="*/ 17 h 216"/>
                <a:gd name="T32" fmla="*/ 3 w 133"/>
                <a:gd name="T33" fmla="*/ 22 h 216"/>
                <a:gd name="T34" fmla="*/ 1 w 133"/>
                <a:gd name="T35" fmla="*/ 27 h 216"/>
                <a:gd name="T36" fmla="*/ 0 w 133"/>
                <a:gd name="T37" fmla="*/ 32 h 216"/>
                <a:gd name="T38" fmla="*/ 0 w 133"/>
                <a:gd name="T39" fmla="*/ 38 h 216"/>
                <a:gd name="T40" fmla="*/ 0 w 133"/>
                <a:gd name="T41" fmla="*/ 38 h 216"/>
                <a:gd name="T42" fmla="*/ 1 w 133"/>
                <a:gd name="T43" fmla="*/ 45 h 216"/>
                <a:gd name="T44" fmla="*/ 3 w 133"/>
                <a:gd name="T45" fmla="*/ 52 h 216"/>
                <a:gd name="T46" fmla="*/ 61 w 133"/>
                <a:gd name="T47" fmla="*/ 192 h 216"/>
                <a:gd name="T48" fmla="*/ 61 w 133"/>
                <a:gd name="T49" fmla="*/ 192 h 216"/>
                <a:gd name="T50" fmla="*/ 64 w 133"/>
                <a:gd name="T51" fmla="*/ 199 h 216"/>
                <a:gd name="T52" fmla="*/ 69 w 133"/>
                <a:gd name="T53" fmla="*/ 205 h 216"/>
                <a:gd name="T54" fmla="*/ 75 w 133"/>
                <a:gd name="T55" fmla="*/ 210 h 216"/>
                <a:gd name="T56" fmla="*/ 81 w 133"/>
                <a:gd name="T57" fmla="*/ 213 h 216"/>
                <a:gd name="T58" fmla="*/ 88 w 133"/>
                <a:gd name="T59" fmla="*/ 215 h 216"/>
                <a:gd name="T60" fmla="*/ 95 w 133"/>
                <a:gd name="T61" fmla="*/ 216 h 216"/>
                <a:gd name="T62" fmla="*/ 103 w 133"/>
                <a:gd name="T63" fmla="*/ 215 h 216"/>
                <a:gd name="T64" fmla="*/ 109 w 133"/>
                <a:gd name="T65" fmla="*/ 213 h 216"/>
                <a:gd name="T66" fmla="*/ 109 w 133"/>
                <a:gd name="T67" fmla="*/ 213 h 216"/>
                <a:gd name="T68" fmla="*/ 117 w 133"/>
                <a:gd name="T69" fmla="*/ 210 h 216"/>
                <a:gd name="T70" fmla="*/ 122 w 133"/>
                <a:gd name="T71" fmla="*/ 204 h 216"/>
                <a:gd name="T72" fmla="*/ 127 w 133"/>
                <a:gd name="T73" fmla="*/ 199 h 216"/>
                <a:gd name="T74" fmla="*/ 130 w 133"/>
                <a:gd name="T75" fmla="*/ 192 h 216"/>
                <a:gd name="T76" fmla="*/ 132 w 133"/>
                <a:gd name="T77" fmla="*/ 186 h 216"/>
                <a:gd name="T78" fmla="*/ 133 w 133"/>
                <a:gd name="T79" fmla="*/ 178 h 216"/>
                <a:gd name="T80" fmla="*/ 132 w 133"/>
                <a:gd name="T81" fmla="*/ 171 h 216"/>
                <a:gd name="T82" fmla="*/ 130 w 133"/>
                <a:gd name="T83" fmla="*/ 164 h 216"/>
                <a:gd name="T84" fmla="*/ 130 w 133"/>
                <a:gd name="T85" fmla="*/ 16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16">
                  <a:moveTo>
                    <a:pt x="130" y="164"/>
                  </a:moveTo>
                  <a:lnTo>
                    <a:pt x="72" y="23"/>
                  </a:lnTo>
                  <a:lnTo>
                    <a:pt x="72" y="23"/>
                  </a:lnTo>
                  <a:lnTo>
                    <a:pt x="68" y="17"/>
                  </a:lnTo>
                  <a:lnTo>
                    <a:pt x="64" y="11"/>
                  </a:lnTo>
                  <a:lnTo>
                    <a:pt x="58" y="7"/>
                  </a:lnTo>
                  <a:lnTo>
                    <a:pt x="52" y="4"/>
                  </a:lnTo>
                  <a:lnTo>
                    <a:pt x="44" y="1"/>
                  </a:lnTo>
                  <a:lnTo>
                    <a:pt x="38" y="0"/>
                  </a:lnTo>
                  <a:lnTo>
                    <a:pt x="30" y="0"/>
                  </a:lnTo>
                  <a:lnTo>
                    <a:pt x="23" y="4"/>
                  </a:lnTo>
                  <a:lnTo>
                    <a:pt x="23" y="4"/>
                  </a:lnTo>
                  <a:lnTo>
                    <a:pt x="18" y="6"/>
                  </a:lnTo>
                  <a:lnTo>
                    <a:pt x="13" y="9"/>
                  </a:lnTo>
                  <a:lnTo>
                    <a:pt x="10" y="12"/>
                  </a:lnTo>
                  <a:lnTo>
                    <a:pt x="6" y="17"/>
                  </a:lnTo>
                  <a:lnTo>
                    <a:pt x="3" y="22"/>
                  </a:lnTo>
                  <a:lnTo>
                    <a:pt x="1" y="27"/>
                  </a:lnTo>
                  <a:lnTo>
                    <a:pt x="0" y="32"/>
                  </a:lnTo>
                  <a:lnTo>
                    <a:pt x="0" y="38"/>
                  </a:lnTo>
                  <a:lnTo>
                    <a:pt x="0" y="38"/>
                  </a:lnTo>
                  <a:lnTo>
                    <a:pt x="1" y="45"/>
                  </a:lnTo>
                  <a:lnTo>
                    <a:pt x="3" y="52"/>
                  </a:lnTo>
                  <a:lnTo>
                    <a:pt x="61" y="192"/>
                  </a:lnTo>
                  <a:lnTo>
                    <a:pt x="61" y="192"/>
                  </a:lnTo>
                  <a:lnTo>
                    <a:pt x="64" y="199"/>
                  </a:lnTo>
                  <a:lnTo>
                    <a:pt x="69" y="205"/>
                  </a:lnTo>
                  <a:lnTo>
                    <a:pt x="75" y="210"/>
                  </a:lnTo>
                  <a:lnTo>
                    <a:pt x="81" y="213"/>
                  </a:lnTo>
                  <a:lnTo>
                    <a:pt x="88" y="215"/>
                  </a:lnTo>
                  <a:lnTo>
                    <a:pt x="95" y="216"/>
                  </a:lnTo>
                  <a:lnTo>
                    <a:pt x="103" y="215"/>
                  </a:lnTo>
                  <a:lnTo>
                    <a:pt x="109" y="213"/>
                  </a:lnTo>
                  <a:lnTo>
                    <a:pt x="109" y="213"/>
                  </a:lnTo>
                  <a:lnTo>
                    <a:pt x="117" y="210"/>
                  </a:lnTo>
                  <a:lnTo>
                    <a:pt x="122" y="204"/>
                  </a:lnTo>
                  <a:lnTo>
                    <a:pt x="127" y="199"/>
                  </a:lnTo>
                  <a:lnTo>
                    <a:pt x="130" y="192"/>
                  </a:lnTo>
                  <a:lnTo>
                    <a:pt x="132" y="186"/>
                  </a:lnTo>
                  <a:lnTo>
                    <a:pt x="133" y="178"/>
                  </a:lnTo>
                  <a:lnTo>
                    <a:pt x="132" y="171"/>
                  </a:lnTo>
                  <a:lnTo>
                    <a:pt x="130" y="164"/>
                  </a:lnTo>
                  <a:lnTo>
                    <a:pt x="130"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6" name="Freeform 45">
              <a:extLst>
                <a:ext uri="{FF2B5EF4-FFF2-40B4-BE49-F238E27FC236}">
                  <a16:creationId xmlns:a16="http://schemas.microsoft.com/office/drawing/2014/main" id="{58150A42-7B8A-41F6-862F-1848DB148452}"/>
                </a:ext>
              </a:extLst>
            </p:cNvPr>
            <p:cNvSpPr>
              <a:spLocks/>
            </p:cNvSpPr>
            <p:nvPr/>
          </p:nvSpPr>
          <p:spPr bwMode="auto">
            <a:xfrm>
              <a:off x="5191125" y="1960563"/>
              <a:ext cx="112713" cy="69850"/>
            </a:xfrm>
            <a:custGeom>
              <a:avLst/>
              <a:gdLst>
                <a:gd name="T0" fmla="*/ 213 w 215"/>
                <a:gd name="T1" fmla="*/ 110 h 133"/>
                <a:gd name="T2" fmla="*/ 213 w 215"/>
                <a:gd name="T3" fmla="*/ 110 h 133"/>
                <a:gd name="T4" fmla="*/ 215 w 215"/>
                <a:gd name="T5" fmla="*/ 103 h 133"/>
                <a:gd name="T6" fmla="*/ 215 w 215"/>
                <a:gd name="T7" fmla="*/ 95 h 133"/>
                <a:gd name="T8" fmla="*/ 215 w 215"/>
                <a:gd name="T9" fmla="*/ 89 h 133"/>
                <a:gd name="T10" fmla="*/ 213 w 215"/>
                <a:gd name="T11" fmla="*/ 81 h 133"/>
                <a:gd name="T12" fmla="*/ 209 w 215"/>
                <a:gd name="T13" fmla="*/ 75 h 133"/>
                <a:gd name="T14" fmla="*/ 204 w 215"/>
                <a:gd name="T15" fmla="*/ 69 h 133"/>
                <a:gd name="T16" fmla="*/ 198 w 215"/>
                <a:gd name="T17" fmla="*/ 65 h 133"/>
                <a:gd name="T18" fmla="*/ 192 w 215"/>
                <a:gd name="T19" fmla="*/ 62 h 133"/>
                <a:gd name="T20" fmla="*/ 51 w 215"/>
                <a:gd name="T21" fmla="*/ 3 h 133"/>
                <a:gd name="T22" fmla="*/ 51 w 215"/>
                <a:gd name="T23" fmla="*/ 3 h 133"/>
                <a:gd name="T24" fmla="*/ 44 w 215"/>
                <a:gd name="T25" fmla="*/ 1 h 133"/>
                <a:gd name="T26" fmla="*/ 37 w 215"/>
                <a:gd name="T27" fmla="*/ 0 h 133"/>
                <a:gd name="T28" fmla="*/ 29 w 215"/>
                <a:gd name="T29" fmla="*/ 1 h 133"/>
                <a:gd name="T30" fmla="*/ 23 w 215"/>
                <a:gd name="T31" fmla="*/ 3 h 133"/>
                <a:gd name="T32" fmla="*/ 16 w 215"/>
                <a:gd name="T33" fmla="*/ 6 h 133"/>
                <a:gd name="T34" fmla="*/ 11 w 215"/>
                <a:gd name="T35" fmla="*/ 11 h 133"/>
                <a:gd name="T36" fmla="*/ 6 w 215"/>
                <a:gd name="T37" fmla="*/ 17 h 133"/>
                <a:gd name="T38" fmla="*/ 2 w 215"/>
                <a:gd name="T39" fmla="*/ 24 h 133"/>
                <a:gd name="T40" fmla="*/ 2 w 215"/>
                <a:gd name="T41" fmla="*/ 24 h 133"/>
                <a:gd name="T42" fmla="*/ 0 w 215"/>
                <a:gd name="T43" fmla="*/ 30 h 133"/>
                <a:gd name="T44" fmla="*/ 0 w 215"/>
                <a:gd name="T45" fmla="*/ 38 h 133"/>
                <a:gd name="T46" fmla="*/ 0 w 215"/>
                <a:gd name="T47" fmla="*/ 38 h 133"/>
                <a:gd name="T48" fmla="*/ 0 w 215"/>
                <a:gd name="T49" fmla="*/ 43 h 133"/>
                <a:gd name="T50" fmla="*/ 1 w 215"/>
                <a:gd name="T51" fmla="*/ 49 h 133"/>
                <a:gd name="T52" fmla="*/ 3 w 215"/>
                <a:gd name="T53" fmla="*/ 54 h 133"/>
                <a:gd name="T54" fmla="*/ 5 w 215"/>
                <a:gd name="T55" fmla="*/ 58 h 133"/>
                <a:gd name="T56" fmla="*/ 8 w 215"/>
                <a:gd name="T57" fmla="*/ 63 h 133"/>
                <a:gd name="T58" fmla="*/ 13 w 215"/>
                <a:gd name="T59" fmla="*/ 67 h 133"/>
                <a:gd name="T60" fmla="*/ 17 w 215"/>
                <a:gd name="T61" fmla="*/ 70 h 133"/>
                <a:gd name="T62" fmla="*/ 23 w 215"/>
                <a:gd name="T63" fmla="*/ 72 h 133"/>
                <a:gd name="T64" fmla="*/ 163 w 215"/>
                <a:gd name="T65" fmla="*/ 131 h 133"/>
                <a:gd name="T66" fmla="*/ 163 w 215"/>
                <a:gd name="T67" fmla="*/ 131 h 133"/>
                <a:gd name="T68" fmla="*/ 170 w 215"/>
                <a:gd name="T69" fmla="*/ 133 h 133"/>
                <a:gd name="T70" fmla="*/ 178 w 215"/>
                <a:gd name="T71" fmla="*/ 133 h 133"/>
                <a:gd name="T72" fmla="*/ 185 w 215"/>
                <a:gd name="T73" fmla="*/ 133 h 133"/>
                <a:gd name="T74" fmla="*/ 192 w 215"/>
                <a:gd name="T75" fmla="*/ 131 h 133"/>
                <a:gd name="T76" fmla="*/ 198 w 215"/>
                <a:gd name="T77" fmla="*/ 127 h 133"/>
                <a:gd name="T78" fmla="*/ 204 w 215"/>
                <a:gd name="T79" fmla="*/ 122 h 133"/>
                <a:gd name="T80" fmla="*/ 208 w 215"/>
                <a:gd name="T81" fmla="*/ 117 h 133"/>
                <a:gd name="T82" fmla="*/ 213 w 215"/>
                <a:gd name="T83" fmla="*/ 110 h 133"/>
                <a:gd name="T84" fmla="*/ 213 w 215"/>
                <a:gd name="T85"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 h="133">
                  <a:moveTo>
                    <a:pt x="213" y="110"/>
                  </a:moveTo>
                  <a:lnTo>
                    <a:pt x="213" y="110"/>
                  </a:lnTo>
                  <a:lnTo>
                    <a:pt x="215" y="103"/>
                  </a:lnTo>
                  <a:lnTo>
                    <a:pt x="215" y="95"/>
                  </a:lnTo>
                  <a:lnTo>
                    <a:pt x="215" y="89"/>
                  </a:lnTo>
                  <a:lnTo>
                    <a:pt x="213" y="81"/>
                  </a:lnTo>
                  <a:lnTo>
                    <a:pt x="209" y="75"/>
                  </a:lnTo>
                  <a:lnTo>
                    <a:pt x="204" y="69"/>
                  </a:lnTo>
                  <a:lnTo>
                    <a:pt x="198" y="65"/>
                  </a:lnTo>
                  <a:lnTo>
                    <a:pt x="192" y="62"/>
                  </a:lnTo>
                  <a:lnTo>
                    <a:pt x="51" y="3"/>
                  </a:lnTo>
                  <a:lnTo>
                    <a:pt x="51" y="3"/>
                  </a:lnTo>
                  <a:lnTo>
                    <a:pt x="44" y="1"/>
                  </a:lnTo>
                  <a:lnTo>
                    <a:pt x="37" y="0"/>
                  </a:lnTo>
                  <a:lnTo>
                    <a:pt x="29" y="1"/>
                  </a:lnTo>
                  <a:lnTo>
                    <a:pt x="23" y="3"/>
                  </a:lnTo>
                  <a:lnTo>
                    <a:pt x="16" y="6"/>
                  </a:lnTo>
                  <a:lnTo>
                    <a:pt x="11" y="11"/>
                  </a:lnTo>
                  <a:lnTo>
                    <a:pt x="6" y="17"/>
                  </a:lnTo>
                  <a:lnTo>
                    <a:pt x="2" y="24"/>
                  </a:lnTo>
                  <a:lnTo>
                    <a:pt x="2" y="24"/>
                  </a:lnTo>
                  <a:lnTo>
                    <a:pt x="0" y="30"/>
                  </a:lnTo>
                  <a:lnTo>
                    <a:pt x="0" y="38"/>
                  </a:lnTo>
                  <a:lnTo>
                    <a:pt x="0" y="38"/>
                  </a:lnTo>
                  <a:lnTo>
                    <a:pt x="0" y="43"/>
                  </a:lnTo>
                  <a:lnTo>
                    <a:pt x="1" y="49"/>
                  </a:lnTo>
                  <a:lnTo>
                    <a:pt x="3" y="54"/>
                  </a:lnTo>
                  <a:lnTo>
                    <a:pt x="5" y="58"/>
                  </a:lnTo>
                  <a:lnTo>
                    <a:pt x="8" y="63"/>
                  </a:lnTo>
                  <a:lnTo>
                    <a:pt x="13" y="67"/>
                  </a:lnTo>
                  <a:lnTo>
                    <a:pt x="17" y="70"/>
                  </a:lnTo>
                  <a:lnTo>
                    <a:pt x="23" y="72"/>
                  </a:lnTo>
                  <a:lnTo>
                    <a:pt x="163" y="131"/>
                  </a:lnTo>
                  <a:lnTo>
                    <a:pt x="163" y="131"/>
                  </a:lnTo>
                  <a:lnTo>
                    <a:pt x="170" y="133"/>
                  </a:lnTo>
                  <a:lnTo>
                    <a:pt x="178" y="133"/>
                  </a:lnTo>
                  <a:lnTo>
                    <a:pt x="185" y="133"/>
                  </a:lnTo>
                  <a:lnTo>
                    <a:pt x="192" y="131"/>
                  </a:lnTo>
                  <a:lnTo>
                    <a:pt x="198" y="127"/>
                  </a:lnTo>
                  <a:lnTo>
                    <a:pt x="204" y="122"/>
                  </a:lnTo>
                  <a:lnTo>
                    <a:pt x="208" y="117"/>
                  </a:lnTo>
                  <a:lnTo>
                    <a:pt x="213" y="110"/>
                  </a:lnTo>
                  <a:lnTo>
                    <a:pt x="213"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7" name="Freeform 46">
              <a:extLst>
                <a:ext uri="{FF2B5EF4-FFF2-40B4-BE49-F238E27FC236}">
                  <a16:creationId xmlns:a16="http://schemas.microsoft.com/office/drawing/2014/main" id="{E752F867-1C2D-436B-A8D4-DF53BD42D556}"/>
                </a:ext>
              </a:extLst>
            </p:cNvPr>
            <p:cNvSpPr>
              <a:spLocks/>
            </p:cNvSpPr>
            <p:nvPr/>
          </p:nvSpPr>
          <p:spPr bwMode="auto">
            <a:xfrm>
              <a:off x="4749800" y="1778000"/>
              <a:ext cx="114300" cy="69850"/>
            </a:xfrm>
            <a:custGeom>
              <a:avLst/>
              <a:gdLst>
                <a:gd name="T0" fmla="*/ 213 w 216"/>
                <a:gd name="T1" fmla="*/ 110 h 133"/>
                <a:gd name="T2" fmla="*/ 213 w 216"/>
                <a:gd name="T3" fmla="*/ 110 h 133"/>
                <a:gd name="T4" fmla="*/ 215 w 216"/>
                <a:gd name="T5" fmla="*/ 103 h 133"/>
                <a:gd name="T6" fmla="*/ 216 w 216"/>
                <a:gd name="T7" fmla="*/ 96 h 133"/>
                <a:gd name="T8" fmla="*/ 215 w 216"/>
                <a:gd name="T9" fmla="*/ 89 h 133"/>
                <a:gd name="T10" fmla="*/ 213 w 216"/>
                <a:gd name="T11" fmla="*/ 82 h 133"/>
                <a:gd name="T12" fmla="*/ 210 w 216"/>
                <a:gd name="T13" fmla="*/ 76 h 133"/>
                <a:gd name="T14" fmla="*/ 205 w 216"/>
                <a:gd name="T15" fmla="*/ 69 h 133"/>
                <a:gd name="T16" fmla="*/ 200 w 216"/>
                <a:gd name="T17" fmla="*/ 65 h 133"/>
                <a:gd name="T18" fmla="*/ 193 w 216"/>
                <a:gd name="T19" fmla="*/ 62 h 133"/>
                <a:gd name="T20" fmla="*/ 52 w 216"/>
                <a:gd name="T21" fmla="*/ 3 h 133"/>
                <a:gd name="T22" fmla="*/ 52 w 216"/>
                <a:gd name="T23" fmla="*/ 3 h 133"/>
                <a:gd name="T24" fmla="*/ 45 w 216"/>
                <a:gd name="T25" fmla="*/ 1 h 133"/>
                <a:gd name="T26" fmla="*/ 38 w 216"/>
                <a:gd name="T27" fmla="*/ 0 h 133"/>
                <a:gd name="T28" fmla="*/ 31 w 216"/>
                <a:gd name="T29" fmla="*/ 1 h 133"/>
                <a:gd name="T30" fmla="*/ 24 w 216"/>
                <a:gd name="T31" fmla="*/ 3 h 133"/>
                <a:gd name="T32" fmla="*/ 18 w 216"/>
                <a:gd name="T33" fmla="*/ 6 h 133"/>
                <a:gd name="T34" fmla="*/ 12 w 216"/>
                <a:gd name="T35" fmla="*/ 11 h 133"/>
                <a:gd name="T36" fmla="*/ 7 w 216"/>
                <a:gd name="T37" fmla="*/ 17 h 133"/>
                <a:gd name="T38" fmla="*/ 4 w 216"/>
                <a:gd name="T39" fmla="*/ 24 h 133"/>
                <a:gd name="T40" fmla="*/ 4 w 216"/>
                <a:gd name="T41" fmla="*/ 24 h 133"/>
                <a:gd name="T42" fmla="*/ 1 w 216"/>
                <a:gd name="T43" fmla="*/ 30 h 133"/>
                <a:gd name="T44" fmla="*/ 0 w 216"/>
                <a:gd name="T45" fmla="*/ 38 h 133"/>
                <a:gd name="T46" fmla="*/ 0 w 216"/>
                <a:gd name="T47" fmla="*/ 38 h 133"/>
                <a:gd name="T48" fmla="*/ 1 w 216"/>
                <a:gd name="T49" fmla="*/ 43 h 133"/>
                <a:gd name="T50" fmla="*/ 2 w 216"/>
                <a:gd name="T51" fmla="*/ 48 h 133"/>
                <a:gd name="T52" fmla="*/ 5 w 216"/>
                <a:gd name="T53" fmla="*/ 54 h 133"/>
                <a:gd name="T54" fmla="*/ 7 w 216"/>
                <a:gd name="T55" fmla="*/ 58 h 133"/>
                <a:gd name="T56" fmla="*/ 10 w 216"/>
                <a:gd name="T57" fmla="*/ 63 h 133"/>
                <a:gd name="T58" fmla="*/ 14 w 216"/>
                <a:gd name="T59" fmla="*/ 67 h 133"/>
                <a:gd name="T60" fmla="*/ 19 w 216"/>
                <a:gd name="T61" fmla="*/ 70 h 133"/>
                <a:gd name="T62" fmla="*/ 24 w 216"/>
                <a:gd name="T63" fmla="*/ 72 h 133"/>
                <a:gd name="T64" fmla="*/ 164 w 216"/>
                <a:gd name="T65" fmla="*/ 131 h 133"/>
                <a:gd name="T66" fmla="*/ 164 w 216"/>
                <a:gd name="T67" fmla="*/ 131 h 133"/>
                <a:gd name="T68" fmla="*/ 172 w 216"/>
                <a:gd name="T69" fmla="*/ 133 h 133"/>
                <a:gd name="T70" fmla="*/ 179 w 216"/>
                <a:gd name="T71" fmla="*/ 133 h 133"/>
                <a:gd name="T72" fmla="*/ 186 w 216"/>
                <a:gd name="T73" fmla="*/ 133 h 133"/>
                <a:gd name="T74" fmla="*/ 193 w 216"/>
                <a:gd name="T75" fmla="*/ 131 h 133"/>
                <a:gd name="T76" fmla="*/ 199 w 216"/>
                <a:gd name="T77" fmla="*/ 128 h 133"/>
                <a:gd name="T78" fmla="*/ 205 w 216"/>
                <a:gd name="T79" fmla="*/ 122 h 133"/>
                <a:gd name="T80" fmla="*/ 210 w 216"/>
                <a:gd name="T81" fmla="*/ 117 h 133"/>
                <a:gd name="T82" fmla="*/ 213 w 216"/>
                <a:gd name="T83" fmla="*/ 110 h 133"/>
                <a:gd name="T84" fmla="*/ 213 w 216"/>
                <a:gd name="T85"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133">
                  <a:moveTo>
                    <a:pt x="213" y="110"/>
                  </a:moveTo>
                  <a:lnTo>
                    <a:pt x="213" y="110"/>
                  </a:lnTo>
                  <a:lnTo>
                    <a:pt x="215" y="103"/>
                  </a:lnTo>
                  <a:lnTo>
                    <a:pt x="216" y="96"/>
                  </a:lnTo>
                  <a:lnTo>
                    <a:pt x="215" y="89"/>
                  </a:lnTo>
                  <a:lnTo>
                    <a:pt x="213" y="82"/>
                  </a:lnTo>
                  <a:lnTo>
                    <a:pt x="210" y="76"/>
                  </a:lnTo>
                  <a:lnTo>
                    <a:pt x="205" y="69"/>
                  </a:lnTo>
                  <a:lnTo>
                    <a:pt x="200" y="65"/>
                  </a:lnTo>
                  <a:lnTo>
                    <a:pt x="193" y="62"/>
                  </a:lnTo>
                  <a:lnTo>
                    <a:pt x="52" y="3"/>
                  </a:lnTo>
                  <a:lnTo>
                    <a:pt x="52" y="3"/>
                  </a:lnTo>
                  <a:lnTo>
                    <a:pt x="45" y="1"/>
                  </a:lnTo>
                  <a:lnTo>
                    <a:pt x="38" y="0"/>
                  </a:lnTo>
                  <a:lnTo>
                    <a:pt x="31" y="1"/>
                  </a:lnTo>
                  <a:lnTo>
                    <a:pt x="24" y="3"/>
                  </a:lnTo>
                  <a:lnTo>
                    <a:pt x="18" y="6"/>
                  </a:lnTo>
                  <a:lnTo>
                    <a:pt x="12" y="11"/>
                  </a:lnTo>
                  <a:lnTo>
                    <a:pt x="7" y="17"/>
                  </a:lnTo>
                  <a:lnTo>
                    <a:pt x="4" y="24"/>
                  </a:lnTo>
                  <a:lnTo>
                    <a:pt x="4" y="24"/>
                  </a:lnTo>
                  <a:lnTo>
                    <a:pt x="1" y="30"/>
                  </a:lnTo>
                  <a:lnTo>
                    <a:pt x="0" y="38"/>
                  </a:lnTo>
                  <a:lnTo>
                    <a:pt x="0" y="38"/>
                  </a:lnTo>
                  <a:lnTo>
                    <a:pt x="1" y="43"/>
                  </a:lnTo>
                  <a:lnTo>
                    <a:pt x="2" y="48"/>
                  </a:lnTo>
                  <a:lnTo>
                    <a:pt x="5" y="54"/>
                  </a:lnTo>
                  <a:lnTo>
                    <a:pt x="7" y="58"/>
                  </a:lnTo>
                  <a:lnTo>
                    <a:pt x="10" y="63"/>
                  </a:lnTo>
                  <a:lnTo>
                    <a:pt x="14" y="67"/>
                  </a:lnTo>
                  <a:lnTo>
                    <a:pt x="19" y="70"/>
                  </a:lnTo>
                  <a:lnTo>
                    <a:pt x="24" y="72"/>
                  </a:lnTo>
                  <a:lnTo>
                    <a:pt x="164" y="131"/>
                  </a:lnTo>
                  <a:lnTo>
                    <a:pt x="164" y="131"/>
                  </a:lnTo>
                  <a:lnTo>
                    <a:pt x="172" y="133"/>
                  </a:lnTo>
                  <a:lnTo>
                    <a:pt x="179" y="133"/>
                  </a:lnTo>
                  <a:lnTo>
                    <a:pt x="186" y="133"/>
                  </a:lnTo>
                  <a:lnTo>
                    <a:pt x="193" y="131"/>
                  </a:lnTo>
                  <a:lnTo>
                    <a:pt x="199" y="128"/>
                  </a:lnTo>
                  <a:lnTo>
                    <a:pt x="205" y="122"/>
                  </a:lnTo>
                  <a:lnTo>
                    <a:pt x="210" y="117"/>
                  </a:lnTo>
                  <a:lnTo>
                    <a:pt x="213" y="110"/>
                  </a:lnTo>
                  <a:lnTo>
                    <a:pt x="213"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8" name="Freeform 47">
              <a:extLst>
                <a:ext uri="{FF2B5EF4-FFF2-40B4-BE49-F238E27FC236}">
                  <a16:creationId xmlns:a16="http://schemas.microsoft.com/office/drawing/2014/main" id="{DDD30AF0-3AE5-4B83-8B4E-E07616F81CCE}"/>
                </a:ext>
              </a:extLst>
            </p:cNvPr>
            <p:cNvSpPr>
              <a:spLocks/>
            </p:cNvSpPr>
            <p:nvPr/>
          </p:nvSpPr>
          <p:spPr bwMode="auto">
            <a:xfrm>
              <a:off x="4900613" y="2066925"/>
              <a:ext cx="69850" cy="114300"/>
            </a:xfrm>
            <a:custGeom>
              <a:avLst/>
              <a:gdLst>
                <a:gd name="T0" fmla="*/ 72 w 133"/>
                <a:gd name="T1" fmla="*/ 192 h 216"/>
                <a:gd name="T2" fmla="*/ 130 w 133"/>
                <a:gd name="T3" fmla="*/ 52 h 216"/>
                <a:gd name="T4" fmla="*/ 130 w 133"/>
                <a:gd name="T5" fmla="*/ 52 h 216"/>
                <a:gd name="T6" fmla="*/ 132 w 133"/>
                <a:gd name="T7" fmla="*/ 44 h 216"/>
                <a:gd name="T8" fmla="*/ 133 w 133"/>
                <a:gd name="T9" fmla="*/ 38 h 216"/>
                <a:gd name="T10" fmla="*/ 132 w 133"/>
                <a:gd name="T11" fmla="*/ 30 h 216"/>
                <a:gd name="T12" fmla="*/ 130 w 133"/>
                <a:gd name="T13" fmla="*/ 24 h 216"/>
                <a:gd name="T14" fmla="*/ 127 w 133"/>
                <a:gd name="T15" fmla="*/ 17 h 216"/>
                <a:gd name="T16" fmla="*/ 122 w 133"/>
                <a:gd name="T17" fmla="*/ 11 h 216"/>
                <a:gd name="T18" fmla="*/ 117 w 133"/>
                <a:gd name="T19" fmla="*/ 6 h 216"/>
                <a:gd name="T20" fmla="*/ 109 w 133"/>
                <a:gd name="T21" fmla="*/ 3 h 216"/>
                <a:gd name="T22" fmla="*/ 109 w 133"/>
                <a:gd name="T23" fmla="*/ 3 h 216"/>
                <a:gd name="T24" fmla="*/ 103 w 133"/>
                <a:gd name="T25" fmla="*/ 1 h 216"/>
                <a:gd name="T26" fmla="*/ 95 w 133"/>
                <a:gd name="T27" fmla="*/ 0 h 216"/>
                <a:gd name="T28" fmla="*/ 88 w 133"/>
                <a:gd name="T29" fmla="*/ 1 h 216"/>
                <a:gd name="T30" fmla="*/ 81 w 133"/>
                <a:gd name="T31" fmla="*/ 3 h 216"/>
                <a:gd name="T32" fmla="*/ 75 w 133"/>
                <a:gd name="T33" fmla="*/ 6 h 216"/>
                <a:gd name="T34" fmla="*/ 69 w 133"/>
                <a:gd name="T35" fmla="*/ 11 h 216"/>
                <a:gd name="T36" fmla="*/ 64 w 133"/>
                <a:gd name="T37" fmla="*/ 16 h 216"/>
                <a:gd name="T38" fmla="*/ 61 w 133"/>
                <a:gd name="T39" fmla="*/ 24 h 216"/>
                <a:gd name="T40" fmla="*/ 3 w 133"/>
                <a:gd name="T41" fmla="*/ 164 h 216"/>
                <a:gd name="T42" fmla="*/ 3 w 133"/>
                <a:gd name="T43" fmla="*/ 164 h 216"/>
                <a:gd name="T44" fmla="*/ 1 w 133"/>
                <a:gd name="T45" fmla="*/ 171 h 216"/>
                <a:gd name="T46" fmla="*/ 0 w 133"/>
                <a:gd name="T47" fmla="*/ 178 h 216"/>
                <a:gd name="T48" fmla="*/ 0 w 133"/>
                <a:gd name="T49" fmla="*/ 178 h 216"/>
                <a:gd name="T50" fmla="*/ 0 w 133"/>
                <a:gd name="T51" fmla="*/ 183 h 216"/>
                <a:gd name="T52" fmla="*/ 1 w 133"/>
                <a:gd name="T53" fmla="*/ 189 h 216"/>
                <a:gd name="T54" fmla="*/ 3 w 133"/>
                <a:gd name="T55" fmla="*/ 194 h 216"/>
                <a:gd name="T56" fmla="*/ 6 w 133"/>
                <a:gd name="T57" fmla="*/ 198 h 216"/>
                <a:gd name="T58" fmla="*/ 10 w 133"/>
                <a:gd name="T59" fmla="*/ 203 h 216"/>
                <a:gd name="T60" fmla="*/ 13 w 133"/>
                <a:gd name="T61" fmla="*/ 207 h 216"/>
                <a:gd name="T62" fmla="*/ 18 w 133"/>
                <a:gd name="T63" fmla="*/ 210 h 216"/>
                <a:gd name="T64" fmla="*/ 23 w 133"/>
                <a:gd name="T65" fmla="*/ 212 h 216"/>
                <a:gd name="T66" fmla="*/ 23 w 133"/>
                <a:gd name="T67" fmla="*/ 212 h 216"/>
                <a:gd name="T68" fmla="*/ 30 w 133"/>
                <a:gd name="T69" fmla="*/ 215 h 216"/>
                <a:gd name="T70" fmla="*/ 38 w 133"/>
                <a:gd name="T71" fmla="*/ 216 h 216"/>
                <a:gd name="T72" fmla="*/ 44 w 133"/>
                <a:gd name="T73" fmla="*/ 215 h 216"/>
                <a:gd name="T74" fmla="*/ 52 w 133"/>
                <a:gd name="T75" fmla="*/ 212 h 216"/>
                <a:gd name="T76" fmla="*/ 58 w 133"/>
                <a:gd name="T77" fmla="*/ 209 h 216"/>
                <a:gd name="T78" fmla="*/ 64 w 133"/>
                <a:gd name="T79" fmla="*/ 205 h 216"/>
                <a:gd name="T80" fmla="*/ 68 w 133"/>
                <a:gd name="T81" fmla="*/ 199 h 216"/>
                <a:gd name="T82" fmla="*/ 72 w 133"/>
                <a:gd name="T83" fmla="*/ 192 h 216"/>
                <a:gd name="T84" fmla="*/ 72 w 133"/>
                <a:gd name="T85" fmla="*/ 19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16">
                  <a:moveTo>
                    <a:pt x="72" y="192"/>
                  </a:moveTo>
                  <a:lnTo>
                    <a:pt x="130" y="52"/>
                  </a:lnTo>
                  <a:lnTo>
                    <a:pt x="130" y="52"/>
                  </a:lnTo>
                  <a:lnTo>
                    <a:pt x="132" y="44"/>
                  </a:lnTo>
                  <a:lnTo>
                    <a:pt x="133" y="38"/>
                  </a:lnTo>
                  <a:lnTo>
                    <a:pt x="132" y="30"/>
                  </a:lnTo>
                  <a:lnTo>
                    <a:pt x="130" y="24"/>
                  </a:lnTo>
                  <a:lnTo>
                    <a:pt x="127" y="17"/>
                  </a:lnTo>
                  <a:lnTo>
                    <a:pt x="122" y="11"/>
                  </a:lnTo>
                  <a:lnTo>
                    <a:pt x="117" y="6"/>
                  </a:lnTo>
                  <a:lnTo>
                    <a:pt x="109" y="3"/>
                  </a:lnTo>
                  <a:lnTo>
                    <a:pt x="109" y="3"/>
                  </a:lnTo>
                  <a:lnTo>
                    <a:pt x="103" y="1"/>
                  </a:lnTo>
                  <a:lnTo>
                    <a:pt x="95" y="0"/>
                  </a:lnTo>
                  <a:lnTo>
                    <a:pt x="88" y="1"/>
                  </a:lnTo>
                  <a:lnTo>
                    <a:pt x="81" y="3"/>
                  </a:lnTo>
                  <a:lnTo>
                    <a:pt x="75" y="6"/>
                  </a:lnTo>
                  <a:lnTo>
                    <a:pt x="69" y="11"/>
                  </a:lnTo>
                  <a:lnTo>
                    <a:pt x="64" y="16"/>
                  </a:lnTo>
                  <a:lnTo>
                    <a:pt x="61" y="24"/>
                  </a:lnTo>
                  <a:lnTo>
                    <a:pt x="3" y="164"/>
                  </a:lnTo>
                  <a:lnTo>
                    <a:pt x="3" y="164"/>
                  </a:lnTo>
                  <a:lnTo>
                    <a:pt x="1" y="171"/>
                  </a:lnTo>
                  <a:lnTo>
                    <a:pt x="0" y="178"/>
                  </a:lnTo>
                  <a:lnTo>
                    <a:pt x="0" y="178"/>
                  </a:lnTo>
                  <a:lnTo>
                    <a:pt x="0" y="183"/>
                  </a:lnTo>
                  <a:lnTo>
                    <a:pt x="1" y="189"/>
                  </a:lnTo>
                  <a:lnTo>
                    <a:pt x="3" y="194"/>
                  </a:lnTo>
                  <a:lnTo>
                    <a:pt x="6" y="198"/>
                  </a:lnTo>
                  <a:lnTo>
                    <a:pt x="10" y="203"/>
                  </a:lnTo>
                  <a:lnTo>
                    <a:pt x="13" y="207"/>
                  </a:lnTo>
                  <a:lnTo>
                    <a:pt x="18" y="210"/>
                  </a:lnTo>
                  <a:lnTo>
                    <a:pt x="23" y="212"/>
                  </a:lnTo>
                  <a:lnTo>
                    <a:pt x="23" y="212"/>
                  </a:lnTo>
                  <a:lnTo>
                    <a:pt x="30" y="215"/>
                  </a:lnTo>
                  <a:lnTo>
                    <a:pt x="38" y="216"/>
                  </a:lnTo>
                  <a:lnTo>
                    <a:pt x="44" y="215"/>
                  </a:lnTo>
                  <a:lnTo>
                    <a:pt x="52" y="212"/>
                  </a:lnTo>
                  <a:lnTo>
                    <a:pt x="58" y="209"/>
                  </a:lnTo>
                  <a:lnTo>
                    <a:pt x="64" y="205"/>
                  </a:lnTo>
                  <a:lnTo>
                    <a:pt x="68" y="199"/>
                  </a:lnTo>
                  <a:lnTo>
                    <a:pt x="72" y="192"/>
                  </a:lnTo>
                  <a:lnTo>
                    <a:pt x="7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9" name="Freeform 48">
              <a:extLst>
                <a:ext uri="{FF2B5EF4-FFF2-40B4-BE49-F238E27FC236}">
                  <a16:creationId xmlns:a16="http://schemas.microsoft.com/office/drawing/2014/main" id="{4DF8924A-7156-4CC1-9AD6-E85CE0974B33}"/>
                </a:ext>
              </a:extLst>
            </p:cNvPr>
            <p:cNvSpPr>
              <a:spLocks/>
            </p:cNvSpPr>
            <p:nvPr/>
          </p:nvSpPr>
          <p:spPr bwMode="auto">
            <a:xfrm>
              <a:off x="5083175" y="1627188"/>
              <a:ext cx="69850" cy="114300"/>
            </a:xfrm>
            <a:custGeom>
              <a:avLst/>
              <a:gdLst>
                <a:gd name="T0" fmla="*/ 71 w 133"/>
                <a:gd name="T1" fmla="*/ 192 h 216"/>
                <a:gd name="T2" fmla="*/ 130 w 133"/>
                <a:gd name="T3" fmla="*/ 52 h 216"/>
                <a:gd name="T4" fmla="*/ 130 w 133"/>
                <a:gd name="T5" fmla="*/ 52 h 216"/>
                <a:gd name="T6" fmla="*/ 132 w 133"/>
                <a:gd name="T7" fmla="*/ 45 h 216"/>
                <a:gd name="T8" fmla="*/ 133 w 133"/>
                <a:gd name="T9" fmla="*/ 37 h 216"/>
                <a:gd name="T10" fmla="*/ 132 w 133"/>
                <a:gd name="T11" fmla="*/ 31 h 216"/>
                <a:gd name="T12" fmla="*/ 130 w 133"/>
                <a:gd name="T13" fmla="*/ 23 h 216"/>
                <a:gd name="T14" fmla="*/ 127 w 133"/>
                <a:gd name="T15" fmla="*/ 17 h 216"/>
                <a:gd name="T16" fmla="*/ 122 w 133"/>
                <a:gd name="T17" fmla="*/ 11 h 216"/>
                <a:gd name="T18" fmla="*/ 116 w 133"/>
                <a:gd name="T19" fmla="*/ 7 h 216"/>
                <a:gd name="T20" fmla="*/ 109 w 133"/>
                <a:gd name="T21" fmla="*/ 4 h 216"/>
                <a:gd name="T22" fmla="*/ 109 w 133"/>
                <a:gd name="T23" fmla="*/ 4 h 216"/>
                <a:gd name="T24" fmla="*/ 103 w 133"/>
                <a:gd name="T25" fmla="*/ 0 h 216"/>
                <a:gd name="T26" fmla="*/ 95 w 133"/>
                <a:gd name="T27" fmla="*/ 0 h 216"/>
                <a:gd name="T28" fmla="*/ 88 w 133"/>
                <a:gd name="T29" fmla="*/ 1 h 216"/>
                <a:gd name="T30" fmla="*/ 81 w 133"/>
                <a:gd name="T31" fmla="*/ 4 h 216"/>
                <a:gd name="T32" fmla="*/ 75 w 133"/>
                <a:gd name="T33" fmla="*/ 7 h 216"/>
                <a:gd name="T34" fmla="*/ 69 w 133"/>
                <a:gd name="T35" fmla="*/ 11 h 216"/>
                <a:gd name="T36" fmla="*/ 64 w 133"/>
                <a:gd name="T37" fmla="*/ 17 h 216"/>
                <a:gd name="T38" fmla="*/ 61 w 133"/>
                <a:gd name="T39" fmla="*/ 23 h 216"/>
                <a:gd name="T40" fmla="*/ 2 w 133"/>
                <a:gd name="T41" fmla="*/ 164 h 216"/>
                <a:gd name="T42" fmla="*/ 2 w 133"/>
                <a:gd name="T43" fmla="*/ 164 h 216"/>
                <a:gd name="T44" fmla="*/ 0 w 133"/>
                <a:gd name="T45" fmla="*/ 171 h 216"/>
                <a:gd name="T46" fmla="*/ 0 w 133"/>
                <a:gd name="T47" fmla="*/ 178 h 216"/>
                <a:gd name="T48" fmla="*/ 0 w 133"/>
                <a:gd name="T49" fmla="*/ 178 h 216"/>
                <a:gd name="T50" fmla="*/ 0 w 133"/>
                <a:gd name="T51" fmla="*/ 184 h 216"/>
                <a:gd name="T52" fmla="*/ 1 w 133"/>
                <a:gd name="T53" fmla="*/ 189 h 216"/>
                <a:gd name="T54" fmla="*/ 3 w 133"/>
                <a:gd name="T55" fmla="*/ 195 h 216"/>
                <a:gd name="T56" fmla="*/ 5 w 133"/>
                <a:gd name="T57" fmla="*/ 199 h 216"/>
                <a:gd name="T58" fmla="*/ 9 w 133"/>
                <a:gd name="T59" fmla="*/ 203 h 216"/>
                <a:gd name="T60" fmla="*/ 13 w 133"/>
                <a:gd name="T61" fmla="*/ 208 h 216"/>
                <a:gd name="T62" fmla="*/ 17 w 133"/>
                <a:gd name="T63" fmla="*/ 211 h 216"/>
                <a:gd name="T64" fmla="*/ 23 w 133"/>
                <a:gd name="T65" fmla="*/ 213 h 216"/>
                <a:gd name="T66" fmla="*/ 23 w 133"/>
                <a:gd name="T67" fmla="*/ 213 h 216"/>
                <a:gd name="T68" fmla="*/ 30 w 133"/>
                <a:gd name="T69" fmla="*/ 215 h 216"/>
                <a:gd name="T70" fmla="*/ 38 w 133"/>
                <a:gd name="T71" fmla="*/ 216 h 216"/>
                <a:gd name="T72" fmla="*/ 44 w 133"/>
                <a:gd name="T73" fmla="*/ 215 h 216"/>
                <a:gd name="T74" fmla="*/ 52 w 133"/>
                <a:gd name="T75" fmla="*/ 213 h 216"/>
                <a:gd name="T76" fmla="*/ 58 w 133"/>
                <a:gd name="T77" fmla="*/ 210 h 216"/>
                <a:gd name="T78" fmla="*/ 64 w 133"/>
                <a:gd name="T79" fmla="*/ 205 h 216"/>
                <a:gd name="T80" fmla="*/ 68 w 133"/>
                <a:gd name="T81" fmla="*/ 199 h 216"/>
                <a:gd name="T82" fmla="*/ 71 w 133"/>
                <a:gd name="T83" fmla="*/ 192 h 216"/>
                <a:gd name="T84" fmla="*/ 71 w 133"/>
                <a:gd name="T85" fmla="*/ 19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16">
                  <a:moveTo>
                    <a:pt x="71" y="192"/>
                  </a:moveTo>
                  <a:lnTo>
                    <a:pt x="130" y="52"/>
                  </a:lnTo>
                  <a:lnTo>
                    <a:pt x="130" y="52"/>
                  </a:lnTo>
                  <a:lnTo>
                    <a:pt x="132" y="45"/>
                  </a:lnTo>
                  <a:lnTo>
                    <a:pt x="133" y="37"/>
                  </a:lnTo>
                  <a:lnTo>
                    <a:pt x="132" y="31"/>
                  </a:lnTo>
                  <a:lnTo>
                    <a:pt x="130" y="23"/>
                  </a:lnTo>
                  <a:lnTo>
                    <a:pt x="127" y="17"/>
                  </a:lnTo>
                  <a:lnTo>
                    <a:pt x="122" y="11"/>
                  </a:lnTo>
                  <a:lnTo>
                    <a:pt x="116" y="7"/>
                  </a:lnTo>
                  <a:lnTo>
                    <a:pt x="109" y="4"/>
                  </a:lnTo>
                  <a:lnTo>
                    <a:pt x="109" y="4"/>
                  </a:lnTo>
                  <a:lnTo>
                    <a:pt x="103" y="0"/>
                  </a:lnTo>
                  <a:lnTo>
                    <a:pt x="95" y="0"/>
                  </a:lnTo>
                  <a:lnTo>
                    <a:pt x="88" y="1"/>
                  </a:lnTo>
                  <a:lnTo>
                    <a:pt x="81" y="4"/>
                  </a:lnTo>
                  <a:lnTo>
                    <a:pt x="75" y="7"/>
                  </a:lnTo>
                  <a:lnTo>
                    <a:pt x="69" y="11"/>
                  </a:lnTo>
                  <a:lnTo>
                    <a:pt x="64" y="17"/>
                  </a:lnTo>
                  <a:lnTo>
                    <a:pt x="61" y="23"/>
                  </a:lnTo>
                  <a:lnTo>
                    <a:pt x="2" y="164"/>
                  </a:lnTo>
                  <a:lnTo>
                    <a:pt x="2" y="164"/>
                  </a:lnTo>
                  <a:lnTo>
                    <a:pt x="0" y="171"/>
                  </a:lnTo>
                  <a:lnTo>
                    <a:pt x="0" y="178"/>
                  </a:lnTo>
                  <a:lnTo>
                    <a:pt x="0" y="178"/>
                  </a:lnTo>
                  <a:lnTo>
                    <a:pt x="0" y="184"/>
                  </a:lnTo>
                  <a:lnTo>
                    <a:pt x="1" y="189"/>
                  </a:lnTo>
                  <a:lnTo>
                    <a:pt x="3" y="195"/>
                  </a:lnTo>
                  <a:lnTo>
                    <a:pt x="5" y="199"/>
                  </a:lnTo>
                  <a:lnTo>
                    <a:pt x="9" y="203"/>
                  </a:lnTo>
                  <a:lnTo>
                    <a:pt x="13" y="208"/>
                  </a:lnTo>
                  <a:lnTo>
                    <a:pt x="17" y="211"/>
                  </a:lnTo>
                  <a:lnTo>
                    <a:pt x="23" y="213"/>
                  </a:lnTo>
                  <a:lnTo>
                    <a:pt x="23" y="213"/>
                  </a:lnTo>
                  <a:lnTo>
                    <a:pt x="30" y="215"/>
                  </a:lnTo>
                  <a:lnTo>
                    <a:pt x="38" y="216"/>
                  </a:lnTo>
                  <a:lnTo>
                    <a:pt x="44" y="215"/>
                  </a:lnTo>
                  <a:lnTo>
                    <a:pt x="52" y="213"/>
                  </a:lnTo>
                  <a:lnTo>
                    <a:pt x="58" y="210"/>
                  </a:lnTo>
                  <a:lnTo>
                    <a:pt x="64" y="205"/>
                  </a:lnTo>
                  <a:lnTo>
                    <a:pt x="68" y="199"/>
                  </a:lnTo>
                  <a:lnTo>
                    <a:pt x="71" y="192"/>
                  </a:lnTo>
                  <a:lnTo>
                    <a:pt x="71"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0" name="Freeform 49">
              <a:extLst>
                <a:ext uri="{FF2B5EF4-FFF2-40B4-BE49-F238E27FC236}">
                  <a16:creationId xmlns:a16="http://schemas.microsoft.com/office/drawing/2014/main" id="{A7CEC7A3-A111-470F-801A-0333F8B634DD}"/>
                </a:ext>
              </a:extLst>
            </p:cNvPr>
            <p:cNvSpPr>
              <a:spLocks/>
            </p:cNvSpPr>
            <p:nvPr/>
          </p:nvSpPr>
          <p:spPr bwMode="auto">
            <a:xfrm>
              <a:off x="4895850" y="1773238"/>
              <a:ext cx="261938" cy="261937"/>
            </a:xfrm>
            <a:custGeom>
              <a:avLst/>
              <a:gdLst>
                <a:gd name="T0" fmla="*/ 496 w 496"/>
                <a:gd name="T1" fmla="*/ 249 h 497"/>
                <a:gd name="T2" fmla="*/ 491 w 496"/>
                <a:gd name="T3" fmla="*/ 199 h 497"/>
                <a:gd name="T4" fmla="*/ 476 w 496"/>
                <a:gd name="T5" fmla="*/ 152 h 497"/>
                <a:gd name="T6" fmla="*/ 454 w 496"/>
                <a:gd name="T7" fmla="*/ 110 h 497"/>
                <a:gd name="T8" fmla="*/ 423 w 496"/>
                <a:gd name="T9" fmla="*/ 73 h 497"/>
                <a:gd name="T10" fmla="*/ 386 w 496"/>
                <a:gd name="T11" fmla="*/ 42 h 497"/>
                <a:gd name="T12" fmla="*/ 344 w 496"/>
                <a:gd name="T13" fmla="*/ 20 h 497"/>
                <a:gd name="T14" fmla="*/ 297 w 496"/>
                <a:gd name="T15" fmla="*/ 5 h 497"/>
                <a:gd name="T16" fmla="*/ 248 w 496"/>
                <a:gd name="T17" fmla="*/ 0 h 497"/>
                <a:gd name="T18" fmla="*/ 223 w 496"/>
                <a:gd name="T19" fmla="*/ 1 h 497"/>
                <a:gd name="T20" fmla="*/ 174 w 496"/>
                <a:gd name="T21" fmla="*/ 11 h 497"/>
                <a:gd name="T22" fmla="*/ 129 w 496"/>
                <a:gd name="T23" fmla="*/ 30 h 497"/>
                <a:gd name="T24" fmla="*/ 90 w 496"/>
                <a:gd name="T25" fmla="*/ 56 h 497"/>
                <a:gd name="T26" fmla="*/ 56 w 496"/>
                <a:gd name="T27" fmla="*/ 90 h 497"/>
                <a:gd name="T28" fmla="*/ 29 w 496"/>
                <a:gd name="T29" fmla="*/ 130 h 497"/>
                <a:gd name="T30" fmla="*/ 11 w 496"/>
                <a:gd name="T31" fmla="*/ 175 h 497"/>
                <a:gd name="T32" fmla="*/ 1 w 496"/>
                <a:gd name="T33" fmla="*/ 222 h 497"/>
                <a:gd name="T34" fmla="*/ 0 w 496"/>
                <a:gd name="T35" fmla="*/ 249 h 497"/>
                <a:gd name="T36" fmla="*/ 4 w 496"/>
                <a:gd name="T37" fmla="*/ 298 h 497"/>
                <a:gd name="T38" fmla="*/ 19 w 496"/>
                <a:gd name="T39" fmla="*/ 345 h 497"/>
                <a:gd name="T40" fmla="*/ 42 w 496"/>
                <a:gd name="T41" fmla="*/ 387 h 497"/>
                <a:gd name="T42" fmla="*/ 73 w 496"/>
                <a:gd name="T43" fmla="*/ 424 h 497"/>
                <a:gd name="T44" fmla="*/ 109 w 496"/>
                <a:gd name="T45" fmla="*/ 455 h 497"/>
                <a:gd name="T46" fmla="*/ 151 w 496"/>
                <a:gd name="T47" fmla="*/ 477 h 497"/>
                <a:gd name="T48" fmla="*/ 198 w 496"/>
                <a:gd name="T49" fmla="*/ 492 h 497"/>
                <a:gd name="T50" fmla="*/ 248 w 496"/>
                <a:gd name="T51" fmla="*/ 497 h 497"/>
                <a:gd name="T52" fmla="*/ 274 w 496"/>
                <a:gd name="T53" fmla="*/ 495 h 497"/>
                <a:gd name="T54" fmla="*/ 321 w 496"/>
                <a:gd name="T55" fmla="*/ 485 h 497"/>
                <a:gd name="T56" fmla="*/ 366 w 496"/>
                <a:gd name="T57" fmla="*/ 467 h 497"/>
                <a:gd name="T58" fmla="*/ 406 w 496"/>
                <a:gd name="T59" fmla="*/ 440 h 497"/>
                <a:gd name="T60" fmla="*/ 440 w 496"/>
                <a:gd name="T61" fmla="*/ 406 h 497"/>
                <a:gd name="T62" fmla="*/ 466 w 496"/>
                <a:gd name="T63" fmla="*/ 367 h 497"/>
                <a:gd name="T64" fmla="*/ 485 w 496"/>
                <a:gd name="T65" fmla="*/ 322 h 497"/>
                <a:gd name="T66" fmla="*/ 495 w 496"/>
                <a:gd name="T67" fmla="*/ 273 h 497"/>
                <a:gd name="T68" fmla="*/ 496 w 496"/>
                <a:gd name="T69" fmla="*/ 24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 h="497">
                  <a:moveTo>
                    <a:pt x="496" y="249"/>
                  </a:moveTo>
                  <a:lnTo>
                    <a:pt x="496" y="249"/>
                  </a:lnTo>
                  <a:lnTo>
                    <a:pt x="495" y="222"/>
                  </a:lnTo>
                  <a:lnTo>
                    <a:pt x="491" y="199"/>
                  </a:lnTo>
                  <a:lnTo>
                    <a:pt x="485" y="175"/>
                  </a:lnTo>
                  <a:lnTo>
                    <a:pt x="476" y="152"/>
                  </a:lnTo>
                  <a:lnTo>
                    <a:pt x="466" y="130"/>
                  </a:lnTo>
                  <a:lnTo>
                    <a:pt x="454" y="110"/>
                  </a:lnTo>
                  <a:lnTo>
                    <a:pt x="440" y="90"/>
                  </a:lnTo>
                  <a:lnTo>
                    <a:pt x="423" y="73"/>
                  </a:lnTo>
                  <a:lnTo>
                    <a:pt x="406" y="56"/>
                  </a:lnTo>
                  <a:lnTo>
                    <a:pt x="386" y="42"/>
                  </a:lnTo>
                  <a:lnTo>
                    <a:pt x="366" y="30"/>
                  </a:lnTo>
                  <a:lnTo>
                    <a:pt x="344" y="20"/>
                  </a:lnTo>
                  <a:lnTo>
                    <a:pt x="321" y="11"/>
                  </a:lnTo>
                  <a:lnTo>
                    <a:pt x="297" y="5"/>
                  </a:lnTo>
                  <a:lnTo>
                    <a:pt x="274" y="1"/>
                  </a:lnTo>
                  <a:lnTo>
                    <a:pt x="248" y="0"/>
                  </a:lnTo>
                  <a:lnTo>
                    <a:pt x="248" y="0"/>
                  </a:lnTo>
                  <a:lnTo>
                    <a:pt x="223" y="1"/>
                  </a:lnTo>
                  <a:lnTo>
                    <a:pt x="198" y="5"/>
                  </a:lnTo>
                  <a:lnTo>
                    <a:pt x="174" y="11"/>
                  </a:lnTo>
                  <a:lnTo>
                    <a:pt x="151" y="20"/>
                  </a:lnTo>
                  <a:lnTo>
                    <a:pt x="129" y="30"/>
                  </a:lnTo>
                  <a:lnTo>
                    <a:pt x="109" y="42"/>
                  </a:lnTo>
                  <a:lnTo>
                    <a:pt x="90" y="56"/>
                  </a:lnTo>
                  <a:lnTo>
                    <a:pt x="73" y="73"/>
                  </a:lnTo>
                  <a:lnTo>
                    <a:pt x="56" y="90"/>
                  </a:lnTo>
                  <a:lnTo>
                    <a:pt x="42" y="110"/>
                  </a:lnTo>
                  <a:lnTo>
                    <a:pt x="29" y="130"/>
                  </a:lnTo>
                  <a:lnTo>
                    <a:pt x="19" y="152"/>
                  </a:lnTo>
                  <a:lnTo>
                    <a:pt x="11" y="175"/>
                  </a:lnTo>
                  <a:lnTo>
                    <a:pt x="4" y="199"/>
                  </a:lnTo>
                  <a:lnTo>
                    <a:pt x="1" y="222"/>
                  </a:lnTo>
                  <a:lnTo>
                    <a:pt x="0" y="249"/>
                  </a:lnTo>
                  <a:lnTo>
                    <a:pt x="0" y="249"/>
                  </a:lnTo>
                  <a:lnTo>
                    <a:pt x="1" y="273"/>
                  </a:lnTo>
                  <a:lnTo>
                    <a:pt x="4" y="298"/>
                  </a:lnTo>
                  <a:lnTo>
                    <a:pt x="11" y="322"/>
                  </a:lnTo>
                  <a:lnTo>
                    <a:pt x="19" y="345"/>
                  </a:lnTo>
                  <a:lnTo>
                    <a:pt x="29" y="367"/>
                  </a:lnTo>
                  <a:lnTo>
                    <a:pt x="42" y="387"/>
                  </a:lnTo>
                  <a:lnTo>
                    <a:pt x="56" y="406"/>
                  </a:lnTo>
                  <a:lnTo>
                    <a:pt x="73" y="424"/>
                  </a:lnTo>
                  <a:lnTo>
                    <a:pt x="90" y="440"/>
                  </a:lnTo>
                  <a:lnTo>
                    <a:pt x="109" y="455"/>
                  </a:lnTo>
                  <a:lnTo>
                    <a:pt x="129" y="467"/>
                  </a:lnTo>
                  <a:lnTo>
                    <a:pt x="151" y="477"/>
                  </a:lnTo>
                  <a:lnTo>
                    <a:pt x="174" y="485"/>
                  </a:lnTo>
                  <a:lnTo>
                    <a:pt x="198" y="492"/>
                  </a:lnTo>
                  <a:lnTo>
                    <a:pt x="223" y="495"/>
                  </a:lnTo>
                  <a:lnTo>
                    <a:pt x="248" y="497"/>
                  </a:lnTo>
                  <a:lnTo>
                    <a:pt x="248" y="497"/>
                  </a:lnTo>
                  <a:lnTo>
                    <a:pt x="274" y="495"/>
                  </a:lnTo>
                  <a:lnTo>
                    <a:pt x="297" y="492"/>
                  </a:lnTo>
                  <a:lnTo>
                    <a:pt x="321" y="485"/>
                  </a:lnTo>
                  <a:lnTo>
                    <a:pt x="344" y="477"/>
                  </a:lnTo>
                  <a:lnTo>
                    <a:pt x="366" y="467"/>
                  </a:lnTo>
                  <a:lnTo>
                    <a:pt x="386" y="455"/>
                  </a:lnTo>
                  <a:lnTo>
                    <a:pt x="406" y="440"/>
                  </a:lnTo>
                  <a:lnTo>
                    <a:pt x="423" y="424"/>
                  </a:lnTo>
                  <a:lnTo>
                    <a:pt x="440" y="406"/>
                  </a:lnTo>
                  <a:lnTo>
                    <a:pt x="454" y="387"/>
                  </a:lnTo>
                  <a:lnTo>
                    <a:pt x="466" y="367"/>
                  </a:lnTo>
                  <a:lnTo>
                    <a:pt x="476" y="345"/>
                  </a:lnTo>
                  <a:lnTo>
                    <a:pt x="485" y="322"/>
                  </a:lnTo>
                  <a:lnTo>
                    <a:pt x="491" y="298"/>
                  </a:lnTo>
                  <a:lnTo>
                    <a:pt x="495" y="273"/>
                  </a:lnTo>
                  <a:lnTo>
                    <a:pt x="496" y="249"/>
                  </a:lnTo>
                  <a:lnTo>
                    <a:pt x="496"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71" name="Freeform 5" descr="Zagrożenia dla okolicy, w której mieszkają respondenci związane ze zmieniającym się klimatem.&#10;&#10;Grafika przedstawia problemy zdrowotne, choroby: 5%.&#10;">
            <a:extLst>
              <a:ext uri="{FF2B5EF4-FFF2-40B4-BE49-F238E27FC236}">
                <a16:creationId xmlns:a16="http://schemas.microsoft.com/office/drawing/2014/main" id="{A9E8588F-C31A-44F5-9F6B-62D50E15A2DE}"/>
              </a:ext>
            </a:extLst>
          </p:cNvPr>
          <p:cNvSpPr>
            <a:spLocks noChangeAspect="1"/>
          </p:cNvSpPr>
          <p:nvPr/>
        </p:nvSpPr>
        <p:spPr bwMode="auto">
          <a:xfrm>
            <a:off x="890390" y="3597804"/>
            <a:ext cx="477316" cy="432000"/>
          </a:xfrm>
          <a:custGeom>
            <a:avLst/>
            <a:gdLst>
              <a:gd name="T0" fmla="*/ 1523 w 3315"/>
              <a:gd name="T1" fmla="*/ 202 h 3004"/>
              <a:gd name="T2" fmla="*/ 1299 w 3315"/>
              <a:gd name="T3" fmla="*/ 80 h 3004"/>
              <a:gd name="T4" fmla="*/ 1081 w 3315"/>
              <a:gd name="T5" fmla="*/ 15 h 3004"/>
              <a:gd name="T6" fmla="*/ 871 w 3315"/>
              <a:gd name="T7" fmla="*/ 1 h 3004"/>
              <a:gd name="T8" fmla="*/ 674 w 3315"/>
              <a:gd name="T9" fmla="*/ 34 h 3004"/>
              <a:gd name="T10" fmla="*/ 496 w 3315"/>
              <a:gd name="T11" fmla="*/ 108 h 3004"/>
              <a:gd name="T12" fmla="*/ 337 w 3315"/>
              <a:gd name="T13" fmla="*/ 219 h 3004"/>
              <a:gd name="T14" fmla="*/ 204 w 3315"/>
              <a:gd name="T15" fmla="*/ 361 h 3004"/>
              <a:gd name="T16" fmla="*/ 102 w 3315"/>
              <a:gd name="T17" fmla="*/ 530 h 3004"/>
              <a:gd name="T18" fmla="*/ 32 w 3315"/>
              <a:gd name="T19" fmla="*/ 718 h 3004"/>
              <a:gd name="T20" fmla="*/ 1 w 3315"/>
              <a:gd name="T21" fmla="*/ 923 h 3004"/>
              <a:gd name="T22" fmla="*/ 12 w 3315"/>
              <a:gd name="T23" fmla="*/ 1140 h 3004"/>
              <a:gd name="T24" fmla="*/ 69 w 3315"/>
              <a:gd name="T25" fmla="*/ 1362 h 3004"/>
              <a:gd name="T26" fmla="*/ 1147 w 3315"/>
              <a:gd name="T27" fmla="*/ 243 h 3004"/>
              <a:gd name="T28" fmla="*/ 2305 w 3315"/>
              <a:gd name="T29" fmla="*/ 1291 h 3004"/>
              <a:gd name="T30" fmla="*/ 2330 w 3315"/>
              <a:gd name="T31" fmla="*/ 1252 h 3004"/>
              <a:gd name="T32" fmla="*/ 2373 w 3315"/>
              <a:gd name="T33" fmla="*/ 1216 h 3004"/>
              <a:gd name="T34" fmla="*/ 2429 w 3315"/>
              <a:gd name="T35" fmla="*/ 1196 h 3004"/>
              <a:gd name="T36" fmla="*/ 2487 w 3315"/>
              <a:gd name="T37" fmla="*/ 1197 h 3004"/>
              <a:gd name="T38" fmla="*/ 2557 w 3315"/>
              <a:gd name="T39" fmla="*/ 1232 h 3004"/>
              <a:gd name="T40" fmla="*/ 2603 w 3315"/>
              <a:gd name="T41" fmla="*/ 1294 h 3004"/>
              <a:gd name="T42" fmla="*/ 2616 w 3315"/>
              <a:gd name="T43" fmla="*/ 1357 h 3004"/>
              <a:gd name="T44" fmla="*/ 2597 w 3315"/>
              <a:gd name="T45" fmla="*/ 1434 h 3004"/>
              <a:gd name="T46" fmla="*/ 2545 w 3315"/>
              <a:gd name="T47" fmla="*/ 1492 h 3004"/>
              <a:gd name="T48" fmla="*/ 2471 w 3315"/>
              <a:gd name="T49" fmla="*/ 1518 h 3004"/>
              <a:gd name="T50" fmla="*/ 2418 w 3315"/>
              <a:gd name="T51" fmla="*/ 1515 h 3004"/>
              <a:gd name="T52" fmla="*/ 2365 w 3315"/>
              <a:gd name="T53" fmla="*/ 1493 h 3004"/>
              <a:gd name="T54" fmla="*/ 2323 w 3315"/>
              <a:gd name="T55" fmla="*/ 1454 h 3004"/>
              <a:gd name="T56" fmla="*/ 1843 w 3315"/>
              <a:gd name="T57" fmla="*/ 1832 h 3004"/>
              <a:gd name="T58" fmla="*/ 705 w 3315"/>
              <a:gd name="T59" fmla="*/ 1389 h 3004"/>
              <a:gd name="T60" fmla="*/ 200 w 3315"/>
              <a:gd name="T61" fmla="*/ 1625 h 3004"/>
              <a:gd name="T62" fmla="*/ 366 w 3315"/>
              <a:gd name="T63" fmla="*/ 1836 h 3004"/>
              <a:gd name="T64" fmla="*/ 666 w 3315"/>
              <a:gd name="T65" fmla="*/ 2125 h 3004"/>
              <a:gd name="T66" fmla="*/ 1363 w 3315"/>
              <a:gd name="T67" fmla="*/ 2750 h 3004"/>
              <a:gd name="T68" fmla="*/ 1951 w 3315"/>
              <a:gd name="T69" fmla="*/ 2750 h 3004"/>
              <a:gd name="T70" fmla="*/ 2649 w 3315"/>
              <a:gd name="T71" fmla="*/ 2125 h 3004"/>
              <a:gd name="T72" fmla="*/ 2932 w 3315"/>
              <a:gd name="T73" fmla="*/ 1853 h 3004"/>
              <a:gd name="T74" fmla="*/ 3041 w 3315"/>
              <a:gd name="T75" fmla="*/ 1728 h 3004"/>
              <a:gd name="T76" fmla="*/ 3131 w 3315"/>
              <a:gd name="T77" fmla="*/ 1600 h 3004"/>
              <a:gd name="T78" fmla="*/ 3202 w 3315"/>
              <a:gd name="T79" fmla="*/ 1470 h 3004"/>
              <a:gd name="T80" fmla="*/ 3263 w 3315"/>
              <a:gd name="T81" fmla="*/ 1314 h 3004"/>
              <a:gd name="T82" fmla="*/ 3312 w 3315"/>
              <a:gd name="T83" fmla="*/ 1056 h 3004"/>
              <a:gd name="T84" fmla="*/ 3301 w 3315"/>
              <a:gd name="T85" fmla="*/ 809 h 3004"/>
              <a:gd name="T86" fmla="*/ 3236 w 3315"/>
              <a:gd name="T87" fmla="*/ 580 h 3004"/>
              <a:gd name="T88" fmla="*/ 3122 w 3315"/>
              <a:gd name="T89" fmla="*/ 379 h 3004"/>
              <a:gd name="T90" fmla="*/ 2968 w 3315"/>
              <a:gd name="T91" fmla="*/ 212 h 3004"/>
              <a:gd name="T92" fmla="*/ 2780 w 3315"/>
              <a:gd name="T93" fmla="*/ 88 h 3004"/>
              <a:gd name="T94" fmla="*/ 2564 w 3315"/>
              <a:gd name="T95" fmla="*/ 16 h 3004"/>
              <a:gd name="T96" fmla="*/ 2400 w 3315"/>
              <a:gd name="T97" fmla="*/ 0 h 3004"/>
              <a:gd name="T98" fmla="*/ 2277 w 3315"/>
              <a:gd name="T99" fmla="*/ 8 h 3004"/>
              <a:gd name="T100" fmla="*/ 2152 w 3315"/>
              <a:gd name="T101" fmla="*/ 33 h 3004"/>
              <a:gd name="T102" fmla="*/ 2023 w 3315"/>
              <a:gd name="T103" fmla="*/ 77 h 3004"/>
              <a:gd name="T104" fmla="*/ 1893 w 3315"/>
              <a:gd name="T105" fmla="*/ 140 h 3004"/>
              <a:gd name="T106" fmla="*/ 1762 w 3315"/>
              <a:gd name="T107" fmla="*/ 224 h 3004"/>
              <a:gd name="T108" fmla="*/ 1658 w 3315"/>
              <a:gd name="T109" fmla="*/ 305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5" h="3004">
                <a:moveTo>
                  <a:pt x="1658" y="305"/>
                </a:moveTo>
                <a:lnTo>
                  <a:pt x="1658" y="305"/>
                </a:lnTo>
                <a:lnTo>
                  <a:pt x="1613" y="269"/>
                </a:lnTo>
                <a:lnTo>
                  <a:pt x="1568" y="234"/>
                </a:lnTo>
                <a:lnTo>
                  <a:pt x="1523" y="202"/>
                </a:lnTo>
                <a:lnTo>
                  <a:pt x="1478" y="173"/>
                </a:lnTo>
                <a:lnTo>
                  <a:pt x="1433" y="147"/>
                </a:lnTo>
                <a:lnTo>
                  <a:pt x="1388" y="122"/>
                </a:lnTo>
                <a:lnTo>
                  <a:pt x="1344" y="100"/>
                </a:lnTo>
                <a:lnTo>
                  <a:pt x="1299" y="80"/>
                </a:lnTo>
                <a:lnTo>
                  <a:pt x="1255" y="63"/>
                </a:lnTo>
                <a:lnTo>
                  <a:pt x="1211" y="47"/>
                </a:lnTo>
                <a:lnTo>
                  <a:pt x="1167" y="34"/>
                </a:lnTo>
                <a:lnTo>
                  <a:pt x="1124" y="24"/>
                </a:lnTo>
                <a:lnTo>
                  <a:pt x="1081" y="15"/>
                </a:lnTo>
                <a:lnTo>
                  <a:pt x="1038" y="9"/>
                </a:lnTo>
                <a:lnTo>
                  <a:pt x="995" y="3"/>
                </a:lnTo>
                <a:lnTo>
                  <a:pt x="953" y="1"/>
                </a:lnTo>
                <a:lnTo>
                  <a:pt x="912" y="0"/>
                </a:lnTo>
                <a:lnTo>
                  <a:pt x="871" y="1"/>
                </a:lnTo>
                <a:lnTo>
                  <a:pt x="830" y="4"/>
                </a:lnTo>
                <a:lnTo>
                  <a:pt x="791" y="9"/>
                </a:lnTo>
                <a:lnTo>
                  <a:pt x="751" y="15"/>
                </a:lnTo>
                <a:lnTo>
                  <a:pt x="713" y="24"/>
                </a:lnTo>
                <a:lnTo>
                  <a:pt x="674" y="34"/>
                </a:lnTo>
                <a:lnTo>
                  <a:pt x="638" y="46"/>
                </a:lnTo>
                <a:lnTo>
                  <a:pt x="600" y="59"/>
                </a:lnTo>
                <a:lnTo>
                  <a:pt x="565" y="74"/>
                </a:lnTo>
                <a:lnTo>
                  <a:pt x="530" y="90"/>
                </a:lnTo>
                <a:lnTo>
                  <a:pt x="496" y="108"/>
                </a:lnTo>
                <a:lnTo>
                  <a:pt x="462" y="127"/>
                </a:lnTo>
                <a:lnTo>
                  <a:pt x="429" y="149"/>
                </a:lnTo>
                <a:lnTo>
                  <a:pt x="398" y="170"/>
                </a:lnTo>
                <a:lnTo>
                  <a:pt x="367" y="194"/>
                </a:lnTo>
                <a:lnTo>
                  <a:pt x="337" y="219"/>
                </a:lnTo>
                <a:lnTo>
                  <a:pt x="308" y="245"/>
                </a:lnTo>
                <a:lnTo>
                  <a:pt x="282" y="272"/>
                </a:lnTo>
                <a:lnTo>
                  <a:pt x="255" y="301"/>
                </a:lnTo>
                <a:lnTo>
                  <a:pt x="229" y="331"/>
                </a:lnTo>
                <a:lnTo>
                  <a:pt x="204" y="361"/>
                </a:lnTo>
                <a:lnTo>
                  <a:pt x="182" y="393"/>
                </a:lnTo>
                <a:lnTo>
                  <a:pt x="160" y="426"/>
                </a:lnTo>
                <a:lnTo>
                  <a:pt x="139" y="459"/>
                </a:lnTo>
                <a:lnTo>
                  <a:pt x="120" y="493"/>
                </a:lnTo>
                <a:lnTo>
                  <a:pt x="102" y="530"/>
                </a:lnTo>
                <a:lnTo>
                  <a:pt x="86" y="566"/>
                </a:lnTo>
                <a:lnTo>
                  <a:pt x="70" y="602"/>
                </a:lnTo>
                <a:lnTo>
                  <a:pt x="56" y="641"/>
                </a:lnTo>
                <a:lnTo>
                  <a:pt x="44" y="679"/>
                </a:lnTo>
                <a:lnTo>
                  <a:pt x="32" y="718"/>
                </a:lnTo>
                <a:lnTo>
                  <a:pt x="24" y="759"/>
                </a:lnTo>
                <a:lnTo>
                  <a:pt x="15" y="799"/>
                </a:lnTo>
                <a:lnTo>
                  <a:pt x="9" y="840"/>
                </a:lnTo>
                <a:lnTo>
                  <a:pt x="4" y="882"/>
                </a:lnTo>
                <a:lnTo>
                  <a:pt x="1" y="923"/>
                </a:lnTo>
                <a:lnTo>
                  <a:pt x="0" y="966"/>
                </a:lnTo>
                <a:lnTo>
                  <a:pt x="0" y="1009"/>
                </a:lnTo>
                <a:lnTo>
                  <a:pt x="2" y="1053"/>
                </a:lnTo>
                <a:lnTo>
                  <a:pt x="7" y="1096"/>
                </a:lnTo>
                <a:lnTo>
                  <a:pt x="12" y="1140"/>
                </a:lnTo>
                <a:lnTo>
                  <a:pt x="19" y="1183"/>
                </a:lnTo>
                <a:lnTo>
                  <a:pt x="28" y="1228"/>
                </a:lnTo>
                <a:lnTo>
                  <a:pt x="40" y="1272"/>
                </a:lnTo>
                <a:lnTo>
                  <a:pt x="53" y="1317"/>
                </a:lnTo>
                <a:lnTo>
                  <a:pt x="69" y="1362"/>
                </a:lnTo>
                <a:lnTo>
                  <a:pt x="86" y="1406"/>
                </a:lnTo>
                <a:lnTo>
                  <a:pt x="532" y="1406"/>
                </a:lnTo>
                <a:lnTo>
                  <a:pt x="706" y="1151"/>
                </a:lnTo>
                <a:lnTo>
                  <a:pt x="883" y="1415"/>
                </a:lnTo>
                <a:lnTo>
                  <a:pt x="1147" y="243"/>
                </a:lnTo>
                <a:lnTo>
                  <a:pt x="1457" y="1794"/>
                </a:lnTo>
                <a:lnTo>
                  <a:pt x="1752" y="740"/>
                </a:lnTo>
                <a:lnTo>
                  <a:pt x="1904" y="1472"/>
                </a:lnTo>
                <a:lnTo>
                  <a:pt x="2014" y="1291"/>
                </a:lnTo>
                <a:lnTo>
                  <a:pt x="2305" y="1291"/>
                </a:lnTo>
                <a:lnTo>
                  <a:pt x="2305" y="1291"/>
                </a:lnTo>
                <a:lnTo>
                  <a:pt x="2310" y="1281"/>
                </a:lnTo>
                <a:lnTo>
                  <a:pt x="2316" y="1271"/>
                </a:lnTo>
                <a:lnTo>
                  <a:pt x="2322" y="1262"/>
                </a:lnTo>
                <a:lnTo>
                  <a:pt x="2330" y="1252"/>
                </a:lnTo>
                <a:lnTo>
                  <a:pt x="2337" y="1243"/>
                </a:lnTo>
                <a:lnTo>
                  <a:pt x="2346" y="1236"/>
                </a:lnTo>
                <a:lnTo>
                  <a:pt x="2354" y="1228"/>
                </a:lnTo>
                <a:lnTo>
                  <a:pt x="2364" y="1222"/>
                </a:lnTo>
                <a:lnTo>
                  <a:pt x="2373" y="1216"/>
                </a:lnTo>
                <a:lnTo>
                  <a:pt x="2384" y="1210"/>
                </a:lnTo>
                <a:lnTo>
                  <a:pt x="2395" y="1205"/>
                </a:lnTo>
                <a:lnTo>
                  <a:pt x="2405" y="1202"/>
                </a:lnTo>
                <a:lnTo>
                  <a:pt x="2417" y="1198"/>
                </a:lnTo>
                <a:lnTo>
                  <a:pt x="2429" y="1196"/>
                </a:lnTo>
                <a:lnTo>
                  <a:pt x="2442" y="1195"/>
                </a:lnTo>
                <a:lnTo>
                  <a:pt x="2454" y="1194"/>
                </a:lnTo>
                <a:lnTo>
                  <a:pt x="2454" y="1194"/>
                </a:lnTo>
                <a:lnTo>
                  <a:pt x="2471" y="1195"/>
                </a:lnTo>
                <a:lnTo>
                  <a:pt x="2487" y="1197"/>
                </a:lnTo>
                <a:lnTo>
                  <a:pt x="2502" y="1202"/>
                </a:lnTo>
                <a:lnTo>
                  <a:pt x="2517" y="1207"/>
                </a:lnTo>
                <a:lnTo>
                  <a:pt x="2531" y="1214"/>
                </a:lnTo>
                <a:lnTo>
                  <a:pt x="2545" y="1222"/>
                </a:lnTo>
                <a:lnTo>
                  <a:pt x="2557" y="1232"/>
                </a:lnTo>
                <a:lnTo>
                  <a:pt x="2568" y="1242"/>
                </a:lnTo>
                <a:lnTo>
                  <a:pt x="2579" y="1253"/>
                </a:lnTo>
                <a:lnTo>
                  <a:pt x="2588" y="1266"/>
                </a:lnTo>
                <a:lnTo>
                  <a:pt x="2597" y="1280"/>
                </a:lnTo>
                <a:lnTo>
                  <a:pt x="2603" y="1294"/>
                </a:lnTo>
                <a:lnTo>
                  <a:pt x="2609" y="1309"/>
                </a:lnTo>
                <a:lnTo>
                  <a:pt x="2613" y="1324"/>
                </a:lnTo>
                <a:lnTo>
                  <a:pt x="2615" y="1341"/>
                </a:lnTo>
                <a:lnTo>
                  <a:pt x="2616" y="1357"/>
                </a:lnTo>
                <a:lnTo>
                  <a:pt x="2616" y="1357"/>
                </a:lnTo>
                <a:lnTo>
                  <a:pt x="2615" y="1374"/>
                </a:lnTo>
                <a:lnTo>
                  <a:pt x="2613" y="1390"/>
                </a:lnTo>
                <a:lnTo>
                  <a:pt x="2609" y="1405"/>
                </a:lnTo>
                <a:lnTo>
                  <a:pt x="2603" y="1420"/>
                </a:lnTo>
                <a:lnTo>
                  <a:pt x="2597" y="1434"/>
                </a:lnTo>
                <a:lnTo>
                  <a:pt x="2588" y="1448"/>
                </a:lnTo>
                <a:lnTo>
                  <a:pt x="2579" y="1461"/>
                </a:lnTo>
                <a:lnTo>
                  <a:pt x="2568" y="1471"/>
                </a:lnTo>
                <a:lnTo>
                  <a:pt x="2557" y="1482"/>
                </a:lnTo>
                <a:lnTo>
                  <a:pt x="2545" y="1492"/>
                </a:lnTo>
                <a:lnTo>
                  <a:pt x="2531" y="1500"/>
                </a:lnTo>
                <a:lnTo>
                  <a:pt x="2517" y="1507"/>
                </a:lnTo>
                <a:lnTo>
                  <a:pt x="2502" y="1512"/>
                </a:lnTo>
                <a:lnTo>
                  <a:pt x="2487" y="1516"/>
                </a:lnTo>
                <a:lnTo>
                  <a:pt x="2471" y="1518"/>
                </a:lnTo>
                <a:lnTo>
                  <a:pt x="2454" y="1519"/>
                </a:lnTo>
                <a:lnTo>
                  <a:pt x="2454" y="1519"/>
                </a:lnTo>
                <a:lnTo>
                  <a:pt x="2442" y="1519"/>
                </a:lnTo>
                <a:lnTo>
                  <a:pt x="2430" y="1517"/>
                </a:lnTo>
                <a:lnTo>
                  <a:pt x="2418" y="1515"/>
                </a:lnTo>
                <a:lnTo>
                  <a:pt x="2407" y="1512"/>
                </a:lnTo>
                <a:lnTo>
                  <a:pt x="2396" y="1509"/>
                </a:lnTo>
                <a:lnTo>
                  <a:pt x="2385" y="1504"/>
                </a:lnTo>
                <a:lnTo>
                  <a:pt x="2374" y="1499"/>
                </a:lnTo>
                <a:lnTo>
                  <a:pt x="2365" y="1493"/>
                </a:lnTo>
                <a:lnTo>
                  <a:pt x="2355" y="1486"/>
                </a:lnTo>
                <a:lnTo>
                  <a:pt x="2347" y="1479"/>
                </a:lnTo>
                <a:lnTo>
                  <a:pt x="2338" y="1471"/>
                </a:lnTo>
                <a:lnTo>
                  <a:pt x="2331" y="1463"/>
                </a:lnTo>
                <a:lnTo>
                  <a:pt x="2323" y="1454"/>
                </a:lnTo>
                <a:lnTo>
                  <a:pt x="2317" y="1445"/>
                </a:lnTo>
                <a:lnTo>
                  <a:pt x="2311" y="1435"/>
                </a:lnTo>
                <a:lnTo>
                  <a:pt x="2306" y="1424"/>
                </a:lnTo>
                <a:lnTo>
                  <a:pt x="2089" y="1424"/>
                </a:lnTo>
                <a:lnTo>
                  <a:pt x="1843" y="1832"/>
                </a:lnTo>
                <a:lnTo>
                  <a:pt x="1732" y="1302"/>
                </a:lnTo>
                <a:lnTo>
                  <a:pt x="1435" y="2367"/>
                </a:lnTo>
                <a:lnTo>
                  <a:pt x="1140" y="883"/>
                </a:lnTo>
                <a:lnTo>
                  <a:pt x="945" y="1745"/>
                </a:lnTo>
                <a:lnTo>
                  <a:pt x="705" y="1389"/>
                </a:lnTo>
                <a:lnTo>
                  <a:pt x="603" y="1540"/>
                </a:lnTo>
                <a:lnTo>
                  <a:pt x="149" y="1540"/>
                </a:lnTo>
                <a:lnTo>
                  <a:pt x="149" y="1540"/>
                </a:lnTo>
                <a:lnTo>
                  <a:pt x="173" y="1583"/>
                </a:lnTo>
                <a:lnTo>
                  <a:pt x="200" y="1625"/>
                </a:lnTo>
                <a:lnTo>
                  <a:pt x="229" y="1668"/>
                </a:lnTo>
                <a:lnTo>
                  <a:pt x="260" y="1711"/>
                </a:lnTo>
                <a:lnTo>
                  <a:pt x="293" y="1753"/>
                </a:lnTo>
                <a:lnTo>
                  <a:pt x="329" y="1795"/>
                </a:lnTo>
                <a:lnTo>
                  <a:pt x="366" y="1836"/>
                </a:lnTo>
                <a:lnTo>
                  <a:pt x="407" y="1878"/>
                </a:lnTo>
                <a:lnTo>
                  <a:pt x="407" y="1878"/>
                </a:lnTo>
                <a:lnTo>
                  <a:pt x="484" y="1954"/>
                </a:lnTo>
                <a:lnTo>
                  <a:pt x="571" y="2037"/>
                </a:lnTo>
                <a:lnTo>
                  <a:pt x="666" y="2125"/>
                </a:lnTo>
                <a:lnTo>
                  <a:pt x="765" y="2217"/>
                </a:lnTo>
                <a:lnTo>
                  <a:pt x="868" y="2310"/>
                </a:lnTo>
                <a:lnTo>
                  <a:pt x="972" y="2404"/>
                </a:lnTo>
                <a:lnTo>
                  <a:pt x="1177" y="2586"/>
                </a:lnTo>
                <a:lnTo>
                  <a:pt x="1363" y="2750"/>
                </a:lnTo>
                <a:lnTo>
                  <a:pt x="1516" y="2883"/>
                </a:lnTo>
                <a:lnTo>
                  <a:pt x="1658" y="3004"/>
                </a:lnTo>
                <a:lnTo>
                  <a:pt x="1658" y="3004"/>
                </a:lnTo>
                <a:lnTo>
                  <a:pt x="1799" y="2883"/>
                </a:lnTo>
                <a:lnTo>
                  <a:pt x="1951" y="2750"/>
                </a:lnTo>
                <a:lnTo>
                  <a:pt x="2138" y="2586"/>
                </a:lnTo>
                <a:lnTo>
                  <a:pt x="2342" y="2404"/>
                </a:lnTo>
                <a:lnTo>
                  <a:pt x="2447" y="2310"/>
                </a:lnTo>
                <a:lnTo>
                  <a:pt x="2550" y="2217"/>
                </a:lnTo>
                <a:lnTo>
                  <a:pt x="2649" y="2125"/>
                </a:lnTo>
                <a:lnTo>
                  <a:pt x="2744" y="2037"/>
                </a:lnTo>
                <a:lnTo>
                  <a:pt x="2830" y="1954"/>
                </a:lnTo>
                <a:lnTo>
                  <a:pt x="2908" y="1878"/>
                </a:lnTo>
                <a:lnTo>
                  <a:pt x="2908" y="1878"/>
                </a:lnTo>
                <a:lnTo>
                  <a:pt x="2932" y="1853"/>
                </a:lnTo>
                <a:lnTo>
                  <a:pt x="2955" y="1829"/>
                </a:lnTo>
                <a:lnTo>
                  <a:pt x="2978" y="1803"/>
                </a:lnTo>
                <a:lnTo>
                  <a:pt x="3000" y="1778"/>
                </a:lnTo>
                <a:lnTo>
                  <a:pt x="3021" y="1753"/>
                </a:lnTo>
                <a:lnTo>
                  <a:pt x="3041" y="1728"/>
                </a:lnTo>
                <a:lnTo>
                  <a:pt x="3060" y="1702"/>
                </a:lnTo>
                <a:lnTo>
                  <a:pt x="3080" y="1677"/>
                </a:lnTo>
                <a:lnTo>
                  <a:pt x="3097" y="1651"/>
                </a:lnTo>
                <a:lnTo>
                  <a:pt x="3114" y="1625"/>
                </a:lnTo>
                <a:lnTo>
                  <a:pt x="3131" y="1600"/>
                </a:lnTo>
                <a:lnTo>
                  <a:pt x="3146" y="1574"/>
                </a:lnTo>
                <a:lnTo>
                  <a:pt x="3161" y="1548"/>
                </a:lnTo>
                <a:lnTo>
                  <a:pt x="3175" y="1523"/>
                </a:lnTo>
                <a:lnTo>
                  <a:pt x="3189" y="1496"/>
                </a:lnTo>
                <a:lnTo>
                  <a:pt x="3202" y="1470"/>
                </a:lnTo>
                <a:lnTo>
                  <a:pt x="3213" y="1445"/>
                </a:lnTo>
                <a:lnTo>
                  <a:pt x="3225" y="1418"/>
                </a:lnTo>
                <a:lnTo>
                  <a:pt x="3235" y="1392"/>
                </a:lnTo>
                <a:lnTo>
                  <a:pt x="3245" y="1366"/>
                </a:lnTo>
                <a:lnTo>
                  <a:pt x="3263" y="1314"/>
                </a:lnTo>
                <a:lnTo>
                  <a:pt x="3278" y="1262"/>
                </a:lnTo>
                <a:lnTo>
                  <a:pt x="3290" y="1210"/>
                </a:lnTo>
                <a:lnTo>
                  <a:pt x="3300" y="1159"/>
                </a:lnTo>
                <a:lnTo>
                  <a:pt x="3308" y="1107"/>
                </a:lnTo>
                <a:lnTo>
                  <a:pt x="3312" y="1056"/>
                </a:lnTo>
                <a:lnTo>
                  <a:pt x="3315" y="1006"/>
                </a:lnTo>
                <a:lnTo>
                  <a:pt x="3315" y="956"/>
                </a:lnTo>
                <a:lnTo>
                  <a:pt x="3313" y="906"/>
                </a:lnTo>
                <a:lnTo>
                  <a:pt x="3308" y="857"/>
                </a:lnTo>
                <a:lnTo>
                  <a:pt x="3301" y="809"/>
                </a:lnTo>
                <a:lnTo>
                  <a:pt x="3293" y="762"/>
                </a:lnTo>
                <a:lnTo>
                  <a:pt x="3281" y="715"/>
                </a:lnTo>
                <a:lnTo>
                  <a:pt x="3268" y="669"/>
                </a:lnTo>
                <a:lnTo>
                  <a:pt x="3253" y="624"/>
                </a:lnTo>
                <a:lnTo>
                  <a:pt x="3236" y="580"/>
                </a:lnTo>
                <a:lnTo>
                  <a:pt x="3217" y="537"/>
                </a:lnTo>
                <a:lnTo>
                  <a:pt x="3196" y="495"/>
                </a:lnTo>
                <a:lnTo>
                  <a:pt x="3173" y="456"/>
                </a:lnTo>
                <a:lnTo>
                  <a:pt x="3149" y="416"/>
                </a:lnTo>
                <a:lnTo>
                  <a:pt x="3122" y="379"/>
                </a:lnTo>
                <a:lnTo>
                  <a:pt x="3095" y="342"/>
                </a:lnTo>
                <a:lnTo>
                  <a:pt x="3066" y="307"/>
                </a:lnTo>
                <a:lnTo>
                  <a:pt x="3035" y="274"/>
                </a:lnTo>
                <a:lnTo>
                  <a:pt x="3003" y="242"/>
                </a:lnTo>
                <a:lnTo>
                  <a:pt x="2968" y="212"/>
                </a:lnTo>
                <a:lnTo>
                  <a:pt x="2934" y="183"/>
                </a:lnTo>
                <a:lnTo>
                  <a:pt x="2898" y="156"/>
                </a:lnTo>
                <a:lnTo>
                  <a:pt x="2859" y="132"/>
                </a:lnTo>
                <a:lnTo>
                  <a:pt x="2821" y="109"/>
                </a:lnTo>
                <a:lnTo>
                  <a:pt x="2780" y="88"/>
                </a:lnTo>
                <a:lnTo>
                  <a:pt x="2739" y="70"/>
                </a:lnTo>
                <a:lnTo>
                  <a:pt x="2697" y="52"/>
                </a:lnTo>
                <a:lnTo>
                  <a:pt x="2654" y="38"/>
                </a:lnTo>
                <a:lnTo>
                  <a:pt x="2610" y="26"/>
                </a:lnTo>
                <a:lnTo>
                  <a:pt x="2564" y="16"/>
                </a:lnTo>
                <a:lnTo>
                  <a:pt x="2518" y="9"/>
                </a:lnTo>
                <a:lnTo>
                  <a:pt x="2472" y="3"/>
                </a:lnTo>
                <a:lnTo>
                  <a:pt x="2448" y="1"/>
                </a:lnTo>
                <a:lnTo>
                  <a:pt x="2424" y="0"/>
                </a:lnTo>
                <a:lnTo>
                  <a:pt x="2400" y="0"/>
                </a:lnTo>
                <a:lnTo>
                  <a:pt x="2376" y="0"/>
                </a:lnTo>
                <a:lnTo>
                  <a:pt x="2352" y="1"/>
                </a:lnTo>
                <a:lnTo>
                  <a:pt x="2327" y="3"/>
                </a:lnTo>
                <a:lnTo>
                  <a:pt x="2303" y="5"/>
                </a:lnTo>
                <a:lnTo>
                  <a:pt x="2277" y="8"/>
                </a:lnTo>
                <a:lnTo>
                  <a:pt x="2252" y="12"/>
                </a:lnTo>
                <a:lnTo>
                  <a:pt x="2228" y="16"/>
                </a:lnTo>
                <a:lnTo>
                  <a:pt x="2202" y="21"/>
                </a:lnTo>
                <a:lnTo>
                  <a:pt x="2177" y="27"/>
                </a:lnTo>
                <a:lnTo>
                  <a:pt x="2152" y="33"/>
                </a:lnTo>
                <a:lnTo>
                  <a:pt x="2126" y="41"/>
                </a:lnTo>
                <a:lnTo>
                  <a:pt x="2101" y="48"/>
                </a:lnTo>
                <a:lnTo>
                  <a:pt x="2075" y="58"/>
                </a:lnTo>
                <a:lnTo>
                  <a:pt x="2049" y="66"/>
                </a:lnTo>
                <a:lnTo>
                  <a:pt x="2023" y="77"/>
                </a:lnTo>
                <a:lnTo>
                  <a:pt x="1998" y="88"/>
                </a:lnTo>
                <a:lnTo>
                  <a:pt x="1971" y="100"/>
                </a:lnTo>
                <a:lnTo>
                  <a:pt x="1945" y="112"/>
                </a:lnTo>
                <a:lnTo>
                  <a:pt x="1920" y="126"/>
                </a:lnTo>
                <a:lnTo>
                  <a:pt x="1893" y="140"/>
                </a:lnTo>
                <a:lnTo>
                  <a:pt x="1867" y="155"/>
                </a:lnTo>
                <a:lnTo>
                  <a:pt x="1841" y="171"/>
                </a:lnTo>
                <a:lnTo>
                  <a:pt x="1815" y="187"/>
                </a:lnTo>
                <a:lnTo>
                  <a:pt x="1788" y="205"/>
                </a:lnTo>
                <a:lnTo>
                  <a:pt x="1762" y="224"/>
                </a:lnTo>
                <a:lnTo>
                  <a:pt x="1736" y="243"/>
                </a:lnTo>
                <a:lnTo>
                  <a:pt x="1710" y="262"/>
                </a:lnTo>
                <a:lnTo>
                  <a:pt x="1683" y="284"/>
                </a:lnTo>
                <a:lnTo>
                  <a:pt x="1658" y="305"/>
                </a:lnTo>
                <a:lnTo>
                  <a:pt x="1658" y="305"/>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pl-PL"/>
          </a:p>
        </p:txBody>
      </p:sp>
      <p:pic>
        <p:nvPicPr>
          <p:cNvPr id="73" name="Grafika 72" descr="Zagrożenia dla okolicy, w której mieszkają respondenci związane ze zmieniającym się klimatem.&#10;&#10;Grafika przedstawia problem z glebą, uprawami: 4%.&#10;">
            <a:extLst>
              <a:ext uri="{FF2B5EF4-FFF2-40B4-BE49-F238E27FC236}">
                <a16:creationId xmlns:a16="http://schemas.microsoft.com/office/drawing/2014/main" id="{EFFA612C-2AC7-465B-A24A-DFDBC248AE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15697" y="3538668"/>
            <a:ext cx="540000" cy="540000"/>
          </a:xfrm>
          <a:prstGeom prst="rect">
            <a:avLst/>
          </a:prstGeom>
        </p:spPr>
      </p:pic>
      <p:pic>
        <p:nvPicPr>
          <p:cNvPr id="75" name="Grafika 74" descr="Zagrożenia dla okolicy, w której mieszkają respondenci związane ze zmieniającym się klimatem.&#10;&#10;Grafika przedstawia problem owadów, szkodników: 2%.&#10;">
            <a:extLst>
              <a:ext uri="{FF2B5EF4-FFF2-40B4-BE49-F238E27FC236}">
                <a16:creationId xmlns:a16="http://schemas.microsoft.com/office/drawing/2014/main" id="{BD3E35DF-5B3D-4C56-8255-B815DF079E7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61493" y="3555761"/>
            <a:ext cx="540000" cy="540000"/>
          </a:xfrm>
          <a:prstGeom prst="rect">
            <a:avLst/>
          </a:prstGeom>
        </p:spPr>
      </p:pic>
      <p:sp>
        <p:nvSpPr>
          <p:cNvPr id="76" name="Prostokąt: zaokrąglone rogi 75">
            <a:extLst>
              <a:ext uri="{FF2B5EF4-FFF2-40B4-BE49-F238E27FC236}">
                <a16:creationId xmlns:a16="http://schemas.microsoft.com/office/drawing/2014/main" id="{2E1401F9-ECDC-4C0B-92A8-A3F83E32E01E}"/>
              </a:ext>
            </a:extLst>
          </p:cNvPr>
          <p:cNvSpPr/>
          <p:nvPr/>
        </p:nvSpPr>
        <p:spPr>
          <a:xfrm>
            <a:off x="4600782" y="1659602"/>
            <a:ext cx="1352073" cy="1427168"/>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77" name="Prostokąt: zaokrąglone rogi 76">
            <a:extLst>
              <a:ext uri="{FF2B5EF4-FFF2-40B4-BE49-F238E27FC236}">
                <a16:creationId xmlns:a16="http://schemas.microsoft.com/office/drawing/2014/main" id="{E9F9A7A9-7107-4475-BBC6-C90741F7D0B1}"/>
              </a:ext>
            </a:extLst>
          </p:cNvPr>
          <p:cNvSpPr/>
          <p:nvPr/>
        </p:nvSpPr>
        <p:spPr>
          <a:xfrm>
            <a:off x="5994611" y="1670641"/>
            <a:ext cx="1352073" cy="1427168"/>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78" name="Prostokąt: zaokrąglone rogi 77">
            <a:extLst>
              <a:ext uri="{FF2B5EF4-FFF2-40B4-BE49-F238E27FC236}">
                <a16:creationId xmlns:a16="http://schemas.microsoft.com/office/drawing/2014/main" id="{BA12A340-8D0C-4AB5-8BBA-9FA73309AA23}"/>
              </a:ext>
            </a:extLst>
          </p:cNvPr>
          <p:cNvSpPr/>
          <p:nvPr/>
        </p:nvSpPr>
        <p:spPr>
          <a:xfrm>
            <a:off x="7388440" y="1659853"/>
            <a:ext cx="1352073" cy="1427168"/>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85" name="Prostokąt: zaokrąglone rogi 84">
            <a:extLst>
              <a:ext uri="{FF2B5EF4-FFF2-40B4-BE49-F238E27FC236}">
                <a16:creationId xmlns:a16="http://schemas.microsoft.com/office/drawing/2014/main" id="{94E76B28-F710-4963-BC69-B26CDF53F318}"/>
              </a:ext>
            </a:extLst>
          </p:cNvPr>
          <p:cNvSpPr/>
          <p:nvPr/>
        </p:nvSpPr>
        <p:spPr>
          <a:xfrm>
            <a:off x="4606425" y="3336004"/>
            <a:ext cx="1352073" cy="1427168"/>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86" name="Prostokąt: zaokrąglone rogi 85">
            <a:extLst>
              <a:ext uri="{FF2B5EF4-FFF2-40B4-BE49-F238E27FC236}">
                <a16:creationId xmlns:a16="http://schemas.microsoft.com/office/drawing/2014/main" id="{DD3F7651-D80B-41C4-8C2A-0E90850AC33A}"/>
              </a:ext>
            </a:extLst>
          </p:cNvPr>
          <p:cNvSpPr/>
          <p:nvPr/>
        </p:nvSpPr>
        <p:spPr>
          <a:xfrm>
            <a:off x="6000254" y="3347043"/>
            <a:ext cx="1352073" cy="1427168"/>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87" name="Prostokąt: zaokrąglone rogi 86">
            <a:extLst>
              <a:ext uri="{FF2B5EF4-FFF2-40B4-BE49-F238E27FC236}">
                <a16:creationId xmlns:a16="http://schemas.microsoft.com/office/drawing/2014/main" id="{9DD73C0C-238F-4C72-926A-E8C2C1F6D513}"/>
              </a:ext>
            </a:extLst>
          </p:cNvPr>
          <p:cNvSpPr/>
          <p:nvPr/>
        </p:nvSpPr>
        <p:spPr>
          <a:xfrm>
            <a:off x="7394083" y="3336255"/>
            <a:ext cx="1352073" cy="1427168"/>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88" name="Prostokąt: zaokrąglone rogi 87">
            <a:extLst>
              <a:ext uri="{FF2B5EF4-FFF2-40B4-BE49-F238E27FC236}">
                <a16:creationId xmlns:a16="http://schemas.microsoft.com/office/drawing/2014/main" id="{4BD8C282-C3E6-43E8-98BA-4B0C2008A48B}"/>
              </a:ext>
            </a:extLst>
          </p:cNvPr>
          <p:cNvSpPr/>
          <p:nvPr/>
        </p:nvSpPr>
        <p:spPr>
          <a:xfrm>
            <a:off x="435168" y="3330358"/>
            <a:ext cx="1352073" cy="1427168"/>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89" name="Prostokąt: zaokrąglone rogi 88">
            <a:extLst>
              <a:ext uri="{FF2B5EF4-FFF2-40B4-BE49-F238E27FC236}">
                <a16:creationId xmlns:a16="http://schemas.microsoft.com/office/drawing/2014/main" id="{85539830-16E7-4AF1-9E32-C859DD1A0043}"/>
              </a:ext>
            </a:extLst>
          </p:cNvPr>
          <p:cNvSpPr/>
          <p:nvPr/>
        </p:nvSpPr>
        <p:spPr>
          <a:xfrm>
            <a:off x="1828997" y="3341397"/>
            <a:ext cx="1352073" cy="1427168"/>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90" name="Prostokąt: zaokrąglone rogi 89">
            <a:extLst>
              <a:ext uri="{FF2B5EF4-FFF2-40B4-BE49-F238E27FC236}">
                <a16:creationId xmlns:a16="http://schemas.microsoft.com/office/drawing/2014/main" id="{FD8976EC-8FB1-4662-A5B6-3E98DF2406C1}"/>
              </a:ext>
            </a:extLst>
          </p:cNvPr>
          <p:cNvSpPr/>
          <p:nvPr/>
        </p:nvSpPr>
        <p:spPr>
          <a:xfrm>
            <a:off x="3222826" y="3330609"/>
            <a:ext cx="1352073" cy="1427168"/>
          </a:xfrm>
          <a:prstGeom prst="roundRect">
            <a:avLst>
              <a:gd name="adj" fmla="val 17701"/>
            </a:avLst>
          </a:prstGeom>
          <a:noFill/>
          <a:ln w="635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91" name="Prostokąt: zaokrąglone rogi 90">
            <a:extLst>
              <a:ext uri="{FF2B5EF4-FFF2-40B4-BE49-F238E27FC236}">
                <a16:creationId xmlns:a16="http://schemas.microsoft.com/office/drawing/2014/main" id="{D2178643-29D0-4E93-B6A6-023719A3D7C5}"/>
              </a:ext>
            </a:extLst>
          </p:cNvPr>
          <p:cNvSpPr/>
          <p:nvPr/>
        </p:nvSpPr>
        <p:spPr>
          <a:xfrm>
            <a:off x="440820" y="1653957"/>
            <a:ext cx="4131179" cy="1427168"/>
          </a:xfrm>
          <a:prstGeom prst="roundRect">
            <a:avLst>
              <a:gd name="adj" fmla="val 17701"/>
            </a:avLst>
          </a:prstGeom>
          <a:noFill/>
          <a:ln w="6350">
            <a:solidFill>
              <a:srgbClr val="0066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p>
        </p:txBody>
      </p:sp>
      <p:sp>
        <p:nvSpPr>
          <p:cNvPr id="92" name="pole tekstowe 91">
            <a:extLst>
              <a:ext uri="{FF2B5EF4-FFF2-40B4-BE49-F238E27FC236}">
                <a16:creationId xmlns:a16="http://schemas.microsoft.com/office/drawing/2014/main" id="{BCCB07C1-28CB-4103-959E-69B266D678F3}"/>
              </a:ext>
            </a:extLst>
          </p:cNvPr>
          <p:cNvSpPr txBox="1"/>
          <p:nvPr/>
        </p:nvSpPr>
        <p:spPr>
          <a:xfrm>
            <a:off x="1496522" y="1503245"/>
            <a:ext cx="839508" cy="276999"/>
          </a:xfrm>
          <a:prstGeom prst="rect">
            <a:avLst/>
          </a:prstGeom>
          <a:solidFill>
            <a:schemeClr val="bg1"/>
          </a:solidFill>
        </p:spPr>
        <p:txBody>
          <a:bodyPr wrap="square">
            <a:spAutoFit/>
          </a:bodyPr>
          <a:lstStyle/>
          <a:p>
            <a:pPr algn="ctr"/>
            <a:r>
              <a:rPr lang="pl-PL" sz="1200" b="1"/>
              <a:t>TOP3</a:t>
            </a:r>
          </a:p>
        </p:txBody>
      </p:sp>
      <p:pic>
        <p:nvPicPr>
          <p:cNvPr id="93" name="Grafika 92" descr="Zagrożenia dla okolicy, w której mieszkają respondenci związane ze zmieniającym się klimatem.&#10;&#10;Grafika przedstawia inne zagrożenia: 6%.&#10;">
            <a:extLst>
              <a:ext uri="{FF2B5EF4-FFF2-40B4-BE49-F238E27FC236}">
                <a16:creationId xmlns:a16="http://schemas.microsoft.com/office/drawing/2014/main" id="{7AE2ED1D-5B83-4409-9769-BBFF5872AF1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72975" y="3563056"/>
            <a:ext cx="468000" cy="468000"/>
          </a:xfrm>
          <a:prstGeom prst="rect">
            <a:avLst/>
          </a:prstGeom>
        </p:spPr>
      </p:pic>
      <p:pic>
        <p:nvPicPr>
          <p:cNvPr id="94" name="Grafika 93" descr="Zagrożenia dla okolicy, w której mieszkają respondenci związane ze zmieniającym się klimatem.&#10;&#10;Grafika przedstawia odpowiedź nie wiem, trudno powiedzieć: 21%.">
            <a:extLst>
              <a:ext uri="{FF2B5EF4-FFF2-40B4-BE49-F238E27FC236}">
                <a16:creationId xmlns:a16="http://schemas.microsoft.com/office/drawing/2014/main" id="{A76AC769-FB23-46EF-BFE1-F72E7F344E6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52362" y="3542251"/>
            <a:ext cx="468000" cy="468000"/>
          </a:xfrm>
          <a:prstGeom prst="rect">
            <a:avLst/>
          </a:prstGeom>
        </p:spPr>
      </p:pic>
    </p:spTree>
    <p:extLst>
      <p:ext uri="{BB962C8B-B14F-4D97-AF65-F5344CB8AC3E}">
        <p14:creationId xmlns:p14="http://schemas.microsoft.com/office/powerpoint/2010/main" val="313794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 name="Tabela 114">
            <a:extLst>
              <a:ext uri="{FF2B5EF4-FFF2-40B4-BE49-F238E27FC236}">
                <a16:creationId xmlns:a16="http://schemas.microsoft.com/office/drawing/2014/main" id="{CC9AF1A1-03B6-4CBB-85FD-5BF59AC543B2}"/>
              </a:ext>
            </a:extLst>
          </p:cNvPr>
          <p:cNvGraphicFramePr>
            <a:graphicFrameLocks noGrp="1"/>
          </p:cNvGraphicFramePr>
          <p:nvPr>
            <p:extLst>
              <p:ext uri="{D42A27DB-BD31-4B8C-83A1-F6EECF244321}">
                <p14:modId xmlns:p14="http://schemas.microsoft.com/office/powerpoint/2010/main" val="3035415335"/>
              </p:ext>
            </p:extLst>
          </p:nvPr>
        </p:nvGraphicFramePr>
        <p:xfrm>
          <a:off x="611765" y="5174650"/>
          <a:ext cx="7773684" cy="370840"/>
        </p:xfrm>
        <a:graphic>
          <a:graphicData uri="http://schemas.openxmlformats.org/drawingml/2006/table">
            <a:tbl>
              <a:tblPr firstRow="1" bandRow="1">
                <a:tableStyleId>{5C22544A-7EE6-4342-B048-85BDC9FD1C3A}</a:tableStyleId>
              </a:tblPr>
              <a:tblGrid>
                <a:gridCol w="1295614">
                  <a:extLst>
                    <a:ext uri="{9D8B030D-6E8A-4147-A177-3AD203B41FA5}">
                      <a16:colId xmlns:a16="http://schemas.microsoft.com/office/drawing/2014/main" val="2938667892"/>
                    </a:ext>
                  </a:extLst>
                </a:gridCol>
                <a:gridCol w="1445421">
                  <a:extLst>
                    <a:ext uri="{9D8B030D-6E8A-4147-A177-3AD203B41FA5}">
                      <a16:colId xmlns:a16="http://schemas.microsoft.com/office/drawing/2014/main" val="411925587"/>
                    </a:ext>
                  </a:extLst>
                </a:gridCol>
                <a:gridCol w="1253067">
                  <a:extLst>
                    <a:ext uri="{9D8B030D-6E8A-4147-A177-3AD203B41FA5}">
                      <a16:colId xmlns:a16="http://schemas.microsoft.com/office/drawing/2014/main" val="3608420190"/>
                    </a:ext>
                  </a:extLst>
                </a:gridCol>
                <a:gridCol w="1365955">
                  <a:extLst>
                    <a:ext uri="{9D8B030D-6E8A-4147-A177-3AD203B41FA5}">
                      <a16:colId xmlns:a16="http://schemas.microsoft.com/office/drawing/2014/main" val="2823064476"/>
                    </a:ext>
                  </a:extLst>
                </a:gridCol>
                <a:gridCol w="1230489">
                  <a:extLst>
                    <a:ext uri="{9D8B030D-6E8A-4147-A177-3AD203B41FA5}">
                      <a16:colId xmlns:a16="http://schemas.microsoft.com/office/drawing/2014/main" val="608497383"/>
                    </a:ext>
                  </a:extLst>
                </a:gridCol>
                <a:gridCol w="1183138">
                  <a:extLst>
                    <a:ext uri="{9D8B030D-6E8A-4147-A177-3AD203B41FA5}">
                      <a16:colId xmlns:a16="http://schemas.microsoft.com/office/drawing/2014/main" val="3731940937"/>
                    </a:ext>
                  </a:extLst>
                </a:gridCol>
              </a:tblGrid>
              <a:tr h="370840">
                <a:tc>
                  <a:txBody>
                    <a:bodyPr/>
                    <a:lstStyle/>
                    <a:p>
                      <a:pPr marL="0" algn="ctr" defTabSz="914400" rtl="0" eaLnBrk="1" fontAlgn="ctr" latinLnBrk="0" hangingPunct="1"/>
                      <a:r>
                        <a:rPr lang="pl-PL" sz="900" b="0" u="none" strike="noStrike" kern="1200">
                          <a:solidFill>
                            <a:schemeClr val="dk1"/>
                          </a:solidFill>
                          <a:effectLst/>
                          <a:latin typeface="Calibri" panose="020F0502020204030204" pitchFamily="34" charset="0"/>
                          <a:ea typeface="+mn-ea"/>
                          <a:cs typeface="Calibri" panose="020F0502020204030204" pitchFamily="34" charset="0"/>
                        </a:rPr>
                        <a:t>problemy zdrowotne, choroby</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900" b="0" u="none" strike="noStrike" kern="1200">
                          <a:solidFill>
                            <a:schemeClr val="dk1"/>
                          </a:solidFill>
                          <a:effectLst/>
                          <a:latin typeface="Calibri" panose="020F0502020204030204" pitchFamily="34" charset="0"/>
                          <a:ea typeface="+mn-ea"/>
                          <a:cs typeface="Calibri" panose="020F0502020204030204" pitchFamily="34" charset="0"/>
                        </a:rPr>
                        <a:t>przemysł, budownictwo</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900" b="0" u="none" strike="noStrike" kern="1200">
                          <a:solidFill>
                            <a:schemeClr val="dk1"/>
                          </a:solidFill>
                          <a:effectLst/>
                          <a:latin typeface="Calibri" panose="020F0502020204030204" pitchFamily="34" charset="0"/>
                          <a:ea typeface="+mn-ea"/>
                          <a:cs typeface="Calibri" panose="020F0502020204030204" pitchFamily="34" charset="0"/>
                        </a:rPr>
                        <a:t>problem z glebą, uprawami</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900" b="0" u="none" strike="noStrike" kern="1200">
                          <a:solidFill>
                            <a:schemeClr val="dk1"/>
                          </a:solidFill>
                          <a:effectLst/>
                          <a:latin typeface="Calibri" panose="020F0502020204030204" pitchFamily="34" charset="0"/>
                          <a:ea typeface="+mn-ea"/>
                          <a:cs typeface="Calibri" panose="020F0502020204030204" pitchFamily="34" charset="0"/>
                        </a:rPr>
                        <a:t>problem owadów, szkodników</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900" b="0" u="none" strike="noStrike" kern="1200">
                          <a:solidFill>
                            <a:schemeClr val="dk1"/>
                          </a:solidFill>
                          <a:effectLst/>
                          <a:latin typeface="Calibri" panose="020F0502020204030204" pitchFamily="34" charset="0"/>
                          <a:ea typeface="+mn-ea"/>
                          <a:cs typeface="Calibri" panose="020F0502020204030204" pitchFamily="34" charset="0"/>
                        </a:rPr>
                        <a:t>inne</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900" b="0" u="none" strike="noStrike" kern="1200">
                          <a:solidFill>
                            <a:schemeClr val="dk1"/>
                          </a:solidFill>
                          <a:effectLst/>
                          <a:latin typeface="Calibri" panose="020F0502020204030204" pitchFamily="34" charset="0"/>
                          <a:ea typeface="+mn-ea"/>
                          <a:cs typeface="Calibri" panose="020F0502020204030204" pitchFamily="34" charset="0"/>
                        </a:rPr>
                        <a:t>nie wiem, trudno powiedzieć</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511642"/>
                  </a:ext>
                </a:extLst>
              </a:tr>
            </a:tbl>
          </a:graphicData>
        </a:graphic>
      </p:graphicFrame>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Zagrożenia dla okolicy zamieszkania</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n=1005. Ze względu na wiek: 15-24 lata: n=21, 25-34 lata: n=143, 35-44 lata: n=234, 45-59 lat: n=274, 60 i więcej lat: n=322 </a:t>
            </a: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5" y="908050"/>
            <a:ext cx="8486775" cy="252413"/>
          </a:xfrm>
        </p:spPr>
        <p:txBody>
          <a:bodyPr/>
          <a:lstStyle/>
          <a:p>
            <a:pPr algn="just"/>
            <a:r>
              <a:rPr lang="pl-PL" sz="1100"/>
              <a:t>C4. Proszę opisać własnymi słowami trzy zagrożenia dla okolicy, w której Pan(i) mieszka, które wiążą się ze zmieniającym się klimatem.</a:t>
            </a:r>
          </a:p>
          <a:p>
            <a:pPr algn="just"/>
            <a:r>
              <a:rPr lang="pl-PL" sz="800" i="1">
                <a:solidFill>
                  <a:schemeClr val="bg1">
                    <a:lumMod val="75000"/>
                  </a:schemeClr>
                </a:solidFill>
              </a:rPr>
              <a:t>Pytanie otwarte.</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a:extLst>
              <a:ext uri="{FF2B5EF4-FFF2-40B4-BE49-F238E27FC236}">
                <a16:creationId xmlns:a16="http://schemas.microsoft.com/office/drawing/2014/main" id="{738DF58A-146E-4ED0-8634-43DA24C6B3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043" y="141394"/>
            <a:ext cx="540000" cy="540000"/>
          </a:xfrm>
          <a:prstGeom prst="rect">
            <a:avLst/>
          </a:prstGeom>
        </p:spPr>
      </p:pic>
      <p:graphicFrame>
        <p:nvGraphicFramePr>
          <p:cNvPr id="72" name="Wykres 71">
            <a:extLst>
              <a:ext uri="{FF2B5EF4-FFF2-40B4-BE49-F238E27FC236}">
                <a16:creationId xmlns:a16="http://schemas.microsoft.com/office/drawing/2014/main" id="{05792D44-9DB3-44E6-872F-D460BBC3BC0F}"/>
              </a:ext>
            </a:extLst>
          </p:cNvPr>
          <p:cNvGraphicFramePr/>
          <p:nvPr>
            <p:extLst>
              <p:ext uri="{D42A27DB-BD31-4B8C-83A1-F6EECF244321}">
                <p14:modId xmlns:p14="http://schemas.microsoft.com/office/powerpoint/2010/main" val="2983534618"/>
              </p:ext>
            </p:extLst>
          </p:nvPr>
        </p:nvGraphicFramePr>
        <p:xfrm>
          <a:off x="333052" y="3092253"/>
          <a:ext cx="8199183" cy="17733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Wykres 73">
            <a:extLst>
              <a:ext uri="{FF2B5EF4-FFF2-40B4-BE49-F238E27FC236}">
                <a16:creationId xmlns:a16="http://schemas.microsoft.com/office/drawing/2014/main" id="{DF2D0C6C-EBB3-4922-A514-1A2D4F187310}"/>
              </a:ext>
            </a:extLst>
          </p:cNvPr>
          <p:cNvGraphicFramePr/>
          <p:nvPr>
            <p:extLst>
              <p:ext uri="{D42A27DB-BD31-4B8C-83A1-F6EECF244321}">
                <p14:modId xmlns:p14="http://schemas.microsoft.com/office/powerpoint/2010/main" val="3908661860"/>
              </p:ext>
            </p:extLst>
          </p:nvPr>
        </p:nvGraphicFramePr>
        <p:xfrm>
          <a:off x="333052" y="1168679"/>
          <a:ext cx="8199183" cy="1773378"/>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upa 9">
            <a:extLst>
              <a:ext uri="{FF2B5EF4-FFF2-40B4-BE49-F238E27FC236}">
                <a16:creationId xmlns:a16="http://schemas.microsoft.com/office/drawing/2014/main" id="{7E845053-5C95-4191-939D-F2CAB8E6871C}"/>
              </a:ext>
            </a:extLst>
          </p:cNvPr>
          <p:cNvGrpSpPr/>
          <p:nvPr/>
        </p:nvGrpSpPr>
        <p:grpSpPr>
          <a:xfrm>
            <a:off x="5950878" y="1103909"/>
            <a:ext cx="3195217" cy="978927"/>
            <a:chOff x="5950878" y="1103909"/>
            <a:chExt cx="3195217" cy="978927"/>
          </a:xfrm>
        </p:grpSpPr>
        <p:grpSp>
          <p:nvGrpSpPr>
            <p:cNvPr id="82" name="Grupa 81">
              <a:extLst>
                <a:ext uri="{FF2B5EF4-FFF2-40B4-BE49-F238E27FC236}">
                  <a16:creationId xmlns:a16="http://schemas.microsoft.com/office/drawing/2014/main" id="{B9A2DAD1-6265-4508-9F05-1EA8FF91DE75}"/>
                </a:ext>
              </a:extLst>
            </p:cNvPr>
            <p:cNvGrpSpPr/>
            <p:nvPr/>
          </p:nvGrpSpPr>
          <p:grpSpPr>
            <a:xfrm>
              <a:off x="5950878" y="1386247"/>
              <a:ext cx="773832" cy="253916"/>
              <a:chOff x="5450723" y="1496219"/>
              <a:chExt cx="773832" cy="253916"/>
            </a:xfrm>
          </p:grpSpPr>
          <p:sp>
            <p:nvSpPr>
              <p:cNvPr id="112" name="pole tekstowe 111">
                <a:extLst>
                  <a:ext uri="{FF2B5EF4-FFF2-40B4-BE49-F238E27FC236}">
                    <a16:creationId xmlns:a16="http://schemas.microsoft.com/office/drawing/2014/main" id="{5EBA64DD-BECB-4C07-9C30-5C817F31433C}"/>
                  </a:ext>
                </a:extLst>
              </p:cNvPr>
              <p:cNvSpPr txBox="1"/>
              <p:nvPr/>
            </p:nvSpPr>
            <p:spPr>
              <a:xfrm>
                <a:off x="5450723" y="1496219"/>
                <a:ext cx="773832" cy="253916"/>
              </a:xfrm>
              <a:prstGeom prst="rect">
                <a:avLst/>
              </a:prstGeom>
              <a:noFill/>
            </p:spPr>
            <p:txBody>
              <a:bodyPr wrap="square">
                <a:spAutoFit/>
              </a:bodyPr>
              <a:lstStyle/>
              <a:p>
                <a:pPr algn="ctr"/>
                <a:r>
                  <a:rPr lang="pl-PL" sz="1050" b="1" i="0" u="none" strike="noStrike">
                    <a:solidFill>
                      <a:schemeClr val="tx1"/>
                    </a:solidFill>
                    <a:effectLst/>
                  </a:rPr>
                  <a:t>Ogółem</a:t>
                </a:r>
                <a:endParaRPr lang="pl-PL" sz="1050" b="1"/>
              </a:p>
            </p:txBody>
          </p:sp>
          <p:sp>
            <p:nvSpPr>
              <p:cNvPr id="113" name="Prostokąt 112">
                <a:extLst>
                  <a:ext uri="{FF2B5EF4-FFF2-40B4-BE49-F238E27FC236}">
                    <a16:creationId xmlns:a16="http://schemas.microsoft.com/office/drawing/2014/main" id="{681A791E-3E18-422C-A6D1-DD26D999A8AF}"/>
                  </a:ext>
                </a:extLst>
              </p:cNvPr>
              <p:cNvSpPr/>
              <p:nvPr/>
            </p:nvSpPr>
            <p:spPr>
              <a:xfrm rot="16200000">
                <a:off x="5483050" y="1579806"/>
                <a:ext cx="83119" cy="7782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grpSp>
        <p:grpSp>
          <p:nvGrpSpPr>
            <p:cNvPr id="95" name="Grupa 94">
              <a:extLst>
                <a:ext uri="{FF2B5EF4-FFF2-40B4-BE49-F238E27FC236}">
                  <a16:creationId xmlns:a16="http://schemas.microsoft.com/office/drawing/2014/main" id="{4EF281D0-D32E-4DFB-971C-AB2052106ACA}"/>
                </a:ext>
              </a:extLst>
            </p:cNvPr>
            <p:cNvGrpSpPr/>
            <p:nvPr/>
          </p:nvGrpSpPr>
          <p:grpSpPr>
            <a:xfrm>
              <a:off x="6867360" y="1259838"/>
              <a:ext cx="1838081" cy="680550"/>
              <a:chOff x="6925897" y="1301039"/>
              <a:chExt cx="1838081" cy="680550"/>
            </a:xfrm>
          </p:grpSpPr>
          <p:sp>
            <p:nvSpPr>
              <p:cNvPr id="98" name="Prostokąt 97">
                <a:extLst>
                  <a:ext uri="{FF2B5EF4-FFF2-40B4-BE49-F238E27FC236}">
                    <a16:creationId xmlns:a16="http://schemas.microsoft.com/office/drawing/2014/main" id="{CF95E34B-36F0-4C1A-91F4-44D2914A43A4}"/>
                  </a:ext>
                </a:extLst>
              </p:cNvPr>
              <p:cNvSpPr/>
              <p:nvPr/>
            </p:nvSpPr>
            <p:spPr>
              <a:xfrm rot="16200000">
                <a:off x="6923249" y="1396764"/>
                <a:ext cx="83119" cy="77824"/>
              </a:xfrm>
              <a:prstGeom prst="rect">
                <a:avLst/>
              </a:prstGeom>
              <a:solidFill>
                <a:srgbClr val="605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99" name="Prostokąt 98">
                <a:extLst>
                  <a:ext uri="{FF2B5EF4-FFF2-40B4-BE49-F238E27FC236}">
                    <a16:creationId xmlns:a16="http://schemas.microsoft.com/office/drawing/2014/main" id="{D08A2510-459E-4CC4-ACDE-9995DF8F6BF8}"/>
                  </a:ext>
                </a:extLst>
              </p:cNvPr>
              <p:cNvSpPr/>
              <p:nvPr/>
            </p:nvSpPr>
            <p:spPr>
              <a:xfrm rot="16200000">
                <a:off x="6923249" y="1537489"/>
                <a:ext cx="83119" cy="77824"/>
              </a:xfrm>
              <a:prstGeom prst="rect">
                <a:avLst/>
              </a:prstGeom>
              <a:solidFill>
                <a:srgbClr val="C07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100" name="pole tekstowe 99">
                <a:extLst>
                  <a:ext uri="{FF2B5EF4-FFF2-40B4-BE49-F238E27FC236}">
                    <a16:creationId xmlns:a16="http://schemas.microsoft.com/office/drawing/2014/main" id="{68B55161-C9DE-4476-B660-B8D107059EBA}"/>
                  </a:ext>
                </a:extLst>
              </p:cNvPr>
              <p:cNvSpPr txBox="1"/>
              <p:nvPr/>
            </p:nvSpPr>
            <p:spPr>
              <a:xfrm>
                <a:off x="6970475" y="1301039"/>
                <a:ext cx="1793503" cy="253916"/>
              </a:xfrm>
              <a:prstGeom prst="rect">
                <a:avLst/>
              </a:prstGeom>
              <a:noFill/>
            </p:spPr>
            <p:txBody>
              <a:bodyPr wrap="square" rtlCol="0">
                <a:spAutoFit/>
              </a:bodyPr>
              <a:lstStyle/>
              <a:p>
                <a:r>
                  <a:rPr lang="pl-PL" sz="1050"/>
                  <a:t>25-34 lata</a:t>
                </a:r>
              </a:p>
            </p:txBody>
          </p:sp>
          <p:sp>
            <p:nvSpPr>
              <p:cNvPr id="101" name="pole tekstowe 100">
                <a:extLst>
                  <a:ext uri="{FF2B5EF4-FFF2-40B4-BE49-F238E27FC236}">
                    <a16:creationId xmlns:a16="http://schemas.microsoft.com/office/drawing/2014/main" id="{ADA2A361-0D77-49A4-B628-316D661F3D7F}"/>
                  </a:ext>
                </a:extLst>
              </p:cNvPr>
              <p:cNvSpPr txBox="1"/>
              <p:nvPr/>
            </p:nvSpPr>
            <p:spPr>
              <a:xfrm>
                <a:off x="6970475" y="1443250"/>
                <a:ext cx="1793503" cy="253916"/>
              </a:xfrm>
              <a:prstGeom prst="rect">
                <a:avLst/>
              </a:prstGeom>
              <a:noFill/>
            </p:spPr>
            <p:txBody>
              <a:bodyPr wrap="square" rtlCol="0">
                <a:spAutoFit/>
              </a:bodyPr>
              <a:lstStyle/>
              <a:p>
                <a:r>
                  <a:rPr lang="pl-PL" sz="1050"/>
                  <a:t>35-44 lat</a:t>
                </a:r>
              </a:p>
            </p:txBody>
          </p:sp>
          <p:sp>
            <p:nvSpPr>
              <p:cNvPr id="102" name="pole tekstowe 101">
                <a:extLst>
                  <a:ext uri="{FF2B5EF4-FFF2-40B4-BE49-F238E27FC236}">
                    <a16:creationId xmlns:a16="http://schemas.microsoft.com/office/drawing/2014/main" id="{75ED4899-39A0-4B23-9CCB-F5281A21242D}"/>
                  </a:ext>
                </a:extLst>
              </p:cNvPr>
              <p:cNvSpPr txBox="1"/>
              <p:nvPr/>
            </p:nvSpPr>
            <p:spPr>
              <a:xfrm>
                <a:off x="6970475" y="1585461"/>
                <a:ext cx="1793503" cy="253916"/>
              </a:xfrm>
              <a:prstGeom prst="rect">
                <a:avLst/>
              </a:prstGeom>
              <a:noFill/>
            </p:spPr>
            <p:txBody>
              <a:bodyPr wrap="square" rtlCol="0">
                <a:spAutoFit/>
              </a:bodyPr>
              <a:lstStyle/>
              <a:p>
                <a:r>
                  <a:rPr lang="pl-PL" sz="1050"/>
                  <a:t>45-59 lat</a:t>
                </a:r>
              </a:p>
            </p:txBody>
          </p:sp>
          <p:sp>
            <p:nvSpPr>
              <p:cNvPr id="103" name="Prostokąt 102">
                <a:extLst>
                  <a:ext uri="{FF2B5EF4-FFF2-40B4-BE49-F238E27FC236}">
                    <a16:creationId xmlns:a16="http://schemas.microsoft.com/office/drawing/2014/main" id="{8EEC702F-AD82-44DD-9F65-0B66DF82CB3C}"/>
                  </a:ext>
                </a:extLst>
              </p:cNvPr>
              <p:cNvSpPr/>
              <p:nvPr/>
            </p:nvSpPr>
            <p:spPr>
              <a:xfrm rot="16200000">
                <a:off x="6923249" y="1678214"/>
                <a:ext cx="83119" cy="77824"/>
              </a:xfrm>
              <a:prstGeom prst="rect">
                <a:avLst/>
              </a:prstGeom>
              <a:solidFill>
                <a:srgbClr val="944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104" name="Prostokąt 103">
                <a:extLst>
                  <a:ext uri="{FF2B5EF4-FFF2-40B4-BE49-F238E27FC236}">
                    <a16:creationId xmlns:a16="http://schemas.microsoft.com/office/drawing/2014/main" id="{18000D5A-C342-4D58-9BCB-45EF5C62AC31}"/>
                  </a:ext>
                </a:extLst>
              </p:cNvPr>
              <p:cNvSpPr/>
              <p:nvPr/>
            </p:nvSpPr>
            <p:spPr>
              <a:xfrm rot="16200000">
                <a:off x="6923249" y="1818939"/>
                <a:ext cx="83119" cy="77824"/>
              </a:xfrm>
              <a:prstGeom prst="rect">
                <a:avLst/>
              </a:prstGeom>
              <a:solidFill>
                <a:srgbClr val="33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105" name="pole tekstowe 104">
                <a:extLst>
                  <a:ext uri="{FF2B5EF4-FFF2-40B4-BE49-F238E27FC236}">
                    <a16:creationId xmlns:a16="http://schemas.microsoft.com/office/drawing/2014/main" id="{C96BCEA0-1341-49A6-A01E-021BE8B10116}"/>
                  </a:ext>
                </a:extLst>
              </p:cNvPr>
              <p:cNvSpPr txBox="1"/>
              <p:nvPr/>
            </p:nvSpPr>
            <p:spPr>
              <a:xfrm>
                <a:off x="6970475" y="1727673"/>
                <a:ext cx="1793503" cy="253916"/>
              </a:xfrm>
              <a:prstGeom prst="rect">
                <a:avLst/>
              </a:prstGeom>
              <a:noFill/>
            </p:spPr>
            <p:txBody>
              <a:bodyPr wrap="square" rtlCol="0">
                <a:spAutoFit/>
              </a:bodyPr>
              <a:lstStyle/>
              <a:p>
                <a:r>
                  <a:rPr lang="pl-PL" sz="1050"/>
                  <a:t>60 i więcej lat</a:t>
                </a:r>
              </a:p>
            </p:txBody>
          </p:sp>
        </p:grpSp>
        <p:grpSp>
          <p:nvGrpSpPr>
            <p:cNvPr id="83" name="Grupa 82">
              <a:extLst>
                <a:ext uri="{FF2B5EF4-FFF2-40B4-BE49-F238E27FC236}">
                  <a16:creationId xmlns:a16="http://schemas.microsoft.com/office/drawing/2014/main" id="{169610B1-F575-4624-816C-B3FCA03562AF}"/>
                </a:ext>
              </a:extLst>
            </p:cNvPr>
            <p:cNvGrpSpPr/>
            <p:nvPr/>
          </p:nvGrpSpPr>
          <p:grpSpPr>
            <a:xfrm>
              <a:off x="8071015" y="1103909"/>
              <a:ext cx="564666" cy="680156"/>
              <a:chOff x="6299205" y="3543307"/>
              <a:chExt cx="558800" cy="673091"/>
            </a:xfrm>
            <a:solidFill>
              <a:srgbClr val="AD9485"/>
            </a:solidFill>
          </p:grpSpPr>
          <p:sp>
            <p:nvSpPr>
              <p:cNvPr id="106" name="Freeform 32">
                <a:extLst>
                  <a:ext uri="{FF2B5EF4-FFF2-40B4-BE49-F238E27FC236}">
                    <a16:creationId xmlns:a16="http://schemas.microsoft.com/office/drawing/2014/main" id="{09FDDCF1-874A-43D5-ACE8-4F6691779760}"/>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07" name="Freeform 33">
                <a:extLst>
                  <a:ext uri="{FF2B5EF4-FFF2-40B4-BE49-F238E27FC236}">
                    <a16:creationId xmlns:a16="http://schemas.microsoft.com/office/drawing/2014/main" id="{D7F049DF-0372-418A-A6D9-E9AF1BBD07E0}"/>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08" name="Freeform 34">
                <a:extLst>
                  <a:ext uri="{FF2B5EF4-FFF2-40B4-BE49-F238E27FC236}">
                    <a16:creationId xmlns:a16="http://schemas.microsoft.com/office/drawing/2014/main" id="{A178EE24-A538-4681-9D5D-342A67802792}"/>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09" name="Freeform 35">
                <a:extLst>
                  <a:ext uri="{FF2B5EF4-FFF2-40B4-BE49-F238E27FC236}">
                    <a16:creationId xmlns:a16="http://schemas.microsoft.com/office/drawing/2014/main" id="{259F6F5B-84D6-486E-8E90-D50CBBB75124}"/>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10" name="Freeform 36">
                <a:extLst>
                  <a:ext uri="{FF2B5EF4-FFF2-40B4-BE49-F238E27FC236}">
                    <a16:creationId xmlns:a16="http://schemas.microsoft.com/office/drawing/2014/main" id="{26094D03-79C7-46A0-A035-DBEB69B932C1}"/>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11" name="Freeform 37">
                <a:extLst>
                  <a:ext uri="{FF2B5EF4-FFF2-40B4-BE49-F238E27FC236}">
                    <a16:creationId xmlns:a16="http://schemas.microsoft.com/office/drawing/2014/main" id="{2D2C1840-971F-41AB-A0E2-D9F0276CADA7}"/>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96" name="Prostokąt 95">
              <a:extLst>
                <a:ext uri="{FF2B5EF4-FFF2-40B4-BE49-F238E27FC236}">
                  <a16:creationId xmlns:a16="http://schemas.microsoft.com/office/drawing/2014/main" id="{5498B68D-973B-4F39-9642-AAE6CD00A98A}"/>
                </a:ext>
              </a:extLst>
            </p:cNvPr>
            <p:cNvSpPr/>
            <p:nvPr/>
          </p:nvSpPr>
          <p:spPr>
            <a:xfrm rot="16200000">
              <a:off x="6864714" y="1221346"/>
              <a:ext cx="83119" cy="77824"/>
            </a:xfrm>
            <a:prstGeom prst="rect">
              <a:avLst/>
            </a:prstGeom>
            <a:solidFill>
              <a:srgbClr val="C2B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97" name="pole tekstowe 96">
              <a:extLst>
                <a:ext uri="{FF2B5EF4-FFF2-40B4-BE49-F238E27FC236}">
                  <a16:creationId xmlns:a16="http://schemas.microsoft.com/office/drawing/2014/main" id="{D19F86DF-51D0-43FD-996E-2652620D4511}"/>
                </a:ext>
              </a:extLst>
            </p:cNvPr>
            <p:cNvSpPr txBox="1"/>
            <p:nvPr/>
          </p:nvSpPr>
          <p:spPr>
            <a:xfrm>
              <a:off x="6905315" y="1113777"/>
              <a:ext cx="1793503" cy="253916"/>
            </a:xfrm>
            <a:prstGeom prst="rect">
              <a:avLst/>
            </a:prstGeom>
            <a:noFill/>
          </p:spPr>
          <p:txBody>
            <a:bodyPr wrap="square" rtlCol="0">
              <a:spAutoFit/>
            </a:bodyPr>
            <a:lstStyle/>
            <a:p>
              <a:r>
                <a:rPr lang="pl-PL" sz="1050"/>
                <a:t>15-24 lata</a:t>
              </a:r>
              <a:r>
                <a:rPr lang="pl-PL" sz="1050">
                  <a:solidFill>
                    <a:schemeClr val="accent6">
                      <a:lumMod val="75000"/>
                    </a:schemeClr>
                  </a:solidFill>
                </a:rPr>
                <a:t>*</a:t>
              </a:r>
            </a:p>
          </p:txBody>
        </p:sp>
        <p:sp>
          <p:nvSpPr>
            <p:cNvPr id="81" name="pole tekstowe 80">
              <a:extLst>
                <a:ext uri="{FF2B5EF4-FFF2-40B4-BE49-F238E27FC236}">
                  <a16:creationId xmlns:a16="http://schemas.microsoft.com/office/drawing/2014/main" id="{19825325-9A5C-4A08-A256-24955BDC72F0}"/>
                </a:ext>
              </a:extLst>
            </p:cNvPr>
            <p:cNvSpPr txBox="1"/>
            <p:nvPr/>
          </p:nvSpPr>
          <p:spPr>
            <a:xfrm>
              <a:off x="6744148" y="1867392"/>
              <a:ext cx="2401947" cy="215444"/>
            </a:xfrm>
            <a:prstGeom prst="rect">
              <a:avLst/>
            </a:prstGeom>
            <a:noFill/>
          </p:spPr>
          <p:txBody>
            <a:bodyPr wrap="square">
              <a:spAutoFit/>
            </a:bodyPr>
            <a:lstStyle/>
            <a:p>
              <a:pPr>
                <a:spcBef>
                  <a:spcPct val="20000"/>
                </a:spcBef>
              </a:pPr>
              <a:r>
                <a:rPr lang="pl-PL" sz="800" i="1">
                  <a:solidFill>
                    <a:schemeClr val="accent6">
                      <a:lumMod val="75000"/>
                    </a:schemeClr>
                  </a:solidFill>
                </a:rPr>
                <a:t>* mała liczebność - wyniki mają charakter jakościowy</a:t>
              </a:r>
            </a:p>
          </p:txBody>
        </p:sp>
      </p:grpSp>
      <p:graphicFrame>
        <p:nvGraphicFramePr>
          <p:cNvPr id="114" name="Tabela 113">
            <a:extLst>
              <a:ext uri="{FF2B5EF4-FFF2-40B4-BE49-F238E27FC236}">
                <a16:creationId xmlns:a16="http://schemas.microsoft.com/office/drawing/2014/main" id="{06C53452-9290-455A-85B7-115F938F254B}"/>
              </a:ext>
            </a:extLst>
          </p:cNvPr>
          <p:cNvGraphicFramePr>
            <a:graphicFrameLocks noGrp="1"/>
          </p:cNvGraphicFramePr>
          <p:nvPr>
            <p:extLst>
              <p:ext uri="{D42A27DB-BD31-4B8C-83A1-F6EECF244321}">
                <p14:modId xmlns:p14="http://schemas.microsoft.com/office/powerpoint/2010/main" val="1779513648"/>
              </p:ext>
            </p:extLst>
          </p:nvPr>
        </p:nvGraphicFramePr>
        <p:xfrm>
          <a:off x="755575" y="3370425"/>
          <a:ext cx="7949865" cy="421005"/>
        </p:xfrm>
        <a:graphic>
          <a:graphicData uri="http://schemas.openxmlformats.org/drawingml/2006/table">
            <a:tbl>
              <a:tblPr firstRow="1" bandRow="1">
                <a:tableStyleId>{5C22544A-7EE6-4342-B048-85BDC9FD1C3A}</a:tableStyleId>
              </a:tblPr>
              <a:tblGrid>
                <a:gridCol w="1324978">
                  <a:extLst>
                    <a:ext uri="{9D8B030D-6E8A-4147-A177-3AD203B41FA5}">
                      <a16:colId xmlns:a16="http://schemas.microsoft.com/office/drawing/2014/main" val="2938667892"/>
                    </a:ext>
                  </a:extLst>
                </a:gridCol>
                <a:gridCol w="1324978">
                  <a:extLst>
                    <a:ext uri="{9D8B030D-6E8A-4147-A177-3AD203B41FA5}">
                      <a16:colId xmlns:a16="http://schemas.microsoft.com/office/drawing/2014/main" val="411925587"/>
                    </a:ext>
                  </a:extLst>
                </a:gridCol>
                <a:gridCol w="1324978">
                  <a:extLst>
                    <a:ext uri="{9D8B030D-6E8A-4147-A177-3AD203B41FA5}">
                      <a16:colId xmlns:a16="http://schemas.microsoft.com/office/drawing/2014/main" val="3608420190"/>
                    </a:ext>
                  </a:extLst>
                </a:gridCol>
                <a:gridCol w="1230024">
                  <a:extLst>
                    <a:ext uri="{9D8B030D-6E8A-4147-A177-3AD203B41FA5}">
                      <a16:colId xmlns:a16="http://schemas.microsoft.com/office/drawing/2014/main" val="2823064476"/>
                    </a:ext>
                  </a:extLst>
                </a:gridCol>
                <a:gridCol w="1241778">
                  <a:extLst>
                    <a:ext uri="{9D8B030D-6E8A-4147-A177-3AD203B41FA5}">
                      <a16:colId xmlns:a16="http://schemas.microsoft.com/office/drawing/2014/main" val="608497383"/>
                    </a:ext>
                  </a:extLst>
                </a:gridCol>
                <a:gridCol w="1503129">
                  <a:extLst>
                    <a:ext uri="{9D8B030D-6E8A-4147-A177-3AD203B41FA5}">
                      <a16:colId xmlns:a16="http://schemas.microsoft.com/office/drawing/2014/main" val="3731940937"/>
                    </a:ext>
                  </a:extLst>
                </a:gridCol>
              </a:tblGrid>
              <a:tr h="370840">
                <a:tc>
                  <a:txBody>
                    <a:bodyPr/>
                    <a:lstStyle/>
                    <a:p>
                      <a:pPr algn="ctr" fontAlgn="ctr"/>
                      <a:r>
                        <a:rPr lang="pl-PL" sz="900" b="0" i="0" u="none" strike="noStrike" kern="1200">
                          <a:solidFill>
                            <a:schemeClr val="tx1"/>
                          </a:solidFill>
                          <a:effectLst/>
                          <a:latin typeface="Calibri" panose="020F0502020204030204" pitchFamily="34" charset="0"/>
                          <a:ea typeface="+mn-ea"/>
                          <a:cs typeface="Calibri" panose="020F0502020204030204" pitchFamily="34" charset="0"/>
                        </a:rPr>
                        <a:t>katastrofy naturalne lub wywołane przez człowieka </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900" b="0" i="0" u="none" strike="noStrike" kern="1200">
                          <a:solidFill>
                            <a:schemeClr val="tx1"/>
                          </a:solidFill>
                          <a:effectLst/>
                          <a:latin typeface="Calibri" panose="020F0502020204030204" pitchFamily="34" charset="0"/>
                          <a:ea typeface="+mn-ea"/>
                          <a:cs typeface="Calibri" panose="020F0502020204030204" pitchFamily="34" charset="0"/>
                        </a:rPr>
                        <a:t>zanieczyszczenie powietrza, smog</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900" b="0" i="0" u="none" strike="noStrike">
                          <a:solidFill>
                            <a:schemeClr val="tx1"/>
                          </a:solidFill>
                          <a:effectLst/>
                          <a:latin typeface="Calibri" panose="020F0502020204030204" pitchFamily="34" charset="0"/>
                          <a:cs typeface="Calibri" panose="020F0502020204030204" pitchFamily="34" charset="0"/>
                        </a:rPr>
                        <a:t>zanikanie gatunków zwierząt </a:t>
                      </a:r>
                    </a:p>
                    <a:p>
                      <a:pPr algn="ctr" fontAlgn="ctr"/>
                      <a:r>
                        <a:rPr lang="pl-PL" sz="900" b="0" i="0" u="none" strike="noStrike">
                          <a:solidFill>
                            <a:schemeClr val="tx1"/>
                          </a:solidFill>
                          <a:effectLst/>
                          <a:latin typeface="Calibri" panose="020F0502020204030204" pitchFamily="34" charset="0"/>
                          <a:cs typeface="Calibri" panose="020F0502020204030204" pitchFamily="34" charset="0"/>
                        </a:rPr>
                        <a:t>i roślin</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900" b="0" i="0" u="none" strike="noStrike">
                          <a:solidFill>
                            <a:schemeClr val="tx1"/>
                          </a:solidFill>
                          <a:effectLst/>
                          <a:latin typeface="Calibri" panose="020F0502020204030204" pitchFamily="34" charset="0"/>
                          <a:cs typeface="Calibri" panose="020F0502020204030204" pitchFamily="34" charset="0"/>
                        </a:rPr>
                        <a:t>ocieplenie klimatu, podwyższenie temperatury</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900" b="0" i="0" u="none" strike="noStrike">
                          <a:solidFill>
                            <a:schemeClr val="tx1"/>
                          </a:solidFill>
                          <a:effectLst/>
                          <a:latin typeface="Calibri" panose="020F0502020204030204" pitchFamily="34" charset="0"/>
                          <a:cs typeface="Calibri" panose="020F0502020204030204" pitchFamily="34" charset="0"/>
                        </a:rPr>
                        <a:t>niedobór wody, niski poziom wód</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900" b="0" i="0" u="none" strike="noStrike">
                          <a:solidFill>
                            <a:schemeClr val="tx1"/>
                          </a:solidFill>
                          <a:effectLst/>
                          <a:latin typeface="Calibri" panose="020F0502020204030204" pitchFamily="34" charset="0"/>
                          <a:cs typeface="Calibri" panose="020F0502020204030204" pitchFamily="34" charset="0"/>
                        </a:rPr>
                        <a:t>problem odpadów</a:t>
                      </a:r>
                      <a:br>
                        <a:rPr lang="pl-PL" sz="900" b="0" i="0" u="none" strike="noStrike">
                          <a:solidFill>
                            <a:schemeClr val="tx1"/>
                          </a:solidFill>
                          <a:effectLst/>
                          <a:latin typeface="Calibri" panose="020F0502020204030204" pitchFamily="34" charset="0"/>
                          <a:cs typeface="Calibri" panose="020F0502020204030204" pitchFamily="34" charset="0"/>
                        </a:rPr>
                      </a:br>
                      <a:r>
                        <a:rPr lang="pl-PL" sz="900" b="0" i="0" u="none" strike="noStrike">
                          <a:solidFill>
                            <a:schemeClr val="tx1"/>
                          </a:solidFill>
                          <a:effectLst/>
                          <a:latin typeface="Calibri" panose="020F0502020204030204" pitchFamily="34" charset="0"/>
                          <a:cs typeface="Calibri" panose="020F0502020204030204" pitchFamily="34" charset="0"/>
                        </a:rPr>
                        <a:t>i zanieczyszczenia środowiska</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511642"/>
                  </a:ext>
                </a:extLst>
              </a:tr>
            </a:tbl>
          </a:graphicData>
        </a:graphic>
      </p:graphicFrame>
      <p:sp>
        <p:nvSpPr>
          <p:cNvPr id="116" name="Prostokąt: zaokrąglone rogi 115">
            <a:extLst>
              <a:ext uri="{FF2B5EF4-FFF2-40B4-BE49-F238E27FC236}">
                <a16:creationId xmlns:a16="http://schemas.microsoft.com/office/drawing/2014/main" id="{AF345C50-9DB2-470B-B86D-7CE781E19C00}"/>
              </a:ext>
            </a:extLst>
          </p:cNvPr>
          <p:cNvSpPr/>
          <p:nvPr/>
        </p:nvSpPr>
        <p:spPr>
          <a:xfrm>
            <a:off x="755574" y="1420361"/>
            <a:ext cx="3906737" cy="2439258"/>
          </a:xfrm>
          <a:prstGeom prst="roundRect">
            <a:avLst>
              <a:gd name="adj" fmla="val 10185"/>
            </a:avLst>
          </a:prstGeom>
          <a:noFill/>
          <a:ln w="6350">
            <a:solidFill>
              <a:srgbClr val="0066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7" name="pole tekstowe 116">
            <a:extLst>
              <a:ext uri="{FF2B5EF4-FFF2-40B4-BE49-F238E27FC236}">
                <a16:creationId xmlns:a16="http://schemas.microsoft.com/office/drawing/2014/main" id="{3C8E27A4-EB15-47DB-8CAF-30DF100D343D}"/>
              </a:ext>
            </a:extLst>
          </p:cNvPr>
          <p:cNvSpPr txBox="1"/>
          <p:nvPr/>
        </p:nvSpPr>
        <p:spPr>
          <a:xfrm>
            <a:off x="1736721" y="1296039"/>
            <a:ext cx="699559" cy="276999"/>
          </a:xfrm>
          <a:prstGeom prst="rect">
            <a:avLst/>
          </a:prstGeom>
          <a:solidFill>
            <a:schemeClr val="bg1"/>
          </a:solidFill>
          <a:ln>
            <a:noFill/>
          </a:ln>
        </p:spPr>
        <p:txBody>
          <a:bodyPr wrap="square">
            <a:spAutoFit/>
          </a:bodyPr>
          <a:lstStyle/>
          <a:p>
            <a:pPr algn="ctr"/>
            <a:r>
              <a:rPr lang="pl-PL" sz="1200" b="1">
                <a:solidFill>
                  <a:srgbClr val="006666"/>
                </a:solidFill>
              </a:rPr>
              <a:t>TOP3</a:t>
            </a:r>
          </a:p>
        </p:txBody>
      </p:sp>
      <p:pic>
        <p:nvPicPr>
          <p:cNvPr id="118" name="Grafika 117">
            <a:extLst>
              <a:ext uri="{FF2B5EF4-FFF2-40B4-BE49-F238E27FC236}">
                <a16:creationId xmlns:a16="http://schemas.microsoft.com/office/drawing/2014/main" id="{11400D14-C956-45E1-87BE-D668FFA083E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930" y="2954963"/>
            <a:ext cx="396000" cy="396000"/>
          </a:xfrm>
          <a:prstGeom prst="rect">
            <a:avLst/>
          </a:prstGeom>
        </p:spPr>
      </p:pic>
      <p:sp>
        <p:nvSpPr>
          <p:cNvPr id="119" name="Freeform 8">
            <a:extLst>
              <a:ext uri="{FF2B5EF4-FFF2-40B4-BE49-F238E27FC236}">
                <a16:creationId xmlns:a16="http://schemas.microsoft.com/office/drawing/2014/main" id="{0C31703F-CF0A-4A13-98BF-BECFFD4F0BC5}"/>
              </a:ext>
            </a:extLst>
          </p:cNvPr>
          <p:cNvSpPr>
            <a:spLocks noChangeAspect="1"/>
          </p:cNvSpPr>
          <p:nvPr/>
        </p:nvSpPr>
        <p:spPr bwMode="auto">
          <a:xfrm>
            <a:off x="3918141" y="3011361"/>
            <a:ext cx="290912" cy="324000"/>
          </a:xfrm>
          <a:custGeom>
            <a:avLst/>
            <a:gdLst>
              <a:gd name="T0" fmla="*/ 1420 w 1474"/>
              <a:gd name="T1" fmla="*/ 1402 h 1648"/>
              <a:gd name="T2" fmla="*/ 1471 w 1474"/>
              <a:gd name="T3" fmla="*/ 1355 h 1648"/>
              <a:gd name="T4" fmla="*/ 1320 w 1474"/>
              <a:gd name="T5" fmla="*/ 1307 h 1648"/>
              <a:gd name="T6" fmla="*/ 1407 w 1474"/>
              <a:gd name="T7" fmla="*/ 1264 h 1648"/>
              <a:gd name="T8" fmla="*/ 1407 w 1474"/>
              <a:gd name="T9" fmla="*/ 1215 h 1648"/>
              <a:gd name="T10" fmla="*/ 1022 w 1474"/>
              <a:gd name="T11" fmla="*/ 1171 h 1648"/>
              <a:gd name="T12" fmla="*/ 909 w 1474"/>
              <a:gd name="T13" fmla="*/ 1032 h 1648"/>
              <a:gd name="T14" fmla="*/ 1018 w 1474"/>
              <a:gd name="T15" fmla="*/ 1063 h 1648"/>
              <a:gd name="T16" fmla="*/ 1002 w 1474"/>
              <a:gd name="T17" fmla="*/ 996 h 1648"/>
              <a:gd name="T18" fmla="*/ 1139 w 1474"/>
              <a:gd name="T19" fmla="*/ 1032 h 1648"/>
              <a:gd name="T20" fmla="*/ 1152 w 1474"/>
              <a:gd name="T21" fmla="*/ 992 h 1648"/>
              <a:gd name="T22" fmla="*/ 1145 w 1474"/>
              <a:gd name="T23" fmla="*/ 936 h 1648"/>
              <a:gd name="T24" fmla="*/ 1282 w 1474"/>
              <a:gd name="T25" fmla="*/ 923 h 1648"/>
              <a:gd name="T26" fmla="*/ 1225 w 1474"/>
              <a:gd name="T27" fmla="*/ 870 h 1648"/>
              <a:gd name="T28" fmla="*/ 1295 w 1474"/>
              <a:gd name="T29" fmla="*/ 832 h 1648"/>
              <a:gd name="T30" fmla="*/ 1345 w 1474"/>
              <a:gd name="T31" fmla="*/ 785 h 1648"/>
              <a:gd name="T32" fmla="*/ 1227 w 1474"/>
              <a:gd name="T33" fmla="*/ 733 h 1648"/>
              <a:gd name="T34" fmla="*/ 1370 w 1474"/>
              <a:gd name="T35" fmla="*/ 689 h 1648"/>
              <a:gd name="T36" fmla="*/ 1377 w 1474"/>
              <a:gd name="T37" fmla="*/ 643 h 1648"/>
              <a:gd name="T38" fmla="*/ 1329 w 1474"/>
              <a:gd name="T39" fmla="*/ 610 h 1648"/>
              <a:gd name="T40" fmla="*/ 1407 w 1474"/>
              <a:gd name="T41" fmla="*/ 531 h 1648"/>
              <a:gd name="T42" fmla="*/ 1317 w 1474"/>
              <a:gd name="T43" fmla="*/ 519 h 1648"/>
              <a:gd name="T44" fmla="*/ 1391 w 1474"/>
              <a:gd name="T45" fmla="*/ 424 h 1648"/>
              <a:gd name="T46" fmla="*/ 1301 w 1474"/>
              <a:gd name="T47" fmla="*/ 430 h 1648"/>
              <a:gd name="T48" fmla="*/ 1377 w 1474"/>
              <a:gd name="T49" fmla="*/ 316 h 1648"/>
              <a:gd name="T50" fmla="*/ 1284 w 1474"/>
              <a:gd name="T51" fmla="*/ 333 h 1648"/>
              <a:gd name="T52" fmla="*/ 1270 w 1474"/>
              <a:gd name="T53" fmla="*/ 278 h 1648"/>
              <a:gd name="T54" fmla="*/ 1287 w 1474"/>
              <a:gd name="T55" fmla="*/ 167 h 1648"/>
              <a:gd name="T56" fmla="*/ 1136 w 1474"/>
              <a:gd name="T57" fmla="*/ 279 h 1648"/>
              <a:gd name="T58" fmla="*/ 1158 w 1474"/>
              <a:gd name="T59" fmla="*/ 155 h 1648"/>
              <a:gd name="T60" fmla="*/ 1148 w 1474"/>
              <a:gd name="T61" fmla="*/ 31 h 1648"/>
              <a:gd name="T62" fmla="*/ 1060 w 1474"/>
              <a:gd name="T63" fmla="*/ 142 h 1648"/>
              <a:gd name="T64" fmla="*/ 1008 w 1474"/>
              <a:gd name="T65" fmla="*/ 141 h 1648"/>
              <a:gd name="T66" fmla="*/ 985 w 1474"/>
              <a:gd name="T67" fmla="*/ 6 h 1648"/>
              <a:gd name="T68" fmla="*/ 932 w 1474"/>
              <a:gd name="T69" fmla="*/ 80 h 1648"/>
              <a:gd name="T70" fmla="*/ 760 w 1474"/>
              <a:gd name="T71" fmla="*/ 419 h 1648"/>
              <a:gd name="T72" fmla="*/ 604 w 1474"/>
              <a:gd name="T73" fmla="*/ 611 h 1648"/>
              <a:gd name="T74" fmla="*/ 540 w 1474"/>
              <a:gd name="T75" fmla="*/ 595 h 1648"/>
              <a:gd name="T76" fmla="*/ 463 w 1474"/>
              <a:gd name="T77" fmla="*/ 489 h 1648"/>
              <a:gd name="T78" fmla="*/ 341 w 1474"/>
              <a:gd name="T79" fmla="*/ 446 h 1648"/>
              <a:gd name="T80" fmla="*/ 149 w 1474"/>
              <a:gd name="T81" fmla="*/ 498 h 1648"/>
              <a:gd name="T82" fmla="*/ 11 w 1474"/>
              <a:gd name="T83" fmla="*/ 565 h 1648"/>
              <a:gd name="T84" fmla="*/ 122 w 1474"/>
              <a:gd name="T85" fmla="*/ 605 h 1648"/>
              <a:gd name="T86" fmla="*/ 234 w 1474"/>
              <a:gd name="T87" fmla="*/ 769 h 1648"/>
              <a:gd name="T88" fmla="*/ 330 w 1474"/>
              <a:gd name="T89" fmla="*/ 1064 h 1648"/>
              <a:gd name="T90" fmla="*/ 539 w 1474"/>
              <a:gd name="T91" fmla="*/ 1259 h 1648"/>
              <a:gd name="T92" fmla="*/ 818 w 1474"/>
              <a:gd name="T93" fmla="*/ 1345 h 1648"/>
              <a:gd name="T94" fmla="*/ 893 w 1474"/>
              <a:gd name="T95" fmla="*/ 1430 h 1648"/>
              <a:gd name="T96" fmla="*/ 1043 w 1474"/>
              <a:gd name="T97" fmla="*/ 1614 h 1648"/>
              <a:gd name="T98" fmla="*/ 1151 w 1474"/>
              <a:gd name="T99" fmla="*/ 1643 h 1648"/>
              <a:gd name="T100" fmla="*/ 1118 w 1474"/>
              <a:gd name="T101" fmla="*/ 1574 h 1648"/>
              <a:gd name="T102" fmla="*/ 1158 w 1474"/>
              <a:gd name="T103" fmla="*/ 1583 h 1648"/>
              <a:gd name="T104" fmla="*/ 1271 w 1474"/>
              <a:gd name="T105" fmla="*/ 1590 h 1648"/>
              <a:gd name="T106" fmla="*/ 1200 w 1474"/>
              <a:gd name="T107" fmla="*/ 1505 h 1648"/>
              <a:gd name="T108" fmla="*/ 1238 w 1474"/>
              <a:gd name="T109" fmla="*/ 1502 h 1648"/>
              <a:gd name="T110" fmla="*/ 1381 w 1474"/>
              <a:gd name="T111" fmla="*/ 1513 h 1648"/>
              <a:gd name="T112" fmla="*/ 1387 w 1474"/>
              <a:gd name="T113" fmla="*/ 1472 h 1648"/>
              <a:gd name="T114" fmla="*/ 1299 w 1474"/>
              <a:gd name="T115" fmla="*/ 141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4" h="1648">
                <a:moveTo>
                  <a:pt x="1299" y="1410"/>
                </a:moveTo>
                <a:lnTo>
                  <a:pt x="1299" y="1410"/>
                </a:lnTo>
                <a:lnTo>
                  <a:pt x="1319" y="1413"/>
                </a:lnTo>
                <a:lnTo>
                  <a:pt x="1338" y="1414"/>
                </a:lnTo>
                <a:lnTo>
                  <a:pt x="1338" y="1414"/>
                </a:lnTo>
                <a:lnTo>
                  <a:pt x="1356" y="1414"/>
                </a:lnTo>
                <a:lnTo>
                  <a:pt x="1373" y="1413"/>
                </a:lnTo>
                <a:lnTo>
                  <a:pt x="1390" y="1409"/>
                </a:lnTo>
                <a:lnTo>
                  <a:pt x="1405" y="1406"/>
                </a:lnTo>
                <a:lnTo>
                  <a:pt x="1420" y="1402"/>
                </a:lnTo>
                <a:lnTo>
                  <a:pt x="1433" y="1397"/>
                </a:lnTo>
                <a:lnTo>
                  <a:pt x="1445" y="1391"/>
                </a:lnTo>
                <a:lnTo>
                  <a:pt x="1455" y="1386"/>
                </a:lnTo>
                <a:lnTo>
                  <a:pt x="1463" y="1379"/>
                </a:lnTo>
                <a:lnTo>
                  <a:pt x="1469" y="1374"/>
                </a:lnTo>
                <a:lnTo>
                  <a:pt x="1473" y="1367"/>
                </a:lnTo>
                <a:lnTo>
                  <a:pt x="1474" y="1362"/>
                </a:lnTo>
                <a:lnTo>
                  <a:pt x="1473" y="1360"/>
                </a:lnTo>
                <a:lnTo>
                  <a:pt x="1472" y="1357"/>
                </a:lnTo>
                <a:lnTo>
                  <a:pt x="1471" y="1355"/>
                </a:lnTo>
                <a:lnTo>
                  <a:pt x="1468" y="1352"/>
                </a:lnTo>
                <a:lnTo>
                  <a:pt x="1460" y="1348"/>
                </a:lnTo>
                <a:lnTo>
                  <a:pt x="1449" y="1345"/>
                </a:lnTo>
                <a:lnTo>
                  <a:pt x="1449" y="1345"/>
                </a:lnTo>
                <a:lnTo>
                  <a:pt x="1399" y="1332"/>
                </a:lnTo>
                <a:lnTo>
                  <a:pt x="1325" y="1312"/>
                </a:lnTo>
                <a:lnTo>
                  <a:pt x="1325" y="1312"/>
                </a:lnTo>
                <a:lnTo>
                  <a:pt x="1323" y="1310"/>
                </a:lnTo>
                <a:lnTo>
                  <a:pt x="1321" y="1309"/>
                </a:lnTo>
                <a:lnTo>
                  <a:pt x="1320" y="1307"/>
                </a:lnTo>
                <a:lnTo>
                  <a:pt x="1321" y="1306"/>
                </a:lnTo>
                <a:lnTo>
                  <a:pt x="1324" y="1303"/>
                </a:lnTo>
                <a:lnTo>
                  <a:pt x="1327" y="1301"/>
                </a:lnTo>
                <a:lnTo>
                  <a:pt x="1327" y="1301"/>
                </a:lnTo>
                <a:lnTo>
                  <a:pt x="1343" y="1296"/>
                </a:lnTo>
                <a:lnTo>
                  <a:pt x="1358" y="1291"/>
                </a:lnTo>
                <a:lnTo>
                  <a:pt x="1372" y="1285"/>
                </a:lnTo>
                <a:lnTo>
                  <a:pt x="1385" y="1278"/>
                </a:lnTo>
                <a:lnTo>
                  <a:pt x="1397" y="1272"/>
                </a:lnTo>
                <a:lnTo>
                  <a:pt x="1407" y="1264"/>
                </a:lnTo>
                <a:lnTo>
                  <a:pt x="1416" y="1258"/>
                </a:lnTo>
                <a:lnTo>
                  <a:pt x="1424" y="1250"/>
                </a:lnTo>
                <a:lnTo>
                  <a:pt x="1429" y="1244"/>
                </a:lnTo>
                <a:lnTo>
                  <a:pt x="1432" y="1237"/>
                </a:lnTo>
                <a:lnTo>
                  <a:pt x="1434" y="1231"/>
                </a:lnTo>
                <a:lnTo>
                  <a:pt x="1433" y="1226"/>
                </a:lnTo>
                <a:lnTo>
                  <a:pt x="1431" y="1221"/>
                </a:lnTo>
                <a:lnTo>
                  <a:pt x="1426" y="1218"/>
                </a:lnTo>
                <a:lnTo>
                  <a:pt x="1418" y="1216"/>
                </a:lnTo>
                <a:lnTo>
                  <a:pt x="1407" y="1215"/>
                </a:lnTo>
                <a:lnTo>
                  <a:pt x="1407" y="1215"/>
                </a:lnTo>
                <a:lnTo>
                  <a:pt x="1354" y="1212"/>
                </a:lnTo>
                <a:lnTo>
                  <a:pt x="1274" y="1205"/>
                </a:lnTo>
                <a:lnTo>
                  <a:pt x="1227" y="1201"/>
                </a:lnTo>
                <a:lnTo>
                  <a:pt x="1174" y="1195"/>
                </a:lnTo>
                <a:lnTo>
                  <a:pt x="1118" y="1188"/>
                </a:lnTo>
                <a:lnTo>
                  <a:pt x="1057" y="1179"/>
                </a:lnTo>
                <a:lnTo>
                  <a:pt x="1057" y="1179"/>
                </a:lnTo>
                <a:lnTo>
                  <a:pt x="1039" y="1176"/>
                </a:lnTo>
                <a:lnTo>
                  <a:pt x="1022" y="1171"/>
                </a:lnTo>
                <a:lnTo>
                  <a:pt x="1005" y="1165"/>
                </a:lnTo>
                <a:lnTo>
                  <a:pt x="991" y="1158"/>
                </a:lnTo>
                <a:lnTo>
                  <a:pt x="980" y="1150"/>
                </a:lnTo>
                <a:lnTo>
                  <a:pt x="969" y="1141"/>
                </a:lnTo>
                <a:lnTo>
                  <a:pt x="960" y="1129"/>
                </a:lnTo>
                <a:lnTo>
                  <a:pt x="953" y="1117"/>
                </a:lnTo>
                <a:lnTo>
                  <a:pt x="953" y="1117"/>
                </a:lnTo>
                <a:lnTo>
                  <a:pt x="932" y="1075"/>
                </a:lnTo>
                <a:lnTo>
                  <a:pt x="909" y="1032"/>
                </a:lnTo>
                <a:lnTo>
                  <a:pt x="909" y="1032"/>
                </a:lnTo>
                <a:lnTo>
                  <a:pt x="922" y="1039"/>
                </a:lnTo>
                <a:lnTo>
                  <a:pt x="935" y="1046"/>
                </a:lnTo>
                <a:lnTo>
                  <a:pt x="947" y="1052"/>
                </a:lnTo>
                <a:lnTo>
                  <a:pt x="960" y="1057"/>
                </a:lnTo>
                <a:lnTo>
                  <a:pt x="972" y="1061"/>
                </a:lnTo>
                <a:lnTo>
                  <a:pt x="984" y="1063"/>
                </a:lnTo>
                <a:lnTo>
                  <a:pt x="995" y="1064"/>
                </a:lnTo>
                <a:lnTo>
                  <a:pt x="1003" y="1065"/>
                </a:lnTo>
                <a:lnTo>
                  <a:pt x="1012" y="1064"/>
                </a:lnTo>
                <a:lnTo>
                  <a:pt x="1018" y="1063"/>
                </a:lnTo>
                <a:lnTo>
                  <a:pt x="1023" y="1060"/>
                </a:lnTo>
                <a:lnTo>
                  <a:pt x="1026" y="1056"/>
                </a:lnTo>
                <a:lnTo>
                  <a:pt x="1027" y="1051"/>
                </a:lnTo>
                <a:lnTo>
                  <a:pt x="1026" y="1045"/>
                </a:lnTo>
                <a:lnTo>
                  <a:pt x="1023" y="1037"/>
                </a:lnTo>
                <a:lnTo>
                  <a:pt x="1017" y="1029"/>
                </a:lnTo>
                <a:lnTo>
                  <a:pt x="1017" y="1029"/>
                </a:lnTo>
                <a:lnTo>
                  <a:pt x="981" y="984"/>
                </a:lnTo>
                <a:lnTo>
                  <a:pt x="981" y="984"/>
                </a:lnTo>
                <a:lnTo>
                  <a:pt x="1002" y="996"/>
                </a:lnTo>
                <a:lnTo>
                  <a:pt x="1021" y="1007"/>
                </a:lnTo>
                <a:lnTo>
                  <a:pt x="1021" y="1007"/>
                </a:lnTo>
                <a:lnTo>
                  <a:pt x="1037" y="1015"/>
                </a:lnTo>
                <a:lnTo>
                  <a:pt x="1054" y="1020"/>
                </a:lnTo>
                <a:lnTo>
                  <a:pt x="1070" y="1025"/>
                </a:lnTo>
                <a:lnTo>
                  <a:pt x="1085" y="1029"/>
                </a:lnTo>
                <a:lnTo>
                  <a:pt x="1100" y="1031"/>
                </a:lnTo>
                <a:lnTo>
                  <a:pt x="1114" y="1033"/>
                </a:lnTo>
                <a:lnTo>
                  <a:pt x="1127" y="1033"/>
                </a:lnTo>
                <a:lnTo>
                  <a:pt x="1139" y="1032"/>
                </a:lnTo>
                <a:lnTo>
                  <a:pt x="1148" y="1030"/>
                </a:lnTo>
                <a:lnTo>
                  <a:pt x="1156" y="1028"/>
                </a:lnTo>
                <a:lnTo>
                  <a:pt x="1162" y="1023"/>
                </a:lnTo>
                <a:lnTo>
                  <a:pt x="1166" y="1019"/>
                </a:lnTo>
                <a:lnTo>
                  <a:pt x="1167" y="1016"/>
                </a:lnTo>
                <a:lnTo>
                  <a:pt x="1167" y="1014"/>
                </a:lnTo>
                <a:lnTo>
                  <a:pt x="1166" y="1010"/>
                </a:lnTo>
                <a:lnTo>
                  <a:pt x="1165" y="1007"/>
                </a:lnTo>
                <a:lnTo>
                  <a:pt x="1160" y="1000"/>
                </a:lnTo>
                <a:lnTo>
                  <a:pt x="1152" y="992"/>
                </a:lnTo>
                <a:lnTo>
                  <a:pt x="1152" y="992"/>
                </a:lnTo>
                <a:lnTo>
                  <a:pt x="1108" y="956"/>
                </a:lnTo>
                <a:lnTo>
                  <a:pt x="1076" y="930"/>
                </a:lnTo>
                <a:lnTo>
                  <a:pt x="1042" y="899"/>
                </a:lnTo>
                <a:lnTo>
                  <a:pt x="1042" y="899"/>
                </a:lnTo>
                <a:lnTo>
                  <a:pt x="1072" y="911"/>
                </a:lnTo>
                <a:lnTo>
                  <a:pt x="1099" y="922"/>
                </a:lnTo>
                <a:lnTo>
                  <a:pt x="1124" y="931"/>
                </a:lnTo>
                <a:lnTo>
                  <a:pt x="1145" y="936"/>
                </a:lnTo>
                <a:lnTo>
                  <a:pt x="1145" y="936"/>
                </a:lnTo>
                <a:lnTo>
                  <a:pt x="1163" y="939"/>
                </a:lnTo>
                <a:lnTo>
                  <a:pt x="1181" y="942"/>
                </a:lnTo>
                <a:lnTo>
                  <a:pt x="1198" y="943"/>
                </a:lnTo>
                <a:lnTo>
                  <a:pt x="1214" y="942"/>
                </a:lnTo>
                <a:lnTo>
                  <a:pt x="1229" y="940"/>
                </a:lnTo>
                <a:lnTo>
                  <a:pt x="1243" y="938"/>
                </a:lnTo>
                <a:lnTo>
                  <a:pt x="1255" y="935"/>
                </a:lnTo>
                <a:lnTo>
                  <a:pt x="1266" y="932"/>
                </a:lnTo>
                <a:lnTo>
                  <a:pt x="1275" y="928"/>
                </a:lnTo>
                <a:lnTo>
                  <a:pt x="1282" y="923"/>
                </a:lnTo>
                <a:lnTo>
                  <a:pt x="1287" y="918"/>
                </a:lnTo>
                <a:lnTo>
                  <a:pt x="1289" y="913"/>
                </a:lnTo>
                <a:lnTo>
                  <a:pt x="1289" y="909"/>
                </a:lnTo>
                <a:lnTo>
                  <a:pt x="1288" y="907"/>
                </a:lnTo>
                <a:lnTo>
                  <a:pt x="1287" y="904"/>
                </a:lnTo>
                <a:lnTo>
                  <a:pt x="1285" y="902"/>
                </a:lnTo>
                <a:lnTo>
                  <a:pt x="1278" y="895"/>
                </a:lnTo>
                <a:lnTo>
                  <a:pt x="1269" y="890"/>
                </a:lnTo>
                <a:lnTo>
                  <a:pt x="1269" y="890"/>
                </a:lnTo>
                <a:lnTo>
                  <a:pt x="1225" y="870"/>
                </a:lnTo>
                <a:lnTo>
                  <a:pt x="1161" y="838"/>
                </a:lnTo>
                <a:lnTo>
                  <a:pt x="1161" y="838"/>
                </a:lnTo>
                <a:lnTo>
                  <a:pt x="1189" y="842"/>
                </a:lnTo>
                <a:lnTo>
                  <a:pt x="1212" y="844"/>
                </a:lnTo>
                <a:lnTo>
                  <a:pt x="1212" y="844"/>
                </a:lnTo>
                <a:lnTo>
                  <a:pt x="1230" y="843"/>
                </a:lnTo>
                <a:lnTo>
                  <a:pt x="1247" y="842"/>
                </a:lnTo>
                <a:lnTo>
                  <a:pt x="1263" y="839"/>
                </a:lnTo>
                <a:lnTo>
                  <a:pt x="1280" y="836"/>
                </a:lnTo>
                <a:lnTo>
                  <a:pt x="1295" y="832"/>
                </a:lnTo>
                <a:lnTo>
                  <a:pt x="1308" y="826"/>
                </a:lnTo>
                <a:lnTo>
                  <a:pt x="1319" y="821"/>
                </a:lnTo>
                <a:lnTo>
                  <a:pt x="1329" y="816"/>
                </a:lnTo>
                <a:lnTo>
                  <a:pt x="1338" y="810"/>
                </a:lnTo>
                <a:lnTo>
                  <a:pt x="1343" y="804"/>
                </a:lnTo>
                <a:lnTo>
                  <a:pt x="1347" y="799"/>
                </a:lnTo>
                <a:lnTo>
                  <a:pt x="1348" y="792"/>
                </a:lnTo>
                <a:lnTo>
                  <a:pt x="1347" y="790"/>
                </a:lnTo>
                <a:lnTo>
                  <a:pt x="1346" y="788"/>
                </a:lnTo>
                <a:lnTo>
                  <a:pt x="1345" y="785"/>
                </a:lnTo>
                <a:lnTo>
                  <a:pt x="1342" y="782"/>
                </a:lnTo>
                <a:lnTo>
                  <a:pt x="1335" y="778"/>
                </a:lnTo>
                <a:lnTo>
                  <a:pt x="1325" y="775"/>
                </a:lnTo>
                <a:lnTo>
                  <a:pt x="1325" y="775"/>
                </a:lnTo>
                <a:lnTo>
                  <a:pt x="1265" y="759"/>
                </a:lnTo>
                <a:lnTo>
                  <a:pt x="1223" y="747"/>
                </a:lnTo>
                <a:lnTo>
                  <a:pt x="1175" y="733"/>
                </a:lnTo>
                <a:lnTo>
                  <a:pt x="1175" y="733"/>
                </a:lnTo>
                <a:lnTo>
                  <a:pt x="1202" y="734"/>
                </a:lnTo>
                <a:lnTo>
                  <a:pt x="1227" y="733"/>
                </a:lnTo>
                <a:lnTo>
                  <a:pt x="1249" y="732"/>
                </a:lnTo>
                <a:lnTo>
                  <a:pt x="1268" y="730"/>
                </a:lnTo>
                <a:lnTo>
                  <a:pt x="1268" y="730"/>
                </a:lnTo>
                <a:lnTo>
                  <a:pt x="1286" y="726"/>
                </a:lnTo>
                <a:lnTo>
                  <a:pt x="1302" y="721"/>
                </a:lnTo>
                <a:lnTo>
                  <a:pt x="1318" y="716"/>
                </a:lnTo>
                <a:lnTo>
                  <a:pt x="1333" y="709"/>
                </a:lnTo>
                <a:lnTo>
                  <a:pt x="1347" y="703"/>
                </a:lnTo>
                <a:lnTo>
                  <a:pt x="1359" y="695"/>
                </a:lnTo>
                <a:lnTo>
                  <a:pt x="1370" y="689"/>
                </a:lnTo>
                <a:lnTo>
                  <a:pt x="1378" y="681"/>
                </a:lnTo>
                <a:lnTo>
                  <a:pt x="1385" y="674"/>
                </a:lnTo>
                <a:lnTo>
                  <a:pt x="1390" y="667"/>
                </a:lnTo>
                <a:lnTo>
                  <a:pt x="1392" y="661"/>
                </a:lnTo>
                <a:lnTo>
                  <a:pt x="1392" y="654"/>
                </a:lnTo>
                <a:lnTo>
                  <a:pt x="1391" y="652"/>
                </a:lnTo>
                <a:lnTo>
                  <a:pt x="1390" y="650"/>
                </a:lnTo>
                <a:lnTo>
                  <a:pt x="1388" y="648"/>
                </a:lnTo>
                <a:lnTo>
                  <a:pt x="1385" y="646"/>
                </a:lnTo>
                <a:lnTo>
                  <a:pt x="1377" y="643"/>
                </a:lnTo>
                <a:lnTo>
                  <a:pt x="1366" y="641"/>
                </a:lnTo>
                <a:lnTo>
                  <a:pt x="1366" y="641"/>
                </a:lnTo>
                <a:lnTo>
                  <a:pt x="1323" y="638"/>
                </a:lnTo>
                <a:lnTo>
                  <a:pt x="1259" y="633"/>
                </a:lnTo>
                <a:lnTo>
                  <a:pt x="1259" y="633"/>
                </a:lnTo>
                <a:lnTo>
                  <a:pt x="1280" y="629"/>
                </a:lnTo>
                <a:lnTo>
                  <a:pt x="1296" y="624"/>
                </a:lnTo>
                <a:lnTo>
                  <a:pt x="1296" y="624"/>
                </a:lnTo>
                <a:lnTo>
                  <a:pt x="1313" y="618"/>
                </a:lnTo>
                <a:lnTo>
                  <a:pt x="1329" y="610"/>
                </a:lnTo>
                <a:lnTo>
                  <a:pt x="1344" y="603"/>
                </a:lnTo>
                <a:lnTo>
                  <a:pt x="1357" y="594"/>
                </a:lnTo>
                <a:lnTo>
                  <a:pt x="1370" y="586"/>
                </a:lnTo>
                <a:lnTo>
                  <a:pt x="1381" y="577"/>
                </a:lnTo>
                <a:lnTo>
                  <a:pt x="1390" y="568"/>
                </a:lnTo>
                <a:lnTo>
                  <a:pt x="1398" y="560"/>
                </a:lnTo>
                <a:lnTo>
                  <a:pt x="1403" y="551"/>
                </a:lnTo>
                <a:lnTo>
                  <a:pt x="1407" y="544"/>
                </a:lnTo>
                <a:lnTo>
                  <a:pt x="1409" y="537"/>
                </a:lnTo>
                <a:lnTo>
                  <a:pt x="1407" y="531"/>
                </a:lnTo>
                <a:lnTo>
                  <a:pt x="1406" y="529"/>
                </a:lnTo>
                <a:lnTo>
                  <a:pt x="1405" y="526"/>
                </a:lnTo>
                <a:lnTo>
                  <a:pt x="1402" y="525"/>
                </a:lnTo>
                <a:lnTo>
                  <a:pt x="1399" y="523"/>
                </a:lnTo>
                <a:lnTo>
                  <a:pt x="1391" y="522"/>
                </a:lnTo>
                <a:lnTo>
                  <a:pt x="1380" y="522"/>
                </a:lnTo>
                <a:lnTo>
                  <a:pt x="1380" y="522"/>
                </a:lnTo>
                <a:lnTo>
                  <a:pt x="1302" y="529"/>
                </a:lnTo>
                <a:lnTo>
                  <a:pt x="1302" y="529"/>
                </a:lnTo>
                <a:lnTo>
                  <a:pt x="1317" y="519"/>
                </a:lnTo>
                <a:lnTo>
                  <a:pt x="1330" y="509"/>
                </a:lnTo>
                <a:lnTo>
                  <a:pt x="1343" y="498"/>
                </a:lnTo>
                <a:lnTo>
                  <a:pt x="1355" y="489"/>
                </a:lnTo>
                <a:lnTo>
                  <a:pt x="1364" y="478"/>
                </a:lnTo>
                <a:lnTo>
                  <a:pt x="1373" y="467"/>
                </a:lnTo>
                <a:lnTo>
                  <a:pt x="1381" y="458"/>
                </a:lnTo>
                <a:lnTo>
                  <a:pt x="1386" y="448"/>
                </a:lnTo>
                <a:lnTo>
                  <a:pt x="1389" y="439"/>
                </a:lnTo>
                <a:lnTo>
                  <a:pt x="1391" y="431"/>
                </a:lnTo>
                <a:lnTo>
                  <a:pt x="1391" y="424"/>
                </a:lnTo>
                <a:lnTo>
                  <a:pt x="1390" y="419"/>
                </a:lnTo>
                <a:lnTo>
                  <a:pt x="1388" y="418"/>
                </a:lnTo>
                <a:lnTo>
                  <a:pt x="1386" y="416"/>
                </a:lnTo>
                <a:lnTo>
                  <a:pt x="1380" y="413"/>
                </a:lnTo>
                <a:lnTo>
                  <a:pt x="1371" y="413"/>
                </a:lnTo>
                <a:lnTo>
                  <a:pt x="1360" y="416"/>
                </a:lnTo>
                <a:lnTo>
                  <a:pt x="1360" y="416"/>
                </a:lnTo>
                <a:lnTo>
                  <a:pt x="1298" y="433"/>
                </a:lnTo>
                <a:lnTo>
                  <a:pt x="1301" y="430"/>
                </a:lnTo>
                <a:lnTo>
                  <a:pt x="1301" y="430"/>
                </a:lnTo>
                <a:lnTo>
                  <a:pt x="1315" y="419"/>
                </a:lnTo>
                <a:lnTo>
                  <a:pt x="1327" y="406"/>
                </a:lnTo>
                <a:lnTo>
                  <a:pt x="1339" y="394"/>
                </a:lnTo>
                <a:lnTo>
                  <a:pt x="1348" y="381"/>
                </a:lnTo>
                <a:lnTo>
                  <a:pt x="1357" y="368"/>
                </a:lnTo>
                <a:lnTo>
                  <a:pt x="1364" y="356"/>
                </a:lnTo>
                <a:lnTo>
                  <a:pt x="1370" y="345"/>
                </a:lnTo>
                <a:lnTo>
                  <a:pt x="1374" y="334"/>
                </a:lnTo>
                <a:lnTo>
                  <a:pt x="1377" y="324"/>
                </a:lnTo>
                <a:lnTo>
                  <a:pt x="1377" y="316"/>
                </a:lnTo>
                <a:lnTo>
                  <a:pt x="1377" y="309"/>
                </a:lnTo>
                <a:lnTo>
                  <a:pt x="1374" y="304"/>
                </a:lnTo>
                <a:lnTo>
                  <a:pt x="1372" y="303"/>
                </a:lnTo>
                <a:lnTo>
                  <a:pt x="1370" y="301"/>
                </a:lnTo>
                <a:lnTo>
                  <a:pt x="1367" y="301"/>
                </a:lnTo>
                <a:lnTo>
                  <a:pt x="1363" y="299"/>
                </a:lnTo>
                <a:lnTo>
                  <a:pt x="1355" y="302"/>
                </a:lnTo>
                <a:lnTo>
                  <a:pt x="1344" y="305"/>
                </a:lnTo>
                <a:lnTo>
                  <a:pt x="1344" y="305"/>
                </a:lnTo>
                <a:lnTo>
                  <a:pt x="1284" y="333"/>
                </a:lnTo>
                <a:lnTo>
                  <a:pt x="1241" y="352"/>
                </a:lnTo>
                <a:lnTo>
                  <a:pt x="1190" y="374"/>
                </a:lnTo>
                <a:lnTo>
                  <a:pt x="1190" y="374"/>
                </a:lnTo>
                <a:lnTo>
                  <a:pt x="1210" y="355"/>
                </a:lnTo>
                <a:lnTo>
                  <a:pt x="1226" y="338"/>
                </a:lnTo>
                <a:lnTo>
                  <a:pt x="1240" y="323"/>
                </a:lnTo>
                <a:lnTo>
                  <a:pt x="1252" y="308"/>
                </a:lnTo>
                <a:lnTo>
                  <a:pt x="1252" y="308"/>
                </a:lnTo>
                <a:lnTo>
                  <a:pt x="1261" y="294"/>
                </a:lnTo>
                <a:lnTo>
                  <a:pt x="1270" y="278"/>
                </a:lnTo>
                <a:lnTo>
                  <a:pt x="1277" y="263"/>
                </a:lnTo>
                <a:lnTo>
                  <a:pt x="1284" y="249"/>
                </a:lnTo>
                <a:lnTo>
                  <a:pt x="1288" y="234"/>
                </a:lnTo>
                <a:lnTo>
                  <a:pt x="1292" y="221"/>
                </a:lnTo>
                <a:lnTo>
                  <a:pt x="1295" y="208"/>
                </a:lnTo>
                <a:lnTo>
                  <a:pt x="1296" y="196"/>
                </a:lnTo>
                <a:lnTo>
                  <a:pt x="1296" y="187"/>
                </a:lnTo>
                <a:lnTo>
                  <a:pt x="1294" y="178"/>
                </a:lnTo>
                <a:lnTo>
                  <a:pt x="1291" y="171"/>
                </a:lnTo>
                <a:lnTo>
                  <a:pt x="1287" y="167"/>
                </a:lnTo>
                <a:lnTo>
                  <a:pt x="1285" y="166"/>
                </a:lnTo>
                <a:lnTo>
                  <a:pt x="1282" y="166"/>
                </a:lnTo>
                <a:lnTo>
                  <a:pt x="1278" y="166"/>
                </a:lnTo>
                <a:lnTo>
                  <a:pt x="1275" y="166"/>
                </a:lnTo>
                <a:lnTo>
                  <a:pt x="1268" y="170"/>
                </a:lnTo>
                <a:lnTo>
                  <a:pt x="1259" y="177"/>
                </a:lnTo>
                <a:lnTo>
                  <a:pt x="1259" y="177"/>
                </a:lnTo>
                <a:lnTo>
                  <a:pt x="1230" y="202"/>
                </a:lnTo>
                <a:lnTo>
                  <a:pt x="1188" y="237"/>
                </a:lnTo>
                <a:lnTo>
                  <a:pt x="1136" y="279"/>
                </a:lnTo>
                <a:lnTo>
                  <a:pt x="1073" y="327"/>
                </a:lnTo>
                <a:lnTo>
                  <a:pt x="1073" y="327"/>
                </a:lnTo>
                <a:lnTo>
                  <a:pt x="1100" y="282"/>
                </a:lnTo>
                <a:lnTo>
                  <a:pt x="1124" y="240"/>
                </a:lnTo>
                <a:lnTo>
                  <a:pt x="1133" y="222"/>
                </a:lnTo>
                <a:lnTo>
                  <a:pt x="1142" y="204"/>
                </a:lnTo>
                <a:lnTo>
                  <a:pt x="1148" y="188"/>
                </a:lnTo>
                <a:lnTo>
                  <a:pt x="1154" y="173"/>
                </a:lnTo>
                <a:lnTo>
                  <a:pt x="1154" y="173"/>
                </a:lnTo>
                <a:lnTo>
                  <a:pt x="1158" y="155"/>
                </a:lnTo>
                <a:lnTo>
                  <a:pt x="1161" y="138"/>
                </a:lnTo>
                <a:lnTo>
                  <a:pt x="1165" y="121"/>
                </a:lnTo>
                <a:lnTo>
                  <a:pt x="1166" y="106"/>
                </a:lnTo>
                <a:lnTo>
                  <a:pt x="1166" y="90"/>
                </a:lnTo>
                <a:lnTo>
                  <a:pt x="1165" y="76"/>
                </a:lnTo>
                <a:lnTo>
                  <a:pt x="1162" y="64"/>
                </a:lnTo>
                <a:lnTo>
                  <a:pt x="1160" y="52"/>
                </a:lnTo>
                <a:lnTo>
                  <a:pt x="1157" y="42"/>
                </a:lnTo>
                <a:lnTo>
                  <a:pt x="1153" y="35"/>
                </a:lnTo>
                <a:lnTo>
                  <a:pt x="1148" y="31"/>
                </a:lnTo>
                <a:lnTo>
                  <a:pt x="1143" y="27"/>
                </a:lnTo>
                <a:lnTo>
                  <a:pt x="1141" y="27"/>
                </a:lnTo>
                <a:lnTo>
                  <a:pt x="1138" y="27"/>
                </a:lnTo>
                <a:lnTo>
                  <a:pt x="1134" y="28"/>
                </a:lnTo>
                <a:lnTo>
                  <a:pt x="1132" y="31"/>
                </a:lnTo>
                <a:lnTo>
                  <a:pt x="1126" y="36"/>
                </a:lnTo>
                <a:lnTo>
                  <a:pt x="1119" y="46"/>
                </a:lnTo>
                <a:lnTo>
                  <a:pt x="1119" y="46"/>
                </a:lnTo>
                <a:lnTo>
                  <a:pt x="1096" y="85"/>
                </a:lnTo>
                <a:lnTo>
                  <a:pt x="1060" y="142"/>
                </a:lnTo>
                <a:lnTo>
                  <a:pt x="1014" y="212"/>
                </a:lnTo>
                <a:lnTo>
                  <a:pt x="987" y="252"/>
                </a:lnTo>
                <a:lnTo>
                  <a:pt x="957" y="294"/>
                </a:lnTo>
                <a:lnTo>
                  <a:pt x="957" y="294"/>
                </a:lnTo>
                <a:lnTo>
                  <a:pt x="975" y="250"/>
                </a:lnTo>
                <a:lnTo>
                  <a:pt x="990" y="208"/>
                </a:lnTo>
                <a:lnTo>
                  <a:pt x="1001" y="171"/>
                </a:lnTo>
                <a:lnTo>
                  <a:pt x="1005" y="156"/>
                </a:lnTo>
                <a:lnTo>
                  <a:pt x="1008" y="141"/>
                </a:lnTo>
                <a:lnTo>
                  <a:pt x="1008" y="141"/>
                </a:lnTo>
                <a:lnTo>
                  <a:pt x="1010" y="124"/>
                </a:lnTo>
                <a:lnTo>
                  <a:pt x="1011" y="106"/>
                </a:lnTo>
                <a:lnTo>
                  <a:pt x="1010" y="90"/>
                </a:lnTo>
                <a:lnTo>
                  <a:pt x="1009" y="74"/>
                </a:lnTo>
                <a:lnTo>
                  <a:pt x="1007" y="59"/>
                </a:lnTo>
                <a:lnTo>
                  <a:pt x="1003" y="45"/>
                </a:lnTo>
                <a:lnTo>
                  <a:pt x="1000" y="33"/>
                </a:lnTo>
                <a:lnTo>
                  <a:pt x="996" y="22"/>
                </a:lnTo>
                <a:lnTo>
                  <a:pt x="990" y="13"/>
                </a:lnTo>
                <a:lnTo>
                  <a:pt x="985" y="6"/>
                </a:lnTo>
                <a:lnTo>
                  <a:pt x="980" y="2"/>
                </a:lnTo>
                <a:lnTo>
                  <a:pt x="974" y="0"/>
                </a:lnTo>
                <a:lnTo>
                  <a:pt x="972" y="0"/>
                </a:lnTo>
                <a:lnTo>
                  <a:pt x="969" y="0"/>
                </a:lnTo>
                <a:lnTo>
                  <a:pt x="967" y="3"/>
                </a:lnTo>
                <a:lnTo>
                  <a:pt x="964" y="5"/>
                </a:lnTo>
                <a:lnTo>
                  <a:pt x="959" y="11"/>
                </a:lnTo>
                <a:lnTo>
                  <a:pt x="954" y="21"/>
                </a:lnTo>
                <a:lnTo>
                  <a:pt x="954" y="21"/>
                </a:lnTo>
                <a:lnTo>
                  <a:pt x="932" y="80"/>
                </a:lnTo>
                <a:lnTo>
                  <a:pt x="916" y="120"/>
                </a:lnTo>
                <a:lnTo>
                  <a:pt x="897" y="166"/>
                </a:lnTo>
                <a:lnTo>
                  <a:pt x="872" y="220"/>
                </a:lnTo>
                <a:lnTo>
                  <a:pt x="857" y="249"/>
                </a:lnTo>
                <a:lnTo>
                  <a:pt x="842" y="280"/>
                </a:lnTo>
                <a:lnTo>
                  <a:pt x="824" y="312"/>
                </a:lnTo>
                <a:lnTo>
                  <a:pt x="804" y="347"/>
                </a:lnTo>
                <a:lnTo>
                  <a:pt x="784" y="382"/>
                </a:lnTo>
                <a:lnTo>
                  <a:pt x="760" y="419"/>
                </a:lnTo>
                <a:lnTo>
                  <a:pt x="760" y="419"/>
                </a:lnTo>
                <a:lnTo>
                  <a:pt x="738" y="454"/>
                </a:lnTo>
                <a:lnTo>
                  <a:pt x="716" y="487"/>
                </a:lnTo>
                <a:lnTo>
                  <a:pt x="696" y="516"/>
                </a:lnTo>
                <a:lnTo>
                  <a:pt x="677" y="541"/>
                </a:lnTo>
                <a:lnTo>
                  <a:pt x="659" y="563"/>
                </a:lnTo>
                <a:lnTo>
                  <a:pt x="642" y="581"/>
                </a:lnTo>
                <a:lnTo>
                  <a:pt x="626" y="596"/>
                </a:lnTo>
                <a:lnTo>
                  <a:pt x="618" y="602"/>
                </a:lnTo>
                <a:lnTo>
                  <a:pt x="611" y="607"/>
                </a:lnTo>
                <a:lnTo>
                  <a:pt x="604" y="611"/>
                </a:lnTo>
                <a:lnTo>
                  <a:pt x="597" y="614"/>
                </a:lnTo>
                <a:lnTo>
                  <a:pt x="591" y="616"/>
                </a:lnTo>
                <a:lnTo>
                  <a:pt x="584" y="617"/>
                </a:lnTo>
                <a:lnTo>
                  <a:pt x="577" y="617"/>
                </a:lnTo>
                <a:lnTo>
                  <a:pt x="570" y="616"/>
                </a:lnTo>
                <a:lnTo>
                  <a:pt x="565" y="614"/>
                </a:lnTo>
                <a:lnTo>
                  <a:pt x="558" y="610"/>
                </a:lnTo>
                <a:lnTo>
                  <a:pt x="552" y="607"/>
                </a:lnTo>
                <a:lnTo>
                  <a:pt x="546" y="602"/>
                </a:lnTo>
                <a:lnTo>
                  <a:pt x="540" y="595"/>
                </a:lnTo>
                <a:lnTo>
                  <a:pt x="535" y="589"/>
                </a:lnTo>
                <a:lnTo>
                  <a:pt x="523" y="571"/>
                </a:lnTo>
                <a:lnTo>
                  <a:pt x="511" y="549"/>
                </a:lnTo>
                <a:lnTo>
                  <a:pt x="511" y="549"/>
                </a:lnTo>
                <a:lnTo>
                  <a:pt x="505" y="537"/>
                </a:lnTo>
                <a:lnTo>
                  <a:pt x="498" y="525"/>
                </a:lnTo>
                <a:lnTo>
                  <a:pt x="489" y="516"/>
                </a:lnTo>
                <a:lnTo>
                  <a:pt x="481" y="506"/>
                </a:lnTo>
                <a:lnTo>
                  <a:pt x="472" y="497"/>
                </a:lnTo>
                <a:lnTo>
                  <a:pt x="463" y="489"/>
                </a:lnTo>
                <a:lnTo>
                  <a:pt x="452" y="481"/>
                </a:lnTo>
                <a:lnTo>
                  <a:pt x="441" y="475"/>
                </a:lnTo>
                <a:lnTo>
                  <a:pt x="429" y="468"/>
                </a:lnTo>
                <a:lnTo>
                  <a:pt x="419" y="463"/>
                </a:lnTo>
                <a:lnTo>
                  <a:pt x="406" y="459"/>
                </a:lnTo>
                <a:lnTo>
                  <a:pt x="394" y="454"/>
                </a:lnTo>
                <a:lnTo>
                  <a:pt x="381" y="451"/>
                </a:lnTo>
                <a:lnTo>
                  <a:pt x="368" y="449"/>
                </a:lnTo>
                <a:lnTo>
                  <a:pt x="354" y="447"/>
                </a:lnTo>
                <a:lnTo>
                  <a:pt x="341" y="446"/>
                </a:lnTo>
                <a:lnTo>
                  <a:pt x="313" y="445"/>
                </a:lnTo>
                <a:lnTo>
                  <a:pt x="286" y="447"/>
                </a:lnTo>
                <a:lnTo>
                  <a:pt x="259" y="451"/>
                </a:lnTo>
                <a:lnTo>
                  <a:pt x="233" y="458"/>
                </a:lnTo>
                <a:lnTo>
                  <a:pt x="207" y="466"/>
                </a:lnTo>
                <a:lnTo>
                  <a:pt x="194" y="472"/>
                </a:lnTo>
                <a:lnTo>
                  <a:pt x="182" y="478"/>
                </a:lnTo>
                <a:lnTo>
                  <a:pt x="170" y="484"/>
                </a:lnTo>
                <a:lnTo>
                  <a:pt x="159" y="491"/>
                </a:lnTo>
                <a:lnTo>
                  <a:pt x="149" y="498"/>
                </a:lnTo>
                <a:lnTo>
                  <a:pt x="138" y="507"/>
                </a:lnTo>
                <a:lnTo>
                  <a:pt x="138" y="507"/>
                </a:lnTo>
                <a:lnTo>
                  <a:pt x="127" y="517"/>
                </a:lnTo>
                <a:lnTo>
                  <a:pt x="127" y="517"/>
                </a:lnTo>
                <a:lnTo>
                  <a:pt x="89" y="529"/>
                </a:lnTo>
                <a:lnTo>
                  <a:pt x="69" y="536"/>
                </a:lnTo>
                <a:lnTo>
                  <a:pt x="50" y="544"/>
                </a:lnTo>
                <a:lnTo>
                  <a:pt x="32" y="552"/>
                </a:lnTo>
                <a:lnTo>
                  <a:pt x="18" y="561"/>
                </a:lnTo>
                <a:lnTo>
                  <a:pt x="11" y="565"/>
                </a:lnTo>
                <a:lnTo>
                  <a:pt x="7" y="571"/>
                </a:lnTo>
                <a:lnTo>
                  <a:pt x="3" y="575"/>
                </a:lnTo>
                <a:lnTo>
                  <a:pt x="0" y="579"/>
                </a:lnTo>
                <a:lnTo>
                  <a:pt x="0" y="579"/>
                </a:lnTo>
                <a:lnTo>
                  <a:pt x="11" y="582"/>
                </a:lnTo>
                <a:lnTo>
                  <a:pt x="38" y="591"/>
                </a:lnTo>
                <a:lnTo>
                  <a:pt x="56" y="595"/>
                </a:lnTo>
                <a:lnTo>
                  <a:pt x="77" y="600"/>
                </a:lnTo>
                <a:lnTo>
                  <a:pt x="99" y="603"/>
                </a:lnTo>
                <a:lnTo>
                  <a:pt x="122" y="605"/>
                </a:lnTo>
                <a:lnTo>
                  <a:pt x="122" y="605"/>
                </a:lnTo>
                <a:lnTo>
                  <a:pt x="156" y="648"/>
                </a:lnTo>
                <a:lnTo>
                  <a:pt x="173" y="671"/>
                </a:lnTo>
                <a:lnTo>
                  <a:pt x="191" y="694"/>
                </a:lnTo>
                <a:lnTo>
                  <a:pt x="206" y="717"/>
                </a:lnTo>
                <a:lnTo>
                  <a:pt x="220" y="737"/>
                </a:lnTo>
                <a:lnTo>
                  <a:pt x="228" y="755"/>
                </a:lnTo>
                <a:lnTo>
                  <a:pt x="231" y="763"/>
                </a:lnTo>
                <a:lnTo>
                  <a:pt x="234" y="769"/>
                </a:lnTo>
                <a:lnTo>
                  <a:pt x="234" y="769"/>
                </a:lnTo>
                <a:lnTo>
                  <a:pt x="244" y="826"/>
                </a:lnTo>
                <a:lnTo>
                  <a:pt x="251" y="861"/>
                </a:lnTo>
                <a:lnTo>
                  <a:pt x="261" y="897"/>
                </a:lnTo>
                <a:lnTo>
                  <a:pt x="272" y="937"/>
                </a:lnTo>
                <a:lnTo>
                  <a:pt x="280" y="958"/>
                </a:lnTo>
                <a:lnTo>
                  <a:pt x="287" y="979"/>
                </a:lnTo>
                <a:lnTo>
                  <a:pt x="297" y="1001"/>
                </a:lnTo>
                <a:lnTo>
                  <a:pt x="307" y="1021"/>
                </a:lnTo>
                <a:lnTo>
                  <a:pt x="319" y="1043"/>
                </a:lnTo>
                <a:lnTo>
                  <a:pt x="330" y="1064"/>
                </a:lnTo>
                <a:lnTo>
                  <a:pt x="344" y="1086"/>
                </a:lnTo>
                <a:lnTo>
                  <a:pt x="359" y="1107"/>
                </a:lnTo>
                <a:lnTo>
                  <a:pt x="377" y="1128"/>
                </a:lnTo>
                <a:lnTo>
                  <a:pt x="394" y="1148"/>
                </a:lnTo>
                <a:lnTo>
                  <a:pt x="414" y="1169"/>
                </a:lnTo>
                <a:lnTo>
                  <a:pt x="436" y="1188"/>
                </a:lnTo>
                <a:lnTo>
                  <a:pt x="458" y="1206"/>
                </a:lnTo>
                <a:lnTo>
                  <a:pt x="483" y="1224"/>
                </a:lnTo>
                <a:lnTo>
                  <a:pt x="510" y="1242"/>
                </a:lnTo>
                <a:lnTo>
                  <a:pt x="539" y="1259"/>
                </a:lnTo>
                <a:lnTo>
                  <a:pt x="570" y="1274"/>
                </a:lnTo>
                <a:lnTo>
                  <a:pt x="602" y="1289"/>
                </a:lnTo>
                <a:lnTo>
                  <a:pt x="638" y="1302"/>
                </a:lnTo>
                <a:lnTo>
                  <a:pt x="675" y="1315"/>
                </a:lnTo>
                <a:lnTo>
                  <a:pt x="715" y="1326"/>
                </a:lnTo>
                <a:lnTo>
                  <a:pt x="757" y="1334"/>
                </a:lnTo>
                <a:lnTo>
                  <a:pt x="757" y="1334"/>
                </a:lnTo>
                <a:lnTo>
                  <a:pt x="789" y="1338"/>
                </a:lnTo>
                <a:lnTo>
                  <a:pt x="804" y="1341"/>
                </a:lnTo>
                <a:lnTo>
                  <a:pt x="818" y="1345"/>
                </a:lnTo>
                <a:lnTo>
                  <a:pt x="825" y="1348"/>
                </a:lnTo>
                <a:lnTo>
                  <a:pt x="831" y="1351"/>
                </a:lnTo>
                <a:lnTo>
                  <a:pt x="839" y="1357"/>
                </a:lnTo>
                <a:lnTo>
                  <a:pt x="845" y="1362"/>
                </a:lnTo>
                <a:lnTo>
                  <a:pt x="852" y="1370"/>
                </a:lnTo>
                <a:lnTo>
                  <a:pt x="859" y="1377"/>
                </a:lnTo>
                <a:lnTo>
                  <a:pt x="866" y="1388"/>
                </a:lnTo>
                <a:lnTo>
                  <a:pt x="873" y="1399"/>
                </a:lnTo>
                <a:lnTo>
                  <a:pt x="873" y="1399"/>
                </a:lnTo>
                <a:lnTo>
                  <a:pt x="893" y="1430"/>
                </a:lnTo>
                <a:lnTo>
                  <a:pt x="912" y="1460"/>
                </a:lnTo>
                <a:lnTo>
                  <a:pt x="930" y="1488"/>
                </a:lnTo>
                <a:lnTo>
                  <a:pt x="950" y="1514"/>
                </a:lnTo>
                <a:lnTo>
                  <a:pt x="967" y="1538"/>
                </a:lnTo>
                <a:lnTo>
                  <a:pt x="984" y="1559"/>
                </a:lnTo>
                <a:lnTo>
                  <a:pt x="1000" y="1577"/>
                </a:lnTo>
                <a:lnTo>
                  <a:pt x="1015" y="1591"/>
                </a:lnTo>
                <a:lnTo>
                  <a:pt x="1015" y="1591"/>
                </a:lnTo>
                <a:lnTo>
                  <a:pt x="1028" y="1603"/>
                </a:lnTo>
                <a:lnTo>
                  <a:pt x="1043" y="1614"/>
                </a:lnTo>
                <a:lnTo>
                  <a:pt x="1057" y="1622"/>
                </a:lnTo>
                <a:lnTo>
                  <a:pt x="1071" y="1630"/>
                </a:lnTo>
                <a:lnTo>
                  <a:pt x="1085" y="1636"/>
                </a:lnTo>
                <a:lnTo>
                  <a:pt x="1098" y="1642"/>
                </a:lnTo>
                <a:lnTo>
                  <a:pt x="1110" y="1646"/>
                </a:lnTo>
                <a:lnTo>
                  <a:pt x="1122" y="1648"/>
                </a:lnTo>
                <a:lnTo>
                  <a:pt x="1131" y="1648"/>
                </a:lnTo>
                <a:lnTo>
                  <a:pt x="1140" y="1648"/>
                </a:lnTo>
                <a:lnTo>
                  <a:pt x="1146" y="1646"/>
                </a:lnTo>
                <a:lnTo>
                  <a:pt x="1151" y="1643"/>
                </a:lnTo>
                <a:lnTo>
                  <a:pt x="1153" y="1641"/>
                </a:lnTo>
                <a:lnTo>
                  <a:pt x="1154" y="1637"/>
                </a:lnTo>
                <a:lnTo>
                  <a:pt x="1154" y="1634"/>
                </a:lnTo>
                <a:lnTo>
                  <a:pt x="1154" y="1631"/>
                </a:lnTo>
                <a:lnTo>
                  <a:pt x="1151" y="1623"/>
                </a:lnTo>
                <a:lnTo>
                  <a:pt x="1145" y="1614"/>
                </a:lnTo>
                <a:lnTo>
                  <a:pt x="1145" y="1614"/>
                </a:lnTo>
                <a:lnTo>
                  <a:pt x="1119" y="1577"/>
                </a:lnTo>
                <a:lnTo>
                  <a:pt x="1119" y="1577"/>
                </a:lnTo>
                <a:lnTo>
                  <a:pt x="1118" y="1574"/>
                </a:lnTo>
                <a:lnTo>
                  <a:pt x="1117" y="1571"/>
                </a:lnTo>
                <a:lnTo>
                  <a:pt x="1117" y="1569"/>
                </a:lnTo>
                <a:lnTo>
                  <a:pt x="1118" y="1566"/>
                </a:lnTo>
                <a:lnTo>
                  <a:pt x="1119" y="1565"/>
                </a:lnTo>
                <a:lnTo>
                  <a:pt x="1122" y="1565"/>
                </a:lnTo>
                <a:lnTo>
                  <a:pt x="1124" y="1565"/>
                </a:lnTo>
                <a:lnTo>
                  <a:pt x="1127" y="1566"/>
                </a:lnTo>
                <a:lnTo>
                  <a:pt x="1127" y="1566"/>
                </a:lnTo>
                <a:lnTo>
                  <a:pt x="1143" y="1575"/>
                </a:lnTo>
                <a:lnTo>
                  <a:pt x="1158" y="1583"/>
                </a:lnTo>
                <a:lnTo>
                  <a:pt x="1174" y="1589"/>
                </a:lnTo>
                <a:lnTo>
                  <a:pt x="1189" y="1593"/>
                </a:lnTo>
                <a:lnTo>
                  <a:pt x="1204" y="1598"/>
                </a:lnTo>
                <a:lnTo>
                  <a:pt x="1218" y="1600"/>
                </a:lnTo>
                <a:lnTo>
                  <a:pt x="1231" y="1601"/>
                </a:lnTo>
                <a:lnTo>
                  <a:pt x="1242" y="1601"/>
                </a:lnTo>
                <a:lnTo>
                  <a:pt x="1253" y="1600"/>
                </a:lnTo>
                <a:lnTo>
                  <a:pt x="1260" y="1598"/>
                </a:lnTo>
                <a:lnTo>
                  <a:pt x="1267" y="1594"/>
                </a:lnTo>
                <a:lnTo>
                  <a:pt x="1271" y="1590"/>
                </a:lnTo>
                <a:lnTo>
                  <a:pt x="1271" y="1588"/>
                </a:lnTo>
                <a:lnTo>
                  <a:pt x="1272" y="1585"/>
                </a:lnTo>
                <a:lnTo>
                  <a:pt x="1271" y="1582"/>
                </a:lnTo>
                <a:lnTo>
                  <a:pt x="1271" y="1578"/>
                </a:lnTo>
                <a:lnTo>
                  <a:pt x="1267" y="1571"/>
                </a:lnTo>
                <a:lnTo>
                  <a:pt x="1259" y="1563"/>
                </a:lnTo>
                <a:lnTo>
                  <a:pt x="1259" y="1563"/>
                </a:lnTo>
                <a:lnTo>
                  <a:pt x="1234" y="1538"/>
                </a:lnTo>
                <a:lnTo>
                  <a:pt x="1200" y="1505"/>
                </a:lnTo>
                <a:lnTo>
                  <a:pt x="1200" y="1505"/>
                </a:lnTo>
                <a:lnTo>
                  <a:pt x="1197" y="1501"/>
                </a:lnTo>
                <a:lnTo>
                  <a:pt x="1195" y="1497"/>
                </a:lnTo>
                <a:lnTo>
                  <a:pt x="1195" y="1493"/>
                </a:lnTo>
                <a:lnTo>
                  <a:pt x="1196" y="1491"/>
                </a:lnTo>
                <a:lnTo>
                  <a:pt x="1198" y="1489"/>
                </a:lnTo>
                <a:lnTo>
                  <a:pt x="1201" y="1488"/>
                </a:lnTo>
                <a:lnTo>
                  <a:pt x="1205" y="1488"/>
                </a:lnTo>
                <a:lnTo>
                  <a:pt x="1211" y="1490"/>
                </a:lnTo>
                <a:lnTo>
                  <a:pt x="1211" y="1490"/>
                </a:lnTo>
                <a:lnTo>
                  <a:pt x="1238" y="1502"/>
                </a:lnTo>
                <a:lnTo>
                  <a:pt x="1260" y="1509"/>
                </a:lnTo>
                <a:lnTo>
                  <a:pt x="1260" y="1509"/>
                </a:lnTo>
                <a:lnTo>
                  <a:pt x="1278" y="1514"/>
                </a:lnTo>
                <a:lnTo>
                  <a:pt x="1296" y="1517"/>
                </a:lnTo>
                <a:lnTo>
                  <a:pt x="1312" y="1519"/>
                </a:lnTo>
                <a:lnTo>
                  <a:pt x="1328" y="1519"/>
                </a:lnTo>
                <a:lnTo>
                  <a:pt x="1343" y="1519"/>
                </a:lnTo>
                <a:lnTo>
                  <a:pt x="1357" y="1518"/>
                </a:lnTo>
                <a:lnTo>
                  <a:pt x="1370" y="1516"/>
                </a:lnTo>
                <a:lnTo>
                  <a:pt x="1381" y="1513"/>
                </a:lnTo>
                <a:lnTo>
                  <a:pt x="1390" y="1509"/>
                </a:lnTo>
                <a:lnTo>
                  <a:pt x="1398" y="1505"/>
                </a:lnTo>
                <a:lnTo>
                  <a:pt x="1403" y="1501"/>
                </a:lnTo>
                <a:lnTo>
                  <a:pt x="1405" y="1495"/>
                </a:lnTo>
                <a:lnTo>
                  <a:pt x="1405" y="1492"/>
                </a:lnTo>
                <a:lnTo>
                  <a:pt x="1405" y="1490"/>
                </a:lnTo>
                <a:lnTo>
                  <a:pt x="1404" y="1487"/>
                </a:lnTo>
                <a:lnTo>
                  <a:pt x="1402" y="1484"/>
                </a:lnTo>
                <a:lnTo>
                  <a:pt x="1397" y="1478"/>
                </a:lnTo>
                <a:lnTo>
                  <a:pt x="1387" y="1472"/>
                </a:lnTo>
                <a:lnTo>
                  <a:pt x="1387" y="1472"/>
                </a:lnTo>
                <a:lnTo>
                  <a:pt x="1348" y="1450"/>
                </a:lnTo>
                <a:lnTo>
                  <a:pt x="1295" y="1419"/>
                </a:lnTo>
                <a:lnTo>
                  <a:pt x="1295" y="1419"/>
                </a:lnTo>
                <a:lnTo>
                  <a:pt x="1291" y="1416"/>
                </a:lnTo>
                <a:lnTo>
                  <a:pt x="1291" y="1415"/>
                </a:lnTo>
                <a:lnTo>
                  <a:pt x="1291" y="1413"/>
                </a:lnTo>
                <a:lnTo>
                  <a:pt x="1292" y="1412"/>
                </a:lnTo>
                <a:lnTo>
                  <a:pt x="1294" y="1412"/>
                </a:lnTo>
                <a:lnTo>
                  <a:pt x="1299" y="1410"/>
                </a:lnTo>
                <a:lnTo>
                  <a:pt x="1299" y="141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pl-PL"/>
          </a:p>
        </p:txBody>
      </p:sp>
      <p:grpSp>
        <p:nvGrpSpPr>
          <p:cNvPr id="120" name="Grupa 119">
            <a:extLst>
              <a:ext uri="{FF2B5EF4-FFF2-40B4-BE49-F238E27FC236}">
                <a16:creationId xmlns:a16="http://schemas.microsoft.com/office/drawing/2014/main" id="{8460AFA3-A276-4A86-9126-E4F3463BD375}"/>
              </a:ext>
            </a:extLst>
          </p:cNvPr>
          <p:cNvGrpSpPr>
            <a:grpSpLocks noChangeAspect="1"/>
          </p:cNvGrpSpPr>
          <p:nvPr/>
        </p:nvGrpSpPr>
        <p:grpSpPr>
          <a:xfrm>
            <a:off x="6467403" y="3022018"/>
            <a:ext cx="291841" cy="323999"/>
            <a:chOff x="3273426" y="0"/>
            <a:chExt cx="2290763" cy="2543176"/>
          </a:xfrm>
          <a:solidFill>
            <a:schemeClr val="bg1">
              <a:lumMod val="75000"/>
            </a:schemeClr>
          </a:solidFill>
        </p:grpSpPr>
        <p:sp>
          <p:nvSpPr>
            <p:cNvPr id="121" name="Freeform 5">
              <a:extLst>
                <a:ext uri="{FF2B5EF4-FFF2-40B4-BE49-F238E27FC236}">
                  <a16:creationId xmlns:a16="http://schemas.microsoft.com/office/drawing/2014/main" id="{308D7A90-174D-4091-B76B-028AE35B5FF3}"/>
                </a:ext>
              </a:extLst>
            </p:cNvPr>
            <p:cNvSpPr>
              <a:spLocks/>
            </p:cNvSpPr>
            <p:nvPr/>
          </p:nvSpPr>
          <p:spPr bwMode="auto">
            <a:xfrm>
              <a:off x="3378201" y="0"/>
              <a:ext cx="1795463" cy="476250"/>
            </a:xfrm>
            <a:custGeom>
              <a:avLst/>
              <a:gdLst>
                <a:gd name="T0" fmla="*/ 456 w 1131"/>
                <a:gd name="T1" fmla="*/ 185 h 300"/>
                <a:gd name="T2" fmla="*/ 675 w 1131"/>
                <a:gd name="T3" fmla="*/ 300 h 300"/>
                <a:gd name="T4" fmla="*/ 1054 w 1131"/>
                <a:gd name="T5" fmla="*/ 185 h 300"/>
                <a:gd name="T6" fmla="*/ 1070 w 1131"/>
                <a:gd name="T7" fmla="*/ 183 h 300"/>
                <a:gd name="T8" fmla="*/ 1095 w 1131"/>
                <a:gd name="T9" fmla="*/ 171 h 300"/>
                <a:gd name="T10" fmla="*/ 1117 w 1131"/>
                <a:gd name="T11" fmla="*/ 151 h 300"/>
                <a:gd name="T12" fmla="*/ 1129 w 1131"/>
                <a:gd name="T13" fmla="*/ 123 h 300"/>
                <a:gd name="T14" fmla="*/ 1131 w 1131"/>
                <a:gd name="T15" fmla="*/ 103 h 300"/>
                <a:gd name="T16" fmla="*/ 1129 w 1131"/>
                <a:gd name="T17" fmla="*/ 87 h 300"/>
                <a:gd name="T18" fmla="*/ 1117 w 1131"/>
                <a:gd name="T19" fmla="*/ 62 h 300"/>
                <a:gd name="T20" fmla="*/ 1097 w 1131"/>
                <a:gd name="T21" fmla="*/ 42 h 300"/>
                <a:gd name="T22" fmla="*/ 1070 w 1131"/>
                <a:gd name="T23" fmla="*/ 32 h 300"/>
                <a:gd name="T24" fmla="*/ 720 w 1131"/>
                <a:gd name="T25" fmla="*/ 62 h 300"/>
                <a:gd name="T26" fmla="*/ 712 w 1131"/>
                <a:gd name="T27" fmla="*/ 50 h 300"/>
                <a:gd name="T28" fmla="*/ 685 w 1131"/>
                <a:gd name="T29" fmla="*/ 26 h 300"/>
                <a:gd name="T30" fmla="*/ 643 w 1131"/>
                <a:gd name="T31" fmla="*/ 10 h 300"/>
                <a:gd name="T32" fmla="*/ 593 w 1131"/>
                <a:gd name="T33" fmla="*/ 0 h 300"/>
                <a:gd name="T34" fmla="*/ 565 w 1131"/>
                <a:gd name="T35" fmla="*/ 0 h 300"/>
                <a:gd name="T36" fmla="*/ 512 w 1131"/>
                <a:gd name="T37" fmla="*/ 4 h 300"/>
                <a:gd name="T38" fmla="*/ 464 w 1131"/>
                <a:gd name="T39" fmla="*/ 18 h 300"/>
                <a:gd name="T40" fmla="*/ 430 w 1131"/>
                <a:gd name="T41" fmla="*/ 38 h 300"/>
                <a:gd name="T42" fmla="*/ 411 w 1131"/>
                <a:gd name="T43" fmla="*/ 62 h 300"/>
                <a:gd name="T44" fmla="*/ 77 w 1131"/>
                <a:gd name="T45" fmla="*/ 32 h 300"/>
                <a:gd name="T46" fmla="*/ 47 w 1131"/>
                <a:gd name="T47" fmla="*/ 36 h 300"/>
                <a:gd name="T48" fmla="*/ 21 w 1131"/>
                <a:gd name="T49" fmla="*/ 50 h 300"/>
                <a:gd name="T50" fmla="*/ 6 w 1131"/>
                <a:gd name="T51" fmla="*/ 73 h 300"/>
                <a:gd name="T52" fmla="*/ 0 w 1131"/>
                <a:gd name="T53" fmla="*/ 103 h 300"/>
                <a:gd name="T54" fmla="*/ 0 w 1131"/>
                <a:gd name="T55" fmla="*/ 107 h 300"/>
                <a:gd name="T56" fmla="*/ 6 w 1131"/>
                <a:gd name="T57" fmla="*/ 137 h 300"/>
                <a:gd name="T58" fmla="*/ 21 w 1131"/>
                <a:gd name="T59" fmla="*/ 161 h 300"/>
                <a:gd name="T60" fmla="*/ 47 w 1131"/>
                <a:gd name="T61" fmla="*/ 179 h 300"/>
                <a:gd name="T62" fmla="*/ 77 w 1131"/>
                <a:gd name="T63" fmla="*/ 18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1" h="300">
                  <a:moveTo>
                    <a:pt x="77" y="185"/>
                  </a:moveTo>
                  <a:lnTo>
                    <a:pt x="456" y="185"/>
                  </a:lnTo>
                  <a:lnTo>
                    <a:pt x="456" y="300"/>
                  </a:lnTo>
                  <a:lnTo>
                    <a:pt x="675" y="300"/>
                  </a:lnTo>
                  <a:lnTo>
                    <a:pt x="675" y="185"/>
                  </a:lnTo>
                  <a:lnTo>
                    <a:pt x="1054" y="185"/>
                  </a:lnTo>
                  <a:lnTo>
                    <a:pt x="1054" y="185"/>
                  </a:lnTo>
                  <a:lnTo>
                    <a:pt x="1070" y="183"/>
                  </a:lnTo>
                  <a:lnTo>
                    <a:pt x="1084" y="179"/>
                  </a:lnTo>
                  <a:lnTo>
                    <a:pt x="1095" y="171"/>
                  </a:lnTo>
                  <a:lnTo>
                    <a:pt x="1107" y="161"/>
                  </a:lnTo>
                  <a:lnTo>
                    <a:pt x="1117" y="151"/>
                  </a:lnTo>
                  <a:lnTo>
                    <a:pt x="1125" y="137"/>
                  </a:lnTo>
                  <a:lnTo>
                    <a:pt x="1129" y="123"/>
                  </a:lnTo>
                  <a:lnTo>
                    <a:pt x="1131" y="107"/>
                  </a:lnTo>
                  <a:lnTo>
                    <a:pt x="1131" y="103"/>
                  </a:lnTo>
                  <a:lnTo>
                    <a:pt x="1131" y="103"/>
                  </a:lnTo>
                  <a:lnTo>
                    <a:pt x="1129" y="87"/>
                  </a:lnTo>
                  <a:lnTo>
                    <a:pt x="1125" y="73"/>
                  </a:lnTo>
                  <a:lnTo>
                    <a:pt x="1117" y="62"/>
                  </a:lnTo>
                  <a:lnTo>
                    <a:pt x="1107" y="50"/>
                  </a:lnTo>
                  <a:lnTo>
                    <a:pt x="1097" y="42"/>
                  </a:lnTo>
                  <a:lnTo>
                    <a:pt x="1084" y="36"/>
                  </a:lnTo>
                  <a:lnTo>
                    <a:pt x="1070" y="32"/>
                  </a:lnTo>
                  <a:lnTo>
                    <a:pt x="1054" y="32"/>
                  </a:lnTo>
                  <a:lnTo>
                    <a:pt x="720" y="62"/>
                  </a:lnTo>
                  <a:lnTo>
                    <a:pt x="720" y="62"/>
                  </a:lnTo>
                  <a:lnTo>
                    <a:pt x="712" y="50"/>
                  </a:lnTo>
                  <a:lnTo>
                    <a:pt x="700" y="38"/>
                  </a:lnTo>
                  <a:lnTo>
                    <a:pt x="685" y="26"/>
                  </a:lnTo>
                  <a:lnTo>
                    <a:pt x="665" y="18"/>
                  </a:lnTo>
                  <a:lnTo>
                    <a:pt x="643" y="10"/>
                  </a:lnTo>
                  <a:lnTo>
                    <a:pt x="619" y="4"/>
                  </a:lnTo>
                  <a:lnTo>
                    <a:pt x="593" y="0"/>
                  </a:lnTo>
                  <a:lnTo>
                    <a:pt x="565" y="0"/>
                  </a:lnTo>
                  <a:lnTo>
                    <a:pt x="565" y="0"/>
                  </a:lnTo>
                  <a:lnTo>
                    <a:pt x="538" y="0"/>
                  </a:lnTo>
                  <a:lnTo>
                    <a:pt x="512" y="4"/>
                  </a:lnTo>
                  <a:lnTo>
                    <a:pt x="486" y="10"/>
                  </a:lnTo>
                  <a:lnTo>
                    <a:pt x="464" y="18"/>
                  </a:lnTo>
                  <a:lnTo>
                    <a:pt x="446" y="26"/>
                  </a:lnTo>
                  <a:lnTo>
                    <a:pt x="430" y="38"/>
                  </a:lnTo>
                  <a:lnTo>
                    <a:pt x="418" y="50"/>
                  </a:lnTo>
                  <a:lnTo>
                    <a:pt x="411" y="62"/>
                  </a:lnTo>
                  <a:lnTo>
                    <a:pt x="77" y="32"/>
                  </a:lnTo>
                  <a:lnTo>
                    <a:pt x="77" y="32"/>
                  </a:lnTo>
                  <a:lnTo>
                    <a:pt x="61" y="32"/>
                  </a:lnTo>
                  <a:lnTo>
                    <a:pt x="47" y="36"/>
                  </a:lnTo>
                  <a:lnTo>
                    <a:pt x="33" y="42"/>
                  </a:lnTo>
                  <a:lnTo>
                    <a:pt x="21" y="50"/>
                  </a:lnTo>
                  <a:lnTo>
                    <a:pt x="13" y="62"/>
                  </a:lnTo>
                  <a:lnTo>
                    <a:pt x="6" y="73"/>
                  </a:lnTo>
                  <a:lnTo>
                    <a:pt x="2" y="87"/>
                  </a:lnTo>
                  <a:lnTo>
                    <a:pt x="0" y="103"/>
                  </a:lnTo>
                  <a:lnTo>
                    <a:pt x="0" y="107"/>
                  </a:lnTo>
                  <a:lnTo>
                    <a:pt x="0" y="107"/>
                  </a:lnTo>
                  <a:lnTo>
                    <a:pt x="2" y="123"/>
                  </a:lnTo>
                  <a:lnTo>
                    <a:pt x="6" y="137"/>
                  </a:lnTo>
                  <a:lnTo>
                    <a:pt x="13" y="151"/>
                  </a:lnTo>
                  <a:lnTo>
                    <a:pt x="21" y="161"/>
                  </a:lnTo>
                  <a:lnTo>
                    <a:pt x="33" y="171"/>
                  </a:lnTo>
                  <a:lnTo>
                    <a:pt x="47" y="179"/>
                  </a:lnTo>
                  <a:lnTo>
                    <a:pt x="61" y="183"/>
                  </a:lnTo>
                  <a:lnTo>
                    <a:pt x="77" y="185"/>
                  </a:lnTo>
                  <a:lnTo>
                    <a:pt x="77"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2" name="Freeform 6">
              <a:extLst>
                <a:ext uri="{FF2B5EF4-FFF2-40B4-BE49-F238E27FC236}">
                  <a16:creationId xmlns:a16="http://schemas.microsoft.com/office/drawing/2014/main" id="{E7241868-82C7-45AA-A733-167FF8F00080}"/>
                </a:ext>
              </a:extLst>
            </p:cNvPr>
            <p:cNvSpPr>
              <a:spLocks/>
            </p:cNvSpPr>
            <p:nvPr/>
          </p:nvSpPr>
          <p:spPr bwMode="auto">
            <a:xfrm>
              <a:off x="3273426" y="536575"/>
              <a:ext cx="2290763" cy="1328738"/>
            </a:xfrm>
            <a:custGeom>
              <a:avLst/>
              <a:gdLst>
                <a:gd name="T0" fmla="*/ 1354 w 1443"/>
                <a:gd name="T1" fmla="*/ 571 h 837"/>
                <a:gd name="T2" fmla="*/ 1249 w 1443"/>
                <a:gd name="T3" fmla="*/ 599 h 837"/>
                <a:gd name="T4" fmla="*/ 1338 w 1443"/>
                <a:gd name="T5" fmla="*/ 522 h 837"/>
                <a:gd name="T6" fmla="*/ 1316 w 1443"/>
                <a:gd name="T7" fmla="*/ 464 h 837"/>
                <a:gd name="T8" fmla="*/ 1279 w 1443"/>
                <a:gd name="T9" fmla="*/ 379 h 837"/>
                <a:gd name="T10" fmla="*/ 1259 w 1443"/>
                <a:gd name="T11" fmla="*/ 349 h 837"/>
                <a:gd name="T12" fmla="*/ 1223 w 1443"/>
                <a:gd name="T13" fmla="*/ 307 h 837"/>
                <a:gd name="T14" fmla="*/ 1181 w 1443"/>
                <a:gd name="T15" fmla="*/ 270 h 837"/>
                <a:gd name="T16" fmla="*/ 1138 w 1443"/>
                <a:gd name="T17" fmla="*/ 236 h 837"/>
                <a:gd name="T18" fmla="*/ 1092 w 1443"/>
                <a:gd name="T19" fmla="*/ 208 h 837"/>
                <a:gd name="T20" fmla="*/ 1042 w 1443"/>
                <a:gd name="T21" fmla="*/ 186 h 837"/>
                <a:gd name="T22" fmla="*/ 991 w 1443"/>
                <a:gd name="T23" fmla="*/ 168 h 837"/>
                <a:gd name="T24" fmla="*/ 937 w 1443"/>
                <a:gd name="T25" fmla="*/ 156 h 837"/>
                <a:gd name="T26" fmla="*/ 882 w 1443"/>
                <a:gd name="T27" fmla="*/ 150 h 837"/>
                <a:gd name="T28" fmla="*/ 882 w 1443"/>
                <a:gd name="T29" fmla="*/ 150 h 837"/>
                <a:gd name="T30" fmla="*/ 850 w 1443"/>
                <a:gd name="T31" fmla="*/ 0 h 837"/>
                <a:gd name="T32" fmla="*/ 413 w 1443"/>
                <a:gd name="T33" fmla="*/ 150 h 837"/>
                <a:gd name="T34" fmla="*/ 278 w 1443"/>
                <a:gd name="T35" fmla="*/ 303 h 837"/>
                <a:gd name="T36" fmla="*/ 226 w 1443"/>
                <a:gd name="T37" fmla="*/ 148 h 837"/>
                <a:gd name="T38" fmla="*/ 214 w 1443"/>
                <a:gd name="T39" fmla="*/ 133 h 837"/>
                <a:gd name="T40" fmla="*/ 189 w 1443"/>
                <a:gd name="T41" fmla="*/ 105 h 837"/>
                <a:gd name="T42" fmla="*/ 155 w 1443"/>
                <a:gd name="T43" fmla="*/ 85 h 837"/>
                <a:gd name="T44" fmla="*/ 115 w 1443"/>
                <a:gd name="T45" fmla="*/ 73 h 837"/>
                <a:gd name="T46" fmla="*/ 0 w 1443"/>
                <a:gd name="T47" fmla="*/ 73 h 837"/>
                <a:gd name="T48" fmla="*/ 0 w 1443"/>
                <a:gd name="T49" fmla="*/ 599 h 837"/>
                <a:gd name="T50" fmla="*/ 95 w 1443"/>
                <a:gd name="T51" fmla="*/ 599 h 837"/>
                <a:gd name="T52" fmla="*/ 139 w 1443"/>
                <a:gd name="T53" fmla="*/ 591 h 837"/>
                <a:gd name="T54" fmla="*/ 179 w 1443"/>
                <a:gd name="T55" fmla="*/ 573 h 837"/>
                <a:gd name="T56" fmla="*/ 211 w 1443"/>
                <a:gd name="T57" fmla="*/ 545 h 837"/>
                <a:gd name="T58" fmla="*/ 232 w 1443"/>
                <a:gd name="T59" fmla="*/ 510 h 837"/>
                <a:gd name="T60" fmla="*/ 381 w 1443"/>
                <a:gd name="T61" fmla="*/ 510 h 837"/>
                <a:gd name="T62" fmla="*/ 429 w 1443"/>
                <a:gd name="T63" fmla="*/ 563 h 837"/>
                <a:gd name="T64" fmla="*/ 488 w 1443"/>
                <a:gd name="T65" fmla="*/ 603 h 837"/>
                <a:gd name="T66" fmla="*/ 556 w 1443"/>
                <a:gd name="T67" fmla="*/ 629 h 837"/>
                <a:gd name="T68" fmla="*/ 631 w 1443"/>
                <a:gd name="T69" fmla="*/ 639 h 837"/>
                <a:gd name="T70" fmla="*/ 669 w 1443"/>
                <a:gd name="T71" fmla="*/ 637 h 837"/>
                <a:gd name="T72" fmla="*/ 741 w 1443"/>
                <a:gd name="T73" fmla="*/ 619 h 837"/>
                <a:gd name="T74" fmla="*/ 804 w 1443"/>
                <a:gd name="T75" fmla="*/ 585 h 837"/>
                <a:gd name="T76" fmla="*/ 858 w 1443"/>
                <a:gd name="T77" fmla="*/ 540 h 837"/>
                <a:gd name="T78" fmla="*/ 880 w 1443"/>
                <a:gd name="T79" fmla="*/ 512 h 837"/>
                <a:gd name="T80" fmla="*/ 929 w 1443"/>
                <a:gd name="T81" fmla="*/ 530 h 837"/>
                <a:gd name="T82" fmla="*/ 959 w 1443"/>
                <a:gd name="T83" fmla="*/ 553 h 837"/>
                <a:gd name="T84" fmla="*/ 969 w 1443"/>
                <a:gd name="T85" fmla="*/ 563 h 837"/>
                <a:gd name="T86" fmla="*/ 1007 w 1443"/>
                <a:gd name="T87" fmla="*/ 667 h 837"/>
                <a:gd name="T88" fmla="*/ 995 w 1443"/>
                <a:gd name="T89" fmla="*/ 837 h 837"/>
                <a:gd name="T90" fmla="*/ 1443 w 1443"/>
                <a:gd name="T91" fmla="*/ 714 h 837"/>
                <a:gd name="T92" fmla="*/ 1354 w 1443"/>
                <a:gd name="T93" fmla="*/ 57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3" h="837">
                  <a:moveTo>
                    <a:pt x="1354" y="571"/>
                  </a:moveTo>
                  <a:lnTo>
                    <a:pt x="1354" y="571"/>
                  </a:lnTo>
                  <a:lnTo>
                    <a:pt x="1354" y="571"/>
                  </a:lnTo>
                  <a:lnTo>
                    <a:pt x="1249" y="599"/>
                  </a:lnTo>
                  <a:lnTo>
                    <a:pt x="1235" y="549"/>
                  </a:lnTo>
                  <a:lnTo>
                    <a:pt x="1338" y="522"/>
                  </a:lnTo>
                  <a:lnTo>
                    <a:pt x="1338" y="522"/>
                  </a:lnTo>
                  <a:lnTo>
                    <a:pt x="1316" y="464"/>
                  </a:lnTo>
                  <a:lnTo>
                    <a:pt x="1296" y="416"/>
                  </a:lnTo>
                  <a:lnTo>
                    <a:pt x="1279" y="379"/>
                  </a:lnTo>
                  <a:lnTo>
                    <a:pt x="1259" y="349"/>
                  </a:lnTo>
                  <a:lnTo>
                    <a:pt x="1259" y="349"/>
                  </a:lnTo>
                  <a:lnTo>
                    <a:pt x="1241" y="327"/>
                  </a:lnTo>
                  <a:lnTo>
                    <a:pt x="1223" y="307"/>
                  </a:lnTo>
                  <a:lnTo>
                    <a:pt x="1203" y="287"/>
                  </a:lnTo>
                  <a:lnTo>
                    <a:pt x="1181" y="270"/>
                  </a:lnTo>
                  <a:lnTo>
                    <a:pt x="1161" y="252"/>
                  </a:lnTo>
                  <a:lnTo>
                    <a:pt x="1138" y="236"/>
                  </a:lnTo>
                  <a:lnTo>
                    <a:pt x="1116" y="222"/>
                  </a:lnTo>
                  <a:lnTo>
                    <a:pt x="1092" y="208"/>
                  </a:lnTo>
                  <a:lnTo>
                    <a:pt x="1068" y="196"/>
                  </a:lnTo>
                  <a:lnTo>
                    <a:pt x="1042" y="186"/>
                  </a:lnTo>
                  <a:lnTo>
                    <a:pt x="1017" y="176"/>
                  </a:lnTo>
                  <a:lnTo>
                    <a:pt x="991" y="168"/>
                  </a:lnTo>
                  <a:lnTo>
                    <a:pt x="965" y="162"/>
                  </a:lnTo>
                  <a:lnTo>
                    <a:pt x="937" y="156"/>
                  </a:lnTo>
                  <a:lnTo>
                    <a:pt x="909" y="152"/>
                  </a:lnTo>
                  <a:lnTo>
                    <a:pt x="882" y="150"/>
                  </a:lnTo>
                  <a:lnTo>
                    <a:pt x="882" y="150"/>
                  </a:lnTo>
                  <a:lnTo>
                    <a:pt x="882" y="150"/>
                  </a:lnTo>
                  <a:lnTo>
                    <a:pt x="852" y="150"/>
                  </a:lnTo>
                  <a:lnTo>
                    <a:pt x="850" y="0"/>
                  </a:lnTo>
                  <a:lnTo>
                    <a:pt x="413" y="0"/>
                  </a:lnTo>
                  <a:lnTo>
                    <a:pt x="413" y="150"/>
                  </a:lnTo>
                  <a:lnTo>
                    <a:pt x="278" y="150"/>
                  </a:lnTo>
                  <a:lnTo>
                    <a:pt x="278" y="303"/>
                  </a:lnTo>
                  <a:lnTo>
                    <a:pt x="226" y="303"/>
                  </a:lnTo>
                  <a:lnTo>
                    <a:pt x="226" y="148"/>
                  </a:lnTo>
                  <a:lnTo>
                    <a:pt x="226" y="148"/>
                  </a:lnTo>
                  <a:lnTo>
                    <a:pt x="214" y="133"/>
                  </a:lnTo>
                  <a:lnTo>
                    <a:pt x="203" y="117"/>
                  </a:lnTo>
                  <a:lnTo>
                    <a:pt x="189" y="105"/>
                  </a:lnTo>
                  <a:lnTo>
                    <a:pt x="173" y="93"/>
                  </a:lnTo>
                  <a:lnTo>
                    <a:pt x="155" y="85"/>
                  </a:lnTo>
                  <a:lnTo>
                    <a:pt x="135" y="79"/>
                  </a:lnTo>
                  <a:lnTo>
                    <a:pt x="115" y="73"/>
                  </a:lnTo>
                  <a:lnTo>
                    <a:pt x="95" y="73"/>
                  </a:lnTo>
                  <a:lnTo>
                    <a:pt x="0" y="73"/>
                  </a:lnTo>
                  <a:lnTo>
                    <a:pt x="0" y="510"/>
                  </a:lnTo>
                  <a:lnTo>
                    <a:pt x="0" y="599"/>
                  </a:lnTo>
                  <a:lnTo>
                    <a:pt x="95" y="599"/>
                  </a:lnTo>
                  <a:lnTo>
                    <a:pt x="95" y="599"/>
                  </a:lnTo>
                  <a:lnTo>
                    <a:pt x="117" y="597"/>
                  </a:lnTo>
                  <a:lnTo>
                    <a:pt x="139" y="591"/>
                  </a:lnTo>
                  <a:lnTo>
                    <a:pt x="159" y="585"/>
                  </a:lnTo>
                  <a:lnTo>
                    <a:pt x="179" y="573"/>
                  </a:lnTo>
                  <a:lnTo>
                    <a:pt x="195" y="561"/>
                  </a:lnTo>
                  <a:lnTo>
                    <a:pt x="211" y="545"/>
                  </a:lnTo>
                  <a:lnTo>
                    <a:pt x="222" y="530"/>
                  </a:lnTo>
                  <a:lnTo>
                    <a:pt x="232" y="510"/>
                  </a:lnTo>
                  <a:lnTo>
                    <a:pt x="381" y="510"/>
                  </a:lnTo>
                  <a:lnTo>
                    <a:pt x="381" y="510"/>
                  </a:lnTo>
                  <a:lnTo>
                    <a:pt x="403" y="538"/>
                  </a:lnTo>
                  <a:lnTo>
                    <a:pt x="429" y="563"/>
                  </a:lnTo>
                  <a:lnTo>
                    <a:pt x="457" y="585"/>
                  </a:lnTo>
                  <a:lnTo>
                    <a:pt x="488" y="603"/>
                  </a:lnTo>
                  <a:lnTo>
                    <a:pt x="522" y="619"/>
                  </a:lnTo>
                  <a:lnTo>
                    <a:pt x="556" y="629"/>
                  </a:lnTo>
                  <a:lnTo>
                    <a:pt x="594" y="637"/>
                  </a:lnTo>
                  <a:lnTo>
                    <a:pt x="631" y="639"/>
                  </a:lnTo>
                  <a:lnTo>
                    <a:pt x="631" y="639"/>
                  </a:lnTo>
                  <a:lnTo>
                    <a:pt x="669" y="637"/>
                  </a:lnTo>
                  <a:lnTo>
                    <a:pt x="705" y="631"/>
                  </a:lnTo>
                  <a:lnTo>
                    <a:pt x="741" y="619"/>
                  </a:lnTo>
                  <a:lnTo>
                    <a:pt x="772" y="605"/>
                  </a:lnTo>
                  <a:lnTo>
                    <a:pt x="804" y="585"/>
                  </a:lnTo>
                  <a:lnTo>
                    <a:pt x="832" y="565"/>
                  </a:lnTo>
                  <a:lnTo>
                    <a:pt x="858" y="540"/>
                  </a:lnTo>
                  <a:lnTo>
                    <a:pt x="880" y="512"/>
                  </a:lnTo>
                  <a:lnTo>
                    <a:pt x="880" y="512"/>
                  </a:lnTo>
                  <a:lnTo>
                    <a:pt x="905" y="520"/>
                  </a:lnTo>
                  <a:lnTo>
                    <a:pt x="929" y="530"/>
                  </a:lnTo>
                  <a:lnTo>
                    <a:pt x="951" y="543"/>
                  </a:lnTo>
                  <a:lnTo>
                    <a:pt x="959" y="553"/>
                  </a:lnTo>
                  <a:lnTo>
                    <a:pt x="969" y="563"/>
                  </a:lnTo>
                  <a:lnTo>
                    <a:pt x="969" y="563"/>
                  </a:lnTo>
                  <a:lnTo>
                    <a:pt x="985" y="603"/>
                  </a:lnTo>
                  <a:lnTo>
                    <a:pt x="1007" y="667"/>
                  </a:lnTo>
                  <a:lnTo>
                    <a:pt x="953" y="680"/>
                  </a:lnTo>
                  <a:lnTo>
                    <a:pt x="995" y="837"/>
                  </a:lnTo>
                  <a:lnTo>
                    <a:pt x="1223" y="776"/>
                  </a:lnTo>
                  <a:lnTo>
                    <a:pt x="1443" y="714"/>
                  </a:lnTo>
                  <a:lnTo>
                    <a:pt x="1400" y="559"/>
                  </a:lnTo>
                  <a:lnTo>
                    <a:pt x="1354" y="5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3" name="Freeform 7">
              <a:extLst>
                <a:ext uri="{FF2B5EF4-FFF2-40B4-BE49-F238E27FC236}">
                  <a16:creationId xmlns:a16="http://schemas.microsoft.com/office/drawing/2014/main" id="{0D1E6616-2EAF-47D3-9A17-0E75EFD1E11A}"/>
                </a:ext>
              </a:extLst>
            </p:cNvPr>
            <p:cNvSpPr>
              <a:spLocks/>
            </p:cNvSpPr>
            <p:nvPr/>
          </p:nvSpPr>
          <p:spPr bwMode="auto">
            <a:xfrm>
              <a:off x="4859338" y="1960563"/>
              <a:ext cx="254000" cy="582613"/>
            </a:xfrm>
            <a:custGeom>
              <a:avLst/>
              <a:gdLst>
                <a:gd name="T0" fmla="*/ 0 w 160"/>
                <a:gd name="T1" fmla="*/ 266 h 367"/>
                <a:gd name="T2" fmla="*/ 0 w 160"/>
                <a:gd name="T3" fmla="*/ 266 h 367"/>
                <a:gd name="T4" fmla="*/ 2 w 160"/>
                <a:gd name="T5" fmla="*/ 248 h 367"/>
                <a:gd name="T6" fmla="*/ 4 w 160"/>
                <a:gd name="T7" fmla="*/ 232 h 367"/>
                <a:gd name="T8" fmla="*/ 12 w 160"/>
                <a:gd name="T9" fmla="*/ 200 h 367"/>
                <a:gd name="T10" fmla="*/ 21 w 160"/>
                <a:gd name="T11" fmla="*/ 171 h 367"/>
                <a:gd name="T12" fmla="*/ 35 w 160"/>
                <a:gd name="T13" fmla="*/ 139 h 367"/>
                <a:gd name="T14" fmla="*/ 49 w 160"/>
                <a:gd name="T15" fmla="*/ 107 h 367"/>
                <a:gd name="T16" fmla="*/ 61 w 160"/>
                <a:gd name="T17" fmla="*/ 75 h 367"/>
                <a:gd name="T18" fmla="*/ 73 w 160"/>
                <a:gd name="T19" fmla="*/ 40 h 367"/>
                <a:gd name="T20" fmla="*/ 77 w 160"/>
                <a:gd name="T21" fmla="*/ 20 h 367"/>
                <a:gd name="T22" fmla="*/ 79 w 160"/>
                <a:gd name="T23" fmla="*/ 0 h 367"/>
                <a:gd name="T24" fmla="*/ 79 w 160"/>
                <a:gd name="T25" fmla="*/ 0 h 367"/>
                <a:gd name="T26" fmla="*/ 83 w 160"/>
                <a:gd name="T27" fmla="*/ 20 h 367"/>
                <a:gd name="T28" fmla="*/ 87 w 160"/>
                <a:gd name="T29" fmla="*/ 40 h 367"/>
                <a:gd name="T30" fmla="*/ 99 w 160"/>
                <a:gd name="T31" fmla="*/ 75 h 367"/>
                <a:gd name="T32" fmla="*/ 111 w 160"/>
                <a:gd name="T33" fmla="*/ 107 h 367"/>
                <a:gd name="T34" fmla="*/ 125 w 160"/>
                <a:gd name="T35" fmla="*/ 139 h 367"/>
                <a:gd name="T36" fmla="*/ 139 w 160"/>
                <a:gd name="T37" fmla="*/ 171 h 367"/>
                <a:gd name="T38" fmla="*/ 149 w 160"/>
                <a:gd name="T39" fmla="*/ 200 h 367"/>
                <a:gd name="T40" fmla="*/ 156 w 160"/>
                <a:gd name="T41" fmla="*/ 232 h 367"/>
                <a:gd name="T42" fmla="*/ 158 w 160"/>
                <a:gd name="T43" fmla="*/ 248 h 367"/>
                <a:gd name="T44" fmla="*/ 160 w 160"/>
                <a:gd name="T45" fmla="*/ 266 h 367"/>
                <a:gd name="T46" fmla="*/ 160 w 160"/>
                <a:gd name="T47" fmla="*/ 266 h 367"/>
                <a:gd name="T48" fmla="*/ 158 w 160"/>
                <a:gd name="T49" fmla="*/ 286 h 367"/>
                <a:gd name="T50" fmla="*/ 153 w 160"/>
                <a:gd name="T51" fmla="*/ 306 h 367"/>
                <a:gd name="T52" fmla="*/ 147 w 160"/>
                <a:gd name="T53" fmla="*/ 321 h 367"/>
                <a:gd name="T54" fmla="*/ 137 w 160"/>
                <a:gd name="T55" fmla="*/ 337 h 367"/>
                <a:gd name="T56" fmla="*/ 125 w 160"/>
                <a:gd name="T57" fmla="*/ 349 h 367"/>
                <a:gd name="T58" fmla="*/ 111 w 160"/>
                <a:gd name="T59" fmla="*/ 359 h 367"/>
                <a:gd name="T60" fmla="*/ 95 w 160"/>
                <a:gd name="T61" fmla="*/ 365 h 367"/>
                <a:gd name="T62" fmla="*/ 79 w 160"/>
                <a:gd name="T63" fmla="*/ 367 h 367"/>
                <a:gd name="T64" fmla="*/ 79 w 160"/>
                <a:gd name="T65" fmla="*/ 367 h 367"/>
                <a:gd name="T66" fmla="*/ 63 w 160"/>
                <a:gd name="T67" fmla="*/ 365 h 367"/>
                <a:gd name="T68" fmla="*/ 49 w 160"/>
                <a:gd name="T69" fmla="*/ 359 h 367"/>
                <a:gd name="T70" fmla="*/ 35 w 160"/>
                <a:gd name="T71" fmla="*/ 349 h 367"/>
                <a:gd name="T72" fmla="*/ 23 w 160"/>
                <a:gd name="T73" fmla="*/ 337 h 367"/>
                <a:gd name="T74" fmla="*/ 14 w 160"/>
                <a:gd name="T75" fmla="*/ 321 h 367"/>
                <a:gd name="T76" fmla="*/ 6 w 160"/>
                <a:gd name="T77" fmla="*/ 306 h 367"/>
                <a:gd name="T78" fmla="*/ 2 w 160"/>
                <a:gd name="T79" fmla="*/ 286 h 367"/>
                <a:gd name="T80" fmla="*/ 0 w 160"/>
                <a:gd name="T81" fmla="*/ 266 h 367"/>
                <a:gd name="T82" fmla="*/ 0 w 160"/>
                <a:gd name="T83" fmla="*/ 2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367">
                  <a:moveTo>
                    <a:pt x="0" y="266"/>
                  </a:moveTo>
                  <a:lnTo>
                    <a:pt x="0" y="266"/>
                  </a:lnTo>
                  <a:lnTo>
                    <a:pt x="2" y="248"/>
                  </a:lnTo>
                  <a:lnTo>
                    <a:pt x="4" y="232"/>
                  </a:lnTo>
                  <a:lnTo>
                    <a:pt x="12" y="200"/>
                  </a:lnTo>
                  <a:lnTo>
                    <a:pt x="21" y="171"/>
                  </a:lnTo>
                  <a:lnTo>
                    <a:pt x="35" y="139"/>
                  </a:lnTo>
                  <a:lnTo>
                    <a:pt x="49" y="107"/>
                  </a:lnTo>
                  <a:lnTo>
                    <a:pt x="61" y="75"/>
                  </a:lnTo>
                  <a:lnTo>
                    <a:pt x="73" y="40"/>
                  </a:lnTo>
                  <a:lnTo>
                    <a:pt x="77" y="20"/>
                  </a:lnTo>
                  <a:lnTo>
                    <a:pt x="79" y="0"/>
                  </a:lnTo>
                  <a:lnTo>
                    <a:pt x="79" y="0"/>
                  </a:lnTo>
                  <a:lnTo>
                    <a:pt x="83" y="20"/>
                  </a:lnTo>
                  <a:lnTo>
                    <a:pt x="87" y="40"/>
                  </a:lnTo>
                  <a:lnTo>
                    <a:pt x="99" y="75"/>
                  </a:lnTo>
                  <a:lnTo>
                    <a:pt x="111" y="107"/>
                  </a:lnTo>
                  <a:lnTo>
                    <a:pt x="125" y="139"/>
                  </a:lnTo>
                  <a:lnTo>
                    <a:pt x="139" y="171"/>
                  </a:lnTo>
                  <a:lnTo>
                    <a:pt x="149" y="200"/>
                  </a:lnTo>
                  <a:lnTo>
                    <a:pt x="156" y="232"/>
                  </a:lnTo>
                  <a:lnTo>
                    <a:pt x="158" y="248"/>
                  </a:lnTo>
                  <a:lnTo>
                    <a:pt x="160" y="266"/>
                  </a:lnTo>
                  <a:lnTo>
                    <a:pt x="160" y="266"/>
                  </a:lnTo>
                  <a:lnTo>
                    <a:pt x="158" y="286"/>
                  </a:lnTo>
                  <a:lnTo>
                    <a:pt x="153" y="306"/>
                  </a:lnTo>
                  <a:lnTo>
                    <a:pt x="147" y="321"/>
                  </a:lnTo>
                  <a:lnTo>
                    <a:pt x="137" y="337"/>
                  </a:lnTo>
                  <a:lnTo>
                    <a:pt x="125" y="349"/>
                  </a:lnTo>
                  <a:lnTo>
                    <a:pt x="111" y="359"/>
                  </a:lnTo>
                  <a:lnTo>
                    <a:pt x="95" y="365"/>
                  </a:lnTo>
                  <a:lnTo>
                    <a:pt x="79" y="367"/>
                  </a:lnTo>
                  <a:lnTo>
                    <a:pt x="79" y="367"/>
                  </a:lnTo>
                  <a:lnTo>
                    <a:pt x="63" y="365"/>
                  </a:lnTo>
                  <a:lnTo>
                    <a:pt x="49" y="359"/>
                  </a:lnTo>
                  <a:lnTo>
                    <a:pt x="35" y="349"/>
                  </a:lnTo>
                  <a:lnTo>
                    <a:pt x="23" y="337"/>
                  </a:lnTo>
                  <a:lnTo>
                    <a:pt x="14" y="321"/>
                  </a:lnTo>
                  <a:lnTo>
                    <a:pt x="6" y="306"/>
                  </a:lnTo>
                  <a:lnTo>
                    <a:pt x="2" y="286"/>
                  </a:lnTo>
                  <a:lnTo>
                    <a:pt x="0" y="266"/>
                  </a:lnTo>
                  <a:lnTo>
                    <a:pt x="0"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24" name="Grupa 123">
            <a:extLst>
              <a:ext uri="{FF2B5EF4-FFF2-40B4-BE49-F238E27FC236}">
                <a16:creationId xmlns:a16="http://schemas.microsoft.com/office/drawing/2014/main" id="{4E0E906E-942E-4212-92E4-FFEDCD6EEB46}"/>
              </a:ext>
            </a:extLst>
          </p:cNvPr>
          <p:cNvGrpSpPr>
            <a:grpSpLocks noChangeAspect="1"/>
          </p:cNvGrpSpPr>
          <p:nvPr/>
        </p:nvGrpSpPr>
        <p:grpSpPr>
          <a:xfrm>
            <a:off x="7820180" y="2950126"/>
            <a:ext cx="284442" cy="324000"/>
            <a:chOff x="3873500" y="4216400"/>
            <a:chExt cx="719137" cy="819150"/>
          </a:xfrm>
          <a:solidFill>
            <a:srgbClr val="BFBFBF"/>
          </a:solidFill>
        </p:grpSpPr>
        <p:sp>
          <p:nvSpPr>
            <p:cNvPr id="125" name="Freeform 37">
              <a:extLst>
                <a:ext uri="{FF2B5EF4-FFF2-40B4-BE49-F238E27FC236}">
                  <a16:creationId xmlns:a16="http://schemas.microsoft.com/office/drawing/2014/main" id="{188E73C3-2641-4EA9-98A9-F9E2FCAE6E7B}"/>
                </a:ext>
              </a:extLst>
            </p:cNvPr>
            <p:cNvSpPr>
              <a:spLocks/>
            </p:cNvSpPr>
            <p:nvPr/>
          </p:nvSpPr>
          <p:spPr bwMode="auto">
            <a:xfrm>
              <a:off x="3873500" y="4216400"/>
              <a:ext cx="404812" cy="819150"/>
            </a:xfrm>
            <a:custGeom>
              <a:avLst/>
              <a:gdLst>
                <a:gd name="T0" fmla="*/ 350 w 766"/>
                <a:gd name="T1" fmla="*/ 1345 h 1547"/>
                <a:gd name="T2" fmla="*/ 353 w 766"/>
                <a:gd name="T3" fmla="*/ 1333 h 1547"/>
                <a:gd name="T4" fmla="*/ 362 w 766"/>
                <a:gd name="T5" fmla="*/ 1326 h 1547"/>
                <a:gd name="T6" fmla="*/ 369 w 766"/>
                <a:gd name="T7" fmla="*/ 1326 h 1547"/>
                <a:gd name="T8" fmla="*/ 378 w 766"/>
                <a:gd name="T9" fmla="*/ 1332 h 1547"/>
                <a:gd name="T10" fmla="*/ 426 w 766"/>
                <a:gd name="T11" fmla="*/ 1526 h 1547"/>
                <a:gd name="T12" fmla="*/ 454 w 766"/>
                <a:gd name="T13" fmla="*/ 1517 h 1547"/>
                <a:gd name="T14" fmla="*/ 448 w 766"/>
                <a:gd name="T15" fmla="*/ 1394 h 1547"/>
                <a:gd name="T16" fmla="*/ 447 w 766"/>
                <a:gd name="T17" fmla="*/ 1387 h 1547"/>
                <a:gd name="T18" fmla="*/ 453 w 766"/>
                <a:gd name="T19" fmla="*/ 1377 h 1547"/>
                <a:gd name="T20" fmla="*/ 458 w 766"/>
                <a:gd name="T21" fmla="*/ 1374 h 1547"/>
                <a:gd name="T22" fmla="*/ 470 w 766"/>
                <a:gd name="T23" fmla="*/ 1375 h 1547"/>
                <a:gd name="T24" fmla="*/ 478 w 766"/>
                <a:gd name="T25" fmla="*/ 1384 h 1547"/>
                <a:gd name="T26" fmla="*/ 509 w 766"/>
                <a:gd name="T27" fmla="*/ 1493 h 1547"/>
                <a:gd name="T28" fmla="*/ 577 w 766"/>
                <a:gd name="T29" fmla="*/ 1460 h 1547"/>
                <a:gd name="T30" fmla="*/ 670 w 766"/>
                <a:gd name="T31" fmla="*/ 1406 h 1547"/>
                <a:gd name="T32" fmla="*/ 733 w 766"/>
                <a:gd name="T33" fmla="*/ 1374 h 1547"/>
                <a:gd name="T34" fmla="*/ 766 w 766"/>
                <a:gd name="T35" fmla="*/ 1360 h 1547"/>
                <a:gd name="T36" fmla="*/ 601 w 766"/>
                <a:gd name="T37" fmla="*/ 1026 h 1547"/>
                <a:gd name="T38" fmla="*/ 545 w 766"/>
                <a:gd name="T39" fmla="*/ 918 h 1547"/>
                <a:gd name="T40" fmla="*/ 527 w 766"/>
                <a:gd name="T41" fmla="*/ 886 h 1547"/>
                <a:gd name="T42" fmla="*/ 505 w 766"/>
                <a:gd name="T43" fmla="*/ 860 h 1547"/>
                <a:gd name="T44" fmla="*/ 482 w 766"/>
                <a:gd name="T45" fmla="*/ 836 h 1547"/>
                <a:gd name="T46" fmla="*/ 456 w 766"/>
                <a:gd name="T47" fmla="*/ 817 h 1547"/>
                <a:gd name="T48" fmla="*/ 429 w 766"/>
                <a:gd name="T49" fmla="*/ 802 h 1547"/>
                <a:gd name="T50" fmla="*/ 404 w 766"/>
                <a:gd name="T51" fmla="*/ 791 h 1547"/>
                <a:gd name="T52" fmla="*/ 377 w 766"/>
                <a:gd name="T53" fmla="*/ 784 h 1547"/>
                <a:gd name="T54" fmla="*/ 353 w 766"/>
                <a:gd name="T55" fmla="*/ 782 h 1547"/>
                <a:gd name="T56" fmla="*/ 78 w 766"/>
                <a:gd name="T57" fmla="*/ 26 h 1547"/>
                <a:gd name="T58" fmla="*/ 69 w 766"/>
                <a:gd name="T59" fmla="*/ 12 h 1547"/>
                <a:gd name="T60" fmla="*/ 57 w 766"/>
                <a:gd name="T61" fmla="*/ 3 h 1547"/>
                <a:gd name="T62" fmla="*/ 42 w 766"/>
                <a:gd name="T63" fmla="*/ 0 h 1547"/>
                <a:gd name="T64" fmla="*/ 25 w 766"/>
                <a:gd name="T65" fmla="*/ 2 h 1547"/>
                <a:gd name="T66" fmla="*/ 18 w 766"/>
                <a:gd name="T67" fmla="*/ 5 h 1547"/>
                <a:gd name="T68" fmla="*/ 7 w 766"/>
                <a:gd name="T69" fmla="*/ 17 h 1547"/>
                <a:gd name="T70" fmla="*/ 1 w 766"/>
                <a:gd name="T71" fmla="*/ 31 h 1547"/>
                <a:gd name="T72" fmla="*/ 0 w 766"/>
                <a:gd name="T73" fmla="*/ 46 h 1547"/>
                <a:gd name="T74" fmla="*/ 276 w 766"/>
                <a:gd name="T75" fmla="*/ 810 h 1547"/>
                <a:gd name="T76" fmla="*/ 268 w 766"/>
                <a:gd name="T77" fmla="*/ 817 h 1547"/>
                <a:gd name="T78" fmla="*/ 253 w 766"/>
                <a:gd name="T79" fmla="*/ 834 h 1547"/>
                <a:gd name="T80" fmla="*/ 240 w 766"/>
                <a:gd name="T81" fmla="*/ 855 h 1547"/>
                <a:gd name="T82" fmla="*/ 228 w 766"/>
                <a:gd name="T83" fmla="*/ 878 h 1547"/>
                <a:gd name="T84" fmla="*/ 219 w 766"/>
                <a:gd name="T85" fmla="*/ 904 h 1547"/>
                <a:gd name="T86" fmla="*/ 212 w 766"/>
                <a:gd name="T87" fmla="*/ 932 h 1547"/>
                <a:gd name="T88" fmla="*/ 209 w 766"/>
                <a:gd name="T89" fmla="*/ 962 h 1547"/>
                <a:gd name="T90" fmla="*/ 209 w 766"/>
                <a:gd name="T91" fmla="*/ 993 h 1547"/>
                <a:gd name="T92" fmla="*/ 333 w 766"/>
                <a:gd name="T93" fmla="*/ 964 h 1547"/>
                <a:gd name="T94" fmla="*/ 336 w 766"/>
                <a:gd name="T95" fmla="*/ 963 h 1547"/>
                <a:gd name="T96" fmla="*/ 347 w 766"/>
                <a:gd name="T97" fmla="*/ 965 h 1547"/>
                <a:gd name="T98" fmla="*/ 353 w 766"/>
                <a:gd name="T99" fmla="*/ 969 h 1547"/>
                <a:gd name="T100" fmla="*/ 357 w 766"/>
                <a:gd name="T101" fmla="*/ 976 h 1547"/>
                <a:gd name="T102" fmla="*/ 357 w 766"/>
                <a:gd name="T103" fmla="*/ 979 h 1547"/>
                <a:gd name="T104" fmla="*/ 357 w 766"/>
                <a:gd name="T105" fmla="*/ 986 h 1547"/>
                <a:gd name="T106" fmla="*/ 354 w 766"/>
                <a:gd name="T107" fmla="*/ 993 h 1547"/>
                <a:gd name="T108" fmla="*/ 349 w 766"/>
                <a:gd name="T109" fmla="*/ 998 h 1547"/>
                <a:gd name="T110" fmla="*/ 217 w 766"/>
                <a:gd name="T111" fmla="*/ 1047 h 1547"/>
                <a:gd name="T112" fmla="*/ 247 w 766"/>
                <a:gd name="T113" fmla="*/ 1177 h 1547"/>
                <a:gd name="T114" fmla="*/ 338 w 766"/>
                <a:gd name="T115" fmla="*/ 1547 h 1547"/>
                <a:gd name="T116" fmla="*/ 368 w 766"/>
                <a:gd name="T117" fmla="*/ 1541 h 1547"/>
                <a:gd name="T118" fmla="*/ 350 w 766"/>
                <a:gd name="T119" fmla="*/ 1345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6" h="1547">
                  <a:moveTo>
                    <a:pt x="350" y="1345"/>
                  </a:moveTo>
                  <a:lnTo>
                    <a:pt x="350" y="1345"/>
                  </a:lnTo>
                  <a:lnTo>
                    <a:pt x="350" y="1339"/>
                  </a:lnTo>
                  <a:lnTo>
                    <a:pt x="353" y="1333"/>
                  </a:lnTo>
                  <a:lnTo>
                    <a:pt x="357" y="1329"/>
                  </a:lnTo>
                  <a:lnTo>
                    <a:pt x="362" y="1326"/>
                  </a:lnTo>
                  <a:lnTo>
                    <a:pt x="362" y="1326"/>
                  </a:lnTo>
                  <a:lnTo>
                    <a:pt x="369" y="1326"/>
                  </a:lnTo>
                  <a:lnTo>
                    <a:pt x="374" y="1329"/>
                  </a:lnTo>
                  <a:lnTo>
                    <a:pt x="378" y="1332"/>
                  </a:lnTo>
                  <a:lnTo>
                    <a:pt x="381" y="1338"/>
                  </a:lnTo>
                  <a:lnTo>
                    <a:pt x="426" y="1526"/>
                  </a:lnTo>
                  <a:lnTo>
                    <a:pt x="426" y="1526"/>
                  </a:lnTo>
                  <a:lnTo>
                    <a:pt x="454" y="1517"/>
                  </a:lnTo>
                  <a:lnTo>
                    <a:pt x="480" y="1506"/>
                  </a:lnTo>
                  <a:lnTo>
                    <a:pt x="448" y="1394"/>
                  </a:lnTo>
                  <a:lnTo>
                    <a:pt x="448" y="1394"/>
                  </a:lnTo>
                  <a:lnTo>
                    <a:pt x="447" y="1387"/>
                  </a:lnTo>
                  <a:lnTo>
                    <a:pt x="449" y="1382"/>
                  </a:lnTo>
                  <a:lnTo>
                    <a:pt x="453" y="1377"/>
                  </a:lnTo>
                  <a:lnTo>
                    <a:pt x="458" y="1374"/>
                  </a:lnTo>
                  <a:lnTo>
                    <a:pt x="458" y="1374"/>
                  </a:lnTo>
                  <a:lnTo>
                    <a:pt x="464" y="1374"/>
                  </a:lnTo>
                  <a:lnTo>
                    <a:pt x="470" y="1375"/>
                  </a:lnTo>
                  <a:lnTo>
                    <a:pt x="475" y="1379"/>
                  </a:lnTo>
                  <a:lnTo>
                    <a:pt x="478" y="1384"/>
                  </a:lnTo>
                  <a:lnTo>
                    <a:pt x="509" y="1493"/>
                  </a:lnTo>
                  <a:lnTo>
                    <a:pt x="509" y="1493"/>
                  </a:lnTo>
                  <a:lnTo>
                    <a:pt x="543" y="1477"/>
                  </a:lnTo>
                  <a:lnTo>
                    <a:pt x="577" y="1460"/>
                  </a:lnTo>
                  <a:lnTo>
                    <a:pt x="639" y="1424"/>
                  </a:lnTo>
                  <a:lnTo>
                    <a:pt x="670" y="1406"/>
                  </a:lnTo>
                  <a:lnTo>
                    <a:pt x="701" y="1390"/>
                  </a:lnTo>
                  <a:lnTo>
                    <a:pt x="733" y="1374"/>
                  </a:lnTo>
                  <a:lnTo>
                    <a:pt x="766" y="1360"/>
                  </a:lnTo>
                  <a:lnTo>
                    <a:pt x="766" y="1360"/>
                  </a:lnTo>
                  <a:lnTo>
                    <a:pt x="663" y="1149"/>
                  </a:lnTo>
                  <a:lnTo>
                    <a:pt x="601" y="1026"/>
                  </a:lnTo>
                  <a:lnTo>
                    <a:pt x="545" y="918"/>
                  </a:lnTo>
                  <a:lnTo>
                    <a:pt x="545" y="918"/>
                  </a:lnTo>
                  <a:lnTo>
                    <a:pt x="536" y="901"/>
                  </a:lnTo>
                  <a:lnTo>
                    <a:pt x="527" y="886"/>
                  </a:lnTo>
                  <a:lnTo>
                    <a:pt x="516" y="872"/>
                  </a:lnTo>
                  <a:lnTo>
                    <a:pt x="505" y="860"/>
                  </a:lnTo>
                  <a:lnTo>
                    <a:pt x="493" y="847"/>
                  </a:lnTo>
                  <a:lnTo>
                    <a:pt x="482" y="836"/>
                  </a:lnTo>
                  <a:lnTo>
                    <a:pt x="469" y="826"/>
                  </a:lnTo>
                  <a:lnTo>
                    <a:pt x="456" y="817"/>
                  </a:lnTo>
                  <a:lnTo>
                    <a:pt x="443" y="809"/>
                  </a:lnTo>
                  <a:lnTo>
                    <a:pt x="429" y="802"/>
                  </a:lnTo>
                  <a:lnTo>
                    <a:pt x="417" y="796"/>
                  </a:lnTo>
                  <a:lnTo>
                    <a:pt x="404" y="791"/>
                  </a:lnTo>
                  <a:lnTo>
                    <a:pt x="390" y="788"/>
                  </a:lnTo>
                  <a:lnTo>
                    <a:pt x="377" y="784"/>
                  </a:lnTo>
                  <a:lnTo>
                    <a:pt x="365" y="783"/>
                  </a:lnTo>
                  <a:lnTo>
                    <a:pt x="353" y="782"/>
                  </a:lnTo>
                  <a:lnTo>
                    <a:pt x="78" y="26"/>
                  </a:lnTo>
                  <a:lnTo>
                    <a:pt x="78" y="26"/>
                  </a:lnTo>
                  <a:lnTo>
                    <a:pt x="74" y="19"/>
                  </a:lnTo>
                  <a:lnTo>
                    <a:pt x="69" y="12"/>
                  </a:lnTo>
                  <a:lnTo>
                    <a:pt x="64" y="8"/>
                  </a:lnTo>
                  <a:lnTo>
                    <a:pt x="57" y="3"/>
                  </a:lnTo>
                  <a:lnTo>
                    <a:pt x="50" y="1"/>
                  </a:lnTo>
                  <a:lnTo>
                    <a:pt x="42" y="0"/>
                  </a:lnTo>
                  <a:lnTo>
                    <a:pt x="33" y="1"/>
                  </a:lnTo>
                  <a:lnTo>
                    <a:pt x="25" y="2"/>
                  </a:lnTo>
                  <a:lnTo>
                    <a:pt x="25" y="2"/>
                  </a:lnTo>
                  <a:lnTo>
                    <a:pt x="18" y="5"/>
                  </a:lnTo>
                  <a:lnTo>
                    <a:pt x="13" y="11"/>
                  </a:lnTo>
                  <a:lnTo>
                    <a:pt x="7" y="17"/>
                  </a:lnTo>
                  <a:lnTo>
                    <a:pt x="3" y="23"/>
                  </a:lnTo>
                  <a:lnTo>
                    <a:pt x="1" y="31"/>
                  </a:lnTo>
                  <a:lnTo>
                    <a:pt x="0" y="38"/>
                  </a:lnTo>
                  <a:lnTo>
                    <a:pt x="0" y="46"/>
                  </a:lnTo>
                  <a:lnTo>
                    <a:pt x="2" y="54"/>
                  </a:lnTo>
                  <a:lnTo>
                    <a:pt x="276" y="810"/>
                  </a:lnTo>
                  <a:lnTo>
                    <a:pt x="276" y="810"/>
                  </a:lnTo>
                  <a:lnTo>
                    <a:pt x="268" y="817"/>
                  </a:lnTo>
                  <a:lnTo>
                    <a:pt x="261" y="825"/>
                  </a:lnTo>
                  <a:lnTo>
                    <a:pt x="253" y="834"/>
                  </a:lnTo>
                  <a:lnTo>
                    <a:pt x="246" y="845"/>
                  </a:lnTo>
                  <a:lnTo>
                    <a:pt x="240" y="855"/>
                  </a:lnTo>
                  <a:lnTo>
                    <a:pt x="233" y="867"/>
                  </a:lnTo>
                  <a:lnTo>
                    <a:pt x="228" y="878"/>
                  </a:lnTo>
                  <a:lnTo>
                    <a:pt x="223" y="891"/>
                  </a:lnTo>
                  <a:lnTo>
                    <a:pt x="219" y="904"/>
                  </a:lnTo>
                  <a:lnTo>
                    <a:pt x="216" y="918"/>
                  </a:lnTo>
                  <a:lnTo>
                    <a:pt x="212" y="932"/>
                  </a:lnTo>
                  <a:lnTo>
                    <a:pt x="210" y="947"/>
                  </a:lnTo>
                  <a:lnTo>
                    <a:pt x="209" y="962"/>
                  </a:lnTo>
                  <a:lnTo>
                    <a:pt x="209" y="977"/>
                  </a:lnTo>
                  <a:lnTo>
                    <a:pt x="209" y="993"/>
                  </a:lnTo>
                  <a:lnTo>
                    <a:pt x="210" y="1009"/>
                  </a:lnTo>
                  <a:lnTo>
                    <a:pt x="333" y="964"/>
                  </a:lnTo>
                  <a:lnTo>
                    <a:pt x="333" y="964"/>
                  </a:lnTo>
                  <a:lnTo>
                    <a:pt x="336" y="963"/>
                  </a:lnTo>
                  <a:lnTo>
                    <a:pt x="340" y="963"/>
                  </a:lnTo>
                  <a:lnTo>
                    <a:pt x="347" y="965"/>
                  </a:lnTo>
                  <a:lnTo>
                    <a:pt x="350" y="966"/>
                  </a:lnTo>
                  <a:lnTo>
                    <a:pt x="353" y="969"/>
                  </a:lnTo>
                  <a:lnTo>
                    <a:pt x="355" y="972"/>
                  </a:lnTo>
                  <a:lnTo>
                    <a:pt x="357" y="976"/>
                  </a:lnTo>
                  <a:lnTo>
                    <a:pt x="357" y="976"/>
                  </a:lnTo>
                  <a:lnTo>
                    <a:pt x="357" y="979"/>
                  </a:lnTo>
                  <a:lnTo>
                    <a:pt x="357" y="983"/>
                  </a:lnTo>
                  <a:lnTo>
                    <a:pt x="357" y="986"/>
                  </a:lnTo>
                  <a:lnTo>
                    <a:pt x="356" y="990"/>
                  </a:lnTo>
                  <a:lnTo>
                    <a:pt x="354" y="993"/>
                  </a:lnTo>
                  <a:lnTo>
                    <a:pt x="352" y="995"/>
                  </a:lnTo>
                  <a:lnTo>
                    <a:pt x="349" y="998"/>
                  </a:lnTo>
                  <a:lnTo>
                    <a:pt x="346" y="999"/>
                  </a:lnTo>
                  <a:lnTo>
                    <a:pt x="217" y="1047"/>
                  </a:lnTo>
                  <a:lnTo>
                    <a:pt x="217" y="1047"/>
                  </a:lnTo>
                  <a:lnTo>
                    <a:pt x="247" y="1177"/>
                  </a:lnTo>
                  <a:lnTo>
                    <a:pt x="281" y="1320"/>
                  </a:lnTo>
                  <a:lnTo>
                    <a:pt x="338" y="1547"/>
                  </a:lnTo>
                  <a:lnTo>
                    <a:pt x="338" y="1547"/>
                  </a:lnTo>
                  <a:lnTo>
                    <a:pt x="368" y="1541"/>
                  </a:lnTo>
                  <a:lnTo>
                    <a:pt x="396" y="1534"/>
                  </a:lnTo>
                  <a:lnTo>
                    <a:pt x="35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6" name="Freeform 38">
              <a:extLst>
                <a:ext uri="{FF2B5EF4-FFF2-40B4-BE49-F238E27FC236}">
                  <a16:creationId xmlns:a16="http://schemas.microsoft.com/office/drawing/2014/main" id="{44E0BF81-4CDF-4B3E-9306-2BB76B79CD99}"/>
                </a:ext>
              </a:extLst>
            </p:cNvPr>
            <p:cNvSpPr>
              <a:spLocks noEditPoints="1"/>
            </p:cNvSpPr>
            <p:nvPr/>
          </p:nvSpPr>
          <p:spPr bwMode="auto">
            <a:xfrm>
              <a:off x="4270375" y="4657725"/>
              <a:ext cx="322262" cy="355600"/>
            </a:xfrm>
            <a:custGeom>
              <a:avLst/>
              <a:gdLst>
                <a:gd name="T0" fmla="*/ 427 w 609"/>
                <a:gd name="T1" fmla="*/ 212 h 672"/>
                <a:gd name="T2" fmla="*/ 477 w 609"/>
                <a:gd name="T3" fmla="*/ 271 h 672"/>
                <a:gd name="T4" fmla="*/ 492 w 609"/>
                <a:gd name="T5" fmla="*/ 294 h 672"/>
                <a:gd name="T6" fmla="*/ 503 w 609"/>
                <a:gd name="T7" fmla="*/ 318 h 672"/>
                <a:gd name="T8" fmla="*/ 508 w 609"/>
                <a:gd name="T9" fmla="*/ 345 h 672"/>
                <a:gd name="T10" fmla="*/ 508 w 609"/>
                <a:gd name="T11" fmla="*/ 371 h 672"/>
                <a:gd name="T12" fmla="*/ 504 w 609"/>
                <a:gd name="T13" fmla="*/ 396 h 672"/>
                <a:gd name="T14" fmla="*/ 494 w 609"/>
                <a:gd name="T15" fmla="*/ 422 h 672"/>
                <a:gd name="T16" fmla="*/ 479 w 609"/>
                <a:gd name="T17" fmla="*/ 444 h 672"/>
                <a:gd name="T18" fmla="*/ 460 w 609"/>
                <a:gd name="T19" fmla="*/ 463 h 672"/>
                <a:gd name="T20" fmla="*/ 0 w 609"/>
                <a:gd name="T21" fmla="*/ 288 h 672"/>
                <a:gd name="T22" fmla="*/ 183 w 609"/>
                <a:gd name="T23" fmla="*/ 136 h 672"/>
                <a:gd name="T24" fmla="*/ 207 w 609"/>
                <a:gd name="T25" fmla="*/ 121 h 672"/>
                <a:gd name="T26" fmla="*/ 231 w 609"/>
                <a:gd name="T27" fmla="*/ 111 h 672"/>
                <a:gd name="T28" fmla="*/ 258 w 609"/>
                <a:gd name="T29" fmla="*/ 105 h 672"/>
                <a:gd name="T30" fmla="*/ 283 w 609"/>
                <a:gd name="T31" fmla="*/ 105 h 672"/>
                <a:gd name="T32" fmla="*/ 310 w 609"/>
                <a:gd name="T33" fmla="*/ 109 h 672"/>
                <a:gd name="T34" fmla="*/ 334 w 609"/>
                <a:gd name="T35" fmla="*/ 120 h 672"/>
                <a:gd name="T36" fmla="*/ 356 w 609"/>
                <a:gd name="T37" fmla="*/ 134 h 672"/>
                <a:gd name="T38" fmla="*/ 376 w 609"/>
                <a:gd name="T39" fmla="*/ 153 h 672"/>
                <a:gd name="T40" fmla="*/ 507 w 609"/>
                <a:gd name="T41" fmla="*/ 28 h 672"/>
                <a:gd name="T42" fmla="*/ 518 w 609"/>
                <a:gd name="T43" fmla="*/ 18 h 672"/>
                <a:gd name="T44" fmla="*/ 541 w 609"/>
                <a:gd name="T45" fmla="*/ 4 h 672"/>
                <a:gd name="T46" fmla="*/ 558 w 609"/>
                <a:gd name="T47" fmla="*/ 0 h 672"/>
                <a:gd name="T48" fmla="*/ 570 w 609"/>
                <a:gd name="T49" fmla="*/ 1 h 672"/>
                <a:gd name="T50" fmla="*/ 580 w 609"/>
                <a:gd name="T51" fmla="*/ 5 h 672"/>
                <a:gd name="T52" fmla="*/ 591 w 609"/>
                <a:gd name="T53" fmla="*/ 12 h 672"/>
                <a:gd name="T54" fmla="*/ 595 w 609"/>
                <a:gd name="T55" fmla="*/ 17 h 672"/>
                <a:gd name="T56" fmla="*/ 607 w 609"/>
                <a:gd name="T57" fmla="*/ 40 h 672"/>
                <a:gd name="T58" fmla="*/ 609 w 609"/>
                <a:gd name="T59" fmla="*/ 64 h 672"/>
                <a:gd name="T60" fmla="*/ 602 w 609"/>
                <a:gd name="T61" fmla="*/ 87 h 672"/>
                <a:gd name="T62" fmla="*/ 587 w 609"/>
                <a:gd name="T63" fmla="*/ 107 h 672"/>
                <a:gd name="T64" fmla="*/ 514 w 609"/>
                <a:gd name="T65" fmla="*/ 64 h 672"/>
                <a:gd name="T66" fmla="*/ 518 w 609"/>
                <a:gd name="T67" fmla="*/ 73 h 672"/>
                <a:gd name="T68" fmla="*/ 525 w 609"/>
                <a:gd name="T69" fmla="*/ 80 h 672"/>
                <a:gd name="T70" fmla="*/ 534 w 609"/>
                <a:gd name="T71" fmla="*/ 84 h 672"/>
                <a:gd name="T72" fmla="*/ 544 w 609"/>
                <a:gd name="T73" fmla="*/ 83 h 672"/>
                <a:gd name="T74" fmla="*/ 550 w 609"/>
                <a:gd name="T75" fmla="*/ 80 h 672"/>
                <a:gd name="T76" fmla="*/ 561 w 609"/>
                <a:gd name="T77" fmla="*/ 73 h 672"/>
                <a:gd name="T78" fmla="*/ 568 w 609"/>
                <a:gd name="T79" fmla="*/ 64 h 672"/>
                <a:gd name="T80" fmla="*/ 571 w 609"/>
                <a:gd name="T81" fmla="*/ 54 h 672"/>
                <a:gd name="T82" fmla="*/ 571 w 609"/>
                <a:gd name="T83" fmla="*/ 49 h 672"/>
                <a:gd name="T84" fmla="*/ 569 w 609"/>
                <a:gd name="T85" fmla="*/ 39 h 672"/>
                <a:gd name="T86" fmla="*/ 562 w 609"/>
                <a:gd name="T87" fmla="*/ 33 h 672"/>
                <a:gd name="T88" fmla="*/ 552 w 609"/>
                <a:gd name="T89" fmla="*/ 29 h 672"/>
                <a:gd name="T90" fmla="*/ 541 w 609"/>
                <a:gd name="T91" fmla="*/ 30 h 672"/>
                <a:gd name="T92" fmla="*/ 535 w 609"/>
                <a:gd name="T93" fmla="*/ 33 h 672"/>
                <a:gd name="T94" fmla="*/ 526 w 609"/>
                <a:gd name="T95" fmla="*/ 39 h 672"/>
                <a:gd name="T96" fmla="*/ 519 w 609"/>
                <a:gd name="T97" fmla="*/ 48 h 672"/>
                <a:gd name="T98" fmla="*/ 515 w 609"/>
                <a:gd name="T99" fmla="*/ 58 h 672"/>
                <a:gd name="T100" fmla="*/ 238 w 609"/>
                <a:gd name="T101" fmla="*/ 509 h 672"/>
                <a:gd name="T102" fmla="*/ 241 w 609"/>
                <a:gd name="T103" fmla="*/ 505 h 672"/>
                <a:gd name="T104" fmla="*/ 243 w 609"/>
                <a:gd name="T105" fmla="*/ 496 h 672"/>
                <a:gd name="T106" fmla="*/ 106 w 609"/>
                <a:gd name="T107" fmla="*/ 297 h 672"/>
                <a:gd name="T108" fmla="*/ 102 w 609"/>
                <a:gd name="T109" fmla="*/ 294 h 672"/>
                <a:gd name="T110" fmla="*/ 93 w 609"/>
                <a:gd name="T111" fmla="*/ 292 h 672"/>
                <a:gd name="T112" fmla="*/ 88 w 609"/>
                <a:gd name="T113" fmla="*/ 294 h 672"/>
                <a:gd name="T114" fmla="*/ 83 w 609"/>
                <a:gd name="T115" fmla="*/ 302 h 672"/>
                <a:gd name="T116" fmla="*/ 85 w 609"/>
                <a:gd name="T117" fmla="*/ 311 h 672"/>
                <a:gd name="T118" fmla="*/ 220 w 609"/>
                <a:gd name="T119" fmla="*/ 505 h 672"/>
                <a:gd name="T120" fmla="*/ 225 w 609"/>
                <a:gd name="T121" fmla="*/ 510 h 672"/>
                <a:gd name="T122" fmla="*/ 231 w 609"/>
                <a:gd name="T123" fmla="*/ 511 h 672"/>
                <a:gd name="T124" fmla="*/ 238 w 609"/>
                <a:gd name="T125" fmla="*/ 50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672">
                  <a:moveTo>
                    <a:pt x="587" y="107"/>
                  </a:moveTo>
                  <a:lnTo>
                    <a:pt x="427" y="212"/>
                  </a:lnTo>
                  <a:lnTo>
                    <a:pt x="477" y="271"/>
                  </a:lnTo>
                  <a:lnTo>
                    <a:pt x="477" y="271"/>
                  </a:lnTo>
                  <a:lnTo>
                    <a:pt x="485" y="282"/>
                  </a:lnTo>
                  <a:lnTo>
                    <a:pt x="492" y="294"/>
                  </a:lnTo>
                  <a:lnTo>
                    <a:pt x="498" y="306"/>
                  </a:lnTo>
                  <a:lnTo>
                    <a:pt x="503" y="318"/>
                  </a:lnTo>
                  <a:lnTo>
                    <a:pt x="506" y="331"/>
                  </a:lnTo>
                  <a:lnTo>
                    <a:pt x="508" y="345"/>
                  </a:lnTo>
                  <a:lnTo>
                    <a:pt x="510" y="358"/>
                  </a:lnTo>
                  <a:lnTo>
                    <a:pt x="508" y="371"/>
                  </a:lnTo>
                  <a:lnTo>
                    <a:pt x="507" y="383"/>
                  </a:lnTo>
                  <a:lnTo>
                    <a:pt x="504" y="396"/>
                  </a:lnTo>
                  <a:lnTo>
                    <a:pt x="499" y="409"/>
                  </a:lnTo>
                  <a:lnTo>
                    <a:pt x="494" y="422"/>
                  </a:lnTo>
                  <a:lnTo>
                    <a:pt x="487" y="433"/>
                  </a:lnTo>
                  <a:lnTo>
                    <a:pt x="479" y="444"/>
                  </a:lnTo>
                  <a:lnTo>
                    <a:pt x="470" y="454"/>
                  </a:lnTo>
                  <a:lnTo>
                    <a:pt x="460" y="463"/>
                  </a:lnTo>
                  <a:lnTo>
                    <a:pt x="212" y="672"/>
                  </a:lnTo>
                  <a:lnTo>
                    <a:pt x="0" y="288"/>
                  </a:lnTo>
                  <a:lnTo>
                    <a:pt x="183" y="136"/>
                  </a:lnTo>
                  <a:lnTo>
                    <a:pt x="183" y="136"/>
                  </a:lnTo>
                  <a:lnTo>
                    <a:pt x="195" y="128"/>
                  </a:lnTo>
                  <a:lnTo>
                    <a:pt x="207" y="121"/>
                  </a:lnTo>
                  <a:lnTo>
                    <a:pt x="218" y="115"/>
                  </a:lnTo>
                  <a:lnTo>
                    <a:pt x="231" y="111"/>
                  </a:lnTo>
                  <a:lnTo>
                    <a:pt x="244" y="107"/>
                  </a:lnTo>
                  <a:lnTo>
                    <a:pt x="258" y="105"/>
                  </a:lnTo>
                  <a:lnTo>
                    <a:pt x="270" y="105"/>
                  </a:lnTo>
                  <a:lnTo>
                    <a:pt x="283" y="105"/>
                  </a:lnTo>
                  <a:lnTo>
                    <a:pt x="296" y="107"/>
                  </a:lnTo>
                  <a:lnTo>
                    <a:pt x="310" y="109"/>
                  </a:lnTo>
                  <a:lnTo>
                    <a:pt x="321" y="114"/>
                  </a:lnTo>
                  <a:lnTo>
                    <a:pt x="334" y="120"/>
                  </a:lnTo>
                  <a:lnTo>
                    <a:pt x="346" y="126"/>
                  </a:lnTo>
                  <a:lnTo>
                    <a:pt x="356" y="134"/>
                  </a:lnTo>
                  <a:lnTo>
                    <a:pt x="367" y="143"/>
                  </a:lnTo>
                  <a:lnTo>
                    <a:pt x="376" y="153"/>
                  </a:lnTo>
                  <a:lnTo>
                    <a:pt x="383" y="160"/>
                  </a:lnTo>
                  <a:lnTo>
                    <a:pt x="507" y="28"/>
                  </a:lnTo>
                  <a:lnTo>
                    <a:pt x="507" y="28"/>
                  </a:lnTo>
                  <a:lnTo>
                    <a:pt x="518" y="18"/>
                  </a:lnTo>
                  <a:lnTo>
                    <a:pt x="529" y="10"/>
                  </a:lnTo>
                  <a:lnTo>
                    <a:pt x="541" y="4"/>
                  </a:lnTo>
                  <a:lnTo>
                    <a:pt x="552" y="0"/>
                  </a:lnTo>
                  <a:lnTo>
                    <a:pt x="558" y="0"/>
                  </a:lnTo>
                  <a:lnTo>
                    <a:pt x="564" y="0"/>
                  </a:lnTo>
                  <a:lnTo>
                    <a:pt x="570" y="1"/>
                  </a:lnTo>
                  <a:lnTo>
                    <a:pt x="576" y="3"/>
                  </a:lnTo>
                  <a:lnTo>
                    <a:pt x="580" y="5"/>
                  </a:lnTo>
                  <a:lnTo>
                    <a:pt x="586" y="8"/>
                  </a:lnTo>
                  <a:lnTo>
                    <a:pt x="591" y="12"/>
                  </a:lnTo>
                  <a:lnTo>
                    <a:pt x="595" y="17"/>
                  </a:lnTo>
                  <a:lnTo>
                    <a:pt x="595" y="17"/>
                  </a:lnTo>
                  <a:lnTo>
                    <a:pt x="602" y="28"/>
                  </a:lnTo>
                  <a:lnTo>
                    <a:pt x="607" y="40"/>
                  </a:lnTo>
                  <a:lnTo>
                    <a:pt x="609" y="51"/>
                  </a:lnTo>
                  <a:lnTo>
                    <a:pt x="609" y="64"/>
                  </a:lnTo>
                  <a:lnTo>
                    <a:pt x="607" y="76"/>
                  </a:lnTo>
                  <a:lnTo>
                    <a:pt x="602" y="87"/>
                  </a:lnTo>
                  <a:lnTo>
                    <a:pt x="597" y="98"/>
                  </a:lnTo>
                  <a:lnTo>
                    <a:pt x="587" y="107"/>
                  </a:lnTo>
                  <a:close/>
                  <a:moveTo>
                    <a:pt x="514" y="64"/>
                  </a:moveTo>
                  <a:lnTo>
                    <a:pt x="514" y="64"/>
                  </a:lnTo>
                  <a:lnTo>
                    <a:pt x="515" y="69"/>
                  </a:lnTo>
                  <a:lnTo>
                    <a:pt x="518" y="73"/>
                  </a:lnTo>
                  <a:lnTo>
                    <a:pt x="520" y="77"/>
                  </a:lnTo>
                  <a:lnTo>
                    <a:pt x="525" y="80"/>
                  </a:lnTo>
                  <a:lnTo>
                    <a:pt x="528" y="83"/>
                  </a:lnTo>
                  <a:lnTo>
                    <a:pt x="534" y="84"/>
                  </a:lnTo>
                  <a:lnTo>
                    <a:pt x="539" y="84"/>
                  </a:lnTo>
                  <a:lnTo>
                    <a:pt x="544" y="83"/>
                  </a:lnTo>
                  <a:lnTo>
                    <a:pt x="544" y="83"/>
                  </a:lnTo>
                  <a:lnTo>
                    <a:pt x="550" y="80"/>
                  </a:lnTo>
                  <a:lnTo>
                    <a:pt x="556" y="77"/>
                  </a:lnTo>
                  <a:lnTo>
                    <a:pt x="561" y="73"/>
                  </a:lnTo>
                  <a:lnTo>
                    <a:pt x="564" y="69"/>
                  </a:lnTo>
                  <a:lnTo>
                    <a:pt x="568" y="64"/>
                  </a:lnTo>
                  <a:lnTo>
                    <a:pt x="570" y="59"/>
                  </a:lnTo>
                  <a:lnTo>
                    <a:pt x="571" y="54"/>
                  </a:lnTo>
                  <a:lnTo>
                    <a:pt x="571" y="49"/>
                  </a:lnTo>
                  <a:lnTo>
                    <a:pt x="571" y="49"/>
                  </a:lnTo>
                  <a:lnTo>
                    <a:pt x="570" y="43"/>
                  </a:lnTo>
                  <a:lnTo>
                    <a:pt x="569" y="39"/>
                  </a:lnTo>
                  <a:lnTo>
                    <a:pt x="565" y="35"/>
                  </a:lnTo>
                  <a:lnTo>
                    <a:pt x="562" y="33"/>
                  </a:lnTo>
                  <a:lnTo>
                    <a:pt x="557" y="30"/>
                  </a:lnTo>
                  <a:lnTo>
                    <a:pt x="552" y="29"/>
                  </a:lnTo>
                  <a:lnTo>
                    <a:pt x="547" y="29"/>
                  </a:lnTo>
                  <a:lnTo>
                    <a:pt x="541" y="30"/>
                  </a:lnTo>
                  <a:lnTo>
                    <a:pt x="541" y="30"/>
                  </a:lnTo>
                  <a:lnTo>
                    <a:pt x="535" y="33"/>
                  </a:lnTo>
                  <a:lnTo>
                    <a:pt x="530" y="35"/>
                  </a:lnTo>
                  <a:lnTo>
                    <a:pt x="526" y="39"/>
                  </a:lnTo>
                  <a:lnTo>
                    <a:pt x="521" y="43"/>
                  </a:lnTo>
                  <a:lnTo>
                    <a:pt x="519" y="48"/>
                  </a:lnTo>
                  <a:lnTo>
                    <a:pt x="516" y="54"/>
                  </a:lnTo>
                  <a:lnTo>
                    <a:pt x="515" y="58"/>
                  </a:lnTo>
                  <a:lnTo>
                    <a:pt x="514" y="64"/>
                  </a:lnTo>
                  <a:close/>
                  <a:moveTo>
                    <a:pt x="238" y="509"/>
                  </a:moveTo>
                  <a:lnTo>
                    <a:pt x="238" y="509"/>
                  </a:lnTo>
                  <a:lnTo>
                    <a:pt x="241" y="505"/>
                  </a:lnTo>
                  <a:lnTo>
                    <a:pt x="243" y="501"/>
                  </a:lnTo>
                  <a:lnTo>
                    <a:pt x="243" y="496"/>
                  </a:lnTo>
                  <a:lnTo>
                    <a:pt x="241" y="491"/>
                  </a:lnTo>
                  <a:lnTo>
                    <a:pt x="106" y="297"/>
                  </a:lnTo>
                  <a:lnTo>
                    <a:pt x="106" y="297"/>
                  </a:lnTo>
                  <a:lnTo>
                    <a:pt x="102" y="294"/>
                  </a:lnTo>
                  <a:lnTo>
                    <a:pt x="97" y="292"/>
                  </a:lnTo>
                  <a:lnTo>
                    <a:pt x="93" y="292"/>
                  </a:lnTo>
                  <a:lnTo>
                    <a:pt x="88" y="294"/>
                  </a:lnTo>
                  <a:lnTo>
                    <a:pt x="88" y="294"/>
                  </a:lnTo>
                  <a:lnTo>
                    <a:pt x="85" y="297"/>
                  </a:lnTo>
                  <a:lnTo>
                    <a:pt x="83" y="302"/>
                  </a:lnTo>
                  <a:lnTo>
                    <a:pt x="83" y="307"/>
                  </a:lnTo>
                  <a:lnTo>
                    <a:pt x="85" y="311"/>
                  </a:lnTo>
                  <a:lnTo>
                    <a:pt x="220" y="505"/>
                  </a:lnTo>
                  <a:lnTo>
                    <a:pt x="220" y="505"/>
                  </a:lnTo>
                  <a:lnTo>
                    <a:pt x="223" y="508"/>
                  </a:lnTo>
                  <a:lnTo>
                    <a:pt x="225" y="510"/>
                  </a:lnTo>
                  <a:lnTo>
                    <a:pt x="231" y="511"/>
                  </a:lnTo>
                  <a:lnTo>
                    <a:pt x="231" y="511"/>
                  </a:lnTo>
                  <a:lnTo>
                    <a:pt x="234" y="511"/>
                  </a:lnTo>
                  <a:lnTo>
                    <a:pt x="238" y="5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7" name="Freeform 39">
              <a:extLst>
                <a:ext uri="{FF2B5EF4-FFF2-40B4-BE49-F238E27FC236}">
                  <a16:creationId xmlns:a16="http://schemas.microsoft.com/office/drawing/2014/main" id="{B77AE93F-A37D-4D82-8A28-B0D1C94096C5}"/>
                </a:ext>
              </a:extLst>
            </p:cNvPr>
            <p:cNvSpPr>
              <a:spLocks/>
            </p:cNvSpPr>
            <p:nvPr/>
          </p:nvSpPr>
          <p:spPr bwMode="auto">
            <a:xfrm>
              <a:off x="4270375" y="4657725"/>
              <a:ext cx="322262" cy="355600"/>
            </a:xfrm>
            <a:custGeom>
              <a:avLst/>
              <a:gdLst>
                <a:gd name="T0" fmla="*/ 427 w 609"/>
                <a:gd name="T1" fmla="*/ 212 h 672"/>
                <a:gd name="T2" fmla="*/ 477 w 609"/>
                <a:gd name="T3" fmla="*/ 271 h 672"/>
                <a:gd name="T4" fmla="*/ 492 w 609"/>
                <a:gd name="T5" fmla="*/ 294 h 672"/>
                <a:gd name="T6" fmla="*/ 503 w 609"/>
                <a:gd name="T7" fmla="*/ 318 h 672"/>
                <a:gd name="T8" fmla="*/ 508 w 609"/>
                <a:gd name="T9" fmla="*/ 345 h 672"/>
                <a:gd name="T10" fmla="*/ 508 w 609"/>
                <a:gd name="T11" fmla="*/ 371 h 672"/>
                <a:gd name="T12" fmla="*/ 504 w 609"/>
                <a:gd name="T13" fmla="*/ 396 h 672"/>
                <a:gd name="T14" fmla="*/ 494 w 609"/>
                <a:gd name="T15" fmla="*/ 422 h 672"/>
                <a:gd name="T16" fmla="*/ 479 w 609"/>
                <a:gd name="T17" fmla="*/ 444 h 672"/>
                <a:gd name="T18" fmla="*/ 460 w 609"/>
                <a:gd name="T19" fmla="*/ 463 h 672"/>
                <a:gd name="T20" fmla="*/ 0 w 609"/>
                <a:gd name="T21" fmla="*/ 288 h 672"/>
                <a:gd name="T22" fmla="*/ 183 w 609"/>
                <a:gd name="T23" fmla="*/ 136 h 672"/>
                <a:gd name="T24" fmla="*/ 207 w 609"/>
                <a:gd name="T25" fmla="*/ 121 h 672"/>
                <a:gd name="T26" fmla="*/ 231 w 609"/>
                <a:gd name="T27" fmla="*/ 111 h 672"/>
                <a:gd name="T28" fmla="*/ 258 w 609"/>
                <a:gd name="T29" fmla="*/ 105 h 672"/>
                <a:gd name="T30" fmla="*/ 283 w 609"/>
                <a:gd name="T31" fmla="*/ 105 h 672"/>
                <a:gd name="T32" fmla="*/ 310 w 609"/>
                <a:gd name="T33" fmla="*/ 109 h 672"/>
                <a:gd name="T34" fmla="*/ 334 w 609"/>
                <a:gd name="T35" fmla="*/ 120 h 672"/>
                <a:gd name="T36" fmla="*/ 356 w 609"/>
                <a:gd name="T37" fmla="*/ 134 h 672"/>
                <a:gd name="T38" fmla="*/ 376 w 609"/>
                <a:gd name="T39" fmla="*/ 153 h 672"/>
                <a:gd name="T40" fmla="*/ 507 w 609"/>
                <a:gd name="T41" fmla="*/ 28 h 672"/>
                <a:gd name="T42" fmla="*/ 518 w 609"/>
                <a:gd name="T43" fmla="*/ 18 h 672"/>
                <a:gd name="T44" fmla="*/ 541 w 609"/>
                <a:gd name="T45" fmla="*/ 4 h 672"/>
                <a:gd name="T46" fmla="*/ 558 w 609"/>
                <a:gd name="T47" fmla="*/ 0 h 672"/>
                <a:gd name="T48" fmla="*/ 570 w 609"/>
                <a:gd name="T49" fmla="*/ 1 h 672"/>
                <a:gd name="T50" fmla="*/ 580 w 609"/>
                <a:gd name="T51" fmla="*/ 5 h 672"/>
                <a:gd name="T52" fmla="*/ 591 w 609"/>
                <a:gd name="T53" fmla="*/ 12 h 672"/>
                <a:gd name="T54" fmla="*/ 595 w 609"/>
                <a:gd name="T55" fmla="*/ 17 h 672"/>
                <a:gd name="T56" fmla="*/ 607 w 609"/>
                <a:gd name="T57" fmla="*/ 40 h 672"/>
                <a:gd name="T58" fmla="*/ 609 w 609"/>
                <a:gd name="T59" fmla="*/ 64 h 672"/>
                <a:gd name="T60" fmla="*/ 602 w 609"/>
                <a:gd name="T61" fmla="*/ 87 h 672"/>
                <a:gd name="T62" fmla="*/ 587 w 609"/>
                <a:gd name="T63" fmla="*/ 10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9" h="672">
                  <a:moveTo>
                    <a:pt x="587" y="107"/>
                  </a:moveTo>
                  <a:lnTo>
                    <a:pt x="427" y="212"/>
                  </a:lnTo>
                  <a:lnTo>
                    <a:pt x="477" y="271"/>
                  </a:lnTo>
                  <a:lnTo>
                    <a:pt x="477" y="271"/>
                  </a:lnTo>
                  <a:lnTo>
                    <a:pt x="485" y="282"/>
                  </a:lnTo>
                  <a:lnTo>
                    <a:pt x="492" y="294"/>
                  </a:lnTo>
                  <a:lnTo>
                    <a:pt x="498" y="306"/>
                  </a:lnTo>
                  <a:lnTo>
                    <a:pt x="503" y="318"/>
                  </a:lnTo>
                  <a:lnTo>
                    <a:pt x="506" y="331"/>
                  </a:lnTo>
                  <a:lnTo>
                    <a:pt x="508" y="345"/>
                  </a:lnTo>
                  <a:lnTo>
                    <a:pt x="510" y="358"/>
                  </a:lnTo>
                  <a:lnTo>
                    <a:pt x="508" y="371"/>
                  </a:lnTo>
                  <a:lnTo>
                    <a:pt x="507" y="383"/>
                  </a:lnTo>
                  <a:lnTo>
                    <a:pt x="504" y="396"/>
                  </a:lnTo>
                  <a:lnTo>
                    <a:pt x="499" y="409"/>
                  </a:lnTo>
                  <a:lnTo>
                    <a:pt x="494" y="422"/>
                  </a:lnTo>
                  <a:lnTo>
                    <a:pt x="487" y="433"/>
                  </a:lnTo>
                  <a:lnTo>
                    <a:pt x="479" y="444"/>
                  </a:lnTo>
                  <a:lnTo>
                    <a:pt x="470" y="454"/>
                  </a:lnTo>
                  <a:lnTo>
                    <a:pt x="460" y="463"/>
                  </a:lnTo>
                  <a:lnTo>
                    <a:pt x="212" y="672"/>
                  </a:lnTo>
                  <a:lnTo>
                    <a:pt x="0" y="288"/>
                  </a:lnTo>
                  <a:lnTo>
                    <a:pt x="183" y="136"/>
                  </a:lnTo>
                  <a:lnTo>
                    <a:pt x="183" y="136"/>
                  </a:lnTo>
                  <a:lnTo>
                    <a:pt x="195" y="128"/>
                  </a:lnTo>
                  <a:lnTo>
                    <a:pt x="207" y="121"/>
                  </a:lnTo>
                  <a:lnTo>
                    <a:pt x="218" y="115"/>
                  </a:lnTo>
                  <a:lnTo>
                    <a:pt x="231" y="111"/>
                  </a:lnTo>
                  <a:lnTo>
                    <a:pt x="244" y="107"/>
                  </a:lnTo>
                  <a:lnTo>
                    <a:pt x="258" y="105"/>
                  </a:lnTo>
                  <a:lnTo>
                    <a:pt x="270" y="105"/>
                  </a:lnTo>
                  <a:lnTo>
                    <a:pt x="283" y="105"/>
                  </a:lnTo>
                  <a:lnTo>
                    <a:pt x="296" y="107"/>
                  </a:lnTo>
                  <a:lnTo>
                    <a:pt x="310" y="109"/>
                  </a:lnTo>
                  <a:lnTo>
                    <a:pt x="321" y="114"/>
                  </a:lnTo>
                  <a:lnTo>
                    <a:pt x="334" y="120"/>
                  </a:lnTo>
                  <a:lnTo>
                    <a:pt x="346" y="126"/>
                  </a:lnTo>
                  <a:lnTo>
                    <a:pt x="356" y="134"/>
                  </a:lnTo>
                  <a:lnTo>
                    <a:pt x="367" y="143"/>
                  </a:lnTo>
                  <a:lnTo>
                    <a:pt x="376" y="153"/>
                  </a:lnTo>
                  <a:lnTo>
                    <a:pt x="383" y="160"/>
                  </a:lnTo>
                  <a:lnTo>
                    <a:pt x="507" y="28"/>
                  </a:lnTo>
                  <a:lnTo>
                    <a:pt x="507" y="28"/>
                  </a:lnTo>
                  <a:lnTo>
                    <a:pt x="518" y="18"/>
                  </a:lnTo>
                  <a:lnTo>
                    <a:pt x="529" y="10"/>
                  </a:lnTo>
                  <a:lnTo>
                    <a:pt x="541" y="4"/>
                  </a:lnTo>
                  <a:lnTo>
                    <a:pt x="552" y="0"/>
                  </a:lnTo>
                  <a:lnTo>
                    <a:pt x="558" y="0"/>
                  </a:lnTo>
                  <a:lnTo>
                    <a:pt x="564" y="0"/>
                  </a:lnTo>
                  <a:lnTo>
                    <a:pt x="570" y="1"/>
                  </a:lnTo>
                  <a:lnTo>
                    <a:pt x="576" y="3"/>
                  </a:lnTo>
                  <a:lnTo>
                    <a:pt x="580" y="5"/>
                  </a:lnTo>
                  <a:lnTo>
                    <a:pt x="586" y="8"/>
                  </a:lnTo>
                  <a:lnTo>
                    <a:pt x="591" y="12"/>
                  </a:lnTo>
                  <a:lnTo>
                    <a:pt x="595" y="17"/>
                  </a:lnTo>
                  <a:lnTo>
                    <a:pt x="595" y="17"/>
                  </a:lnTo>
                  <a:lnTo>
                    <a:pt x="602" y="28"/>
                  </a:lnTo>
                  <a:lnTo>
                    <a:pt x="607" y="40"/>
                  </a:lnTo>
                  <a:lnTo>
                    <a:pt x="609" y="51"/>
                  </a:lnTo>
                  <a:lnTo>
                    <a:pt x="609" y="64"/>
                  </a:lnTo>
                  <a:lnTo>
                    <a:pt x="607" y="76"/>
                  </a:lnTo>
                  <a:lnTo>
                    <a:pt x="602" y="87"/>
                  </a:lnTo>
                  <a:lnTo>
                    <a:pt x="597" y="98"/>
                  </a:lnTo>
                  <a:lnTo>
                    <a:pt x="587" y="10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8" name="Freeform 40">
              <a:extLst>
                <a:ext uri="{FF2B5EF4-FFF2-40B4-BE49-F238E27FC236}">
                  <a16:creationId xmlns:a16="http://schemas.microsoft.com/office/drawing/2014/main" id="{E227E227-6E0A-444C-A486-204E12570C79}"/>
                </a:ext>
              </a:extLst>
            </p:cNvPr>
            <p:cNvSpPr>
              <a:spLocks/>
            </p:cNvSpPr>
            <p:nvPr/>
          </p:nvSpPr>
          <p:spPr bwMode="auto">
            <a:xfrm>
              <a:off x="4543425" y="4673600"/>
              <a:ext cx="30162" cy="28575"/>
            </a:xfrm>
            <a:custGeom>
              <a:avLst/>
              <a:gdLst>
                <a:gd name="T0" fmla="*/ 0 w 57"/>
                <a:gd name="T1" fmla="*/ 35 h 55"/>
                <a:gd name="T2" fmla="*/ 0 w 57"/>
                <a:gd name="T3" fmla="*/ 35 h 55"/>
                <a:gd name="T4" fmla="*/ 1 w 57"/>
                <a:gd name="T5" fmla="*/ 40 h 55"/>
                <a:gd name="T6" fmla="*/ 4 w 57"/>
                <a:gd name="T7" fmla="*/ 44 h 55"/>
                <a:gd name="T8" fmla="*/ 6 w 57"/>
                <a:gd name="T9" fmla="*/ 48 h 55"/>
                <a:gd name="T10" fmla="*/ 11 w 57"/>
                <a:gd name="T11" fmla="*/ 51 h 55"/>
                <a:gd name="T12" fmla="*/ 14 w 57"/>
                <a:gd name="T13" fmla="*/ 54 h 55"/>
                <a:gd name="T14" fmla="*/ 20 w 57"/>
                <a:gd name="T15" fmla="*/ 55 h 55"/>
                <a:gd name="T16" fmla="*/ 25 w 57"/>
                <a:gd name="T17" fmla="*/ 55 h 55"/>
                <a:gd name="T18" fmla="*/ 30 w 57"/>
                <a:gd name="T19" fmla="*/ 54 h 55"/>
                <a:gd name="T20" fmla="*/ 30 w 57"/>
                <a:gd name="T21" fmla="*/ 54 h 55"/>
                <a:gd name="T22" fmla="*/ 36 w 57"/>
                <a:gd name="T23" fmla="*/ 51 h 55"/>
                <a:gd name="T24" fmla="*/ 42 w 57"/>
                <a:gd name="T25" fmla="*/ 48 h 55"/>
                <a:gd name="T26" fmla="*/ 47 w 57"/>
                <a:gd name="T27" fmla="*/ 44 h 55"/>
                <a:gd name="T28" fmla="*/ 50 w 57"/>
                <a:gd name="T29" fmla="*/ 40 h 55"/>
                <a:gd name="T30" fmla="*/ 54 w 57"/>
                <a:gd name="T31" fmla="*/ 35 h 55"/>
                <a:gd name="T32" fmla="*/ 56 w 57"/>
                <a:gd name="T33" fmla="*/ 30 h 55"/>
                <a:gd name="T34" fmla="*/ 57 w 57"/>
                <a:gd name="T35" fmla="*/ 25 h 55"/>
                <a:gd name="T36" fmla="*/ 57 w 57"/>
                <a:gd name="T37" fmla="*/ 20 h 55"/>
                <a:gd name="T38" fmla="*/ 57 w 57"/>
                <a:gd name="T39" fmla="*/ 20 h 55"/>
                <a:gd name="T40" fmla="*/ 56 w 57"/>
                <a:gd name="T41" fmla="*/ 14 h 55"/>
                <a:gd name="T42" fmla="*/ 55 w 57"/>
                <a:gd name="T43" fmla="*/ 10 h 55"/>
                <a:gd name="T44" fmla="*/ 51 w 57"/>
                <a:gd name="T45" fmla="*/ 6 h 55"/>
                <a:gd name="T46" fmla="*/ 48 w 57"/>
                <a:gd name="T47" fmla="*/ 4 h 55"/>
                <a:gd name="T48" fmla="*/ 43 w 57"/>
                <a:gd name="T49" fmla="*/ 1 h 55"/>
                <a:gd name="T50" fmla="*/ 38 w 57"/>
                <a:gd name="T51" fmla="*/ 0 h 55"/>
                <a:gd name="T52" fmla="*/ 33 w 57"/>
                <a:gd name="T53" fmla="*/ 0 h 55"/>
                <a:gd name="T54" fmla="*/ 27 w 57"/>
                <a:gd name="T55" fmla="*/ 1 h 55"/>
                <a:gd name="T56" fmla="*/ 27 w 57"/>
                <a:gd name="T57" fmla="*/ 1 h 55"/>
                <a:gd name="T58" fmla="*/ 21 w 57"/>
                <a:gd name="T59" fmla="*/ 4 h 55"/>
                <a:gd name="T60" fmla="*/ 16 w 57"/>
                <a:gd name="T61" fmla="*/ 6 h 55"/>
                <a:gd name="T62" fmla="*/ 12 w 57"/>
                <a:gd name="T63" fmla="*/ 10 h 55"/>
                <a:gd name="T64" fmla="*/ 7 w 57"/>
                <a:gd name="T65" fmla="*/ 14 h 55"/>
                <a:gd name="T66" fmla="*/ 5 w 57"/>
                <a:gd name="T67" fmla="*/ 19 h 55"/>
                <a:gd name="T68" fmla="*/ 2 w 57"/>
                <a:gd name="T69" fmla="*/ 25 h 55"/>
                <a:gd name="T70" fmla="*/ 1 w 57"/>
                <a:gd name="T71" fmla="*/ 29 h 55"/>
                <a:gd name="T72" fmla="*/ 0 w 57"/>
                <a:gd name="T73"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55">
                  <a:moveTo>
                    <a:pt x="0" y="35"/>
                  </a:moveTo>
                  <a:lnTo>
                    <a:pt x="0" y="35"/>
                  </a:lnTo>
                  <a:lnTo>
                    <a:pt x="1" y="40"/>
                  </a:lnTo>
                  <a:lnTo>
                    <a:pt x="4" y="44"/>
                  </a:lnTo>
                  <a:lnTo>
                    <a:pt x="6" y="48"/>
                  </a:lnTo>
                  <a:lnTo>
                    <a:pt x="11" y="51"/>
                  </a:lnTo>
                  <a:lnTo>
                    <a:pt x="14" y="54"/>
                  </a:lnTo>
                  <a:lnTo>
                    <a:pt x="20" y="55"/>
                  </a:lnTo>
                  <a:lnTo>
                    <a:pt x="25" y="55"/>
                  </a:lnTo>
                  <a:lnTo>
                    <a:pt x="30" y="54"/>
                  </a:lnTo>
                  <a:lnTo>
                    <a:pt x="30" y="54"/>
                  </a:lnTo>
                  <a:lnTo>
                    <a:pt x="36" y="51"/>
                  </a:lnTo>
                  <a:lnTo>
                    <a:pt x="42" y="48"/>
                  </a:lnTo>
                  <a:lnTo>
                    <a:pt x="47" y="44"/>
                  </a:lnTo>
                  <a:lnTo>
                    <a:pt x="50" y="40"/>
                  </a:lnTo>
                  <a:lnTo>
                    <a:pt x="54" y="35"/>
                  </a:lnTo>
                  <a:lnTo>
                    <a:pt x="56" y="30"/>
                  </a:lnTo>
                  <a:lnTo>
                    <a:pt x="57" y="25"/>
                  </a:lnTo>
                  <a:lnTo>
                    <a:pt x="57" y="20"/>
                  </a:lnTo>
                  <a:lnTo>
                    <a:pt x="57" y="20"/>
                  </a:lnTo>
                  <a:lnTo>
                    <a:pt x="56" y="14"/>
                  </a:lnTo>
                  <a:lnTo>
                    <a:pt x="55" y="10"/>
                  </a:lnTo>
                  <a:lnTo>
                    <a:pt x="51" y="6"/>
                  </a:lnTo>
                  <a:lnTo>
                    <a:pt x="48" y="4"/>
                  </a:lnTo>
                  <a:lnTo>
                    <a:pt x="43" y="1"/>
                  </a:lnTo>
                  <a:lnTo>
                    <a:pt x="38" y="0"/>
                  </a:lnTo>
                  <a:lnTo>
                    <a:pt x="33" y="0"/>
                  </a:lnTo>
                  <a:lnTo>
                    <a:pt x="27" y="1"/>
                  </a:lnTo>
                  <a:lnTo>
                    <a:pt x="27" y="1"/>
                  </a:lnTo>
                  <a:lnTo>
                    <a:pt x="21" y="4"/>
                  </a:lnTo>
                  <a:lnTo>
                    <a:pt x="16" y="6"/>
                  </a:lnTo>
                  <a:lnTo>
                    <a:pt x="12" y="10"/>
                  </a:lnTo>
                  <a:lnTo>
                    <a:pt x="7" y="14"/>
                  </a:lnTo>
                  <a:lnTo>
                    <a:pt x="5" y="19"/>
                  </a:lnTo>
                  <a:lnTo>
                    <a:pt x="2" y="25"/>
                  </a:lnTo>
                  <a:lnTo>
                    <a:pt x="1" y="29"/>
                  </a:lnTo>
                  <a:lnTo>
                    <a:pt x="0" y="3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9" name="Freeform 41">
              <a:extLst>
                <a:ext uri="{FF2B5EF4-FFF2-40B4-BE49-F238E27FC236}">
                  <a16:creationId xmlns:a16="http://schemas.microsoft.com/office/drawing/2014/main" id="{4523D7DE-AE6B-4095-A651-03FAF8578DCE}"/>
                </a:ext>
              </a:extLst>
            </p:cNvPr>
            <p:cNvSpPr>
              <a:spLocks/>
            </p:cNvSpPr>
            <p:nvPr/>
          </p:nvSpPr>
          <p:spPr bwMode="auto">
            <a:xfrm>
              <a:off x="4314825" y="4813300"/>
              <a:ext cx="84137" cy="115887"/>
            </a:xfrm>
            <a:custGeom>
              <a:avLst/>
              <a:gdLst>
                <a:gd name="T0" fmla="*/ 155 w 160"/>
                <a:gd name="T1" fmla="*/ 217 h 219"/>
                <a:gd name="T2" fmla="*/ 155 w 160"/>
                <a:gd name="T3" fmla="*/ 217 h 219"/>
                <a:gd name="T4" fmla="*/ 158 w 160"/>
                <a:gd name="T5" fmla="*/ 213 h 219"/>
                <a:gd name="T6" fmla="*/ 160 w 160"/>
                <a:gd name="T7" fmla="*/ 209 h 219"/>
                <a:gd name="T8" fmla="*/ 160 w 160"/>
                <a:gd name="T9" fmla="*/ 204 h 219"/>
                <a:gd name="T10" fmla="*/ 158 w 160"/>
                <a:gd name="T11" fmla="*/ 199 h 219"/>
                <a:gd name="T12" fmla="*/ 23 w 160"/>
                <a:gd name="T13" fmla="*/ 5 h 219"/>
                <a:gd name="T14" fmla="*/ 23 w 160"/>
                <a:gd name="T15" fmla="*/ 5 h 219"/>
                <a:gd name="T16" fmla="*/ 19 w 160"/>
                <a:gd name="T17" fmla="*/ 2 h 219"/>
                <a:gd name="T18" fmla="*/ 14 w 160"/>
                <a:gd name="T19" fmla="*/ 0 h 219"/>
                <a:gd name="T20" fmla="*/ 10 w 160"/>
                <a:gd name="T21" fmla="*/ 0 h 219"/>
                <a:gd name="T22" fmla="*/ 5 w 160"/>
                <a:gd name="T23" fmla="*/ 2 h 219"/>
                <a:gd name="T24" fmla="*/ 5 w 160"/>
                <a:gd name="T25" fmla="*/ 2 h 219"/>
                <a:gd name="T26" fmla="*/ 2 w 160"/>
                <a:gd name="T27" fmla="*/ 5 h 219"/>
                <a:gd name="T28" fmla="*/ 0 w 160"/>
                <a:gd name="T29" fmla="*/ 10 h 219"/>
                <a:gd name="T30" fmla="*/ 0 w 160"/>
                <a:gd name="T31" fmla="*/ 15 h 219"/>
                <a:gd name="T32" fmla="*/ 2 w 160"/>
                <a:gd name="T33" fmla="*/ 19 h 219"/>
                <a:gd name="T34" fmla="*/ 137 w 160"/>
                <a:gd name="T35" fmla="*/ 213 h 219"/>
                <a:gd name="T36" fmla="*/ 137 w 160"/>
                <a:gd name="T37" fmla="*/ 213 h 219"/>
                <a:gd name="T38" fmla="*/ 140 w 160"/>
                <a:gd name="T39" fmla="*/ 216 h 219"/>
                <a:gd name="T40" fmla="*/ 142 w 160"/>
                <a:gd name="T41" fmla="*/ 218 h 219"/>
                <a:gd name="T42" fmla="*/ 148 w 160"/>
                <a:gd name="T43" fmla="*/ 219 h 219"/>
                <a:gd name="T44" fmla="*/ 148 w 160"/>
                <a:gd name="T45" fmla="*/ 219 h 219"/>
                <a:gd name="T46" fmla="*/ 151 w 160"/>
                <a:gd name="T47" fmla="*/ 219 h 219"/>
                <a:gd name="T48" fmla="*/ 155 w 160"/>
                <a:gd name="T49"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219">
                  <a:moveTo>
                    <a:pt x="155" y="217"/>
                  </a:moveTo>
                  <a:lnTo>
                    <a:pt x="155" y="217"/>
                  </a:lnTo>
                  <a:lnTo>
                    <a:pt x="158" y="213"/>
                  </a:lnTo>
                  <a:lnTo>
                    <a:pt x="160" y="209"/>
                  </a:lnTo>
                  <a:lnTo>
                    <a:pt x="160" y="204"/>
                  </a:lnTo>
                  <a:lnTo>
                    <a:pt x="158" y="199"/>
                  </a:lnTo>
                  <a:lnTo>
                    <a:pt x="23" y="5"/>
                  </a:lnTo>
                  <a:lnTo>
                    <a:pt x="23" y="5"/>
                  </a:lnTo>
                  <a:lnTo>
                    <a:pt x="19" y="2"/>
                  </a:lnTo>
                  <a:lnTo>
                    <a:pt x="14" y="0"/>
                  </a:lnTo>
                  <a:lnTo>
                    <a:pt x="10" y="0"/>
                  </a:lnTo>
                  <a:lnTo>
                    <a:pt x="5" y="2"/>
                  </a:lnTo>
                  <a:lnTo>
                    <a:pt x="5" y="2"/>
                  </a:lnTo>
                  <a:lnTo>
                    <a:pt x="2" y="5"/>
                  </a:lnTo>
                  <a:lnTo>
                    <a:pt x="0" y="10"/>
                  </a:lnTo>
                  <a:lnTo>
                    <a:pt x="0" y="15"/>
                  </a:lnTo>
                  <a:lnTo>
                    <a:pt x="2" y="19"/>
                  </a:lnTo>
                  <a:lnTo>
                    <a:pt x="137" y="213"/>
                  </a:lnTo>
                  <a:lnTo>
                    <a:pt x="137" y="213"/>
                  </a:lnTo>
                  <a:lnTo>
                    <a:pt x="140" y="216"/>
                  </a:lnTo>
                  <a:lnTo>
                    <a:pt x="142" y="218"/>
                  </a:lnTo>
                  <a:lnTo>
                    <a:pt x="148" y="219"/>
                  </a:lnTo>
                  <a:lnTo>
                    <a:pt x="148" y="219"/>
                  </a:lnTo>
                  <a:lnTo>
                    <a:pt x="151" y="219"/>
                  </a:lnTo>
                  <a:lnTo>
                    <a:pt x="155" y="2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130" name="Grupa 129">
              <a:extLst>
                <a:ext uri="{FF2B5EF4-FFF2-40B4-BE49-F238E27FC236}">
                  <a16:creationId xmlns:a16="http://schemas.microsoft.com/office/drawing/2014/main" id="{46CA952D-4063-491E-973E-6DF7F2BEF6A5}"/>
                </a:ext>
              </a:extLst>
            </p:cNvPr>
            <p:cNvGrpSpPr/>
            <p:nvPr/>
          </p:nvGrpSpPr>
          <p:grpSpPr>
            <a:xfrm>
              <a:off x="4225925" y="4981575"/>
              <a:ext cx="79375" cy="39687"/>
              <a:chOff x="4225925" y="4981575"/>
              <a:chExt cx="79375" cy="39687"/>
            </a:xfrm>
            <a:grpFill/>
          </p:grpSpPr>
          <p:sp>
            <p:nvSpPr>
              <p:cNvPr id="131" name="Freeform 42">
                <a:extLst>
                  <a:ext uri="{FF2B5EF4-FFF2-40B4-BE49-F238E27FC236}">
                    <a16:creationId xmlns:a16="http://schemas.microsoft.com/office/drawing/2014/main" id="{4DEADBB6-A39E-4C5A-B62C-942EA0FF0000}"/>
                  </a:ext>
                </a:extLst>
              </p:cNvPr>
              <p:cNvSpPr>
                <a:spLocks/>
              </p:cNvSpPr>
              <p:nvPr/>
            </p:nvSpPr>
            <p:spPr bwMode="auto">
              <a:xfrm>
                <a:off x="4271963" y="4981575"/>
                <a:ext cx="33337" cy="31750"/>
              </a:xfrm>
              <a:custGeom>
                <a:avLst/>
                <a:gdLst>
                  <a:gd name="T0" fmla="*/ 31 w 61"/>
                  <a:gd name="T1" fmla="*/ 0 h 60"/>
                  <a:gd name="T2" fmla="*/ 31 w 61"/>
                  <a:gd name="T3" fmla="*/ 0 h 60"/>
                  <a:gd name="T4" fmla="*/ 25 w 61"/>
                  <a:gd name="T5" fmla="*/ 0 h 60"/>
                  <a:gd name="T6" fmla="*/ 19 w 61"/>
                  <a:gd name="T7" fmla="*/ 2 h 60"/>
                  <a:gd name="T8" fmla="*/ 14 w 61"/>
                  <a:gd name="T9" fmla="*/ 4 h 60"/>
                  <a:gd name="T10" fmla="*/ 10 w 61"/>
                  <a:gd name="T11" fmla="*/ 8 h 60"/>
                  <a:gd name="T12" fmla="*/ 6 w 61"/>
                  <a:gd name="T13" fmla="*/ 12 h 60"/>
                  <a:gd name="T14" fmla="*/ 3 w 61"/>
                  <a:gd name="T15" fmla="*/ 17 h 60"/>
                  <a:gd name="T16" fmla="*/ 2 w 61"/>
                  <a:gd name="T17" fmla="*/ 23 h 60"/>
                  <a:gd name="T18" fmla="*/ 0 w 61"/>
                  <a:gd name="T19" fmla="*/ 30 h 60"/>
                  <a:gd name="T20" fmla="*/ 0 w 61"/>
                  <a:gd name="T21" fmla="*/ 30 h 60"/>
                  <a:gd name="T22" fmla="*/ 2 w 61"/>
                  <a:gd name="T23" fmla="*/ 36 h 60"/>
                  <a:gd name="T24" fmla="*/ 3 w 61"/>
                  <a:gd name="T25" fmla="*/ 41 h 60"/>
                  <a:gd name="T26" fmla="*/ 6 w 61"/>
                  <a:gd name="T27" fmla="*/ 46 h 60"/>
                  <a:gd name="T28" fmla="*/ 10 w 61"/>
                  <a:gd name="T29" fmla="*/ 51 h 60"/>
                  <a:gd name="T30" fmla="*/ 14 w 61"/>
                  <a:gd name="T31" fmla="*/ 54 h 60"/>
                  <a:gd name="T32" fmla="*/ 19 w 61"/>
                  <a:gd name="T33" fmla="*/ 57 h 60"/>
                  <a:gd name="T34" fmla="*/ 25 w 61"/>
                  <a:gd name="T35" fmla="*/ 59 h 60"/>
                  <a:gd name="T36" fmla="*/ 31 w 61"/>
                  <a:gd name="T37" fmla="*/ 60 h 60"/>
                  <a:gd name="T38" fmla="*/ 31 w 61"/>
                  <a:gd name="T39" fmla="*/ 60 h 60"/>
                  <a:gd name="T40" fmla="*/ 36 w 61"/>
                  <a:gd name="T41" fmla="*/ 59 h 60"/>
                  <a:gd name="T42" fmla="*/ 42 w 61"/>
                  <a:gd name="T43" fmla="*/ 57 h 60"/>
                  <a:gd name="T44" fmla="*/ 48 w 61"/>
                  <a:gd name="T45" fmla="*/ 54 h 60"/>
                  <a:gd name="T46" fmla="*/ 51 w 61"/>
                  <a:gd name="T47" fmla="*/ 51 h 60"/>
                  <a:gd name="T48" fmla="*/ 56 w 61"/>
                  <a:gd name="T49" fmla="*/ 46 h 60"/>
                  <a:gd name="T50" fmla="*/ 58 w 61"/>
                  <a:gd name="T51" fmla="*/ 41 h 60"/>
                  <a:gd name="T52" fmla="*/ 61 w 61"/>
                  <a:gd name="T53" fmla="*/ 36 h 60"/>
                  <a:gd name="T54" fmla="*/ 61 w 61"/>
                  <a:gd name="T55" fmla="*/ 30 h 60"/>
                  <a:gd name="T56" fmla="*/ 61 w 61"/>
                  <a:gd name="T57" fmla="*/ 30 h 60"/>
                  <a:gd name="T58" fmla="*/ 61 w 61"/>
                  <a:gd name="T59" fmla="*/ 23 h 60"/>
                  <a:gd name="T60" fmla="*/ 58 w 61"/>
                  <a:gd name="T61" fmla="*/ 17 h 60"/>
                  <a:gd name="T62" fmla="*/ 56 w 61"/>
                  <a:gd name="T63" fmla="*/ 12 h 60"/>
                  <a:gd name="T64" fmla="*/ 51 w 61"/>
                  <a:gd name="T65" fmla="*/ 8 h 60"/>
                  <a:gd name="T66" fmla="*/ 48 w 61"/>
                  <a:gd name="T67" fmla="*/ 4 h 60"/>
                  <a:gd name="T68" fmla="*/ 42 w 61"/>
                  <a:gd name="T69" fmla="*/ 2 h 60"/>
                  <a:gd name="T70" fmla="*/ 36 w 61"/>
                  <a:gd name="T71" fmla="*/ 0 h 60"/>
                  <a:gd name="T72" fmla="*/ 31 w 61"/>
                  <a:gd name="T73" fmla="*/ 0 h 60"/>
                  <a:gd name="T74" fmla="*/ 31 w 61"/>
                  <a:gd name="T7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60">
                    <a:moveTo>
                      <a:pt x="31" y="0"/>
                    </a:moveTo>
                    <a:lnTo>
                      <a:pt x="31" y="0"/>
                    </a:lnTo>
                    <a:lnTo>
                      <a:pt x="25" y="0"/>
                    </a:lnTo>
                    <a:lnTo>
                      <a:pt x="19" y="2"/>
                    </a:lnTo>
                    <a:lnTo>
                      <a:pt x="14" y="4"/>
                    </a:lnTo>
                    <a:lnTo>
                      <a:pt x="10" y="8"/>
                    </a:lnTo>
                    <a:lnTo>
                      <a:pt x="6" y="12"/>
                    </a:lnTo>
                    <a:lnTo>
                      <a:pt x="3" y="17"/>
                    </a:lnTo>
                    <a:lnTo>
                      <a:pt x="2" y="23"/>
                    </a:lnTo>
                    <a:lnTo>
                      <a:pt x="0" y="30"/>
                    </a:lnTo>
                    <a:lnTo>
                      <a:pt x="0" y="30"/>
                    </a:lnTo>
                    <a:lnTo>
                      <a:pt x="2" y="36"/>
                    </a:lnTo>
                    <a:lnTo>
                      <a:pt x="3" y="41"/>
                    </a:lnTo>
                    <a:lnTo>
                      <a:pt x="6" y="46"/>
                    </a:lnTo>
                    <a:lnTo>
                      <a:pt x="10" y="51"/>
                    </a:lnTo>
                    <a:lnTo>
                      <a:pt x="14" y="54"/>
                    </a:lnTo>
                    <a:lnTo>
                      <a:pt x="19" y="57"/>
                    </a:lnTo>
                    <a:lnTo>
                      <a:pt x="25" y="59"/>
                    </a:lnTo>
                    <a:lnTo>
                      <a:pt x="31" y="60"/>
                    </a:lnTo>
                    <a:lnTo>
                      <a:pt x="31" y="60"/>
                    </a:lnTo>
                    <a:lnTo>
                      <a:pt x="36" y="59"/>
                    </a:lnTo>
                    <a:lnTo>
                      <a:pt x="42" y="57"/>
                    </a:lnTo>
                    <a:lnTo>
                      <a:pt x="48" y="54"/>
                    </a:lnTo>
                    <a:lnTo>
                      <a:pt x="51" y="51"/>
                    </a:lnTo>
                    <a:lnTo>
                      <a:pt x="56" y="46"/>
                    </a:lnTo>
                    <a:lnTo>
                      <a:pt x="58" y="41"/>
                    </a:lnTo>
                    <a:lnTo>
                      <a:pt x="61" y="36"/>
                    </a:lnTo>
                    <a:lnTo>
                      <a:pt x="61" y="30"/>
                    </a:lnTo>
                    <a:lnTo>
                      <a:pt x="61" y="30"/>
                    </a:lnTo>
                    <a:lnTo>
                      <a:pt x="61" y="23"/>
                    </a:lnTo>
                    <a:lnTo>
                      <a:pt x="58" y="17"/>
                    </a:lnTo>
                    <a:lnTo>
                      <a:pt x="56" y="12"/>
                    </a:lnTo>
                    <a:lnTo>
                      <a:pt x="51" y="8"/>
                    </a:lnTo>
                    <a:lnTo>
                      <a:pt x="48" y="4"/>
                    </a:lnTo>
                    <a:lnTo>
                      <a:pt x="42" y="2"/>
                    </a:lnTo>
                    <a:lnTo>
                      <a:pt x="36" y="0"/>
                    </a:lnTo>
                    <a:lnTo>
                      <a:pt x="31" y="0"/>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2" name="Freeform 43">
                <a:extLst>
                  <a:ext uri="{FF2B5EF4-FFF2-40B4-BE49-F238E27FC236}">
                    <a16:creationId xmlns:a16="http://schemas.microsoft.com/office/drawing/2014/main" id="{7BC739FE-B078-46D8-85ED-88F209D24764}"/>
                  </a:ext>
                </a:extLst>
              </p:cNvPr>
              <p:cNvSpPr>
                <a:spLocks/>
              </p:cNvSpPr>
              <p:nvPr/>
            </p:nvSpPr>
            <p:spPr bwMode="auto">
              <a:xfrm>
                <a:off x="4225925" y="5000625"/>
                <a:ext cx="19050" cy="20637"/>
              </a:xfrm>
              <a:custGeom>
                <a:avLst/>
                <a:gdLst>
                  <a:gd name="T0" fmla="*/ 19 w 37"/>
                  <a:gd name="T1" fmla="*/ 0 h 37"/>
                  <a:gd name="T2" fmla="*/ 19 w 37"/>
                  <a:gd name="T3" fmla="*/ 0 h 37"/>
                  <a:gd name="T4" fmla="*/ 15 w 37"/>
                  <a:gd name="T5" fmla="*/ 1 h 37"/>
                  <a:gd name="T6" fmla="*/ 12 w 37"/>
                  <a:gd name="T7" fmla="*/ 2 h 37"/>
                  <a:gd name="T8" fmla="*/ 6 w 37"/>
                  <a:gd name="T9" fmla="*/ 6 h 37"/>
                  <a:gd name="T10" fmla="*/ 2 w 37"/>
                  <a:gd name="T11" fmla="*/ 12 h 37"/>
                  <a:gd name="T12" fmla="*/ 1 w 37"/>
                  <a:gd name="T13" fmla="*/ 15 h 37"/>
                  <a:gd name="T14" fmla="*/ 0 w 37"/>
                  <a:gd name="T15" fmla="*/ 19 h 37"/>
                  <a:gd name="T16" fmla="*/ 0 w 37"/>
                  <a:gd name="T17" fmla="*/ 19 h 37"/>
                  <a:gd name="T18" fmla="*/ 1 w 37"/>
                  <a:gd name="T19" fmla="*/ 22 h 37"/>
                  <a:gd name="T20" fmla="*/ 2 w 37"/>
                  <a:gd name="T21" fmla="*/ 26 h 37"/>
                  <a:gd name="T22" fmla="*/ 6 w 37"/>
                  <a:gd name="T23" fmla="*/ 31 h 37"/>
                  <a:gd name="T24" fmla="*/ 12 w 37"/>
                  <a:gd name="T25" fmla="*/ 36 h 37"/>
                  <a:gd name="T26" fmla="*/ 15 w 37"/>
                  <a:gd name="T27" fmla="*/ 37 h 37"/>
                  <a:gd name="T28" fmla="*/ 19 w 37"/>
                  <a:gd name="T29" fmla="*/ 37 h 37"/>
                  <a:gd name="T30" fmla="*/ 19 w 37"/>
                  <a:gd name="T31" fmla="*/ 37 h 37"/>
                  <a:gd name="T32" fmla="*/ 23 w 37"/>
                  <a:gd name="T33" fmla="*/ 37 h 37"/>
                  <a:gd name="T34" fmla="*/ 26 w 37"/>
                  <a:gd name="T35" fmla="*/ 36 h 37"/>
                  <a:gd name="T36" fmla="*/ 32 w 37"/>
                  <a:gd name="T37" fmla="*/ 31 h 37"/>
                  <a:gd name="T38" fmla="*/ 36 w 37"/>
                  <a:gd name="T39" fmla="*/ 26 h 37"/>
                  <a:gd name="T40" fmla="*/ 37 w 37"/>
                  <a:gd name="T41" fmla="*/ 22 h 37"/>
                  <a:gd name="T42" fmla="*/ 37 w 37"/>
                  <a:gd name="T43" fmla="*/ 19 h 37"/>
                  <a:gd name="T44" fmla="*/ 37 w 37"/>
                  <a:gd name="T45" fmla="*/ 19 h 37"/>
                  <a:gd name="T46" fmla="*/ 37 w 37"/>
                  <a:gd name="T47" fmla="*/ 15 h 37"/>
                  <a:gd name="T48" fmla="*/ 36 w 37"/>
                  <a:gd name="T49" fmla="*/ 12 h 37"/>
                  <a:gd name="T50" fmla="*/ 32 w 37"/>
                  <a:gd name="T51" fmla="*/ 6 h 37"/>
                  <a:gd name="T52" fmla="*/ 26 w 37"/>
                  <a:gd name="T53" fmla="*/ 2 h 37"/>
                  <a:gd name="T54" fmla="*/ 23 w 37"/>
                  <a:gd name="T55" fmla="*/ 1 h 37"/>
                  <a:gd name="T56" fmla="*/ 19 w 37"/>
                  <a:gd name="T57" fmla="*/ 0 h 37"/>
                  <a:gd name="T58" fmla="*/ 19 w 37"/>
                  <a:gd name="T5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7">
                    <a:moveTo>
                      <a:pt x="19" y="0"/>
                    </a:moveTo>
                    <a:lnTo>
                      <a:pt x="19" y="0"/>
                    </a:lnTo>
                    <a:lnTo>
                      <a:pt x="15" y="1"/>
                    </a:lnTo>
                    <a:lnTo>
                      <a:pt x="12" y="2"/>
                    </a:lnTo>
                    <a:lnTo>
                      <a:pt x="6" y="6"/>
                    </a:lnTo>
                    <a:lnTo>
                      <a:pt x="2" y="12"/>
                    </a:lnTo>
                    <a:lnTo>
                      <a:pt x="1" y="15"/>
                    </a:lnTo>
                    <a:lnTo>
                      <a:pt x="0" y="19"/>
                    </a:lnTo>
                    <a:lnTo>
                      <a:pt x="0" y="19"/>
                    </a:lnTo>
                    <a:lnTo>
                      <a:pt x="1" y="22"/>
                    </a:lnTo>
                    <a:lnTo>
                      <a:pt x="2" y="26"/>
                    </a:lnTo>
                    <a:lnTo>
                      <a:pt x="6" y="31"/>
                    </a:lnTo>
                    <a:lnTo>
                      <a:pt x="12" y="36"/>
                    </a:lnTo>
                    <a:lnTo>
                      <a:pt x="15" y="37"/>
                    </a:lnTo>
                    <a:lnTo>
                      <a:pt x="19" y="37"/>
                    </a:lnTo>
                    <a:lnTo>
                      <a:pt x="19" y="37"/>
                    </a:lnTo>
                    <a:lnTo>
                      <a:pt x="23" y="37"/>
                    </a:lnTo>
                    <a:lnTo>
                      <a:pt x="26" y="36"/>
                    </a:lnTo>
                    <a:lnTo>
                      <a:pt x="32" y="31"/>
                    </a:lnTo>
                    <a:lnTo>
                      <a:pt x="36" y="26"/>
                    </a:lnTo>
                    <a:lnTo>
                      <a:pt x="37" y="22"/>
                    </a:lnTo>
                    <a:lnTo>
                      <a:pt x="37" y="19"/>
                    </a:lnTo>
                    <a:lnTo>
                      <a:pt x="37" y="19"/>
                    </a:lnTo>
                    <a:lnTo>
                      <a:pt x="37" y="15"/>
                    </a:lnTo>
                    <a:lnTo>
                      <a:pt x="36" y="12"/>
                    </a:lnTo>
                    <a:lnTo>
                      <a:pt x="32" y="6"/>
                    </a:lnTo>
                    <a:lnTo>
                      <a:pt x="26" y="2"/>
                    </a:lnTo>
                    <a:lnTo>
                      <a:pt x="23" y="1"/>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pic>
        <p:nvPicPr>
          <p:cNvPr id="133" name="Obraz 132">
            <a:extLst>
              <a:ext uri="{FF2B5EF4-FFF2-40B4-BE49-F238E27FC236}">
                <a16:creationId xmlns:a16="http://schemas.microsoft.com/office/drawing/2014/main" id="{335D2B6F-C92B-4DF6-9994-EE73D1F09AAA}"/>
              </a:ext>
            </a:extLst>
          </p:cNvPr>
          <p:cNvPicPr>
            <a:picLocks noChangeAspect="1"/>
          </p:cNvPicPr>
          <p:nvPr/>
        </p:nvPicPr>
        <p:blipFill>
          <a:blip r:embed="rId9"/>
          <a:stretch>
            <a:fillRect/>
          </a:stretch>
        </p:blipFill>
        <p:spPr>
          <a:xfrm>
            <a:off x="1267786" y="2963331"/>
            <a:ext cx="324000" cy="324000"/>
          </a:xfrm>
          <a:prstGeom prst="rect">
            <a:avLst/>
          </a:prstGeom>
        </p:spPr>
      </p:pic>
      <p:grpSp>
        <p:nvGrpSpPr>
          <p:cNvPr id="134" name="Grupa 133">
            <a:extLst>
              <a:ext uri="{FF2B5EF4-FFF2-40B4-BE49-F238E27FC236}">
                <a16:creationId xmlns:a16="http://schemas.microsoft.com/office/drawing/2014/main" id="{18AE8158-5456-4383-956F-7203D825CADB}"/>
              </a:ext>
            </a:extLst>
          </p:cNvPr>
          <p:cNvGrpSpPr>
            <a:grpSpLocks noChangeAspect="1"/>
          </p:cNvGrpSpPr>
          <p:nvPr/>
        </p:nvGrpSpPr>
        <p:grpSpPr>
          <a:xfrm>
            <a:off x="5165420" y="2986758"/>
            <a:ext cx="324001" cy="324000"/>
            <a:chOff x="4679950" y="1557338"/>
            <a:chExt cx="693738" cy="693737"/>
          </a:xfrm>
          <a:solidFill>
            <a:srgbClr val="BFBFBF"/>
          </a:solidFill>
        </p:grpSpPr>
        <p:sp>
          <p:nvSpPr>
            <p:cNvPr id="135" name="Freeform 33">
              <a:extLst>
                <a:ext uri="{FF2B5EF4-FFF2-40B4-BE49-F238E27FC236}">
                  <a16:creationId xmlns:a16="http://schemas.microsoft.com/office/drawing/2014/main" id="{4D8C3499-D247-456E-B576-943AF4901C72}"/>
                </a:ext>
              </a:extLst>
            </p:cNvPr>
            <p:cNvSpPr>
              <a:spLocks/>
            </p:cNvSpPr>
            <p:nvPr/>
          </p:nvSpPr>
          <p:spPr bwMode="auto">
            <a:xfrm>
              <a:off x="5205413" y="1884363"/>
              <a:ext cx="168275" cy="39687"/>
            </a:xfrm>
            <a:custGeom>
              <a:avLst/>
              <a:gdLst>
                <a:gd name="T0" fmla="*/ 0 w 318"/>
                <a:gd name="T1" fmla="*/ 38 h 75"/>
                <a:gd name="T2" fmla="*/ 0 w 318"/>
                <a:gd name="T3" fmla="*/ 38 h 75"/>
                <a:gd name="T4" fmla="*/ 1 w 318"/>
                <a:gd name="T5" fmla="*/ 45 h 75"/>
                <a:gd name="T6" fmla="*/ 3 w 318"/>
                <a:gd name="T7" fmla="*/ 52 h 75"/>
                <a:gd name="T8" fmla="*/ 7 w 318"/>
                <a:gd name="T9" fmla="*/ 58 h 75"/>
                <a:gd name="T10" fmla="*/ 11 w 318"/>
                <a:gd name="T11" fmla="*/ 64 h 75"/>
                <a:gd name="T12" fmla="*/ 16 w 318"/>
                <a:gd name="T13" fmla="*/ 69 h 75"/>
                <a:gd name="T14" fmla="*/ 23 w 318"/>
                <a:gd name="T15" fmla="*/ 72 h 75"/>
                <a:gd name="T16" fmla="*/ 29 w 318"/>
                <a:gd name="T17" fmla="*/ 74 h 75"/>
                <a:gd name="T18" fmla="*/ 37 w 318"/>
                <a:gd name="T19" fmla="*/ 75 h 75"/>
                <a:gd name="T20" fmla="*/ 280 w 318"/>
                <a:gd name="T21" fmla="*/ 75 h 75"/>
                <a:gd name="T22" fmla="*/ 280 w 318"/>
                <a:gd name="T23" fmla="*/ 75 h 75"/>
                <a:gd name="T24" fmla="*/ 288 w 318"/>
                <a:gd name="T25" fmla="*/ 74 h 75"/>
                <a:gd name="T26" fmla="*/ 295 w 318"/>
                <a:gd name="T27" fmla="*/ 72 h 75"/>
                <a:gd name="T28" fmla="*/ 302 w 318"/>
                <a:gd name="T29" fmla="*/ 69 h 75"/>
                <a:gd name="T30" fmla="*/ 307 w 318"/>
                <a:gd name="T31" fmla="*/ 64 h 75"/>
                <a:gd name="T32" fmla="*/ 311 w 318"/>
                <a:gd name="T33" fmla="*/ 58 h 75"/>
                <a:gd name="T34" fmla="*/ 315 w 318"/>
                <a:gd name="T35" fmla="*/ 52 h 75"/>
                <a:gd name="T36" fmla="*/ 317 w 318"/>
                <a:gd name="T37" fmla="*/ 45 h 75"/>
                <a:gd name="T38" fmla="*/ 318 w 318"/>
                <a:gd name="T39" fmla="*/ 38 h 75"/>
                <a:gd name="T40" fmla="*/ 318 w 318"/>
                <a:gd name="T41" fmla="*/ 38 h 75"/>
                <a:gd name="T42" fmla="*/ 317 w 318"/>
                <a:gd name="T43" fmla="*/ 30 h 75"/>
                <a:gd name="T44" fmla="*/ 315 w 318"/>
                <a:gd name="T45" fmla="*/ 22 h 75"/>
                <a:gd name="T46" fmla="*/ 311 w 318"/>
                <a:gd name="T47" fmla="*/ 16 h 75"/>
                <a:gd name="T48" fmla="*/ 307 w 318"/>
                <a:gd name="T49" fmla="*/ 10 h 75"/>
                <a:gd name="T50" fmla="*/ 302 w 318"/>
                <a:gd name="T51" fmla="*/ 6 h 75"/>
                <a:gd name="T52" fmla="*/ 295 w 318"/>
                <a:gd name="T53" fmla="*/ 3 h 75"/>
                <a:gd name="T54" fmla="*/ 288 w 318"/>
                <a:gd name="T55" fmla="*/ 1 h 75"/>
                <a:gd name="T56" fmla="*/ 280 w 318"/>
                <a:gd name="T57" fmla="*/ 0 h 75"/>
                <a:gd name="T58" fmla="*/ 37 w 318"/>
                <a:gd name="T59" fmla="*/ 0 h 75"/>
                <a:gd name="T60" fmla="*/ 37 w 318"/>
                <a:gd name="T61" fmla="*/ 0 h 75"/>
                <a:gd name="T62" fmla="*/ 29 w 318"/>
                <a:gd name="T63" fmla="*/ 1 h 75"/>
                <a:gd name="T64" fmla="*/ 23 w 318"/>
                <a:gd name="T65" fmla="*/ 3 h 75"/>
                <a:gd name="T66" fmla="*/ 16 w 318"/>
                <a:gd name="T67" fmla="*/ 6 h 75"/>
                <a:gd name="T68" fmla="*/ 11 w 318"/>
                <a:gd name="T69" fmla="*/ 10 h 75"/>
                <a:gd name="T70" fmla="*/ 7 w 318"/>
                <a:gd name="T71" fmla="*/ 16 h 75"/>
                <a:gd name="T72" fmla="*/ 3 w 318"/>
                <a:gd name="T73" fmla="*/ 22 h 75"/>
                <a:gd name="T74" fmla="*/ 1 w 318"/>
                <a:gd name="T75" fmla="*/ 30 h 75"/>
                <a:gd name="T76" fmla="*/ 0 w 318"/>
                <a:gd name="T77" fmla="*/ 38 h 75"/>
                <a:gd name="T78" fmla="*/ 0 w 318"/>
                <a:gd name="T79"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8" h="75">
                  <a:moveTo>
                    <a:pt x="0" y="38"/>
                  </a:moveTo>
                  <a:lnTo>
                    <a:pt x="0" y="38"/>
                  </a:lnTo>
                  <a:lnTo>
                    <a:pt x="1" y="45"/>
                  </a:lnTo>
                  <a:lnTo>
                    <a:pt x="3" y="52"/>
                  </a:lnTo>
                  <a:lnTo>
                    <a:pt x="7" y="58"/>
                  </a:lnTo>
                  <a:lnTo>
                    <a:pt x="11" y="64"/>
                  </a:lnTo>
                  <a:lnTo>
                    <a:pt x="16" y="69"/>
                  </a:lnTo>
                  <a:lnTo>
                    <a:pt x="23" y="72"/>
                  </a:lnTo>
                  <a:lnTo>
                    <a:pt x="29" y="74"/>
                  </a:lnTo>
                  <a:lnTo>
                    <a:pt x="37" y="75"/>
                  </a:lnTo>
                  <a:lnTo>
                    <a:pt x="280" y="75"/>
                  </a:lnTo>
                  <a:lnTo>
                    <a:pt x="280" y="75"/>
                  </a:lnTo>
                  <a:lnTo>
                    <a:pt x="288" y="74"/>
                  </a:lnTo>
                  <a:lnTo>
                    <a:pt x="295" y="72"/>
                  </a:lnTo>
                  <a:lnTo>
                    <a:pt x="302" y="69"/>
                  </a:lnTo>
                  <a:lnTo>
                    <a:pt x="307" y="64"/>
                  </a:lnTo>
                  <a:lnTo>
                    <a:pt x="311" y="58"/>
                  </a:lnTo>
                  <a:lnTo>
                    <a:pt x="315" y="52"/>
                  </a:lnTo>
                  <a:lnTo>
                    <a:pt x="317" y="45"/>
                  </a:lnTo>
                  <a:lnTo>
                    <a:pt x="318" y="38"/>
                  </a:lnTo>
                  <a:lnTo>
                    <a:pt x="318" y="38"/>
                  </a:lnTo>
                  <a:lnTo>
                    <a:pt x="317" y="30"/>
                  </a:lnTo>
                  <a:lnTo>
                    <a:pt x="315" y="22"/>
                  </a:lnTo>
                  <a:lnTo>
                    <a:pt x="311" y="16"/>
                  </a:lnTo>
                  <a:lnTo>
                    <a:pt x="307" y="10"/>
                  </a:lnTo>
                  <a:lnTo>
                    <a:pt x="302" y="6"/>
                  </a:lnTo>
                  <a:lnTo>
                    <a:pt x="295" y="3"/>
                  </a:lnTo>
                  <a:lnTo>
                    <a:pt x="288" y="1"/>
                  </a:lnTo>
                  <a:lnTo>
                    <a:pt x="280" y="0"/>
                  </a:lnTo>
                  <a:lnTo>
                    <a:pt x="37" y="0"/>
                  </a:lnTo>
                  <a:lnTo>
                    <a:pt x="37" y="0"/>
                  </a:lnTo>
                  <a:lnTo>
                    <a:pt x="29" y="1"/>
                  </a:lnTo>
                  <a:lnTo>
                    <a:pt x="23" y="3"/>
                  </a:lnTo>
                  <a:lnTo>
                    <a:pt x="16" y="6"/>
                  </a:lnTo>
                  <a:lnTo>
                    <a:pt x="11" y="10"/>
                  </a:lnTo>
                  <a:lnTo>
                    <a:pt x="7" y="16"/>
                  </a:lnTo>
                  <a:lnTo>
                    <a:pt x="3" y="22"/>
                  </a:lnTo>
                  <a:lnTo>
                    <a:pt x="1" y="30"/>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6" name="Freeform 34">
              <a:extLst>
                <a:ext uri="{FF2B5EF4-FFF2-40B4-BE49-F238E27FC236}">
                  <a16:creationId xmlns:a16="http://schemas.microsoft.com/office/drawing/2014/main" id="{4B60561F-23F6-4ED1-97D8-4BD3FF6D69B8}"/>
                </a:ext>
              </a:extLst>
            </p:cNvPr>
            <p:cNvSpPr>
              <a:spLocks/>
            </p:cNvSpPr>
            <p:nvPr/>
          </p:nvSpPr>
          <p:spPr bwMode="auto">
            <a:xfrm>
              <a:off x="4679950" y="1884363"/>
              <a:ext cx="168275" cy="39687"/>
            </a:xfrm>
            <a:custGeom>
              <a:avLst/>
              <a:gdLst>
                <a:gd name="T0" fmla="*/ 319 w 319"/>
                <a:gd name="T1" fmla="*/ 38 h 75"/>
                <a:gd name="T2" fmla="*/ 319 w 319"/>
                <a:gd name="T3" fmla="*/ 38 h 75"/>
                <a:gd name="T4" fmla="*/ 318 w 319"/>
                <a:gd name="T5" fmla="*/ 30 h 75"/>
                <a:gd name="T6" fmla="*/ 316 w 319"/>
                <a:gd name="T7" fmla="*/ 22 h 75"/>
                <a:gd name="T8" fmla="*/ 313 w 319"/>
                <a:gd name="T9" fmla="*/ 16 h 75"/>
                <a:gd name="T10" fmla="*/ 308 w 319"/>
                <a:gd name="T11" fmla="*/ 10 h 75"/>
                <a:gd name="T12" fmla="*/ 302 w 319"/>
                <a:gd name="T13" fmla="*/ 6 h 75"/>
                <a:gd name="T14" fmla="*/ 296 w 319"/>
                <a:gd name="T15" fmla="*/ 3 h 75"/>
                <a:gd name="T16" fmla="*/ 289 w 319"/>
                <a:gd name="T17" fmla="*/ 1 h 75"/>
                <a:gd name="T18" fmla="*/ 281 w 319"/>
                <a:gd name="T19" fmla="*/ 0 h 75"/>
                <a:gd name="T20" fmla="*/ 38 w 319"/>
                <a:gd name="T21" fmla="*/ 0 h 75"/>
                <a:gd name="T22" fmla="*/ 38 w 319"/>
                <a:gd name="T23" fmla="*/ 0 h 75"/>
                <a:gd name="T24" fmla="*/ 30 w 319"/>
                <a:gd name="T25" fmla="*/ 1 h 75"/>
                <a:gd name="T26" fmla="*/ 24 w 319"/>
                <a:gd name="T27" fmla="*/ 3 h 75"/>
                <a:gd name="T28" fmla="*/ 17 w 319"/>
                <a:gd name="T29" fmla="*/ 6 h 75"/>
                <a:gd name="T30" fmla="*/ 12 w 319"/>
                <a:gd name="T31" fmla="*/ 10 h 75"/>
                <a:gd name="T32" fmla="*/ 7 w 319"/>
                <a:gd name="T33" fmla="*/ 16 h 75"/>
                <a:gd name="T34" fmla="*/ 3 w 319"/>
                <a:gd name="T35" fmla="*/ 22 h 75"/>
                <a:gd name="T36" fmla="*/ 1 w 319"/>
                <a:gd name="T37" fmla="*/ 30 h 75"/>
                <a:gd name="T38" fmla="*/ 0 w 319"/>
                <a:gd name="T39" fmla="*/ 38 h 75"/>
                <a:gd name="T40" fmla="*/ 0 w 319"/>
                <a:gd name="T41" fmla="*/ 38 h 75"/>
                <a:gd name="T42" fmla="*/ 1 w 319"/>
                <a:gd name="T43" fmla="*/ 45 h 75"/>
                <a:gd name="T44" fmla="*/ 3 w 319"/>
                <a:gd name="T45" fmla="*/ 52 h 75"/>
                <a:gd name="T46" fmla="*/ 7 w 319"/>
                <a:gd name="T47" fmla="*/ 58 h 75"/>
                <a:gd name="T48" fmla="*/ 12 w 319"/>
                <a:gd name="T49" fmla="*/ 64 h 75"/>
                <a:gd name="T50" fmla="*/ 17 w 319"/>
                <a:gd name="T51" fmla="*/ 69 h 75"/>
                <a:gd name="T52" fmla="*/ 24 w 319"/>
                <a:gd name="T53" fmla="*/ 72 h 75"/>
                <a:gd name="T54" fmla="*/ 30 w 319"/>
                <a:gd name="T55" fmla="*/ 74 h 75"/>
                <a:gd name="T56" fmla="*/ 38 w 319"/>
                <a:gd name="T57" fmla="*/ 75 h 75"/>
                <a:gd name="T58" fmla="*/ 281 w 319"/>
                <a:gd name="T59" fmla="*/ 75 h 75"/>
                <a:gd name="T60" fmla="*/ 281 w 319"/>
                <a:gd name="T61" fmla="*/ 75 h 75"/>
                <a:gd name="T62" fmla="*/ 289 w 319"/>
                <a:gd name="T63" fmla="*/ 74 h 75"/>
                <a:gd name="T64" fmla="*/ 296 w 319"/>
                <a:gd name="T65" fmla="*/ 72 h 75"/>
                <a:gd name="T66" fmla="*/ 302 w 319"/>
                <a:gd name="T67" fmla="*/ 69 h 75"/>
                <a:gd name="T68" fmla="*/ 308 w 319"/>
                <a:gd name="T69" fmla="*/ 64 h 75"/>
                <a:gd name="T70" fmla="*/ 313 w 319"/>
                <a:gd name="T71" fmla="*/ 58 h 75"/>
                <a:gd name="T72" fmla="*/ 316 w 319"/>
                <a:gd name="T73" fmla="*/ 52 h 75"/>
                <a:gd name="T74" fmla="*/ 318 w 319"/>
                <a:gd name="T75" fmla="*/ 45 h 75"/>
                <a:gd name="T76" fmla="*/ 319 w 319"/>
                <a:gd name="T77" fmla="*/ 38 h 75"/>
                <a:gd name="T78" fmla="*/ 319 w 319"/>
                <a:gd name="T79"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9" h="75">
                  <a:moveTo>
                    <a:pt x="319" y="38"/>
                  </a:moveTo>
                  <a:lnTo>
                    <a:pt x="319" y="38"/>
                  </a:lnTo>
                  <a:lnTo>
                    <a:pt x="318" y="30"/>
                  </a:lnTo>
                  <a:lnTo>
                    <a:pt x="316" y="22"/>
                  </a:lnTo>
                  <a:lnTo>
                    <a:pt x="313" y="16"/>
                  </a:lnTo>
                  <a:lnTo>
                    <a:pt x="308" y="10"/>
                  </a:lnTo>
                  <a:lnTo>
                    <a:pt x="302" y="6"/>
                  </a:lnTo>
                  <a:lnTo>
                    <a:pt x="296" y="3"/>
                  </a:lnTo>
                  <a:lnTo>
                    <a:pt x="289" y="1"/>
                  </a:lnTo>
                  <a:lnTo>
                    <a:pt x="281" y="0"/>
                  </a:lnTo>
                  <a:lnTo>
                    <a:pt x="38" y="0"/>
                  </a:lnTo>
                  <a:lnTo>
                    <a:pt x="38" y="0"/>
                  </a:lnTo>
                  <a:lnTo>
                    <a:pt x="30" y="1"/>
                  </a:lnTo>
                  <a:lnTo>
                    <a:pt x="24" y="3"/>
                  </a:lnTo>
                  <a:lnTo>
                    <a:pt x="17" y="6"/>
                  </a:lnTo>
                  <a:lnTo>
                    <a:pt x="12" y="10"/>
                  </a:lnTo>
                  <a:lnTo>
                    <a:pt x="7" y="16"/>
                  </a:lnTo>
                  <a:lnTo>
                    <a:pt x="3" y="22"/>
                  </a:lnTo>
                  <a:lnTo>
                    <a:pt x="1" y="30"/>
                  </a:lnTo>
                  <a:lnTo>
                    <a:pt x="0" y="38"/>
                  </a:lnTo>
                  <a:lnTo>
                    <a:pt x="0" y="38"/>
                  </a:lnTo>
                  <a:lnTo>
                    <a:pt x="1" y="45"/>
                  </a:lnTo>
                  <a:lnTo>
                    <a:pt x="3" y="52"/>
                  </a:lnTo>
                  <a:lnTo>
                    <a:pt x="7" y="58"/>
                  </a:lnTo>
                  <a:lnTo>
                    <a:pt x="12" y="64"/>
                  </a:lnTo>
                  <a:lnTo>
                    <a:pt x="17" y="69"/>
                  </a:lnTo>
                  <a:lnTo>
                    <a:pt x="24" y="72"/>
                  </a:lnTo>
                  <a:lnTo>
                    <a:pt x="30" y="74"/>
                  </a:lnTo>
                  <a:lnTo>
                    <a:pt x="38" y="75"/>
                  </a:lnTo>
                  <a:lnTo>
                    <a:pt x="281" y="75"/>
                  </a:lnTo>
                  <a:lnTo>
                    <a:pt x="281" y="75"/>
                  </a:lnTo>
                  <a:lnTo>
                    <a:pt x="289" y="74"/>
                  </a:lnTo>
                  <a:lnTo>
                    <a:pt x="296" y="72"/>
                  </a:lnTo>
                  <a:lnTo>
                    <a:pt x="302" y="69"/>
                  </a:lnTo>
                  <a:lnTo>
                    <a:pt x="308" y="64"/>
                  </a:lnTo>
                  <a:lnTo>
                    <a:pt x="313" y="58"/>
                  </a:lnTo>
                  <a:lnTo>
                    <a:pt x="316" y="52"/>
                  </a:lnTo>
                  <a:lnTo>
                    <a:pt x="318" y="45"/>
                  </a:lnTo>
                  <a:lnTo>
                    <a:pt x="319" y="38"/>
                  </a:lnTo>
                  <a:lnTo>
                    <a:pt x="31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7" name="Freeform 35">
              <a:extLst>
                <a:ext uri="{FF2B5EF4-FFF2-40B4-BE49-F238E27FC236}">
                  <a16:creationId xmlns:a16="http://schemas.microsoft.com/office/drawing/2014/main" id="{F9789345-F882-4B6E-9DE2-B1B3A93C9AFA}"/>
                </a:ext>
              </a:extLst>
            </p:cNvPr>
            <p:cNvSpPr>
              <a:spLocks/>
            </p:cNvSpPr>
            <p:nvPr/>
          </p:nvSpPr>
          <p:spPr bwMode="auto">
            <a:xfrm>
              <a:off x="5006975" y="2082800"/>
              <a:ext cx="39688" cy="168275"/>
            </a:xfrm>
            <a:custGeom>
              <a:avLst/>
              <a:gdLst>
                <a:gd name="T0" fmla="*/ 74 w 74"/>
                <a:gd name="T1" fmla="*/ 281 h 319"/>
                <a:gd name="T2" fmla="*/ 74 w 74"/>
                <a:gd name="T3" fmla="*/ 38 h 319"/>
                <a:gd name="T4" fmla="*/ 74 w 74"/>
                <a:gd name="T5" fmla="*/ 38 h 319"/>
                <a:gd name="T6" fmla="*/ 73 w 74"/>
                <a:gd name="T7" fmla="*/ 30 h 319"/>
                <a:gd name="T8" fmla="*/ 71 w 74"/>
                <a:gd name="T9" fmla="*/ 24 h 319"/>
                <a:gd name="T10" fmla="*/ 68 w 74"/>
                <a:gd name="T11" fmla="*/ 17 h 319"/>
                <a:gd name="T12" fmla="*/ 64 w 74"/>
                <a:gd name="T13" fmla="*/ 12 h 319"/>
                <a:gd name="T14" fmla="*/ 58 w 74"/>
                <a:gd name="T15" fmla="*/ 6 h 319"/>
                <a:gd name="T16" fmla="*/ 52 w 74"/>
                <a:gd name="T17" fmla="*/ 3 h 319"/>
                <a:gd name="T18" fmla="*/ 44 w 74"/>
                <a:gd name="T19" fmla="*/ 1 h 319"/>
                <a:gd name="T20" fmla="*/ 37 w 74"/>
                <a:gd name="T21" fmla="*/ 0 h 319"/>
                <a:gd name="T22" fmla="*/ 37 w 74"/>
                <a:gd name="T23" fmla="*/ 0 h 319"/>
                <a:gd name="T24" fmla="*/ 29 w 74"/>
                <a:gd name="T25" fmla="*/ 1 h 319"/>
                <a:gd name="T26" fmla="*/ 22 w 74"/>
                <a:gd name="T27" fmla="*/ 3 h 319"/>
                <a:gd name="T28" fmla="*/ 16 w 74"/>
                <a:gd name="T29" fmla="*/ 6 h 319"/>
                <a:gd name="T30" fmla="*/ 10 w 74"/>
                <a:gd name="T31" fmla="*/ 12 h 319"/>
                <a:gd name="T32" fmla="*/ 6 w 74"/>
                <a:gd name="T33" fmla="*/ 17 h 319"/>
                <a:gd name="T34" fmla="*/ 2 w 74"/>
                <a:gd name="T35" fmla="*/ 24 h 319"/>
                <a:gd name="T36" fmla="*/ 0 w 74"/>
                <a:gd name="T37" fmla="*/ 30 h 319"/>
                <a:gd name="T38" fmla="*/ 0 w 74"/>
                <a:gd name="T39" fmla="*/ 38 h 319"/>
                <a:gd name="T40" fmla="*/ 0 w 74"/>
                <a:gd name="T41" fmla="*/ 281 h 319"/>
                <a:gd name="T42" fmla="*/ 0 w 74"/>
                <a:gd name="T43" fmla="*/ 281 h 319"/>
                <a:gd name="T44" fmla="*/ 0 w 74"/>
                <a:gd name="T45" fmla="*/ 289 h 319"/>
                <a:gd name="T46" fmla="*/ 2 w 74"/>
                <a:gd name="T47" fmla="*/ 296 h 319"/>
                <a:gd name="T48" fmla="*/ 6 w 74"/>
                <a:gd name="T49" fmla="*/ 302 h 319"/>
                <a:gd name="T50" fmla="*/ 10 w 74"/>
                <a:gd name="T51" fmla="*/ 308 h 319"/>
                <a:gd name="T52" fmla="*/ 16 w 74"/>
                <a:gd name="T53" fmla="*/ 312 h 319"/>
                <a:gd name="T54" fmla="*/ 22 w 74"/>
                <a:gd name="T55" fmla="*/ 316 h 319"/>
                <a:gd name="T56" fmla="*/ 29 w 74"/>
                <a:gd name="T57" fmla="*/ 318 h 319"/>
                <a:gd name="T58" fmla="*/ 37 w 74"/>
                <a:gd name="T59" fmla="*/ 319 h 319"/>
                <a:gd name="T60" fmla="*/ 37 w 74"/>
                <a:gd name="T61" fmla="*/ 319 h 319"/>
                <a:gd name="T62" fmla="*/ 44 w 74"/>
                <a:gd name="T63" fmla="*/ 318 h 319"/>
                <a:gd name="T64" fmla="*/ 52 w 74"/>
                <a:gd name="T65" fmla="*/ 316 h 319"/>
                <a:gd name="T66" fmla="*/ 58 w 74"/>
                <a:gd name="T67" fmla="*/ 312 h 319"/>
                <a:gd name="T68" fmla="*/ 64 w 74"/>
                <a:gd name="T69" fmla="*/ 308 h 319"/>
                <a:gd name="T70" fmla="*/ 68 w 74"/>
                <a:gd name="T71" fmla="*/ 302 h 319"/>
                <a:gd name="T72" fmla="*/ 71 w 74"/>
                <a:gd name="T73" fmla="*/ 296 h 319"/>
                <a:gd name="T74" fmla="*/ 73 w 74"/>
                <a:gd name="T75" fmla="*/ 289 h 319"/>
                <a:gd name="T76" fmla="*/ 74 w 74"/>
                <a:gd name="T77" fmla="*/ 281 h 319"/>
                <a:gd name="T78" fmla="*/ 74 w 74"/>
                <a:gd name="T79" fmla="*/ 28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319">
                  <a:moveTo>
                    <a:pt x="74" y="281"/>
                  </a:moveTo>
                  <a:lnTo>
                    <a:pt x="74" y="38"/>
                  </a:lnTo>
                  <a:lnTo>
                    <a:pt x="74" y="38"/>
                  </a:lnTo>
                  <a:lnTo>
                    <a:pt x="73" y="30"/>
                  </a:lnTo>
                  <a:lnTo>
                    <a:pt x="71" y="24"/>
                  </a:lnTo>
                  <a:lnTo>
                    <a:pt x="68" y="17"/>
                  </a:lnTo>
                  <a:lnTo>
                    <a:pt x="64" y="12"/>
                  </a:lnTo>
                  <a:lnTo>
                    <a:pt x="58" y="6"/>
                  </a:lnTo>
                  <a:lnTo>
                    <a:pt x="52" y="3"/>
                  </a:lnTo>
                  <a:lnTo>
                    <a:pt x="44" y="1"/>
                  </a:lnTo>
                  <a:lnTo>
                    <a:pt x="37" y="0"/>
                  </a:lnTo>
                  <a:lnTo>
                    <a:pt x="37" y="0"/>
                  </a:lnTo>
                  <a:lnTo>
                    <a:pt x="29" y="1"/>
                  </a:lnTo>
                  <a:lnTo>
                    <a:pt x="22" y="3"/>
                  </a:lnTo>
                  <a:lnTo>
                    <a:pt x="16" y="6"/>
                  </a:lnTo>
                  <a:lnTo>
                    <a:pt x="10" y="12"/>
                  </a:lnTo>
                  <a:lnTo>
                    <a:pt x="6" y="17"/>
                  </a:lnTo>
                  <a:lnTo>
                    <a:pt x="2" y="24"/>
                  </a:lnTo>
                  <a:lnTo>
                    <a:pt x="0" y="30"/>
                  </a:lnTo>
                  <a:lnTo>
                    <a:pt x="0" y="38"/>
                  </a:lnTo>
                  <a:lnTo>
                    <a:pt x="0" y="281"/>
                  </a:lnTo>
                  <a:lnTo>
                    <a:pt x="0" y="281"/>
                  </a:lnTo>
                  <a:lnTo>
                    <a:pt x="0" y="289"/>
                  </a:lnTo>
                  <a:lnTo>
                    <a:pt x="2" y="296"/>
                  </a:lnTo>
                  <a:lnTo>
                    <a:pt x="6" y="302"/>
                  </a:lnTo>
                  <a:lnTo>
                    <a:pt x="10" y="308"/>
                  </a:lnTo>
                  <a:lnTo>
                    <a:pt x="16" y="312"/>
                  </a:lnTo>
                  <a:lnTo>
                    <a:pt x="22" y="316"/>
                  </a:lnTo>
                  <a:lnTo>
                    <a:pt x="29" y="318"/>
                  </a:lnTo>
                  <a:lnTo>
                    <a:pt x="37" y="319"/>
                  </a:lnTo>
                  <a:lnTo>
                    <a:pt x="37" y="319"/>
                  </a:lnTo>
                  <a:lnTo>
                    <a:pt x="44" y="318"/>
                  </a:lnTo>
                  <a:lnTo>
                    <a:pt x="52" y="316"/>
                  </a:lnTo>
                  <a:lnTo>
                    <a:pt x="58" y="312"/>
                  </a:lnTo>
                  <a:lnTo>
                    <a:pt x="64" y="308"/>
                  </a:lnTo>
                  <a:lnTo>
                    <a:pt x="68" y="302"/>
                  </a:lnTo>
                  <a:lnTo>
                    <a:pt x="71" y="296"/>
                  </a:lnTo>
                  <a:lnTo>
                    <a:pt x="73" y="289"/>
                  </a:lnTo>
                  <a:lnTo>
                    <a:pt x="74" y="281"/>
                  </a:lnTo>
                  <a:lnTo>
                    <a:pt x="74"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8" name="Freeform 36">
              <a:extLst>
                <a:ext uri="{FF2B5EF4-FFF2-40B4-BE49-F238E27FC236}">
                  <a16:creationId xmlns:a16="http://schemas.microsoft.com/office/drawing/2014/main" id="{1AF93CC0-534A-488A-9394-EAB4B5DF4FF2}"/>
                </a:ext>
              </a:extLst>
            </p:cNvPr>
            <p:cNvSpPr>
              <a:spLocks/>
            </p:cNvSpPr>
            <p:nvPr/>
          </p:nvSpPr>
          <p:spPr bwMode="auto">
            <a:xfrm>
              <a:off x="5006975" y="1557338"/>
              <a:ext cx="39688" cy="168275"/>
            </a:xfrm>
            <a:custGeom>
              <a:avLst/>
              <a:gdLst>
                <a:gd name="T0" fmla="*/ 37 w 74"/>
                <a:gd name="T1" fmla="*/ 318 h 318"/>
                <a:gd name="T2" fmla="*/ 37 w 74"/>
                <a:gd name="T3" fmla="*/ 318 h 318"/>
                <a:gd name="T4" fmla="*/ 44 w 74"/>
                <a:gd name="T5" fmla="*/ 318 h 318"/>
                <a:gd name="T6" fmla="*/ 52 w 74"/>
                <a:gd name="T7" fmla="*/ 316 h 318"/>
                <a:gd name="T8" fmla="*/ 58 w 74"/>
                <a:gd name="T9" fmla="*/ 311 h 318"/>
                <a:gd name="T10" fmla="*/ 64 w 74"/>
                <a:gd name="T11" fmla="*/ 307 h 318"/>
                <a:gd name="T12" fmla="*/ 68 w 74"/>
                <a:gd name="T13" fmla="*/ 302 h 318"/>
                <a:gd name="T14" fmla="*/ 71 w 74"/>
                <a:gd name="T15" fmla="*/ 295 h 318"/>
                <a:gd name="T16" fmla="*/ 73 w 74"/>
                <a:gd name="T17" fmla="*/ 289 h 318"/>
                <a:gd name="T18" fmla="*/ 74 w 74"/>
                <a:gd name="T19" fmla="*/ 281 h 318"/>
                <a:gd name="T20" fmla="*/ 74 w 74"/>
                <a:gd name="T21" fmla="*/ 38 h 318"/>
                <a:gd name="T22" fmla="*/ 74 w 74"/>
                <a:gd name="T23" fmla="*/ 38 h 318"/>
                <a:gd name="T24" fmla="*/ 73 w 74"/>
                <a:gd name="T25" fmla="*/ 30 h 318"/>
                <a:gd name="T26" fmla="*/ 71 w 74"/>
                <a:gd name="T27" fmla="*/ 23 h 318"/>
                <a:gd name="T28" fmla="*/ 68 w 74"/>
                <a:gd name="T29" fmla="*/ 16 h 318"/>
                <a:gd name="T30" fmla="*/ 64 w 74"/>
                <a:gd name="T31" fmla="*/ 11 h 318"/>
                <a:gd name="T32" fmla="*/ 58 w 74"/>
                <a:gd name="T33" fmla="*/ 7 h 318"/>
                <a:gd name="T34" fmla="*/ 52 w 74"/>
                <a:gd name="T35" fmla="*/ 3 h 318"/>
                <a:gd name="T36" fmla="*/ 44 w 74"/>
                <a:gd name="T37" fmla="*/ 1 h 318"/>
                <a:gd name="T38" fmla="*/ 37 w 74"/>
                <a:gd name="T39" fmla="*/ 0 h 318"/>
                <a:gd name="T40" fmla="*/ 37 w 74"/>
                <a:gd name="T41" fmla="*/ 0 h 318"/>
                <a:gd name="T42" fmla="*/ 29 w 74"/>
                <a:gd name="T43" fmla="*/ 1 h 318"/>
                <a:gd name="T44" fmla="*/ 22 w 74"/>
                <a:gd name="T45" fmla="*/ 3 h 318"/>
                <a:gd name="T46" fmla="*/ 16 w 74"/>
                <a:gd name="T47" fmla="*/ 7 h 318"/>
                <a:gd name="T48" fmla="*/ 10 w 74"/>
                <a:gd name="T49" fmla="*/ 11 h 318"/>
                <a:gd name="T50" fmla="*/ 6 w 74"/>
                <a:gd name="T51" fmla="*/ 16 h 318"/>
                <a:gd name="T52" fmla="*/ 2 w 74"/>
                <a:gd name="T53" fmla="*/ 23 h 318"/>
                <a:gd name="T54" fmla="*/ 0 w 74"/>
                <a:gd name="T55" fmla="*/ 30 h 318"/>
                <a:gd name="T56" fmla="*/ 0 w 74"/>
                <a:gd name="T57" fmla="*/ 38 h 318"/>
                <a:gd name="T58" fmla="*/ 0 w 74"/>
                <a:gd name="T59" fmla="*/ 281 h 318"/>
                <a:gd name="T60" fmla="*/ 0 w 74"/>
                <a:gd name="T61" fmla="*/ 281 h 318"/>
                <a:gd name="T62" fmla="*/ 0 w 74"/>
                <a:gd name="T63" fmla="*/ 289 h 318"/>
                <a:gd name="T64" fmla="*/ 2 w 74"/>
                <a:gd name="T65" fmla="*/ 295 h 318"/>
                <a:gd name="T66" fmla="*/ 6 w 74"/>
                <a:gd name="T67" fmla="*/ 302 h 318"/>
                <a:gd name="T68" fmla="*/ 10 w 74"/>
                <a:gd name="T69" fmla="*/ 307 h 318"/>
                <a:gd name="T70" fmla="*/ 16 w 74"/>
                <a:gd name="T71" fmla="*/ 311 h 318"/>
                <a:gd name="T72" fmla="*/ 22 w 74"/>
                <a:gd name="T73" fmla="*/ 316 h 318"/>
                <a:gd name="T74" fmla="*/ 29 w 74"/>
                <a:gd name="T75" fmla="*/ 318 h 318"/>
                <a:gd name="T76" fmla="*/ 37 w 74"/>
                <a:gd name="T77" fmla="*/ 318 h 318"/>
                <a:gd name="T78" fmla="*/ 37 w 74"/>
                <a:gd name="T79"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318">
                  <a:moveTo>
                    <a:pt x="37" y="318"/>
                  </a:moveTo>
                  <a:lnTo>
                    <a:pt x="37" y="318"/>
                  </a:lnTo>
                  <a:lnTo>
                    <a:pt x="44" y="318"/>
                  </a:lnTo>
                  <a:lnTo>
                    <a:pt x="52" y="316"/>
                  </a:lnTo>
                  <a:lnTo>
                    <a:pt x="58" y="311"/>
                  </a:lnTo>
                  <a:lnTo>
                    <a:pt x="64" y="307"/>
                  </a:lnTo>
                  <a:lnTo>
                    <a:pt x="68" y="302"/>
                  </a:lnTo>
                  <a:lnTo>
                    <a:pt x="71" y="295"/>
                  </a:lnTo>
                  <a:lnTo>
                    <a:pt x="73" y="289"/>
                  </a:lnTo>
                  <a:lnTo>
                    <a:pt x="74" y="281"/>
                  </a:lnTo>
                  <a:lnTo>
                    <a:pt x="74" y="38"/>
                  </a:lnTo>
                  <a:lnTo>
                    <a:pt x="74" y="38"/>
                  </a:lnTo>
                  <a:lnTo>
                    <a:pt x="73" y="30"/>
                  </a:lnTo>
                  <a:lnTo>
                    <a:pt x="71" y="23"/>
                  </a:lnTo>
                  <a:lnTo>
                    <a:pt x="68" y="16"/>
                  </a:lnTo>
                  <a:lnTo>
                    <a:pt x="64" y="11"/>
                  </a:lnTo>
                  <a:lnTo>
                    <a:pt x="58" y="7"/>
                  </a:lnTo>
                  <a:lnTo>
                    <a:pt x="52" y="3"/>
                  </a:lnTo>
                  <a:lnTo>
                    <a:pt x="44" y="1"/>
                  </a:lnTo>
                  <a:lnTo>
                    <a:pt x="37" y="0"/>
                  </a:lnTo>
                  <a:lnTo>
                    <a:pt x="37" y="0"/>
                  </a:lnTo>
                  <a:lnTo>
                    <a:pt x="29" y="1"/>
                  </a:lnTo>
                  <a:lnTo>
                    <a:pt x="22" y="3"/>
                  </a:lnTo>
                  <a:lnTo>
                    <a:pt x="16" y="7"/>
                  </a:lnTo>
                  <a:lnTo>
                    <a:pt x="10" y="11"/>
                  </a:lnTo>
                  <a:lnTo>
                    <a:pt x="6" y="16"/>
                  </a:lnTo>
                  <a:lnTo>
                    <a:pt x="2" y="23"/>
                  </a:lnTo>
                  <a:lnTo>
                    <a:pt x="0" y="30"/>
                  </a:lnTo>
                  <a:lnTo>
                    <a:pt x="0" y="38"/>
                  </a:lnTo>
                  <a:lnTo>
                    <a:pt x="0" y="281"/>
                  </a:lnTo>
                  <a:lnTo>
                    <a:pt x="0" y="281"/>
                  </a:lnTo>
                  <a:lnTo>
                    <a:pt x="0" y="289"/>
                  </a:lnTo>
                  <a:lnTo>
                    <a:pt x="2" y="295"/>
                  </a:lnTo>
                  <a:lnTo>
                    <a:pt x="6" y="302"/>
                  </a:lnTo>
                  <a:lnTo>
                    <a:pt x="10" y="307"/>
                  </a:lnTo>
                  <a:lnTo>
                    <a:pt x="16" y="311"/>
                  </a:lnTo>
                  <a:lnTo>
                    <a:pt x="22" y="316"/>
                  </a:lnTo>
                  <a:lnTo>
                    <a:pt x="29" y="318"/>
                  </a:lnTo>
                  <a:lnTo>
                    <a:pt x="37" y="318"/>
                  </a:lnTo>
                  <a:lnTo>
                    <a:pt x="37" y="3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9" name="Freeform 37">
              <a:extLst>
                <a:ext uri="{FF2B5EF4-FFF2-40B4-BE49-F238E27FC236}">
                  <a16:creationId xmlns:a16="http://schemas.microsoft.com/office/drawing/2014/main" id="{2EA1A4C9-1EDD-4E83-BFB3-E4F93F0A9A02}"/>
                </a:ext>
              </a:extLst>
            </p:cNvPr>
            <p:cNvSpPr>
              <a:spLocks/>
            </p:cNvSpPr>
            <p:nvPr/>
          </p:nvSpPr>
          <p:spPr bwMode="auto">
            <a:xfrm>
              <a:off x="5146675" y="2024063"/>
              <a:ext cx="131763" cy="131762"/>
            </a:xfrm>
            <a:custGeom>
              <a:avLst/>
              <a:gdLst>
                <a:gd name="T0" fmla="*/ 0 w 247"/>
                <a:gd name="T1" fmla="*/ 38 h 248"/>
                <a:gd name="T2" fmla="*/ 0 w 247"/>
                <a:gd name="T3" fmla="*/ 38 h 248"/>
                <a:gd name="T4" fmla="*/ 0 w 247"/>
                <a:gd name="T5" fmla="*/ 46 h 248"/>
                <a:gd name="T6" fmla="*/ 3 w 247"/>
                <a:gd name="T7" fmla="*/ 52 h 248"/>
                <a:gd name="T8" fmla="*/ 6 w 247"/>
                <a:gd name="T9" fmla="*/ 59 h 248"/>
                <a:gd name="T10" fmla="*/ 11 w 247"/>
                <a:gd name="T11" fmla="*/ 64 h 248"/>
                <a:gd name="T12" fmla="*/ 183 w 247"/>
                <a:gd name="T13" fmla="*/ 237 h 248"/>
                <a:gd name="T14" fmla="*/ 183 w 247"/>
                <a:gd name="T15" fmla="*/ 237 h 248"/>
                <a:gd name="T16" fmla="*/ 189 w 247"/>
                <a:gd name="T17" fmla="*/ 241 h 248"/>
                <a:gd name="T18" fmla="*/ 196 w 247"/>
                <a:gd name="T19" fmla="*/ 245 h 248"/>
                <a:gd name="T20" fmla="*/ 202 w 247"/>
                <a:gd name="T21" fmla="*/ 247 h 248"/>
                <a:gd name="T22" fmla="*/ 210 w 247"/>
                <a:gd name="T23" fmla="*/ 248 h 248"/>
                <a:gd name="T24" fmla="*/ 216 w 247"/>
                <a:gd name="T25" fmla="*/ 247 h 248"/>
                <a:gd name="T26" fmla="*/ 224 w 247"/>
                <a:gd name="T27" fmla="*/ 245 h 248"/>
                <a:gd name="T28" fmla="*/ 230 w 247"/>
                <a:gd name="T29" fmla="*/ 241 h 248"/>
                <a:gd name="T30" fmla="*/ 236 w 247"/>
                <a:gd name="T31" fmla="*/ 237 h 248"/>
                <a:gd name="T32" fmla="*/ 236 w 247"/>
                <a:gd name="T33" fmla="*/ 237 h 248"/>
                <a:gd name="T34" fmla="*/ 241 w 247"/>
                <a:gd name="T35" fmla="*/ 230 h 248"/>
                <a:gd name="T36" fmla="*/ 245 w 247"/>
                <a:gd name="T37" fmla="*/ 224 h 248"/>
                <a:gd name="T38" fmla="*/ 247 w 247"/>
                <a:gd name="T39" fmla="*/ 217 h 248"/>
                <a:gd name="T40" fmla="*/ 247 w 247"/>
                <a:gd name="T41" fmla="*/ 210 h 248"/>
                <a:gd name="T42" fmla="*/ 247 w 247"/>
                <a:gd name="T43" fmla="*/ 203 h 248"/>
                <a:gd name="T44" fmla="*/ 245 w 247"/>
                <a:gd name="T45" fmla="*/ 196 h 248"/>
                <a:gd name="T46" fmla="*/ 241 w 247"/>
                <a:gd name="T47" fmla="*/ 189 h 248"/>
                <a:gd name="T48" fmla="*/ 236 w 247"/>
                <a:gd name="T49" fmla="*/ 184 h 248"/>
                <a:gd name="T50" fmla="*/ 64 w 247"/>
                <a:gd name="T51" fmla="*/ 11 h 248"/>
                <a:gd name="T52" fmla="*/ 64 w 247"/>
                <a:gd name="T53" fmla="*/ 11 h 248"/>
                <a:gd name="T54" fmla="*/ 58 w 247"/>
                <a:gd name="T55" fmla="*/ 7 h 248"/>
                <a:gd name="T56" fmla="*/ 51 w 247"/>
                <a:gd name="T57" fmla="*/ 4 h 248"/>
                <a:gd name="T58" fmla="*/ 45 w 247"/>
                <a:gd name="T59" fmla="*/ 1 h 248"/>
                <a:gd name="T60" fmla="*/ 37 w 247"/>
                <a:gd name="T61" fmla="*/ 0 h 248"/>
                <a:gd name="T62" fmla="*/ 31 w 247"/>
                <a:gd name="T63" fmla="*/ 1 h 248"/>
                <a:gd name="T64" fmla="*/ 23 w 247"/>
                <a:gd name="T65" fmla="*/ 4 h 248"/>
                <a:gd name="T66" fmla="*/ 17 w 247"/>
                <a:gd name="T67" fmla="*/ 7 h 248"/>
                <a:gd name="T68" fmla="*/ 11 w 247"/>
                <a:gd name="T69" fmla="*/ 11 h 248"/>
                <a:gd name="T70" fmla="*/ 11 w 247"/>
                <a:gd name="T71" fmla="*/ 11 h 248"/>
                <a:gd name="T72" fmla="*/ 6 w 247"/>
                <a:gd name="T73" fmla="*/ 18 h 248"/>
                <a:gd name="T74" fmla="*/ 3 w 247"/>
                <a:gd name="T75" fmla="*/ 24 h 248"/>
                <a:gd name="T76" fmla="*/ 0 w 247"/>
                <a:gd name="T77" fmla="*/ 31 h 248"/>
                <a:gd name="T78" fmla="*/ 0 w 247"/>
                <a:gd name="T79" fmla="*/ 38 h 248"/>
                <a:gd name="T80" fmla="*/ 0 w 247"/>
                <a:gd name="T81" fmla="*/ 3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248">
                  <a:moveTo>
                    <a:pt x="0" y="38"/>
                  </a:moveTo>
                  <a:lnTo>
                    <a:pt x="0" y="38"/>
                  </a:lnTo>
                  <a:lnTo>
                    <a:pt x="0" y="46"/>
                  </a:lnTo>
                  <a:lnTo>
                    <a:pt x="3" y="52"/>
                  </a:lnTo>
                  <a:lnTo>
                    <a:pt x="6" y="59"/>
                  </a:lnTo>
                  <a:lnTo>
                    <a:pt x="11" y="64"/>
                  </a:lnTo>
                  <a:lnTo>
                    <a:pt x="183" y="237"/>
                  </a:lnTo>
                  <a:lnTo>
                    <a:pt x="183" y="237"/>
                  </a:lnTo>
                  <a:lnTo>
                    <a:pt x="189" y="241"/>
                  </a:lnTo>
                  <a:lnTo>
                    <a:pt x="196" y="245"/>
                  </a:lnTo>
                  <a:lnTo>
                    <a:pt x="202" y="247"/>
                  </a:lnTo>
                  <a:lnTo>
                    <a:pt x="210" y="248"/>
                  </a:lnTo>
                  <a:lnTo>
                    <a:pt x="216" y="247"/>
                  </a:lnTo>
                  <a:lnTo>
                    <a:pt x="224" y="245"/>
                  </a:lnTo>
                  <a:lnTo>
                    <a:pt x="230" y="241"/>
                  </a:lnTo>
                  <a:lnTo>
                    <a:pt x="236" y="237"/>
                  </a:lnTo>
                  <a:lnTo>
                    <a:pt x="236" y="237"/>
                  </a:lnTo>
                  <a:lnTo>
                    <a:pt x="241" y="230"/>
                  </a:lnTo>
                  <a:lnTo>
                    <a:pt x="245" y="224"/>
                  </a:lnTo>
                  <a:lnTo>
                    <a:pt x="247" y="217"/>
                  </a:lnTo>
                  <a:lnTo>
                    <a:pt x="247" y="210"/>
                  </a:lnTo>
                  <a:lnTo>
                    <a:pt x="247" y="203"/>
                  </a:lnTo>
                  <a:lnTo>
                    <a:pt x="245" y="196"/>
                  </a:lnTo>
                  <a:lnTo>
                    <a:pt x="241" y="189"/>
                  </a:lnTo>
                  <a:lnTo>
                    <a:pt x="236" y="184"/>
                  </a:lnTo>
                  <a:lnTo>
                    <a:pt x="64" y="11"/>
                  </a:lnTo>
                  <a:lnTo>
                    <a:pt x="64" y="11"/>
                  </a:lnTo>
                  <a:lnTo>
                    <a:pt x="58" y="7"/>
                  </a:lnTo>
                  <a:lnTo>
                    <a:pt x="51" y="4"/>
                  </a:lnTo>
                  <a:lnTo>
                    <a:pt x="45" y="1"/>
                  </a:lnTo>
                  <a:lnTo>
                    <a:pt x="37" y="0"/>
                  </a:lnTo>
                  <a:lnTo>
                    <a:pt x="31" y="1"/>
                  </a:lnTo>
                  <a:lnTo>
                    <a:pt x="23" y="4"/>
                  </a:lnTo>
                  <a:lnTo>
                    <a:pt x="17" y="7"/>
                  </a:lnTo>
                  <a:lnTo>
                    <a:pt x="11" y="11"/>
                  </a:lnTo>
                  <a:lnTo>
                    <a:pt x="11" y="11"/>
                  </a:lnTo>
                  <a:lnTo>
                    <a:pt x="6" y="18"/>
                  </a:lnTo>
                  <a:lnTo>
                    <a:pt x="3" y="24"/>
                  </a:lnTo>
                  <a:lnTo>
                    <a:pt x="0" y="31"/>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0" name="Freeform 38">
              <a:extLst>
                <a:ext uri="{FF2B5EF4-FFF2-40B4-BE49-F238E27FC236}">
                  <a16:creationId xmlns:a16="http://schemas.microsoft.com/office/drawing/2014/main" id="{31E74397-240D-4F7E-A133-436E87225FF6}"/>
                </a:ext>
              </a:extLst>
            </p:cNvPr>
            <p:cNvSpPr>
              <a:spLocks/>
            </p:cNvSpPr>
            <p:nvPr/>
          </p:nvSpPr>
          <p:spPr bwMode="auto">
            <a:xfrm>
              <a:off x="4775200" y="1652588"/>
              <a:ext cx="131763" cy="131762"/>
            </a:xfrm>
            <a:custGeom>
              <a:avLst/>
              <a:gdLst>
                <a:gd name="T0" fmla="*/ 237 w 248"/>
                <a:gd name="T1" fmla="*/ 183 h 247"/>
                <a:gd name="T2" fmla="*/ 64 w 248"/>
                <a:gd name="T3" fmla="*/ 11 h 247"/>
                <a:gd name="T4" fmla="*/ 64 w 248"/>
                <a:gd name="T5" fmla="*/ 11 h 247"/>
                <a:gd name="T6" fmla="*/ 59 w 248"/>
                <a:gd name="T7" fmla="*/ 6 h 247"/>
                <a:gd name="T8" fmla="*/ 52 w 248"/>
                <a:gd name="T9" fmla="*/ 2 h 247"/>
                <a:gd name="T10" fmla="*/ 45 w 248"/>
                <a:gd name="T11" fmla="*/ 0 h 247"/>
                <a:gd name="T12" fmla="*/ 38 w 248"/>
                <a:gd name="T13" fmla="*/ 0 h 247"/>
                <a:gd name="T14" fmla="*/ 31 w 248"/>
                <a:gd name="T15" fmla="*/ 0 h 247"/>
                <a:gd name="T16" fmla="*/ 24 w 248"/>
                <a:gd name="T17" fmla="*/ 2 h 247"/>
                <a:gd name="T18" fmla="*/ 18 w 248"/>
                <a:gd name="T19" fmla="*/ 6 h 247"/>
                <a:gd name="T20" fmla="*/ 11 w 248"/>
                <a:gd name="T21" fmla="*/ 11 h 247"/>
                <a:gd name="T22" fmla="*/ 11 w 248"/>
                <a:gd name="T23" fmla="*/ 11 h 247"/>
                <a:gd name="T24" fmla="*/ 7 w 248"/>
                <a:gd name="T25" fmla="*/ 17 h 247"/>
                <a:gd name="T26" fmla="*/ 3 w 248"/>
                <a:gd name="T27" fmla="*/ 23 h 247"/>
                <a:gd name="T28" fmla="*/ 1 w 248"/>
                <a:gd name="T29" fmla="*/ 31 h 247"/>
                <a:gd name="T30" fmla="*/ 0 w 248"/>
                <a:gd name="T31" fmla="*/ 37 h 247"/>
                <a:gd name="T32" fmla="*/ 0 w 248"/>
                <a:gd name="T33" fmla="*/ 37 h 247"/>
                <a:gd name="T34" fmla="*/ 1 w 248"/>
                <a:gd name="T35" fmla="*/ 45 h 247"/>
                <a:gd name="T36" fmla="*/ 3 w 248"/>
                <a:gd name="T37" fmla="*/ 51 h 247"/>
                <a:gd name="T38" fmla="*/ 7 w 248"/>
                <a:gd name="T39" fmla="*/ 58 h 247"/>
                <a:gd name="T40" fmla="*/ 11 w 248"/>
                <a:gd name="T41" fmla="*/ 64 h 247"/>
                <a:gd name="T42" fmla="*/ 184 w 248"/>
                <a:gd name="T43" fmla="*/ 236 h 247"/>
                <a:gd name="T44" fmla="*/ 184 w 248"/>
                <a:gd name="T45" fmla="*/ 236 h 247"/>
                <a:gd name="T46" fmla="*/ 189 w 248"/>
                <a:gd name="T47" fmla="*/ 241 h 247"/>
                <a:gd name="T48" fmla="*/ 196 w 248"/>
                <a:gd name="T49" fmla="*/ 244 h 247"/>
                <a:gd name="T50" fmla="*/ 203 w 248"/>
                <a:gd name="T51" fmla="*/ 247 h 247"/>
                <a:gd name="T52" fmla="*/ 210 w 248"/>
                <a:gd name="T53" fmla="*/ 247 h 247"/>
                <a:gd name="T54" fmla="*/ 217 w 248"/>
                <a:gd name="T55" fmla="*/ 247 h 247"/>
                <a:gd name="T56" fmla="*/ 224 w 248"/>
                <a:gd name="T57" fmla="*/ 244 h 247"/>
                <a:gd name="T58" fmla="*/ 230 w 248"/>
                <a:gd name="T59" fmla="*/ 241 h 247"/>
                <a:gd name="T60" fmla="*/ 237 w 248"/>
                <a:gd name="T61" fmla="*/ 236 h 247"/>
                <a:gd name="T62" fmla="*/ 237 w 248"/>
                <a:gd name="T63" fmla="*/ 236 h 247"/>
                <a:gd name="T64" fmla="*/ 241 w 248"/>
                <a:gd name="T65" fmla="*/ 230 h 247"/>
                <a:gd name="T66" fmla="*/ 244 w 248"/>
                <a:gd name="T67" fmla="*/ 224 h 247"/>
                <a:gd name="T68" fmla="*/ 247 w 248"/>
                <a:gd name="T69" fmla="*/ 216 h 247"/>
                <a:gd name="T70" fmla="*/ 248 w 248"/>
                <a:gd name="T71" fmla="*/ 210 h 247"/>
                <a:gd name="T72" fmla="*/ 247 w 248"/>
                <a:gd name="T73" fmla="*/ 202 h 247"/>
                <a:gd name="T74" fmla="*/ 244 w 248"/>
                <a:gd name="T75" fmla="*/ 196 h 247"/>
                <a:gd name="T76" fmla="*/ 241 w 248"/>
                <a:gd name="T77" fmla="*/ 189 h 247"/>
                <a:gd name="T78" fmla="*/ 237 w 248"/>
                <a:gd name="T79" fmla="*/ 183 h 247"/>
                <a:gd name="T80" fmla="*/ 237 w 248"/>
                <a:gd name="T81" fmla="*/ 1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8" h="247">
                  <a:moveTo>
                    <a:pt x="237" y="183"/>
                  </a:moveTo>
                  <a:lnTo>
                    <a:pt x="64" y="11"/>
                  </a:lnTo>
                  <a:lnTo>
                    <a:pt x="64" y="11"/>
                  </a:lnTo>
                  <a:lnTo>
                    <a:pt x="59" y="6"/>
                  </a:lnTo>
                  <a:lnTo>
                    <a:pt x="52" y="2"/>
                  </a:lnTo>
                  <a:lnTo>
                    <a:pt x="45" y="0"/>
                  </a:lnTo>
                  <a:lnTo>
                    <a:pt x="38" y="0"/>
                  </a:lnTo>
                  <a:lnTo>
                    <a:pt x="31" y="0"/>
                  </a:lnTo>
                  <a:lnTo>
                    <a:pt x="24" y="2"/>
                  </a:lnTo>
                  <a:lnTo>
                    <a:pt x="18" y="6"/>
                  </a:lnTo>
                  <a:lnTo>
                    <a:pt x="11" y="11"/>
                  </a:lnTo>
                  <a:lnTo>
                    <a:pt x="11" y="11"/>
                  </a:lnTo>
                  <a:lnTo>
                    <a:pt x="7" y="17"/>
                  </a:lnTo>
                  <a:lnTo>
                    <a:pt x="3" y="23"/>
                  </a:lnTo>
                  <a:lnTo>
                    <a:pt x="1" y="31"/>
                  </a:lnTo>
                  <a:lnTo>
                    <a:pt x="0" y="37"/>
                  </a:lnTo>
                  <a:lnTo>
                    <a:pt x="0" y="37"/>
                  </a:lnTo>
                  <a:lnTo>
                    <a:pt x="1" y="45"/>
                  </a:lnTo>
                  <a:lnTo>
                    <a:pt x="3" y="51"/>
                  </a:lnTo>
                  <a:lnTo>
                    <a:pt x="7" y="58"/>
                  </a:lnTo>
                  <a:lnTo>
                    <a:pt x="11" y="64"/>
                  </a:lnTo>
                  <a:lnTo>
                    <a:pt x="184" y="236"/>
                  </a:lnTo>
                  <a:lnTo>
                    <a:pt x="184" y="236"/>
                  </a:lnTo>
                  <a:lnTo>
                    <a:pt x="189" y="241"/>
                  </a:lnTo>
                  <a:lnTo>
                    <a:pt x="196" y="244"/>
                  </a:lnTo>
                  <a:lnTo>
                    <a:pt x="203" y="247"/>
                  </a:lnTo>
                  <a:lnTo>
                    <a:pt x="210" y="247"/>
                  </a:lnTo>
                  <a:lnTo>
                    <a:pt x="217" y="247"/>
                  </a:lnTo>
                  <a:lnTo>
                    <a:pt x="224" y="244"/>
                  </a:lnTo>
                  <a:lnTo>
                    <a:pt x="230" y="241"/>
                  </a:lnTo>
                  <a:lnTo>
                    <a:pt x="237" y="236"/>
                  </a:lnTo>
                  <a:lnTo>
                    <a:pt x="237" y="236"/>
                  </a:lnTo>
                  <a:lnTo>
                    <a:pt x="241" y="230"/>
                  </a:lnTo>
                  <a:lnTo>
                    <a:pt x="244" y="224"/>
                  </a:lnTo>
                  <a:lnTo>
                    <a:pt x="247" y="216"/>
                  </a:lnTo>
                  <a:lnTo>
                    <a:pt x="248" y="210"/>
                  </a:lnTo>
                  <a:lnTo>
                    <a:pt x="247" y="202"/>
                  </a:lnTo>
                  <a:lnTo>
                    <a:pt x="244" y="196"/>
                  </a:lnTo>
                  <a:lnTo>
                    <a:pt x="241" y="189"/>
                  </a:lnTo>
                  <a:lnTo>
                    <a:pt x="237" y="183"/>
                  </a:lnTo>
                  <a:lnTo>
                    <a:pt x="23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1" name="Freeform 39">
              <a:extLst>
                <a:ext uri="{FF2B5EF4-FFF2-40B4-BE49-F238E27FC236}">
                  <a16:creationId xmlns:a16="http://schemas.microsoft.com/office/drawing/2014/main" id="{7AEC7AD3-1CB4-4D27-A85C-79B596AD64BC}"/>
                </a:ext>
              </a:extLst>
            </p:cNvPr>
            <p:cNvSpPr>
              <a:spLocks/>
            </p:cNvSpPr>
            <p:nvPr/>
          </p:nvSpPr>
          <p:spPr bwMode="auto">
            <a:xfrm>
              <a:off x="4775200" y="2024063"/>
              <a:ext cx="131763" cy="131762"/>
            </a:xfrm>
            <a:custGeom>
              <a:avLst/>
              <a:gdLst>
                <a:gd name="T0" fmla="*/ 237 w 248"/>
                <a:gd name="T1" fmla="*/ 64 h 248"/>
                <a:gd name="T2" fmla="*/ 237 w 248"/>
                <a:gd name="T3" fmla="*/ 64 h 248"/>
                <a:gd name="T4" fmla="*/ 241 w 248"/>
                <a:gd name="T5" fmla="*/ 59 h 248"/>
                <a:gd name="T6" fmla="*/ 244 w 248"/>
                <a:gd name="T7" fmla="*/ 52 h 248"/>
                <a:gd name="T8" fmla="*/ 247 w 248"/>
                <a:gd name="T9" fmla="*/ 46 h 248"/>
                <a:gd name="T10" fmla="*/ 248 w 248"/>
                <a:gd name="T11" fmla="*/ 38 h 248"/>
                <a:gd name="T12" fmla="*/ 247 w 248"/>
                <a:gd name="T13" fmla="*/ 31 h 248"/>
                <a:gd name="T14" fmla="*/ 244 w 248"/>
                <a:gd name="T15" fmla="*/ 24 h 248"/>
                <a:gd name="T16" fmla="*/ 241 w 248"/>
                <a:gd name="T17" fmla="*/ 18 h 248"/>
                <a:gd name="T18" fmla="*/ 237 w 248"/>
                <a:gd name="T19" fmla="*/ 11 h 248"/>
                <a:gd name="T20" fmla="*/ 237 w 248"/>
                <a:gd name="T21" fmla="*/ 11 h 248"/>
                <a:gd name="T22" fmla="*/ 230 w 248"/>
                <a:gd name="T23" fmla="*/ 7 h 248"/>
                <a:gd name="T24" fmla="*/ 224 w 248"/>
                <a:gd name="T25" fmla="*/ 4 h 248"/>
                <a:gd name="T26" fmla="*/ 217 w 248"/>
                <a:gd name="T27" fmla="*/ 1 h 248"/>
                <a:gd name="T28" fmla="*/ 210 w 248"/>
                <a:gd name="T29" fmla="*/ 0 h 248"/>
                <a:gd name="T30" fmla="*/ 203 w 248"/>
                <a:gd name="T31" fmla="*/ 1 h 248"/>
                <a:gd name="T32" fmla="*/ 196 w 248"/>
                <a:gd name="T33" fmla="*/ 4 h 248"/>
                <a:gd name="T34" fmla="*/ 189 w 248"/>
                <a:gd name="T35" fmla="*/ 7 h 248"/>
                <a:gd name="T36" fmla="*/ 184 w 248"/>
                <a:gd name="T37" fmla="*/ 11 h 248"/>
                <a:gd name="T38" fmla="*/ 11 w 248"/>
                <a:gd name="T39" fmla="*/ 184 h 248"/>
                <a:gd name="T40" fmla="*/ 11 w 248"/>
                <a:gd name="T41" fmla="*/ 184 h 248"/>
                <a:gd name="T42" fmla="*/ 7 w 248"/>
                <a:gd name="T43" fmla="*/ 189 h 248"/>
                <a:gd name="T44" fmla="*/ 3 w 248"/>
                <a:gd name="T45" fmla="*/ 196 h 248"/>
                <a:gd name="T46" fmla="*/ 1 w 248"/>
                <a:gd name="T47" fmla="*/ 203 h 248"/>
                <a:gd name="T48" fmla="*/ 0 w 248"/>
                <a:gd name="T49" fmla="*/ 210 h 248"/>
                <a:gd name="T50" fmla="*/ 0 w 248"/>
                <a:gd name="T51" fmla="*/ 210 h 248"/>
                <a:gd name="T52" fmla="*/ 1 w 248"/>
                <a:gd name="T53" fmla="*/ 217 h 248"/>
                <a:gd name="T54" fmla="*/ 3 w 248"/>
                <a:gd name="T55" fmla="*/ 224 h 248"/>
                <a:gd name="T56" fmla="*/ 7 w 248"/>
                <a:gd name="T57" fmla="*/ 230 h 248"/>
                <a:gd name="T58" fmla="*/ 11 w 248"/>
                <a:gd name="T59" fmla="*/ 237 h 248"/>
                <a:gd name="T60" fmla="*/ 11 w 248"/>
                <a:gd name="T61" fmla="*/ 237 h 248"/>
                <a:gd name="T62" fmla="*/ 18 w 248"/>
                <a:gd name="T63" fmla="*/ 241 h 248"/>
                <a:gd name="T64" fmla="*/ 24 w 248"/>
                <a:gd name="T65" fmla="*/ 245 h 248"/>
                <a:gd name="T66" fmla="*/ 31 w 248"/>
                <a:gd name="T67" fmla="*/ 247 h 248"/>
                <a:gd name="T68" fmla="*/ 38 w 248"/>
                <a:gd name="T69" fmla="*/ 248 h 248"/>
                <a:gd name="T70" fmla="*/ 45 w 248"/>
                <a:gd name="T71" fmla="*/ 247 h 248"/>
                <a:gd name="T72" fmla="*/ 52 w 248"/>
                <a:gd name="T73" fmla="*/ 245 h 248"/>
                <a:gd name="T74" fmla="*/ 59 w 248"/>
                <a:gd name="T75" fmla="*/ 241 h 248"/>
                <a:gd name="T76" fmla="*/ 64 w 248"/>
                <a:gd name="T77" fmla="*/ 237 h 248"/>
                <a:gd name="T78" fmla="*/ 237 w 248"/>
                <a:gd name="T79" fmla="*/ 6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248">
                  <a:moveTo>
                    <a:pt x="237" y="64"/>
                  </a:moveTo>
                  <a:lnTo>
                    <a:pt x="237" y="64"/>
                  </a:lnTo>
                  <a:lnTo>
                    <a:pt x="241" y="59"/>
                  </a:lnTo>
                  <a:lnTo>
                    <a:pt x="244" y="52"/>
                  </a:lnTo>
                  <a:lnTo>
                    <a:pt x="247" y="46"/>
                  </a:lnTo>
                  <a:lnTo>
                    <a:pt x="248" y="38"/>
                  </a:lnTo>
                  <a:lnTo>
                    <a:pt x="247" y="31"/>
                  </a:lnTo>
                  <a:lnTo>
                    <a:pt x="244" y="24"/>
                  </a:lnTo>
                  <a:lnTo>
                    <a:pt x="241" y="18"/>
                  </a:lnTo>
                  <a:lnTo>
                    <a:pt x="237" y="11"/>
                  </a:lnTo>
                  <a:lnTo>
                    <a:pt x="237" y="11"/>
                  </a:lnTo>
                  <a:lnTo>
                    <a:pt x="230" y="7"/>
                  </a:lnTo>
                  <a:lnTo>
                    <a:pt x="224" y="4"/>
                  </a:lnTo>
                  <a:lnTo>
                    <a:pt x="217" y="1"/>
                  </a:lnTo>
                  <a:lnTo>
                    <a:pt x="210" y="0"/>
                  </a:lnTo>
                  <a:lnTo>
                    <a:pt x="203" y="1"/>
                  </a:lnTo>
                  <a:lnTo>
                    <a:pt x="196" y="4"/>
                  </a:lnTo>
                  <a:lnTo>
                    <a:pt x="189" y="7"/>
                  </a:lnTo>
                  <a:lnTo>
                    <a:pt x="184" y="11"/>
                  </a:lnTo>
                  <a:lnTo>
                    <a:pt x="11" y="184"/>
                  </a:lnTo>
                  <a:lnTo>
                    <a:pt x="11" y="184"/>
                  </a:lnTo>
                  <a:lnTo>
                    <a:pt x="7" y="189"/>
                  </a:lnTo>
                  <a:lnTo>
                    <a:pt x="3" y="196"/>
                  </a:lnTo>
                  <a:lnTo>
                    <a:pt x="1" y="203"/>
                  </a:lnTo>
                  <a:lnTo>
                    <a:pt x="0" y="210"/>
                  </a:lnTo>
                  <a:lnTo>
                    <a:pt x="0" y="210"/>
                  </a:lnTo>
                  <a:lnTo>
                    <a:pt x="1" y="217"/>
                  </a:lnTo>
                  <a:lnTo>
                    <a:pt x="3" y="224"/>
                  </a:lnTo>
                  <a:lnTo>
                    <a:pt x="7" y="230"/>
                  </a:lnTo>
                  <a:lnTo>
                    <a:pt x="11" y="237"/>
                  </a:lnTo>
                  <a:lnTo>
                    <a:pt x="11" y="237"/>
                  </a:lnTo>
                  <a:lnTo>
                    <a:pt x="18" y="241"/>
                  </a:lnTo>
                  <a:lnTo>
                    <a:pt x="24" y="245"/>
                  </a:lnTo>
                  <a:lnTo>
                    <a:pt x="31" y="247"/>
                  </a:lnTo>
                  <a:lnTo>
                    <a:pt x="38" y="248"/>
                  </a:lnTo>
                  <a:lnTo>
                    <a:pt x="45" y="247"/>
                  </a:lnTo>
                  <a:lnTo>
                    <a:pt x="52" y="245"/>
                  </a:lnTo>
                  <a:lnTo>
                    <a:pt x="59" y="241"/>
                  </a:lnTo>
                  <a:lnTo>
                    <a:pt x="64" y="237"/>
                  </a:lnTo>
                  <a:lnTo>
                    <a:pt x="23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2" name="Freeform 40">
              <a:extLst>
                <a:ext uri="{FF2B5EF4-FFF2-40B4-BE49-F238E27FC236}">
                  <a16:creationId xmlns:a16="http://schemas.microsoft.com/office/drawing/2014/main" id="{61CF866D-5B57-4A82-A1F6-0760DCEA8A17}"/>
                </a:ext>
              </a:extLst>
            </p:cNvPr>
            <p:cNvSpPr>
              <a:spLocks/>
            </p:cNvSpPr>
            <p:nvPr/>
          </p:nvSpPr>
          <p:spPr bwMode="auto">
            <a:xfrm>
              <a:off x="5146675" y="1652588"/>
              <a:ext cx="131763" cy="131762"/>
            </a:xfrm>
            <a:custGeom>
              <a:avLst/>
              <a:gdLst>
                <a:gd name="T0" fmla="*/ 11 w 247"/>
                <a:gd name="T1" fmla="*/ 183 h 247"/>
                <a:gd name="T2" fmla="*/ 11 w 247"/>
                <a:gd name="T3" fmla="*/ 183 h 247"/>
                <a:gd name="T4" fmla="*/ 6 w 247"/>
                <a:gd name="T5" fmla="*/ 189 h 247"/>
                <a:gd name="T6" fmla="*/ 3 w 247"/>
                <a:gd name="T7" fmla="*/ 196 h 247"/>
                <a:gd name="T8" fmla="*/ 0 w 247"/>
                <a:gd name="T9" fmla="*/ 202 h 247"/>
                <a:gd name="T10" fmla="*/ 0 w 247"/>
                <a:gd name="T11" fmla="*/ 210 h 247"/>
                <a:gd name="T12" fmla="*/ 0 w 247"/>
                <a:gd name="T13" fmla="*/ 210 h 247"/>
                <a:gd name="T14" fmla="*/ 0 w 247"/>
                <a:gd name="T15" fmla="*/ 216 h 247"/>
                <a:gd name="T16" fmla="*/ 3 w 247"/>
                <a:gd name="T17" fmla="*/ 224 h 247"/>
                <a:gd name="T18" fmla="*/ 6 w 247"/>
                <a:gd name="T19" fmla="*/ 230 h 247"/>
                <a:gd name="T20" fmla="*/ 11 w 247"/>
                <a:gd name="T21" fmla="*/ 236 h 247"/>
                <a:gd name="T22" fmla="*/ 11 w 247"/>
                <a:gd name="T23" fmla="*/ 236 h 247"/>
                <a:gd name="T24" fmla="*/ 17 w 247"/>
                <a:gd name="T25" fmla="*/ 241 h 247"/>
                <a:gd name="T26" fmla="*/ 23 w 247"/>
                <a:gd name="T27" fmla="*/ 244 h 247"/>
                <a:gd name="T28" fmla="*/ 31 w 247"/>
                <a:gd name="T29" fmla="*/ 247 h 247"/>
                <a:gd name="T30" fmla="*/ 37 w 247"/>
                <a:gd name="T31" fmla="*/ 247 h 247"/>
                <a:gd name="T32" fmla="*/ 45 w 247"/>
                <a:gd name="T33" fmla="*/ 247 h 247"/>
                <a:gd name="T34" fmla="*/ 51 w 247"/>
                <a:gd name="T35" fmla="*/ 244 h 247"/>
                <a:gd name="T36" fmla="*/ 58 w 247"/>
                <a:gd name="T37" fmla="*/ 241 h 247"/>
                <a:gd name="T38" fmla="*/ 64 w 247"/>
                <a:gd name="T39" fmla="*/ 236 h 247"/>
                <a:gd name="T40" fmla="*/ 236 w 247"/>
                <a:gd name="T41" fmla="*/ 64 h 247"/>
                <a:gd name="T42" fmla="*/ 236 w 247"/>
                <a:gd name="T43" fmla="*/ 64 h 247"/>
                <a:gd name="T44" fmla="*/ 241 w 247"/>
                <a:gd name="T45" fmla="*/ 58 h 247"/>
                <a:gd name="T46" fmla="*/ 245 w 247"/>
                <a:gd name="T47" fmla="*/ 51 h 247"/>
                <a:gd name="T48" fmla="*/ 247 w 247"/>
                <a:gd name="T49" fmla="*/ 45 h 247"/>
                <a:gd name="T50" fmla="*/ 247 w 247"/>
                <a:gd name="T51" fmla="*/ 37 h 247"/>
                <a:gd name="T52" fmla="*/ 247 w 247"/>
                <a:gd name="T53" fmla="*/ 31 h 247"/>
                <a:gd name="T54" fmla="*/ 245 w 247"/>
                <a:gd name="T55" fmla="*/ 23 h 247"/>
                <a:gd name="T56" fmla="*/ 241 w 247"/>
                <a:gd name="T57" fmla="*/ 17 h 247"/>
                <a:gd name="T58" fmla="*/ 236 w 247"/>
                <a:gd name="T59" fmla="*/ 11 h 247"/>
                <a:gd name="T60" fmla="*/ 236 w 247"/>
                <a:gd name="T61" fmla="*/ 11 h 247"/>
                <a:gd name="T62" fmla="*/ 230 w 247"/>
                <a:gd name="T63" fmla="*/ 6 h 247"/>
                <a:gd name="T64" fmla="*/ 224 w 247"/>
                <a:gd name="T65" fmla="*/ 2 h 247"/>
                <a:gd name="T66" fmla="*/ 216 w 247"/>
                <a:gd name="T67" fmla="*/ 0 h 247"/>
                <a:gd name="T68" fmla="*/ 210 w 247"/>
                <a:gd name="T69" fmla="*/ 0 h 247"/>
                <a:gd name="T70" fmla="*/ 202 w 247"/>
                <a:gd name="T71" fmla="*/ 0 h 247"/>
                <a:gd name="T72" fmla="*/ 196 w 247"/>
                <a:gd name="T73" fmla="*/ 2 h 247"/>
                <a:gd name="T74" fmla="*/ 189 w 247"/>
                <a:gd name="T75" fmla="*/ 6 h 247"/>
                <a:gd name="T76" fmla="*/ 183 w 247"/>
                <a:gd name="T77" fmla="*/ 11 h 247"/>
                <a:gd name="T78" fmla="*/ 11 w 247"/>
                <a:gd name="T79" fmla="*/ 1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7" h="247">
                  <a:moveTo>
                    <a:pt x="11" y="183"/>
                  </a:moveTo>
                  <a:lnTo>
                    <a:pt x="11" y="183"/>
                  </a:lnTo>
                  <a:lnTo>
                    <a:pt x="6" y="189"/>
                  </a:lnTo>
                  <a:lnTo>
                    <a:pt x="3" y="196"/>
                  </a:lnTo>
                  <a:lnTo>
                    <a:pt x="0" y="202"/>
                  </a:lnTo>
                  <a:lnTo>
                    <a:pt x="0" y="210"/>
                  </a:lnTo>
                  <a:lnTo>
                    <a:pt x="0" y="210"/>
                  </a:lnTo>
                  <a:lnTo>
                    <a:pt x="0" y="216"/>
                  </a:lnTo>
                  <a:lnTo>
                    <a:pt x="3" y="224"/>
                  </a:lnTo>
                  <a:lnTo>
                    <a:pt x="6" y="230"/>
                  </a:lnTo>
                  <a:lnTo>
                    <a:pt x="11" y="236"/>
                  </a:lnTo>
                  <a:lnTo>
                    <a:pt x="11" y="236"/>
                  </a:lnTo>
                  <a:lnTo>
                    <a:pt x="17" y="241"/>
                  </a:lnTo>
                  <a:lnTo>
                    <a:pt x="23" y="244"/>
                  </a:lnTo>
                  <a:lnTo>
                    <a:pt x="31" y="247"/>
                  </a:lnTo>
                  <a:lnTo>
                    <a:pt x="37" y="247"/>
                  </a:lnTo>
                  <a:lnTo>
                    <a:pt x="45" y="247"/>
                  </a:lnTo>
                  <a:lnTo>
                    <a:pt x="51" y="244"/>
                  </a:lnTo>
                  <a:lnTo>
                    <a:pt x="58" y="241"/>
                  </a:lnTo>
                  <a:lnTo>
                    <a:pt x="64" y="236"/>
                  </a:lnTo>
                  <a:lnTo>
                    <a:pt x="236" y="64"/>
                  </a:lnTo>
                  <a:lnTo>
                    <a:pt x="236" y="64"/>
                  </a:lnTo>
                  <a:lnTo>
                    <a:pt x="241" y="58"/>
                  </a:lnTo>
                  <a:lnTo>
                    <a:pt x="245" y="51"/>
                  </a:lnTo>
                  <a:lnTo>
                    <a:pt x="247" y="45"/>
                  </a:lnTo>
                  <a:lnTo>
                    <a:pt x="247" y="37"/>
                  </a:lnTo>
                  <a:lnTo>
                    <a:pt x="247" y="31"/>
                  </a:lnTo>
                  <a:lnTo>
                    <a:pt x="245" y="23"/>
                  </a:lnTo>
                  <a:lnTo>
                    <a:pt x="241" y="17"/>
                  </a:lnTo>
                  <a:lnTo>
                    <a:pt x="236" y="11"/>
                  </a:lnTo>
                  <a:lnTo>
                    <a:pt x="236" y="11"/>
                  </a:lnTo>
                  <a:lnTo>
                    <a:pt x="230" y="6"/>
                  </a:lnTo>
                  <a:lnTo>
                    <a:pt x="224" y="2"/>
                  </a:lnTo>
                  <a:lnTo>
                    <a:pt x="216" y="0"/>
                  </a:lnTo>
                  <a:lnTo>
                    <a:pt x="210" y="0"/>
                  </a:lnTo>
                  <a:lnTo>
                    <a:pt x="202" y="0"/>
                  </a:lnTo>
                  <a:lnTo>
                    <a:pt x="196" y="2"/>
                  </a:lnTo>
                  <a:lnTo>
                    <a:pt x="189" y="6"/>
                  </a:lnTo>
                  <a:lnTo>
                    <a:pt x="183" y="11"/>
                  </a:lnTo>
                  <a:lnTo>
                    <a:pt x="11"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3" name="Freeform 41">
              <a:extLst>
                <a:ext uri="{FF2B5EF4-FFF2-40B4-BE49-F238E27FC236}">
                  <a16:creationId xmlns:a16="http://schemas.microsoft.com/office/drawing/2014/main" id="{0B7470E7-E63B-4728-8E6D-26B01174C941}"/>
                </a:ext>
              </a:extLst>
            </p:cNvPr>
            <p:cNvSpPr>
              <a:spLocks/>
            </p:cNvSpPr>
            <p:nvPr/>
          </p:nvSpPr>
          <p:spPr bwMode="auto">
            <a:xfrm>
              <a:off x="5191125" y="1778000"/>
              <a:ext cx="112713" cy="69850"/>
            </a:xfrm>
            <a:custGeom>
              <a:avLst/>
              <a:gdLst>
                <a:gd name="T0" fmla="*/ 192 w 215"/>
                <a:gd name="T1" fmla="*/ 72 h 133"/>
                <a:gd name="T2" fmla="*/ 192 w 215"/>
                <a:gd name="T3" fmla="*/ 72 h 133"/>
                <a:gd name="T4" fmla="*/ 198 w 215"/>
                <a:gd name="T5" fmla="*/ 69 h 133"/>
                <a:gd name="T6" fmla="*/ 204 w 215"/>
                <a:gd name="T7" fmla="*/ 65 h 133"/>
                <a:gd name="T8" fmla="*/ 209 w 215"/>
                <a:gd name="T9" fmla="*/ 58 h 133"/>
                <a:gd name="T10" fmla="*/ 213 w 215"/>
                <a:gd name="T11" fmla="*/ 52 h 133"/>
                <a:gd name="T12" fmla="*/ 215 w 215"/>
                <a:gd name="T13" fmla="*/ 45 h 133"/>
                <a:gd name="T14" fmla="*/ 215 w 215"/>
                <a:gd name="T15" fmla="*/ 38 h 133"/>
                <a:gd name="T16" fmla="*/ 215 w 215"/>
                <a:gd name="T17" fmla="*/ 31 h 133"/>
                <a:gd name="T18" fmla="*/ 213 w 215"/>
                <a:gd name="T19" fmla="*/ 24 h 133"/>
                <a:gd name="T20" fmla="*/ 213 w 215"/>
                <a:gd name="T21" fmla="*/ 24 h 133"/>
                <a:gd name="T22" fmla="*/ 208 w 215"/>
                <a:gd name="T23" fmla="*/ 17 h 133"/>
                <a:gd name="T24" fmla="*/ 204 w 215"/>
                <a:gd name="T25" fmla="*/ 11 h 133"/>
                <a:gd name="T26" fmla="*/ 198 w 215"/>
                <a:gd name="T27" fmla="*/ 6 h 133"/>
                <a:gd name="T28" fmla="*/ 192 w 215"/>
                <a:gd name="T29" fmla="*/ 3 h 133"/>
                <a:gd name="T30" fmla="*/ 185 w 215"/>
                <a:gd name="T31" fmla="*/ 1 h 133"/>
                <a:gd name="T32" fmla="*/ 178 w 215"/>
                <a:gd name="T33" fmla="*/ 0 h 133"/>
                <a:gd name="T34" fmla="*/ 170 w 215"/>
                <a:gd name="T35" fmla="*/ 1 h 133"/>
                <a:gd name="T36" fmla="*/ 163 w 215"/>
                <a:gd name="T37" fmla="*/ 3 h 133"/>
                <a:gd name="T38" fmla="*/ 23 w 215"/>
                <a:gd name="T39" fmla="*/ 62 h 133"/>
                <a:gd name="T40" fmla="*/ 23 w 215"/>
                <a:gd name="T41" fmla="*/ 62 h 133"/>
                <a:gd name="T42" fmla="*/ 17 w 215"/>
                <a:gd name="T43" fmla="*/ 64 h 133"/>
                <a:gd name="T44" fmla="*/ 13 w 215"/>
                <a:gd name="T45" fmla="*/ 67 h 133"/>
                <a:gd name="T46" fmla="*/ 8 w 215"/>
                <a:gd name="T47" fmla="*/ 71 h 133"/>
                <a:gd name="T48" fmla="*/ 5 w 215"/>
                <a:gd name="T49" fmla="*/ 76 h 133"/>
                <a:gd name="T50" fmla="*/ 3 w 215"/>
                <a:gd name="T51" fmla="*/ 80 h 133"/>
                <a:gd name="T52" fmla="*/ 1 w 215"/>
                <a:gd name="T53" fmla="*/ 85 h 133"/>
                <a:gd name="T54" fmla="*/ 0 w 215"/>
                <a:gd name="T55" fmla="*/ 91 h 133"/>
                <a:gd name="T56" fmla="*/ 0 w 215"/>
                <a:gd name="T57" fmla="*/ 96 h 133"/>
                <a:gd name="T58" fmla="*/ 0 w 215"/>
                <a:gd name="T59" fmla="*/ 96 h 133"/>
                <a:gd name="T60" fmla="*/ 0 w 215"/>
                <a:gd name="T61" fmla="*/ 103 h 133"/>
                <a:gd name="T62" fmla="*/ 2 w 215"/>
                <a:gd name="T63" fmla="*/ 110 h 133"/>
                <a:gd name="T64" fmla="*/ 2 w 215"/>
                <a:gd name="T65" fmla="*/ 110 h 133"/>
                <a:gd name="T66" fmla="*/ 6 w 215"/>
                <a:gd name="T67" fmla="*/ 117 h 133"/>
                <a:gd name="T68" fmla="*/ 11 w 215"/>
                <a:gd name="T69" fmla="*/ 122 h 133"/>
                <a:gd name="T70" fmla="*/ 16 w 215"/>
                <a:gd name="T71" fmla="*/ 128 h 133"/>
                <a:gd name="T72" fmla="*/ 23 w 215"/>
                <a:gd name="T73" fmla="*/ 131 h 133"/>
                <a:gd name="T74" fmla="*/ 29 w 215"/>
                <a:gd name="T75" fmla="*/ 133 h 133"/>
                <a:gd name="T76" fmla="*/ 37 w 215"/>
                <a:gd name="T77" fmla="*/ 133 h 133"/>
                <a:gd name="T78" fmla="*/ 44 w 215"/>
                <a:gd name="T79" fmla="*/ 133 h 133"/>
                <a:gd name="T80" fmla="*/ 51 w 215"/>
                <a:gd name="T81" fmla="*/ 131 h 133"/>
                <a:gd name="T82" fmla="*/ 192 w 215"/>
                <a:gd name="T83" fmla="*/ 7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5" h="133">
                  <a:moveTo>
                    <a:pt x="192" y="72"/>
                  </a:moveTo>
                  <a:lnTo>
                    <a:pt x="192" y="72"/>
                  </a:lnTo>
                  <a:lnTo>
                    <a:pt x="198" y="69"/>
                  </a:lnTo>
                  <a:lnTo>
                    <a:pt x="204" y="65"/>
                  </a:lnTo>
                  <a:lnTo>
                    <a:pt x="209" y="58"/>
                  </a:lnTo>
                  <a:lnTo>
                    <a:pt x="213" y="52"/>
                  </a:lnTo>
                  <a:lnTo>
                    <a:pt x="215" y="45"/>
                  </a:lnTo>
                  <a:lnTo>
                    <a:pt x="215" y="38"/>
                  </a:lnTo>
                  <a:lnTo>
                    <a:pt x="215" y="31"/>
                  </a:lnTo>
                  <a:lnTo>
                    <a:pt x="213" y="24"/>
                  </a:lnTo>
                  <a:lnTo>
                    <a:pt x="213" y="24"/>
                  </a:lnTo>
                  <a:lnTo>
                    <a:pt x="208" y="17"/>
                  </a:lnTo>
                  <a:lnTo>
                    <a:pt x="204" y="11"/>
                  </a:lnTo>
                  <a:lnTo>
                    <a:pt x="198" y="6"/>
                  </a:lnTo>
                  <a:lnTo>
                    <a:pt x="192" y="3"/>
                  </a:lnTo>
                  <a:lnTo>
                    <a:pt x="185" y="1"/>
                  </a:lnTo>
                  <a:lnTo>
                    <a:pt x="178" y="0"/>
                  </a:lnTo>
                  <a:lnTo>
                    <a:pt x="170" y="1"/>
                  </a:lnTo>
                  <a:lnTo>
                    <a:pt x="163" y="3"/>
                  </a:lnTo>
                  <a:lnTo>
                    <a:pt x="23" y="62"/>
                  </a:lnTo>
                  <a:lnTo>
                    <a:pt x="23" y="62"/>
                  </a:lnTo>
                  <a:lnTo>
                    <a:pt x="17" y="64"/>
                  </a:lnTo>
                  <a:lnTo>
                    <a:pt x="13" y="67"/>
                  </a:lnTo>
                  <a:lnTo>
                    <a:pt x="8" y="71"/>
                  </a:lnTo>
                  <a:lnTo>
                    <a:pt x="5" y="76"/>
                  </a:lnTo>
                  <a:lnTo>
                    <a:pt x="3" y="80"/>
                  </a:lnTo>
                  <a:lnTo>
                    <a:pt x="1" y="85"/>
                  </a:lnTo>
                  <a:lnTo>
                    <a:pt x="0" y="91"/>
                  </a:lnTo>
                  <a:lnTo>
                    <a:pt x="0" y="96"/>
                  </a:lnTo>
                  <a:lnTo>
                    <a:pt x="0" y="96"/>
                  </a:lnTo>
                  <a:lnTo>
                    <a:pt x="0" y="103"/>
                  </a:lnTo>
                  <a:lnTo>
                    <a:pt x="2" y="110"/>
                  </a:lnTo>
                  <a:lnTo>
                    <a:pt x="2" y="110"/>
                  </a:lnTo>
                  <a:lnTo>
                    <a:pt x="6" y="117"/>
                  </a:lnTo>
                  <a:lnTo>
                    <a:pt x="11" y="122"/>
                  </a:lnTo>
                  <a:lnTo>
                    <a:pt x="16" y="128"/>
                  </a:lnTo>
                  <a:lnTo>
                    <a:pt x="23" y="131"/>
                  </a:lnTo>
                  <a:lnTo>
                    <a:pt x="29" y="133"/>
                  </a:lnTo>
                  <a:lnTo>
                    <a:pt x="37" y="133"/>
                  </a:lnTo>
                  <a:lnTo>
                    <a:pt x="44" y="133"/>
                  </a:lnTo>
                  <a:lnTo>
                    <a:pt x="51" y="131"/>
                  </a:lnTo>
                  <a:lnTo>
                    <a:pt x="19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4" name="Freeform 42">
              <a:extLst>
                <a:ext uri="{FF2B5EF4-FFF2-40B4-BE49-F238E27FC236}">
                  <a16:creationId xmlns:a16="http://schemas.microsoft.com/office/drawing/2014/main" id="{BBD73D66-ED9A-401B-A0AF-D9BA6916C250}"/>
                </a:ext>
              </a:extLst>
            </p:cNvPr>
            <p:cNvSpPr>
              <a:spLocks/>
            </p:cNvSpPr>
            <p:nvPr/>
          </p:nvSpPr>
          <p:spPr bwMode="auto">
            <a:xfrm>
              <a:off x="4749800" y="1960563"/>
              <a:ext cx="114300" cy="69850"/>
            </a:xfrm>
            <a:custGeom>
              <a:avLst/>
              <a:gdLst>
                <a:gd name="T0" fmla="*/ 193 w 216"/>
                <a:gd name="T1" fmla="*/ 72 h 133"/>
                <a:gd name="T2" fmla="*/ 193 w 216"/>
                <a:gd name="T3" fmla="*/ 72 h 133"/>
                <a:gd name="T4" fmla="*/ 200 w 216"/>
                <a:gd name="T5" fmla="*/ 69 h 133"/>
                <a:gd name="T6" fmla="*/ 205 w 216"/>
                <a:gd name="T7" fmla="*/ 64 h 133"/>
                <a:gd name="T8" fmla="*/ 210 w 216"/>
                <a:gd name="T9" fmla="*/ 58 h 133"/>
                <a:gd name="T10" fmla="*/ 213 w 216"/>
                <a:gd name="T11" fmla="*/ 52 h 133"/>
                <a:gd name="T12" fmla="*/ 215 w 216"/>
                <a:gd name="T13" fmla="*/ 45 h 133"/>
                <a:gd name="T14" fmla="*/ 216 w 216"/>
                <a:gd name="T15" fmla="*/ 38 h 133"/>
                <a:gd name="T16" fmla="*/ 215 w 216"/>
                <a:gd name="T17" fmla="*/ 30 h 133"/>
                <a:gd name="T18" fmla="*/ 213 w 216"/>
                <a:gd name="T19" fmla="*/ 24 h 133"/>
                <a:gd name="T20" fmla="*/ 213 w 216"/>
                <a:gd name="T21" fmla="*/ 24 h 133"/>
                <a:gd name="T22" fmla="*/ 210 w 216"/>
                <a:gd name="T23" fmla="*/ 17 h 133"/>
                <a:gd name="T24" fmla="*/ 205 w 216"/>
                <a:gd name="T25" fmla="*/ 11 h 133"/>
                <a:gd name="T26" fmla="*/ 199 w 216"/>
                <a:gd name="T27" fmla="*/ 6 h 133"/>
                <a:gd name="T28" fmla="*/ 193 w 216"/>
                <a:gd name="T29" fmla="*/ 3 h 133"/>
                <a:gd name="T30" fmla="*/ 186 w 216"/>
                <a:gd name="T31" fmla="*/ 1 h 133"/>
                <a:gd name="T32" fmla="*/ 179 w 216"/>
                <a:gd name="T33" fmla="*/ 0 h 133"/>
                <a:gd name="T34" fmla="*/ 172 w 216"/>
                <a:gd name="T35" fmla="*/ 1 h 133"/>
                <a:gd name="T36" fmla="*/ 164 w 216"/>
                <a:gd name="T37" fmla="*/ 3 h 133"/>
                <a:gd name="T38" fmla="*/ 24 w 216"/>
                <a:gd name="T39" fmla="*/ 62 h 133"/>
                <a:gd name="T40" fmla="*/ 24 w 216"/>
                <a:gd name="T41" fmla="*/ 62 h 133"/>
                <a:gd name="T42" fmla="*/ 19 w 216"/>
                <a:gd name="T43" fmla="*/ 64 h 133"/>
                <a:gd name="T44" fmla="*/ 14 w 216"/>
                <a:gd name="T45" fmla="*/ 67 h 133"/>
                <a:gd name="T46" fmla="*/ 10 w 216"/>
                <a:gd name="T47" fmla="*/ 71 h 133"/>
                <a:gd name="T48" fmla="*/ 7 w 216"/>
                <a:gd name="T49" fmla="*/ 76 h 133"/>
                <a:gd name="T50" fmla="*/ 5 w 216"/>
                <a:gd name="T51" fmla="*/ 80 h 133"/>
                <a:gd name="T52" fmla="*/ 2 w 216"/>
                <a:gd name="T53" fmla="*/ 86 h 133"/>
                <a:gd name="T54" fmla="*/ 1 w 216"/>
                <a:gd name="T55" fmla="*/ 91 h 133"/>
                <a:gd name="T56" fmla="*/ 0 w 216"/>
                <a:gd name="T57" fmla="*/ 96 h 133"/>
                <a:gd name="T58" fmla="*/ 0 w 216"/>
                <a:gd name="T59" fmla="*/ 96 h 133"/>
                <a:gd name="T60" fmla="*/ 1 w 216"/>
                <a:gd name="T61" fmla="*/ 103 h 133"/>
                <a:gd name="T62" fmla="*/ 4 w 216"/>
                <a:gd name="T63" fmla="*/ 110 h 133"/>
                <a:gd name="T64" fmla="*/ 4 w 216"/>
                <a:gd name="T65" fmla="*/ 110 h 133"/>
                <a:gd name="T66" fmla="*/ 7 w 216"/>
                <a:gd name="T67" fmla="*/ 117 h 133"/>
                <a:gd name="T68" fmla="*/ 12 w 216"/>
                <a:gd name="T69" fmla="*/ 122 h 133"/>
                <a:gd name="T70" fmla="*/ 18 w 216"/>
                <a:gd name="T71" fmla="*/ 127 h 133"/>
                <a:gd name="T72" fmla="*/ 24 w 216"/>
                <a:gd name="T73" fmla="*/ 131 h 133"/>
                <a:gd name="T74" fmla="*/ 31 w 216"/>
                <a:gd name="T75" fmla="*/ 133 h 133"/>
                <a:gd name="T76" fmla="*/ 38 w 216"/>
                <a:gd name="T77" fmla="*/ 133 h 133"/>
                <a:gd name="T78" fmla="*/ 45 w 216"/>
                <a:gd name="T79" fmla="*/ 133 h 133"/>
                <a:gd name="T80" fmla="*/ 52 w 216"/>
                <a:gd name="T81" fmla="*/ 131 h 133"/>
                <a:gd name="T82" fmla="*/ 193 w 216"/>
                <a:gd name="T83" fmla="*/ 7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133">
                  <a:moveTo>
                    <a:pt x="193" y="72"/>
                  </a:moveTo>
                  <a:lnTo>
                    <a:pt x="193" y="72"/>
                  </a:lnTo>
                  <a:lnTo>
                    <a:pt x="200" y="69"/>
                  </a:lnTo>
                  <a:lnTo>
                    <a:pt x="205" y="64"/>
                  </a:lnTo>
                  <a:lnTo>
                    <a:pt x="210" y="58"/>
                  </a:lnTo>
                  <a:lnTo>
                    <a:pt x="213" y="52"/>
                  </a:lnTo>
                  <a:lnTo>
                    <a:pt x="215" y="45"/>
                  </a:lnTo>
                  <a:lnTo>
                    <a:pt x="216" y="38"/>
                  </a:lnTo>
                  <a:lnTo>
                    <a:pt x="215" y="30"/>
                  </a:lnTo>
                  <a:lnTo>
                    <a:pt x="213" y="24"/>
                  </a:lnTo>
                  <a:lnTo>
                    <a:pt x="213" y="24"/>
                  </a:lnTo>
                  <a:lnTo>
                    <a:pt x="210" y="17"/>
                  </a:lnTo>
                  <a:lnTo>
                    <a:pt x="205" y="11"/>
                  </a:lnTo>
                  <a:lnTo>
                    <a:pt x="199" y="6"/>
                  </a:lnTo>
                  <a:lnTo>
                    <a:pt x="193" y="3"/>
                  </a:lnTo>
                  <a:lnTo>
                    <a:pt x="186" y="1"/>
                  </a:lnTo>
                  <a:lnTo>
                    <a:pt x="179" y="0"/>
                  </a:lnTo>
                  <a:lnTo>
                    <a:pt x="172" y="1"/>
                  </a:lnTo>
                  <a:lnTo>
                    <a:pt x="164" y="3"/>
                  </a:lnTo>
                  <a:lnTo>
                    <a:pt x="24" y="62"/>
                  </a:lnTo>
                  <a:lnTo>
                    <a:pt x="24" y="62"/>
                  </a:lnTo>
                  <a:lnTo>
                    <a:pt x="19" y="64"/>
                  </a:lnTo>
                  <a:lnTo>
                    <a:pt x="14" y="67"/>
                  </a:lnTo>
                  <a:lnTo>
                    <a:pt x="10" y="71"/>
                  </a:lnTo>
                  <a:lnTo>
                    <a:pt x="7" y="76"/>
                  </a:lnTo>
                  <a:lnTo>
                    <a:pt x="5" y="80"/>
                  </a:lnTo>
                  <a:lnTo>
                    <a:pt x="2" y="86"/>
                  </a:lnTo>
                  <a:lnTo>
                    <a:pt x="1" y="91"/>
                  </a:lnTo>
                  <a:lnTo>
                    <a:pt x="0" y="96"/>
                  </a:lnTo>
                  <a:lnTo>
                    <a:pt x="0" y="96"/>
                  </a:lnTo>
                  <a:lnTo>
                    <a:pt x="1" y="103"/>
                  </a:lnTo>
                  <a:lnTo>
                    <a:pt x="4" y="110"/>
                  </a:lnTo>
                  <a:lnTo>
                    <a:pt x="4" y="110"/>
                  </a:lnTo>
                  <a:lnTo>
                    <a:pt x="7" y="117"/>
                  </a:lnTo>
                  <a:lnTo>
                    <a:pt x="12" y="122"/>
                  </a:lnTo>
                  <a:lnTo>
                    <a:pt x="18" y="127"/>
                  </a:lnTo>
                  <a:lnTo>
                    <a:pt x="24" y="131"/>
                  </a:lnTo>
                  <a:lnTo>
                    <a:pt x="31" y="133"/>
                  </a:lnTo>
                  <a:lnTo>
                    <a:pt x="38" y="133"/>
                  </a:lnTo>
                  <a:lnTo>
                    <a:pt x="45" y="133"/>
                  </a:lnTo>
                  <a:lnTo>
                    <a:pt x="52" y="131"/>
                  </a:lnTo>
                  <a:lnTo>
                    <a:pt x="193"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5" name="Freeform 43">
              <a:extLst>
                <a:ext uri="{FF2B5EF4-FFF2-40B4-BE49-F238E27FC236}">
                  <a16:creationId xmlns:a16="http://schemas.microsoft.com/office/drawing/2014/main" id="{2107FD9F-B26B-47FF-BABC-6CEF0AD50A87}"/>
                </a:ext>
              </a:extLst>
            </p:cNvPr>
            <p:cNvSpPr>
              <a:spLocks/>
            </p:cNvSpPr>
            <p:nvPr/>
          </p:nvSpPr>
          <p:spPr bwMode="auto">
            <a:xfrm>
              <a:off x="5083175" y="2066925"/>
              <a:ext cx="69850" cy="114300"/>
            </a:xfrm>
            <a:custGeom>
              <a:avLst/>
              <a:gdLst>
                <a:gd name="T0" fmla="*/ 0 w 133"/>
                <a:gd name="T1" fmla="*/ 38 h 216"/>
                <a:gd name="T2" fmla="*/ 0 w 133"/>
                <a:gd name="T3" fmla="*/ 38 h 216"/>
                <a:gd name="T4" fmla="*/ 0 w 133"/>
                <a:gd name="T5" fmla="*/ 44 h 216"/>
                <a:gd name="T6" fmla="*/ 2 w 133"/>
                <a:gd name="T7" fmla="*/ 52 h 216"/>
                <a:gd name="T8" fmla="*/ 61 w 133"/>
                <a:gd name="T9" fmla="*/ 192 h 216"/>
                <a:gd name="T10" fmla="*/ 61 w 133"/>
                <a:gd name="T11" fmla="*/ 192 h 216"/>
                <a:gd name="T12" fmla="*/ 64 w 133"/>
                <a:gd name="T13" fmla="*/ 199 h 216"/>
                <a:gd name="T14" fmla="*/ 69 w 133"/>
                <a:gd name="T15" fmla="*/ 205 h 216"/>
                <a:gd name="T16" fmla="*/ 75 w 133"/>
                <a:gd name="T17" fmla="*/ 209 h 216"/>
                <a:gd name="T18" fmla="*/ 81 w 133"/>
                <a:gd name="T19" fmla="*/ 212 h 216"/>
                <a:gd name="T20" fmla="*/ 88 w 133"/>
                <a:gd name="T21" fmla="*/ 215 h 216"/>
                <a:gd name="T22" fmla="*/ 95 w 133"/>
                <a:gd name="T23" fmla="*/ 216 h 216"/>
                <a:gd name="T24" fmla="*/ 103 w 133"/>
                <a:gd name="T25" fmla="*/ 215 h 216"/>
                <a:gd name="T26" fmla="*/ 109 w 133"/>
                <a:gd name="T27" fmla="*/ 212 h 216"/>
                <a:gd name="T28" fmla="*/ 109 w 133"/>
                <a:gd name="T29" fmla="*/ 212 h 216"/>
                <a:gd name="T30" fmla="*/ 116 w 133"/>
                <a:gd name="T31" fmla="*/ 209 h 216"/>
                <a:gd name="T32" fmla="*/ 122 w 133"/>
                <a:gd name="T33" fmla="*/ 205 h 216"/>
                <a:gd name="T34" fmla="*/ 127 w 133"/>
                <a:gd name="T35" fmla="*/ 198 h 216"/>
                <a:gd name="T36" fmla="*/ 130 w 133"/>
                <a:gd name="T37" fmla="*/ 192 h 216"/>
                <a:gd name="T38" fmla="*/ 132 w 133"/>
                <a:gd name="T39" fmla="*/ 185 h 216"/>
                <a:gd name="T40" fmla="*/ 133 w 133"/>
                <a:gd name="T41" fmla="*/ 178 h 216"/>
                <a:gd name="T42" fmla="*/ 132 w 133"/>
                <a:gd name="T43" fmla="*/ 171 h 216"/>
                <a:gd name="T44" fmla="*/ 130 w 133"/>
                <a:gd name="T45" fmla="*/ 164 h 216"/>
                <a:gd name="T46" fmla="*/ 71 w 133"/>
                <a:gd name="T47" fmla="*/ 24 h 216"/>
                <a:gd name="T48" fmla="*/ 71 w 133"/>
                <a:gd name="T49" fmla="*/ 24 h 216"/>
                <a:gd name="T50" fmla="*/ 68 w 133"/>
                <a:gd name="T51" fmla="*/ 16 h 216"/>
                <a:gd name="T52" fmla="*/ 64 w 133"/>
                <a:gd name="T53" fmla="*/ 11 h 216"/>
                <a:gd name="T54" fmla="*/ 58 w 133"/>
                <a:gd name="T55" fmla="*/ 6 h 216"/>
                <a:gd name="T56" fmla="*/ 52 w 133"/>
                <a:gd name="T57" fmla="*/ 3 h 216"/>
                <a:gd name="T58" fmla="*/ 44 w 133"/>
                <a:gd name="T59" fmla="*/ 1 h 216"/>
                <a:gd name="T60" fmla="*/ 38 w 133"/>
                <a:gd name="T61" fmla="*/ 0 h 216"/>
                <a:gd name="T62" fmla="*/ 30 w 133"/>
                <a:gd name="T63" fmla="*/ 1 h 216"/>
                <a:gd name="T64" fmla="*/ 23 w 133"/>
                <a:gd name="T65" fmla="*/ 3 h 216"/>
                <a:gd name="T66" fmla="*/ 23 w 133"/>
                <a:gd name="T67" fmla="*/ 3 h 216"/>
                <a:gd name="T68" fmla="*/ 17 w 133"/>
                <a:gd name="T69" fmla="*/ 5 h 216"/>
                <a:gd name="T70" fmla="*/ 13 w 133"/>
                <a:gd name="T71" fmla="*/ 8 h 216"/>
                <a:gd name="T72" fmla="*/ 9 w 133"/>
                <a:gd name="T73" fmla="*/ 13 h 216"/>
                <a:gd name="T74" fmla="*/ 5 w 133"/>
                <a:gd name="T75" fmla="*/ 17 h 216"/>
                <a:gd name="T76" fmla="*/ 3 w 133"/>
                <a:gd name="T77" fmla="*/ 21 h 216"/>
                <a:gd name="T78" fmla="*/ 1 w 133"/>
                <a:gd name="T79" fmla="*/ 27 h 216"/>
                <a:gd name="T80" fmla="*/ 0 w 133"/>
                <a:gd name="T81" fmla="*/ 32 h 216"/>
                <a:gd name="T82" fmla="*/ 0 w 133"/>
                <a:gd name="T83" fmla="*/ 38 h 216"/>
                <a:gd name="T84" fmla="*/ 0 w 133"/>
                <a:gd name="T85" fmla="*/ 3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16">
                  <a:moveTo>
                    <a:pt x="0" y="38"/>
                  </a:moveTo>
                  <a:lnTo>
                    <a:pt x="0" y="38"/>
                  </a:lnTo>
                  <a:lnTo>
                    <a:pt x="0" y="44"/>
                  </a:lnTo>
                  <a:lnTo>
                    <a:pt x="2" y="52"/>
                  </a:lnTo>
                  <a:lnTo>
                    <a:pt x="61" y="192"/>
                  </a:lnTo>
                  <a:lnTo>
                    <a:pt x="61" y="192"/>
                  </a:lnTo>
                  <a:lnTo>
                    <a:pt x="64" y="199"/>
                  </a:lnTo>
                  <a:lnTo>
                    <a:pt x="69" y="205"/>
                  </a:lnTo>
                  <a:lnTo>
                    <a:pt x="75" y="209"/>
                  </a:lnTo>
                  <a:lnTo>
                    <a:pt x="81" y="212"/>
                  </a:lnTo>
                  <a:lnTo>
                    <a:pt x="88" y="215"/>
                  </a:lnTo>
                  <a:lnTo>
                    <a:pt x="95" y="216"/>
                  </a:lnTo>
                  <a:lnTo>
                    <a:pt x="103" y="215"/>
                  </a:lnTo>
                  <a:lnTo>
                    <a:pt x="109" y="212"/>
                  </a:lnTo>
                  <a:lnTo>
                    <a:pt x="109" y="212"/>
                  </a:lnTo>
                  <a:lnTo>
                    <a:pt x="116" y="209"/>
                  </a:lnTo>
                  <a:lnTo>
                    <a:pt x="122" y="205"/>
                  </a:lnTo>
                  <a:lnTo>
                    <a:pt x="127" y="198"/>
                  </a:lnTo>
                  <a:lnTo>
                    <a:pt x="130" y="192"/>
                  </a:lnTo>
                  <a:lnTo>
                    <a:pt x="132" y="185"/>
                  </a:lnTo>
                  <a:lnTo>
                    <a:pt x="133" y="178"/>
                  </a:lnTo>
                  <a:lnTo>
                    <a:pt x="132" y="171"/>
                  </a:lnTo>
                  <a:lnTo>
                    <a:pt x="130" y="164"/>
                  </a:lnTo>
                  <a:lnTo>
                    <a:pt x="71" y="24"/>
                  </a:lnTo>
                  <a:lnTo>
                    <a:pt x="71" y="24"/>
                  </a:lnTo>
                  <a:lnTo>
                    <a:pt x="68" y="16"/>
                  </a:lnTo>
                  <a:lnTo>
                    <a:pt x="64" y="11"/>
                  </a:lnTo>
                  <a:lnTo>
                    <a:pt x="58" y="6"/>
                  </a:lnTo>
                  <a:lnTo>
                    <a:pt x="52" y="3"/>
                  </a:lnTo>
                  <a:lnTo>
                    <a:pt x="44" y="1"/>
                  </a:lnTo>
                  <a:lnTo>
                    <a:pt x="38" y="0"/>
                  </a:lnTo>
                  <a:lnTo>
                    <a:pt x="30" y="1"/>
                  </a:lnTo>
                  <a:lnTo>
                    <a:pt x="23" y="3"/>
                  </a:lnTo>
                  <a:lnTo>
                    <a:pt x="23" y="3"/>
                  </a:lnTo>
                  <a:lnTo>
                    <a:pt x="17" y="5"/>
                  </a:lnTo>
                  <a:lnTo>
                    <a:pt x="13" y="8"/>
                  </a:lnTo>
                  <a:lnTo>
                    <a:pt x="9" y="13"/>
                  </a:lnTo>
                  <a:lnTo>
                    <a:pt x="5" y="17"/>
                  </a:lnTo>
                  <a:lnTo>
                    <a:pt x="3" y="21"/>
                  </a:lnTo>
                  <a:lnTo>
                    <a:pt x="1" y="27"/>
                  </a:lnTo>
                  <a:lnTo>
                    <a:pt x="0" y="32"/>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6" name="Freeform 44">
              <a:extLst>
                <a:ext uri="{FF2B5EF4-FFF2-40B4-BE49-F238E27FC236}">
                  <a16:creationId xmlns:a16="http://schemas.microsoft.com/office/drawing/2014/main" id="{8C03C6E3-8C8E-44C9-A143-8FE29BDF56BC}"/>
                </a:ext>
              </a:extLst>
            </p:cNvPr>
            <p:cNvSpPr>
              <a:spLocks/>
            </p:cNvSpPr>
            <p:nvPr/>
          </p:nvSpPr>
          <p:spPr bwMode="auto">
            <a:xfrm>
              <a:off x="4900613" y="1627188"/>
              <a:ext cx="69850" cy="114300"/>
            </a:xfrm>
            <a:custGeom>
              <a:avLst/>
              <a:gdLst>
                <a:gd name="T0" fmla="*/ 130 w 133"/>
                <a:gd name="T1" fmla="*/ 164 h 216"/>
                <a:gd name="T2" fmla="*/ 72 w 133"/>
                <a:gd name="T3" fmla="*/ 23 h 216"/>
                <a:gd name="T4" fmla="*/ 72 w 133"/>
                <a:gd name="T5" fmla="*/ 23 h 216"/>
                <a:gd name="T6" fmla="*/ 68 w 133"/>
                <a:gd name="T7" fmla="*/ 17 h 216"/>
                <a:gd name="T8" fmla="*/ 64 w 133"/>
                <a:gd name="T9" fmla="*/ 11 h 216"/>
                <a:gd name="T10" fmla="*/ 58 w 133"/>
                <a:gd name="T11" fmla="*/ 7 h 216"/>
                <a:gd name="T12" fmla="*/ 52 w 133"/>
                <a:gd name="T13" fmla="*/ 4 h 216"/>
                <a:gd name="T14" fmla="*/ 44 w 133"/>
                <a:gd name="T15" fmla="*/ 1 h 216"/>
                <a:gd name="T16" fmla="*/ 38 w 133"/>
                <a:gd name="T17" fmla="*/ 0 h 216"/>
                <a:gd name="T18" fmla="*/ 30 w 133"/>
                <a:gd name="T19" fmla="*/ 0 h 216"/>
                <a:gd name="T20" fmla="*/ 23 w 133"/>
                <a:gd name="T21" fmla="*/ 4 h 216"/>
                <a:gd name="T22" fmla="*/ 23 w 133"/>
                <a:gd name="T23" fmla="*/ 4 h 216"/>
                <a:gd name="T24" fmla="*/ 18 w 133"/>
                <a:gd name="T25" fmla="*/ 6 h 216"/>
                <a:gd name="T26" fmla="*/ 13 w 133"/>
                <a:gd name="T27" fmla="*/ 9 h 216"/>
                <a:gd name="T28" fmla="*/ 10 w 133"/>
                <a:gd name="T29" fmla="*/ 12 h 216"/>
                <a:gd name="T30" fmla="*/ 6 w 133"/>
                <a:gd name="T31" fmla="*/ 17 h 216"/>
                <a:gd name="T32" fmla="*/ 3 w 133"/>
                <a:gd name="T33" fmla="*/ 22 h 216"/>
                <a:gd name="T34" fmla="*/ 1 w 133"/>
                <a:gd name="T35" fmla="*/ 27 h 216"/>
                <a:gd name="T36" fmla="*/ 0 w 133"/>
                <a:gd name="T37" fmla="*/ 32 h 216"/>
                <a:gd name="T38" fmla="*/ 0 w 133"/>
                <a:gd name="T39" fmla="*/ 38 h 216"/>
                <a:gd name="T40" fmla="*/ 0 w 133"/>
                <a:gd name="T41" fmla="*/ 38 h 216"/>
                <a:gd name="T42" fmla="*/ 1 w 133"/>
                <a:gd name="T43" fmla="*/ 45 h 216"/>
                <a:gd name="T44" fmla="*/ 3 w 133"/>
                <a:gd name="T45" fmla="*/ 52 h 216"/>
                <a:gd name="T46" fmla="*/ 61 w 133"/>
                <a:gd name="T47" fmla="*/ 192 h 216"/>
                <a:gd name="T48" fmla="*/ 61 w 133"/>
                <a:gd name="T49" fmla="*/ 192 h 216"/>
                <a:gd name="T50" fmla="*/ 64 w 133"/>
                <a:gd name="T51" fmla="*/ 199 h 216"/>
                <a:gd name="T52" fmla="*/ 69 w 133"/>
                <a:gd name="T53" fmla="*/ 205 h 216"/>
                <a:gd name="T54" fmla="*/ 75 w 133"/>
                <a:gd name="T55" fmla="*/ 210 h 216"/>
                <a:gd name="T56" fmla="*/ 81 w 133"/>
                <a:gd name="T57" fmla="*/ 213 h 216"/>
                <a:gd name="T58" fmla="*/ 88 w 133"/>
                <a:gd name="T59" fmla="*/ 215 h 216"/>
                <a:gd name="T60" fmla="*/ 95 w 133"/>
                <a:gd name="T61" fmla="*/ 216 h 216"/>
                <a:gd name="T62" fmla="*/ 103 w 133"/>
                <a:gd name="T63" fmla="*/ 215 h 216"/>
                <a:gd name="T64" fmla="*/ 109 w 133"/>
                <a:gd name="T65" fmla="*/ 213 h 216"/>
                <a:gd name="T66" fmla="*/ 109 w 133"/>
                <a:gd name="T67" fmla="*/ 213 h 216"/>
                <a:gd name="T68" fmla="*/ 117 w 133"/>
                <a:gd name="T69" fmla="*/ 210 h 216"/>
                <a:gd name="T70" fmla="*/ 122 w 133"/>
                <a:gd name="T71" fmla="*/ 204 h 216"/>
                <a:gd name="T72" fmla="*/ 127 w 133"/>
                <a:gd name="T73" fmla="*/ 199 h 216"/>
                <a:gd name="T74" fmla="*/ 130 w 133"/>
                <a:gd name="T75" fmla="*/ 192 h 216"/>
                <a:gd name="T76" fmla="*/ 132 w 133"/>
                <a:gd name="T77" fmla="*/ 186 h 216"/>
                <a:gd name="T78" fmla="*/ 133 w 133"/>
                <a:gd name="T79" fmla="*/ 178 h 216"/>
                <a:gd name="T80" fmla="*/ 132 w 133"/>
                <a:gd name="T81" fmla="*/ 171 h 216"/>
                <a:gd name="T82" fmla="*/ 130 w 133"/>
                <a:gd name="T83" fmla="*/ 164 h 216"/>
                <a:gd name="T84" fmla="*/ 130 w 133"/>
                <a:gd name="T85" fmla="*/ 16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16">
                  <a:moveTo>
                    <a:pt x="130" y="164"/>
                  </a:moveTo>
                  <a:lnTo>
                    <a:pt x="72" y="23"/>
                  </a:lnTo>
                  <a:lnTo>
                    <a:pt x="72" y="23"/>
                  </a:lnTo>
                  <a:lnTo>
                    <a:pt x="68" y="17"/>
                  </a:lnTo>
                  <a:lnTo>
                    <a:pt x="64" y="11"/>
                  </a:lnTo>
                  <a:lnTo>
                    <a:pt x="58" y="7"/>
                  </a:lnTo>
                  <a:lnTo>
                    <a:pt x="52" y="4"/>
                  </a:lnTo>
                  <a:lnTo>
                    <a:pt x="44" y="1"/>
                  </a:lnTo>
                  <a:lnTo>
                    <a:pt x="38" y="0"/>
                  </a:lnTo>
                  <a:lnTo>
                    <a:pt x="30" y="0"/>
                  </a:lnTo>
                  <a:lnTo>
                    <a:pt x="23" y="4"/>
                  </a:lnTo>
                  <a:lnTo>
                    <a:pt x="23" y="4"/>
                  </a:lnTo>
                  <a:lnTo>
                    <a:pt x="18" y="6"/>
                  </a:lnTo>
                  <a:lnTo>
                    <a:pt x="13" y="9"/>
                  </a:lnTo>
                  <a:lnTo>
                    <a:pt x="10" y="12"/>
                  </a:lnTo>
                  <a:lnTo>
                    <a:pt x="6" y="17"/>
                  </a:lnTo>
                  <a:lnTo>
                    <a:pt x="3" y="22"/>
                  </a:lnTo>
                  <a:lnTo>
                    <a:pt x="1" y="27"/>
                  </a:lnTo>
                  <a:lnTo>
                    <a:pt x="0" y="32"/>
                  </a:lnTo>
                  <a:lnTo>
                    <a:pt x="0" y="38"/>
                  </a:lnTo>
                  <a:lnTo>
                    <a:pt x="0" y="38"/>
                  </a:lnTo>
                  <a:lnTo>
                    <a:pt x="1" y="45"/>
                  </a:lnTo>
                  <a:lnTo>
                    <a:pt x="3" y="52"/>
                  </a:lnTo>
                  <a:lnTo>
                    <a:pt x="61" y="192"/>
                  </a:lnTo>
                  <a:lnTo>
                    <a:pt x="61" y="192"/>
                  </a:lnTo>
                  <a:lnTo>
                    <a:pt x="64" y="199"/>
                  </a:lnTo>
                  <a:lnTo>
                    <a:pt x="69" y="205"/>
                  </a:lnTo>
                  <a:lnTo>
                    <a:pt x="75" y="210"/>
                  </a:lnTo>
                  <a:lnTo>
                    <a:pt x="81" y="213"/>
                  </a:lnTo>
                  <a:lnTo>
                    <a:pt x="88" y="215"/>
                  </a:lnTo>
                  <a:lnTo>
                    <a:pt x="95" y="216"/>
                  </a:lnTo>
                  <a:lnTo>
                    <a:pt x="103" y="215"/>
                  </a:lnTo>
                  <a:lnTo>
                    <a:pt x="109" y="213"/>
                  </a:lnTo>
                  <a:lnTo>
                    <a:pt x="109" y="213"/>
                  </a:lnTo>
                  <a:lnTo>
                    <a:pt x="117" y="210"/>
                  </a:lnTo>
                  <a:lnTo>
                    <a:pt x="122" y="204"/>
                  </a:lnTo>
                  <a:lnTo>
                    <a:pt x="127" y="199"/>
                  </a:lnTo>
                  <a:lnTo>
                    <a:pt x="130" y="192"/>
                  </a:lnTo>
                  <a:lnTo>
                    <a:pt x="132" y="186"/>
                  </a:lnTo>
                  <a:lnTo>
                    <a:pt x="133" y="178"/>
                  </a:lnTo>
                  <a:lnTo>
                    <a:pt x="132" y="171"/>
                  </a:lnTo>
                  <a:lnTo>
                    <a:pt x="130" y="164"/>
                  </a:lnTo>
                  <a:lnTo>
                    <a:pt x="130"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7" name="Freeform 45">
              <a:extLst>
                <a:ext uri="{FF2B5EF4-FFF2-40B4-BE49-F238E27FC236}">
                  <a16:creationId xmlns:a16="http://schemas.microsoft.com/office/drawing/2014/main" id="{95E41796-EFEF-41A4-8E12-2A5B465AF11B}"/>
                </a:ext>
              </a:extLst>
            </p:cNvPr>
            <p:cNvSpPr>
              <a:spLocks/>
            </p:cNvSpPr>
            <p:nvPr/>
          </p:nvSpPr>
          <p:spPr bwMode="auto">
            <a:xfrm>
              <a:off x="5191125" y="1960563"/>
              <a:ext cx="112713" cy="69850"/>
            </a:xfrm>
            <a:custGeom>
              <a:avLst/>
              <a:gdLst>
                <a:gd name="T0" fmla="*/ 213 w 215"/>
                <a:gd name="T1" fmla="*/ 110 h 133"/>
                <a:gd name="T2" fmla="*/ 213 w 215"/>
                <a:gd name="T3" fmla="*/ 110 h 133"/>
                <a:gd name="T4" fmla="*/ 215 w 215"/>
                <a:gd name="T5" fmla="*/ 103 h 133"/>
                <a:gd name="T6" fmla="*/ 215 w 215"/>
                <a:gd name="T7" fmla="*/ 95 h 133"/>
                <a:gd name="T8" fmla="*/ 215 w 215"/>
                <a:gd name="T9" fmla="*/ 89 h 133"/>
                <a:gd name="T10" fmla="*/ 213 w 215"/>
                <a:gd name="T11" fmla="*/ 81 h 133"/>
                <a:gd name="T12" fmla="*/ 209 w 215"/>
                <a:gd name="T13" fmla="*/ 75 h 133"/>
                <a:gd name="T14" fmla="*/ 204 w 215"/>
                <a:gd name="T15" fmla="*/ 69 h 133"/>
                <a:gd name="T16" fmla="*/ 198 w 215"/>
                <a:gd name="T17" fmla="*/ 65 h 133"/>
                <a:gd name="T18" fmla="*/ 192 w 215"/>
                <a:gd name="T19" fmla="*/ 62 h 133"/>
                <a:gd name="T20" fmla="*/ 51 w 215"/>
                <a:gd name="T21" fmla="*/ 3 h 133"/>
                <a:gd name="T22" fmla="*/ 51 w 215"/>
                <a:gd name="T23" fmla="*/ 3 h 133"/>
                <a:gd name="T24" fmla="*/ 44 w 215"/>
                <a:gd name="T25" fmla="*/ 1 h 133"/>
                <a:gd name="T26" fmla="*/ 37 w 215"/>
                <a:gd name="T27" fmla="*/ 0 h 133"/>
                <a:gd name="T28" fmla="*/ 29 w 215"/>
                <a:gd name="T29" fmla="*/ 1 h 133"/>
                <a:gd name="T30" fmla="*/ 23 w 215"/>
                <a:gd name="T31" fmla="*/ 3 h 133"/>
                <a:gd name="T32" fmla="*/ 16 w 215"/>
                <a:gd name="T33" fmla="*/ 6 h 133"/>
                <a:gd name="T34" fmla="*/ 11 w 215"/>
                <a:gd name="T35" fmla="*/ 11 h 133"/>
                <a:gd name="T36" fmla="*/ 6 w 215"/>
                <a:gd name="T37" fmla="*/ 17 h 133"/>
                <a:gd name="T38" fmla="*/ 2 w 215"/>
                <a:gd name="T39" fmla="*/ 24 h 133"/>
                <a:gd name="T40" fmla="*/ 2 w 215"/>
                <a:gd name="T41" fmla="*/ 24 h 133"/>
                <a:gd name="T42" fmla="*/ 0 w 215"/>
                <a:gd name="T43" fmla="*/ 30 h 133"/>
                <a:gd name="T44" fmla="*/ 0 w 215"/>
                <a:gd name="T45" fmla="*/ 38 h 133"/>
                <a:gd name="T46" fmla="*/ 0 w 215"/>
                <a:gd name="T47" fmla="*/ 38 h 133"/>
                <a:gd name="T48" fmla="*/ 0 w 215"/>
                <a:gd name="T49" fmla="*/ 43 h 133"/>
                <a:gd name="T50" fmla="*/ 1 w 215"/>
                <a:gd name="T51" fmla="*/ 49 h 133"/>
                <a:gd name="T52" fmla="*/ 3 w 215"/>
                <a:gd name="T53" fmla="*/ 54 h 133"/>
                <a:gd name="T54" fmla="*/ 5 w 215"/>
                <a:gd name="T55" fmla="*/ 58 h 133"/>
                <a:gd name="T56" fmla="*/ 8 w 215"/>
                <a:gd name="T57" fmla="*/ 63 h 133"/>
                <a:gd name="T58" fmla="*/ 13 w 215"/>
                <a:gd name="T59" fmla="*/ 67 h 133"/>
                <a:gd name="T60" fmla="*/ 17 w 215"/>
                <a:gd name="T61" fmla="*/ 70 h 133"/>
                <a:gd name="T62" fmla="*/ 23 w 215"/>
                <a:gd name="T63" fmla="*/ 72 h 133"/>
                <a:gd name="T64" fmla="*/ 163 w 215"/>
                <a:gd name="T65" fmla="*/ 131 h 133"/>
                <a:gd name="T66" fmla="*/ 163 w 215"/>
                <a:gd name="T67" fmla="*/ 131 h 133"/>
                <a:gd name="T68" fmla="*/ 170 w 215"/>
                <a:gd name="T69" fmla="*/ 133 h 133"/>
                <a:gd name="T70" fmla="*/ 178 w 215"/>
                <a:gd name="T71" fmla="*/ 133 h 133"/>
                <a:gd name="T72" fmla="*/ 185 w 215"/>
                <a:gd name="T73" fmla="*/ 133 h 133"/>
                <a:gd name="T74" fmla="*/ 192 w 215"/>
                <a:gd name="T75" fmla="*/ 131 h 133"/>
                <a:gd name="T76" fmla="*/ 198 w 215"/>
                <a:gd name="T77" fmla="*/ 127 h 133"/>
                <a:gd name="T78" fmla="*/ 204 w 215"/>
                <a:gd name="T79" fmla="*/ 122 h 133"/>
                <a:gd name="T80" fmla="*/ 208 w 215"/>
                <a:gd name="T81" fmla="*/ 117 h 133"/>
                <a:gd name="T82" fmla="*/ 213 w 215"/>
                <a:gd name="T83" fmla="*/ 110 h 133"/>
                <a:gd name="T84" fmla="*/ 213 w 215"/>
                <a:gd name="T85"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 h="133">
                  <a:moveTo>
                    <a:pt x="213" y="110"/>
                  </a:moveTo>
                  <a:lnTo>
                    <a:pt x="213" y="110"/>
                  </a:lnTo>
                  <a:lnTo>
                    <a:pt x="215" y="103"/>
                  </a:lnTo>
                  <a:lnTo>
                    <a:pt x="215" y="95"/>
                  </a:lnTo>
                  <a:lnTo>
                    <a:pt x="215" y="89"/>
                  </a:lnTo>
                  <a:lnTo>
                    <a:pt x="213" y="81"/>
                  </a:lnTo>
                  <a:lnTo>
                    <a:pt x="209" y="75"/>
                  </a:lnTo>
                  <a:lnTo>
                    <a:pt x="204" y="69"/>
                  </a:lnTo>
                  <a:lnTo>
                    <a:pt x="198" y="65"/>
                  </a:lnTo>
                  <a:lnTo>
                    <a:pt x="192" y="62"/>
                  </a:lnTo>
                  <a:lnTo>
                    <a:pt x="51" y="3"/>
                  </a:lnTo>
                  <a:lnTo>
                    <a:pt x="51" y="3"/>
                  </a:lnTo>
                  <a:lnTo>
                    <a:pt x="44" y="1"/>
                  </a:lnTo>
                  <a:lnTo>
                    <a:pt x="37" y="0"/>
                  </a:lnTo>
                  <a:lnTo>
                    <a:pt x="29" y="1"/>
                  </a:lnTo>
                  <a:lnTo>
                    <a:pt x="23" y="3"/>
                  </a:lnTo>
                  <a:lnTo>
                    <a:pt x="16" y="6"/>
                  </a:lnTo>
                  <a:lnTo>
                    <a:pt x="11" y="11"/>
                  </a:lnTo>
                  <a:lnTo>
                    <a:pt x="6" y="17"/>
                  </a:lnTo>
                  <a:lnTo>
                    <a:pt x="2" y="24"/>
                  </a:lnTo>
                  <a:lnTo>
                    <a:pt x="2" y="24"/>
                  </a:lnTo>
                  <a:lnTo>
                    <a:pt x="0" y="30"/>
                  </a:lnTo>
                  <a:lnTo>
                    <a:pt x="0" y="38"/>
                  </a:lnTo>
                  <a:lnTo>
                    <a:pt x="0" y="38"/>
                  </a:lnTo>
                  <a:lnTo>
                    <a:pt x="0" y="43"/>
                  </a:lnTo>
                  <a:lnTo>
                    <a:pt x="1" y="49"/>
                  </a:lnTo>
                  <a:lnTo>
                    <a:pt x="3" y="54"/>
                  </a:lnTo>
                  <a:lnTo>
                    <a:pt x="5" y="58"/>
                  </a:lnTo>
                  <a:lnTo>
                    <a:pt x="8" y="63"/>
                  </a:lnTo>
                  <a:lnTo>
                    <a:pt x="13" y="67"/>
                  </a:lnTo>
                  <a:lnTo>
                    <a:pt x="17" y="70"/>
                  </a:lnTo>
                  <a:lnTo>
                    <a:pt x="23" y="72"/>
                  </a:lnTo>
                  <a:lnTo>
                    <a:pt x="163" y="131"/>
                  </a:lnTo>
                  <a:lnTo>
                    <a:pt x="163" y="131"/>
                  </a:lnTo>
                  <a:lnTo>
                    <a:pt x="170" y="133"/>
                  </a:lnTo>
                  <a:lnTo>
                    <a:pt x="178" y="133"/>
                  </a:lnTo>
                  <a:lnTo>
                    <a:pt x="185" y="133"/>
                  </a:lnTo>
                  <a:lnTo>
                    <a:pt x="192" y="131"/>
                  </a:lnTo>
                  <a:lnTo>
                    <a:pt x="198" y="127"/>
                  </a:lnTo>
                  <a:lnTo>
                    <a:pt x="204" y="122"/>
                  </a:lnTo>
                  <a:lnTo>
                    <a:pt x="208" y="117"/>
                  </a:lnTo>
                  <a:lnTo>
                    <a:pt x="213" y="110"/>
                  </a:lnTo>
                  <a:lnTo>
                    <a:pt x="213"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8" name="Freeform 46">
              <a:extLst>
                <a:ext uri="{FF2B5EF4-FFF2-40B4-BE49-F238E27FC236}">
                  <a16:creationId xmlns:a16="http://schemas.microsoft.com/office/drawing/2014/main" id="{22F3F59F-AC21-41A8-ABA5-EA576EF3E4D4}"/>
                </a:ext>
              </a:extLst>
            </p:cNvPr>
            <p:cNvSpPr>
              <a:spLocks/>
            </p:cNvSpPr>
            <p:nvPr/>
          </p:nvSpPr>
          <p:spPr bwMode="auto">
            <a:xfrm>
              <a:off x="4749800" y="1778000"/>
              <a:ext cx="114300" cy="69850"/>
            </a:xfrm>
            <a:custGeom>
              <a:avLst/>
              <a:gdLst>
                <a:gd name="T0" fmla="*/ 213 w 216"/>
                <a:gd name="T1" fmla="*/ 110 h 133"/>
                <a:gd name="T2" fmla="*/ 213 w 216"/>
                <a:gd name="T3" fmla="*/ 110 h 133"/>
                <a:gd name="T4" fmla="*/ 215 w 216"/>
                <a:gd name="T5" fmla="*/ 103 h 133"/>
                <a:gd name="T6" fmla="*/ 216 w 216"/>
                <a:gd name="T7" fmla="*/ 96 h 133"/>
                <a:gd name="T8" fmla="*/ 215 w 216"/>
                <a:gd name="T9" fmla="*/ 89 h 133"/>
                <a:gd name="T10" fmla="*/ 213 w 216"/>
                <a:gd name="T11" fmla="*/ 82 h 133"/>
                <a:gd name="T12" fmla="*/ 210 w 216"/>
                <a:gd name="T13" fmla="*/ 76 h 133"/>
                <a:gd name="T14" fmla="*/ 205 w 216"/>
                <a:gd name="T15" fmla="*/ 69 h 133"/>
                <a:gd name="T16" fmla="*/ 200 w 216"/>
                <a:gd name="T17" fmla="*/ 65 h 133"/>
                <a:gd name="T18" fmla="*/ 193 w 216"/>
                <a:gd name="T19" fmla="*/ 62 h 133"/>
                <a:gd name="T20" fmla="*/ 52 w 216"/>
                <a:gd name="T21" fmla="*/ 3 h 133"/>
                <a:gd name="T22" fmla="*/ 52 w 216"/>
                <a:gd name="T23" fmla="*/ 3 h 133"/>
                <a:gd name="T24" fmla="*/ 45 w 216"/>
                <a:gd name="T25" fmla="*/ 1 h 133"/>
                <a:gd name="T26" fmla="*/ 38 w 216"/>
                <a:gd name="T27" fmla="*/ 0 h 133"/>
                <a:gd name="T28" fmla="*/ 31 w 216"/>
                <a:gd name="T29" fmla="*/ 1 h 133"/>
                <a:gd name="T30" fmla="*/ 24 w 216"/>
                <a:gd name="T31" fmla="*/ 3 h 133"/>
                <a:gd name="T32" fmla="*/ 18 w 216"/>
                <a:gd name="T33" fmla="*/ 6 h 133"/>
                <a:gd name="T34" fmla="*/ 12 w 216"/>
                <a:gd name="T35" fmla="*/ 11 h 133"/>
                <a:gd name="T36" fmla="*/ 7 w 216"/>
                <a:gd name="T37" fmla="*/ 17 h 133"/>
                <a:gd name="T38" fmla="*/ 4 w 216"/>
                <a:gd name="T39" fmla="*/ 24 h 133"/>
                <a:gd name="T40" fmla="*/ 4 w 216"/>
                <a:gd name="T41" fmla="*/ 24 h 133"/>
                <a:gd name="T42" fmla="*/ 1 w 216"/>
                <a:gd name="T43" fmla="*/ 30 h 133"/>
                <a:gd name="T44" fmla="*/ 0 w 216"/>
                <a:gd name="T45" fmla="*/ 38 h 133"/>
                <a:gd name="T46" fmla="*/ 0 w 216"/>
                <a:gd name="T47" fmla="*/ 38 h 133"/>
                <a:gd name="T48" fmla="*/ 1 w 216"/>
                <a:gd name="T49" fmla="*/ 43 h 133"/>
                <a:gd name="T50" fmla="*/ 2 w 216"/>
                <a:gd name="T51" fmla="*/ 48 h 133"/>
                <a:gd name="T52" fmla="*/ 5 w 216"/>
                <a:gd name="T53" fmla="*/ 54 h 133"/>
                <a:gd name="T54" fmla="*/ 7 w 216"/>
                <a:gd name="T55" fmla="*/ 58 h 133"/>
                <a:gd name="T56" fmla="*/ 10 w 216"/>
                <a:gd name="T57" fmla="*/ 63 h 133"/>
                <a:gd name="T58" fmla="*/ 14 w 216"/>
                <a:gd name="T59" fmla="*/ 67 h 133"/>
                <a:gd name="T60" fmla="*/ 19 w 216"/>
                <a:gd name="T61" fmla="*/ 70 h 133"/>
                <a:gd name="T62" fmla="*/ 24 w 216"/>
                <a:gd name="T63" fmla="*/ 72 h 133"/>
                <a:gd name="T64" fmla="*/ 164 w 216"/>
                <a:gd name="T65" fmla="*/ 131 h 133"/>
                <a:gd name="T66" fmla="*/ 164 w 216"/>
                <a:gd name="T67" fmla="*/ 131 h 133"/>
                <a:gd name="T68" fmla="*/ 172 w 216"/>
                <a:gd name="T69" fmla="*/ 133 h 133"/>
                <a:gd name="T70" fmla="*/ 179 w 216"/>
                <a:gd name="T71" fmla="*/ 133 h 133"/>
                <a:gd name="T72" fmla="*/ 186 w 216"/>
                <a:gd name="T73" fmla="*/ 133 h 133"/>
                <a:gd name="T74" fmla="*/ 193 w 216"/>
                <a:gd name="T75" fmla="*/ 131 h 133"/>
                <a:gd name="T76" fmla="*/ 199 w 216"/>
                <a:gd name="T77" fmla="*/ 128 h 133"/>
                <a:gd name="T78" fmla="*/ 205 w 216"/>
                <a:gd name="T79" fmla="*/ 122 h 133"/>
                <a:gd name="T80" fmla="*/ 210 w 216"/>
                <a:gd name="T81" fmla="*/ 117 h 133"/>
                <a:gd name="T82" fmla="*/ 213 w 216"/>
                <a:gd name="T83" fmla="*/ 110 h 133"/>
                <a:gd name="T84" fmla="*/ 213 w 216"/>
                <a:gd name="T85"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133">
                  <a:moveTo>
                    <a:pt x="213" y="110"/>
                  </a:moveTo>
                  <a:lnTo>
                    <a:pt x="213" y="110"/>
                  </a:lnTo>
                  <a:lnTo>
                    <a:pt x="215" y="103"/>
                  </a:lnTo>
                  <a:lnTo>
                    <a:pt x="216" y="96"/>
                  </a:lnTo>
                  <a:lnTo>
                    <a:pt x="215" y="89"/>
                  </a:lnTo>
                  <a:lnTo>
                    <a:pt x="213" y="82"/>
                  </a:lnTo>
                  <a:lnTo>
                    <a:pt x="210" y="76"/>
                  </a:lnTo>
                  <a:lnTo>
                    <a:pt x="205" y="69"/>
                  </a:lnTo>
                  <a:lnTo>
                    <a:pt x="200" y="65"/>
                  </a:lnTo>
                  <a:lnTo>
                    <a:pt x="193" y="62"/>
                  </a:lnTo>
                  <a:lnTo>
                    <a:pt x="52" y="3"/>
                  </a:lnTo>
                  <a:lnTo>
                    <a:pt x="52" y="3"/>
                  </a:lnTo>
                  <a:lnTo>
                    <a:pt x="45" y="1"/>
                  </a:lnTo>
                  <a:lnTo>
                    <a:pt x="38" y="0"/>
                  </a:lnTo>
                  <a:lnTo>
                    <a:pt x="31" y="1"/>
                  </a:lnTo>
                  <a:lnTo>
                    <a:pt x="24" y="3"/>
                  </a:lnTo>
                  <a:lnTo>
                    <a:pt x="18" y="6"/>
                  </a:lnTo>
                  <a:lnTo>
                    <a:pt x="12" y="11"/>
                  </a:lnTo>
                  <a:lnTo>
                    <a:pt x="7" y="17"/>
                  </a:lnTo>
                  <a:lnTo>
                    <a:pt x="4" y="24"/>
                  </a:lnTo>
                  <a:lnTo>
                    <a:pt x="4" y="24"/>
                  </a:lnTo>
                  <a:lnTo>
                    <a:pt x="1" y="30"/>
                  </a:lnTo>
                  <a:lnTo>
                    <a:pt x="0" y="38"/>
                  </a:lnTo>
                  <a:lnTo>
                    <a:pt x="0" y="38"/>
                  </a:lnTo>
                  <a:lnTo>
                    <a:pt x="1" y="43"/>
                  </a:lnTo>
                  <a:lnTo>
                    <a:pt x="2" y="48"/>
                  </a:lnTo>
                  <a:lnTo>
                    <a:pt x="5" y="54"/>
                  </a:lnTo>
                  <a:lnTo>
                    <a:pt x="7" y="58"/>
                  </a:lnTo>
                  <a:lnTo>
                    <a:pt x="10" y="63"/>
                  </a:lnTo>
                  <a:lnTo>
                    <a:pt x="14" y="67"/>
                  </a:lnTo>
                  <a:lnTo>
                    <a:pt x="19" y="70"/>
                  </a:lnTo>
                  <a:lnTo>
                    <a:pt x="24" y="72"/>
                  </a:lnTo>
                  <a:lnTo>
                    <a:pt x="164" y="131"/>
                  </a:lnTo>
                  <a:lnTo>
                    <a:pt x="164" y="131"/>
                  </a:lnTo>
                  <a:lnTo>
                    <a:pt x="172" y="133"/>
                  </a:lnTo>
                  <a:lnTo>
                    <a:pt x="179" y="133"/>
                  </a:lnTo>
                  <a:lnTo>
                    <a:pt x="186" y="133"/>
                  </a:lnTo>
                  <a:lnTo>
                    <a:pt x="193" y="131"/>
                  </a:lnTo>
                  <a:lnTo>
                    <a:pt x="199" y="128"/>
                  </a:lnTo>
                  <a:lnTo>
                    <a:pt x="205" y="122"/>
                  </a:lnTo>
                  <a:lnTo>
                    <a:pt x="210" y="117"/>
                  </a:lnTo>
                  <a:lnTo>
                    <a:pt x="213" y="110"/>
                  </a:lnTo>
                  <a:lnTo>
                    <a:pt x="213"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9" name="Freeform 47">
              <a:extLst>
                <a:ext uri="{FF2B5EF4-FFF2-40B4-BE49-F238E27FC236}">
                  <a16:creationId xmlns:a16="http://schemas.microsoft.com/office/drawing/2014/main" id="{7F3A3D05-6216-46BC-9382-BF564A2EE828}"/>
                </a:ext>
              </a:extLst>
            </p:cNvPr>
            <p:cNvSpPr>
              <a:spLocks/>
            </p:cNvSpPr>
            <p:nvPr/>
          </p:nvSpPr>
          <p:spPr bwMode="auto">
            <a:xfrm>
              <a:off x="4900613" y="2066925"/>
              <a:ext cx="69850" cy="114300"/>
            </a:xfrm>
            <a:custGeom>
              <a:avLst/>
              <a:gdLst>
                <a:gd name="T0" fmla="*/ 72 w 133"/>
                <a:gd name="T1" fmla="*/ 192 h 216"/>
                <a:gd name="T2" fmla="*/ 130 w 133"/>
                <a:gd name="T3" fmla="*/ 52 h 216"/>
                <a:gd name="T4" fmla="*/ 130 w 133"/>
                <a:gd name="T5" fmla="*/ 52 h 216"/>
                <a:gd name="T6" fmla="*/ 132 w 133"/>
                <a:gd name="T7" fmla="*/ 44 h 216"/>
                <a:gd name="T8" fmla="*/ 133 w 133"/>
                <a:gd name="T9" fmla="*/ 38 h 216"/>
                <a:gd name="T10" fmla="*/ 132 w 133"/>
                <a:gd name="T11" fmla="*/ 30 h 216"/>
                <a:gd name="T12" fmla="*/ 130 w 133"/>
                <a:gd name="T13" fmla="*/ 24 h 216"/>
                <a:gd name="T14" fmla="*/ 127 w 133"/>
                <a:gd name="T15" fmla="*/ 17 h 216"/>
                <a:gd name="T16" fmla="*/ 122 w 133"/>
                <a:gd name="T17" fmla="*/ 11 h 216"/>
                <a:gd name="T18" fmla="*/ 117 w 133"/>
                <a:gd name="T19" fmla="*/ 6 h 216"/>
                <a:gd name="T20" fmla="*/ 109 w 133"/>
                <a:gd name="T21" fmla="*/ 3 h 216"/>
                <a:gd name="T22" fmla="*/ 109 w 133"/>
                <a:gd name="T23" fmla="*/ 3 h 216"/>
                <a:gd name="T24" fmla="*/ 103 w 133"/>
                <a:gd name="T25" fmla="*/ 1 h 216"/>
                <a:gd name="T26" fmla="*/ 95 w 133"/>
                <a:gd name="T27" fmla="*/ 0 h 216"/>
                <a:gd name="T28" fmla="*/ 88 w 133"/>
                <a:gd name="T29" fmla="*/ 1 h 216"/>
                <a:gd name="T30" fmla="*/ 81 w 133"/>
                <a:gd name="T31" fmla="*/ 3 h 216"/>
                <a:gd name="T32" fmla="*/ 75 w 133"/>
                <a:gd name="T33" fmla="*/ 6 h 216"/>
                <a:gd name="T34" fmla="*/ 69 w 133"/>
                <a:gd name="T35" fmla="*/ 11 h 216"/>
                <a:gd name="T36" fmla="*/ 64 w 133"/>
                <a:gd name="T37" fmla="*/ 16 h 216"/>
                <a:gd name="T38" fmla="*/ 61 w 133"/>
                <a:gd name="T39" fmla="*/ 24 h 216"/>
                <a:gd name="T40" fmla="*/ 3 w 133"/>
                <a:gd name="T41" fmla="*/ 164 h 216"/>
                <a:gd name="T42" fmla="*/ 3 w 133"/>
                <a:gd name="T43" fmla="*/ 164 h 216"/>
                <a:gd name="T44" fmla="*/ 1 w 133"/>
                <a:gd name="T45" fmla="*/ 171 h 216"/>
                <a:gd name="T46" fmla="*/ 0 w 133"/>
                <a:gd name="T47" fmla="*/ 178 h 216"/>
                <a:gd name="T48" fmla="*/ 0 w 133"/>
                <a:gd name="T49" fmla="*/ 178 h 216"/>
                <a:gd name="T50" fmla="*/ 0 w 133"/>
                <a:gd name="T51" fmla="*/ 183 h 216"/>
                <a:gd name="T52" fmla="*/ 1 w 133"/>
                <a:gd name="T53" fmla="*/ 189 h 216"/>
                <a:gd name="T54" fmla="*/ 3 w 133"/>
                <a:gd name="T55" fmla="*/ 194 h 216"/>
                <a:gd name="T56" fmla="*/ 6 w 133"/>
                <a:gd name="T57" fmla="*/ 198 h 216"/>
                <a:gd name="T58" fmla="*/ 10 w 133"/>
                <a:gd name="T59" fmla="*/ 203 h 216"/>
                <a:gd name="T60" fmla="*/ 13 w 133"/>
                <a:gd name="T61" fmla="*/ 207 h 216"/>
                <a:gd name="T62" fmla="*/ 18 w 133"/>
                <a:gd name="T63" fmla="*/ 210 h 216"/>
                <a:gd name="T64" fmla="*/ 23 w 133"/>
                <a:gd name="T65" fmla="*/ 212 h 216"/>
                <a:gd name="T66" fmla="*/ 23 w 133"/>
                <a:gd name="T67" fmla="*/ 212 h 216"/>
                <a:gd name="T68" fmla="*/ 30 w 133"/>
                <a:gd name="T69" fmla="*/ 215 h 216"/>
                <a:gd name="T70" fmla="*/ 38 w 133"/>
                <a:gd name="T71" fmla="*/ 216 h 216"/>
                <a:gd name="T72" fmla="*/ 44 w 133"/>
                <a:gd name="T73" fmla="*/ 215 h 216"/>
                <a:gd name="T74" fmla="*/ 52 w 133"/>
                <a:gd name="T75" fmla="*/ 212 h 216"/>
                <a:gd name="T76" fmla="*/ 58 w 133"/>
                <a:gd name="T77" fmla="*/ 209 h 216"/>
                <a:gd name="T78" fmla="*/ 64 w 133"/>
                <a:gd name="T79" fmla="*/ 205 h 216"/>
                <a:gd name="T80" fmla="*/ 68 w 133"/>
                <a:gd name="T81" fmla="*/ 199 h 216"/>
                <a:gd name="T82" fmla="*/ 72 w 133"/>
                <a:gd name="T83" fmla="*/ 192 h 216"/>
                <a:gd name="T84" fmla="*/ 72 w 133"/>
                <a:gd name="T85" fmla="*/ 19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16">
                  <a:moveTo>
                    <a:pt x="72" y="192"/>
                  </a:moveTo>
                  <a:lnTo>
                    <a:pt x="130" y="52"/>
                  </a:lnTo>
                  <a:lnTo>
                    <a:pt x="130" y="52"/>
                  </a:lnTo>
                  <a:lnTo>
                    <a:pt x="132" y="44"/>
                  </a:lnTo>
                  <a:lnTo>
                    <a:pt x="133" y="38"/>
                  </a:lnTo>
                  <a:lnTo>
                    <a:pt x="132" y="30"/>
                  </a:lnTo>
                  <a:lnTo>
                    <a:pt x="130" y="24"/>
                  </a:lnTo>
                  <a:lnTo>
                    <a:pt x="127" y="17"/>
                  </a:lnTo>
                  <a:lnTo>
                    <a:pt x="122" y="11"/>
                  </a:lnTo>
                  <a:lnTo>
                    <a:pt x="117" y="6"/>
                  </a:lnTo>
                  <a:lnTo>
                    <a:pt x="109" y="3"/>
                  </a:lnTo>
                  <a:lnTo>
                    <a:pt x="109" y="3"/>
                  </a:lnTo>
                  <a:lnTo>
                    <a:pt x="103" y="1"/>
                  </a:lnTo>
                  <a:lnTo>
                    <a:pt x="95" y="0"/>
                  </a:lnTo>
                  <a:lnTo>
                    <a:pt x="88" y="1"/>
                  </a:lnTo>
                  <a:lnTo>
                    <a:pt x="81" y="3"/>
                  </a:lnTo>
                  <a:lnTo>
                    <a:pt x="75" y="6"/>
                  </a:lnTo>
                  <a:lnTo>
                    <a:pt x="69" y="11"/>
                  </a:lnTo>
                  <a:lnTo>
                    <a:pt x="64" y="16"/>
                  </a:lnTo>
                  <a:lnTo>
                    <a:pt x="61" y="24"/>
                  </a:lnTo>
                  <a:lnTo>
                    <a:pt x="3" y="164"/>
                  </a:lnTo>
                  <a:lnTo>
                    <a:pt x="3" y="164"/>
                  </a:lnTo>
                  <a:lnTo>
                    <a:pt x="1" y="171"/>
                  </a:lnTo>
                  <a:lnTo>
                    <a:pt x="0" y="178"/>
                  </a:lnTo>
                  <a:lnTo>
                    <a:pt x="0" y="178"/>
                  </a:lnTo>
                  <a:lnTo>
                    <a:pt x="0" y="183"/>
                  </a:lnTo>
                  <a:lnTo>
                    <a:pt x="1" y="189"/>
                  </a:lnTo>
                  <a:lnTo>
                    <a:pt x="3" y="194"/>
                  </a:lnTo>
                  <a:lnTo>
                    <a:pt x="6" y="198"/>
                  </a:lnTo>
                  <a:lnTo>
                    <a:pt x="10" y="203"/>
                  </a:lnTo>
                  <a:lnTo>
                    <a:pt x="13" y="207"/>
                  </a:lnTo>
                  <a:lnTo>
                    <a:pt x="18" y="210"/>
                  </a:lnTo>
                  <a:lnTo>
                    <a:pt x="23" y="212"/>
                  </a:lnTo>
                  <a:lnTo>
                    <a:pt x="23" y="212"/>
                  </a:lnTo>
                  <a:lnTo>
                    <a:pt x="30" y="215"/>
                  </a:lnTo>
                  <a:lnTo>
                    <a:pt x="38" y="216"/>
                  </a:lnTo>
                  <a:lnTo>
                    <a:pt x="44" y="215"/>
                  </a:lnTo>
                  <a:lnTo>
                    <a:pt x="52" y="212"/>
                  </a:lnTo>
                  <a:lnTo>
                    <a:pt x="58" y="209"/>
                  </a:lnTo>
                  <a:lnTo>
                    <a:pt x="64" y="205"/>
                  </a:lnTo>
                  <a:lnTo>
                    <a:pt x="68" y="199"/>
                  </a:lnTo>
                  <a:lnTo>
                    <a:pt x="72" y="192"/>
                  </a:lnTo>
                  <a:lnTo>
                    <a:pt x="7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0" name="Freeform 48">
              <a:extLst>
                <a:ext uri="{FF2B5EF4-FFF2-40B4-BE49-F238E27FC236}">
                  <a16:creationId xmlns:a16="http://schemas.microsoft.com/office/drawing/2014/main" id="{58C4FC3C-AE47-4009-A495-BD18F155B7FA}"/>
                </a:ext>
              </a:extLst>
            </p:cNvPr>
            <p:cNvSpPr>
              <a:spLocks/>
            </p:cNvSpPr>
            <p:nvPr/>
          </p:nvSpPr>
          <p:spPr bwMode="auto">
            <a:xfrm>
              <a:off x="5083175" y="1627188"/>
              <a:ext cx="69850" cy="114300"/>
            </a:xfrm>
            <a:custGeom>
              <a:avLst/>
              <a:gdLst>
                <a:gd name="T0" fmla="*/ 71 w 133"/>
                <a:gd name="T1" fmla="*/ 192 h 216"/>
                <a:gd name="T2" fmla="*/ 130 w 133"/>
                <a:gd name="T3" fmla="*/ 52 h 216"/>
                <a:gd name="T4" fmla="*/ 130 w 133"/>
                <a:gd name="T5" fmla="*/ 52 h 216"/>
                <a:gd name="T6" fmla="*/ 132 w 133"/>
                <a:gd name="T7" fmla="*/ 45 h 216"/>
                <a:gd name="T8" fmla="*/ 133 w 133"/>
                <a:gd name="T9" fmla="*/ 37 h 216"/>
                <a:gd name="T10" fmla="*/ 132 w 133"/>
                <a:gd name="T11" fmla="*/ 31 h 216"/>
                <a:gd name="T12" fmla="*/ 130 w 133"/>
                <a:gd name="T13" fmla="*/ 23 h 216"/>
                <a:gd name="T14" fmla="*/ 127 w 133"/>
                <a:gd name="T15" fmla="*/ 17 h 216"/>
                <a:gd name="T16" fmla="*/ 122 w 133"/>
                <a:gd name="T17" fmla="*/ 11 h 216"/>
                <a:gd name="T18" fmla="*/ 116 w 133"/>
                <a:gd name="T19" fmla="*/ 7 h 216"/>
                <a:gd name="T20" fmla="*/ 109 w 133"/>
                <a:gd name="T21" fmla="*/ 4 h 216"/>
                <a:gd name="T22" fmla="*/ 109 w 133"/>
                <a:gd name="T23" fmla="*/ 4 h 216"/>
                <a:gd name="T24" fmla="*/ 103 w 133"/>
                <a:gd name="T25" fmla="*/ 0 h 216"/>
                <a:gd name="T26" fmla="*/ 95 w 133"/>
                <a:gd name="T27" fmla="*/ 0 h 216"/>
                <a:gd name="T28" fmla="*/ 88 w 133"/>
                <a:gd name="T29" fmla="*/ 1 h 216"/>
                <a:gd name="T30" fmla="*/ 81 w 133"/>
                <a:gd name="T31" fmla="*/ 4 h 216"/>
                <a:gd name="T32" fmla="*/ 75 w 133"/>
                <a:gd name="T33" fmla="*/ 7 h 216"/>
                <a:gd name="T34" fmla="*/ 69 w 133"/>
                <a:gd name="T35" fmla="*/ 11 h 216"/>
                <a:gd name="T36" fmla="*/ 64 w 133"/>
                <a:gd name="T37" fmla="*/ 17 h 216"/>
                <a:gd name="T38" fmla="*/ 61 w 133"/>
                <a:gd name="T39" fmla="*/ 23 h 216"/>
                <a:gd name="T40" fmla="*/ 2 w 133"/>
                <a:gd name="T41" fmla="*/ 164 h 216"/>
                <a:gd name="T42" fmla="*/ 2 w 133"/>
                <a:gd name="T43" fmla="*/ 164 h 216"/>
                <a:gd name="T44" fmla="*/ 0 w 133"/>
                <a:gd name="T45" fmla="*/ 171 h 216"/>
                <a:gd name="T46" fmla="*/ 0 w 133"/>
                <a:gd name="T47" fmla="*/ 178 h 216"/>
                <a:gd name="T48" fmla="*/ 0 w 133"/>
                <a:gd name="T49" fmla="*/ 178 h 216"/>
                <a:gd name="T50" fmla="*/ 0 w 133"/>
                <a:gd name="T51" fmla="*/ 184 h 216"/>
                <a:gd name="T52" fmla="*/ 1 w 133"/>
                <a:gd name="T53" fmla="*/ 189 h 216"/>
                <a:gd name="T54" fmla="*/ 3 w 133"/>
                <a:gd name="T55" fmla="*/ 195 h 216"/>
                <a:gd name="T56" fmla="*/ 5 w 133"/>
                <a:gd name="T57" fmla="*/ 199 h 216"/>
                <a:gd name="T58" fmla="*/ 9 w 133"/>
                <a:gd name="T59" fmla="*/ 203 h 216"/>
                <a:gd name="T60" fmla="*/ 13 w 133"/>
                <a:gd name="T61" fmla="*/ 208 h 216"/>
                <a:gd name="T62" fmla="*/ 17 w 133"/>
                <a:gd name="T63" fmla="*/ 211 h 216"/>
                <a:gd name="T64" fmla="*/ 23 w 133"/>
                <a:gd name="T65" fmla="*/ 213 h 216"/>
                <a:gd name="T66" fmla="*/ 23 w 133"/>
                <a:gd name="T67" fmla="*/ 213 h 216"/>
                <a:gd name="T68" fmla="*/ 30 w 133"/>
                <a:gd name="T69" fmla="*/ 215 h 216"/>
                <a:gd name="T70" fmla="*/ 38 w 133"/>
                <a:gd name="T71" fmla="*/ 216 h 216"/>
                <a:gd name="T72" fmla="*/ 44 w 133"/>
                <a:gd name="T73" fmla="*/ 215 h 216"/>
                <a:gd name="T74" fmla="*/ 52 w 133"/>
                <a:gd name="T75" fmla="*/ 213 h 216"/>
                <a:gd name="T76" fmla="*/ 58 w 133"/>
                <a:gd name="T77" fmla="*/ 210 h 216"/>
                <a:gd name="T78" fmla="*/ 64 w 133"/>
                <a:gd name="T79" fmla="*/ 205 h 216"/>
                <a:gd name="T80" fmla="*/ 68 w 133"/>
                <a:gd name="T81" fmla="*/ 199 h 216"/>
                <a:gd name="T82" fmla="*/ 71 w 133"/>
                <a:gd name="T83" fmla="*/ 192 h 216"/>
                <a:gd name="T84" fmla="*/ 71 w 133"/>
                <a:gd name="T85" fmla="*/ 19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16">
                  <a:moveTo>
                    <a:pt x="71" y="192"/>
                  </a:moveTo>
                  <a:lnTo>
                    <a:pt x="130" y="52"/>
                  </a:lnTo>
                  <a:lnTo>
                    <a:pt x="130" y="52"/>
                  </a:lnTo>
                  <a:lnTo>
                    <a:pt x="132" y="45"/>
                  </a:lnTo>
                  <a:lnTo>
                    <a:pt x="133" y="37"/>
                  </a:lnTo>
                  <a:lnTo>
                    <a:pt x="132" y="31"/>
                  </a:lnTo>
                  <a:lnTo>
                    <a:pt x="130" y="23"/>
                  </a:lnTo>
                  <a:lnTo>
                    <a:pt x="127" y="17"/>
                  </a:lnTo>
                  <a:lnTo>
                    <a:pt x="122" y="11"/>
                  </a:lnTo>
                  <a:lnTo>
                    <a:pt x="116" y="7"/>
                  </a:lnTo>
                  <a:lnTo>
                    <a:pt x="109" y="4"/>
                  </a:lnTo>
                  <a:lnTo>
                    <a:pt x="109" y="4"/>
                  </a:lnTo>
                  <a:lnTo>
                    <a:pt x="103" y="0"/>
                  </a:lnTo>
                  <a:lnTo>
                    <a:pt x="95" y="0"/>
                  </a:lnTo>
                  <a:lnTo>
                    <a:pt x="88" y="1"/>
                  </a:lnTo>
                  <a:lnTo>
                    <a:pt x="81" y="4"/>
                  </a:lnTo>
                  <a:lnTo>
                    <a:pt x="75" y="7"/>
                  </a:lnTo>
                  <a:lnTo>
                    <a:pt x="69" y="11"/>
                  </a:lnTo>
                  <a:lnTo>
                    <a:pt x="64" y="17"/>
                  </a:lnTo>
                  <a:lnTo>
                    <a:pt x="61" y="23"/>
                  </a:lnTo>
                  <a:lnTo>
                    <a:pt x="2" y="164"/>
                  </a:lnTo>
                  <a:lnTo>
                    <a:pt x="2" y="164"/>
                  </a:lnTo>
                  <a:lnTo>
                    <a:pt x="0" y="171"/>
                  </a:lnTo>
                  <a:lnTo>
                    <a:pt x="0" y="178"/>
                  </a:lnTo>
                  <a:lnTo>
                    <a:pt x="0" y="178"/>
                  </a:lnTo>
                  <a:lnTo>
                    <a:pt x="0" y="184"/>
                  </a:lnTo>
                  <a:lnTo>
                    <a:pt x="1" y="189"/>
                  </a:lnTo>
                  <a:lnTo>
                    <a:pt x="3" y="195"/>
                  </a:lnTo>
                  <a:lnTo>
                    <a:pt x="5" y="199"/>
                  </a:lnTo>
                  <a:lnTo>
                    <a:pt x="9" y="203"/>
                  </a:lnTo>
                  <a:lnTo>
                    <a:pt x="13" y="208"/>
                  </a:lnTo>
                  <a:lnTo>
                    <a:pt x="17" y="211"/>
                  </a:lnTo>
                  <a:lnTo>
                    <a:pt x="23" y="213"/>
                  </a:lnTo>
                  <a:lnTo>
                    <a:pt x="23" y="213"/>
                  </a:lnTo>
                  <a:lnTo>
                    <a:pt x="30" y="215"/>
                  </a:lnTo>
                  <a:lnTo>
                    <a:pt x="38" y="216"/>
                  </a:lnTo>
                  <a:lnTo>
                    <a:pt x="44" y="215"/>
                  </a:lnTo>
                  <a:lnTo>
                    <a:pt x="52" y="213"/>
                  </a:lnTo>
                  <a:lnTo>
                    <a:pt x="58" y="210"/>
                  </a:lnTo>
                  <a:lnTo>
                    <a:pt x="64" y="205"/>
                  </a:lnTo>
                  <a:lnTo>
                    <a:pt x="68" y="199"/>
                  </a:lnTo>
                  <a:lnTo>
                    <a:pt x="71" y="192"/>
                  </a:lnTo>
                  <a:lnTo>
                    <a:pt x="71"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1" name="Freeform 49">
              <a:extLst>
                <a:ext uri="{FF2B5EF4-FFF2-40B4-BE49-F238E27FC236}">
                  <a16:creationId xmlns:a16="http://schemas.microsoft.com/office/drawing/2014/main" id="{B9107CC1-DAEB-4E52-A75D-7A77A065DA90}"/>
                </a:ext>
              </a:extLst>
            </p:cNvPr>
            <p:cNvSpPr>
              <a:spLocks/>
            </p:cNvSpPr>
            <p:nvPr/>
          </p:nvSpPr>
          <p:spPr bwMode="auto">
            <a:xfrm>
              <a:off x="4895850" y="1773238"/>
              <a:ext cx="261938" cy="261937"/>
            </a:xfrm>
            <a:custGeom>
              <a:avLst/>
              <a:gdLst>
                <a:gd name="T0" fmla="*/ 496 w 496"/>
                <a:gd name="T1" fmla="*/ 249 h 497"/>
                <a:gd name="T2" fmla="*/ 491 w 496"/>
                <a:gd name="T3" fmla="*/ 199 h 497"/>
                <a:gd name="T4" fmla="*/ 476 w 496"/>
                <a:gd name="T5" fmla="*/ 152 h 497"/>
                <a:gd name="T6" fmla="*/ 454 w 496"/>
                <a:gd name="T7" fmla="*/ 110 h 497"/>
                <a:gd name="T8" fmla="*/ 423 w 496"/>
                <a:gd name="T9" fmla="*/ 73 h 497"/>
                <a:gd name="T10" fmla="*/ 386 w 496"/>
                <a:gd name="T11" fmla="*/ 42 h 497"/>
                <a:gd name="T12" fmla="*/ 344 w 496"/>
                <a:gd name="T13" fmla="*/ 20 h 497"/>
                <a:gd name="T14" fmla="*/ 297 w 496"/>
                <a:gd name="T15" fmla="*/ 5 h 497"/>
                <a:gd name="T16" fmla="*/ 248 w 496"/>
                <a:gd name="T17" fmla="*/ 0 h 497"/>
                <a:gd name="T18" fmla="*/ 223 w 496"/>
                <a:gd name="T19" fmla="*/ 1 h 497"/>
                <a:gd name="T20" fmla="*/ 174 w 496"/>
                <a:gd name="T21" fmla="*/ 11 h 497"/>
                <a:gd name="T22" fmla="*/ 129 w 496"/>
                <a:gd name="T23" fmla="*/ 30 h 497"/>
                <a:gd name="T24" fmla="*/ 90 w 496"/>
                <a:gd name="T25" fmla="*/ 56 h 497"/>
                <a:gd name="T26" fmla="*/ 56 w 496"/>
                <a:gd name="T27" fmla="*/ 90 h 497"/>
                <a:gd name="T28" fmla="*/ 29 w 496"/>
                <a:gd name="T29" fmla="*/ 130 h 497"/>
                <a:gd name="T30" fmla="*/ 11 w 496"/>
                <a:gd name="T31" fmla="*/ 175 h 497"/>
                <a:gd name="T32" fmla="*/ 1 w 496"/>
                <a:gd name="T33" fmla="*/ 222 h 497"/>
                <a:gd name="T34" fmla="*/ 0 w 496"/>
                <a:gd name="T35" fmla="*/ 249 h 497"/>
                <a:gd name="T36" fmla="*/ 4 w 496"/>
                <a:gd name="T37" fmla="*/ 298 h 497"/>
                <a:gd name="T38" fmla="*/ 19 w 496"/>
                <a:gd name="T39" fmla="*/ 345 h 497"/>
                <a:gd name="T40" fmla="*/ 42 w 496"/>
                <a:gd name="T41" fmla="*/ 387 h 497"/>
                <a:gd name="T42" fmla="*/ 73 w 496"/>
                <a:gd name="T43" fmla="*/ 424 h 497"/>
                <a:gd name="T44" fmla="*/ 109 w 496"/>
                <a:gd name="T45" fmla="*/ 455 h 497"/>
                <a:gd name="T46" fmla="*/ 151 w 496"/>
                <a:gd name="T47" fmla="*/ 477 h 497"/>
                <a:gd name="T48" fmla="*/ 198 w 496"/>
                <a:gd name="T49" fmla="*/ 492 h 497"/>
                <a:gd name="T50" fmla="*/ 248 w 496"/>
                <a:gd name="T51" fmla="*/ 497 h 497"/>
                <a:gd name="T52" fmla="*/ 274 w 496"/>
                <a:gd name="T53" fmla="*/ 495 h 497"/>
                <a:gd name="T54" fmla="*/ 321 w 496"/>
                <a:gd name="T55" fmla="*/ 485 h 497"/>
                <a:gd name="T56" fmla="*/ 366 w 496"/>
                <a:gd name="T57" fmla="*/ 467 h 497"/>
                <a:gd name="T58" fmla="*/ 406 w 496"/>
                <a:gd name="T59" fmla="*/ 440 h 497"/>
                <a:gd name="T60" fmla="*/ 440 w 496"/>
                <a:gd name="T61" fmla="*/ 406 h 497"/>
                <a:gd name="T62" fmla="*/ 466 w 496"/>
                <a:gd name="T63" fmla="*/ 367 h 497"/>
                <a:gd name="T64" fmla="*/ 485 w 496"/>
                <a:gd name="T65" fmla="*/ 322 h 497"/>
                <a:gd name="T66" fmla="*/ 495 w 496"/>
                <a:gd name="T67" fmla="*/ 273 h 497"/>
                <a:gd name="T68" fmla="*/ 496 w 496"/>
                <a:gd name="T69" fmla="*/ 24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 h="497">
                  <a:moveTo>
                    <a:pt x="496" y="249"/>
                  </a:moveTo>
                  <a:lnTo>
                    <a:pt x="496" y="249"/>
                  </a:lnTo>
                  <a:lnTo>
                    <a:pt x="495" y="222"/>
                  </a:lnTo>
                  <a:lnTo>
                    <a:pt x="491" y="199"/>
                  </a:lnTo>
                  <a:lnTo>
                    <a:pt x="485" y="175"/>
                  </a:lnTo>
                  <a:lnTo>
                    <a:pt x="476" y="152"/>
                  </a:lnTo>
                  <a:lnTo>
                    <a:pt x="466" y="130"/>
                  </a:lnTo>
                  <a:lnTo>
                    <a:pt x="454" y="110"/>
                  </a:lnTo>
                  <a:lnTo>
                    <a:pt x="440" y="90"/>
                  </a:lnTo>
                  <a:lnTo>
                    <a:pt x="423" y="73"/>
                  </a:lnTo>
                  <a:lnTo>
                    <a:pt x="406" y="56"/>
                  </a:lnTo>
                  <a:lnTo>
                    <a:pt x="386" y="42"/>
                  </a:lnTo>
                  <a:lnTo>
                    <a:pt x="366" y="30"/>
                  </a:lnTo>
                  <a:lnTo>
                    <a:pt x="344" y="20"/>
                  </a:lnTo>
                  <a:lnTo>
                    <a:pt x="321" y="11"/>
                  </a:lnTo>
                  <a:lnTo>
                    <a:pt x="297" y="5"/>
                  </a:lnTo>
                  <a:lnTo>
                    <a:pt x="274" y="1"/>
                  </a:lnTo>
                  <a:lnTo>
                    <a:pt x="248" y="0"/>
                  </a:lnTo>
                  <a:lnTo>
                    <a:pt x="248" y="0"/>
                  </a:lnTo>
                  <a:lnTo>
                    <a:pt x="223" y="1"/>
                  </a:lnTo>
                  <a:lnTo>
                    <a:pt x="198" y="5"/>
                  </a:lnTo>
                  <a:lnTo>
                    <a:pt x="174" y="11"/>
                  </a:lnTo>
                  <a:lnTo>
                    <a:pt x="151" y="20"/>
                  </a:lnTo>
                  <a:lnTo>
                    <a:pt x="129" y="30"/>
                  </a:lnTo>
                  <a:lnTo>
                    <a:pt x="109" y="42"/>
                  </a:lnTo>
                  <a:lnTo>
                    <a:pt x="90" y="56"/>
                  </a:lnTo>
                  <a:lnTo>
                    <a:pt x="73" y="73"/>
                  </a:lnTo>
                  <a:lnTo>
                    <a:pt x="56" y="90"/>
                  </a:lnTo>
                  <a:lnTo>
                    <a:pt x="42" y="110"/>
                  </a:lnTo>
                  <a:lnTo>
                    <a:pt x="29" y="130"/>
                  </a:lnTo>
                  <a:lnTo>
                    <a:pt x="19" y="152"/>
                  </a:lnTo>
                  <a:lnTo>
                    <a:pt x="11" y="175"/>
                  </a:lnTo>
                  <a:lnTo>
                    <a:pt x="4" y="199"/>
                  </a:lnTo>
                  <a:lnTo>
                    <a:pt x="1" y="222"/>
                  </a:lnTo>
                  <a:lnTo>
                    <a:pt x="0" y="249"/>
                  </a:lnTo>
                  <a:lnTo>
                    <a:pt x="0" y="249"/>
                  </a:lnTo>
                  <a:lnTo>
                    <a:pt x="1" y="273"/>
                  </a:lnTo>
                  <a:lnTo>
                    <a:pt x="4" y="298"/>
                  </a:lnTo>
                  <a:lnTo>
                    <a:pt x="11" y="322"/>
                  </a:lnTo>
                  <a:lnTo>
                    <a:pt x="19" y="345"/>
                  </a:lnTo>
                  <a:lnTo>
                    <a:pt x="29" y="367"/>
                  </a:lnTo>
                  <a:lnTo>
                    <a:pt x="42" y="387"/>
                  </a:lnTo>
                  <a:lnTo>
                    <a:pt x="56" y="406"/>
                  </a:lnTo>
                  <a:lnTo>
                    <a:pt x="73" y="424"/>
                  </a:lnTo>
                  <a:lnTo>
                    <a:pt x="90" y="440"/>
                  </a:lnTo>
                  <a:lnTo>
                    <a:pt x="109" y="455"/>
                  </a:lnTo>
                  <a:lnTo>
                    <a:pt x="129" y="467"/>
                  </a:lnTo>
                  <a:lnTo>
                    <a:pt x="151" y="477"/>
                  </a:lnTo>
                  <a:lnTo>
                    <a:pt x="174" y="485"/>
                  </a:lnTo>
                  <a:lnTo>
                    <a:pt x="198" y="492"/>
                  </a:lnTo>
                  <a:lnTo>
                    <a:pt x="223" y="495"/>
                  </a:lnTo>
                  <a:lnTo>
                    <a:pt x="248" y="497"/>
                  </a:lnTo>
                  <a:lnTo>
                    <a:pt x="248" y="497"/>
                  </a:lnTo>
                  <a:lnTo>
                    <a:pt x="274" y="495"/>
                  </a:lnTo>
                  <a:lnTo>
                    <a:pt x="297" y="492"/>
                  </a:lnTo>
                  <a:lnTo>
                    <a:pt x="321" y="485"/>
                  </a:lnTo>
                  <a:lnTo>
                    <a:pt x="344" y="477"/>
                  </a:lnTo>
                  <a:lnTo>
                    <a:pt x="366" y="467"/>
                  </a:lnTo>
                  <a:lnTo>
                    <a:pt x="386" y="455"/>
                  </a:lnTo>
                  <a:lnTo>
                    <a:pt x="406" y="440"/>
                  </a:lnTo>
                  <a:lnTo>
                    <a:pt x="423" y="424"/>
                  </a:lnTo>
                  <a:lnTo>
                    <a:pt x="440" y="406"/>
                  </a:lnTo>
                  <a:lnTo>
                    <a:pt x="454" y="387"/>
                  </a:lnTo>
                  <a:lnTo>
                    <a:pt x="466" y="367"/>
                  </a:lnTo>
                  <a:lnTo>
                    <a:pt x="476" y="345"/>
                  </a:lnTo>
                  <a:lnTo>
                    <a:pt x="485" y="322"/>
                  </a:lnTo>
                  <a:lnTo>
                    <a:pt x="491" y="298"/>
                  </a:lnTo>
                  <a:lnTo>
                    <a:pt x="495" y="273"/>
                  </a:lnTo>
                  <a:lnTo>
                    <a:pt x="496" y="249"/>
                  </a:lnTo>
                  <a:lnTo>
                    <a:pt x="496"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160" name="Freeform 5">
            <a:extLst>
              <a:ext uri="{FF2B5EF4-FFF2-40B4-BE49-F238E27FC236}">
                <a16:creationId xmlns:a16="http://schemas.microsoft.com/office/drawing/2014/main" id="{88F3A585-D1CA-475B-9310-F6318AC7A701}"/>
              </a:ext>
            </a:extLst>
          </p:cNvPr>
          <p:cNvSpPr>
            <a:spLocks noChangeAspect="1"/>
          </p:cNvSpPr>
          <p:nvPr/>
        </p:nvSpPr>
        <p:spPr bwMode="auto">
          <a:xfrm>
            <a:off x="1138765" y="4842481"/>
            <a:ext cx="318212" cy="288000"/>
          </a:xfrm>
          <a:custGeom>
            <a:avLst/>
            <a:gdLst>
              <a:gd name="T0" fmla="*/ 1523 w 3315"/>
              <a:gd name="T1" fmla="*/ 202 h 3004"/>
              <a:gd name="T2" fmla="*/ 1299 w 3315"/>
              <a:gd name="T3" fmla="*/ 80 h 3004"/>
              <a:gd name="T4" fmla="*/ 1081 w 3315"/>
              <a:gd name="T5" fmla="*/ 15 h 3004"/>
              <a:gd name="T6" fmla="*/ 871 w 3315"/>
              <a:gd name="T7" fmla="*/ 1 h 3004"/>
              <a:gd name="T8" fmla="*/ 674 w 3315"/>
              <a:gd name="T9" fmla="*/ 34 h 3004"/>
              <a:gd name="T10" fmla="*/ 496 w 3315"/>
              <a:gd name="T11" fmla="*/ 108 h 3004"/>
              <a:gd name="T12" fmla="*/ 337 w 3315"/>
              <a:gd name="T13" fmla="*/ 219 h 3004"/>
              <a:gd name="T14" fmla="*/ 204 w 3315"/>
              <a:gd name="T15" fmla="*/ 361 h 3004"/>
              <a:gd name="T16" fmla="*/ 102 w 3315"/>
              <a:gd name="T17" fmla="*/ 530 h 3004"/>
              <a:gd name="T18" fmla="*/ 32 w 3315"/>
              <a:gd name="T19" fmla="*/ 718 h 3004"/>
              <a:gd name="T20" fmla="*/ 1 w 3315"/>
              <a:gd name="T21" fmla="*/ 923 h 3004"/>
              <a:gd name="T22" fmla="*/ 12 w 3315"/>
              <a:gd name="T23" fmla="*/ 1140 h 3004"/>
              <a:gd name="T24" fmla="*/ 69 w 3315"/>
              <a:gd name="T25" fmla="*/ 1362 h 3004"/>
              <a:gd name="T26" fmla="*/ 1147 w 3315"/>
              <a:gd name="T27" fmla="*/ 243 h 3004"/>
              <a:gd name="T28" fmla="*/ 2305 w 3315"/>
              <a:gd name="T29" fmla="*/ 1291 h 3004"/>
              <a:gd name="T30" fmla="*/ 2330 w 3315"/>
              <a:gd name="T31" fmla="*/ 1252 h 3004"/>
              <a:gd name="T32" fmla="*/ 2373 w 3315"/>
              <a:gd name="T33" fmla="*/ 1216 h 3004"/>
              <a:gd name="T34" fmla="*/ 2429 w 3315"/>
              <a:gd name="T35" fmla="*/ 1196 h 3004"/>
              <a:gd name="T36" fmla="*/ 2487 w 3315"/>
              <a:gd name="T37" fmla="*/ 1197 h 3004"/>
              <a:gd name="T38" fmla="*/ 2557 w 3315"/>
              <a:gd name="T39" fmla="*/ 1232 h 3004"/>
              <a:gd name="T40" fmla="*/ 2603 w 3315"/>
              <a:gd name="T41" fmla="*/ 1294 h 3004"/>
              <a:gd name="T42" fmla="*/ 2616 w 3315"/>
              <a:gd name="T43" fmla="*/ 1357 h 3004"/>
              <a:gd name="T44" fmla="*/ 2597 w 3315"/>
              <a:gd name="T45" fmla="*/ 1434 h 3004"/>
              <a:gd name="T46" fmla="*/ 2545 w 3315"/>
              <a:gd name="T47" fmla="*/ 1492 h 3004"/>
              <a:gd name="T48" fmla="*/ 2471 w 3315"/>
              <a:gd name="T49" fmla="*/ 1518 h 3004"/>
              <a:gd name="T50" fmla="*/ 2418 w 3315"/>
              <a:gd name="T51" fmla="*/ 1515 h 3004"/>
              <a:gd name="T52" fmla="*/ 2365 w 3315"/>
              <a:gd name="T53" fmla="*/ 1493 h 3004"/>
              <a:gd name="T54" fmla="*/ 2323 w 3315"/>
              <a:gd name="T55" fmla="*/ 1454 h 3004"/>
              <a:gd name="T56" fmla="*/ 1843 w 3315"/>
              <a:gd name="T57" fmla="*/ 1832 h 3004"/>
              <a:gd name="T58" fmla="*/ 705 w 3315"/>
              <a:gd name="T59" fmla="*/ 1389 h 3004"/>
              <a:gd name="T60" fmla="*/ 200 w 3315"/>
              <a:gd name="T61" fmla="*/ 1625 h 3004"/>
              <a:gd name="T62" fmla="*/ 366 w 3315"/>
              <a:gd name="T63" fmla="*/ 1836 h 3004"/>
              <a:gd name="T64" fmla="*/ 666 w 3315"/>
              <a:gd name="T65" fmla="*/ 2125 h 3004"/>
              <a:gd name="T66" fmla="*/ 1363 w 3315"/>
              <a:gd name="T67" fmla="*/ 2750 h 3004"/>
              <a:gd name="T68" fmla="*/ 1951 w 3315"/>
              <a:gd name="T69" fmla="*/ 2750 h 3004"/>
              <a:gd name="T70" fmla="*/ 2649 w 3315"/>
              <a:gd name="T71" fmla="*/ 2125 h 3004"/>
              <a:gd name="T72" fmla="*/ 2932 w 3315"/>
              <a:gd name="T73" fmla="*/ 1853 h 3004"/>
              <a:gd name="T74" fmla="*/ 3041 w 3315"/>
              <a:gd name="T75" fmla="*/ 1728 h 3004"/>
              <a:gd name="T76" fmla="*/ 3131 w 3315"/>
              <a:gd name="T77" fmla="*/ 1600 h 3004"/>
              <a:gd name="T78" fmla="*/ 3202 w 3315"/>
              <a:gd name="T79" fmla="*/ 1470 h 3004"/>
              <a:gd name="T80" fmla="*/ 3263 w 3315"/>
              <a:gd name="T81" fmla="*/ 1314 h 3004"/>
              <a:gd name="T82" fmla="*/ 3312 w 3315"/>
              <a:gd name="T83" fmla="*/ 1056 h 3004"/>
              <a:gd name="T84" fmla="*/ 3301 w 3315"/>
              <a:gd name="T85" fmla="*/ 809 h 3004"/>
              <a:gd name="T86" fmla="*/ 3236 w 3315"/>
              <a:gd name="T87" fmla="*/ 580 h 3004"/>
              <a:gd name="T88" fmla="*/ 3122 w 3315"/>
              <a:gd name="T89" fmla="*/ 379 h 3004"/>
              <a:gd name="T90" fmla="*/ 2968 w 3315"/>
              <a:gd name="T91" fmla="*/ 212 h 3004"/>
              <a:gd name="T92" fmla="*/ 2780 w 3315"/>
              <a:gd name="T93" fmla="*/ 88 h 3004"/>
              <a:gd name="T94" fmla="*/ 2564 w 3315"/>
              <a:gd name="T95" fmla="*/ 16 h 3004"/>
              <a:gd name="T96" fmla="*/ 2400 w 3315"/>
              <a:gd name="T97" fmla="*/ 0 h 3004"/>
              <a:gd name="T98" fmla="*/ 2277 w 3315"/>
              <a:gd name="T99" fmla="*/ 8 h 3004"/>
              <a:gd name="T100" fmla="*/ 2152 w 3315"/>
              <a:gd name="T101" fmla="*/ 33 h 3004"/>
              <a:gd name="T102" fmla="*/ 2023 w 3315"/>
              <a:gd name="T103" fmla="*/ 77 h 3004"/>
              <a:gd name="T104" fmla="*/ 1893 w 3315"/>
              <a:gd name="T105" fmla="*/ 140 h 3004"/>
              <a:gd name="T106" fmla="*/ 1762 w 3315"/>
              <a:gd name="T107" fmla="*/ 224 h 3004"/>
              <a:gd name="T108" fmla="*/ 1658 w 3315"/>
              <a:gd name="T109" fmla="*/ 305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5" h="3004">
                <a:moveTo>
                  <a:pt x="1658" y="305"/>
                </a:moveTo>
                <a:lnTo>
                  <a:pt x="1658" y="305"/>
                </a:lnTo>
                <a:lnTo>
                  <a:pt x="1613" y="269"/>
                </a:lnTo>
                <a:lnTo>
                  <a:pt x="1568" y="234"/>
                </a:lnTo>
                <a:lnTo>
                  <a:pt x="1523" y="202"/>
                </a:lnTo>
                <a:lnTo>
                  <a:pt x="1478" y="173"/>
                </a:lnTo>
                <a:lnTo>
                  <a:pt x="1433" y="147"/>
                </a:lnTo>
                <a:lnTo>
                  <a:pt x="1388" y="122"/>
                </a:lnTo>
                <a:lnTo>
                  <a:pt x="1344" y="100"/>
                </a:lnTo>
                <a:lnTo>
                  <a:pt x="1299" y="80"/>
                </a:lnTo>
                <a:lnTo>
                  <a:pt x="1255" y="63"/>
                </a:lnTo>
                <a:lnTo>
                  <a:pt x="1211" y="47"/>
                </a:lnTo>
                <a:lnTo>
                  <a:pt x="1167" y="34"/>
                </a:lnTo>
                <a:lnTo>
                  <a:pt x="1124" y="24"/>
                </a:lnTo>
                <a:lnTo>
                  <a:pt x="1081" y="15"/>
                </a:lnTo>
                <a:lnTo>
                  <a:pt x="1038" y="9"/>
                </a:lnTo>
                <a:lnTo>
                  <a:pt x="995" y="3"/>
                </a:lnTo>
                <a:lnTo>
                  <a:pt x="953" y="1"/>
                </a:lnTo>
                <a:lnTo>
                  <a:pt x="912" y="0"/>
                </a:lnTo>
                <a:lnTo>
                  <a:pt x="871" y="1"/>
                </a:lnTo>
                <a:lnTo>
                  <a:pt x="830" y="4"/>
                </a:lnTo>
                <a:lnTo>
                  <a:pt x="791" y="9"/>
                </a:lnTo>
                <a:lnTo>
                  <a:pt x="751" y="15"/>
                </a:lnTo>
                <a:lnTo>
                  <a:pt x="713" y="24"/>
                </a:lnTo>
                <a:lnTo>
                  <a:pt x="674" y="34"/>
                </a:lnTo>
                <a:lnTo>
                  <a:pt x="638" y="46"/>
                </a:lnTo>
                <a:lnTo>
                  <a:pt x="600" y="59"/>
                </a:lnTo>
                <a:lnTo>
                  <a:pt x="565" y="74"/>
                </a:lnTo>
                <a:lnTo>
                  <a:pt x="530" y="90"/>
                </a:lnTo>
                <a:lnTo>
                  <a:pt x="496" y="108"/>
                </a:lnTo>
                <a:lnTo>
                  <a:pt x="462" y="127"/>
                </a:lnTo>
                <a:lnTo>
                  <a:pt x="429" y="149"/>
                </a:lnTo>
                <a:lnTo>
                  <a:pt x="398" y="170"/>
                </a:lnTo>
                <a:lnTo>
                  <a:pt x="367" y="194"/>
                </a:lnTo>
                <a:lnTo>
                  <a:pt x="337" y="219"/>
                </a:lnTo>
                <a:lnTo>
                  <a:pt x="308" y="245"/>
                </a:lnTo>
                <a:lnTo>
                  <a:pt x="282" y="272"/>
                </a:lnTo>
                <a:lnTo>
                  <a:pt x="255" y="301"/>
                </a:lnTo>
                <a:lnTo>
                  <a:pt x="229" y="331"/>
                </a:lnTo>
                <a:lnTo>
                  <a:pt x="204" y="361"/>
                </a:lnTo>
                <a:lnTo>
                  <a:pt x="182" y="393"/>
                </a:lnTo>
                <a:lnTo>
                  <a:pt x="160" y="426"/>
                </a:lnTo>
                <a:lnTo>
                  <a:pt x="139" y="459"/>
                </a:lnTo>
                <a:lnTo>
                  <a:pt x="120" y="493"/>
                </a:lnTo>
                <a:lnTo>
                  <a:pt x="102" y="530"/>
                </a:lnTo>
                <a:lnTo>
                  <a:pt x="86" y="566"/>
                </a:lnTo>
                <a:lnTo>
                  <a:pt x="70" y="602"/>
                </a:lnTo>
                <a:lnTo>
                  <a:pt x="56" y="641"/>
                </a:lnTo>
                <a:lnTo>
                  <a:pt x="44" y="679"/>
                </a:lnTo>
                <a:lnTo>
                  <a:pt x="32" y="718"/>
                </a:lnTo>
                <a:lnTo>
                  <a:pt x="24" y="759"/>
                </a:lnTo>
                <a:lnTo>
                  <a:pt x="15" y="799"/>
                </a:lnTo>
                <a:lnTo>
                  <a:pt x="9" y="840"/>
                </a:lnTo>
                <a:lnTo>
                  <a:pt x="4" y="882"/>
                </a:lnTo>
                <a:lnTo>
                  <a:pt x="1" y="923"/>
                </a:lnTo>
                <a:lnTo>
                  <a:pt x="0" y="966"/>
                </a:lnTo>
                <a:lnTo>
                  <a:pt x="0" y="1009"/>
                </a:lnTo>
                <a:lnTo>
                  <a:pt x="2" y="1053"/>
                </a:lnTo>
                <a:lnTo>
                  <a:pt x="7" y="1096"/>
                </a:lnTo>
                <a:lnTo>
                  <a:pt x="12" y="1140"/>
                </a:lnTo>
                <a:lnTo>
                  <a:pt x="19" y="1183"/>
                </a:lnTo>
                <a:lnTo>
                  <a:pt x="28" y="1228"/>
                </a:lnTo>
                <a:lnTo>
                  <a:pt x="40" y="1272"/>
                </a:lnTo>
                <a:lnTo>
                  <a:pt x="53" y="1317"/>
                </a:lnTo>
                <a:lnTo>
                  <a:pt x="69" y="1362"/>
                </a:lnTo>
                <a:lnTo>
                  <a:pt x="86" y="1406"/>
                </a:lnTo>
                <a:lnTo>
                  <a:pt x="532" y="1406"/>
                </a:lnTo>
                <a:lnTo>
                  <a:pt x="706" y="1151"/>
                </a:lnTo>
                <a:lnTo>
                  <a:pt x="883" y="1415"/>
                </a:lnTo>
                <a:lnTo>
                  <a:pt x="1147" y="243"/>
                </a:lnTo>
                <a:lnTo>
                  <a:pt x="1457" y="1794"/>
                </a:lnTo>
                <a:lnTo>
                  <a:pt x="1752" y="740"/>
                </a:lnTo>
                <a:lnTo>
                  <a:pt x="1904" y="1472"/>
                </a:lnTo>
                <a:lnTo>
                  <a:pt x="2014" y="1291"/>
                </a:lnTo>
                <a:lnTo>
                  <a:pt x="2305" y="1291"/>
                </a:lnTo>
                <a:lnTo>
                  <a:pt x="2305" y="1291"/>
                </a:lnTo>
                <a:lnTo>
                  <a:pt x="2310" y="1281"/>
                </a:lnTo>
                <a:lnTo>
                  <a:pt x="2316" y="1271"/>
                </a:lnTo>
                <a:lnTo>
                  <a:pt x="2322" y="1262"/>
                </a:lnTo>
                <a:lnTo>
                  <a:pt x="2330" y="1252"/>
                </a:lnTo>
                <a:lnTo>
                  <a:pt x="2337" y="1243"/>
                </a:lnTo>
                <a:lnTo>
                  <a:pt x="2346" y="1236"/>
                </a:lnTo>
                <a:lnTo>
                  <a:pt x="2354" y="1228"/>
                </a:lnTo>
                <a:lnTo>
                  <a:pt x="2364" y="1222"/>
                </a:lnTo>
                <a:lnTo>
                  <a:pt x="2373" y="1216"/>
                </a:lnTo>
                <a:lnTo>
                  <a:pt x="2384" y="1210"/>
                </a:lnTo>
                <a:lnTo>
                  <a:pt x="2395" y="1205"/>
                </a:lnTo>
                <a:lnTo>
                  <a:pt x="2405" y="1202"/>
                </a:lnTo>
                <a:lnTo>
                  <a:pt x="2417" y="1198"/>
                </a:lnTo>
                <a:lnTo>
                  <a:pt x="2429" y="1196"/>
                </a:lnTo>
                <a:lnTo>
                  <a:pt x="2442" y="1195"/>
                </a:lnTo>
                <a:lnTo>
                  <a:pt x="2454" y="1194"/>
                </a:lnTo>
                <a:lnTo>
                  <a:pt x="2454" y="1194"/>
                </a:lnTo>
                <a:lnTo>
                  <a:pt x="2471" y="1195"/>
                </a:lnTo>
                <a:lnTo>
                  <a:pt x="2487" y="1197"/>
                </a:lnTo>
                <a:lnTo>
                  <a:pt x="2502" y="1202"/>
                </a:lnTo>
                <a:lnTo>
                  <a:pt x="2517" y="1207"/>
                </a:lnTo>
                <a:lnTo>
                  <a:pt x="2531" y="1214"/>
                </a:lnTo>
                <a:lnTo>
                  <a:pt x="2545" y="1222"/>
                </a:lnTo>
                <a:lnTo>
                  <a:pt x="2557" y="1232"/>
                </a:lnTo>
                <a:lnTo>
                  <a:pt x="2568" y="1242"/>
                </a:lnTo>
                <a:lnTo>
                  <a:pt x="2579" y="1253"/>
                </a:lnTo>
                <a:lnTo>
                  <a:pt x="2588" y="1266"/>
                </a:lnTo>
                <a:lnTo>
                  <a:pt x="2597" y="1280"/>
                </a:lnTo>
                <a:lnTo>
                  <a:pt x="2603" y="1294"/>
                </a:lnTo>
                <a:lnTo>
                  <a:pt x="2609" y="1309"/>
                </a:lnTo>
                <a:lnTo>
                  <a:pt x="2613" y="1324"/>
                </a:lnTo>
                <a:lnTo>
                  <a:pt x="2615" y="1341"/>
                </a:lnTo>
                <a:lnTo>
                  <a:pt x="2616" y="1357"/>
                </a:lnTo>
                <a:lnTo>
                  <a:pt x="2616" y="1357"/>
                </a:lnTo>
                <a:lnTo>
                  <a:pt x="2615" y="1374"/>
                </a:lnTo>
                <a:lnTo>
                  <a:pt x="2613" y="1390"/>
                </a:lnTo>
                <a:lnTo>
                  <a:pt x="2609" y="1405"/>
                </a:lnTo>
                <a:lnTo>
                  <a:pt x="2603" y="1420"/>
                </a:lnTo>
                <a:lnTo>
                  <a:pt x="2597" y="1434"/>
                </a:lnTo>
                <a:lnTo>
                  <a:pt x="2588" y="1448"/>
                </a:lnTo>
                <a:lnTo>
                  <a:pt x="2579" y="1461"/>
                </a:lnTo>
                <a:lnTo>
                  <a:pt x="2568" y="1471"/>
                </a:lnTo>
                <a:lnTo>
                  <a:pt x="2557" y="1482"/>
                </a:lnTo>
                <a:lnTo>
                  <a:pt x="2545" y="1492"/>
                </a:lnTo>
                <a:lnTo>
                  <a:pt x="2531" y="1500"/>
                </a:lnTo>
                <a:lnTo>
                  <a:pt x="2517" y="1507"/>
                </a:lnTo>
                <a:lnTo>
                  <a:pt x="2502" y="1512"/>
                </a:lnTo>
                <a:lnTo>
                  <a:pt x="2487" y="1516"/>
                </a:lnTo>
                <a:lnTo>
                  <a:pt x="2471" y="1518"/>
                </a:lnTo>
                <a:lnTo>
                  <a:pt x="2454" y="1519"/>
                </a:lnTo>
                <a:lnTo>
                  <a:pt x="2454" y="1519"/>
                </a:lnTo>
                <a:lnTo>
                  <a:pt x="2442" y="1519"/>
                </a:lnTo>
                <a:lnTo>
                  <a:pt x="2430" y="1517"/>
                </a:lnTo>
                <a:lnTo>
                  <a:pt x="2418" y="1515"/>
                </a:lnTo>
                <a:lnTo>
                  <a:pt x="2407" y="1512"/>
                </a:lnTo>
                <a:lnTo>
                  <a:pt x="2396" y="1509"/>
                </a:lnTo>
                <a:lnTo>
                  <a:pt x="2385" y="1504"/>
                </a:lnTo>
                <a:lnTo>
                  <a:pt x="2374" y="1499"/>
                </a:lnTo>
                <a:lnTo>
                  <a:pt x="2365" y="1493"/>
                </a:lnTo>
                <a:lnTo>
                  <a:pt x="2355" y="1486"/>
                </a:lnTo>
                <a:lnTo>
                  <a:pt x="2347" y="1479"/>
                </a:lnTo>
                <a:lnTo>
                  <a:pt x="2338" y="1471"/>
                </a:lnTo>
                <a:lnTo>
                  <a:pt x="2331" y="1463"/>
                </a:lnTo>
                <a:lnTo>
                  <a:pt x="2323" y="1454"/>
                </a:lnTo>
                <a:lnTo>
                  <a:pt x="2317" y="1445"/>
                </a:lnTo>
                <a:lnTo>
                  <a:pt x="2311" y="1435"/>
                </a:lnTo>
                <a:lnTo>
                  <a:pt x="2306" y="1424"/>
                </a:lnTo>
                <a:lnTo>
                  <a:pt x="2089" y="1424"/>
                </a:lnTo>
                <a:lnTo>
                  <a:pt x="1843" y="1832"/>
                </a:lnTo>
                <a:lnTo>
                  <a:pt x="1732" y="1302"/>
                </a:lnTo>
                <a:lnTo>
                  <a:pt x="1435" y="2367"/>
                </a:lnTo>
                <a:lnTo>
                  <a:pt x="1140" y="883"/>
                </a:lnTo>
                <a:lnTo>
                  <a:pt x="945" y="1745"/>
                </a:lnTo>
                <a:lnTo>
                  <a:pt x="705" y="1389"/>
                </a:lnTo>
                <a:lnTo>
                  <a:pt x="603" y="1540"/>
                </a:lnTo>
                <a:lnTo>
                  <a:pt x="149" y="1540"/>
                </a:lnTo>
                <a:lnTo>
                  <a:pt x="149" y="1540"/>
                </a:lnTo>
                <a:lnTo>
                  <a:pt x="173" y="1583"/>
                </a:lnTo>
                <a:lnTo>
                  <a:pt x="200" y="1625"/>
                </a:lnTo>
                <a:lnTo>
                  <a:pt x="229" y="1668"/>
                </a:lnTo>
                <a:lnTo>
                  <a:pt x="260" y="1711"/>
                </a:lnTo>
                <a:lnTo>
                  <a:pt x="293" y="1753"/>
                </a:lnTo>
                <a:lnTo>
                  <a:pt x="329" y="1795"/>
                </a:lnTo>
                <a:lnTo>
                  <a:pt x="366" y="1836"/>
                </a:lnTo>
                <a:lnTo>
                  <a:pt x="407" y="1878"/>
                </a:lnTo>
                <a:lnTo>
                  <a:pt x="407" y="1878"/>
                </a:lnTo>
                <a:lnTo>
                  <a:pt x="484" y="1954"/>
                </a:lnTo>
                <a:lnTo>
                  <a:pt x="571" y="2037"/>
                </a:lnTo>
                <a:lnTo>
                  <a:pt x="666" y="2125"/>
                </a:lnTo>
                <a:lnTo>
                  <a:pt x="765" y="2217"/>
                </a:lnTo>
                <a:lnTo>
                  <a:pt x="868" y="2310"/>
                </a:lnTo>
                <a:lnTo>
                  <a:pt x="972" y="2404"/>
                </a:lnTo>
                <a:lnTo>
                  <a:pt x="1177" y="2586"/>
                </a:lnTo>
                <a:lnTo>
                  <a:pt x="1363" y="2750"/>
                </a:lnTo>
                <a:lnTo>
                  <a:pt x="1516" y="2883"/>
                </a:lnTo>
                <a:lnTo>
                  <a:pt x="1658" y="3004"/>
                </a:lnTo>
                <a:lnTo>
                  <a:pt x="1658" y="3004"/>
                </a:lnTo>
                <a:lnTo>
                  <a:pt x="1799" y="2883"/>
                </a:lnTo>
                <a:lnTo>
                  <a:pt x="1951" y="2750"/>
                </a:lnTo>
                <a:lnTo>
                  <a:pt x="2138" y="2586"/>
                </a:lnTo>
                <a:lnTo>
                  <a:pt x="2342" y="2404"/>
                </a:lnTo>
                <a:lnTo>
                  <a:pt x="2447" y="2310"/>
                </a:lnTo>
                <a:lnTo>
                  <a:pt x="2550" y="2217"/>
                </a:lnTo>
                <a:lnTo>
                  <a:pt x="2649" y="2125"/>
                </a:lnTo>
                <a:lnTo>
                  <a:pt x="2744" y="2037"/>
                </a:lnTo>
                <a:lnTo>
                  <a:pt x="2830" y="1954"/>
                </a:lnTo>
                <a:lnTo>
                  <a:pt x="2908" y="1878"/>
                </a:lnTo>
                <a:lnTo>
                  <a:pt x="2908" y="1878"/>
                </a:lnTo>
                <a:lnTo>
                  <a:pt x="2932" y="1853"/>
                </a:lnTo>
                <a:lnTo>
                  <a:pt x="2955" y="1829"/>
                </a:lnTo>
                <a:lnTo>
                  <a:pt x="2978" y="1803"/>
                </a:lnTo>
                <a:lnTo>
                  <a:pt x="3000" y="1778"/>
                </a:lnTo>
                <a:lnTo>
                  <a:pt x="3021" y="1753"/>
                </a:lnTo>
                <a:lnTo>
                  <a:pt x="3041" y="1728"/>
                </a:lnTo>
                <a:lnTo>
                  <a:pt x="3060" y="1702"/>
                </a:lnTo>
                <a:lnTo>
                  <a:pt x="3080" y="1677"/>
                </a:lnTo>
                <a:lnTo>
                  <a:pt x="3097" y="1651"/>
                </a:lnTo>
                <a:lnTo>
                  <a:pt x="3114" y="1625"/>
                </a:lnTo>
                <a:lnTo>
                  <a:pt x="3131" y="1600"/>
                </a:lnTo>
                <a:lnTo>
                  <a:pt x="3146" y="1574"/>
                </a:lnTo>
                <a:lnTo>
                  <a:pt x="3161" y="1548"/>
                </a:lnTo>
                <a:lnTo>
                  <a:pt x="3175" y="1523"/>
                </a:lnTo>
                <a:lnTo>
                  <a:pt x="3189" y="1496"/>
                </a:lnTo>
                <a:lnTo>
                  <a:pt x="3202" y="1470"/>
                </a:lnTo>
                <a:lnTo>
                  <a:pt x="3213" y="1445"/>
                </a:lnTo>
                <a:lnTo>
                  <a:pt x="3225" y="1418"/>
                </a:lnTo>
                <a:lnTo>
                  <a:pt x="3235" y="1392"/>
                </a:lnTo>
                <a:lnTo>
                  <a:pt x="3245" y="1366"/>
                </a:lnTo>
                <a:lnTo>
                  <a:pt x="3263" y="1314"/>
                </a:lnTo>
                <a:lnTo>
                  <a:pt x="3278" y="1262"/>
                </a:lnTo>
                <a:lnTo>
                  <a:pt x="3290" y="1210"/>
                </a:lnTo>
                <a:lnTo>
                  <a:pt x="3300" y="1159"/>
                </a:lnTo>
                <a:lnTo>
                  <a:pt x="3308" y="1107"/>
                </a:lnTo>
                <a:lnTo>
                  <a:pt x="3312" y="1056"/>
                </a:lnTo>
                <a:lnTo>
                  <a:pt x="3315" y="1006"/>
                </a:lnTo>
                <a:lnTo>
                  <a:pt x="3315" y="956"/>
                </a:lnTo>
                <a:lnTo>
                  <a:pt x="3313" y="906"/>
                </a:lnTo>
                <a:lnTo>
                  <a:pt x="3308" y="857"/>
                </a:lnTo>
                <a:lnTo>
                  <a:pt x="3301" y="809"/>
                </a:lnTo>
                <a:lnTo>
                  <a:pt x="3293" y="762"/>
                </a:lnTo>
                <a:lnTo>
                  <a:pt x="3281" y="715"/>
                </a:lnTo>
                <a:lnTo>
                  <a:pt x="3268" y="669"/>
                </a:lnTo>
                <a:lnTo>
                  <a:pt x="3253" y="624"/>
                </a:lnTo>
                <a:lnTo>
                  <a:pt x="3236" y="580"/>
                </a:lnTo>
                <a:lnTo>
                  <a:pt x="3217" y="537"/>
                </a:lnTo>
                <a:lnTo>
                  <a:pt x="3196" y="495"/>
                </a:lnTo>
                <a:lnTo>
                  <a:pt x="3173" y="456"/>
                </a:lnTo>
                <a:lnTo>
                  <a:pt x="3149" y="416"/>
                </a:lnTo>
                <a:lnTo>
                  <a:pt x="3122" y="379"/>
                </a:lnTo>
                <a:lnTo>
                  <a:pt x="3095" y="342"/>
                </a:lnTo>
                <a:lnTo>
                  <a:pt x="3066" y="307"/>
                </a:lnTo>
                <a:lnTo>
                  <a:pt x="3035" y="274"/>
                </a:lnTo>
                <a:lnTo>
                  <a:pt x="3003" y="242"/>
                </a:lnTo>
                <a:lnTo>
                  <a:pt x="2968" y="212"/>
                </a:lnTo>
                <a:lnTo>
                  <a:pt x="2934" y="183"/>
                </a:lnTo>
                <a:lnTo>
                  <a:pt x="2898" y="156"/>
                </a:lnTo>
                <a:lnTo>
                  <a:pt x="2859" y="132"/>
                </a:lnTo>
                <a:lnTo>
                  <a:pt x="2821" y="109"/>
                </a:lnTo>
                <a:lnTo>
                  <a:pt x="2780" y="88"/>
                </a:lnTo>
                <a:lnTo>
                  <a:pt x="2739" y="70"/>
                </a:lnTo>
                <a:lnTo>
                  <a:pt x="2697" y="52"/>
                </a:lnTo>
                <a:lnTo>
                  <a:pt x="2654" y="38"/>
                </a:lnTo>
                <a:lnTo>
                  <a:pt x="2610" y="26"/>
                </a:lnTo>
                <a:lnTo>
                  <a:pt x="2564" y="16"/>
                </a:lnTo>
                <a:lnTo>
                  <a:pt x="2518" y="9"/>
                </a:lnTo>
                <a:lnTo>
                  <a:pt x="2472" y="3"/>
                </a:lnTo>
                <a:lnTo>
                  <a:pt x="2448" y="1"/>
                </a:lnTo>
                <a:lnTo>
                  <a:pt x="2424" y="0"/>
                </a:lnTo>
                <a:lnTo>
                  <a:pt x="2400" y="0"/>
                </a:lnTo>
                <a:lnTo>
                  <a:pt x="2376" y="0"/>
                </a:lnTo>
                <a:lnTo>
                  <a:pt x="2352" y="1"/>
                </a:lnTo>
                <a:lnTo>
                  <a:pt x="2327" y="3"/>
                </a:lnTo>
                <a:lnTo>
                  <a:pt x="2303" y="5"/>
                </a:lnTo>
                <a:lnTo>
                  <a:pt x="2277" y="8"/>
                </a:lnTo>
                <a:lnTo>
                  <a:pt x="2252" y="12"/>
                </a:lnTo>
                <a:lnTo>
                  <a:pt x="2228" y="16"/>
                </a:lnTo>
                <a:lnTo>
                  <a:pt x="2202" y="21"/>
                </a:lnTo>
                <a:lnTo>
                  <a:pt x="2177" y="27"/>
                </a:lnTo>
                <a:lnTo>
                  <a:pt x="2152" y="33"/>
                </a:lnTo>
                <a:lnTo>
                  <a:pt x="2126" y="41"/>
                </a:lnTo>
                <a:lnTo>
                  <a:pt x="2101" y="48"/>
                </a:lnTo>
                <a:lnTo>
                  <a:pt x="2075" y="58"/>
                </a:lnTo>
                <a:lnTo>
                  <a:pt x="2049" y="66"/>
                </a:lnTo>
                <a:lnTo>
                  <a:pt x="2023" y="77"/>
                </a:lnTo>
                <a:lnTo>
                  <a:pt x="1998" y="88"/>
                </a:lnTo>
                <a:lnTo>
                  <a:pt x="1971" y="100"/>
                </a:lnTo>
                <a:lnTo>
                  <a:pt x="1945" y="112"/>
                </a:lnTo>
                <a:lnTo>
                  <a:pt x="1920" y="126"/>
                </a:lnTo>
                <a:lnTo>
                  <a:pt x="1893" y="140"/>
                </a:lnTo>
                <a:lnTo>
                  <a:pt x="1867" y="155"/>
                </a:lnTo>
                <a:lnTo>
                  <a:pt x="1841" y="171"/>
                </a:lnTo>
                <a:lnTo>
                  <a:pt x="1815" y="187"/>
                </a:lnTo>
                <a:lnTo>
                  <a:pt x="1788" y="205"/>
                </a:lnTo>
                <a:lnTo>
                  <a:pt x="1762" y="224"/>
                </a:lnTo>
                <a:lnTo>
                  <a:pt x="1736" y="243"/>
                </a:lnTo>
                <a:lnTo>
                  <a:pt x="1710" y="262"/>
                </a:lnTo>
                <a:lnTo>
                  <a:pt x="1683" y="284"/>
                </a:lnTo>
                <a:lnTo>
                  <a:pt x="1658" y="305"/>
                </a:lnTo>
                <a:lnTo>
                  <a:pt x="1658" y="305"/>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pl-PL"/>
          </a:p>
        </p:txBody>
      </p:sp>
      <p:pic>
        <p:nvPicPr>
          <p:cNvPr id="161" name="Grafika 160">
            <a:extLst>
              <a:ext uri="{FF2B5EF4-FFF2-40B4-BE49-F238E27FC236}">
                <a16:creationId xmlns:a16="http://schemas.microsoft.com/office/drawing/2014/main" id="{430D3998-AF48-4D32-9342-D9E4B35B5CE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71197" y="4768921"/>
            <a:ext cx="360000" cy="360000"/>
          </a:xfrm>
          <a:prstGeom prst="rect">
            <a:avLst/>
          </a:prstGeom>
        </p:spPr>
      </p:pic>
      <p:pic>
        <p:nvPicPr>
          <p:cNvPr id="162" name="Grafika 161">
            <a:extLst>
              <a:ext uri="{FF2B5EF4-FFF2-40B4-BE49-F238E27FC236}">
                <a16:creationId xmlns:a16="http://schemas.microsoft.com/office/drawing/2014/main" id="{64BEF090-31FD-425C-9954-97A717BF14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64819" y="4822921"/>
            <a:ext cx="360000" cy="360000"/>
          </a:xfrm>
          <a:prstGeom prst="rect">
            <a:avLst/>
          </a:prstGeom>
        </p:spPr>
      </p:pic>
      <p:pic>
        <p:nvPicPr>
          <p:cNvPr id="163" name="Grafika 162">
            <a:extLst>
              <a:ext uri="{FF2B5EF4-FFF2-40B4-BE49-F238E27FC236}">
                <a16:creationId xmlns:a16="http://schemas.microsoft.com/office/drawing/2014/main" id="{DD3B56F6-DE2B-4325-9629-7CDDC14A349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19134" y="4829355"/>
            <a:ext cx="324000" cy="324000"/>
          </a:xfrm>
          <a:prstGeom prst="rect">
            <a:avLst/>
          </a:prstGeom>
        </p:spPr>
      </p:pic>
      <p:pic>
        <p:nvPicPr>
          <p:cNvPr id="164" name="Grafika 163">
            <a:extLst>
              <a:ext uri="{FF2B5EF4-FFF2-40B4-BE49-F238E27FC236}">
                <a16:creationId xmlns:a16="http://schemas.microsoft.com/office/drawing/2014/main" id="{E36CE882-E704-4502-A865-63314B2EE37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22732" y="4816165"/>
            <a:ext cx="324000" cy="324000"/>
          </a:xfrm>
          <a:prstGeom prst="rect">
            <a:avLst/>
          </a:prstGeom>
        </p:spPr>
      </p:pic>
      <p:grpSp>
        <p:nvGrpSpPr>
          <p:cNvPr id="165" name="Grupa 164">
            <a:extLst>
              <a:ext uri="{FF2B5EF4-FFF2-40B4-BE49-F238E27FC236}">
                <a16:creationId xmlns:a16="http://schemas.microsoft.com/office/drawing/2014/main" id="{C3C8BD67-8B9A-46B7-B4C5-E696984364B7}"/>
              </a:ext>
            </a:extLst>
          </p:cNvPr>
          <p:cNvGrpSpPr>
            <a:grpSpLocks noChangeAspect="1"/>
          </p:cNvGrpSpPr>
          <p:nvPr/>
        </p:nvGrpSpPr>
        <p:grpSpPr>
          <a:xfrm>
            <a:off x="2530847" y="4793359"/>
            <a:ext cx="321735" cy="360002"/>
            <a:chOff x="3621088" y="1427163"/>
            <a:chExt cx="790575" cy="742951"/>
          </a:xfrm>
          <a:solidFill>
            <a:schemeClr val="bg1">
              <a:lumMod val="75000"/>
            </a:schemeClr>
          </a:solidFill>
        </p:grpSpPr>
        <p:sp>
          <p:nvSpPr>
            <p:cNvPr id="166" name="Freeform 51">
              <a:extLst>
                <a:ext uri="{FF2B5EF4-FFF2-40B4-BE49-F238E27FC236}">
                  <a16:creationId xmlns:a16="http://schemas.microsoft.com/office/drawing/2014/main" id="{ACEA5A34-ECB3-45B5-8C30-5DF067D04C5C}"/>
                </a:ext>
              </a:extLst>
            </p:cNvPr>
            <p:cNvSpPr>
              <a:spLocks/>
            </p:cNvSpPr>
            <p:nvPr/>
          </p:nvSpPr>
          <p:spPr bwMode="auto">
            <a:xfrm>
              <a:off x="3621088" y="2111376"/>
              <a:ext cx="790575" cy="58738"/>
            </a:xfrm>
            <a:custGeom>
              <a:avLst/>
              <a:gdLst>
                <a:gd name="T0" fmla="*/ 37 w 996"/>
                <a:gd name="T1" fmla="*/ 75 h 75"/>
                <a:gd name="T2" fmla="*/ 959 w 996"/>
                <a:gd name="T3" fmla="*/ 75 h 75"/>
                <a:gd name="T4" fmla="*/ 959 w 996"/>
                <a:gd name="T5" fmla="*/ 75 h 75"/>
                <a:gd name="T6" fmla="*/ 959 w 996"/>
                <a:gd name="T7" fmla="*/ 75 h 75"/>
                <a:gd name="T8" fmla="*/ 966 w 996"/>
                <a:gd name="T9" fmla="*/ 73 h 75"/>
                <a:gd name="T10" fmla="*/ 973 w 996"/>
                <a:gd name="T11" fmla="*/ 72 h 75"/>
                <a:gd name="T12" fmla="*/ 979 w 996"/>
                <a:gd name="T13" fmla="*/ 68 h 75"/>
                <a:gd name="T14" fmla="*/ 985 w 996"/>
                <a:gd name="T15" fmla="*/ 64 h 75"/>
                <a:gd name="T16" fmla="*/ 990 w 996"/>
                <a:gd name="T17" fmla="*/ 58 h 75"/>
                <a:gd name="T18" fmla="*/ 993 w 996"/>
                <a:gd name="T19" fmla="*/ 51 h 75"/>
                <a:gd name="T20" fmla="*/ 994 w 996"/>
                <a:gd name="T21" fmla="*/ 45 h 75"/>
                <a:gd name="T22" fmla="*/ 996 w 996"/>
                <a:gd name="T23" fmla="*/ 37 h 75"/>
                <a:gd name="T24" fmla="*/ 996 w 996"/>
                <a:gd name="T25" fmla="*/ 37 h 75"/>
                <a:gd name="T26" fmla="*/ 996 w 996"/>
                <a:gd name="T27" fmla="*/ 37 h 75"/>
                <a:gd name="T28" fmla="*/ 994 w 996"/>
                <a:gd name="T29" fmla="*/ 30 h 75"/>
                <a:gd name="T30" fmla="*/ 993 w 996"/>
                <a:gd name="T31" fmla="*/ 23 h 75"/>
                <a:gd name="T32" fmla="*/ 990 w 996"/>
                <a:gd name="T33" fmla="*/ 17 h 75"/>
                <a:gd name="T34" fmla="*/ 985 w 996"/>
                <a:gd name="T35" fmla="*/ 11 h 75"/>
                <a:gd name="T36" fmla="*/ 979 w 996"/>
                <a:gd name="T37" fmla="*/ 6 h 75"/>
                <a:gd name="T38" fmla="*/ 973 w 996"/>
                <a:gd name="T39" fmla="*/ 3 h 75"/>
                <a:gd name="T40" fmla="*/ 966 w 996"/>
                <a:gd name="T41" fmla="*/ 2 h 75"/>
                <a:gd name="T42" fmla="*/ 959 w 996"/>
                <a:gd name="T43" fmla="*/ 0 h 75"/>
                <a:gd name="T44" fmla="*/ 37 w 996"/>
                <a:gd name="T45" fmla="*/ 0 h 75"/>
                <a:gd name="T46" fmla="*/ 37 w 996"/>
                <a:gd name="T47" fmla="*/ 0 h 75"/>
                <a:gd name="T48" fmla="*/ 37 w 996"/>
                <a:gd name="T49" fmla="*/ 0 h 75"/>
                <a:gd name="T50" fmla="*/ 30 w 996"/>
                <a:gd name="T51" fmla="*/ 2 h 75"/>
                <a:gd name="T52" fmla="*/ 23 w 996"/>
                <a:gd name="T53" fmla="*/ 3 h 75"/>
                <a:gd name="T54" fmla="*/ 17 w 996"/>
                <a:gd name="T55" fmla="*/ 6 h 75"/>
                <a:gd name="T56" fmla="*/ 11 w 996"/>
                <a:gd name="T57" fmla="*/ 11 h 75"/>
                <a:gd name="T58" fmla="*/ 6 w 996"/>
                <a:gd name="T59" fmla="*/ 17 h 75"/>
                <a:gd name="T60" fmla="*/ 3 w 996"/>
                <a:gd name="T61" fmla="*/ 23 h 75"/>
                <a:gd name="T62" fmla="*/ 2 w 996"/>
                <a:gd name="T63" fmla="*/ 30 h 75"/>
                <a:gd name="T64" fmla="*/ 0 w 996"/>
                <a:gd name="T65" fmla="*/ 37 h 75"/>
                <a:gd name="T66" fmla="*/ 0 w 996"/>
                <a:gd name="T67" fmla="*/ 37 h 75"/>
                <a:gd name="T68" fmla="*/ 0 w 996"/>
                <a:gd name="T69" fmla="*/ 37 h 75"/>
                <a:gd name="T70" fmla="*/ 2 w 996"/>
                <a:gd name="T71" fmla="*/ 45 h 75"/>
                <a:gd name="T72" fmla="*/ 3 w 996"/>
                <a:gd name="T73" fmla="*/ 51 h 75"/>
                <a:gd name="T74" fmla="*/ 6 w 996"/>
                <a:gd name="T75" fmla="*/ 58 h 75"/>
                <a:gd name="T76" fmla="*/ 11 w 996"/>
                <a:gd name="T77" fmla="*/ 64 h 75"/>
                <a:gd name="T78" fmla="*/ 17 w 996"/>
                <a:gd name="T79" fmla="*/ 68 h 75"/>
                <a:gd name="T80" fmla="*/ 23 w 996"/>
                <a:gd name="T81" fmla="*/ 72 h 75"/>
                <a:gd name="T82" fmla="*/ 30 w 996"/>
                <a:gd name="T83" fmla="*/ 73 h 75"/>
                <a:gd name="T84" fmla="*/ 37 w 996"/>
                <a:gd name="T85" fmla="*/ 75 h 75"/>
                <a:gd name="T86" fmla="*/ 37 w 996"/>
                <a:gd name="T8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6" h="75">
                  <a:moveTo>
                    <a:pt x="37" y="75"/>
                  </a:moveTo>
                  <a:lnTo>
                    <a:pt x="959" y="75"/>
                  </a:lnTo>
                  <a:lnTo>
                    <a:pt x="959" y="75"/>
                  </a:lnTo>
                  <a:lnTo>
                    <a:pt x="959" y="75"/>
                  </a:lnTo>
                  <a:lnTo>
                    <a:pt x="966" y="73"/>
                  </a:lnTo>
                  <a:lnTo>
                    <a:pt x="973" y="72"/>
                  </a:lnTo>
                  <a:lnTo>
                    <a:pt x="979" y="68"/>
                  </a:lnTo>
                  <a:lnTo>
                    <a:pt x="985" y="64"/>
                  </a:lnTo>
                  <a:lnTo>
                    <a:pt x="990" y="58"/>
                  </a:lnTo>
                  <a:lnTo>
                    <a:pt x="993" y="51"/>
                  </a:lnTo>
                  <a:lnTo>
                    <a:pt x="994" y="45"/>
                  </a:lnTo>
                  <a:lnTo>
                    <a:pt x="996" y="37"/>
                  </a:lnTo>
                  <a:lnTo>
                    <a:pt x="996" y="37"/>
                  </a:lnTo>
                  <a:lnTo>
                    <a:pt x="996" y="37"/>
                  </a:lnTo>
                  <a:lnTo>
                    <a:pt x="994" y="30"/>
                  </a:lnTo>
                  <a:lnTo>
                    <a:pt x="993" y="23"/>
                  </a:lnTo>
                  <a:lnTo>
                    <a:pt x="990" y="17"/>
                  </a:lnTo>
                  <a:lnTo>
                    <a:pt x="985" y="11"/>
                  </a:lnTo>
                  <a:lnTo>
                    <a:pt x="979" y="6"/>
                  </a:lnTo>
                  <a:lnTo>
                    <a:pt x="973" y="3"/>
                  </a:lnTo>
                  <a:lnTo>
                    <a:pt x="966" y="2"/>
                  </a:lnTo>
                  <a:lnTo>
                    <a:pt x="959" y="0"/>
                  </a:lnTo>
                  <a:lnTo>
                    <a:pt x="37" y="0"/>
                  </a:lnTo>
                  <a:lnTo>
                    <a:pt x="37" y="0"/>
                  </a:lnTo>
                  <a:lnTo>
                    <a:pt x="37" y="0"/>
                  </a:lnTo>
                  <a:lnTo>
                    <a:pt x="30" y="2"/>
                  </a:lnTo>
                  <a:lnTo>
                    <a:pt x="23" y="3"/>
                  </a:lnTo>
                  <a:lnTo>
                    <a:pt x="17" y="6"/>
                  </a:lnTo>
                  <a:lnTo>
                    <a:pt x="11" y="11"/>
                  </a:lnTo>
                  <a:lnTo>
                    <a:pt x="6" y="17"/>
                  </a:lnTo>
                  <a:lnTo>
                    <a:pt x="3" y="23"/>
                  </a:lnTo>
                  <a:lnTo>
                    <a:pt x="2" y="30"/>
                  </a:lnTo>
                  <a:lnTo>
                    <a:pt x="0" y="37"/>
                  </a:lnTo>
                  <a:lnTo>
                    <a:pt x="0" y="37"/>
                  </a:lnTo>
                  <a:lnTo>
                    <a:pt x="0" y="37"/>
                  </a:lnTo>
                  <a:lnTo>
                    <a:pt x="2" y="45"/>
                  </a:lnTo>
                  <a:lnTo>
                    <a:pt x="3" y="51"/>
                  </a:lnTo>
                  <a:lnTo>
                    <a:pt x="6" y="58"/>
                  </a:lnTo>
                  <a:lnTo>
                    <a:pt x="11" y="64"/>
                  </a:lnTo>
                  <a:lnTo>
                    <a:pt x="17" y="68"/>
                  </a:lnTo>
                  <a:lnTo>
                    <a:pt x="23" y="72"/>
                  </a:lnTo>
                  <a:lnTo>
                    <a:pt x="30" y="73"/>
                  </a:lnTo>
                  <a:lnTo>
                    <a:pt x="37" y="75"/>
                  </a:lnTo>
                  <a:lnTo>
                    <a:pt x="37"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7" name="Freeform 52">
              <a:extLst>
                <a:ext uri="{FF2B5EF4-FFF2-40B4-BE49-F238E27FC236}">
                  <a16:creationId xmlns:a16="http://schemas.microsoft.com/office/drawing/2014/main" id="{397C5DCF-5C20-4604-8C5C-FC4399942B42}"/>
                </a:ext>
              </a:extLst>
            </p:cNvPr>
            <p:cNvSpPr>
              <a:spLocks/>
            </p:cNvSpPr>
            <p:nvPr/>
          </p:nvSpPr>
          <p:spPr bwMode="auto">
            <a:xfrm>
              <a:off x="4173538" y="1963738"/>
              <a:ext cx="123825" cy="123825"/>
            </a:xfrm>
            <a:custGeom>
              <a:avLst/>
              <a:gdLst>
                <a:gd name="T0" fmla="*/ 118 w 156"/>
                <a:gd name="T1" fmla="*/ 0 h 157"/>
                <a:gd name="T2" fmla="*/ 36 w 156"/>
                <a:gd name="T3" fmla="*/ 0 h 157"/>
                <a:gd name="T4" fmla="*/ 36 w 156"/>
                <a:gd name="T5" fmla="*/ 18 h 157"/>
                <a:gd name="T6" fmla="*/ 0 w 156"/>
                <a:gd name="T7" fmla="*/ 18 h 157"/>
                <a:gd name="T8" fmla="*/ 0 w 156"/>
                <a:gd name="T9" fmla="*/ 157 h 157"/>
                <a:gd name="T10" fmla="*/ 156 w 156"/>
                <a:gd name="T11" fmla="*/ 157 h 157"/>
                <a:gd name="T12" fmla="*/ 156 w 156"/>
                <a:gd name="T13" fmla="*/ 18 h 157"/>
                <a:gd name="T14" fmla="*/ 118 w 156"/>
                <a:gd name="T15" fmla="*/ 18 h 157"/>
                <a:gd name="T16" fmla="*/ 118 w 156"/>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7">
                  <a:moveTo>
                    <a:pt x="118" y="0"/>
                  </a:moveTo>
                  <a:lnTo>
                    <a:pt x="36" y="0"/>
                  </a:lnTo>
                  <a:lnTo>
                    <a:pt x="36" y="18"/>
                  </a:lnTo>
                  <a:lnTo>
                    <a:pt x="0" y="18"/>
                  </a:lnTo>
                  <a:lnTo>
                    <a:pt x="0" y="157"/>
                  </a:lnTo>
                  <a:lnTo>
                    <a:pt x="156" y="157"/>
                  </a:lnTo>
                  <a:lnTo>
                    <a:pt x="156" y="18"/>
                  </a:lnTo>
                  <a:lnTo>
                    <a:pt x="118" y="18"/>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8" name="Rectangle 53">
              <a:extLst>
                <a:ext uri="{FF2B5EF4-FFF2-40B4-BE49-F238E27FC236}">
                  <a16:creationId xmlns:a16="http://schemas.microsoft.com/office/drawing/2014/main" id="{D7B84DD4-C0EC-4A04-91B2-A291470B7EC4}"/>
                </a:ext>
              </a:extLst>
            </p:cNvPr>
            <p:cNvSpPr>
              <a:spLocks noChangeArrowheads="1"/>
            </p:cNvSpPr>
            <p:nvPr/>
          </p:nvSpPr>
          <p:spPr bwMode="auto">
            <a:xfrm>
              <a:off x="4214813" y="1900238"/>
              <a:ext cx="412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9" name="Freeform 54">
              <a:extLst>
                <a:ext uri="{FF2B5EF4-FFF2-40B4-BE49-F238E27FC236}">
                  <a16:creationId xmlns:a16="http://schemas.microsoft.com/office/drawing/2014/main" id="{7D7EF7B2-B618-469C-9A58-7B47A75C9953}"/>
                </a:ext>
              </a:extLst>
            </p:cNvPr>
            <p:cNvSpPr>
              <a:spLocks/>
            </p:cNvSpPr>
            <p:nvPr/>
          </p:nvSpPr>
          <p:spPr bwMode="auto">
            <a:xfrm>
              <a:off x="3683000" y="1695451"/>
              <a:ext cx="38100" cy="349250"/>
            </a:xfrm>
            <a:custGeom>
              <a:avLst/>
              <a:gdLst>
                <a:gd name="T0" fmla="*/ 48 w 48"/>
                <a:gd name="T1" fmla="*/ 28 h 441"/>
                <a:gd name="T2" fmla="*/ 0 w 48"/>
                <a:gd name="T3" fmla="*/ 0 h 441"/>
                <a:gd name="T4" fmla="*/ 0 w 48"/>
                <a:gd name="T5" fmla="*/ 441 h 441"/>
                <a:gd name="T6" fmla="*/ 48 w 48"/>
                <a:gd name="T7" fmla="*/ 441 h 441"/>
                <a:gd name="T8" fmla="*/ 48 w 48"/>
                <a:gd name="T9" fmla="*/ 28 h 441"/>
              </a:gdLst>
              <a:ahLst/>
              <a:cxnLst>
                <a:cxn ang="0">
                  <a:pos x="T0" y="T1"/>
                </a:cxn>
                <a:cxn ang="0">
                  <a:pos x="T2" y="T3"/>
                </a:cxn>
                <a:cxn ang="0">
                  <a:pos x="T4" y="T5"/>
                </a:cxn>
                <a:cxn ang="0">
                  <a:pos x="T6" y="T7"/>
                </a:cxn>
                <a:cxn ang="0">
                  <a:pos x="T8" y="T9"/>
                </a:cxn>
              </a:cxnLst>
              <a:rect l="0" t="0" r="r" b="b"/>
              <a:pathLst>
                <a:path w="48" h="441">
                  <a:moveTo>
                    <a:pt x="48" y="28"/>
                  </a:moveTo>
                  <a:lnTo>
                    <a:pt x="0" y="0"/>
                  </a:lnTo>
                  <a:lnTo>
                    <a:pt x="0" y="441"/>
                  </a:lnTo>
                  <a:lnTo>
                    <a:pt x="48" y="441"/>
                  </a:lnTo>
                  <a:lnTo>
                    <a:pt x="4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0" name="Rectangle 55">
              <a:extLst>
                <a:ext uri="{FF2B5EF4-FFF2-40B4-BE49-F238E27FC236}">
                  <a16:creationId xmlns:a16="http://schemas.microsoft.com/office/drawing/2014/main" id="{3427A8A1-D079-4ABE-87B8-D67C30EE47C0}"/>
                </a:ext>
              </a:extLst>
            </p:cNvPr>
            <p:cNvSpPr>
              <a:spLocks noChangeArrowheads="1"/>
            </p:cNvSpPr>
            <p:nvPr/>
          </p:nvSpPr>
          <p:spPr bwMode="auto">
            <a:xfrm>
              <a:off x="3678238" y="2058988"/>
              <a:ext cx="460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1" name="Freeform 56">
              <a:extLst>
                <a:ext uri="{FF2B5EF4-FFF2-40B4-BE49-F238E27FC236}">
                  <a16:creationId xmlns:a16="http://schemas.microsoft.com/office/drawing/2014/main" id="{74AB3326-50FF-4ED8-8E7F-6B56146A96E3}"/>
                </a:ext>
              </a:extLst>
            </p:cNvPr>
            <p:cNvSpPr>
              <a:spLocks noEditPoints="1"/>
            </p:cNvSpPr>
            <p:nvPr/>
          </p:nvSpPr>
          <p:spPr bwMode="auto">
            <a:xfrm>
              <a:off x="3830638" y="1785938"/>
              <a:ext cx="319088" cy="301625"/>
            </a:xfrm>
            <a:custGeom>
              <a:avLst/>
              <a:gdLst>
                <a:gd name="T0" fmla="*/ 24 w 401"/>
                <a:gd name="T1" fmla="*/ 346 h 381"/>
                <a:gd name="T2" fmla="*/ 10 w 401"/>
                <a:gd name="T3" fmla="*/ 346 h 381"/>
                <a:gd name="T4" fmla="*/ 0 w 401"/>
                <a:gd name="T5" fmla="*/ 381 h 381"/>
                <a:gd name="T6" fmla="*/ 104 w 401"/>
                <a:gd name="T7" fmla="*/ 381 h 381"/>
                <a:gd name="T8" fmla="*/ 95 w 401"/>
                <a:gd name="T9" fmla="*/ 346 h 381"/>
                <a:gd name="T10" fmla="*/ 93 w 401"/>
                <a:gd name="T11" fmla="*/ 346 h 381"/>
                <a:gd name="T12" fmla="*/ 98 w 401"/>
                <a:gd name="T13" fmla="*/ 329 h 381"/>
                <a:gd name="T14" fmla="*/ 300 w 401"/>
                <a:gd name="T15" fmla="*/ 329 h 381"/>
                <a:gd name="T16" fmla="*/ 305 w 401"/>
                <a:gd name="T17" fmla="*/ 346 h 381"/>
                <a:gd name="T18" fmla="*/ 297 w 401"/>
                <a:gd name="T19" fmla="*/ 381 h 381"/>
                <a:gd name="T20" fmla="*/ 401 w 401"/>
                <a:gd name="T21" fmla="*/ 381 h 381"/>
                <a:gd name="T22" fmla="*/ 392 w 401"/>
                <a:gd name="T23" fmla="*/ 346 h 381"/>
                <a:gd name="T24" fmla="*/ 376 w 401"/>
                <a:gd name="T25" fmla="*/ 346 h 381"/>
                <a:gd name="T26" fmla="*/ 278 w 401"/>
                <a:gd name="T27" fmla="*/ 0 h 381"/>
                <a:gd name="T28" fmla="*/ 121 w 401"/>
                <a:gd name="T29" fmla="*/ 0 h 381"/>
                <a:gd name="T30" fmla="*/ 24 w 401"/>
                <a:gd name="T31" fmla="*/ 346 h 381"/>
                <a:gd name="T32" fmla="*/ 93 w 401"/>
                <a:gd name="T33" fmla="*/ 281 h 381"/>
                <a:gd name="T34" fmla="*/ 125 w 401"/>
                <a:gd name="T35" fmla="*/ 171 h 381"/>
                <a:gd name="T36" fmla="*/ 285 w 401"/>
                <a:gd name="T37" fmla="*/ 281 h 381"/>
                <a:gd name="T38" fmla="*/ 93 w 401"/>
                <a:gd name="T39" fmla="*/ 281 h 381"/>
                <a:gd name="T40" fmla="*/ 302 w 401"/>
                <a:gd name="T41" fmla="*/ 264 h 381"/>
                <a:gd name="T42" fmla="*/ 151 w 401"/>
                <a:gd name="T43" fmla="*/ 162 h 381"/>
                <a:gd name="T44" fmla="*/ 272 w 401"/>
                <a:gd name="T45" fmla="*/ 162 h 381"/>
                <a:gd name="T46" fmla="*/ 302 w 401"/>
                <a:gd name="T47" fmla="*/ 264 h 381"/>
                <a:gd name="T48" fmla="*/ 264 w 401"/>
                <a:gd name="T49" fmla="*/ 131 h 381"/>
                <a:gd name="T50" fmla="*/ 156 w 401"/>
                <a:gd name="T51" fmla="*/ 131 h 381"/>
                <a:gd name="T52" fmla="*/ 241 w 401"/>
                <a:gd name="T53" fmla="*/ 50 h 381"/>
                <a:gd name="T54" fmla="*/ 264 w 401"/>
                <a:gd name="T55" fmla="*/ 131 h 381"/>
                <a:gd name="T56" fmla="*/ 162 w 401"/>
                <a:gd name="T57" fmla="*/ 42 h 381"/>
                <a:gd name="T58" fmla="*/ 216 w 401"/>
                <a:gd name="T59" fmla="*/ 42 h 381"/>
                <a:gd name="T60" fmla="*/ 142 w 401"/>
                <a:gd name="T61" fmla="*/ 112 h 381"/>
                <a:gd name="T62" fmla="*/ 162 w 401"/>
                <a:gd name="T63" fmla="*/ 4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381">
                  <a:moveTo>
                    <a:pt x="24" y="346"/>
                  </a:moveTo>
                  <a:lnTo>
                    <a:pt x="10" y="346"/>
                  </a:lnTo>
                  <a:lnTo>
                    <a:pt x="0" y="381"/>
                  </a:lnTo>
                  <a:lnTo>
                    <a:pt x="104" y="381"/>
                  </a:lnTo>
                  <a:lnTo>
                    <a:pt x="95" y="346"/>
                  </a:lnTo>
                  <a:lnTo>
                    <a:pt x="93" y="346"/>
                  </a:lnTo>
                  <a:lnTo>
                    <a:pt x="98" y="329"/>
                  </a:lnTo>
                  <a:lnTo>
                    <a:pt x="300" y="329"/>
                  </a:lnTo>
                  <a:lnTo>
                    <a:pt x="305" y="346"/>
                  </a:lnTo>
                  <a:lnTo>
                    <a:pt x="297" y="381"/>
                  </a:lnTo>
                  <a:lnTo>
                    <a:pt x="401" y="381"/>
                  </a:lnTo>
                  <a:lnTo>
                    <a:pt x="392" y="346"/>
                  </a:lnTo>
                  <a:lnTo>
                    <a:pt x="376" y="346"/>
                  </a:lnTo>
                  <a:lnTo>
                    <a:pt x="278" y="0"/>
                  </a:lnTo>
                  <a:lnTo>
                    <a:pt x="121" y="0"/>
                  </a:lnTo>
                  <a:lnTo>
                    <a:pt x="24" y="346"/>
                  </a:lnTo>
                  <a:close/>
                  <a:moveTo>
                    <a:pt x="93" y="281"/>
                  </a:moveTo>
                  <a:lnTo>
                    <a:pt x="125" y="171"/>
                  </a:lnTo>
                  <a:lnTo>
                    <a:pt x="285" y="281"/>
                  </a:lnTo>
                  <a:lnTo>
                    <a:pt x="93" y="281"/>
                  </a:lnTo>
                  <a:close/>
                  <a:moveTo>
                    <a:pt x="302" y="264"/>
                  </a:moveTo>
                  <a:lnTo>
                    <a:pt x="151" y="162"/>
                  </a:lnTo>
                  <a:lnTo>
                    <a:pt x="272" y="162"/>
                  </a:lnTo>
                  <a:lnTo>
                    <a:pt x="302" y="264"/>
                  </a:lnTo>
                  <a:close/>
                  <a:moveTo>
                    <a:pt x="264" y="131"/>
                  </a:moveTo>
                  <a:lnTo>
                    <a:pt x="156" y="131"/>
                  </a:lnTo>
                  <a:lnTo>
                    <a:pt x="241" y="50"/>
                  </a:lnTo>
                  <a:lnTo>
                    <a:pt x="264" y="131"/>
                  </a:lnTo>
                  <a:close/>
                  <a:moveTo>
                    <a:pt x="162" y="42"/>
                  </a:moveTo>
                  <a:lnTo>
                    <a:pt x="216" y="42"/>
                  </a:lnTo>
                  <a:lnTo>
                    <a:pt x="142" y="112"/>
                  </a:lnTo>
                  <a:lnTo>
                    <a:pt x="16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2" name="Freeform 57">
              <a:extLst>
                <a:ext uri="{FF2B5EF4-FFF2-40B4-BE49-F238E27FC236}">
                  <a16:creationId xmlns:a16="http://schemas.microsoft.com/office/drawing/2014/main" id="{E8930AC7-9586-4D90-B4EC-68BA49E2832F}"/>
                </a:ext>
              </a:extLst>
            </p:cNvPr>
            <p:cNvSpPr>
              <a:spLocks noEditPoints="1"/>
            </p:cNvSpPr>
            <p:nvPr/>
          </p:nvSpPr>
          <p:spPr bwMode="auto">
            <a:xfrm>
              <a:off x="3683001" y="1427163"/>
              <a:ext cx="619125" cy="460375"/>
            </a:xfrm>
            <a:custGeom>
              <a:avLst/>
              <a:gdLst>
                <a:gd name="T0" fmla="*/ 233 w 780"/>
                <a:gd name="T1" fmla="*/ 31 h 580"/>
                <a:gd name="T2" fmla="*/ 169 w 780"/>
                <a:gd name="T3" fmla="*/ 10 h 580"/>
                <a:gd name="T4" fmla="*/ 138 w 780"/>
                <a:gd name="T5" fmla="*/ 38 h 580"/>
                <a:gd name="T6" fmla="*/ 85 w 780"/>
                <a:gd name="T7" fmla="*/ 101 h 580"/>
                <a:gd name="T8" fmla="*/ 45 w 780"/>
                <a:gd name="T9" fmla="*/ 171 h 580"/>
                <a:gd name="T10" fmla="*/ 14 w 780"/>
                <a:gd name="T11" fmla="*/ 246 h 580"/>
                <a:gd name="T12" fmla="*/ 3 w 780"/>
                <a:gd name="T13" fmla="*/ 286 h 580"/>
                <a:gd name="T14" fmla="*/ 0 w 780"/>
                <a:gd name="T15" fmla="*/ 306 h 580"/>
                <a:gd name="T16" fmla="*/ 53 w 780"/>
                <a:gd name="T17" fmla="*/ 348 h 580"/>
                <a:gd name="T18" fmla="*/ 328 w 780"/>
                <a:gd name="T19" fmla="*/ 337 h 580"/>
                <a:gd name="T20" fmla="*/ 303 w 780"/>
                <a:gd name="T21" fmla="*/ 389 h 580"/>
                <a:gd name="T22" fmla="*/ 469 w 780"/>
                <a:gd name="T23" fmla="*/ 418 h 580"/>
                <a:gd name="T24" fmla="*/ 660 w 780"/>
                <a:gd name="T25" fmla="*/ 580 h 580"/>
                <a:gd name="T26" fmla="*/ 722 w 780"/>
                <a:gd name="T27" fmla="*/ 580 h 580"/>
                <a:gd name="T28" fmla="*/ 730 w 780"/>
                <a:gd name="T29" fmla="*/ 580 h 580"/>
                <a:gd name="T30" fmla="*/ 780 w 780"/>
                <a:gd name="T31" fmla="*/ 476 h 580"/>
                <a:gd name="T32" fmla="*/ 46 w 780"/>
                <a:gd name="T33" fmla="*/ 302 h 580"/>
                <a:gd name="T34" fmla="*/ 39 w 780"/>
                <a:gd name="T35" fmla="*/ 297 h 580"/>
                <a:gd name="T36" fmla="*/ 56 w 780"/>
                <a:gd name="T37" fmla="*/ 238 h 580"/>
                <a:gd name="T38" fmla="*/ 81 w 780"/>
                <a:gd name="T39" fmla="*/ 182 h 580"/>
                <a:gd name="T40" fmla="*/ 46 w 780"/>
                <a:gd name="T41" fmla="*/ 302 h 580"/>
                <a:gd name="T42" fmla="*/ 93 w 780"/>
                <a:gd name="T43" fmla="*/ 159 h 580"/>
                <a:gd name="T44" fmla="*/ 109 w 780"/>
                <a:gd name="T45" fmla="*/ 131 h 580"/>
                <a:gd name="T46" fmla="*/ 166 w 780"/>
                <a:gd name="T47" fmla="*/ 128 h 580"/>
                <a:gd name="T48" fmla="*/ 144 w 780"/>
                <a:gd name="T49" fmla="*/ 188 h 580"/>
                <a:gd name="T50" fmla="*/ 174 w 780"/>
                <a:gd name="T51" fmla="*/ 101 h 580"/>
                <a:gd name="T52" fmla="*/ 144 w 780"/>
                <a:gd name="T53" fmla="*/ 84 h 580"/>
                <a:gd name="T54" fmla="*/ 183 w 780"/>
                <a:gd name="T55" fmla="*/ 45 h 580"/>
                <a:gd name="T56" fmla="*/ 192 w 780"/>
                <a:gd name="T57" fmla="*/ 50 h 580"/>
                <a:gd name="T58" fmla="*/ 174 w 780"/>
                <a:gd name="T59" fmla="*/ 101 h 580"/>
                <a:gd name="T60" fmla="*/ 387 w 780"/>
                <a:gd name="T61" fmla="*/ 361 h 580"/>
                <a:gd name="T62" fmla="*/ 373 w 780"/>
                <a:gd name="T63" fmla="*/ 356 h 580"/>
                <a:gd name="T64" fmla="*/ 368 w 780"/>
                <a:gd name="T65" fmla="*/ 342 h 580"/>
                <a:gd name="T66" fmla="*/ 368 w 780"/>
                <a:gd name="T67" fmla="*/ 334 h 580"/>
                <a:gd name="T68" fmla="*/ 379 w 780"/>
                <a:gd name="T69" fmla="*/ 325 h 580"/>
                <a:gd name="T70" fmla="*/ 387 w 780"/>
                <a:gd name="T71" fmla="*/ 323 h 580"/>
                <a:gd name="T72" fmla="*/ 399 w 780"/>
                <a:gd name="T73" fmla="*/ 330 h 580"/>
                <a:gd name="T74" fmla="*/ 405 w 780"/>
                <a:gd name="T75" fmla="*/ 342 h 580"/>
                <a:gd name="T76" fmla="*/ 404 w 780"/>
                <a:gd name="T77" fmla="*/ 350 h 580"/>
                <a:gd name="T78" fmla="*/ 394 w 780"/>
                <a:gd name="T79" fmla="*/ 359 h 580"/>
                <a:gd name="T80" fmla="*/ 387 w 780"/>
                <a:gd name="T81" fmla="*/ 36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580">
                  <a:moveTo>
                    <a:pt x="219" y="153"/>
                  </a:moveTo>
                  <a:lnTo>
                    <a:pt x="233" y="31"/>
                  </a:lnTo>
                  <a:lnTo>
                    <a:pt x="178" y="0"/>
                  </a:lnTo>
                  <a:lnTo>
                    <a:pt x="169" y="10"/>
                  </a:lnTo>
                  <a:lnTo>
                    <a:pt x="169" y="10"/>
                  </a:lnTo>
                  <a:lnTo>
                    <a:pt x="138" y="38"/>
                  </a:lnTo>
                  <a:lnTo>
                    <a:pt x="110" y="69"/>
                  </a:lnTo>
                  <a:lnTo>
                    <a:pt x="85" y="101"/>
                  </a:lnTo>
                  <a:lnTo>
                    <a:pt x="63" y="135"/>
                  </a:lnTo>
                  <a:lnTo>
                    <a:pt x="45" y="171"/>
                  </a:lnTo>
                  <a:lnTo>
                    <a:pt x="28" y="207"/>
                  </a:lnTo>
                  <a:lnTo>
                    <a:pt x="14" y="246"/>
                  </a:lnTo>
                  <a:lnTo>
                    <a:pt x="3" y="286"/>
                  </a:lnTo>
                  <a:lnTo>
                    <a:pt x="3" y="286"/>
                  </a:lnTo>
                  <a:lnTo>
                    <a:pt x="1" y="295"/>
                  </a:lnTo>
                  <a:lnTo>
                    <a:pt x="0" y="306"/>
                  </a:lnTo>
                  <a:lnTo>
                    <a:pt x="0" y="319"/>
                  </a:lnTo>
                  <a:lnTo>
                    <a:pt x="53" y="348"/>
                  </a:lnTo>
                  <a:lnTo>
                    <a:pt x="152" y="235"/>
                  </a:lnTo>
                  <a:lnTo>
                    <a:pt x="328" y="337"/>
                  </a:lnTo>
                  <a:lnTo>
                    <a:pt x="328" y="389"/>
                  </a:lnTo>
                  <a:lnTo>
                    <a:pt x="303" y="389"/>
                  </a:lnTo>
                  <a:lnTo>
                    <a:pt x="303" y="418"/>
                  </a:lnTo>
                  <a:lnTo>
                    <a:pt x="469" y="418"/>
                  </a:lnTo>
                  <a:lnTo>
                    <a:pt x="660" y="528"/>
                  </a:lnTo>
                  <a:lnTo>
                    <a:pt x="660" y="580"/>
                  </a:lnTo>
                  <a:lnTo>
                    <a:pt x="669" y="580"/>
                  </a:lnTo>
                  <a:lnTo>
                    <a:pt x="722" y="580"/>
                  </a:lnTo>
                  <a:lnTo>
                    <a:pt x="728" y="580"/>
                  </a:lnTo>
                  <a:lnTo>
                    <a:pt x="730" y="580"/>
                  </a:lnTo>
                  <a:lnTo>
                    <a:pt x="730" y="564"/>
                  </a:lnTo>
                  <a:lnTo>
                    <a:pt x="780" y="476"/>
                  </a:lnTo>
                  <a:lnTo>
                    <a:pt x="219" y="153"/>
                  </a:lnTo>
                  <a:close/>
                  <a:moveTo>
                    <a:pt x="46" y="302"/>
                  </a:moveTo>
                  <a:lnTo>
                    <a:pt x="39" y="297"/>
                  </a:lnTo>
                  <a:lnTo>
                    <a:pt x="39" y="297"/>
                  </a:lnTo>
                  <a:lnTo>
                    <a:pt x="46" y="267"/>
                  </a:lnTo>
                  <a:lnTo>
                    <a:pt x="56" y="238"/>
                  </a:lnTo>
                  <a:lnTo>
                    <a:pt x="67" y="210"/>
                  </a:lnTo>
                  <a:lnTo>
                    <a:pt x="81" y="182"/>
                  </a:lnTo>
                  <a:lnTo>
                    <a:pt x="127" y="208"/>
                  </a:lnTo>
                  <a:lnTo>
                    <a:pt x="46" y="302"/>
                  </a:lnTo>
                  <a:close/>
                  <a:moveTo>
                    <a:pt x="144" y="188"/>
                  </a:moveTo>
                  <a:lnTo>
                    <a:pt x="93" y="159"/>
                  </a:lnTo>
                  <a:lnTo>
                    <a:pt x="93" y="159"/>
                  </a:lnTo>
                  <a:lnTo>
                    <a:pt x="109" y="131"/>
                  </a:lnTo>
                  <a:lnTo>
                    <a:pt x="127" y="106"/>
                  </a:lnTo>
                  <a:lnTo>
                    <a:pt x="166" y="128"/>
                  </a:lnTo>
                  <a:lnTo>
                    <a:pt x="166" y="128"/>
                  </a:lnTo>
                  <a:lnTo>
                    <a:pt x="144" y="188"/>
                  </a:lnTo>
                  <a:lnTo>
                    <a:pt x="144" y="188"/>
                  </a:lnTo>
                  <a:close/>
                  <a:moveTo>
                    <a:pt x="174" y="101"/>
                  </a:moveTo>
                  <a:lnTo>
                    <a:pt x="144" y="84"/>
                  </a:lnTo>
                  <a:lnTo>
                    <a:pt x="144" y="84"/>
                  </a:lnTo>
                  <a:lnTo>
                    <a:pt x="163" y="64"/>
                  </a:lnTo>
                  <a:lnTo>
                    <a:pt x="183" y="45"/>
                  </a:lnTo>
                  <a:lnTo>
                    <a:pt x="192" y="50"/>
                  </a:lnTo>
                  <a:lnTo>
                    <a:pt x="192" y="50"/>
                  </a:lnTo>
                  <a:lnTo>
                    <a:pt x="174" y="101"/>
                  </a:lnTo>
                  <a:lnTo>
                    <a:pt x="174" y="101"/>
                  </a:lnTo>
                  <a:close/>
                  <a:moveTo>
                    <a:pt x="387" y="361"/>
                  </a:moveTo>
                  <a:lnTo>
                    <a:pt x="387" y="361"/>
                  </a:lnTo>
                  <a:lnTo>
                    <a:pt x="379" y="359"/>
                  </a:lnTo>
                  <a:lnTo>
                    <a:pt x="373" y="356"/>
                  </a:lnTo>
                  <a:lnTo>
                    <a:pt x="368" y="350"/>
                  </a:lnTo>
                  <a:lnTo>
                    <a:pt x="368" y="342"/>
                  </a:lnTo>
                  <a:lnTo>
                    <a:pt x="368" y="342"/>
                  </a:lnTo>
                  <a:lnTo>
                    <a:pt x="368" y="334"/>
                  </a:lnTo>
                  <a:lnTo>
                    <a:pt x="373" y="330"/>
                  </a:lnTo>
                  <a:lnTo>
                    <a:pt x="379" y="325"/>
                  </a:lnTo>
                  <a:lnTo>
                    <a:pt x="387" y="323"/>
                  </a:lnTo>
                  <a:lnTo>
                    <a:pt x="387" y="323"/>
                  </a:lnTo>
                  <a:lnTo>
                    <a:pt x="394" y="325"/>
                  </a:lnTo>
                  <a:lnTo>
                    <a:pt x="399" y="330"/>
                  </a:lnTo>
                  <a:lnTo>
                    <a:pt x="404" y="334"/>
                  </a:lnTo>
                  <a:lnTo>
                    <a:pt x="405" y="342"/>
                  </a:lnTo>
                  <a:lnTo>
                    <a:pt x="405" y="342"/>
                  </a:lnTo>
                  <a:lnTo>
                    <a:pt x="404" y="350"/>
                  </a:lnTo>
                  <a:lnTo>
                    <a:pt x="399" y="356"/>
                  </a:lnTo>
                  <a:lnTo>
                    <a:pt x="394" y="359"/>
                  </a:lnTo>
                  <a:lnTo>
                    <a:pt x="387" y="361"/>
                  </a:lnTo>
                  <a:lnTo>
                    <a:pt x="387"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401055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 name="Tabela 143">
            <a:extLst>
              <a:ext uri="{FF2B5EF4-FFF2-40B4-BE49-F238E27FC236}">
                <a16:creationId xmlns:a16="http://schemas.microsoft.com/office/drawing/2014/main" id="{0167C4A9-C804-4EFA-A5FB-54DBED8C0A23}"/>
              </a:ext>
            </a:extLst>
          </p:cNvPr>
          <p:cNvGraphicFramePr>
            <a:graphicFrameLocks noGrp="1"/>
          </p:cNvGraphicFramePr>
          <p:nvPr>
            <p:extLst>
              <p:ext uri="{D42A27DB-BD31-4B8C-83A1-F6EECF244321}">
                <p14:modId xmlns:p14="http://schemas.microsoft.com/office/powerpoint/2010/main" val="2034196381"/>
              </p:ext>
            </p:extLst>
          </p:nvPr>
        </p:nvGraphicFramePr>
        <p:xfrm>
          <a:off x="611765" y="5174650"/>
          <a:ext cx="7773684" cy="370840"/>
        </p:xfrm>
        <a:graphic>
          <a:graphicData uri="http://schemas.openxmlformats.org/drawingml/2006/table">
            <a:tbl>
              <a:tblPr firstRow="1" bandRow="1">
                <a:tableStyleId>{5C22544A-7EE6-4342-B048-85BDC9FD1C3A}</a:tableStyleId>
              </a:tblPr>
              <a:tblGrid>
                <a:gridCol w="1295614">
                  <a:extLst>
                    <a:ext uri="{9D8B030D-6E8A-4147-A177-3AD203B41FA5}">
                      <a16:colId xmlns:a16="http://schemas.microsoft.com/office/drawing/2014/main" val="2938667892"/>
                    </a:ext>
                  </a:extLst>
                </a:gridCol>
                <a:gridCol w="1445421">
                  <a:extLst>
                    <a:ext uri="{9D8B030D-6E8A-4147-A177-3AD203B41FA5}">
                      <a16:colId xmlns:a16="http://schemas.microsoft.com/office/drawing/2014/main" val="411925587"/>
                    </a:ext>
                  </a:extLst>
                </a:gridCol>
                <a:gridCol w="1253067">
                  <a:extLst>
                    <a:ext uri="{9D8B030D-6E8A-4147-A177-3AD203B41FA5}">
                      <a16:colId xmlns:a16="http://schemas.microsoft.com/office/drawing/2014/main" val="3608420190"/>
                    </a:ext>
                  </a:extLst>
                </a:gridCol>
                <a:gridCol w="1365955">
                  <a:extLst>
                    <a:ext uri="{9D8B030D-6E8A-4147-A177-3AD203B41FA5}">
                      <a16:colId xmlns:a16="http://schemas.microsoft.com/office/drawing/2014/main" val="2823064476"/>
                    </a:ext>
                  </a:extLst>
                </a:gridCol>
                <a:gridCol w="1230489">
                  <a:extLst>
                    <a:ext uri="{9D8B030D-6E8A-4147-A177-3AD203B41FA5}">
                      <a16:colId xmlns:a16="http://schemas.microsoft.com/office/drawing/2014/main" val="608497383"/>
                    </a:ext>
                  </a:extLst>
                </a:gridCol>
                <a:gridCol w="1183138">
                  <a:extLst>
                    <a:ext uri="{9D8B030D-6E8A-4147-A177-3AD203B41FA5}">
                      <a16:colId xmlns:a16="http://schemas.microsoft.com/office/drawing/2014/main" val="3731940937"/>
                    </a:ext>
                  </a:extLst>
                </a:gridCol>
              </a:tblGrid>
              <a:tr h="370840">
                <a:tc>
                  <a:txBody>
                    <a:bodyPr/>
                    <a:lstStyle/>
                    <a:p>
                      <a:pPr marL="0" algn="ctr" defTabSz="914400" rtl="0" eaLnBrk="1" fontAlgn="ctr" latinLnBrk="0" hangingPunct="1"/>
                      <a:r>
                        <a:rPr lang="pl-PL" sz="900" b="0" u="none" strike="noStrike" kern="1200">
                          <a:solidFill>
                            <a:schemeClr val="dk1"/>
                          </a:solidFill>
                          <a:effectLst/>
                          <a:latin typeface="Calibri" panose="020F0502020204030204" pitchFamily="34" charset="0"/>
                          <a:ea typeface="+mn-ea"/>
                          <a:cs typeface="Calibri" panose="020F0502020204030204" pitchFamily="34" charset="0"/>
                        </a:rPr>
                        <a:t>problemy zdrowotne, choroby</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900" b="0" u="none" strike="noStrike" kern="1200">
                          <a:solidFill>
                            <a:schemeClr val="dk1"/>
                          </a:solidFill>
                          <a:effectLst/>
                          <a:latin typeface="Calibri" panose="020F0502020204030204" pitchFamily="34" charset="0"/>
                          <a:ea typeface="+mn-ea"/>
                          <a:cs typeface="Calibri" panose="020F0502020204030204" pitchFamily="34" charset="0"/>
                        </a:rPr>
                        <a:t>przemysł, budownictwo</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900" b="0" u="none" strike="noStrike" kern="1200">
                          <a:solidFill>
                            <a:schemeClr val="dk1"/>
                          </a:solidFill>
                          <a:effectLst/>
                          <a:latin typeface="Calibri" panose="020F0502020204030204" pitchFamily="34" charset="0"/>
                          <a:ea typeface="+mn-ea"/>
                          <a:cs typeface="Calibri" panose="020F0502020204030204" pitchFamily="34" charset="0"/>
                        </a:rPr>
                        <a:t>problem z glebą, uprawami</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900" b="0" u="none" strike="noStrike" kern="1200">
                          <a:solidFill>
                            <a:schemeClr val="dk1"/>
                          </a:solidFill>
                          <a:effectLst/>
                          <a:latin typeface="Calibri" panose="020F0502020204030204" pitchFamily="34" charset="0"/>
                          <a:ea typeface="+mn-ea"/>
                          <a:cs typeface="Calibri" panose="020F0502020204030204" pitchFamily="34" charset="0"/>
                        </a:rPr>
                        <a:t>problem owadów, szkodników</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900" b="0" u="none" strike="noStrike" kern="1200">
                          <a:solidFill>
                            <a:schemeClr val="dk1"/>
                          </a:solidFill>
                          <a:effectLst/>
                          <a:latin typeface="Calibri" panose="020F0502020204030204" pitchFamily="34" charset="0"/>
                          <a:ea typeface="+mn-ea"/>
                          <a:cs typeface="Calibri" panose="020F0502020204030204" pitchFamily="34" charset="0"/>
                        </a:rPr>
                        <a:t>inne</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900" b="0" u="none" strike="noStrike" kern="1200">
                          <a:solidFill>
                            <a:schemeClr val="dk1"/>
                          </a:solidFill>
                          <a:effectLst/>
                          <a:latin typeface="Calibri" panose="020F0502020204030204" pitchFamily="34" charset="0"/>
                          <a:ea typeface="+mn-ea"/>
                          <a:cs typeface="Calibri" panose="020F0502020204030204" pitchFamily="34" charset="0"/>
                        </a:rPr>
                        <a:t>nie wiem, trudno powiedzieć</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511642"/>
                  </a:ext>
                </a:extLst>
              </a:tr>
            </a:tbl>
          </a:graphicData>
        </a:graphic>
      </p:graphicFrame>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Zagrożenia dla okolicy zamieszkania</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n=1005. Ze względu na status zawodowy: pracujący: n=652, emeryci, renciści: n=291, uczniowie, studenci: n=21, niepracujący: n=68.</a:t>
            </a: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5" y="908050"/>
            <a:ext cx="8486775" cy="252413"/>
          </a:xfrm>
        </p:spPr>
        <p:txBody>
          <a:bodyPr/>
          <a:lstStyle/>
          <a:p>
            <a:pPr algn="just"/>
            <a:r>
              <a:rPr lang="pl-PL" sz="1100"/>
              <a:t>C4. Proszę opisać własnymi słowami trzy zagrożenia dla okolicy, w której Pan(i) mieszka, które wiążą się ze zmieniającym się klimatem.</a:t>
            </a:r>
          </a:p>
          <a:p>
            <a:pPr algn="just"/>
            <a:r>
              <a:rPr lang="pl-PL" sz="800" i="1">
                <a:solidFill>
                  <a:schemeClr val="bg1">
                    <a:lumMod val="75000"/>
                  </a:schemeClr>
                </a:solidFill>
              </a:rPr>
              <a:t>Pytanie otwarte.</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a:extLst>
              <a:ext uri="{FF2B5EF4-FFF2-40B4-BE49-F238E27FC236}">
                <a16:creationId xmlns:a16="http://schemas.microsoft.com/office/drawing/2014/main" id="{738DF58A-146E-4ED0-8634-43DA24C6B3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043" y="141394"/>
            <a:ext cx="540000" cy="540000"/>
          </a:xfrm>
          <a:prstGeom prst="rect">
            <a:avLst/>
          </a:prstGeom>
        </p:spPr>
      </p:pic>
      <p:graphicFrame>
        <p:nvGraphicFramePr>
          <p:cNvPr id="72" name="Wykres 71">
            <a:extLst>
              <a:ext uri="{FF2B5EF4-FFF2-40B4-BE49-F238E27FC236}">
                <a16:creationId xmlns:a16="http://schemas.microsoft.com/office/drawing/2014/main" id="{170C00E5-C192-496F-B9B6-FFACF7A264EB}"/>
              </a:ext>
            </a:extLst>
          </p:cNvPr>
          <p:cNvGraphicFramePr/>
          <p:nvPr>
            <p:extLst>
              <p:ext uri="{D42A27DB-BD31-4B8C-83A1-F6EECF244321}">
                <p14:modId xmlns:p14="http://schemas.microsoft.com/office/powerpoint/2010/main" val="2318278094"/>
              </p:ext>
            </p:extLst>
          </p:nvPr>
        </p:nvGraphicFramePr>
        <p:xfrm>
          <a:off x="333052" y="3092253"/>
          <a:ext cx="8199183" cy="17733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Wykres 73">
            <a:extLst>
              <a:ext uri="{FF2B5EF4-FFF2-40B4-BE49-F238E27FC236}">
                <a16:creationId xmlns:a16="http://schemas.microsoft.com/office/drawing/2014/main" id="{73D0209F-7890-4A23-A87C-223B3E12CF0E}"/>
              </a:ext>
            </a:extLst>
          </p:cNvPr>
          <p:cNvGraphicFramePr/>
          <p:nvPr>
            <p:extLst>
              <p:ext uri="{D42A27DB-BD31-4B8C-83A1-F6EECF244321}">
                <p14:modId xmlns:p14="http://schemas.microsoft.com/office/powerpoint/2010/main" val="332934131"/>
              </p:ext>
            </p:extLst>
          </p:nvPr>
        </p:nvGraphicFramePr>
        <p:xfrm>
          <a:off x="333052" y="1168679"/>
          <a:ext cx="8199183" cy="1773378"/>
        </p:xfrm>
        <a:graphic>
          <a:graphicData uri="http://schemas.openxmlformats.org/drawingml/2006/chart">
            <c:chart xmlns:c="http://schemas.openxmlformats.org/drawingml/2006/chart" xmlns:r="http://schemas.openxmlformats.org/officeDocument/2006/relationships" r:id="rId6"/>
          </a:graphicData>
        </a:graphic>
      </p:graphicFrame>
      <p:grpSp>
        <p:nvGrpSpPr>
          <p:cNvPr id="14" name="Grupa 13">
            <a:extLst>
              <a:ext uri="{FF2B5EF4-FFF2-40B4-BE49-F238E27FC236}">
                <a16:creationId xmlns:a16="http://schemas.microsoft.com/office/drawing/2014/main" id="{8E995123-F671-4CCE-B2E1-6731298965B4}"/>
              </a:ext>
            </a:extLst>
          </p:cNvPr>
          <p:cNvGrpSpPr/>
          <p:nvPr/>
        </p:nvGrpSpPr>
        <p:grpSpPr>
          <a:xfrm>
            <a:off x="5922751" y="1134908"/>
            <a:ext cx="3175779" cy="838873"/>
            <a:chOff x="5922751" y="1134908"/>
            <a:chExt cx="3175779" cy="838873"/>
          </a:xfrm>
        </p:grpSpPr>
        <p:grpSp>
          <p:nvGrpSpPr>
            <p:cNvPr id="80" name="Grupa 79">
              <a:extLst>
                <a:ext uri="{FF2B5EF4-FFF2-40B4-BE49-F238E27FC236}">
                  <a16:creationId xmlns:a16="http://schemas.microsoft.com/office/drawing/2014/main" id="{03AC25F7-A552-4FCF-8818-EC949DE74A61}"/>
                </a:ext>
              </a:extLst>
            </p:cNvPr>
            <p:cNvGrpSpPr/>
            <p:nvPr/>
          </p:nvGrpSpPr>
          <p:grpSpPr>
            <a:xfrm>
              <a:off x="6800982" y="1134908"/>
              <a:ext cx="1814226" cy="680262"/>
              <a:chOff x="6561564" y="1051332"/>
              <a:chExt cx="1814226" cy="680262"/>
            </a:xfrm>
          </p:grpSpPr>
          <p:sp>
            <p:nvSpPr>
              <p:cNvPr id="99" name="pole tekstowe 98">
                <a:extLst>
                  <a:ext uri="{FF2B5EF4-FFF2-40B4-BE49-F238E27FC236}">
                    <a16:creationId xmlns:a16="http://schemas.microsoft.com/office/drawing/2014/main" id="{81F81DD0-3FB3-4FA2-8771-EBD18BA180C9}"/>
                  </a:ext>
                </a:extLst>
              </p:cNvPr>
              <p:cNvSpPr txBox="1"/>
              <p:nvPr/>
            </p:nvSpPr>
            <p:spPr>
              <a:xfrm>
                <a:off x="6582287" y="1051332"/>
                <a:ext cx="1793503" cy="253916"/>
              </a:xfrm>
              <a:prstGeom prst="rect">
                <a:avLst/>
              </a:prstGeom>
              <a:noFill/>
            </p:spPr>
            <p:txBody>
              <a:bodyPr wrap="square" rtlCol="0">
                <a:spAutoFit/>
              </a:bodyPr>
              <a:lstStyle/>
              <a:p>
                <a:r>
                  <a:rPr lang="pl-PL" sz="1050"/>
                  <a:t>Pracujący</a:t>
                </a:r>
              </a:p>
            </p:txBody>
          </p:sp>
          <p:sp>
            <p:nvSpPr>
              <p:cNvPr id="101" name="pole tekstowe 100">
                <a:extLst>
                  <a:ext uri="{FF2B5EF4-FFF2-40B4-BE49-F238E27FC236}">
                    <a16:creationId xmlns:a16="http://schemas.microsoft.com/office/drawing/2014/main" id="{811821B0-819D-45B2-A56A-614CACF14311}"/>
                  </a:ext>
                </a:extLst>
              </p:cNvPr>
              <p:cNvSpPr txBox="1"/>
              <p:nvPr/>
            </p:nvSpPr>
            <p:spPr>
              <a:xfrm>
                <a:off x="6582287" y="1193447"/>
                <a:ext cx="1793503" cy="253916"/>
              </a:xfrm>
              <a:prstGeom prst="rect">
                <a:avLst/>
              </a:prstGeom>
              <a:noFill/>
            </p:spPr>
            <p:txBody>
              <a:bodyPr wrap="square" rtlCol="0">
                <a:spAutoFit/>
              </a:bodyPr>
              <a:lstStyle/>
              <a:p>
                <a:r>
                  <a:rPr lang="pl-PL" sz="1050"/>
                  <a:t>Emeryt, rencista</a:t>
                </a:r>
              </a:p>
            </p:txBody>
          </p:sp>
          <p:sp>
            <p:nvSpPr>
              <p:cNvPr id="97" name="Prostokąt 96">
                <a:extLst>
                  <a:ext uri="{FF2B5EF4-FFF2-40B4-BE49-F238E27FC236}">
                    <a16:creationId xmlns:a16="http://schemas.microsoft.com/office/drawing/2014/main" id="{83F86C5D-E558-433B-AC63-286A3E402C60}"/>
                  </a:ext>
                </a:extLst>
              </p:cNvPr>
              <p:cNvSpPr/>
              <p:nvPr/>
            </p:nvSpPr>
            <p:spPr>
              <a:xfrm rot="16200000">
                <a:off x="6558916" y="1266753"/>
                <a:ext cx="83119" cy="77824"/>
              </a:xfrm>
              <a:prstGeom prst="rect">
                <a:avLst/>
              </a:prstGeom>
              <a:solidFill>
                <a:srgbClr val="EC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98" name="Prostokąt 97">
                <a:extLst>
                  <a:ext uri="{FF2B5EF4-FFF2-40B4-BE49-F238E27FC236}">
                    <a16:creationId xmlns:a16="http://schemas.microsoft.com/office/drawing/2014/main" id="{7FE7D894-D930-43ED-8600-FFC94EC9E7F6}"/>
                  </a:ext>
                </a:extLst>
              </p:cNvPr>
              <p:cNvSpPr/>
              <p:nvPr/>
            </p:nvSpPr>
            <p:spPr>
              <a:xfrm rot="16200000">
                <a:off x="6558916" y="1416461"/>
                <a:ext cx="83119" cy="77824"/>
              </a:xfrm>
              <a:prstGeom prst="rect">
                <a:avLst/>
              </a:prstGeom>
              <a:solidFill>
                <a:srgbClr val="76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100" name="Prostokąt 99">
                <a:extLst>
                  <a:ext uri="{FF2B5EF4-FFF2-40B4-BE49-F238E27FC236}">
                    <a16:creationId xmlns:a16="http://schemas.microsoft.com/office/drawing/2014/main" id="{6050C9E3-441B-4278-9215-837A1D18B9A7}"/>
                  </a:ext>
                </a:extLst>
              </p:cNvPr>
              <p:cNvSpPr/>
              <p:nvPr/>
            </p:nvSpPr>
            <p:spPr>
              <a:xfrm rot="16200000">
                <a:off x="6558916" y="1117045"/>
                <a:ext cx="83119" cy="77824"/>
              </a:xfrm>
              <a:prstGeom prst="rect">
                <a:avLst/>
              </a:prstGeom>
              <a:solidFill>
                <a:srgbClr val="D9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102" name="pole tekstowe 101">
                <a:extLst>
                  <a:ext uri="{FF2B5EF4-FFF2-40B4-BE49-F238E27FC236}">
                    <a16:creationId xmlns:a16="http://schemas.microsoft.com/office/drawing/2014/main" id="{2CC636C9-3CCC-4134-A609-7AFA848A55F1}"/>
                  </a:ext>
                </a:extLst>
              </p:cNvPr>
              <p:cNvSpPr txBox="1"/>
              <p:nvPr/>
            </p:nvSpPr>
            <p:spPr>
              <a:xfrm>
                <a:off x="6582287" y="1335562"/>
                <a:ext cx="1793503" cy="253916"/>
              </a:xfrm>
              <a:prstGeom prst="rect">
                <a:avLst/>
              </a:prstGeom>
              <a:noFill/>
            </p:spPr>
            <p:txBody>
              <a:bodyPr wrap="square" rtlCol="0">
                <a:spAutoFit/>
              </a:bodyPr>
              <a:lstStyle/>
              <a:p>
                <a:r>
                  <a:rPr lang="pl-PL" sz="1050"/>
                  <a:t>Uczeń, student</a:t>
                </a:r>
                <a:r>
                  <a:rPr lang="pl-PL" sz="1050">
                    <a:solidFill>
                      <a:schemeClr val="accent6">
                        <a:lumMod val="75000"/>
                      </a:schemeClr>
                    </a:solidFill>
                  </a:rPr>
                  <a:t>*</a:t>
                </a:r>
              </a:p>
            </p:txBody>
          </p:sp>
          <p:sp>
            <p:nvSpPr>
              <p:cNvPr id="103" name="pole tekstowe 102">
                <a:extLst>
                  <a:ext uri="{FF2B5EF4-FFF2-40B4-BE49-F238E27FC236}">
                    <a16:creationId xmlns:a16="http://schemas.microsoft.com/office/drawing/2014/main" id="{25B29C43-5234-44C9-9AFC-2DCDB3B64773}"/>
                  </a:ext>
                </a:extLst>
              </p:cNvPr>
              <p:cNvSpPr txBox="1"/>
              <p:nvPr/>
            </p:nvSpPr>
            <p:spPr>
              <a:xfrm>
                <a:off x="6582287" y="1477678"/>
                <a:ext cx="1793503" cy="253916"/>
              </a:xfrm>
              <a:prstGeom prst="rect">
                <a:avLst/>
              </a:prstGeom>
              <a:noFill/>
            </p:spPr>
            <p:txBody>
              <a:bodyPr wrap="square" rtlCol="0">
                <a:spAutoFit/>
              </a:bodyPr>
              <a:lstStyle/>
              <a:p>
                <a:r>
                  <a:rPr lang="pl-PL" sz="1050"/>
                  <a:t>Niepracujący</a:t>
                </a:r>
              </a:p>
            </p:txBody>
          </p:sp>
          <p:sp>
            <p:nvSpPr>
              <p:cNvPr id="104" name="Prostokąt 103">
                <a:extLst>
                  <a:ext uri="{FF2B5EF4-FFF2-40B4-BE49-F238E27FC236}">
                    <a16:creationId xmlns:a16="http://schemas.microsoft.com/office/drawing/2014/main" id="{DF92311E-05A8-4A95-8032-BD7B8A7429ED}"/>
                  </a:ext>
                </a:extLst>
              </p:cNvPr>
              <p:cNvSpPr/>
              <p:nvPr/>
            </p:nvSpPr>
            <p:spPr>
              <a:xfrm rot="16200000">
                <a:off x="6558916" y="1566168"/>
                <a:ext cx="83119" cy="77824"/>
              </a:xfrm>
              <a:prstGeom prst="rect">
                <a:avLst/>
              </a:prstGeom>
              <a:solidFill>
                <a:srgbClr val="38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grpSp>
        <p:sp>
          <p:nvSpPr>
            <p:cNvPr id="81" name="pole tekstowe 80">
              <a:extLst>
                <a:ext uri="{FF2B5EF4-FFF2-40B4-BE49-F238E27FC236}">
                  <a16:creationId xmlns:a16="http://schemas.microsoft.com/office/drawing/2014/main" id="{4F75446A-0CE9-49D1-ADF3-C9EA3F6ADB28}"/>
                </a:ext>
              </a:extLst>
            </p:cNvPr>
            <p:cNvSpPr txBox="1"/>
            <p:nvPr/>
          </p:nvSpPr>
          <p:spPr>
            <a:xfrm>
              <a:off x="5922751" y="1403159"/>
              <a:ext cx="773832" cy="253916"/>
            </a:xfrm>
            <a:prstGeom prst="rect">
              <a:avLst/>
            </a:prstGeom>
            <a:solidFill>
              <a:srgbClr val="FFFFFF"/>
            </a:solidFill>
          </p:spPr>
          <p:txBody>
            <a:bodyPr wrap="square">
              <a:spAutoFit/>
            </a:bodyPr>
            <a:lstStyle/>
            <a:p>
              <a:pPr algn="ctr"/>
              <a:r>
                <a:rPr lang="pl-PL" sz="1050" b="1" i="0" u="none" strike="noStrike">
                  <a:solidFill>
                    <a:schemeClr val="tx1"/>
                  </a:solidFill>
                  <a:effectLst/>
                </a:rPr>
                <a:t>Ogółem</a:t>
              </a:r>
              <a:endParaRPr lang="pl-PL" sz="1050" b="1"/>
            </a:p>
          </p:txBody>
        </p:sp>
        <p:grpSp>
          <p:nvGrpSpPr>
            <p:cNvPr id="82" name="Grupa 81">
              <a:extLst>
                <a:ext uri="{FF2B5EF4-FFF2-40B4-BE49-F238E27FC236}">
                  <a16:creationId xmlns:a16="http://schemas.microsoft.com/office/drawing/2014/main" id="{8BB531D8-42B7-46AE-AE84-174A5E15FBB2}"/>
                </a:ext>
              </a:extLst>
            </p:cNvPr>
            <p:cNvGrpSpPr>
              <a:grpSpLocks noChangeAspect="1"/>
            </p:cNvGrpSpPr>
            <p:nvPr/>
          </p:nvGrpSpPr>
          <p:grpSpPr>
            <a:xfrm>
              <a:off x="8015671" y="1146759"/>
              <a:ext cx="516888" cy="587098"/>
              <a:chOff x="8001129" y="3982537"/>
              <a:chExt cx="284805" cy="323493"/>
            </a:xfrm>
            <a:solidFill>
              <a:srgbClr val="AD9485"/>
            </a:solidFill>
          </p:grpSpPr>
          <p:sp>
            <p:nvSpPr>
              <p:cNvPr id="84" name="Freeform 167">
                <a:extLst>
                  <a:ext uri="{FF2B5EF4-FFF2-40B4-BE49-F238E27FC236}">
                    <a16:creationId xmlns:a16="http://schemas.microsoft.com/office/drawing/2014/main" id="{499F031D-A2D0-4D2B-B4E4-8D3FD778C7EB}"/>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5" name="Freeform 168">
                <a:extLst>
                  <a:ext uri="{FF2B5EF4-FFF2-40B4-BE49-F238E27FC236}">
                    <a16:creationId xmlns:a16="http://schemas.microsoft.com/office/drawing/2014/main" id="{7FA50ACC-88CE-44C8-9A18-5AF6D36F1684}"/>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6" name="Freeform 169">
                <a:extLst>
                  <a:ext uri="{FF2B5EF4-FFF2-40B4-BE49-F238E27FC236}">
                    <a16:creationId xmlns:a16="http://schemas.microsoft.com/office/drawing/2014/main" id="{9715566C-EEBB-496B-9674-664865E85A44}"/>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83" name="pole tekstowe 82">
              <a:extLst>
                <a:ext uri="{FF2B5EF4-FFF2-40B4-BE49-F238E27FC236}">
                  <a16:creationId xmlns:a16="http://schemas.microsoft.com/office/drawing/2014/main" id="{6827D7B6-BEE8-4FC6-B69F-988DE6696824}"/>
                </a:ext>
              </a:extLst>
            </p:cNvPr>
            <p:cNvSpPr txBox="1"/>
            <p:nvPr/>
          </p:nvSpPr>
          <p:spPr>
            <a:xfrm>
              <a:off x="6696583" y="1758337"/>
              <a:ext cx="2401947" cy="215444"/>
            </a:xfrm>
            <a:prstGeom prst="rect">
              <a:avLst/>
            </a:prstGeom>
            <a:noFill/>
          </p:spPr>
          <p:txBody>
            <a:bodyPr wrap="square">
              <a:spAutoFit/>
            </a:bodyPr>
            <a:lstStyle/>
            <a:p>
              <a:pPr>
                <a:spcBef>
                  <a:spcPct val="20000"/>
                </a:spcBef>
              </a:pPr>
              <a:r>
                <a:rPr lang="pl-PL" sz="800" i="1" dirty="0">
                  <a:solidFill>
                    <a:schemeClr val="accent6">
                      <a:lumMod val="75000"/>
                    </a:schemeClr>
                  </a:solidFill>
                </a:rPr>
                <a:t>* mała liczebność - wyniki mają charakter jakościowy</a:t>
              </a:r>
            </a:p>
          </p:txBody>
        </p:sp>
        <p:sp>
          <p:nvSpPr>
            <p:cNvPr id="106" name="Prostokąt 105">
              <a:extLst>
                <a:ext uri="{FF2B5EF4-FFF2-40B4-BE49-F238E27FC236}">
                  <a16:creationId xmlns:a16="http://schemas.microsoft.com/office/drawing/2014/main" id="{3DB40BB1-33CA-48FC-9D05-763A3FCE5DDB}"/>
                </a:ext>
              </a:extLst>
            </p:cNvPr>
            <p:cNvSpPr/>
            <p:nvPr/>
          </p:nvSpPr>
          <p:spPr>
            <a:xfrm rot="16200000">
              <a:off x="5983205" y="1492412"/>
              <a:ext cx="83119" cy="7782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grpSp>
      <p:graphicFrame>
        <p:nvGraphicFramePr>
          <p:cNvPr id="107" name="Tabela 106">
            <a:extLst>
              <a:ext uri="{FF2B5EF4-FFF2-40B4-BE49-F238E27FC236}">
                <a16:creationId xmlns:a16="http://schemas.microsoft.com/office/drawing/2014/main" id="{862CBCBD-3E80-44FE-AD1C-CA4DDAD72CB0}"/>
              </a:ext>
            </a:extLst>
          </p:cNvPr>
          <p:cNvGraphicFramePr>
            <a:graphicFrameLocks noGrp="1"/>
          </p:cNvGraphicFramePr>
          <p:nvPr>
            <p:extLst>
              <p:ext uri="{D42A27DB-BD31-4B8C-83A1-F6EECF244321}">
                <p14:modId xmlns:p14="http://schemas.microsoft.com/office/powerpoint/2010/main" val="694945368"/>
              </p:ext>
            </p:extLst>
          </p:nvPr>
        </p:nvGraphicFramePr>
        <p:xfrm>
          <a:off x="755575" y="3370425"/>
          <a:ext cx="7949865" cy="421005"/>
        </p:xfrm>
        <a:graphic>
          <a:graphicData uri="http://schemas.openxmlformats.org/drawingml/2006/table">
            <a:tbl>
              <a:tblPr firstRow="1" bandRow="1">
                <a:tableStyleId>{5C22544A-7EE6-4342-B048-85BDC9FD1C3A}</a:tableStyleId>
              </a:tblPr>
              <a:tblGrid>
                <a:gridCol w="1324978">
                  <a:extLst>
                    <a:ext uri="{9D8B030D-6E8A-4147-A177-3AD203B41FA5}">
                      <a16:colId xmlns:a16="http://schemas.microsoft.com/office/drawing/2014/main" val="2938667892"/>
                    </a:ext>
                  </a:extLst>
                </a:gridCol>
                <a:gridCol w="1324978">
                  <a:extLst>
                    <a:ext uri="{9D8B030D-6E8A-4147-A177-3AD203B41FA5}">
                      <a16:colId xmlns:a16="http://schemas.microsoft.com/office/drawing/2014/main" val="411925587"/>
                    </a:ext>
                  </a:extLst>
                </a:gridCol>
                <a:gridCol w="1324978">
                  <a:extLst>
                    <a:ext uri="{9D8B030D-6E8A-4147-A177-3AD203B41FA5}">
                      <a16:colId xmlns:a16="http://schemas.microsoft.com/office/drawing/2014/main" val="3608420190"/>
                    </a:ext>
                  </a:extLst>
                </a:gridCol>
                <a:gridCol w="1230024">
                  <a:extLst>
                    <a:ext uri="{9D8B030D-6E8A-4147-A177-3AD203B41FA5}">
                      <a16:colId xmlns:a16="http://schemas.microsoft.com/office/drawing/2014/main" val="2823064476"/>
                    </a:ext>
                  </a:extLst>
                </a:gridCol>
                <a:gridCol w="1241778">
                  <a:extLst>
                    <a:ext uri="{9D8B030D-6E8A-4147-A177-3AD203B41FA5}">
                      <a16:colId xmlns:a16="http://schemas.microsoft.com/office/drawing/2014/main" val="608497383"/>
                    </a:ext>
                  </a:extLst>
                </a:gridCol>
                <a:gridCol w="1503129">
                  <a:extLst>
                    <a:ext uri="{9D8B030D-6E8A-4147-A177-3AD203B41FA5}">
                      <a16:colId xmlns:a16="http://schemas.microsoft.com/office/drawing/2014/main" val="3731940937"/>
                    </a:ext>
                  </a:extLst>
                </a:gridCol>
              </a:tblGrid>
              <a:tr h="370840">
                <a:tc>
                  <a:txBody>
                    <a:bodyPr/>
                    <a:lstStyle/>
                    <a:p>
                      <a:pPr algn="ctr" fontAlgn="ctr"/>
                      <a:r>
                        <a:rPr lang="pl-PL" sz="900" b="0" i="0" u="none" strike="noStrike" kern="1200">
                          <a:solidFill>
                            <a:schemeClr val="tx1"/>
                          </a:solidFill>
                          <a:effectLst/>
                          <a:latin typeface="Calibri" panose="020F0502020204030204" pitchFamily="34" charset="0"/>
                          <a:ea typeface="+mn-ea"/>
                          <a:cs typeface="Calibri" panose="020F0502020204030204" pitchFamily="34" charset="0"/>
                        </a:rPr>
                        <a:t>katastrofy naturalne lub wywołane przez człowieka </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900" b="0" i="0" u="none" strike="noStrike" kern="1200">
                          <a:solidFill>
                            <a:schemeClr val="tx1"/>
                          </a:solidFill>
                          <a:effectLst/>
                          <a:latin typeface="Calibri" panose="020F0502020204030204" pitchFamily="34" charset="0"/>
                          <a:ea typeface="+mn-ea"/>
                          <a:cs typeface="Calibri" panose="020F0502020204030204" pitchFamily="34" charset="0"/>
                        </a:rPr>
                        <a:t>zanieczyszczenie powietrza, smog</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900" b="0" i="0" u="none" strike="noStrike">
                          <a:solidFill>
                            <a:schemeClr val="tx1"/>
                          </a:solidFill>
                          <a:effectLst/>
                          <a:latin typeface="Calibri" panose="020F0502020204030204" pitchFamily="34" charset="0"/>
                          <a:cs typeface="Calibri" panose="020F0502020204030204" pitchFamily="34" charset="0"/>
                        </a:rPr>
                        <a:t>zanikanie gatunków zwierząt </a:t>
                      </a:r>
                    </a:p>
                    <a:p>
                      <a:pPr algn="ctr" fontAlgn="ctr"/>
                      <a:r>
                        <a:rPr lang="pl-PL" sz="900" b="0" i="0" u="none" strike="noStrike">
                          <a:solidFill>
                            <a:schemeClr val="tx1"/>
                          </a:solidFill>
                          <a:effectLst/>
                          <a:latin typeface="Calibri" panose="020F0502020204030204" pitchFamily="34" charset="0"/>
                          <a:cs typeface="Calibri" panose="020F0502020204030204" pitchFamily="34" charset="0"/>
                        </a:rPr>
                        <a:t>i roślin</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900" b="0" i="0" u="none" strike="noStrike">
                          <a:solidFill>
                            <a:schemeClr val="tx1"/>
                          </a:solidFill>
                          <a:effectLst/>
                          <a:latin typeface="Calibri" panose="020F0502020204030204" pitchFamily="34" charset="0"/>
                          <a:cs typeface="Calibri" panose="020F0502020204030204" pitchFamily="34" charset="0"/>
                        </a:rPr>
                        <a:t>ocieplenie klimatu, podwyższenie temperatury</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900" b="0" i="0" u="none" strike="noStrike">
                          <a:solidFill>
                            <a:schemeClr val="tx1"/>
                          </a:solidFill>
                          <a:effectLst/>
                          <a:latin typeface="Calibri" panose="020F0502020204030204" pitchFamily="34" charset="0"/>
                          <a:cs typeface="Calibri" panose="020F0502020204030204" pitchFamily="34" charset="0"/>
                        </a:rPr>
                        <a:t>niedobór wody, niski poziom wód</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900" b="0" i="0" u="none" strike="noStrike">
                          <a:solidFill>
                            <a:schemeClr val="tx1"/>
                          </a:solidFill>
                          <a:effectLst/>
                          <a:latin typeface="Calibri" panose="020F0502020204030204" pitchFamily="34" charset="0"/>
                          <a:cs typeface="Calibri" panose="020F0502020204030204" pitchFamily="34" charset="0"/>
                        </a:rPr>
                        <a:t>problem odpadów</a:t>
                      </a:r>
                      <a:br>
                        <a:rPr lang="pl-PL" sz="900" b="0" i="0" u="none" strike="noStrike">
                          <a:solidFill>
                            <a:schemeClr val="tx1"/>
                          </a:solidFill>
                          <a:effectLst/>
                          <a:latin typeface="Calibri" panose="020F0502020204030204" pitchFamily="34" charset="0"/>
                          <a:cs typeface="Calibri" panose="020F0502020204030204" pitchFamily="34" charset="0"/>
                        </a:rPr>
                      </a:br>
                      <a:r>
                        <a:rPr lang="pl-PL" sz="900" b="0" i="0" u="none" strike="noStrike">
                          <a:solidFill>
                            <a:schemeClr val="tx1"/>
                          </a:solidFill>
                          <a:effectLst/>
                          <a:latin typeface="Calibri" panose="020F0502020204030204" pitchFamily="34" charset="0"/>
                          <a:cs typeface="Calibri" panose="020F0502020204030204" pitchFamily="34" charset="0"/>
                        </a:rPr>
                        <a:t>i zanieczyszczenia środowiska</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511642"/>
                  </a:ext>
                </a:extLst>
              </a:tr>
            </a:tbl>
          </a:graphicData>
        </a:graphic>
      </p:graphicFrame>
      <p:sp>
        <p:nvSpPr>
          <p:cNvPr id="108" name="Prostokąt: zaokrąglone rogi 107">
            <a:extLst>
              <a:ext uri="{FF2B5EF4-FFF2-40B4-BE49-F238E27FC236}">
                <a16:creationId xmlns:a16="http://schemas.microsoft.com/office/drawing/2014/main" id="{FC0DFE37-CC48-418C-844B-806F00D02086}"/>
              </a:ext>
            </a:extLst>
          </p:cNvPr>
          <p:cNvSpPr/>
          <p:nvPr/>
        </p:nvSpPr>
        <p:spPr>
          <a:xfrm>
            <a:off x="755574" y="1420361"/>
            <a:ext cx="3906737" cy="2439258"/>
          </a:xfrm>
          <a:prstGeom prst="roundRect">
            <a:avLst>
              <a:gd name="adj" fmla="val 10185"/>
            </a:avLst>
          </a:prstGeom>
          <a:noFill/>
          <a:ln w="6350">
            <a:solidFill>
              <a:srgbClr val="0066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ole tekstowe 108">
            <a:extLst>
              <a:ext uri="{FF2B5EF4-FFF2-40B4-BE49-F238E27FC236}">
                <a16:creationId xmlns:a16="http://schemas.microsoft.com/office/drawing/2014/main" id="{A7D83FEE-43FA-43CC-BE01-4CB3E43DCDA4}"/>
              </a:ext>
            </a:extLst>
          </p:cNvPr>
          <p:cNvSpPr txBox="1"/>
          <p:nvPr/>
        </p:nvSpPr>
        <p:spPr>
          <a:xfrm>
            <a:off x="1736721" y="1296039"/>
            <a:ext cx="699559" cy="276999"/>
          </a:xfrm>
          <a:prstGeom prst="rect">
            <a:avLst/>
          </a:prstGeom>
          <a:solidFill>
            <a:schemeClr val="bg1"/>
          </a:solidFill>
          <a:ln>
            <a:noFill/>
          </a:ln>
        </p:spPr>
        <p:txBody>
          <a:bodyPr wrap="square">
            <a:spAutoFit/>
          </a:bodyPr>
          <a:lstStyle/>
          <a:p>
            <a:pPr algn="ctr"/>
            <a:r>
              <a:rPr lang="pl-PL" sz="1200" b="1">
                <a:solidFill>
                  <a:srgbClr val="006666"/>
                </a:solidFill>
              </a:rPr>
              <a:t>TOP3</a:t>
            </a:r>
          </a:p>
        </p:txBody>
      </p:sp>
      <p:pic>
        <p:nvPicPr>
          <p:cNvPr id="110" name="Grafika 109">
            <a:extLst>
              <a:ext uri="{FF2B5EF4-FFF2-40B4-BE49-F238E27FC236}">
                <a16:creationId xmlns:a16="http://schemas.microsoft.com/office/drawing/2014/main" id="{BDC0D452-0796-4446-A034-CB37305AEC7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930" y="2954963"/>
            <a:ext cx="396000" cy="396000"/>
          </a:xfrm>
          <a:prstGeom prst="rect">
            <a:avLst/>
          </a:prstGeom>
        </p:spPr>
      </p:pic>
      <p:sp>
        <p:nvSpPr>
          <p:cNvPr id="111" name="Freeform 8">
            <a:extLst>
              <a:ext uri="{FF2B5EF4-FFF2-40B4-BE49-F238E27FC236}">
                <a16:creationId xmlns:a16="http://schemas.microsoft.com/office/drawing/2014/main" id="{70769832-F879-4699-A9EF-CEA092885994}"/>
              </a:ext>
            </a:extLst>
          </p:cNvPr>
          <p:cNvSpPr>
            <a:spLocks noChangeAspect="1"/>
          </p:cNvSpPr>
          <p:nvPr/>
        </p:nvSpPr>
        <p:spPr bwMode="auto">
          <a:xfrm>
            <a:off x="3918141" y="3011361"/>
            <a:ext cx="290912" cy="324000"/>
          </a:xfrm>
          <a:custGeom>
            <a:avLst/>
            <a:gdLst>
              <a:gd name="T0" fmla="*/ 1420 w 1474"/>
              <a:gd name="T1" fmla="*/ 1402 h 1648"/>
              <a:gd name="T2" fmla="*/ 1471 w 1474"/>
              <a:gd name="T3" fmla="*/ 1355 h 1648"/>
              <a:gd name="T4" fmla="*/ 1320 w 1474"/>
              <a:gd name="T5" fmla="*/ 1307 h 1648"/>
              <a:gd name="T6" fmla="*/ 1407 w 1474"/>
              <a:gd name="T7" fmla="*/ 1264 h 1648"/>
              <a:gd name="T8" fmla="*/ 1407 w 1474"/>
              <a:gd name="T9" fmla="*/ 1215 h 1648"/>
              <a:gd name="T10" fmla="*/ 1022 w 1474"/>
              <a:gd name="T11" fmla="*/ 1171 h 1648"/>
              <a:gd name="T12" fmla="*/ 909 w 1474"/>
              <a:gd name="T13" fmla="*/ 1032 h 1648"/>
              <a:gd name="T14" fmla="*/ 1018 w 1474"/>
              <a:gd name="T15" fmla="*/ 1063 h 1648"/>
              <a:gd name="T16" fmla="*/ 1002 w 1474"/>
              <a:gd name="T17" fmla="*/ 996 h 1648"/>
              <a:gd name="T18" fmla="*/ 1139 w 1474"/>
              <a:gd name="T19" fmla="*/ 1032 h 1648"/>
              <a:gd name="T20" fmla="*/ 1152 w 1474"/>
              <a:gd name="T21" fmla="*/ 992 h 1648"/>
              <a:gd name="T22" fmla="*/ 1145 w 1474"/>
              <a:gd name="T23" fmla="*/ 936 h 1648"/>
              <a:gd name="T24" fmla="*/ 1282 w 1474"/>
              <a:gd name="T25" fmla="*/ 923 h 1648"/>
              <a:gd name="T26" fmla="*/ 1225 w 1474"/>
              <a:gd name="T27" fmla="*/ 870 h 1648"/>
              <a:gd name="T28" fmla="*/ 1295 w 1474"/>
              <a:gd name="T29" fmla="*/ 832 h 1648"/>
              <a:gd name="T30" fmla="*/ 1345 w 1474"/>
              <a:gd name="T31" fmla="*/ 785 h 1648"/>
              <a:gd name="T32" fmla="*/ 1227 w 1474"/>
              <a:gd name="T33" fmla="*/ 733 h 1648"/>
              <a:gd name="T34" fmla="*/ 1370 w 1474"/>
              <a:gd name="T35" fmla="*/ 689 h 1648"/>
              <a:gd name="T36" fmla="*/ 1377 w 1474"/>
              <a:gd name="T37" fmla="*/ 643 h 1648"/>
              <a:gd name="T38" fmla="*/ 1329 w 1474"/>
              <a:gd name="T39" fmla="*/ 610 h 1648"/>
              <a:gd name="T40" fmla="*/ 1407 w 1474"/>
              <a:gd name="T41" fmla="*/ 531 h 1648"/>
              <a:gd name="T42" fmla="*/ 1317 w 1474"/>
              <a:gd name="T43" fmla="*/ 519 h 1648"/>
              <a:gd name="T44" fmla="*/ 1391 w 1474"/>
              <a:gd name="T45" fmla="*/ 424 h 1648"/>
              <a:gd name="T46" fmla="*/ 1301 w 1474"/>
              <a:gd name="T47" fmla="*/ 430 h 1648"/>
              <a:gd name="T48" fmla="*/ 1377 w 1474"/>
              <a:gd name="T49" fmla="*/ 316 h 1648"/>
              <a:gd name="T50" fmla="*/ 1284 w 1474"/>
              <a:gd name="T51" fmla="*/ 333 h 1648"/>
              <a:gd name="T52" fmla="*/ 1270 w 1474"/>
              <a:gd name="T53" fmla="*/ 278 h 1648"/>
              <a:gd name="T54" fmla="*/ 1287 w 1474"/>
              <a:gd name="T55" fmla="*/ 167 h 1648"/>
              <a:gd name="T56" fmla="*/ 1136 w 1474"/>
              <a:gd name="T57" fmla="*/ 279 h 1648"/>
              <a:gd name="T58" fmla="*/ 1158 w 1474"/>
              <a:gd name="T59" fmla="*/ 155 h 1648"/>
              <a:gd name="T60" fmla="*/ 1148 w 1474"/>
              <a:gd name="T61" fmla="*/ 31 h 1648"/>
              <a:gd name="T62" fmla="*/ 1060 w 1474"/>
              <a:gd name="T63" fmla="*/ 142 h 1648"/>
              <a:gd name="T64" fmla="*/ 1008 w 1474"/>
              <a:gd name="T65" fmla="*/ 141 h 1648"/>
              <a:gd name="T66" fmla="*/ 985 w 1474"/>
              <a:gd name="T67" fmla="*/ 6 h 1648"/>
              <a:gd name="T68" fmla="*/ 932 w 1474"/>
              <a:gd name="T69" fmla="*/ 80 h 1648"/>
              <a:gd name="T70" fmla="*/ 760 w 1474"/>
              <a:gd name="T71" fmla="*/ 419 h 1648"/>
              <a:gd name="T72" fmla="*/ 604 w 1474"/>
              <a:gd name="T73" fmla="*/ 611 h 1648"/>
              <a:gd name="T74" fmla="*/ 540 w 1474"/>
              <a:gd name="T75" fmla="*/ 595 h 1648"/>
              <a:gd name="T76" fmla="*/ 463 w 1474"/>
              <a:gd name="T77" fmla="*/ 489 h 1648"/>
              <a:gd name="T78" fmla="*/ 341 w 1474"/>
              <a:gd name="T79" fmla="*/ 446 h 1648"/>
              <a:gd name="T80" fmla="*/ 149 w 1474"/>
              <a:gd name="T81" fmla="*/ 498 h 1648"/>
              <a:gd name="T82" fmla="*/ 11 w 1474"/>
              <a:gd name="T83" fmla="*/ 565 h 1648"/>
              <a:gd name="T84" fmla="*/ 122 w 1474"/>
              <a:gd name="T85" fmla="*/ 605 h 1648"/>
              <a:gd name="T86" fmla="*/ 234 w 1474"/>
              <a:gd name="T87" fmla="*/ 769 h 1648"/>
              <a:gd name="T88" fmla="*/ 330 w 1474"/>
              <a:gd name="T89" fmla="*/ 1064 h 1648"/>
              <a:gd name="T90" fmla="*/ 539 w 1474"/>
              <a:gd name="T91" fmla="*/ 1259 h 1648"/>
              <a:gd name="T92" fmla="*/ 818 w 1474"/>
              <a:gd name="T93" fmla="*/ 1345 h 1648"/>
              <a:gd name="T94" fmla="*/ 893 w 1474"/>
              <a:gd name="T95" fmla="*/ 1430 h 1648"/>
              <a:gd name="T96" fmla="*/ 1043 w 1474"/>
              <a:gd name="T97" fmla="*/ 1614 h 1648"/>
              <a:gd name="T98" fmla="*/ 1151 w 1474"/>
              <a:gd name="T99" fmla="*/ 1643 h 1648"/>
              <a:gd name="T100" fmla="*/ 1118 w 1474"/>
              <a:gd name="T101" fmla="*/ 1574 h 1648"/>
              <a:gd name="T102" fmla="*/ 1158 w 1474"/>
              <a:gd name="T103" fmla="*/ 1583 h 1648"/>
              <a:gd name="T104" fmla="*/ 1271 w 1474"/>
              <a:gd name="T105" fmla="*/ 1590 h 1648"/>
              <a:gd name="T106" fmla="*/ 1200 w 1474"/>
              <a:gd name="T107" fmla="*/ 1505 h 1648"/>
              <a:gd name="T108" fmla="*/ 1238 w 1474"/>
              <a:gd name="T109" fmla="*/ 1502 h 1648"/>
              <a:gd name="T110" fmla="*/ 1381 w 1474"/>
              <a:gd name="T111" fmla="*/ 1513 h 1648"/>
              <a:gd name="T112" fmla="*/ 1387 w 1474"/>
              <a:gd name="T113" fmla="*/ 1472 h 1648"/>
              <a:gd name="T114" fmla="*/ 1299 w 1474"/>
              <a:gd name="T115" fmla="*/ 141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4" h="1648">
                <a:moveTo>
                  <a:pt x="1299" y="1410"/>
                </a:moveTo>
                <a:lnTo>
                  <a:pt x="1299" y="1410"/>
                </a:lnTo>
                <a:lnTo>
                  <a:pt x="1319" y="1413"/>
                </a:lnTo>
                <a:lnTo>
                  <a:pt x="1338" y="1414"/>
                </a:lnTo>
                <a:lnTo>
                  <a:pt x="1338" y="1414"/>
                </a:lnTo>
                <a:lnTo>
                  <a:pt x="1356" y="1414"/>
                </a:lnTo>
                <a:lnTo>
                  <a:pt x="1373" y="1413"/>
                </a:lnTo>
                <a:lnTo>
                  <a:pt x="1390" y="1409"/>
                </a:lnTo>
                <a:lnTo>
                  <a:pt x="1405" y="1406"/>
                </a:lnTo>
                <a:lnTo>
                  <a:pt x="1420" y="1402"/>
                </a:lnTo>
                <a:lnTo>
                  <a:pt x="1433" y="1397"/>
                </a:lnTo>
                <a:lnTo>
                  <a:pt x="1445" y="1391"/>
                </a:lnTo>
                <a:lnTo>
                  <a:pt x="1455" y="1386"/>
                </a:lnTo>
                <a:lnTo>
                  <a:pt x="1463" y="1379"/>
                </a:lnTo>
                <a:lnTo>
                  <a:pt x="1469" y="1374"/>
                </a:lnTo>
                <a:lnTo>
                  <a:pt x="1473" y="1367"/>
                </a:lnTo>
                <a:lnTo>
                  <a:pt x="1474" y="1362"/>
                </a:lnTo>
                <a:lnTo>
                  <a:pt x="1473" y="1360"/>
                </a:lnTo>
                <a:lnTo>
                  <a:pt x="1472" y="1357"/>
                </a:lnTo>
                <a:lnTo>
                  <a:pt x="1471" y="1355"/>
                </a:lnTo>
                <a:lnTo>
                  <a:pt x="1468" y="1352"/>
                </a:lnTo>
                <a:lnTo>
                  <a:pt x="1460" y="1348"/>
                </a:lnTo>
                <a:lnTo>
                  <a:pt x="1449" y="1345"/>
                </a:lnTo>
                <a:lnTo>
                  <a:pt x="1449" y="1345"/>
                </a:lnTo>
                <a:lnTo>
                  <a:pt x="1399" y="1332"/>
                </a:lnTo>
                <a:lnTo>
                  <a:pt x="1325" y="1312"/>
                </a:lnTo>
                <a:lnTo>
                  <a:pt x="1325" y="1312"/>
                </a:lnTo>
                <a:lnTo>
                  <a:pt x="1323" y="1310"/>
                </a:lnTo>
                <a:lnTo>
                  <a:pt x="1321" y="1309"/>
                </a:lnTo>
                <a:lnTo>
                  <a:pt x="1320" y="1307"/>
                </a:lnTo>
                <a:lnTo>
                  <a:pt x="1321" y="1306"/>
                </a:lnTo>
                <a:lnTo>
                  <a:pt x="1324" y="1303"/>
                </a:lnTo>
                <a:lnTo>
                  <a:pt x="1327" y="1301"/>
                </a:lnTo>
                <a:lnTo>
                  <a:pt x="1327" y="1301"/>
                </a:lnTo>
                <a:lnTo>
                  <a:pt x="1343" y="1296"/>
                </a:lnTo>
                <a:lnTo>
                  <a:pt x="1358" y="1291"/>
                </a:lnTo>
                <a:lnTo>
                  <a:pt x="1372" y="1285"/>
                </a:lnTo>
                <a:lnTo>
                  <a:pt x="1385" y="1278"/>
                </a:lnTo>
                <a:lnTo>
                  <a:pt x="1397" y="1272"/>
                </a:lnTo>
                <a:lnTo>
                  <a:pt x="1407" y="1264"/>
                </a:lnTo>
                <a:lnTo>
                  <a:pt x="1416" y="1258"/>
                </a:lnTo>
                <a:lnTo>
                  <a:pt x="1424" y="1250"/>
                </a:lnTo>
                <a:lnTo>
                  <a:pt x="1429" y="1244"/>
                </a:lnTo>
                <a:lnTo>
                  <a:pt x="1432" y="1237"/>
                </a:lnTo>
                <a:lnTo>
                  <a:pt x="1434" y="1231"/>
                </a:lnTo>
                <a:lnTo>
                  <a:pt x="1433" y="1226"/>
                </a:lnTo>
                <a:lnTo>
                  <a:pt x="1431" y="1221"/>
                </a:lnTo>
                <a:lnTo>
                  <a:pt x="1426" y="1218"/>
                </a:lnTo>
                <a:lnTo>
                  <a:pt x="1418" y="1216"/>
                </a:lnTo>
                <a:lnTo>
                  <a:pt x="1407" y="1215"/>
                </a:lnTo>
                <a:lnTo>
                  <a:pt x="1407" y="1215"/>
                </a:lnTo>
                <a:lnTo>
                  <a:pt x="1354" y="1212"/>
                </a:lnTo>
                <a:lnTo>
                  <a:pt x="1274" y="1205"/>
                </a:lnTo>
                <a:lnTo>
                  <a:pt x="1227" y="1201"/>
                </a:lnTo>
                <a:lnTo>
                  <a:pt x="1174" y="1195"/>
                </a:lnTo>
                <a:lnTo>
                  <a:pt x="1118" y="1188"/>
                </a:lnTo>
                <a:lnTo>
                  <a:pt x="1057" y="1179"/>
                </a:lnTo>
                <a:lnTo>
                  <a:pt x="1057" y="1179"/>
                </a:lnTo>
                <a:lnTo>
                  <a:pt x="1039" y="1176"/>
                </a:lnTo>
                <a:lnTo>
                  <a:pt x="1022" y="1171"/>
                </a:lnTo>
                <a:lnTo>
                  <a:pt x="1005" y="1165"/>
                </a:lnTo>
                <a:lnTo>
                  <a:pt x="991" y="1158"/>
                </a:lnTo>
                <a:lnTo>
                  <a:pt x="980" y="1150"/>
                </a:lnTo>
                <a:lnTo>
                  <a:pt x="969" y="1141"/>
                </a:lnTo>
                <a:lnTo>
                  <a:pt x="960" y="1129"/>
                </a:lnTo>
                <a:lnTo>
                  <a:pt x="953" y="1117"/>
                </a:lnTo>
                <a:lnTo>
                  <a:pt x="953" y="1117"/>
                </a:lnTo>
                <a:lnTo>
                  <a:pt x="932" y="1075"/>
                </a:lnTo>
                <a:lnTo>
                  <a:pt x="909" y="1032"/>
                </a:lnTo>
                <a:lnTo>
                  <a:pt x="909" y="1032"/>
                </a:lnTo>
                <a:lnTo>
                  <a:pt x="922" y="1039"/>
                </a:lnTo>
                <a:lnTo>
                  <a:pt x="935" y="1046"/>
                </a:lnTo>
                <a:lnTo>
                  <a:pt x="947" y="1052"/>
                </a:lnTo>
                <a:lnTo>
                  <a:pt x="960" y="1057"/>
                </a:lnTo>
                <a:lnTo>
                  <a:pt x="972" y="1061"/>
                </a:lnTo>
                <a:lnTo>
                  <a:pt x="984" y="1063"/>
                </a:lnTo>
                <a:lnTo>
                  <a:pt x="995" y="1064"/>
                </a:lnTo>
                <a:lnTo>
                  <a:pt x="1003" y="1065"/>
                </a:lnTo>
                <a:lnTo>
                  <a:pt x="1012" y="1064"/>
                </a:lnTo>
                <a:lnTo>
                  <a:pt x="1018" y="1063"/>
                </a:lnTo>
                <a:lnTo>
                  <a:pt x="1023" y="1060"/>
                </a:lnTo>
                <a:lnTo>
                  <a:pt x="1026" y="1056"/>
                </a:lnTo>
                <a:lnTo>
                  <a:pt x="1027" y="1051"/>
                </a:lnTo>
                <a:lnTo>
                  <a:pt x="1026" y="1045"/>
                </a:lnTo>
                <a:lnTo>
                  <a:pt x="1023" y="1037"/>
                </a:lnTo>
                <a:lnTo>
                  <a:pt x="1017" y="1029"/>
                </a:lnTo>
                <a:lnTo>
                  <a:pt x="1017" y="1029"/>
                </a:lnTo>
                <a:lnTo>
                  <a:pt x="981" y="984"/>
                </a:lnTo>
                <a:lnTo>
                  <a:pt x="981" y="984"/>
                </a:lnTo>
                <a:lnTo>
                  <a:pt x="1002" y="996"/>
                </a:lnTo>
                <a:lnTo>
                  <a:pt x="1021" y="1007"/>
                </a:lnTo>
                <a:lnTo>
                  <a:pt x="1021" y="1007"/>
                </a:lnTo>
                <a:lnTo>
                  <a:pt x="1037" y="1015"/>
                </a:lnTo>
                <a:lnTo>
                  <a:pt x="1054" y="1020"/>
                </a:lnTo>
                <a:lnTo>
                  <a:pt x="1070" y="1025"/>
                </a:lnTo>
                <a:lnTo>
                  <a:pt x="1085" y="1029"/>
                </a:lnTo>
                <a:lnTo>
                  <a:pt x="1100" y="1031"/>
                </a:lnTo>
                <a:lnTo>
                  <a:pt x="1114" y="1033"/>
                </a:lnTo>
                <a:lnTo>
                  <a:pt x="1127" y="1033"/>
                </a:lnTo>
                <a:lnTo>
                  <a:pt x="1139" y="1032"/>
                </a:lnTo>
                <a:lnTo>
                  <a:pt x="1148" y="1030"/>
                </a:lnTo>
                <a:lnTo>
                  <a:pt x="1156" y="1028"/>
                </a:lnTo>
                <a:lnTo>
                  <a:pt x="1162" y="1023"/>
                </a:lnTo>
                <a:lnTo>
                  <a:pt x="1166" y="1019"/>
                </a:lnTo>
                <a:lnTo>
                  <a:pt x="1167" y="1016"/>
                </a:lnTo>
                <a:lnTo>
                  <a:pt x="1167" y="1014"/>
                </a:lnTo>
                <a:lnTo>
                  <a:pt x="1166" y="1010"/>
                </a:lnTo>
                <a:lnTo>
                  <a:pt x="1165" y="1007"/>
                </a:lnTo>
                <a:lnTo>
                  <a:pt x="1160" y="1000"/>
                </a:lnTo>
                <a:lnTo>
                  <a:pt x="1152" y="992"/>
                </a:lnTo>
                <a:lnTo>
                  <a:pt x="1152" y="992"/>
                </a:lnTo>
                <a:lnTo>
                  <a:pt x="1108" y="956"/>
                </a:lnTo>
                <a:lnTo>
                  <a:pt x="1076" y="930"/>
                </a:lnTo>
                <a:lnTo>
                  <a:pt x="1042" y="899"/>
                </a:lnTo>
                <a:lnTo>
                  <a:pt x="1042" y="899"/>
                </a:lnTo>
                <a:lnTo>
                  <a:pt x="1072" y="911"/>
                </a:lnTo>
                <a:lnTo>
                  <a:pt x="1099" y="922"/>
                </a:lnTo>
                <a:lnTo>
                  <a:pt x="1124" y="931"/>
                </a:lnTo>
                <a:lnTo>
                  <a:pt x="1145" y="936"/>
                </a:lnTo>
                <a:lnTo>
                  <a:pt x="1145" y="936"/>
                </a:lnTo>
                <a:lnTo>
                  <a:pt x="1163" y="939"/>
                </a:lnTo>
                <a:lnTo>
                  <a:pt x="1181" y="942"/>
                </a:lnTo>
                <a:lnTo>
                  <a:pt x="1198" y="943"/>
                </a:lnTo>
                <a:lnTo>
                  <a:pt x="1214" y="942"/>
                </a:lnTo>
                <a:lnTo>
                  <a:pt x="1229" y="940"/>
                </a:lnTo>
                <a:lnTo>
                  <a:pt x="1243" y="938"/>
                </a:lnTo>
                <a:lnTo>
                  <a:pt x="1255" y="935"/>
                </a:lnTo>
                <a:lnTo>
                  <a:pt x="1266" y="932"/>
                </a:lnTo>
                <a:lnTo>
                  <a:pt x="1275" y="928"/>
                </a:lnTo>
                <a:lnTo>
                  <a:pt x="1282" y="923"/>
                </a:lnTo>
                <a:lnTo>
                  <a:pt x="1287" y="918"/>
                </a:lnTo>
                <a:lnTo>
                  <a:pt x="1289" y="913"/>
                </a:lnTo>
                <a:lnTo>
                  <a:pt x="1289" y="909"/>
                </a:lnTo>
                <a:lnTo>
                  <a:pt x="1288" y="907"/>
                </a:lnTo>
                <a:lnTo>
                  <a:pt x="1287" y="904"/>
                </a:lnTo>
                <a:lnTo>
                  <a:pt x="1285" y="902"/>
                </a:lnTo>
                <a:lnTo>
                  <a:pt x="1278" y="895"/>
                </a:lnTo>
                <a:lnTo>
                  <a:pt x="1269" y="890"/>
                </a:lnTo>
                <a:lnTo>
                  <a:pt x="1269" y="890"/>
                </a:lnTo>
                <a:lnTo>
                  <a:pt x="1225" y="870"/>
                </a:lnTo>
                <a:lnTo>
                  <a:pt x="1161" y="838"/>
                </a:lnTo>
                <a:lnTo>
                  <a:pt x="1161" y="838"/>
                </a:lnTo>
                <a:lnTo>
                  <a:pt x="1189" y="842"/>
                </a:lnTo>
                <a:lnTo>
                  <a:pt x="1212" y="844"/>
                </a:lnTo>
                <a:lnTo>
                  <a:pt x="1212" y="844"/>
                </a:lnTo>
                <a:lnTo>
                  <a:pt x="1230" y="843"/>
                </a:lnTo>
                <a:lnTo>
                  <a:pt x="1247" y="842"/>
                </a:lnTo>
                <a:lnTo>
                  <a:pt x="1263" y="839"/>
                </a:lnTo>
                <a:lnTo>
                  <a:pt x="1280" y="836"/>
                </a:lnTo>
                <a:lnTo>
                  <a:pt x="1295" y="832"/>
                </a:lnTo>
                <a:lnTo>
                  <a:pt x="1308" y="826"/>
                </a:lnTo>
                <a:lnTo>
                  <a:pt x="1319" y="821"/>
                </a:lnTo>
                <a:lnTo>
                  <a:pt x="1329" y="816"/>
                </a:lnTo>
                <a:lnTo>
                  <a:pt x="1338" y="810"/>
                </a:lnTo>
                <a:lnTo>
                  <a:pt x="1343" y="804"/>
                </a:lnTo>
                <a:lnTo>
                  <a:pt x="1347" y="799"/>
                </a:lnTo>
                <a:lnTo>
                  <a:pt x="1348" y="792"/>
                </a:lnTo>
                <a:lnTo>
                  <a:pt x="1347" y="790"/>
                </a:lnTo>
                <a:lnTo>
                  <a:pt x="1346" y="788"/>
                </a:lnTo>
                <a:lnTo>
                  <a:pt x="1345" y="785"/>
                </a:lnTo>
                <a:lnTo>
                  <a:pt x="1342" y="782"/>
                </a:lnTo>
                <a:lnTo>
                  <a:pt x="1335" y="778"/>
                </a:lnTo>
                <a:lnTo>
                  <a:pt x="1325" y="775"/>
                </a:lnTo>
                <a:lnTo>
                  <a:pt x="1325" y="775"/>
                </a:lnTo>
                <a:lnTo>
                  <a:pt x="1265" y="759"/>
                </a:lnTo>
                <a:lnTo>
                  <a:pt x="1223" y="747"/>
                </a:lnTo>
                <a:lnTo>
                  <a:pt x="1175" y="733"/>
                </a:lnTo>
                <a:lnTo>
                  <a:pt x="1175" y="733"/>
                </a:lnTo>
                <a:lnTo>
                  <a:pt x="1202" y="734"/>
                </a:lnTo>
                <a:lnTo>
                  <a:pt x="1227" y="733"/>
                </a:lnTo>
                <a:lnTo>
                  <a:pt x="1249" y="732"/>
                </a:lnTo>
                <a:lnTo>
                  <a:pt x="1268" y="730"/>
                </a:lnTo>
                <a:lnTo>
                  <a:pt x="1268" y="730"/>
                </a:lnTo>
                <a:lnTo>
                  <a:pt x="1286" y="726"/>
                </a:lnTo>
                <a:lnTo>
                  <a:pt x="1302" y="721"/>
                </a:lnTo>
                <a:lnTo>
                  <a:pt x="1318" y="716"/>
                </a:lnTo>
                <a:lnTo>
                  <a:pt x="1333" y="709"/>
                </a:lnTo>
                <a:lnTo>
                  <a:pt x="1347" y="703"/>
                </a:lnTo>
                <a:lnTo>
                  <a:pt x="1359" y="695"/>
                </a:lnTo>
                <a:lnTo>
                  <a:pt x="1370" y="689"/>
                </a:lnTo>
                <a:lnTo>
                  <a:pt x="1378" y="681"/>
                </a:lnTo>
                <a:lnTo>
                  <a:pt x="1385" y="674"/>
                </a:lnTo>
                <a:lnTo>
                  <a:pt x="1390" y="667"/>
                </a:lnTo>
                <a:lnTo>
                  <a:pt x="1392" y="661"/>
                </a:lnTo>
                <a:lnTo>
                  <a:pt x="1392" y="654"/>
                </a:lnTo>
                <a:lnTo>
                  <a:pt x="1391" y="652"/>
                </a:lnTo>
                <a:lnTo>
                  <a:pt x="1390" y="650"/>
                </a:lnTo>
                <a:lnTo>
                  <a:pt x="1388" y="648"/>
                </a:lnTo>
                <a:lnTo>
                  <a:pt x="1385" y="646"/>
                </a:lnTo>
                <a:lnTo>
                  <a:pt x="1377" y="643"/>
                </a:lnTo>
                <a:lnTo>
                  <a:pt x="1366" y="641"/>
                </a:lnTo>
                <a:lnTo>
                  <a:pt x="1366" y="641"/>
                </a:lnTo>
                <a:lnTo>
                  <a:pt x="1323" y="638"/>
                </a:lnTo>
                <a:lnTo>
                  <a:pt x="1259" y="633"/>
                </a:lnTo>
                <a:lnTo>
                  <a:pt x="1259" y="633"/>
                </a:lnTo>
                <a:lnTo>
                  <a:pt x="1280" y="629"/>
                </a:lnTo>
                <a:lnTo>
                  <a:pt x="1296" y="624"/>
                </a:lnTo>
                <a:lnTo>
                  <a:pt x="1296" y="624"/>
                </a:lnTo>
                <a:lnTo>
                  <a:pt x="1313" y="618"/>
                </a:lnTo>
                <a:lnTo>
                  <a:pt x="1329" y="610"/>
                </a:lnTo>
                <a:lnTo>
                  <a:pt x="1344" y="603"/>
                </a:lnTo>
                <a:lnTo>
                  <a:pt x="1357" y="594"/>
                </a:lnTo>
                <a:lnTo>
                  <a:pt x="1370" y="586"/>
                </a:lnTo>
                <a:lnTo>
                  <a:pt x="1381" y="577"/>
                </a:lnTo>
                <a:lnTo>
                  <a:pt x="1390" y="568"/>
                </a:lnTo>
                <a:lnTo>
                  <a:pt x="1398" y="560"/>
                </a:lnTo>
                <a:lnTo>
                  <a:pt x="1403" y="551"/>
                </a:lnTo>
                <a:lnTo>
                  <a:pt x="1407" y="544"/>
                </a:lnTo>
                <a:lnTo>
                  <a:pt x="1409" y="537"/>
                </a:lnTo>
                <a:lnTo>
                  <a:pt x="1407" y="531"/>
                </a:lnTo>
                <a:lnTo>
                  <a:pt x="1406" y="529"/>
                </a:lnTo>
                <a:lnTo>
                  <a:pt x="1405" y="526"/>
                </a:lnTo>
                <a:lnTo>
                  <a:pt x="1402" y="525"/>
                </a:lnTo>
                <a:lnTo>
                  <a:pt x="1399" y="523"/>
                </a:lnTo>
                <a:lnTo>
                  <a:pt x="1391" y="522"/>
                </a:lnTo>
                <a:lnTo>
                  <a:pt x="1380" y="522"/>
                </a:lnTo>
                <a:lnTo>
                  <a:pt x="1380" y="522"/>
                </a:lnTo>
                <a:lnTo>
                  <a:pt x="1302" y="529"/>
                </a:lnTo>
                <a:lnTo>
                  <a:pt x="1302" y="529"/>
                </a:lnTo>
                <a:lnTo>
                  <a:pt x="1317" y="519"/>
                </a:lnTo>
                <a:lnTo>
                  <a:pt x="1330" y="509"/>
                </a:lnTo>
                <a:lnTo>
                  <a:pt x="1343" y="498"/>
                </a:lnTo>
                <a:lnTo>
                  <a:pt x="1355" y="489"/>
                </a:lnTo>
                <a:lnTo>
                  <a:pt x="1364" y="478"/>
                </a:lnTo>
                <a:lnTo>
                  <a:pt x="1373" y="467"/>
                </a:lnTo>
                <a:lnTo>
                  <a:pt x="1381" y="458"/>
                </a:lnTo>
                <a:lnTo>
                  <a:pt x="1386" y="448"/>
                </a:lnTo>
                <a:lnTo>
                  <a:pt x="1389" y="439"/>
                </a:lnTo>
                <a:lnTo>
                  <a:pt x="1391" y="431"/>
                </a:lnTo>
                <a:lnTo>
                  <a:pt x="1391" y="424"/>
                </a:lnTo>
                <a:lnTo>
                  <a:pt x="1390" y="419"/>
                </a:lnTo>
                <a:lnTo>
                  <a:pt x="1388" y="418"/>
                </a:lnTo>
                <a:lnTo>
                  <a:pt x="1386" y="416"/>
                </a:lnTo>
                <a:lnTo>
                  <a:pt x="1380" y="413"/>
                </a:lnTo>
                <a:lnTo>
                  <a:pt x="1371" y="413"/>
                </a:lnTo>
                <a:lnTo>
                  <a:pt x="1360" y="416"/>
                </a:lnTo>
                <a:lnTo>
                  <a:pt x="1360" y="416"/>
                </a:lnTo>
                <a:lnTo>
                  <a:pt x="1298" y="433"/>
                </a:lnTo>
                <a:lnTo>
                  <a:pt x="1301" y="430"/>
                </a:lnTo>
                <a:lnTo>
                  <a:pt x="1301" y="430"/>
                </a:lnTo>
                <a:lnTo>
                  <a:pt x="1315" y="419"/>
                </a:lnTo>
                <a:lnTo>
                  <a:pt x="1327" y="406"/>
                </a:lnTo>
                <a:lnTo>
                  <a:pt x="1339" y="394"/>
                </a:lnTo>
                <a:lnTo>
                  <a:pt x="1348" y="381"/>
                </a:lnTo>
                <a:lnTo>
                  <a:pt x="1357" y="368"/>
                </a:lnTo>
                <a:lnTo>
                  <a:pt x="1364" y="356"/>
                </a:lnTo>
                <a:lnTo>
                  <a:pt x="1370" y="345"/>
                </a:lnTo>
                <a:lnTo>
                  <a:pt x="1374" y="334"/>
                </a:lnTo>
                <a:lnTo>
                  <a:pt x="1377" y="324"/>
                </a:lnTo>
                <a:lnTo>
                  <a:pt x="1377" y="316"/>
                </a:lnTo>
                <a:lnTo>
                  <a:pt x="1377" y="309"/>
                </a:lnTo>
                <a:lnTo>
                  <a:pt x="1374" y="304"/>
                </a:lnTo>
                <a:lnTo>
                  <a:pt x="1372" y="303"/>
                </a:lnTo>
                <a:lnTo>
                  <a:pt x="1370" y="301"/>
                </a:lnTo>
                <a:lnTo>
                  <a:pt x="1367" y="301"/>
                </a:lnTo>
                <a:lnTo>
                  <a:pt x="1363" y="299"/>
                </a:lnTo>
                <a:lnTo>
                  <a:pt x="1355" y="302"/>
                </a:lnTo>
                <a:lnTo>
                  <a:pt x="1344" y="305"/>
                </a:lnTo>
                <a:lnTo>
                  <a:pt x="1344" y="305"/>
                </a:lnTo>
                <a:lnTo>
                  <a:pt x="1284" y="333"/>
                </a:lnTo>
                <a:lnTo>
                  <a:pt x="1241" y="352"/>
                </a:lnTo>
                <a:lnTo>
                  <a:pt x="1190" y="374"/>
                </a:lnTo>
                <a:lnTo>
                  <a:pt x="1190" y="374"/>
                </a:lnTo>
                <a:lnTo>
                  <a:pt x="1210" y="355"/>
                </a:lnTo>
                <a:lnTo>
                  <a:pt x="1226" y="338"/>
                </a:lnTo>
                <a:lnTo>
                  <a:pt x="1240" y="323"/>
                </a:lnTo>
                <a:lnTo>
                  <a:pt x="1252" y="308"/>
                </a:lnTo>
                <a:lnTo>
                  <a:pt x="1252" y="308"/>
                </a:lnTo>
                <a:lnTo>
                  <a:pt x="1261" y="294"/>
                </a:lnTo>
                <a:lnTo>
                  <a:pt x="1270" y="278"/>
                </a:lnTo>
                <a:lnTo>
                  <a:pt x="1277" y="263"/>
                </a:lnTo>
                <a:lnTo>
                  <a:pt x="1284" y="249"/>
                </a:lnTo>
                <a:lnTo>
                  <a:pt x="1288" y="234"/>
                </a:lnTo>
                <a:lnTo>
                  <a:pt x="1292" y="221"/>
                </a:lnTo>
                <a:lnTo>
                  <a:pt x="1295" y="208"/>
                </a:lnTo>
                <a:lnTo>
                  <a:pt x="1296" y="196"/>
                </a:lnTo>
                <a:lnTo>
                  <a:pt x="1296" y="187"/>
                </a:lnTo>
                <a:lnTo>
                  <a:pt x="1294" y="178"/>
                </a:lnTo>
                <a:lnTo>
                  <a:pt x="1291" y="171"/>
                </a:lnTo>
                <a:lnTo>
                  <a:pt x="1287" y="167"/>
                </a:lnTo>
                <a:lnTo>
                  <a:pt x="1285" y="166"/>
                </a:lnTo>
                <a:lnTo>
                  <a:pt x="1282" y="166"/>
                </a:lnTo>
                <a:lnTo>
                  <a:pt x="1278" y="166"/>
                </a:lnTo>
                <a:lnTo>
                  <a:pt x="1275" y="166"/>
                </a:lnTo>
                <a:lnTo>
                  <a:pt x="1268" y="170"/>
                </a:lnTo>
                <a:lnTo>
                  <a:pt x="1259" y="177"/>
                </a:lnTo>
                <a:lnTo>
                  <a:pt x="1259" y="177"/>
                </a:lnTo>
                <a:lnTo>
                  <a:pt x="1230" y="202"/>
                </a:lnTo>
                <a:lnTo>
                  <a:pt x="1188" y="237"/>
                </a:lnTo>
                <a:lnTo>
                  <a:pt x="1136" y="279"/>
                </a:lnTo>
                <a:lnTo>
                  <a:pt x="1073" y="327"/>
                </a:lnTo>
                <a:lnTo>
                  <a:pt x="1073" y="327"/>
                </a:lnTo>
                <a:lnTo>
                  <a:pt x="1100" y="282"/>
                </a:lnTo>
                <a:lnTo>
                  <a:pt x="1124" y="240"/>
                </a:lnTo>
                <a:lnTo>
                  <a:pt x="1133" y="222"/>
                </a:lnTo>
                <a:lnTo>
                  <a:pt x="1142" y="204"/>
                </a:lnTo>
                <a:lnTo>
                  <a:pt x="1148" y="188"/>
                </a:lnTo>
                <a:lnTo>
                  <a:pt x="1154" y="173"/>
                </a:lnTo>
                <a:lnTo>
                  <a:pt x="1154" y="173"/>
                </a:lnTo>
                <a:lnTo>
                  <a:pt x="1158" y="155"/>
                </a:lnTo>
                <a:lnTo>
                  <a:pt x="1161" y="138"/>
                </a:lnTo>
                <a:lnTo>
                  <a:pt x="1165" y="121"/>
                </a:lnTo>
                <a:lnTo>
                  <a:pt x="1166" y="106"/>
                </a:lnTo>
                <a:lnTo>
                  <a:pt x="1166" y="90"/>
                </a:lnTo>
                <a:lnTo>
                  <a:pt x="1165" y="76"/>
                </a:lnTo>
                <a:lnTo>
                  <a:pt x="1162" y="64"/>
                </a:lnTo>
                <a:lnTo>
                  <a:pt x="1160" y="52"/>
                </a:lnTo>
                <a:lnTo>
                  <a:pt x="1157" y="42"/>
                </a:lnTo>
                <a:lnTo>
                  <a:pt x="1153" y="35"/>
                </a:lnTo>
                <a:lnTo>
                  <a:pt x="1148" y="31"/>
                </a:lnTo>
                <a:lnTo>
                  <a:pt x="1143" y="27"/>
                </a:lnTo>
                <a:lnTo>
                  <a:pt x="1141" y="27"/>
                </a:lnTo>
                <a:lnTo>
                  <a:pt x="1138" y="27"/>
                </a:lnTo>
                <a:lnTo>
                  <a:pt x="1134" y="28"/>
                </a:lnTo>
                <a:lnTo>
                  <a:pt x="1132" y="31"/>
                </a:lnTo>
                <a:lnTo>
                  <a:pt x="1126" y="36"/>
                </a:lnTo>
                <a:lnTo>
                  <a:pt x="1119" y="46"/>
                </a:lnTo>
                <a:lnTo>
                  <a:pt x="1119" y="46"/>
                </a:lnTo>
                <a:lnTo>
                  <a:pt x="1096" y="85"/>
                </a:lnTo>
                <a:lnTo>
                  <a:pt x="1060" y="142"/>
                </a:lnTo>
                <a:lnTo>
                  <a:pt x="1014" y="212"/>
                </a:lnTo>
                <a:lnTo>
                  <a:pt x="987" y="252"/>
                </a:lnTo>
                <a:lnTo>
                  <a:pt x="957" y="294"/>
                </a:lnTo>
                <a:lnTo>
                  <a:pt x="957" y="294"/>
                </a:lnTo>
                <a:lnTo>
                  <a:pt x="975" y="250"/>
                </a:lnTo>
                <a:lnTo>
                  <a:pt x="990" y="208"/>
                </a:lnTo>
                <a:lnTo>
                  <a:pt x="1001" y="171"/>
                </a:lnTo>
                <a:lnTo>
                  <a:pt x="1005" y="156"/>
                </a:lnTo>
                <a:lnTo>
                  <a:pt x="1008" y="141"/>
                </a:lnTo>
                <a:lnTo>
                  <a:pt x="1008" y="141"/>
                </a:lnTo>
                <a:lnTo>
                  <a:pt x="1010" y="124"/>
                </a:lnTo>
                <a:lnTo>
                  <a:pt x="1011" y="106"/>
                </a:lnTo>
                <a:lnTo>
                  <a:pt x="1010" y="90"/>
                </a:lnTo>
                <a:lnTo>
                  <a:pt x="1009" y="74"/>
                </a:lnTo>
                <a:lnTo>
                  <a:pt x="1007" y="59"/>
                </a:lnTo>
                <a:lnTo>
                  <a:pt x="1003" y="45"/>
                </a:lnTo>
                <a:lnTo>
                  <a:pt x="1000" y="33"/>
                </a:lnTo>
                <a:lnTo>
                  <a:pt x="996" y="22"/>
                </a:lnTo>
                <a:lnTo>
                  <a:pt x="990" y="13"/>
                </a:lnTo>
                <a:lnTo>
                  <a:pt x="985" y="6"/>
                </a:lnTo>
                <a:lnTo>
                  <a:pt x="980" y="2"/>
                </a:lnTo>
                <a:lnTo>
                  <a:pt x="974" y="0"/>
                </a:lnTo>
                <a:lnTo>
                  <a:pt x="972" y="0"/>
                </a:lnTo>
                <a:lnTo>
                  <a:pt x="969" y="0"/>
                </a:lnTo>
                <a:lnTo>
                  <a:pt x="967" y="3"/>
                </a:lnTo>
                <a:lnTo>
                  <a:pt x="964" y="5"/>
                </a:lnTo>
                <a:lnTo>
                  <a:pt x="959" y="11"/>
                </a:lnTo>
                <a:lnTo>
                  <a:pt x="954" y="21"/>
                </a:lnTo>
                <a:lnTo>
                  <a:pt x="954" y="21"/>
                </a:lnTo>
                <a:lnTo>
                  <a:pt x="932" y="80"/>
                </a:lnTo>
                <a:lnTo>
                  <a:pt x="916" y="120"/>
                </a:lnTo>
                <a:lnTo>
                  <a:pt x="897" y="166"/>
                </a:lnTo>
                <a:lnTo>
                  <a:pt x="872" y="220"/>
                </a:lnTo>
                <a:lnTo>
                  <a:pt x="857" y="249"/>
                </a:lnTo>
                <a:lnTo>
                  <a:pt x="842" y="280"/>
                </a:lnTo>
                <a:lnTo>
                  <a:pt x="824" y="312"/>
                </a:lnTo>
                <a:lnTo>
                  <a:pt x="804" y="347"/>
                </a:lnTo>
                <a:lnTo>
                  <a:pt x="784" y="382"/>
                </a:lnTo>
                <a:lnTo>
                  <a:pt x="760" y="419"/>
                </a:lnTo>
                <a:lnTo>
                  <a:pt x="760" y="419"/>
                </a:lnTo>
                <a:lnTo>
                  <a:pt x="738" y="454"/>
                </a:lnTo>
                <a:lnTo>
                  <a:pt x="716" y="487"/>
                </a:lnTo>
                <a:lnTo>
                  <a:pt x="696" y="516"/>
                </a:lnTo>
                <a:lnTo>
                  <a:pt x="677" y="541"/>
                </a:lnTo>
                <a:lnTo>
                  <a:pt x="659" y="563"/>
                </a:lnTo>
                <a:lnTo>
                  <a:pt x="642" y="581"/>
                </a:lnTo>
                <a:lnTo>
                  <a:pt x="626" y="596"/>
                </a:lnTo>
                <a:lnTo>
                  <a:pt x="618" y="602"/>
                </a:lnTo>
                <a:lnTo>
                  <a:pt x="611" y="607"/>
                </a:lnTo>
                <a:lnTo>
                  <a:pt x="604" y="611"/>
                </a:lnTo>
                <a:lnTo>
                  <a:pt x="597" y="614"/>
                </a:lnTo>
                <a:lnTo>
                  <a:pt x="591" y="616"/>
                </a:lnTo>
                <a:lnTo>
                  <a:pt x="584" y="617"/>
                </a:lnTo>
                <a:lnTo>
                  <a:pt x="577" y="617"/>
                </a:lnTo>
                <a:lnTo>
                  <a:pt x="570" y="616"/>
                </a:lnTo>
                <a:lnTo>
                  <a:pt x="565" y="614"/>
                </a:lnTo>
                <a:lnTo>
                  <a:pt x="558" y="610"/>
                </a:lnTo>
                <a:lnTo>
                  <a:pt x="552" y="607"/>
                </a:lnTo>
                <a:lnTo>
                  <a:pt x="546" y="602"/>
                </a:lnTo>
                <a:lnTo>
                  <a:pt x="540" y="595"/>
                </a:lnTo>
                <a:lnTo>
                  <a:pt x="535" y="589"/>
                </a:lnTo>
                <a:lnTo>
                  <a:pt x="523" y="571"/>
                </a:lnTo>
                <a:lnTo>
                  <a:pt x="511" y="549"/>
                </a:lnTo>
                <a:lnTo>
                  <a:pt x="511" y="549"/>
                </a:lnTo>
                <a:lnTo>
                  <a:pt x="505" y="537"/>
                </a:lnTo>
                <a:lnTo>
                  <a:pt x="498" y="525"/>
                </a:lnTo>
                <a:lnTo>
                  <a:pt x="489" y="516"/>
                </a:lnTo>
                <a:lnTo>
                  <a:pt x="481" y="506"/>
                </a:lnTo>
                <a:lnTo>
                  <a:pt x="472" y="497"/>
                </a:lnTo>
                <a:lnTo>
                  <a:pt x="463" y="489"/>
                </a:lnTo>
                <a:lnTo>
                  <a:pt x="452" y="481"/>
                </a:lnTo>
                <a:lnTo>
                  <a:pt x="441" y="475"/>
                </a:lnTo>
                <a:lnTo>
                  <a:pt x="429" y="468"/>
                </a:lnTo>
                <a:lnTo>
                  <a:pt x="419" y="463"/>
                </a:lnTo>
                <a:lnTo>
                  <a:pt x="406" y="459"/>
                </a:lnTo>
                <a:lnTo>
                  <a:pt x="394" y="454"/>
                </a:lnTo>
                <a:lnTo>
                  <a:pt x="381" y="451"/>
                </a:lnTo>
                <a:lnTo>
                  <a:pt x="368" y="449"/>
                </a:lnTo>
                <a:lnTo>
                  <a:pt x="354" y="447"/>
                </a:lnTo>
                <a:lnTo>
                  <a:pt x="341" y="446"/>
                </a:lnTo>
                <a:lnTo>
                  <a:pt x="313" y="445"/>
                </a:lnTo>
                <a:lnTo>
                  <a:pt x="286" y="447"/>
                </a:lnTo>
                <a:lnTo>
                  <a:pt x="259" y="451"/>
                </a:lnTo>
                <a:lnTo>
                  <a:pt x="233" y="458"/>
                </a:lnTo>
                <a:lnTo>
                  <a:pt x="207" y="466"/>
                </a:lnTo>
                <a:lnTo>
                  <a:pt x="194" y="472"/>
                </a:lnTo>
                <a:lnTo>
                  <a:pt x="182" y="478"/>
                </a:lnTo>
                <a:lnTo>
                  <a:pt x="170" y="484"/>
                </a:lnTo>
                <a:lnTo>
                  <a:pt x="159" y="491"/>
                </a:lnTo>
                <a:lnTo>
                  <a:pt x="149" y="498"/>
                </a:lnTo>
                <a:lnTo>
                  <a:pt x="138" y="507"/>
                </a:lnTo>
                <a:lnTo>
                  <a:pt x="138" y="507"/>
                </a:lnTo>
                <a:lnTo>
                  <a:pt x="127" y="517"/>
                </a:lnTo>
                <a:lnTo>
                  <a:pt x="127" y="517"/>
                </a:lnTo>
                <a:lnTo>
                  <a:pt x="89" y="529"/>
                </a:lnTo>
                <a:lnTo>
                  <a:pt x="69" y="536"/>
                </a:lnTo>
                <a:lnTo>
                  <a:pt x="50" y="544"/>
                </a:lnTo>
                <a:lnTo>
                  <a:pt x="32" y="552"/>
                </a:lnTo>
                <a:lnTo>
                  <a:pt x="18" y="561"/>
                </a:lnTo>
                <a:lnTo>
                  <a:pt x="11" y="565"/>
                </a:lnTo>
                <a:lnTo>
                  <a:pt x="7" y="571"/>
                </a:lnTo>
                <a:lnTo>
                  <a:pt x="3" y="575"/>
                </a:lnTo>
                <a:lnTo>
                  <a:pt x="0" y="579"/>
                </a:lnTo>
                <a:lnTo>
                  <a:pt x="0" y="579"/>
                </a:lnTo>
                <a:lnTo>
                  <a:pt x="11" y="582"/>
                </a:lnTo>
                <a:lnTo>
                  <a:pt x="38" y="591"/>
                </a:lnTo>
                <a:lnTo>
                  <a:pt x="56" y="595"/>
                </a:lnTo>
                <a:lnTo>
                  <a:pt x="77" y="600"/>
                </a:lnTo>
                <a:lnTo>
                  <a:pt x="99" y="603"/>
                </a:lnTo>
                <a:lnTo>
                  <a:pt x="122" y="605"/>
                </a:lnTo>
                <a:lnTo>
                  <a:pt x="122" y="605"/>
                </a:lnTo>
                <a:lnTo>
                  <a:pt x="156" y="648"/>
                </a:lnTo>
                <a:lnTo>
                  <a:pt x="173" y="671"/>
                </a:lnTo>
                <a:lnTo>
                  <a:pt x="191" y="694"/>
                </a:lnTo>
                <a:lnTo>
                  <a:pt x="206" y="717"/>
                </a:lnTo>
                <a:lnTo>
                  <a:pt x="220" y="737"/>
                </a:lnTo>
                <a:lnTo>
                  <a:pt x="228" y="755"/>
                </a:lnTo>
                <a:lnTo>
                  <a:pt x="231" y="763"/>
                </a:lnTo>
                <a:lnTo>
                  <a:pt x="234" y="769"/>
                </a:lnTo>
                <a:lnTo>
                  <a:pt x="234" y="769"/>
                </a:lnTo>
                <a:lnTo>
                  <a:pt x="244" y="826"/>
                </a:lnTo>
                <a:lnTo>
                  <a:pt x="251" y="861"/>
                </a:lnTo>
                <a:lnTo>
                  <a:pt x="261" y="897"/>
                </a:lnTo>
                <a:lnTo>
                  <a:pt x="272" y="937"/>
                </a:lnTo>
                <a:lnTo>
                  <a:pt x="280" y="958"/>
                </a:lnTo>
                <a:lnTo>
                  <a:pt x="287" y="979"/>
                </a:lnTo>
                <a:lnTo>
                  <a:pt x="297" y="1001"/>
                </a:lnTo>
                <a:lnTo>
                  <a:pt x="307" y="1021"/>
                </a:lnTo>
                <a:lnTo>
                  <a:pt x="319" y="1043"/>
                </a:lnTo>
                <a:lnTo>
                  <a:pt x="330" y="1064"/>
                </a:lnTo>
                <a:lnTo>
                  <a:pt x="344" y="1086"/>
                </a:lnTo>
                <a:lnTo>
                  <a:pt x="359" y="1107"/>
                </a:lnTo>
                <a:lnTo>
                  <a:pt x="377" y="1128"/>
                </a:lnTo>
                <a:lnTo>
                  <a:pt x="394" y="1148"/>
                </a:lnTo>
                <a:lnTo>
                  <a:pt x="414" y="1169"/>
                </a:lnTo>
                <a:lnTo>
                  <a:pt x="436" y="1188"/>
                </a:lnTo>
                <a:lnTo>
                  <a:pt x="458" y="1206"/>
                </a:lnTo>
                <a:lnTo>
                  <a:pt x="483" y="1224"/>
                </a:lnTo>
                <a:lnTo>
                  <a:pt x="510" y="1242"/>
                </a:lnTo>
                <a:lnTo>
                  <a:pt x="539" y="1259"/>
                </a:lnTo>
                <a:lnTo>
                  <a:pt x="570" y="1274"/>
                </a:lnTo>
                <a:lnTo>
                  <a:pt x="602" y="1289"/>
                </a:lnTo>
                <a:lnTo>
                  <a:pt x="638" y="1302"/>
                </a:lnTo>
                <a:lnTo>
                  <a:pt x="675" y="1315"/>
                </a:lnTo>
                <a:lnTo>
                  <a:pt x="715" y="1326"/>
                </a:lnTo>
                <a:lnTo>
                  <a:pt x="757" y="1334"/>
                </a:lnTo>
                <a:lnTo>
                  <a:pt x="757" y="1334"/>
                </a:lnTo>
                <a:lnTo>
                  <a:pt x="789" y="1338"/>
                </a:lnTo>
                <a:lnTo>
                  <a:pt x="804" y="1341"/>
                </a:lnTo>
                <a:lnTo>
                  <a:pt x="818" y="1345"/>
                </a:lnTo>
                <a:lnTo>
                  <a:pt x="825" y="1348"/>
                </a:lnTo>
                <a:lnTo>
                  <a:pt x="831" y="1351"/>
                </a:lnTo>
                <a:lnTo>
                  <a:pt x="839" y="1357"/>
                </a:lnTo>
                <a:lnTo>
                  <a:pt x="845" y="1362"/>
                </a:lnTo>
                <a:lnTo>
                  <a:pt x="852" y="1370"/>
                </a:lnTo>
                <a:lnTo>
                  <a:pt x="859" y="1377"/>
                </a:lnTo>
                <a:lnTo>
                  <a:pt x="866" y="1388"/>
                </a:lnTo>
                <a:lnTo>
                  <a:pt x="873" y="1399"/>
                </a:lnTo>
                <a:lnTo>
                  <a:pt x="873" y="1399"/>
                </a:lnTo>
                <a:lnTo>
                  <a:pt x="893" y="1430"/>
                </a:lnTo>
                <a:lnTo>
                  <a:pt x="912" y="1460"/>
                </a:lnTo>
                <a:lnTo>
                  <a:pt x="930" y="1488"/>
                </a:lnTo>
                <a:lnTo>
                  <a:pt x="950" y="1514"/>
                </a:lnTo>
                <a:lnTo>
                  <a:pt x="967" y="1538"/>
                </a:lnTo>
                <a:lnTo>
                  <a:pt x="984" y="1559"/>
                </a:lnTo>
                <a:lnTo>
                  <a:pt x="1000" y="1577"/>
                </a:lnTo>
                <a:lnTo>
                  <a:pt x="1015" y="1591"/>
                </a:lnTo>
                <a:lnTo>
                  <a:pt x="1015" y="1591"/>
                </a:lnTo>
                <a:lnTo>
                  <a:pt x="1028" y="1603"/>
                </a:lnTo>
                <a:lnTo>
                  <a:pt x="1043" y="1614"/>
                </a:lnTo>
                <a:lnTo>
                  <a:pt x="1057" y="1622"/>
                </a:lnTo>
                <a:lnTo>
                  <a:pt x="1071" y="1630"/>
                </a:lnTo>
                <a:lnTo>
                  <a:pt x="1085" y="1636"/>
                </a:lnTo>
                <a:lnTo>
                  <a:pt x="1098" y="1642"/>
                </a:lnTo>
                <a:lnTo>
                  <a:pt x="1110" y="1646"/>
                </a:lnTo>
                <a:lnTo>
                  <a:pt x="1122" y="1648"/>
                </a:lnTo>
                <a:lnTo>
                  <a:pt x="1131" y="1648"/>
                </a:lnTo>
                <a:lnTo>
                  <a:pt x="1140" y="1648"/>
                </a:lnTo>
                <a:lnTo>
                  <a:pt x="1146" y="1646"/>
                </a:lnTo>
                <a:lnTo>
                  <a:pt x="1151" y="1643"/>
                </a:lnTo>
                <a:lnTo>
                  <a:pt x="1153" y="1641"/>
                </a:lnTo>
                <a:lnTo>
                  <a:pt x="1154" y="1637"/>
                </a:lnTo>
                <a:lnTo>
                  <a:pt x="1154" y="1634"/>
                </a:lnTo>
                <a:lnTo>
                  <a:pt x="1154" y="1631"/>
                </a:lnTo>
                <a:lnTo>
                  <a:pt x="1151" y="1623"/>
                </a:lnTo>
                <a:lnTo>
                  <a:pt x="1145" y="1614"/>
                </a:lnTo>
                <a:lnTo>
                  <a:pt x="1145" y="1614"/>
                </a:lnTo>
                <a:lnTo>
                  <a:pt x="1119" y="1577"/>
                </a:lnTo>
                <a:lnTo>
                  <a:pt x="1119" y="1577"/>
                </a:lnTo>
                <a:lnTo>
                  <a:pt x="1118" y="1574"/>
                </a:lnTo>
                <a:lnTo>
                  <a:pt x="1117" y="1571"/>
                </a:lnTo>
                <a:lnTo>
                  <a:pt x="1117" y="1569"/>
                </a:lnTo>
                <a:lnTo>
                  <a:pt x="1118" y="1566"/>
                </a:lnTo>
                <a:lnTo>
                  <a:pt x="1119" y="1565"/>
                </a:lnTo>
                <a:lnTo>
                  <a:pt x="1122" y="1565"/>
                </a:lnTo>
                <a:lnTo>
                  <a:pt x="1124" y="1565"/>
                </a:lnTo>
                <a:lnTo>
                  <a:pt x="1127" y="1566"/>
                </a:lnTo>
                <a:lnTo>
                  <a:pt x="1127" y="1566"/>
                </a:lnTo>
                <a:lnTo>
                  <a:pt x="1143" y="1575"/>
                </a:lnTo>
                <a:lnTo>
                  <a:pt x="1158" y="1583"/>
                </a:lnTo>
                <a:lnTo>
                  <a:pt x="1174" y="1589"/>
                </a:lnTo>
                <a:lnTo>
                  <a:pt x="1189" y="1593"/>
                </a:lnTo>
                <a:lnTo>
                  <a:pt x="1204" y="1598"/>
                </a:lnTo>
                <a:lnTo>
                  <a:pt x="1218" y="1600"/>
                </a:lnTo>
                <a:lnTo>
                  <a:pt x="1231" y="1601"/>
                </a:lnTo>
                <a:lnTo>
                  <a:pt x="1242" y="1601"/>
                </a:lnTo>
                <a:lnTo>
                  <a:pt x="1253" y="1600"/>
                </a:lnTo>
                <a:lnTo>
                  <a:pt x="1260" y="1598"/>
                </a:lnTo>
                <a:lnTo>
                  <a:pt x="1267" y="1594"/>
                </a:lnTo>
                <a:lnTo>
                  <a:pt x="1271" y="1590"/>
                </a:lnTo>
                <a:lnTo>
                  <a:pt x="1271" y="1588"/>
                </a:lnTo>
                <a:lnTo>
                  <a:pt x="1272" y="1585"/>
                </a:lnTo>
                <a:lnTo>
                  <a:pt x="1271" y="1582"/>
                </a:lnTo>
                <a:lnTo>
                  <a:pt x="1271" y="1578"/>
                </a:lnTo>
                <a:lnTo>
                  <a:pt x="1267" y="1571"/>
                </a:lnTo>
                <a:lnTo>
                  <a:pt x="1259" y="1563"/>
                </a:lnTo>
                <a:lnTo>
                  <a:pt x="1259" y="1563"/>
                </a:lnTo>
                <a:lnTo>
                  <a:pt x="1234" y="1538"/>
                </a:lnTo>
                <a:lnTo>
                  <a:pt x="1200" y="1505"/>
                </a:lnTo>
                <a:lnTo>
                  <a:pt x="1200" y="1505"/>
                </a:lnTo>
                <a:lnTo>
                  <a:pt x="1197" y="1501"/>
                </a:lnTo>
                <a:lnTo>
                  <a:pt x="1195" y="1497"/>
                </a:lnTo>
                <a:lnTo>
                  <a:pt x="1195" y="1493"/>
                </a:lnTo>
                <a:lnTo>
                  <a:pt x="1196" y="1491"/>
                </a:lnTo>
                <a:lnTo>
                  <a:pt x="1198" y="1489"/>
                </a:lnTo>
                <a:lnTo>
                  <a:pt x="1201" y="1488"/>
                </a:lnTo>
                <a:lnTo>
                  <a:pt x="1205" y="1488"/>
                </a:lnTo>
                <a:lnTo>
                  <a:pt x="1211" y="1490"/>
                </a:lnTo>
                <a:lnTo>
                  <a:pt x="1211" y="1490"/>
                </a:lnTo>
                <a:lnTo>
                  <a:pt x="1238" y="1502"/>
                </a:lnTo>
                <a:lnTo>
                  <a:pt x="1260" y="1509"/>
                </a:lnTo>
                <a:lnTo>
                  <a:pt x="1260" y="1509"/>
                </a:lnTo>
                <a:lnTo>
                  <a:pt x="1278" y="1514"/>
                </a:lnTo>
                <a:lnTo>
                  <a:pt x="1296" y="1517"/>
                </a:lnTo>
                <a:lnTo>
                  <a:pt x="1312" y="1519"/>
                </a:lnTo>
                <a:lnTo>
                  <a:pt x="1328" y="1519"/>
                </a:lnTo>
                <a:lnTo>
                  <a:pt x="1343" y="1519"/>
                </a:lnTo>
                <a:lnTo>
                  <a:pt x="1357" y="1518"/>
                </a:lnTo>
                <a:lnTo>
                  <a:pt x="1370" y="1516"/>
                </a:lnTo>
                <a:lnTo>
                  <a:pt x="1381" y="1513"/>
                </a:lnTo>
                <a:lnTo>
                  <a:pt x="1390" y="1509"/>
                </a:lnTo>
                <a:lnTo>
                  <a:pt x="1398" y="1505"/>
                </a:lnTo>
                <a:lnTo>
                  <a:pt x="1403" y="1501"/>
                </a:lnTo>
                <a:lnTo>
                  <a:pt x="1405" y="1495"/>
                </a:lnTo>
                <a:lnTo>
                  <a:pt x="1405" y="1492"/>
                </a:lnTo>
                <a:lnTo>
                  <a:pt x="1405" y="1490"/>
                </a:lnTo>
                <a:lnTo>
                  <a:pt x="1404" y="1487"/>
                </a:lnTo>
                <a:lnTo>
                  <a:pt x="1402" y="1484"/>
                </a:lnTo>
                <a:lnTo>
                  <a:pt x="1397" y="1478"/>
                </a:lnTo>
                <a:lnTo>
                  <a:pt x="1387" y="1472"/>
                </a:lnTo>
                <a:lnTo>
                  <a:pt x="1387" y="1472"/>
                </a:lnTo>
                <a:lnTo>
                  <a:pt x="1348" y="1450"/>
                </a:lnTo>
                <a:lnTo>
                  <a:pt x="1295" y="1419"/>
                </a:lnTo>
                <a:lnTo>
                  <a:pt x="1295" y="1419"/>
                </a:lnTo>
                <a:lnTo>
                  <a:pt x="1291" y="1416"/>
                </a:lnTo>
                <a:lnTo>
                  <a:pt x="1291" y="1415"/>
                </a:lnTo>
                <a:lnTo>
                  <a:pt x="1291" y="1413"/>
                </a:lnTo>
                <a:lnTo>
                  <a:pt x="1292" y="1412"/>
                </a:lnTo>
                <a:lnTo>
                  <a:pt x="1294" y="1412"/>
                </a:lnTo>
                <a:lnTo>
                  <a:pt x="1299" y="1410"/>
                </a:lnTo>
                <a:lnTo>
                  <a:pt x="1299" y="1410"/>
                </a:lnTo>
                <a:close/>
              </a:path>
            </a:pathLst>
          </a:custGeom>
          <a:solidFill>
            <a:srgbClr val="006666"/>
          </a:solidFill>
          <a:ln>
            <a:noFill/>
          </a:ln>
        </p:spPr>
        <p:txBody>
          <a:bodyPr vert="horz" wrap="square" lIns="91440" tIns="45720" rIns="91440" bIns="45720" numCol="1" anchor="t" anchorCtr="0" compatLnSpc="1">
            <a:prstTxWarp prst="textNoShape">
              <a:avLst/>
            </a:prstTxWarp>
          </a:bodyPr>
          <a:lstStyle/>
          <a:p>
            <a:endParaRPr lang="pl-PL"/>
          </a:p>
        </p:txBody>
      </p:sp>
      <p:grpSp>
        <p:nvGrpSpPr>
          <p:cNvPr id="112" name="Grupa 111">
            <a:extLst>
              <a:ext uri="{FF2B5EF4-FFF2-40B4-BE49-F238E27FC236}">
                <a16:creationId xmlns:a16="http://schemas.microsoft.com/office/drawing/2014/main" id="{EFC3145F-3043-40F1-84FD-F300000418BB}"/>
              </a:ext>
            </a:extLst>
          </p:cNvPr>
          <p:cNvGrpSpPr>
            <a:grpSpLocks noChangeAspect="1"/>
          </p:cNvGrpSpPr>
          <p:nvPr/>
        </p:nvGrpSpPr>
        <p:grpSpPr>
          <a:xfrm>
            <a:off x="6467403" y="3022018"/>
            <a:ext cx="291841" cy="323999"/>
            <a:chOff x="3273426" y="0"/>
            <a:chExt cx="2290763" cy="2543176"/>
          </a:xfrm>
          <a:solidFill>
            <a:schemeClr val="bg1">
              <a:lumMod val="75000"/>
            </a:schemeClr>
          </a:solidFill>
        </p:grpSpPr>
        <p:sp>
          <p:nvSpPr>
            <p:cNvPr id="113" name="Freeform 5">
              <a:extLst>
                <a:ext uri="{FF2B5EF4-FFF2-40B4-BE49-F238E27FC236}">
                  <a16:creationId xmlns:a16="http://schemas.microsoft.com/office/drawing/2014/main" id="{43F993B9-DAAE-45E1-8B6F-E97EA29524B2}"/>
                </a:ext>
              </a:extLst>
            </p:cNvPr>
            <p:cNvSpPr>
              <a:spLocks/>
            </p:cNvSpPr>
            <p:nvPr/>
          </p:nvSpPr>
          <p:spPr bwMode="auto">
            <a:xfrm>
              <a:off x="3378201" y="0"/>
              <a:ext cx="1795463" cy="476250"/>
            </a:xfrm>
            <a:custGeom>
              <a:avLst/>
              <a:gdLst>
                <a:gd name="T0" fmla="*/ 456 w 1131"/>
                <a:gd name="T1" fmla="*/ 185 h 300"/>
                <a:gd name="T2" fmla="*/ 675 w 1131"/>
                <a:gd name="T3" fmla="*/ 300 h 300"/>
                <a:gd name="T4" fmla="*/ 1054 w 1131"/>
                <a:gd name="T5" fmla="*/ 185 h 300"/>
                <a:gd name="T6" fmla="*/ 1070 w 1131"/>
                <a:gd name="T7" fmla="*/ 183 h 300"/>
                <a:gd name="T8" fmla="*/ 1095 w 1131"/>
                <a:gd name="T9" fmla="*/ 171 h 300"/>
                <a:gd name="T10" fmla="*/ 1117 w 1131"/>
                <a:gd name="T11" fmla="*/ 151 h 300"/>
                <a:gd name="T12" fmla="*/ 1129 w 1131"/>
                <a:gd name="T13" fmla="*/ 123 h 300"/>
                <a:gd name="T14" fmla="*/ 1131 w 1131"/>
                <a:gd name="T15" fmla="*/ 103 h 300"/>
                <a:gd name="T16" fmla="*/ 1129 w 1131"/>
                <a:gd name="T17" fmla="*/ 87 h 300"/>
                <a:gd name="T18" fmla="*/ 1117 w 1131"/>
                <a:gd name="T19" fmla="*/ 62 h 300"/>
                <a:gd name="T20" fmla="*/ 1097 w 1131"/>
                <a:gd name="T21" fmla="*/ 42 h 300"/>
                <a:gd name="T22" fmla="*/ 1070 w 1131"/>
                <a:gd name="T23" fmla="*/ 32 h 300"/>
                <a:gd name="T24" fmla="*/ 720 w 1131"/>
                <a:gd name="T25" fmla="*/ 62 h 300"/>
                <a:gd name="T26" fmla="*/ 712 w 1131"/>
                <a:gd name="T27" fmla="*/ 50 h 300"/>
                <a:gd name="T28" fmla="*/ 685 w 1131"/>
                <a:gd name="T29" fmla="*/ 26 h 300"/>
                <a:gd name="T30" fmla="*/ 643 w 1131"/>
                <a:gd name="T31" fmla="*/ 10 h 300"/>
                <a:gd name="T32" fmla="*/ 593 w 1131"/>
                <a:gd name="T33" fmla="*/ 0 h 300"/>
                <a:gd name="T34" fmla="*/ 565 w 1131"/>
                <a:gd name="T35" fmla="*/ 0 h 300"/>
                <a:gd name="T36" fmla="*/ 512 w 1131"/>
                <a:gd name="T37" fmla="*/ 4 h 300"/>
                <a:gd name="T38" fmla="*/ 464 w 1131"/>
                <a:gd name="T39" fmla="*/ 18 h 300"/>
                <a:gd name="T40" fmla="*/ 430 w 1131"/>
                <a:gd name="T41" fmla="*/ 38 h 300"/>
                <a:gd name="T42" fmla="*/ 411 w 1131"/>
                <a:gd name="T43" fmla="*/ 62 h 300"/>
                <a:gd name="T44" fmla="*/ 77 w 1131"/>
                <a:gd name="T45" fmla="*/ 32 h 300"/>
                <a:gd name="T46" fmla="*/ 47 w 1131"/>
                <a:gd name="T47" fmla="*/ 36 h 300"/>
                <a:gd name="T48" fmla="*/ 21 w 1131"/>
                <a:gd name="T49" fmla="*/ 50 h 300"/>
                <a:gd name="T50" fmla="*/ 6 w 1131"/>
                <a:gd name="T51" fmla="*/ 73 h 300"/>
                <a:gd name="T52" fmla="*/ 0 w 1131"/>
                <a:gd name="T53" fmla="*/ 103 h 300"/>
                <a:gd name="T54" fmla="*/ 0 w 1131"/>
                <a:gd name="T55" fmla="*/ 107 h 300"/>
                <a:gd name="T56" fmla="*/ 6 w 1131"/>
                <a:gd name="T57" fmla="*/ 137 h 300"/>
                <a:gd name="T58" fmla="*/ 21 w 1131"/>
                <a:gd name="T59" fmla="*/ 161 h 300"/>
                <a:gd name="T60" fmla="*/ 47 w 1131"/>
                <a:gd name="T61" fmla="*/ 179 h 300"/>
                <a:gd name="T62" fmla="*/ 77 w 1131"/>
                <a:gd name="T63" fmla="*/ 18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1" h="300">
                  <a:moveTo>
                    <a:pt x="77" y="185"/>
                  </a:moveTo>
                  <a:lnTo>
                    <a:pt x="456" y="185"/>
                  </a:lnTo>
                  <a:lnTo>
                    <a:pt x="456" y="300"/>
                  </a:lnTo>
                  <a:lnTo>
                    <a:pt x="675" y="300"/>
                  </a:lnTo>
                  <a:lnTo>
                    <a:pt x="675" y="185"/>
                  </a:lnTo>
                  <a:lnTo>
                    <a:pt x="1054" y="185"/>
                  </a:lnTo>
                  <a:lnTo>
                    <a:pt x="1054" y="185"/>
                  </a:lnTo>
                  <a:lnTo>
                    <a:pt x="1070" y="183"/>
                  </a:lnTo>
                  <a:lnTo>
                    <a:pt x="1084" y="179"/>
                  </a:lnTo>
                  <a:lnTo>
                    <a:pt x="1095" y="171"/>
                  </a:lnTo>
                  <a:lnTo>
                    <a:pt x="1107" y="161"/>
                  </a:lnTo>
                  <a:lnTo>
                    <a:pt x="1117" y="151"/>
                  </a:lnTo>
                  <a:lnTo>
                    <a:pt x="1125" y="137"/>
                  </a:lnTo>
                  <a:lnTo>
                    <a:pt x="1129" y="123"/>
                  </a:lnTo>
                  <a:lnTo>
                    <a:pt x="1131" y="107"/>
                  </a:lnTo>
                  <a:lnTo>
                    <a:pt x="1131" y="103"/>
                  </a:lnTo>
                  <a:lnTo>
                    <a:pt x="1131" y="103"/>
                  </a:lnTo>
                  <a:lnTo>
                    <a:pt x="1129" y="87"/>
                  </a:lnTo>
                  <a:lnTo>
                    <a:pt x="1125" y="73"/>
                  </a:lnTo>
                  <a:lnTo>
                    <a:pt x="1117" y="62"/>
                  </a:lnTo>
                  <a:lnTo>
                    <a:pt x="1107" y="50"/>
                  </a:lnTo>
                  <a:lnTo>
                    <a:pt x="1097" y="42"/>
                  </a:lnTo>
                  <a:lnTo>
                    <a:pt x="1084" y="36"/>
                  </a:lnTo>
                  <a:lnTo>
                    <a:pt x="1070" y="32"/>
                  </a:lnTo>
                  <a:lnTo>
                    <a:pt x="1054" y="32"/>
                  </a:lnTo>
                  <a:lnTo>
                    <a:pt x="720" y="62"/>
                  </a:lnTo>
                  <a:lnTo>
                    <a:pt x="720" y="62"/>
                  </a:lnTo>
                  <a:lnTo>
                    <a:pt x="712" y="50"/>
                  </a:lnTo>
                  <a:lnTo>
                    <a:pt x="700" y="38"/>
                  </a:lnTo>
                  <a:lnTo>
                    <a:pt x="685" y="26"/>
                  </a:lnTo>
                  <a:lnTo>
                    <a:pt x="665" y="18"/>
                  </a:lnTo>
                  <a:lnTo>
                    <a:pt x="643" y="10"/>
                  </a:lnTo>
                  <a:lnTo>
                    <a:pt x="619" y="4"/>
                  </a:lnTo>
                  <a:lnTo>
                    <a:pt x="593" y="0"/>
                  </a:lnTo>
                  <a:lnTo>
                    <a:pt x="565" y="0"/>
                  </a:lnTo>
                  <a:lnTo>
                    <a:pt x="565" y="0"/>
                  </a:lnTo>
                  <a:lnTo>
                    <a:pt x="538" y="0"/>
                  </a:lnTo>
                  <a:lnTo>
                    <a:pt x="512" y="4"/>
                  </a:lnTo>
                  <a:lnTo>
                    <a:pt x="486" y="10"/>
                  </a:lnTo>
                  <a:lnTo>
                    <a:pt x="464" y="18"/>
                  </a:lnTo>
                  <a:lnTo>
                    <a:pt x="446" y="26"/>
                  </a:lnTo>
                  <a:lnTo>
                    <a:pt x="430" y="38"/>
                  </a:lnTo>
                  <a:lnTo>
                    <a:pt x="418" y="50"/>
                  </a:lnTo>
                  <a:lnTo>
                    <a:pt x="411" y="62"/>
                  </a:lnTo>
                  <a:lnTo>
                    <a:pt x="77" y="32"/>
                  </a:lnTo>
                  <a:lnTo>
                    <a:pt x="77" y="32"/>
                  </a:lnTo>
                  <a:lnTo>
                    <a:pt x="61" y="32"/>
                  </a:lnTo>
                  <a:lnTo>
                    <a:pt x="47" y="36"/>
                  </a:lnTo>
                  <a:lnTo>
                    <a:pt x="33" y="42"/>
                  </a:lnTo>
                  <a:lnTo>
                    <a:pt x="21" y="50"/>
                  </a:lnTo>
                  <a:lnTo>
                    <a:pt x="13" y="62"/>
                  </a:lnTo>
                  <a:lnTo>
                    <a:pt x="6" y="73"/>
                  </a:lnTo>
                  <a:lnTo>
                    <a:pt x="2" y="87"/>
                  </a:lnTo>
                  <a:lnTo>
                    <a:pt x="0" y="103"/>
                  </a:lnTo>
                  <a:lnTo>
                    <a:pt x="0" y="107"/>
                  </a:lnTo>
                  <a:lnTo>
                    <a:pt x="0" y="107"/>
                  </a:lnTo>
                  <a:lnTo>
                    <a:pt x="2" y="123"/>
                  </a:lnTo>
                  <a:lnTo>
                    <a:pt x="6" y="137"/>
                  </a:lnTo>
                  <a:lnTo>
                    <a:pt x="13" y="151"/>
                  </a:lnTo>
                  <a:lnTo>
                    <a:pt x="21" y="161"/>
                  </a:lnTo>
                  <a:lnTo>
                    <a:pt x="33" y="171"/>
                  </a:lnTo>
                  <a:lnTo>
                    <a:pt x="47" y="179"/>
                  </a:lnTo>
                  <a:lnTo>
                    <a:pt x="61" y="183"/>
                  </a:lnTo>
                  <a:lnTo>
                    <a:pt x="77" y="185"/>
                  </a:lnTo>
                  <a:lnTo>
                    <a:pt x="77"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4" name="Freeform 6">
              <a:extLst>
                <a:ext uri="{FF2B5EF4-FFF2-40B4-BE49-F238E27FC236}">
                  <a16:creationId xmlns:a16="http://schemas.microsoft.com/office/drawing/2014/main" id="{E4CCF541-2B34-4355-A679-5D526A6489EE}"/>
                </a:ext>
              </a:extLst>
            </p:cNvPr>
            <p:cNvSpPr>
              <a:spLocks/>
            </p:cNvSpPr>
            <p:nvPr/>
          </p:nvSpPr>
          <p:spPr bwMode="auto">
            <a:xfrm>
              <a:off x="3273426" y="536575"/>
              <a:ext cx="2290763" cy="1328738"/>
            </a:xfrm>
            <a:custGeom>
              <a:avLst/>
              <a:gdLst>
                <a:gd name="T0" fmla="*/ 1354 w 1443"/>
                <a:gd name="T1" fmla="*/ 571 h 837"/>
                <a:gd name="T2" fmla="*/ 1249 w 1443"/>
                <a:gd name="T3" fmla="*/ 599 h 837"/>
                <a:gd name="T4" fmla="*/ 1338 w 1443"/>
                <a:gd name="T5" fmla="*/ 522 h 837"/>
                <a:gd name="T6" fmla="*/ 1316 w 1443"/>
                <a:gd name="T7" fmla="*/ 464 h 837"/>
                <a:gd name="T8" fmla="*/ 1279 w 1443"/>
                <a:gd name="T9" fmla="*/ 379 h 837"/>
                <a:gd name="T10" fmla="*/ 1259 w 1443"/>
                <a:gd name="T11" fmla="*/ 349 h 837"/>
                <a:gd name="T12" fmla="*/ 1223 w 1443"/>
                <a:gd name="T13" fmla="*/ 307 h 837"/>
                <a:gd name="T14" fmla="*/ 1181 w 1443"/>
                <a:gd name="T15" fmla="*/ 270 h 837"/>
                <a:gd name="T16" fmla="*/ 1138 w 1443"/>
                <a:gd name="T17" fmla="*/ 236 h 837"/>
                <a:gd name="T18" fmla="*/ 1092 w 1443"/>
                <a:gd name="T19" fmla="*/ 208 h 837"/>
                <a:gd name="T20" fmla="*/ 1042 w 1443"/>
                <a:gd name="T21" fmla="*/ 186 h 837"/>
                <a:gd name="T22" fmla="*/ 991 w 1443"/>
                <a:gd name="T23" fmla="*/ 168 h 837"/>
                <a:gd name="T24" fmla="*/ 937 w 1443"/>
                <a:gd name="T25" fmla="*/ 156 h 837"/>
                <a:gd name="T26" fmla="*/ 882 w 1443"/>
                <a:gd name="T27" fmla="*/ 150 h 837"/>
                <a:gd name="T28" fmla="*/ 882 w 1443"/>
                <a:gd name="T29" fmla="*/ 150 h 837"/>
                <a:gd name="T30" fmla="*/ 850 w 1443"/>
                <a:gd name="T31" fmla="*/ 0 h 837"/>
                <a:gd name="T32" fmla="*/ 413 w 1443"/>
                <a:gd name="T33" fmla="*/ 150 h 837"/>
                <a:gd name="T34" fmla="*/ 278 w 1443"/>
                <a:gd name="T35" fmla="*/ 303 h 837"/>
                <a:gd name="T36" fmla="*/ 226 w 1443"/>
                <a:gd name="T37" fmla="*/ 148 h 837"/>
                <a:gd name="T38" fmla="*/ 214 w 1443"/>
                <a:gd name="T39" fmla="*/ 133 h 837"/>
                <a:gd name="T40" fmla="*/ 189 w 1443"/>
                <a:gd name="T41" fmla="*/ 105 h 837"/>
                <a:gd name="T42" fmla="*/ 155 w 1443"/>
                <a:gd name="T43" fmla="*/ 85 h 837"/>
                <a:gd name="T44" fmla="*/ 115 w 1443"/>
                <a:gd name="T45" fmla="*/ 73 h 837"/>
                <a:gd name="T46" fmla="*/ 0 w 1443"/>
                <a:gd name="T47" fmla="*/ 73 h 837"/>
                <a:gd name="T48" fmla="*/ 0 w 1443"/>
                <a:gd name="T49" fmla="*/ 599 h 837"/>
                <a:gd name="T50" fmla="*/ 95 w 1443"/>
                <a:gd name="T51" fmla="*/ 599 h 837"/>
                <a:gd name="T52" fmla="*/ 139 w 1443"/>
                <a:gd name="T53" fmla="*/ 591 h 837"/>
                <a:gd name="T54" fmla="*/ 179 w 1443"/>
                <a:gd name="T55" fmla="*/ 573 h 837"/>
                <a:gd name="T56" fmla="*/ 211 w 1443"/>
                <a:gd name="T57" fmla="*/ 545 h 837"/>
                <a:gd name="T58" fmla="*/ 232 w 1443"/>
                <a:gd name="T59" fmla="*/ 510 h 837"/>
                <a:gd name="T60" fmla="*/ 381 w 1443"/>
                <a:gd name="T61" fmla="*/ 510 h 837"/>
                <a:gd name="T62" fmla="*/ 429 w 1443"/>
                <a:gd name="T63" fmla="*/ 563 h 837"/>
                <a:gd name="T64" fmla="*/ 488 w 1443"/>
                <a:gd name="T65" fmla="*/ 603 h 837"/>
                <a:gd name="T66" fmla="*/ 556 w 1443"/>
                <a:gd name="T67" fmla="*/ 629 h 837"/>
                <a:gd name="T68" fmla="*/ 631 w 1443"/>
                <a:gd name="T69" fmla="*/ 639 h 837"/>
                <a:gd name="T70" fmla="*/ 669 w 1443"/>
                <a:gd name="T71" fmla="*/ 637 h 837"/>
                <a:gd name="T72" fmla="*/ 741 w 1443"/>
                <a:gd name="T73" fmla="*/ 619 h 837"/>
                <a:gd name="T74" fmla="*/ 804 w 1443"/>
                <a:gd name="T75" fmla="*/ 585 h 837"/>
                <a:gd name="T76" fmla="*/ 858 w 1443"/>
                <a:gd name="T77" fmla="*/ 540 h 837"/>
                <a:gd name="T78" fmla="*/ 880 w 1443"/>
                <a:gd name="T79" fmla="*/ 512 h 837"/>
                <a:gd name="T80" fmla="*/ 929 w 1443"/>
                <a:gd name="T81" fmla="*/ 530 h 837"/>
                <a:gd name="T82" fmla="*/ 959 w 1443"/>
                <a:gd name="T83" fmla="*/ 553 h 837"/>
                <a:gd name="T84" fmla="*/ 969 w 1443"/>
                <a:gd name="T85" fmla="*/ 563 h 837"/>
                <a:gd name="T86" fmla="*/ 1007 w 1443"/>
                <a:gd name="T87" fmla="*/ 667 h 837"/>
                <a:gd name="T88" fmla="*/ 995 w 1443"/>
                <a:gd name="T89" fmla="*/ 837 h 837"/>
                <a:gd name="T90" fmla="*/ 1443 w 1443"/>
                <a:gd name="T91" fmla="*/ 714 h 837"/>
                <a:gd name="T92" fmla="*/ 1354 w 1443"/>
                <a:gd name="T93" fmla="*/ 57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3" h="837">
                  <a:moveTo>
                    <a:pt x="1354" y="571"/>
                  </a:moveTo>
                  <a:lnTo>
                    <a:pt x="1354" y="571"/>
                  </a:lnTo>
                  <a:lnTo>
                    <a:pt x="1354" y="571"/>
                  </a:lnTo>
                  <a:lnTo>
                    <a:pt x="1249" y="599"/>
                  </a:lnTo>
                  <a:lnTo>
                    <a:pt x="1235" y="549"/>
                  </a:lnTo>
                  <a:lnTo>
                    <a:pt x="1338" y="522"/>
                  </a:lnTo>
                  <a:lnTo>
                    <a:pt x="1338" y="522"/>
                  </a:lnTo>
                  <a:lnTo>
                    <a:pt x="1316" y="464"/>
                  </a:lnTo>
                  <a:lnTo>
                    <a:pt x="1296" y="416"/>
                  </a:lnTo>
                  <a:lnTo>
                    <a:pt x="1279" y="379"/>
                  </a:lnTo>
                  <a:lnTo>
                    <a:pt x="1259" y="349"/>
                  </a:lnTo>
                  <a:lnTo>
                    <a:pt x="1259" y="349"/>
                  </a:lnTo>
                  <a:lnTo>
                    <a:pt x="1241" y="327"/>
                  </a:lnTo>
                  <a:lnTo>
                    <a:pt x="1223" y="307"/>
                  </a:lnTo>
                  <a:lnTo>
                    <a:pt x="1203" y="287"/>
                  </a:lnTo>
                  <a:lnTo>
                    <a:pt x="1181" y="270"/>
                  </a:lnTo>
                  <a:lnTo>
                    <a:pt x="1161" y="252"/>
                  </a:lnTo>
                  <a:lnTo>
                    <a:pt x="1138" y="236"/>
                  </a:lnTo>
                  <a:lnTo>
                    <a:pt x="1116" y="222"/>
                  </a:lnTo>
                  <a:lnTo>
                    <a:pt x="1092" y="208"/>
                  </a:lnTo>
                  <a:lnTo>
                    <a:pt x="1068" y="196"/>
                  </a:lnTo>
                  <a:lnTo>
                    <a:pt x="1042" y="186"/>
                  </a:lnTo>
                  <a:lnTo>
                    <a:pt x="1017" y="176"/>
                  </a:lnTo>
                  <a:lnTo>
                    <a:pt x="991" y="168"/>
                  </a:lnTo>
                  <a:lnTo>
                    <a:pt x="965" y="162"/>
                  </a:lnTo>
                  <a:lnTo>
                    <a:pt x="937" y="156"/>
                  </a:lnTo>
                  <a:lnTo>
                    <a:pt x="909" y="152"/>
                  </a:lnTo>
                  <a:lnTo>
                    <a:pt x="882" y="150"/>
                  </a:lnTo>
                  <a:lnTo>
                    <a:pt x="882" y="150"/>
                  </a:lnTo>
                  <a:lnTo>
                    <a:pt x="882" y="150"/>
                  </a:lnTo>
                  <a:lnTo>
                    <a:pt x="852" y="150"/>
                  </a:lnTo>
                  <a:lnTo>
                    <a:pt x="850" y="0"/>
                  </a:lnTo>
                  <a:lnTo>
                    <a:pt x="413" y="0"/>
                  </a:lnTo>
                  <a:lnTo>
                    <a:pt x="413" y="150"/>
                  </a:lnTo>
                  <a:lnTo>
                    <a:pt x="278" y="150"/>
                  </a:lnTo>
                  <a:lnTo>
                    <a:pt x="278" y="303"/>
                  </a:lnTo>
                  <a:lnTo>
                    <a:pt x="226" y="303"/>
                  </a:lnTo>
                  <a:lnTo>
                    <a:pt x="226" y="148"/>
                  </a:lnTo>
                  <a:lnTo>
                    <a:pt x="226" y="148"/>
                  </a:lnTo>
                  <a:lnTo>
                    <a:pt x="214" y="133"/>
                  </a:lnTo>
                  <a:lnTo>
                    <a:pt x="203" y="117"/>
                  </a:lnTo>
                  <a:lnTo>
                    <a:pt x="189" y="105"/>
                  </a:lnTo>
                  <a:lnTo>
                    <a:pt x="173" y="93"/>
                  </a:lnTo>
                  <a:lnTo>
                    <a:pt x="155" y="85"/>
                  </a:lnTo>
                  <a:lnTo>
                    <a:pt x="135" y="79"/>
                  </a:lnTo>
                  <a:lnTo>
                    <a:pt x="115" y="73"/>
                  </a:lnTo>
                  <a:lnTo>
                    <a:pt x="95" y="73"/>
                  </a:lnTo>
                  <a:lnTo>
                    <a:pt x="0" y="73"/>
                  </a:lnTo>
                  <a:lnTo>
                    <a:pt x="0" y="510"/>
                  </a:lnTo>
                  <a:lnTo>
                    <a:pt x="0" y="599"/>
                  </a:lnTo>
                  <a:lnTo>
                    <a:pt x="95" y="599"/>
                  </a:lnTo>
                  <a:lnTo>
                    <a:pt x="95" y="599"/>
                  </a:lnTo>
                  <a:lnTo>
                    <a:pt x="117" y="597"/>
                  </a:lnTo>
                  <a:lnTo>
                    <a:pt x="139" y="591"/>
                  </a:lnTo>
                  <a:lnTo>
                    <a:pt x="159" y="585"/>
                  </a:lnTo>
                  <a:lnTo>
                    <a:pt x="179" y="573"/>
                  </a:lnTo>
                  <a:lnTo>
                    <a:pt x="195" y="561"/>
                  </a:lnTo>
                  <a:lnTo>
                    <a:pt x="211" y="545"/>
                  </a:lnTo>
                  <a:lnTo>
                    <a:pt x="222" y="530"/>
                  </a:lnTo>
                  <a:lnTo>
                    <a:pt x="232" y="510"/>
                  </a:lnTo>
                  <a:lnTo>
                    <a:pt x="381" y="510"/>
                  </a:lnTo>
                  <a:lnTo>
                    <a:pt x="381" y="510"/>
                  </a:lnTo>
                  <a:lnTo>
                    <a:pt x="403" y="538"/>
                  </a:lnTo>
                  <a:lnTo>
                    <a:pt x="429" y="563"/>
                  </a:lnTo>
                  <a:lnTo>
                    <a:pt x="457" y="585"/>
                  </a:lnTo>
                  <a:lnTo>
                    <a:pt x="488" y="603"/>
                  </a:lnTo>
                  <a:lnTo>
                    <a:pt x="522" y="619"/>
                  </a:lnTo>
                  <a:lnTo>
                    <a:pt x="556" y="629"/>
                  </a:lnTo>
                  <a:lnTo>
                    <a:pt x="594" y="637"/>
                  </a:lnTo>
                  <a:lnTo>
                    <a:pt x="631" y="639"/>
                  </a:lnTo>
                  <a:lnTo>
                    <a:pt x="631" y="639"/>
                  </a:lnTo>
                  <a:lnTo>
                    <a:pt x="669" y="637"/>
                  </a:lnTo>
                  <a:lnTo>
                    <a:pt x="705" y="631"/>
                  </a:lnTo>
                  <a:lnTo>
                    <a:pt x="741" y="619"/>
                  </a:lnTo>
                  <a:lnTo>
                    <a:pt x="772" y="605"/>
                  </a:lnTo>
                  <a:lnTo>
                    <a:pt x="804" y="585"/>
                  </a:lnTo>
                  <a:lnTo>
                    <a:pt x="832" y="565"/>
                  </a:lnTo>
                  <a:lnTo>
                    <a:pt x="858" y="540"/>
                  </a:lnTo>
                  <a:lnTo>
                    <a:pt x="880" y="512"/>
                  </a:lnTo>
                  <a:lnTo>
                    <a:pt x="880" y="512"/>
                  </a:lnTo>
                  <a:lnTo>
                    <a:pt x="905" y="520"/>
                  </a:lnTo>
                  <a:lnTo>
                    <a:pt x="929" y="530"/>
                  </a:lnTo>
                  <a:lnTo>
                    <a:pt x="951" y="543"/>
                  </a:lnTo>
                  <a:lnTo>
                    <a:pt x="959" y="553"/>
                  </a:lnTo>
                  <a:lnTo>
                    <a:pt x="969" y="563"/>
                  </a:lnTo>
                  <a:lnTo>
                    <a:pt x="969" y="563"/>
                  </a:lnTo>
                  <a:lnTo>
                    <a:pt x="985" y="603"/>
                  </a:lnTo>
                  <a:lnTo>
                    <a:pt x="1007" y="667"/>
                  </a:lnTo>
                  <a:lnTo>
                    <a:pt x="953" y="680"/>
                  </a:lnTo>
                  <a:lnTo>
                    <a:pt x="995" y="837"/>
                  </a:lnTo>
                  <a:lnTo>
                    <a:pt x="1223" y="776"/>
                  </a:lnTo>
                  <a:lnTo>
                    <a:pt x="1443" y="714"/>
                  </a:lnTo>
                  <a:lnTo>
                    <a:pt x="1400" y="559"/>
                  </a:lnTo>
                  <a:lnTo>
                    <a:pt x="1354" y="5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5" name="Freeform 7">
              <a:extLst>
                <a:ext uri="{FF2B5EF4-FFF2-40B4-BE49-F238E27FC236}">
                  <a16:creationId xmlns:a16="http://schemas.microsoft.com/office/drawing/2014/main" id="{DE5CA2E0-4114-4C17-8689-EC85E361206C}"/>
                </a:ext>
              </a:extLst>
            </p:cNvPr>
            <p:cNvSpPr>
              <a:spLocks/>
            </p:cNvSpPr>
            <p:nvPr/>
          </p:nvSpPr>
          <p:spPr bwMode="auto">
            <a:xfrm>
              <a:off x="4859338" y="1960563"/>
              <a:ext cx="254000" cy="582613"/>
            </a:xfrm>
            <a:custGeom>
              <a:avLst/>
              <a:gdLst>
                <a:gd name="T0" fmla="*/ 0 w 160"/>
                <a:gd name="T1" fmla="*/ 266 h 367"/>
                <a:gd name="T2" fmla="*/ 0 w 160"/>
                <a:gd name="T3" fmla="*/ 266 h 367"/>
                <a:gd name="T4" fmla="*/ 2 w 160"/>
                <a:gd name="T5" fmla="*/ 248 h 367"/>
                <a:gd name="T6" fmla="*/ 4 w 160"/>
                <a:gd name="T7" fmla="*/ 232 h 367"/>
                <a:gd name="T8" fmla="*/ 12 w 160"/>
                <a:gd name="T9" fmla="*/ 200 h 367"/>
                <a:gd name="T10" fmla="*/ 21 w 160"/>
                <a:gd name="T11" fmla="*/ 171 h 367"/>
                <a:gd name="T12" fmla="*/ 35 w 160"/>
                <a:gd name="T13" fmla="*/ 139 h 367"/>
                <a:gd name="T14" fmla="*/ 49 w 160"/>
                <a:gd name="T15" fmla="*/ 107 h 367"/>
                <a:gd name="T16" fmla="*/ 61 w 160"/>
                <a:gd name="T17" fmla="*/ 75 h 367"/>
                <a:gd name="T18" fmla="*/ 73 w 160"/>
                <a:gd name="T19" fmla="*/ 40 h 367"/>
                <a:gd name="T20" fmla="*/ 77 w 160"/>
                <a:gd name="T21" fmla="*/ 20 h 367"/>
                <a:gd name="T22" fmla="*/ 79 w 160"/>
                <a:gd name="T23" fmla="*/ 0 h 367"/>
                <a:gd name="T24" fmla="*/ 79 w 160"/>
                <a:gd name="T25" fmla="*/ 0 h 367"/>
                <a:gd name="T26" fmla="*/ 83 w 160"/>
                <a:gd name="T27" fmla="*/ 20 h 367"/>
                <a:gd name="T28" fmla="*/ 87 w 160"/>
                <a:gd name="T29" fmla="*/ 40 h 367"/>
                <a:gd name="T30" fmla="*/ 99 w 160"/>
                <a:gd name="T31" fmla="*/ 75 h 367"/>
                <a:gd name="T32" fmla="*/ 111 w 160"/>
                <a:gd name="T33" fmla="*/ 107 h 367"/>
                <a:gd name="T34" fmla="*/ 125 w 160"/>
                <a:gd name="T35" fmla="*/ 139 h 367"/>
                <a:gd name="T36" fmla="*/ 139 w 160"/>
                <a:gd name="T37" fmla="*/ 171 h 367"/>
                <a:gd name="T38" fmla="*/ 149 w 160"/>
                <a:gd name="T39" fmla="*/ 200 h 367"/>
                <a:gd name="T40" fmla="*/ 156 w 160"/>
                <a:gd name="T41" fmla="*/ 232 h 367"/>
                <a:gd name="T42" fmla="*/ 158 w 160"/>
                <a:gd name="T43" fmla="*/ 248 h 367"/>
                <a:gd name="T44" fmla="*/ 160 w 160"/>
                <a:gd name="T45" fmla="*/ 266 h 367"/>
                <a:gd name="T46" fmla="*/ 160 w 160"/>
                <a:gd name="T47" fmla="*/ 266 h 367"/>
                <a:gd name="T48" fmla="*/ 158 w 160"/>
                <a:gd name="T49" fmla="*/ 286 h 367"/>
                <a:gd name="T50" fmla="*/ 153 w 160"/>
                <a:gd name="T51" fmla="*/ 306 h 367"/>
                <a:gd name="T52" fmla="*/ 147 w 160"/>
                <a:gd name="T53" fmla="*/ 321 h 367"/>
                <a:gd name="T54" fmla="*/ 137 w 160"/>
                <a:gd name="T55" fmla="*/ 337 h 367"/>
                <a:gd name="T56" fmla="*/ 125 w 160"/>
                <a:gd name="T57" fmla="*/ 349 h 367"/>
                <a:gd name="T58" fmla="*/ 111 w 160"/>
                <a:gd name="T59" fmla="*/ 359 h 367"/>
                <a:gd name="T60" fmla="*/ 95 w 160"/>
                <a:gd name="T61" fmla="*/ 365 h 367"/>
                <a:gd name="T62" fmla="*/ 79 w 160"/>
                <a:gd name="T63" fmla="*/ 367 h 367"/>
                <a:gd name="T64" fmla="*/ 79 w 160"/>
                <a:gd name="T65" fmla="*/ 367 h 367"/>
                <a:gd name="T66" fmla="*/ 63 w 160"/>
                <a:gd name="T67" fmla="*/ 365 h 367"/>
                <a:gd name="T68" fmla="*/ 49 w 160"/>
                <a:gd name="T69" fmla="*/ 359 h 367"/>
                <a:gd name="T70" fmla="*/ 35 w 160"/>
                <a:gd name="T71" fmla="*/ 349 h 367"/>
                <a:gd name="T72" fmla="*/ 23 w 160"/>
                <a:gd name="T73" fmla="*/ 337 h 367"/>
                <a:gd name="T74" fmla="*/ 14 w 160"/>
                <a:gd name="T75" fmla="*/ 321 h 367"/>
                <a:gd name="T76" fmla="*/ 6 w 160"/>
                <a:gd name="T77" fmla="*/ 306 h 367"/>
                <a:gd name="T78" fmla="*/ 2 w 160"/>
                <a:gd name="T79" fmla="*/ 286 h 367"/>
                <a:gd name="T80" fmla="*/ 0 w 160"/>
                <a:gd name="T81" fmla="*/ 266 h 367"/>
                <a:gd name="T82" fmla="*/ 0 w 160"/>
                <a:gd name="T83" fmla="*/ 2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367">
                  <a:moveTo>
                    <a:pt x="0" y="266"/>
                  </a:moveTo>
                  <a:lnTo>
                    <a:pt x="0" y="266"/>
                  </a:lnTo>
                  <a:lnTo>
                    <a:pt x="2" y="248"/>
                  </a:lnTo>
                  <a:lnTo>
                    <a:pt x="4" y="232"/>
                  </a:lnTo>
                  <a:lnTo>
                    <a:pt x="12" y="200"/>
                  </a:lnTo>
                  <a:lnTo>
                    <a:pt x="21" y="171"/>
                  </a:lnTo>
                  <a:lnTo>
                    <a:pt x="35" y="139"/>
                  </a:lnTo>
                  <a:lnTo>
                    <a:pt x="49" y="107"/>
                  </a:lnTo>
                  <a:lnTo>
                    <a:pt x="61" y="75"/>
                  </a:lnTo>
                  <a:lnTo>
                    <a:pt x="73" y="40"/>
                  </a:lnTo>
                  <a:lnTo>
                    <a:pt x="77" y="20"/>
                  </a:lnTo>
                  <a:lnTo>
                    <a:pt x="79" y="0"/>
                  </a:lnTo>
                  <a:lnTo>
                    <a:pt x="79" y="0"/>
                  </a:lnTo>
                  <a:lnTo>
                    <a:pt x="83" y="20"/>
                  </a:lnTo>
                  <a:lnTo>
                    <a:pt x="87" y="40"/>
                  </a:lnTo>
                  <a:lnTo>
                    <a:pt x="99" y="75"/>
                  </a:lnTo>
                  <a:lnTo>
                    <a:pt x="111" y="107"/>
                  </a:lnTo>
                  <a:lnTo>
                    <a:pt x="125" y="139"/>
                  </a:lnTo>
                  <a:lnTo>
                    <a:pt x="139" y="171"/>
                  </a:lnTo>
                  <a:lnTo>
                    <a:pt x="149" y="200"/>
                  </a:lnTo>
                  <a:lnTo>
                    <a:pt x="156" y="232"/>
                  </a:lnTo>
                  <a:lnTo>
                    <a:pt x="158" y="248"/>
                  </a:lnTo>
                  <a:lnTo>
                    <a:pt x="160" y="266"/>
                  </a:lnTo>
                  <a:lnTo>
                    <a:pt x="160" y="266"/>
                  </a:lnTo>
                  <a:lnTo>
                    <a:pt x="158" y="286"/>
                  </a:lnTo>
                  <a:lnTo>
                    <a:pt x="153" y="306"/>
                  </a:lnTo>
                  <a:lnTo>
                    <a:pt x="147" y="321"/>
                  </a:lnTo>
                  <a:lnTo>
                    <a:pt x="137" y="337"/>
                  </a:lnTo>
                  <a:lnTo>
                    <a:pt x="125" y="349"/>
                  </a:lnTo>
                  <a:lnTo>
                    <a:pt x="111" y="359"/>
                  </a:lnTo>
                  <a:lnTo>
                    <a:pt x="95" y="365"/>
                  </a:lnTo>
                  <a:lnTo>
                    <a:pt x="79" y="367"/>
                  </a:lnTo>
                  <a:lnTo>
                    <a:pt x="79" y="367"/>
                  </a:lnTo>
                  <a:lnTo>
                    <a:pt x="63" y="365"/>
                  </a:lnTo>
                  <a:lnTo>
                    <a:pt x="49" y="359"/>
                  </a:lnTo>
                  <a:lnTo>
                    <a:pt x="35" y="349"/>
                  </a:lnTo>
                  <a:lnTo>
                    <a:pt x="23" y="337"/>
                  </a:lnTo>
                  <a:lnTo>
                    <a:pt x="14" y="321"/>
                  </a:lnTo>
                  <a:lnTo>
                    <a:pt x="6" y="306"/>
                  </a:lnTo>
                  <a:lnTo>
                    <a:pt x="2" y="286"/>
                  </a:lnTo>
                  <a:lnTo>
                    <a:pt x="0" y="266"/>
                  </a:lnTo>
                  <a:lnTo>
                    <a:pt x="0"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16" name="Grupa 115">
            <a:extLst>
              <a:ext uri="{FF2B5EF4-FFF2-40B4-BE49-F238E27FC236}">
                <a16:creationId xmlns:a16="http://schemas.microsoft.com/office/drawing/2014/main" id="{6D3B44DE-9731-402F-B4D1-DF34F8AE5E2D}"/>
              </a:ext>
            </a:extLst>
          </p:cNvPr>
          <p:cNvGrpSpPr>
            <a:grpSpLocks noChangeAspect="1"/>
          </p:cNvGrpSpPr>
          <p:nvPr/>
        </p:nvGrpSpPr>
        <p:grpSpPr>
          <a:xfrm>
            <a:off x="7820180" y="2950126"/>
            <a:ext cx="284442" cy="324000"/>
            <a:chOff x="3873500" y="4216400"/>
            <a:chExt cx="719137" cy="819150"/>
          </a:xfrm>
          <a:solidFill>
            <a:srgbClr val="BFBFBF"/>
          </a:solidFill>
        </p:grpSpPr>
        <p:sp>
          <p:nvSpPr>
            <p:cNvPr id="117" name="Freeform 37">
              <a:extLst>
                <a:ext uri="{FF2B5EF4-FFF2-40B4-BE49-F238E27FC236}">
                  <a16:creationId xmlns:a16="http://schemas.microsoft.com/office/drawing/2014/main" id="{15E70AC6-6A69-420A-B38A-ADBC937D7CE4}"/>
                </a:ext>
              </a:extLst>
            </p:cNvPr>
            <p:cNvSpPr>
              <a:spLocks/>
            </p:cNvSpPr>
            <p:nvPr/>
          </p:nvSpPr>
          <p:spPr bwMode="auto">
            <a:xfrm>
              <a:off x="3873500" y="4216400"/>
              <a:ext cx="404812" cy="819150"/>
            </a:xfrm>
            <a:custGeom>
              <a:avLst/>
              <a:gdLst>
                <a:gd name="T0" fmla="*/ 350 w 766"/>
                <a:gd name="T1" fmla="*/ 1345 h 1547"/>
                <a:gd name="T2" fmla="*/ 353 w 766"/>
                <a:gd name="T3" fmla="*/ 1333 h 1547"/>
                <a:gd name="T4" fmla="*/ 362 w 766"/>
                <a:gd name="T5" fmla="*/ 1326 h 1547"/>
                <a:gd name="T6" fmla="*/ 369 w 766"/>
                <a:gd name="T7" fmla="*/ 1326 h 1547"/>
                <a:gd name="T8" fmla="*/ 378 w 766"/>
                <a:gd name="T9" fmla="*/ 1332 h 1547"/>
                <a:gd name="T10" fmla="*/ 426 w 766"/>
                <a:gd name="T11" fmla="*/ 1526 h 1547"/>
                <a:gd name="T12" fmla="*/ 454 w 766"/>
                <a:gd name="T13" fmla="*/ 1517 h 1547"/>
                <a:gd name="T14" fmla="*/ 448 w 766"/>
                <a:gd name="T15" fmla="*/ 1394 h 1547"/>
                <a:gd name="T16" fmla="*/ 447 w 766"/>
                <a:gd name="T17" fmla="*/ 1387 h 1547"/>
                <a:gd name="T18" fmla="*/ 453 w 766"/>
                <a:gd name="T19" fmla="*/ 1377 h 1547"/>
                <a:gd name="T20" fmla="*/ 458 w 766"/>
                <a:gd name="T21" fmla="*/ 1374 h 1547"/>
                <a:gd name="T22" fmla="*/ 470 w 766"/>
                <a:gd name="T23" fmla="*/ 1375 h 1547"/>
                <a:gd name="T24" fmla="*/ 478 w 766"/>
                <a:gd name="T25" fmla="*/ 1384 h 1547"/>
                <a:gd name="T26" fmla="*/ 509 w 766"/>
                <a:gd name="T27" fmla="*/ 1493 h 1547"/>
                <a:gd name="T28" fmla="*/ 577 w 766"/>
                <a:gd name="T29" fmla="*/ 1460 h 1547"/>
                <a:gd name="T30" fmla="*/ 670 w 766"/>
                <a:gd name="T31" fmla="*/ 1406 h 1547"/>
                <a:gd name="T32" fmla="*/ 733 w 766"/>
                <a:gd name="T33" fmla="*/ 1374 h 1547"/>
                <a:gd name="T34" fmla="*/ 766 w 766"/>
                <a:gd name="T35" fmla="*/ 1360 h 1547"/>
                <a:gd name="T36" fmla="*/ 601 w 766"/>
                <a:gd name="T37" fmla="*/ 1026 h 1547"/>
                <a:gd name="T38" fmla="*/ 545 w 766"/>
                <a:gd name="T39" fmla="*/ 918 h 1547"/>
                <a:gd name="T40" fmla="*/ 527 w 766"/>
                <a:gd name="T41" fmla="*/ 886 h 1547"/>
                <a:gd name="T42" fmla="*/ 505 w 766"/>
                <a:gd name="T43" fmla="*/ 860 h 1547"/>
                <a:gd name="T44" fmla="*/ 482 w 766"/>
                <a:gd name="T45" fmla="*/ 836 h 1547"/>
                <a:gd name="T46" fmla="*/ 456 w 766"/>
                <a:gd name="T47" fmla="*/ 817 h 1547"/>
                <a:gd name="T48" fmla="*/ 429 w 766"/>
                <a:gd name="T49" fmla="*/ 802 h 1547"/>
                <a:gd name="T50" fmla="*/ 404 w 766"/>
                <a:gd name="T51" fmla="*/ 791 h 1547"/>
                <a:gd name="T52" fmla="*/ 377 w 766"/>
                <a:gd name="T53" fmla="*/ 784 h 1547"/>
                <a:gd name="T54" fmla="*/ 353 w 766"/>
                <a:gd name="T55" fmla="*/ 782 h 1547"/>
                <a:gd name="T56" fmla="*/ 78 w 766"/>
                <a:gd name="T57" fmla="*/ 26 h 1547"/>
                <a:gd name="T58" fmla="*/ 69 w 766"/>
                <a:gd name="T59" fmla="*/ 12 h 1547"/>
                <a:gd name="T60" fmla="*/ 57 w 766"/>
                <a:gd name="T61" fmla="*/ 3 h 1547"/>
                <a:gd name="T62" fmla="*/ 42 w 766"/>
                <a:gd name="T63" fmla="*/ 0 h 1547"/>
                <a:gd name="T64" fmla="*/ 25 w 766"/>
                <a:gd name="T65" fmla="*/ 2 h 1547"/>
                <a:gd name="T66" fmla="*/ 18 w 766"/>
                <a:gd name="T67" fmla="*/ 5 h 1547"/>
                <a:gd name="T68" fmla="*/ 7 w 766"/>
                <a:gd name="T69" fmla="*/ 17 h 1547"/>
                <a:gd name="T70" fmla="*/ 1 w 766"/>
                <a:gd name="T71" fmla="*/ 31 h 1547"/>
                <a:gd name="T72" fmla="*/ 0 w 766"/>
                <a:gd name="T73" fmla="*/ 46 h 1547"/>
                <a:gd name="T74" fmla="*/ 276 w 766"/>
                <a:gd name="T75" fmla="*/ 810 h 1547"/>
                <a:gd name="T76" fmla="*/ 268 w 766"/>
                <a:gd name="T77" fmla="*/ 817 h 1547"/>
                <a:gd name="T78" fmla="*/ 253 w 766"/>
                <a:gd name="T79" fmla="*/ 834 h 1547"/>
                <a:gd name="T80" fmla="*/ 240 w 766"/>
                <a:gd name="T81" fmla="*/ 855 h 1547"/>
                <a:gd name="T82" fmla="*/ 228 w 766"/>
                <a:gd name="T83" fmla="*/ 878 h 1547"/>
                <a:gd name="T84" fmla="*/ 219 w 766"/>
                <a:gd name="T85" fmla="*/ 904 h 1547"/>
                <a:gd name="T86" fmla="*/ 212 w 766"/>
                <a:gd name="T87" fmla="*/ 932 h 1547"/>
                <a:gd name="T88" fmla="*/ 209 w 766"/>
                <a:gd name="T89" fmla="*/ 962 h 1547"/>
                <a:gd name="T90" fmla="*/ 209 w 766"/>
                <a:gd name="T91" fmla="*/ 993 h 1547"/>
                <a:gd name="T92" fmla="*/ 333 w 766"/>
                <a:gd name="T93" fmla="*/ 964 h 1547"/>
                <a:gd name="T94" fmla="*/ 336 w 766"/>
                <a:gd name="T95" fmla="*/ 963 h 1547"/>
                <a:gd name="T96" fmla="*/ 347 w 766"/>
                <a:gd name="T97" fmla="*/ 965 h 1547"/>
                <a:gd name="T98" fmla="*/ 353 w 766"/>
                <a:gd name="T99" fmla="*/ 969 h 1547"/>
                <a:gd name="T100" fmla="*/ 357 w 766"/>
                <a:gd name="T101" fmla="*/ 976 h 1547"/>
                <a:gd name="T102" fmla="*/ 357 w 766"/>
                <a:gd name="T103" fmla="*/ 979 h 1547"/>
                <a:gd name="T104" fmla="*/ 357 w 766"/>
                <a:gd name="T105" fmla="*/ 986 h 1547"/>
                <a:gd name="T106" fmla="*/ 354 w 766"/>
                <a:gd name="T107" fmla="*/ 993 h 1547"/>
                <a:gd name="T108" fmla="*/ 349 w 766"/>
                <a:gd name="T109" fmla="*/ 998 h 1547"/>
                <a:gd name="T110" fmla="*/ 217 w 766"/>
                <a:gd name="T111" fmla="*/ 1047 h 1547"/>
                <a:gd name="T112" fmla="*/ 247 w 766"/>
                <a:gd name="T113" fmla="*/ 1177 h 1547"/>
                <a:gd name="T114" fmla="*/ 338 w 766"/>
                <a:gd name="T115" fmla="*/ 1547 h 1547"/>
                <a:gd name="T116" fmla="*/ 368 w 766"/>
                <a:gd name="T117" fmla="*/ 1541 h 1547"/>
                <a:gd name="T118" fmla="*/ 350 w 766"/>
                <a:gd name="T119" fmla="*/ 1345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6" h="1547">
                  <a:moveTo>
                    <a:pt x="350" y="1345"/>
                  </a:moveTo>
                  <a:lnTo>
                    <a:pt x="350" y="1345"/>
                  </a:lnTo>
                  <a:lnTo>
                    <a:pt x="350" y="1339"/>
                  </a:lnTo>
                  <a:lnTo>
                    <a:pt x="353" y="1333"/>
                  </a:lnTo>
                  <a:lnTo>
                    <a:pt x="357" y="1329"/>
                  </a:lnTo>
                  <a:lnTo>
                    <a:pt x="362" y="1326"/>
                  </a:lnTo>
                  <a:lnTo>
                    <a:pt x="362" y="1326"/>
                  </a:lnTo>
                  <a:lnTo>
                    <a:pt x="369" y="1326"/>
                  </a:lnTo>
                  <a:lnTo>
                    <a:pt x="374" y="1329"/>
                  </a:lnTo>
                  <a:lnTo>
                    <a:pt x="378" y="1332"/>
                  </a:lnTo>
                  <a:lnTo>
                    <a:pt x="381" y="1338"/>
                  </a:lnTo>
                  <a:lnTo>
                    <a:pt x="426" y="1526"/>
                  </a:lnTo>
                  <a:lnTo>
                    <a:pt x="426" y="1526"/>
                  </a:lnTo>
                  <a:lnTo>
                    <a:pt x="454" y="1517"/>
                  </a:lnTo>
                  <a:lnTo>
                    <a:pt x="480" y="1506"/>
                  </a:lnTo>
                  <a:lnTo>
                    <a:pt x="448" y="1394"/>
                  </a:lnTo>
                  <a:lnTo>
                    <a:pt x="448" y="1394"/>
                  </a:lnTo>
                  <a:lnTo>
                    <a:pt x="447" y="1387"/>
                  </a:lnTo>
                  <a:lnTo>
                    <a:pt x="449" y="1382"/>
                  </a:lnTo>
                  <a:lnTo>
                    <a:pt x="453" y="1377"/>
                  </a:lnTo>
                  <a:lnTo>
                    <a:pt x="458" y="1374"/>
                  </a:lnTo>
                  <a:lnTo>
                    <a:pt x="458" y="1374"/>
                  </a:lnTo>
                  <a:lnTo>
                    <a:pt x="464" y="1374"/>
                  </a:lnTo>
                  <a:lnTo>
                    <a:pt x="470" y="1375"/>
                  </a:lnTo>
                  <a:lnTo>
                    <a:pt x="475" y="1379"/>
                  </a:lnTo>
                  <a:lnTo>
                    <a:pt x="478" y="1384"/>
                  </a:lnTo>
                  <a:lnTo>
                    <a:pt x="509" y="1493"/>
                  </a:lnTo>
                  <a:lnTo>
                    <a:pt x="509" y="1493"/>
                  </a:lnTo>
                  <a:lnTo>
                    <a:pt x="543" y="1477"/>
                  </a:lnTo>
                  <a:lnTo>
                    <a:pt x="577" y="1460"/>
                  </a:lnTo>
                  <a:lnTo>
                    <a:pt x="639" y="1424"/>
                  </a:lnTo>
                  <a:lnTo>
                    <a:pt x="670" y="1406"/>
                  </a:lnTo>
                  <a:lnTo>
                    <a:pt x="701" y="1390"/>
                  </a:lnTo>
                  <a:lnTo>
                    <a:pt x="733" y="1374"/>
                  </a:lnTo>
                  <a:lnTo>
                    <a:pt x="766" y="1360"/>
                  </a:lnTo>
                  <a:lnTo>
                    <a:pt x="766" y="1360"/>
                  </a:lnTo>
                  <a:lnTo>
                    <a:pt x="663" y="1149"/>
                  </a:lnTo>
                  <a:lnTo>
                    <a:pt x="601" y="1026"/>
                  </a:lnTo>
                  <a:lnTo>
                    <a:pt x="545" y="918"/>
                  </a:lnTo>
                  <a:lnTo>
                    <a:pt x="545" y="918"/>
                  </a:lnTo>
                  <a:lnTo>
                    <a:pt x="536" y="901"/>
                  </a:lnTo>
                  <a:lnTo>
                    <a:pt x="527" y="886"/>
                  </a:lnTo>
                  <a:lnTo>
                    <a:pt x="516" y="872"/>
                  </a:lnTo>
                  <a:lnTo>
                    <a:pt x="505" y="860"/>
                  </a:lnTo>
                  <a:lnTo>
                    <a:pt x="493" y="847"/>
                  </a:lnTo>
                  <a:lnTo>
                    <a:pt x="482" y="836"/>
                  </a:lnTo>
                  <a:lnTo>
                    <a:pt x="469" y="826"/>
                  </a:lnTo>
                  <a:lnTo>
                    <a:pt x="456" y="817"/>
                  </a:lnTo>
                  <a:lnTo>
                    <a:pt x="443" y="809"/>
                  </a:lnTo>
                  <a:lnTo>
                    <a:pt x="429" y="802"/>
                  </a:lnTo>
                  <a:lnTo>
                    <a:pt x="417" y="796"/>
                  </a:lnTo>
                  <a:lnTo>
                    <a:pt x="404" y="791"/>
                  </a:lnTo>
                  <a:lnTo>
                    <a:pt x="390" y="788"/>
                  </a:lnTo>
                  <a:lnTo>
                    <a:pt x="377" y="784"/>
                  </a:lnTo>
                  <a:lnTo>
                    <a:pt x="365" y="783"/>
                  </a:lnTo>
                  <a:lnTo>
                    <a:pt x="353" y="782"/>
                  </a:lnTo>
                  <a:lnTo>
                    <a:pt x="78" y="26"/>
                  </a:lnTo>
                  <a:lnTo>
                    <a:pt x="78" y="26"/>
                  </a:lnTo>
                  <a:lnTo>
                    <a:pt x="74" y="19"/>
                  </a:lnTo>
                  <a:lnTo>
                    <a:pt x="69" y="12"/>
                  </a:lnTo>
                  <a:lnTo>
                    <a:pt x="64" y="8"/>
                  </a:lnTo>
                  <a:lnTo>
                    <a:pt x="57" y="3"/>
                  </a:lnTo>
                  <a:lnTo>
                    <a:pt x="50" y="1"/>
                  </a:lnTo>
                  <a:lnTo>
                    <a:pt x="42" y="0"/>
                  </a:lnTo>
                  <a:lnTo>
                    <a:pt x="33" y="1"/>
                  </a:lnTo>
                  <a:lnTo>
                    <a:pt x="25" y="2"/>
                  </a:lnTo>
                  <a:lnTo>
                    <a:pt x="25" y="2"/>
                  </a:lnTo>
                  <a:lnTo>
                    <a:pt x="18" y="5"/>
                  </a:lnTo>
                  <a:lnTo>
                    <a:pt x="13" y="11"/>
                  </a:lnTo>
                  <a:lnTo>
                    <a:pt x="7" y="17"/>
                  </a:lnTo>
                  <a:lnTo>
                    <a:pt x="3" y="23"/>
                  </a:lnTo>
                  <a:lnTo>
                    <a:pt x="1" y="31"/>
                  </a:lnTo>
                  <a:lnTo>
                    <a:pt x="0" y="38"/>
                  </a:lnTo>
                  <a:lnTo>
                    <a:pt x="0" y="46"/>
                  </a:lnTo>
                  <a:lnTo>
                    <a:pt x="2" y="54"/>
                  </a:lnTo>
                  <a:lnTo>
                    <a:pt x="276" y="810"/>
                  </a:lnTo>
                  <a:lnTo>
                    <a:pt x="276" y="810"/>
                  </a:lnTo>
                  <a:lnTo>
                    <a:pt x="268" y="817"/>
                  </a:lnTo>
                  <a:lnTo>
                    <a:pt x="261" y="825"/>
                  </a:lnTo>
                  <a:lnTo>
                    <a:pt x="253" y="834"/>
                  </a:lnTo>
                  <a:lnTo>
                    <a:pt x="246" y="845"/>
                  </a:lnTo>
                  <a:lnTo>
                    <a:pt x="240" y="855"/>
                  </a:lnTo>
                  <a:lnTo>
                    <a:pt x="233" y="867"/>
                  </a:lnTo>
                  <a:lnTo>
                    <a:pt x="228" y="878"/>
                  </a:lnTo>
                  <a:lnTo>
                    <a:pt x="223" y="891"/>
                  </a:lnTo>
                  <a:lnTo>
                    <a:pt x="219" y="904"/>
                  </a:lnTo>
                  <a:lnTo>
                    <a:pt x="216" y="918"/>
                  </a:lnTo>
                  <a:lnTo>
                    <a:pt x="212" y="932"/>
                  </a:lnTo>
                  <a:lnTo>
                    <a:pt x="210" y="947"/>
                  </a:lnTo>
                  <a:lnTo>
                    <a:pt x="209" y="962"/>
                  </a:lnTo>
                  <a:lnTo>
                    <a:pt x="209" y="977"/>
                  </a:lnTo>
                  <a:lnTo>
                    <a:pt x="209" y="993"/>
                  </a:lnTo>
                  <a:lnTo>
                    <a:pt x="210" y="1009"/>
                  </a:lnTo>
                  <a:lnTo>
                    <a:pt x="333" y="964"/>
                  </a:lnTo>
                  <a:lnTo>
                    <a:pt x="333" y="964"/>
                  </a:lnTo>
                  <a:lnTo>
                    <a:pt x="336" y="963"/>
                  </a:lnTo>
                  <a:lnTo>
                    <a:pt x="340" y="963"/>
                  </a:lnTo>
                  <a:lnTo>
                    <a:pt x="347" y="965"/>
                  </a:lnTo>
                  <a:lnTo>
                    <a:pt x="350" y="966"/>
                  </a:lnTo>
                  <a:lnTo>
                    <a:pt x="353" y="969"/>
                  </a:lnTo>
                  <a:lnTo>
                    <a:pt x="355" y="972"/>
                  </a:lnTo>
                  <a:lnTo>
                    <a:pt x="357" y="976"/>
                  </a:lnTo>
                  <a:lnTo>
                    <a:pt x="357" y="976"/>
                  </a:lnTo>
                  <a:lnTo>
                    <a:pt x="357" y="979"/>
                  </a:lnTo>
                  <a:lnTo>
                    <a:pt x="357" y="983"/>
                  </a:lnTo>
                  <a:lnTo>
                    <a:pt x="357" y="986"/>
                  </a:lnTo>
                  <a:lnTo>
                    <a:pt x="356" y="990"/>
                  </a:lnTo>
                  <a:lnTo>
                    <a:pt x="354" y="993"/>
                  </a:lnTo>
                  <a:lnTo>
                    <a:pt x="352" y="995"/>
                  </a:lnTo>
                  <a:lnTo>
                    <a:pt x="349" y="998"/>
                  </a:lnTo>
                  <a:lnTo>
                    <a:pt x="346" y="999"/>
                  </a:lnTo>
                  <a:lnTo>
                    <a:pt x="217" y="1047"/>
                  </a:lnTo>
                  <a:lnTo>
                    <a:pt x="217" y="1047"/>
                  </a:lnTo>
                  <a:lnTo>
                    <a:pt x="247" y="1177"/>
                  </a:lnTo>
                  <a:lnTo>
                    <a:pt x="281" y="1320"/>
                  </a:lnTo>
                  <a:lnTo>
                    <a:pt x="338" y="1547"/>
                  </a:lnTo>
                  <a:lnTo>
                    <a:pt x="338" y="1547"/>
                  </a:lnTo>
                  <a:lnTo>
                    <a:pt x="368" y="1541"/>
                  </a:lnTo>
                  <a:lnTo>
                    <a:pt x="396" y="1534"/>
                  </a:lnTo>
                  <a:lnTo>
                    <a:pt x="35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8" name="Freeform 38">
              <a:extLst>
                <a:ext uri="{FF2B5EF4-FFF2-40B4-BE49-F238E27FC236}">
                  <a16:creationId xmlns:a16="http://schemas.microsoft.com/office/drawing/2014/main" id="{046BFB09-F907-4F9E-A22A-4363BEE358D8}"/>
                </a:ext>
              </a:extLst>
            </p:cNvPr>
            <p:cNvSpPr>
              <a:spLocks noEditPoints="1"/>
            </p:cNvSpPr>
            <p:nvPr/>
          </p:nvSpPr>
          <p:spPr bwMode="auto">
            <a:xfrm>
              <a:off x="4270375" y="4657725"/>
              <a:ext cx="322262" cy="355600"/>
            </a:xfrm>
            <a:custGeom>
              <a:avLst/>
              <a:gdLst>
                <a:gd name="T0" fmla="*/ 427 w 609"/>
                <a:gd name="T1" fmla="*/ 212 h 672"/>
                <a:gd name="T2" fmla="*/ 477 w 609"/>
                <a:gd name="T3" fmla="*/ 271 h 672"/>
                <a:gd name="T4" fmla="*/ 492 w 609"/>
                <a:gd name="T5" fmla="*/ 294 h 672"/>
                <a:gd name="T6" fmla="*/ 503 w 609"/>
                <a:gd name="T7" fmla="*/ 318 h 672"/>
                <a:gd name="T8" fmla="*/ 508 w 609"/>
                <a:gd name="T9" fmla="*/ 345 h 672"/>
                <a:gd name="T10" fmla="*/ 508 w 609"/>
                <a:gd name="T11" fmla="*/ 371 h 672"/>
                <a:gd name="T12" fmla="*/ 504 w 609"/>
                <a:gd name="T13" fmla="*/ 396 h 672"/>
                <a:gd name="T14" fmla="*/ 494 w 609"/>
                <a:gd name="T15" fmla="*/ 422 h 672"/>
                <a:gd name="T16" fmla="*/ 479 w 609"/>
                <a:gd name="T17" fmla="*/ 444 h 672"/>
                <a:gd name="T18" fmla="*/ 460 w 609"/>
                <a:gd name="T19" fmla="*/ 463 h 672"/>
                <a:gd name="T20" fmla="*/ 0 w 609"/>
                <a:gd name="T21" fmla="*/ 288 h 672"/>
                <a:gd name="T22" fmla="*/ 183 w 609"/>
                <a:gd name="T23" fmla="*/ 136 h 672"/>
                <a:gd name="T24" fmla="*/ 207 w 609"/>
                <a:gd name="T25" fmla="*/ 121 h 672"/>
                <a:gd name="T26" fmla="*/ 231 w 609"/>
                <a:gd name="T27" fmla="*/ 111 h 672"/>
                <a:gd name="T28" fmla="*/ 258 w 609"/>
                <a:gd name="T29" fmla="*/ 105 h 672"/>
                <a:gd name="T30" fmla="*/ 283 w 609"/>
                <a:gd name="T31" fmla="*/ 105 h 672"/>
                <a:gd name="T32" fmla="*/ 310 w 609"/>
                <a:gd name="T33" fmla="*/ 109 h 672"/>
                <a:gd name="T34" fmla="*/ 334 w 609"/>
                <a:gd name="T35" fmla="*/ 120 h 672"/>
                <a:gd name="T36" fmla="*/ 356 w 609"/>
                <a:gd name="T37" fmla="*/ 134 h 672"/>
                <a:gd name="T38" fmla="*/ 376 w 609"/>
                <a:gd name="T39" fmla="*/ 153 h 672"/>
                <a:gd name="T40" fmla="*/ 507 w 609"/>
                <a:gd name="T41" fmla="*/ 28 h 672"/>
                <a:gd name="T42" fmla="*/ 518 w 609"/>
                <a:gd name="T43" fmla="*/ 18 h 672"/>
                <a:gd name="T44" fmla="*/ 541 w 609"/>
                <a:gd name="T45" fmla="*/ 4 h 672"/>
                <a:gd name="T46" fmla="*/ 558 w 609"/>
                <a:gd name="T47" fmla="*/ 0 h 672"/>
                <a:gd name="T48" fmla="*/ 570 w 609"/>
                <a:gd name="T49" fmla="*/ 1 h 672"/>
                <a:gd name="T50" fmla="*/ 580 w 609"/>
                <a:gd name="T51" fmla="*/ 5 h 672"/>
                <a:gd name="T52" fmla="*/ 591 w 609"/>
                <a:gd name="T53" fmla="*/ 12 h 672"/>
                <a:gd name="T54" fmla="*/ 595 w 609"/>
                <a:gd name="T55" fmla="*/ 17 h 672"/>
                <a:gd name="T56" fmla="*/ 607 w 609"/>
                <a:gd name="T57" fmla="*/ 40 h 672"/>
                <a:gd name="T58" fmla="*/ 609 w 609"/>
                <a:gd name="T59" fmla="*/ 64 h 672"/>
                <a:gd name="T60" fmla="*/ 602 w 609"/>
                <a:gd name="T61" fmla="*/ 87 h 672"/>
                <a:gd name="T62" fmla="*/ 587 w 609"/>
                <a:gd name="T63" fmla="*/ 107 h 672"/>
                <a:gd name="T64" fmla="*/ 514 w 609"/>
                <a:gd name="T65" fmla="*/ 64 h 672"/>
                <a:gd name="T66" fmla="*/ 518 w 609"/>
                <a:gd name="T67" fmla="*/ 73 h 672"/>
                <a:gd name="T68" fmla="*/ 525 w 609"/>
                <a:gd name="T69" fmla="*/ 80 h 672"/>
                <a:gd name="T70" fmla="*/ 534 w 609"/>
                <a:gd name="T71" fmla="*/ 84 h 672"/>
                <a:gd name="T72" fmla="*/ 544 w 609"/>
                <a:gd name="T73" fmla="*/ 83 h 672"/>
                <a:gd name="T74" fmla="*/ 550 w 609"/>
                <a:gd name="T75" fmla="*/ 80 h 672"/>
                <a:gd name="T76" fmla="*/ 561 w 609"/>
                <a:gd name="T77" fmla="*/ 73 h 672"/>
                <a:gd name="T78" fmla="*/ 568 w 609"/>
                <a:gd name="T79" fmla="*/ 64 h 672"/>
                <a:gd name="T80" fmla="*/ 571 w 609"/>
                <a:gd name="T81" fmla="*/ 54 h 672"/>
                <a:gd name="T82" fmla="*/ 571 w 609"/>
                <a:gd name="T83" fmla="*/ 49 h 672"/>
                <a:gd name="T84" fmla="*/ 569 w 609"/>
                <a:gd name="T85" fmla="*/ 39 h 672"/>
                <a:gd name="T86" fmla="*/ 562 w 609"/>
                <a:gd name="T87" fmla="*/ 33 h 672"/>
                <a:gd name="T88" fmla="*/ 552 w 609"/>
                <a:gd name="T89" fmla="*/ 29 h 672"/>
                <a:gd name="T90" fmla="*/ 541 w 609"/>
                <a:gd name="T91" fmla="*/ 30 h 672"/>
                <a:gd name="T92" fmla="*/ 535 w 609"/>
                <a:gd name="T93" fmla="*/ 33 h 672"/>
                <a:gd name="T94" fmla="*/ 526 w 609"/>
                <a:gd name="T95" fmla="*/ 39 h 672"/>
                <a:gd name="T96" fmla="*/ 519 w 609"/>
                <a:gd name="T97" fmla="*/ 48 h 672"/>
                <a:gd name="T98" fmla="*/ 515 w 609"/>
                <a:gd name="T99" fmla="*/ 58 h 672"/>
                <a:gd name="T100" fmla="*/ 238 w 609"/>
                <a:gd name="T101" fmla="*/ 509 h 672"/>
                <a:gd name="T102" fmla="*/ 241 w 609"/>
                <a:gd name="T103" fmla="*/ 505 h 672"/>
                <a:gd name="T104" fmla="*/ 243 w 609"/>
                <a:gd name="T105" fmla="*/ 496 h 672"/>
                <a:gd name="T106" fmla="*/ 106 w 609"/>
                <a:gd name="T107" fmla="*/ 297 h 672"/>
                <a:gd name="T108" fmla="*/ 102 w 609"/>
                <a:gd name="T109" fmla="*/ 294 h 672"/>
                <a:gd name="T110" fmla="*/ 93 w 609"/>
                <a:gd name="T111" fmla="*/ 292 h 672"/>
                <a:gd name="T112" fmla="*/ 88 w 609"/>
                <a:gd name="T113" fmla="*/ 294 h 672"/>
                <a:gd name="T114" fmla="*/ 83 w 609"/>
                <a:gd name="T115" fmla="*/ 302 h 672"/>
                <a:gd name="T116" fmla="*/ 85 w 609"/>
                <a:gd name="T117" fmla="*/ 311 h 672"/>
                <a:gd name="T118" fmla="*/ 220 w 609"/>
                <a:gd name="T119" fmla="*/ 505 h 672"/>
                <a:gd name="T120" fmla="*/ 225 w 609"/>
                <a:gd name="T121" fmla="*/ 510 h 672"/>
                <a:gd name="T122" fmla="*/ 231 w 609"/>
                <a:gd name="T123" fmla="*/ 511 h 672"/>
                <a:gd name="T124" fmla="*/ 238 w 609"/>
                <a:gd name="T125" fmla="*/ 50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9" h="672">
                  <a:moveTo>
                    <a:pt x="587" y="107"/>
                  </a:moveTo>
                  <a:lnTo>
                    <a:pt x="427" y="212"/>
                  </a:lnTo>
                  <a:lnTo>
                    <a:pt x="477" y="271"/>
                  </a:lnTo>
                  <a:lnTo>
                    <a:pt x="477" y="271"/>
                  </a:lnTo>
                  <a:lnTo>
                    <a:pt x="485" y="282"/>
                  </a:lnTo>
                  <a:lnTo>
                    <a:pt x="492" y="294"/>
                  </a:lnTo>
                  <a:lnTo>
                    <a:pt x="498" y="306"/>
                  </a:lnTo>
                  <a:lnTo>
                    <a:pt x="503" y="318"/>
                  </a:lnTo>
                  <a:lnTo>
                    <a:pt x="506" y="331"/>
                  </a:lnTo>
                  <a:lnTo>
                    <a:pt x="508" y="345"/>
                  </a:lnTo>
                  <a:lnTo>
                    <a:pt x="510" y="358"/>
                  </a:lnTo>
                  <a:lnTo>
                    <a:pt x="508" y="371"/>
                  </a:lnTo>
                  <a:lnTo>
                    <a:pt x="507" y="383"/>
                  </a:lnTo>
                  <a:lnTo>
                    <a:pt x="504" y="396"/>
                  </a:lnTo>
                  <a:lnTo>
                    <a:pt x="499" y="409"/>
                  </a:lnTo>
                  <a:lnTo>
                    <a:pt x="494" y="422"/>
                  </a:lnTo>
                  <a:lnTo>
                    <a:pt x="487" y="433"/>
                  </a:lnTo>
                  <a:lnTo>
                    <a:pt x="479" y="444"/>
                  </a:lnTo>
                  <a:lnTo>
                    <a:pt x="470" y="454"/>
                  </a:lnTo>
                  <a:lnTo>
                    <a:pt x="460" y="463"/>
                  </a:lnTo>
                  <a:lnTo>
                    <a:pt x="212" y="672"/>
                  </a:lnTo>
                  <a:lnTo>
                    <a:pt x="0" y="288"/>
                  </a:lnTo>
                  <a:lnTo>
                    <a:pt x="183" y="136"/>
                  </a:lnTo>
                  <a:lnTo>
                    <a:pt x="183" y="136"/>
                  </a:lnTo>
                  <a:lnTo>
                    <a:pt x="195" y="128"/>
                  </a:lnTo>
                  <a:lnTo>
                    <a:pt x="207" y="121"/>
                  </a:lnTo>
                  <a:lnTo>
                    <a:pt x="218" y="115"/>
                  </a:lnTo>
                  <a:lnTo>
                    <a:pt x="231" y="111"/>
                  </a:lnTo>
                  <a:lnTo>
                    <a:pt x="244" y="107"/>
                  </a:lnTo>
                  <a:lnTo>
                    <a:pt x="258" y="105"/>
                  </a:lnTo>
                  <a:lnTo>
                    <a:pt x="270" y="105"/>
                  </a:lnTo>
                  <a:lnTo>
                    <a:pt x="283" y="105"/>
                  </a:lnTo>
                  <a:lnTo>
                    <a:pt x="296" y="107"/>
                  </a:lnTo>
                  <a:lnTo>
                    <a:pt x="310" y="109"/>
                  </a:lnTo>
                  <a:lnTo>
                    <a:pt x="321" y="114"/>
                  </a:lnTo>
                  <a:lnTo>
                    <a:pt x="334" y="120"/>
                  </a:lnTo>
                  <a:lnTo>
                    <a:pt x="346" y="126"/>
                  </a:lnTo>
                  <a:lnTo>
                    <a:pt x="356" y="134"/>
                  </a:lnTo>
                  <a:lnTo>
                    <a:pt x="367" y="143"/>
                  </a:lnTo>
                  <a:lnTo>
                    <a:pt x="376" y="153"/>
                  </a:lnTo>
                  <a:lnTo>
                    <a:pt x="383" y="160"/>
                  </a:lnTo>
                  <a:lnTo>
                    <a:pt x="507" y="28"/>
                  </a:lnTo>
                  <a:lnTo>
                    <a:pt x="507" y="28"/>
                  </a:lnTo>
                  <a:lnTo>
                    <a:pt x="518" y="18"/>
                  </a:lnTo>
                  <a:lnTo>
                    <a:pt x="529" y="10"/>
                  </a:lnTo>
                  <a:lnTo>
                    <a:pt x="541" y="4"/>
                  </a:lnTo>
                  <a:lnTo>
                    <a:pt x="552" y="0"/>
                  </a:lnTo>
                  <a:lnTo>
                    <a:pt x="558" y="0"/>
                  </a:lnTo>
                  <a:lnTo>
                    <a:pt x="564" y="0"/>
                  </a:lnTo>
                  <a:lnTo>
                    <a:pt x="570" y="1"/>
                  </a:lnTo>
                  <a:lnTo>
                    <a:pt x="576" y="3"/>
                  </a:lnTo>
                  <a:lnTo>
                    <a:pt x="580" y="5"/>
                  </a:lnTo>
                  <a:lnTo>
                    <a:pt x="586" y="8"/>
                  </a:lnTo>
                  <a:lnTo>
                    <a:pt x="591" y="12"/>
                  </a:lnTo>
                  <a:lnTo>
                    <a:pt x="595" y="17"/>
                  </a:lnTo>
                  <a:lnTo>
                    <a:pt x="595" y="17"/>
                  </a:lnTo>
                  <a:lnTo>
                    <a:pt x="602" y="28"/>
                  </a:lnTo>
                  <a:lnTo>
                    <a:pt x="607" y="40"/>
                  </a:lnTo>
                  <a:lnTo>
                    <a:pt x="609" y="51"/>
                  </a:lnTo>
                  <a:lnTo>
                    <a:pt x="609" y="64"/>
                  </a:lnTo>
                  <a:lnTo>
                    <a:pt x="607" y="76"/>
                  </a:lnTo>
                  <a:lnTo>
                    <a:pt x="602" y="87"/>
                  </a:lnTo>
                  <a:lnTo>
                    <a:pt x="597" y="98"/>
                  </a:lnTo>
                  <a:lnTo>
                    <a:pt x="587" y="107"/>
                  </a:lnTo>
                  <a:close/>
                  <a:moveTo>
                    <a:pt x="514" y="64"/>
                  </a:moveTo>
                  <a:lnTo>
                    <a:pt x="514" y="64"/>
                  </a:lnTo>
                  <a:lnTo>
                    <a:pt x="515" y="69"/>
                  </a:lnTo>
                  <a:lnTo>
                    <a:pt x="518" y="73"/>
                  </a:lnTo>
                  <a:lnTo>
                    <a:pt x="520" y="77"/>
                  </a:lnTo>
                  <a:lnTo>
                    <a:pt x="525" y="80"/>
                  </a:lnTo>
                  <a:lnTo>
                    <a:pt x="528" y="83"/>
                  </a:lnTo>
                  <a:lnTo>
                    <a:pt x="534" y="84"/>
                  </a:lnTo>
                  <a:lnTo>
                    <a:pt x="539" y="84"/>
                  </a:lnTo>
                  <a:lnTo>
                    <a:pt x="544" y="83"/>
                  </a:lnTo>
                  <a:lnTo>
                    <a:pt x="544" y="83"/>
                  </a:lnTo>
                  <a:lnTo>
                    <a:pt x="550" y="80"/>
                  </a:lnTo>
                  <a:lnTo>
                    <a:pt x="556" y="77"/>
                  </a:lnTo>
                  <a:lnTo>
                    <a:pt x="561" y="73"/>
                  </a:lnTo>
                  <a:lnTo>
                    <a:pt x="564" y="69"/>
                  </a:lnTo>
                  <a:lnTo>
                    <a:pt x="568" y="64"/>
                  </a:lnTo>
                  <a:lnTo>
                    <a:pt x="570" y="59"/>
                  </a:lnTo>
                  <a:lnTo>
                    <a:pt x="571" y="54"/>
                  </a:lnTo>
                  <a:lnTo>
                    <a:pt x="571" y="49"/>
                  </a:lnTo>
                  <a:lnTo>
                    <a:pt x="571" y="49"/>
                  </a:lnTo>
                  <a:lnTo>
                    <a:pt x="570" y="43"/>
                  </a:lnTo>
                  <a:lnTo>
                    <a:pt x="569" y="39"/>
                  </a:lnTo>
                  <a:lnTo>
                    <a:pt x="565" y="35"/>
                  </a:lnTo>
                  <a:lnTo>
                    <a:pt x="562" y="33"/>
                  </a:lnTo>
                  <a:lnTo>
                    <a:pt x="557" y="30"/>
                  </a:lnTo>
                  <a:lnTo>
                    <a:pt x="552" y="29"/>
                  </a:lnTo>
                  <a:lnTo>
                    <a:pt x="547" y="29"/>
                  </a:lnTo>
                  <a:lnTo>
                    <a:pt x="541" y="30"/>
                  </a:lnTo>
                  <a:lnTo>
                    <a:pt x="541" y="30"/>
                  </a:lnTo>
                  <a:lnTo>
                    <a:pt x="535" y="33"/>
                  </a:lnTo>
                  <a:lnTo>
                    <a:pt x="530" y="35"/>
                  </a:lnTo>
                  <a:lnTo>
                    <a:pt x="526" y="39"/>
                  </a:lnTo>
                  <a:lnTo>
                    <a:pt x="521" y="43"/>
                  </a:lnTo>
                  <a:lnTo>
                    <a:pt x="519" y="48"/>
                  </a:lnTo>
                  <a:lnTo>
                    <a:pt x="516" y="54"/>
                  </a:lnTo>
                  <a:lnTo>
                    <a:pt x="515" y="58"/>
                  </a:lnTo>
                  <a:lnTo>
                    <a:pt x="514" y="64"/>
                  </a:lnTo>
                  <a:close/>
                  <a:moveTo>
                    <a:pt x="238" y="509"/>
                  </a:moveTo>
                  <a:lnTo>
                    <a:pt x="238" y="509"/>
                  </a:lnTo>
                  <a:lnTo>
                    <a:pt x="241" y="505"/>
                  </a:lnTo>
                  <a:lnTo>
                    <a:pt x="243" y="501"/>
                  </a:lnTo>
                  <a:lnTo>
                    <a:pt x="243" y="496"/>
                  </a:lnTo>
                  <a:lnTo>
                    <a:pt x="241" y="491"/>
                  </a:lnTo>
                  <a:lnTo>
                    <a:pt x="106" y="297"/>
                  </a:lnTo>
                  <a:lnTo>
                    <a:pt x="106" y="297"/>
                  </a:lnTo>
                  <a:lnTo>
                    <a:pt x="102" y="294"/>
                  </a:lnTo>
                  <a:lnTo>
                    <a:pt x="97" y="292"/>
                  </a:lnTo>
                  <a:lnTo>
                    <a:pt x="93" y="292"/>
                  </a:lnTo>
                  <a:lnTo>
                    <a:pt x="88" y="294"/>
                  </a:lnTo>
                  <a:lnTo>
                    <a:pt x="88" y="294"/>
                  </a:lnTo>
                  <a:lnTo>
                    <a:pt x="85" y="297"/>
                  </a:lnTo>
                  <a:lnTo>
                    <a:pt x="83" y="302"/>
                  </a:lnTo>
                  <a:lnTo>
                    <a:pt x="83" y="307"/>
                  </a:lnTo>
                  <a:lnTo>
                    <a:pt x="85" y="311"/>
                  </a:lnTo>
                  <a:lnTo>
                    <a:pt x="220" y="505"/>
                  </a:lnTo>
                  <a:lnTo>
                    <a:pt x="220" y="505"/>
                  </a:lnTo>
                  <a:lnTo>
                    <a:pt x="223" y="508"/>
                  </a:lnTo>
                  <a:lnTo>
                    <a:pt x="225" y="510"/>
                  </a:lnTo>
                  <a:lnTo>
                    <a:pt x="231" y="511"/>
                  </a:lnTo>
                  <a:lnTo>
                    <a:pt x="231" y="511"/>
                  </a:lnTo>
                  <a:lnTo>
                    <a:pt x="234" y="511"/>
                  </a:lnTo>
                  <a:lnTo>
                    <a:pt x="238" y="5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9" name="Freeform 39">
              <a:extLst>
                <a:ext uri="{FF2B5EF4-FFF2-40B4-BE49-F238E27FC236}">
                  <a16:creationId xmlns:a16="http://schemas.microsoft.com/office/drawing/2014/main" id="{6A87A023-4167-4D9D-BB83-829C59E23962}"/>
                </a:ext>
              </a:extLst>
            </p:cNvPr>
            <p:cNvSpPr>
              <a:spLocks/>
            </p:cNvSpPr>
            <p:nvPr/>
          </p:nvSpPr>
          <p:spPr bwMode="auto">
            <a:xfrm>
              <a:off x="4270375" y="4657725"/>
              <a:ext cx="322262" cy="355600"/>
            </a:xfrm>
            <a:custGeom>
              <a:avLst/>
              <a:gdLst>
                <a:gd name="T0" fmla="*/ 427 w 609"/>
                <a:gd name="T1" fmla="*/ 212 h 672"/>
                <a:gd name="T2" fmla="*/ 477 w 609"/>
                <a:gd name="T3" fmla="*/ 271 h 672"/>
                <a:gd name="T4" fmla="*/ 492 w 609"/>
                <a:gd name="T5" fmla="*/ 294 h 672"/>
                <a:gd name="T6" fmla="*/ 503 w 609"/>
                <a:gd name="T7" fmla="*/ 318 h 672"/>
                <a:gd name="T8" fmla="*/ 508 w 609"/>
                <a:gd name="T9" fmla="*/ 345 h 672"/>
                <a:gd name="T10" fmla="*/ 508 w 609"/>
                <a:gd name="T11" fmla="*/ 371 h 672"/>
                <a:gd name="T12" fmla="*/ 504 w 609"/>
                <a:gd name="T13" fmla="*/ 396 h 672"/>
                <a:gd name="T14" fmla="*/ 494 w 609"/>
                <a:gd name="T15" fmla="*/ 422 h 672"/>
                <a:gd name="T16" fmla="*/ 479 w 609"/>
                <a:gd name="T17" fmla="*/ 444 h 672"/>
                <a:gd name="T18" fmla="*/ 460 w 609"/>
                <a:gd name="T19" fmla="*/ 463 h 672"/>
                <a:gd name="T20" fmla="*/ 0 w 609"/>
                <a:gd name="T21" fmla="*/ 288 h 672"/>
                <a:gd name="T22" fmla="*/ 183 w 609"/>
                <a:gd name="T23" fmla="*/ 136 h 672"/>
                <a:gd name="T24" fmla="*/ 207 w 609"/>
                <a:gd name="T25" fmla="*/ 121 h 672"/>
                <a:gd name="T26" fmla="*/ 231 w 609"/>
                <a:gd name="T27" fmla="*/ 111 h 672"/>
                <a:gd name="T28" fmla="*/ 258 w 609"/>
                <a:gd name="T29" fmla="*/ 105 h 672"/>
                <a:gd name="T30" fmla="*/ 283 w 609"/>
                <a:gd name="T31" fmla="*/ 105 h 672"/>
                <a:gd name="T32" fmla="*/ 310 w 609"/>
                <a:gd name="T33" fmla="*/ 109 h 672"/>
                <a:gd name="T34" fmla="*/ 334 w 609"/>
                <a:gd name="T35" fmla="*/ 120 h 672"/>
                <a:gd name="T36" fmla="*/ 356 w 609"/>
                <a:gd name="T37" fmla="*/ 134 h 672"/>
                <a:gd name="T38" fmla="*/ 376 w 609"/>
                <a:gd name="T39" fmla="*/ 153 h 672"/>
                <a:gd name="T40" fmla="*/ 507 w 609"/>
                <a:gd name="T41" fmla="*/ 28 h 672"/>
                <a:gd name="T42" fmla="*/ 518 w 609"/>
                <a:gd name="T43" fmla="*/ 18 h 672"/>
                <a:gd name="T44" fmla="*/ 541 w 609"/>
                <a:gd name="T45" fmla="*/ 4 h 672"/>
                <a:gd name="T46" fmla="*/ 558 w 609"/>
                <a:gd name="T47" fmla="*/ 0 h 672"/>
                <a:gd name="T48" fmla="*/ 570 w 609"/>
                <a:gd name="T49" fmla="*/ 1 h 672"/>
                <a:gd name="T50" fmla="*/ 580 w 609"/>
                <a:gd name="T51" fmla="*/ 5 h 672"/>
                <a:gd name="T52" fmla="*/ 591 w 609"/>
                <a:gd name="T53" fmla="*/ 12 h 672"/>
                <a:gd name="T54" fmla="*/ 595 w 609"/>
                <a:gd name="T55" fmla="*/ 17 h 672"/>
                <a:gd name="T56" fmla="*/ 607 w 609"/>
                <a:gd name="T57" fmla="*/ 40 h 672"/>
                <a:gd name="T58" fmla="*/ 609 w 609"/>
                <a:gd name="T59" fmla="*/ 64 h 672"/>
                <a:gd name="T60" fmla="*/ 602 w 609"/>
                <a:gd name="T61" fmla="*/ 87 h 672"/>
                <a:gd name="T62" fmla="*/ 587 w 609"/>
                <a:gd name="T63" fmla="*/ 10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9" h="672">
                  <a:moveTo>
                    <a:pt x="587" y="107"/>
                  </a:moveTo>
                  <a:lnTo>
                    <a:pt x="427" y="212"/>
                  </a:lnTo>
                  <a:lnTo>
                    <a:pt x="477" y="271"/>
                  </a:lnTo>
                  <a:lnTo>
                    <a:pt x="477" y="271"/>
                  </a:lnTo>
                  <a:lnTo>
                    <a:pt x="485" y="282"/>
                  </a:lnTo>
                  <a:lnTo>
                    <a:pt x="492" y="294"/>
                  </a:lnTo>
                  <a:lnTo>
                    <a:pt x="498" y="306"/>
                  </a:lnTo>
                  <a:lnTo>
                    <a:pt x="503" y="318"/>
                  </a:lnTo>
                  <a:lnTo>
                    <a:pt x="506" y="331"/>
                  </a:lnTo>
                  <a:lnTo>
                    <a:pt x="508" y="345"/>
                  </a:lnTo>
                  <a:lnTo>
                    <a:pt x="510" y="358"/>
                  </a:lnTo>
                  <a:lnTo>
                    <a:pt x="508" y="371"/>
                  </a:lnTo>
                  <a:lnTo>
                    <a:pt x="507" y="383"/>
                  </a:lnTo>
                  <a:lnTo>
                    <a:pt x="504" y="396"/>
                  </a:lnTo>
                  <a:lnTo>
                    <a:pt x="499" y="409"/>
                  </a:lnTo>
                  <a:lnTo>
                    <a:pt x="494" y="422"/>
                  </a:lnTo>
                  <a:lnTo>
                    <a:pt x="487" y="433"/>
                  </a:lnTo>
                  <a:lnTo>
                    <a:pt x="479" y="444"/>
                  </a:lnTo>
                  <a:lnTo>
                    <a:pt x="470" y="454"/>
                  </a:lnTo>
                  <a:lnTo>
                    <a:pt x="460" y="463"/>
                  </a:lnTo>
                  <a:lnTo>
                    <a:pt x="212" y="672"/>
                  </a:lnTo>
                  <a:lnTo>
                    <a:pt x="0" y="288"/>
                  </a:lnTo>
                  <a:lnTo>
                    <a:pt x="183" y="136"/>
                  </a:lnTo>
                  <a:lnTo>
                    <a:pt x="183" y="136"/>
                  </a:lnTo>
                  <a:lnTo>
                    <a:pt x="195" y="128"/>
                  </a:lnTo>
                  <a:lnTo>
                    <a:pt x="207" y="121"/>
                  </a:lnTo>
                  <a:lnTo>
                    <a:pt x="218" y="115"/>
                  </a:lnTo>
                  <a:lnTo>
                    <a:pt x="231" y="111"/>
                  </a:lnTo>
                  <a:lnTo>
                    <a:pt x="244" y="107"/>
                  </a:lnTo>
                  <a:lnTo>
                    <a:pt x="258" y="105"/>
                  </a:lnTo>
                  <a:lnTo>
                    <a:pt x="270" y="105"/>
                  </a:lnTo>
                  <a:lnTo>
                    <a:pt x="283" y="105"/>
                  </a:lnTo>
                  <a:lnTo>
                    <a:pt x="296" y="107"/>
                  </a:lnTo>
                  <a:lnTo>
                    <a:pt x="310" y="109"/>
                  </a:lnTo>
                  <a:lnTo>
                    <a:pt x="321" y="114"/>
                  </a:lnTo>
                  <a:lnTo>
                    <a:pt x="334" y="120"/>
                  </a:lnTo>
                  <a:lnTo>
                    <a:pt x="346" y="126"/>
                  </a:lnTo>
                  <a:lnTo>
                    <a:pt x="356" y="134"/>
                  </a:lnTo>
                  <a:lnTo>
                    <a:pt x="367" y="143"/>
                  </a:lnTo>
                  <a:lnTo>
                    <a:pt x="376" y="153"/>
                  </a:lnTo>
                  <a:lnTo>
                    <a:pt x="383" y="160"/>
                  </a:lnTo>
                  <a:lnTo>
                    <a:pt x="507" y="28"/>
                  </a:lnTo>
                  <a:lnTo>
                    <a:pt x="507" y="28"/>
                  </a:lnTo>
                  <a:lnTo>
                    <a:pt x="518" y="18"/>
                  </a:lnTo>
                  <a:lnTo>
                    <a:pt x="529" y="10"/>
                  </a:lnTo>
                  <a:lnTo>
                    <a:pt x="541" y="4"/>
                  </a:lnTo>
                  <a:lnTo>
                    <a:pt x="552" y="0"/>
                  </a:lnTo>
                  <a:lnTo>
                    <a:pt x="558" y="0"/>
                  </a:lnTo>
                  <a:lnTo>
                    <a:pt x="564" y="0"/>
                  </a:lnTo>
                  <a:lnTo>
                    <a:pt x="570" y="1"/>
                  </a:lnTo>
                  <a:lnTo>
                    <a:pt x="576" y="3"/>
                  </a:lnTo>
                  <a:lnTo>
                    <a:pt x="580" y="5"/>
                  </a:lnTo>
                  <a:lnTo>
                    <a:pt x="586" y="8"/>
                  </a:lnTo>
                  <a:lnTo>
                    <a:pt x="591" y="12"/>
                  </a:lnTo>
                  <a:lnTo>
                    <a:pt x="595" y="17"/>
                  </a:lnTo>
                  <a:lnTo>
                    <a:pt x="595" y="17"/>
                  </a:lnTo>
                  <a:lnTo>
                    <a:pt x="602" y="28"/>
                  </a:lnTo>
                  <a:lnTo>
                    <a:pt x="607" y="40"/>
                  </a:lnTo>
                  <a:lnTo>
                    <a:pt x="609" y="51"/>
                  </a:lnTo>
                  <a:lnTo>
                    <a:pt x="609" y="64"/>
                  </a:lnTo>
                  <a:lnTo>
                    <a:pt x="607" y="76"/>
                  </a:lnTo>
                  <a:lnTo>
                    <a:pt x="602" y="87"/>
                  </a:lnTo>
                  <a:lnTo>
                    <a:pt x="597" y="98"/>
                  </a:lnTo>
                  <a:lnTo>
                    <a:pt x="587" y="10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0" name="Freeform 40">
              <a:extLst>
                <a:ext uri="{FF2B5EF4-FFF2-40B4-BE49-F238E27FC236}">
                  <a16:creationId xmlns:a16="http://schemas.microsoft.com/office/drawing/2014/main" id="{51D3E5F7-E1B7-42E2-B1DC-E57F5207E7DE}"/>
                </a:ext>
              </a:extLst>
            </p:cNvPr>
            <p:cNvSpPr>
              <a:spLocks/>
            </p:cNvSpPr>
            <p:nvPr/>
          </p:nvSpPr>
          <p:spPr bwMode="auto">
            <a:xfrm>
              <a:off x="4543425" y="4673600"/>
              <a:ext cx="30162" cy="28575"/>
            </a:xfrm>
            <a:custGeom>
              <a:avLst/>
              <a:gdLst>
                <a:gd name="T0" fmla="*/ 0 w 57"/>
                <a:gd name="T1" fmla="*/ 35 h 55"/>
                <a:gd name="T2" fmla="*/ 0 w 57"/>
                <a:gd name="T3" fmla="*/ 35 h 55"/>
                <a:gd name="T4" fmla="*/ 1 w 57"/>
                <a:gd name="T5" fmla="*/ 40 h 55"/>
                <a:gd name="T6" fmla="*/ 4 w 57"/>
                <a:gd name="T7" fmla="*/ 44 h 55"/>
                <a:gd name="T8" fmla="*/ 6 w 57"/>
                <a:gd name="T9" fmla="*/ 48 h 55"/>
                <a:gd name="T10" fmla="*/ 11 w 57"/>
                <a:gd name="T11" fmla="*/ 51 h 55"/>
                <a:gd name="T12" fmla="*/ 14 w 57"/>
                <a:gd name="T13" fmla="*/ 54 h 55"/>
                <a:gd name="T14" fmla="*/ 20 w 57"/>
                <a:gd name="T15" fmla="*/ 55 h 55"/>
                <a:gd name="T16" fmla="*/ 25 w 57"/>
                <a:gd name="T17" fmla="*/ 55 h 55"/>
                <a:gd name="T18" fmla="*/ 30 w 57"/>
                <a:gd name="T19" fmla="*/ 54 h 55"/>
                <a:gd name="T20" fmla="*/ 30 w 57"/>
                <a:gd name="T21" fmla="*/ 54 h 55"/>
                <a:gd name="T22" fmla="*/ 36 w 57"/>
                <a:gd name="T23" fmla="*/ 51 h 55"/>
                <a:gd name="T24" fmla="*/ 42 w 57"/>
                <a:gd name="T25" fmla="*/ 48 h 55"/>
                <a:gd name="T26" fmla="*/ 47 w 57"/>
                <a:gd name="T27" fmla="*/ 44 h 55"/>
                <a:gd name="T28" fmla="*/ 50 w 57"/>
                <a:gd name="T29" fmla="*/ 40 h 55"/>
                <a:gd name="T30" fmla="*/ 54 w 57"/>
                <a:gd name="T31" fmla="*/ 35 h 55"/>
                <a:gd name="T32" fmla="*/ 56 w 57"/>
                <a:gd name="T33" fmla="*/ 30 h 55"/>
                <a:gd name="T34" fmla="*/ 57 w 57"/>
                <a:gd name="T35" fmla="*/ 25 h 55"/>
                <a:gd name="T36" fmla="*/ 57 w 57"/>
                <a:gd name="T37" fmla="*/ 20 h 55"/>
                <a:gd name="T38" fmla="*/ 57 w 57"/>
                <a:gd name="T39" fmla="*/ 20 h 55"/>
                <a:gd name="T40" fmla="*/ 56 w 57"/>
                <a:gd name="T41" fmla="*/ 14 h 55"/>
                <a:gd name="T42" fmla="*/ 55 w 57"/>
                <a:gd name="T43" fmla="*/ 10 h 55"/>
                <a:gd name="T44" fmla="*/ 51 w 57"/>
                <a:gd name="T45" fmla="*/ 6 h 55"/>
                <a:gd name="T46" fmla="*/ 48 w 57"/>
                <a:gd name="T47" fmla="*/ 4 h 55"/>
                <a:gd name="T48" fmla="*/ 43 w 57"/>
                <a:gd name="T49" fmla="*/ 1 h 55"/>
                <a:gd name="T50" fmla="*/ 38 w 57"/>
                <a:gd name="T51" fmla="*/ 0 h 55"/>
                <a:gd name="T52" fmla="*/ 33 w 57"/>
                <a:gd name="T53" fmla="*/ 0 h 55"/>
                <a:gd name="T54" fmla="*/ 27 w 57"/>
                <a:gd name="T55" fmla="*/ 1 h 55"/>
                <a:gd name="T56" fmla="*/ 27 w 57"/>
                <a:gd name="T57" fmla="*/ 1 h 55"/>
                <a:gd name="T58" fmla="*/ 21 w 57"/>
                <a:gd name="T59" fmla="*/ 4 h 55"/>
                <a:gd name="T60" fmla="*/ 16 w 57"/>
                <a:gd name="T61" fmla="*/ 6 h 55"/>
                <a:gd name="T62" fmla="*/ 12 w 57"/>
                <a:gd name="T63" fmla="*/ 10 h 55"/>
                <a:gd name="T64" fmla="*/ 7 w 57"/>
                <a:gd name="T65" fmla="*/ 14 h 55"/>
                <a:gd name="T66" fmla="*/ 5 w 57"/>
                <a:gd name="T67" fmla="*/ 19 h 55"/>
                <a:gd name="T68" fmla="*/ 2 w 57"/>
                <a:gd name="T69" fmla="*/ 25 h 55"/>
                <a:gd name="T70" fmla="*/ 1 w 57"/>
                <a:gd name="T71" fmla="*/ 29 h 55"/>
                <a:gd name="T72" fmla="*/ 0 w 57"/>
                <a:gd name="T73"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55">
                  <a:moveTo>
                    <a:pt x="0" y="35"/>
                  </a:moveTo>
                  <a:lnTo>
                    <a:pt x="0" y="35"/>
                  </a:lnTo>
                  <a:lnTo>
                    <a:pt x="1" y="40"/>
                  </a:lnTo>
                  <a:lnTo>
                    <a:pt x="4" y="44"/>
                  </a:lnTo>
                  <a:lnTo>
                    <a:pt x="6" y="48"/>
                  </a:lnTo>
                  <a:lnTo>
                    <a:pt x="11" y="51"/>
                  </a:lnTo>
                  <a:lnTo>
                    <a:pt x="14" y="54"/>
                  </a:lnTo>
                  <a:lnTo>
                    <a:pt x="20" y="55"/>
                  </a:lnTo>
                  <a:lnTo>
                    <a:pt x="25" y="55"/>
                  </a:lnTo>
                  <a:lnTo>
                    <a:pt x="30" y="54"/>
                  </a:lnTo>
                  <a:lnTo>
                    <a:pt x="30" y="54"/>
                  </a:lnTo>
                  <a:lnTo>
                    <a:pt x="36" y="51"/>
                  </a:lnTo>
                  <a:lnTo>
                    <a:pt x="42" y="48"/>
                  </a:lnTo>
                  <a:lnTo>
                    <a:pt x="47" y="44"/>
                  </a:lnTo>
                  <a:lnTo>
                    <a:pt x="50" y="40"/>
                  </a:lnTo>
                  <a:lnTo>
                    <a:pt x="54" y="35"/>
                  </a:lnTo>
                  <a:lnTo>
                    <a:pt x="56" y="30"/>
                  </a:lnTo>
                  <a:lnTo>
                    <a:pt x="57" y="25"/>
                  </a:lnTo>
                  <a:lnTo>
                    <a:pt x="57" y="20"/>
                  </a:lnTo>
                  <a:lnTo>
                    <a:pt x="57" y="20"/>
                  </a:lnTo>
                  <a:lnTo>
                    <a:pt x="56" y="14"/>
                  </a:lnTo>
                  <a:lnTo>
                    <a:pt x="55" y="10"/>
                  </a:lnTo>
                  <a:lnTo>
                    <a:pt x="51" y="6"/>
                  </a:lnTo>
                  <a:lnTo>
                    <a:pt x="48" y="4"/>
                  </a:lnTo>
                  <a:lnTo>
                    <a:pt x="43" y="1"/>
                  </a:lnTo>
                  <a:lnTo>
                    <a:pt x="38" y="0"/>
                  </a:lnTo>
                  <a:lnTo>
                    <a:pt x="33" y="0"/>
                  </a:lnTo>
                  <a:lnTo>
                    <a:pt x="27" y="1"/>
                  </a:lnTo>
                  <a:lnTo>
                    <a:pt x="27" y="1"/>
                  </a:lnTo>
                  <a:lnTo>
                    <a:pt x="21" y="4"/>
                  </a:lnTo>
                  <a:lnTo>
                    <a:pt x="16" y="6"/>
                  </a:lnTo>
                  <a:lnTo>
                    <a:pt x="12" y="10"/>
                  </a:lnTo>
                  <a:lnTo>
                    <a:pt x="7" y="14"/>
                  </a:lnTo>
                  <a:lnTo>
                    <a:pt x="5" y="19"/>
                  </a:lnTo>
                  <a:lnTo>
                    <a:pt x="2" y="25"/>
                  </a:lnTo>
                  <a:lnTo>
                    <a:pt x="1" y="29"/>
                  </a:lnTo>
                  <a:lnTo>
                    <a:pt x="0" y="3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1" name="Freeform 41">
              <a:extLst>
                <a:ext uri="{FF2B5EF4-FFF2-40B4-BE49-F238E27FC236}">
                  <a16:creationId xmlns:a16="http://schemas.microsoft.com/office/drawing/2014/main" id="{44622DA2-8B0E-499F-91DA-C1AA0CBF7AF9}"/>
                </a:ext>
              </a:extLst>
            </p:cNvPr>
            <p:cNvSpPr>
              <a:spLocks/>
            </p:cNvSpPr>
            <p:nvPr/>
          </p:nvSpPr>
          <p:spPr bwMode="auto">
            <a:xfrm>
              <a:off x="4314825" y="4813300"/>
              <a:ext cx="84137" cy="115887"/>
            </a:xfrm>
            <a:custGeom>
              <a:avLst/>
              <a:gdLst>
                <a:gd name="T0" fmla="*/ 155 w 160"/>
                <a:gd name="T1" fmla="*/ 217 h 219"/>
                <a:gd name="T2" fmla="*/ 155 w 160"/>
                <a:gd name="T3" fmla="*/ 217 h 219"/>
                <a:gd name="T4" fmla="*/ 158 w 160"/>
                <a:gd name="T5" fmla="*/ 213 h 219"/>
                <a:gd name="T6" fmla="*/ 160 w 160"/>
                <a:gd name="T7" fmla="*/ 209 h 219"/>
                <a:gd name="T8" fmla="*/ 160 w 160"/>
                <a:gd name="T9" fmla="*/ 204 h 219"/>
                <a:gd name="T10" fmla="*/ 158 w 160"/>
                <a:gd name="T11" fmla="*/ 199 h 219"/>
                <a:gd name="T12" fmla="*/ 23 w 160"/>
                <a:gd name="T13" fmla="*/ 5 h 219"/>
                <a:gd name="T14" fmla="*/ 23 w 160"/>
                <a:gd name="T15" fmla="*/ 5 h 219"/>
                <a:gd name="T16" fmla="*/ 19 w 160"/>
                <a:gd name="T17" fmla="*/ 2 h 219"/>
                <a:gd name="T18" fmla="*/ 14 w 160"/>
                <a:gd name="T19" fmla="*/ 0 h 219"/>
                <a:gd name="T20" fmla="*/ 10 w 160"/>
                <a:gd name="T21" fmla="*/ 0 h 219"/>
                <a:gd name="T22" fmla="*/ 5 w 160"/>
                <a:gd name="T23" fmla="*/ 2 h 219"/>
                <a:gd name="T24" fmla="*/ 5 w 160"/>
                <a:gd name="T25" fmla="*/ 2 h 219"/>
                <a:gd name="T26" fmla="*/ 2 w 160"/>
                <a:gd name="T27" fmla="*/ 5 h 219"/>
                <a:gd name="T28" fmla="*/ 0 w 160"/>
                <a:gd name="T29" fmla="*/ 10 h 219"/>
                <a:gd name="T30" fmla="*/ 0 w 160"/>
                <a:gd name="T31" fmla="*/ 15 h 219"/>
                <a:gd name="T32" fmla="*/ 2 w 160"/>
                <a:gd name="T33" fmla="*/ 19 h 219"/>
                <a:gd name="T34" fmla="*/ 137 w 160"/>
                <a:gd name="T35" fmla="*/ 213 h 219"/>
                <a:gd name="T36" fmla="*/ 137 w 160"/>
                <a:gd name="T37" fmla="*/ 213 h 219"/>
                <a:gd name="T38" fmla="*/ 140 w 160"/>
                <a:gd name="T39" fmla="*/ 216 h 219"/>
                <a:gd name="T40" fmla="*/ 142 w 160"/>
                <a:gd name="T41" fmla="*/ 218 h 219"/>
                <a:gd name="T42" fmla="*/ 148 w 160"/>
                <a:gd name="T43" fmla="*/ 219 h 219"/>
                <a:gd name="T44" fmla="*/ 148 w 160"/>
                <a:gd name="T45" fmla="*/ 219 h 219"/>
                <a:gd name="T46" fmla="*/ 151 w 160"/>
                <a:gd name="T47" fmla="*/ 219 h 219"/>
                <a:gd name="T48" fmla="*/ 155 w 160"/>
                <a:gd name="T49"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219">
                  <a:moveTo>
                    <a:pt x="155" y="217"/>
                  </a:moveTo>
                  <a:lnTo>
                    <a:pt x="155" y="217"/>
                  </a:lnTo>
                  <a:lnTo>
                    <a:pt x="158" y="213"/>
                  </a:lnTo>
                  <a:lnTo>
                    <a:pt x="160" y="209"/>
                  </a:lnTo>
                  <a:lnTo>
                    <a:pt x="160" y="204"/>
                  </a:lnTo>
                  <a:lnTo>
                    <a:pt x="158" y="199"/>
                  </a:lnTo>
                  <a:lnTo>
                    <a:pt x="23" y="5"/>
                  </a:lnTo>
                  <a:lnTo>
                    <a:pt x="23" y="5"/>
                  </a:lnTo>
                  <a:lnTo>
                    <a:pt x="19" y="2"/>
                  </a:lnTo>
                  <a:lnTo>
                    <a:pt x="14" y="0"/>
                  </a:lnTo>
                  <a:lnTo>
                    <a:pt x="10" y="0"/>
                  </a:lnTo>
                  <a:lnTo>
                    <a:pt x="5" y="2"/>
                  </a:lnTo>
                  <a:lnTo>
                    <a:pt x="5" y="2"/>
                  </a:lnTo>
                  <a:lnTo>
                    <a:pt x="2" y="5"/>
                  </a:lnTo>
                  <a:lnTo>
                    <a:pt x="0" y="10"/>
                  </a:lnTo>
                  <a:lnTo>
                    <a:pt x="0" y="15"/>
                  </a:lnTo>
                  <a:lnTo>
                    <a:pt x="2" y="19"/>
                  </a:lnTo>
                  <a:lnTo>
                    <a:pt x="137" y="213"/>
                  </a:lnTo>
                  <a:lnTo>
                    <a:pt x="137" y="213"/>
                  </a:lnTo>
                  <a:lnTo>
                    <a:pt x="140" y="216"/>
                  </a:lnTo>
                  <a:lnTo>
                    <a:pt x="142" y="218"/>
                  </a:lnTo>
                  <a:lnTo>
                    <a:pt x="148" y="219"/>
                  </a:lnTo>
                  <a:lnTo>
                    <a:pt x="148" y="219"/>
                  </a:lnTo>
                  <a:lnTo>
                    <a:pt x="151" y="219"/>
                  </a:lnTo>
                  <a:lnTo>
                    <a:pt x="155" y="2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122" name="Grupa 121">
              <a:extLst>
                <a:ext uri="{FF2B5EF4-FFF2-40B4-BE49-F238E27FC236}">
                  <a16:creationId xmlns:a16="http://schemas.microsoft.com/office/drawing/2014/main" id="{8DA06EA6-7B72-48F3-A87B-88130E9D77CE}"/>
                </a:ext>
              </a:extLst>
            </p:cNvPr>
            <p:cNvGrpSpPr/>
            <p:nvPr/>
          </p:nvGrpSpPr>
          <p:grpSpPr>
            <a:xfrm>
              <a:off x="4225925" y="4981575"/>
              <a:ext cx="79375" cy="39687"/>
              <a:chOff x="4225925" y="4981575"/>
              <a:chExt cx="79375" cy="39687"/>
            </a:xfrm>
            <a:grpFill/>
          </p:grpSpPr>
          <p:sp>
            <p:nvSpPr>
              <p:cNvPr id="123" name="Freeform 42">
                <a:extLst>
                  <a:ext uri="{FF2B5EF4-FFF2-40B4-BE49-F238E27FC236}">
                    <a16:creationId xmlns:a16="http://schemas.microsoft.com/office/drawing/2014/main" id="{E9753B78-F1AF-466F-80B5-9F47E635C7F1}"/>
                  </a:ext>
                </a:extLst>
              </p:cNvPr>
              <p:cNvSpPr>
                <a:spLocks/>
              </p:cNvSpPr>
              <p:nvPr/>
            </p:nvSpPr>
            <p:spPr bwMode="auto">
              <a:xfrm>
                <a:off x="4271963" y="4981575"/>
                <a:ext cx="33337" cy="31750"/>
              </a:xfrm>
              <a:custGeom>
                <a:avLst/>
                <a:gdLst>
                  <a:gd name="T0" fmla="*/ 31 w 61"/>
                  <a:gd name="T1" fmla="*/ 0 h 60"/>
                  <a:gd name="T2" fmla="*/ 31 w 61"/>
                  <a:gd name="T3" fmla="*/ 0 h 60"/>
                  <a:gd name="T4" fmla="*/ 25 w 61"/>
                  <a:gd name="T5" fmla="*/ 0 h 60"/>
                  <a:gd name="T6" fmla="*/ 19 w 61"/>
                  <a:gd name="T7" fmla="*/ 2 h 60"/>
                  <a:gd name="T8" fmla="*/ 14 w 61"/>
                  <a:gd name="T9" fmla="*/ 4 h 60"/>
                  <a:gd name="T10" fmla="*/ 10 w 61"/>
                  <a:gd name="T11" fmla="*/ 8 h 60"/>
                  <a:gd name="T12" fmla="*/ 6 w 61"/>
                  <a:gd name="T13" fmla="*/ 12 h 60"/>
                  <a:gd name="T14" fmla="*/ 3 w 61"/>
                  <a:gd name="T15" fmla="*/ 17 h 60"/>
                  <a:gd name="T16" fmla="*/ 2 w 61"/>
                  <a:gd name="T17" fmla="*/ 23 h 60"/>
                  <a:gd name="T18" fmla="*/ 0 w 61"/>
                  <a:gd name="T19" fmla="*/ 30 h 60"/>
                  <a:gd name="T20" fmla="*/ 0 w 61"/>
                  <a:gd name="T21" fmla="*/ 30 h 60"/>
                  <a:gd name="T22" fmla="*/ 2 w 61"/>
                  <a:gd name="T23" fmla="*/ 36 h 60"/>
                  <a:gd name="T24" fmla="*/ 3 w 61"/>
                  <a:gd name="T25" fmla="*/ 41 h 60"/>
                  <a:gd name="T26" fmla="*/ 6 w 61"/>
                  <a:gd name="T27" fmla="*/ 46 h 60"/>
                  <a:gd name="T28" fmla="*/ 10 w 61"/>
                  <a:gd name="T29" fmla="*/ 51 h 60"/>
                  <a:gd name="T30" fmla="*/ 14 w 61"/>
                  <a:gd name="T31" fmla="*/ 54 h 60"/>
                  <a:gd name="T32" fmla="*/ 19 w 61"/>
                  <a:gd name="T33" fmla="*/ 57 h 60"/>
                  <a:gd name="T34" fmla="*/ 25 w 61"/>
                  <a:gd name="T35" fmla="*/ 59 h 60"/>
                  <a:gd name="T36" fmla="*/ 31 w 61"/>
                  <a:gd name="T37" fmla="*/ 60 h 60"/>
                  <a:gd name="T38" fmla="*/ 31 w 61"/>
                  <a:gd name="T39" fmla="*/ 60 h 60"/>
                  <a:gd name="T40" fmla="*/ 36 w 61"/>
                  <a:gd name="T41" fmla="*/ 59 h 60"/>
                  <a:gd name="T42" fmla="*/ 42 w 61"/>
                  <a:gd name="T43" fmla="*/ 57 h 60"/>
                  <a:gd name="T44" fmla="*/ 48 w 61"/>
                  <a:gd name="T45" fmla="*/ 54 h 60"/>
                  <a:gd name="T46" fmla="*/ 51 w 61"/>
                  <a:gd name="T47" fmla="*/ 51 h 60"/>
                  <a:gd name="T48" fmla="*/ 56 w 61"/>
                  <a:gd name="T49" fmla="*/ 46 h 60"/>
                  <a:gd name="T50" fmla="*/ 58 w 61"/>
                  <a:gd name="T51" fmla="*/ 41 h 60"/>
                  <a:gd name="T52" fmla="*/ 61 w 61"/>
                  <a:gd name="T53" fmla="*/ 36 h 60"/>
                  <a:gd name="T54" fmla="*/ 61 w 61"/>
                  <a:gd name="T55" fmla="*/ 30 h 60"/>
                  <a:gd name="T56" fmla="*/ 61 w 61"/>
                  <a:gd name="T57" fmla="*/ 30 h 60"/>
                  <a:gd name="T58" fmla="*/ 61 w 61"/>
                  <a:gd name="T59" fmla="*/ 23 h 60"/>
                  <a:gd name="T60" fmla="*/ 58 w 61"/>
                  <a:gd name="T61" fmla="*/ 17 h 60"/>
                  <a:gd name="T62" fmla="*/ 56 w 61"/>
                  <a:gd name="T63" fmla="*/ 12 h 60"/>
                  <a:gd name="T64" fmla="*/ 51 w 61"/>
                  <a:gd name="T65" fmla="*/ 8 h 60"/>
                  <a:gd name="T66" fmla="*/ 48 w 61"/>
                  <a:gd name="T67" fmla="*/ 4 h 60"/>
                  <a:gd name="T68" fmla="*/ 42 w 61"/>
                  <a:gd name="T69" fmla="*/ 2 h 60"/>
                  <a:gd name="T70" fmla="*/ 36 w 61"/>
                  <a:gd name="T71" fmla="*/ 0 h 60"/>
                  <a:gd name="T72" fmla="*/ 31 w 61"/>
                  <a:gd name="T73" fmla="*/ 0 h 60"/>
                  <a:gd name="T74" fmla="*/ 31 w 61"/>
                  <a:gd name="T7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60">
                    <a:moveTo>
                      <a:pt x="31" y="0"/>
                    </a:moveTo>
                    <a:lnTo>
                      <a:pt x="31" y="0"/>
                    </a:lnTo>
                    <a:lnTo>
                      <a:pt x="25" y="0"/>
                    </a:lnTo>
                    <a:lnTo>
                      <a:pt x="19" y="2"/>
                    </a:lnTo>
                    <a:lnTo>
                      <a:pt x="14" y="4"/>
                    </a:lnTo>
                    <a:lnTo>
                      <a:pt x="10" y="8"/>
                    </a:lnTo>
                    <a:lnTo>
                      <a:pt x="6" y="12"/>
                    </a:lnTo>
                    <a:lnTo>
                      <a:pt x="3" y="17"/>
                    </a:lnTo>
                    <a:lnTo>
                      <a:pt x="2" y="23"/>
                    </a:lnTo>
                    <a:lnTo>
                      <a:pt x="0" y="30"/>
                    </a:lnTo>
                    <a:lnTo>
                      <a:pt x="0" y="30"/>
                    </a:lnTo>
                    <a:lnTo>
                      <a:pt x="2" y="36"/>
                    </a:lnTo>
                    <a:lnTo>
                      <a:pt x="3" y="41"/>
                    </a:lnTo>
                    <a:lnTo>
                      <a:pt x="6" y="46"/>
                    </a:lnTo>
                    <a:lnTo>
                      <a:pt x="10" y="51"/>
                    </a:lnTo>
                    <a:lnTo>
                      <a:pt x="14" y="54"/>
                    </a:lnTo>
                    <a:lnTo>
                      <a:pt x="19" y="57"/>
                    </a:lnTo>
                    <a:lnTo>
                      <a:pt x="25" y="59"/>
                    </a:lnTo>
                    <a:lnTo>
                      <a:pt x="31" y="60"/>
                    </a:lnTo>
                    <a:lnTo>
                      <a:pt x="31" y="60"/>
                    </a:lnTo>
                    <a:lnTo>
                      <a:pt x="36" y="59"/>
                    </a:lnTo>
                    <a:lnTo>
                      <a:pt x="42" y="57"/>
                    </a:lnTo>
                    <a:lnTo>
                      <a:pt x="48" y="54"/>
                    </a:lnTo>
                    <a:lnTo>
                      <a:pt x="51" y="51"/>
                    </a:lnTo>
                    <a:lnTo>
                      <a:pt x="56" y="46"/>
                    </a:lnTo>
                    <a:lnTo>
                      <a:pt x="58" y="41"/>
                    </a:lnTo>
                    <a:lnTo>
                      <a:pt x="61" y="36"/>
                    </a:lnTo>
                    <a:lnTo>
                      <a:pt x="61" y="30"/>
                    </a:lnTo>
                    <a:lnTo>
                      <a:pt x="61" y="30"/>
                    </a:lnTo>
                    <a:lnTo>
                      <a:pt x="61" y="23"/>
                    </a:lnTo>
                    <a:lnTo>
                      <a:pt x="58" y="17"/>
                    </a:lnTo>
                    <a:lnTo>
                      <a:pt x="56" y="12"/>
                    </a:lnTo>
                    <a:lnTo>
                      <a:pt x="51" y="8"/>
                    </a:lnTo>
                    <a:lnTo>
                      <a:pt x="48" y="4"/>
                    </a:lnTo>
                    <a:lnTo>
                      <a:pt x="42" y="2"/>
                    </a:lnTo>
                    <a:lnTo>
                      <a:pt x="36" y="0"/>
                    </a:lnTo>
                    <a:lnTo>
                      <a:pt x="31" y="0"/>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4" name="Freeform 43">
                <a:extLst>
                  <a:ext uri="{FF2B5EF4-FFF2-40B4-BE49-F238E27FC236}">
                    <a16:creationId xmlns:a16="http://schemas.microsoft.com/office/drawing/2014/main" id="{D79F26CC-1CA7-4903-A86D-A806A34E77BC}"/>
                  </a:ext>
                </a:extLst>
              </p:cNvPr>
              <p:cNvSpPr>
                <a:spLocks/>
              </p:cNvSpPr>
              <p:nvPr/>
            </p:nvSpPr>
            <p:spPr bwMode="auto">
              <a:xfrm>
                <a:off x="4225925" y="5000625"/>
                <a:ext cx="19050" cy="20637"/>
              </a:xfrm>
              <a:custGeom>
                <a:avLst/>
                <a:gdLst>
                  <a:gd name="T0" fmla="*/ 19 w 37"/>
                  <a:gd name="T1" fmla="*/ 0 h 37"/>
                  <a:gd name="T2" fmla="*/ 19 w 37"/>
                  <a:gd name="T3" fmla="*/ 0 h 37"/>
                  <a:gd name="T4" fmla="*/ 15 w 37"/>
                  <a:gd name="T5" fmla="*/ 1 h 37"/>
                  <a:gd name="T6" fmla="*/ 12 w 37"/>
                  <a:gd name="T7" fmla="*/ 2 h 37"/>
                  <a:gd name="T8" fmla="*/ 6 w 37"/>
                  <a:gd name="T9" fmla="*/ 6 h 37"/>
                  <a:gd name="T10" fmla="*/ 2 w 37"/>
                  <a:gd name="T11" fmla="*/ 12 h 37"/>
                  <a:gd name="T12" fmla="*/ 1 w 37"/>
                  <a:gd name="T13" fmla="*/ 15 h 37"/>
                  <a:gd name="T14" fmla="*/ 0 w 37"/>
                  <a:gd name="T15" fmla="*/ 19 h 37"/>
                  <a:gd name="T16" fmla="*/ 0 w 37"/>
                  <a:gd name="T17" fmla="*/ 19 h 37"/>
                  <a:gd name="T18" fmla="*/ 1 w 37"/>
                  <a:gd name="T19" fmla="*/ 22 h 37"/>
                  <a:gd name="T20" fmla="*/ 2 w 37"/>
                  <a:gd name="T21" fmla="*/ 26 h 37"/>
                  <a:gd name="T22" fmla="*/ 6 w 37"/>
                  <a:gd name="T23" fmla="*/ 31 h 37"/>
                  <a:gd name="T24" fmla="*/ 12 w 37"/>
                  <a:gd name="T25" fmla="*/ 36 h 37"/>
                  <a:gd name="T26" fmla="*/ 15 w 37"/>
                  <a:gd name="T27" fmla="*/ 37 h 37"/>
                  <a:gd name="T28" fmla="*/ 19 w 37"/>
                  <a:gd name="T29" fmla="*/ 37 h 37"/>
                  <a:gd name="T30" fmla="*/ 19 w 37"/>
                  <a:gd name="T31" fmla="*/ 37 h 37"/>
                  <a:gd name="T32" fmla="*/ 23 w 37"/>
                  <a:gd name="T33" fmla="*/ 37 h 37"/>
                  <a:gd name="T34" fmla="*/ 26 w 37"/>
                  <a:gd name="T35" fmla="*/ 36 h 37"/>
                  <a:gd name="T36" fmla="*/ 32 w 37"/>
                  <a:gd name="T37" fmla="*/ 31 h 37"/>
                  <a:gd name="T38" fmla="*/ 36 w 37"/>
                  <a:gd name="T39" fmla="*/ 26 h 37"/>
                  <a:gd name="T40" fmla="*/ 37 w 37"/>
                  <a:gd name="T41" fmla="*/ 22 h 37"/>
                  <a:gd name="T42" fmla="*/ 37 w 37"/>
                  <a:gd name="T43" fmla="*/ 19 h 37"/>
                  <a:gd name="T44" fmla="*/ 37 w 37"/>
                  <a:gd name="T45" fmla="*/ 19 h 37"/>
                  <a:gd name="T46" fmla="*/ 37 w 37"/>
                  <a:gd name="T47" fmla="*/ 15 h 37"/>
                  <a:gd name="T48" fmla="*/ 36 w 37"/>
                  <a:gd name="T49" fmla="*/ 12 h 37"/>
                  <a:gd name="T50" fmla="*/ 32 w 37"/>
                  <a:gd name="T51" fmla="*/ 6 h 37"/>
                  <a:gd name="T52" fmla="*/ 26 w 37"/>
                  <a:gd name="T53" fmla="*/ 2 h 37"/>
                  <a:gd name="T54" fmla="*/ 23 w 37"/>
                  <a:gd name="T55" fmla="*/ 1 h 37"/>
                  <a:gd name="T56" fmla="*/ 19 w 37"/>
                  <a:gd name="T57" fmla="*/ 0 h 37"/>
                  <a:gd name="T58" fmla="*/ 19 w 37"/>
                  <a:gd name="T5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7">
                    <a:moveTo>
                      <a:pt x="19" y="0"/>
                    </a:moveTo>
                    <a:lnTo>
                      <a:pt x="19" y="0"/>
                    </a:lnTo>
                    <a:lnTo>
                      <a:pt x="15" y="1"/>
                    </a:lnTo>
                    <a:lnTo>
                      <a:pt x="12" y="2"/>
                    </a:lnTo>
                    <a:lnTo>
                      <a:pt x="6" y="6"/>
                    </a:lnTo>
                    <a:lnTo>
                      <a:pt x="2" y="12"/>
                    </a:lnTo>
                    <a:lnTo>
                      <a:pt x="1" y="15"/>
                    </a:lnTo>
                    <a:lnTo>
                      <a:pt x="0" y="19"/>
                    </a:lnTo>
                    <a:lnTo>
                      <a:pt x="0" y="19"/>
                    </a:lnTo>
                    <a:lnTo>
                      <a:pt x="1" y="22"/>
                    </a:lnTo>
                    <a:lnTo>
                      <a:pt x="2" y="26"/>
                    </a:lnTo>
                    <a:lnTo>
                      <a:pt x="6" y="31"/>
                    </a:lnTo>
                    <a:lnTo>
                      <a:pt x="12" y="36"/>
                    </a:lnTo>
                    <a:lnTo>
                      <a:pt x="15" y="37"/>
                    </a:lnTo>
                    <a:lnTo>
                      <a:pt x="19" y="37"/>
                    </a:lnTo>
                    <a:lnTo>
                      <a:pt x="19" y="37"/>
                    </a:lnTo>
                    <a:lnTo>
                      <a:pt x="23" y="37"/>
                    </a:lnTo>
                    <a:lnTo>
                      <a:pt x="26" y="36"/>
                    </a:lnTo>
                    <a:lnTo>
                      <a:pt x="32" y="31"/>
                    </a:lnTo>
                    <a:lnTo>
                      <a:pt x="36" y="26"/>
                    </a:lnTo>
                    <a:lnTo>
                      <a:pt x="37" y="22"/>
                    </a:lnTo>
                    <a:lnTo>
                      <a:pt x="37" y="19"/>
                    </a:lnTo>
                    <a:lnTo>
                      <a:pt x="37" y="19"/>
                    </a:lnTo>
                    <a:lnTo>
                      <a:pt x="37" y="15"/>
                    </a:lnTo>
                    <a:lnTo>
                      <a:pt x="36" y="12"/>
                    </a:lnTo>
                    <a:lnTo>
                      <a:pt x="32" y="6"/>
                    </a:lnTo>
                    <a:lnTo>
                      <a:pt x="26" y="2"/>
                    </a:lnTo>
                    <a:lnTo>
                      <a:pt x="23" y="1"/>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pic>
        <p:nvPicPr>
          <p:cNvPr id="125" name="Obraz 124">
            <a:extLst>
              <a:ext uri="{FF2B5EF4-FFF2-40B4-BE49-F238E27FC236}">
                <a16:creationId xmlns:a16="http://schemas.microsoft.com/office/drawing/2014/main" id="{B252B703-01A4-4703-A0C7-DC9B95E7F513}"/>
              </a:ext>
            </a:extLst>
          </p:cNvPr>
          <p:cNvPicPr>
            <a:picLocks noChangeAspect="1"/>
          </p:cNvPicPr>
          <p:nvPr/>
        </p:nvPicPr>
        <p:blipFill>
          <a:blip r:embed="rId9"/>
          <a:stretch>
            <a:fillRect/>
          </a:stretch>
        </p:blipFill>
        <p:spPr>
          <a:xfrm>
            <a:off x="1267786" y="2963331"/>
            <a:ext cx="324000" cy="324000"/>
          </a:xfrm>
          <a:prstGeom prst="rect">
            <a:avLst/>
          </a:prstGeom>
        </p:spPr>
      </p:pic>
      <p:grpSp>
        <p:nvGrpSpPr>
          <p:cNvPr id="126" name="Grupa 125">
            <a:extLst>
              <a:ext uri="{FF2B5EF4-FFF2-40B4-BE49-F238E27FC236}">
                <a16:creationId xmlns:a16="http://schemas.microsoft.com/office/drawing/2014/main" id="{CAB07478-D7B3-4976-9D68-0577906DF84D}"/>
              </a:ext>
            </a:extLst>
          </p:cNvPr>
          <p:cNvGrpSpPr>
            <a:grpSpLocks noChangeAspect="1"/>
          </p:cNvGrpSpPr>
          <p:nvPr/>
        </p:nvGrpSpPr>
        <p:grpSpPr>
          <a:xfrm>
            <a:off x="5165420" y="2986758"/>
            <a:ext cx="324001" cy="324000"/>
            <a:chOff x="4679950" y="1557338"/>
            <a:chExt cx="693738" cy="693737"/>
          </a:xfrm>
          <a:solidFill>
            <a:srgbClr val="BFBFBF"/>
          </a:solidFill>
        </p:grpSpPr>
        <p:sp>
          <p:nvSpPr>
            <p:cNvPr id="127" name="Freeform 33">
              <a:extLst>
                <a:ext uri="{FF2B5EF4-FFF2-40B4-BE49-F238E27FC236}">
                  <a16:creationId xmlns:a16="http://schemas.microsoft.com/office/drawing/2014/main" id="{D2DC16B5-8E2C-4858-A798-FFCE7E1AC8F7}"/>
                </a:ext>
              </a:extLst>
            </p:cNvPr>
            <p:cNvSpPr>
              <a:spLocks/>
            </p:cNvSpPr>
            <p:nvPr/>
          </p:nvSpPr>
          <p:spPr bwMode="auto">
            <a:xfrm>
              <a:off x="5205413" y="1884363"/>
              <a:ext cx="168275" cy="39687"/>
            </a:xfrm>
            <a:custGeom>
              <a:avLst/>
              <a:gdLst>
                <a:gd name="T0" fmla="*/ 0 w 318"/>
                <a:gd name="T1" fmla="*/ 38 h 75"/>
                <a:gd name="T2" fmla="*/ 0 w 318"/>
                <a:gd name="T3" fmla="*/ 38 h 75"/>
                <a:gd name="T4" fmla="*/ 1 w 318"/>
                <a:gd name="T5" fmla="*/ 45 h 75"/>
                <a:gd name="T6" fmla="*/ 3 w 318"/>
                <a:gd name="T7" fmla="*/ 52 h 75"/>
                <a:gd name="T8" fmla="*/ 7 w 318"/>
                <a:gd name="T9" fmla="*/ 58 h 75"/>
                <a:gd name="T10" fmla="*/ 11 w 318"/>
                <a:gd name="T11" fmla="*/ 64 h 75"/>
                <a:gd name="T12" fmla="*/ 16 w 318"/>
                <a:gd name="T13" fmla="*/ 69 h 75"/>
                <a:gd name="T14" fmla="*/ 23 w 318"/>
                <a:gd name="T15" fmla="*/ 72 h 75"/>
                <a:gd name="T16" fmla="*/ 29 w 318"/>
                <a:gd name="T17" fmla="*/ 74 h 75"/>
                <a:gd name="T18" fmla="*/ 37 w 318"/>
                <a:gd name="T19" fmla="*/ 75 h 75"/>
                <a:gd name="T20" fmla="*/ 280 w 318"/>
                <a:gd name="T21" fmla="*/ 75 h 75"/>
                <a:gd name="T22" fmla="*/ 280 w 318"/>
                <a:gd name="T23" fmla="*/ 75 h 75"/>
                <a:gd name="T24" fmla="*/ 288 w 318"/>
                <a:gd name="T25" fmla="*/ 74 h 75"/>
                <a:gd name="T26" fmla="*/ 295 w 318"/>
                <a:gd name="T27" fmla="*/ 72 h 75"/>
                <a:gd name="T28" fmla="*/ 302 w 318"/>
                <a:gd name="T29" fmla="*/ 69 h 75"/>
                <a:gd name="T30" fmla="*/ 307 w 318"/>
                <a:gd name="T31" fmla="*/ 64 h 75"/>
                <a:gd name="T32" fmla="*/ 311 w 318"/>
                <a:gd name="T33" fmla="*/ 58 h 75"/>
                <a:gd name="T34" fmla="*/ 315 w 318"/>
                <a:gd name="T35" fmla="*/ 52 h 75"/>
                <a:gd name="T36" fmla="*/ 317 w 318"/>
                <a:gd name="T37" fmla="*/ 45 h 75"/>
                <a:gd name="T38" fmla="*/ 318 w 318"/>
                <a:gd name="T39" fmla="*/ 38 h 75"/>
                <a:gd name="T40" fmla="*/ 318 w 318"/>
                <a:gd name="T41" fmla="*/ 38 h 75"/>
                <a:gd name="T42" fmla="*/ 317 w 318"/>
                <a:gd name="T43" fmla="*/ 30 h 75"/>
                <a:gd name="T44" fmla="*/ 315 w 318"/>
                <a:gd name="T45" fmla="*/ 22 h 75"/>
                <a:gd name="T46" fmla="*/ 311 w 318"/>
                <a:gd name="T47" fmla="*/ 16 h 75"/>
                <a:gd name="T48" fmla="*/ 307 w 318"/>
                <a:gd name="T49" fmla="*/ 10 h 75"/>
                <a:gd name="T50" fmla="*/ 302 w 318"/>
                <a:gd name="T51" fmla="*/ 6 h 75"/>
                <a:gd name="T52" fmla="*/ 295 w 318"/>
                <a:gd name="T53" fmla="*/ 3 h 75"/>
                <a:gd name="T54" fmla="*/ 288 w 318"/>
                <a:gd name="T55" fmla="*/ 1 h 75"/>
                <a:gd name="T56" fmla="*/ 280 w 318"/>
                <a:gd name="T57" fmla="*/ 0 h 75"/>
                <a:gd name="T58" fmla="*/ 37 w 318"/>
                <a:gd name="T59" fmla="*/ 0 h 75"/>
                <a:gd name="T60" fmla="*/ 37 w 318"/>
                <a:gd name="T61" fmla="*/ 0 h 75"/>
                <a:gd name="T62" fmla="*/ 29 w 318"/>
                <a:gd name="T63" fmla="*/ 1 h 75"/>
                <a:gd name="T64" fmla="*/ 23 w 318"/>
                <a:gd name="T65" fmla="*/ 3 h 75"/>
                <a:gd name="T66" fmla="*/ 16 w 318"/>
                <a:gd name="T67" fmla="*/ 6 h 75"/>
                <a:gd name="T68" fmla="*/ 11 w 318"/>
                <a:gd name="T69" fmla="*/ 10 h 75"/>
                <a:gd name="T70" fmla="*/ 7 w 318"/>
                <a:gd name="T71" fmla="*/ 16 h 75"/>
                <a:gd name="T72" fmla="*/ 3 w 318"/>
                <a:gd name="T73" fmla="*/ 22 h 75"/>
                <a:gd name="T74" fmla="*/ 1 w 318"/>
                <a:gd name="T75" fmla="*/ 30 h 75"/>
                <a:gd name="T76" fmla="*/ 0 w 318"/>
                <a:gd name="T77" fmla="*/ 38 h 75"/>
                <a:gd name="T78" fmla="*/ 0 w 318"/>
                <a:gd name="T79"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8" h="75">
                  <a:moveTo>
                    <a:pt x="0" y="38"/>
                  </a:moveTo>
                  <a:lnTo>
                    <a:pt x="0" y="38"/>
                  </a:lnTo>
                  <a:lnTo>
                    <a:pt x="1" y="45"/>
                  </a:lnTo>
                  <a:lnTo>
                    <a:pt x="3" y="52"/>
                  </a:lnTo>
                  <a:lnTo>
                    <a:pt x="7" y="58"/>
                  </a:lnTo>
                  <a:lnTo>
                    <a:pt x="11" y="64"/>
                  </a:lnTo>
                  <a:lnTo>
                    <a:pt x="16" y="69"/>
                  </a:lnTo>
                  <a:lnTo>
                    <a:pt x="23" y="72"/>
                  </a:lnTo>
                  <a:lnTo>
                    <a:pt x="29" y="74"/>
                  </a:lnTo>
                  <a:lnTo>
                    <a:pt x="37" y="75"/>
                  </a:lnTo>
                  <a:lnTo>
                    <a:pt x="280" y="75"/>
                  </a:lnTo>
                  <a:lnTo>
                    <a:pt x="280" y="75"/>
                  </a:lnTo>
                  <a:lnTo>
                    <a:pt x="288" y="74"/>
                  </a:lnTo>
                  <a:lnTo>
                    <a:pt x="295" y="72"/>
                  </a:lnTo>
                  <a:lnTo>
                    <a:pt x="302" y="69"/>
                  </a:lnTo>
                  <a:lnTo>
                    <a:pt x="307" y="64"/>
                  </a:lnTo>
                  <a:lnTo>
                    <a:pt x="311" y="58"/>
                  </a:lnTo>
                  <a:lnTo>
                    <a:pt x="315" y="52"/>
                  </a:lnTo>
                  <a:lnTo>
                    <a:pt x="317" y="45"/>
                  </a:lnTo>
                  <a:lnTo>
                    <a:pt x="318" y="38"/>
                  </a:lnTo>
                  <a:lnTo>
                    <a:pt x="318" y="38"/>
                  </a:lnTo>
                  <a:lnTo>
                    <a:pt x="317" y="30"/>
                  </a:lnTo>
                  <a:lnTo>
                    <a:pt x="315" y="22"/>
                  </a:lnTo>
                  <a:lnTo>
                    <a:pt x="311" y="16"/>
                  </a:lnTo>
                  <a:lnTo>
                    <a:pt x="307" y="10"/>
                  </a:lnTo>
                  <a:lnTo>
                    <a:pt x="302" y="6"/>
                  </a:lnTo>
                  <a:lnTo>
                    <a:pt x="295" y="3"/>
                  </a:lnTo>
                  <a:lnTo>
                    <a:pt x="288" y="1"/>
                  </a:lnTo>
                  <a:lnTo>
                    <a:pt x="280" y="0"/>
                  </a:lnTo>
                  <a:lnTo>
                    <a:pt x="37" y="0"/>
                  </a:lnTo>
                  <a:lnTo>
                    <a:pt x="37" y="0"/>
                  </a:lnTo>
                  <a:lnTo>
                    <a:pt x="29" y="1"/>
                  </a:lnTo>
                  <a:lnTo>
                    <a:pt x="23" y="3"/>
                  </a:lnTo>
                  <a:lnTo>
                    <a:pt x="16" y="6"/>
                  </a:lnTo>
                  <a:lnTo>
                    <a:pt x="11" y="10"/>
                  </a:lnTo>
                  <a:lnTo>
                    <a:pt x="7" y="16"/>
                  </a:lnTo>
                  <a:lnTo>
                    <a:pt x="3" y="22"/>
                  </a:lnTo>
                  <a:lnTo>
                    <a:pt x="1" y="30"/>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8" name="Freeform 34">
              <a:extLst>
                <a:ext uri="{FF2B5EF4-FFF2-40B4-BE49-F238E27FC236}">
                  <a16:creationId xmlns:a16="http://schemas.microsoft.com/office/drawing/2014/main" id="{997E508E-4A55-48DD-8C94-2DC7532ADF62}"/>
                </a:ext>
              </a:extLst>
            </p:cNvPr>
            <p:cNvSpPr>
              <a:spLocks/>
            </p:cNvSpPr>
            <p:nvPr/>
          </p:nvSpPr>
          <p:spPr bwMode="auto">
            <a:xfrm>
              <a:off x="4679950" y="1884363"/>
              <a:ext cx="168275" cy="39687"/>
            </a:xfrm>
            <a:custGeom>
              <a:avLst/>
              <a:gdLst>
                <a:gd name="T0" fmla="*/ 319 w 319"/>
                <a:gd name="T1" fmla="*/ 38 h 75"/>
                <a:gd name="T2" fmla="*/ 319 w 319"/>
                <a:gd name="T3" fmla="*/ 38 h 75"/>
                <a:gd name="T4" fmla="*/ 318 w 319"/>
                <a:gd name="T5" fmla="*/ 30 h 75"/>
                <a:gd name="T6" fmla="*/ 316 w 319"/>
                <a:gd name="T7" fmla="*/ 22 h 75"/>
                <a:gd name="T8" fmla="*/ 313 w 319"/>
                <a:gd name="T9" fmla="*/ 16 h 75"/>
                <a:gd name="T10" fmla="*/ 308 w 319"/>
                <a:gd name="T11" fmla="*/ 10 h 75"/>
                <a:gd name="T12" fmla="*/ 302 w 319"/>
                <a:gd name="T13" fmla="*/ 6 h 75"/>
                <a:gd name="T14" fmla="*/ 296 w 319"/>
                <a:gd name="T15" fmla="*/ 3 h 75"/>
                <a:gd name="T16" fmla="*/ 289 w 319"/>
                <a:gd name="T17" fmla="*/ 1 h 75"/>
                <a:gd name="T18" fmla="*/ 281 w 319"/>
                <a:gd name="T19" fmla="*/ 0 h 75"/>
                <a:gd name="T20" fmla="*/ 38 w 319"/>
                <a:gd name="T21" fmla="*/ 0 h 75"/>
                <a:gd name="T22" fmla="*/ 38 w 319"/>
                <a:gd name="T23" fmla="*/ 0 h 75"/>
                <a:gd name="T24" fmla="*/ 30 w 319"/>
                <a:gd name="T25" fmla="*/ 1 h 75"/>
                <a:gd name="T26" fmla="*/ 24 w 319"/>
                <a:gd name="T27" fmla="*/ 3 h 75"/>
                <a:gd name="T28" fmla="*/ 17 w 319"/>
                <a:gd name="T29" fmla="*/ 6 h 75"/>
                <a:gd name="T30" fmla="*/ 12 w 319"/>
                <a:gd name="T31" fmla="*/ 10 h 75"/>
                <a:gd name="T32" fmla="*/ 7 w 319"/>
                <a:gd name="T33" fmla="*/ 16 h 75"/>
                <a:gd name="T34" fmla="*/ 3 w 319"/>
                <a:gd name="T35" fmla="*/ 22 h 75"/>
                <a:gd name="T36" fmla="*/ 1 w 319"/>
                <a:gd name="T37" fmla="*/ 30 h 75"/>
                <a:gd name="T38" fmla="*/ 0 w 319"/>
                <a:gd name="T39" fmla="*/ 38 h 75"/>
                <a:gd name="T40" fmla="*/ 0 w 319"/>
                <a:gd name="T41" fmla="*/ 38 h 75"/>
                <a:gd name="T42" fmla="*/ 1 w 319"/>
                <a:gd name="T43" fmla="*/ 45 h 75"/>
                <a:gd name="T44" fmla="*/ 3 w 319"/>
                <a:gd name="T45" fmla="*/ 52 h 75"/>
                <a:gd name="T46" fmla="*/ 7 w 319"/>
                <a:gd name="T47" fmla="*/ 58 h 75"/>
                <a:gd name="T48" fmla="*/ 12 w 319"/>
                <a:gd name="T49" fmla="*/ 64 h 75"/>
                <a:gd name="T50" fmla="*/ 17 w 319"/>
                <a:gd name="T51" fmla="*/ 69 h 75"/>
                <a:gd name="T52" fmla="*/ 24 w 319"/>
                <a:gd name="T53" fmla="*/ 72 h 75"/>
                <a:gd name="T54" fmla="*/ 30 w 319"/>
                <a:gd name="T55" fmla="*/ 74 h 75"/>
                <a:gd name="T56" fmla="*/ 38 w 319"/>
                <a:gd name="T57" fmla="*/ 75 h 75"/>
                <a:gd name="T58" fmla="*/ 281 w 319"/>
                <a:gd name="T59" fmla="*/ 75 h 75"/>
                <a:gd name="T60" fmla="*/ 281 w 319"/>
                <a:gd name="T61" fmla="*/ 75 h 75"/>
                <a:gd name="T62" fmla="*/ 289 w 319"/>
                <a:gd name="T63" fmla="*/ 74 h 75"/>
                <a:gd name="T64" fmla="*/ 296 w 319"/>
                <a:gd name="T65" fmla="*/ 72 h 75"/>
                <a:gd name="T66" fmla="*/ 302 w 319"/>
                <a:gd name="T67" fmla="*/ 69 h 75"/>
                <a:gd name="T68" fmla="*/ 308 w 319"/>
                <a:gd name="T69" fmla="*/ 64 h 75"/>
                <a:gd name="T70" fmla="*/ 313 w 319"/>
                <a:gd name="T71" fmla="*/ 58 h 75"/>
                <a:gd name="T72" fmla="*/ 316 w 319"/>
                <a:gd name="T73" fmla="*/ 52 h 75"/>
                <a:gd name="T74" fmla="*/ 318 w 319"/>
                <a:gd name="T75" fmla="*/ 45 h 75"/>
                <a:gd name="T76" fmla="*/ 319 w 319"/>
                <a:gd name="T77" fmla="*/ 38 h 75"/>
                <a:gd name="T78" fmla="*/ 319 w 319"/>
                <a:gd name="T79"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9" h="75">
                  <a:moveTo>
                    <a:pt x="319" y="38"/>
                  </a:moveTo>
                  <a:lnTo>
                    <a:pt x="319" y="38"/>
                  </a:lnTo>
                  <a:lnTo>
                    <a:pt x="318" y="30"/>
                  </a:lnTo>
                  <a:lnTo>
                    <a:pt x="316" y="22"/>
                  </a:lnTo>
                  <a:lnTo>
                    <a:pt x="313" y="16"/>
                  </a:lnTo>
                  <a:lnTo>
                    <a:pt x="308" y="10"/>
                  </a:lnTo>
                  <a:lnTo>
                    <a:pt x="302" y="6"/>
                  </a:lnTo>
                  <a:lnTo>
                    <a:pt x="296" y="3"/>
                  </a:lnTo>
                  <a:lnTo>
                    <a:pt x="289" y="1"/>
                  </a:lnTo>
                  <a:lnTo>
                    <a:pt x="281" y="0"/>
                  </a:lnTo>
                  <a:lnTo>
                    <a:pt x="38" y="0"/>
                  </a:lnTo>
                  <a:lnTo>
                    <a:pt x="38" y="0"/>
                  </a:lnTo>
                  <a:lnTo>
                    <a:pt x="30" y="1"/>
                  </a:lnTo>
                  <a:lnTo>
                    <a:pt x="24" y="3"/>
                  </a:lnTo>
                  <a:lnTo>
                    <a:pt x="17" y="6"/>
                  </a:lnTo>
                  <a:lnTo>
                    <a:pt x="12" y="10"/>
                  </a:lnTo>
                  <a:lnTo>
                    <a:pt x="7" y="16"/>
                  </a:lnTo>
                  <a:lnTo>
                    <a:pt x="3" y="22"/>
                  </a:lnTo>
                  <a:lnTo>
                    <a:pt x="1" y="30"/>
                  </a:lnTo>
                  <a:lnTo>
                    <a:pt x="0" y="38"/>
                  </a:lnTo>
                  <a:lnTo>
                    <a:pt x="0" y="38"/>
                  </a:lnTo>
                  <a:lnTo>
                    <a:pt x="1" y="45"/>
                  </a:lnTo>
                  <a:lnTo>
                    <a:pt x="3" y="52"/>
                  </a:lnTo>
                  <a:lnTo>
                    <a:pt x="7" y="58"/>
                  </a:lnTo>
                  <a:lnTo>
                    <a:pt x="12" y="64"/>
                  </a:lnTo>
                  <a:lnTo>
                    <a:pt x="17" y="69"/>
                  </a:lnTo>
                  <a:lnTo>
                    <a:pt x="24" y="72"/>
                  </a:lnTo>
                  <a:lnTo>
                    <a:pt x="30" y="74"/>
                  </a:lnTo>
                  <a:lnTo>
                    <a:pt x="38" y="75"/>
                  </a:lnTo>
                  <a:lnTo>
                    <a:pt x="281" y="75"/>
                  </a:lnTo>
                  <a:lnTo>
                    <a:pt x="281" y="75"/>
                  </a:lnTo>
                  <a:lnTo>
                    <a:pt x="289" y="74"/>
                  </a:lnTo>
                  <a:lnTo>
                    <a:pt x="296" y="72"/>
                  </a:lnTo>
                  <a:lnTo>
                    <a:pt x="302" y="69"/>
                  </a:lnTo>
                  <a:lnTo>
                    <a:pt x="308" y="64"/>
                  </a:lnTo>
                  <a:lnTo>
                    <a:pt x="313" y="58"/>
                  </a:lnTo>
                  <a:lnTo>
                    <a:pt x="316" y="52"/>
                  </a:lnTo>
                  <a:lnTo>
                    <a:pt x="318" y="45"/>
                  </a:lnTo>
                  <a:lnTo>
                    <a:pt x="319" y="38"/>
                  </a:lnTo>
                  <a:lnTo>
                    <a:pt x="31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9" name="Freeform 35">
              <a:extLst>
                <a:ext uri="{FF2B5EF4-FFF2-40B4-BE49-F238E27FC236}">
                  <a16:creationId xmlns:a16="http://schemas.microsoft.com/office/drawing/2014/main" id="{DEF9D221-E282-4506-ADE8-B4F334338E1C}"/>
                </a:ext>
              </a:extLst>
            </p:cNvPr>
            <p:cNvSpPr>
              <a:spLocks/>
            </p:cNvSpPr>
            <p:nvPr/>
          </p:nvSpPr>
          <p:spPr bwMode="auto">
            <a:xfrm>
              <a:off x="5006975" y="2082800"/>
              <a:ext cx="39688" cy="168275"/>
            </a:xfrm>
            <a:custGeom>
              <a:avLst/>
              <a:gdLst>
                <a:gd name="T0" fmla="*/ 74 w 74"/>
                <a:gd name="T1" fmla="*/ 281 h 319"/>
                <a:gd name="T2" fmla="*/ 74 w 74"/>
                <a:gd name="T3" fmla="*/ 38 h 319"/>
                <a:gd name="T4" fmla="*/ 74 w 74"/>
                <a:gd name="T5" fmla="*/ 38 h 319"/>
                <a:gd name="T6" fmla="*/ 73 w 74"/>
                <a:gd name="T7" fmla="*/ 30 h 319"/>
                <a:gd name="T8" fmla="*/ 71 w 74"/>
                <a:gd name="T9" fmla="*/ 24 h 319"/>
                <a:gd name="T10" fmla="*/ 68 w 74"/>
                <a:gd name="T11" fmla="*/ 17 h 319"/>
                <a:gd name="T12" fmla="*/ 64 w 74"/>
                <a:gd name="T13" fmla="*/ 12 h 319"/>
                <a:gd name="T14" fmla="*/ 58 w 74"/>
                <a:gd name="T15" fmla="*/ 6 h 319"/>
                <a:gd name="T16" fmla="*/ 52 w 74"/>
                <a:gd name="T17" fmla="*/ 3 h 319"/>
                <a:gd name="T18" fmla="*/ 44 w 74"/>
                <a:gd name="T19" fmla="*/ 1 h 319"/>
                <a:gd name="T20" fmla="*/ 37 w 74"/>
                <a:gd name="T21" fmla="*/ 0 h 319"/>
                <a:gd name="T22" fmla="*/ 37 w 74"/>
                <a:gd name="T23" fmla="*/ 0 h 319"/>
                <a:gd name="T24" fmla="*/ 29 w 74"/>
                <a:gd name="T25" fmla="*/ 1 h 319"/>
                <a:gd name="T26" fmla="*/ 22 w 74"/>
                <a:gd name="T27" fmla="*/ 3 h 319"/>
                <a:gd name="T28" fmla="*/ 16 w 74"/>
                <a:gd name="T29" fmla="*/ 6 h 319"/>
                <a:gd name="T30" fmla="*/ 10 w 74"/>
                <a:gd name="T31" fmla="*/ 12 h 319"/>
                <a:gd name="T32" fmla="*/ 6 w 74"/>
                <a:gd name="T33" fmla="*/ 17 h 319"/>
                <a:gd name="T34" fmla="*/ 2 w 74"/>
                <a:gd name="T35" fmla="*/ 24 h 319"/>
                <a:gd name="T36" fmla="*/ 0 w 74"/>
                <a:gd name="T37" fmla="*/ 30 h 319"/>
                <a:gd name="T38" fmla="*/ 0 w 74"/>
                <a:gd name="T39" fmla="*/ 38 h 319"/>
                <a:gd name="T40" fmla="*/ 0 w 74"/>
                <a:gd name="T41" fmla="*/ 281 h 319"/>
                <a:gd name="T42" fmla="*/ 0 w 74"/>
                <a:gd name="T43" fmla="*/ 281 h 319"/>
                <a:gd name="T44" fmla="*/ 0 w 74"/>
                <a:gd name="T45" fmla="*/ 289 h 319"/>
                <a:gd name="T46" fmla="*/ 2 w 74"/>
                <a:gd name="T47" fmla="*/ 296 h 319"/>
                <a:gd name="T48" fmla="*/ 6 w 74"/>
                <a:gd name="T49" fmla="*/ 302 h 319"/>
                <a:gd name="T50" fmla="*/ 10 w 74"/>
                <a:gd name="T51" fmla="*/ 308 h 319"/>
                <a:gd name="T52" fmla="*/ 16 w 74"/>
                <a:gd name="T53" fmla="*/ 312 h 319"/>
                <a:gd name="T54" fmla="*/ 22 w 74"/>
                <a:gd name="T55" fmla="*/ 316 h 319"/>
                <a:gd name="T56" fmla="*/ 29 w 74"/>
                <a:gd name="T57" fmla="*/ 318 h 319"/>
                <a:gd name="T58" fmla="*/ 37 w 74"/>
                <a:gd name="T59" fmla="*/ 319 h 319"/>
                <a:gd name="T60" fmla="*/ 37 w 74"/>
                <a:gd name="T61" fmla="*/ 319 h 319"/>
                <a:gd name="T62" fmla="*/ 44 w 74"/>
                <a:gd name="T63" fmla="*/ 318 h 319"/>
                <a:gd name="T64" fmla="*/ 52 w 74"/>
                <a:gd name="T65" fmla="*/ 316 h 319"/>
                <a:gd name="T66" fmla="*/ 58 w 74"/>
                <a:gd name="T67" fmla="*/ 312 h 319"/>
                <a:gd name="T68" fmla="*/ 64 w 74"/>
                <a:gd name="T69" fmla="*/ 308 h 319"/>
                <a:gd name="T70" fmla="*/ 68 w 74"/>
                <a:gd name="T71" fmla="*/ 302 h 319"/>
                <a:gd name="T72" fmla="*/ 71 w 74"/>
                <a:gd name="T73" fmla="*/ 296 h 319"/>
                <a:gd name="T74" fmla="*/ 73 w 74"/>
                <a:gd name="T75" fmla="*/ 289 h 319"/>
                <a:gd name="T76" fmla="*/ 74 w 74"/>
                <a:gd name="T77" fmla="*/ 281 h 319"/>
                <a:gd name="T78" fmla="*/ 74 w 74"/>
                <a:gd name="T79" fmla="*/ 28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319">
                  <a:moveTo>
                    <a:pt x="74" y="281"/>
                  </a:moveTo>
                  <a:lnTo>
                    <a:pt x="74" y="38"/>
                  </a:lnTo>
                  <a:lnTo>
                    <a:pt x="74" y="38"/>
                  </a:lnTo>
                  <a:lnTo>
                    <a:pt x="73" y="30"/>
                  </a:lnTo>
                  <a:lnTo>
                    <a:pt x="71" y="24"/>
                  </a:lnTo>
                  <a:lnTo>
                    <a:pt x="68" y="17"/>
                  </a:lnTo>
                  <a:lnTo>
                    <a:pt x="64" y="12"/>
                  </a:lnTo>
                  <a:lnTo>
                    <a:pt x="58" y="6"/>
                  </a:lnTo>
                  <a:lnTo>
                    <a:pt x="52" y="3"/>
                  </a:lnTo>
                  <a:lnTo>
                    <a:pt x="44" y="1"/>
                  </a:lnTo>
                  <a:lnTo>
                    <a:pt x="37" y="0"/>
                  </a:lnTo>
                  <a:lnTo>
                    <a:pt x="37" y="0"/>
                  </a:lnTo>
                  <a:lnTo>
                    <a:pt x="29" y="1"/>
                  </a:lnTo>
                  <a:lnTo>
                    <a:pt x="22" y="3"/>
                  </a:lnTo>
                  <a:lnTo>
                    <a:pt x="16" y="6"/>
                  </a:lnTo>
                  <a:lnTo>
                    <a:pt x="10" y="12"/>
                  </a:lnTo>
                  <a:lnTo>
                    <a:pt x="6" y="17"/>
                  </a:lnTo>
                  <a:lnTo>
                    <a:pt x="2" y="24"/>
                  </a:lnTo>
                  <a:lnTo>
                    <a:pt x="0" y="30"/>
                  </a:lnTo>
                  <a:lnTo>
                    <a:pt x="0" y="38"/>
                  </a:lnTo>
                  <a:lnTo>
                    <a:pt x="0" y="281"/>
                  </a:lnTo>
                  <a:lnTo>
                    <a:pt x="0" y="281"/>
                  </a:lnTo>
                  <a:lnTo>
                    <a:pt x="0" y="289"/>
                  </a:lnTo>
                  <a:lnTo>
                    <a:pt x="2" y="296"/>
                  </a:lnTo>
                  <a:lnTo>
                    <a:pt x="6" y="302"/>
                  </a:lnTo>
                  <a:lnTo>
                    <a:pt x="10" y="308"/>
                  </a:lnTo>
                  <a:lnTo>
                    <a:pt x="16" y="312"/>
                  </a:lnTo>
                  <a:lnTo>
                    <a:pt x="22" y="316"/>
                  </a:lnTo>
                  <a:lnTo>
                    <a:pt x="29" y="318"/>
                  </a:lnTo>
                  <a:lnTo>
                    <a:pt x="37" y="319"/>
                  </a:lnTo>
                  <a:lnTo>
                    <a:pt x="37" y="319"/>
                  </a:lnTo>
                  <a:lnTo>
                    <a:pt x="44" y="318"/>
                  </a:lnTo>
                  <a:lnTo>
                    <a:pt x="52" y="316"/>
                  </a:lnTo>
                  <a:lnTo>
                    <a:pt x="58" y="312"/>
                  </a:lnTo>
                  <a:lnTo>
                    <a:pt x="64" y="308"/>
                  </a:lnTo>
                  <a:lnTo>
                    <a:pt x="68" y="302"/>
                  </a:lnTo>
                  <a:lnTo>
                    <a:pt x="71" y="296"/>
                  </a:lnTo>
                  <a:lnTo>
                    <a:pt x="73" y="289"/>
                  </a:lnTo>
                  <a:lnTo>
                    <a:pt x="74" y="281"/>
                  </a:lnTo>
                  <a:lnTo>
                    <a:pt x="74"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0" name="Freeform 36">
              <a:extLst>
                <a:ext uri="{FF2B5EF4-FFF2-40B4-BE49-F238E27FC236}">
                  <a16:creationId xmlns:a16="http://schemas.microsoft.com/office/drawing/2014/main" id="{6E827792-83C1-487E-861D-21A67D65A47F}"/>
                </a:ext>
              </a:extLst>
            </p:cNvPr>
            <p:cNvSpPr>
              <a:spLocks/>
            </p:cNvSpPr>
            <p:nvPr/>
          </p:nvSpPr>
          <p:spPr bwMode="auto">
            <a:xfrm>
              <a:off x="5006975" y="1557338"/>
              <a:ext cx="39688" cy="168275"/>
            </a:xfrm>
            <a:custGeom>
              <a:avLst/>
              <a:gdLst>
                <a:gd name="T0" fmla="*/ 37 w 74"/>
                <a:gd name="T1" fmla="*/ 318 h 318"/>
                <a:gd name="T2" fmla="*/ 37 w 74"/>
                <a:gd name="T3" fmla="*/ 318 h 318"/>
                <a:gd name="T4" fmla="*/ 44 w 74"/>
                <a:gd name="T5" fmla="*/ 318 h 318"/>
                <a:gd name="T6" fmla="*/ 52 w 74"/>
                <a:gd name="T7" fmla="*/ 316 h 318"/>
                <a:gd name="T8" fmla="*/ 58 w 74"/>
                <a:gd name="T9" fmla="*/ 311 h 318"/>
                <a:gd name="T10" fmla="*/ 64 w 74"/>
                <a:gd name="T11" fmla="*/ 307 h 318"/>
                <a:gd name="T12" fmla="*/ 68 w 74"/>
                <a:gd name="T13" fmla="*/ 302 h 318"/>
                <a:gd name="T14" fmla="*/ 71 w 74"/>
                <a:gd name="T15" fmla="*/ 295 h 318"/>
                <a:gd name="T16" fmla="*/ 73 w 74"/>
                <a:gd name="T17" fmla="*/ 289 h 318"/>
                <a:gd name="T18" fmla="*/ 74 w 74"/>
                <a:gd name="T19" fmla="*/ 281 h 318"/>
                <a:gd name="T20" fmla="*/ 74 w 74"/>
                <a:gd name="T21" fmla="*/ 38 h 318"/>
                <a:gd name="T22" fmla="*/ 74 w 74"/>
                <a:gd name="T23" fmla="*/ 38 h 318"/>
                <a:gd name="T24" fmla="*/ 73 w 74"/>
                <a:gd name="T25" fmla="*/ 30 h 318"/>
                <a:gd name="T26" fmla="*/ 71 w 74"/>
                <a:gd name="T27" fmla="*/ 23 h 318"/>
                <a:gd name="T28" fmla="*/ 68 w 74"/>
                <a:gd name="T29" fmla="*/ 16 h 318"/>
                <a:gd name="T30" fmla="*/ 64 w 74"/>
                <a:gd name="T31" fmla="*/ 11 h 318"/>
                <a:gd name="T32" fmla="*/ 58 w 74"/>
                <a:gd name="T33" fmla="*/ 7 h 318"/>
                <a:gd name="T34" fmla="*/ 52 w 74"/>
                <a:gd name="T35" fmla="*/ 3 h 318"/>
                <a:gd name="T36" fmla="*/ 44 w 74"/>
                <a:gd name="T37" fmla="*/ 1 h 318"/>
                <a:gd name="T38" fmla="*/ 37 w 74"/>
                <a:gd name="T39" fmla="*/ 0 h 318"/>
                <a:gd name="T40" fmla="*/ 37 w 74"/>
                <a:gd name="T41" fmla="*/ 0 h 318"/>
                <a:gd name="T42" fmla="*/ 29 w 74"/>
                <a:gd name="T43" fmla="*/ 1 h 318"/>
                <a:gd name="T44" fmla="*/ 22 w 74"/>
                <a:gd name="T45" fmla="*/ 3 h 318"/>
                <a:gd name="T46" fmla="*/ 16 w 74"/>
                <a:gd name="T47" fmla="*/ 7 h 318"/>
                <a:gd name="T48" fmla="*/ 10 w 74"/>
                <a:gd name="T49" fmla="*/ 11 h 318"/>
                <a:gd name="T50" fmla="*/ 6 w 74"/>
                <a:gd name="T51" fmla="*/ 16 h 318"/>
                <a:gd name="T52" fmla="*/ 2 w 74"/>
                <a:gd name="T53" fmla="*/ 23 h 318"/>
                <a:gd name="T54" fmla="*/ 0 w 74"/>
                <a:gd name="T55" fmla="*/ 30 h 318"/>
                <a:gd name="T56" fmla="*/ 0 w 74"/>
                <a:gd name="T57" fmla="*/ 38 h 318"/>
                <a:gd name="T58" fmla="*/ 0 w 74"/>
                <a:gd name="T59" fmla="*/ 281 h 318"/>
                <a:gd name="T60" fmla="*/ 0 w 74"/>
                <a:gd name="T61" fmla="*/ 281 h 318"/>
                <a:gd name="T62" fmla="*/ 0 w 74"/>
                <a:gd name="T63" fmla="*/ 289 h 318"/>
                <a:gd name="T64" fmla="*/ 2 w 74"/>
                <a:gd name="T65" fmla="*/ 295 h 318"/>
                <a:gd name="T66" fmla="*/ 6 w 74"/>
                <a:gd name="T67" fmla="*/ 302 h 318"/>
                <a:gd name="T68" fmla="*/ 10 w 74"/>
                <a:gd name="T69" fmla="*/ 307 h 318"/>
                <a:gd name="T70" fmla="*/ 16 w 74"/>
                <a:gd name="T71" fmla="*/ 311 h 318"/>
                <a:gd name="T72" fmla="*/ 22 w 74"/>
                <a:gd name="T73" fmla="*/ 316 h 318"/>
                <a:gd name="T74" fmla="*/ 29 w 74"/>
                <a:gd name="T75" fmla="*/ 318 h 318"/>
                <a:gd name="T76" fmla="*/ 37 w 74"/>
                <a:gd name="T77" fmla="*/ 318 h 318"/>
                <a:gd name="T78" fmla="*/ 37 w 74"/>
                <a:gd name="T79"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318">
                  <a:moveTo>
                    <a:pt x="37" y="318"/>
                  </a:moveTo>
                  <a:lnTo>
                    <a:pt x="37" y="318"/>
                  </a:lnTo>
                  <a:lnTo>
                    <a:pt x="44" y="318"/>
                  </a:lnTo>
                  <a:lnTo>
                    <a:pt x="52" y="316"/>
                  </a:lnTo>
                  <a:lnTo>
                    <a:pt x="58" y="311"/>
                  </a:lnTo>
                  <a:lnTo>
                    <a:pt x="64" y="307"/>
                  </a:lnTo>
                  <a:lnTo>
                    <a:pt x="68" y="302"/>
                  </a:lnTo>
                  <a:lnTo>
                    <a:pt x="71" y="295"/>
                  </a:lnTo>
                  <a:lnTo>
                    <a:pt x="73" y="289"/>
                  </a:lnTo>
                  <a:lnTo>
                    <a:pt x="74" y="281"/>
                  </a:lnTo>
                  <a:lnTo>
                    <a:pt x="74" y="38"/>
                  </a:lnTo>
                  <a:lnTo>
                    <a:pt x="74" y="38"/>
                  </a:lnTo>
                  <a:lnTo>
                    <a:pt x="73" y="30"/>
                  </a:lnTo>
                  <a:lnTo>
                    <a:pt x="71" y="23"/>
                  </a:lnTo>
                  <a:lnTo>
                    <a:pt x="68" y="16"/>
                  </a:lnTo>
                  <a:lnTo>
                    <a:pt x="64" y="11"/>
                  </a:lnTo>
                  <a:lnTo>
                    <a:pt x="58" y="7"/>
                  </a:lnTo>
                  <a:lnTo>
                    <a:pt x="52" y="3"/>
                  </a:lnTo>
                  <a:lnTo>
                    <a:pt x="44" y="1"/>
                  </a:lnTo>
                  <a:lnTo>
                    <a:pt x="37" y="0"/>
                  </a:lnTo>
                  <a:lnTo>
                    <a:pt x="37" y="0"/>
                  </a:lnTo>
                  <a:lnTo>
                    <a:pt x="29" y="1"/>
                  </a:lnTo>
                  <a:lnTo>
                    <a:pt x="22" y="3"/>
                  </a:lnTo>
                  <a:lnTo>
                    <a:pt x="16" y="7"/>
                  </a:lnTo>
                  <a:lnTo>
                    <a:pt x="10" y="11"/>
                  </a:lnTo>
                  <a:lnTo>
                    <a:pt x="6" y="16"/>
                  </a:lnTo>
                  <a:lnTo>
                    <a:pt x="2" y="23"/>
                  </a:lnTo>
                  <a:lnTo>
                    <a:pt x="0" y="30"/>
                  </a:lnTo>
                  <a:lnTo>
                    <a:pt x="0" y="38"/>
                  </a:lnTo>
                  <a:lnTo>
                    <a:pt x="0" y="281"/>
                  </a:lnTo>
                  <a:lnTo>
                    <a:pt x="0" y="281"/>
                  </a:lnTo>
                  <a:lnTo>
                    <a:pt x="0" y="289"/>
                  </a:lnTo>
                  <a:lnTo>
                    <a:pt x="2" y="295"/>
                  </a:lnTo>
                  <a:lnTo>
                    <a:pt x="6" y="302"/>
                  </a:lnTo>
                  <a:lnTo>
                    <a:pt x="10" y="307"/>
                  </a:lnTo>
                  <a:lnTo>
                    <a:pt x="16" y="311"/>
                  </a:lnTo>
                  <a:lnTo>
                    <a:pt x="22" y="316"/>
                  </a:lnTo>
                  <a:lnTo>
                    <a:pt x="29" y="318"/>
                  </a:lnTo>
                  <a:lnTo>
                    <a:pt x="37" y="318"/>
                  </a:lnTo>
                  <a:lnTo>
                    <a:pt x="37" y="3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1" name="Freeform 37">
              <a:extLst>
                <a:ext uri="{FF2B5EF4-FFF2-40B4-BE49-F238E27FC236}">
                  <a16:creationId xmlns:a16="http://schemas.microsoft.com/office/drawing/2014/main" id="{2009D73D-416C-413B-BDD1-A033386FE224}"/>
                </a:ext>
              </a:extLst>
            </p:cNvPr>
            <p:cNvSpPr>
              <a:spLocks/>
            </p:cNvSpPr>
            <p:nvPr/>
          </p:nvSpPr>
          <p:spPr bwMode="auto">
            <a:xfrm>
              <a:off x="5146675" y="2024063"/>
              <a:ext cx="131763" cy="131762"/>
            </a:xfrm>
            <a:custGeom>
              <a:avLst/>
              <a:gdLst>
                <a:gd name="T0" fmla="*/ 0 w 247"/>
                <a:gd name="T1" fmla="*/ 38 h 248"/>
                <a:gd name="T2" fmla="*/ 0 w 247"/>
                <a:gd name="T3" fmla="*/ 38 h 248"/>
                <a:gd name="T4" fmla="*/ 0 w 247"/>
                <a:gd name="T5" fmla="*/ 46 h 248"/>
                <a:gd name="T6" fmla="*/ 3 w 247"/>
                <a:gd name="T7" fmla="*/ 52 h 248"/>
                <a:gd name="T8" fmla="*/ 6 w 247"/>
                <a:gd name="T9" fmla="*/ 59 h 248"/>
                <a:gd name="T10" fmla="*/ 11 w 247"/>
                <a:gd name="T11" fmla="*/ 64 h 248"/>
                <a:gd name="T12" fmla="*/ 183 w 247"/>
                <a:gd name="T13" fmla="*/ 237 h 248"/>
                <a:gd name="T14" fmla="*/ 183 w 247"/>
                <a:gd name="T15" fmla="*/ 237 h 248"/>
                <a:gd name="T16" fmla="*/ 189 w 247"/>
                <a:gd name="T17" fmla="*/ 241 h 248"/>
                <a:gd name="T18" fmla="*/ 196 w 247"/>
                <a:gd name="T19" fmla="*/ 245 h 248"/>
                <a:gd name="T20" fmla="*/ 202 w 247"/>
                <a:gd name="T21" fmla="*/ 247 h 248"/>
                <a:gd name="T22" fmla="*/ 210 w 247"/>
                <a:gd name="T23" fmla="*/ 248 h 248"/>
                <a:gd name="T24" fmla="*/ 216 w 247"/>
                <a:gd name="T25" fmla="*/ 247 h 248"/>
                <a:gd name="T26" fmla="*/ 224 w 247"/>
                <a:gd name="T27" fmla="*/ 245 h 248"/>
                <a:gd name="T28" fmla="*/ 230 w 247"/>
                <a:gd name="T29" fmla="*/ 241 h 248"/>
                <a:gd name="T30" fmla="*/ 236 w 247"/>
                <a:gd name="T31" fmla="*/ 237 h 248"/>
                <a:gd name="T32" fmla="*/ 236 w 247"/>
                <a:gd name="T33" fmla="*/ 237 h 248"/>
                <a:gd name="T34" fmla="*/ 241 w 247"/>
                <a:gd name="T35" fmla="*/ 230 h 248"/>
                <a:gd name="T36" fmla="*/ 245 w 247"/>
                <a:gd name="T37" fmla="*/ 224 h 248"/>
                <a:gd name="T38" fmla="*/ 247 w 247"/>
                <a:gd name="T39" fmla="*/ 217 h 248"/>
                <a:gd name="T40" fmla="*/ 247 w 247"/>
                <a:gd name="T41" fmla="*/ 210 h 248"/>
                <a:gd name="T42" fmla="*/ 247 w 247"/>
                <a:gd name="T43" fmla="*/ 203 h 248"/>
                <a:gd name="T44" fmla="*/ 245 w 247"/>
                <a:gd name="T45" fmla="*/ 196 h 248"/>
                <a:gd name="T46" fmla="*/ 241 w 247"/>
                <a:gd name="T47" fmla="*/ 189 h 248"/>
                <a:gd name="T48" fmla="*/ 236 w 247"/>
                <a:gd name="T49" fmla="*/ 184 h 248"/>
                <a:gd name="T50" fmla="*/ 64 w 247"/>
                <a:gd name="T51" fmla="*/ 11 h 248"/>
                <a:gd name="T52" fmla="*/ 64 w 247"/>
                <a:gd name="T53" fmla="*/ 11 h 248"/>
                <a:gd name="T54" fmla="*/ 58 w 247"/>
                <a:gd name="T55" fmla="*/ 7 h 248"/>
                <a:gd name="T56" fmla="*/ 51 w 247"/>
                <a:gd name="T57" fmla="*/ 4 h 248"/>
                <a:gd name="T58" fmla="*/ 45 w 247"/>
                <a:gd name="T59" fmla="*/ 1 h 248"/>
                <a:gd name="T60" fmla="*/ 37 w 247"/>
                <a:gd name="T61" fmla="*/ 0 h 248"/>
                <a:gd name="T62" fmla="*/ 31 w 247"/>
                <a:gd name="T63" fmla="*/ 1 h 248"/>
                <a:gd name="T64" fmla="*/ 23 w 247"/>
                <a:gd name="T65" fmla="*/ 4 h 248"/>
                <a:gd name="T66" fmla="*/ 17 w 247"/>
                <a:gd name="T67" fmla="*/ 7 h 248"/>
                <a:gd name="T68" fmla="*/ 11 w 247"/>
                <a:gd name="T69" fmla="*/ 11 h 248"/>
                <a:gd name="T70" fmla="*/ 11 w 247"/>
                <a:gd name="T71" fmla="*/ 11 h 248"/>
                <a:gd name="T72" fmla="*/ 6 w 247"/>
                <a:gd name="T73" fmla="*/ 18 h 248"/>
                <a:gd name="T74" fmla="*/ 3 w 247"/>
                <a:gd name="T75" fmla="*/ 24 h 248"/>
                <a:gd name="T76" fmla="*/ 0 w 247"/>
                <a:gd name="T77" fmla="*/ 31 h 248"/>
                <a:gd name="T78" fmla="*/ 0 w 247"/>
                <a:gd name="T79" fmla="*/ 38 h 248"/>
                <a:gd name="T80" fmla="*/ 0 w 247"/>
                <a:gd name="T81" fmla="*/ 3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248">
                  <a:moveTo>
                    <a:pt x="0" y="38"/>
                  </a:moveTo>
                  <a:lnTo>
                    <a:pt x="0" y="38"/>
                  </a:lnTo>
                  <a:lnTo>
                    <a:pt x="0" y="46"/>
                  </a:lnTo>
                  <a:lnTo>
                    <a:pt x="3" y="52"/>
                  </a:lnTo>
                  <a:lnTo>
                    <a:pt x="6" y="59"/>
                  </a:lnTo>
                  <a:lnTo>
                    <a:pt x="11" y="64"/>
                  </a:lnTo>
                  <a:lnTo>
                    <a:pt x="183" y="237"/>
                  </a:lnTo>
                  <a:lnTo>
                    <a:pt x="183" y="237"/>
                  </a:lnTo>
                  <a:lnTo>
                    <a:pt x="189" y="241"/>
                  </a:lnTo>
                  <a:lnTo>
                    <a:pt x="196" y="245"/>
                  </a:lnTo>
                  <a:lnTo>
                    <a:pt x="202" y="247"/>
                  </a:lnTo>
                  <a:lnTo>
                    <a:pt x="210" y="248"/>
                  </a:lnTo>
                  <a:lnTo>
                    <a:pt x="216" y="247"/>
                  </a:lnTo>
                  <a:lnTo>
                    <a:pt x="224" y="245"/>
                  </a:lnTo>
                  <a:lnTo>
                    <a:pt x="230" y="241"/>
                  </a:lnTo>
                  <a:lnTo>
                    <a:pt x="236" y="237"/>
                  </a:lnTo>
                  <a:lnTo>
                    <a:pt x="236" y="237"/>
                  </a:lnTo>
                  <a:lnTo>
                    <a:pt x="241" y="230"/>
                  </a:lnTo>
                  <a:lnTo>
                    <a:pt x="245" y="224"/>
                  </a:lnTo>
                  <a:lnTo>
                    <a:pt x="247" y="217"/>
                  </a:lnTo>
                  <a:lnTo>
                    <a:pt x="247" y="210"/>
                  </a:lnTo>
                  <a:lnTo>
                    <a:pt x="247" y="203"/>
                  </a:lnTo>
                  <a:lnTo>
                    <a:pt x="245" y="196"/>
                  </a:lnTo>
                  <a:lnTo>
                    <a:pt x="241" y="189"/>
                  </a:lnTo>
                  <a:lnTo>
                    <a:pt x="236" y="184"/>
                  </a:lnTo>
                  <a:lnTo>
                    <a:pt x="64" y="11"/>
                  </a:lnTo>
                  <a:lnTo>
                    <a:pt x="64" y="11"/>
                  </a:lnTo>
                  <a:lnTo>
                    <a:pt x="58" y="7"/>
                  </a:lnTo>
                  <a:lnTo>
                    <a:pt x="51" y="4"/>
                  </a:lnTo>
                  <a:lnTo>
                    <a:pt x="45" y="1"/>
                  </a:lnTo>
                  <a:lnTo>
                    <a:pt x="37" y="0"/>
                  </a:lnTo>
                  <a:lnTo>
                    <a:pt x="31" y="1"/>
                  </a:lnTo>
                  <a:lnTo>
                    <a:pt x="23" y="4"/>
                  </a:lnTo>
                  <a:lnTo>
                    <a:pt x="17" y="7"/>
                  </a:lnTo>
                  <a:lnTo>
                    <a:pt x="11" y="11"/>
                  </a:lnTo>
                  <a:lnTo>
                    <a:pt x="11" y="11"/>
                  </a:lnTo>
                  <a:lnTo>
                    <a:pt x="6" y="18"/>
                  </a:lnTo>
                  <a:lnTo>
                    <a:pt x="3" y="24"/>
                  </a:lnTo>
                  <a:lnTo>
                    <a:pt x="0" y="31"/>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2" name="Freeform 38">
              <a:extLst>
                <a:ext uri="{FF2B5EF4-FFF2-40B4-BE49-F238E27FC236}">
                  <a16:creationId xmlns:a16="http://schemas.microsoft.com/office/drawing/2014/main" id="{8C960E91-B808-423E-909C-78CD0EC6F630}"/>
                </a:ext>
              </a:extLst>
            </p:cNvPr>
            <p:cNvSpPr>
              <a:spLocks/>
            </p:cNvSpPr>
            <p:nvPr/>
          </p:nvSpPr>
          <p:spPr bwMode="auto">
            <a:xfrm>
              <a:off x="4775200" y="1652588"/>
              <a:ext cx="131763" cy="131762"/>
            </a:xfrm>
            <a:custGeom>
              <a:avLst/>
              <a:gdLst>
                <a:gd name="T0" fmla="*/ 237 w 248"/>
                <a:gd name="T1" fmla="*/ 183 h 247"/>
                <a:gd name="T2" fmla="*/ 64 w 248"/>
                <a:gd name="T3" fmla="*/ 11 h 247"/>
                <a:gd name="T4" fmla="*/ 64 w 248"/>
                <a:gd name="T5" fmla="*/ 11 h 247"/>
                <a:gd name="T6" fmla="*/ 59 w 248"/>
                <a:gd name="T7" fmla="*/ 6 h 247"/>
                <a:gd name="T8" fmla="*/ 52 w 248"/>
                <a:gd name="T9" fmla="*/ 2 h 247"/>
                <a:gd name="T10" fmla="*/ 45 w 248"/>
                <a:gd name="T11" fmla="*/ 0 h 247"/>
                <a:gd name="T12" fmla="*/ 38 w 248"/>
                <a:gd name="T13" fmla="*/ 0 h 247"/>
                <a:gd name="T14" fmla="*/ 31 w 248"/>
                <a:gd name="T15" fmla="*/ 0 h 247"/>
                <a:gd name="T16" fmla="*/ 24 w 248"/>
                <a:gd name="T17" fmla="*/ 2 h 247"/>
                <a:gd name="T18" fmla="*/ 18 w 248"/>
                <a:gd name="T19" fmla="*/ 6 h 247"/>
                <a:gd name="T20" fmla="*/ 11 w 248"/>
                <a:gd name="T21" fmla="*/ 11 h 247"/>
                <a:gd name="T22" fmla="*/ 11 w 248"/>
                <a:gd name="T23" fmla="*/ 11 h 247"/>
                <a:gd name="T24" fmla="*/ 7 w 248"/>
                <a:gd name="T25" fmla="*/ 17 h 247"/>
                <a:gd name="T26" fmla="*/ 3 w 248"/>
                <a:gd name="T27" fmla="*/ 23 h 247"/>
                <a:gd name="T28" fmla="*/ 1 w 248"/>
                <a:gd name="T29" fmla="*/ 31 h 247"/>
                <a:gd name="T30" fmla="*/ 0 w 248"/>
                <a:gd name="T31" fmla="*/ 37 h 247"/>
                <a:gd name="T32" fmla="*/ 0 w 248"/>
                <a:gd name="T33" fmla="*/ 37 h 247"/>
                <a:gd name="T34" fmla="*/ 1 w 248"/>
                <a:gd name="T35" fmla="*/ 45 h 247"/>
                <a:gd name="T36" fmla="*/ 3 w 248"/>
                <a:gd name="T37" fmla="*/ 51 h 247"/>
                <a:gd name="T38" fmla="*/ 7 w 248"/>
                <a:gd name="T39" fmla="*/ 58 h 247"/>
                <a:gd name="T40" fmla="*/ 11 w 248"/>
                <a:gd name="T41" fmla="*/ 64 h 247"/>
                <a:gd name="T42" fmla="*/ 184 w 248"/>
                <a:gd name="T43" fmla="*/ 236 h 247"/>
                <a:gd name="T44" fmla="*/ 184 w 248"/>
                <a:gd name="T45" fmla="*/ 236 h 247"/>
                <a:gd name="T46" fmla="*/ 189 w 248"/>
                <a:gd name="T47" fmla="*/ 241 h 247"/>
                <a:gd name="T48" fmla="*/ 196 w 248"/>
                <a:gd name="T49" fmla="*/ 244 h 247"/>
                <a:gd name="T50" fmla="*/ 203 w 248"/>
                <a:gd name="T51" fmla="*/ 247 h 247"/>
                <a:gd name="T52" fmla="*/ 210 w 248"/>
                <a:gd name="T53" fmla="*/ 247 h 247"/>
                <a:gd name="T54" fmla="*/ 217 w 248"/>
                <a:gd name="T55" fmla="*/ 247 h 247"/>
                <a:gd name="T56" fmla="*/ 224 w 248"/>
                <a:gd name="T57" fmla="*/ 244 h 247"/>
                <a:gd name="T58" fmla="*/ 230 w 248"/>
                <a:gd name="T59" fmla="*/ 241 h 247"/>
                <a:gd name="T60" fmla="*/ 237 w 248"/>
                <a:gd name="T61" fmla="*/ 236 h 247"/>
                <a:gd name="T62" fmla="*/ 237 w 248"/>
                <a:gd name="T63" fmla="*/ 236 h 247"/>
                <a:gd name="T64" fmla="*/ 241 w 248"/>
                <a:gd name="T65" fmla="*/ 230 h 247"/>
                <a:gd name="T66" fmla="*/ 244 w 248"/>
                <a:gd name="T67" fmla="*/ 224 h 247"/>
                <a:gd name="T68" fmla="*/ 247 w 248"/>
                <a:gd name="T69" fmla="*/ 216 h 247"/>
                <a:gd name="T70" fmla="*/ 248 w 248"/>
                <a:gd name="T71" fmla="*/ 210 h 247"/>
                <a:gd name="T72" fmla="*/ 247 w 248"/>
                <a:gd name="T73" fmla="*/ 202 h 247"/>
                <a:gd name="T74" fmla="*/ 244 w 248"/>
                <a:gd name="T75" fmla="*/ 196 h 247"/>
                <a:gd name="T76" fmla="*/ 241 w 248"/>
                <a:gd name="T77" fmla="*/ 189 h 247"/>
                <a:gd name="T78" fmla="*/ 237 w 248"/>
                <a:gd name="T79" fmla="*/ 183 h 247"/>
                <a:gd name="T80" fmla="*/ 237 w 248"/>
                <a:gd name="T81" fmla="*/ 1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8" h="247">
                  <a:moveTo>
                    <a:pt x="237" y="183"/>
                  </a:moveTo>
                  <a:lnTo>
                    <a:pt x="64" y="11"/>
                  </a:lnTo>
                  <a:lnTo>
                    <a:pt x="64" y="11"/>
                  </a:lnTo>
                  <a:lnTo>
                    <a:pt x="59" y="6"/>
                  </a:lnTo>
                  <a:lnTo>
                    <a:pt x="52" y="2"/>
                  </a:lnTo>
                  <a:lnTo>
                    <a:pt x="45" y="0"/>
                  </a:lnTo>
                  <a:lnTo>
                    <a:pt x="38" y="0"/>
                  </a:lnTo>
                  <a:lnTo>
                    <a:pt x="31" y="0"/>
                  </a:lnTo>
                  <a:lnTo>
                    <a:pt x="24" y="2"/>
                  </a:lnTo>
                  <a:lnTo>
                    <a:pt x="18" y="6"/>
                  </a:lnTo>
                  <a:lnTo>
                    <a:pt x="11" y="11"/>
                  </a:lnTo>
                  <a:lnTo>
                    <a:pt x="11" y="11"/>
                  </a:lnTo>
                  <a:lnTo>
                    <a:pt x="7" y="17"/>
                  </a:lnTo>
                  <a:lnTo>
                    <a:pt x="3" y="23"/>
                  </a:lnTo>
                  <a:lnTo>
                    <a:pt x="1" y="31"/>
                  </a:lnTo>
                  <a:lnTo>
                    <a:pt x="0" y="37"/>
                  </a:lnTo>
                  <a:lnTo>
                    <a:pt x="0" y="37"/>
                  </a:lnTo>
                  <a:lnTo>
                    <a:pt x="1" y="45"/>
                  </a:lnTo>
                  <a:lnTo>
                    <a:pt x="3" y="51"/>
                  </a:lnTo>
                  <a:lnTo>
                    <a:pt x="7" y="58"/>
                  </a:lnTo>
                  <a:lnTo>
                    <a:pt x="11" y="64"/>
                  </a:lnTo>
                  <a:lnTo>
                    <a:pt x="184" y="236"/>
                  </a:lnTo>
                  <a:lnTo>
                    <a:pt x="184" y="236"/>
                  </a:lnTo>
                  <a:lnTo>
                    <a:pt x="189" y="241"/>
                  </a:lnTo>
                  <a:lnTo>
                    <a:pt x="196" y="244"/>
                  </a:lnTo>
                  <a:lnTo>
                    <a:pt x="203" y="247"/>
                  </a:lnTo>
                  <a:lnTo>
                    <a:pt x="210" y="247"/>
                  </a:lnTo>
                  <a:lnTo>
                    <a:pt x="217" y="247"/>
                  </a:lnTo>
                  <a:lnTo>
                    <a:pt x="224" y="244"/>
                  </a:lnTo>
                  <a:lnTo>
                    <a:pt x="230" y="241"/>
                  </a:lnTo>
                  <a:lnTo>
                    <a:pt x="237" y="236"/>
                  </a:lnTo>
                  <a:lnTo>
                    <a:pt x="237" y="236"/>
                  </a:lnTo>
                  <a:lnTo>
                    <a:pt x="241" y="230"/>
                  </a:lnTo>
                  <a:lnTo>
                    <a:pt x="244" y="224"/>
                  </a:lnTo>
                  <a:lnTo>
                    <a:pt x="247" y="216"/>
                  </a:lnTo>
                  <a:lnTo>
                    <a:pt x="248" y="210"/>
                  </a:lnTo>
                  <a:lnTo>
                    <a:pt x="247" y="202"/>
                  </a:lnTo>
                  <a:lnTo>
                    <a:pt x="244" y="196"/>
                  </a:lnTo>
                  <a:lnTo>
                    <a:pt x="241" y="189"/>
                  </a:lnTo>
                  <a:lnTo>
                    <a:pt x="237" y="183"/>
                  </a:lnTo>
                  <a:lnTo>
                    <a:pt x="23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3" name="Freeform 39">
              <a:extLst>
                <a:ext uri="{FF2B5EF4-FFF2-40B4-BE49-F238E27FC236}">
                  <a16:creationId xmlns:a16="http://schemas.microsoft.com/office/drawing/2014/main" id="{5918080A-000B-4D1D-A6E9-461290E14937}"/>
                </a:ext>
              </a:extLst>
            </p:cNvPr>
            <p:cNvSpPr>
              <a:spLocks/>
            </p:cNvSpPr>
            <p:nvPr/>
          </p:nvSpPr>
          <p:spPr bwMode="auto">
            <a:xfrm>
              <a:off x="4775200" y="2024063"/>
              <a:ext cx="131763" cy="131762"/>
            </a:xfrm>
            <a:custGeom>
              <a:avLst/>
              <a:gdLst>
                <a:gd name="T0" fmla="*/ 237 w 248"/>
                <a:gd name="T1" fmla="*/ 64 h 248"/>
                <a:gd name="T2" fmla="*/ 237 w 248"/>
                <a:gd name="T3" fmla="*/ 64 h 248"/>
                <a:gd name="T4" fmla="*/ 241 w 248"/>
                <a:gd name="T5" fmla="*/ 59 h 248"/>
                <a:gd name="T6" fmla="*/ 244 w 248"/>
                <a:gd name="T7" fmla="*/ 52 h 248"/>
                <a:gd name="T8" fmla="*/ 247 w 248"/>
                <a:gd name="T9" fmla="*/ 46 h 248"/>
                <a:gd name="T10" fmla="*/ 248 w 248"/>
                <a:gd name="T11" fmla="*/ 38 h 248"/>
                <a:gd name="T12" fmla="*/ 247 w 248"/>
                <a:gd name="T13" fmla="*/ 31 h 248"/>
                <a:gd name="T14" fmla="*/ 244 w 248"/>
                <a:gd name="T15" fmla="*/ 24 h 248"/>
                <a:gd name="T16" fmla="*/ 241 w 248"/>
                <a:gd name="T17" fmla="*/ 18 h 248"/>
                <a:gd name="T18" fmla="*/ 237 w 248"/>
                <a:gd name="T19" fmla="*/ 11 h 248"/>
                <a:gd name="T20" fmla="*/ 237 w 248"/>
                <a:gd name="T21" fmla="*/ 11 h 248"/>
                <a:gd name="T22" fmla="*/ 230 w 248"/>
                <a:gd name="T23" fmla="*/ 7 h 248"/>
                <a:gd name="T24" fmla="*/ 224 w 248"/>
                <a:gd name="T25" fmla="*/ 4 h 248"/>
                <a:gd name="T26" fmla="*/ 217 w 248"/>
                <a:gd name="T27" fmla="*/ 1 h 248"/>
                <a:gd name="T28" fmla="*/ 210 w 248"/>
                <a:gd name="T29" fmla="*/ 0 h 248"/>
                <a:gd name="T30" fmla="*/ 203 w 248"/>
                <a:gd name="T31" fmla="*/ 1 h 248"/>
                <a:gd name="T32" fmla="*/ 196 w 248"/>
                <a:gd name="T33" fmla="*/ 4 h 248"/>
                <a:gd name="T34" fmla="*/ 189 w 248"/>
                <a:gd name="T35" fmla="*/ 7 h 248"/>
                <a:gd name="T36" fmla="*/ 184 w 248"/>
                <a:gd name="T37" fmla="*/ 11 h 248"/>
                <a:gd name="T38" fmla="*/ 11 w 248"/>
                <a:gd name="T39" fmla="*/ 184 h 248"/>
                <a:gd name="T40" fmla="*/ 11 w 248"/>
                <a:gd name="T41" fmla="*/ 184 h 248"/>
                <a:gd name="T42" fmla="*/ 7 w 248"/>
                <a:gd name="T43" fmla="*/ 189 h 248"/>
                <a:gd name="T44" fmla="*/ 3 w 248"/>
                <a:gd name="T45" fmla="*/ 196 h 248"/>
                <a:gd name="T46" fmla="*/ 1 w 248"/>
                <a:gd name="T47" fmla="*/ 203 h 248"/>
                <a:gd name="T48" fmla="*/ 0 w 248"/>
                <a:gd name="T49" fmla="*/ 210 h 248"/>
                <a:gd name="T50" fmla="*/ 0 w 248"/>
                <a:gd name="T51" fmla="*/ 210 h 248"/>
                <a:gd name="T52" fmla="*/ 1 w 248"/>
                <a:gd name="T53" fmla="*/ 217 h 248"/>
                <a:gd name="T54" fmla="*/ 3 w 248"/>
                <a:gd name="T55" fmla="*/ 224 h 248"/>
                <a:gd name="T56" fmla="*/ 7 w 248"/>
                <a:gd name="T57" fmla="*/ 230 h 248"/>
                <a:gd name="T58" fmla="*/ 11 w 248"/>
                <a:gd name="T59" fmla="*/ 237 h 248"/>
                <a:gd name="T60" fmla="*/ 11 w 248"/>
                <a:gd name="T61" fmla="*/ 237 h 248"/>
                <a:gd name="T62" fmla="*/ 18 w 248"/>
                <a:gd name="T63" fmla="*/ 241 h 248"/>
                <a:gd name="T64" fmla="*/ 24 w 248"/>
                <a:gd name="T65" fmla="*/ 245 h 248"/>
                <a:gd name="T66" fmla="*/ 31 w 248"/>
                <a:gd name="T67" fmla="*/ 247 h 248"/>
                <a:gd name="T68" fmla="*/ 38 w 248"/>
                <a:gd name="T69" fmla="*/ 248 h 248"/>
                <a:gd name="T70" fmla="*/ 45 w 248"/>
                <a:gd name="T71" fmla="*/ 247 h 248"/>
                <a:gd name="T72" fmla="*/ 52 w 248"/>
                <a:gd name="T73" fmla="*/ 245 h 248"/>
                <a:gd name="T74" fmla="*/ 59 w 248"/>
                <a:gd name="T75" fmla="*/ 241 h 248"/>
                <a:gd name="T76" fmla="*/ 64 w 248"/>
                <a:gd name="T77" fmla="*/ 237 h 248"/>
                <a:gd name="T78" fmla="*/ 237 w 248"/>
                <a:gd name="T79" fmla="*/ 6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248">
                  <a:moveTo>
                    <a:pt x="237" y="64"/>
                  </a:moveTo>
                  <a:lnTo>
                    <a:pt x="237" y="64"/>
                  </a:lnTo>
                  <a:lnTo>
                    <a:pt x="241" y="59"/>
                  </a:lnTo>
                  <a:lnTo>
                    <a:pt x="244" y="52"/>
                  </a:lnTo>
                  <a:lnTo>
                    <a:pt x="247" y="46"/>
                  </a:lnTo>
                  <a:lnTo>
                    <a:pt x="248" y="38"/>
                  </a:lnTo>
                  <a:lnTo>
                    <a:pt x="247" y="31"/>
                  </a:lnTo>
                  <a:lnTo>
                    <a:pt x="244" y="24"/>
                  </a:lnTo>
                  <a:lnTo>
                    <a:pt x="241" y="18"/>
                  </a:lnTo>
                  <a:lnTo>
                    <a:pt x="237" y="11"/>
                  </a:lnTo>
                  <a:lnTo>
                    <a:pt x="237" y="11"/>
                  </a:lnTo>
                  <a:lnTo>
                    <a:pt x="230" y="7"/>
                  </a:lnTo>
                  <a:lnTo>
                    <a:pt x="224" y="4"/>
                  </a:lnTo>
                  <a:lnTo>
                    <a:pt x="217" y="1"/>
                  </a:lnTo>
                  <a:lnTo>
                    <a:pt x="210" y="0"/>
                  </a:lnTo>
                  <a:lnTo>
                    <a:pt x="203" y="1"/>
                  </a:lnTo>
                  <a:lnTo>
                    <a:pt x="196" y="4"/>
                  </a:lnTo>
                  <a:lnTo>
                    <a:pt x="189" y="7"/>
                  </a:lnTo>
                  <a:lnTo>
                    <a:pt x="184" y="11"/>
                  </a:lnTo>
                  <a:lnTo>
                    <a:pt x="11" y="184"/>
                  </a:lnTo>
                  <a:lnTo>
                    <a:pt x="11" y="184"/>
                  </a:lnTo>
                  <a:lnTo>
                    <a:pt x="7" y="189"/>
                  </a:lnTo>
                  <a:lnTo>
                    <a:pt x="3" y="196"/>
                  </a:lnTo>
                  <a:lnTo>
                    <a:pt x="1" y="203"/>
                  </a:lnTo>
                  <a:lnTo>
                    <a:pt x="0" y="210"/>
                  </a:lnTo>
                  <a:lnTo>
                    <a:pt x="0" y="210"/>
                  </a:lnTo>
                  <a:lnTo>
                    <a:pt x="1" y="217"/>
                  </a:lnTo>
                  <a:lnTo>
                    <a:pt x="3" y="224"/>
                  </a:lnTo>
                  <a:lnTo>
                    <a:pt x="7" y="230"/>
                  </a:lnTo>
                  <a:lnTo>
                    <a:pt x="11" y="237"/>
                  </a:lnTo>
                  <a:lnTo>
                    <a:pt x="11" y="237"/>
                  </a:lnTo>
                  <a:lnTo>
                    <a:pt x="18" y="241"/>
                  </a:lnTo>
                  <a:lnTo>
                    <a:pt x="24" y="245"/>
                  </a:lnTo>
                  <a:lnTo>
                    <a:pt x="31" y="247"/>
                  </a:lnTo>
                  <a:lnTo>
                    <a:pt x="38" y="248"/>
                  </a:lnTo>
                  <a:lnTo>
                    <a:pt x="45" y="247"/>
                  </a:lnTo>
                  <a:lnTo>
                    <a:pt x="52" y="245"/>
                  </a:lnTo>
                  <a:lnTo>
                    <a:pt x="59" y="241"/>
                  </a:lnTo>
                  <a:lnTo>
                    <a:pt x="64" y="237"/>
                  </a:lnTo>
                  <a:lnTo>
                    <a:pt x="23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4" name="Freeform 40">
              <a:extLst>
                <a:ext uri="{FF2B5EF4-FFF2-40B4-BE49-F238E27FC236}">
                  <a16:creationId xmlns:a16="http://schemas.microsoft.com/office/drawing/2014/main" id="{5EB02CFB-0A0D-4D96-B326-676654F85ADB}"/>
                </a:ext>
              </a:extLst>
            </p:cNvPr>
            <p:cNvSpPr>
              <a:spLocks/>
            </p:cNvSpPr>
            <p:nvPr/>
          </p:nvSpPr>
          <p:spPr bwMode="auto">
            <a:xfrm>
              <a:off x="5146675" y="1652588"/>
              <a:ext cx="131763" cy="131762"/>
            </a:xfrm>
            <a:custGeom>
              <a:avLst/>
              <a:gdLst>
                <a:gd name="T0" fmla="*/ 11 w 247"/>
                <a:gd name="T1" fmla="*/ 183 h 247"/>
                <a:gd name="T2" fmla="*/ 11 w 247"/>
                <a:gd name="T3" fmla="*/ 183 h 247"/>
                <a:gd name="T4" fmla="*/ 6 w 247"/>
                <a:gd name="T5" fmla="*/ 189 h 247"/>
                <a:gd name="T6" fmla="*/ 3 w 247"/>
                <a:gd name="T7" fmla="*/ 196 h 247"/>
                <a:gd name="T8" fmla="*/ 0 w 247"/>
                <a:gd name="T9" fmla="*/ 202 h 247"/>
                <a:gd name="T10" fmla="*/ 0 w 247"/>
                <a:gd name="T11" fmla="*/ 210 h 247"/>
                <a:gd name="T12" fmla="*/ 0 w 247"/>
                <a:gd name="T13" fmla="*/ 210 h 247"/>
                <a:gd name="T14" fmla="*/ 0 w 247"/>
                <a:gd name="T15" fmla="*/ 216 h 247"/>
                <a:gd name="T16" fmla="*/ 3 w 247"/>
                <a:gd name="T17" fmla="*/ 224 h 247"/>
                <a:gd name="T18" fmla="*/ 6 w 247"/>
                <a:gd name="T19" fmla="*/ 230 h 247"/>
                <a:gd name="T20" fmla="*/ 11 w 247"/>
                <a:gd name="T21" fmla="*/ 236 h 247"/>
                <a:gd name="T22" fmla="*/ 11 w 247"/>
                <a:gd name="T23" fmla="*/ 236 h 247"/>
                <a:gd name="T24" fmla="*/ 17 w 247"/>
                <a:gd name="T25" fmla="*/ 241 h 247"/>
                <a:gd name="T26" fmla="*/ 23 w 247"/>
                <a:gd name="T27" fmla="*/ 244 h 247"/>
                <a:gd name="T28" fmla="*/ 31 w 247"/>
                <a:gd name="T29" fmla="*/ 247 h 247"/>
                <a:gd name="T30" fmla="*/ 37 w 247"/>
                <a:gd name="T31" fmla="*/ 247 h 247"/>
                <a:gd name="T32" fmla="*/ 45 w 247"/>
                <a:gd name="T33" fmla="*/ 247 h 247"/>
                <a:gd name="T34" fmla="*/ 51 w 247"/>
                <a:gd name="T35" fmla="*/ 244 h 247"/>
                <a:gd name="T36" fmla="*/ 58 w 247"/>
                <a:gd name="T37" fmla="*/ 241 h 247"/>
                <a:gd name="T38" fmla="*/ 64 w 247"/>
                <a:gd name="T39" fmla="*/ 236 h 247"/>
                <a:gd name="T40" fmla="*/ 236 w 247"/>
                <a:gd name="T41" fmla="*/ 64 h 247"/>
                <a:gd name="T42" fmla="*/ 236 w 247"/>
                <a:gd name="T43" fmla="*/ 64 h 247"/>
                <a:gd name="T44" fmla="*/ 241 w 247"/>
                <a:gd name="T45" fmla="*/ 58 h 247"/>
                <a:gd name="T46" fmla="*/ 245 w 247"/>
                <a:gd name="T47" fmla="*/ 51 h 247"/>
                <a:gd name="T48" fmla="*/ 247 w 247"/>
                <a:gd name="T49" fmla="*/ 45 h 247"/>
                <a:gd name="T50" fmla="*/ 247 w 247"/>
                <a:gd name="T51" fmla="*/ 37 h 247"/>
                <a:gd name="T52" fmla="*/ 247 w 247"/>
                <a:gd name="T53" fmla="*/ 31 h 247"/>
                <a:gd name="T54" fmla="*/ 245 w 247"/>
                <a:gd name="T55" fmla="*/ 23 h 247"/>
                <a:gd name="T56" fmla="*/ 241 w 247"/>
                <a:gd name="T57" fmla="*/ 17 h 247"/>
                <a:gd name="T58" fmla="*/ 236 w 247"/>
                <a:gd name="T59" fmla="*/ 11 h 247"/>
                <a:gd name="T60" fmla="*/ 236 w 247"/>
                <a:gd name="T61" fmla="*/ 11 h 247"/>
                <a:gd name="T62" fmla="*/ 230 w 247"/>
                <a:gd name="T63" fmla="*/ 6 h 247"/>
                <a:gd name="T64" fmla="*/ 224 w 247"/>
                <a:gd name="T65" fmla="*/ 2 h 247"/>
                <a:gd name="T66" fmla="*/ 216 w 247"/>
                <a:gd name="T67" fmla="*/ 0 h 247"/>
                <a:gd name="T68" fmla="*/ 210 w 247"/>
                <a:gd name="T69" fmla="*/ 0 h 247"/>
                <a:gd name="T70" fmla="*/ 202 w 247"/>
                <a:gd name="T71" fmla="*/ 0 h 247"/>
                <a:gd name="T72" fmla="*/ 196 w 247"/>
                <a:gd name="T73" fmla="*/ 2 h 247"/>
                <a:gd name="T74" fmla="*/ 189 w 247"/>
                <a:gd name="T75" fmla="*/ 6 h 247"/>
                <a:gd name="T76" fmla="*/ 183 w 247"/>
                <a:gd name="T77" fmla="*/ 11 h 247"/>
                <a:gd name="T78" fmla="*/ 11 w 247"/>
                <a:gd name="T79" fmla="*/ 1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7" h="247">
                  <a:moveTo>
                    <a:pt x="11" y="183"/>
                  </a:moveTo>
                  <a:lnTo>
                    <a:pt x="11" y="183"/>
                  </a:lnTo>
                  <a:lnTo>
                    <a:pt x="6" y="189"/>
                  </a:lnTo>
                  <a:lnTo>
                    <a:pt x="3" y="196"/>
                  </a:lnTo>
                  <a:lnTo>
                    <a:pt x="0" y="202"/>
                  </a:lnTo>
                  <a:lnTo>
                    <a:pt x="0" y="210"/>
                  </a:lnTo>
                  <a:lnTo>
                    <a:pt x="0" y="210"/>
                  </a:lnTo>
                  <a:lnTo>
                    <a:pt x="0" y="216"/>
                  </a:lnTo>
                  <a:lnTo>
                    <a:pt x="3" y="224"/>
                  </a:lnTo>
                  <a:lnTo>
                    <a:pt x="6" y="230"/>
                  </a:lnTo>
                  <a:lnTo>
                    <a:pt x="11" y="236"/>
                  </a:lnTo>
                  <a:lnTo>
                    <a:pt x="11" y="236"/>
                  </a:lnTo>
                  <a:lnTo>
                    <a:pt x="17" y="241"/>
                  </a:lnTo>
                  <a:lnTo>
                    <a:pt x="23" y="244"/>
                  </a:lnTo>
                  <a:lnTo>
                    <a:pt x="31" y="247"/>
                  </a:lnTo>
                  <a:lnTo>
                    <a:pt x="37" y="247"/>
                  </a:lnTo>
                  <a:lnTo>
                    <a:pt x="45" y="247"/>
                  </a:lnTo>
                  <a:lnTo>
                    <a:pt x="51" y="244"/>
                  </a:lnTo>
                  <a:lnTo>
                    <a:pt x="58" y="241"/>
                  </a:lnTo>
                  <a:lnTo>
                    <a:pt x="64" y="236"/>
                  </a:lnTo>
                  <a:lnTo>
                    <a:pt x="236" y="64"/>
                  </a:lnTo>
                  <a:lnTo>
                    <a:pt x="236" y="64"/>
                  </a:lnTo>
                  <a:lnTo>
                    <a:pt x="241" y="58"/>
                  </a:lnTo>
                  <a:lnTo>
                    <a:pt x="245" y="51"/>
                  </a:lnTo>
                  <a:lnTo>
                    <a:pt x="247" y="45"/>
                  </a:lnTo>
                  <a:lnTo>
                    <a:pt x="247" y="37"/>
                  </a:lnTo>
                  <a:lnTo>
                    <a:pt x="247" y="31"/>
                  </a:lnTo>
                  <a:lnTo>
                    <a:pt x="245" y="23"/>
                  </a:lnTo>
                  <a:lnTo>
                    <a:pt x="241" y="17"/>
                  </a:lnTo>
                  <a:lnTo>
                    <a:pt x="236" y="11"/>
                  </a:lnTo>
                  <a:lnTo>
                    <a:pt x="236" y="11"/>
                  </a:lnTo>
                  <a:lnTo>
                    <a:pt x="230" y="6"/>
                  </a:lnTo>
                  <a:lnTo>
                    <a:pt x="224" y="2"/>
                  </a:lnTo>
                  <a:lnTo>
                    <a:pt x="216" y="0"/>
                  </a:lnTo>
                  <a:lnTo>
                    <a:pt x="210" y="0"/>
                  </a:lnTo>
                  <a:lnTo>
                    <a:pt x="202" y="0"/>
                  </a:lnTo>
                  <a:lnTo>
                    <a:pt x="196" y="2"/>
                  </a:lnTo>
                  <a:lnTo>
                    <a:pt x="189" y="6"/>
                  </a:lnTo>
                  <a:lnTo>
                    <a:pt x="183" y="11"/>
                  </a:lnTo>
                  <a:lnTo>
                    <a:pt x="11"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5" name="Freeform 41">
              <a:extLst>
                <a:ext uri="{FF2B5EF4-FFF2-40B4-BE49-F238E27FC236}">
                  <a16:creationId xmlns:a16="http://schemas.microsoft.com/office/drawing/2014/main" id="{057D821B-CD5D-48B7-A906-47EAD053717D}"/>
                </a:ext>
              </a:extLst>
            </p:cNvPr>
            <p:cNvSpPr>
              <a:spLocks/>
            </p:cNvSpPr>
            <p:nvPr/>
          </p:nvSpPr>
          <p:spPr bwMode="auto">
            <a:xfrm>
              <a:off x="5191125" y="1778000"/>
              <a:ext cx="112713" cy="69850"/>
            </a:xfrm>
            <a:custGeom>
              <a:avLst/>
              <a:gdLst>
                <a:gd name="T0" fmla="*/ 192 w 215"/>
                <a:gd name="T1" fmla="*/ 72 h 133"/>
                <a:gd name="T2" fmla="*/ 192 w 215"/>
                <a:gd name="T3" fmla="*/ 72 h 133"/>
                <a:gd name="T4" fmla="*/ 198 w 215"/>
                <a:gd name="T5" fmla="*/ 69 h 133"/>
                <a:gd name="T6" fmla="*/ 204 w 215"/>
                <a:gd name="T7" fmla="*/ 65 h 133"/>
                <a:gd name="T8" fmla="*/ 209 w 215"/>
                <a:gd name="T9" fmla="*/ 58 h 133"/>
                <a:gd name="T10" fmla="*/ 213 w 215"/>
                <a:gd name="T11" fmla="*/ 52 h 133"/>
                <a:gd name="T12" fmla="*/ 215 w 215"/>
                <a:gd name="T13" fmla="*/ 45 h 133"/>
                <a:gd name="T14" fmla="*/ 215 w 215"/>
                <a:gd name="T15" fmla="*/ 38 h 133"/>
                <a:gd name="T16" fmla="*/ 215 w 215"/>
                <a:gd name="T17" fmla="*/ 31 h 133"/>
                <a:gd name="T18" fmla="*/ 213 w 215"/>
                <a:gd name="T19" fmla="*/ 24 h 133"/>
                <a:gd name="T20" fmla="*/ 213 w 215"/>
                <a:gd name="T21" fmla="*/ 24 h 133"/>
                <a:gd name="T22" fmla="*/ 208 w 215"/>
                <a:gd name="T23" fmla="*/ 17 h 133"/>
                <a:gd name="T24" fmla="*/ 204 w 215"/>
                <a:gd name="T25" fmla="*/ 11 h 133"/>
                <a:gd name="T26" fmla="*/ 198 w 215"/>
                <a:gd name="T27" fmla="*/ 6 h 133"/>
                <a:gd name="T28" fmla="*/ 192 w 215"/>
                <a:gd name="T29" fmla="*/ 3 h 133"/>
                <a:gd name="T30" fmla="*/ 185 w 215"/>
                <a:gd name="T31" fmla="*/ 1 h 133"/>
                <a:gd name="T32" fmla="*/ 178 w 215"/>
                <a:gd name="T33" fmla="*/ 0 h 133"/>
                <a:gd name="T34" fmla="*/ 170 w 215"/>
                <a:gd name="T35" fmla="*/ 1 h 133"/>
                <a:gd name="T36" fmla="*/ 163 w 215"/>
                <a:gd name="T37" fmla="*/ 3 h 133"/>
                <a:gd name="T38" fmla="*/ 23 w 215"/>
                <a:gd name="T39" fmla="*/ 62 h 133"/>
                <a:gd name="T40" fmla="*/ 23 w 215"/>
                <a:gd name="T41" fmla="*/ 62 h 133"/>
                <a:gd name="T42" fmla="*/ 17 w 215"/>
                <a:gd name="T43" fmla="*/ 64 h 133"/>
                <a:gd name="T44" fmla="*/ 13 w 215"/>
                <a:gd name="T45" fmla="*/ 67 h 133"/>
                <a:gd name="T46" fmla="*/ 8 w 215"/>
                <a:gd name="T47" fmla="*/ 71 h 133"/>
                <a:gd name="T48" fmla="*/ 5 w 215"/>
                <a:gd name="T49" fmla="*/ 76 h 133"/>
                <a:gd name="T50" fmla="*/ 3 w 215"/>
                <a:gd name="T51" fmla="*/ 80 h 133"/>
                <a:gd name="T52" fmla="*/ 1 w 215"/>
                <a:gd name="T53" fmla="*/ 85 h 133"/>
                <a:gd name="T54" fmla="*/ 0 w 215"/>
                <a:gd name="T55" fmla="*/ 91 h 133"/>
                <a:gd name="T56" fmla="*/ 0 w 215"/>
                <a:gd name="T57" fmla="*/ 96 h 133"/>
                <a:gd name="T58" fmla="*/ 0 w 215"/>
                <a:gd name="T59" fmla="*/ 96 h 133"/>
                <a:gd name="T60" fmla="*/ 0 w 215"/>
                <a:gd name="T61" fmla="*/ 103 h 133"/>
                <a:gd name="T62" fmla="*/ 2 w 215"/>
                <a:gd name="T63" fmla="*/ 110 h 133"/>
                <a:gd name="T64" fmla="*/ 2 w 215"/>
                <a:gd name="T65" fmla="*/ 110 h 133"/>
                <a:gd name="T66" fmla="*/ 6 w 215"/>
                <a:gd name="T67" fmla="*/ 117 h 133"/>
                <a:gd name="T68" fmla="*/ 11 w 215"/>
                <a:gd name="T69" fmla="*/ 122 h 133"/>
                <a:gd name="T70" fmla="*/ 16 w 215"/>
                <a:gd name="T71" fmla="*/ 128 h 133"/>
                <a:gd name="T72" fmla="*/ 23 w 215"/>
                <a:gd name="T73" fmla="*/ 131 h 133"/>
                <a:gd name="T74" fmla="*/ 29 w 215"/>
                <a:gd name="T75" fmla="*/ 133 h 133"/>
                <a:gd name="T76" fmla="*/ 37 w 215"/>
                <a:gd name="T77" fmla="*/ 133 h 133"/>
                <a:gd name="T78" fmla="*/ 44 w 215"/>
                <a:gd name="T79" fmla="*/ 133 h 133"/>
                <a:gd name="T80" fmla="*/ 51 w 215"/>
                <a:gd name="T81" fmla="*/ 131 h 133"/>
                <a:gd name="T82" fmla="*/ 192 w 215"/>
                <a:gd name="T83" fmla="*/ 7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5" h="133">
                  <a:moveTo>
                    <a:pt x="192" y="72"/>
                  </a:moveTo>
                  <a:lnTo>
                    <a:pt x="192" y="72"/>
                  </a:lnTo>
                  <a:lnTo>
                    <a:pt x="198" y="69"/>
                  </a:lnTo>
                  <a:lnTo>
                    <a:pt x="204" y="65"/>
                  </a:lnTo>
                  <a:lnTo>
                    <a:pt x="209" y="58"/>
                  </a:lnTo>
                  <a:lnTo>
                    <a:pt x="213" y="52"/>
                  </a:lnTo>
                  <a:lnTo>
                    <a:pt x="215" y="45"/>
                  </a:lnTo>
                  <a:lnTo>
                    <a:pt x="215" y="38"/>
                  </a:lnTo>
                  <a:lnTo>
                    <a:pt x="215" y="31"/>
                  </a:lnTo>
                  <a:lnTo>
                    <a:pt x="213" y="24"/>
                  </a:lnTo>
                  <a:lnTo>
                    <a:pt x="213" y="24"/>
                  </a:lnTo>
                  <a:lnTo>
                    <a:pt x="208" y="17"/>
                  </a:lnTo>
                  <a:lnTo>
                    <a:pt x="204" y="11"/>
                  </a:lnTo>
                  <a:lnTo>
                    <a:pt x="198" y="6"/>
                  </a:lnTo>
                  <a:lnTo>
                    <a:pt x="192" y="3"/>
                  </a:lnTo>
                  <a:lnTo>
                    <a:pt x="185" y="1"/>
                  </a:lnTo>
                  <a:lnTo>
                    <a:pt x="178" y="0"/>
                  </a:lnTo>
                  <a:lnTo>
                    <a:pt x="170" y="1"/>
                  </a:lnTo>
                  <a:lnTo>
                    <a:pt x="163" y="3"/>
                  </a:lnTo>
                  <a:lnTo>
                    <a:pt x="23" y="62"/>
                  </a:lnTo>
                  <a:lnTo>
                    <a:pt x="23" y="62"/>
                  </a:lnTo>
                  <a:lnTo>
                    <a:pt x="17" y="64"/>
                  </a:lnTo>
                  <a:lnTo>
                    <a:pt x="13" y="67"/>
                  </a:lnTo>
                  <a:lnTo>
                    <a:pt x="8" y="71"/>
                  </a:lnTo>
                  <a:lnTo>
                    <a:pt x="5" y="76"/>
                  </a:lnTo>
                  <a:lnTo>
                    <a:pt x="3" y="80"/>
                  </a:lnTo>
                  <a:lnTo>
                    <a:pt x="1" y="85"/>
                  </a:lnTo>
                  <a:lnTo>
                    <a:pt x="0" y="91"/>
                  </a:lnTo>
                  <a:lnTo>
                    <a:pt x="0" y="96"/>
                  </a:lnTo>
                  <a:lnTo>
                    <a:pt x="0" y="96"/>
                  </a:lnTo>
                  <a:lnTo>
                    <a:pt x="0" y="103"/>
                  </a:lnTo>
                  <a:lnTo>
                    <a:pt x="2" y="110"/>
                  </a:lnTo>
                  <a:lnTo>
                    <a:pt x="2" y="110"/>
                  </a:lnTo>
                  <a:lnTo>
                    <a:pt x="6" y="117"/>
                  </a:lnTo>
                  <a:lnTo>
                    <a:pt x="11" y="122"/>
                  </a:lnTo>
                  <a:lnTo>
                    <a:pt x="16" y="128"/>
                  </a:lnTo>
                  <a:lnTo>
                    <a:pt x="23" y="131"/>
                  </a:lnTo>
                  <a:lnTo>
                    <a:pt x="29" y="133"/>
                  </a:lnTo>
                  <a:lnTo>
                    <a:pt x="37" y="133"/>
                  </a:lnTo>
                  <a:lnTo>
                    <a:pt x="44" y="133"/>
                  </a:lnTo>
                  <a:lnTo>
                    <a:pt x="51" y="131"/>
                  </a:lnTo>
                  <a:lnTo>
                    <a:pt x="19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6" name="Freeform 42">
              <a:extLst>
                <a:ext uri="{FF2B5EF4-FFF2-40B4-BE49-F238E27FC236}">
                  <a16:creationId xmlns:a16="http://schemas.microsoft.com/office/drawing/2014/main" id="{A05886EE-5D16-416F-8B0E-F4B967F1C3BB}"/>
                </a:ext>
              </a:extLst>
            </p:cNvPr>
            <p:cNvSpPr>
              <a:spLocks/>
            </p:cNvSpPr>
            <p:nvPr/>
          </p:nvSpPr>
          <p:spPr bwMode="auto">
            <a:xfrm>
              <a:off x="4749800" y="1960563"/>
              <a:ext cx="114300" cy="69850"/>
            </a:xfrm>
            <a:custGeom>
              <a:avLst/>
              <a:gdLst>
                <a:gd name="T0" fmla="*/ 193 w 216"/>
                <a:gd name="T1" fmla="*/ 72 h 133"/>
                <a:gd name="T2" fmla="*/ 193 w 216"/>
                <a:gd name="T3" fmla="*/ 72 h 133"/>
                <a:gd name="T4" fmla="*/ 200 w 216"/>
                <a:gd name="T5" fmla="*/ 69 h 133"/>
                <a:gd name="T6" fmla="*/ 205 w 216"/>
                <a:gd name="T7" fmla="*/ 64 h 133"/>
                <a:gd name="T8" fmla="*/ 210 w 216"/>
                <a:gd name="T9" fmla="*/ 58 h 133"/>
                <a:gd name="T10" fmla="*/ 213 w 216"/>
                <a:gd name="T11" fmla="*/ 52 h 133"/>
                <a:gd name="T12" fmla="*/ 215 w 216"/>
                <a:gd name="T13" fmla="*/ 45 h 133"/>
                <a:gd name="T14" fmla="*/ 216 w 216"/>
                <a:gd name="T15" fmla="*/ 38 h 133"/>
                <a:gd name="T16" fmla="*/ 215 w 216"/>
                <a:gd name="T17" fmla="*/ 30 h 133"/>
                <a:gd name="T18" fmla="*/ 213 w 216"/>
                <a:gd name="T19" fmla="*/ 24 h 133"/>
                <a:gd name="T20" fmla="*/ 213 w 216"/>
                <a:gd name="T21" fmla="*/ 24 h 133"/>
                <a:gd name="T22" fmla="*/ 210 w 216"/>
                <a:gd name="T23" fmla="*/ 17 h 133"/>
                <a:gd name="T24" fmla="*/ 205 w 216"/>
                <a:gd name="T25" fmla="*/ 11 h 133"/>
                <a:gd name="T26" fmla="*/ 199 w 216"/>
                <a:gd name="T27" fmla="*/ 6 h 133"/>
                <a:gd name="T28" fmla="*/ 193 w 216"/>
                <a:gd name="T29" fmla="*/ 3 h 133"/>
                <a:gd name="T30" fmla="*/ 186 w 216"/>
                <a:gd name="T31" fmla="*/ 1 h 133"/>
                <a:gd name="T32" fmla="*/ 179 w 216"/>
                <a:gd name="T33" fmla="*/ 0 h 133"/>
                <a:gd name="T34" fmla="*/ 172 w 216"/>
                <a:gd name="T35" fmla="*/ 1 h 133"/>
                <a:gd name="T36" fmla="*/ 164 w 216"/>
                <a:gd name="T37" fmla="*/ 3 h 133"/>
                <a:gd name="T38" fmla="*/ 24 w 216"/>
                <a:gd name="T39" fmla="*/ 62 h 133"/>
                <a:gd name="T40" fmla="*/ 24 w 216"/>
                <a:gd name="T41" fmla="*/ 62 h 133"/>
                <a:gd name="T42" fmla="*/ 19 w 216"/>
                <a:gd name="T43" fmla="*/ 64 h 133"/>
                <a:gd name="T44" fmla="*/ 14 w 216"/>
                <a:gd name="T45" fmla="*/ 67 h 133"/>
                <a:gd name="T46" fmla="*/ 10 w 216"/>
                <a:gd name="T47" fmla="*/ 71 h 133"/>
                <a:gd name="T48" fmla="*/ 7 w 216"/>
                <a:gd name="T49" fmla="*/ 76 h 133"/>
                <a:gd name="T50" fmla="*/ 5 w 216"/>
                <a:gd name="T51" fmla="*/ 80 h 133"/>
                <a:gd name="T52" fmla="*/ 2 w 216"/>
                <a:gd name="T53" fmla="*/ 86 h 133"/>
                <a:gd name="T54" fmla="*/ 1 w 216"/>
                <a:gd name="T55" fmla="*/ 91 h 133"/>
                <a:gd name="T56" fmla="*/ 0 w 216"/>
                <a:gd name="T57" fmla="*/ 96 h 133"/>
                <a:gd name="T58" fmla="*/ 0 w 216"/>
                <a:gd name="T59" fmla="*/ 96 h 133"/>
                <a:gd name="T60" fmla="*/ 1 w 216"/>
                <a:gd name="T61" fmla="*/ 103 h 133"/>
                <a:gd name="T62" fmla="*/ 4 w 216"/>
                <a:gd name="T63" fmla="*/ 110 h 133"/>
                <a:gd name="T64" fmla="*/ 4 w 216"/>
                <a:gd name="T65" fmla="*/ 110 h 133"/>
                <a:gd name="T66" fmla="*/ 7 w 216"/>
                <a:gd name="T67" fmla="*/ 117 h 133"/>
                <a:gd name="T68" fmla="*/ 12 w 216"/>
                <a:gd name="T69" fmla="*/ 122 h 133"/>
                <a:gd name="T70" fmla="*/ 18 w 216"/>
                <a:gd name="T71" fmla="*/ 127 h 133"/>
                <a:gd name="T72" fmla="*/ 24 w 216"/>
                <a:gd name="T73" fmla="*/ 131 h 133"/>
                <a:gd name="T74" fmla="*/ 31 w 216"/>
                <a:gd name="T75" fmla="*/ 133 h 133"/>
                <a:gd name="T76" fmla="*/ 38 w 216"/>
                <a:gd name="T77" fmla="*/ 133 h 133"/>
                <a:gd name="T78" fmla="*/ 45 w 216"/>
                <a:gd name="T79" fmla="*/ 133 h 133"/>
                <a:gd name="T80" fmla="*/ 52 w 216"/>
                <a:gd name="T81" fmla="*/ 131 h 133"/>
                <a:gd name="T82" fmla="*/ 193 w 216"/>
                <a:gd name="T83" fmla="*/ 7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133">
                  <a:moveTo>
                    <a:pt x="193" y="72"/>
                  </a:moveTo>
                  <a:lnTo>
                    <a:pt x="193" y="72"/>
                  </a:lnTo>
                  <a:lnTo>
                    <a:pt x="200" y="69"/>
                  </a:lnTo>
                  <a:lnTo>
                    <a:pt x="205" y="64"/>
                  </a:lnTo>
                  <a:lnTo>
                    <a:pt x="210" y="58"/>
                  </a:lnTo>
                  <a:lnTo>
                    <a:pt x="213" y="52"/>
                  </a:lnTo>
                  <a:lnTo>
                    <a:pt x="215" y="45"/>
                  </a:lnTo>
                  <a:lnTo>
                    <a:pt x="216" y="38"/>
                  </a:lnTo>
                  <a:lnTo>
                    <a:pt x="215" y="30"/>
                  </a:lnTo>
                  <a:lnTo>
                    <a:pt x="213" y="24"/>
                  </a:lnTo>
                  <a:lnTo>
                    <a:pt x="213" y="24"/>
                  </a:lnTo>
                  <a:lnTo>
                    <a:pt x="210" y="17"/>
                  </a:lnTo>
                  <a:lnTo>
                    <a:pt x="205" y="11"/>
                  </a:lnTo>
                  <a:lnTo>
                    <a:pt x="199" y="6"/>
                  </a:lnTo>
                  <a:lnTo>
                    <a:pt x="193" y="3"/>
                  </a:lnTo>
                  <a:lnTo>
                    <a:pt x="186" y="1"/>
                  </a:lnTo>
                  <a:lnTo>
                    <a:pt x="179" y="0"/>
                  </a:lnTo>
                  <a:lnTo>
                    <a:pt x="172" y="1"/>
                  </a:lnTo>
                  <a:lnTo>
                    <a:pt x="164" y="3"/>
                  </a:lnTo>
                  <a:lnTo>
                    <a:pt x="24" y="62"/>
                  </a:lnTo>
                  <a:lnTo>
                    <a:pt x="24" y="62"/>
                  </a:lnTo>
                  <a:lnTo>
                    <a:pt x="19" y="64"/>
                  </a:lnTo>
                  <a:lnTo>
                    <a:pt x="14" y="67"/>
                  </a:lnTo>
                  <a:lnTo>
                    <a:pt x="10" y="71"/>
                  </a:lnTo>
                  <a:lnTo>
                    <a:pt x="7" y="76"/>
                  </a:lnTo>
                  <a:lnTo>
                    <a:pt x="5" y="80"/>
                  </a:lnTo>
                  <a:lnTo>
                    <a:pt x="2" y="86"/>
                  </a:lnTo>
                  <a:lnTo>
                    <a:pt x="1" y="91"/>
                  </a:lnTo>
                  <a:lnTo>
                    <a:pt x="0" y="96"/>
                  </a:lnTo>
                  <a:lnTo>
                    <a:pt x="0" y="96"/>
                  </a:lnTo>
                  <a:lnTo>
                    <a:pt x="1" y="103"/>
                  </a:lnTo>
                  <a:lnTo>
                    <a:pt x="4" y="110"/>
                  </a:lnTo>
                  <a:lnTo>
                    <a:pt x="4" y="110"/>
                  </a:lnTo>
                  <a:lnTo>
                    <a:pt x="7" y="117"/>
                  </a:lnTo>
                  <a:lnTo>
                    <a:pt x="12" y="122"/>
                  </a:lnTo>
                  <a:lnTo>
                    <a:pt x="18" y="127"/>
                  </a:lnTo>
                  <a:lnTo>
                    <a:pt x="24" y="131"/>
                  </a:lnTo>
                  <a:lnTo>
                    <a:pt x="31" y="133"/>
                  </a:lnTo>
                  <a:lnTo>
                    <a:pt x="38" y="133"/>
                  </a:lnTo>
                  <a:lnTo>
                    <a:pt x="45" y="133"/>
                  </a:lnTo>
                  <a:lnTo>
                    <a:pt x="52" y="131"/>
                  </a:lnTo>
                  <a:lnTo>
                    <a:pt x="193"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7" name="Freeform 43">
              <a:extLst>
                <a:ext uri="{FF2B5EF4-FFF2-40B4-BE49-F238E27FC236}">
                  <a16:creationId xmlns:a16="http://schemas.microsoft.com/office/drawing/2014/main" id="{AE744FA5-4CE5-48A9-BF53-33B06A04B91A}"/>
                </a:ext>
              </a:extLst>
            </p:cNvPr>
            <p:cNvSpPr>
              <a:spLocks/>
            </p:cNvSpPr>
            <p:nvPr/>
          </p:nvSpPr>
          <p:spPr bwMode="auto">
            <a:xfrm>
              <a:off x="5083175" y="2066925"/>
              <a:ext cx="69850" cy="114300"/>
            </a:xfrm>
            <a:custGeom>
              <a:avLst/>
              <a:gdLst>
                <a:gd name="T0" fmla="*/ 0 w 133"/>
                <a:gd name="T1" fmla="*/ 38 h 216"/>
                <a:gd name="T2" fmla="*/ 0 w 133"/>
                <a:gd name="T3" fmla="*/ 38 h 216"/>
                <a:gd name="T4" fmla="*/ 0 w 133"/>
                <a:gd name="T5" fmla="*/ 44 h 216"/>
                <a:gd name="T6" fmla="*/ 2 w 133"/>
                <a:gd name="T7" fmla="*/ 52 h 216"/>
                <a:gd name="T8" fmla="*/ 61 w 133"/>
                <a:gd name="T9" fmla="*/ 192 h 216"/>
                <a:gd name="T10" fmla="*/ 61 w 133"/>
                <a:gd name="T11" fmla="*/ 192 h 216"/>
                <a:gd name="T12" fmla="*/ 64 w 133"/>
                <a:gd name="T13" fmla="*/ 199 h 216"/>
                <a:gd name="T14" fmla="*/ 69 w 133"/>
                <a:gd name="T15" fmla="*/ 205 h 216"/>
                <a:gd name="T16" fmla="*/ 75 w 133"/>
                <a:gd name="T17" fmla="*/ 209 h 216"/>
                <a:gd name="T18" fmla="*/ 81 w 133"/>
                <a:gd name="T19" fmla="*/ 212 h 216"/>
                <a:gd name="T20" fmla="*/ 88 w 133"/>
                <a:gd name="T21" fmla="*/ 215 h 216"/>
                <a:gd name="T22" fmla="*/ 95 w 133"/>
                <a:gd name="T23" fmla="*/ 216 h 216"/>
                <a:gd name="T24" fmla="*/ 103 w 133"/>
                <a:gd name="T25" fmla="*/ 215 h 216"/>
                <a:gd name="T26" fmla="*/ 109 w 133"/>
                <a:gd name="T27" fmla="*/ 212 h 216"/>
                <a:gd name="T28" fmla="*/ 109 w 133"/>
                <a:gd name="T29" fmla="*/ 212 h 216"/>
                <a:gd name="T30" fmla="*/ 116 w 133"/>
                <a:gd name="T31" fmla="*/ 209 h 216"/>
                <a:gd name="T32" fmla="*/ 122 w 133"/>
                <a:gd name="T33" fmla="*/ 205 h 216"/>
                <a:gd name="T34" fmla="*/ 127 w 133"/>
                <a:gd name="T35" fmla="*/ 198 h 216"/>
                <a:gd name="T36" fmla="*/ 130 w 133"/>
                <a:gd name="T37" fmla="*/ 192 h 216"/>
                <a:gd name="T38" fmla="*/ 132 w 133"/>
                <a:gd name="T39" fmla="*/ 185 h 216"/>
                <a:gd name="T40" fmla="*/ 133 w 133"/>
                <a:gd name="T41" fmla="*/ 178 h 216"/>
                <a:gd name="T42" fmla="*/ 132 w 133"/>
                <a:gd name="T43" fmla="*/ 171 h 216"/>
                <a:gd name="T44" fmla="*/ 130 w 133"/>
                <a:gd name="T45" fmla="*/ 164 h 216"/>
                <a:gd name="T46" fmla="*/ 71 w 133"/>
                <a:gd name="T47" fmla="*/ 24 h 216"/>
                <a:gd name="T48" fmla="*/ 71 w 133"/>
                <a:gd name="T49" fmla="*/ 24 h 216"/>
                <a:gd name="T50" fmla="*/ 68 w 133"/>
                <a:gd name="T51" fmla="*/ 16 h 216"/>
                <a:gd name="T52" fmla="*/ 64 w 133"/>
                <a:gd name="T53" fmla="*/ 11 h 216"/>
                <a:gd name="T54" fmla="*/ 58 w 133"/>
                <a:gd name="T55" fmla="*/ 6 h 216"/>
                <a:gd name="T56" fmla="*/ 52 w 133"/>
                <a:gd name="T57" fmla="*/ 3 h 216"/>
                <a:gd name="T58" fmla="*/ 44 w 133"/>
                <a:gd name="T59" fmla="*/ 1 h 216"/>
                <a:gd name="T60" fmla="*/ 38 w 133"/>
                <a:gd name="T61" fmla="*/ 0 h 216"/>
                <a:gd name="T62" fmla="*/ 30 w 133"/>
                <a:gd name="T63" fmla="*/ 1 h 216"/>
                <a:gd name="T64" fmla="*/ 23 w 133"/>
                <a:gd name="T65" fmla="*/ 3 h 216"/>
                <a:gd name="T66" fmla="*/ 23 w 133"/>
                <a:gd name="T67" fmla="*/ 3 h 216"/>
                <a:gd name="T68" fmla="*/ 17 w 133"/>
                <a:gd name="T69" fmla="*/ 5 h 216"/>
                <a:gd name="T70" fmla="*/ 13 w 133"/>
                <a:gd name="T71" fmla="*/ 8 h 216"/>
                <a:gd name="T72" fmla="*/ 9 w 133"/>
                <a:gd name="T73" fmla="*/ 13 h 216"/>
                <a:gd name="T74" fmla="*/ 5 w 133"/>
                <a:gd name="T75" fmla="*/ 17 h 216"/>
                <a:gd name="T76" fmla="*/ 3 w 133"/>
                <a:gd name="T77" fmla="*/ 21 h 216"/>
                <a:gd name="T78" fmla="*/ 1 w 133"/>
                <a:gd name="T79" fmla="*/ 27 h 216"/>
                <a:gd name="T80" fmla="*/ 0 w 133"/>
                <a:gd name="T81" fmla="*/ 32 h 216"/>
                <a:gd name="T82" fmla="*/ 0 w 133"/>
                <a:gd name="T83" fmla="*/ 38 h 216"/>
                <a:gd name="T84" fmla="*/ 0 w 133"/>
                <a:gd name="T85" fmla="*/ 3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16">
                  <a:moveTo>
                    <a:pt x="0" y="38"/>
                  </a:moveTo>
                  <a:lnTo>
                    <a:pt x="0" y="38"/>
                  </a:lnTo>
                  <a:lnTo>
                    <a:pt x="0" y="44"/>
                  </a:lnTo>
                  <a:lnTo>
                    <a:pt x="2" y="52"/>
                  </a:lnTo>
                  <a:lnTo>
                    <a:pt x="61" y="192"/>
                  </a:lnTo>
                  <a:lnTo>
                    <a:pt x="61" y="192"/>
                  </a:lnTo>
                  <a:lnTo>
                    <a:pt x="64" y="199"/>
                  </a:lnTo>
                  <a:lnTo>
                    <a:pt x="69" y="205"/>
                  </a:lnTo>
                  <a:lnTo>
                    <a:pt x="75" y="209"/>
                  </a:lnTo>
                  <a:lnTo>
                    <a:pt x="81" y="212"/>
                  </a:lnTo>
                  <a:lnTo>
                    <a:pt x="88" y="215"/>
                  </a:lnTo>
                  <a:lnTo>
                    <a:pt x="95" y="216"/>
                  </a:lnTo>
                  <a:lnTo>
                    <a:pt x="103" y="215"/>
                  </a:lnTo>
                  <a:lnTo>
                    <a:pt x="109" y="212"/>
                  </a:lnTo>
                  <a:lnTo>
                    <a:pt x="109" y="212"/>
                  </a:lnTo>
                  <a:lnTo>
                    <a:pt x="116" y="209"/>
                  </a:lnTo>
                  <a:lnTo>
                    <a:pt x="122" y="205"/>
                  </a:lnTo>
                  <a:lnTo>
                    <a:pt x="127" y="198"/>
                  </a:lnTo>
                  <a:lnTo>
                    <a:pt x="130" y="192"/>
                  </a:lnTo>
                  <a:lnTo>
                    <a:pt x="132" y="185"/>
                  </a:lnTo>
                  <a:lnTo>
                    <a:pt x="133" y="178"/>
                  </a:lnTo>
                  <a:lnTo>
                    <a:pt x="132" y="171"/>
                  </a:lnTo>
                  <a:lnTo>
                    <a:pt x="130" y="164"/>
                  </a:lnTo>
                  <a:lnTo>
                    <a:pt x="71" y="24"/>
                  </a:lnTo>
                  <a:lnTo>
                    <a:pt x="71" y="24"/>
                  </a:lnTo>
                  <a:lnTo>
                    <a:pt x="68" y="16"/>
                  </a:lnTo>
                  <a:lnTo>
                    <a:pt x="64" y="11"/>
                  </a:lnTo>
                  <a:lnTo>
                    <a:pt x="58" y="6"/>
                  </a:lnTo>
                  <a:lnTo>
                    <a:pt x="52" y="3"/>
                  </a:lnTo>
                  <a:lnTo>
                    <a:pt x="44" y="1"/>
                  </a:lnTo>
                  <a:lnTo>
                    <a:pt x="38" y="0"/>
                  </a:lnTo>
                  <a:lnTo>
                    <a:pt x="30" y="1"/>
                  </a:lnTo>
                  <a:lnTo>
                    <a:pt x="23" y="3"/>
                  </a:lnTo>
                  <a:lnTo>
                    <a:pt x="23" y="3"/>
                  </a:lnTo>
                  <a:lnTo>
                    <a:pt x="17" y="5"/>
                  </a:lnTo>
                  <a:lnTo>
                    <a:pt x="13" y="8"/>
                  </a:lnTo>
                  <a:lnTo>
                    <a:pt x="9" y="13"/>
                  </a:lnTo>
                  <a:lnTo>
                    <a:pt x="5" y="17"/>
                  </a:lnTo>
                  <a:lnTo>
                    <a:pt x="3" y="21"/>
                  </a:lnTo>
                  <a:lnTo>
                    <a:pt x="1" y="27"/>
                  </a:lnTo>
                  <a:lnTo>
                    <a:pt x="0" y="32"/>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8" name="Freeform 44">
              <a:extLst>
                <a:ext uri="{FF2B5EF4-FFF2-40B4-BE49-F238E27FC236}">
                  <a16:creationId xmlns:a16="http://schemas.microsoft.com/office/drawing/2014/main" id="{EEA183D6-1BB2-46E7-9149-BE3D2D9055AE}"/>
                </a:ext>
              </a:extLst>
            </p:cNvPr>
            <p:cNvSpPr>
              <a:spLocks/>
            </p:cNvSpPr>
            <p:nvPr/>
          </p:nvSpPr>
          <p:spPr bwMode="auto">
            <a:xfrm>
              <a:off x="4900613" y="1627188"/>
              <a:ext cx="69850" cy="114300"/>
            </a:xfrm>
            <a:custGeom>
              <a:avLst/>
              <a:gdLst>
                <a:gd name="T0" fmla="*/ 130 w 133"/>
                <a:gd name="T1" fmla="*/ 164 h 216"/>
                <a:gd name="T2" fmla="*/ 72 w 133"/>
                <a:gd name="T3" fmla="*/ 23 h 216"/>
                <a:gd name="T4" fmla="*/ 72 w 133"/>
                <a:gd name="T5" fmla="*/ 23 h 216"/>
                <a:gd name="T6" fmla="*/ 68 w 133"/>
                <a:gd name="T7" fmla="*/ 17 h 216"/>
                <a:gd name="T8" fmla="*/ 64 w 133"/>
                <a:gd name="T9" fmla="*/ 11 h 216"/>
                <a:gd name="T10" fmla="*/ 58 w 133"/>
                <a:gd name="T11" fmla="*/ 7 h 216"/>
                <a:gd name="T12" fmla="*/ 52 w 133"/>
                <a:gd name="T13" fmla="*/ 4 h 216"/>
                <a:gd name="T14" fmla="*/ 44 w 133"/>
                <a:gd name="T15" fmla="*/ 1 h 216"/>
                <a:gd name="T16" fmla="*/ 38 w 133"/>
                <a:gd name="T17" fmla="*/ 0 h 216"/>
                <a:gd name="T18" fmla="*/ 30 w 133"/>
                <a:gd name="T19" fmla="*/ 0 h 216"/>
                <a:gd name="T20" fmla="*/ 23 w 133"/>
                <a:gd name="T21" fmla="*/ 4 h 216"/>
                <a:gd name="T22" fmla="*/ 23 w 133"/>
                <a:gd name="T23" fmla="*/ 4 h 216"/>
                <a:gd name="T24" fmla="*/ 18 w 133"/>
                <a:gd name="T25" fmla="*/ 6 h 216"/>
                <a:gd name="T26" fmla="*/ 13 w 133"/>
                <a:gd name="T27" fmla="*/ 9 h 216"/>
                <a:gd name="T28" fmla="*/ 10 w 133"/>
                <a:gd name="T29" fmla="*/ 12 h 216"/>
                <a:gd name="T30" fmla="*/ 6 w 133"/>
                <a:gd name="T31" fmla="*/ 17 h 216"/>
                <a:gd name="T32" fmla="*/ 3 w 133"/>
                <a:gd name="T33" fmla="*/ 22 h 216"/>
                <a:gd name="T34" fmla="*/ 1 w 133"/>
                <a:gd name="T35" fmla="*/ 27 h 216"/>
                <a:gd name="T36" fmla="*/ 0 w 133"/>
                <a:gd name="T37" fmla="*/ 32 h 216"/>
                <a:gd name="T38" fmla="*/ 0 w 133"/>
                <a:gd name="T39" fmla="*/ 38 h 216"/>
                <a:gd name="T40" fmla="*/ 0 w 133"/>
                <a:gd name="T41" fmla="*/ 38 h 216"/>
                <a:gd name="T42" fmla="*/ 1 w 133"/>
                <a:gd name="T43" fmla="*/ 45 h 216"/>
                <a:gd name="T44" fmla="*/ 3 w 133"/>
                <a:gd name="T45" fmla="*/ 52 h 216"/>
                <a:gd name="T46" fmla="*/ 61 w 133"/>
                <a:gd name="T47" fmla="*/ 192 h 216"/>
                <a:gd name="T48" fmla="*/ 61 w 133"/>
                <a:gd name="T49" fmla="*/ 192 h 216"/>
                <a:gd name="T50" fmla="*/ 64 w 133"/>
                <a:gd name="T51" fmla="*/ 199 h 216"/>
                <a:gd name="T52" fmla="*/ 69 w 133"/>
                <a:gd name="T53" fmla="*/ 205 h 216"/>
                <a:gd name="T54" fmla="*/ 75 w 133"/>
                <a:gd name="T55" fmla="*/ 210 h 216"/>
                <a:gd name="T56" fmla="*/ 81 w 133"/>
                <a:gd name="T57" fmla="*/ 213 h 216"/>
                <a:gd name="T58" fmla="*/ 88 w 133"/>
                <a:gd name="T59" fmla="*/ 215 h 216"/>
                <a:gd name="T60" fmla="*/ 95 w 133"/>
                <a:gd name="T61" fmla="*/ 216 h 216"/>
                <a:gd name="T62" fmla="*/ 103 w 133"/>
                <a:gd name="T63" fmla="*/ 215 h 216"/>
                <a:gd name="T64" fmla="*/ 109 w 133"/>
                <a:gd name="T65" fmla="*/ 213 h 216"/>
                <a:gd name="T66" fmla="*/ 109 w 133"/>
                <a:gd name="T67" fmla="*/ 213 h 216"/>
                <a:gd name="T68" fmla="*/ 117 w 133"/>
                <a:gd name="T69" fmla="*/ 210 h 216"/>
                <a:gd name="T70" fmla="*/ 122 w 133"/>
                <a:gd name="T71" fmla="*/ 204 h 216"/>
                <a:gd name="T72" fmla="*/ 127 w 133"/>
                <a:gd name="T73" fmla="*/ 199 h 216"/>
                <a:gd name="T74" fmla="*/ 130 w 133"/>
                <a:gd name="T75" fmla="*/ 192 h 216"/>
                <a:gd name="T76" fmla="*/ 132 w 133"/>
                <a:gd name="T77" fmla="*/ 186 h 216"/>
                <a:gd name="T78" fmla="*/ 133 w 133"/>
                <a:gd name="T79" fmla="*/ 178 h 216"/>
                <a:gd name="T80" fmla="*/ 132 w 133"/>
                <a:gd name="T81" fmla="*/ 171 h 216"/>
                <a:gd name="T82" fmla="*/ 130 w 133"/>
                <a:gd name="T83" fmla="*/ 164 h 216"/>
                <a:gd name="T84" fmla="*/ 130 w 133"/>
                <a:gd name="T85" fmla="*/ 16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16">
                  <a:moveTo>
                    <a:pt x="130" y="164"/>
                  </a:moveTo>
                  <a:lnTo>
                    <a:pt x="72" y="23"/>
                  </a:lnTo>
                  <a:lnTo>
                    <a:pt x="72" y="23"/>
                  </a:lnTo>
                  <a:lnTo>
                    <a:pt x="68" y="17"/>
                  </a:lnTo>
                  <a:lnTo>
                    <a:pt x="64" y="11"/>
                  </a:lnTo>
                  <a:lnTo>
                    <a:pt x="58" y="7"/>
                  </a:lnTo>
                  <a:lnTo>
                    <a:pt x="52" y="4"/>
                  </a:lnTo>
                  <a:lnTo>
                    <a:pt x="44" y="1"/>
                  </a:lnTo>
                  <a:lnTo>
                    <a:pt x="38" y="0"/>
                  </a:lnTo>
                  <a:lnTo>
                    <a:pt x="30" y="0"/>
                  </a:lnTo>
                  <a:lnTo>
                    <a:pt x="23" y="4"/>
                  </a:lnTo>
                  <a:lnTo>
                    <a:pt x="23" y="4"/>
                  </a:lnTo>
                  <a:lnTo>
                    <a:pt x="18" y="6"/>
                  </a:lnTo>
                  <a:lnTo>
                    <a:pt x="13" y="9"/>
                  </a:lnTo>
                  <a:lnTo>
                    <a:pt x="10" y="12"/>
                  </a:lnTo>
                  <a:lnTo>
                    <a:pt x="6" y="17"/>
                  </a:lnTo>
                  <a:lnTo>
                    <a:pt x="3" y="22"/>
                  </a:lnTo>
                  <a:lnTo>
                    <a:pt x="1" y="27"/>
                  </a:lnTo>
                  <a:lnTo>
                    <a:pt x="0" y="32"/>
                  </a:lnTo>
                  <a:lnTo>
                    <a:pt x="0" y="38"/>
                  </a:lnTo>
                  <a:lnTo>
                    <a:pt x="0" y="38"/>
                  </a:lnTo>
                  <a:lnTo>
                    <a:pt x="1" y="45"/>
                  </a:lnTo>
                  <a:lnTo>
                    <a:pt x="3" y="52"/>
                  </a:lnTo>
                  <a:lnTo>
                    <a:pt x="61" y="192"/>
                  </a:lnTo>
                  <a:lnTo>
                    <a:pt x="61" y="192"/>
                  </a:lnTo>
                  <a:lnTo>
                    <a:pt x="64" y="199"/>
                  </a:lnTo>
                  <a:lnTo>
                    <a:pt x="69" y="205"/>
                  </a:lnTo>
                  <a:lnTo>
                    <a:pt x="75" y="210"/>
                  </a:lnTo>
                  <a:lnTo>
                    <a:pt x="81" y="213"/>
                  </a:lnTo>
                  <a:lnTo>
                    <a:pt x="88" y="215"/>
                  </a:lnTo>
                  <a:lnTo>
                    <a:pt x="95" y="216"/>
                  </a:lnTo>
                  <a:lnTo>
                    <a:pt x="103" y="215"/>
                  </a:lnTo>
                  <a:lnTo>
                    <a:pt x="109" y="213"/>
                  </a:lnTo>
                  <a:lnTo>
                    <a:pt x="109" y="213"/>
                  </a:lnTo>
                  <a:lnTo>
                    <a:pt x="117" y="210"/>
                  </a:lnTo>
                  <a:lnTo>
                    <a:pt x="122" y="204"/>
                  </a:lnTo>
                  <a:lnTo>
                    <a:pt x="127" y="199"/>
                  </a:lnTo>
                  <a:lnTo>
                    <a:pt x="130" y="192"/>
                  </a:lnTo>
                  <a:lnTo>
                    <a:pt x="132" y="186"/>
                  </a:lnTo>
                  <a:lnTo>
                    <a:pt x="133" y="178"/>
                  </a:lnTo>
                  <a:lnTo>
                    <a:pt x="132" y="171"/>
                  </a:lnTo>
                  <a:lnTo>
                    <a:pt x="130" y="164"/>
                  </a:lnTo>
                  <a:lnTo>
                    <a:pt x="130"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9" name="Freeform 45">
              <a:extLst>
                <a:ext uri="{FF2B5EF4-FFF2-40B4-BE49-F238E27FC236}">
                  <a16:creationId xmlns:a16="http://schemas.microsoft.com/office/drawing/2014/main" id="{7F488A8A-11E2-4EA2-BC03-0395680251C6}"/>
                </a:ext>
              </a:extLst>
            </p:cNvPr>
            <p:cNvSpPr>
              <a:spLocks/>
            </p:cNvSpPr>
            <p:nvPr/>
          </p:nvSpPr>
          <p:spPr bwMode="auto">
            <a:xfrm>
              <a:off x="5191125" y="1960563"/>
              <a:ext cx="112713" cy="69850"/>
            </a:xfrm>
            <a:custGeom>
              <a:avLst/>
              <a:gdLst>
                <a:gd name="T0" fmla="*/ 213 w 215"/>
                <a:gd name="T1" fmla="*/ 110 h 133"/>
                <a:gd name="T2" fmla="*/ 213 w 215"/>
                <a:gd name="T3" fmla="*/ 110 h 133"/>
                <a:gd name="T4" fmla="*/ 215 w 215"/>
                <a:gd name="T5" fmla="*/ 103 h 133"/>
                <a:gd name="T6" fmla="*/ 215 w 215"/>
                <a:gd name="T7" fmla="*/ 95 h 133"/>
                <a:gd name="T8" fmla="*/ 215 w 215"/>
                <a:gd name="T9" fmla="*/ 89 h 133"/>
                <a:gd name="T10" fmla="*/ 213 w 215"/>
                <a:gd name="T11" fmla="*/ 81 h 133"/>
                <a:gd name="T12" fmla="*/ 209 w 215"/>
                <a:gd name="T13" fmla="*/ 75 h 133"/>
                <a:gd name="T14" fmla="*/ 204 w 215"/>
                <a:gd name="T15" fmla="*/ 69 h 133"/>
                <a:gd name="T16" fmla="*/ 198 w 215"/>
                <a:gd name="T17" fmla="*/ 65 h 133"/>
                <a:gd name="T18" fmla="*/ 192 w 215"/>
                <a:gd name="T19" fmla="*/ 62 h 133"/>
                <a:gd name="T20" fmla="*/ 51 w 215"/>
                <a:gd name="T21" fmla="*/ 3 h 133"/>
                <a:gd name="T22" fmla="*/ 51 w 215"/>
                <a:gd name="T23" fmla="*/ 3 h 133"/>
                <a:gd name="T24" fmla="*/ 44 w 215"/>
                <a:gd name="T25" fmla="*/ 1 h 133"/>
                <a:gd name="T26" fmla="*/ 37 w 215"/>
                <a:gd name="T27" fmla="*/ 0 h 133"/>
                <a:gd name="T28" fmla="*/ 29 w 215"/>
                <a:gd name="T29" fmla="*/ 1 h 133"/>
                <a:gd name="T30" fmla="*/ 23 w 215"/>
                <a:gd name="T31" fmla="*/ 3 h 133"/>
                <a:gd name="T32" fmla="*/ 16 w 215"/>
                <a:gd name="T33" fmla="*/ 6 h 133"/>
                <a:gd name="T34" fmla="*/ 11 w 215"/>
                <a:gd name="T35" fmla="*/ 11 h 133"/>
                <a:gd name="T36" fmla="*/ 6 w 215"/>
                <a:gd name="T37" fmla="*/ 17 h 133"/>
                <a:gd name="T38" fmla="*/ 2 w 215"/>
                <a:gd name="T39" fmla="*/ 24 h 133"/>
                <a:gd name="T40" fmla="*/ 2 w 215"/>
                <a:gd name="T41" fmla="*/ 24 h 133"/>
                <a:gd name="T42" fmla="*/ 0 w 215"/>
                <a:gd name="T43" fmla="*/ 30 h 133"/>
                <a:gd name="T44" fmla="*/ 0 w 215"/>
                <a:gd name="T45" fmla="*/ 38 h 133"/>
                <a:gd name="T46" fmla="*/ 0 w 215"/>
                <a:gd name="T47" fmla="*/ 38 h 133"/>
                <a:gd name="T48" fmla="*/ 0 w 215"/>
                <a:gd name="T49" fmla="*/ 43 h 133"/>
                <a:gd name="T50" fmla="*/ 1 w 215"/>
                <a:gd name="T51" fmla="*/ 49 h 133"/>
                <a:gd name="T52" fmla="*/ 3 w 215"/>
                <a:gd name="T53" fmla="*/ 54 h 133"/>
                <a:gd name="T54" fmla="*/ 5 w 215"/>
                <a:gd name="T55" fmla="*/ 58 h 133"/>
                <a:gd name="T56" fmla="*/ 8 w 215"/>
                <a:gd name="T57" fmla="*/ 63 h 133"/>
                <a:gd name="T58" fmla="*/ 13 w 215"/>
                <a:gd name="T59" fmla="*/ 67 h 133"/>
                <a:gd name="T60" fmla="*/ 17 w 215"/>
                <a:gd name="T61" fmla="*/ 70 h 133"/>
                <a:gd name="T62" fmla="*/ 23 w 215"/>
                <a:gd name="T63" fmla="*/ 72 h 133"/>
                <a:gd name="T64" fmla="*/ 163 w 215"/>
                <a:gd name="T65" fmla="*/ 131 h 133"/>
                <a:gd name="T66" fmla="*/ 163 w 215"/>
                <a:gd name="T67" fmla="*/ 131 h 133"/>
                <a:gd name="T68" fmla="*/ 170 w 215"/>
                <a:gd name="T69" fmla="*/ 133 h 133"/>
                <a:gd name="T70" fmla="*/ 178 w 215"/>
                <a:gd name="T71" fmla="*/ 133 h 133"/>
                <a:gd name="T72" fmla="*/ 185 w 215"/>
                <a:gd name="T73" fmla="*/ 133 h 133"/>
                <a:gd name="T74" fmla="*/ 192 w 215"/>
                <a:gd name="T75" fmla="*/ 131 h 133"/>
                <a:gd name="T76" fmla="*/ 198 w 215"/>
                <a:gd name="T77" fmla="*/ 127 h 133"/>
                <a:gd name="T78" fmla="*/ 204 w 215"/>
                <a:gd name="T79" fmla="*/ 122 h 133"/>
                <a:gd name="T80" fmla="*/ 208 w 215"/>
                <a:gd name="T81" fmla="*/ 117 h 133"/>
                <a:gd name="T82" fmla="*/ 213 w 215"/>
                <a:gd name="T83" fmla="*/ 110 h 133"/>
                <a:gd name="T84" fmla="*/ 213 w 215"/>
                <a:gd name="T85"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 h="133">
                  <a:moveTo>
                    <a:pt x="213" y="110"/>
                  </a:moveTo>
                  <a:lnTo>
                    <a:pt x="213" y="110"/>
                  </a:lnTo>
                  <a:lnTo>
                    <a:pt x="215" y="103"/>
                  </a:lnTo>
                  <a:lnTo>
                    <a:pt x="215" y="95"/>
                  </a:lnTo>
                  <a:lnTo>
                    <a:pt x="215" y="89"/>
                  </a:lnTo>
                  <a:lnTo>
                    <a:pt x="213" y="81"/>
                  </a:lnTo>
                  <a:lnTo>
                    <a:pt x="209" y="75"/>
                  </a:lnTo>
                  <a:lnTo>
                    <a:pt x="204" y="69"/>
                  </a:lnTo>
                  <a:lnTo>
                    <a:pt x="198" y="65"/>
                  </a:lnTo>
                  <a:lnTo>
                    <a:pt x="192" y="62"/>
                  </a:lnTo>
                  <a:lnTo>
                    <a:pt x="51" y="3"/>
                  </a:lnTo>
                  <a:lnTo>
                    <a:pt x="51" y="3"/>
                  </a:lnTo>
                  <a:lnTo>
                    <a:pt x="44" y="1"/>
                  </a:lnTo>
                  <a:lnTo>
                    <a:pt x="37" y="0"/>
                  </a:lnTo>
                  <a:lnTo>
                    <a:pt x="29" y="1"/>
                  </a:lnTo>
                  <a:lnTo>
                    <a:pt x="23" y="3"/>
                  </a:lnTo>
                  <a:lnTo>
                    <a:pt x="16" y="6"/>
                  </a:lnTo>
                  <a:lnTo>
                    <a:pt x="11" y="11"/>
                  </a:lnTo>
                  <a:lnTo>
                    <a:pt x="6" y="17"/>
                  </a:lnTo>
                  <a:lnTo>
                    <a:pt x="2" y="24"/>
                  </a:lnTo>
                  <a:lnTo>
                    <a:pt x="2" y="24"/>
                  </a:lnTo>
                  <a:lnTo>
                    <a:pt x="0" y="30"/>
                  </a:lnTo>
                  <a:lnTo>
                    <a:pt x="0" y="38"/>
                  </a:lnTo>
                  <a:lnTo>
                    <a:pt x="0" y="38"/>
                  </a:lnTo>
                  <a:lnTo>
                    <a:pt x="0" y="43"/>
                  </a:lnTo>
                  <a:lnTo>
                    <a:pt x="1" y="49"/>
                  </a:lnTo>
                  <a:lnTo>
                    <a:pt x="3" y="54"/>
                  </a:lnTo>
                  <a:lnTo>
                    <a:pt x="5" y="58"/>
                  </a:lnTo>
                  <a:lnTo>
                    <a:pt x="8" y="63"/>
                  </a:lnTo>
                  <a:lnTo>
                    <a:pt x="13" y="67"/>
                  </a:lnTo>
                  <a:lnTo>
                    <a:pt x="17" y="70"/>
                  </a:lnTo>
                  <a:lnTo>
                    <a:pt x="23" y="72"/>
                  </a:lnTo>
                  <a:lnTo>
                    <a:pt x="163" y="131"/>
                  </a:lnTo>
                  <a:lnTo>
                    <a:pt x="163" y="131"/>
                  </a:lnTo>
                  <a:lnTo>
                    <a:pt x="170" y="133"/>
                  </a:lnTo>
                  <a:lnTo>
                    <a:pt x="178" y="133"/>
                  </a:lnTo>
                  <a:lnTo>
                    <a:pt x="185" y="133"/>
                  </a:lnTo>
                  <a:lnTo>
                    <a:pt x="192" y="131"/>
                  </a:lnTo>
                  <a:lnTo>
                    <a:pt x="198" y="127"/>
                  </a:lnTo>
                  <a:lnTo>
                    <a:pt x="204" y="122"/>
                  </a:lnTo>
                  <a:lnTo>
                    <a:pt x="208" y="117"/>
                  </a:lnTo>
                  <a:lnTo>
                    <a:pt x="213" y="110"/>
                  </a:lnTo>
                  <a:lnTo>
                    <a:pt x="213"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0" name="Freeform 46">
              <a:extLst>
                <a:ext uri="{FF2B5EF4-FFF2-40B4-BE49-F238E27FC236}">
                  <a16:creationId xmlns:a16="http://schemas.microsoft.com/office/drawing/2014/main" id="{ED726D7E-F78B-419D-A239-CEB28E7AF17D}"/>
                </a:ext>
              </a:extLst>
            </p:cNvPr>
            <p:cNvSpPr>
              <a:spLocks/>
            </p:cNvSpPr>
            <p:nvPr/>
          </p:nvSpPr>
          <p:spPr bwMode="auto">
            <a:xfrm>
              <a:off x="4749800" y="1778000"/>
              <a:ext cx="114300" cy="69850"/>
            </a:xfrm>
            <a:custGeom>
              <a:avLst/>
              <a:gdLst>
                <a:gd name="T0" fmla="*/ 213 w 216"/>
                <a:gd name="T1" fmla="*/ 110 h 133"/>
                <a:gd name="T2" fmla="*/ 213 w 216"/>
                <a:gd name="T3" fmla="*/ 110 h 133"/>
                <a:gd name="T4" fmla="*/ 215 w 216"/>
                <a:gd name="T5" fmla="*/ 103 h 133"/>
                <a:gd name="T6" fmla="*/ 216 w 216"/>
                <a:gd name="T7" fmla="*/ 96 h 133"/>
                <a:gd name="T8" fmla="*/ 215 w 216"/>
                <a:gd name="T9" fmla="*/ 89 h 133"/>
                <a:gd name="T10" fmla="*/ 213 w 216"/>
                <a:gd name="T11" fmla="*/ 82 h 133"/>
                <a:gd name="T12" fmla="*/ 210 w 216"/>
                <a:gd name="T13" fmla="*/ 76 h 133"/>
                <a:gd name="T14" fmla="*/ 205 w 216"/>
                <a:gd name="T15" fmla="*/ 69 h 133"/>
                <a:gd name="T16" fmla="*/ 200 w 216"/>
                <a:gd name="T17" fmla="*/ 65 h 133"/>
                <a:gd name="T18" fmla="*/ 193 w 216"/>
                <a:gd name="T19" fmla="*/ 62 h 133"/>
                <a:gd name="T20" fmla="*/ 52 w 216"/>
                <a:gd name="T21" fmla="*/ 3 h 133"/>
                <a:gd name="T22" fmla="*/ 52 w 216"/>
                <a:gd name="T23" fmla="*/ 3 h 133"/>
                <a:gd name="T24" fmla="*/ 45 w 216"/>
                <a:gd name="T25" fmla="*/ 1 h 133"/>
                <a:gd name="T26" fmla="*/ 38 w 216"/>
                <a:gd name="T27" fmla="*/ 0 h 133"/>
                <a:gd name="T28" fmla="*/ 31 w 216"/>
                <a:gd name="T29" fmla="*/ 1 h 133"/>
                <a:gd name="T30" fmla="*/ 24 w 216"/>
                <a:gd name="T31" fmla="*/ 3 h 133"/>
                <a:gd name="T32" fmla="*/ 18 w 216"/>
                <a:gd name="T33" fmla="*/ 6 h 133"/>
                <a:gd name="T34" fmla="*/ 12 w 216"/>
                <a:gd name="T35" fmla="*/ 11 h 133"/>
                <a:gd name="T36" fmla="*/ 7 w 216"/>
                <a:gd name="T37" fmla="*/ 17 h 133"/>
                <a:gd name="T38" fmla="*/ 4 w 216"/>
                <a:gd name="T39" fmla="*/ 24 h 133"/>
                <a:gd name="T40" fmla="*/ 4 w 216"/>
                <a:gd name="T41" fmla="*/ 24 h 133"/>
                <a:gd name="T42" fmla="*/ 1 w 216"/>
                <a:gd name="T43" fmla="*/ 30 h 133"/>
                <a:gd name="T44" fmla="*/ 0 w 216"/>
                <a:gd name="T45" fmla="*/ 38 h 133"/>
                <a:gd name="T46" fmla="*/ 0 w 216"/>
                <a:gd name="T47" fmla="*/ 38 h 133"/>
                <a:gd name="T48" fmla="*/ 1 w 216"/>
                <a:gd name="T49" fmla="*/ 43 h 133"/>
                <a:gd name="T50" fmla="*/ 2 w 216"/>
                <a:gd name="T51" fmla="*/ 48 h 133"/>
                <a:gd name="T52" fmla="*/ 5 w 216"/>
                <a:gd name="T53" fmla="*/ 54 h 133"/>
                <a:gd name="T54" fmla="*/ 7 w 216"/>
                <a:gd name="T55" fmla="*/ 58 h 133"/>
                <a:gd name="T56" fmla="*/ 10 w 216"/>
                <a:gd name="T57" fmla="*/ 63 h 133"/>
                <a:gd name="T58" fmla="*/ 14 w 216"/>
                <a:gd name="T59" fmla="*/ 67 h 133"/>
                <a:gd name="T60" fmla="*/ 19 w 216"/>
                <a:gd name="T61" fmla="*/ 70 h 133"/>
                <a:gd name="T62" fmla="*/ 24 w 216"/>
                <a:gd name="T63" fmla="*/ 72 h 133"/>
                <a:gd name="T64" fmla="*/ 164 w 216"/>
                <a:gd name="T65" fmla="*/ 131 h 133"/>
                <a:gd name="T66" fmla="*/ 164 w 216"/>
                <a:gd name="T67" fmla="*/ 131 h 133"/>
                <a:gd name="T68" fmla="*/ 172 w 216"/>
                <a:gd name="T69" fmla="*/ 133 h 133"/>
                <a:gd name="T70" fmla="*/ 179 w 216"/>
                <a:gd name="T71" fmla="*/ 133 h 133"/>
                <a:gd name="T72" fmla="*/ 186 w 216"/>
                <a:gd name="T73" fmla="*/ 133 h 133"/>
                <a:gd name="T74" fmla="*/ 193 w 216"/>
                <a:gd name="T75" fmla="*/ 131 h 133"/>
                <a:gd name="T76" fmla="*/ 199 w 216"/>
                <a:gd name="T77" fmla="*/ 128 h 133"/>
                <a:gd name="T78" fmla="*/ 205 w 216"/>
                <a:gd name="T79" fmla="*/ 122 h 133"/>
                <a:gd name="T80" fmla="*/ 210 w 216"/>
                <a:gd name="T81" fmla="*/ 117 h 133"/>
                <a:gd name="T82" fmla="*/ 213 w 216"/>
                <a:gd name="T83" fmla="*/ 110 h 133"/>
                <a:gd name="T84" fmla="*/ 213 w 216"/>
                <a:gd name="T85"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133">
                  <a:moveTo>
                    <a:pt x="213" y="110"/>
                  </a:moveTo>
                  <a:lnTo>
                    <a:pt x="213" y="110"/>
                  </a:lnTo>
                  <a:lnTo>
                    <a:pt x="215" y="103"/>
                  </a:lnTo>
                  <a:lnTo>
                    <a:pt x="216" y="96"/>
                  </a:lnTo>
                  <a:lnTo>
                    <a:pt x="215" y="89"/>
                  </a:lnTo>
                  <a:lnTo>
                    <a:pt x="213" y="82"/>
                  </a:lnTo>
                  <a:lnTo>
                    <a:pt x="210" y="76"/>
                  </a:lnTo>
                  <a:lnTo>
                    <a:pt x="205" y="69"/>
                  </a:lnTo>
                  <a:lnTo>
                    <a:pt x="200" y="65"/>
                  </a:lnTo>
                  <a:lnTo>
                    <a:pt x="193" y="62"/>
                  </a:lnTo>
                  <a:lnTo>
                    <a:pt x="52" y="3"/>
                  </a:lnTo>
                  <a:lnTo>
                    <a:pt x="52" y="3"/>
                  </a:lnTo>
                  <a:lnTo>
                    <a:pt x="45" y="1"/>
                  </a:lnTo>
                  <a:lnTo>
                    <a:pt x="38" y="0"/>
                  </a:lnTo>
                  <a:lnTo>
                    <a:pt x="31" y="1"/>
                  </a:lnTo>
                  <a:lnTo>
                    <a:pt x="24" y="3"/>
                  </a:lnTo>
                  <a:lnTo>
                    <a:pt x="18" y="6"/>
                  </a:lnTo>
                  <a:lnTo>
                    <a:pt x="12" y="11"/>
                  </a:lnTo>
                  <a:lnTo>
                    <a:pt x="7" y="17"/>
                  </a:lnTo>
                  <a:lnTo>
                    <a:pt x="4" y="24"/>
                  </a:lnTo>
                  <a:lnTo>
                    <a:pt x="4" y="24"/>
                  </a:lnTo>
                  <a:lnTo>
                    <a:pt x="1" y="30"/>
                  </a:lnTo>
                  <a:lnTo>
                    <a:pt x="0" y="38"/>
                  </a:lnTo>
                  <a:lnTo>
                    <a:pt x="0" y="38"/>
                  </a:lnTo>
                  <a:lnTo>
                    <a:pt x="1" y="43"/>
                  </a:lnTo>
                  <a:lnTo>
                    <a:pt x="2" y="48"/>
                  </a:lnTo>
                  <a:lnTo>
                    <a:pt x="5" y="54"/>
                  </a:lnTo>
                  <a:lnTo>
                    <a:pt x="7" y="58"/>
                  </a:lnTo>
                  <a:lnTo>
                    <a:pt x="10" y="63"/>
                  </a:lnTo>
                  <a:lnTo>
                    <a:pt x="14" y="67"/>
                  </a:lnTo>
                  <a:lnTo>
                    <a:pt x="19" y="70"/>
                  </a:lnTo>
                  <a:lnTo>
                    <a:pt x="24" y="72"/>
                  </a:lnTo>
                  <a:lnTo>
                    <a:pt x="164" y="131"/>
                  </a:lnTo>
                  <a:lnTo>
                    <a:pt x="164" y="131"/>
                  </a:lnTo>
                  <a:lnTo>
                    <a:pt x="172" y="133"/>
                  </a:lnTo>
                  <a:lnTo>
                    <a:pt x="179" y="133"/>
                  </a:lnTo>
                  <a:lnTo>
                    <a:pt x="186" y="133"/>
                  </a:lnTo>
                  <a:lnTo>
                    <a:pt x="193" y="131"/>
                  </a:lnTo>
                  <a:lnTo>
                    <a:pt x="199" y="128"/>
                  </a:lnTo>
                  <a:lnTo>
                    <a:pt x="205" y="122"/>
                  </a:lnTo>
                  <a:lnTo>
                    <a:pt x="210" y="117"/>
                  </a:lnTo>
                  <a:lnTo>
                    <a:pt x="213" y="110"/>
                  </a:lnTo>
                  <a:lnTo>
                    <a:pt x="213"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1" name="Freeform 47">
              <a:extLst>
                <a:ext uri="{FF2B5EF4-FFF2-40B4-BE49-F238E27FC236}">
                  <a16:creationId xmlns:a16="http://schemas.microsoft.com/office/drawing/2014/main" id="{FA5E9ACA-89F7-4E05-BC10-40D281D08483}"/>
                </a:ext>
              </a:extLst>
            </p:cNvPr>
            <p:cNvSpPr>
              <a:spLocks/>
            </p:cNvSpPr>
            <p:nvPr/>
          </p:nvSpPr>
          <p:spPr bwMode="auto">
            <a:xfrm>
              <a:off x="4900613" y="2066925"/>
              <a:ext cx="69850" cy="114300"/>
            </a:xfrm>
            <a:custGeom>
              <a:avLst/>
              <a:gdLst>
                <a:gd name="T0" fmla="*/ 72 w 133"/>
                <a:gd name="T1" fmla="*/ 192 h 216"/>
                <a:gd name="T2" fmla="*/ 130 w 133"/>
                <a:gd name="T3" fmla="*/ 52 h 216"/>
                <a:gd name="T4" fmla="*/ 130 w 133"/>
                <a:gd name="T5" fmla="*/ 52 h 216"/>
                <a:gd name="T6" fmla="*/ 132 w 133"/>
                <a:gd name="T7" fmla="*/ 44 h 216"/>
                <a:gd name="T8" fmla="*/ 133 w 133"/>
                <a:gd name="T9" fmla="*/ 38 h 216"/>
                <a:gd name="T10" fmla="*/ 132 w 133"/>
                <a:gd name="T11" fmla="*/ 30 h 216"/>
                <a:gd name="T12" fmla="*/ 130 w 133"/>
                <a:gd name="T13" fmla="*/ 24 h 216"/>
                <a:gd name="T14" fmla="*/ 127 w 133"/>
                <a:gd name="T15" fmla="*/ 17 h 216"/>
                <a:gd name="T16" fmla="*/ 122 w 133"/>
                <a:gd name="T17" fmla="*/ 11 h 216"/>
                <a:gd name="T18" fmla="*/ 117 w 133"/>
                <a:gd name="T19" fmla="*/ 6 h 216"/>
                <a:gd name="T20" fmla="*/ 109 w 133"/>
                <a:gd name="T21" fmla="*/ 3 h 216"/>
                <a:gd name="T22" fmla="*/ 109 w 133"/>
                <a:gd name="T23" fmla="*/ 3 h 216"/>
                <a:gd name="T24" fmla="*/ 103 w 133"/>
                <a:gd name="T25" fmla="*/ 1 h 216"/>
                <a:gd name="T26" fmla="*/ 95 w 133"/>
                <a:gd name="T27" fmla="*/ 0 h 216"/>
                <a:gd name="T28" fmla="*/ 88 w 133"/>
                <a:gd name="T29" fmla="*/ 1 h 216"/>
                <a:gd name="T30" fmla="*/ 81 w 133"/>
                <a:gd name="T31" fmla="*/ 3 h 216"/>
                <a:gd name="T32" fmla="*/ 75 w 133"/>
                <a:gd name="T33" fmla="*/ 6 h 216"/>
                <a:gd name="T34" fmla="*/ 69 w 133"/>
                <a:gd name="T35" fmla="*/ 11 h 216"/>
                <a:gd name="T36" fmla="*/ 64 w 133"/>
                <a:gd name="T37" fmla="*/ 16 h 216"/>
                <a:gd name="T38" fmla="*/ 61 w 133"/>
                <a:gd name="T39" fmla="*/ 24 h 216"/>
                <a:gd name="T40" fmla="*/ 3 w 133"/>
                <a:gd name="T41" fmla="*/ 164 h 216"/>
                <a:gd name="T42" fmla="*/ 3 w 133"/>
                <a:gd name="T43" fmla="*/ 164 h 216"/>
                <a:gd name="T44" fmla="*/ 1 w 133"/>
                <a:gd name="T45" fmla="*/ 171 h 216"/>
                <a:gd name="T46" fmla="*/ 0 w 133"/>
                <a:gd name="T47" fmla="*/ 178 h 216"/>
                <a:gd name="T48" fmla="*/ 0 w 133"/>
                <a:gd name="T49" fmla="*/ 178 h 216"/>
                <a:gd name="T50" fmla="*/ 0 w 133"/>
                <a:gd name="T51" fmla="*/ 183 h 216"/>
                <a:gd name="T52" fmla="*/ 1 w 133"/>
                <a:gd name="T53" fmla="*/ 189 h 216"/>
                <a:gd name="T54" fmla="*/ 3 w 133"/>
                <a:gd name="T55" fmla="*/ 194 h 216"/>
                <a:gd name="T56" fmla="*/ 6 w 133"/>
                <a:gd name="T57" fmla="*/ 198 h 216"/>
                <a:gd name="T58" fmla="*/ 10 w 133"/>
                <a:gd name="T59" fmla="*/ 203 h 216"/>
                <a:gd name="T60" fmla="*/ 13 w 133"/>
                <a:gd name="T61" fmla="*/ 207 h 216"/>
                <a:gd name="T62" fmla="*/ 18 w 133"/>
                <a:gd name="T63" fmla="*/ 210 h 216"/>
                <a:gd name="T64" fmla="*/ 23 w 133"/>
                <a:gd name="T65" fmla="*/ 212 h 216"/>
                <a:gd name="T66" fmla="*/ 23 w 133"/>
                <a:gd name="T67" fmla="*/ 212 h 216"/>
                <a:gd name="T68" fmla="*/ 30 w 133"/>
                <a:gd name="T69" fmla="*/ 215 h 216"/>
                <a:gd name="T70" fmla="*/ 38 w 133"/>
                <a:gd name="T71" fmla="*/ 216 h 216"/>
                <a:gd name="T72" fmla="*/ 44 w 133"/>
                <a:gd name="T73" fmla="*/ 215 h 216"/>
                <a:gd name="T74" fmla="*/ 52 w 133"/>
                <a:gd name="T75" fmla="*/ 212 h 216"/>
                <a:gd name="T76" fmla="*/ 58 w 133"/>
                <a:gd name="T77" fmla="*/ 209 h 216"/>
                <a:gd name="T78" fmla="*/ 64 w 133"/>
                <a:gd name="T79" fmla="*/ 205 h 216"/>
                <a:gd name="T80" fmla="*/ 68 w 133"/>
                <a:gd name="T81" fmla="*/ 199 h 216"/>
                <a:gd name="T82" fmla="*/ 72 w 133"/>
                <a:gd name="T83" fmla="*/ 192 h 216"/>
                <a:gd name="T84" fmla="*/ 72 w 133"/>
                <a:gd name="T85" fmla="*/ 19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16">
                  <a:moveTo>
                    <a:pt x="72" y="192"/>
                  </a:moveTo>
                  <a:lnTo>
                    <a:pt x="130" y="52"/>
                  </a:lnTo>
                  <a:lnTo>
                    <a:pt x="130" y="52"/>
                  </a:lnTo>
                  <a:lnTo>
                    <a:pt x="132" y="44"/>
                  </a:lnTo>
                  <a:lnTo>
                    <a:pt x="133" y="38"/>
                  </a:lnTo>
                  <a:lnTo>
                    <a:pt x="132" y="30"/>
                  </a:lnTo>
                  <a:lnTo>
                    <a:pt x="130" y="24"/>
                  </a:lnTo>
                  <a:lnTo>
                    <a:pt x="127" y="17"/>
                  </a:lnTo>
                  <a:lnTo>
                    <a:pt x="122" y="11"/>
                  </a:lnTo>
                  <a:lnTo>
                    <a:pt x="117" y="6"/>
                  </a:lnTo>
                  <a:lnTo>
                    <a:pt x="109" y="3"/>
                  </a:lnTo>
                  <a:lnTo>
                    <a:pt x="109" y="3"/>
                  </a:lnTo>
                  <a:lnTo>
                    <a:pt x="103" y="1"/>
                  </a:lnTo>
                  <a:lnTo>
                    <a:pt x="95" y="0"/>
                  </a:lnTo>
                  <a:lnTo>
                    <a:pt x="88" y="1"/>
                  </a:lnTo>
                  <a:lnTo>
                    <a:pt x="81" y="3"/>
                  </a:lnTo>
                  <a:lnTo>
                    <a:pt x="75" y="6"/>
                  </a:lnTo>
                  <a:lnTo>
                    <a:pt x="69" y="11"/>
                  </a:lnTo>
                  <a:lnTo>
                    <a:pt x="64" y="16"/>
                  </a:lnTo>
                  <a:lnTo>
                    <a:pt x="61" y="24"/>
                  </a:lnTo>
                  <a:lnTo>
                    <a:pt x="3" y="164"/>
                  </a:lnTo>
                  <a:lnTo>
                    <a:pt x="3" y="164"/>
                  </a:lnTo>
                  <a:lnTo>
                    <a:pt x="1" y="171"/>
                  </a:lnTo>
                  <a:lnTo>
                    <a:pt x="0" y="178"/>
                  </a:lnTo>
                  <a:lnTo>
                    <a:pt x="0" y="178"/>
                  </a:lnTo>
                  <a:lnTo>
                    <a:pt x="0" y="183"/>
                  </a:lnTo>
                  <a:lnTo>
                    <a:pt x="1" y="189"/>
                  </a:lnTo>
                  <a:lnTo>
                    <a:pt x="3" y="194"/>
                  </a:lnTo>
                  <a:lnTo>
                    <a:pt x="6" y="198"/>
                  </a:lnTo>
                  <a:lnTo>
                    <a:pt x="10" y="203"/>
                  </a:lnTo>
                  <a:lnTo>
                    <a:pt x="13" y="207"/>
                  </a:lnTo>
                  <a:lnTo>
                    <a:pt x="18" y="210"/>
                  </a:lnTo>
                  <a:lnTo>
                    <a:pt x="23" y="212"/>
                  </a:lnTo>
                  <a:lnTo>
                    <a:pt x="23" y="212"/>
                  </a:lnTo>
                  <a:lnTo>
                    <a:pt x="30" y="215"/>
                  </a:lnTo>
                  <a:lnTo>
                    <a:pt x="38" y="216"/>
                  </a:lnTo>
                  <a:lnTo>
                    <a:pt x="44" y="215"/>
                  </a:lnTo>
                  <a:lnTo>
                    <a:pt x="52" y="212"/>
                  </a:lnTo>
                  <a:lnTo>
                    <a:pt x="58" y="209"/>
                  </a:lnTo>
                  <a:lnTo>
                    <a:pt x="64" y="205"/>
                  </a:lnTo>
                  <a:lnTo>
                    <a:pt x="68" y="199"/>
                  </a:lnTo>
                  <a:lnTo>
                    <a:pt x="72" y="192"/>
                  </a:lnTo>
                  <a:lnTo>
                    <a:pt x="7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2" name="Freeform 48">
              <a:extLst>
                <a:ext uri="{FF2B5EF4-FFF2-40B4-BE49-F238E27FC236}">
                  <a16:creationId xmlns:a16="http://schemas.microsoft.com/office/drawing/2014/main" id="{F13207B2-649B-452F-B059-71B4448DE1AD}"/>
                </a:ext>
              </a:extLst>
            </p:cNvPr>
            <p:cNvSpPr>
              <a:spLocks/>
            </p:cNvSpPr>
            <p:nvPr/>
          </p:nvSpPr>
          <p:spPr bwMode="auto">
            <a:xfrm>
              <a:off x="5083175" y="1627188"/>
              <a:ext cx="69850" cy="114300"/>
            </a:xfrm>
            <a:custGeom>
              <a:avLst/>
              <a:gdLst>
                <a:gd name="T0" fmla="*/ 71 w 133"/>
                <a:gd name="T1" fmla="*/ 192 h 216"/>
                <a:gd name="T2" fmla="*/ 130 w 133"/>
                <a:gd name="T3" fmla="*/ 52 h 216"/>
                <a:gd name="T4" fmla="*/ 130 w 133"/>
                <a:gd name="T5" fmla="*/ 52 h 216"/>
                <a:gd name="T6" fmla="*/ 132 w 133"/>
                <a:gd name="T7" fmla="*/ 45 h 216"/>
                <a:gd name="T8" fmla="*/ 133 w 133"/>
                <a:gd name="T9" fmla="*/ 37 h 216"/>
                <a:gd name="T10" fmla="*/ 132 w 133"/>
                <a:gd name="T11" fmla="*/ 31 h 216"/>
                <a:gd name="T12" fmla="*/ 130 w 133"/>
                <a:gd name="T13" fmla="*/ 23 h 216"/>
                <a:gd name="T14" fmla="*/ 127 w 133"/>
                <a:gd name="T15" fmla="*/ 17 h 216"/>
                <a:gd name="T16" fmla="*/ 122 w 133"/>
                <a:gd name="T17" fmla="*/ 11 h 216"/>
                <a:gd name="T18" fmla="*/ 116 w 133"/>
                <a:gd name="T19" fmla="*/ 7 h 216"/>
                <a:gd name="T20" fmla="*/ 109 w 133"/>
                <a:gd name="T21" fmla="*/ 4 h 216"/>
                <a:gd name="T22" fmla="*/ 109 w 133"/>
                <a:gd name="T23" fmla="*/ 4 h 216"/>
                <a:gd name="T24" fmla="*/ 103 w 133"/>
                <a:gd name="T25" fmla="*/ 0 h 216"/>
                <a:gd name="T26" fmla="*/ 95 w 133"/>
                <a:gd name="T27" fmla="*/ 0 h 216"/>
                <a:gd name="T28" fmla="*/ 88 w 133"/>
                <a:gd name="T29" fmla="*/ 1 h 216"/>
                <a:gd name="T30" fmla="*/ 81 w 133"/>
                <a:gd name="T31" fmla="*/ 4 h 216"/>
                <a:gd name="T32" fmla="*/ 75 w 133"/>
                <a:gd name="T33" fmla="*/ 7 h 216"/>
                <a:gd name="T34" fmla="*/ 69 w 133"/>
                <a:gd name="T35" fmla="*/ 11 h 216"/>
                <a:gd name="T36" fmla="*/ 64 w 133"/>
                <a:gd name="T37" fmla="*/ 17 h 216"/>
                <a:gd name="T38" fmla="*/ 61 w 133"/>
                <a:gd name="T39" fmla="*/ 23 h 216"/>
                <a:gd name="T40" fmla="*/ 2 w 133"/>
                <a:gd name="T41" fmla="*/ 164 h 216"/>
                <a:gd name="T42" fmla="*/ 2 w 133"/>
                <a:gd name="T43" fmla="*/ 164 h 216"/>
                <a:gd name="T44" fmla="*/ 0 w 133"/>
                <a:gd name="T45" fmla="*/ 171 h 216"/>
                <a:gd name="T46" fmla="*/ 0 w 133"/>
                <a:gd name="T47" fmla="*/ 178 h 216"/>
                <a:gd name="T48" fmla="*/ 0 w 133"/>
                <a:gd name="T49" fmla="*/ 178 h 216"/>
                <a:gd name="T50" fmla="*/ 0 w 133"/>
                <a:gd name="T51" fmla="*/ 184 h 216"/>
                <a:gd name="T52" fmla="*/ 1 w 133"/>
                <a:gd name="T53" fmla="*/ 189 h 216"/>
                <a:gd name="T54" fmla="*/ 3 w 133"/>
                <a:gd name="T55" fmla="*/ 195 h 216"/>
                <a:gd name="T56" fmla="*/ 5 w 133"/>
                <a:gd name="T57" fmla="*/ 199 h 216"/>
                <a:gd name="T58" fmla="*/ 9 w 133"/>
                <a:gd name="T59" fmla="*/ 203 h 216"/>
                <a:gd name="T60" fmla="*/ 13 w 133"/>
                <a:gd name="T61" fmla="*/ 208 h 216"/>
                <a:gd name="T62" fmla="*/ 17 w 133"/>
                <a:gd name="T63" fmla="*/ 211 h 216"/>
                <a:gd name="T64" fmla="*/ 23 w 133"/>
                <a:gd name="T65" fmla="*/ 213 h 216"/>
                <a:gd name="T66" fmla="*/ 23 w 133"/>
                <a:gd name="T67" fmla="*/ 213 h 216"/>
                <a:gd name="T68" fmla="*/ 30 w 133"/>
                <a:gd name="T69" fmla="*/ 215 h 216"/>
                <a:gd name="T70" fmla="*/ 38 w 133"/>
                <a:gd name="T71" fmla="*/ 216 h 216"/>
                <a:gd name="T72" fmla="*/ 44 w 133"/>
                <a:gd name="T73" fmla="*/ 215 h 216"/>
                <a:gd name="T74" fmla="*/ 52 w 133"/>
                <a:gd name="T75" fmla="*/ 213 h 216"/>
                <a:gd name="T76" fmla="*/ 58 w 133"/>
                <a:gd name="T77" fmla="*/ 210 h 216"/>
                <a:gd name="T78" fmla="*/ 64 w 133"/>
                <a:gd name="T79" fmla="*/ 205 h 216"/>
                <a:gd name="T80" fmla="*/ 68 w 133"/>
                <a:gd name="T81" fmla="*/ 199 h 216"/>
                <a:gd name="T82" fmla="*/ 71 w 133"/>
                <a:gd name="T83" fmla="*/ 192 h 216"/>
                <a:gd name="T84" fmla="*/ 71 w 133"/>
                <a:gd name="T85" fmla="*/ 19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16">
                  <a:moveTo>
                    <a:pt x="71" y="192"/>
                  </a:moveTo>
                  <a:lnTo>
                    <a:pt x="130" y="52"/>
                  </a:lnTo>
                  <a:lnTo>
                    <a:pt x="130" y="52"/>
                  </a:lnTo>
                  <a:lnTo>
                    <a:pt x="132" y="45"/>
                  </a:lnTo>
                  <a:lnTo>
                    <a:pt x="133" y="37"/>
                  </a:lnTo>
                  <a:lnTo>
                    <a:pt x="132" y="31"/>
                  </a:lnTo>
                  <a:lnTo>
                    <a:pt x="130" y="23"/>
                  </a:lnTo>
                  <a:lnTo>
                    <a:pt x="127" y="17"/>
                  </a:lnTo>
                  <a:lnTo>
                    <a:pt x="122" y="11"/>
                  </a:lnTo>
                  <a:lnTo>
                    <a:pt x="116" y="7"/>
                  </a:lnTo>
                  <a:lnTo>
                    <a:pt x="109" y="4"/>
                  </a:lnTo>
                  <a:lnTo>
                    <a:pt x="109" y="4"/>
                  </a:lnTo>
                  <a:lnTo>
                    <a:pt x="103" y="0"/>
                  </a:lnTo>
                  <a:lnTo>
                    <a:pt x="95" y="0"/>
                  </a:lnTo>
                  <a:lnTo>
                    <a:pt x="88" y="1"/>
                  </a:lnTo>
                  <a:lnTo>
                    <a:pt x="81" y="4"/>
                  </a:lnTo>
                  <a:lnTo>
                    <a:pt x="75" y="7"/>
                  </a:lnTo>
                  <a:lnTo>
                    <a:pt x="69" y="11"/>
                  </a:lnTo>
                  <a:lnTo>
                    <a:pt x="64" y="17"/>
                  </a:lnTo>
                  <a:lnTo>
                    <a:pt x="61" y="23"/>
                  </a:lnTo>
                  <a:lnTo>
                    <a:pt x="2" y="164"/>
                  </a:lnTo>
                  <a:lnTo>
                    <a:pt x="2" y="164"/>
                  </a:lnTo>
                  <a:lnTo>
                    <a:pt x="0" y="171"/>
                  </a:lnTo>
                  <a:lnTo>
                    <a:pt x="0" y="178"/>
                  </a:lnTo>
                  <a:lnTo>
                    <a:pt x="0" y="178"/>
                  </a:lnTo>
                  <a:lnTo>
                    <a:pt x="0" y="184"/>
                  </a:lnTo>
                  <a:lnTo>
                    <a:pt x="1" y="189"/>
                  </a:lnTo>
                  <a:lnTo>
                    <a:pt x="3" y="195"/>
                  </a:lnTo>
                  <a:lnTo>
                    <a:pt x="5" y="199"/>
                  </a:lnTo>
                  <a:lnTo>
                    <a:pt x="9" y="203"/>
                  </a:lnTo>
                  <a:lnTo>
                    <a:pt x="13" y="208"/>
                  </a:lnTo>
                  <a:lnTo>
                    <a:pt x="17" y="211"/>
                  </a:lnTo>
                  <a:lnTo>
                    <a:pt x="23" y="213"/>
                  </a:lnTo>
                  <a:lnTo>
                    <a:pt x="23" y="213"/>
                  </a:lnTo>
                  <a:lnTo>
                    <a:pt x="30" y="215"/>
                  </a:lnTo>
                  <a:lnTo>
                    <a:pt x="38" y="216"/>
                  </a:lnTo>
                  <a:lnTo>
                    <a:pt x="44" y="215"/>
                  </a:lnTo>
                  <a:lnTo>
                    <a:pt x="52" y="213"/>
                  </a:lnTo>
                  <a:lnTo>
                    <a:pt x="58" y="210"/>
                  </a:lnTo>
                  <a:lnTo>
                    <a:pt x="64" y="205"/>
                  </a:lnTo>
                  <a:lnTo>
                    <a:pt x="68" y="199"/>
                  </a:lnTo>
                  <a:lnTo>
                    <a:pt x="71" y="192"/>
                  </a:lnTo>
                  <a:lnTo>
                    <a:pt x="71"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3" name="Freeform 49">
              <a:extLst>
                <a:ext uri="{FF2B5EF4-FFF2-40B4-BE49-F238E27FC236}">
                  <a16:creationId xmlns:a16="http://schemas.microsoft.com/office/drawing/2014/main" id="{BE65E722-E297-410B-87F9-D1BC03DFDDF8}"/>
                </a:ext>
              </a:extLst>
            </p:cNvPr>
            <p:cNvSpPr>
              <a:spLocks/>
            </p:cNvSpPr>
            <p:nvPr/>
          </p:nvSpPr>
          <p:spPr bwMode="auto">
            <a:xfrm>
              <a:off x="4895850" y="1773238"/>
              <a:ext cx="261938" cy="261937"/>
            </a:xfrm>
            <a:custGeom>
              <a:avLst/>
              <a:gdLst>
                <a:gd name="T0" fmla="*/ 496 w 496"/>
                <a:gd name="T1" fmla="*/ 249 h 497"/>
                <a:gd name="T2" fmla="*/ 491 w 496"/>
                <a:gd name="T3" fmla="*/ 199 h 497"/>
                <a:gd name="T4" fmla="*/ 476 w 496"/>
                <a:gd name="T5" fmla="*/ 152 h 497"/>
                <a:gd name="T6" fmla="*/ 454 w 496"/>
                <a:gd name="T7" fmla="*/ 110 h 497"/>
                <a:gd name="T8" fmla="*/ 423 w 496"/>
                <a:gd name="T9" fmla="*/ 73 h 497"/>
                <a:gd name="T10" fmla="*/ 386 w 496"/>
                <a:gd name="T11" fmla="*/ 42 h 497"/>
                <a:gd name="T12" fmla="*/ 344 w 496"/>
                <a:gd name="T13" fmla="*/ 20 h 497"/>
                <a:gd name="T14" fmla="*/ 297 w 496"/>
                <a:gd name="T15" fmla="*/ 5 h 497"/>
                <a:gd name="T16" fmla="*/ 248 w 496"/>
                <a:gd name="T17" fmla="*/ 0 h 497"/>
                <a:gd name="T18" fmla="*/ 223 w 496"/>
                <a:gd name="T19" fmla="*/ 1 h 497"/>
                <a:gd name="T20" fmla="*/ 174 w 496"/>
                <a:gd name="T21" fmla="*/ 11 h 497"/>
                <a:gd name="T22" fmla="*/ 129 w 496"/>
                <a:gd name="T23" fmla="*/ 30 h 497"/>
                <a:gd name="T24" fmla="*/ 90 w 496"/>
                <a:gd name="T25" fmla="*/ 56 h 497"/>
                <a:gd name="T26" fmla="*/ 56 w 496"/>
                <a:gd name="T27" fmla="*/ 90 h 497"/>
                <a:gd name="T28" fmla="*/ 29 w 496"/>
                <a:gd name="T29" fmla="*/ 130 h 497"/>
                <a:gd name="T30" fmla="*/ 11 w 496"/>
                <a:gd name="T31" fmla="*/ 175 h 497"/>
                <a:gd name="T32" fmla="*/ 1 w 496"/>
                <a:gd name="T33" fmla="*/ 222 h 497"/>
                <a:gd name="T34" fmla="*/ 0 w 496"/>
                <a:gd name="T35" fmla="*/ 249 h 497"/>
                <a:gd name="T36" fmla="*/ 4 w 496"/>
                <a:gd name="T37" fmla="*/ 298 h 497"/>
                <a:gd name="T38" fmla="*/ 19 w 496"/>
                <a:gd name="T39" fmla="*/ 345 h 497"/>
                <a:gd name="T40" fmla="*/ 42 w 496"/>
                <a:gd name="T41" fmla="*/ 387 h 497"/>
                <a:gd name="T42" fmla="*/ 73 w 496"/>
                <a:gd name="T43" fmla="*/ 424 h 497"/>
                <a:gd name="T44" fmla="*/ 109 w 496"/>
                <a:gd name="T45" fmla="*/ 455 h 497"/>
                <a:gd name="T46" fmla="*/ 151 w 496"/>
                <a:gd name="T47" fmla="*/ 477 h 497"/>
                <a:gd name="T48" fmla="*/ 198 w 496"/>
                <a:gd name="T49" fmla="*/ 492 h 497"/>
                <a:gd name="T50" fmla="*/ 248 w 496"/>
                <a:gd name="T51" fmla="*/ 497 h 497"/>
                <a:gd name="T52" fmla="*/ 274 w 496"/>
                <a:gd name="T53" fmla="*/ 495 h 497"/>
                <a:gd name="T54" fmla="*/ 321 w 496"/>
                <a:gd name="T55" fmla="*/ 485 h 497"/>
                <a:gd name="T56" fmla="*/ 366 w 496"/>
                <a:gd name="T57" fmla="*/ 467 h 497"/>
                <a:gd name="T58" fmla="*/ 406 w 496"/>
                <a:gd name="T59" fmla="*/ 440 h 497"/>
                <a:gd name="T60" fmla="*/ 440 w 496"/>
                <a:gd name="T61" fmla="*/ 406 h 497"/>
                <a:gd name="T62" fmla="*/ 466 w 496"/>
                <a:gd name="T63" fmla="*/ 367 h 497"/>
                <a:gd name="T64" fmla="*/ 485 w 496"/>
                <a:gd name="T65" fmla="*/ 322 h 497"/>
                <a:gd name="T66" fmla="*/ 495 w 496"/>
                <a:gd name="T67" fmla="*/ 273 h 497"/>
                <a:gd name="T68" fmla="*/ 496 w 496"/>
                <a:gd name="T69" fmla="*/ 24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 h="497">
                  <a:moveTo>
                    <a:pt x="496" y="249"/>
                  </a:moveTo>
                  <a:lnTo>
                    <a:pt x="496" y="249"/>
                  </a:lnTo>
                  <a:lnTo>
                    <a:pt x="495" y="222"/>
                  </a:lnTo>
                  <a:lnTo>
                    <a:pt x="491" y="199"/>
                  </a:lnTo>
                  <a:lnTo>
                    <a:pt x="485" y="175"/>
                  </a:lnTo>
                  <a:lnTo>
                    <a:pt x="476" y="152"/>
                  </a:lnTo>
                  <a:lnTo>
                    <a:pt x="466" y="130"/>
                  </a:lnTo>
                  <a:lnTo>
                    <a:pt x="454" y="110"/>
                  </a:lnTo>
                  <a:lnTo>
                    <a:pt x="440" y="90"/>
                  </a:lnTo>
                  <a:lnTo>
                    <a:pt x="423" y="73"/>
                  </a:lnTo>
                  <a:lnTo>
                    <a:pt x="406" y="56"/>
                  </a:lnTo>
                  <a:lnTo>
                    <a:pt x="386" y="42"/>
                  </a:lnTo>
                  <a:lnTo>
                    <a:pt x="366" y="30"/>
                  </a:lnTo>
                  <a:lnTo>
                    <a:pt x="344" y="20"/>
                  </a:lnTo>
                  <a:lnTo>
                    <a:pt x="321" y="11"/>
                  </a:lnTo>
                  <a:lnTo>
                    <a:pt x="297" y="5"/>
                  </a:lnTo>
                  <a:lnTo>
                    <a:pt x="274" y="1"/>
                  </a:lnTo>
                  <a:lnTo>
                    <a:pt x="248" y="0"/>
                  </a:lnTo>
                  <a:lnTo>
                    <a:pt x="248" y="0"/>
                  </a:lnTo>
                  <a:lnTo>
                    <a:pt x="223" y="1"/>
                  </a:lnTo>
                  <a:lnTo>
                    <a:pt x="198" y="5"/>
                  </a:lnTo>
                  <a:lnTo>
                    <a:pt x="174" y="11"/>
                  </a:lnTo>
                  <a:lnTo>
                    <a:pt x="151" y="20"/>
                  </a:lnTo>
                  <a:lnTo>
                    <a:pt x="129" y="30"/>
                  </a:lnTo>
                  <a:lnTo>
                    <a:pt x="109" y="42"/>
                  </a:lnTo>
                  <a:lnTo>
                    <a:pt x="90" y="56"/>
                  </a:lnTo>
                  <a:lnTo>
                    <a:pt x="73" y="73"/>
                  </a:lnTo>
                  <a:lnTo>
                    <a:pt x="56" y="90"/>
                  </a:lnTo>
                  <a:lnTo>
                    <a:pt x="42" y="110"/>
                  </a:lnTo>
                  <a:lnTo>
                    <a:pt x="29" y="130"/>
                  </a:lnTo>
                  <a:lnTo>
                    <a:pt x="19" y="152"/>
                  </a:lnTo>
                  <a:lnTo>
                    <a:pt x="11" y="175"/>
                  </a:lnTo>
                  <a:lnTo>
                    <a:pt x="4" y="199"/>
                  </a:lnTo>
                  <a:lnTo>
                    <a:pt x="1" y="222"/>
                  </a:lnTo>
                  <a:lnTo>
                    <a:pt x="0" y="249"/>
                  </a:lnTo>
                  <a:lnTo>
                    <a:pt x="0" y="249"/>
                  </a:lnTo>
                  <a:lnTo>
                    <a:pt x="1" y="273"/>
                  </a:lnTo>
                  <a:lnTo>
                    <a:pt x="4" y="298"/>
                  </a:lnTo>
                  <a:lnTo>
                    <a:pt x="11" y="322"/>
                  </a:lnTo>
                  <a:lnTo>
                    <a:pt x="19" y="345"/>
                  </a:lnTo>
                  <a:lnTo>
                    <a:pt x="29" y="367"/>
                  </a:lnTo>
                  <a:lnTo>
                    <a:pt x="42" y="387"/>
                  </a:lnTo>
                  <a:lnTo>
                    <a:pt x="56" y="406"/>
                  </a:lnTo>
                  <a:lnTo>
                    <a:pt x="73" y="424"/>
                  </a:lnTo>
                  <a:lnTo>
                    <a:pt x="90" y="440"/>
                  </a:lnTo>
                  <a:lnTo>
                    <a:pt x="109" y="455"/>
                  </a:lnTo>
                  <a:lnTo>
                    <a:pt x="129" y="467"/>
                  </a:lnTo>
                  <a:lnTo>
                    <a:pt x="151" y="477"/>
                  </a:lnTo>
                  <a:lnTo>
                    <a:pt x="174" y="485"/>
                  </a:lnTo>
                  <a:lnTo>
                    <a:pt x="198" y="492"/>
                  </a:lnTo>
                  <a:lnTo>
                    <a:pt x="223" y="495"/>
                  </a:lnTo>
                  <a:lnTo>
                    <a:pt x="248" y="497"/>
                  </a:lnTo>
                  <a:lnTo>
                    <a:pt x="248" y="497"/>
                  </a:lnTo>
                  <a:lnTo>
                    <a:pt x="274" y="495"/>
                  </a:lnTo>
                  <a:lnTo>
                    <a:pt x="297" y="492"/>
                  </a:lnTo>
                  <a:lnTo>
                    <a:pt x="321" y="485"/>
                  </a:lnTo>
                  <a:lnTo>
                    <a:pt x="344" y="477"/>
                  </a:lnTo>
                  <a:lnTo>
                    <a:pt x="366" y="467"/>
                  </a:lnTo>
                  <a:lnTo>
                    <a:pt x="386" y="455"/>
                  </a:lnTo>
                  <a:lnTo>
                    <a:pt x="406" y="440"/>
                  </a:lnTo>
                  <a:lnTo>
                    <a:pt x="423" y="424"/>
                  </a:lnTo>
                  <a:lnTo>
                    <a:pt x="440" y="406"/>
                  </a:lnTo>
                  <a:lnTo>
                    <a:pt x="454" y="387"/>
                  </a:lnTo>
                  <a:lnTo>
                    <a:pt x="466" y="367"/>
                  </a:lnTo>
                  <a:lnTo>
                    <a:pt x="476" y="345"/>
                  </a:lnTo>
                  <a:lnTo>
                    <a:pt x="485" y="322"/>
                  </a:lnTo>
                  <a:lnTo>
                    <a:pt x="491" y="298"/>
                  </a:lnTo>
                  <a:lnTo>
                    <a:pt x="495" y="273"/>
                  </a:lnTo>
                  <a:lnTo>
                    <a:pt x="496" y="249"/>
                  </a:lnTo>
                  <a:lnTo>
                    <a:pt x="496"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145" name="Freeform 5">
            <a:extLst>
              <a:ext uri="{FF2B5EF4-FFF2-40B4-BE49-F238E27FC236}">
                <a16:creationId xmlns:a16="http://schemas.microsoft.com/office/drawing/2014/main" id="{9A91005F-D407-41CD-B163-77B81D71E0A4}"/>
              </a:ext>
            </a:extLst>
          </p:cNvPr>
          <p:cNvSpPr>
            <a:spLocks noChangeAspect="1"/>
          </p:cNvSpPr>
          <p:nvPr/>
        </p:nvSpPr>
        <p:spPr bwMode="auto">
          <a:xfrm>
            <a:off x="1138765" y="4842481"/>
            <a:ext cx="318212" cy="288000"/>
          </a:xfrm>
          <a:custGeom>
            <a:avLst/>
            <a:gdLst>
              <a:gd name="T0" fmla="*/ 1523 w 3315"/>
              <a:gd name="T1" fmla="*/ 202 h 3004"/>
              <a:gd name="T2" fmla="*/ 1299 w 3315"/>
              <a:gd name="T3" fmla="*/ 80 h 3004"/>
              <a:gd name="T4" fmla="*/ 1081 w 3315"/>
              <a:gd name="T5" fmla="*/ 15 h 3004"/>
              <a:gd name="T6" fmla="*/ 871 w 3315"/>
              <a:gd name="T7" fmla="*/ 1 h 3004"/>
              <a:gd name="T8" fmla="*/ 674 w 3315"/>
              <a:gd name="T9" fmla="*/ 34 h 3004"/>
              <a:gd name="T10" fmla="*/ 496 w 3315"/>
              <a:gd name="T11" fmla="*/ 108 h 3004"/>
              <a:gd name="T12" fmla="*/ 337 w 3315"/>
              <a:gd name="T13" fmla="*/ 219 h 3004"/>
              <a:gd name="T14" fmla="*/ 204 w 3315"/>
              <a:gd name="T15" fmla="*/ 361 h 3004"/>
              <a:gd name="T16" fmla="*/ 102 w 3315"/>
              <a:gd name="T17" fmla="*/ 530 h 3004"/>
              <a:gd name="T18" fmla="*/ 32 w 3315"/>
              <a:gd name="T19" fmla="*/ 718 h 3004"/>
              <a:gd name="T20" fmla="*/ 1 w 3315"/>
              <a:gd name="T21" fmla="*/ 923 h 3004"/>
              <a:gd name="T22" fmla="*/ 12 w 3315"/>
              <a:gd name="T23" fmla="*/ 1140 h 3004"/>
              <a:gd name="T24" fmla="*/ 69 w 3315"/>
              <a:gd name="T25" fmla="*/ 1362 h 3004"/>
              <a:gd name="T26" fmla="*/ 1147 w 3315"/>
              <a:gd name="T27" fmla="*/ 243 h 3004"/>
              <a:gd name="T28" fmla="*/ 2305 w 3315"/>
              <a:gd name="T29" fmla="*/ 1291 h 3004"/>
              <a:gd name="T30" fmla="*/ 2330 w 3315"/>
              <a:gd name="T31" fmla="*/ 1252 h 3004"/>
              <a:gd name="T32" fmla="*/ 2373 w 3315"/>
              <a:gd name="T33" fmla="*/ 1216 h 3004"/>
              <a:gd name="T34" fmla="*/ 2429 w 3315"/>
              <a:gd name="T35" fmla="*/ 1196 h 3004"/>
              <a:gd name="T36" fmla="*/ 2487 w 3315"/>
              <a:gd name="T37" fmla="*/ 1197 h 3004"/>
              <a:gd name="T38" fmla="*/ 2557 w 3315"/>
              <a:gd name="T39" fmla="*/ 1232 h 3004"/>
              <a:gd name="T40" fmla="*/ 2603 w 3315"/>
              <a:gd name="T41" fmla="*/ 1294 h 3004"/>
              <a:gd name="T42" fmla="*/ 2616 w 3315"/>
              <a:gd name="T43" fmla="*/ 1357 h 3004"/>
              <a:gd name="T44" fmla="*/ 2597 w 3315"/>
              <a:gd name="T45" fmla="*/ 1434 h 3004"/>
              <a:gd name="T46" fmla="*/ 2545 w 3315"/>
              <a:gd name="T47" fmla="*/ 1492 h 3004"/>
              <a:gd name="T48" fmla="*/ 2471 w 3315"/>
              <a:gd name="T49" fmla="*/ 1518 h 3004"/>
              <a:gd name="T50" fmla="*/ 2418 w 3315"/>
              <a:gd name="T51" fmla="*/ 1515 h 3004"/>
              <a:gd name="T52" fmla="*/ 2365 w 3315"/>
              <a:gd name="T53" fmla="*/ 1493 h 3004"/>
              <a:gd name="T54" fmla="*/ 2323 w 3315"/>
              <a:gd name="T55" fmla="*/ 1454 h 3004"/>
              <a:gd name="T56" fmla="*/ 1843 w 3315"/>
              <a:gd name="T57" fmla="*/ 1832 h 3004"/>
              <a:gd name="T58" fmla="*/ 705 w 3315"/>
              <a:gd name="T59" fmla="*/ 1389 h 3004"/>
              <a:gd name="T60" fmla="*/ 200 w 3315"/>
              <a:gd name="T61" fmla="*/ 1625 h 3004"/>
              <a:gd name="T62" fmla="*/ 366 w 3315"/>
              <a:gd name="T63" fmla="*/ 1836 h 3004"/>
              <a:gd name="T64" fmla="*/ 666 w 3315"/>
              <a:gd name="T65" fmla="*/ 2125 h 3004"/>
              <a:gd name="T66" fmla="*/ 1363 w 3315"/>
              <a:gd name="T67" fmla="*/ 2750 h 3004"/>
              <a:gd name="T68" fmla="*/ 1951 w 3315"/>
              <a:gd name="T69" fmla="*/ 2750 h 3004"/>
              <a:gd name="T70" fmla="*/ 2649 w 3315"/>
              <a:gd name="T71" fmla="*/ 2125 h 3004"/>
              <a:gd name="T72" fmla="*/ 2932 w 3315"/>
              <a:gd name="T73" fmla="*/ 1853 h 3004"/>
              <a:gd name="T74" fmla="*/ 3041 w 3315"/>
              <a:gd name="T75" fmla="*/ 1728 h 3004"/>
              <a:gd name="T76" fmla="*/ 3131 w 3315"/>
              <a:gd name="T77" fmla="*/ 1600 h 3004"/>
              <a:gd name="T78" fmla="*/ 3202 w 3315"/>
              <a:gd name="T79" fmla="*/ 1470 h 3004"/>
              <a:gd name="T80" fmla="*/ 3263 w 3315"/>
              <a:gd name="T81" fmla="*/ 1314 h 3004"/>
              <a:gd name="T82" fmla="*/ 3312 w 3315"/>
              <a:gd name="T83" fmla="*/ 1056 h 3004"/>
              <a:gd name="T84" fmla="*/ 3301 w 3315"/>
              <a:gd name="T85" fmla="*/ 809 h 3004"/>
              <a:gd name="T86" fmla="*/ 3236 w 3315"/>
              <a:gd name="T87" fmla="*/ 580 h 3004"/>
              <a:gd name="T88" fmla="*/ 3122 w 3315"/>
              <a:gd name="T89" fmla="*/ 379 h 3004"/>
              <a:gd name="T90" fmla="*/ 2968 w 3315"/>
              <a:gd name="T91" fmla="*/ 212 h 3004"/>
              <a:gd name="T92" fmla="*/ 2780 w 3315"/>
              <a:gd name="T93" fmla="*/ 88 h 3004"/>
              <a:gd name="T94" fmla="*/ 2564 w 3315"/>
              <a:gd name="T95" fmla="*/ 16 h 3004"/>
              <a:gd name="T96" fmla="*/ 2400 w 3315"/>
              <a:gd name="T97" fmla="*/ 0 h 3004"/>
              <a:gd name="T98" fmla="*/ 2277 w 3315"/>
              <a:gd name="T99" fmla="*/ 8 h 3004"/>
              <a:gd name="T100" fmla="*/ 2152 w 3315"/>
              <a:gd name="T101" fmla="*/ 33 h 3004"/>
              <a:gd name="T102" fmla="*/ 2023 w 3315"/>
              <a:gd name="T103" fmla="*/ 77 h 3004"/>
              <a:gd name="T104" fmla="*/ 1893 w 3315"/>
              <a:gd name="T105" fmla="*/ 140 h 3004"/>
              <a:gd name="T106" fmla="*/ 1762 w 3315"/>
              <a:gd name="T107" fmla="*/ 224 h 3004"/>
              <a:gd name="T108" fmla="*/ 1658 w 3315"/>
              <a:gd name="T109" fmla="*/ 305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5" h="3004">
                <a:moveTo>
                  <a:pt x="1658" y="305"/>
                </a:moveTo>
                <a:lnTo>
                  <a:pt x="1658" y="305"/>
                </a:lnTo>
                <a:lnTo>
                  <a:pt x="1613" y="269"/>
                </a:lnTo>
                <a:lnTo>
                  <a:pt x="1568" y="234"/>
                </a:lnTo>
                <a:lnTo>
                  <a:pt x="1523" y="202"/>
                </a:lnTo>
                <a:lnTo>
                  <a:pt x="1478" y="173"/>
                </a:lnTo>
                <a:lnTo>
                  <a:pt x="1433" y="147"/>
                </a:lnTo>
                <a:lnTo>
                  <a:pt x="1388" y="122"/>
                </a:lnTo>
                <a:lnTo>
                  <a:pt x="1344" y="100"/>
                </a:lnTo>
                <a:lnTo>
                  <a:pt x="1299" y="80"/>
                </a:lnTo>
                <a:lnTo>
                  <a:pt x="1255" y="63"/>
                </a:lnTo>
                <a:lnTo>
                  <a:pt x="1211" y="47"/>
                </a:lnTo>
                <a:lnTo>
                  <a:pt x="1167" y="34"/>
                </a:lnTo>
                <a:lnTo>
                  <a:pt x="1124" y="24"/>
                </a:lnTo>
                <a:lnTo>
                  <a:pt x="1081" y="15"/>
                </a:lnTo>
                <a:lnTo>
                  <a:pt x="1038" y="9"/>
                </a:lnTo>
                <a:lnTo>
                  <a:pt x="995" y="3"/>
                </a:lnTo>
                <a:lnTo>
                  <a:pt x="953" y="1"/>
                </a:lnTo>
                <a:lnTo>
                  <a:pt x="912" y="0"/>
                </a:lnTo>
                <a:lnTo>
                  <a:pt x="871" y="1"/>
                </a:lnTo>
                <a:lnTo>
                  <a:pt x="830" y="4"/>
                </a:lnTo>
                <a:lnTo>
                  <a:pt x="791" y="9"/>
                </a:lnTo>
                <a:lnTo>
                  <a:pt x="751" y="15"/>
                </a:lnTo>
                <a:lnTo>
                  <a:pt x="713" y="24"/>
                </a:lnTo>
                <a:lnTo>
                  <a:pt x="674" y="34"/>
                </a:lnTo>
                <a:lnTo>
                  <a:pt x="638" y="46"/>
                </a:lnTo>
                <a:lnTo>
                  <a:pt x="600" y="59"/>
                </a:lnTo>
                <a:lnTo>
                  <a:pt x="565" y="74"/>
                </a:lnTo>
                <a:lnTo>
                  <a:pt x="530" y="90"/>
                </a:lnTo>
                <a:lnTo>
                  <a:pt x="496" y="108"/>
                </a:lnTo>
                <a:lnTo>
                  <a:pt x="462" y="127"/>
                </a:lnTo>
                <a:lnTo>
                  <a:pt x="429" y="149"/>
                </a:lnTo>
                <a:lnTo>
                  <a:pt x="398" y="170"/>
                </a:lnTo>
                <a:lnTo>
                  <a:pt x="367" y="194"/>
                </a:lnTo>
                <a:lnTo>
                  <a:pt x="337" y="219"/>
                </a:lnTo>
                <a:lnTo>
                  <a:pt x="308" y="245"/>
                </a:lnTo>
                <a:lnTo>
                  <a:pt x="282" y="272"/>
                </a:lnTo>
                <a:lnTo>
                  <a:pt x="255" y="301"/>
                </a:lnTo>
                <a:lnTo>
                  <a:pt x="229" y="331"/>
                </a:lnTo>
                <a:lnTo>
                  <a:pt x="204" y="361"/>
                </a:lnTo>
                <a:lnTo>
                  <a:pt x="182" y="393"/>
                </a:lnTo>
                <a:lnTo>
                  <a:pt x="160" y="426"/>
                </a:lnTo>
                <a:lnTo>
                  <a:pt x="139" y="459"/>
                </a:lnTo>
                <a:lnTo>
                  <a:pt x="120" y="493"/>
                </a:lnTo>
                <a:lnTo>
                  <a:pt x="102" y="530"/>
                </a:lnTo>
                <a:lnTo>
                  <a:pt x="86" y="566"/>
                </a:lnTo>
                <a:lnTo>
                  <a:pt x="70" y="602"/>
                </a:lnTo>
                <a:lnTo>
                  <a:pt x="56" y="641"/>
                </a:lnTo>
                <a:lnTo>
                  <a:pt x="44" y="679"/>
                </a:lnTo>
                <a:lnTo>
                  <a:pt x="32" y="718"/>
                </a:lnTo>
                <a:lnTo>
                  <a:pt x="24" y="759"/>
                </a:lnTo>
                <a:lnTo>
                  <a:pt x="15" y="799"/>
                </a:lnTo>
                <a:lnTo>
                  <a:pt x="9" y="840"/>
                </a:lnTo>
                <a:lnTo>
                  <a:pt x="4" y="882"/>
                </a:lnTo>
                <a:lnTo>
                  <a:pt x="1" y="923"/>
                </a:lnTo>
                <a:lnTo>
                  <a:pt x="0" y="966"/>
                </a:lnTo>
                <a:lnTo>
                  <a:pt x="0" y="1009"/>
                </a:lnTo>
                <a:lnTo>
                  <a:pt x="2" y="1053"/>
                </a:lnTo>
                <a:lnTo>
                  <a:pt x="7" y="1096"/>
                </a:lnTo>
                <a:lnTo>
                  <a:pt x="12" y="1140"/>
                </a:lnTo>
                <a:lnTo>
                  <a:pt x="19" y="1183"/>
                </a:lnTo>
                <a:lnTo>
                  <a:pt x="28" y="1228"/>
                </a:lnTo>
                <a:lnTo>
                  <a:pt x="40" y="1272"/>
                </a:lnTo>
                <a:lnTo>
                  <a:pt x="53" y="1317"/>
                </a:lnTo>
                <a:lnTo>
                  <a:pt x="69" y="1362"/>
                </a:lnTo>
                <a:lnTo>
                  <a:pt x="86" y="1406"/>
                </a:lnTo>
                <a:lnTo>
                  <a:pt x="532" y="1406"/>
                </a:lnTo>
                <a:lnTo>
                  <a:pt x="706" y="1151"/>
                </a:lnTo>
                <a:lnTo>
                  <a:pt x="883" y="1415"/>
                </a:lnTo>
                <a:lnTo>
                  <a:pt x="1147" y="243"/>
                </a:lnTo>
                <a:lnTo>
                  <a:pt x="1457" y="1794"/>
                </a:lnTo>
                <a:lnTo>
                  <a:pt x="1752" y="740"/>
                </a:lnTo>
                <a:lnTo>
                  <a:pt x="1904" y="1472"/>
                </a:lnTo>
                <a:lnTo>
                  <a:pt x="2014" y="1291"/>
                </a:lnTo>
                <a:lnTo>
                  <a:pt x="2305" y="1291"/>
                </a:lnTo>
                <a:lnTo>
                  <a:pt x="2305" y="1291"/>
                </a:lnTo>
                <a:lnTo>
                  <a:pt x="2310" y="1281"/>
                </a:lnTo>
                <a:lnTo>
                  <a:pt x="2316" y="1271"/>
                </a:lnTo>
                <a:lnTo>
                  <a:pt x="2322" y="1262"/>
                </a:lnTo>
                <a:lnTo>
                  <a:pt x="2330" y="1252"/>
                </a:lnTo>
                <a:lnTo>
                  <a:pt x="2337" y="1243"/>
                </a:lnTo>
                <a:lnTo>
                  <a:pt x="2346" y="1236"/>
                </a:lnTo>
                <a:lnTo>
                  <a:pt x="2354" y="1228"/>
                </a:lnTo>
                <a:lnTo>
                  <a:pt x="2364" y="1222"/>
                </a:lnTo>
                <a:lnTo>
                  <a:pt x="2373" y="1216"/>
                </a:lnTo>
                <a:lnTo>
                  <a:pt x="2384" y="1210"/>
                </a:lnTo>
                <a:lnTo>
                  <a:pt x="2395" y="1205"/>
                </a:lnTo>
                <a:lnTo>
                  <a:pt x="2405" y="1202"/>
                </a:lnTo>
                <a:lnTo>
                  <a:pt x="2417" y="1198"/>
                </a:lnTo>
                <a:lnTo>
                  <a:pt x="2429" y="1196"/>
                </a:lnTo>
                <a:lnTo>
                  <a:pt x="2442" y="1195"/>
                </a:lnTo>
                <a:lnTo>
                  <a:pt x="2454" y="1194"/>
                </a:lnTo>
                <a:lnTo>
                  <a:pt x="2454" y="1194"/>
                </a:lnTo>
                <a:lnTo>
                  <a:pt x="2471" y="1195"/>
                </a:lnTo>
                <a:lnTo>
                  <a:pt x="2487" y="1197"/>
                </a:lnTo>
                <a:lnTo>
                  <a:pt x="2502" y="1202"/>
                </a:lnTo>
                <a:lnTo>
                  <a:pt x="2517" y="1207"/>
                </a:lnTo>
                <a:lnTo>
                  <a:pt x="2531" y="1214"/>
                </a:lnTo>
                <a:lnTo>
                  <a:pt x="2545" y="1222"/>
                </a:lnTo>
                <a:lnTo>
                  <a:pt x="2557" y="1232"/>
                </a:lnTo>
                <a:lnTo>
                  <a:pt x="2568" y="1242"/>
                </a:lnTo>
                <a:lnTo>
                  <a:pt x="2579" y="1253"/>
                </a:lnTo>
                <a:lnTo>
                  <a:pt x="2588" y="1266"/>
                </a:lnTo>
                <a:lnTo>
                  <a:pt x="2597" y="1280"/>
                </a:lnTo>
                <a:lnTo>
                  <a:pt x="2603" y="1294"/>
                </a:lnTo>
                <a:lnTo>
                  <a:pt x="2609" y="1309"/>
                </a:lnTo>
                <a:lnTo>
                  <a:pt x="2613" y="1324"/>
                </a:lnTo>
                <a:lnTo>
                  <a:pt x="2615" y="1341"/>
                </a:lnTo>
                <a:lnTo>
                  <a:pt x="2616" y="1357"/>
                </a:lnTo>
                <a:lnTo>
                  <a:pt x="2616" y="1357"/>
                </a:lnTo>
                <a:lnTo>
                  <a:pt x="2615" y="1374"/>
                </a:lnTo>
                <a:lnTo>
                  <a:pt x="2613" y="1390"/>
                </a:lnTo>
                <a:lnTo>
                  <a:pt x="2609" y="1405"/>
                </a:lnTo>
                <a:lnTo>
                  <a:pt x="2603" y="1420"/>
                </a:lnTo>
                <a:lnTo>
                  <a:pt x="2597" y="1434"/>
                </a:lnTo>
                <a:lnTo>
                  <a:pt x="2588" y="1448"/>
                </a:lnTo>
                <a:lnTo>
                  <a:pt x="2579" y="1461"/>
                </a:lnTo>
                <a:lnTo>
                  <a:pt x="2568" y="1471"/>
                </a:lnTo>
                <a:lnTo>
                  <a:pt x="2557" y="1482"/>
                </a:lnTo>
                <a:lnTo>
                  <a:pt x="2545" y="1492"/>
                </a:lnTo>
                <a:lnTo>
                  <a:pt x="2531" y="1500"/>
                </a:lnTo>
                <a:lnTo>
                  <a:pt x="2517" y="1507"/>
                </a:lnTo>
                <a:lnTo>
                  <a:pt x="2502" y="1512"/>
                </a:lnTo>
                <a:lnTo>
                  <a:pt x="2487" y="1516"/>
                </a:lnTo>
                <a:lnTo>
                  <a:pt x="2471" y="1518"/>
                </a:lnTo>
                <a:lnTo>
                  <a:pt x="2454" y="1519"/>
                </a:lnTo>
                <a:lnTo>
                  <a:pt x="2454" y="1519"/>
                </a:lnTo>
                <a:lnTo>
                  <a:pt x="2442" y="1519"/>
                </a:lnTo>
                <a:lnTo>
                  <a:pt x="2430" y="1517"/>
                </a:lnTo>
                <a:lnTo>
                  <a:pt x="2418" y="1515"/>
                </a:lnTo>
                <a:lnTo>
                  <a:pt x="2407" y="1512"/>
                </a:lnTo>
                <a:lnTo>
                  <a:pt x="2396" y="1509"/>
                </a:lnTo>
                <a:lnTo>
                  <a:pt x="2385" y="1504"/>
                </a:lnTo>
                <a:lnTo>
                  <a:pt x="2374" y="1499"/>
                </a:lnTo>
                <a:lnTo>
                  <a:pt x="2365" y="1493"/>
                </a:lnTo>
                <a:lnTo>
                  <a:pt x="2355" y="1486"/>
                </a:lnTo>
                <a:lnTo>
                  <a:pt x="2347" y="1479"/>
                </a:lnTo>
                <a:lnTo>
                  <a:pt x="2338" y="1471"/>
                </a:lnTo>
                <a:lnTo>
                  <a:pt x="2331" y="1463"/>
                </a:lnTo>
                <a:lnTo>
                  <a:pt x="2323" y="1454"/>
                </a:lnTo>
                <a:lnTo>
                  <a:pt x="2317" y="1445"/>
                </a:lnTo>
                <a:lnTo>
                  <a:pt x="2311" y="1435"/>
                </a:lnTo>
                <a:lnTo>
                  <a:pt x="2306" y="1424"/>
                </a:lnTo>
                <a:lnTo>
                  <a:pt x="2089" y="1424"/>
                </a:lnTo>
                <a:lnTo>
                  <a:pt x="1843" y="1832"/>
                </a:lnTo>
                <a:lnTo>
                  <a:pt x="1732" y="1302"/>
                </a:lnTo>
                <a:lnTo>
                  <a:pt x="1435" y="2367"/>
                </a:lnTo>
                <a:lnTo>
                  <a:pt x="1140" y="883"/>
                </a:lnTo>
                <a:lnTo>
                  <a:pt x="945" y="1745"/>
                </a:lnTo>
                <a:lnTo>
                  <a:pt x="705" y="1389"/>
                </a:lnTo>
                <a:lnTo>
                  <a:pt x="603" y="1540"/>
                </a:lnTo>
                <a:lnTo>
                  <a:pt x="149" y="1540"/>
                </a:lnTo>
                <a:lnTo>
                  <a:pt x="149" y="1540"/>
                </a:lnTo>
                <a:lnTo>
                  <a:pt x="173" y="1583"/>
                </a:lnTo>
                <a:lnTo>
                  <a:pt x="200" y="1625"/>
                </a:lnTo>
                <a:lnTo>
                  <a:pt x="229" y="1668"/>
                </a:lnTo>
                <a:lnTo>
                  <a:pt x="260" y="1711"/>
                </a:lnTo>
                <a:lnTo>
                  <a:pt x="293" y="1753"/>
                </a:lnTo>
                <a:lnTo>
                  <a:pt x="329" y="1795"/>
                </a:lnTo>
                <a:lnTo>
                  <a:pt x="366" y="1836"/>
                </a:lnTo>
                <a:lnTo>
                  <a:pt x="407" y="1878"/>
                </a:lnTo>
                <a:lnTo>
                  <a:pt x="407" y="1878"/>
                </a:lnTo>
                <a:lnTo>
                  <a:pt x="484" y="1954"/>
                </a:lnTo>
                <a:lnTo>
                  <a:pt x="571" y="2037"/>
                </a:lnTo>
                <a:lnTo>
                  <a:pt x="666" y="2125"/>
                </a:lnTo>
                <a:lnTo>
                  <a:pt x="765" y="2217"/>
                </a:lnTo>
                <a:lnTo>
                  <a:pt x="868" y="2310"/>
                </a:lnTo>
                <a:lnTo>
                  <a:pt x="972" y="2404"/>
                </a:lnTo>
                <a:lnTo>
                  <a:pt x="1177" y="2586"/>
                </a:lnTo>
                <a:lnTo>
                  <a:pt x="1363" y="2750"/>
                </a:lnTo>
                <a:lnTo>
                  <a:pt x="1516" y="2883"/>
                </a:lnTo>
                <a:lnTo>
                  <a:pt x="1658" y="3004"/>
                </a:lnTo>
                <a:lnTo>
                  <a:pt x="1658" y="3004"/>
                </a:lnTo>
                <a:lnTo>
                  <a:pt x="1799" y="2883"/>
                </a:lnTo>
                <a:lnTo>
                  <a:pt x="1951" y="2750"/>
                </a:lnTo>
                <a:lnTo>
                  <a:pt x="2138" y="2586"/>
                </a:lnTo>
                <a:lnTo>
                  <a:pt x="2342" y="2404"/>
                </a:lnTo>
                <a:lnTo>
                  <a:pt x="2447" y="2310"/>
                </a:lnTo>
                <a:lnTo>
                  <a:pt x="2550" y="2217"/>
                </a:lnTo>
                <a:lnTo>
                  <a:pt x="2649" y="2125"/>
                </a:lnTo>
                <a:lnTo>
                  <a:pt x="2744" y="2037"/>
                </a:lnTo>
                <a:lnTo>
                  <a:pt x="2830" y="1954"/>
                </a:lnTo>
                <a:lnTo>
                  <a:pt x="2908" y="1878"/>
                </a:lnTo>
                <a:lnTo>
                  <a:pt x="2908" y="1878"/>
                </a:lnTo>
                <a:lnTo>
                  <a:pt x="2932" y="1853"/>
                </a:lnTo>
                <a:lnTo>
                  <a:pt x="2955" y="1829"/>
                </a:lnTo>
                <a:lnTo>
                  <a:pt x="2978" y="1803"/>
                </a:lnTo>
                <a:lnTo>
                  <a:pt x="3000" y="1778"/>
                </a:lnTo>
                <a:lnTo>
                  <a:pt x="3021" y="1753"/>
                </a:lnTo>
                <a:lnTo>
                  <a:pt x="3041" y="1728"/>
                </a:lnTo>
                <a:lnTo>
                  <a:pt x="3060" y="1702"/>
                </a:lnTo>
                <a:lnTo>
                  <a:pt x="3080" y="1677"/>
                </a:lnTo>
                <a:lnTo>
                  <a:pt x="3097" y="1651"/>
                </a:lnTo>
                <a:lnTo>
                  <a:pt x="3114" y="1625"/>
                </a:lnTo>
                <a:lnTo>
                  <a:pt x="3131" y="1600"/>
                </a:lnTo>
                <a:lnTo>
                  <a:pt x="3146" y="1574"/>
                </a:lnTo>
                <a:lnTo>
                  <a:pt x="3161" y="1548"/>
                </a:lnTo>
                <a:lnTo>
                  <a:pt x="3175" y="1523"/>
                </a:lnTo>
                <a:lnTo>
                  <a:pt x="3189" y="1496"/>
                </a:lnTo>
                <a:lnTo>
                  <a:pt x="3202" y="1470"/>
                </a:lnTo>
                <a:lnTo>
                  <a:pt x="3213" y="1445"/>
                </a:lnTo>
                <a:lnTo>
                  <a:pt x="3225" y="1418"/>
                </a:lnTo>
                <a:lnTo>
                  <a:pt x="3235" y="1392"/>
                </a:lnTo>
                <a:lnTo>
                  <a:pt x="3245" y="1366"/>
                </a:lnTo>
                <a:lnTo>
                  <a:pt x="3263" y="1314"/>
                </a:lnTo>
                <a:lnTo>
                  <a:pt x="3278" y="1262"/>
                </a:lnTo>
                <a:lnTo>
                  <a:pt x="3290" y="1210"/>
                </a:lnTo>
                <a:lnTo>
                  <a:pt x="3300" y="1159"/>
                </a:lnTo>
                <a:lnTo>
                  <a:pt x="3308" y="1107"/>
                </a:lnTo>
                <a:lnTo>
                  <a:pt x="3312" y="1056"/>
                </a:lnTo>
                <a:lnTo>
                  <a:pt x="3315" y="1006"/>
                </a:lnTo>
                <a:lnTo>
                  <a:pt x="3315" y="956"/>
                </a:lnTo>
                <a:lnTo>
                  <a:pt x="3313" y="906"/>
                </a:lnTo>
                <a:lnTo>
                  <a:pt x="3308" y="857"/>
                </a:lnTo>
                <a:lnTo>
                  <a:pt x="3301" y="809"/>
                </a:lnTo>
                <a:lnTo>
                  <a:pt x="3293" y="762"/>
                </a:lnTo>
                <a:lnTo>
                  <a:pt x="3281" y="715"/>
                </a:lnTo>
                <a:lnTo>
                  <a:pt x="3268" y="669"/>
                </a:lnTo>
                <a:lnTo>
                  <a:pt x="3253" y="624"/>
                </a:lnTo>
                <a:lnTo>
                  <a:pt x="3236" y="580"/>
                </a:lnTo>
                <a:lnTo>
                  <a:pt x="3217" y="537"/>
                </a:lnTo>
                <a:lnTo>
                  <a:pt x="3196" y="495"/>
                </a:lnTo>
                <a:lnTo>
                  <a:pt x="3173" y="456"/>
                </a:lnTo>
                <a:lnTo>
                  <a:pt x="3149" y="416"/>
                </a:lnTo>
                <a:lnTo>
                  <a:pt x="3122" y="379"/>
                </a:lnTo>
                <a:lnTo>
                  <a:pt x="3095" y="342"/>
                </a:lnTo>
                <a:lnTo>
                  <a:pt x="3066" y="307"/>
                </a:lnTo>
                <a:lnTo>
                  <a:pt x="3035" y="274"/>
                </a:lnTo>
                <a:lnTo>
                  <a:pt x="3003" y="242"/>
                </a:lnTo>
                <a:lnTo>
                  <a:pt x="2968" y="212"/>
                </a:lnTo>
                <a:lnTo>
                  <a:pt x="2934" y="183"/>
                </a:lnTo>
                <a:lnTo>
                  <a:pt x="2898" y="156"/>
                </a:lnTo>
                <a:lnTo>
                  <a:pt x="2859" y="132"/>
                </a:lnTo>
                <a:lnTo>
                  <a:pt x="2821" y="109"/>
                </a:lnTo>
                <a:lnTo>
                  <a:pt x="2780" y="88"/>
                </a:lnTo>
                <a:lnTo>
                  <a:pt x="2739" y="70"/>
                </a:lnTo>
                <a:lnTo>
                  <a:pt x="2697" y="52"/>
                </a:lnTo>
                <a:lnTo>
                  <a:pt x="2654" y="38"/>
                </a:lnTo>
                <a:lnTo>
                  <a:pt x="2610" y="26"/>
                </a:lnTo>
                <a:lnTo>
                  <a:pt x="2564" y="16"/>
                </a:lnTo>
                <a:lnTo>
                  <a:pt x="2518" y="9"/>
                </a:lnTo>
                <a:lnTo>
                  <a:pt x="2472" y="3"/>
                </a:lnTo>
                <a:lnTo>
                  <a:pt x="2448" y="1"/>
                </a:lnTo>
                <a:lnTo>
                  <a:pt x="2424" y="0"/>
                </a:lnTo>
                <a:lnTo>
                  <a:pt x="2400" y="0"/>
                </a:lnTo>
                <a:lnTo>
                  <a:pt x="2376" y="0"/>
                </a:lnTo>
                <a:lnTo>
                  <a:pt x="2352" y="1"/>
                </a:lnTo>
                <a:lnTo>
                  <a:pt x="2327" y="3"/>
                </a:lnTo>
                <a:lnTo>
                  <a:pt x="2303" y="5"/>
                </a:lnTo>
                <a:lnTo>
                  <a:pt x="2277" y="8"/>
                </a:lnTo>
                <a:lnTo>
                  <a:pt x="2252" y="12"/>
                </a:lnTo>
                <a:lnTo>
                  <a:pt x="2228" y="16"/>
                </a:lnTo>
                <a:lnTo>
                  <a:pt x="2202" y="21"/>
                </a:lnTo>
                <a:lnTo>
                  <a:pt x="2177" y="27"/>
                </a:lnTo>
                <a:lnTo>
                  <a:pt x="2152" y="33"/>
                </a:lnTo>
                <a:lnTo>
                  <a:pt x="2126" y="41"/>
                </a:lnTo>
                <a:lnTo>
                  <a:pt x="2101" y="48"/>
                </a:lnTo>
                <a:lnTo>
                  <a:pt x="2075" y="58"/>
                </a:lnTo>
                <a:lnTo>
                  <a:pt x="2049" y="66"/>
                </a:lnTo>
                <a:lnTo>
                  <a:pt x="2023" y="77"/>
                </a:lnTo>
                <a:lnTo>
                  <a:pt x="1998" y="88"/>
                </a:lnTo>
                <a:lnTo>
                  <a:pt x="1971" y="100"/>
                </a:lnTo>
                <a:lnTo>
                  <a:pt x="1945" y="112"/>
                </a:lnTo>
                <a:lnTo>
                  <a:pt x="1920" y="126"/>
                </a:lnTo>
                <a:lnTo>
                  <a:pt x="1893" y="140"/>
                </a:lnTo>
                <a:lnTo>
                  <a:pt x="1867" y="155"/>
                </a:lnTo>
                <a:lnTo>
                  <a:pt x="1841" y="171"/>
                </a:lnTo>
                <a:lnTo>
                  <a:pt x="1815" y="187"/>
                </a:lnTo>
                <a:lnTo>
                  <a:pt x="1788" y="205"/>
                </a:lnTo>
                <a:lnTo>
                  <a:pt x="1762" y="224"/>
                </a:lnTo>
                <a:lnTo>
                  <a:pt x="1736" y="243"/>
                </a:lnTo>
                <a:lnTo>
                  <a:pt x="1710" y="262"/>
                </a:lnTo>
                <a:lnTo>
                  <a:pt x="1683" y="284"/>
                </a:lnTo>
                <a:lnTo>
                  <a:pt x="1658" y="305"/>
                </a:lnTo>
                <a:lnTo>
                  <a:pt x="1658" y="305"/>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pl-PL"/>
          </a:p>
        </p:txBody>
      </p:sp>
      <p:pic>
        <p:nvPicPr>
          <p:cNvPr id="146" name="Grafika 145">
            <a:extLst>
              <a:ext uri="{FF2B5EF4-FFF2-40B4-BE49-F238E27FC236}">
                <a16:creationId xmlns:a16="http://schemas.microsoft.com/office/drawing/2014/main" id="{A9D87DDF-1932-4DDD-BD6F-BF5D5A22122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71197" y="4768921"/>
            <a:ext cx="360000" cy="360000"/>
          </a:xfrm>
          <a:prstGeom prst="rect">
            <a:avLst/>
          </a:prstGeom>
        </p:spPr>
      </p:pic>
      <p:pic>
        <p:nvPicPr>
          <p:cNvPr id="147" name="Grafika 146">
            <a:extLst>
              <a:ext uri="{FF2B5EF4-FFF2-40B4-BE49-F238E27FC236}">
                <a16:creationId xmlns:a16="http://schemas.microsoft.com/office/drawing/2014/main" id="{794553FE-4563-457B-8485-A9DE20ED3BF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64819" y="4822921"/>
            <a:ext cx="360000" cy="360000"/>
          </a:xfrm>
          <a:prstGeom prst="rect">
            <a:avLst/>
          </a:prstGeom>
        </p:spPr>
      </p:pic>
      <p:pic>
        <p:nvPicPr>
          <p:cNvPr id="148" name="Grafika 147">
            <a:extLst>
              <a:ext uri="{FF2B5EF4-FFF2-40B4-BE49-F238E27FC236}">
                <a16:creationId xmlns:a16="http://schemas.microsoft.com/office/drawing/2014/main" id="{BE50B84E-4C39-4B73-8E4F-213F91457C8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19134" y="4829355"/>
            <a:ext cx="324000" cy="324000"/>
          </a:xfrm>
          <a:prstGeom prst="rect">
            <a:avLst/>
          </a:prstGeom>
        </p:spPr>
      </p:pic>
      <p:pic>
        <p:nvPicPr>
          <p:cNvPr id="149" name="Grafika 148">
            <a:extLst>
              <a:ext uri="{FF2B5EF4-FFF2-40B4-BE49-F238E27FC236}">
                <a16:creationId xmlns:a16="http://schemas.microsoft.com/office/drawing/2014/main" id="{178D5990-DFC6-441F-8E51-F8CC5D8FD5C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22732" y="4816165"/>
            <a:ext cx="324000" cy="324000"/>
          </a:xfrm>
          <a:prstGeom prst="rect">
            <a:avLst/>
          </a:prstGeom>
        </p:spPr>
      </p:pic>
      <p:grpSp>
        <p:nvGrpSpPr>
          <p:cNvPr id="150" name="Grupa 149">
            <a:extLst>
              <a:ext uri="{FF2B5EF4-FFF2-40B4-BE49-F238E27FC236}">
                <a16:creationId xmlns:a16="http://schemas.microsoft.com/office/drawing/2014/main" id="{F0D78A3A-7208-4661-82E3-D29C00ACE257}"/>
              </a:ext>
            </a:extLst>
          </p:cNvPr>
          <p:cNvGrpSpPr>
            <a:grpSpLocks noChangeAspect="1"/>
          </p:cNvGrpSpPr>
          <p:nvPr/>
        </p:nvGrpSpPr>
        <p:grpSpPr>
          <a:xfrm>
            <a:off x="2530847" y="4793359"/>
            <a:ext cx="321735" cy="360002"/>
            <a:chOff x="3621088" y="1427163"/>
            <a:chExt cx="790575" cy="742951"/>
          </a:xfrm>
          <a:solidFill>
            <a:schemeClr val="bg1">
              <a:lumMod val="75000"/>
            </a:schemeClr>
          </a:solidFill>
        </p:grpSpPr>
        <p:sp>
          <p:nvSpPr>
            <p:cNvPr id="151" name="Freeform 51">
              <a:extLst>
                <a:ext uri="{FF2B5EF4-FFF2-40B4-BE49-F238E27FC236}">
                  <a16:creationId xmlns:a16="http://schemas.microsoft.com/office/drawing/2014/main" id="{5F29D778-DB6A-445E-B829-E7933B314207}"/>
                </a:ext>
              </a:extLst>
            </p:cNvPr>
            <p:cNvSpPr>
              <a:spLocks/>
            </p:cNvSpPr>
            <p:nvPr/>
          </p:nvSpPr>
          <p:spPr bwMode="auto">
            <a:xfrm>
              <a:off x="3621088" y="2111376"/>
              <a:ext cx="790575" cy="58738"/>
            </a:xfrm>
            <a:custGeom>
              <a:avLst/>
              <a:gdLst>
                <a:gd name="T0" fmla="*/ 37 w 996"/>
                <a:gd name="T1" fmla="*/ 75 h 75"/>
                <a:gd name="T2" fmla="*/ 959 w 996"/>
                <a:gd name="T3" fmla="*/ 75 h 75"/>
                <a:gd name="T4" fmla="*/ 959 w 996"/>
                <a:gd name="T5" fmla="*/ 75 h 75"/>
                <a:gd name="T6" fmla="*/ 959 w 996"/>
                <a:gd name="T7" fmla="*/ 75 h 75"/>
                <a:gd name="T8" fmla="*/ 966 w 996"/>
                <a:gd name="T9" fmla="*/ 73 h 75"/>
                <a:gd name="T10" fmla="*/ 973 w 996"/>
                <a:gd name="T11" fmla="*/ 72 h 75"/>
                <a:gd name="T12" fmla="*/ 979 w 996"/>
                <a:gd name="T13" fmla="*/ 68 h 75"/>
                <a:gd name="T14" fmla="*/ 985 w 996"/>
                <a:gd name="T15" fmla="*/ 64 h 75"/>
                <a:gd name="T16" fmla="*/ 990 w 996"/>
                <a:gd name="T17" fmla="*/ 58 h 75"/>
                <a:gd name="T18" fmla="*/ 993 w 996"/>
                <a:gd name="T19" fmla="*/ 51 h 75"/>
                <a:gd name="T20" fmla="*/ 994 w 996"/>
                <a:gd name="T21" fmla="*/ 45 h 75"/>
                <a:gd name="T22" fmla="*/ 996 w 996"/>
                <a:gd name="T23" fmla="*/ 37 h 75"/>
                <a:gd name="T24" fmla="*/ 996 w 996"/>
                <a:gd name="T25" fmla="*/ 37 h 75"/>
                <a:gd name="T26" fmla="*/ 996 w 996"/>
                <a:gd name="T27" fmla="*/ 37 h 75"/>
                <a:gd name="T28" fmla="*/ 994 w 996"/>
                <a:gd name="T29" fmla="*/ 30 h 75"/>
                <a:gd name="T30" fmla="*/ 993 w 996"/>
                <a:gd name="T31" fmla="*/ 23 h 75"/>
                <a:gd name="T32" fmla="*/ 990 w 996"/>
                <a:gd name="T33" fmla="*/ 17 h 75"/>
                <a:gd name="T34" fmla="*/ 985 w 996"/>
                <a:gd name="T35" fmla="*/ 11 h 75"/>
                <a:gd name="T36" fmla="*/ 979 w 996"/>
                <a:gd name="T37" fmla="*/ 6 h 75"/>
                <a:gd name="T38" fmla="*/ 973 w 996"/>
                <a:gd name="T39" fmla="*/ 3 h 75"/>
                <a:gd name="T40" fmla="*/ 966 w 996"/>
                <a:gd name="T41" fmla="*/ 2 h 75"/>
                <a:gd name="T42" fmla="*/ 959 w 996"/>
                <a:gd name="T43" fmla="*/ 0 h 75"/>
                <a:gd name="T44" fmla="*/ 37 w 996"/>
                <a:gd name="T45" fmla="*/ 0 h 75"/>
                <a:gd name="T46" fmla="*/ 37 w 996"/>
                <a:gd name="T47" fmla="*/ 0 h 75"/>
                <a:gd name="T48" fmla="*/ 37 w 996"/>
                <a:gd name="T49" fmla="*/ 0 h 75"/>
                <a:gd name="T50" fmla="*/ 30 w 996"/>
                <a:gd name="T51" fmla="*/ 2 h 75"/>
                <a:gd name="T52" fmla="*/ 23 w 996"/>
                <a:gd name="T53" fmla="*/ 3 h 75"/>
                <a:gd name="T54" fmla="*/ 17 w 996"/>
                <a:gd name="T55" fmla="*/ 6 h 75"/>
                <a:gd name="T56" fmla="*/ 11 w 996"/>
                <a:gd name="T57" fmla="*/ 11 h 75"/>
                <a:gd name="T58" fmla="*/ 6 w 996"/>
                <a:gd name="T59" fmla="*/ 17 h 75"/>
                <a:gd name="T60" fmla="*/ 3 w 996"/>
                <a:gd name="T61" fmla="*/ 23 h 75"/>
                <a:gd name="T62" fmla="*/ 2 w 996"/>
                <a:gd name="T63" fmla="*/ 30 h 75"/>
                <a:gd name="T64" fmla="*/ 0 w 996"/>
                <a:gd name="T65" fmla="*/ 37 h 75"/>
                <a:gd name="T66" fmla="*/ 0 w 996"/>
                <a:gd name="T67" fmla="*/ 37 h 75"/>
                <a:gd name="T68" fmla="*/ 0 w 996"/>
                <a:gd name="T69" fmla="*/ 37 h 75"/>
                <a:gd name="T70" fmla="*/ 2 w 996"/>
                <a:gd name="T71" fmla="*/ 45 h 75"/>
                <a:gd name="T72" fmla="*/ 3 w 996"/>
                <a:gd name="T73" fmla="*/ 51 h 75"/>
                <a:gd name="T74" fmla="*/ 6 w 996"/>
                <a:gd name="T75" fmla="*/ 58 h 75"/>
                <a:gd name="T76" fmla="*/ 11 w 996"/>
                <a:gd name="T77" fmla="*/ 64 h 75"/>
                <a:gd name="T78" fmla="*/ 17 w 996"/>
                <a:gd name="T79" fmla="*/ 68 h 75"/>
                <a:gd name="T80" fmla="*/ 23 w 996"/>
                <a:gd name="T81" fmla="*/ 72 h 75"/>
                <a:gd name="T82" fmla="*/ 30 w 996"/>
                <a:gd name="T83" fmla="*/ 73 h 75"/>
                <a:gd name="T84" fmla="*/ 37 w 996"/>
                <a:gd name="T85" fmla="*/ 75 h 75"/>
                <a:gd name="T86" fmla="*/ 37 w 996"/>
                <a:gd name="T8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6" h="75">
                  <a:moveTo>
                    <a:pt x="37" y="75"/>
                  </a:moveTo>
                  <a:lnTo>
                    <a:pt x="959" y="75"/>
                  </a:lnTo>
                  <a:lnTo>
                    <a:pt x="959" y="75"/>
                  </a:lnTo>
                  <a:lnTo>
                    <a:pt x="959" y="75"/>
                  </a:lnTo>
                  <a:lnTo>
                    <a:pt x="966" y="73"/>
                  </a:lnTo>
                  <a:lnTo>
                    <a:pt x="973" y="72"/>
                  </a:lnTo>
                  <a:lnTo>
                    <a:pt x="979" y="68"/>
                  </a:lnTo>
                  <a:lnTo>
                    <a:pt x="985" y="64"/>
                  </a:lnTo>
                  <a:lnTo>
                    <a:pt x="990" y="58"/>
                  </a:lnTo>
                  <a:lnTo>
                    <a:pt x="993" y="51"/>
                  </a:lnTo>
                  <a:lnTo>
                    <a:pt x="994" y="45"/>
                  </a:lnTo>
                  <a:lnTo>
                    <a:pt x="996" y="37"/>
                  </a:lnTo>
                  <a:lnTo>
                    <a:pt x="996" y="37"/>
                  </a:lnTo>
                  <a:lnTo>
                    <a:pt x="996" y="37"/>
                  </a:lnTo>
                  <a:lnTo>
                    <a:pt x="994" y="30"/>
                  </a:lnTo>
                  <a:lnTo>
                    <a:pt x="993" y="23"/>
                  </a:lnTo>
                  <a:lnTo>
                    <a:pt x="990" y="17"/>
                  </a:lnTo>
                  <a:lnTo>
                    <a:pt x="985" y="11"/>
                  </a:lnTo>
                  <a:lnTo>
                    <a:pt x="979" y="6"/>
                  </a:lnTo>
                  <a:lnTo>
                    <a:pt x="973" y="3"/>
                  </a:lnTo>
                  <a:lnTo>
                    <a:pt x="966" y="2"/>
                  </a:lnTo>
                  <a:lnTo>
                    <a:pt x="959" y="0"/>
                  </a:lnTo>
                  <a:lnTo>
                    <a:pt x="37" y="0"/>
                  </a:lnTo>
                  <a:lnTo>
                    <a:pt x="37" y="0"/>
                  </a:lnTo>
                  <a:lnTo>
                    <a:pt x="37" y="0"/>
                  </a:lnTo>
                  <a:lnTo>
                    <a:pt x="30" y="2"/>
                  </a:lnTo>
                  <a:lnTo>
                    <a:pt x="23" y="3"/>
                  </a:lnTo>
                  <a:lnTo>
                    <a:pt x="17" y="6"/>
                  </a:lnTo>
                  <a:lnTo>
                    <a:pt x="11" y="11"/>
                  </a:lnTo>
                  <a:lnTo>
                    <a:pt x="6" y="17"/>
                  </a:lnTo>
                  <a:lnTo>
                    <a:pt x="3" y="23"/>
                  </a:lnTo>
                  <a:lnTo>
                    <a:pt x="2" y="30"/>
                  </a:lnTo>
                  <a:lnTo>
                    <a:pt x="0" y="37"/>
                  </a:lnTo>
                  <a:lnTo>
                    <a:pt x="0" y="37"/>
                  </a:lnTo>
                  <a:lnTo>
                    <a:pt x="0" y="37"/>
                  </a:lnTo>
                  <a:lnTo>
                    <a:pt x="2" y="45"/>
                  </a:lnTo>
                  <a:lnTo>
                    <a:pt x="3" y="51"/>
                  </a:lnTo>
                  <a:lnTo>
                    <a:pt x="6" y="58"/>
                  </a:lnTo>
                  <a:lnTo>
                    <a:pt x="11" y="64"/>
                  </a:lnTo>
                  <a:lnTo>
                    <a:pt x="17" y="68"/>
                  </a:lnTo>
                  <a:lnTo>
                    <a:pt x="23" y="72"/>
                  </a:lnTo>
                  <a:lnTo>
                    <a:pt x="30" y="73"/>
                  </a:lnTo>
                  <a:lnTo>
                    <a:pt x="37" y="75"/>
                  </a:lnTo>
                  <a:lnTo>
                    <a:pt x="37"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2" name="Freeform 52">
              <a:extLst>
                <a:ext uri="{FF2B5EF4-FFF2-40B4-BE49-F238E27FC236}">
                  <a16:creationId xmlns:a16="http://schemas.microsoft.com/office/drawing/2014/main" id="{FDBB258E-123A-41C6-A975-28E96DF1DCC4}"/>
                </a:ext>
              </a:extLst>
            </p:cNvPr>
            <p:cNvSpPr>
              <a:spLocks/>
            </p:cNvSpPr>
            <p:nvPr/>
          </p:nvSpPr>
          <p:spPr bwMode="auto">
            <a:xfrm>
              <a:off x="4173538" y="1963738"/>
              <a:ext cx="123825" cy="123825"/>
            </a:xfrm>
            <a:custGeom>
              <a:avLst/>
              <a:gdLst>
                <a:gd name="T0" fmla="*/ 118 w 156"/>
                <a:gd name="T1" fmla="*/ 0 h 157"/>
                <a:gd name="T2" fmla="*/ 36 w 156"/>
                <a:gd name="T3" fmla="*/ 0 h 157"/>
                <a:gd name="T4" fmla="*/ 36 w 156"/>
                <a:gd name="T5" fmla="*/ 18 h 157"/>
                <a:gd name="T6" fmla="*/ 0 w 156"/>
                <a:gd name="T7" fmla="*/ 18 h 157"/>
                <a:gd name="T8" fmla="*/ 0 w 156"/>
                <a:gd name="T9" fmla="*/ 157 h 157"/>
                <a:gd name="T10" fmla="*/ 156 w 156"/>
                <a:gd name="T11" fmla="*/ 157 h 157"/>
                <a:gd name="T12" fmla="*/ 156 w 156"/>
                <a:gd name="T13" fmla="*/ 18 h 157"/>
                <a:gd name="T14" fmla="*/ 118 w 156"/>
                <a:gd name="T15" fmla="*/ 18 h 157"/>
                <a:gd name="T16" fmla="*/ 118 w 156"/>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7">
                  <a:moveTo>
                    <a:pt x="118" y="0"/>
                  </a:moveTo>
                  <a:lnTo>
                    <a:pt x="36" y="0"/>
                  </a:lnTo>
                  <a:lnTo>
                    <a:pt x="36" y="18"/>
                  </a:lnTo>
                  <a:lnTo>
                    <a:pt x="0" y="18"/>
                  </a:lnTo>
                  <a:lnTo>
                    <a:pt x="0" y="157"/>
                  </a:lnTo>
                  <a:lnTo>
                    <a:pt x="156" y="157"/>
                  </a:lnTo>
                  <a:lnTo>
                    <a:pt x="156" y="18"/>
                  </a:lnTo>
                  <a:lnTo>
                    <a:pt x="118" y="18"/>
                  </a:ln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3" name="Rectangle 53">
              <a:extLst>
                <a:ext uri="{FF2B5EF4-FFF2-40B4-BE49-F238E27FC236}">
                  <a16:creationId xmlns:a16="http://schemas.microsoft.com/office/drawing/2014/main" id="{14D0C0E7-A67A-4AD0-8BD1-9D6C69DB58B1}"/>
                </a:ext>
              </a:extLst>
            </p:cNvPr>
            <p:cNvSpPr>
              <a:spLocks noChangeArrowheads="1"/>
            </p:cNvSpPr>
            <p:nvPr/>
          </p:nvSpPr>
          <p:spPr bwMode="auto">
            <a:xfrm>
              <a:off x="4214813" y="1900238"/>
              <a:ext cx="412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4" name="Freeform 54">
              <a:extLst>
                <a:ext uri="{FF2B5EF4-FFF2-40B4-BE49-F238E27FC236}">
                  <a16:creationId xmlns:a16="http://schemas.microsoft.com/office/drawing/2014/main" id="{6943DAAD-6CA2-4E15-996B-CD284D88549E}"/>
                </a:ext>
              </a:extLst>
            </p:cNvPr>
            <p:cNvSpPr>
              <a:spLocks/>
            </p:cNvSpPr>
            <p:nvPr/>
          </p:nvSpPr>
          <p:spPr bwMode="auto">
            <a:xfrm>
              <a:off x="3683000" y="1695451"/>
              <a:ext cx="38100" cy="349250"/>
            </a:xfrm>
            <a:custGeom>
              <a:avLst/>
              <a:gdLst>
                <a:gd name="T0" fmla="*/ 48 w 48"/>
                <a:gd name="T1" fmla="*/ 28 h 441"/>
                <a:gd name="T2" fmla="*/ 0 w 48"/>
                <a:gd name="T3" fmla="*/ 0 h 441"/>
                <a:gd name="T4" fmla="*/ 0 w 48"/>
                <a:gd name="T5" fmla="*/ 441 h 441"/>
                <a:gd name="T6" fmla="*/ 48 w 48"/>
                <a:gd name="T7" fmla="*/ 441 h 441"/>
                <a:gd name="T8" fmla="*/ 48 w 48"/>
                <a:gd name="T9" fmla="*/ 28 h 441"/>
              </a:gdLst>
              <a:ahLst/>
              <a:cxnLst>
                <a:cxn ang="0">
                  <a:pos x="T0" y="T1"/>
                </a:cxn>
                <a:cxn ang="0">
                  <a:pos x="T2" y="T3"/>
                </a:cxn>
                <a:cxn ang="0">
                  <a:pos x="T4" y="T5"/>
                </a:cxn>
                <a:cxn ang="0">
                  <a:pos x="T6" y="T7"/>
                </a:cxn>
                <a:cxn ang="0">
                  <a:pos x="T8" y="T9"/>
                </a:cxn>
              </a:cxnLst>
              <a:rect l="0" t="0" r="r" b="b"/>
              <a:pathLst>
                <a:path w="48" h="441">
                  <a:moveTo>
                    <a:pt x="48" y="28"/>
                  </a:moveTo>
                  <a:lnTo>
                    <a:pt x="0" y="0"/>
                  </a:lnTo>
                  <a:lnTo>
                    <a:pt x="0" y="441"/>
                  </a:lnTo>
                  <a:lnTo>
                    <a:pt x="48" y="441"/>
                  </a:lnTo>
                  <a:lnTo>
                    <a:pt x="4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5" name="Rectangle 55">
              <a:extLst>
                <a:ext uri="{FF2B5EF4-FFF2-40B4-BE49-F238E27FC236}">
                  <a16:creationId xmlns:a16="http://schemas.microsoft.com/office/drawing/2014/main" id="{76CA872B-4FB0-4357-8DFE-947D3EF1F7B6}"/>
                </a:ext>
              </a:extLst>
            </p:cNvPr>
            <p:cNvSpPr>
              <a:spLocks noChangeArrowheads="1"/>
            </p:cNvSpPr>
            <p:nvPr/>
          </p:nvSpPr>
          <p:spPr bwMode="auto">
            <a:xfrm>
              <a:off x="3678238" y="2058988"/>
              <a:ext cx="460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6" name="Freeform 56">
              <a:extLst>
                <a:ext uri="{FF2B5EF4-FFF2-40B4-BE49-F238E27FC236}">
                  <a16:creationId xmlns:a16="http://schemas.microsoft.com/office/drawing/2014/main" id="{7443595A-E36D-4218-86D0-8CA40AD78CD0}"/>
                </a:ext>
              </a:extLst>
            </p:cNvPr>
            <p:cNvSpPr>
              <a:spLocks noEditPoints="1"/>
            </p:cNvSpPr>
            <p:nvPr/>
          </p:nvSpPr>
          <p:spPr bwMode="auto">
            <a:xfrm>
              <a:off x="3830638" y="1785938"/>
              <a:ext cx="319088" cy="301625"/>
            </a:xfrm>
            <a:custGeom>
              <a:avLst/>
              <a:gdLst>
                <a:gd name="T0" fmla="*/ 24 w 401"/>
                <a:gd name="T1" fmla="*/ 346 h 381"/>
                <a:gd name="T2" fmla="*/ 10 w 401"/>
                <a:gd name="T3" fmla="*/ 346 h 381"/>
                <a:gd name="T4" fmla="*/ 0 w 401"/>
                <a:gd name="T5" fmla="*/ 381 h 381"/>
                <a:gd name="T6" fmla="*/ 104 w 401"/>
                <a:gd name="T7" fmla="*/ 381 h 381"/>
                <a:gd name="T8" fmla="*/ 95 w 401"/>
                <a:gd name="T9" fmla="*/ 346 h 381"/>
                <a:gd name="T10" fmla="*/ 93 w 401"/>
                <a:gd name="T11" fmla="*/ 346 h 381"/>
                <a:gd name="T12" fmla="*/ 98 w 401"/>
                <a:gd name="T13" fmla="*/ 329 h 381"/>
                <a:gd name="T14" fmla="*/ 300 w 401"/>
                <a:gd name="T15" fmla="*/ 329 h 381"/>
                <a:gd name="T16" fmla="*/ 305 w 401"/>
                <a:gd name="T17" fmla="*/ 346 h 381"/>
                <a:gd name="T18" fmla="*/ 297 w 401"/>
                <a:gd name="T19" fmla="*/ 381 h 381"/>
                <a:gd name="T20" fmla="*/ 401 w 401"/>
                <a:gd name="T21" fmla="*/ 381 h 381"/>
                <a:gd name="T22" fmla="*/ 392 w 401"/>
                <a:gd name="T23" fmla="*/ 346 h 381"/>
                <a:gd name="T24" fmla="*/ 376 w 401"/>
                <a:gd name="T25" fmla="*/ 346 h 381"/>
                <a:gd name="T26" fmla="*/ 278 w 401"/>
                <a:gd name="T27" fmla="*/ 0 h 381"/>
                <a:gd name="T28" fmla="*/ 121 w 401"/>
                <a:gd name="T29" fmla="*/ 0 h 381"/>
                <a:gd name="T30" fmla="*/ 24 w 401"/>
                <a:gd name="T31" fmla="*/ 346 h 381"/>
                <a:gd name="T32" fmla="*/ 93 w 401"/>
                <a:gd name="T33" fmla="*/ 281 h 381"/>
                <a:gd name="T34" fmla="*/ 125 w 401"/>
                <a:gd name="T35" fmla="*/ 171 h 381"/>
                <a:gd name="T36" fmla="*/ 285 w 401"/>
                <a:gd name="T37" fmla="*/ 281 h 381"/>
                <a:gd name="T38" fmla="*/ 93 w 401"/>
                <a:gd name="T39" fmla="*/ 281 h 381"/>
                <a:gd name="T40" fmla="*/ 302 w 401"/>
                <a:gd name="T41" fmla="*/ 264 h 381"/>
                <a:gd name="T42" fmla="*/ 151 w 401"/>
                <a:gd name="T43" fmla="*/ 162 h 381"/>
                <a:gd name="T44" fmla="*/ 272 w 401"/>
                <a:gd name="T45" fmla="*/ 162 h 381"/>
                <a:gd name="T46" fmla="*/ 302 w 401"/>
                <a:gd name="T47" fmla="*/ 264 h 381"/>
                <a:gd name="T48" fmla="*/ 264 w 401"/>
                <a:gd name="T49" fmla="*/ 131 h 381"/>
                <a:gd name="T50" fmla="*/ 156 w 401"/>
                <a:gd name="T51" fmla="*/ 131 h 381"/>
                <a:gd name="T52" fmla="*/ 241 w 401"/>
                <a:gd name="T53" fmla="*/ 50 h 381"/>
                <a:gd name="T54" fmla="*/ 264 w 401"/>
                <a:gd name="T55" fmla="*/ 131 h 381"/>
                <a:gd name="T56" fmla="*/ 162 w 401"/>
                <a:gd name="T57" fmla="*/ 42 h 381"/>
                <a:gd name="T58" fmla="*/ 216 w 401"/>
                <a:gd name="T59" fmla="*/ 42 h 381"/>
                <a:gd name="T60" fmla="*/ 142 w 401"/>
                <a:gd name="T61" fmla="*/ 112 h 381"/>
                <a:gd name="T62" fmla="*/ 162 w 401"/>
                <a:gd name="T63" fmla="*/ 4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381">
                  <a:moveTo>
                    <a:pt x="24" y="346"/>
                  </a:moveTo>
                  <a:lnTo>
                    <a:pt x="10" y="346"/>
                  </a:lnTo>
                  <a:lnTo>
                    <a:pt x="0" y="381"/>
                  </a:lnTo>
                  <a:lnTo>
                    <a:pt x="104" y="381"/>
                  </a:lnTo>
                  <a:lnTo>
                    <a:pt x="95" y="346"/>
                  </a:lnTo>
                  <a:lnTo>
                    <a:pt x="93" y="346"/>
                  </a:lnTo>
                  <a:lnTo>
                    <a:pt x="98" y="329"/>
                  </a:lnTo>
                  <a:lnTo>
                    <a:pt x="300" y="329"/>
                  </a:lnTo>
                  <a:lnTo>
                    <a:pt x="305" y="346"/>
                  </a:lnTo>
                  <a:lnTo>
                    <a:pt x="297" y="381"/>
                  </a:lnTo>
                  <a:lnTo>
                    <a:pt x="401" y="381"/>
                  </a:lnTo>
                  <a:lnTo>
                    <a:pt x="392" y="346"/>
                  </a:lnTo>
                  <a:lnTo>
                    <a:pt x="376" y="346"/>
                  </a:lnTo>
                  <a:lnTo>
                    <a:pt x="278" y="0"/>
                  </a:lnTo>
                  <a:lnTo>
                    <a:pt x="121" y="0"/>
                  </a:lnTo>
                  <a:lnTo>
                    <a:pt x="24" y="346"/>
                  </a:lnTo>
                  <a:close/>
                  <a:moveTo>
                    <a:pt x="93" y="281"/>
                  </a:moveTo>
                  <a:lnTo>
                    <a:pt x="125" y="171"/>
                  </a:lnTo>
                  <a:lnTo>
                    <a:pt x="285" y="281"/>
                  </a:lnTo>
                  <a:lnTo>
                    <a:pt x="93" y="281"/>
                  </a:lnTo>
                  <a:close/>
                  <a:moveTo>
                    <a:pt x="302" y="264"/>
                  </a:moveTo>
                  <a:lnTo>
                    <a:pt x="151" y="162"/>
                  </a:lnTo>
                  <a:lnTo>
                    <a:pt x="272" y="162"/>
                  </a:lnTo>
                  <a:lnTo>
                    <a:pt x="302" y="264"/>
                  </a:lnTo>
                  <a:close/>
                  <a:moveTo>
                    <a:pt x="264" y="131"/>
                  </a:moveTo>
                  <a:lnTo>
                    <a:pt x="156" y="131"/>
                  </a:lnTo>
                  <a:lnTo>
                    <a:pt x="241" y="50"/>
                  </a:lnTo>
                  <a:lnTo>
                    <a:pt x="264" y="131"/>
                  </a:lnTo>
                  <a:close/>
                  <a:moveTo>
                    <a:pt x="162" y="42"/>
                  </a:moveTo>
                  <a:lnTo>
                    <a:pt x="216" y="42"/>
                  </a:lnTo>
                  <a:lnTo>
                    <a:pt x="142" y="112"/>
                  </a:lnTo>
                  <a:lnTo>
                    <a:pt x="16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7" name="Freeform 57">
              <a:extLst>
                <a:ext uri="{FF2B5EF4-FFF2-40B4-BE49-F238E27FC236}">
                  <a16:creationId xmlns:a16="http://schemas.microsoft.com/office/drawing/2014/main" id="{EC585D2F-2BE5-46CC-9A0A-0F39C516FD24}"/>
                </a:ext>
              </a:extLst>
            </p:cNvPr>
            <p:cNvSpPr>
              <a:spLocks noEditPoints="1"/>
            </p:cNvSpPr>
            <p:nvPr/>
          </p:nvSpPr>
          <p:spPr bwMode="auto">
            <a:xfrm>
              <a:off x="3683001" y="1427163"/>
              <a:ext cx="619125" cy="460375"/>
            </a:xfrm>
            <a:custGeom>
              <a:avLst/>
              <a:gdLst>
                <a:gd name="T0" fmla="*/ 233 w 780"/>
                <a:gd name="T1" fmla="*/ 31 h 580"/>
                <a:gd name="T2" fmla="*/ 169 w 780"/>
                <a:gd name="T3" fmla="*/ 10 h 580"/>
                <a:gd name="T4" fmla="*/ 138 w 780"/>
                <a:gd name="T5" fmla="*/ 38 h 580"/>
                <a:gd name="T6" fmla="*/ 85 w 780"/>
                <a:gd name="T7" fmla="*/ 101 h 580"/>
                <a:gd name="T8" fmla="*/ 45 w 780"/>
                <a:gd name="T9" fmla="*/ 171 h 580"/>
                <a:gd name="T10" fmla="*/ 14 w 780"/>
                <a:gd name="T11" fmla="*/ 246 h 580"/>
                <a:gd name="T12" fmla="*/ 3 w 780"/>
                <a:gd name="T13" fmla="*/ 286 h 580"/>
                <a:gd name="T14" fmla="*/ 0 w 780"/>
                <a:gd name="T15" fmla="*/ 306 h 580"/>
                <a:gd name="T16" fmla="*/ 53 w 780"/>
                <a:gd name="T17" fmla="*/ 348 h 580"/>
                <a:gd name="T18" fmla="*/ 328 w 780"/>
                <a:gd name="T19" fmla="*/ 337 h 580"/>
                <a:gd name="T20" fmla="*/ 303 w 780"/>
                <a:gd name="T21" fmla="*/ 389 h 580"/>
                <a:gd name="T22" fmla="*/ 469 w 780"/>
                <a:gd name="T23" fmla="*/ 418 h 580"/>
                <a:gd name="T24" fmla="*/ 660 w 780"/>
                <a:gd name="T25" fmla="*/ 580 h 580"/>
                <a:gd name="T26" fmla="*/ 722 w 780"/>
                <a:gd name="T27" fmla="*/ 580 h 580"/>
                <a:gd name="T28" fmla="*/ 730 w 780"/>
                <a:gd name="T29" fmla="*/ 580 h 580"/>
                <a:gd name="T30" fmla="*/ 780 w 780"/>
                <a:gd name="T31" fmla="*/ 476 h 580"/>
                <a:gd name="T32" fmla="*/ 46 w 780"/>
                <a:gd name="T33" fmla="*/ 302 h 580"/>
                <a:gd name="T34" fmla="*/ 39 w 780"/>
                <a:gd name="T35" fmla="*/ 297 h 580"/>
                <a:gd name="T36" fmla="*/ 56 w 780"/>
                <a:gd name="T37" fmla="*/ 238 h 580"/>
                <a:gd name="T38" fmla="*/ 81 w 780"/>
                <a:gd name="T39" fmla="*/ 182 h 580"/>
                <a:gd name="T40" fmla="*/ 46 w 780"/>
                <a:gd name="T41" fmla="*/ 302 h 580"/>
                <a:gd name="T42" fmla="*/ 93 w 780"/>
                <a:gd name="T43" fmla="*/ 159 h 580"/>
                <a:gd name="T44" fmla="*/ 109 w 780"/>
                <a:gd name="T45" fmla="*/ 131 h 580"/>
                <a:gd name="T46" fmla="*/ 166 w 780"/>
                <a:gd name="T47" fmla="*/ 128 h 580"/>
                <a:gd name="T48" fmla="*/ 144 w 780"/>
                <a:gd name="T49" fmla="*/ 188 h 580"/>
                <a:gd name="T50" fmla="*/ 174 w 780"/>
                <a:gd name="T51" fmla="*/ 101 h 580"/>
                <a:gd name="T52" fmla="*/ 144 w 780"/>
                <a:gd name="T53" fmla="*/ 84 h 580"/>
                <a:gd name="T54" fmla="*/ 183 w 780"/>
                <a:gd name="T55" fmla="*/ 45 h 580"/>
                <a:gd name="T56" fmla="*/ 192 w 780"/>
                <a:gd name="T57" fmla="*/ 50 h 580"/>
                <a:gd name="T58" fmla="*/ 174 w 780"/>
                <a:gd name="T59" fmla="*/ 101 h 580"/>
                <a:gd name="T60" fmla="*/ 387 w 780"/>
                <a:gd name="T61" fmla="*/ 361 h 580"/>
                <a:gd name="T62" fmla="*/ 373 w 780"/>
                <a:gd name="T63" fmla="*/ 356 h 580"/>
                <a:gd name="T64" fmla="*/ 368 w 780"/>
                <a:gd name="T65" fmla="*/ 342 h 580"/>
                <a:gd name="T66" fmla="*/ 368 w 780"/>
                <a:gd name="T67" fmla="*/ 334 h 580"/>
                <a:gd name="T68" fmla="*/ 379 w 780"/>
                <a:gd name="T69" fmla="*/ 325 h 580"/>
                <a:gd name="T70" fmla="*/ 387 w 780"/>
                <a:gd name="T71" fmla="*/ 323 h 580"/>
                <a:gd name="T72" fmla="*/ 399 w 780"/>
                <a:gd name="T73" fmla="*/ 330 h 580"/>
                <a:gd name="T74" fmla="*/ 405 w 780"/>
                <a:gd name="T75" fmla="*/ 342 h 580"/>
                <a:gd name="T76" fmla="*/ 404 w 780"/>
                <a:gd name="T77" fmla="*/ 350 h 580"/>
                <a:gd name="T78" fmla="*/ 394 w 780"/>
                <a:gd name="T79" fmla="*/ 359 h 580"/>
                <a:gd name="T80" fmla="*/ 387 w 780"/>
                <a:gd name="T81" fmla="*/ 36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580">
                  <a:moveTo>
                    <a:pt x="219" y="153"/>
                  </a:moveTo>
                  <a:lnTo>
                    <a:pt x="233" y="31"/>
                  </a:lnTo>
                  <a:lnTo>
                    <a:pt x="178" y="0"/>
                  </a:lnTo>
                  <a:lnTo>
                    <a:pt x="169" y="10"/>
                  </a:lnTo>
                  <a:lnTo>
                    <a:pt x="169" y="10"/>
                  </a:lnTo>
                  <a:lnTo>
                    <a:pt x="138" y="38"/>
                  </a:lnTo>
                  <a:lnTo>
                    <a:pt x="110" y="69"/>
                  </a:lnTo>
                  <a:lnTo>
                    <a:pt x="85" y="101"/>
                  </a:lnTo>
                  <a:lnTo>
                    <a:pt x="63" y="135"/>
                  </a:lnTo>
                  <a:lnTo>
                    <a:pt x="45" y="171"/>
                  </a:lnTo>
                  <a:lnTo>
                    <a:pt x="28" y="207"/>
                  </a:lnTo>
                  <a:lnTo>
                    <a:pt x="14" y="246"/>
                  </a:lnTo>
                  <a:lnTo>
                    <a:pt x="3" y="286"/>
                  </a:lnTo>
                  <a:lnTo>
                    <a:pt x="3" y="286"/>
                  </a:lnTo>
                  <a:lnTo>
                    <a:pt x="1" y="295"/>
                  </a:lnTo>
                  <a:lnTo>
                    <a:pt x="0" y="306"/>
                  </a:lnTo>
                  <a:lnTo>
                    <a:pt x="0" y="319"/>
                  </a:lnTo>
                  <a:lnTo>
                    <a:pt x="53" y="348"/>
                  </a:lnTo>
                  <a:lnTo>
                    <a:pt x="152" y="235"/>
                  </a:lnTo>
                  <a:lnTo>
                    <a:pt x="328" y="337"/>
                  </a:lnTo>
                  <a:lnTo>
                    <a:pt x="328" y="389"/>
                  </a:lnTo>
                  <a:lnTo>
                    <a:pt x="303" y="389"/>
                  </a:lnTo>
                  <a:lnTo>
                    <a:pt x="303" y="418"/>
                  </a:lnTo>
                  <a:lnTo>
                    <a:pt x="469" y="418"/>
                  </a:lnTo>
                  <a:lnTo>
                    <a:pt x="660" y="528"/>
                  </a:lnTo>
                  <a:lnTo>
                    <a:pt x="660" y="580"/>
                  </a:lnTo>
                  <a:lnTo>
                    <a:pt x="669" y="580"/>
                  </a:lnTo>
                  <a:lnTo>
                    <a:pt x="722" y="580"/>
                  </a:lnTo>
                  <a:lnTo>
                    <a:pt x="728" y="580"/>
                  </a:lnTo>
                  <a:lnTo>
                    <a:pt x="730" y="580"/>
                  </a:lnTo>
                  <a:lnTo>
                    <a:pt x="730" y="564"/>
                  </a:lnTo>
                  <a:lnTo>
                    <a:pt x="780" y="476"/>
                  </a:lnTo>
                  <a:lnTo>
                    <a:pt x="219" y="153"/>
                  </a:lnTo>
                  <a:close/>
                  <a:moveTo>
                    <a:pt x="46" y="302"/>
                  </a:moveTo>
                  <a:lnTo>
                    <a:pt x="39" y="297"/>
                  </a:lnTo>
                  <a:lnTo>
                    <a:pt x="39" y="297"/>
                  </a:lnTo>
                  <a:lnTo>
                    <a:pt x="46" y="267"/>
                  </a:lnTo>
                  <a:lnTo>
                    <a:pt x="56" y="238"/>
                  </a:lnTo>
                  <a:lnTo>
                    <a:pt x="67" y="210"/>
                  </a:lnTo>
                  <a:lnTo>
                    <a:pt x="81" y="182"/>
                  </a:lnTo>
                  <a:lnTo>
                    <a:pt x="127" y="208"/>
                  </a:lnTo>
                  <a:lnTo>
                    <a:pt x="46" y="302"/>
                  </a:lnTo>
                  <a:close/>
                  <a:moveTo>
                    <a:pt x="144" y="188"/>
                  </a:moveTo>
                  <a:lnTo>
                    <a:pt x="93" y="159"/>
                  </a:lnTo>
                  <a:lnTo>
                    <a:pt x="93" y="159"/>
                  </a:lnTo>
                  <a:lnTo>
                    <a:pt x="109" y="131"/>
                  </a:lnTo>
                  <a:lnTo>
                    <a:pt x="127" y="106"/>
                  </a:lnTo>
                  <a:lnTo>
                    <a:pt x="166" y="128"/>
                  </a:lnTo>
                  <a:lnTo>
                    <a:pt x="166" y="128"/>
                  </a:lnTo>
                  <a:lnTo>
                    <a:pt x="144" y="188"/>
                  </a:lnTo>
                  <a:lnTo>
                    <a:pt x="144" y="188"/>
                  </a:lnTo>
                  <a:close/>
                  <a:moveTo>
                    <a:pt x="174" y="101"/>
                  </a:moveTo>
                  <a:lnTo>
                    <a:pt x="144" y="84"/>
                  </a:lnTo>
                  <a:lnTo>
                    <a:pt x="144" y="84"/>
                  </a:lnTo>
                  <a:lnTo>
                    <a:pt x="163" y="64"/>
                  </a:lnTo>
                  <a:lnTo>
                    <a:pt x="183" y="45"/>
                  </a:lnTo>
                  <a:lnTo>
                    <a:pt x="192" y="50"/>
                  </a:lnTo>
                  <a:lnTo>
                    <a:pt x="192" y="50"/>
                  </a:lnTo>
                  <a:lnTo>
                    <a:pt x="174" y="101"/>
                  </a:lnTo>
                  <a:lnTo>
                    <a:pt x="174" y="101"/>
                  </a:lnTo>
                  <a:close/>
                  <a:moveTo>
                    <a:pt x="387" y="361"/>
                  </a:moveTo>
                  <a:lnTo>
                    <a:pt x="387" y="361"/>
                  </a:lnTo>
                  <a:lnTo>
                    <a:pt x="379" y="359"/>
                  </a:lnTo>
                  <a:lnTo>
                    <a:pt x="373" y="356"/>
                  </a:lnTo>
                  <a:lnTo>
                    <a:pt x="368" y="350"/>
                  </a:lnTo>
                  <a:lnTo>
                    <a:pt x="368" y="342"/>
                  </a:lnTo>
                  <a:lnTo>
                    <a:pt x="368" y="342"/>
                  </a:lnTo>
                  <a:lnTo>
                    <a:pt x="368" y="334"/>
                  </a:lnTo>
                  <a:lnTo>
                    <a:pt x="373" y="330"/>
                  </a:lnTo>
                  <a:lnTo>
                    <a:pt x="379" y="325"/>
                  </a:lnTo>
                  <a:lnTo>
                    <a:pt x="387" y="323"/>
                  </a:lnTo>
                  <a:lnTo>
                    <a:pt x="387" y="323"/>
                  </a:lnTo>
                  <a:lnTo>
                    <a:pt x="394" y="325"/>
                  </a:lnTo>
                  <a:lnTo>
                    <a:pt x="399" y="330"/>
                  </a:lnTo>
                  <a:lnTo>
                    <a:pt x="404" y="334"/>
                  </a:lnTo>
                  <a:lnTo>
                    <a:pt x="405" y="342"/>
                  </a:lnTo>
                  <a:lnTo>
                    <a:pt x="405" y="342"/>
                  </a:lnTo>
                  <a:lnTo>
                    <a:pt x="404" y="350"/>
                  </a:lnTo>
                  <a:lnTo>
                    <a:pt x="399" y="356"/>
                  </a:lnTo>
                  <a:lnTo>
                    <a:pt x="394" y="359"/>
                  </a:lnTo>
                  <a:lnTo>
                    <a:pt x="387" y="361"/>
                  </a:lnTo>
                  <a:lnTo>
                    <a:pt x="387"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9690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Zasoby wodne w Polsce</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n=1005. Ze względu na wiek: 15-24 lata: n=21, 25-34 lata: n=143, 35-44 lata: n=234, 45-59 lat: n=274, 60 i więcej lat: n=322. Ze względu na </a:t>
            </a:r>
            <a:br>
              <a:rPr lang="pl-PL">
                <a:solidFill>
                  <a:schemeClr val="bg1">
                    <a:lumMod val="75000"/>
                  </a:schemeClr>
                </a:solidFill>
              </a:rPr>
            </a:br>
            <a:r>
              <a:rPr lang="pl-PL">
                <a:solidFill>
                  <a:schemeClr val="bg1">
                    <a:lumMod val="75000"/>
                  </a:schemeClr>
                </a:solidFill>
              </a:rPr>
              <a:t>status zawodowy: pracujący: n=652, emeryci, renciści: n=291, uczniowie, studenci: n=21, niepracujący: n=68</a:t>
            </a: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5" y="908050"/>
            <a:ext cx="8486775" cy="252413"/>
          </a:xfrm>
        </p:spPr>
        <p:txBody>
          <a:bodyPr/>
          <a:lstStyle/>
          <a:p>
            <a:pPr algn="just"/>
            <a:r>
              <a:rPr lang="pl-PL" sz="1100"/>
              <a:t>C8. Czy Pana(i) zdaniem Polska jest bogata w zasoby wodne (łatwo dostępne wody powierzchniowe)?</a:t>
            </a:r>
          </a:p>
          <a:p>
            <a:pPr algn="just"/>
            <a:r>
              <a:rPr lang="pl-PL" sz="800" i="1">
                <a:solidFill>
                  <a:schemeClr val="bg1">
                    <a:lumMod val="75000"/>
                  </a:schemeClr>
                </a:solidFill>
              </a:rPr>
              <a:t>Pytanie jednokrotnego wyboru.</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a:extLst>
              <a:ext uri="{FF2B5EF4-FFF2-40B4-BE49-F238E27FC236}">
                <a16:creationId xmlns:a16="http://schemas.microsoft.com/office/drawing/2014/main" id="{738DF58A-146E-4ED0-8634-43DA24C6B3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043" y="141394"/>
            <a:ext cx="540000" cy="540000"/>
          </a:xfrm>
          <a:prstGeom prst="rect">
            <a:avLst/>
          </a:prstGeom>
        </p:spPr>
      </p:pic>
      <p:graphicFrame>
        <p:nvGraphicFramePr>
          <p:cNvPr id="14" name="Wykres 13" descr="Zasoby wodne w Polsce.&#10;&#10;Wykres kołowy przedstawiający opinie odnośnie ilości  zasobów wodnych - łatwo dostępne wody powierzchniowe (tak, mamy wystarczająco zasobów wodnych - 31%, nie Polska ma problem z zasobami wodnymi - 61%, nie wiem, trudno powiedzieć - 8%).&#10;">
            <a:extLst>
              <a:ext uri="{FF2B5EF4-FFF2-40B4-BE49-F238E27FC236}">
                <a16:creationId xmlns:a16="http://schemas.microsoft.com/office/drawing/2014/main" id="{AAF4CD84-4350-4C15-A96B-F8B2BA6FB336}"/>
              </a:ext>
            </a:extLst>
          </p:cNvPr>
          <p:cNvGraphicFramePr/>
          <p:nvPr>
            <p:extLst>
              <p:ext uri="{D42A27DB-BD31-4B8C-83A1-F6EECF244321}">
                <p14:modId xmlns:p14="http://schemas.microsoft.com/office/powerpoint/2010/main" val="2817385430"/>
              </p:ext>
            </p:extLst>
          </p:nvPr>
        </p:nvGraphicFramePr>
        <p:xfrm>
          <a:off x="373466" y="1521990"/>
          <a:ext cx="4334416" cy="24041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Symbol zastępczy zawartości 4">
            <a:extLst>
              <a:ext uri="{FF2B5EF4-FFF2-40B4-BE49-F238E27FC236}">
                <a16:creationId xmlns:a16="http://schemas.microsoft.com/office/drawing/2014/main" id="{748B219B-591B-4B3E-9F7C-762B81C24478}"/>
              </a:ext>
            </a:extLst>
          </p:cNvPr>
          <p:cNvGraphicFramePr>
            <a:graphicFrameLocks/>
          </p:cNvGraphicFramePr>
          <p:nvPr>
            <p:extLst>
              <p:ext uri="{D42A27DB-BD31-4B8C-83A1-F6EECF244321}">
                <p14:modId xmlns:p14="http://schemas.microsoft.com/office/powerpoint/2010/main" val="1328052446"/>
              </p:ext>
            </p:extLst>
          </p:nvPr>
        </p:nvGraphicFramePr>
        <p:xfrm>
          <a:off x="530964" y="3652190"/>
          <a:ext cx="3250789" cy="1563982"/>
        </p:xfrm>
        <a:graphic>
          <a:graphicData uri="http://schemas.openxmlformats.org/drawingml/2006/chart">
            <c:chart xmlns:c="http://schemas.openxmlformats.org/drawingml/2006/chart" xmlns:r="http://schemas.openxmlformats.org/officeDocument/2006/relationships" r:id="rId6"/>
          </a:graphicData>
        </a:graphic>
      </p:graphicFrame>
      <p:pic>
        <p:nvPicPr>
          <p:cNvPr id="38" name="Grafika 37">
            <a:extLst>
              <a:ext uri="{FF2B5EF4-FFF2-40B4-BE49-F238E27FC236}">
                <a16:creationId xmlns:a16="http://schemas.microsoft.com/office/drawing/2014/main" id="{79CF471F-CDEA-4AFE-974A-36D7035EF7B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38149" y="2901824"/>
            <a:ext cx="583036" cy="583036"/>
          </a:xfrm>
          <a:prstGeom prst="rect">
            <a:avLst/>
          </a:prstGeom>
        </p:spPr>
      </p:pic>
      <p:graphicFrame>
        <p:nvGraphicFramePr>
          <p:cNvPr id="39" name="Wykres 38">
            <a:extLst>
              <a:ext uri="{FF2B5EF4-FFF2-40B4-BE49-F238E27FC236}">
                <a16:creationId xmlns:a16="http://schemas.microsoft.com/office/drawing/2014/main" id="{B0379CEF-DAEE-44AD-AFA0-08F9D148F490}"/>
              </a:ext>
            </a:extLst>
          </p:cNvPr>
          <p:cNvGraphicFramePr/>
          <p:nvPr>
            <p:extLst>
              <p:ext uri="{D42A27DB-BD31-4B8C-83A1-F6EECF244321}">
                <p14:modId xmlns:p14="http://schemas.microsoft.com/office/powerpoint/2010/main" val="2626841766"/>
              </p:ext>
            </p:extLst>
          </p:nvPr>
        </p:nvGraphicFramePr>
        <p:xfrm>
          <a:off x="3748943" y="1705881"/>
          <a:ext cx="4377079" cy="1576791"/>
        </p:xfrm>
        <a:graphic>
          <a:graphicData uri="http://schemas.openxmlformats.org/drawingml/2006/chart">
            <c:chart xmlns:c="http://schemas.openxmlformats.org/drawingml/2006/chart" xmlns:r="http://schemas.openxmlformats.org/officeDocument/2006/relationships" r:id="rId9"/>
          </a:graphicData>
        </a:graphic>
      </p:graphicFrame>
      <p:sp>
        <p:nvSpPr>
          <p:cNvPr id="40" name="Prostokąt: zaokrąglone rogi 39">
            <a:extLst>
              <a:ext uri="{FF2B5EF4-FFF2-40B4-BE49-F238E27FC236}">
                <a16:creationId xmlns:a16="http://schemas.microsoft.com/office/drawing/2014/main" id="{CB735AB8-6001-482B-8D13-CBC0B3850278}"/>
              </a:ext>
            </a:extLst>
          </p:cNvPr>
          <p:cNvSpPr/>
          <p:nvPr/>
        </p:nvSpPr>
        <p:spPr>
          <a:xfrm>
            <a:off x="3998079" y="1566328"/>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41" name="Wykres 40">
            <a:extLst>
              <a:ext uri="{FF2B5EF4-FFF2-40B4-BE49-F238E27FC236}">
                <a16:creationId xmlns:a16="http://schemas.microsoft.com/office/drawing/2014/main" id="{0F858B46-6162-4DC3-BB88-41E9732E00FF}"/>
              </a:ext>
            </a:extLst>
          </p:cNvPr>
          <p:cNvGraphicFramePr/>
          <p:nvPr>
            <p:extLst>
              <p:ext uri="{D42A27DB-BD31-4B8C-83A1-F6EECF244321}">
                <p14:modId xmlns:p14="http://schemas.microsoft.com/office/powerpoint/2010/main" val="3651594964"/>
              </p:ext>
            </p:extLst>
          </p:nvPr>
        </p:nvGraphicFramePr>
        <p:xfrm>
          <a:off x="3892704" y="3472613"/>
          <a:ext cx="4377079" cy="1490421"/>
        </p:xfrm>
        <a:graphic>
          <a:graphicData uri="http://schemas.openxmlformats.org/drawingml/2006/chart">
            <c:chart xmlns:c="http://schemas.openxmlformats.org/drawingml/2006/chart" xmlns:r="http://schemas.openxmlformats.org/officeDocument/2006/relationships" r:id="rId10"/>
          </a:graphicData>
        </a:graphic>
      </p:graphicFrame>
      <p:sp>
        <p:nvSpPr>
          <p:cNvPr id="42" name="Prostokąt: zaokrąglone rogi 41">
            <a:extLst>
              <a:ext uri="{FF2B5EF4-FFF2-40B4-BE49-F238E27FC236}">
                <a16:creationId xmlns:a16="http://schemas.microsoft.com/office/drawing/2014/main" id="{1A897176-91FD-4F66-874C-EEB99D7647AE}"/>
              </a:ext>
            </a:extLst>
          </p:cNvPr>
          <p:cNvSpPr/>
          <p:nvPr/>
        </p:nvSpPr>
        <p:spPr>
          <a:xfrm>
            <a:off x="4009265" y="3386295"/>
            <a:ext cx="4688295" cy="1676887"/>
          </a:xfrm>
          <a:prstGeom prst="roundRect">
            <a:avLst>
              <a:gd name="adj" fmla="val 1447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43" name="Grupa 42">
            <a:extLst>
              <a:ext uri="{FF2B5EF4-FFF2-40B4-BE49-F238E27FC236}">
                <a16:creationId xmlns:a16="http://schemas.microsoft.com/office/drawing/2014/main" id="{DF85DF50-C3CC-4BCB-A13B-B079516DC2CF}"/>
              </a:ext>
            </a:extLst>
          </p:cNvPr>
          <p:cNvGrpSpPr>
            <a:grpSpLocks noChangeAspect="1"/>
          </p:cNvGrpSpPr>
          <p:nvPr/>
        </p:nvGrpSpPr>
        <p:grpSpPr>
          <a:xfrm>
            <a:off x="8126022" y="3999398"/>
            <a:ext cx="396783" cy="450680"/>
            <a:chOff x="8001129" y="3982537"/>
            <a:chExt cx="284805" cy="323493"/>
          </a:xfrm>
          <a:solidFill>
            <a:schemeClr val="bg1">
              <a:lumMod val="75000"/>
            </a:schemeClr>
          </a:solidFill>
        </p:grpSpPr>
        <p:sp>
          <p:nvSpPr>
            <p:cNvPr id="44" name="Freeform 167">
              <a:extLst>
                <a:ext uri="{FF2B5EF4-FFF2-40B4-BE49-F238E27FC236}">
                  <a16:creationId xmlns:a16="http://schemas.microsoft.com/office/drawing/2014/main" id="{226CA63F-4CDF-4ADF-AD96-63EB93C79267}"/>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5" name="Freeform 168">
              <a:extLst>
                <a:ext uri="{FF2B5EF4-FFF2-40B4-BE49-F238E27FC236}">
                  <a16:creationId xmlns:a16="http://schemas.microsoft.com/office/drawing/2014/main" id="{FFCBB981-15C6-40E0-91B9-2460892187CA}"/>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6" name="Freeform 169">
              <a:extLst>
                <a:ext uri="{FF2B5EF4-FFF2-40B4-BE49-F238E27FC236}">
                  <a16:creationId xmlns:a16="http://schemas.microsoft.com/office/drawing/2014/main" id="{8FC69994-9BE8-4205-A0B2-02AC40AB6ED0}"/>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50" name="pole tekstowe 49">
            <a:extLst>
              <a:ext uri="{FF2B5EF4-FFF2-40B4-BE49-F238E27FC236}">
                <a16:creationId xmlns:a16="http://schemas.microsoft.com/office/drawing/2014/main" id="{6DD42C03-FB64-4882-B0FC-9DF9064A6185}"/>
              </a:ext>
            </a:extLst>
          </p:cNvPr>
          <p:cNvSpPr txBox="1"/>
          <p:nvPr/>
        </p:nvSpPr>
        <p:spPr>
          <a:xfrm>
            <a:off x="2728274" y="3450002"/>
            <a:ext cx="1170040" cy="430887"/>
          </a:xfrm>
          <a:prstGeom prst="rect">
            <a:avLst/>
          </a:prstGeom>
          <a:solidFill>
            <a:schemeClr val="bg1"/>
          </a:solidFill>
        </p:spPr>
        <p:txBody>
          <a:bodyPr wrap="square">
            <a:spAutoFit/>
          </a:bodyPr>
          <a:lstStyle/>
          <a:p>
            <a:pPr marL="0" defTabSz="914400" rtl="0" eaLnBrk="1" fontAlgn="t" latinLnBrk="0" hangingPunct="1"/>
            <a:r>
              <a:rPr lang="pl-PL" sz="1100" b="1" i="1" dirty="0">
                <a:solidFill>
                  <a:schemeClr val="accent6"/>
                </a:solidFill>
                <a:latin typeface="Calibri" panose="020F0502020204030204" pitchFamily="34" charset="0"/>
              </a:rPr>
              <a:t>Odpowiedzi negatywne</a:t>
            </a:r>
            <a:endParaRPr lang="pl-PL" sz="1100" b="1" i="1" u="none" strike="noStrike" kern="1200" dirty="0">
              <a:solidFill>
                <a:schemeClr val="accent6"/>
              </a:solidFill>
              <a:effectLst/>
              <a:latin typeface="Calibri" panose="020F0502020204030204" pitchFamily="34" charset="0"/>
              <a:ea typeface="+mn-ea"/>
              <a:cs typeface="+mn-cs"/>
            </a:endParaRPr>
          </a:p>
        </p:txBody>
      </p:sp>
      <p:grpSp>
        <p:nvGrpSpPr>
          <p:cNvPr id="51" name="Grupa 50">
            <a:extLst>
              <a:ext uri="{FF2B5EF4-FFF2-40B4-BE49-F238E27FC236}">
                <a16:creationId xmlns:a16="http://schemas.microsoft.com/office/drawing/2014/main" id="{BD77D31D-CE0A-4107-8DFC-34C41963FC38}"/>
              </a:ext>
            </a:extLst>
          </p:cNvPr>
          <p:cNvGrpSpPr/>
          <p:nvPr/>
        </p:nvGrpSpPr>
        <p:grpSpPr>
          <a:xfrm>
            <a:off x="8026162" y="2139157"/>
            <a:ext cx="386280" cy="465285"/>
            <a:chOff x="6299205" y="3543307"/>
            <a:chExt cx="558800" cy="673091"/>
          </a:xfrm>
          <a:solidFill>
            <a:schemeClr val="bg1">
              <a:lumMod val="75000"/>
            </a:schemeClr>
          </a:solidFill>
        </p:grpSpPr>
        <p:sp>
          <p:nvSpPr>
            <p:cNvPr id="52" name="Freeform 32">
              <a:extLst>
                <a:ext uri="{FF2B5EF4-FFF2-40B4-BE49-F238E27FC236}">
                  <a16:creationId xmlns:a16="http://schemas.microsoft.com/office/drawing/2014/main" id="{CC0A9B75-10EF-495E-910E-2BC86366A004}"/>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53" name="Freeform 33">
              <a:extLst>
                <a:ext uri="{FF2B5EF4-FFF2-40B4-BE49-F238E27FC236}">
                  <a16:creationId xmlns:a16="http://schemas.microsoft.com/office/drawing/2014/main" id="{C5D13C82-89A2-46B7-811B-3A9AE07A0109}"/>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54" name="Freeform 34">
              <a:extLst>
                <a:ext uri="{FF2B5EF4-FFF2-40B4-BE49-F238E27FC236}">
                  <a16:creationId xmlns:a16="http://schemas.microsoft.com/office/drawing/2014/main" id="{0519A50D-B1AC-4D40-9B7D-4F34C765AC38}"/>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55" name="Freeform 35">
              <a:extLst>
                <a:ext uri="{FF2B5EF4-FFF2-40B4-BE49-F238E27FC236}">
                  <a16:creationId xmlns:a16="http://schemas.microsoft.com/office/drawing/2014/main" id="{35A97BA6-CB56-4153-88A9-4DB97AAFE0DE}"/>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56" name="Freeform 36">
              <a:extLst>
                <a:ext uri="{FF2B5EF4-FFF2-40B4-BE49-F238E27FC236}">
                  <a16:creationId xmlns:a16="http://schemas.microsoft.com/office/drawing/2014/main" id="{9F27959A-613D-4F7F-8E7D-5656D4ED2E98}"/>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57" name="Freeform 37">
              <a:extLst>
                <a:ext uri="{FF2B5EF4-FFF2-40B4-BE49-F238E27FC236}">
                  <a16:creationId xmlns:a16="http://schemas.microsoft.com/office/drawing/2014/main" id="{C0BEEF27-6353-4369-9072-AA8F0ED82F31}"/>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pic>
        <p:nvPicPr>
          <p:cNvPr id="60" name="Grafika 59">
            <a:extLst>
              <a:ext uri="{FF2B5EF4-FFF2-40B4-BE49-F238E27FC236}">
                <a16:creationId xmlns:a16="http://schemas.microsoft.com/office/drawing/2014/main" id="{58F22908-DDDC-4F1A-8C50-649396182F9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88265" y="2546859"/>
            <a:ext cx="792000" cy="792000"/>
          </a:xfrm>
          <a:prstGeom prst="rect">
            <a:avLst/>
          </a:prstGeom>
        </p:spPr>
      </p:pic>
      <p:sp>
        <p:nvSpPr>
          <p:cNvPr id="29" name="pole tekstowe 28">
            <a:extLst>
              <a:ext uri="{FF2B5EF4-FFF2-40B4-BE49-F238E27FC236}">
                <a16:creationId xmlns:a16="http://schemas.microsoft.com/office/drawing/2014/main" id="{D727B716-8E4F-42AB-9488-020A7DFCE2C4}"/>
              </a:ext>
            </a:extLst>
          </p:cNvPr>
          <p:cNvSpPr txBox="1"/>
          <p:nvPr/>
        </p:nvSpPr>
        <p:spPr>
          <a:xfrm>
            <a:off x="6342226" y="5090643"/>
            <a:ext cx="2401947" cy="215444"/>
          </a:xfrm>
          <a:prstGeom prst="rect">
            <a:avLst/>
          </a:prstGeom>
          <a:noFill/>
        </p:spPr>
        <p:txBody>
          <a:bodyPr wrap="square">
            <a:spAutoFit/>
          </a:bodyPr>
          <a:lstStyle/>
          <a:p>
            <a:pPr>
              <a:spcBef>
                <a:spcPct val="20000"/>
              </a:spcBef>
            </a:pPr>
            <a:r>
              <a:rPr lang="pl-PL" sz="800" i="1">
                <a:solidFill>
                  <a:schemeClr val="accent6">
                    <a:lumMod val="75000"/>
                  </a:schemeClr>
                </a:solidFill>
              </a:rPr>
              <a:t>* mała liczebność - wyniki mają charakter jakościowy</a:t>
            </a:r>
          </a:p>
        </p:txBody>
      </p:sp>
      <p:sp>
        <p:nvSpPr>
          <p:cNvPr id="30" name="pole tekstowe 29">
            <a:extLst>
              <a:ext uri="{FF2B5EF4-FFF2-40B4-BE49-F238E27FC236}">
                <a16:creationId xmlns:a16="http://schemas.microsoft.com/office/drawing/2014/main" id="{3D2F8285-336F-4133-81D0-E4A87E8F6A91}"/>
              </a:ext>
            </a:extLst>
          </p:cNvPr>
          <p:cNvSpPr txBox="1"/>
          <p:nvPr/>
        </p:nvSpPr>
        <p:spPr>
          <a:xfrm>
            <a:off x="2016027" y="1342864"/>
            <a:ext cx="1924248" cy="766167"/>
          </a:xfrm>
          <a:prstGeom prst="wedgeRoundRectCallout">
            <a:avLst>
              <a:gd name="adj1" fmla="val -34221"/>
              <a:gd name="adj2" fmla="val 63664"/>
              <a:gd name="adj3" fmla="val 16667"/>
            </a:avLst>
          </a:prstGeom>
          <a:solidFill>
            <a:schemeClr val="bg1"/>
          </a:solidFill>
          <a:ln>
            <a:solidFill>
              <a:srgbClr val="DD2B1D"/>
            </a:solidFill>
            <a:prstDash val="dash"/>
          </a:ln>
        </p:spPr>
        <p:txBody>
          <a:bodyPr wrap="square">
            <a:spAutoFit/>
          </a:bodyPr>
          <a:lstStyle/>
          <a:p>
            <a:pPr marL="0" defTabSz="914400" rtl="0" eaLnBrk="1" fontAlgn="t" latinLnBrk="0" hangingPunct="1"/>
            <a:r>
              <a:rPr lang="pl-PL" b="1" i="1" dirty="0">
                <a:solidFill>
                  <a:schemeClr val="accent6">
                    <a:lumMod val="60000"/>
                    <a:lumOff val="40000"/>
                  </a:schemeClr>
                </a:solidFill>
                <a:latin typeface="Calibri" panose="020F0502020204030204" pitchFamily="34" charset="0"/>
              </a:rPr>
              <a:t>ponad 60% osób </a:t>
            </a:r>
            <a:endParaRPr lang="pl-PL" i="1" dirty="0">
              <a:solidFill>
                <a:schemeClr val="accent6">
                  <a:lumMod val="60000"/>
                  <a:lumOff val="40000"/>
                </a:schemeClr>
              </a:solidFill>
              <a:latin typeface="Calibri" panose="020F0502020204030204" pitchFamily="34" charset="0"/>
            </a:endParaRPr>
          </a:p>
          <a:p>
            <a:pPr marL="0" defTabSz="914400" rtl="0" eaLnBrk="1" fontAlgn="t" latinLnBrk="0" hangingPunct="1"/>
            <a:r>
              <a:rPr lang="pl-PL" sz="1050" i="1" dirty="0">
                <a:solidFill>
                  <a:schemeClr val="accent6">
                    <a:lumMod val="60000"/>
                    <a:lumOff val="40000"/>
                  </a:schemeClr>
                </a:solidFill>
                <a:latin typeface="Calibri" panose="020F0502020204030204" pitchFamily="34" charset="0"/>
              </a:rPr>
              <a:t>dostrzega, że Polska ma  problem z zasobami wodnymi.</a:t>
            </a:r>
            <a:endParaRPr lang="pl-PL" sz="1050" i="1" u="none" strike="noStrike" kern="1200" dirty="0">
              <a:solidFill>
                <a:schemeClr val="accent6">
                  <a:lumMod val="60000"/>
                  <a:lumOff val="40000"/>
                </a:schemeClr>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177288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a 117" descr="Działania przeciwko suszy.&#10;&#10;Wykres słupkowy przedstawiający działania, które najbardziej przeciwdziałają zjawisku suszy (tworzenie zbiorników retencyjnych - 36%, zbieranie i wykorzystywanie wody deszczowej - 34%, oszczędzanie wody w gospodarstwie domowym - 28%, budowa systemów melioracyjnych - 17%, sadzenie drzew i krzewów - 16%, zwiększenie retencji glebowej poprzez odpowiednie zabiegi agrotechniczne np. orka w poprzek soku - 8%, zaprzestanie marnowaniu żywności - 4%, ograniczenie betonowania miast - 4%, zrównoważenie przemysłu, gospodarki - 3%, ogólne zapobieganie zmianom klimatycznym - 3%, obniżenie emisji gazów cieplarnianych - 2%, zwiększenie świadomości, edukacja - 2%, inne działania - 6%, nie wiem, trudno powiedzieć - 21%).">
            <a:extLst>
              <a:ext uri="{FF2B5EF4-FFF2-40B4-BE49-F238E27FC236}">
                <a16:creationId xmlns:a16="http://schemas.microsoft.com/office/drawing/2014/main" id="{DAFDF30A-996F-4C98-BC99-AB4F7867971B}"/>
              </a:ext>
            </a:extLst>
          </p:cNvPr>
          <p:cNvGraphicFramePr>
            <a:graphicFrameLocks noGrp="1"/>
          </p:cNvGraphicFramePr>
          <p:nvPr>
            <p:extLst>
              <p:ext uri="{D42A27DB-BD31-4B8C-83A1-F6EECF244321}">
                <p14:modId xmlns:p14="http://schemas.microsoft.com/office/powerpoint/2010/main" val="392752211"/>
              </p:ext>
            </p:extLst>
          </p:nvPr>
        </p:nvGraphicFramePr>
        <p:xfrm>
          <a:off x="408619" y="1416006"/>
          <a:ext cx="5992181" cy="4085460"/>
        </p:xfrm>
        <a:graphic>
          <a:graphicData uri="http://schemas.openxmlformats.org/drawingml/2006/table">
            <a:tbl>
              <a:tblPr firstRow="1" bandRow="1">
                <a:tableStyleId>{5C22544A-7EE6-4342-B048-85BDC9FD1C3A}</a:tableStyleId>
              </a:tblPr>
              <a:tblGrid>
                <a:gridCol w="3187426">
                  <a:extLst>
                    <a:ext uri="{9D8B030D-6E8A-4147-A177-3AD203B41FA5}">
                      <a16:colId xmlns:a16="http://schemas.microsoft.com/office/drawing/2014/main" val="1192821638"/>
                    </a:ext>
                  </a:extLst>
                </a:gridCol>
                <a:gridCol w="2804755">
                  <a:extLst>
                    <a:ext uri="{9D8B030D-6E8A-4147-A177-3AD203B41FA5}">
                      <a16:colId xmlns:a16="http://schemas.microsoft.com/office/drawing/2014/main" val="639689686"/>
                    </a:ext>
                  </a:extLst>
                </a:gridCol>
              </a:tblGrid>
              <a:tr h="289463">
                <a:tc>
                  <a:txBody>
                    <a:bodyPr/>
                    <a:lstStyle/>
                    <a:p>
                      <a:pPr algn="r" fontAlgn="b"/>
                      <a:r>
                        <a:rPr lang="pl-PL" sz="1000" b="0" i="0" u="none" strike="noStrike" kern="1200" dirty="0">
                          <a:solidFill>
                            <a:schemeClr val="tx1"/>
                          </a:solidFill>
                          <a:effectLst/>
                          <a:latin typeface="Calibri" panose="020F0502020204030204" pitchFamily="34" charset="0"/>
                          <a:ea typeface="+mn-ea"/>
                          <a:cs typeface="+mn-cs"/>
                        </a:rPr>
                        <a:t>Tworzenie zbiorników retencyjnych</a:t>
                      </a:r>
                    </a:p>
                  </a:txBody>
                  <a:tcPr marL="9525" marR="9525" marT="9525" marB="0" anchor="ctr">
                    <a:lnL w="12700" cmpd="sng">
                      <a:noFill/>
                    </a:lnL>
                    <a:lnR w="12700" cmpd="sng">
                      <a:noFill/>
                    </a:lnR>
                    <a:lnT w="12700" cmpd="sng">
                      <a:noFill/>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a:solidFill>
                          <a:schemeClr val="tx1"/>
                        </a:solidFill>
                        <a:effectLst/>
                        <a:latin typeface="Century Gothic" panose="020B0502020202020204" pitchFamily="34" charset="0"/>
                      </a:endParaRPr>
                    </a:p>
                  </a:txBody>
                  <a:tcPr marL="9525" marR="9525" marT="9525" marB="0" anchor="ctr">
                    <a:lnL w="12700" cmpd="sng">
                      <a:noFill/>
                    </a:lnL>
                    <a:lnR w="12700" cmpd="sng">
                      <a:noFill/>
                    </a:lnR>
                    <a:lnT w="12700" cmpd="sng">
                      <a:noFill/>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5349898"/>
                  </a:ext>
                </a:extLst>
              </a:tr>
              <a:tr h="289463">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Zbieranie i wykorzystywanie wody deszczowej</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021413"/>
                  </a:ext>
                </a:extLst>
              </a:tr>
              <a:tr h="289463">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Oszczędzanie wody w gospodarstwie domowym</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3419946"/>
                  </a:ext>
                </a:extLst>
              </a:tr>
              <a:tr h="289463">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Budowa lub rozbudowa systemów melioracyjnych</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0012517"/>
                  </a:ext>
                </a:extLst>
              </a:tr>
              <a:tr h="289463">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Sadzenie drzew i krzewów</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774771"/>
                  </a:ext>
                </a:extLst>
              </a:tr>
              <a:tr h="322441">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Zwiększenie retencji glebowej poprzez odpowiednie zabiegi agrotechniczne (np. orka w poprzek stoku)</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894005"/>
                  </a:ext>
                </a:extLst>
              </a:tr>
              <a:tr h="289463">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Zaprzestanie marnowaniu żywności</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9476757"/>
                  </a:ext>
                </a:extLst>
              </a:tr>
              <a:tr h="289463">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Ograniczenie betonowania miast</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274731"/>
                  </a:ext>
                </a:extLst>
              </a:tr>
              <a:tr h="289463">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Zrównoważenie przemysłu, gospodarki</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1525027"/>
                  </a:ext>
                </a:extLst>
              </a:tr>
              <a:tr h="289463">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Ogólne zapobieganie zmianom klimatycznym</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467974"/>
                  </a:ext>
                </a:extLst>
              </a:tr>
              <a:tr h="289463">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Obniżenie emisji gazów cieplarnianych</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4179104"/>
                  </a:ext>
                </a:extLst>
              </a:tr>
              <a:tr h="289463">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Zwiększanie świadomości, edukacja</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047929"/>
                  </a:ext>
                </a:extLst>
              </a:tr>
              <a:tr h="289463">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Inne działania</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7762900"/>
                  </a:ext>
                </a:extLst>
              </a:tr>
              <a:tr h="289463">
                <a:tc>
                  <a:txBody>
                    <a:bodyPr/>
                    <a:lstStyle/>
                    <a:p>
                      <a:pPr marL="0" algn="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Nie wiem, trudno powiedzieć</a:t>
                      </a: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pl-PL" sz="1000" b="0" i="0" u="none" strike="noStrike" dirty="0">
                        <a:solidFill>
                          <a:schemeClr val="tx1"/>
                        </a:solidFill>
                        <a:effectLst/>
                        <a:latin typeface="Century Gothic" panose="020B0502020202020204" pitchFamily="34" charset="0"/>
                      </a:endParaRPr>
                    </a:p>
                  </a:txBody>
                  <a:tcPr marL="9525" marR="9525" marT="9525" marB="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4691373"/>
                  </a:ext>
                </a:extLst>
              </a:tr>
            </a:tbl>
          </a:graphicData>
        </a:graphic>
      </p:graphicFrame>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Działania przeciwko zjawisku suszy</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n=1005.</a:t>
            </a: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5" y="908050"/>
            <a:ext cx="8486775" cy="252413"/>
          </a:xfrm>
        </p:spPr>
        <p:txBody>
          <a:bodyPr/>
          <a:lstStyle/>
          <a:p>
            <a:pPr algn="just"/>
            <a:r>
              <a:rPr lang="pl-PL" sz="1100" dirty="0"/>
              <a:t>C9. Proszę wskazać działania, które według Pana(i) najbardziej przeciwdziałają zjawisku suszy?</a:t>
            </a:r>
          </a:p>
          <a:p>
            <a:pPr algn="just"/>
            <a:r>
              <a:rPr lang="pl-PL" sz="800" i="1" dirty="0">
                <a:solidFill>
                  <a:schemeClr val="bg1">
                    <a:lumMod val="75000"/>
                  </a:schemeClr>
                </a:solidFill>
              </a:rPr>
              <a:t>Pytanie wielokrotnego wyboru.</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a:extLst>
              <a:ext uri="{FF2B5EF4-FFF2-40B4-BE49-F238E27FC236}">
                <a16:creationId xmlns:a16="http://schemas.microsoft.com/office/drawing/2014/main" id="{738DF58A-146E-4ED0-8634-43DA24C6B3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043" y="141394"/>
            <a:ext cx="540000" cy="540000"/>
          </a:xfrm>
          <a:prstGeom prst="rect">
            <a:avLst/>
          </a:prstGeom>
        </p:spPr>
      </p:pic>
      <p:graphicFrame>
        <p:nvGraphicFramePr>
          <p:cNvPr id="11" name="Wykres 10">
            <a:extLst>
              <a:ext uri="{FF2B5EF4-FFF2-40B4-BE49-F238E27FC236}">
                <a16:creationId xmlns:a16="http://schemas.microsoft.com/office/drawing/2014/main" id="{FF072AB2-B322-471A-B2EB-921A73E399E3}"/>
              </a:ext>
            </a:extLst>
          </p:cNvPr>
          <p:cNvGraphicFramePr/>
          <p:nvPr>
            <p:extLst>
              <p:ext uri="{D42A27DB-BD31-4B8C-83A1-F6EECF244321}">
                <p14:modId xmlns:p14="http://schemas.microsoft.com/office/powerpoint/2010/main" val="1247110108"/>
              </p:ext>
            </p:extLst>
          </p:nvPr>
        </p:nvGraphicFramePr>
        <p:xfrm>
          <a:off x="3707920" y="1416006"/>
          <a:ext cx="3599729" cy="4215215"/>
        </p:xfrm>
        <a:graphic>
          <a:graphicData uri="http://schemas.openxmlformats.org/drawingml/2006/chart">
            <c:chart xmlns:c="http://schemas.openxmlformats.org/drawingml/2006/chart" xmlns:r="http://schemas.openxmlformats.org/officeDocument/2006/relationships" r:id="rId5"/>
          </a:graphicData>
        </a:graphic>
      </p:graphicFrame>
      <p:sp>
        <p:nvSpPr>
          <p:cNvPr id="17" name="Prostokąt: zaokrąglone rogi 16">
            <a:extLst>
              <a:ext uri="{FF2B5EF4-FFF2-40B4-BE49-F238E27FC236}">
                <a16:creationId xmlns:a16="http://schemas.microsoft.com/office/drawing/2014/main" id="{1AB3AF65-E114-482C-B0B3-5FA62210EEBD}"/>
              </a:ext>
            </a:extLst>
          </p:cNvPr>
          <p:cNvSpPr/>
          <p:nvPr/>
        </p:nvSpPr>
        <p:spPr>
          <a:xfrm>
            <a:off x="914400" y="1356532"/>
            <a:ext cx="5664530" cy="1490840"/>
          </a:xfrm>
          <a:prstGeom prst="roundRect">
            <a:avLst>
              <a:gd name="adj" fmla="val 17328"/>
            </a:avLst>
          </a:prstGeom>
          <a:noFill/>
          <a:ln w="6350">
            <a:solidFill>
              <a:srgbClr val="3898A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9538BC55-72FD-4AC5-868E-81E6D7056367}"/>
              </a:ext>
            </a:extLst>
          </p:cNvPr>
          <p:cNvSpPr txBox="1"/>
          <p:nvPr/>
        </p:nvSpPr>
        <p:spPr>
          <a:xfrm>
            <a:off x="2001474" y="1176253"/>
            <a:ext cx="839508" cy="276999"/>
          </a:xfrm>
          <a:prstGeom prst="rect">
            <a:avLst/>
          </a:prstGeom>
          <a:solidFill>
            <a:schemeClr val="bg1"/>
          </a:solidFill>
        </p:spPr>
        <p:txBody>
          <a:bodyPr wrap="square">
            <a:spAutoFit/>
          </a:bodyPr>
          <a:lstStyle/>
          <a:p>
            <a:pPr algn="ctr"/>
            <a:r>
              <a:rPr lang="pl-PL" sz="1200" b="1">
                <a:solidFill>
                  <a:srgbClr val="3898A1"/>
                </a:solidFill>
              </a:rPr>
              <a:t>TOP 5</a:t>
            </a:r>
          </a:p>
        </p:txBody>
      </p:sp>
      <p:pic>
        <p:nvPicPr>
          <p:cNvPr id="4098" name="Picture 2">
            <a:extLst>
              <a:ext uri="{FF2B5EF4-FFF2-40B4-BE49-F238E27FC236}">
                <a16:creationId xmlns:a16="http://schemas.microsoft.com/office/drawing/2014/main" id="{18196824-EF23-4123-AA72-340C5AFAB6BE}"/>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84711" y="1520345"/>
            <a:ext cx="1163213" cy="116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347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Działania przeciwko zjawisku suszy</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a:xfrm>
            <a:off x="333053" y="5564366"/>
            <a:ext cx="8487418" cy="216000"/>
          </a:xfrm>
        </p:spPr>
        <p:txBody>
          <a:bodyPr/>
          <a:lstStyle/>
          <a:p>
            <a:r>
              <a:rPr lang="pl-PL">
                <a:solidFill>
                  <a:schemeClr val="bg1">
                    <a:lumMod val="75000"/>
                  </a:schemeClr>
                </a:solidFill>
              </a:rPr>
              <a:t>Odpowiadający: wszyscy badani, n=1005. Ze względu na status zawodowy: pracujący: n=652, emeryci, renciści: n=291, uczniowie, studenci: n=21, niepracujący: n=68.</a:t>
            </a:r>
            <a:br>
              <a:rPr lang="pl-PL">
                <a:solidFill>
                  <a:schemeClr val="bg1">
                    <a:lumMod val="75000"/>
                  </a:schemeClr>
                </a:solidFill>
              </a:rPr>
            </a:br>
            <a:r>
              <a:rPr lang="pl-PL">
                <a:solidFill>
                  <a:schemeClr val="bg1">
                    <a:lumMod val="75000"/>
                  </a:schemeClr>
                </a:solidFill>
              </a:rPr>
              <a:t>Ze względu na płeć: mężczyzna: n=472, kobieta: n=533. </a:t>
            </a:r>
          </a:p>
          <a:p>
            <a:endParaRPr lang="pl-PL">
              <a:solidFill>
                <a:schemeClr val="bg1">
                  <a:lumMod val="75000"/>
                </a:schemeClr>
              </a:solidFill>
            </a:endParaRP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5" y="908050"/>
            <a:ext cx="8486775" cy="252413"/>
          </a:xfrm>
        </p:spPr>
        <p:txBody>
          <a:bodyPr/>
          <a:lstStyle/>
          <a:p>
            <a:pPr algn="just"/>
            <a:r>
              <a:rPr lang="pl-PL" sz="1100" dirty="0"/>
              <a:t>C9. Proszę wskazać działania, które według Pana(i) najbardziej przeciwdziałają zjawisku suszy?</a:t>
            </a:r>
          </a:p>
          <a:p>
            <a:pPr algn="just"/>
            <a:r>
              <a:rPr lang="pl-PL" sz="800" i="1" dirty="0">
                <a:solidFill>
                  <a:schemeClr val="bg1">
                    <a:lumMod val="75000"/>
                  </a:schemeClr>
                </a:solidFill>
              </a:rPr>
              <a:t>Pytanie wielokrotnego wyboru.</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a:extLst>
              <a:ext uri="{FF2B5EF4-FFF2-40B4-BE49-F238E27FC236}">
                <a16:creationId xmlns:a16="http://schemas.microsoft.com/office/drawing/2014/main" id="{738DF58A-146E-4ED0-8634-43DA24C6B3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043" y="141394"/>
            <a:ext cx="540000" cy="540000"/>
          </a:xfrm>
          <a:prstGeom prst="rect">
            <a:avLst/>
          </a:prstGeom>
        </p:spPr>
      </p:pic>
      <p:graphicFrame>
        <p:nvGraphicFramePr>
          <p:cNvPr id="19" name="Wykres 18">
            <a:extLst>
              <a:ext uri="{FF2B5EF4-FFF2-40B4-BE49-F238E27FC236}">
                <a16:creationId xmlns:a16="http://schemas.microsoft.com/office/drawing/2014/main" id="{41C0FA9F-3774-4FAF-91EB-5108FD9DE00B}"/>
              </a:ext>
            </a:extLst>
          </p:cNvPr>
          <p:cNvGraphicFramePr/>
          <p:nvPr>
            <p:extLst>
              <p:ext uri="{D42A27DB-BD31-4B8C-83A1-F6EECF244321}">
                <p14:modId xmlns:p14="http://schemas.microsoft.com/office/powerpoint/2010/main" val="3330952509"/>
              </p:ext>
            </p:extLst>
          </p:nvPr>
        </p:nvGraphicFramePr>
        <p:xfrm>
          <a:off x="298327" y="3062040"/>
          <a:ext cx="8199183" cy="17733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Tabela 40">
            <a:extLst>
              <a:ext uri="{FF2B5EF4-FFF2-40B4-BE49-F238E27FC236}">
                <a16:creationId xmlns:a16="http://schemas.microsoft.com/office/drawing/2014/main" id="{0D69FC80-B7B0-4E25-A50C-46C646FE820D}"/>
              </a:ext>
            </a:extLst>
          </p:cNvPr>
          <p:cNvGraphicFramePr>
            <a:graphicFrameLocks noGrp="1"/>
          </p:cNvGraphicFramePr>
          <p:nvPr>
            <p:extLst>
              <p:ext uri="{D42A27DB-BD31-4B8C-83A1-F6EECF244321}">
                <p14:modId xmlns:p14="http://schemas.microsoft.com/office/powerpoint/2010/main" val="2960330208"/>
              </p:ext>
            </p:extLst>
          </p:nvPr>
        </p:nvGraphicFramePr>
        <p:xfrm>
          <a:off x="519290" y="5075649"/>
          <a:ext cx="8057635" cy="370840"/>
        </p:xfrm>
        <a:graphic>
          <a:graphicData uri="http://schemas.openxmlformats.org/drawingml/2006/table">
            <a:tbl>
              <a:tblPr firstRow="1" bandRow="1">
                <a:tableStyleId>{5C22544A-7EE6-4342-B048-85BDC9FD1C3A}</a:tableStyleId>
              </a:tblPr>
              <a:tblGrid>
                <a:gridCol w="1611527">
                  <a:extLst>
                    <a:ext uri="{9D8B030D-6E8A-4147-A177-3AD203B41FA5}">
                      <a16:colId xmlns:a16="http://schemas.microsoft.com/office/drawing/2014/main" val="2938667892"/>
                    </a:ext>
                  </a:extLst>
                </a:gridCol>
                <a:gridCol w="1611527">
                  <a:extLst>
                    <a:ext uri="{9D8B030D-6E8A-4147-A177-3AD203B41FA5}">
                      <a16:colId xmlns:a16="http://schemas.microsoft.com/office/drawing/2014/main" val="411925587"/>
                    </a:ext>
                  </a:extLst>
                </a:gridCol>
                <a:gridCol w="1611527">
                  <a:extLst>
                    <a:ext uri="{9D8B030D-6E8A-4147-A177-3AD203B41FA5}">
                      <a16:colId xmlns:a16="http://schemas.microsoft.com/office/drawing/2014/main" val="3608420190"/>
                    </a:ext>
                  </a:extLst>
                </a:gridCol>
                <a:gridCol w="1611527">
                  <a:extLst>
                    <a:ext uri="{9D8B030D-6E8A-4147-A177-3AD203B41FA5}">
                      <a16:colId xmlns:a16="http://schemas.microsoft.com/office/drawing/2014/main" val="3914826894"/>
                    </a:ext>
                  </a:extLst>
                </a:gridCol>
                <a:gridCol w="1611527">
                  <a:extLst>
                    <a:ext uri="{9D8B030D-6E8A-4147-A177-3AD203B41FA5}">
                      <a16:colId xmlns:a16="http://schemas.microsoft.com/office/drawing/2014/main" val="745105171"/>
                    </a:ext>
                  </a:extLst>
                </a:gridCol>
              </a:tblGrid>
              <a:tr h="370840">
                <a:tc>
                  <a:txBody>
                    <a:bodyPr/>
                    <a:lstStyle/>
                    <a:p>
                      <a:pPr algn="ctr" fontAlgn="b"/>
                      <a:r>
                        <a:rPr lang="pl-PL" sz="1000" b="0" i="0" u="none" strike="noStrike" kern="1200" dirty="0">
                          <a:solidFill>
                            <a:schemeClr val="tx1"/>
                          </a:solidFill>
                          <a:effectLst/>
                          <a:latin typeface="Calibri" panose="020F0502020204030204" pitchFamily="34" charset="0"/>
                          <a:ea typeface="+mn-ea"/>
                          <a:cs typeface="+mn-cs"/>
                        </a:rPr>
                        <a:t>tworzenie zbiorników retencyjnych</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zbieranie i wykorzystywanie wody deszczowej</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oszczędzanie wody w gospodarstwie domowym</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pl-PL" sz="1000" b="0" i="0" u="none" strike="noStrike" kern="1200">
                          <a:solidFill>
                            <a:schemeClr val="tx1"/>
                          </a:solidFill>
                          <a:effectLst/>
                          <a:latin typeface="Calibri" panose="020F0502020204030204" pitchFamily="34" charset="0"/>
                          <a:ea typeface="+mn-ea"/>
                          <a:cs typeface="+mn-cs"/>
                        </a:rPr>
                        <a:t>budowa lub rozbudowa systemów melioracyjnych</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pl-PL" sz="1000" b="0" i="0" u="none" strike="noStrike" kern="1200" dirty="0">
                          <a:solidFill>
                            <a:schemeClr val="tx1"/>
                          </a:solidFill>
                          <a:effectLst/>
                          <a:latin typeface="Calibri" panose="020F0502020204030204" pitchFamily="34" charset="0"/>
                          <a:ea typeface="+mn-ea"/>
                          <a:cs typeface="+mn-cs"/>
                        </a:rPr>
                        <a:t>sadzenie drzew i krzewów</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511642"/>
                  </a:ext>
                </a:extLst>
              </a:tr>
            </a:tbl>
          </a:graphicData>
        </a:graphic>
      </p:graphicFrame>
      <p:graphicFrame>
        <p:nvGraphicFramePr>
          <p:cNvPr id="42" name="Wykres 41">
            <a:extLst>
              <a:ext uri="{FF2B5EF4-FFF2-40B4-BE49-F238E27FC236}">
                <a16:creationId xmlns:a16="http://schemas.microsoft.com/office/drawing/2014/main" id="{D006439A-949F-451F-B96D-5FF775BF61A0}"/>
              </a:ext>
            </a:extLst>
          </p:cNvPr>
          <p:cNvGraphicFramePr/>
          <p:nvPr>
            <p:extLst>
              <p:ext uri="{D42A27DB-BD31-4B8C-83A1-F6EECF244321}">
                <p14:modId xmlns:p14="http://schemas.microsoft.com/office/powerpoint/2010/main" val="1808997753"/>
              </p:ext>
            </p:extLst>
          </p:nvPr>
        </p:nvGraphicFramePr>
        <p:xfrm>
          <a:off x="86298" y="809166"/>
          <a:ext cx="8513510" cy="1773378"/>
        </p:xfrm>
        <a:graphic>
          <a:graphicData uri="http://schemas.openxmlformats.org/drawingml/2006/chart">
            <c:chart xmlns:c="http://schemas.openxmlformats.org/drawingml/2006/chart" xmlns:r="http://schemas.openxmlformats.org/officeDocument/2006/relationships" r:id="rId6"/>
          </a:graphicData>
        </a:graphic>
      </p:graphicFrame>
      <p:grpSp>
        <p:nvGrpSpPr>
          <p:cNvPr id="44" name="Grupa 43">
            <a:extLst>
              <a:ext uri="{FF2B5EF4-FFF2-40B4-BE49-F238E27FC236}">
                <a16:creationId xmlns:a16="http://schemas.microsoft.com/office/drawing/2014/main" id="{1444CB8E-8764-41AF-9B8C-462587824B8F}"/>
              </a:ext>
            </a:extLst>
          </p:cNvPr>
          <p:cNvGrpSpPr/>
          <p:nvPr/>
        </p:nvGrpSpPr>
        <p:grpSpPr>
          <a:xfrm>
            <a:off x="5936331" y="1549487"/>
            <a:ext cx="773832" cy="253916"/>
            <a:chOff x="2883006" y="1212625"/>
            <a:chExt cx="773832" cy="253916"/>
          </a:xfrm>
        </p:grpSpPr>
        <p:sp>
          <p:nvSpPr>
            <p:cNvPr id="55" name="pole tekstowe 54">
              <a:extLst>
                <a:ext uri="{FF2B5EF4-FFF2-40B4-BE49-F238E27FC236}">
                  <a16:creationId xmlns:a16="http://schemas.microsoft.com/office/drawing/2014/main" id="{A08B6F8F-0DEC-46C4-B057-4475E31BA284}"/>
                </a:ext>
              </a:extLst>
            </p:cNvPr>
            <p:cNvSpPr txBox="1"/>
            <p:nvPr/>
          </p:nvSpPr>
          <p:spPr>
            <a:xfrm>
              <a:off x="2883006" y="1212625"/>
              <a:ext cx="773832" cy="253916"/>
            </a:xfrm>
            <a:prstGeom prst="rect">
              <a:avLst/>
            </a:prstGeom>
            <a:noFill/>
          </p:spPr>
          <p:txBody>
            <a:bodyPr wrap="square">
              <a:spAutoFit/>
            </a:bodyPr>
            <a:lstStyle/>
            <a:p>
              <a:pPr algn="ctr"/>
              <a:r>
                <a:rPr lang="pl-PL" sz="1050" b="1" i="0" u="none" strike="noStrike">
                  <a:solidFill>
                    <a:schemeClr val="tx1"/>
                  </a:solidFill>
                  <a:effectLst/>
                </a:rPr>
                <a:t>Ogółem</a:t>
              </a:r>
              <a:endParaRPr lang="pl-PL" sz="1050" b="1"/>
            </a:p>
          </p:txBody>
        </p:sp>
        <p:sp>
          <p:nvSpPr>
            <p:cNvPr id="56" name="Prostokąt 55">
              <a:extLst>
                <a:ext uri="{FF2B5EF4-FFF2-40B4-BE49-F238E27FC236}">
                  <a16:creationId xmlns:a16="http://schemas.microsoft.com/office/drawing/2014/main" id="{24AF5158-6897-45E8-852E-D576DD73C843}"/>
                </a:ext>
              </a:extLst>
            </p:cNvPr>
            <p:cNvSpPr/>
            <p:nvPr/>
          </p:nvSpPr>
          <p:spPr>
            <a:xfrm rot="16200000">
              <a:off x="2891079" y="1295384"/>
              <a:ext cx="83119" cy="7782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grpSp>
      <p:grpSp>
        <p:nvGrpSpPr>
          <p:cNvPr id="45" name="Grupa 44">
            <a:extLst>
              <a:ext uri="{FF2B5EF4-FFF2-40B4-BE49-F238E27FC236}">
                <a16:creationId xmlns:a16="http://schemas.microsoft.com/office/drawing/2014/main" id="{645FB964-7F79-49C8-A599-62DBE6F45E1B}"/>
              </a:ext>
            </a:extLst>
          </p:cNvPr>
          <p:cNvGrpSpPr/>
          <p:nvPr/>
        </p:nvGrpSpPr>
        <p:grpSpPr>
          <a:xfrm>
            <a:off x="6779876" y="1435507"/>
            <a:ext cx="1870724" cy="392014"/>
            <a:chOff x="7638503" y="1303967"/>
            <a:chExt cx="1870724" cy="392014"/>
          </a:xfrm>
        </p:grpSpPr>
        <p:grpSp>
          <p:nvGrpSpPr>
            <p:cNvPr id="49" name="Grupa 48">
              <a:extLst>
                <a:ext uri="{FF2B5EF4-FFF2-40B4-BE49-F238E27FC236}">
                  <a16:creationId xmlns:a16="http://schemas.microsoft.com/office/drawing/2014/main" id="{0138AA39-A33D-49E4-B086-7A8150F4401C}"/>
                </a:ext>
              </a:extLst>
            </p:cNvPr>
            <p:cNvGrpSpPr/>
            <p:nvPr/>
          </p:nvGrpSpPr>
          <p:grpSpPr>
            <a:xfrm>
              <a:off x="7639331" y="1442065"/>
              <a:ext cx="1869896" cy="253916"/>
              <a:chOff x="5075846" y="1275675"/>
              <a:chExt cx="1869896" cy="253916"/>
            </a:xfrm>
          </p:grpSpPr>
          <p:sp>
            <p:nvSpPr>
              <p:cNvPr id="53" name="pole tekstowe 52">
                <a:extLst>
                  <a:ext uri="{FF2B5EF4-FFF2-40B4-BE49-F238E27FC236}">
                    <a16:creationId xmlns:a16="http://schemas.microsoft.com/office/drawing/2014/main" id="{3919B596-9928-4DE8-956D-C6F794134C5C}"/>
                  </a:ext>
                </a:extLst>
              </p:cNvPr>
              <p:cNvSpPr txBox="1"/>
              <p:nvPr/>
            </p:nvSpPr>
            <p:spPr>
              <a:xfrm>
                <a:off x="5152239" y="1275675"/>
                <a:ext cx="1793503" cy="253916"/>
              </a:xfrm>
              <a:prstGeom prst="rect">
                <a:avLst/>
              </a:prstGeom>
              <a:noFill/>
            </p:spPr>
            <p:txBody>
              <a:bodyPr wrap="square" rtlCol="0">
                <a:spAutoFit/>
              </a:bodyPr>
              <a:lstStyle/>
              <a:p>
                <a:r>
                  <a:rPr lang="pl-PL" sz="1050"/>
                  <a:t>Kobiety </a:t>
                </a:r>
                <a:r>
                  <a:rPr lang="pl-PL" sz="800"/>
                  <a:t>       </a:t>
                </a:r>
              </a:p>
            </p:txBody>
          </p:sp>
          <p:sp>
            <p:nvSpPr>
              <p:cNvPr id="54" name="Prostokąt 53">
                <a:extLst>
                  <a:ext uri="{FF2B5EF4-FFF2-40B4-BE49-F238E27FC236}">
                    <a16:creationId xmlns:a16="http://schemas.microsoft.com/office/drawing/2014/main" id="{F13A1536-0781-4B28-8E6A-BC6D5EFBECB1}"/>
                  </a:ext>
                </a:extLst>
              </p:cNvPr>
              <p:cNvSpPr/>
              <p:nvPr/>
            </p:nvSpPr>
            <p:spPr>
              <a:xfrm rot="16200000">
                <a:off x="5073198" y="1359308"/>
                <a:ext cx="83119" cy="77824"/>
              </a:xfrm>
              <a:prstGeom prst="rect">
                <a:avLst/>
              </a:prstGeom>
              <a:solidFill>
                <a:srgbClr val="BC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grpSp>
        <p:grpSp>
          <p:nvGrpSpPr>
            <p:cNvPr id="50" name="Grupa 49">
              <a:extLst>
                <a:ext uri="{FF2B5EF4-FFF2-40B4-BE49-F238E27FC236}">
                  <a16:creationId xmlns:a16="http://schemas.microsoft.com/office/drawing/2014/main" id="{06CDA600-E427-4E83-A9D8-B90EA5BA6456}"/>
                </a:ext>
              </a:extLst>
            </p:cNvPr>
            <p:cNvGrpSpPr/>
            <p:nvPr/>
          </p:nvGrpSpPr>
          <p:grpSpPr>
            <a:xfrm>
              <a:off x="7638503" y="1303967"/>
              <a:ext cx="1663835" cy="253916"/>
              <a:chOff x="6790992" y="1263516"/>
              <a:chExt cx="1663835" cy="253916"/>
            </a:xfrm>
          </p:grpSpPr>
          <p:sp>
            <p:nvSpPr>
              <p:cNvPr id="51" name="Prostokąt 50">
                <a:extLst>
                  <a:ext uri="{FF2B5EF4-FFF2-40B4-BE49-F238E27FC236}">
                    <a16:creationId xmlns:a16="http://schemas.microsoft.com/office/drawing/2014/main" id="{552B3317-288A-438A-949C-4B16970E9AC5}"/>
                  </a:ext>
                </a:extLst>
              </p:cNvPr>
              <p:cNvSpPr/>
              <p:nvPr/>
            </p:nvSpPr>
            <p:spPr>
              <a:xfrm rot="16200000">
                <a:off x="6788344" y="1364273"/>
                <a:ext cx="83119" cy="77824"/>
              </a:xfrm>
              <a:prstGeom prst="rect">
                <a:avLst/>
              </a:prstGeom>
              <a:solidFill>
                <a:srgbClr val="FFA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sp>
            <p:nvSpPr>
              <p:cNvPr id="52" name="pole tekstowe 51">
                <a:extLst>
                  <a:ext uri="{FF2B5EF4-FFF2-40B4-BE49-F238E27FC236}">
                    <a16:creationId xmlns:a16="http://schemas.microsoft.com/office/drawing/2014/main" id="{C2231B3D-225D-4D20-A4E6-5D3E0AB0C96D}"/>
                  </a:ext>
                </a:extLst>
              </p:cNvPr>
              <p:cNvSpPr txBox="1"/>
              <p:nvPr/>
            </p:nvSpPr>
            <p:spPr>
              <a:xfrm>
                <a:off x="6851637" y="1263516"/>
                <a:ext cx="1603190" cy="253916"/>
              </a:xfrm>
              <a:prstGeom prst="rect">
                <a:avLst/>
              </a:prstGeom>
              <a:noFill/>
            </p:spPr>
            <p:txBody>
              <a:bodyPr wrap="square">
                <a:spAutoFit/>
              </a:bodyPr>
              <a:lstStyle/>
              <a:p>
                <a:r>
                  <a:rPr lang="pl-PL" sz="1050"/>
                  <a:t>Mężczyźni</a:t>
                </a:r>
              </a:p>
            </p:txBody>
          </p:sp>
        </p:grpSp>
      </p:grpSp>
      <p:grpSp>
        <p:nvGrpSpPr>
          <p:cNvPr id="46" name="Grupa 45">
            <a:extLst>
              <a:ext uri="{FF2B5EF4-FFF2-40B4-BE49-F238E27FC236}">
                <a16:creationId xmlns:a16="http://schemas.microsoft.com/office/drawing/2014/main" id="{DD9D7C4E-2B99-4E0E-AB7F-7B084E079A33}"/>
              </a:ext>
            </a:extLst>
          </p:cNvPr>
          <p:cNvGrpSpPr>
            <a:grpSpLocks noChangeAspect="1"/>
          </p:cNvGrpSpPr>
          <p:nvPr/>
        </p:nvGrpSpPr>
        <p:grpSpPr>
          <a:xfrm>
            <a:off x="7738100" y="1447700"/>
            <a:ext cx="351137" cy="428601"/>
            <a:chOff x="7615238" y="4507544"/>
            <a:chExt cx="532724" cy="650245"/>
          </a:xfrm>
          <a:solidFill>
            <a:srgbClr val="AD9485"/>
          </a:solidFill>
        </p:grpSpPr>
        <p:sp>
          <p:nvSpPr>
            <p:cNvPr id="47" name="Freeform 12">
              <a:extLst>
                <a:ext uri="{FF2B5EF4-FFF2-40B4-BE49-F238E27FC236}">
                  <a16:creationId xmlns:a16="http://schemas.microsoft.com/office/drawing/2014/main" id="{E7C51AE5-EA9E-4DB0-9056-4A572A729948}"/>
                </a:ext>
              </a:extLst>
            </p:cNvPr>
            <p:cNvSpPr>
              <a:spLocks noEditPoints="1"/>
            </p:cNvSpPr>
            <p:nvPr/>
          </p:nvSpPr>
          <p:spPr bwMode="auto">
            <a:xfrm>
              <a:off x="7615238" y="4508501"/>
              <a:ext cx="230188" cy="649288"/>
            </a:xfrm>
            <a:custGeom>
              <a:avLst/>
              <a:gdLst>
                <a:gd name="T0" fmla="*/ 447 w 1015"/>
                <a:gd name="T1" fmla="*/ 782 h 2861"/>
                <a:gd name="T2" fmla="*/ 354 w 1015"/>
                <a:gd name="T3" fmla="*/ 756 h 2861"/>
                <a:gd name="T4" fmla="*/ 272 w 1015"/>
                <a:gd name="T5" fmla="*/ 709 h 2861"/>
                <a:gd name="T6" fmla="*/ 204 w 1015"/>
                <a:gd name="T7" fmla="*/ 643 h 2861"/>
                <a:gd name="T8" fmla="*/ 153 w 1015"/>
                <a:gd name="T9" fmla="*/ 565 h 2861"/>
                <a:gd name="T10" fmla="*/ 122 w 1015"/>
                <a:gd name="T11" fmla="*/ 472 h 2861"/>
                <a:gd name="T12" fmla="*/ 113 w 1015"/>
                <a:gd name="T13" fmla="*/ 392 h 2861"/>
                <a:gd name="T14" fmla="*/ 126 w 1015"/>
                <a:gd name="T15" fmla="*/ 294 h 2861"/>
                <a:gd name="T16" fmla="*/ 161 w 1015"/>
                <a:gd name="T17" fmla="*/ 205 h 2861"/>
                <a:gd name="T18" fmla="*/ 216 w 1015"/>
                <a:gd name="T19" fmla="*/ 128 h 2861"/>
                <a:gd name="T20" fmla="*/ 288 w 1015"/>
                <a:gd name="T21" fmla="*/ 66 h 2861"/>
                <a:gd name="T22" fmla="*/ 372 w 1015"/>
                <a:gd name="T23" fmla="*/ 23 h 2861"/>
                <a:gd name="T24" fmla="*/ 467 w 1015"/>
                <a:gd name="T25" fmla="*/ 2 h 2861"/>
                <a:gd name="T26" fmla="*/ 548 w 1015"/>
                <a:gd name="T27" fmla="*/ 2 h 2861"/>
                <a:gd name="T28" fmla="*/ 643 w 1015"/>
                <a:gd name="T29" fmla="*/ 23 h 2861"/>
                <a:gd name="T30" fmla="*/ 728 w 1015"/>
                <a:gd name="T31" fmla="*/ 66 h 2861"/>
                <a:gd name="T32" fmla="*/ 799 w 1015"/>
                <a:gd name="T33" fmla="*/ 128 h 2861"/>
                <a:gd name="T34" fmla="*/ 854 w 1015"/>
                <a:gd name="T35" fmla="*/ 205 h 2861"/>
                <a:gd name="T36" fmla="*/ 889 w 1015"/>
                <a:gd name="T37" fmla="*/ 294 h 2861"/>
                <a:gd name="T38" fmla="*/ 902 w 1015"/>
                <a:gd name="T39" fmla="*/ 392 h 2861"/>
                <a:gd name="T40" fmla="*/ 893 w 1015"/>
                <a:gd name="T41" fmla="*/ 472 h 2861"/>
                <a:gd name="T42" fmla="*/ 863 w 1015"/>
                <a:gd name="T43" fmla="*/ 565 h 2861"/>
                <a:gd name="T44" fmla="*/ 811 w 1015"/>
                <a:gd name="T45" fmla="*/ 643 h 2861"/>
                <a:gd name="T46" fmla="*/ 743 w 1015"/>
                <a:gd name="T47" fmla="*/ 709 h 2861"/>
                <a:gd name="T48" fmla="*/ 661 w 1015"/>
                <a:gd name="T49" fmla="*/ 756 h 2861"/>
                <a:gd name="T50" fmla="*/ 568 w 1015"/>
                <a:gd name="T51" fmla="*/ 782 h 2861"/>
                <a:gd name="T52" fmla="*/ 682 w 1015"/>
                <a:gd name="T53" fmla="*/ 2861 h 2861"/>
                <a:gd name="T54" fmla="*/ 713 w 1015"/>
                <a:gd name="T55" fmla="*/ 2856 h 2861"/>
                <a:gd name="T56" fmla="*/ 734 w 1015"/>
                <a:gd name="T57" fmla="*/ 2832 h 2861"/>
                <a:gd name="T58" fmla="*/ 766 w 1015"/>
                <a:gd name="T59" fmla="*/ 2735 h 2861"/>
                <a:gd name="T60" fmla="*/ 823 w 1015"/>
                <a:gd name="T61" fmla="*/ 2442 h 2861"/>
                <a:gd name="T62" fmla="*/ 882 w 1015"/>
                <a:gd name="T63" fmla="*/ 2097 h 2861"/>
                <a:gd name="T64" fmla="*/ 911 w 1015"/>
                <a:gd name="T65" fmla="*/ 2034 h 2861"/>
                <a:gd name="T66" fmla="*/ 954 w 1015"/>
                <a:gd name="T67" fmla="*/ 1970 h 2861"/>
                <a:gd name="T68" fmla="*/ 979 w 1015"/>
                <a:gd name="T69" fmla="*/ 1837 h 2861"/>
                <a:gd name="T70" fmla="*/ 1012 w 1015"/>
                <a:gd name="T71" fmla="*/ 1457 h 2861"/>
                <a:gd name="T72" fmla="*/ 1013 w 1015"/>
                <a:gd name="T73" fmla="*/ 1164 h 2861"/>
                <a:gd name="T74" fmla="*/ 1005 w 1015"/>
                <a:gd name="T75" fmla="*/ 1081 h 2861"/>
                <a:gd name="T76" fmla="*/ 975 w 1015"/>
                <a:gd name="T77" fmla="*/ 1034 h 2861"/>
                <a:gd name="T78" fmla="*/ 917 w 1015"/>
                <a:gd name="T79" fmla="*/ 992 h 2861"/>
                <a:gd name="T80" fmla="*/ 778 w 1015"/>
                <a:gd name="T81" fmla="*/ 939 h 2861"/>
                <a:gd name="T82" fmla="*/ 555 w 1015"/>
                <a:gd name="T83" fmla="*/ 906 h 2861"/>
                <a:gd name="T84" fmla="*/ 366 w 1015"/>
                <a:gd name="T85" fmla="*/ 914 h 2861"/>
                <a:gd name="T86" fmla="*/ 162 w 1015"/>
                <a:gd name="T87" fmla="*/ 963 h 2861"/>
                <a:gd name="T88" fmla="*/ 72 w 1015"/>
                <a:gd name="T89" fmla="*/ 1007 h 2861"/>
                <a:gd name="T90" fmla="*/ 24 w 1015"/>
                <a:gd name="T91" fmla="*/ 1052 h 2861"/>
                <a:gd name="T92" fmla="*/ 7 w 1015"/>
                <a:gd name="T93" fmla="*/ 1102 h 2861"/>
                <a:gd name="T94" fmla="*/ 0 w 1015"/>
                <a:gd name="T95" fmla="*/ 1284 h 2861"/>
                <a:gd name="T96" fmla="*/ 12 w 1015"/>
                <a:gd name="T97" fmla="*/ 1597 h 2861"/>
                <a:gd name="T98" fmla="*/ 49 w 1015"/>
                <a:gd name="T99" fmla="*/ 1923 h 2861"/>
                <a:gd name="T100" fmla="*/ 72 w 1015"/>
                <a:gd name="T101" fmla="*/ 1992 h 2861"/>
                <a:gd name="T102" fmla="*/ 117 w 1015"/>
                <a:gd name="T103" fmla="*/ 2053 h 2861"/>
                <a:gd name="T104" fmla="*/ 138 w 1015"/>
                <a:gd name="T105" fmla="*/ 2117 h 2861"/>
                <a:gd name="T106" fmla="*/ 223 w 1015"/>
                <a:gd name="T107" fmla="*/ 2619 h 2861"/>
                <a:gd name="T108" fmla="*/ 258 w 1015"/>
                <a:gd name="T109" fmla="*/ 2767 h 2861"/>
                <a:gd name="T110" fmla="*/ 290 w 1015"/>
                <a:gd name="T111" fmla="*/ 2844 h 2861"/>
                <a:gd name="T112" fmla="*/ 314 w 1015"/>
                <a:gd name="T113" fmla="*/ 2859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5" h="2861">
                  <a:moveTo>
                    <a:pt x="508" y="786"/>
                  </a:moveTo>
                  <a:lnTo>
                    <a:pt x="508" y="786"/>
                  </a:lnTo>
                  <a:lnTo>
                    <a:pt x="487" y="786"/>
                  </a:lnTo>
                  <a:lnTo>
                    <a:pt x="467" y="784"/>
                  </a:lnTo>
                  <a:lnTo>
                    <a:pt x="447" y="782"/>
                  </a:lnTo>
                  <a:lnTo>
                    <a:pt x="428" y="779"/>
                  </a:lnTo>
                  <a:lnTo>
                    <a:pt x="409" y="774"/>
                  </a:lnTo>
                  <a:lnTo>
                    <a:pt x="390" y="769"/>
                  </a:lnTo>
                  <a:lnTo>
                    <a:pt x="372" y="763"/>
                  </a:lnTo>
                  <a:lnTo>
                    <a:pt x="354" y="756"/>
                  </a:lnTo>
                  <a:lnTo>
                    <a:pt x="336" y="748"/>
                  </a:lnTo>
                  <a:lnTo>
                    <a:pt x="320" y="740"/>
                  </a:lnTo>
                  <a:lnTo>
                    <a:pt x="303" y="730"/>
                  </a:lnTo>
                  <a:lnTo>
                    <a:pt x="288" y="720"/>
                  </a:lnTo>
                  <a:lnTo>
                    <a:pt x="272" y="709"/>
                  </a:lnTo>
                  <a:lnTo>
                    <a:pt x="257" y="697"/>
                  </a:lnTo>
                  <a:lnTo>
                    <a:pt x="243" y="685"/>
                  </a:lnTo>
                  <a:lnTo>
                    <a:pt x="229" y="671"/>
                  </a:lnTo>
                  <a:lnTo>
                    <a:pt x="216" y="658"/>
                  </a:lnTo>
                  <a:lnTo>
                    <a:pt x="204" y="643"/>
                  </a:lnTo>
                  <a:lnTo>
                    <a:pt x="192" y="629"/>
                  </a:lnTo>
                  <a:lnTo>
                    <a:pt x="181" y="613"/>
                  </a:lnTo>
                  <a:lnTo>
                    <a:pt x="170" y="598"/>
                  </a:lnTo>
                  <a:lnTo>
                    <a:pt x="161" y="581"/>
                  </a:lnTo>
                  <a:lnTo>
                    <a:pt x="153" y="565"/>
                  </a:lnTo>
                  <a:lnTo>
                    <a:pt x="145" y="547"/>
                  </a:lnTo>
                  <a:lnTo>
                    <a:pt x="137" y="528"/>
                  </a:lnTo>
                  <a:lnTo>
                    <a:pt x="131" y="511"/>
                  </a:lnTo>
                  <a:lnTo>
                    <a:pt x="126" y="492"/>
                  </a:lnTo>
                  <a:lnTo>
                    <a:pt x="122" y="472"/>
                  </a:lnTo>
                  <a:lnTo>
                    <a:pt x="119" y="454"/>
                  </a:lnTo>
                  <a:lnTo>
                    <a:pt x="115" y="433"/>
                  </a:lnTo>
                  <a:lnTo>
                    <a:pt x="114" y="413"/>
                  </a:lnTo>
                  <a:lnTo>
                    <a:pt x="113" y="392"/>
                  </a:lnTo>
                  <a:lnTo>
                    <a:pt x="113" y="392"/>
                  </a:lnTo>
                  <a:lnTo>
                    <a:pt x="114" y="373"/>
                  </a:lnTo>
                  <a:lnTo>
                    <a:pt x="115" y="352"/>
                  </a:lnTo>
                  <a:lnTo>
                    <a:pt x="119" y="332"/>
                  </a:lnTo>
                  <a:lnTo>
                    <a:pt x="122" y="314"/>
                  </a:lnTo>
                  <a:lnTo>
                    <a:pt x="126" y="294"/>
                  </a:lnTo>
                  <a:lnTo>
                    <a:pt x="131" y="275"/>
                  </a:lnTo>
                  <a:lnTo>
                    <a:pt x="137" y="257"/>
                  </a:lnTo>
                  <a:lnTo>
                    <a:pt x="145" y="239"/>
                  </a:lnTo>
                  <a:lnTo>
                    <a:pt x="153" y="221"/>
                  </a:lnTo>
                  <a:lnTo>
                    <a:pt x="161" y="205"/>
                  </a:lnTo>
                  <a:lnTo>
                    <a:pt x="170" y="188"/>
                  </a:lnTo>
                  <a:lnTo>
                    <a:pt x="181" y="173"/>
                  </a:lnTo>
                  <a:lnTo>
                    <a:pt x="192" y="157"/>
                  </a:lnTo>
                  <a:lnTo>
                    <a:pt x="204" y="143"/>
                  </a:lnTo>
                  <a:lnTo>
                    <a:pt x="216" y="128"/>
                  </a:lnTo>
                  <a:lnTo>
                    <a:pt x="229" y="115"/>
                  </a:lnTo>
                  <a:lnTo>
                    <a:pt x="243" y="101"/>
                  </a:lnTo>
                  <a:lnTo>
                    <a:pt x="257" y="89"/>
                  </a:lnTo>
                  <a:lnTo>
                    <a:pt x="272" y="77"/>
                  </a:lnTo>
                  <a:lnTo>
                    <a:pt x="288" y="66"/>
                  </a:lnTo>
                  <a:lnTo>
                    <a:pt x="303" y="56"/>
                  </a:lnTo>
                  <a:lnTo>
                    <a:pt x="320" y="46"/>
                  </a:lnTo>
                  <a:lnTo>
                    <a:pt x="336" y="38"/>
                  </a:lnTo>
                  <a:lnTo>
                    <a:pt x="354" y="30"/>
                  </a:lnTo>
                  <a:lnTo>
                    <a:pt x="372" y="23"/>
                  </a:lnTo>
                  <a:lnTo>
                    <a:pt x="390" y="17"/>
                  </a:lnTo>
                  <a:lnTo>
                    <a:pt x="409" y="12"/>
                  </a:lnTo>
                  <a:lnTo>
                    <a:pt x="428" y="7"/>
                  </a:lnTo>
                  <a:lnTo>
                    <a:pt x="447" y="4"/>
                  </a:lnTo>
                  <a:lnTo>
                    <a:pt x="467" y="2"/>
                  </a:lnTo>
                  <a:lnTo>
                    <a:pt x="487" y="0"/>
                  </a:lnTo>
                  <a:lnTo>
                    <a:pt x="508" y="0"/>
                  </a:lnTo>
                  <a:lnTo>
                    <a:pt x="508" y="0"/>
                  </a:lnTo>
                  <a:lnTo>
                    <a:pt x="528" y="0"/>
                  </a:lnTo>
                  <a:lnTo>
                    <a:pt x="548" y="2"/>
                  </a:lnTo>
                  <a:lnTo>
                    <a:pt x="568" y="4"/>
                  </a:lnTo>
                  <a:lnTo>
                    <a:pt x="587" y="7"/>
                  </a:lnTo>
                  <a:lnTo>
                    <a:pt x="606" y="12"/>
                  </a:lnTo>
                  <a:lnTo>
                    <a:pt x="625" y="17"/>
                  </a:lnTo>
                  <a:lnTo>
                    <a:pt x="643" y="23"/>
                  </a:lnTo>
                  <a:lnTo>
                    <a:pt x="661" y="30"/>
                  </a:lnTo>
                  <a:lnTo>
                    <a:pt x="679" y="38"/>
                  </a:lnTo>
                  <a:lnTo>
                    <a:pt x="695" y="46"/>
                  </a:lnTo>
                  <a:lnTo>
                    <a:pt x="712" y="56"/>
                  </a:lnTo>
                  <a:lnTo>
                    <a:pt x="728" y="66"/>
                  </a:lnTo>
                  <a:lnTo>
                    <a:pt x="743" y="77"/>
                  </a:lnTo>
                  <a:lnTo>
                    <a:pt x="759" y="89"/>
                  </a:lnTo>
                  <a:lnTo>
                    <a:pt x="773" y="101"/>
                  </a:lnTo>
                  <a:lnTo>
                    <a:pt x="787" y="115"/>
                  </a:lnTo>
                  <a:lnTo>
                    <a:pt x="799" y="128"/>
                  </a:lnTo>
                  <a:lnTo>
                    <a:pt x="811" y="143"/>
                  </a:lnTo>
                  <a:lnTo>
                    <a:pt x="824" y="157"/>
                  </a:lnTo>
                  <a:lnTo>
                    <a:pt x="834" y="173"/>
                  </a:lnTo>
                  <a:lnTo>
                    <a:pt x="845" y="188"/>
                  </a:lnTo>
                  <a:lnTo>
                    <a:pt x="854" y="205"/>
                  </a:lnTo>
                  <a:lnTo>
                    <a:pt x="863" y="221"/>
                  </a:lnTo>
                  <a:lnTo>
                    <a:pt x="871" y="239"/>
                  </a:lnTo>
                  <a:lnTo>
                    <a:pt x="878" y="257"/>
                  </a:lnTo>
                  <a:lnTo>
                    <a:pt x="884" y="275"/>
                  </a:lnTo>
                  <a:lnTo>
                    <a:pt x="889" y="294"/>
                  </a:lnTo>
                  <a:lnTo>
                    <a:pt x="893" y="314"/>
                  </a:lnTo>
                  <a:lnTo>
                    <a:pt x="898" y="332"/>
                  </a:lnTo>
                  <a:lnTo>
                    <a:pt x="900" y="352"/>
                  </a:lnTo>
                  <a:lnTo>
                    <a:pt x="901" y="373"/>
                  </a:lnTo>
                  <a:lnTo>
                    <a:pt x="902" y="392"/>
                  </a:lnTo>
                  <a:lnTo>
                    <a:pt x="902" y="392"/>
                  </a:lnTo>
                  <a:lnTo>
                    <a:pt x="901" y="413"/>
                  </a:lnTo>
                  <a:lnTo>
                    <a:pt x="900" y="433"/>
                  </a:lnTo>
                  <a:lnTo>
                    <a:pt x="898" y="454"/>
                  </a:lnTo>
                  <a:lnTo>
                    <a:pt x="893" y="472"/>
                  </a:lnTo>
                  <a:lnTo>
                    <a:pt x="889" y="492"/>
                  </a:lnTo>
                  <a:lnTo>
                    <a:pt x="884" y="511"/>
                  </a:lnTo>
                  <a:lnTo>
                    <a:pt x="878" y="528"/>
                  </a:lnTo>
                  <a:lnTo>
                    <a:pt x="871" y="547"/>
                  </a:lnTo>
                  <a:lnTo>
                    <a:pt x="863" y="565"/>
                  </a:lnTo>
                  <a:lnTo>
                    <a:pt x="854" y="581"/>
                  </a:lnTo>
                  <a:lnTo>
                    <a:pt x="845" y="598"/>
                  </a:lnTo>
                  <a:lnTo>
                    <a:pt x="834" y="613"/>
                  </a:lnTo>
                  <a:lnTo>
                    <a:pt x="824" y="629"/>
                  </a:lnTo>
                  <a:lnTo>
                    <a:pt x="811" y="643"/>
                  </a:lnTo>
                  <a:lnTo>
                    <a:pt x="799" y="658"/>
                  </a:lnTo>
                  <a:lnTo>
                    <a:pt x="787" y="671"/>
                  </a:lnTo>
                  <a:lnTo>
                    <a:pt x="773" y="685"/>
                  </a:lnTo>
                  <a:lnTo>
                    <a:pt x="759" y="697"/>
                  </a:lnTo>
                  <a:lnTo>
                    <a:pt x="743" y="709"/>
                  </a:lnTo>
                  <a:lnTo>
                    <a:pt x="728" y="720"/>
                  </a:lnTo>
                  <a:lnTo>
                    <a:pt x="712" y="730"/>
                  </a:lnTo>
                  <a:lnTo>
                    <a:pt x="695" y="740"/>
                  </a:lnTo>
                  <a:lnTo>
                    <a:pt x="679" y="748"/>
                  </a:lnTo>
                  <a:lnTo>
                    <a:pt x="661" y="756"/>
                  </a:lnTo>
                  <a:lnTo>
                    <a:pt x="643" y="763"/>
                  </a:lnTo>
                  <a:lnTo>
                    <a:pt x="625" y="769"/>
                  </a:lnTo>
                  <a:lnTo>
                    <a:pt x="606" y="774"/>
                  </a:lnTo>
                  <a:lnTo>
                    <a:pt x="587" y="779"/>
                  </a:lnTo>
                  <a:lnTo>
                    <a:pt x="568" y="782"/>
                  </a:lnTo>
                  <a:lnTo>
                    <a:pt x="548" y="784"/>
                  </a:lnTo>
                  <a:lnTo>
                    <a:pt x="528" y="786"/>
                  </a:lnTo>
                  <a:lnTo>
                    <a:pt x="508" y="786"/>
                  </a:lnTo>
                  <a:lnTo>
                    <a:pt x="508" y="786"/>
                  </a:lnTo>
                  <a:close/>
                  <a:moveTo>
                    <a:pt x="682" y="2861"/>
                  </a:moveTo>
                  <a:lnTo>
                    <a:pt x="682" y="2861"/>
                  </a:lnTo>
                  <a:lnTo>
                    <a:pt x="695" y="2860"/>
                  </a:lnTo>
                  <a:lnTo>
                    <a:pt x="701" y="2859"/>
                  </a:lnTo>
                  <a:lnTo>
                    <a:pt x="708" y="2858"/>
                  </a:lnTo>
                  <a:lnTo>
                    <a:pt x="713" y="2856"/>
                  </a:lnTo>
                  <a:lnTo>
                    <a:pt x="717" y="2853"/>
                  </a:lnTo>
                  <a:lnTo>
                    <a:pt x="722" y="2849"/>
                  </a:lnTo>
                  <a:lnTo>
                    <a:pt x="726" y="2844"/>
                  </a:lnTo>
                  <a:lnTo>
                    <a:pt x="729" y="2838"/>
                  </a:lnTo>
                  <a:lnTo>
                    <a:pt x="734" y="2832"/>
                  </a:lnTo>
                  <a:lnTo>
                    <a:pt x="741" y="2815"/>
                  </a:lnTo>
                  <a:lnTo>
                    <a:pt x="749" y="2794"/>
                  </a:lnTo>
                  <a:lnTo>
                    <a:pt x="757" y="2767"/>
                  </a:lnTo>
                  <a:lnTo>
                    <a:pt x="757" y="2767"/>
                  </a:lnTo>
                  <a:lnTo>
                    <a:pt x="766" y="2735"/>
                  </a:lnTo>
                  <a:lnTo>
                    <a:pt x="775" y="2698"/>
                  </a:lnTo>
                  <a:lnTo>
                    <a:pt x="783" y="2660"/>
                  </a:lnTo>
                  <a:lnTo>
                    <a:pt x="792" y="2619"/>
                  </a:lnTo>
                  <a:lnTo>
                    <a:pt x="807" y="2532"/>
                  </a:lnTo>
                  <a:lnTo>
                    <a:pt x="823" y="2442"/>
                  </a:lnTo>
                  <a:lnTo>
                    <a:pt x="852" y="2264"/>
                  </a:lnTo>
                  <a:lnTo>
                    <a:pt x="864" y="2185"/>
                  </a:lnTo>
                  <a:lnTo>
                    <a:pt x="878" y="2117"/>
                  </a:lnTo>
                  <a:lnTo>
                    <a:pt x="878" y="2117"/>
                  </a:lnTo>
                  <a:lnTo>
                    <a:pt x="882" y="2097"/>
                  </a:lnTo>
                  <a:lnTo>
                    <a:pt x="887" y="2079"/>
                  </a:lnTo>
                  <a:lnTo>
                    <a:pt x="892" y="2066"/>
                  </a:lnTo>
                  <a:lnTo>
                    <a:pt x="899" y="2053"/>
                  </a:lnTo>
                  <a:lnTo>
                    <a:pt x="905" y="2043"/>
                  </a:lnTo>
                  <a:lnTo>
                    <a:pt x="911" y="2034"/>
                  </a:lnTo>
                  <a:lnTo>
                    <a:pt x="924" y="2017"/>
                  </a:lnTo>
                  <a:lnTo>
                    <a:pt x="937" y="2000"/>
                  </a:lnTo>
                  <a:lnTo>
                    <a:pt x="943" y="1992"/>
                  </a:lnTo>
                  <a:lnTo>
                    <a:pt x="948" y="1982"/>
                  </a:lnTo>
                  <a:lnTo>
                    <a:pt x="954" y="1970"/>
                  </a:lnTo>
                  <a:lnTo>
                    <a:pt x="959" y="1957"/>
                  </a:lnTo>
                  <a:lnTo>
                    <a:pt x="963" y="1941"/>
                  </a:lnTo>
                  <a:lnTo>
                    <a:pt x="966" y="1923"/>
                  </a:lnTo>
                  <a:lnTo>
                    <a:pt x="966" y="1923"/>
                  </a:lnTo>
                  <a:lnTo>
                    <a:pt x="979" y="1837"/>
                  </a:lnTo>
                  <a:lnTo>
                    <a:pt x="989" y="1753"/>
                  </a:lnTo>
                  <a:lnTo>
                    <a:pt x="997" y="1673"/>
                  </a:lnTo>
                  <a:lnTo>
                    <a:pt x="1004" y="1597"/>
                  </a:lnTo>
                  <a:lnTo>
                    <a:pt x="1009" y="1525"/>
                  </a:lnTo>
                  <a:lnTo>
                    <a:pt x="1012" y="1457"/>
                  </a:lnTo>
                  <a:lnTo>
                    <a:pt x="1014" y="1394"/>
                  </a:lnTo>
                  <a:lnTo>
                    <a:pt x="1015" y="1337"/>
                  </a:lnTo>
                  <a:lnTo>
                    <a:pt x="1015" y="1284"/>
                  </a:lnTo>
                  <a:lnTo>
                    <a:pt x="1015" y="1237"/>
                  </a:lnTo>
                  <a:lnTo>
                    <a:pt x="1013" y="1164"/>
                  </a:lnTo>
                  <a:lnTo>
                    <a:pt x="1010" y="1117"/>
                  </a:lnTo>
                  <a:lnTo>
                    <a:pt x="1009" y="1102"/>
                  </a:lnTo>
                  <a:lnTo>
                    <a:pt x="1009" y="1102"/>
                  </a:lnTo>
                  <a:lnTo>
                    <a:pt x="1007" y="1091"/>
                  </a:lnTo>
                  <a:lnTo>
                    <a:pt x="1005" y="1081"/>
                  </a:lnTo>
                  <a:lnTo>
                    <a:pt x="1002" y="1072"/>
                  </a:lnTo>
                  <a:lnTo>
                    <a:pt x="997" y="1062"/>
                  </a:lnTo>
                  <a:lnTo>
                    <a:pt x="991" y="1052"/>
                  </a:lnTo>
                  <a:lnTo>
                    <a:pt x="984" y="1043"/>
                  </a:lnTo>
                  <a:lnTo>
                    <a:pt x="975" y="1034"/>
                  </a:lnTo>
                  <a:lnTo>
                    <a:pt x="966" y="1025"/>
                  </a:lnTo>
                  <a:lnTo>
                    <a:pt x="956" y="1017"/>
                  </a:lnTo>
                  <a:lnTo>
                    <a:pt x="943" y="1007"/>
                  </a:lnTo>
                  <a:lnTo>
                    <a:pt x="931" y="999"/>
                  </a:lnTo>
                  <a:lnTo>
                    <a:pt x="917" y="992"/>
                  </a:lnTo>
                  <a:lnTo>
                    <a:pt x="903" y="983"/>
                  </a:lnTo>
                  <a:lnTo>
                    <a:pt x="887" y="976"/>
                  </a:lnTo>
                  <a:lnTo>
                    <a:pt x="854" y="963"/>
                  </a:lnTo>
                  <a:lnTo>
                    <a:pt x="817" y="950"/>
                  </a:lnTo>
                  <a:lnTo>
                    <a:pt x="778" y="939"/>
                  </a:lnTo>
                  <a:lnTo>
                    <a:pt x="737" y="928"/>
                  </a:lnTo>
                  <a:lnTo>
                    <a:pt x="693" y="920"/>
                  </a:lnTo>
                  <a:lnTo>
                    <a:pt x="649" y="914"/>
                  </a:lnTo>
                  <a:lnTo>
                    <a:pt x="602" y="909"/>
                  </a:lnTo>
                  <a:lnTo>
                    <a:pt x="555" y="906"/>
                  </a:lnTo>
                  <a:lnTo>
                    <a:pt x="508" y="906"/>
                  </a:lnTo>
                  <a:lnTo>
                    <a:pt x="508" y="906"/>
                  </a:lnTo>
                  <a:lnTo>
                    <a:pt x="460" y="906"/>
                  </a:lnTo>
                  <a:lnTo>
                    <a:pt x="413" y="909"/>
                  </a:lnTo>
                  <a:lnTo>
                    <a:pt x="366" y="914"/>
                  </a:lnTo>
                  <a:lnTo>
                    <a:pt x="322" y="920"/>
                  </a:lnTo>
                  <a:lnTo>
                    <a:pt x="278" y="928"/>
                  </a:lnTo>
                  <a:lnTo>
                    <a:pt x="237" y="939"/>
                  </a:lnTo>
                  <a:lnTo>
                    <a:pt x="198" y="950"/>
                  </a:lnTo>
                  <a:lnTo>
                    <a:pt x="162" y="963"/>
                  </a:lnTo>
                  <a:lnTo>
                    <a:pt x="128" y="976"/>
                  </a:lnTo>
                  <a:lnTo>
                    <a:pt x="112" y="983"/>
                  </a:lnTo>
                  <a:lnTo>
                    <a:pt x="98" y="992"/>
                  </a:lnTo>
                  <a:lnTo>
                    <a:pt x="84" y="999"/>
                  </a:lnTo>
                  <a:lnTo>
                    <a:pt x="72" y="1007"/>
                  </a:lnTo>
                  <a:lnTo>
                    <a:pt x="60" y="1017"/>
                  </a:lnTo>
                  <a:lnTo>
                    <a:pt x="49" y="1025"/>
                  </a:lnTo>
                  <a:lnTo>
                    <a:pt x="40" y="1034"/>
                  </a:lnTo>
                  <a:lnTo>
                    <a:pt x="31" y="1043"/>
                  </a:lnTo>
                  <a:lnTo>
                    <a:pt x="24" y="1052"/>
                  </a:lnTo>
                  <a:lnTo>
                    <a:pt x="18" y="1062"/>
                  </a:lnTo>
                  <a:lnTo>
                    <a:pt x="13" y="1072"/>
                  </a:lnTo>
                  <a:lnTo>
                    <a:pt x="10" y="1081"/>
                  </a:lnTo>
                  <a:lnTo>
                    <a:pt x="8" y="1091"/>
                  </a:lnTo>
                  <a:lnTo>
                    <a:pt x="7" y="1102"/>
                  </a:lnTo>
                  <a:lnTo>
                    <a:pt x="7" y="1102"/>
                  </a:lnTo>
                  <a:lnTo>
                    <a:pt x="6" y="1117"/>
                  </a:lnTo>
                  <a:lnTo>
                    <a:pt x="3" y="1164"/>
                  </a:lnTo>
                  <a:lnTo>
                    <a:pt x="0" y="1237"/>
                  </a:lnTo>
                  <a:lnTo>
                    <a:pt x="0" y="1284"/>
                  </a:lnTo>
                  <a:lnTo>
                    <a:pt x="0" y="1337"/>
                  </a:lnTo>
                  <a:lnTo>
                    <a:pt x="1" y="1394"/>
                  </a:lnTo>
                  <a:lnTo>
                    <a:pt x="3" y="1457"/>
                  </a:lnTo>
                  <a:lnTo>
                    <a:pt x="7" y="1525"/>
                  </a:lnTo>
                  <a:lnTo>
                    <a:pt x="12" y="1597"/>
                  </a:lnTo>
                  <a:lnTo>
                    <a:pt x="18" y="1673"/>
                  </a:lnTo>
                  <a:lnTo>
                    <a:pt x="26" y="1753"/>
                  </a:lnTo>
                  <a:lnTo>
                    <a:pt x="37" y="1837"/>
                  </a:lnTo>
                  <a:lnTo>
                    <a:pt x="49" y="1923"/>
                  </a:lnTo>
                  <a:lnTo>
                    <a:pt x="49" y="1923"/>
                  </a:lnTo>
                  <a:lnTo>
                    <a:pt x="52" y="1941"/>
                  </a:lnTo>
                  <a:lnTo>
                    <a:pt x="56" y="1957"/>
                  </a:lnTo>
                  <a:lnTo>
                    <a:pt x="62" y="1970"/>
                  </a:lnTo>
                  <a:lnTo>
                    <a:pt x="67" y="1982"/>
                  </a:lnTo>
                  <a:lnTo>
                    <a:pt x="72" y="1992"/>
                  </a:lnTo>
                  <a:lnTo>
                    <a:pt x="78" y="2000"/>
                  </a:lnTo>
                  <a:lnTo>
                    <a:pt x="92" y="2017"/>
                  </a:lnTo>
                  <a:lnTo>
                    <a:pt x="104" y="2034"/>
                  </a:lnTo>
                  <a:lnTo>
                    <a:pt x="110" y="2043"/>
                  </a:lnTo>
                  <a:lnTo>
                    <a:pt x="117" y="2053"/>
                  </a:lnTo>
                  <a:lnTo>
                    <a:pt x="123" y="2066"/>
                  </a:lnTo>
                  <a:lnTo>
                    <a:pt x="128" y="2079"/>
                  </a:lnTo>
                  <a:lnTo>
                    <a:pt x="133" y="2097"/>
                  </a:lnTo>
                  <a:lnTo>
                    <a:pt x="138" y="2117"/>
                  </a:lnTo>
                  <a:lnTo>
                    <a:pt x="138" y="2117"/>
                  </a:lnTo>
                  <a:lnTo>
                    <a:pt x="151" y="2185"/>
                  </a:lnTo>
                  <a:lnTo>
                    <a:pt x="164" y="2264"/>
                  </a:lnTo>
                  <a:lnTo>
                    <a:pt x="192" y="2442"/>
                  </a:lnTo>
                  <a:lnTo>
                    <a:pt x="208" y="2532"/>
                  </a:lnTo>
                  <a:lnTo>
                    <a:pt x="223" y="2619"/>
                  </a:lnTo>
                  <a:lnTo>
                    <a:pt x="232" y="2660"/>
                  </a:lnTo>
                  <a:lnTo>
                    <a:pt x="241" y="2698"/>
                  </a:lnTo>
                  <a:lnTo>
                    <a:pt x="249" y="2735"/>
                  </a:lnTo>
                  <a:lnTo>
                    <a:pt x="258" y="2767"/>
                  </a:lnTo>
                  <a:lnTo>
                    <a:pt x="258" y="2767"/>
                  </a:lnTo>
                  <a:lnTo>
                    <a:pt x="267" y="2794"/>
                  </a:lnTo>
                  <a:lnTo>
                    <a:pt x="274" y="2815"/>
                  </a:lnTo>
                  <a:lnTo>
                    <a:pt x="281" y="2832"/>
                  </a:lnTo>
                  <a:lnTo>
                    <a:pt x="286" y="2838"/>
                  </a:lnTo>
                  <a:lnTo>
                    <a:pt x="290" y="2844"/>
                  </a:lnTo>
                  <a:lnTo>
                    <a:pt x="293" y="2849"/>
                  </a:lnTo>
                  <a:lnTo>
                    <a:pt x="298" y="2853"/>
                  </a:lnTo>
                  <a:lnTo>
                    <a:pt x="302" y="2856"/>
                  </a:lnTo>
                  <a:lnTo>
                    <a:pt x="307" y="2858"/>
                  </a:lnTo>
                  <a:lnTo>
                    <a:pt x="314" y="2859"/>
                  </a:lnTo>
                  <a:lnTo>
                    <a:pt x="320" y="2860"/>
                  </a:lnTo>
                  <a:lnTo>
                    <a:pt x="334" y="2861"/>
                  </a:lnTo>
                  <a:lnTo>
                    <a:pt x="682" y="2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8" name="Freeform 13">
              <a:extLst>
                <a:ext uri="{FF2B5EF4-FFF2-40B4-BE49-F238E27FC236}">
                  <a16:creationId xmlns:a16="http://schemas.microsoft.com/office/drawing/2014/main" id="{342D8E08-FD03-4652-95A0-87D5CDFA0370}"/>
                </a:ext>
              </a:extLst>
            </p:cNvPr>
            <p:cNvSpPr>
              <a:spLocks noEditPoints="1"/>
            </p:cNvSpPr>
            <p:nvPr/>
          </p:nvSpPr>
          <p:spPr bwMode="auto">
            <a:xfrm>
              <a:off x="7879674" y="4507544"/>
              <a:ext cx="268288" cy="639763"/>
            </a:xfrm>
            <a:custGeom>
              <a:avLst/>
              <a:gdLst>
                <a:gd name="T0" fmla="*/ 532 w 1178"/>
                <a:gd name="T1" fmla="*/ 742 h 2821"/>
                <a:gd name="T2" fmla="*/ 444 w 1178"/>
                <a:gd name="T3" fmla="*/ 717 h 2821"/>
                <a:gd name="T4" fmla="*/ 366 w 1178"/>
                <a:gd name="T5" fmla="*/ 673 h 2821"/>
                <a:gd name="T6" fmla="*/ 301 w 1178"/>
                <a:gd name="T7" fmla="*/ 611 h 2821"/>
                <a:gd name="T8" fmla="*/ 252 w 1178"/>
                <a:gd name="T9" fmla="*/ 535 h 2821"/>
                <a:gd name="T10" fmla="*/ 223 w 1178"/>
                <a:gd name="T11" fmla="*/ 449 h 2821"/>
                <a:gd name="T12" fmla="*/ 216 w 1178"/>
                <a:gd name="T13" fmla="*/ 373 h 2821"/>
                <a:gd name="T14" fmla="*/ 227 w 1178"/>
                <a:gd name="T15" fmla="*/ 280 h 2821"/>
                <a:gd name="T16" fmla="*/ 260 w 1178"/>
                <a:gd name="T17" fmla="*/ 195 h 2821"/>
                <a:gd name="T18" fmla="*/ 312 w 1178"/>
                <a:gd name="T19" fmla="*/ 122 h 2821"/>
                <a:gd name="T20" fmla="*/ 381 w 1178"/>
                <a:gd name="T21" fmla="*/ 63 h 2821"/>
                <a:gd name="T22" fmla="*/ 460 w 1178"/>
                <a:gd name="T23" fmla="*/ 23 h 2821"/>
                <a:gd name="T24" fmla="*/ 551 w 1178"/>
                <a:gd name="T25" fmla="*/ 2 h 2821"/>
                <a:gd name="T26" fmla="*/ 627 w 1178"/>
                <a:gd name="T27" fmla="*/ 2 h 2821"/>
                <a:gd name="T28" fmla="*/ 718 w 1178"/>
                <a:gd name="T29" fmla="*/ 23 h 2821"/>
                <a:gd name="T30" fmla="*/ 797 w 1178"/>
                <a:gd name="T31" fmla="*/ 63 h 2821"/>
                <a:gd name="T32" fmla="*/ 866 w 1178"/>
                <a:gd name="T33" fmla="*/ 122 h 2821"/>
                <a:gd name="T34" fmla="*/ 918 w 1178"/>
                <a:gd name="T35" fmla="*/ 195 h 2821"/>
                <a:gd name="T36" fmla="*/ 951 w 1178"/>
                <a:gd name="T37" fmla="*/ 280 h 2821"/>
                <a:gd name="T38" fmla="*/ 962 w 1178"/>
                <a:gd name="T39" fmla="*/ 373 h 2821"/>
                <a:gd name="T40" fmla="*/ 955 w 1178"/>
                <a:gd name="T41" fmla="*/ 449 h 2821"/>
                <a:gd name="T42" fmla="*/ 926 w 1178"/>
                <a:gd name="T43" fmla="*/ 535 h 2821"/>
                <a:gd name="T44" fmla="*/ 877 w 1178"/>
                <a:gd name="T45" fmla="*/ 611 h 2821"/>
                <a:gd name="T46" fmla="*/ 812 w 1178"/>
                <a:gd name="T47" fmla="*/ 673 h 2821"/>
                <a:gd name="T48" fmla="*/ 734 w 1178"/>
                <a:gd name="T49" fmla="*/ 717 h 2821"/>
                <a:gd name="T50" fmla="*/ 646 w 1178"/>
                <a:gd name="T51" fmla="*/ 742 h 2821"/>
                <a:gd name="T52" fmla="*/ 657 w 1178"/>
                <a:gd name="T53" fmla="*/ 2821 h 2821"/>
                <a:gd name="T54" fmla="*/ 700 w 1178"/>
                <a:gd name="T55" fmla="*/ 2814 h 2821"/>
                <a:gd name="T56" fmla="*/ 724 w 1178"/>
                <a:gd name="T57" fmla="*/ 2786 h 2821"/>
                <a:gd name="T58" fmla="*/ 1052 w 1178"/>
                <a:gd name="T59" fmla="*/ 2273 h 2821"/>
                <a:gd name="T60" fmla="*/ 966 w 1178"/>
                <a:gd name="T61" fmla="*/ 1811 h 2821"/>
                <a:gd name="T62" fmla="*/ 984 w 1178"/>
                <a:gd name="T63" fmla="*/ 1849 h 2821"/>
                <a:gd name="T64" fmla="*/ 1038 w 1178"/>
                <a:gd name="T65" fmla="*/ 1885 h 2821"/>
                <a:gd name="T66" fmla="*/ 1072 w 1178"/>
                <a:gd name="T67" fmla="*/ 1889 h 2821"/>
                <a:gd name="T68" fmla="*/ 1113 w 1178"/>
                <a:gd name="T69" fmla="*/ 1881 h 2821"/>
                <a:gd name="T70" fmla="*/ 1154 w 1178"/>
                <a:gd name="T71" fmla="*/ 1849 h 2821"/>
                <a:gd name="T72" fmla="*/ 1176 w 1178"/>
                <a:gd name="T73" fmla="*/ 1802 h 2821"/>
                <a:gd name="T74" fmla="*/ 1009 w 1178"/>
                <a:gd name="T75" fmla="*/ 1026 h 2821"/>
                <a:gd name="T76" fmla="*/ 990 w 1178"/>
                <a:gd name="T77" fmla="*/ 996 h 2821"/>
                <a:gd name="T78" fmla="*/ 915 w 1178"/>
                <a:gd name="T79" fmla="*/ 940 h 2821"/>
                <a:gd name="T80" fmla="*/ 767 w 1178"/>
                <a:gd name="T81" fmla="*/ 886 h 2821"/>
                <a:gd name="T82" fmla="*/ 589 w 1178"/>
                <a:gd name="T83" fmla="*/ 866 h 2821"/>
                <a:gd name="T84" fmla="*/ 446 w 1178"/>
                <a:gd name="T85" fmla="*/ 879 h 2821"/>
                <a:gd name="T86" fmla="*/ 289 w 1178"/>
                <a:gd name="T87" fmla="*/ 927 h 2821"/>
                <a:gd name="T88" fmla="*/ 194 w 1178"/>
                <a:gd name="T89" fmla="*/ 989 h 2821"/>
                <a:gd name="T90" fmla="*/ 169 w 1178"/>
                <a:gd name="T91" fmla="*/ 1026 h 2821"/>
                <a:gd name="T92" fmla="*/ 1 w 1178"/>
                <a:gd name="T93" fmla="*/ 1791 h 2821"/>
                <a:gd name="T94" fmla="*/ 18 w 1178"/>
                <a:gd name="T95" fmla="*/ 1840 h 2821"/>
                <a:gd name="T96" fmla="*/ 56 w 1178"/>
                <a:gd name="T97" fmla="*/ 1875 h 2821"/>
                <a:gd name="T98" fmla="*/ 96 w 1178"/>
                <a:gd name="T99" fmla="*/ 1889 h 2821"/>
                <a:gd name="T100" fmla="*/ 133 w 1178"/>
                <a:gd name="T101" fmla="*/ 1887 h 2821"/>
                <a:gd name="T102" fmla="*/ 189 w 1178"/>
                <a:gd name="T103" fmla="*/ 1855 h 2821"/>
                <a:gd name="T104" fmla="*/ 210 w 1178"/>
                <a:gd name="T105" fmla="*/ 1819 h 2821"/>
                <a:gd name="T106" fmla="*/ 126 w 1178"/>
                <a:gd name="T107" fmla="*/ 2273 h 2821"/>
                <a:gd name="T108" fmla="*/ 448 w 1178"/>
                <a:gd name="T109" fmla="*/ 2767 h 2821"/>
                <a:gd name="T110" fmla="*/ 473 w 1178"/>
                <a:gd name="T111" fmla="*/ 2811 h 2821"/>
                <a:gd name="T112" fmla="*/ 522 w 1178"/>
                <a:gd name="T113" fmla="*/ 2821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8" h="2821">
                  <a:moveTo>
                    <a:pt x="589" y="746"/>
                  </a:moveTo>
                  <a:lnTo>
                    <a:pt x="589" y="746"/>
                  </a:lnTo>
                  <a:lnTo>
                    <a:pt x="569" y="746"/>
                  </a:lnTo>
                  <a:lnTo>
                    <a:pt x="551" y="744"/>
                  </a:lnTo>
                  <a:lnTo>
                    <a:pt x="532" y="742"/>
                  </a:lnTo>
                  <a:lnTo>
                    <a:pt x="513" y="739"/>
                  </a:lnTo>
                  <a:lnTo>
                    <a:pt x="496" y="735"/>
                  </a:lnTo>
                  <a:lnTo>
                    <a:pt x="478" y="730"/>
                  </a:lnTo>
                  <a:lnTo>
                    <a:pt x="460" y="724"/>
                  </a:lnTo>
                  <a:lnTo>
                    <a:pt x="444" y="717"/>
                  </a:lnTo>
                  <a:lnTo>
                    <a:pt x="427" y="710"/>
                  </a:lnTo>
                  <a:lnTo>
                    <a:pt x="411" y="702"/>
                  </a:lnTo>
                  <a:lnTo>
                    <a:pt x="395" y="693"/>
                  </a:lnTo>
                  <a:lnTo>
                    <a:pt x="381" y="683"/>
                  </a:lnTo>
                  <a:lnTo>
                    <a:pt x="366" y="673"/>
                  </a:lnTo>
                  <a:lnTo>
                    <a:pt x="351" y="661"/>
                  </a:lnTo>
                  <a:lnTo>
                    <a:pt x="338" y="650"/>
                  </a:lnTo>
                  <a:lnTo>
                    <a:pt x="325" y="638"/>
                  </a:lnTo>
                  <a:lnTo>
                    <a:pt x="312" y="624"/>
                  </a:lnTo>
                  <a:lnTo>
                    <a:pt x="301" y="611"/>
                  </a:lnTo>
                  <a:lnTo>
                    <a:pt x="289" y="597"/>
                  </a:lnTo>
                  <a:lnTo>
                    <a:pt x="279" y="583"/>
                  </a:lnTo>
                  <a:lnTo>
                    <a:pt x="270" y="567"/>
                  </a:lnTo>
                  <a:lnTo>
                    <a:pt x="260" y="552"/>
                  </a:lnTo>
                  <a:lnTo>
                    <a:pt x="252" y="535"/>
                  </a:lnTo>
                  <a:lnTo>
                    <a:pt x="245" y="518"/>
                  </a:lnTo>
                  <a:lnTo>
                    <a:pt x="238" y="502"/>
                  </a:lnTo>
                  <a:lnTo>
                    <a:pt x="232" y="484"/>
                  </a:lnTo>
                  <a:lnTo>
                    <a:pt x="227" y="467"/>
                  </a:lnTo>
                  <a:lnTo>
                    <a:pt x="223" y="449"/>
                  </a:lnTo>
                  <a:lnTo>
                    <a:pt x="220" y="430"/>
                  </a:lnTo>
                  <a:lnTo>
                    <a:pt x="218" y="412"/>
                  </a:lnTo>
                  <a:lnTo>
                    <a:pt x="217" y="393"/>
                  </a:lnTo>
                  <a:lnTo>
                    <a:pt x="216" y="373"/>
                  </a:lnTo>
                  <a:lnTo>
                    <a:pt x="216" y="373"/>
                  </a:lnTo>
                  <a:lnTo>
                    <a:pt x="217" y="353"/>
                  </a:lnTo>
                  <a:lnTo>
                    <a:pt x="218" y="335"/>
                  </a:lnTo>
                  <a:lnTo>
                    <a:pt x="220" y="316"/>
                  </a:lnTo>
                  <a:lnTo>
                    <a:pt x="223" y="298"/>
                  </a:lnTo>
                  <a:lnTo>
                    <a:pt x="227" y="280"/>
                  </a:lnTo>
                  <a:lnTo>
                    <a:pt x="232" y="262"/>
                  </a:lnTo>
                  <a:lnTo>
                    <a:pt x="238" y="245"/>
                  </a:lnTo>
                  <a:lnTo>
                    <a:pt x="245" y="227"/>
                  </a:lnTo>
                  <a:lnTo>
                    <a:pt x="252" y="210"/>
                  </a:lnTo>
                  <a:lnTo>
                    <a:pt x="260" y="195"/>
                  </a:lnTo>
                  <a:lnTo>
                    <a:pt x="270" y="179"/>
                  </a:lnTo>
                  <a:lnTo>
                    <a:pt x="279" y="164"/>
                  </a:lnTo>
                  <a:lnTo>
                    <a:pt x="289" y="149"/>
                  </a:lnTo>
                  <a:lnTo>
                    <a:pt x="301" y="136"/>
                  </a:lnTo>
                  <a:lnTo>
                    <a:pt x="312" y="122"/>
                  </a:lnTo>
                  <a:lnTo>
                    <a:pt x="325" y="109"/>
                  </a:lnTo>
                  <a:lnTo>
                    <a:pt x="338" y="96"/>
                  </a:lnTo>
                  <a:lnTo>
                    <a:pt x="351" y="85"/>
                  </a:lnTo>
                  <a:lnTo>
                    <a:pt x="366" y="74"/>
                  </a:lnTo>
                  <a:lnTo>
                    <a:pt x="381" y="63"/>
                  </a:lnTo>
                  <a:lnTo>
                    <a:pt x="395" y="54"/>
                  </a:lnTo>
                  <a:lnTo>
                    <a:pt x="411" y="45"/>
                  </a:lnTo>
                  <a:lnTo>
                    <a:pt x="427" y="36"/>
                  </a:lnTo>
                  <a:lnTo>
                    <a:pt x="444" y="29"/>
                  </a:lnTo>
                  <a:lnTo>
                    <a:pt x="460" y="23"/>
                  </a:lnTo>
                  <a:lnTo>
                    <a:pt x="478" y="17"/>
                  </a:lnTo>
                  <a:lnTo>
                    <a:pt x="496" y="11"/>
                  </a:lnTo>
                  <a:lnTo>
                    <a:pt x="513" y="7"/>
                  </a:lnTo>
                  <a:lnTo>
                    <a:pt x="532" y="4"/>
                  </a:lnTo>
                  <a:lnTo>
                    <a:pt x="551" y="2"/>
                  </a:lnTo>
                  <a:lnTo>
                    <a:pt x="569" y="0"/>
                  </a:lnTo>
                  <a:lnTo>
                    <a:pt x="589" y="0"/>
                  </a:lnTo>
                  <a:lnTo>
                    <a:pt x="589" y="0"/>
                  </a:lnTo>
                  <a:lnTo>
                    <a:pt x="608" y="0"/>
                  </a:lnTo>
                  <a:lnTo>
                    <a:pt x="627" y="2"/>
                  </a:lnTo>
                  <a:lnTo>
                    <a:pt x="646" y="4"/>
                  </a:lnTo>
                  <a:lnTo>
                    <a:pt x="665" y="7"/>
                  </a:lnTo>
                  <a:lnTo>
                    <a:pt x="682" y="11"/>
                  </a:lnTo>
                  <a:lnTo>
                    <a:pt x="700" y="17"/>
                  </a:lnTo>
                  <a:lnTo>
                    <a:pt x="718" y="23"/>
                  </a:lnTo>
                  <a:lnTo>
                    <a:pt x="734" y="29"/>
                  </a:lnTo>
                  <a:lnTo>
                    <a:pt x="751" y="36"/>
                  </a:lnTo>
                  <a:lnTo>
                    <a:pt x="767" y="45"/>
                  </a:lnTo>
                  <a:lnTo>
                    <a:pt x="783" y="54"/>
                  </a:lnTo>
                  <a:lnTo>
                    <a:pt x="797" y="63"/>
                  </a:lnTo>
                  <a:lnTo>
                    <a:pt x="812" y="74"/>
                  </a:lnTo>
                  <a:lnTo>
                    <a:pt x="827" y="85"/>
                  </a:lnTo>
                  <a:lnTo>
                    <a:pt x="840" y="96"/>
                  </a:lnTo>
                  <a:lnTo>
                    <a:pt x="853" y="109"/>
                  </a:lnTo>
                  <a:lnTo>
                    <a:pt x="866" y="122"/>
                  </a:lnTo>
                  <a:lnTo>
                    <a:pt x="877" y="136"/>
                  </a:lnTo>
                  <a:lnTo>
                    <a:pt x="889" y="149"/>
                  </a:lnTo>
                  <a:lnTo>
                    <a:pt x="899" y="164"/>
                  </a:lnTo>
                  <a:lnTo>
                    <a:pt x="908" y="179"/>
                  </a:lnTo>
                  <a:lnTo>
                    <a:pt x="918" y="195"/>
                  </a:lnTo>
                  <a:lnTo>
                    <a:pt x="926" y="210"/>
                  </a:lnTo>
                  <a:lnTo>
                    <a:pt x="933" y="227"/>
                  </a:lnTo>
                  <a:lnTo>
                    <a:pt x="940" y="245"/>
                  </a:lnTo>
                  <a:lnTo>
                    <a:pt x="946" y="262"/>
                  </a:lnTo>
                  <a:lnTo>
                    <a:pt x="951" y="280"/>
                  </a:lnTo>
                  <a:lnTo>
                    <a:pt x="955" y="298"/>
                  </a:lnTo>
                  <a:lnTo>
                    <a:pt x="958" y="316"/>
                  </a:lnTo>
                  <a:lnTo>
                    <a:pt x="960" y="335"/>
                  </a:lnTo>
                  <a:lnTo>
                    <a:pt x="962" y="353"/>
                  </a:lnTo>
                  <a:lnTo>
                    <a:pt x="962" y="373"/>
                  </a:lnTo>
                  <a:lnTo>
                    <a:pt x="962" y="373"/>
                  </a:lnTo>
                  <a:lnTo>
                    <a:pt x="962" y="393"/>
                  </a:lnTo>
                  <a:lnTo>
                    <a:pt x="960" y="412"/>
                  </a:lnTo>
                  <a:lnTo>
                    <a:pt x="958" y="430"/>
                  </a:lnTo>
                  <a:lnTo>
                    <a:pt x="955" y="449"/>
                  </a:lnTo>
                  <a:lnTo>
                    <a:pt x="951" y="467"/>
                  </a:lnTo>
                  <a:lnTo>
                    <a:pt x="946" y="484"/>
                  </a:lnTo>
                  <a:lnTo>
                    <a:pt x="940" y="502"/>
                  </a:lnTo>
                  <a:lnTo>
                    <a:pt x="933" y="518"/>
                  </a:lnTo>
                  <a:lnTo>
                    <a:pt x="926" y="535"/>
                  </a:lnTo>
                  <a:lnTo>
                    <a:pt x="918" y="552"/>
                  </a:lnTo>
                  <a:lnTo>
                    <a:pt x="908" y="567"/>
                  </a:lnTo>
                  <a:lnTo>
                    <a:pt x="899" y="583"/>
                  </a:lnTo>
                  <a:lnTo>
                    <a:pt x="889" y="597"/>
                  </a:lnTo>
                  <a:lnTo>
                    <a:pt x="877" y="611"/>
                  </a:lnTo>
                  <a:lnTo>
                    <a:pt x="866" y="624"/>
                  </a:lnTo>
                  <a:lnTo>
                    <a:pt x="853" y="638"/>
                  </a:lnTo>
                  <a:lnTo>
                    <a:pt x="840" y="650"/>
                  </a:lnTo>
                  <a:lnTo>
                    <a:pt x="827" y="661"/>
                  </a:lnTo>
                  <a:lnTo>
                    <a:pt x="812" y="673"/>
                  </a:lnTo>
                  <a:lnTo>
                    <a:pt x="797" y="683"/>
                  </a:lnTo>
                  <a:lnTo>
                    <a:pt x="783" y="693"/>
                  </a:lnTo>
                  <a:lnTo>
                    <a:pt x="767" y="702"/>
                  </a:lnTo>
                  <a:lnTo>
                    <a:pt x="751" y="710"/>
                  </a:lnTo>
                  <a:lnTo>
                    <a:pt x="734" y="717"/>
                  </a:lnTo>
                  <a:lnTo>
                    <a:pt x="718" y="724"/>
                  </a:lnTo>
                  <a:lnTo>
                    <a:pt x="700" y="730"/>
                  </a:lnTo>
                  <a:lnTo>
                    <a:pt x="682" y="735"/>
                  </a:lnTo>
                  <a:lnTo>
                    <a:pt x="665" y="739"/>
                  </a:lnTo>
                  <a:lnTo>
                    <a:pt x="646" y="742"/>
                  </a:lnTo>
                  <a:lnTo>
                    <a:pt x="627" y="744"/>
                  </a:lnTo>
                  <a:lnTo>
                    <a:pt x="608" y="746"/>
                  </a:lnTo>
                  <a:lnTo>
                    <a:pt x="589" y="746"/>
                  </a:lnTo>
                  <a:lnTo>
                    <a:pt x="589" y="746"/>
                  </a:lnTo>
                  <a:close/>
                  <a:moveTo>
                    <a:pt x="657" y="2821"/>
                  </a:moveTo>
                  <a:lnTo>
                    <a:pt x="657" y="2821"/>
                  </a:lnTo>
                  <a:lnTo>
                    <a:pt x="677" y="2820"/>
                  </a:lnTo>
                  <a:lnTo>
                    <a:pt x="685" y="2819"/>
                  </a:lnTo>
                  <a:lnTo>
                    <a:pt x="694" y="2817"/>
                  </a:lnTo>
                  <a:lnTo>
                    <a:pt x="700" y="2814"/>
                  </a:lnTo>
                  <a:lnTo>
                    <a:pt x="706" y="2811"/>
                  </a:lnTo>
                  <a:lnTo>
                    <a:pt x="711" y="2805"/>
                  </a:lnTo>
                  <a:lnTo>
                    <a:pt x="716" y="2800"/>
                  </a:lnTo>
                  <a:lnTo>
                    <a:pt x="720" y="2794"/>
                  </a:lnTo>
                  <a:lnTo>
                    <a:pt x="724" y="2786"/>
                  </a:lnTo>
                  <a:lnTo>
                    <a:pt x="730" y="2767"/>
                  </a:lnTo>
                  <a:lnTo>
                    <a:pt x="736" y="2743"/>
                  </a:lnTo>
                  <a:lnTo>
                    <a:pt x="744" y="2713"/>
                  </a:lnTo>
                  <a:lnTo>
                    <a:pt x="838" y="2273"/>
                  </a:lnTo>
                  <a:lnTo>
                    <a:pt x="1052" y="2273"/>
                  </a:lnTo>
                  <a:lnTo>
                    <a:pt x="844" y="1622"/>
                  </a:lnTo>
                  <a:lnTo>
                    <a:pt x="870" y="1367"/>
                  </a:lnTo>
                  <a:lnTo>
                    <a:pt x="963" y="1803"/>
                  </a:lnTo>
                  <a:lnTo>
                    <a:pt x="963" y="1803"/>
                  </a:lnTo>
                  <a:lnTo>
                    <a:pt x="966" y="1811"/>
                  </a:lnTo>
                  <a:lnTo>
                    <a:pt x="968" y="1819"/>
                  </a:lnTo>
                  <a:lnTo>
                    <a:pt x="972" y="1827"/>
                  </a:lnTo>
                  <a:lnTo>
                    <a:pt x="975" y="1834"/>
                  </a:lnTo>
                  <a:lnTo>
                    <a:pt x="980" y="1841"/>
                  </a:lnTo>
                  <a:lnTo>
                    <a:pt x="984" y="1849"/>
                  </a:lnTo>
                  <a:lnTo>
                    <a:pt x="989" y="1855"/>
                  </a:lnTo>
                  <a:lnTo>
                    <a:pt x="996" y="1860"/>
                  </a:lnTo>
                  <a:lnTo>
                    <a:pt x="1008" y="1870"/>
                  </a:lnTo>
                  <a:lnTo>
                    <a:pt x="1023" y="1879"/>
                  </a:lnTo>
                  <a:lnTo>
                    <a:pt x="1038" y="1885"/>
                  </a:lnTo>
                  <a:lnTo>
                    <a:pt x="1045" y="1887"/>
                  </a:lnTo>
                  <a:lnTo>
                    <a:pt x="1054" y="1888"/>
                  </a:lnTo>
                  <a:lnTo>
                    <a:pt x="1054" y="1888"/>
                  </a:lnTo>
                  <a:lnTo>
                    <a:pt x="1063" y="1889"/>
                  </a:lnTo>
                  <a:lnTo>
                    <a:pt x="1072" y="1889"/>
                  </a:lnTo>
                  <a:lnTo>
                    <a:pt x="1082" y="1889"/>
                  </a:lnTo>
                  <a:lnTo>
                    <a:pt x="1091" y="1887"/>
                  </a:lnTo>
                  <a:lnTo>
                    <a:pt x="1091" y="1887"/>
                  </a:lnTo>
                  <a:lnTo>
                    <a:pt x="1102" y="1884"/>
                  </a:lnTo>
                  <a:lnTo>
                    <a:pt x="1113" y="1881"/>
                  </a:lnTo>
                  <a:lnTo>
                    <a:pt x="1122" y="1875"/>
                  </a:lnTo>
                  <a:lnTo>
                    <a:pt x="1131" y="1870"/>
                  </a:lnTo>
                  <a:lnTo>
                    <a:pt x="1140" y="1864"/>
                  </a:lnTo>
                  <a:lnTo>
                    <a:pt x="1147" y="1857"/>
                  </a:lnTo>
                  <a:lnTo>
                    <a:pt x="1154" y="1849"/>
                  </a:lnTo>
                  <a:lnTo>
                    <a:pt x="1161" y="1840"/>
                  </a:lnTo>
                  <a:lnTo>
                    <a:pt x="1166" y="1832"/>
                  </a:lnTo>
                  <a:lnTo>
                    <a:pt x="1170" y="1822"/>
                  </a:lnTo>
                  <a:lnTo>
                    <a:pt x="1174" y="1812"/>
                  </a:lnTo>
                  <a:lnTo>
                    <a:pt x="1176" y="1802"/>
                  </a:lnTo>
                  <a:lnTo>
                    <a:pt x="1178" y="1791"/>
                  </a:lnTo>
                  <a:lnTo>
                    <a:pt x="1178" y="1781"/>
                  </a:lnTo>
                  <a:lnTo>
                    <a:pt x="1178" y="1770"/>
                  </a:lnTo>
                  <a:lnTo>
                    <a:pt x="1176" y="1759"/>
                  </a:lnTo>
                  <a:lnTo>
                    <a:pt x="1009" y="1026"/>
                  </a:lnTo>
                  <a:lnTo>
                    <a:pt x="1009" y="1026"/>
                  </a:lnTo>
                  <a:lnTo>
                    <a:pt x="1006" y="1018"/>
                  </a:lnTo>
                  <a:lnTo>
                    <a:pt x="1002" y="1011"/>
                  </a:lnTo>
                  <a:lnTo>
                    <a:pt x="997" y="1004"/>
                  </a:lnTo>
                  <a:lnTo>
                    <a:pt x="990" y="996"/>
                  </a:lnTo>
                  <a:lnTo>
                    <a:pt x="984" y="989"/>
                  </a:lnTo>
                  <a:lnTo>
                    <a:pt x="976" y="982"/>
                  </a:lnTo>
                  <a:lnTo>
                    <a:pt x="958" y="967"/>
                  </a:lnTo>
                  <a:lnTo>
                    <a:pt x="938" y="953"/>
                  </a:lnTo>
                  <a:lnTo>
                    <a:pt x="915" y="940"/>
                  </a:lnTo>
                  <a:lnTo>
                    <a:pt x="889" y="927"/>
                  </a:lnTo>
                  <a:lnTo>
                    <a:pt x="861" y="915"/>
                  </a:lnTo>
                  <a:lnTo>
                    <a:pt x="832" y="905"/>
                  </a:lnTo>
                  <a:lnTo>
                    <a:pt x="800" y="895"/>
                  </a:lnTo>
                  <a:lnTo>
                    <a:pt x="767" y="886"/>
                  </a:lnTo>
                  <a:lnTo>
                    <a:pt x="733" y="879"/>
                  </a:lnTo>
                  <a:lnTo>
                    <a:pt x="698" y="873"/>
                  </a:lnTo>
                  <a:lnTo>
                    <a:pt x="662" y="869"/>
                  </a:lnTo>
                  <a:lnTo>
                    <a:pt x="625" y="867"/>
                  </a:lnTo>
                  <a:lnTo>
                    <a:pt x="589" y="866"/>
                  </a:lnTo>
                  <a:lnTo>
                    <a:pt x="589" y="866"/>
                  </a:lnTo>
                  <a:lnTo>
                    <a:pt x="553" y="867"/>
                  </a:lnTo>
                  <a:lnTo>
                    <a:pt x="516" y="869"/>
                  </a:lnTo>
                  <a:lnTo>
                    <a:pt x="480" y="873"/>
                  </a:lnTo>
                  <a:lnTo>
                    <a:pt x="446" y="879"/>
                  </a:lnTo>
                  <a:lnTo>
                    <a:pt x="412" y="886"/>
                  </a:lnTo>
                  <a:lnTo>
                    <a:pt x="378" y="895"/>
                  </a:lnTo>
                  <a:lnTo>
                    <a:pt x="347" y="905"/>
                  </a:lnTo>
                  <a:lnTo>
                    <a:pt x="317" y="915"/>
                  </a:lnTo>
                  <a:lnTo>
                    <a:pt x="289" y="927"/>
                  </a:lnTo>
                  <a:lnTo>
                    <a:pt x="263" y="940"/>
                  </a:lnTo>
                  <a:lnTo>
                    <a:pt x="241" y="953"/>
                  </a:lnTo>
                  <a:lnTo>
                    <a:pt x="220" y="967"/>
                  </a:lnTo>
                  <a:lnTo>
                    <a:pt x="202" y="982"/>
                  </a:lnTo>
                  <a:lnTo>
                    <a:pt x="194" y="989"/>
                  </a:lnTo>
                  <a:lnTo>
                    <a:pt x="188" y="996"/>
                  </a:lnTo>
                  <a:lnTo>
                    <a:pt x="181" y="1004"/>
                  </a:lnTo>
                  <a:lnTo>
                    <a:pt x="176" y="1011"/>
                  </a:lnTo>
                  <a:lnTo>
                    <a:pt x="172" y="1018"/>
                  </a:lnTo>
                  <a:lnTo>
                    <a:pt x="169" y="1026"/>
                  </a:lnTo>
                  <a:lnTo>
                    <a:pt x="2" y="1759"/>
                  </a:lnTo>
                  <a:lnTo>
                    <a:pt x="2" y="1759"/>
                  </a:lnTo>
                  <a:lnTo>
                    <a:pt x="1" y="1770"/>
                  </a:lnTo>
                  <a:lnTo>
                    <a:pt x="0" y="1781"/>
                  </a:lnTo>
                  <a:lnTo>
                    <a:pt x="1" y="1791"/>
                  </a:lnTo>
                  <a:lnTo>
                    <a:pt x="2" y="1802"/>
                  </a:lnTo>
                  <a:lnTo>
                    <a:pt x="5" y="1812"/>
                  </a:lnTo>
                  <a:lnTo>
                    <a:pt x="8" y="1822"/>
                  </a:lnTo>
                  <a:lnTo>
                    <a:pt x="12" y="1832"/>
                  </a:lnTo>
                  <a:lnTo>
                    <a:pt x="18" y="1840"/>
                  </a:lnTo>
                  <a:lnTo>
                    <a:pt x="24" y="1849"/>
                  </a:lnTo>
                  <a:lnTo>
                    <a:pt x="31" y="1857"/>
                  </a:lnTo>
                  <a:lnTo>
                    <a:pt x="38" y="1864"/>
                  </a:lnTo>
                  <a:lnTo>
                    <a:pt x="48" y="1870"/>
                  </a:lnTo>
                  <a:lnTo>
                    <a:pt x="56" y="1875"/>
                  </a:lnTo>
                  <a:lnTo>
                    <a:pt x="66" y="1881"/>
                  </a:lnTo>
                  <a:lnTo>
                    <a:pt x="76" y="1884"/>
                  </a:lnTo>
                  <a:lnTo>
                    <a:pt x="87" y="1887"/>
                  </a:lnTo>
                  <a:lnTo>
                    <a:pt x="87" y="1887"/>
                  </a:lnTo>
                  <a:lnTo>
                    <a:pt x="96" y="1889"/>
                  </a:lnTo>
                  <a:lnTo>
                    <a:pt x="106" y="1889"/>
                  </a:lnTo>
                  <a:lnTo>
                    <a:pt x="115" y="1889"/>
                  </a:lnTo>
                  <a:lnTo>
                    <a:pt x="124" y="1888"/>
                  </a:lnTo>
                  <a:lnTo>
                    <a:pt x="124" y="1888"/>
                  </a:lnTo>
                  <a:lnTo>
                    <a:pt x="133" y="1887"/>
                  </a:lnTo>
                  <a:lnTo>
                    <a:pt x="141" y="1885"/>
                  </a:lnTo>
                  <a:lnTo>
                    <a:pt x="155" y="1879"/>
                  </a:lnTo>
                  <a:lnTo>
                    <a:pt x="170" y="1870"/>
                  </a:lnTo>
                  <a:lnTo>
                    <a:pt x="182" y="1860"/>
                  </a:lnTo>
                  <a:lnTo>
                    <a:pt x="189" y="1855"/>
                  </a:lnTo>
                  <a:lnTo>
                    <a:pt x="194" y="1849"/>
                  </a:lnTo>
                  <a:lnTo>
                    <a:pt x="199" y="1841"/>
                  </a:lnTo>
                  <a:lnTo>
                    <a:pt x="203" y="1834"/>
                  </a:lnTo>
                  <a:lnTo>
                    <a:pt x="207" y="1827"/>
                  </a:lnTo>
                  <a:lnTo>
                    <a:pt x="210" y="1819"/>
                  </a:lnTo>
                  <a:lnTo>
                    <a:pt x="213" y="1811"/>
                  </a:lnTo>
                  <a:lnTo>
                    <a:pt x="215" y="1803"/>
                  </a:lnTo>
                  <a:lnTo>
                    <a:pt x="308" y="1367"/>
                  </a:lnTo>
                  <a:lnTo>
                    <a:pt x="335" y="1622"/>
                  </a:lnTo>
                  <a:lnTo>
                    <a:pt x="126" y="2273"/>
                  </a:lnTo>
                  <a:lnTo>
                    <a:pt x="340" y="2273"/>
                  </a:lnTo>
                  <a:lnTo>
                    <a:pt x="434" y="2713"/>
                  </a:lnTo>
                  <a:lnTo>
                    <a:pt x="434" y="2713"/>
                  </a:lnTo>
                  <a:lnTo>
                    <a:pt x="442" y="2743"/>
                  </a:lnTo>
                  <a:lnTo>
                    <a:pt x="448" y="2767"/>
                  </a:lnTo>
                  <a:lnTo>
                    <a:pt x="455" y="2786"/>
                  </a:lnTo>
                  <a:lnTo>
                    <a:pt x="458" y="2794"/>
                  </a:lnTo>
                  <a:lnTo>
                    <a:pt x="462" y="2800"/>
                  </a:lnTo>
                  <a:lnTo>
                    <a:pt x="468" y="2805"/>
                  </a:lnTo>
                  <a:lnTo>
                    <a:pt x="473" y="2811"/>
                  </a:lnTo>
                  <a:lnTo>
                    <a:pt x="478" y="2814"/>
                  </a:lnTo>
                  <a:lnTo>
                    <a:pt x="485" y="2817"/>
                  </a:lnTo>
                  <a:lnTo>
                    <a:pt x="493" y="2819"/>
                  </a:lnTo>
                  <a:lnTo>
                    <a:pt x="501" y="2820"/>
                  </a:lnTo>
                  <a:lnTo>
                    <a:pt x="522" y="2821"/>
                  </a:lnTo>
                  <a:lnTo>
                    <a:pt x="657" y="28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pic>
        <p:nvPicPr>
          <p:cNvPr id="58" name="Grafika 57">
            <a:extLst>
              <a:ext uri="{FF2B5EF4-FFF2-40B4-BE49-F238E27FC236}">
                <a16:creationId xmlns:a16="http://schemas.microsoft.com/office/drawing/2014/main" id="{25FB4735-6774-42EE-A860-B1ABD386CC0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57902" y="4764792"/>
            <a:ext cx="360000" cy="360000"/>
          </a:xfrm>
          <a:prstGeom prst="rect">
            <a:avLst/>
          </a:prstGeom>
        </p:spPr>
      </p:pic>
      <p:pic>
        <p:nvPicPr>
          <p:cNvPr id="59" name="Grafika 58">
            <a:extLst>
              <a:ext uri="{FF2B5EF4-FFF2-40B4-BE49-F238E27FC236}">
                <a16:creationId xmlns:a16="http://schemas.microsoft.com/office/drawing/2014/main" id="{C216FE3C-F725-479E-8BAA-253BCEA8E25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5305" y="4764911"/>
            <a:ext cx="360000" cy="360000"/>
          </a:xfrm>
          <a:prstGeom prst="rect">
            <a:avLst/>
          </a:prstGeom>
        </p:spPr>
      </p:pic>
      <p:pic>
        <p:nvPicPr>
          <p:cNvPr id="60" name="Grafika 59">
            <a:extLst>
              <a:ext uri="{FF2B5EF4-FFF2-40B4-BE49-F238E27FC236}">
                <a16:creationId xmlns:a16="http://schemas.microsoft.com/office/drawing/2014/main" id="{57DE788F-9B1B-4F41-84E6-5197AD835ED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08279" y="4752917"/>
            <a:ext cx="360000" cy="360000"/>
          </a:xfrm>
          <a:prstGeom prst="rect">
            <a:avLst/>
          </a:prstGeom>
        </p:spPr>
      </p:pic>
      <p:pic>
        <p:nvPicPr>
          <p:cNvPr id="61" name="Obraz 60">
            <a:extLst>
              <a:ext uri="{FF2B5EF4-FFF2-40B4-BE49-F238E27FC236}">
                <a16:creationId xmlns:a16="http://schemas.microsoft.com/office/drawing/2014/main" id="{410BFD4A-44C3-49B2-8ACF-4B52D237980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3503" y="4794616"/>
            <a:ext cx="288000" cy="288000"/>
          </a:xfrm>
          <a:prstGeom prst="flowChartConnector">
            <a:avLst/>
          </a:prstGeom>
        </p:spPr>
      </p:pic>
      <p:pic>
        <p:nvPicPr>
          <p:cNvPr id="62" name="Obraz 61">
            <a:extLst>
              <a:ext uri="{FF2B5EF4-FFF2-40B4-BE49-F238E27FC236}">
                <a16:creationId xmlns:a16="http://schemas.microsoft.com/office/drawing/2014/main" id="{98174138-F34A-48BD-93E9-DEF721578549}"/>
              </a:ext>
            </a:extLst>
          </p:cNvPr>
          <p:cNvPicPr>
            <a:picLocks noChangeAspect="1"/>
          </p:cNvPicPr>
          <p:nvPr/>
        </p:nvPicPr>
        <p:blipFill>
          <a:blip r:embed="rId14"/>
          <a:stretch>
            <a:fillRect/>
          </a:stretch>
        </p:blipFill>
        <p:spPr>
          <a:xfrm>
            <a:off x="1258331" y="4751649"/>
            <a:ext cx="324000" cy="324000"/>
          </a:xfrm>
          <a:prstGeom prst="rect">
            <a:avLst/>
          </a:prstGeom>
        </p:spPr>
      </p:pic>
      <p:sp>
        <p:nvSpPr>
          <p:cNvPr id="63" name="Prostokąt: zaokrąglone rogi 62">
            <a:extLst>
              <a:ext uri="{FF2B5EF4-FFF2-40B4-BE49-F238E27FC236}">
                <a16:creationId xmlns:a16="http://schemas.microsoft.com/office/drawing/2014/main" id="{44367380-CF28-4792-AFF0-48660978C7B6}"/>
              </a:ext>
            </a:extLst>
          </p:cNvPr>
          <p:cNvSpPr/>
          <p:nvPr/>
        </p:nvSpPr>
        <p:spPr>
          <a:xfrm>
            <a:off x="519290" y="3426881"/>
            <a:ext cx="8217525" cy="2019608"/>
          </a:xfrm>
          <a:prstGeom prst="roundRect">
            <a:avLst>
              <a:gd name="adj" fmla="val 10185"/>
            </a:avLst>
          </a:prstGeom>
          <a:noFill/>
          <a:ln w="6350">
            <a:solidFill>
              <a:schemeClr val="accent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65" name="Grupa 64">
            <a:extLst>
              <a:ext uri="{FF2B5EF4-FFF2-40B4-BE49-F238E27FC236}">
                <a16:creationId xmlns:a16="http://schemas.microsoft.com/office/drawing/2014/main" id="{CD4CFA3B-6F11-41D4-8FA4-95EDA2F06B07}"/>
              </a:ext>
            </a:extLst>
          </p:cNvPr>
          <p:cNvGrpSpPr/>
          <p:nvPr/>
        </p:nvGrpSpPr>
        <p:grpSpPr>
          <a:xfrm>
            <a:off x="6762697" y="3491399"/>
            <a:ext cx="1814226" cy="680262"/>
            <a:chOff x="6561564" y="1051332"/>
            <a:chExt cx="1814226" cy="680262"/>
          </a:xfrm>
        </p:grpSpPr>
        <p:sp>
          <p:nvSpPr>
            <p:cNvPr id="66" name="pole tekstowe 65">
              <a:extLst>
                <a:ext uri="{FF2B5EF4-FFF2-40B4-BE49-F238E27FC236}">
                  <a16:creationId xmlns:a16="http://schemas.microsoft.com/office/drawing/2014/main" id="{A9FCB51C-2D11-4B68-81DB-137C90F35ACA}"/>
                </a:ext>
              </a:extLst>
            </p:cNvPr>
            <p:cNvSpPr txBox="1"/>
            <p:nvPr/>
          </p:nvSpPr>
          <p:spPr>
            <a:xfrm>
              <a:off x="6582287" y="1051332"/>
              <a:ext cx="1793503" cy="253916"/>
            </a:xfrm>
            <a:prstGeom prst="rect">
              <a:avLst/>
            </a:prstGeom>
            <a:noFill/>
          </p:spPr>
          <p:txBody>
            <a:bodyPr wrap="square" rtlCol="0">
              <a:spAutoFit/>
            </a:bodyPr>
            <a:lstStyle/>
            <a:p>
              <a:r>
                <a:rPr lang="pl-PL" sz="1050"/>
                <a:t>Pracujący</a:t>
              </a:r>
            </a:p>
          </p:txBody>
        </p:sp>
        <p:sp>
          <p:nvSpPr>
            <p:cNvPr id="67" name="pole tekstowe 66">
              <a:extLst>
                <a:ext uri="{FF2B5EF4-FFF2-40B4-BE49-F238E27FC236}">
                  <a16:creationId xmlns:a16="http://schemas.microsoft.com/office/drawing/2014/main" id="{34BF07E0-4D96-4367-A63F-EAACB208798D}"/>
                </a:ext>
              </a:extLst>
            </p:cNvPr>
            <p:cNvSpPr txBox="1"/>
            <p:nvPr/>
          </p:nvSpPr>
          <p:spPr>
            <a:xfrm>
              <a:off x="6582287" y="1193447"/>
              <a:ext cx="1793503" cy="253916"/>
            </a:xfrm>
            <a:prstGeom prst="rect">
              <a:avLst/>
            </a:prstGeom>
            <a:noFill/>
          </p:spPr>
          <p:txBody>
            <a:bodyPr wrap="square" rtlCol="0">
              <a:spAutoFit/>
            </a:bodyPr>
            <a:lstStyle/>
            <a:p>
              <a:r>
                <a:rPr lang="pl-PL" sz="1050"/>
                <a:t>Emeryt, rencista</a:t>
              </a:r>
            </a:p>
          </p:txBody>
        </p:sp>
        <p:sp>
          <p:nvSpPr>
            <p:cNvPr id="68" name="Prostokąt 67">
              <a:extLst>
                <a:ext uri="{FF2B5EF4-FFF2-40B4-BE49-F238E27FC236}">
                  <a16:creationId xmlns:a16="http://schemas.microsoft.com/office/drawing/2014/main" id="{6692C40F-4439-4116-913D-7E3BE90764B6}"/>
                </a:ext>
              </a:extLst>
            </p:cNvPr>
            <p:cNvSpPr/>
            <p:nvPr/>
          </p:nvSpPr>
          <p:spPr>
            <a:xfrm rot="16200000">
              <a:off x="6558916" y="1266753"/>
              <a:ext cx="83119" cy="77824"/>
            </a:xfrm>
            <a:prstGeom prst="rect">
              <a:avLst/>
            </a:prstGeom>
            <a:solidFill>
              <a:srgbClr val="EC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69" name="Prostokąt 68">
              <a:extLst>
                <a:ext uri="{FF2B5EF4-FFF2-40B4-BE49-F238E27FC236}">
                  <a16:creationId xmlns:a16="http://schemas.microsoft.com/office/drawing/2014/main" id="{AD76FD6F-4729-46C2-8ECE-741CF241E270}"/>
                </a:ext>
              </a:extLst>
            </p:cNvPr>
            <p:cNvSpPr/>
            <p:nvPr/>
          </p:nvSpPr>
          <p:spPr>
            <a:xfrm rot="16200000">
              <a:off x="6558916" y="1416461"/>
              <a:ext cx="83119" cy="77824"/>
            </a:xfrm>
            <a:prstGeom prst="rect">
              <a:avLst/>
            </a:prstGeom>
            <a:solidFill>
              <a:srgbClr val="76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70" name="Prostokąt 69">
              <a:extLst>
                <a:ext uri="{FF2B5EF4-FFF2-40B4-BE49-F238E27FC236}">
                  <a16:creationId xmlns:a16="http://schemas.microsoft.com/office/drawing/2014/main" id="{AC1CCD2F-288E-46AC-ACEC-2115045A5F08}"/>
                </a:ext>
              </a:extLst>
            </p:cNvPr>
            <p:cNvSpPr/>
            <p:nvPr/>
          </p:nvSpPr>
          <p:spPr>
            <a:xfrm rot="16200000">
              <a:off x="6558916" y="1117045"/>
              <a:ext cx="83119" cy="77824"/>
            </a:xfrm>
            <a:prstGeom prst="rect">
              <a:avLst/>
            </a:prstGeom>
            <a:solidFill>
              <a:srgbClr val="D9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71" name="pole tekstowe 70">
              <a:extLst>
                <a:ext uri="{FF2B5EF4-FFF2-40B4-BE49-F238E27FC236}">
                  <a16:creationId xmlns:a16="http://schemas.microsoft.com/office/drawing/2014/main" id="{704299BD-48C1-48E3-809C-D4911DAF7CDF}"/>
                </a:ext>
              </a:extLst>
            </p:cNvPr>
            <p:cNvSpPr txBox="1"/>
            <p:nvPr/>
          </p:nvSpPr>
          <p:spPr>
            <a:xfrm>
              <a:off x="6582287" y="1335562"/>
              <a:ext cx="1793503" cy="253916"/>
            </a:xfrm>
            <a:prstGeom prst="rect">
              <a:avLst/>
            </a:prstGeom>
            <a:noFill/>
          </p:spPr>
          <p:txBody>
            <a:bodyPr wrap="square" rtlCol="0">
              <a:spAutoFit/>
            </a:bodyPr>
            <a:lstStyle/>
            <a:p>
              <a:r>
                <a:rPr lang="pl-PL" sz="1050"/>
                <a:t>Uczeń, student</a:t>
              </a:r>
              <a:r>
                <a:rPr lang="pl-PL" sz="1050">
                  <a:solidFill>
                    <a:schemeClr val="accent6">
                      <a:lumMod val="75000"/>
                    </a:schemeClr>
                  </a:solidFill>
                </a:rPr>
                <a:t>*</a:t>
              </a:r>
            </a:p>
          </p:txBody>
        </p:sp>
        <p:sp>
          <p:nvSpPr>
            <p:cNvPr id="72" name="pole tekstowe 71">
              <a:extLst>
                <a:ext uri="{FF2B5EF4-FFF2-40B4-BE49-F238E27FC236}">
                  <a16:creationId xmlns:a16="http://schemas.microsoft.com/office/drawing/2014/main" id="{E5DF67FB-22D5-402D-9542-9A022D0544F4}"/>
                </a:ext>
              </a:extLst>
            </p:cNvPr>
            <p:cNvSpPr txBox="1"/>
            <p:nvPr/>
          </p:nvSpPr>
          <p:spPr>
            <a:xfrm>
              <a:off x="6582287" y="1477678"/>
              <a:ext cx="1793503" cy="253916"/>
            </a:xfrm>
            <a:prstGeom prst="rect">
              <a:avLst/>
            </a:prstGeom>
            <a:noFill/>
          </p:spPr>
          <p:txBody>
            <a:bodyPr wrap="square" rtlCol="0">
              <a:spAutoFit/>
            </a:bodyPr>
            <a:lstStyle/>
            <a:p>
              <a:r>
                <a:rPr lang="pl-PL" sz="1050"/>
                <a:t>Niepracujący</a:t>
              </a:r>
            </a:p>
          </p:txBody>
        </p:sp>
        <p:sp>
          <p:nvSpPr>
            <p:cNvPr id="73" name="Prostokąt 72">
              <a:extLst>
                <a:ext uri="{FF2B5EF4-FFF2-40B4-BE49-F238E27FC236}">
                  <a16:creationId xmlns:a16="http://schemas.microsoft.com/office/drawing/2014/main" id="{0684D06B-F1E0-4FDD-B947-FED81B282751}"/>
                </a:ext>
              </a:extLst>
            </p:cNvPr>
            <p:cNvSpPr/>
            <p:nvPr/>
          </p:nvSpPr>
          <p:spPr>
            <a:xfrm rot="16200000">
              <a:off x="6558916" y="1566168"/>
              <a:ext cx="83119" cy="77824"/>
            </a:xfrm>
            <a:prstGeom prst="rect">
              <a:avLst/>
            </a:prstGeom>
            <a:solidFill>
              <a:srgbClr val="38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grpSp>
      <p:sp>
        <p:nvSpPr>
          <p:cNvPr id="74" name="pole tekstowe 73">
            <a:extLst>
              <a:ext uri="{FF2B5EF4-FFF2-40B4-BE49-F238E27FC236}">
                <a16:creationId xmlns:a16="http://schemas.microsoft.com/office/drawing/2014/main" id="{A6B4EB88-9906-43B0-B9FF-8BFD2B58A94C}"/>
              </a:ext>
            </a:extLst>
          </p:cNvPr>
          <p:cNvSpPr txBox="1"/>
          <p:nvPr/>
        </p:nvSpPr>
        <p:spPr>
          <a:xfrm>
            <a:off x="5884466" y="3759650"/>
            <a:ext cx="773832" cy="253916"/>
          </a:xfrm>
          <a:prstGeom prst="rect">
            <a:avLst/>
          </a:prstGeom>
          <a:solidFill>
            <a:srgbClr val="FFFFFF"/>
          </a:solidFill>
        </p:spPr>
        <p:txBody>
          <a:bodyPr wrap="square">
            <a:spAutoFit/>
          </a:bodyPr>
          <a:lstStyle/>
          <a:p>
            <a:pPr algn="ctr"/>
            <a:r>
              <a:rPr lang="pl-PL" sz="1050" b="1" i="0" u="none" strike="noStrike">
                <a:solidFill>
                  <a:schemeClr val="tx1"/>
                </a:solidFill>
                <a:effectLst/>
              </a:rPr>
              <a:t>Ogółem</a:t>
            </a:r>
            <a:endParaRPr lang="pl-PL" sz="1050" b="1"/>
          </a:p>
        </p:txBody>
      </p:sp>
      <p:grpSp>
        <p:nvGrpSpPr>
          <p:cNvPr id="75" name="Grupa 74">
            <a:extLst>
              <a:ext uri="{FF2B5EF4-FFF2-40B4-BE49-F238E27FC236}">
                <a16:creationId xmlns:a16="http://schemas.microsoft.com/office/drawing/2014/main" id="{5F99C99D-9589-4BB6-8CE9-62AA276F1C58}"/>
              </a:ext>
            </a:extLst>
          </p:cNvPr>
          <p:cNvGrpSpPr>
            <a:grpSpLocks noChangeAspect="1"/>
          </p:cNvGrpSpPr>
          <p:nvPr/>
        </p:nvGrpSpPr>
        <p:grpSpPr>
          <a:xfrm>
            <a:off x="8002292" y="3598563"/>
            <a:ext cx="406593" cy="461821"/>
            <a:chOff x="8001129" y="3982537"/>
            <a:chExt cx="284805" cy="323493"/>
          </a:xfrm>
          <a:solidFill>
            <a:srgbClr val="AD9485"/>
          </a:solidFill>
        </p:grpSpPr>
        <p:sp>
          <p:nvSpPr>
            <p:cNvPr id="76" name="Freeform 167">
              <a:extLst>
                <a:ext uri="{FF2B5EF4-FFF2-40B4-BE49-F238E27FC236}">
                  <a16:creationId xmlns:a16="http://schemas.microsoft.com/office/drawing/2014/main" id="{F381D2AA-7066-4071-961B-F5DF4227EE86}"/>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7" name="Freeform 168">
              <a:extLst>
                <a:ext uri="{FF2B5EF4-FFF2-40B4-BE49-F238E27FC236}">
                  <a16:creationId xmlns:a16="http://schemas.microsoft.com/office/drawing/2014/main" id="{2F74BE5C-B0F7-4F8D-9792-3ACF231BEE53}"/>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8" name="Freeform 169">
              <a:extLst>
                <a:ext uri="{FF2B5EF4-FFF2-40B4-BE49-F238E27FC236}">
                  <a16:creationId xmlns:a16="http://schemas.microsoft.com/office/drawing/2014/main" id="{5AE9FDA3-DA6F-43EF-97F9-79012C22C759}"/>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79" name="Prostokąt 78">
            <a:extLst>
              <a:ext uri="{FF2B5EF4-FFF2-40B4-BE49-F238E27FC236}">
                <a16:creationId xmlns:a16="http://schemas.microsoft.com/office/drawing/2014/main" id="{955DED02-E10F-4182-8299-53E726C61EEF}"/>
              </a:ext>
            </a:extLst>
          </p:cNvPr>
          <p:cNvSpPr/>
          <p:nvPr/>
        </p:nvSpPr>
        <p:spPr>
          <a:xfrm rot="16200000">
            <a:off x="5944920" y="3848903"/>
            <a:ext cx="83119" cy="7782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graphicFrame>
        <p:nvGraphicFramePr>
          <p:cNvPr id="80" name="Tabela 79">
            <a:extLst>
              <a:ext uri="{FF2B5EF4-FFF2-40B4-BE49-F238E27FC236}">
                <a16:creationId xmlns:a16="http://schemas.microsoft.com/office/drawing/2014/main" id="{1A74DEB9-B126-441A-85C6-4A4564B3F783}"/>
              </a:ext>
            </a:extLst>
          </p:cNvPr>
          <p:cNvGraphicFramePr>
            <a:graphicFrameLocks noGrp="1"/>
          </p:cNvGraphicFramePr>
          <p:nvPr>
            <p:extLst>
              <p:ext uri="{D42A27DB-BD31-4B8C-83A1-F6EECF244321}">
                <p14:modId xmlns:p14="http://schemas.microsoft.com/office/powerpoint/2010/main" val="565391568"/>
              </p:ext>
            </p:extLst>
          </p:nvPr>
        </p:nvGraphicFramePr>
        <p:xfrm>
          <a:off x="599234" y="2878971"/>
          <a:ext cx="8057635" cy="370840"/>
        </p:xfrm>
        <a:graphic>
          <a:graphicData uri="http://schemas.openxmlformats.org/drawingml/2006/table">
            <a:tbl>
              <a:tblPr firstRow="1" bandRow="1">
                <a:tableStyleId>{5C22544A-7EE6-4342-B048-85BDC9FD1C3A}</a:tableStyleId>
              </a:tblPr>
              <a:tblGrid>
                <a:gridCol w="1611527">
                  <a:extLst>
                    <a:ext uri="{9D8B030D-6E8A-4147-A177-3AD203B41FA5}">
                      <a16:colId xmlns:a16="http://schemas.microsoft.com/office/drawing/2014/main" val="2938667892"/>
                    </a:ext>
                  </a:extLst>
                </a:gridCol>
                <a:gridCol w="1611527">
                  <a:extLst>
                    <a:ext uri="{9D8B030D-6E8A-4147-A177-3AD203B41FA5}">
                      <a16:colId xmlns:a16="http://schemas.microsoft.com/office/drawing/2014/main" val="411925587"/>
                    </a:ext>
                  </a:extLst>
                </a:gridCol>
                <a:gridCol w="1611527">
                  <a:extLst>
                    <a:ext uri="{9D8B030D-6E8A-4147-A177-3AD203B41FA5}">
                      <a16:colId xmlns:a16="http://schemas.microsoft.com/office/drawing/2014/main" val="3608420190"/>
                    </a:ext>
                  </a:extLst>
                </a:gridCol>
                <a:gridCol w="1611527">
                  <a:extLst>
                    <a:ext uri="{9D8B030D-6E8A-4147-A177-3AD203B41FA5}">
                      <a16:colId xmlns:a16="http://schemas.microsoft.com/office/drawing/2014/main" val="3914826894"/>
                    </a:ext>
                  </a:extLst>
                </a:gridCol>
                <a:gridCol w="1611527">
                  <a:extLst>
                    <a:ext uri="{9D8B030D-6E8A-4147-A177-3AD203B41FA5}">
                      <a16:colId xmlns:a16="http://schemas.microsoft.com/office/drawing/2014/main" val="745105171"/>
                    </a:ext>
                  </a:extLst>
                </a:gridCol>
              </a:tblGrid>
              <a:tr h="370840">
                <a:tc>
                  <a:txBody>
                    <a:bodyPr/>
                    <a:lstStyle/>
                    <a:p>
                      <a:pPr algn="ctr" fontAlgn="b"/>
                      <a:r>
                        <a:rPr lang="pl-PL" sz="1000" b="0" i="0" u="none" strike="noStrike" kern="1200">
                          <a:solidFill>
                            <a:schemeClr val="tx1"/>
                          </a:solidFill>
                          <a:effectLst/>
                          <a:latin typeface="Calibri" panose="020F0502020204030204" pitchFamily="34" charset="0"/>
                          <a:ea typeface="+mn-ea"/>
                          <a:cs typeface="+mn-cs"/>
                        </a:rPr>
                        <a:t>tworzenie zbiorników retencyjnych</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pl-PL" sz="1000" b="0" i="0" u="none" strike="noStrike" kern="1200">
                          <a:solidFill>
                            <a:schemeClr val="tx1"/>
                          </a:solidFill>
                          <a:effectLst/>
                          <a:latin typeface="Calibri" panose="020F0502020204030204" pitchFamily="34" charset="0"/>
                          <a:ea typeface="+mn-ea"/>
                          <a:cs typeface="+mn-cs"/>
                        </a:rPr>
                        <a:t>zbieranie i wykorzystywanie wody deszczowej</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pl-PL" sz="1000" b="0" i="0" u="none" strike="noStrike" kern="1200">
                          <a:solidFill>
                            <a:schemeClr val="tx1"/>
                          </a:solidFill>
                          <a:effectLst/>
                          <a:latin typeface="Calibri" panose="020F0502020204030204" pitchFamily="34" charset="0"/>
                          <a:ea typeface="+mn-ea"/>
                          <a:cs typeface="+mn-cs"/>
                        </a:rPr>
                        <a:t>oszczędzanie wody w gospodarstwie domowym</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pl-PL" sz="1000" b="0" i="0" u="none" strike="noStrike" kern="1200">
                          <a:solidFill>
                            <a:schemeClr val="tx1"/>
                          </a:solidFill>
                          <a:effectLst/>
                          <a:latin typeface="Calibri" panose="020F0502020204030204" pitchFamily="34" charset="0"/>
                          <a:ea typeface="+mn-ea"/>
                          <a:cs typeface="+mn-cs"/>
                        </a:rPr>
                        <a:t>budowa lub rozbudowa systemów melioracyjnych</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pl-PL" sz="1000" b="0" i="0" u="none" strike="noStrike" kern="1200">
                          <a:solidFill>
                            <a:schemeClr val="tx1"/>
                          </a:solidFill>
                          <a:effectLst/>
                          <a:latin typeface="Calibri" panose="020F0502020204030204" pitchFamily="34" charset="0"/>
                          <a:ea typeface="+mn-ea"/>
                          <a:cs typeface="+mn-cs"/>
                        </a:rPr>
                        <a:t>sadzenie drzew i krzewów</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511642"/>
                  </a:ext>
                </a:extLst>
              </a:tr>
            </a:tbl>
          </a:graphicData>
        </a:graphic>
      </p:graphicFrame>
      <p:pic>
        <p:nvPicPr>
          <p:cNvPr id="82" name="Grafika 81">
            <a:extLst>
              <a:ext uri="{FF2B5EF4-FFF2-40B4-BE49-F238E27FC236}">
                <a16:creationId xmlns:a16="http://schemas.microsoft.com/office/drawing/2014/main" id="{65CCE783-DD6D-4A50-8EC1-846A22AE1BB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20297" y="2554003"/>
            <a:ext cx="360000" cy="360000"/>
          </a:xfrm>
          <a:prstGeom prst="rect">
            <a:avLst/>
          </a:prstGeom>
        </p:spPr>
      </p:pic>
      <p:pic>
        <p:nvPicPr>
          <p:cNvPr id="83" name="Grafika 82">
            <a:extLst>
              <a:ext uri="{FF2B5EF4-FFF2-40B4-BE49-F238E27FC236}">
                <a16:creationId xmlns:a16="http://schemas.microsoft.com/office/drawing/2014/main" id="{B531D38E-6C31-4DB3-A827-AEE8BBDFB79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65305" y="2554003"/>
            <a:ext cx="360000" cy="360000"/>
          </a:xfrm>
          <a:prstGeom prst="rect">
            <a:avLst/>
          </a:prstGeom>
        </p:spPr>
      </p:pic>
      <p:pic>
        <p:nvPicPr>
          <p:cNvPr id="84" name="Grafika 83">
            <a:extLst>
              <a:ext uri="{FF2B5EF4-FFF2-40B4-BE49-F238E27FC236}">
                <a16:creationId xmlns:a16="http://schemas.microsoft.com/office/drawing/2014/main" id="{E8AF9500-5E7B-434B-8E40-9913DD6D8D2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93307" y="2541104"/>
            <a:ext cx="360000" cy="360000"/>
          </a:xfrm>
          <a:prstGeom prst="rect">
            <a:avLst/>
          </a:prstGeom>
        </p:spPr>
      </p:pic>
      <p:pic>
        <p:nvPicPr>
          <p:cNvPr id="85" name="Obraz 84">
            <a:extLst>
              <a:ext uri="{FF2B5EF4-FFF2-40B4-BE49-F238E27FC236}">
                <a16:creationId xmlns:a16="http://schemas.microsoft.com/office/drawing/2014/main" id="{3CC65602-6F9D-4130-B82E-AEBFB7B882B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24876" y="2583916"/>
            <a:ext cx="288000" cy="288000"/>
          </a:xfrm>
          <a:prstGeom prst="flowChartConnector">
            <a:avLst/>
          </a:prstGeom>
        </p:spPr>
      </p:pic>
      <p:pic>
        <p:nvPicPr>
          <p:cNvPr id="86" name="Obraz 85">
            <a:extLst>
              <a:ext uri="{FF2B5EF4-FFF2-40B4-BE49-F238E27FC236}">
                <a16:creationId xmlns:a16="http://schemas.microsoft.com/office/drawing/2014/main" id="{13DFFE6E-50BA-4C03-B0D2-905E05A4AA71}"/>
              </a:ext>
            </a:extLst>
          </p:cNvPr>
          <p:cNvPicPr>
            <a:picLocks noChangeAspect="1"/>
          </p:cNvPicPr>
          <p:nvPr/>
        </p:nvPicPr>
        <p:blipFill>
          <a:blip r:embed="rId14"/>
          <a:stretch>
            <a:fillRect/>
          </a:stretch>
        </p:blipFill>
        <p:spPr>
          <a:xfrm>
            <a:off x="1220726" y="2540860"/>
            <a:ext cx="324000" cy="324000"/>
          </a:xfrm>
          <a:prstGeom prst="rect">
            <a:avLst/>
          </a:prstGeom>
        </p:spPr>
      </p:pic>
      <p:sp>
        <p:nvSpPr>
          <p:cNvPr id="87" name="pole tekstowe 86">
            <a:extLst>
              <a:ext uri="{FF2B5EF4-FFF2-40B4-BE49-F238E27FC236}">
                <a16:creationId xmlns:a16="http://schemas.microsoft.com/office/drawing/2014/main" id="{05DB3317-1C0C-4272-A901-65F8DB0157F4}"/>
              </a:ext>
            </a:extLst>
          </p:cNvPr>
          <p:cNvSpPr txBox="1"/>
          <p:nvPr/>
        </p:nvSpPr>
        <p:spPr>
          <a:xfrm>
            <a:off x="343752" y="5446489"/>
            <a:ext cx="2401947" cy="215444"/>
          </a:xfrm>
          <a:prstGeom prst="rect">
            <a:avLst/>
          </a:prstGeom>
          <a:noFill/>
        </p:spPr>
        <p:txBody>
          <a:bodyPr wrap="square">
            <a:spAutoFit/>
          </a:bodyPr>
          <a:lstStyle/>
          <a:p>
            <a:pPr>
              <a:spcBef>
                <a:spcPct val="20000"/>
              </a:spcBef>
            </a:pPr>
            <a:r>
              <a:rPr lang="pl-PL" sz="800" i="1">
                <a:solidFill>
                  <a:schemeClr val="accent6">
                    <a:lumMod val="75000"/>
                  </a:schemeClr>
                </a:solidFill>
              </a:rPr>
              <a:t>* mała liczebność - wyniki mają charakter jakościowy</a:t>
            </a:r>
          </a:p>
        </p:txBody>
      </p:sp>
      <p:sp>
        <p:nvSpPr>
          <p:cNvPr id="64" name="pole tekstowe 63">
            <a:extLst>
              <a:ext uri="{FF2B5EF4-FFF2-40B4-BE49-F238E27FC236}">
                <a16:creationId xmlns:a16="http://schemas.microsoft.com/office/drawing/2014/main" id="{96E1AFFB-B771-4243-9EDC-13A1BD3ED112}"/>
              </a:ext>
            </a:extLst>
          </p:cNvPr>
          <p:cNvSpPr txBox="1"/>
          <p:nvPr/>
        </p:nvSpPr>
        <p:spPr>
          <a:xfrm>
            <a:off x="2001474" y="3302981"/>
            <a:ext cx="839508" cy="276999"/>
          </a:xfrm>
          <a:prstGeom prst="rect">
            <a:avLst/>
          </a:prstGeom>
          <a:solidFill>
            <a:schemeClr val="bg1"/>
          </a:solidFill>
        </p:spPr>
        <p:txBody>
          <a:bodyPr wrap="square">
            <a:spAutoFit/>
          </a:bodyPr>
          <a:lstStyle/>
          <a:p>
            <a:pPr algn="ctr"/>
            <a:r>
              <a:rPr lang="pl-PL" sz="1200" b="1">
                <a:solidFill>
                  <a:srgbClr val="3898A1"/>
                </a:solidFill>
              </a:rPr>
              <a:t>TOP 5</a:t>
            </a:r>
          </a:p>
        </p:txBody>
      </p:sp>
      <p:sp>
        <p:nvSpPr>
          <p:cNvPr id="81" name="Prostokąt: zaokrąglone rogi 80">
            <a:extLst>
              <a:ext uri="{FF2B5EF4-FFF2-40B4-BE49-F238E27FC236}">
                <a16:creationId xmlns:a16="http://schemas.microsoft.com/office/drawing/2014/main" id="{4EEEDE5B-C8E6-473D-AD51-7FCBEC0E449B}"/>
              </a:ext>
            </a:extLst>
          </p:cNvPr>
          <p:cNvSpPr/>
          <p:nvPr/>
        </p:nvSpPr>
        <p:spPr>
          <a:xfrm>
            <a:off x="544192" y="1341911"/>
            <a:ext cx="8217525" cy="1954015"/>
          </a:xfrm>
          <a:prstGeom prst="roundRect">
            <a:avLst>
              <a:gd name="adj" fmla="val 10185"/>
            </a:avLst>
          </a:prstGeom>
          <a:noFill/>
          <a:ln w="6350">
            <a:solidFill>
              <a:schemeClr val="accent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ole tekstowe 56">
            <a:extLst>
              <a:ext uri="{FF2B5EF4-FFF2-40B4-BE49-F238E27FC236}">
                <a16:creationId xmlns:a16="http://schemas.microsoft.com/office/drawing/2014/main" id="{4B152991-9A86-4355-94A1-834D7E390296}"/>
              </a:ext>
            </a:extLst>
          </p:cNvPr>
          <p:cNvSpPr txBox="1"/>
          <p:nvPr/>
        </p:nvSpPr>
        <p:spPr>
          <a:xfrm>
            <a:off x="2001474" y="1176253"/>
            <a:ext cx="839508" cy="276999"/>
          </a:xfrm>
          <a:prstGeom prst="rect">
            <a:avLst/>
          </a:prstGeom>
          <a:solidFill>
            <a:schemeClr val="bg1"/>
          </a:solidFill>
        </p:spPr>
        <p:txBody>
          <a:bodyPr wrap="square">
            <a:spAutoFit/>
          </a:bodyPr>
          <a:lstStyle/>
          <a:p>
            <a:pPr algn="ctr"/>
            <a:r>
              <a:rPr lang="pl-PL" sz="1200" b="1">
                <a:solidFill>
                  <a:srgbClr val="3898A1"/>
                </a:solidFill>
              </a:rPr>
              <a:t>TOP 5</a:t>
            </a:r>
          </a:p>
        </p:txBody>
      </p:sp>
    </p:spTree>
    <p:extLst>
      <p:ext uri="{BB962C8B-B14F-4D97-AF65-F5344CB8AC3E}">
        <p14:creationId xmlns:p14="http://schemas.microsoft.com/office/powerpoint/2010/main" val="392980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prstGeom prst="rect">
            <a:avLst/>
          </a:prstGeom>
        </p:spPr>
        <p:txBody>
          <a:bodyPr/>
          <a:lstStyle/>
          <a:p>
            <a:r>
              <a:rPr lang="pl-PL" sz="1600"/>
              <a:t>Spis treści</a:t>
            </a:r>
          </a:p>
          <a:p>
            <a:endParaRPr lang="pl-PL" sz="1600"/>
          </a:p>
        </p:txBody>
      </p:sp>
      <p:sp>
        <p:nvSpPr>
          <p:cNvPr id="4" name="Symbol zastępczy tekstu 3">
            <a:extLst>
              <a:ext uri="{FF2B5EF4-FFF2-40B4-BE49-F238E27FC236}">
                <a16:creationId xmlns:a16="http://schemas.microsoft.com/office/drawing/2014/main" id="{99B97D0B-3305-4C40-84D3-BB7553C2FA9D}"/>
              </a:ext>
            </a:extLst>
          </p:cNvPr>
          <p:cNvSpPr>
            <a:spLocks noGrp="1"/>
          </p:cNvSpPr>
          <p:nvPr>
            <p:ph type="body" sz="quarter" idx="14"/>
          </p:nvPr>
        </p:nvSpPr>
        <p:spPr/>
        <p:txBody>
          <a:bodyPr/>
          <a:lstStyle/>
          <a:p>
            <a:endParaRPr lang="pl-PL"/>
          </a:p>
        </p:txBody>
      </p:sp>
      <p:sp>
        <p:nvSpPr>
          <p:cNvPr id="18" name="Prostokąt 17">
            <a:extLst>
              <a:ext uri="{FF2B5EF4-FFF2-40B4-BE49-F238E27FC236}">
                <a16:creationId xmlns:a16="http://schemas.microsoft.com/office/drawing/2014/main" id="{EC4CC82F-AFA8-4B07-874F-1781947E237E}"/>
              </a:ext>
            </a:extLst>
          </p:cNvPr>
          <p:cNvSpPr/>
          <p:nvPr/>
        </p:nvSpPr>
        <p:spPr>
          <a:xfrm>
            <a:off x="7257271" y="81234"/>
            <a:ext cx="1319652" cy="507831"/>
          </a:xfrm>
          <a:prstGeom prst="rect">
            <a:avLst/>
          </a:prstGeom>
        </p:spPr>
        <p:txBody>
          <a:bodyPr wrap="square">
            <a:spAutoFit/>
          </a:bodyPr>
          <a:lstStyle/>
          <a:p>
            <a:pPr algn="ctr"/>
            <a:r>
              <a:rPr lang="pl-PL" sz="900" dirty="0">
                <a:solidFill>
                  <a:srgbClr val="0094CF"/>
                </a:solidFill>
              </a:rPr>
              <a:t>Badanie jednotematyczne</a:t>
            </a:r>
          </a:p>
          <a:p>
            <a:pPr algn="ctr"/>
            <a:r>
              <a:rPr lang="pl-PL" sz="900" dirty="0">
                <a:solidFill>
                  <a:srgbClr val="0094CF"/>
                </a:solidFill>
              </a:rPr>
              <a:t>Zmiany klimatu</a:t>
            </a:r>
            <a:endParaRPr lang="pl-PL" sz="800" dirty="0">
              <a:solidFill>
                <a:srgbClr val="0094CF"/>
              </a:solidFill>
            </a:endParaRPr>
          </a:p>
        </p:txBody>
      </p:sp>
      <p:grpSp>
        <p:nvGrpSpPr>
          <p:cNvPr id="20" name="Grupa 19">
            <a:extLst>
              <a:ext uri="{FF2B5EF4-FFF2-40B4-BE49-F238E27FC236}">
                <a16:creationId xmlns:a16="http://schemas.microsoft.com/office/drawing/2014/main" id="{1FB27D13-BE14-46AC-BE0B-67E584A43BD4}"/>
              </a:ext>
            </a:extLst>
          </p:cNvPr>
          <p:cNvGrpSpPr/>
          <p:nvPr/>
        </p:nvGrpSpPr>
        <p:grpSpPr>
          <a:xfrm>
            <a:off x="1375026" y="1700993"/>
            <a:ext cx="3977193" cy="360040"/>
            <a:chOff x="822839" y="1809941"/>
            <a:chExt cx="3977193" cy="360040"/>
          </a:xfrm>
        </p:grpSpPr>
        <p:cxnSp>
          <p:nvCxnSpPr>
            <p:cNvPr id="21" name="Łącznik prosty 82">
              <a:extLst>
                <a:ext uri="{FF2B5EF4-FFF2-40B4-BE49-F238E27FC236}">
                  <a16:creationId xmlns:a16="http://schemas.microsoft.com/office/drawing/2014/main" id="{D226FA01-4ECA-4E94-B92C-16B70281C6EE}"/>
                </a:ext>
              </a:extLst>
            </p:cNvPr>
            <p:cNvCxnSpPr/>
            <p:nvPr/>
          </p:nvCxnSpPr>
          <p:spPr>
            <a:xfrm>
              <a:off x="1117128" y="2126983"/>
              <a:ext cx="3682904" cy="0"/>
            </a:xfrm>
            <a:prstGeom prst="line">
              <a:avLst/>
            </a:prstGeom>
            <a:ln w="3175">
              <a:gradFill flip="none" rotWithShape="1">
                <a:gsLst>
                  <a:gs pos="46000">
                    <a:srgbClr val="59595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2" name="Elipsa 41">
              <a:extLst>
                <a:ext uri="{FF2B5EF4-FFF2-40B4-BE49-F238E27FC236}">
                  <a16:creationId xmlns:a16="http://schemas.microsoft.com/office/drawing/2014/main" id="{0C10D29E-8780-42B2-A6FF-BAAFED1E2EF0}"/>
                </a:ext>
              </a:extLst>
            </p:cNvPr>
            <p:cNvSpPr/>
            <p:nvPr/>
          </p:nvSpPr>
          <p:spPr>
            <a:xfrm>
              <a:off x="822839" y="1809941"/>
              <a:ext cx="360040"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pl-PL" sz="1400" b="1" dirty="0">
                  <a:solidFill>
                    <a:schemeClr val="tx1"/>
                  </a:solidFill>
                </a:rPr>
                <a:t>3</a:t>
              </a:r>
            </a:p>
          </p:txBody>
        </p:sp>
        <p:sp>
          <p:nvSpPr>
            <p:cNvPr id="23" name="pole tekstowe 22">
              <a:extLst>
                <a:ext uri="{FF2B5EF4-FFF2-40B4-BE49-F238E27FC236}">
                  <a16:creationId xmlns:a16="http://schemas.microsoft.com/office/drawing/2014/main" id="{806E59CE-96F1-4349-8F51-F4F1846AF535}"/>
                </a:ext>
              </a:extLst>
            </p:cNvPr>
            <p:cNvSpPr txBox="1"/>
            <p:nvPr/>
          </p:nvSpPr>
          <p:spPr>
            <a:xfrm>
              <a:off x="1182879" y="1819399"/>
              <a:ext cx="1809406" cy="307777"/>
            </a:xfrm>
            <a:prstGeom prst="rect">
              <a:avLst/>
            </a:prstGeom>
            <a:noFill/>
          </p:spPr>
          <p:txBody>
            <a:bodyPr wrap="none" rtlCol="0">
              <a:spAutoFit/>
            </a:bodyPr>
            <a:lstStyle/>
            <a:p>
              <a:r>
                <a:rPr lang="pl-PL" sz="1400"/>
                <a:t>Informacje o projekcie</a:t>
              </a:r>
            </a:p>
          </p:txBody>
        </p:sp>
      </p:grpSp>
      <p:grpSp>
        <p:nvGrpSpPr>
          <p:cNvPr id="24" name="Grupa 23">
            <a:extLst>
              <a:ext uri="{FF2B5EF4-FFF2-40B4-BE49-F238E27FC236}">
                <a16:creationId xmlns:a16="http://schemas.microsoft.com/office/drawing/2014/main" id="{AECECBAA-71B5-49B3-9BA6-0E8AEB577C36}"/>
              </a:ext>
            </a:extLst>
          </p:cNvPr>
          <p:cNvGrpSpPr/>
          <p:nvPr/>
        </p:nvGrpSpPr>
        <p:grpSpPr>
          <a:xfrm>
            <a:off x="1375026" y="2384977"/>
            <a:ext cx="3977193" cy="360040"/>
            <a:chOff x="822839" y="2478338"/>
            <a:chExt cx="3977193" cy="360040"/>
          </a:xfrm>
        </p:grpSpPr>
        <p:cxnSp>
          <p:nvCxnSpPr>
            <p:cNvPr id="25" name="Łącznik prosty 82">
              <a:extLst>
                <a:ext uri="{FF2B5EF4-FFF2-40B4-BE49-F238E27FC236}">
                  <a16:creationId xmlns:a16="http://schemas.microsoft.com/office/drawing/2014/main" id="{7F277A9F-A76B-4C39-B772-DD0714BEE487}"/>
                </a:ext>
              </a:extLst>
            </p:cNvPr>
            <p:cNvCxnSpPr/>
            <p:nvPr/>
          </p:nvCxnSpPr>
          <p:spPr>
            <a:xfrm>
              <a:off x="1117128" y="2795380"/>
              <a:ext cx="3682904" cy="0"/>
            </a:xfrm>
            <a:prstGeom prst="line">
              <a:avLst/>
            </a:prstGeom>
            <a:ln w="3175">
              <a:gradFill flip="none" rotWithShape="1">
                <a:gsLst>
                  <a:gs pos="46000">
                    <a:srgbClr val="59595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6" name="Elipsa 45">
              <a:extLst>
                <a:ext uri="{FF2B5EF4-FFF2-40B4-BE49-F238E27FC236}">
                  <a16:creationId xmlns:a16="http://schemas.microsoft.com/office/drawing/2014/main" id="{FC6E0D77-4084-4434-9699-A666A9D600A5}"/>
                </a:ext>
              </a:extLst>
            </p:cNvPr>
            <p:cNvSpPr/>
            <p:nvPr/>
          </p:nvSpPr>
          <p:spPr>
            <a:xfrm>
              <a:off x="822839" y="2478338"/>
              <a:ext cx="360040"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pl-PL" sz="1400" b="1" dirty="0">
                  <a:solidFill>
                    <a:schemeClr val="tx1"/>
                  </a:solidFill>
                </a:rPr>
                <a:t>5</a:t>
              </a:r>
            </a:p>
          </p:txBody>
        </p:sp>
        <p:sp>
          <p:nvSpPr>
            <p:cNvPr id="27" name="pole tekstowe 26">
              <a:extLst>
                <a:ext uri="{FF2B5EF4-FFF2-40B4-BE49-F238E27FC236}">
                  <a16:creationId xmlns:a16="http://schemas.microsoft.com/office/drawing/2014/main" id="{0AA12697-D9A7-4483-BCE3-1743B821924E}"/>
                </a:ext>
              </a:extLst>
            </p:cNvPr>
            <p:cNvSpPr txBox="1"/>
            <p:nvPr/>
          </p:nvSpPr>
          <p:spPr>
            <a:xfrm>
              <a:off x="1182879" y="2488565"/>
              <a:ext cx="2374176" cy="307777"/>
            </a:xfrm>
            <a:prstGeom prst="rect">
              <a:avLst/>
            </a:prstGeom>
            <a:noFill/>
          </p:spPr>
          <p:txBody>
            <a:bodyPr wrap="none" rtlCol="0">
              <a:spAutoFit/>
            </a:bodyPr>
            <a:lstStyle/>
            <a:p>
              <a:r>
                <a:rPr lang="pl-PL" sz="1400"/>
                <a:t>Metodologia i struktura próby</a:t>
              </a:r>
            </a:p>
          </p:txBody>
        </p:sp>
      </p:grpSp>
      <p:grpSp>
        <p:nvGrpSpPr>
          <p:cNvPr id="28" name="Grupa 27">
            <a:extLst>
              <a:ext uri="{FF2B5EF4-FFF2-40B4-BE49-F238E27FC236}">
                <a16:creationId xmlns:a16="http://schemas.microsoft.com/office/drawing/2014/main" id="{B6D0CEEE-3FF8-4812-AF6D-4090AAEF9010}"/>
              </a:ext>
            </a:extLst>
          </p:cNvPr>
          <p:cNvGrpSpPr/>
          <p:nvPr/>
        </p:nvGrpSpPr>
        <p:grpSpPr>
          <a:xfrm>
            <a:off x="1375026" y="3068960"/>
            <a:ext cx="3977193" cy="360040"/>
            <a:chOff x="822839" y="3146735"/>
            <a:chExt cx="3977193" cy="360040"/>
          </a:xfrm>
        </p:grpSpPr>
        <p:cxnSp>
          <p:nvCxnSpPr>
            <p:cNvPr id="29" name="Łącznik prosty 82">
              <a:extLst>
                <a:ext uri="{FF2B5EF4-FFF2-40B4-BE49-F238E27FC236}">
                  <a16:creationId xmlns:a16="http://schemas.microsoft.com/office/drawing/2014/main" id="{E35D1483-DE02-493C-BFCA-BC0073D01C9E}"/>
                </a:ext>
              </a:extLst>
            </p:cNvPr>
            <p:cNvCxnSpPr/>
            <p:nvPr/>
          </p:nvCxnSpPr>
          <p:spPr>
            <a:xfrm>
              <a:off x="1117128" y="3463777"/>
              <a:ext cx="3682904" cy="0"/>
            </a:xfrm>
            <a:prstGeom prst="line">
              <a:avLst/>
            </a:prstGeom>
            <a:ln w="3175">
              <a:gradFill flip="none" rotWithShape="1">
                <a:gsLst>
                  <a:gs pos="46000">
                    <a:srgbClr val="59595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Elipsa 49">
              <a:extLst>
                <a:ext uri="{FF2B5EF4-FFF2-40B4-BE49-F238E27FC236}">
                  <a16:creationId xmlns:a16="http://schemas.microsoft.com/office/drawing/2014/main" id="{56742B4E-4044-47BD-ABC7-3F0609F70DBC}"/>
                </a:ext>
              </a:extLst>
            </p:cNvPr>
            <p:cNvSpPr/>
            <p:nvPr/>
          </p:nvSpPr>
          <p:spPr>
            <a:xfrm>
              <a:off x="822839" y="3146735"/>
              <a:ext cx="360040"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pl-PL" sz="1400" b="1" dirty="0">
                  <a:solidFill>
                    <a:schemeClr val="tx1"/>
                  </a:solidFill>
                </a:rPr>
                <a:t>10</a:t>
              </a:r>
            </a:p>
          </p:txBody>
        </p:sp>
        <p:sp>
          <p:nvSpPr>
            <p:cNvPr id="31" name="pole tekstowe 30">
              <a:extLst>
                <a:ext uri="{FF2B5EF4-FFF2-40B4-BE49-F238E27FC236}">
                  <a16:creationId xmlns:a16="http://schemas.microsoft.com/office/drawing/2014/main" id="{A39F6B20-00F6-43F5-8D53-9B54FB34661F}"/>
                </a:ext>
              </a:extLst>
            </p:cNvPr>
            <p:cNvSpPr txBox="1"/>
            <p:nvPr/>
          </p:nvSpPr>
          <p:spPr>
            <a:xfrm>
              <a:off x="1182879" y="3152237"/>
              <a:ext cx="1306961" cy="307777"/>
            </a:xfrm>
            <a:prstGeom prst="rect">
              <a:avLst/>
            </a:prstGeom>
            <a:noFill/>
          </p:spPr>
          <p:txBody>
            <a:bodyPr wrap="none" rtlCol="0">
              <a:spAutoFit/>
            </a:bodyPr>
            <a:lstStyle/>
            <a:p>
              <a:r>
                <a:rPr lang="pl-PL" sz="1400"/>
                <a:t>Wyniki badania</a:t>
              </a:r>
            </a:p>
          </p:txBody>
        </p:sp>
      </p:grpSp>
      <p:grpSp>
        <p:nvGrpSpPr>
          <p:cNvPr id="32" name="Grupa 31">
            <a:extLst>
              <a:ext uri="{FF2B5EF4-FFF2-40B4-BE49-F238E27FC236}">
                <a16:creationId xmlns:a16="http://schemas.microsoft.com/office/drawing/2014/main" id="{35D03B68-AFAC-46F8-BD95-D6A3B95FFE90}"/>
              </a:ext>
            </a:extLst>
          </p:cNvPr>
          <p:cNvGrpSpPr/>
          <p:nvPr/>
        </p:nvGrpSpPr>
        <p:grpSpPr>
          <a:xfrm>
            <a:off x="1375026" y="3795941"/>
            <a:ext cx="3977193" cy="360040"/>
            <a:chOff x="822839" y="3146735"/>
            <a:chExt cx="3977193" cy="360040"/>
          </a:xfrm>
        </p:grpSpPr>
        <p:cxnSp>
          <p:nvCxnSpPr>
            <p:cNvPr id="33" name="Łącznik prosty 82">
              <a:extLst>
                <a:ext uri="{FF2B5EF4-FFF2-40B4-BE49-F238E27FC236}">
                  <a16:creationId xmlns:a16="http://schemas.microsoft.com/office/drawing/2014/main" id="{9F27CB88-41C1-4259-B5E9-F7CB1EF89B37}"/>
                </a:ext>
              </a:extLst>
            </p:cNvPr>
            <p:cNvCxnSpPr/>
            <p:nvPr/>
          </p:nvCxnSpPr>
          <p:spPr>
            <a:xfrm>
              <a:off x="1117128" y="3463777"/>
              <a:ext cx="3682904" cy="0"/>
            </a:xfrm>
            <a:prstGeom prst="line">
              <a:avLst/>
            </a:prstGeom>
            <a:ln w="3175">
              <a:gradFill flip="none" rotWithShape="1">
                <a:gsLst>
                  <a:gs pos="46000">
                    <a:srgbClr val="59595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4" name="Elipsa 49">
              <a:extLst>
                <a:ext uri="{FF2B5EF4-FFF2-40B4-BE49-F238E27FC236}">
                  <a16:creationId xmlns:a16="http://schemas.microsoft.com/office/drawing/2014/main" id="{5BBB03E6-398F-4353-914A-A193A093856C}"/>
                </a:ext>
              </a:extLst>
            </p:cNvPr>
            <p:cNvSpPr/>
            <p:nvPr/>
          </p:nvSpPr>
          <p:spPr>
            <a:xfrm>
              <a:off x="822839" y="3146735"/>
              <a:ext cx="360040"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pl-PL" sz="1400" b="1" dirty="0">
                  <a:solidFill>
                    <a:schemeClr val="tx1"/>
                  </a:solidFill>
                </a:rPr>
                <a:t>24</a:t>
              </a:r>
            </a:p>
          </p:txBody>
        </p:sp>
        <p:sp>
          <p:nvSpPr>
            <p:cNvPr id="35" name="pole tekstowe 34">
              <a:extLst>
                <a:ext uri="{FF2B5EF4-FFF2-40B4-BE49-F238E27FC236}">
                  <a16:creationId xmlns:a16="http://schemas.microsoft.com/office/drawing/2014/main" id="{B86D48F9-FCC3-4E02-A478-A47494014BA0}"/>
                </a:ext>
              </a:extLst>
            </p:cNvPr>
            <p:cNvSpPr txBox="1"/>
            <p:nvPr/>
          </p:nvSpPr>
          <p:spPr>
            <a:xfrm>
              <a:off x="1182879" y="3152237"/>
              <a:ext cx="1710725" cy="307777"/>
            </a:xfrm>
            <a:prstGeom prst="rect">
              <a:avLst/>
            </a:prstGeom>
            <a:noFill/>
          </p:spPr>
          <p:txBody>
            <a:bodyPr wrap="none" rtlCol="0">
              <a:spAutoFit/>
            </a:bodyPr>
            <a:lstStyle/>
            <a:p>
              <a:r>
                <a:rPr lang="pl-PL" sz="1400"/>
                <a:t>Omówienie wyników</a:t>
              </a:r>
            </a:p>
          </p:txBody>
        </p:sp>
      </p:grpSp>
      <p:pic>
        <p:nvPicPr>
          <p:cNvPr id="37" name="Grafika 36" descr="Usychające drzewo">
            <a:extLst>
              <a:ext uri="{FF2B5EF4-FFF2-40B4-BE49-F238E27FC236}">
                <a16:creationId xmlns:a16="http://schemas.microsoft.com/office/drawing/2014/main" id="{33B787C1-4344-49D9-AD8A-4226EE12B4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9530" y="2006432"/>
            <a:ext cx="2374176" cy="2374176"/>
          </a:xfrm>
          <a:prstGeom prst="rect">
            <a:avLst/>
          </a:prstGeom>
        </p:spPr>
      </p:pic>
    </p:spTree>
    <p:extLst>
      <p:ext uri="{BB962C8B-B14F-4D97-AF65-F5344CB8AC3E}">
        <p14:creationId xmlns:p14="http://schemas.microsoft.com/office/powerpoint/2010/main" val="2376457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Symbol zastępczy zawartości 4" descr="Opinia na temat ograniczenia emisji gazów cieplarnianych.&#10;&#10;Wykres słupkowy skumulowany do 100% przedstawia opinię na temat ograniczenia emisji gazów cieplarnianych we wszystkich dziedzinach gospodarki (energetyka, przemysł, transport, rolnictwo, budownictwo itd.) i związanej z tym transformacji niskoemisyjnej - czyli zmianie sposobu wytwarzania energii i stopniowego zastępowania paliw kopalnym innymi źródłami energii, w tym głównie odnawialnymi (jest konieczna i powinna być traktowana priorytetowo -  58%, jest konieczna, ale nie jest priorytetem - 29%, jest niepotrzebna, bo działalność ludzka nie ma wpływu na zmiany klimatu - 3%, jest niepotrzebna, bo i tak nie uda się zahamować tempa niekorzystnych zmian - 7%, nie wiem, trudno powiedzieć - 4%).">
            <a:extLst>
              <a:ext uri="{FF2B5EF4-FFF2-40B4-BE49-F238E27FC236}">
                <a16:creationId xmlns:a16="http://schemas.microsoft.com/office/drawing/2014/main" id="{67E4965C-64DF-4461-AB9C-8A1F2B394B64}"/>
              </a:ext>
            </a:extLst>
          </p:cNvPr>
          <p:cNvGraphicFramePr>
            <a:graphicFrameLocks/>
          </p:cNvGraphicFramePr>
          <p:nvPr>
            <p:extLst>
              <p:ext uri="{D42A27DB-BD31-4B8C-83A1-F6EECF244321}">
                <p14:modId xmlns:p14="http://schemas.microsoft.com/office/powerpoint/2010/main" val="1439660634"/>
              </p:ext>
            </p:extLst>
          </p:nvPr>
        </p:nvGraphicFramePr>
        <p:xfrm>
          <a:off x="454722" y="816606"/>
          <a:ext cx="8122201" cy="4180559"/>
        </p:xfrm>
        <a:graphic>
          <a:graphicData uri="http://schemas.openxmlformats.org/drawingml/2006/chart">
            <c:chart xmlns:c="http://schemas.openxmlformats.org/drawingml/2006/chart" xmlns:r="http://schemas.openxmlformats.org/officeDocument/2006/relationships" r:id="rId3"/>
          </a:graphicData>
        </a:graphic>
      </p:graphicFrame>
      <p:sp>
        <p:nvSpPr>
          <p:cNvPr id="14" name="Prostokąt: zaokrąglone rogi 13">
            <a:extLst>
              <a:ext uri="{FF2B5EF4-FFF2-40B4-BE49-F238E27FC236}">
                <a16:creationId xmlns:a16="http://schemas.microsoft.com/office/drawing/2014/main" id="{23501F16-7C28-4031-8B99-E2D4798DBB42}"/>
              </a:ext>
            </a:extLst>
          </p:cNvPr>
          <p:cNvSpPr/>
          <p:nvPr/>
        </p:nvSpPr>
        <p:spPr>
          <a:xfrm>
            <a:off x="333052" y="3204946"/>
            <a:ext cx="4120089" cy="2204265"/>
          </a:xfrm>
          <a:prstGeom prst="roundRect">
            <a:avLst>
              <a:gd name="adj" fmla="val 104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6" name="Symbol zastępczy zawartości 4">
            <a:extLst>
              <a:ext uri="{FF2B5EF4-FFF2-40B4-BE49-F238E27FC236}">
                <a16:creationId xmlns:a16="http://schemas.microsoft.com/office/drawing/2014/main" id="{40FB7D1E-1563-43ED-AF4B-887E3D7F1981}"/>
              </a:ext>
            </a:extLst>
          </p:cNvPr>
          <p:cNvGraphicFramePr>
            <a:graphicFrameLocks/>
          </p:cNvGraphicFramePr>
          <p:nvPr>
            <p:extLst>
              <p:ext uri="{D42A27DB-BD31-4B8C-83A1-F6EECF244321}">
                <p14:modId xmlns:p14="http://schemas.microsoft.com/office/powerpoint/2010/main" val="1034610407"/>
              </p:ext>
            </p:extLst>
          </p:nvPr>
        </p:nvGraphicFramePr>
        <p:xfrm>
          <a:off x="251519" y="3119105"/>
          <a:ext cx="7584445" cy="2422506"/>
        </p:xfrm>
        <a:graphic>
          <a:graphicData uri="http://schemas.openxmlformats.org/drawingml/2006/chart">
            <c:chart xmlns:c="http://schemas.openxmlformats.org/drawingml/2006/chart" xmlns:r="http://schemas.openxmlformats.org/officeDocument/2006/relationships" r:id="rId4"/>
          </a:graphicData>
        </a:graphic>
      </p:graphicFrame>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Ograniczenie emisji gazów cieplarnianych</a:t>
            </a:r>
          </a:p>
          <a:p>
            <a:endParaRPr lang="pl-PL" sz="1600">
              <a:latin typeface="+mn-lt"/>
            </a:endParaRP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n=1005. Ze względu na wiek: 15-24 lata: n=21, 25-34 lata: n=143, 35-44 lata: n=234, 45-59 lat: n=274, 60 i więcej lat: n=322  Ze względu na wykształcenie: </a:t>
            </a:r>
            <a:br>
              <a:rPr lang="pl-PL">
                <a:solidFill>
                  <a:schemeClr val="bg1">
                    <a:lumMod val="75000"/>
                  </a:schemeClr>
                </a:solidFill>
              </a:rPr>
            </a:br>
            <a:r>
              <a:rPr lang="pl-PL">
                <a:solidFill>
                  <a:schemeClr val="bg1">
                    <a:lumMod val="75000"/>
                  </a:schemeClr>
                </a:solidFill>
              </a:rPr>
              <a:t>podstawowe, gimnazjalne: n=20, zasadnicze zawodowe: n=106, średnie: n=346, wyższe: n=529</a:t>
            </a:r>
          </a:p>
          <a:p>
            <a:endParaRPr lang="pl-PL">
              <a:solidFill>
                <a:schemeClr val="bg1">
                  <a:lumMod val="75000"/>
                </a:schemeClr>
              </a:solidFill>
            </a:endParaRP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6" y="908050"/>
            <a:ext cx="8243548" cy="336550"/>
          </a:xfrm>
        </p:spPr>
        <p:txBody>
          <a:bodyPr/>
          <a:lstStyle/>
          <a:p>
            <a:pPr algn="just"/>
            <a:r>
              <a:rPr lang="pl-PL" sz="1100"/>
              <a:t>C5. Co Pan(i) sądzi o ograniczaniu emisji gazów cieplarnianych we wszystkich dziedzinach gospodarki (energetyka, przemysł, transport, rolnictwo, budownictwo itd.) i związanej z tym transformacji niskoemisyjnej – czyli zmianie sposobu wytwarzania energii i stopniowego zastępowanie paliw kopalnych innymi źródłami energii, w tym głównie odnawialnymi?</a:t>
            </a:r>
          </a:p>
          <a:p>
            <a:pPr algn="just"/>
            <a:r>
              <a:rPr lang="pl-PL" sz="800" i="1">
                <a:solidFill>
                  <a:schemeClr val="bg1">
                    <a:lumMod val="75000"/>
                  </a:schemeClr>
                </a:solidFill>
              </a:rPr>
              <a:t>Pytanie jednokrotnego wyboru.</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a:extLst>
              <a:ext uri="{FF2B5EF4-FFF2-40B4-BE49-F238E27FC236}">
                <a16:creationId xmlns:a16="http://schemas.microsoft.com/office/drawing/2014/main" id="{738DF58A-146E-4ED0-8634-43DA24C6B3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043" y="141394"/>
            <a:ext cx="540000" cy="540000"/>
          </a:xfrm>
          <a:prstGeom prst="rect">
            <a:avLst/>
          </a:prstGeom>
        </p:spPr>
      </p:pic>
      <p:sp>
        <p:nvSpPr>
          <p:cNvPr id="10" name="Prostokąt: zaokrąglone rogi 9">
            <a:extLst>
              <a:ext uri="{FF2B5EF4-FFF2-40B4-BE49-F238E27FC236}">
                <a16:creationId xmlns:a16="http://schemas.microsoft.com/office/drawing/2014/main" id="{A35622F1-BD01-456D-BBD4-340A725BBE95}"/>
              </a:ext>
            </a:extLst>
          </p:cNvPr>
          <p:cNvSpPr/>
          <p:nvPr/>
        </p:nvSpPr>
        <p:spPr>
          <a:xfrm>
            <a:off x="4571999" y="3200400"/>
            <a:ext cx="4238947" cy="2208811"/>
          </a:xfrm>
          <a:prstGeom prst="roundRect">
            <a:avLst>
              <a:gd name="adj" fmla="val 104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1" name="Symbol zastępczy zawartości 4">
            <a:extLst>
              <a:ext uri="{FF2B5EF4-FFF2-40B4-BE49-F238E27FC236}">
                <a16:creationId xmlns:a16="http://schemas.microsoft.com/office/drawing/2014/main" id="{8F2E2832-4D59-4A29-9CB1-00B616835CDD}"/>
              </a:ext>
            </a:extLst>
          </p:cNvPr>
          <p:cNvGraphicFramePr>
            <a:graphicFrameLocks/>
          </p:cNvGraphicFramePr>
          <p:nvPr>
            <p:extLst>
              <p:ext uri="{D42A27DB-BD31-4B8C-83A1-F6EECF244321}">
                <p14:modId xmlns:p14="http://schemas.microsoft.com/office/powerpoint/2010/main" val="4001004634"/>
              </p:ext>
            </p:extLst>
          </p:nvPr>
        </p:nvGraphicFramePr>
        <p:xfrm>
          <a:off x="4531233" y="3103219"/>
          <a:ext cx="4190172" cy="2422506"/>
        </p:xfrm>
        <a:graphic>
          <a:graphicData uri="http://schemas.openxmlformats.org/drawingml/2006/chart">
            <c:chart xmlns:c="http://schemas.openxmlformats.org/drawingml/2006/chart" xmlns:r="http://schemas.openxmlformats.org/officeDocument/2006/relationships" r:id="rId7"/>
          </a:graphicData>
        </a:graphic>
      </p:graphicFrame>
      <p:sp>
        <p:nvSpPr>
          <p:cNvPr id="18" name="Prostokąt: zaokrąglone rogi 17">
            <a:extLst>
              <a:ext uri="{FF2B5EF4-FFF2-40B4-BE49-F238E27FC236}">
                <a16:creationId xmlns:a16="http://schemas.microsoft.com/office/drawing/2014/main" id="{A056ED71-C7CE-4EEF-9674-72C7F1D9DA61}"/>
              </a:ext>
            </a:extLst>
          </p:cNvPr>
          <p:cNvSpPr/>
          <p:nvPr/>
        </p:nvSpPr>
        <p:spPr>
          <a:xfrm>
            <a:off x="6630142" y="1641042"/>
            <a:ext cx="362612" cy="237423"/>
          </a:xfrm>
          <a:prstGeom prst="roundRect">
            <a:avLst/>
          </a:prstGeom>
          <a:solidFill>
            <a:schemeClr val="bg1"/>
          </a:solidFill>
          <a:ln w="12700">
            <a:solidFill>
              <a:srgbClr val="8891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88912F"/>
                </a:solidFill>
              </a:rPr>
              <a:t>87</a:t>
            </a:r>
          </a:p>
        </p:txBody>
      </p:sp>
      <p:sp>
        <p:nvSpPr>
          <p:cNvPr id="19" name="pole tekstowe 18">
            <a:extLst>
              <a:ext uri="{FF2B5EF4-FFF2-40B4-BE49-F238E27FC236}">
                <a16:creationId xmlns:a16="http://schemas.microsoft.com/office/drawing/2014/main" id="{29B416CE-3841-453C-81FF-67DC26D7AB68}"/>
              </a:ext>
            </a:extLst>
          </p:cNvPr>
          <p:cNvSpPr txBox="1"/>
          <p:nvPr/>
        </p:nvSpPr>
        <p:spPr>
          <a:xfrm>
            <a:off x="1952928" y="3335059"/>
            <a:ext cx="1170654" cy="276999"/>
          </a:xfrm>
          <a:prstGeom prst="rect">
            <a:avLst/>
          </a:prstGeom>
          <a:noFill/>
        </p:spPr>
        <p:txBody>
          <a:bodyPr wrap="square" rtlCol="0">
            <a:spAutoFit/>
          </a:bodyPr>
          <a:lstStyle/>
          <a:p>
            <a:r>
              <a:rPr lang="pl-PL" sz="1200" b="1"/>
              <a:t>Wykształcenie</a:t>
            </a:r>
          </a:p>
        </p:txBody>
      </p:sp>
      <p:sp>
        <p:nvSpPr>
          <p:cNvPr id="20" name="pole tekstowe 19">
            <a:extLst>
              <a:ext uri="{FF2B5EF4-FFF2-40B4-BE49-F238E27FC236}">
                <a16:creationId xmlns:a16="http://schemas.microsoft.com/office/drawing/2014/main" id="{F672EB8D-1A89-4450-81C5-8D97F6828301}"/>
              </a:ext>
            </a:extLst>
          </p:cNvPr>
          <p:cNvSpPr txBox="1"/>
          <p:nvPr/>
        </p:nvSpPr>
        <p:spPr>
          <a:xfrm>
            <a:off x="6241598" y="3346348"/>
            <a:ext cx="1861180" cy="276999"/>
          </a:xfrm>
          <a:prstGeom prst="rect">
            <a:avLst/>
          </a:prstGeom>
          <a:noFill/>
        </p:spPr>
        <p:txBody>
          <a:bodyPr wrap="square" rtlCol="0">
            <a:spAutoFit/>
          </a:bodyPr>
          <a:lstStyle/>
          <a:p>
            <a:r>
              <a:rPr lang="pl-PL" sz="1200" b="1"/>
              <a:t>Wiek</a:t>
            </a:r>
          </a:p>
        </p:txBody>
      </p:sp>
      <p:sp>
        <p:nvSpPr>
          <p:cNvPr id="21" name="Prostokąt: zaokrąglone rogi 20">
            <a:extLst>
              <a:ext uri="{FF2B5EF4-FFF2-40B4-BE49-F238E27FC236}">
                <a16:creationId xmlns:a16="http://schemas.microsoft.com/office/drawing/2014/main" id="{FE334883-FA6F-4FE7-B7D5-AA592D5B99F2}"/>
              </a:ext>
            </a:extLst>
          </p:cNvPr>
          <p:cNvSpPr/>
          <p:nvPr/>
        </p:nvSpPr>
        <p:spPr>
          <a:xfrm>
            <a:off x="8376467" y="3561488"/>
            <a:ext cx="396000"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100</a:t>
            </a:r>
          </a:p>
        </p:txBody>
      </p:sp>
      <p:grpSp>
        <p:nvGrpSpPr>
          <p:cNvPr id="22" name="Grafika 6">
            <a:extLst>
              <a:ext uri="{FF2B5EF4-FFF2-40B4-BE49-F238E27FC236}">
                <a16:creationId xmlns:a16="http://schemas.microsoft.com/office/drawing/2014/main" id="{8402FF29-A495-4146-B8D4-E2159FFFAED4}"/>
              </a:ext>
            </a:extLst>
          </p:cNvPr>
          <p:cNvGrpSpPr/>
          <p:nvPr/>
        </p:nvGrpSpPr>
        <p:grpSpPr>
          <a:xfrm>
            <a:off x="1472137" y="3306115"/>
            <a:ext cx="472486" cy="260084"/>
            <a:chOff x="4156710" y="3200400"/>
            <a:chExt cx="830579" cy="457199"/>
          </a:xfrm>
          <a:solidFill>
            <a:srgbClr val="AD9485"/>
          </a:solidFill>
        </p:grpSpPr>
        <p:sp>
          <p:nvSpPr>
            <p:cNvPr id="23" name="Dowolny kształt: kształt 22">
              <a:extLst>
                <a:ext uri="{FF2B5EF4-FFF2-40B4-BE49-F238E27FC236}">
                  <a16:creationId xmlns:a16="http://schemas.microsoft.com/office/drawing/2014/main" id="{5789D422-A6F3-4F1F-ACE9-1175EC7649C5}"/>
                </a:ext>
              </a:extLst>
            </p:cNvPr>
            <p:cNvSpPr/>
            <p:nvPr/>
          </p:nvSpPr>
          <p:spPr>
            <a:xfrm>
              <a:off x="4305300" y="3441382"/>
              <a:ext cx="533400" cy="216217"/>
            </a:xfrm>
            <a:custGeom>
              <a:avLst/>
              <a:gdLst>
                <a:gd name="connsiteX0" fmla="*/ 0 w 533400"/>
                <a:gd name="connsiteY0" fmla="*/ 0 h 216217"/>
                <a:gd name="connsiteX1" fmla="*/ 0 w 533400"/>
                <a:gd name="connsiteY1" fmla="*/ 111443 h 216217"/>
                <a:gd name="connsiteX2" fmla="*/ 266700 w 533400"/>
                <a:gd name="connsiteY2" fmla="*/ 216218 h 216217"/>
                <a:gd name="connsiteX3" fmla="*/ 533400 w 533400"/>
                <a:gd name="connsiteY3" fmla="*/ 111443 h 216217"/>
                <a:gd name="connsiteX4" fmla="*/ 533400 w 533400"/>
                <a:gd name="connsiteY4" fmla="*/ 0 h 216217"/>
                <a:gd name="connsiteX5" fmla="*/ 266700 w 533400"/>
                <a:gd name="connsiteY5" fmla="*/ 94298 h 216217"/>
                <a:gd name="connsiteX6" fmla="*/ 0 w 533400"/>
                <a:gd name="connsiteY6" fmla="*/ 0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216217">
                  <a:moveTo>
                    <a:pt x="0" y="0"/>
                  </a:moveTo>
                  <a:lnTo>
                    <a:pt x="0" y="111443"/>
                  </a:lnTo>
                  <a:cubicBezTo>
                    <a:pt x="0" y="163830"/>
                    <a:pt x="119063" y="216218"/>
                    <a:pt x="266700" y="216218"/>
                  </a:cubicBezTo>
                  <a:cubicBezTo>
                    <a:pt x="414338" y="216218"/>
                    <a:pt x="533400" y="163830"/>
                    <a:pt x="533400" y="111443"/>
                  </a:cubicBezTo>
                  <a:lnTo>
                    <a:pt x="533400" y="0"/>
                  </a:lnTo>
                  <a:lnTo>
                    <a:pt x="266700" y="94298"/>
                  </a:lnTo>
                  <a:lnTo>
                    <a:pt x="0" y="0"/>
                  </a:lnTo>
                  <a:close/>
                </a:path>
              </a:pathLst>
            </a:custGeom>
            <a:grpFill/>
            <a:ln w="9525" cap="flat">
              <a:noFill/>
              <a:prstDash val="solid"/>
              <a:miter/>
            </a:ln>
          </p:spPr>
          <p:txBody>
            <a:bodyPr rtlCol="0" anchor="ctr"/>
            <a:lstStyle/>
            <a:p>
              <a:endParaRPr lang="pl-PL"/>
            </a:p>
          </p:txBody>
        </p:sp>
        <p:sp>
          <p:nvSpPr>
            <p:cNvPr id="24" name="Dowolny kształt: kształt 23">
              <a:extLst>
                <a:ext uri="{FF2B5EF4-FFF2-40B4-BE49-F238E27FC236}">
                  <a16:creationId xmlns:a16="http://schemas.microsoft.com/office/drawing/2014/main" id="{F16D1C52-5491-4244-B6C5-E09273FCCEEA}"/>
                </a:ext>
              </a:extLst>
            </p:cNvPr>
            <p:cNvSpPr/>
            <p:nvPr/>
          </p:nvSpPr>
          <p:spPr>
            <a:xfrm>
              <a:off x="4156710" y="3200400"/>
              <a:ext cx="830579" cy="361950"/>
            </a:xfrm>
            <a:custGeom>
              <a:avLst/>
              <a:gdLst>
                <a:gd name="connsiteX0" fmla="*/ 415290 w 830579"/>
                <a:gd name="connsiteY0" fmla="*/ 294323 h 361950"/>
                <a:gd name="connsiteX1" fmla="*/ 830580 w 830579"/>
                <a:gd name="connsiteY1" fmla="*/ 148590 h 361950"/>
                <a:gd name="connsiteX2" fmla="*/ 415290 w 830579"/>
                <a:gd name="connsiteY2" fmla="*/ 0 h 361950"/>
                <a:gd name="connsiteX3" fmla="*/ 0 w 830579"/>
                <a:gd name="connsiteY3" fmla="*/ 148590 h 361950"/>
                <a:gd name="connsiteX4" fmla="*/ 53340 w 830579"/>
                <a:gd name="connsiteY4" fmla="*/ 167640 h 361950"/>
                <a:gd name="connsiteX5" fmla="*/ 53340 w 830579"/>
                <a:gd name="connsiteY5" fmla="*/ 342900 h 361950"/>
                <a:gd name="connsiteX6" fmla="*/ 72390 w 830579"/>
                <a:gd name="connsiteY6" fmla="*/ 361950 h 361950"/>
                <a:gd name="connsiteX7" fmla="*/ 91440 w 830579"/>
                <a:gd name="connsiteY7" fmla="*/ 342900 h 361950"/>
                <a:gd name="connsiteX8" fmla="*/ 91440 w 830579"/>
                <a:gd name="connsiteY8" fmla="*/ 180975 h 361950"/>
                <a:gd name="connsiteX9" fmla="*/ 415290 w 830579"/>
                <a:gd name="connsiteY9" fmla="*/ 29432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579" h="361950">
                  <a:moveTo>
                    <a:pt x="415290" y="294323"/>
                  </a:moveTo>
                  <a:lnTo>
                    <a:pt x="830580" y="148590"/>
                  </a:lnTo>
                  <a:lnTo>
                    <a:pt x="415290" y="0"/>
                  </a:lnTo>
                  <a:lnTo>
                    <a:pt x="0" y="148590"/>
                  </a:lnTo>
                  <a:lnTo>
                    <a:pt x="53340" y="167640"/>
                  </a:lnTo>
                  <a:lnTo>
                    <a:pt x="53340" y="342900"/>
                  </a:lnTo>
                  <a:cubicBezTo>
                    <a:pt x="53340" y="353378"/>
                    <a:pt x="61912" y="361950"/>
                    <a:pt x="72390" y="361950"/>
                  </a:cubicBezTo>
                  <a:cubicBezTo>
                    <a:pt x="82868" y="361950"/>
                    <a:pt x="91440" y="353378"/>
                    <a:pt x="91440" y="342900"/>
                  </a:cubicBezTo>
                  <a:lnTo>
                    <a:pt x="91440" y="180975"/>
                  </a:lnTo>
                  <a:lnTo>
                    <a:pt x="415290" y="294323"/>
                  </a:lnTo>
                  <a:close/>
                </a:path>
              </a:pathLst>
            </a:custGeom>
            <a:grpFill/>
            <a:ln w="9525" cap="flat">
              <a:noFill/>
              <a:prstDash val="solid"/>
              <a:miter/>
            </a:ln>
          </p:spPr>
          <p:txBody>
            <a:bodyPr rtlCol="0" anchor="ctr"/>
            <a:lstStyle/>
            <a:p>
              <a:endParaRPr lang="pl-PL"/>
            </a:p>
          </p:txBody>
        </p:sp>
      </p:grpSp>
      <p:sp>
        <p:nvSpPr>
          <p:cNvPr id="29" name="Prostokąt: zaokrąglone rogi 28">
            <a:extLst>
              <a:ext uri="{FF2B5EF4-FFF2-40B4-BE49-F238E27FC236}">
                <a16:creationId xmlns:a16="http://schemas.microsoft.com/office/drawing/2014/main" id="{50EF056A-1DD1-4DEF-B390-B66BA93A73AD}"/>
              </a:ext>
            </a:extLst>
          </p:cNvPr>
          <p:cNvSpPr/>
          <p:nvPr/>
        </p:nvSpPr>
        <p:spPr>
          <a:xfrm>
            <a:off x="2747970" y="3597874"/>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59</a:t>
            </a:r>
          </a:p>
        </p:txBody>
      </p:sp>
      <p:sp>
        <p:nvSpPr>
          <p:cNvPr id="30" name="Prostokąt: zaokrąglone rogi 29">
            <a:extLst>
              <a:ext uri="{FF2B5EF4-FFF2-40B4-BE49-F238E27FC236}">
                <a16:creationId xmlns:a16="http://schemas.microsoft.com/office/drawing/2014/main" id="{1B639B05-2820-4235-8A5A-E09F3AECBEF7}"/>
              </a:ext>
            </a:extLst>
          </p:cNvPr>
          <p:cNvSpPr/>
          <p:nvPr/>
        </p:nvSpPr>
        <p:spPr>
          <a:xfrm>
            <a:off x="3374776" y="4033802"/>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79</a:t>
            </a:r>
          </a:p>
        </p:txBody>
      </p:sp>
      <p:sp>
        <p:nvSpPr>
          <p:cNvPr id="31" name="Prostokąt: zaokrąglone rogi 30">
            <a:extLst>
              <a:ext uri="{FF2B5EF4-FFF2-40B4-BE49-F238E27FC236}">
                <a16:creationId xmlns:a16="http://schemas.microsoft.com/office/drawing/2014/main" id="{E9D5AD58-A9C7-4C8E-A99A-324C8E7AB5E8}"/>
              </a:ext>
            </a:extLst>
          </p:cNvPr>
          <p:cNvSpPr/>
          <p:nvPr/>
        </p:nvSpPr>
        <p:spPr>
          <a:xfrm>
            <a:off x="3570262" y="4442335"/>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87</a:t>
            </a:r>
          </a:p>
        </p:txBody>
      </p:sp>
      <p:sp>
        <p:nvSpPr>
          <p:cNvPr id="32" name="Prostokąt: zaokrąglone rogi 31">
            <a:extLst>
              <a:ext uri="{FF2B5EF4-FFF2-40B4-BE49-F238E27FC236}">
                <a16:creationId xmlns:a16="http://schemas.microsoft.com/office/drawing/2014/main" id="{E15FB412-A1E4-4080-898B-84B6FB427555}"/>
              </a:ext>
            </a:extLst>
          </p:cNvPr>
          <p:cNvSpPr/>
          <p:nvPr/>
        </p:nvSpPr>
        <p:spPr>
          <a:xfrm>
            <a:off x="3730011" y="4882314"/>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94</a:t>
            </a:r>
          </a:p>
        </p:txBody>
      </p:sp>
      <p:graphicFrame>
        <p:nvGraphicFramePr>
          <p:cNvPr id="33" name="Symbol zastępczy zawartości 4">
            <a:extLst>
              <a:ext uri="{FF2B5EF4-FFF2-40B4-BE49-F238E27FC236}">
                <a16:creationId xmlns:a16="http://schemas.microsoft.com/office/drawing/2014/main" id="{3699D5E7-618E-442D-9B62-35FB55DD5FE7}"/>
              </a:ext>
            </a:extLst>
          </p:cNvPr>
          <p:cNvGraphicFramePr>
            <a:graphicFrameLocks/>
          </p:cNvGraphicFramePr>
          <p:nvPr>
            <p:extLst>
              <p:ext uri="{D42A27DB-BD31-4B8C-83A1-F6EECF244321}">
                <p14:modId xmlns:p14="http://schemas.microsoft.com/office/powerpoint/2010/main" val="2792897864"/>
              </p:ext>
            </p:extLst>
          </p:nvPr>
        </p:nvGraphicFramePr>
        <p:xfrm>
          <a:off x="513254" y="2136284"/>
          <a:ext cx="7432965" cy="1047153"/>
        </p:xfrm>
        <a:graphic>
          <a:graphicData uri="http://schemas.openxmlformats.org/drawingml/2006/chart">
            <c:chart xmlns:c="http://schemas.openxmlformats.org/drawingml/2006/chart" xmlns:r="http://schemas.openxmlformats.org/officeDocument/2006/relationships" r:id="rId8"/>
          </a:graphicData>
        </a:graphic>
      </p:graphicFrame>
      <p:sp>
        <p:nvSpPr>
          <p:cNvPr id="4" name="pole tekstowe 3">
            <a:extLst>
              <a:ext uri="{FF2B5EF4-FFF2-40B4-BE49-F238E27FC236}">
                <a16:creationId xmlns:a16="http://schemas.microsoft.com/office/drawing/2014/main" id="{CE58465C-F6B1-4174-BC92-14AA620B6201}"/>
              </a:ext>
            </a:extLst>
          </p:cNvPr>
          <p:cNvSpPr txBox="1"/>
          <p:nvPr/>
        </p:nvSpPr>
        <p:spPr>
          <a:xfrm>
            <a:off x="865347" y="1813834"/>
            <a:ext cx="809992" cy="261610"/>
          </a:xfrm>
          <a:prstGeom prst="rect">
            <a:avLst/>
          </a:prstGeom>
          <a:noFill/>
        </p:spPr>
        <p:txBody>
          <a:bodyPr wrap="square" rtlCol="0">
            <a:spAutoFit/>
          </a:bodyPr>
          <a:lstStyle/>
          <a:p>
            <a:r>
              <a:rPr lang="pl-PL" sz="1100" b="1" dirty="0"/>
              <a:t>Ogółem</a:t>
            </a:r>
            <a:endParaRPr lang="pl-PL" b="1" dirty="0"/>
          </a:p>
        </p:txBody>
      </p:sp>
      <p:grpSp>
        <p:nvGrpSpPr>
          <p:cNvPr id="34" name="Grupa 33">
            <a:extLst>
              <a:ext uri="{FF2B5EF4-FFF2-40B4-BE49-F238E27FC236}">
                <a16:creationId xmlns:a16="http://schemas.microsoft.com/office/drawing/2014/main" id="{4AB6217D-9CC5-49C0-9595-9DE0D2279832}"/>
              </a:ext>
            </a:extLst>
          </p:cNvPr>
          <p:cNvGrpSpPr>
            <a:grpSpLocks noChangeAspect="1"/>
          </p:cNvGrpSpPr>
          <p:nvPr/>
        </p:nvGrpSpPr>
        <p:grpSpPr>
          <a:xfrm>
            <a:off x="5962602" y="3242199"/>
            <a:ext cx="268985" cy="324000"/>
            <a:chOff x="6299205" y="3543307"/>
            <a:chExt cx="558800" cy="673091"/>
          </a:xfrm>
          <a:solidFill>
            <a:srgbClr val="AD9485"/>
          </a:solidFill>
        </p:grpSpPr>
        <p:sp>
          <p:nvSpPr>
            <p:cNvPr id="35" name="Freeform 32">
              <a:extLst>
                <a:ext uri="{FF2B5EF4-FFF2-40B4-BE49-F238E27FC236}">
                  <a16:creationId xmlns:a16="http://schemas.microsoft.com/office/drawing/2014/main" id="{7CCCAEDF-AC48-4916-9EC1-CC8C1B32A06D}"/>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6" name="Freeform 33">
              <a:extLst>
                <a:ext uri="{FF2B5EF4-FFF2-40B4-BE49-F238E27FC236}">
                  <a16:creationId xmlns:a16="http://schemas.microsoft.com/office/drawing/2014/main" id="{60B0FCB7-8436-4EFF-AAE5-D4ECA5F94BA0}"/>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7" name="Freeform 34">
              <a:extLst>
                <a:ext uri="{FF2B5EF4-FFF2-40B4-BE49-F238E27FC236}">
                  <a16:creationId xmlns:a16="http://schemas.microsoft.com/office/drawing/2014/main" id="{4E3D4482-93E9-4E46-B2C0-9D8823C82C5E}"/>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8" name="Freeform 35">
              <a:extLst>
                <a:ext uri="{FF2B5EF4-FFF2-40B4-BE49-F238E27FC236}">
                  <a16:creationId xmlns:a16="http://schemas.microsoft.com/office/drawing/2014/main" id="{6F0C0556-FEFF-4C56-B6C5-5DE99605B87F}"/>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9" name="Freeform 36">
              <a:extLst>
                <a:ext uri="{FF2B5EF4-FFF2-40B4-BE49-F238E27FC236}">
                  <a16:creationId xmlns:a16="http://schemas.microsoft.com/office/drawing/2014/main" id="{4100F15A-16DB-4DF9-9FE9-D7A3A6A66E31}"/>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0" name="Freeform 37">
              <a:extLst>
                <a:ext uri="{FF2B5EF4-FFF2-40B4-BE49-F238E27FC236}">
                  <a16:creationId xmlns:a16="http://schemas.microsoft.com/office/drawing/2014/main" id="{95F0F774-EFDC-49F8-8DF8-CB074DA3F5C3}"/>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42" name="Prostokąt: zaokrąglone rogi 41">
            <a:extLst>
              <a:ext uri="{FF2B5EF4-FFF2-40B4-BE49-F238E27FC236}">
                <a16:creationId xmlns:a16="http://schemas.microsoft.com/office/drawing/2014/main" id="{B00A219E-AAD1-49F2-876D-89B748F5CCAD}"/>
              </a:ext>
            </a:extLst>
          </p:cNvPr>
          <p:cNvSpPr/>
          <p:nvPr/>
        </p:nvSpPr>
        <p:spPr>
          <a:xfrm>
            <a:off x="7943028" y="4230035"/>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85</a:t>
            </a:r>
          </a:p>
        </p:txBody>
      </p:sp>
      <p:sp>
        <p:nvSpPr>
          <p:cNvPr id="43" name="Prostokąt: zaokrąglone rogi 42">
            <a:extLst>
              <a:ext uri="{FF2B5EF4-FFF2-40B4-BE49-F238E27FC236}">
                <a16:creationId xmlns:a16="http://schemas.microsoft.com/office/drawing/2014/main" id="{805DA863-48A2-4DEA-8CB0-686886815B09}"/>
              </a:ext>
            </a:extLst>
          </p:cNvPr>
          <p:cNvSpPr/>
          <p:nvPr/>
        </p:nvSpPr>
        <p:spPr>
          <a:xfrm>
            <a:off x="8074218" y="3911024"/>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90</a:t>
            </a:r>
          </a:p>
        </p:txBody>
      </p:sp>
      <p:sp>
        <p:nvSpPr>
          <p:cNvPr id="44" name="Prostokąt: zaokrąglone rogi 43">
            <a:extLst>
              <a:ext uri="{FF2B5EF4-FFF2-40B4-BE49-F238E27FC236}">
                <a16:creationId xmlns:a16="http://schemas.microsoft.com/office/drawing/2014/main" id="{6F86BB9C-94F9-449D-8C0F-1EC8332BF006}"/>
              </a:ext>
            </a:extLst>
          </p:cNvPr>
          <p:cNvSpPr/>
          <p:nvPr/>
        </p:nvSpPr>
        <p:spPr>
          <a:xfrm>
            <a:off x="8123302" y="4568810"/>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91</a:t>
            </a:r>
          </a:p>
        </p:txBody>
      </p:sp>
      <p:sp>
        <p:nvSpPr>
          <p:cNvPr id="45" name="Prostokąt: zaokrąglone rogi 44">
            <a:extLst>
              <a:ext uri="{FF2B5EF4-FFF2-40B4-BE49-F238E27FC236}">
                <a16:creationId xmlns:a16="http://schemas.microsoft.com/office/drawing/2014/main" id="{A04FA467-FE84-4E26-916A-BA5326123F3C}"/>
              </a:ext>
            </a:extLst>
          </p:cNvPr>
          <p:cNvSpPr/>
          <p:nvPr/>
        </p:nvSpPr>
        <p:spPr>
          <a:xfrm>
            <a:off x="7809622" y="4911647"/>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a:solidFill>
                  <a:srgbClr val="509133"/>
                </a:solidFill>
              </a:rPr>
              <a:t>80</a:t>
            </a:r>
          </a:p>
        </p:txBody>
      </p:sp>
      <p:sp>
        <p:nvSpPr>
          <p:cNvPr id="46" name="pole tekstowe 45">
            <a:extLst>
              <a:ext uri="{FF2B5EF4-FFF2-40B4-BE49-F238E27FC236}">
                <a16:creationId xmlns:a16="http://schemas.microsoft.com/office/drawing/2014/main" id="{32EC0AC0-7036-4C3A-B89B-8C7E148608F1}"/>
              </a:ext>
            </a:extLst>
          </p:cNvPr>
          <p:cNvSpPr txBox="1"/>
          <p:nvPr/>
        </p:nvSpPr>
        <p:spPr>
          <a:xfrm>
            <a:off x="333052" y="5409211"/>
            <a:ext cx="2401947" cy="215444"/>
          </a:xfrm>
          <a:prstGeom prst="rect">
            <a:avLst/>
          </a:prstGeom>
          <a:noFill/>
        </p:spPr>
        <p:txBody>
          <a:bodyPr wrap="square">
            <a:spAutoFit/>
          </a:bodyPr>
          <a:lstStyle/>
          <a:p>
            <a:pPr>
              <a:spcBef>
                <a:spcPct val="20000"/>
              </a:spcBef>
            </a:pPr>
            <a:r>
              <a:rPr lang="pl-PL" sz="800" i="1">
                <a:solidFill>
                  <a:schemeClr val="accent6">
                    <a:lumMod val="75000"/>
                  </a:schemeClr>
                </a:solidFill>
              </a:rPr>
              <a:t>* mała liczebność - wyniki mają charakter jakościowy</a:t>
            </a:r>
          </a:p>
        </p:txBody>
      </p:sp>
      <p:sp>
        <p:nvSpPr>
          <p:cNvPr id="41" name="pole tekstowe 40">
            <a:extLst>
              <a:ext uri="{FF2B5EF4-FFF2-40B4-BE49-F238E27FC236}">
                <a16:creationId xmlns:a16="http://schemas.microsoft.com/office/drawing/2014/main" id="{EABC7EDE-6486-4EC6-8184-13CACA507619}"/>
              </a:ext>
            </a:extLst>
          </p:cNvPr>
          <p:cNvSpPr txBox="1"/>
          <p:nvPr/>
        </p:nvSpPr>
        <p:spPr>
          <a:xfrm>
            <a:off x="6797157" y="2209763"/>
            <a:ext cx="1924248" cy="944940"/>
          </a:xfrm>
          <a:prstGeom prst="wedgeRoundRectCallout">
            <a:avLst>
              <a:gd name="adj1" fmla="val -58931"/>
              <a:gd name="adj2" fmla="val -58393"/>
              <a:gd name="adj3" fmla="val 16667"/>
            </a:avLst>
          </a:prstGeom>
          <a:solidFill>
            <a:schemeClr val="bg1"/>
          </a:solidFill>
          <a:ln>
            <a:solidFill>
              <a:srgbClr val="88912F"/>
            </a:solidFill>
            <a:prstDash val="dash"/>
          </a:ln>
        </p:spPr>
        <p:txBody>
          <a:bodyPr wrap="square">
            <a:spAutoFit/>
          </a:bodyPr>
          <a:lstStyle/>
          <a:p>
            <a:pPr marL="0" defTabSz="914400" rtl="0" eaLnBrk="1" fontAlgn="t" latinLnBrk="0" hangingPunct="1"/>
            <a:r>
              <a:rPr lang="pl-PL" b="1" i="1" dirty="0">
                <a:solidFill>
                  <a:srgbClr val="88912F"/>
                </a:solidFill>
                <a:latin typeface="Calibri" panose="020F0502020204030204" pitchFamily="34" charset="0"/>
              </a:rPr>
              <a:t>prawie 90% osób </a:t>
            </a:r>
            <a:endParaRPr lang="pl-PL" i="1" dirty="0">
              <a:solidFill>
                <a:srgbClr val="88912F"/>
              </a:solidFill>
              <a:latin typeface="Calibri" panose="020F0502020204030204" pitchFamily="34" charset="0"/>
            </a:endParaRPr>
          </a:p>
          <a:p>
            <a:pPr marL="0" defTabSz="914400" rtl="0" eaLnBrk="1" fontAlgn="t" latinLnBrk="0" hangingPunct="1"/>
            <a:r>
              <a:rPr lang="pl-PL" sz="1050" i="1" dirty="0">
                <a:solidFill>
                  <a:srgbClr val="88912F"/>
                </a:solidFill>
                <a:latin typeface="Calibri" panose="020F0502020204030204" pitchFamily="34" charset="0"/>
              </a:rPr>
              <a:t>uważa, że istnieje konieczność ograniczenia emisji gazów cieplarnianych.</a:t>
            </a:r>
            <a:endParaRPr lang="pl-PL" sz="1050" i="1" u="none" strike="noStrike" kern="1200" dirty="0">
              <a:solidFill>
                <a:srgbClr val="88912F"/>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3294889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 name="Tabela 141">
            <a:extLst>
              <a:ext uri="{FF2B5EF4-FFF2-40B4-BE49-F238E27FC236}">
                <a16:creationId xmlns:a16="http://schemas.microsoft.com/office/drawing/2014/main" id="{96D17451-A822-412F-AE38-9AEF2EB0F808}"/>
              </a:ext>
            </a:extLst>
          </p:cNvPr>
          <p:cNvGraphicFramePr>
            <a:graphicFrameLocks noGrp="1"/>
          </p:cNvGraphicFramePr>
          <p:nvPr>
            <p:extLst>
              <p:ext uri="{D42A27DB-BD31-4B8C-83A1-F6EECF244321}">
                <p14:modId xmlns:p14="http://schemas.microsoft.com/office/powerpoint/2010/main" val="2331122348"/>
              </p:ext>
            </p:extLst>
          </p:nvPr>
        </p:nvGraphicFramePr>
        <p:xfrm>
          <a:off x="529734" y="4774095"/>
          <a:ext cx="7996927" cy="619125"/>
        </p:xfrm>
        <a:graphic>
          <a:graphicData uri="http://schemas.openxmlformats.org/drawingml/2006/table">
            <a:tbl>
              <a:tblPr firstRow="1" bandRow="1">
                <a:tableStyleId>{5C22544A-7EE6-4342-B048-85BDC9FD1C3A}</a:tableStyleId>
              </a:tblPr>
              <a:tblGrid>
                <a:gridCol w="1517142">
                  <a:extLst>
                    <a:ext uri="{9D8B030D-6E8A-4147-A177-3AD203B41FA5}">
                      <a16:colId xmlns:a16="http://schemas.microsoft.com/office/drawing/2014/main" val="2938667892"/>
                    </a:ext>
                  </a:extLst>
                </a:gridCol>
                <a:gridCol w="1295957">
                  <a:extLst>
                    <a:ext uri="{9D8B030D-6E8A-4147-A177-3AD203B41FA5}">
                      <a16:colId xmlns:a16="http://schemas.microsoft.com/office/drawing/2014/main" val="411925587"/>
                    </a:ext>
                  </a:extLst>
                </a:gridCol>
                <a:gridCol w="1295957">
                  <a:extLst>
                    <a:ext uri="{9D8B030D-6E8A-4147-A177-3AD203B41FA5}">
                      <a16:colId xmlns:a16="http://schemas.microsoft.com/office/drawing/2014/main" val="3608420190"/>
                    </a:ext>
                  </a:extLst>
                </a:gridCol>
                <a:gridCol w="1295957">
                  <a:extLst>
                    <a:ext uri="{9D8B030D-6E8A-4147-A177-3AD203B41FA5}">
                      <a16:colId xmlns:a16="http://schemas.microsoft.com/office/drawing/2014/main" val="3914826894"/>
                    </a:ext>
                  </a:extLst>
                </a:gridCol>
                <a:gridCol w="1295957">
                  <a:extLst>
                    <a:ext uri="{9D8B030D-6E8A-4147-A177-3AD203B41FA5}">
                      <a16:colId xmlns:a16="http://schemas.microsoft.com/office/drawing/2014/main" val="745105171"/>
                    </a:ext>
                  </a:extLst>
                </a:gridCol>
                <a:gridCol w="1295957">
                  <a:extLst>
                    <a:ext uri="{9D8B030D-6E8A-4147-A177-3AD203B41FA5}">
                      <a16:colId xmlns:a16="http://schemas.microsoft.com/office/drawing/2014/main" val="4052543113"/>
                    </a:ext>
                  </a:extLst>
                </a:gridCol>
              </a:tblGrid>
              <a:tr h="466725">
                <a:tc>
                  <a:txBody>
                    <a:bodyPr/>
                    <a:lstStyle/>
                    <a:p>
                      <a:pPr algn="ctr" fontAlgn="ctr"/>
                      <a:r>
                        <a:rPr lang="pl-PL" sz="1000" b="0" u="none" strike="noStrike">
                          <a:solidFill>
                            <a:schemeClr val="tx1"/>
                          </a:solidFill>
                          <a:effectLst/>
                          <a:latin typeface="Calibri" panose="020F0502020204030204" pitchFamily="34" charset="0"/>
                          <a:cs typeface="Calibri" panose="020F0502020204030204" pitchFamily="34" charset="0"/>
                        </a:rPr>
                        <a:t>wymianę </a:t>
                      </a:r>
                      <a:br>
                        <a:rPr lang="pl-PL" sz="1000" b="0" u="none" strike="noStrike">
                          <a:solidFill>
                            <a:schemeClr val="tx1"/>
                          </a:solidFill>
                          <a:effectLst/>
                          <a:latin typeface="Calibri" panose="020F0502020204030204" pitchFamily="34" charset="0"/>
                          <a:cs typeface="Calibri" panose="020F0502020204030204" pitchFamily="34" charset="0"/>
                        </a:rPr>
                      </a:br>
                      <a:r>
                        <a:rPr lang="pl-PL" sz="1000" b="0" u="none" strike="noStrike">
                          <a:solidFill>
                            <a:schemeClr val="tx1"/>
                          </a:solidFill>
                          <a:effectLst/>
                          <a:latin typeface="Calibri" panose="020F0502020204030204" pitchFamily="34" charset="0"/>
                          <a:cs typeface="Calibri" panose="020F0502020204030204" pitchFamily="34" charset="0"/>
                        </a:rPr>
                        <a:t>wysokoemisyjnych elektrowni na odnawialne źródła energii </a:t>
                      </a:r>
                      <a:endParaRPr lang="pl-PL"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zmiana codziennych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nawyków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konsumenckich</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ekologiczne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rolnictwo</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ocieplanie </a:t>
                      </a:r>
                    </a:p>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budynków</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rozwój </a:t>
                      </a:r>
                    </a:p>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elektromobilności</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b="0" u="none" strike="noStrike" kern="1200" dirty="0">
                          <a:solidFill>
                            <a:schemeClr val="tx1"/>
                          </a:solidFill>
                          <a:effectLst/>
                          <a:latin typeface="Calibri" panose="020F0502020204030204" pitchFamily="34" charset="0"/>
                          <a:ea typeface="+mn-ea"/>
                          <a:cs typeface="Calibri" panose="020F0502020204030204" pitchFamily="34" charset="0"/>
                        </a:rPr>
                        <a:t>rozwój </a:t>
                      </a:r>
                    </a:p>
                    <a:p>
                      <a:pPr marL="0" algn="ctr" defTabSz="914400" rtl="0" eaLnBrk="1" fontAlgn="ctr" latinLnBrk="0" hangingPunct="1"/>
                      <a:r>
                        <a:rPr lang="pl-PL" sz="1000" b="0" u="none" strike="noStrike" kern="1200" dirty="0">
                          <a:solidFill>
                            <a:schemeClr val="tx1"/>
                          </a:solidFill>
                          <a:effectLst/>
                          <a:latin typeface="Calibri" panose="020F0502020204030204" pitchFamily="34" charset="0"/>
                          <a:ea typeface="+mn-ea"/>
                          <a:cs typeface="Calibri" panose="020F0502020204030204" pitchFamily="34" charset="0"/>
                        </a:rPr>
                        <a:t>energetyki jądrowej</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511642"/>
                  </a:ext>
                </a:extLst>
              </a:tr>
            </a:tbl>
          </a:graphicData>
        </a:graphic>
      </p:graphicFrame>
      <p:graphicFrame>
        <p:nvGraphicFramePr>
          <p:cNvPr id="93" name="Wykres 92">
            <a:extLst>
              <a:ext uri="{FF2B5EF4-FFF2-40B4-BE49-F238E27FC236}">
                <a16:creationId xmlns:a16="http://schemas.microsoft.com/office/drawing/2014/main" id="{C8D35E7B-FEDC-4CF0-ADB5-67DBE57BD9AE}"/>
              </a:ext>
            </a:extLst>
          </p:cNvPr>
          <p:cNvGraphicFramePr/>
          <p:nvPr>
            <p:extLst>
              <p:ext uri="{D42A27DB-BD31-4B8C-83A1-F6EECF244321}">
                <p14:modId xmlns:p14="http://schemas.microsoft.com/office/powerpoint/2010/main" val="1683047740"/>
              </p:ext>
            </p:extLst>
          </p:nvPr>
        </p:nvGraphicFramePr>
        <p:xfrm>
          <a:off x="417728" y="2989883"/>
          <a:ext cx="8308544" cy="1773378"/>
        </p:xfrm>
        <a:graphic>
          <a:graphicData uri="http://schemas.openxmlformats.org/drawingml/2006/chart">
            <c:chart xmlns:c="http://schemas.openxmlformats.org/drawingml/2006/chart" xmlns:r="http://schemas.openxmlformats.org/officeDocument/2006/relationships" r:id="rId3"/>
          </a:graphicData>
        </a:graphic>
      </p:graphicFrame>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Działania związane z transformacją niskoemisyjną</a:t>
            </a:r>
          </a:p>
          <a:p>
            <a:endParaRPr lang="pl-PL" sz="1600">
              <a:latin typeface="+mn-lt"/>
            </a:endParaRP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n=1005. Ze względu na płeć: mężczyzna: n=472, kobieta: n=533. </a:t>
            </a: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5" y="908050"/>
            <a:ext cx="8486775" cy="252413"/>
          </a:xfrm>
        </p:spPr>
        <p:txBody>
          <a:bodyPr/>
          <a:lstStyle/>
          <a:p>
            <a:pPr algn="just"/>
            <a:r>
              <a:rPr lang="pl-PL" sz="1100"/>
              <a:t>C6. Jakie działania uważa Pan(i) za najpotrzebniejsze w transformacji niskoemisyjnej?</a:t>
            </a:r>
          </a:p>
          <a:p>
            <a:pPr algn="just"/>
            <a:r>
              <a:rPr lang="pl-PL" sz="800" i="1">
                <a:solidFill>
                  <a:schemeClr val="bg1">
                    <a:lumMod val="75000"/>
                  </a:schemeClr>
                </a:solidFill>
              </a:rPr>
              <a:t>Pytanie wielokrotnego wyboru.</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a:extLst>
              <a:ext uri="{FF2B5EF4-FFF2-40B4-BE49-F238E27FC236}">
                <a16:creationId xmlns:a16="http://schemas.microsoft.com/office/drawing/2014/main" id="{738DF58A-146E-4ED0-8634-43DA24C6B3D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8043" y="141394"/>
            <a:ext cx="540000" cy="540000"/>
          </a:xfrm>
          <a:prstGeom prst="rect">
            <a:avLst/>
          </a:prstGeom>
        </p:spPr>
      </p:pic>
      <p:graphicFrame>
        <p:nvGraphicFramePr>
          <p:cNvPr id="47" name="Tabela 46">
            <a:extLst>
              <a:ext uri="{FF2B5EF4-FFF2-40B4-BE49-F238E27FC236}">
                <a16:creationId xmlns:a16="http://schemas.microsoft.com/office/drawing/2014/main" id="{8374A079-F612-4912-8DD6-284D91AB60CB}"/>
              </a:ext>
            </a:extLst>
          </p:cNvPr>
          <p:cNvGraphicFramePr>
            <a:graphicFrameLocks noGrp="1"/>
          </p:cNvGraphicFramePr>
          <p:nvPr>
            <p:extLst>
              <p:ext uri="{D42A27DB-BD31-4B8C-83A1-F6EECF244321}">
                <p14:modId xmlns:p14="http://schemas.microsoft.com/office/powerpoint/2010/main" val="1938805956"/>
              </p:ext>
            </p:extLst>
          </p:nvPr>
        </p:nvGraphicFramePr>
        <p:xfrm>
          <a:off x="368135" y="2284237"/>
          <a:ext cx="8101240" cy="751640"/>
        </p:xfrm>
        <a:graphic>
          <a:graphicData uri="http://schemas.openxmlformats.org/drawingml/2006/table">
            <a:tbl>
              <a:tblPr firstRow="1" bandRow="1">
                <a:tableStyleId>{5C22544A-7EE6-4342-B048-85BDC9FD1C3A}</a:tableStyleId>
              </a:tblPr>
              <a:tblGrid>
                <a:gridCol w="1558260">
                  <a:extLst>
                    <a:ext uri="{9D8B030D-6E8A-4147-A177-3AD203B41FA5}">
                      <a16:colId xmlns:a16="http://schemas.microsoft.com/office/drawing/2014/main" val="2938667892"/>
                    </a:ext>
                  </a:extLst>
                </a:gridCol>
                <a:gridCol w="1308596">
                  <a:extLst>
                    <a:ext uri="{9D8B030D-6E8A-4147-A177-3AD203B41FA5}">
                      <a16:colId xmlns:a16="http://schemas.microsoft.com/office/drawing/2014/main" val="411925587"/>
                    </a:ext>
                  </a:extLst>
                </a:gridCol>
                <a:gridCol w="1308596">
                  <a:extLst>
                    <a:ext uri="{9D8B030D-6E8A-4147-A177-3AD203B41FA5}">
                      <a16:colId xmlns:a16="http://schemas.microsoft.com/office/drawing/2014/main" val="3608420190"/>
                    </a:ext>
                  </a:extLst>
                </a:gridCol>
                <a:gridCol w="1308596">
                  <a:extLst>
                    <a:ext uri="{9D8B030D-6E8A-4147-A177-3AD203B41FA5}">
                      <a16:colId xmlns:a16="http://schemas.microsoft.com/office/drawing/2014/main" val="3914826894"/>
                    </a:ext>
                  </a:extLst>
                </a:gridCol>
                <a:gridCol w="1308596">
                  <a:extLst>
                    <a:ext uri="{9D8B030D-6E8A-4147-A177-3AD203B41FA5}">
                      <a16:colId xmlns:a16="http://schemas.microsoft.com/office/drawing/2014/main" val="745105171"/>
                    </a:ext>
                  </a:extLst>
                </a:gridCol>
                <a:gridCol w="1308596">
                  <a:extLst>
                    <a:ext uri="{9D8B030D-6E8A-4147-A177-3AD203B41FA5}">
                      <a16:colId xmlns:a16="http://schemas.microsoft.com/office/drawing/2014/main" val="4052543113"/>
                    </a:ext>
                  </a:extLst>
                </a:gridCol>
              </a:tblGrid>
              <a:tr h="284915">
                <a:tc>
                  <a:txBody>
                    <a:bodyPr/>
                    <a:lstStyle/>
                    <a:p>
                      <a:pPr algn="ctr" fontAlgn="ctr"/>
                      <a:r>
                        <a:rPr lang="pl-PL" sz="1400" b="1" i="0" u="none" strike="noStrike">
                          <a:solidFill>
                            <a:schemeClr val="tx1"/>
                          </a:solidFill>
                          <a:effectLst/>
                          <a:latin typeface="Calibri" panose="020F0502020204030204" pitchFamily="34" charset="0"/>
                          <a:cs typeface="Calibri" panose="020F0502020204030204" pitchFamily="34" charset="0"/>
                        </a:rPr>
                        <a:t>72%</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400" b="1" i="0" u="none" strike="noStrike">
                          <a:solidFill>
                            <a:schemeClr val="tx1"/>
                          </a:solidFill>
                          <a:effectLst/>
                          <a:latin typeface="Calibri" panose="020F0502020204030204" pitchFamily="34" charset="0"/>
                          <a:cs typeface="Calibri" panose="020F0502020204030204" pitchFamily="34" charset="0"/>
                        </a:rPr>
                        <a:t>54%</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400" b="1" i="0" u="none" strike="noStrike">
                          <a:solidFill>
                            <a:schemeClr val="tx1"/>
                          </a:solidFill>
                          <a:effectLst/>
                          <a:latin typeface="Calibri" panose="020F0502020204030204" pitchFamily="34" charset="0"/>
                          <a:cs typeface="Calibri" panose="020F0502020204030204" pitchFamily="34" charset="0"/>
                        </a:rPr>
                        <a:t>41%</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400" b="1" i="0" u="none" strike="noStrike" kern="1200">
                          <a:solidFill>
                            <a:schemeClr val="tx1"/>
                          </a:solidFill>
                          <a:effectLst/>
                          <a:latin typeface="Calibri" panose="020F0502020204030204" pitchFamily="34" charset="0"/>
                          <a:ea typeface="+mn-ea"/>
                          <a:cs typeface="Calibri" panose="020F0502020204030204" pitchFamily="34" charset="0"/>
                        </a:rPr>
                        <a:t>39%</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400" b="1" i="0" u="none" strike="noStrike" kern="1200">
                          <a:solidFill>
                            <a:schemeClr val="tx1"/>
                          </a:solidFill>
                          <a:effectLst/>
                          <a:latin typeface="Calibri" panose="020F0502020204030204" pitchFamily="34" charset="0"/>
                          <a:ea typeface="+mn-ea"/>
                          <a:cs typeface="Calibri" panose="020F0502020204030204" pitchFamily="34" charset="0"/>
                        </a:rPr>
                        <a:t>29%</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400" b="1" i="0" u="none" strike="noStrike" kern="1200">
                          <a:solidFill>
                            <a:schemeClr val="tx1"/>
                          </a:solidFill>
                          <a:effectLst/>
                          <a:latin typeface="Calibri" panose="020F0502020204030204" pitchFamily="34" charset="0"/>
                          <a:ea typeface="+mn-ea"/>
                          <a:cs typeface="Calibri" panose="020F0502020204030204" pitchFamily="34" charset="0"/>
                        </a:rPr>
                        <a:t>22%</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0447168"/>
                  </a:ext>
                </a:extLst>
              </a:tr>
              <a:tr h="370840">
                <a:tc>
                  <a:txBody>
                    <a:bodyPr/>
                    <a:lstStyle/>
                    <a:p>
                      <a:pPr algn="ctr" fontAlgn="ctr"/>
                      <a:r>
                        <a:rPr lang="pl-PL" sz="1000" u="none" strike="noStrike">
                          <a:effectLst/>
                          <a:latin typeface="Calibri" panose="020F0502020204030204" pitchFamily="34" charset="0"/>
                          <a:cs typeface="Calibri" panose="020F0502020204030204" pitchFamily="34" charset="0"/>
                        </a:rPr>
                        <a:t>wymianę wysokoemisyjnych elektrowni na </a:t>
                      </a:r>
                    </a:p>
                    <a:p>
                      <a:pPr algn="ctr" fontAlgn="ctr"/>
                      <a:r>
                        <a:rPr lang="pl-PL" sz="1000" u="none" strike="noStrike">
                          <a:effectLst/>
                          <a:latin typeface="Calibri" panose="020F0502020204030204" pitchFamily="34" charset="0"/>
                          <a:cs typeface="Calibri" panose="020F0502020204030204" pitchFamily="34" charset="0"/>
                        </a:rPr>
                        <a:t>odnawialne źródła energii </a:t>
                      </a:r>
                      <a:endParaRPr lang="pl-PL"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zmiana codziennych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nawyków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konsumenckich</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ekologiczne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rolnictwo</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u="none" strike="noStrike" kern="1200">
                          <a:solidFill>
                            <a:schemeClr val="dk1"/>
                          </a:solidFill>
                          <a:effectLst/>
                          <a:latin typeface="Calibri" panose="020F0502020204030204" pitchFamily="34" charset="0"/>
                          <a:ea typeface="+mn-ea"/>
                          <a:cs typeface="Calibri" panose="020F0502020204030204" pitchFamily="34" charset="0"/>
                        </a:rPr>
                        <a:t>ocieplanie </a:t>
                      </a:r>
                    </a:p>
                    <a:p>
                      <a:pPr marL="0" algn="ctr" defTabSz="914400" rtl="0" eaLnBrk="1" fontAlgn="ctr" latinLnBrk="0" hangingPunct="1"/>
                      <a:r>
                        <a:rPr lang="pl-PL" sz="1000" u="none" strike="noStrike" kern="1200">
                          <a:solidFill>
                            <a:schemeClr val="dk1"/>
                          </a:solidFill>
                          <a:effectLst/>
                          <a:latin typeface="Calibri" panose="020F0502020204030204" pitchFamily="34" charset="0"/>
                          <a:ea typeface="+mn-ea"/>
                          <a:cs typeface="Calibri" panose="020F0502020204030204" pitchFamily="34" charset="0"/>
                        </a:rPr>
                        <a:t>budynków</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u="none" strike="noStrike" kern="1200">
                          <a:solidFill>
                            <a:schemeClr val="dk1"/>
                          </a:solidFill>
                          <a:effectLst/>
                          <a:latin typeface="Calibri" panose="020F0502020204030204" pitchFamily="34" charset="0"/>
                          <a:ea typeface="+mn-ea"/>
                          <a:cs typeface="Calibri" panose="020F0502020204030204" pitchFamily="34" charset="0"/>
                        </a:rPr>
                        <a:t>rozwój </a:t>
                      </a:r>
                    </a:p>
                    <a:p>
                      <a:pPr marL="0" algn="ctr" defTabSz="914400" rtl="0" eaLnBrk="1" fontAlgn="ctr" latinLnBrk="0" hangingPunct="1"/>
                      <a:r>
                        <a:rPr lang="pl-PL" sz="1000" u="none" strike="noStrike" kern="1200">
                          <a:solidFill>
                            <a:schemeClr val="dk1"/>
                          </a:solidFill>
                          <a:effectLst/>
                          <a:latin typeface="Calibri" panose="020F0502020204030204" pitchFamily="34" charset="0"/>
                          <a:ea typeface="+mn-ea"/>
                          <a:cs typeface="Calibri" panose="020F0502020204030204" pitchFamily="34" charset="0"/>
                        </a:rPr>
                        <a:t>elektromobilności</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u="none" strike="noStrike" kern="1200">
                          <a:solidFill>
                            <a:schemeClr val="dk1"/>
                          </a:solidFill>
                          <a:effectLst/>
                          <a:latin typeface="Calibri" panose="020F0502020204030204" pitchFamily="34" charset="0"/>
                          <a:ea typeface="+mn-ea"/>
                          <a:cs typeface="Calibri" panose="020F0502020204030204" pitchFamily="34" charset="0"/>
                        </a:rPr>
                        <a:t>rozwój </a:t>
                      </a:r>
                    </a:p>
                    <a:p>
                      <a:pPr marL="0" algn="ctr" defTabSz="914400" rtl="0" eaLnBrk="1" fontAlgn="ctr" latinLnBrk="0" hangingPunct="1"/>
                      <a:r>
                        <a:rPr lang="pl-PL" sz="1000" u="none" strike="noStrike" kern="1200">
                          <a:solidFill>
                            <a:schemeClr val="dk1"/>
                          </a:solidFill>
                          <a:effectLst/>
                          <a:latin typeface="Calibri" panose="020F0502020204030204" pitchFamily="34" charset="0"/>
                          <a:ea typeface="+mn-ea"/>
                          <a:cs typeface="Calibri" panose="020F0502020204030204" pitchFamily="34" charset="0"/>
                        </a:rPr>
                        <a:t>energetyki jądrowej</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511642"/>
                  </a:ext>
                </a:extLst>
              </a:tr>
            </a:tbl>
          </a:graphicData>
        </a:graphic>
      </p:graphicFrame>
      <p:grpSp>
        <p:nvGrpSpPr>
          <p:cNvPr id="48" name="Grupa 47" descr="Najpotrzebniejsze działania w transformacji niskoemisyjnej. &#10;&#10;Grafika przedstawia wymianę wysokoemisyjnych elektrowni na odnawialne źródła energii: 72%.">
            <a:extLst>
              <a:ext uri="{FF2B5EF4-FFF2-40B4-BE49-F238E27FC236}">
                <a16:creationId xmlns:a16="http://schemas.microsoft.com/office/drawing/2014/main" id="{6E03B6BD-0C9E-4562-B689-E0A225C8342D}"/>
              </a:ext>
            </a:extLst>
          </p:cNvPr>
          <p:cNvGrpSpPr>
            <a:grpSpLocks noChangeAspect="1"/>
          </p:cNvGrpSpPr>
          <p:nvPr/>
        </p:nvGrpSpPr>
        <p:grpSpPr>
          <a:xfrm>
            <a:off x="851513" y="1777801"/>
            <a:ext cx="626089" cy="468000"/>
            <a:chOff x="539750" y="1633538"/>
            <a:chExt cx="1112838" cy="831850"/>
          </a:xfrm>
          <a:solidFill>
            <a:srgbClr val="CDCDCD"/>
          </a:solidFill>
        </p:grpSpPr>
        <p:grpSp>
          <p:nvGrpSpPr>
            <p:cNvPr id="49" name="Grupa 48">
              <a:extLst>
                <a:ext uri="{FF2B5EF4-FFF2-40B4-BE49-F238E27FC236}">
                  <a16:creationId xmlns:a16="http://schemas.microsoft.com/office/drawing/2014/main" id="{207B995D-A4DF-4D2D-9712-7AEA597FB1B8}"/>
                </a:ext>
              </a:extLst>
            </p:cNvPr>
            <p:cNvGrpSpPr/>
            <p:nvPr/>
          </p:nvGrpSpPr>
          <p:grpSpPr>
            <a:xfrm>
              <a:off x="711200" y="1633538"/>
              <a:ext cx="744538" cy="403225"/>
              <a:chOff x="711200" y="1633538"/>
              <a:chExt cx="744538" cy="403225"/>
            </a:xfrm>
            <a:grpFill/>
          </p:grpSpPr>
          <p:sp>
            <p:nvSpPr>
              <p:cNvPr id="63" name="Freeform 9">
                <a:extLst>
                  <a:ext uri="{FF2B5EF4-FFF2-40B4-BE49-F238E27FC236}">
                    <a16:creationId xmlns:a16="http://schemas.microsoft.com/office/drawing/2014/main" id="{9FF5E000-AA8B-412B-B975-42A9B5B84ED5}"/>
                  </a:ext>
                </a:extLst>
              </p:cNvPr>
              <p:cNvSpPr>
                <a:spLocks/>
              </p:cNvSpPr>
              <p:nvPr/>
            </p:nvSpPr>
            <p:spPr bwMode="auto">
              <a:xfrm>
                <a:off x="1063625" y="1633538"/>
                <a:ext cx="39688" cy="220663"/>
              </a:xfrm>
              <a:custGeom>
                <a:avLst/>
                <a:gdLst>
                  <a:gd name="T0" fmla="*/ 37 w 74"/>
                  <a:gd name="T1" fmla="*/ 419 h 419"/>
                  <a:gd name="T2" fmla="*/ 37 w 74"/>
                  <a:gd name="T3" fmla="*/ 419 h 419"/>
                  <a:gd name="T4" fmla="*/ 44 w 74"/>
                  <a:gd name="T5" fmla="*/ 419 h 419"/>
                  <a:gd name="T6" fmla="*/ 52 w 74"/>
                  <a:gd name="T7" fmla="*/ 416 h 419"/>
                  <a:gd name="T8" fmla="*/ 58 w 74"/>
                  <a:gd name="T9" fmla="*/ 413 h 419"/>
                  <a:gd name="T10" fmla="*/ 64 w 74"/>
                  <a:gd name="T11" fmla="*/ 408 h 419"/>
                  <a:gd name="T12" fmla="*/ 68 w 74"/>
                  <a:gd name="T13" fmla="*/ 403 h 419"/>
                  <a:gd name="T14" fmla="*/ 72 w 74"/>
                  <a:gd name="T15" fmla="*/ 396 h 419"/>
                  <a:gd name="T16" fmla="*/ 74 w 74"/>
                  <a:gd name="T17" fmla="*/ 389 h 419"/>
                  <a:gd name="T18" fmla="*/ 74 w 74"/>
                  <a:gd name="T19" fmla="*/ 382 h 419"/>
                  <a:gd name="T20" fmla="*/ 74 w 74"/>
                  <a:gd name="T21" fmla="*/ 38 h 419"/>
                  <a:gd name="T22" fmla="*/ 74 w 74"/>
                  <a:gd name="T23" fmla="*/ 38 h 419"/>
                  <a:gd name="T24" fmla="*/ 74 w 74"/>
                  <a:gd name="T25" fmla="*/ 31 h 419"/>
                  <a:gd name="T26" fmla="*/ 72 w 74"/>
                  <a:gd name="T27" fmla="*/ 23 h 419"/>
                  <a:gd name="T28" fmla="*/ 68 w 74"/>
                  <a:gd name="T29" fmla="*/ 17 h 419"/>
                  <a:gd name="T30" fmla="*/ 64 w 74"/>
                  <a:gd name="T31" fmla="*/ 11 h 419"/>
                  <a:gd name="T32" fmla="*/ 58 w 74"/>
                  <a:gd name="T33" fmla="*/ 7 h 419"/>
                  <a:gd name="T34" fmla="*/ 52 w 74"/>
                  <a:gd name="T35" fmla="*/ 3 h 419"/>
                  <a:gd name="T36" fmla="*/ 44 w 74"/>
                  <a:gd name="T37" fmla="*/ 1 h 419"/>
                  <a:gd name="T38" fmla="*/ 37 w 74"/>
                  <a:gd name="T39" fmla="*/ 0 h 419"/>
                  <a:gd name="T40" fmla="*/ 37 w 74"/>
                  <a:gd name="T41" fmla="*/ 0 h 419"/>
                  <a:gd name="T42" fmla="*/ 30 w 74"/>
                  <a:gd name="T43" fmla="*/ 1 h 419"/>
                  <a:gd name="T44" fmla="*/ 22 w 74"/>
                  <a:gd name="T45" fmla="*/ 3 h 419"/>
                  <a:gd name="T46" fmla="*/ 16 w 74"/>
                  <a:gd name="T47" fmla="*/ 7 h 419"/>
                  <a:gd name="T48" fmla="*/ 11 w 74"/>
                  <a:gd name="T49" fmla="*/ 11 h 419"/>
                  <a:gd name="T50" fmla="*/ 6 w 74"/>
                  <a:gd name="T51" fmla="*/ 17 h 419"/>
                  <a:gd name="T52" fmla="*/ 2 w 74"/>
                  <a:gd name="T53" fmla="*/ 23 h 419"/>
                  <a:gd name="T54" fmla="*/ 0 w 74"/>
                  <a:gd name="T55" fmla="*/ 31 h 419"/>
                  <a:gd name="T56" fmla="*/ 0 w 74"/>
                  <a:gd name="T57" fmla="*/ 38 h 419"/>
                  <a:gd name="T58" fmla="*/ 0 w 74"/>
                  <a:gd name="T59" fmla="*/ 382 h 419"/>
                  <a:gd name="T60" fmla="*/ 0 w 74"/>
                  <a:gd name="T61" fmla="*/ 382 h 419"/>
                  <a:gd name="T62" fmla="*/ 0 w 74"/>
                  <a:gd name="T63" fmla="*/ 389 h 419"/>
                  <a:gd name="T64" fmla="*/ 2 w 74"/>
                  <a:gd name="T65" fmla="*/ 396 h 419"/>
                  <a:gd name="T66" fmla="*/ 6 w 74"/>
                  <a:gd name="T67" fmla="*/ 403 h 419"/>
                  <a:gd name="T68" fmla="*/ 11 w 74"/>
                  <a:gd name="T69" fmla="*/ 408 h 419"/>
                  <a:gd name="T70" fmla="*/ 16 w 74"/>
                  <a:gd name="T71" fmla="*/ 413 h 419"/>
                  <a:gd name="T72" fmla="*/ 22 w 74"/>
                  <a:gd name="T73" fmla="*/ 416 h 419"/>
                  <a:gd name="T74" fmla="*/ 30 w 74"/>
                  <a:gd name="T75" fmla="*/ 419 h 419"/>
                  <a:gd name="T76" fmla="*/ 37 w 74"/>
                  <a:gd name="T77" fmla="*/ 419 h 419"/>
                  <a:gd name="T78" fmla="*/ 37 w 74"/>
                  <a:gd name="T79"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419">
                    <a:moveTo>
                      <a:pt x="37" y="419"/>
                    </a:moveTo>
                    <a:lnTo>
                      <a:pt x="37" y="419"/>
                    </a:lnTo>
                    <a:lnTo>
                      <a:pt x="44" y="419"/>
                    </a:lnTo>
                    <a:lnTo>
                      <a:pt x="52" y="416"/>
                    </a:lnTo>
                    <a:lnTo>
                      <a:pt x="58" y="413"/>
                    </a:lnTo>
                    <a:lnTo>
                      <a:pt x="64" y="408"/>
                    </a:lnTo>
                    <a:lnTo>
                      <a:pt x="68" y="403"/>
                    </a:lnTo>
                    <a:lnTo>
                      <a:pt x="72" y="396"/>
                    </a:lnTo>
                    <a:lnTo>
                      <a:pt x="74" y="389"/>
                    </a:lnTo>
                    <a:lnTo>
                      <a:pt x="74" y="382"/>
                    </a:lnTo>
                    <a:lnTo>
                      <a:pt x="74" y="38"/>
                    </a:lnTo>
                    <a:lnTo>
                      <a:pt x="74" y="38"/>
                    </a:lnTo>
                    <a:lnTo>
                      <a:pt x="74" y="31"/>
                    </a:lnTo>
                    <a:lnTo>
                      <a:pt x="72" y="23"/>
                    </a:lnTo>
                    <a:lnTo>
                      <a:pt x="68" y="17"/>
                    </a:lnTo>
                    <a:lnTo>
                      <a:pt x="64" y="11"/>
                    </a:lnTo>
                    <a:lnTo>
                      <a:pt x="58" y="7"/>
                    </a:lnTo>
                    <a:lnTo>
                      <a:pt x="52" y="3"/>
                    </a:lnTo>
                    <a:lnTo>
                      <a:pt x="44" y="1"/>
                    </a:lnTo>
                    <a:lnTo>
                      <a:pt x="37" y="0"/>
                    </a:lnTo>
                    <a:lnTo>
                      <a:pt x="37" y="0"/>
                    </a:lnTo>
                    <a:lnTo>
                      <a:pt x="30" y="1"/>
                    </a:lnTo>
                    <a:lnTo>
                      <a:pt x="22" y="3"/>
                    </a:lnTo>
                    <a:lnTo>
                      <a:pt x="16" y="7"/>
                    </a:lnTo>
                    <a:lnTo>
                      <a:pt x="11" y="11"/>
                    </a:lnTo>
                    <a:lnTo>
                      <a:pt x="6" y="17"/>
                    </a:lnTo>
                    <a:lnTo>
                      <a:pt x="2" y="23"/>
                    </a:lnTo>
                    <a:lnTo>
                      <a:pt x="0" y="31"/>
                    </a:lnTo>
                    <a:lnTo>
                      <a:pt x="0" y="38"/>
                    </a:lnTo>
                    <a:lnTo>
                      <a:pt x="0" y="382"/>
                    </a:lnTo>
                    <a:lnTo>
                      <a:pt x="0" y="382"/>
                    </a:lnTo>
                    <a:lnTo>
                      <a:pt x="0" y="389"/>
                    </a:lnTo>
                    <a:lnTo>
                      <a:pt x="2" y="396"/>
                    </a:lnTo>
                    <a:lnTo>
                      <a:pt x="6" y="403"/>
                    </a:lnTo>
                    <a:lnTo>
                      <a:pt x="11" y="408"/>
                    </a:lnTo>
                    <a:lnTo>
                      <a:pt x="16" y="413"/>
                    </a:lnTo>
                    <a:lnTo>
                      <a:pt x="22" y="416"/>
                    </a:lnTo>
                    <a:lnTo>
                      <a:pt x="30" y="419"/>
                    </a:lnTo>
                    <a:lnTo>
                      <a:pt x="37" y="419"/>
                    </a:lnTo>
                    <a:lnTo>
                      <a:pt x="37"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4" name="Freeform 10">
                <a:extLst>
                  <a:ext uri="{FF2B5EF4-FFF2-40B4-BE49-F238E27FC236}">
                    <a16:creationId xmlns:a16="http://schemas.microsoft.com/office/drawing/2014/main" id="{0011B6E2-FE5D-469B-9D3A-02DD35E96C42}"/>
                  </a:ext>
                </a:extLst>
              </p:cNvPr>
              <p:cNvSpPr>
                <a:spLocks/>
              </p:cNvSpPr>
              <p:nvPr/>
            </p:nvSpPr>
            <p:spPr bwMode="auto">
              <a:xfrm>
                <a:off x="1233488" y="1985963"/>
                <a:ext cx="222250" cy="39688"/>
              </a:xfrm>
              <a:custGeom>
                <a:avLst/>
                <a:gdLst>
                  <a:gd name="T0" fmla="*/ 382 w 419"/>
                  <a:gd name="T1" fmla="*/ 0 h 75"/>
                  <a:gd name="T2" fmla="*/ 39 w 419"/>
                  <a:gd name="T3" fmla="*/ 0 h 75"/>
                  <a:gd name="T4" fmla="*/ 39 w 419"/>
                  <a:gd name="T5" fmla="*/ 0 h 75"/>
                  <a:gd name="T6" fmla="*/ 31 w 419"/>
                  <a:gd name="T7" fmla="*/ 1 h 75"/>
                  <a:gd name="T8" fmla="*/ 24 w 419"/>
                  <a:gd name="T9" fmla="*/ 2 h 75"/>
                  <a:gd name="T10" fmla="*/ 18 w 419"/>
                  <a:gd name="T11" fmla="*/ 6 h 75"/>
                  <a:gd name="T12" fmla="*/ 11 w 419"/>
                  <a:gd name="T13" fmla="*/ 11 h 75"/>
                  <a:gd name="T14" fmla="*/ 6 w 419"/>
                  <a:gd name="T15" fmla="*/ 16 h 75"/>
                  <a:gd name="T16" fmla="*/ 4 w 419"/>
                  <a:gd name="T17" fmla="*/ 23 h 75"/>
                  <a:gd name="T18" fmla="*/ 1 w 419"/>
                  <a:gd name="T19" fmla="*/ 30 h 75"/>
                  <a:gd name="T20" fmla="*/ 0 w 419"/>
                  <a:gd name="T21" fmla="*/ 37 h 75"/>
                  <a:gd name="T22" fmla="*/ 0 w 419"/>
                  <a:gd name="T23" fmla="*/ 37 h 75"/>
                  <a:gd name="T24" fmla="*/ 1 w 419"/>
                  <a:gd name="T25" fmla="*/ 46 h 75"/>
                  <a:gd name="T26" fmla="*/ 4 w 419"/>
                  <a:gd name="T27" fmla="*/ 52 h 75"/>
                  <a:gd name="T28" fmla="*/ 6 w 419"/>
                  <a:gd name="T29" fmla="*/ 58 h 75"/>
                  <a:gd name="T30" fmla="*/ 11 w 419"/>
                  <a:gd name="T31" fmla="*/ 64 h 75"/>
                  <a:gd name="T32" fmla="*/ 18 w 419"/>
                  <a:gd name="T33" fmla="*/ 69 h 75"/>
                  <a:gd name="T34" fmla="*/ 24 w 419"/>
                  <a:gd name="T35" fmla="*/ 72 h 75"/>
                  <a:gd name="T36" fmla="*/ 31 w 419"/>
                  <a:gd name="T37" fmla="*/ 74 h 75"/>
                  <a:gd name="T38" fmla="*/ 39 w 419"/>
                  <a:gd name="T39" fmla="*/ 75 h 75"/>
                  <a:gd name="T40" fmla="*/ 382 w 419"/>
                  <a:gd name="T41" fmla="*/ 75 h 75"/>
                  <a:gd name="T42" fmla="*/ 382 w 419"/>
                  <a:gd name="T43" fmla="*/ 75 h 75"/>
                  <a:gd name="T44" fmla="*/ 389 w 419"/>
                  <a:gd name="T45" fmla="*/ 74 h 75"/>
                  <a:gd name="T46" fmla="*/ 397 w 419"/>
                  <a:gd name="T47" fmla="*/ 72 h 75"/>
                  <a:gd name="T48" fmla="*/ 403 w 419"/>
                  <a:gd name="T49" fmla="*/ 69 h 75"/>
                  <a:gd name="T50" fmla="*/ 408 w 419"/>
                  <a:gd name="T51" fmla="*/ 64 h 75"/>
                  <a:gd name="T52" fmla="*/ 413 w 419"/>
                  <a:gd name="T53" fmla="*/ 58 h 75"/>
                  <a:gd name="T54" fmla="*/ 417 w 419"/>
                  <a:gd name="T55" fmla="*/ 52 h 75"/>
                  <a:gd name="T56" fmla="*/ 419 w 419"/>
                  <a:gd name="T57" fmla="*/ 46 h 75"/>
                  <a:gd name="T58" fmla="*/ 419 w 419"/>
                  <a:gd name="T59" fmla="*/ 37 h 75"/>
                  <a:gd name="T60" fmla="*/ 419 w 419"/>
                  <a:gd name="T61" fmla="*/ 37 h 75"/>
                  <a:gd name="T62" fmla="*/ 419 w 419"/>
                  <a:gd name="T63" fmla="*/ 30 h 75"/>
                  <a:gd name="T64" fmla="*/ 417 w 419"/>
                  <a:gd name="T65" fmla="*/ 23 h 75"/>
                  <a:gd name="T66" fmla="*/ 413 w 419"/>
                  <a:gd name="T67" fmla="*/ 16 h 75"/>
                  <a:gd name="T68" fmla="*/ 408 w 419"/>
                  <a:gd name="T69" fmla="*/ 11 h 75"/>
                  <a:gd name="T70" fmla="*/ 403 w 419"/>
                  <a:gd name="T71" fmla="*/ 6 h 75"/>
                  <a:gd name="T72" fmla="*/ 397 w 419"/>
                  <a:gd name="T73" fmla="*/ 2 h 75"/>
                  <a:gd name="T74" fmla="*/ 389 w 419"/>
                  <a:gd name="T75" fmla="*/ 1 h 75"/>
                  <a:gd name="T76" fmla="*/ 382 w 419"/>
                  <a:gd name="T77" fmla="*/ 0 h 75"/>
                  <a:gd name="T78" fmla="*/ 382 w 419"/>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9" h="75">
                    <a:moveTo>
                      <a:pt x="382" y="0"/>
                    </a:moveTo>
                    <a:lnTo>
                      <a:pt x="39" y="0"/>
                    </a:lnTo>
                    <a:lnTo>
                      <a:pt x="39" y="0"/>
                    </a:lnTo>
                    <a:lnTo>
                      <a:pt x="31" y="1"/>
                    </a:lnTo>
                    <a:lnTo>
                      <a:pt x="24" y="2"/>
                    </a:lnTo>
                    <a:lnTo>
                      <a:pt x="18" y="6"/>
                    </a:lnTo>
                    <a:lnTo>
                      <a:pt x="11" y="11"/>
                    </a:lnTo>
                    <a:lnTo>
                      <a:pt x="6" y="16"/>
                    </a:lnTo>
                    <a:lnTo>
                      <a:pt x="4" y="23"/>
                    </a:lnTo>
                    <a:lnTo>
                      <a:pt x="1" y="30"/>
                    </a:lnTo>
                    <a:lnTo>
                      <a:pt x="0" y="37"/>
                    </a:lnTo>
                    <a:lnTo>
                      <a:pt x="0" y="37"/>
                    </a:lnTo>
                    <a:lnTo>
                      <a:pt x="1" y="46"/>
                    </a:lnTo>
                    <a:lnTo>
                      <a:pt x="4" y="52"/>
                    </a:lnTo>
                    <a:lnTo>
                      <a:pt x="6" y="58"/>
                    </a:lnTo>
                    <a:lnTo>
                      <a:pt x="11" y="64"/>
                    </a:lnTo>
                    <a:lnTo>
                      <a:pt x="18" y="69"/>
                    </a:lnTo>
                    <a:lnTo>
                      <a:pt x="24" y="72"/>
                    </a:lnTo>
                    <a:lnTo>
                      <a:pt x="31" y="74"/>
                    </a:lnTo>
                    <a:lnTo>
                      <a:pt x="39" y="75"/>
                    </a:lnTo>
                    <a:lnTo>
                      <a:pt x="382" y="75"/>
                    </a:lnTo>
                    <a:lnTo>
                      <a:pt x="382" y="75"/>
                    </a:lnTo>
                    <a:lnTo>
                      <a:pt x="389" y="74"/>
                    </a:lnTo>
                    <a:lnTo>
                      <a:pt x="397" y="72"/>
                    </a:lnTo>
                    <a:lnTo>
                      <a:pt x="403" y="69"/>
                    </a:lnTo>
                    <a:lnTo>
                      <a:pt x="408" y="64"/>
                    </a:lnTo>
                    <a:lnTo>
                      <a:pt x="413" y="58"/>
                    </a:lnTo>
                    <a:lnTo>
                      <a:pt x="417" y="52"/>
                    </a:lnTo>
                    <a:lnTo>
                      <a:pt x="419" y="46"/>
                    </a:lnTo>
                    <a:lnTo>
                      <a:pt x="419" y="37"/>
                    </a:lnTo>
                    <a:lnTo>
                      <a:pt x="419" y="37"/>
                    </a:lnTo>
                    <a:lnTo>
                      <a:pt x="419" y="30"/>
                    </a:lnTo>
                    <a:lnTo>
                      <a:pt x="417" y="23"/>
                    </a:lnTo>
                    <a:lnTo>
                      <a:pt x="413" y="16"/>
                    </a:lnTo>
                    <a:lnTo>
                      <a:pt x="408" y="11"/>
                    </a:lnTo>
                    <a:lnTo>
                      <a:pt x="403" y="6"/>
                    </a:lnTo>
                    <a:lnTo>
                      <a:pt x="397" y="2"/>
                    </a:lnTo>
                    <a:lnTo>
                      <a:pt x="389" y="1"/>
                    </a:lnTo>
                    <a:lnTo>
                      <a:pt x="382"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5" name="Freeform 11">
                <a:extLst>
                  <a:ext uri="{FF2B5EF4-FFF2-40B4-BE49-F238E27FC236}">
                    <a16:creationId xmlns:a16="http://schemas.microsoft.com/office/drawing/2014/main" id="{295AA1E0-A8A2-487B-B525-23AE74C1B0DE}"/>
                  </a:ext>
                </a:extLst>
              </p:cNvPr>
              <p:cNvSpPr>
                <a:spLocks/>
              </p:cNvSpPr>
              <p:nvPr/>
            </p:nvSpPr>
            <p:spPr bwMode="auto">
              <a:xfrm>
                <a:off x="711200" y="1985963"/>
                <a:ext cx="222250" cy="39688"/>
              </a:xfrm>
              <a:custGeom>
                <a:avLst/>
                <a:gdLst>
                  <a:gd name="T0" fmla="*/ 382 w 419"/>
                  <a:gd name="T1" fmla="*/ 0 h 75"/>
                  <a:gd name="T2" fmla="*/ 37 w 419"/>
                  <a:gd name="T3" fmla="*/ 0 h 75"/>
                  <a:gd name="T4" fmla="*/ 37 w 419"/>
                  <a:gd name="T5" fmla="*/ 0 h 75"/>
                  <a:gd name="T6" fmla="*/ 30 w 419"/>
                  <a:gd name="T7" fmla="*/ 1 h 75"/>
                  <a:gd name="T8" fmla="*/ 23 w 419"/>
                  <a:gd name="T9" fmla="*/ 2 h 75"/>
                  <a:gd name="T10" fmla="*/ 17 w 419"/>
                  <a:gd name="T11" fmla="*/ 6 h 75"/>
                  <a:gd name="T12" fmla="*/ 11 w 419"/>
                  <a:gd name="T13" fmla="*/ 11 h 75"/>
                  <a:gd name="T14" fmla="*/ 6 w 419"/>
                  <a:gd name="T15" fmla="*/ 16 h 75"/>
                  <a:gd name="T16" fmla="*/ 4 w 419"/>
                  <a:gd name="T17" fmla="*/ 23 h 75"/>
                  <a:gd name="T18" fmla="*/ 1 w 419"/>
                  <a:gd name="T19" fmla="*/ 30 h 75"/>
                  <a:gd name="T20" fmla="*/ 0 w 419"/>
                  <a:gd name="T21" fmla="*/ 37 h 75"/>
                  <a:gd name="T22" fmla="*/ 0 w 419"/>
                  <a:gd name="T23" fmla="*/ 37 h 75"/>
                  <a:gd name="T24" fmla="*/ 1 w 419"/>
                  <a:gd name="T25" fmla="*/ 46 h 75"/>
                  <a:gd name="T26" fmla="*/ 4 w 419"/>
                  <a:gd name="T27" fmla="*/ 52 h 75"/>
                  <a:gd name="T28" fmla="*/ 6 w 419"/>
                  <a:gd name="T29" fmla="*/ 58 h 75"/>
                  <a:gd name="T30" fmla="*/ 11 w 419"/>
                  <a:gd name="T31" fmla="*/ 64 h 75"/>
                  <a:gd name="T32" fmla="*/ 17 w 419"/>
                  <a:gd name="T33" fmla="*/ 69 h 75"/>
                  <a:gd name="T34" fmla="*/ 23 w 419"/>
                  <a:gd name="T35" fmla="*/ 72 h 75"/>
                  <a:gd name="T36" fmla="*/ 30 w 419"/>
                  <a:gd name="T37" fmla="*/ 74 h 75"/>
                  <a:gd name="T38" fmla="*/ 37 w 419"/>
                  <a:gd name="T39" fmla="*/ 75 h 75"/>
                  <a:gd name="T40" fmla="*/ 382 w 419"/>
                  <a:gd name="T41" fmla="*/ 75 h 75"/>
                  <a:gd name="T42" fmla="*/ 382 w 419"/>
                  <a:gd name="T43" fmla="*/ 75 h 75"/>
                  <a:gd name="T44" fmla="*/ 389 w 419"/>
                  <a:gd name="T45" fmla="*/ 74 h 75"/>
                  <a:gd name="T46" fmla="*/ 395 w 419"/>
                  <a:gd name="T47" fmla="*/ 72 h 75"/>
                  <a:gd name="T48" fmla="*/ 403 w 419"/>
                  <a:gd name="T49" fmla="*/ 69 h 75"/>
                  <a:gd name="T50" fmla="*/ 408 w 419"/>
                  <a:gd name="T51" fmla="*/ 64 h 75"/>
                  <a:gd name="T52" fmla="*/ 413 w 419"/>
                  <a:gd name="T53" fmla="*/ 58 h 75"/>
                  <a:gd name="T54" fmla="*/ 416 w 419"/>
                  <a:gd name="T55" fmla="*/ 52 h 75"/>
                  <a:gd name="T56" fmla="*/ 418 w 419"/>
                  <a:gd name="T57" fmla="*/ 46 h 75"/>
                  <a:gd name="T58" fmla="*/ 419 w 419"/>
                  <a:gd name="T59" fmla="*/ 37 h 75"/>
                  <a:gd name="T60" fmla="*/ 419 w 419"/>
                  <a:gd name="T61" fmla="*/ 37 h 75"/>
                  <a:gd name="T62" fmla="*/ 418 w 419"/>
                  <a:gd name="T63" fmla="*/ 30 h 75"/>
                  <a:gd name="T64" fmla="*/ 416 w 419"/>
                  <a:gd name="T65" fmla="*/ 23 h 75"/>
                  <a:gd name="T66" fmla="*/ 413 w 419"/>
                  <a:gd name="T67" fmla="*/ 16 h 75"/>
                  <a:gd name="T68" fmla="*/ 408 w 419"/>
                  <a:gd name="T69" fmla="*/ 11 h 75"/>
                  <a:gd name="T70" fmla="*/ 403 w 419"/>
                  <a:gd name="T71" fmla="*/ 6 h 75"/>
                  <a:gd name="T72" fmla="*/ 395 w 419"/>
                  <a:gd name="T73" fmla="*/ 2 h 75"/>
                  <a:gd name="T74" fmla="*/ 389 w 419"/>
                  <a:gd name="T75" fmla="*/ 1 h 75"/>
                  <a:gd name="T76" fmla="*/ 382 w 419"/>
                  <a:gd name="T77" fmla="*/ 0 h 75"/>
                  <a:gd name="T78" fmla="*/ 382 w 419"/>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9" h="75">
                    <a:moveTo>
                      <a:pt x="382" y="0"/>
                    </a:moveTo>
                    <a:lnTo>
                      <a:pt x="37" y="0"/>
                    </a:lnTo>
                    <a:lnTo>
                      <a:pt x="37" y="0"/>
                    </a:lnTo>
                    <a:lnTo>
                      <a:pt x="30" y="1"/>
                    </a:lnTo>
                    <a:lnTo>
                      <a:pt x="23" y="2"/>
                    </a:lnTo>
                    <a:lnTo>
                      <a:pt x="17" y="6"/>
                    </a:lnTo>
                    <a:lnTo>
                      <a:pt x="11" y="11"/>
                    </a:lnTo>
                    <a:lnTo>
                      <a:pt x="6" y="16"/>
                    </a:lnTo>
                    <a:lnTo>
                      <a:pt x="4" y="23"/>
                    </a:lnTo>
                    <a:lnTo>
                      <a:pt x="1" y="30"/>
                    </a:lnTo>
                    <a:lnTo>
                      <a:pt x="0" y="37"/>
                    </a:lnTo>
                    <a:lnTo>
                      <a:pt x="0" y="37"/>
                    </a:lnTo>
                    <a:lnTo>
                      <a:pt x="1" y="46"/>
                    </a:lnTo>
                    <a:lnTo>
                      <a:pt x="4" y="52"/>
                    </a:lnTo>
                    <a:lnTo>
                      <a:pt x="6" y="58"/>
                    </a:lnTo>
                    <a:lnTo>
                      <a:pt x="11" y="64"/>
                    </a:lnTo>
                    <a:lnTo>
                      <a:pt x="17" y="69"/>
                    </a:lnTo>
                    <a:lnTo>
                      <a:pt x="23" y="72"/>
                    </a:lnTo>
                    <a:lnTo>
                      <a:pt x="30" y="74"/>
                    </a:lnTo>
                    <a:lnTo>
                      <a:pt x="37" y="75"/>
                    </a:lnTo>
                    <a:lnTo>
                      <a:pt x="382" y="75"/>
                    </a:lnTo>
                    <a:lnTo>
                      <a:pt x="382" y="75"/>
                    </a:lnTo>
                    <a:lnTo>
                      <a:pt x="389" y="74"/>
                    </a:lnTo>
                    <a:lnTo>
                      <a:pt x="395" y="72"/>
                    </a:lnTo>
                    <a:lnTo>
                      <a:pt x="403" y="69"/>
                    </a:lnTo>
                    <a:lnTo>
                      <a:pt x="408" y="64"/>
                    </a:lnTo>
                    <a:lnTo>
                      <a:pt x="413" y="58"/>
                    </a:lnTo>
                    <a:lnTo>
                      <a:pt x="416" y="52"/>
                    </a:lnTo>
                    <a:lnTo>
                      <a:pt x="418" y="46"/>
                    </a:lnTo>
                    <a:lnTo>
                      <a:pt x="419" y="37"/>
                    </a:lnTo>
                    <a:lnTo>
                      <a:pt x="419" y="37"/>
                    </a:lnTo>
                    <a:lnTo>
                      <a:pt x="418" y="30"/>
                    </a:lnTo>
                    <a:lnTo>
                      <a:pt x="416" y="23"/>
                    </a:lnTo>
                    <a:lnTo>
                      <a:pt x="413" y="16"/>
                    </a:lnTo>
                    <a:lnTo>
                      <a:pt x="408" y="11"/>
                    </a:lnTo>
                    <a:lnTo>
                      <a:pt x="403" y="6"/>
                    </a:lnTo>
                    <a:lnTo>
                      <a:pt x="395" y="2"/>
                    </a:lnTo>
                    <a:lnTo>
                      <a:pt x="389" y="1"/>
                    </a:lnTo>
                    <a:lnTo>
                      <a:pt x="382"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6" name="Freeform 12">
                <a:extLst>
                  <a:ext uri="{FF2B5EF4-FFF2-40B4-BE49-F238E27FC236}">
                    <a16:creationId xmlns:a16="http://schemas.microsoft.com/office/drawing/2014/main" id="{F894DC96-8EE2-4826-9516-17994F72F6BA}"/>
                  </a:ext>
                </a:extLst>
              </p:cNvPr>
              <p:cNvSpPr>
                <a:spLocks/>
              </p:cNvSpPr>
              <p:nvPr/>
            </p:nvSpPr>
            <p:spPr bwMode="auto">
              <a:xfrm>
                <a:off x="1184275" y="1736725"/>
                <a:ext cx="168275" cy="168275"/>
              </a:xfrm>
              <a:custGeom>
                <a:avLst/>
                <a:gdLst>
                  <a:gd name="T0" fmla="*/ 308 w 318"/>
                  <a:gd name="T1" fmla="*/ 11 h 319"/>
                  <a:gd name="T2" fmla="*/ 308 w 318"/>
                  <a:gd name="T3" fmla="*/ 11 h 319"/>
                  <a:gd name="T4" fmla="*/ 302 w 318"/>
                  <a:gd name="T5" fmla="*/ 6 h 319"/>
                  <a:gd name="T6" fmla="*/ 294 w 318"/>
                  <a:gd name="T7" fmla="*/ 3 h 319"/>
                  <a:gd name="T8" fmla="*/ 288 w 318"/>
                  <a:gd name="T9" fmla="*/ 1 h 319"/>
                  <a:gd name="T10" fmla="*/ 281 w 318"/>
                  <a:gd name="T11" fmla="*/ 0 h 319"/>
                  <a:gd name="T12" fmla="*/ 273 w 318"/>
                  <a:gd name="T13" fmla="*/ 1 h 319"/>
                  <a:gd name="T14" fmla="*/ 267 w 318"/>
                  <a:gd name="T15" fmla="*/ 3 h 319"/>
                  <a:gd name="T16" fmla="*/ 260 w 318"/>
                  <a:gd name="T17" fmla="*/ 6 h 319"/>
                  <a:gd name="T18" fmla="*/ 255 w 318"/>
                  <a:gd name="T19" fmla="*/ 11 h 319"/>
                  <a:gd name="T20" fmla="*/ 11 w 318"/>
                  <a:gd name="T21" fmla="*/ 255 h 319"/>
                  <a:gd name="T22" fmla="*/ 11 w 318"/>
                  <a:gd name="T23" fmla="*/ 255 h 319"/>
                  <a:gd name="T24" fmla="*/ 6 w 318"/>
                  <a:gd name="T25" fmla="*/ 261 h 319"/>
                  <a:gd name="T26" fmla="*/ 3 w 318"/>
                  <a:gd name="T27" fmla="*/ 267 h 319"/>
                  <a:gd name="T28" fmla="*/ 2 w 318"/>
                  <a:gd name="T29" fmla="*/ 273 h 319"/>
                  <a:gd name="T30" fmla="*/ 0 w 318"/>
                  <a:gd name="T31" fmla="*/ 281 h 319"/>
                  <a:gd name="T32" fmla="*/ 2 w 318"/>
                  <a:gd name="T33" fmla="*/ 288 h 319"/>
                  <a:gd name="T34" fmla="*/ 3 w 318"/>
                  <a:gd name="T35" fmla="*/ 295 h 319"/>
                  <a:gd name="T36" fmla="*/ 6 w 318"/>
                  <a:gd name="T37" fmla="*/ 302 h 319"/>
                  <a:gd name="T38" fmla="*/ 11 w 318"/>
                  <a:gd name="T39" fmla="*/ 308 h 319"/>
                  <a:gd name="T40" fmla="*/ 11 w 318"/>
                  <a:gd name="T41" fmla="*/ 308 h 319"/>
                  <a:gd name="T42" fmla="*/ 18 w 318"/>
                  <a:gd name="T43" fmla="*/ 313 h 319"/>
                  <a:gd name="T44" fmla="*/ 24 w 318"/>
                  <a:gd name="T45" fmla="*/ 315 h 319"/>
                  <a:gd name="T46" fmla="*/ 31 w 318"/>
                  <a:gd name="T47" fmla="*/ 318 h 319"/>
                  <a:gd name="T48" fmla="*/ 37 w 318"/>
                  <a:gd name="T49" fmla="*/ 319 h 319"/>
                  <a:gd name="T50" fmla="*/ 37 w 318"/>
                  <a:gd name="T51" fmla="*/ 319 h 319"/>
                  <a:gd name="T52" fmla="*/ 45 w 318"/>
                  <a:gd name="T53" fmla="*/ 318 h 319"/>
                  <a:gd name="T54" fmla="*/ 52 w 318"/>
                  <a:gd name="T55" fmla="*/ 315 h 319"/>
                  <a:gd name="T56" fmla="*/ 58 w 318"/>
                  <a:gd name="T57" fmla="*/ 313 h 319"/>
                  <a:gd name="T58" fmla="*/ 65 w 318"/>
                  <a:gd name="T59" fmla="*/ 308 h 319"/>
                  <a:gd name="T60" fmla="*/ 308 w 318"/>
                  <a:gd name="T61" fmla="*/ 64 h 319"/>
                  <a:gd name="T62" fmla="*/ 308 w 318"/>
                  <a:gd name="T63" fmla="*/ 64 h 319"/>
                  <a:gd name="T64" fmla="*/ 312 w 318"/>
                  <a:gd name="T65" fmla="*/ 58 h 319"/>
                  <a:gd name="T66" fmla="*/ 315 w 318"/>
                  <a:gd name="T67" fmla="*/ 52 h 319"/>
                  <a:gd name="T68" fmla="*/ 318 w 318"/>
                  <a:gd name="T69" fmla="*/ 45 h 319"/>
                  <a:gd name="T70" fmla="*/ 318 w 318"/>
                  <a:gd name="T71" fmla="*/ 38 h 319"/>
                  <a:gd name="T72" fmla="*/ 318 w 318"/>
                  <a:gd name="T73" fmla="*/ 31 h 319"/>
                  <a:gd name="T74" fmla="*/ 315 w 318"/>
                  <a:gd name="T75" fmla="*/ 24 h 319"/>
                  <a:gd name="T76" fmla="*/ 312 w 318"/>
                  <a:gd name="T77" fmla="*/ 17 h 319"/>
                  <a:gd name="T78" fmla="*/ 308 w 318"/>
                  <a:gd name="T79" fmla="*/ 11 h 319"/>
                  <a:gd name="T80" fmla="*/ 308 w 318"/>
                  <a:gd name="T81" fmla="*/ 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8" h="319">
                    <a:moveTo>
                      <a:pt x="308" y="11"/>
                    </a:moveTo>
                    <a:lnTo>
                      <a:pt x="308" y="11"/>
                    </a:lnTo>
                    <a:lnTo>
                      <a:pt x="302" y="6"/>
                    </a:lnTo>
                    <a:lnTo>
                      <a:pt x="294" y="3"/>
                    </a:lnTo>
                    <a:lnTo>
                      <a:pt x="288" y="1"/>
                    </a:lnTo>
                    <a:lnTo>
                      <a:pt x="281" y="0"/>
                    </a:lnTo>
                    <a:lnTo>
                      <a:pt x="273" y="1"/>
                    </a:lnTo>
                    <a:lnTo>
                      <a:pt x="267" y="3"/>
                    </a:lnTo>
                    <a:lnTo>
                      <a:pt x="260" y="6"/>
                    </a:lnTo>
                    <a:lnTo>
                      <a:pt x="255" y="11"/>
                    </a:lnTo>
                    <a:lnTo>
                      <a:pt x="11" y="255"/>
                    </a:lnTo>
                    <a:lnTo>
                      <a:pt x="11" y="255"/>
                    </a:lnTo>
                    <a:lnTo>
                      <a:pt x="6" y="261"/>
                    </a:lnTo>
                    <a:lnTo>
                      <a:pt x="3" y="267"/>
                    </a:lnTo>
                    <a:lnTo>
                      <a:pt x="2" y="273"/>
                    </a:lnTo>
                    <a:lnTo>
                      <a:pt x="0" y="281"/>
                    </a:lnTo>
                    <a:lnTo>
                      <a:pt x="2" y="288"/>
                    </a:lnTo>
                    <a:lnTo>
                      <a:pt x="3" y="295"/>
                    </a:lnTo>
                    <a:lnTo>
                      <a:pt x="6" y="302"/>
                    </a:lnTo>
                    <a:lnTo>
                      <a:pt x="11" y="308"/>
                    </a:lnTo>
                    <a:lnTo>
                      <a:pt x="11" y="308"/>
                    </a:lnTo>
                    <a:lnTo>
                      <a:pt x="18" y="313"/>
                    </a:lnTo>
                    <a:lnTo>
                      <a:pt x="24" y="315"/>
                    </a:lnTo>
                    <a:lnTo>
                      <a:pt x="31" y="318"/>
                    </a:lnTo>
                    <a:lnTo>
                      <a:pt x="37" y="319"/>
                    </a:lnTo>
                    <a:lnTo>
                      <a:pt x="37" y="319"/>
                    </a:lnTo>
                    <a:lnTo>
                      <a:pt x="45" y="318"/>
                    </a:lnTo>
                    <a:lnTo>
                      <a:pt x="52" y="315"/>
                    </a:lnTo>
                    <a:lnTo>
                      <a:pt x="58" y="313"/>
                    </a:lnTo>
                    <a:lnTo>
                      <a:pt x="65" y="308"/>
                    </a:lnTo>
                    <a:lnTo>
                      <a:pt x="308" y="64"/>
                    </a:lnTo>
                    <a:lnTo>
                      <a:pt x="308" y="64"/>
                    </a:lnTo>
                    <a:lnTo>
                      <a:pt x="312" y="58"/>
                    </a:lnTo>
                    <a:lnTo>
                      <a:pt x="315" y="52"/>
                    </a:lnTo>
                    <a:lnTo>
                      <a:pt x="318" y="45"/>
                    </a:lnTo>
                    <a:lnTo>
                      <a:pt x="318" y="38"/>
                    </a:lnTo>
                    <a:lnTo>
                      <a:pt x="318" y="31"/>
                    </a:lnTo>
                    <a:lnTo>
                      <a:pt x="315" y="24"/>
                    </a:lnTo>
                    <a:lnTo>
                      <a:pt x="312" y="17"/>
                    </a:lnTo>
                    <a:lnTo>
                      <a:pt x="308" y="11"/>
                    </a:lnTo>
                    <a:lnTo>
                      <a:pt x="30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7" name="Freeform 13">
                <a:extLst>
                  <a:ext uri="{FF2B5EF4-FFF2-40B4-BE49-F238E27FC236}">
                    <a16:creationId xmlns:a16="http://schemas.microsoft.com/office/drawing/2014/main" id="{9BEDE7EA-144D-4B6D-8C1A-9CEF62340E7F}"/>
                  </a:ext>
                </a:extLst>
              </p:cNvPr>
              <p:cNvSpPr>
                <a:spLocks/>
              </p:cNvSpPr>
              <p:nvPr/>
            </p:nvSpPr>
            <p:spPr bwMode="auto">
              <a:xfrm>
                <a:off x="814388" y="1736725"/>
                <a:ext cx="168275" cy="168275"/>
              </a:xfrm>
              <a:custGeom>
                <a:avLst/>
                <a:gdLst>
                  <a:gd name="T0" fmla="*/ 307 w 318"/>
                  <a:gd name="T1" fmla="*/ 308 h 319"/>
                  <a:gd name="T2" fmla="*/ 307 w 318"/>
                  <a:gd name="T3" fmla="*/ 308 h 319"/>
                  <a:gd name="T4" fmla="*/ 312 w 318"/>
                  <a:gd name="T5" fmla="*/ 302 h 319"/>
                  <a:gd name="T6" fmla="*/ 315 w 318"/>
                  <a:gd name="T7" fmla="*/ 295 h 319"/>
                  <a:gd name="T8" fmla="*/ 318 w 318"/>
                  <a:gd name="T9" fmla="*/ 288 h 319"/>
                  <a:gd name="T10" fmla="*/ 318 w 318"/>
                  <a:gd name="T11" fmla="*/ 281 h 319"/>
                  <a:gd name="T12" fmla="*/ 318 w 318"/>
                  <a:gd name="T13" fmla="*/ 273 h 319"/>
                  <a:gd name="T14" fmla="*/ 315 w 318"/>
                  <a:gd name="T15" fmla="*/ 267 h 319"/>
                  <a:gd name="T16" fmla="*/ 312 w 318"/>
                  <a:gd name="T17" fmla="*/ 261 h 319"/>
                  <a:gd name="T18" fmla="*/ 307 w 318"/>
                  <a:gd name="T19" fmla="*/ 255 h 319"/>
                  <a:gd name="T20" fmla="*/ 64 w 318"/>
                  <a:gd name="T21" fmla="*/ 11 h 319"/>
                  <a:gd name="T22" fmla="*/ 64 w 318"/>
                  <a:gd name="T23" fmla="*/ 11 h 319"/>
                  <a:gd name="T24" fmla="*/ 58 w 318"/>
                  <a:gd name="T25" fmla="*/ 6 h 319"/>
                  <a:gd name="T26" fmla="*/ 52 w 318"/>
                  <a:gd name="T27" fmla="*/ 3 h 319"/>
                  <a:gd name="T28" fmla="*/ 45 w 318"/>
                  <a:gd name="T29" fmla="*/ 1 h 319"/>
                  <a:gd name="T30" fmla="*/ 37 w 318"/>
                  <a:gd name="T31" fmla="*/ 0 h 319"/>
                  <a:gd name="T32" fmla="*/ 30 w 318"/>
                  <a:gd name="T33" fmla="*/ 1 h 319"/>
                  <a:gd name="T34" fmla="*/ 24 w 318"/>
                  <a:gd name="T35" fmla="*/ 3 h 319"/>
                  <a:gd name="T36" fmla="*/ 17 w 318"/>
                  <a:gd name="T37" fmla="*/ 6 h 319"/>
                  <a:gd name="T38" fmla="*/ 11 w 318"/>
                  <a:gd name="T39" fmla="*/ 11 h 319"/>
                  <a:gd name="T40" fmla="*/ 11 w 318"/>
                  <a:gd name="T41" fmla="*/ 11 h 319"/>
                  <a:gd name="T42" fmla="*/ 6 w 318"/>
                  <a:gd name="T43" fmla="*/ 17 h 319"/>
                  <a:gd name="T44" fmla="*/ 3 w 318"/>
                  <a:gd name="T45" fmla="*/ 24 h 319"/>
                  <a:gd name="T46" fmla="*/ 0 w 318"/>
                  <a:gd name="T47" fmla="*/ 31 h 319"/>
                  <a:gd name="T48" fmla="*/ 0 w 318"/>
                  <a:gd name="T49" fmla="*/ 38 h 319"/>
                  <a:gd name="T50" fmla="*/ 0 w 318"/>
                  <a:gd name="T51" fmla="*/ 45 h 319"/>
                  <a:gd name="T52" fmla="*/ 3 w 318"/>
                  <a:gd name="T53" fmla="*/ 52 h 319"/>
                  <a:gd name="T54" fmla="*/ 6 w 318"/>
                  <a:gd name="T55" fmla="*/ 58 h 319"/>
                  <a:gd name="T56" fmla="*/ 11 w 318"/>
                  <a:gd name="T57" fmla="*/ 64 h 319"/>
                  <a:gd name="T58" fmla="*/ 253 w 318"/>
                  <a:gd name="T59" fmla="*/ 308 h 319"/>
                  <a:gd name="T60" fmla="*/ 253 w 318"/>
                  <a:gd name="T61" fmla="*/ 308 h 319"/>
                  <a:gd name="T62" fmla="*/ 260 w 318"/>
                  <a:gd name="T63" fmla="*/ 313 h 319"/>
                  <a:gd name="T64" fmla="*/ 267 w 318"/>
                  <a:gd name="T65" fmla="*/ 315 h 319"/>
                  <a:gd name="T66" fmla="*/ 273 w 318"/>
                  <a:gd name="T67" fmla="*/ 318 h 319"/>
                  <a:gd name="T68" fmla="*/ 281 w 318"/>
                  <a:gd name="T69" fmla="*/ 319 h 319"/>
                  <a:gd name="T70" fmla="*/ 281 w 318"/>
                  <a:gd name="T71" fmla="*/ 319 h 319"/>
                  <a:gd name="T72" fmla="*/ 288 w 318"/>
                  <a:gd name="T73" fmla="*/ 318 h 319"/>
                  <a:gd name="T74" fmla="*/ 294 w 318"/>
                  <a:gd name="T75" fmla="*/ 315 h 319"/>
                  <a:gd name="T76" fmla="*/ 302 w 318"/>
                  <a:gd name="T77" fmla="*/ 313 h 319"/>
                  <a:gd name="T78" fmla="*/ 307 w 318"/>
                  <a:gd name="T79" fmla="*/ 308 h 319"/>
                  <a:gd name="T80" fmla="*/ 307 w 318"/>
                  <a:gd name="T81" fmla="*/ 30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8" h="319">
                    <a:moveTo>
                      <a:pt x="307" y="308"/>
                    </a:moveTo>
                    <a:lnTo>
                      <a:pt x="307" y="308"/>
                    </a:lnTo>
                    <a:lnTo>
                      <a:pt x="312" y="302"/>
                    </a:lnTo>
                    <a:lnTo>
                      <a:pt x="315" y="295"/>
                    </a:lnTo>
                    <a:lnTo>
                      <a:pt x="318" y="288"/>
                    </a:lnTo>
                    <a:lnTo>
                      <a:pt x="318" y="281"/>
                    </a:lnTo>
                    <a:lnTo>
                      <a:pt x="318" y="273"/>
                    </a:lnTo>
                    <a:lnTo>
                      <a:pt x="315" y="267"/>
                    </a:lnTo>
                    <a:lnTo>
                      <a:pt x="312" y="261"/>
                    </a:lnTo>
                    <a:lnTo>
                      <a:pt x="307" y="255"/>
                    </a:lnTo>
                    <a:lnTo>
                      <a:pt x="64" y="11"/>
                    </a:lnTo>
                    <a:lnTo>
                      <a:pt x="64" y="11"/>
                    </a:lnTo>
                    <a:lnTo>
                      <a:pt x="58" y="6"/>
                    </a:lnTo>
                    <a:lnTo>
                      <a:pt x="52" y="3"/>
                    </a:lnTo>
                    <a:lnTo>
                      <a:pt x="45" y="1"/>
                    </a:lnTo>
                    <a:lnTo>
                      <a:pt x="37" y="0"/>
                    </a:lnTo>
                    <a:lnTo>
                      <a:pt x="30" y="1"/>
                    </a:lnTo>
                    <a:lnTo>
                      <a:pt x="24" y="3"/>
                    </a:lnTo>
                    <a:lnTo>
                      <a:pt x="17" y="6"/>
                    </a:lnTo>
                    <a:lnTo>
                      <a:pt x="11" y="11"/>
                    </a:lnTo>
                    <a:lnTo>
                      <a:pt x="11" y="11"/>
                    </a:lnTo>
                    <a:lnTo>
                      <a:pt x="6" y="17"/>
                    </a:lnTo>
                    <a:lnTo>
                      <a:pt x="3" y="24"/>
                    </a:lnTo>
                    <a:lnTo>
                      <a:pt x="0" y="31"/>
                    </a:lnTo>
                    <a:lnTo>
                      <a:pt x="0" y="38"/>
                    </a:lnTo>
                    <a:lnTo>
                      <a:pt x="0" y="45"/>
                    </a:lnTo>
                    <a:lnTo>
                      <a:pt x="3" y="52"/>
                    </a:lnTo>
                    <a:lnTo>
                      <a:pt x="6" y="58"/>
                    </a:lnTo>
                    <a:lnTo>
                      <a:pt x="11" y="64"/>
                    </a:lnTo>
                    <a:lnTo>
                      <a:pt x="253" y="308"/>
                    </a:lnTo>
                    <a:lnTo>
                      <a:pt x="253" y="308"/>
                    </a:lnTo>
                    <a:lnTo>
                      <a:pt x="260" y="313"/>
                    </a:lnTo>
                    <a:lnTo>
                      <a:pt x="267" y="315"/>
                    </a:lnTo>
                    <a:lnTo>
                      <a:pt x="273" y="318"/>
                    </a:lnTo>
                    <a:lnTo>
                      <a:pt x="281" y="319"/>
                    </a:lnTo>
                    <a:lnTo>
                      <a:pt x="281" y="319"/>
                    </a:lnTo>
                    <a:lnTo>
                      <a:pt x="288" y="318"/>
                    </a:lnTo>
                    <a:lnTo>
                      <a:pt x="294" y="315"/>
                    </a:lnTo>
                    <a:lnTo>
                      <a:pt x="302" y="313"/>
                    </a:lnTo>
                    <a:lnTo>
                      <a:pt x="307" y="308"/>
                    </a:lnTo>
                    <a:lnTo>
                      <a:pt x="307"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8" name="Freeform 14">
                <a:extLst>
                  <a:ext uri="{FF2B5EF4-FFF2-40B4-BE49-F238E27FC236}">
                    <a16:creationId xmlns:a16="http://schemas.microsoft.com/office/drawing/2014/main" id="{9C079B6F-7CB2-401B-84E5-C8515CB96787}"/>
                  </a:ext>
                </a:extLst>
              </p:cNvPr>
              <p:cNvSpPr>
                <a:spLocks/>
              </p:cNvSpPr>
              <p:nvPr/>
            </p:nvSpPr>
            <p:spPr bwMode="auto">
              <a:xfrm>
                <a:off x="1128713" y="1746250"/>
                <a:ext cx="73025" cy="120650"/>
              </a:xfrm>
              <a:custGeom>
                <a:avLst/>
                <a:gdLst>
                  <a:gd name="T0" fmla="*/ 23 w 139"/>
                  <a:gd name="T1" fmla="*/ 227 h 229"/>
                  <a:gd name="T2" fmla="*/ 23 w 139"/>
                  <a:gd name="T3" fmla="*/ 227 h 229"/>
                  <a:gd name="T4" fmla="*/ 30 w 139"/>
                  <a:gd name="T5" fmla="*/ 228 h 229"/>
                  <a:gd name="T6" fmla="*/ 37 w 139"/>
                  <a:gd name="T7" fmla="*/ 229 h 229"/>
                  <a:gd name="T8" fmla="*/ 37 w 139"/>
                  <a:gd name="T9" fmla="*/ 229 h 229"/>
                  <a:gd name="T10" fmla="*/ 42 w 139"/>
                  <a:gd name="T11" fmla="*/ 228 h 229"/>
                  <a:gd name="T12" fmla="*/ 48 w 139"/>
                  <a:gd name="T13" fmla="*/ 227 h 229"/>
                  <a:gd name="T14" fmla="*/ 53 w 139"/>
                  <a:gd name="T15" fmla="*/ 226 h 229"/>
                  <a:gd name="T16" fmla="*/ 58 w 139"/>
                  <a:gd name="T17" fmla="*/ 223 h 229"/>
                  <a:gd name="T18" fmla="*/ 62 w 139"/>
                  <a:gd name="T19" fmla="*/ 220 h 229"/>
                  <a:gd name="T20" fmla="*/ 66 w 139"/>
                  <a:gd name="T21" fmla="*/ 216 h 229"/>
                  <a:gd name="T22" fmla="*/ 69 w 139"/>
                  <a:gd name="T23" fmla="*/ 211 h 229"/>
                  <a:gd name="T24" fmla="*/ 72 w 139"/>
                  <a:gd name="T25" fmla="*/ 206 h 229"/>
                  <a:gd name="T26" fmla="*/ 135 w 139"/>
                  <a:gd name="T27" fmla="*/ 51 h 229"/>
                  <a:gd name="T28" fmla="*/ 135 w 139"/>
                  <a:gd name="T29" fmla="*/ 51 h 229"/>
                  <a:gd name="T30" fmla="*/ 137 w 139"/>
                  <a:gd name="T31" fmla="*/ 44 h 229"/>
                  <a:gd name="T32" fmla="*/ 139 w 139"/>
                  <a:gd name="T33" fmla="*/ 37 h 229"/>
                  <a:gd name="T34" fmla="*/ 137 w 139"/>
                  <a:gd name="T35" fmla="*/ 29 h 229"/>
                  <a:gd name="T36" fmla="*/ 135 w 139"/>
                  <a:gd name="T37" fmla="*/ 22 h 229"/>
                  <a:gd name="T38" fmla="*/ 132 w 139"/>
                  <a:gd name="T39" fmla="*/ 16 h 229"/>
                  <a:gd name="T40" fmla="*/ 128 w 139"/>
                  <a:gd name="T41" fmla="*/ 11 h 229"/>
                  <a:gd name="T42" fmla="*/ 121 w 139"/>
                  <a:gd name="T43" fmla="*/ 6 h 229"/>
                  <a:gd name="T44" fmla="*/ 115 w 139"/>
                  <a:gd name="T45" fmla="*/ 2 h 229"/>
                  <a:gd name="T46" fmla="*/ 115 w 139"/>
                  <a:gd name="T47" fmla="*/ 2 h 229"/>
                  <a:gd name="T48" fmla="*/ 108 w 139"/>
                  <a:gd name="T49" fmla="*/ 0 h 229"/>
                  <a:gd name="T50" fmla="*/ 100 w 139"/>
                  <a:gd name="T51" fmla="*/ 0 h 229"/>
                  <a:gd name="T52" fmla="*/ 93 w 139"/>
                  <a:gd name="T53" fmla="*/ 0 h 229"/>
                  <a:gd name="T54" fmla="*/ 87 w 139"/>
                  <a:gd name="T55" fmla="*/ 2 h 229"/>
                  <a:gd name="T56" fmla="*/ 81 w 139"/>
                  <a:gd name="T57" fmla="*/ 6 h 229"/>
                  <a:gd name="T58" fmla="*/ 74 w 139"/>
                  <a:gd name="T59" fmla="*/ 11 h 229"/>
                  <a:gd name="T60" fmla="*/ 69 w 139"/>
                  <a:gd name="T61" fmla="*/ 16 h 229"/>
                  <a:gd name="T62" fmla="*/ 66 w 139"/>
                  <a:gd name="T63" fmla="*/ 23 h 229"/>
                  <a:gd name="T64" fmla="*/ 3 w 139"/>
                  <a:gd name="T65" fmla="*/ 178 h 229"/>
                  <a:gd name="T66" fmla="*/ 3 w 139"/>
                  <a:gd name="T67" fmla="*/ 178 h 229"/>
                  <a:gd name="T68" fmla="*/ 0 w 139"/>
                  <a:gd name="T69" fmla="*/ 185 h 229"/>
                  <a:gd name="T70" fmla="*/ 0 w 139"/>
                  <a:gd name="T71" fmla="*/ 192 h 229"/>
                  <a:gd name="T72" fmla="*/ 0 w 139"/>
                  <a:gd name="T73" fmla="*/ 200 h 229"/>
                  <a:gd name="T74" fmla="*/ 3 w 139"/>
                  <a:gd name="T75" fmla="*/ 206 h 229"/>
                  <a:gd name="T76" fmla="*/ 6 w 139"/>
                  <a:gd name="T77" fmla="*/ 212 h 229"/>
                  <a:gd name="T78" fmla="*/ 10 w 139"/>
                  <a:gd name="T79" fmla="*/ 218 h 229"/>
                  <a:gd name="T80" fmla="*/ 16 w 139"/>
                  <a:gd name="T81" fmla="*/ 223 h 229"/>
                  <a:gd name="T82" fmla="*/ 23 w 139"/>
                  <a:gd name="T83" fmla="*/ 227 h 229"/>
                  <a:gd name="T84" fmla="*/ 23 w 139"/>
                  <a:gd name="T85" fmla="*/ 2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229">
                    <a:moveTo>
                      <a:pt x="23" y="227"/>
                    </a:moveTo>
                    <a:lnTo>
                      <a:pt x="23" y="227"/>
                    </a:lnTo>
                    <a:lnTo>
                      <a:pt x="30" y="228"/>
                    </a:lnTo>
                    <a:lnTo>
                      <a:pt x="37" y="229"/>
                    </a:lnTo>
                    <a:lnTo>
                      <a:pt x="37" y="229"/>
                    </a:lnTo>
                    <a:lnTo>
                      <a:pt x="42" y="228"/>
                    </a:lnTo>
                    <a:lnTo>
                      <a:pt x="48" y="227"/>
                    </a:lnTo>
                    <a:lnTo>
                      <a:pt x="53" y="226"/>
                    </a:lnTo>
                    <a:lnTo>
                      <a:pt x="58" y="223"/>
                    </a:lnTo>
                    <a:lnTo>
                      <a:pt x="62" y="220"/>
                    </a:lnTo>
                    <a:lnTo>
                      <a:pt x="66" y="216"/>
                    </a:lnTo>
                    <a:lnTo>
                      <a:pt x="69" y="211"/>
                    </a:lnTo>
                    <a:lnTo>
                      <a:pt x="72" y="206"/>
                    </a:lnTo>
                    <a:lnTo>
                      <a:pt x="135" y="51"/>
                    </a:lnTo>
                    <a:lnTo>
                      <a:pt x="135" y="51"/>
                    </a:lnTo>
                    <a:lnTo>
                      <a:pt x="137" y="44"/>
                    </a:lnTo>
                    <a:lnTo>
                      <a:pt x="139" y="37"/>
                    </a:lnTo>
                    <a:lnTo>
                      <a:pt x="137" y="29"/>
                    </a:lnTo>
                    <a:lnTo>
                      <a:pt x="135" y="22"/>
                    </a:lnTo>
                    <a:lnTo>
                      <a:pt x="132" y="16"/>
                    </a:lnTo>
                    <a:lnTo>
                      <a:pt x="128" y="11"/>
                    </a:lnTo>
                    <a:lnTo>
                      <a:pt x="121" y="6"/>
                    </a:lnTo>
                    <a:lnTo>
                      <a:pt x="115" y="2"/>
                    </a:lnTo>
                    <a:lnTo>
                      <a:pt x="115" y="2"/>
                    </a:lnTo>
                    <a:lnTo>
                      <a:pt x="108" y="0"/>
                    </a:lnTo>
                    <a:lnTo>
                      <a:pt x="100" y="0"/>
                    </a:lnTo>
                    <a:lnTo>
                      <a:pt x="93" y="0"/>
                    </a:lnTo>
                    <a:lnTo>
                      <a:pt x="87" y="2"/>
                    </a:lnTo>
                    <a:lnTo>
                      <a:pt x="81" y="6"/>
                    </a:lnTo>
                    <a:lnTo>
                      <a:pt x="74" y="11"/>
                    </a:lnTo>
                    <a:lnTo>
                      <a:pt x="69" y="16"/>
                    </a:lnTo>
                    <a:lnTo>
                      <a:pt x="66" y="23"/>
                    </a:lnTo>
                    <a:lnTo>
                      <a:pt x="3" y="178"/>
                    </a:lnTo>
                    <a:lnTo>
                      <a:pt x="3" y="178"/>
                    </a:lnTo>
                    <a:lnTo>
                      <a:pt x="0" y="185"/>
                    </a:lnTo>
                    <a:lnTo>
                      <a:pt x="0" y="192"/>
                    </a:lnTo>
                    <a:lnTo>
                      <a:pt x="0" y="200"/>
                    </a:lnTo>
                    <a:lnTo>
                      <a:pt x="3" y="206"/>
                    </a:lnTo>
                    <a:lnTo>
                      <a:pt x="6" y="212"/>
                    </a:lnTo>
                    <a:lnTo>
                      <a:pt x="10" y="218"/>
                    </a:lnTo>
                    <a:lnTo>
                      <a:pt x="16" y="223"/>
                    </a:lnTo>
                    <a:lnTo>
                      <a:pt x="23" y="227"/>
                    </a:lnTo>
                    <a:lnTo>
                      <a:pt x="23"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9" name="Freeform 15">
                <a:extLst>
                  <a:ext uri="{FF2B5EF4-FFF2-40B4-BE49-F238E27FC236}">
                    <a16:creationId xmlns:a16="http://schemas.microsoft.com/office/drawing/2014/main" id="{7AE25AFC-2D76-4F05-A34C-04B078E041DE}"/>
                  </a:ext>
                </a:extLst>
              </p:cNvPr>
              <p:cNvSpPr>
                <a:spLocks/>
              </p:cNvSpPr>
              <p:nvPr/>
            </p:nvSpPr>
            <p:spPr bwMode="auto">
              <a:xfrm>
                <a:off x="823913" y="1887538"/>
                <a:ext cx="122238" cy="73025"/>
              </a:xfrm>
              <a:custGeom>
                <a:avLst/>
                <a:gdLst>
                  <a:gd name="T0" fmla="*/ 208 w 230"/>
                  <a:gd name="T1" fmla="*/ 66 h 138"/>
                  <a:gd name="T2" fmla="*/ 52 w 230"/>
                  <a:gd name="T3" fmla="*/ 2 h 138"/>
                  <a:gd name="T4" fmla="*/ 52 w 230"/>
                  <a:gd name="T5" fmla="*/ 2 h 138"/>
                  <a:gd name="T6" fmla="*/ 45 w 230"/>
                  <a:gd name="T7" fmla="*/ 0 h 138"/>
                  <a:gd name="T8" fmla="*/ 38 w 230"/>
                  <a:gd name="T9" fmla="*/ 0 h 138"/>
                  <a:gd name="T10" fmla="*/ 31 w 230"/>
                  <a:gd name="T11" fmla="*/ 1 h 138"/>
                  <a:gd name="T12" fmla="*/ 24 w 230"/>
                  <a:gd name="T13" fmla="*/ 2 h 138"/>
                  <a:gd name="T14" fmla="*/ 18 w 230"/>
                  <a:gd name="T15" fmla="*/ 6 h 138"/>
                  <a:gd name="T16" fmla="*/ 12 w 230"/>
                  <a:gd name="T17" fmla="*/ 11 h 138"/>
                  <a:gd name="T18" fmla="*/ 8 w 230"/>
                  <a:gd name="T19" fmla="*/ 16 h 138"/>
                  <a:gd name="T20" fmla="*/ 4 w 230"/>
                  <a:gd name="T21" fmla="*/ 23 h 138"/>
                  <a:gd name="T22" fmla="*/ 4 w 230"/>
                  <a:gd name="T23" fmla="*/ 23 h 138"/>
                  <a:gd name="T24" fmla="*/ 2 w 230"/>
                  <a:gd name="T25" fmla="*/ 30 h 138"/>
                  <a:gd name="T26" fmla="*/ 0 w 230"/>
                  <a:gd name="T27" fmla="*/ 38 h 138"/>
                  <a:gd name="T28" fmla="*/ 2 w 230"/>
                  <a:gd name="T29" fmla="*/ 44 h 138"/>
                  <a:gd name="T30" fmla="*/ 4 w 230"/>
                  <a:gd name="T31" fmla="*/ 51 h 138"/>
                  <a:gd name="T32" fmla="*/ 8 w 230"/>
                  <a:gd name="T33" fmla="*/ 58 h 138"/>
                  <a:gd name="T34" fmla="*/ 12 w 230"/>
                  <a:gd name="T35" fmla="*/ 64 h 138"/>
                  <a:gd name="T36" fmla="*/ 18 w 230"/>
                  <a:gd name="T37" fmla="*/ 67 h 138"/>
                  <a:gd name="T38" fmla="*/ 24 w 230"/>
                  <a:gd name="T39" fmla="*/ 71 h 138"/>
                  <a:gd name="T40" fmla="*/ 180 w 230"/>
                  <a:gd name="T41" fmla="*/ 135 h 138"/>
                  <a:gd name="T42" fmla="*/ 180 w 230"/>
                  <a:gd name="T43" fmla="*/ 135 h 138"/>
                  <a:gd name="T44" fmla="*/ 186 w 230"/>
                  <a:gd name="T45" fmla="*/ 137 h 138"/>
                  <a:gd name="T46" fmla="*/ 193 w 230"/>
                  <a:gd name="T47" fmla="*/ 138 h 138"/>
                  <a:gd name="T48" fmla="*/ 193 w 230"/>
                  <a:gd name="T49" fmla="*/ 138 h 138"/>
                  <a:gd name="T50" fmla="*/ 199 w 230"/>
                  <a:gd name="T51" fmla="*/ 138 h 138"/>
                  <a:gd name="T52" fmla="*/ 204 w 230"/>
                  <a:gd name="T53" fmla="*/ 137 h 138"/>
                  <a:gd name="T54" fmla="*/ 209 w 230"/>
                  <a:gd name="T55" fmla="*/ 134 h 138"/>
                  <a:gd name="T56" fmla="*/ 214 w 230"/>
                  <a:gd name="T57" fmla="*/ 132 h 138"/>
                  <a:gd name="T58" fmla="*/ 218 w 230"/>
                  <a:gd name="T59" fmla="*/ 128 h 138"/>
                  <a:gd name="T60" fmla="*/ 222 w 230"/>
                  <a:gd name="T61" fmla="*/ 124 h 138"/>
                  <a:gd name="T62" fmla="*/ 225 w 230"/>
                  <a:gd name="T63" fmla="*/ 119 h 138"/>
                  <a:gd name="T64" fmla="*/ 228 w 230"/>
                  <a:gd name="T65" fmla="*/ 114 h 138"/>
                  <a:gd name="T66" fmla="*/ 228 w 230"/>
                  <a:gd name="T67" fmla="*/ 114 h 138"/>
                  <a:gd name="T68" fmla="*/ 230 w 230"/>
                  <a:gd name="T69" fmla="*/ 107 h 138"/>
                  <a:gd name="T70" fmla="*/ 230 w 230"/>
                  <a:gd name="T71" fmla="*/ 100 h 138"/>
                  <a:gd name="T72" fmla="*/ 230 w 230"/>
                  <a:gd name="T73" fmla="*/ 92 h 138"/>
                  <a:gd name="T74" fmla="*/ 228 w 230"/>
                  <a:gd name="T75" fmla="*/ 86 h 138"/>
                  <a:gd name="T76" fmla="*/ 224 w 230"/>
                  <a:gd name="T77" fmla="*/ 80 h 138"/>
                  <a:gd name="T78" fmla="*/ 220 w 230"/>
                  <a:gd name="T79" fmla="*/ 74 h 138"/>
                  <a:gd name="T80" fmla="*/ 214 w 230"/>
                  <a:gd name="T81" fmla="*/ 69 h 138"/>
                  <a:gd name="T82" fmla="*/ 208 w 230"/>
                  <a:gd name="T83" fmla="*/ 66 h 138"/>
                  <a:gd name="T84" fmla="*/ 208 w 230"/>
                  <a:gd name="T85" fmla="*/ 6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138">
                    <a:moveTo>
                      <a:pt x="208" y="66"/>
                    </a:moveTo>
                    <a:lnTo>
                      <a:pt x="52" y="2"/>
                    </a:lnTo>
                    <a:lnTo>
                      <a:pt x="52" y="2"/>
                    </a:lnTo>
                    <a:lnTo>
                      <a:pt x="45" y="0"/>
                    </a:lnTo>
                    <a:lnTo>
                      <a:pt x="38" y="0"/>
                    </a:lnTo>
                    <a:lnTo>
                      <a:pt x="31" y="1"/>
                    </a:lnTo>
                    <a:lnTo>
                      <a:pt x="24" y="2"/>
                    </a:lnTo>
                    <a:lnTo>
                      <a:pt x="18" y="6"/>
                    </a:lnTo>
                    <a:lnTo>
                      <a:pt x="12" y="11"/>
                    </a:lnTo>
                    <a:lnTo>
                      <a:pt x="8" y="16"/>
                    </a:lnTo>
                    <a:lnTo>
                      <a:pt x="4" y="23"/>
                    </a:lnTo>
                    <a:lnTo>
                      <a:pt x="4" y="23"/>
                    </a:lnTo>
                    <a:lnTo>
                      <a:pt x="2" y="30"/>
                    </a:lnTo>
                    <a:lnTo>
                      <a:pt x="0" y="38"/>
                    </a:lnTo>
                    <a:lnTo>
                      <a:pt x="2" y="44"/>
                    </a:lnTo>
                    <a:lnTo>
                      <a:pt x="4" y="51"/>
                    </a:lnTo>
                    <a:lnTo>
                      <a:pt x="8" y="58"/>
                    </a:lnTo>
                    <a:lnTo>
                      <a:pt x="12" y="64"/>
                    </a:lnTo>
                    <a:lnTo>
                      <a:pt x="18" y="67"/>
                    </a:lnTo>
                    <a:lnTo>
                      <a:pt x="24" y="71"/>
                    </a:lnTo>
                    <a:lnTo>
                      <a:pt x="180" y="135"/>
                    </a:lnTo>
                    <a:lnTo>
                      <a:pt x="180" y="135"/>
                    </a:lnTo>
                    <a:lnTo>
                      <a:pt x="186" y="137"/>
                    </a:lnTo>
                    <a:lnTo>
                      <a:pt x="193" y="138"/>
                    </a:lnTo>
                    <a:lnTo>
                      <a:pt x="193" y="138"/>
                    </a:lnTo>
                    <a:lnTo>
                      <a:pt x="199" y="138"/>
                    </a:lnTo>
                    <a:lnTo>
                      <a:pt x="204" y="137"/>
                    </a:lnTo>
                    <a:lnTo>
                      <a:pt x="209" y="134"/>
                    </a:lnTo>
                    <a:lnTo>
                      <a:pt x="214" y="132"/>
                    </a:lnTo>
                    <a:lnTo>
                      <a:pt x="218" y="128"/>
                    </a:lnTo>
                    <a:lnTo>
                      <a:pt x="222" y="124"/>
                    </a:lnTo>
                    <a:lnTo>
                      <a:pt x="225" y="119"/>
                    </a:lnTo>
                    <a:lnTo>
                      <a:pt x="228" y="114"/>
                    </a:lnTo>
                    <a:lnTo>
                      <a:pt x="228" y="114"/>
                    </a:lnTo>
                    <a:lnTo>
                      <a:pt x="230" y="107"/>
                    </a:lnTo>
                    <a:lnTo>
                      <a:pt x="230" y="100"/>
                    </a:lnTo>
                    <a:lnTo>
                      <a:pt x="230" y="92"/>
                    </a:lnTo>
                    <a:lnTo>
                      <a:pt x="228" y="86"/>
                    </a:lnTo>
                    <a:lnTo>
                      <a:pt x="224" y="80"/>
                    </a:lnTo>
                    <a:lnTo>
                      <a:pt x="220" y="74"/>
                    </a:lnTo>
                    <a:lnTo>
                      <a:pt x="214" y="69"/>
                    </a:lnTo>
                    <a:lnTo>
                      <a:pt x="208" y="66"/>
                    </a:lnTo>
                    <a:lnTo>
                      <a:pt x="20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0" name="Freeform 16">
                <a:extLst>
                  <a:ext uri="{FF2B5EF4-FFF2-40B4-BE49-F238E27FC236}">
                    <a16:creationId xmlns:a16="http://schemas.microsoft.com/office/drawing/2014/main" id="{17E3A525-18F5-4CE2-904F-1018C33BE6A6}"/>
                  </a:ext>
                </a:extLst>
              </p:cNvPr>
              <p:cNvSpPr>
                <a:spLocks/>
              </p:cNvSpPr>
              <p:nvPr/>
            </p:nvSpPr>
            <p:spPr bwMode="auto">
              <a:xfrm>
                <a:off x="1220788" y="1885950"/>
                <a:ext cx="122238" cy="73025"/>
              </a:xfrm>
              <a:custGeom>
                <a:avLst/>
                <a:gdLst>
                  <a:gd name="T0" fmla="*/ 51 w 229"/>
                  <a:gd name="T1" fmla="*/ 137 h 139"/>
                  <a:gd name="T2" fmla="*/ 206 w 229"/>
                  <a:gd name="T3" fmla="*/ 73 h 139"/>
                  <a:gd name="T4" fmla="*/ 206 w 229"/>
                  <a:gd name="T5" fmla="*/ 73 h 139"/>
                  <a:gd name="T6" fmla="*/ 213 w 229"/>
                  <a:gd name="T7" fmla="*/ 69 h 139"/>
                  <a:gd name="T8" fmla="*/ 218 w 229"/>
                  <a:gd name="T9" fmla="*/ 64 h 139"/>
                  <a:gd name="T10" fmla="*/ 223 w 229"/>
                  <a:gd name="T11" fmla="*/ 58 h 139"/>
                  <a:gd name="T12" fmla="*/ 226 w 229"/>
                  <a:gd name="T13" fmla="*/ 52 h 139"/>
                  <a:gd name="T14" fmla="*/ 228 w 229"/>
                  <a:gd name="T15" fmla="*/ 46 h 139"/>
                  <a:gd name="T16" fmla="*/ 229 w 229"/>
                  <a:gd name="T17" fmla="*/ 38 h 139"/>
                  <a:gd name="T18" fmla="*/ 228 w 229"/>
                  <a:gd name="T19" fmla="*/ 31 h 139"/>
                  <a:gd name="T20" fmla="*/ 226 w 229"/>
                  <a:gd name="T21" fmla="*/ 23 h 139"/>
                  <a:gd name="T22" fmla="*/ 226 w 229"/>
                  <a:gd name="T23" fmla="*/ 23 h 139"/>
                  <a:gd name="T24" fmla="*/ 222 w 229"/>
                  <a:gd name="T25" fmla="*/ 17 h 139"/>
                  <a:gd name="T26" fmla="*/ 218 w 229"/>
                  <a:gd name="T27" fmla="*/ 11 h 139"/>
                  <a:gd name="T28" fmla="*/ 212 w 229"/>
                  <a:gd name="T29" fmla="*/ 6 h 139"/>
                  <a:gd name="T30" fmla="*/ 206 w 229"/>
                  <a:gd name="T31" fmla="*/ 4 h 139"/>
                  <a:gd name="T32" fmla="*/ 198 w 229"/>
                  <a:gd name="T33" fmla="*/ 1 h 139"/>
                  <a:gd name="T34" fmla="*/ 192 w 229"/>
                  <a:gd name="T35" fmla="*/ 0 h 139"/>
                  <a:gd name="T36" fmla="*/ 185 w 229"/>
                  <a:gd name="T37" fmla="*/ 1 h 139"/>
                  <a:gd name="T38" fmla="*/ 177 w 229"/>
                  <a:gd name="T39" fmla="*/ 4 h 139"/>
                  <a:gd name="T40" fmla="*/ 23 w 229"/>
                  <a:gd name="T41" fmla="*/ 68 h 139"/>
                  <a:gd name="T42" fmla="*/ 23 w 229"/>
                  <a:gd name="T43" fmla="*/ 68 h 139"/>
                  <a:gd name="T44" fmla="*/ 16 w 229"/>
                  <a:gd name="T45" fmla="*/ 71 h 139"/>
                  <a:gd name="T46" fmla="*/ 11 w 229"/>
                  <a:gd name="T47" fmla="*/ 76 h 139"/>
                  <a:gd name="T48" fmla="*/ 6 w 229"/>
                  <a:gd name="T49" fmla="*/ 81 h 139"/>
                  <a:gd name="T50" fmla="*/ 2 w 229"/>
                  <a:gd name="T51" fmla="*/ 88 h 139"/>
                  <a:gd name="T52" fmla="*/ 1 w 229"/>
                  <a:gd name="T53" fmla="*/ 95 h 139"/>
                  <a:gd name="T54" fmla="*/ 0 w 229"/>
                  <a:gd name="T55" fmla="*/ 102 h 139"/>
                  <a:gd name="T56" fmla="*/ 1 w 229"/>
                  <a:gd name="T57" fmla="*/ 110 h 139"/>
                  <a:gd name="T58" fmla="*/ 2 w 229"/>
                  <a:gd name="T59" fmla="*/ 117 h 139"/>
                  <a:gd name="T60" fmla="*/ 2 w 229"/>
                  <a:gd name="T61" fmla="*/ 117 h 139"/>
                  <a:gd name="T62" fmla="*/ 6 w 229"/>
                  <a:gd name="T63" fmla="*/ 122 h 139"/>
                  <a:gd name="T64" fmla="*/ 8 w 229"/>
                  <a:gd name="T65" fmla="*/ 126 h 139"/>
                  <a:gd name="T66" fmla="*/ 12 w 229"/>
                  <a:gd name="T67" fmla="*/ 131 h 139"/>
                  <a:gd name="T68" fmla="*/ 17 w 229"/>
                  <a:gd name="T69" fmla="*/ 133 h 139"/>
                  <a:gd name="T70" fmla="*/ 22 w 229"/>
                  <a:gd name="T71" fmla="*/ 136 h 139"/>
                  <a:gd name="T72" fmla="*/ 27 w 229"/>
                  <a:gd name="T73" fmla="*/ 138 h 139"/>
                  <a:gd name="T74" fmla="*/ 32 w 229"/>
                  <a:gd name="T75" fmla="*/ 139 h 139"/>
                  <a:gd name="T76" fmla="*/ 37 w 229"/>
                  <a:gd name="T77" fmla="*/ 139 h 139"/>
                  <a:gd name="T78" fmla="*/ 37 w 229"/>
                  <a:gd name="T79" fmla="*/ 139 h 139"/>
                  <a:gd name="T80" fmla="*/ 44 w 229"/>
                  <a:gd name="T81" fmla="*/ 139 h 139"/>
                  <a:gd name="T82" fmla="*/ 51 w 229"/>
                  <a:gd name="T83" fmla="*/ 137 h 139"/>
                  <a:gd name="T84" fmla="*/ 51 w 229"/>
                  <a:gd name="T85" fmla="*/ 1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9" h="139">
                    <a:moveTo>
                      <a:pt x="51" y="137"/>
                    </a:moveTo>
                    <a:lnTo>
                      <a:pt x="206" y="73"/>
                    </a:lnTo>
                    <a:lnTo>
                      <a:pt x="206" y="73"/>
                    </a:lnTo>
                    <a:lnTo>
                      <a:pt x="213" y="69"/>
                    </a:lnTo>
                    <a:lnTo>
                      <a:pt x="218" y="64"/>
                    </a:lnTo>
                    <a:lnTo>
                      <a:pt x="223" y="58"/>
                    </a:lnTo>
                    <a:lnTo>
                      <a:pt x="226" y="52"/>
                    </a:lnTo>
                    <a:lnTo>
                      <a:pt x="228" y="46"/>
                    </a:lnTo>
                    <a:lnTo>
                      <a:pt x="229" y="38"/>
                    </a:lnTo>
                    <a:lnTo>
                      <a:pt x="228" y="31"/>
                    </a:lnTo>
                    <a:lnTo>
                      <a:pt x="226" y="23"/>
                    </a:lnTo>
                    <a:lnTo>
                      <a:pt x="226" y="23"/>
                    </a:lnTo>
                    <a:lnTo>
                      <a:pt x="222" y="17"/>
                    </a:lnTo>
                    <a:lnTo>
                      <a:pt x="218" y="11"/>
                    </a:lnTo>
                    <a:lnTo>
                      <a:pt x="212" y="6"/>
                    </a:lnTo>
                    <a:lnTo>
                      <a:pt x="206" y="4"/>
                    </a:lnTo>
                    <a:lnTo>
                      <a:pt x="198" y="1"/>
                    </a:lnTo>
                    <a:lnTo>
                      <a:pt x="192" y="0"/>
                    </a:lnTo>
                    <a:lnTo>
                      <a:pt x="185" y="1"/>
                    </a:lnTo>
                    <a:lnTo>
                      <a:pt x="177" y="4"/>
                    </a:lnTo>
                    <a:lnTo>
                      <a:pt x="23" y="68"/>
                    </a:lnTo>
                    <a:lnTo>
                      <a:pt x="23" y="68"/>
                    </a:lnTo>
                    <a:lnTo>
                      <a:pt x="16" y="71"/>
                    </a:lnTo>
                    <a:lnTo>
                      <a:pt x="11" y="76"/>
                    </a:lnTo>
                    <a:lnTo>
                      <a:pt x="6" y="81"/>
                    </a:lnTo>
                    <a:lnTo>
                      <a:pt x="2" y="88"/>
                    </a:lnTo>
                    <a:lnTo>
                      <a:pt x="1" y="95"/>
                    </a:lnTo>
                    <a:lnTo>
                      <a:pt x="0" y="102"/>
                    </a:lnTo>
                    <a:lnTo>
                      <a:pt x="1" y="110"/>
                    </a:lnTo>
                    <a:lnTo>
                      <a:pt x="2" y="117"/>
                    </a:lnTo>
                    <a:lnTo>
                      <a:pt x="2" y="117"/>
                    </a:lnTo>
                    <a:lnTo>
                      <a:pt x="6" y="122"/>
                    </a:lnTo>
                    <a:lnTo>
                      <a:pt x="8" y="126"/>
                    </a:lnTo>
                    <a:lnTo>
                      <a:pt x="12" y="131"/>
                    </a:lnTo>
                    <a:lnTo>
                      <a:pt x="17" y="133"/>
                    </a:lnTo>
                    <a:lnTo>
                      <a:pt x="22" y="136"/>
                    </a:lnTo>
                    <a:lnTo>
                      <a:pt x="27" y="138"/>
                    </a:lnTo>
                    <a:lnTo>
                      <a:pt x="32" y="139"/>
                    </a:lnTo>
                    <a:lnTo>
                      <a:pt x="37" y="139"/>
                    </a:lnTo>
                    <a:lnTo>
                      <a:pt x="37" y="139"/>
                    </a:lnTo>
                    <a:lnTo>
                      <a:pt x="44" y="139"/>
                    </a:lnTo>
                    <a:lnTo>
                      <a:pt x="51" y="137"/>
                    </a:lnTo>
                    <a:lnTo>
                      <a:pt x="51"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1" name="Freeform 17">
                <a:extLst>
                  <a:ext uri="{FF2B5EF4-FFF2-40B4-BE49-F238E27FC236}">
                    <a16:creationId xmlns:a16="http://schemas.microsoft.com/office/drawing/2014/main" id="{FBAC9777-0E3E-488A-92DB-71AD3AC67C9E}"/>
                  </a:ext>
                </a:extLst>
              </p:cNvPr>
              <p:cNvSpPr>
                <a:spLocks/>
              </p:cNvSpPr>
              <p:nvPr/>
            </p:nvSpPr>
            <p:spPr bwMode="auto">
              <a:xfrm>
                <a:off x="963613" y="1746250"/>
                <a:ext cx="74613" cy="120650"/>
              </a:xfrm>
              <a:custGeom>
                <a:avLst/>
                <a:gdLst>
                  <a:gd name="T0" fmla="*/ 68 w 140"/>
                  <a:gd name="T1" fmla="*/ 206 h 228"/>
                  <a:gd name="T2" fmla="*/ 68 w 140"/>
                  <a:gd name="T3" fmla="*/ 206 h 228"/>
                  <a:gd name="T4" fmla="*/ 70 w 140"/>
                  <a:gd name="T5" fmla="*/ 211 h 228"/>
                  <a:gd name="T6" fmla="*/ 73 w 140"/>
                  <a:gd name="T7" fmla="*/ 216 h 228"/>
                  <a:gd name="T8" fmla="*/ 77 w 140"/>
                  <a:gd name="T9" fmla="*/ 220 h 228"/>
                  <a:gd name="T10" fmla="*/ 81 w 140"/>
                  <a:gd name="T11" fmla="*/ 224 h 228"/>
                  <a:gd name="T12" fmla="*/ 86 w 140"/>
                  <a:gd name="T13" fmla="*/ 226 h 228"/>
                  <a:gd name="T14" fmla="*/ 91 w 140"/>
                  <a:gd name="T15" fmla="*/ 227 h 228"/>
                  <a:gd name="T16" fmla="*/ 96 w 140"/>
                  <a:gd name="T17" fmla="*/ 228 h 228"/>
                  <a:gd name="T18" fmla="*/ 102 w 140"/>
                  <a:gd name="T19" fmla="*/ 228 h 228"/>
                  <a:gd name="T20" fmla="*/ 102 w 140"/>
                  <a:gd name="T21" fmla="*/ 228 h 228"/>
                  <a:gd name="T22" fmla="*/ 109 w 140"/>
                  <a:gd name="T23" fmla="*/ 228 h 228"/>
                  <a:gd name="T24" fmla="*/ 116 w 140"/>
                  <a:gd name="T25" fmla="*/ 226 h 228"/>
                  <a:gd name="T26" fmla="*/ 116 w 140"/>
                  <a:gd name="T27" fmla="*/ 226 h 228"/>
                  <a:gd name="T28" fmla="*/ 123 w 140"/>
                  <a:gd name="T29" fmla="*/ 222 h 228"/>
                  <a:gd name="T30" fmla="*/ 128 w 140"/>
                  <a:gd name="T31" fmla="*/ 217 h 228"/>
                  <a:gd name="T32" fmla="*/ 133 w 140"/>
                  <a:gd name="T33" fmla="*/ 212 h 228"/>
                  <a:gd name="T34" fmla="*/ 137 w 140"/>
                  <a:gd name="T35" fmla="*/ 206 h 228"/>
                  <a:gd name="T36" fmla="*/ 138 w 140"/>
                  <a:gd name="T37" fmla="*/ 199 h 228"/>
                  <a:gd name="T38" fmla="*/ 140 w 140"/>
                  <a:gd name="T39" fmla="*/ 191 h 228"/>
                  <a:gd name="T40" fmla="*/ 138 w 140"/>
                  <a:gd name="T41" fmla="*/ 184 h 228"/>
                  <a:gd name="T42" fmla="*/ 137 w 140"/>
                  <a:gd name="T43" fmla="*/ 177 h 228"/>
                  <a:gd name="T44" fmla="*/ 72 w 140"/>
                  <a:gd name="T45" fmla="*/ 22 h 228"/>
                  <a:gd name="T46" fmla="*/ 72 w 140"/>
                  <a:gd name="T47" fmla="*/ 22 h 228"/>
                  <a:gd name="T48" fmla="*/ 68 w 140"/>
                  <a:gd name="T49" fmla="*/ 16 h 228"/>
                  <a:gd name="T50" fmla="*/ 64 w 140"/>
                  <a:gd name="T51" fmla="*/ 11 h 228"/>
                  <a:gd name="T52" fmla="*/ 58 w 140"/>
                  <a:gd name="T53" fmla="*/ 6 h 228"/>
                  <a:gd name="T54" fmla="*/ 52 w 140"/>
                  <a:gd name="T55" fmla="*/ 2 h 228"/>
                  <a:gd name="T56" fmla="*/ 44 w 140"/>
                  <a:gd name="T57" fmla="*/ 0 h 228"/>
                  <a:gd name="T58" fmla="*/ 37 w 140"/>
                  <a:gd name="T59" fmla="*/ 0 h 228"/>
                  <a:gd name="T60" fmla="*/ 31 w 140"/>
                  <a:gd name="T61" fmla="*/ 0 h 228"/>
                  <a:gd name="T62" fmla="*/ 23 w 140"/>
                  <a:gd name="T63" fmla="*/ 2 h 228"/>
                  <a:gd name="T64" fmla="*/ 23 w 140"/>
                  <a:gd name="T65" fmla="*/ 2 h 228"/>
                  <a:gd name="T66" fmla="*/ 16 w 140"/>
                  <a:gd name="T67" fmla="*/ 6 h 228"/>
                  <a:gd name="T68" fmla="*/ 11 w 140"/>
                  <a:gd name="T69" fmla="*/ 11 h 228"/>
                  <a:gd name="T70" fmla="*/ 6 w 140"/>
                  <a:gd name="T71" fmla="*/ 17 h 228"/>
                  <a:gd name="T72" fmla="*/ 2 w 140"/>
                  <a:gd name="T73" fmla="*/ 23 h 228"/>
                  <a:gd name="T74" fmla="*/ 1 w 140"/>
                  <a:gd name="T75" fmla="*/ 29 h 228"/>
                  <a:gd name="T76" fmla="*/ 0 w 140"/>
                  <a:gd name="T77" fmla="*/ 37 h 228"/>
                  <a:gd name="T78" fmla="*/ 1 w 140"/>
                  <a:gd name="T79" fmla="*/ 44 h 228"/>
                  <a:gd name="T80" fmla="*/ 2 w 140"/>
                  <a:gd name="T81" fmla="*/ 52 h 228"/>
                  <a:gd name="T82" fmla="*/ 68 w 140"/>
                  <a:gd name="T83"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228">
                    <a:moveTo>
                      <a:pt x="68" y="206"/>
                    </a:moveTo>
                    <a:lnTo>
                      <a:pt x="68" y="206"/>
                    </a:lnTo>
                    <a:lnTo>
                      <a:pt x="70" y="211"/>
                    </a:lnTo>
                    <a:lnTo>
                      <a:pt x="73" y="216"/>
                    </a:lnTo>
                    <a:lnTo>
                      <a:pt x="77" y="220"/>
                    </a:lnTo>
                    <a:lnTo>
                      <a:pt x="81" y="224"/>
                    </a:lnTo>
                    <a:lnTo>
                      <a:pt x="86" y="226"/>
                    </a:lnTo>
                    <a:lnTo>
                      <a:pt x="91" y="227"/>
                    </a:lnTo>
                    <a:lnTo>
                      <a:pt x="96" y="228"/>
                    </a:lnTo>
                    <a:lnTo>
                      <a:pt x="102" y="228"/>
                    </a:lnTo>
                    <a:lnTo>
                      <a:pt x="102" y="228"/>
                    </a:lnTo>
                    <a:lnTo>
                      <a:pt x="109" y="228"/>
                    </a:lnTo>
                    <a:lnTo>
                      <a:pt x="116" y="226"/>
                    </a:lnTo>
                    <a:lnTo>
                      <a:pt x="116" y="226"/>
                    </a:lnTo>
                    <a:lnTo>
                      <a:pt x="123" y="222"/>
                    </a:lnTo>
                    <a:lnTo>
                      <a:pt x="128" y="217"/>
                    </a:lnTo>
                    <a:lnTo>
                      <a:pt x="133" y="212"/>
                    </a:lnTo>
                    <a:lnTo>
                      <a:pt x="137" y="206"/>
                    </a:lnTo>
                    <a:lnTo>
                      <a:pt x="138" y="199"/>
                    </a:lnTo>
                    <a:lnTo>
                      <a:pt x="140" y="191"/>
                    </a:lnTo>
                    <a:lnTo>
                      <a:pt x="138" y="184"/>
                    </a:lnTo>
                    <a:lnTo>
                      <a:pt x="137" y="177"/>
                    </a:lnTo>
                    <a:lnTo>
                      <a:pt x="72" y="22"/>
                    </a:lnTo>
                    <a:lnTo>
                      <a:pt x="72" y="22"/>
                    </a:lnTo>
                    <a:lnTo>
                      <a:pt x="68" y="16"/>
                    </a:lnTo>
                    <a:lnTo>
                      <a:pt x="64" y="11"/>
                    </a:lnTo>
                    <a:lnTo>
                      <a:pt x="58" y="6"/>
                    </a:lnTo>
                    <a:lnTo>
                      <a:pt x="52" y="2"/>
                    </a:lnTo>
                    <a:lnTo>
                      <a:pt x="44" y="0"/>
                    </a:lnTo>
                    <a:lnTo>
                      <a:pt x="37" y="0"/>
                    </a:lnTo>
                    <a:lnTo>
                      <a:pt x="31" y="0"/>
                    </a:lnTo>
                    <a:lnTo>
                      <a:pt x="23" y="2"/>
                    </a:lnTo>
                    <a:lnTo>
                      <a:pt x="23" y="2"/>
                    </a:lnTo>
                    <a:lnTo>
                      <a:pt x="16" y="6"/>
                    </a:lnTo>
                    <a:lnTo>
                      <a:pt x="11" y="11"/>
                    </a:lnTo>
                    <a:lnTo>
                      <a:pt x="6" y="17"/>
                    </a:lnTo>
                    <a:lnTo>
                      <a:pt x="2" y="23"/>
                    </a:lnTo>
                    <a:lnTo>
                      <a:pt x="1" y="29"/>
                    </a:lnTo>
                    <a:lnTo>
                      <a:pt x="0" y="37"/>
                    </a:lnTo>
                    <a:lnTo>
                      <a:pt x="1" y="44"/>
                    </a:lnTo>
                    <a:lnTo>
                      <a:pt x="2" y="52"/>
                    </a:lnTo>
                    <a:lnTo>
                      <a:pt x="68"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2" name="Freeform 18">
                <a:extLst>
                  <a:ext uri="{FF2B5EF4-FFF2-40B4-BE49-F238E27FC236}">
                    <a16:creationId xmlns:a16="http://schemas.microsoft.com/office/drawing/2014/main" id="{315C48A7-E121-4C37-9728-2EABD0C7D759}"/>
                  </a:ext>
                </a:extLst>
              </p:cNvPr>
              <p:cNvSpPr>
                <a:spLocks/>
              </p:cNvSpPr>
              <p:nvPr/>
            </p:nvSpPr>
            <p:spPr bwMode="auto">
              <a:xfrm>
                <a:off x="955675" y="1876425"/>
                <a:ext cx="257175" cy="160338"/>
              </a:xfrm>
              <a:custGeom>
                <a:avLst/>
                <a:gdLst>
                  <a:gd name="T0" fmla="*/ 243 w 488"/>
                  <a:gd name="T1" fmla="*/ 0 h 304"/>
                  <a:gd name="T2" fmla="*/ 243 w 488"/>
                  <a:gd name="T3" fmla="*/ 0 h 304"/>
                  <a:gd name="T4" fmla="*/ 218 w 488"/>
                  <a:gd name="T5" fmla="*/ 1 h 304"/>
                  <a:gd name="T6" fmla="*/ 194 w 488"/>
                  <a:gd name="T7" fmla="*/ 4 h 304"/>
                  <a:gd name="T8" fmla="*/ 170 w 488"/>
                  <a:gd name="T9" fmla="*/ 11 h 304"/>
                  <a:gd name="T10" fmla="*/ 148 w 488"/>
                  <a:gd name="T11" fmla="*/ 19 h 304"/>
                  <a:gd name="T12" fmla="*/ 127 w 488"/>
                  <a:gd name="T13" fmla="*/ 29 h 304"/>
                  <a:gd name="T14" fmla="*/ 107 w 488"/>
                  <a:gd name="T15" fmla="*/ 42 h 304"/>
                  <a:gd name="T16" fmla="*/ 89 w 488"/>
                  <a:gd name="T17" fmla="*/ 55 h 304"/>
                  <a:gd name="T18" fmla="*/ 71 w 488"/>
                  <a:gd name="T19" fmla="*/ 71 h 304"/>
                  <a:gd name="T20" fmla="*/ 55 w 488"/>
                  <a:gd name="T21" fmla="*/ 88 h 304"/>
                  <a:gd name="T22" fmla="*/ 40 w 488"/>
                  <a:gd name="T23" fmla="*/ 107 h 304"/>
                  <a:gd name="T24" fmla="*/ 29 w 488"/>
                  <a:gd name="T25" fmla="*/ 127 h 304"/>
                  <a:gd name="T26" fmla="*/ 18 w 488"/>
                  <a:gd name="T27" fmla="*/ 149 h 304"/>
                  <a:gd name="T28" fmla="*/ 11 w 488"/>
                  <a:gd name="T29" fmla="*/ 171 h 304"/>
                  <a:gd name="T30" fmla="*/ 5 w 488"/>
                  <a:gd name="T31" fmla="*/ 195 h 304"/>
                  <a:gd name="T32" fmla="*/ 1 w 488"/>
                  <a:gd name="T33" fmla="*/ 218 h 304"/>
                  <a:gd name="T34" fmla="*/ 0 w 488"/>
                  <a:gd name="T35" fmla="*/ 243 h 304"/>
                  <a:gd name="T36" fmla="*/ 0 w 488"/>
                  <a:gd name="T37" fmla="*/ 243 h 304"/>
                  <a:gd name="T38" fmla="*/ 0 w 488"/>
                  <a:gd name="T39" fmla="*/ 259 h 304"/>
                  <a:gd name="T40" fmla="*/ 1 w 488"/>
                  <a:gd name="T41" fmla="*/ 274 h 304"/>
                  <a:gd name="T42" fmla="*/ 3 w 488"/>
                  <a:gd name="T43" fmla="*/ 289 h 304"/>
                  <a:gd name="T44" fmla="*/ 7 w 488"/>
                  <a:gd name="T45" fmla="*/ 304 h 304"/>
                  <a:gd name="T46" fmla="*/ 479 w 488"/>
                  <a:gd name="T47" fmla="*/ 304 h 304"/>
                  <a:gd name="T48" fmla="*/ 479 w 488"/>
                  <a:gd name="T49" fmla="*/ 304 h 304"/>
                  <a:gd name="T50" fmla="*/ 483 w 488"/>
                  <a:gd name="T51" fmla="*/ 289 h 304"/>
                  <a:gd name="T52" fmla="*/ 485 w 488"/>
                  <a:gd name="T53" fmla="*/ 274 h 304"/>
                  <a:gd name="T54" fmla="*/ 486 w 488"/>
                  <a:gd name="T55" fmla="*/ 259 h 304"/>
                  <a:gd name="T56" fmla="*/ 488 w 488"/>
                  <a:gd name="T57" fmla="*/ 243 h 304"/>
                  <a:gd name="T58" fmla="*/ 488 w 488"/>
                  <a:gd name="T59" fmla="*/ 243 h 304"/>
                  <a:gd name="T60" fmla="*/ 486 w 488"/>
                  <a:gd name="T61" fmla="*/ 218 h 304"/>
                  <a:gd name="T62" fmla="*/ 483 w 488"/>
                  <a:gd name="T63" fmla="*/ 195 h 304"/>
                  <a:gd name="T64" fmla="*/ 477 w 488"/>
                  <a:gd name="T65" fmla="*/ 171 h 304"/>
                  <a:gd name="T66" fmla="*/ 468 w 488"/>
                  <a:gd name="T67" fmla="*/ 149 h 304"/>
                  <a:gd name="T68" fmla="*/ 458 w 488"/>
                  <a:gd name="T69" fmla="*/ 127 h 304"/>
                  <a:gd name="T70" fmla="*/ 446 w 488"/>
                  <a:gd name="T71" fmla="*/ 107 h 304"/>
                  <a:gd name="T72" fmla="*/ 431 w 488"/>
                  <a:gd name="T73" fmla="*/ 88 h 304"/>
                  <a:gd name="T74" fmla="*/ 416 w 488"/>
                  <a:gd name="T75" fmla="*/ 71 h 304"/>
                  <a:gd name="T76" fmla="*/ 399 w 488"/>
                  <a:gd name="T77" fmla="*/ 55 h 304"/>
                  <a:gd name="T78" fmla="*/ 380 w 488"/>
                  <a:gd name="T79" fmla="*/ 42 h 304"/>
                  <a:gd name="T80" fmla="*/ 359 w 488"/>
                  <a:gd name="T81" fmla="*/ 29 h 304"/>
                  <a:gd name="T82" fmla="*/ 338 w 488"/>
                  <a:gd name="T83" fmla="*/ 19 h 304"/>
                  <a:gd name="T84" fmla="*/ 316 w 488"/>
                  <a:gd name="T85" fmla="*/ 11 h 304"/>
                  <a:gd name="T86" fmla="*/ 292 w 488"/>
                  <a:gd name="T87" fmla="*/ 4 h 304"/>
                  <a:gd name="T88" fmla="*/ 268 w 488"/>
                  <a:gd name="T89" fmla="*/ 1 h 304"/>
                  <a:gd name="T90" fmla="*/ 243 w 488"/>
                  <a:gd name="T91" fmla="*/ 0 h 304"/>
                  <a:gd name="T92" fmla="*/ 243 w 488"/>
                  <a:gd name="T9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8" h="304">
                    <a:moveTo>
                      <a:pt x="243" y="0"/>
                    </a:moveTo>
                    <a:lnTo>
                      <a:pt x="243" y="0"/>
                    </a:lnTo>
                    <a:lnTo>
                      <a:pt x="218" y="1"/>
                    </a:lnTo>
                    <a:lnTo>
                      <a:pt x="194" y="4"/>
                    </a:lnTo>
                    <a:lnTo>
                      <a:pt x="170" y="11"/>
                    </a:lnTo>
                    <a:lnTo>
                      <a:pt x="148" y="19"/>
                    </a:lnTo>
                    <a:lnTo>
                      <a:pt x="127" y="29"/>
                    </a:lnTo>
                    <a:lnTo>
                      <a:pt x="107" y="42"/>
                    </a:lnTo>
                    <a:lnTo>
                      <a:pt x="89" y="55"/>
                    </a:lnTo>
                    <a:lnTo>
                      <a:pt x="71" y="71"/>
                    </a:lnTo>
                    <a:lnTo>
                      <a:pt x="55" y="88"/>
                    </a:lnTo>
                    <a:lnTo>
                      <a:pt x="40" y="107"/>
                    </a:lnTo>
                    <a:lnTo>
                      <a:pt x="29" y="127"/>
                    </a:lnTo>
                    <a:lnTo>
                      <a:pt x="18" y="149"/>
                    </a:lnTo>
                    <a:lnTo>
                      <a:pt x="11" y="171"/>
                    </a:lnTo>
                    <a:lnTo>
                      <a:pt x="5" y="195"/>
                    </a:lnTo>
                    <a:lnTo>
                      <a:pt x="1" y="218"/>
                    </a:lnTo>
                    <a:lnTo>
                      <a:pt x="0" y="243"/>
                    </a:lnTo>
                    <a:lnTo>
                      <a:pt x="0" y="243"/>
                    </a:lnTo>
                    <a:lnTo>
                      <a:pt x="0" y="259"/>
                    </a:lnTo>
                    <a:lnTo>
                      <a:pt x="1" y="274"/>
                    </a:lnTo>
                    <a:lnTo>
                      <a:pt x="3" y="289"/>
                    </a:lnTo>
                    <a:lnTo>
                      <a:pt x="7" y="304"/>
                    </a:lnTo>
                    <a:lnTo>
                      <a:pt x="479" y="304"/>
                    </a:lnTo>
                    <a:lnTo>
                      <a:pt x="479" y="304"/>
                    </a:lnTo>
                    <a:lnTo>
                      <a:pt x="483" y="289"/>
                    </a:lnTo>
                    <a:lnTo>
                      <a:pt x="485" y="274"/>
                    </a:lnTo>
                    <a:lnTo>
                      <a:pt x="486" y="259"/>
                    </a:lnTo>
                    <a:lnTo>
                      <a:pt x="488" y="243"/>
                    </a:lnTo>
                    <a:lnTo>
                      <a:pt x="488" y="243"/>
                    </a:lnTo>
                    <a:lnTo>
                      <a:pt x="486" y="218"/>
                    </a:lnTo>
                    <a:lnTo>
                      <a:pt x="483" y="195"/>
                    </a:lnTo>
                    <a:lnTo>
                      <a:pt x="477" y="171"/>
                    </a:lnTo>
                    <a:lnTo>
                      <a:pt x="468" y="149"/>
                    </a:lnTo>
                    <a:lnTo>
                      <a:pt x="458" y="127"/>
                    </a:lnTo>
                    <a:lnTo>
                      <a:pt x="446" y="107"/>
                    </a:lnTo>
                    <a:lnTo>
                      <a:pt x="431" y="88"/>
                    </a:lnTo>
                    <a:lnTo>
                      <a:pt x="416" y="71"/>
                    </a:lnTo>
                    <a:lnTo>
                      <a:pt x="399" y="55"/>
                    </a:lnTo>
                    <a:lnTo>
                      <a:pt x="380" y="42"/>
                    </a:lnTo>
                    <a:lnTo>
                      <a:pt x="359" y="29"/>
                    </a:lnTo>
                    <a:lnTo>
                      <a:pt x="338" y="19"/>
                    </a:lnTo>
                    <a:lnTo>
                      <a:pt x="316" y="11"/>
                    </a:lnTo>
                    <a:lnTo>
                      <a:pt x="292" y="4"/>
                    </a:lnTo>
                    <a:lnTo>
                      <a:pt x="268" y="1"/>
                    </a:lnTo>
                    <a:lnTo>
                      <a:pt x="243" y="0"/>
                    </a:lnTo>
                    <a:lnTo>
                      <a:pt x="2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50" name="Grupa 49">
              <a:extLst>
                <a:ext uri="{FF2B5EF4-FFF2-40B4-BE49-F238E27FC236}">
                  <a16:creationId xmlns:a16="http://schemas.microsoft.com/office/drawing/2014/main" id="{ECA2F940-AD86-4917-8347-BADACCA08E01}"/>
                </a:ext>
              </a:extLst>
            </p:cNvPr>
            <p:cNvGrpSpPr/>
            <p:nvPr/>
          </p:nvGrpSpPr>
          <p:grpSpPr>
            <a:xfrm>
              <a:off x="539750" y="2052638"/>
              <a:ext cx="1112838" cy="412750"/>
              <a:chOff x="539750" y="2052638"/>
              <a:chExt cx="1112838" cy="412750"/>
            </a:xfrm>
            <a:grpFill/>
          </p:grpSpPr>
          <p:sp>
            <p:nvSpPr>
              <p:cNvPr id="52" name="Freeform 19">
                <a:extLst>
                  <a:ext uri="{FF2B5EF4-FFF2-40B4-BE49-F238E27FC236}">
                    <a16:creationId xmlns:a16="http://schemas.microsoft.com/office/drawing/2014/main" id="{2DF6D373-B239-42AB-9F4A-C55BA748C3FF}"/>
                  </a:ext>
                </a:extLst>
              </p:cNvPr>
              <p:cNvSpPr>
                <a:spLocks/>
              </p:cNvSpPr>
              <p:nvPr/>
            </p:nvSpPr>
            <p:spPr bwMode="auto">
              <a:xfrm>
                <a:off x="714375" y="2052638"/>
                <a:ext cx="254000" cy="128588"/>
              </a:xfrm>
              <a:custGeom>
                <a:avLst/>
                <a:gdLst>
                  <a:gd name="T0" fmla="*/ 442 w 479"/>
                  <a:gd name="T1" fmla="*/ 0 h 245"/>
                  <a:gd name="T2" fmla="*/ 179 w 479"/>
                  <a:gd name="T3" fmla="*/ 0 h 245"/>
                  <a:gd name="T4" fmla="*/ 179 w 479"/>
                  <a:gd name="T5" fmla="*/ 0 h 245"/>
                  <a:gd name="T6" fmla="*/ 170 w 479"/>
                  <a:gd name="T7" fmla="*/ 0 h 245"/>
                  <a:gd name="T8" fmla="*/ 161 w 479"/>
                  <a:gd name="T9" fmla="*/ 2 h 245"/>
                  <a:gd name="T10" fmla="*/ 152 w 479"/>
                  <a:gd name="T11" fmla="*/ 5 h 245"/>
                  <a:gd name="T12" fmla="*/ 143 w 479"/>
                  <a:gd name="T13" fmla="*/ 9 h 245"/>
                  <a:gd name="T14" fmla="*/ 135 w 479"/>
                  <a:gd name="T15" fmla="*/ 14 h 245"/>
                  <a:gd name="T16" fmla="*/ 127 w 479"/>
                  <a:gd name="T17" fmla="*/ 18 h 245"/>
                  <a:gd name="T18" fmla="*/ 121 w 479"/>
                  <a:gd name="T19" fmla="*/ 25 h 245"/>
                  <a:gd name="T20" fmla="*/ 116 w 479"/>
                  <a:gd name="T21" fmla="*/ 31 h 245"/>
                  <a:gd name="T22" fmla="*/ 2 w 479"/>
                  <a:gd name="T23" fmla="*/ 214 h 245"/>
                  <a:gd name="T24" fmla="*/ 2 w 479"/>
                  <a:gd name="T25" fmla="*/ 214 h 245"/>
                  <a:gd name="T26" fmla="*/ 0 w 479"/>
                  <a:gd name="T27" fmla="*/ 220 h 245"/>
                  <a:gd name="T28" fmla="*/ 0 w 479"/>
                  <a:gd name="T29" fmla="*/ 226 h 245"/>
                  <a:gd name="T30" fmla="*/ 2 w 479"/>
                  <a:gd name="T31" fmla="*/ 231 h 245"/>
                  <a:gd name="T32" fmla="*/ 6 w 479"/>
                  <a:gd name="T33" fmla="*/ 236 h 245"/>
                  <a:gd name="T34" fmla="*/ 12 w 479"/>
                  <a:gd name="T35" fmla="*/ 240 h 245"/>
                  <a:gd name="T36" fmla="*/ 20 w 479"/>
                  <a:gd name="T37" fmla="*/ 242 h 245"/>
                  <a:gd name="T38" fmla="*/ 30 w 479"/>
                  <a:gd name="T39" fmla="*/ 245 h 245"/>
                  <a:gd name="T40" fmla="*/ 41 w 479"/>
                  <a:gd name="T41" fmla="*/ 245 h 245"/>
                  <a:gd name="T42" fmla="*/ 377 w 479"/>
                  <a:gd name="T43" fmla="*/ 245 h 245"/>
                  <a:gd name="T44" fmla="*/ 377 w 479"/>
                  <a:gd name="T45" fmla="*/ 245 h 245"/>
                  <a:gd name="T46" fmla="*/ 389 w 479"/>
                  <a:gd name="T47" fmla="*/ 245 h 245"/>
                  <a:gd name="T48" fmla="*/ 400 w 479"/>
                  <a:gd name="T49" fmla="*/ 242 h 245"/>
                  <a:gd name="T50" fmla="*/ 410 w 479"/>
                  <a:gd name="T51" fmla="*/ 240 h 245"/>
                  <a:gd name="T52" fmla="*/ 419 w 479"/>
                  <a:gd name="T53" fmla="*/ 236 h 245"/>
                  <a:gd name="T54" fmla="*/ 426 w 479"/>
                  <a:gd name="T55" fmla="*/ 231 h 245"/>
                  <a:gd name="T56" fmla="*/ 434 w 479"/>
                  <a:gd name="T57" fmla="*/ 226 h 245"/>
                  <a:gd name="T58" fmla="*/ 437 w 479"/>
                  <a:gd name="T59" fmla="*/ 220 h 245"/>
                  <a:gd name="T60" fmla="*/ 440 w 479"/>
                  <a:gd name="T61" fmla="*/ 214 h 245"/>
                  <a:gd name="T62" fmla="*/ 479 w 479"/>
                  <a:gd name="T63" fmla="*/ 31 h 245"/>
                  <a:gd name="T64" fmla="*/ 479 w 479"/>
                  <a:gd name="T65" fmla="*/ 31 h 245"/>
                  <a:gd name="T66" fmla="*/ 479 w 479"/>
                  <a:gd name="T67" fmla="*/ 25 h 245"/>
                  <a:gd name="T68" fmla="*/ 478 w 479"/>
                  <a:gd name="T69" fmla="*/ 18 h 245"/>
                  <a:gd name="T70" fmla="*/ 476 w 479"/>
                  <a:gd name="T71" fmla="*/ 14 h 245"/>
                  <a:gd name="T72" fmla="*/ 471 w 479"/>
                  <a:gd name="T73" fmla="*/ 9 h 245"/>
                  <a:gd name="T74" fmla="*/ 466 w 479"/>
                  <a:gd name="T75" fmla="*/ 5 h 245"/>
                  <a:gd name="T76" fmla="*/ 458 w 479"/>
                  <a:gd name="T77" fmla="*/ 2 h 245"/>
                  <a:gd name="T78" fmla="*/ 451 w 479"/>
                  <a:gd name="T79" fmla="*/ 0 h 245"/>
                  <a:gd name="T80" fmla="*/ 442 w 479"/>
                  <a:gd name="T81" fmla="*/ 0 h 245"/>
                  <a:gd name="T82" fmla="*/ 442 w 479"/>
                  <a:gd name="T8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245">
                    <a:moveTo>
                      <a:pt x="442" y="0"/>
                    </a:moveTo>
                    <a:lnTo>
                      <a:pt x="179" y="0"/>
                    </a:lnTo>
                    <a:lnTo>
                      <a:pt x="179" y="0"/>
                    </a:lnTo>
                    <a:lnTo>
                      <a:pt x="170" y="0"/>
                    </a:lnTo>
                    <a:lnTo>
                      <a:pt x="161" y="2"/>
                    </a:lnTo>
                    <a:lnTo>
                      <a:pt x="152" y="5"/>
                    </a:lnTo>
                    <a:lnTo>
                      <a:pt x="143" y="9"/>
                    </a:lnTo>
                    <a:lnTo>
                      <a:pt x="135" y="14"/>
                    </a:lnTo>
                    <a:lnTo>
                      <a:pt x="127" y="18"/>
                    </a:lnTo>
                    <a:lnTo>
                      <a:pt x="121" y="25"/>
                    </a:lnTo>
                    <a:lnTo>
                      <a:pt x="116" y="31"/>
                    </a:lnTo>
                    <a:lnTo>
                      <a:pt x="2" y="214"/>
                    </a:lnTo>
                    <a:lnTo>
                      <a:pt x="2" y="214"/>
                    </a:lnTo>
                    <a:lnTo>
                      <a:pt x="0" y="220"/>
                    </a:lnTo>
                    <a:lnTo>
                      <a:pt x="0" y="226"/>
                    </a:lnTo>
                    <a:lnTo>
                      <a:pt x="2" y="231"/>
                    </a:lnTo>
                    <a:lnTo>
                      <a:pt x="6" y="236"/>
                    </a:lnTo>
                    <a:lnTo>
                      <a:pt x="12" y="240"/>
                    </a:lnTo>
                    <a:lnTo>
                      <a:pt x="20" y="242"/>
                    </a:lnTo>
                    <a:lnTo>
                      <a:pt x="30" y="245"/>
                    </a:lnTo>
                    <a:lnTo>
                      <a:pt x="41" y="245"/>
                    </a:lnTo>
                    <a:lnTo>
                      <a:pt x="377" y="245"/>
                    </a:lnTo>
                    <a:lnTo>
                      <a:pt x="377" y="245"/>
                    </a:lnTo>
                    <a:lnTo>
                      <a:pt x="389" y="245"/>
                    </a:lnTo>
                    <a:lnTo>
                      <a:pt x="400" y="242"/>
                    </a:lnTo>
                    <a:lnTo>
                      <a:pt x="410" y="240"/>
                    </a:lnTo>
                    <a:lnTo>
                      <a:pt x="419" y="236"/>
                    </a:lnTo>
                    <a:lnTo>
                      <a:pt x="426" y="231"/>
                    </a:lnTo>
                    <a:lnTo>
                      <a:pt x="434" y="226"/>
                    </a:lnTo>
                    <a:lnTo>
                      <a:pt x="437" y="220"/>
                    </a:lnTo>
                    <a:lnTo>
                      <a:pt x="440" y="214"/>
                    </a:lnTo>
                    <a:lnTo>
                      <a:pt x="479" y="31"/>
                    </a:lnTo>
                    <a:lnTo>
                      <a:pt x="479" y="31"/>
                    </a:lnTo>
                    <a:lnTo>
                      <a:pt x="479" y="25"/>
                    </a:lnTo>
                    <a:lnTo>
                      <a:pt x="478" y="18"/>
                    </a:lnTo>
                    <a:lnTo>
                      <a:pt x="476" y="14"/>
                    </a:lnTo>
                    <a:lnTo>
                      <a:pt x="471" y="9"/>
                    </a:lnTo>
                    <a:lnTo>
                      <a:pt x="466" y="5"/>
                    </a:lnTo>
                    <a:lnTo>
                      <a:pt x="458" y="2"/>
                    </a:lnTo>
                    <a:lnTo>
                      <a:pt x="451" y="0"/>
                    </a:lnTo>
                    <a:lnTo>
                      <a:pt x="442" y="0"/>
                    </a:lnTo>
                    <a:lnTo>
                      <a:pt x="4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4" name="Freeform 20">
                <a:extLst>
                  <a:ext uri="{FF2B5EF4-FFF2-40B4-BE49-F238E27FC236}">
                    <a16:creationId xmlns:a16="http://schemas.microsoft.com/office/drawing/2014/main" id="{8A785F38-D19C-48EC-8D42-93B64CACD64E}"/>
                  </a:ext>
                </a:extLst>
              </p:cNvPr>
              <p:cNvSpPr>
                <a:spLocks/>
              </p:cNvSpPr>
              <p:nvPr/>
            </p:nvSpPr>
            <p:spPr bwMode="auto">
              <a:xfrm>
                <a:off x="973138" y="2052638"/>
                <a:ext cx="230188" cy="128588"/>
              </a:xfrm>
              <a:custGeom>
                <a:avLst/>
                <a:gdLst>
                  <a:gd name="T0" fmla="*/ 342 w 437"/>
                  <a:gd name="T1" fmla="*/ 0 h 245"/>
                  <a:gd name="T2" fmla="*/ 80 w 437"/>
                  <a:gd name="T3" fmla="*/ 0 h 245"/>
                  <a:gd name="T4" fmla="*/ 80 w 437"/>
                  <a:gd name="T5" fmla="*/ 0 h 245"/>
                  <a:gd name="T6" fmla="*/ 70 w 437"/>
                  <a:gd name="T7" fmla="*/ 0 h 245"/>
                  <a:gd name="T8" fmla="*/ 62 w 437"/>
                  <a:gd name="T9" fmla="*/ 2 h 245"/>
                  <a:gd name="T10" fmla="*/ 54 w 437"/>
                  <a:gd name="T11" fmla="*/ 5 h 245"/>
                  <a:gd name="T12" fmla="*/ 47 w 437"/>
                  <a:gd name="T13" fmla="*/ 9 h 245"/>
                  <a:gd name="T14" fmla="*/ 41 w 437"/>
                  <a:gd name="T15" fmla="*/ 14 h 245"/>
                  <a:gd name="T16" fmla="*/ 36 w 437"/>
                  <a:gd name="T17" fmla="*/ 18 h 245"/>
                  <a:gd name="T18" fmla="*/ 32 w 437"/>
                  <a:gd name="T19" fmla="*/ 25 h 245"/>
                  <a:gd name="T20" fmla="*/ 31 w 437"/>
                  <a:gd name="T21" fmla="*/ 31 h 245"/>
                  <a:gd name="T22" fmla="*/ 0 w 437"/>
                  <a:gd name="T23" fmla="*/ 214 h 245"/>
                  <a:gd name="T24" fmla="*/ 0 w 437"/>
                  <a:gd name="T25" fmla="*/ 214 h 245"/>
                  <a:gd name="T26" fmla="*/ 0 w 437"/>
                  <a:gd name="T27" fmla="*/ 220 h 245"/>
                  <a:gd name="T28" fmla="*/ 2 w 437"/>
                  <a:gd name="T29" fmla="*/ 226 h 245"/>
                  <a:gd name="T30" fmla="*/ 6 w 437"/>
                  <a:gd name="T31" fmla="*/ 231 h 245"/>
                  <a:gd name="T32" fmla="*/ 12 w 437"/>
                  <a:gd name="T33" fmla="*/ 236 h 245"/>
                  <a:gd name="T34" fmla="*/ 20 w 437"/>
                  <a:gd name="T35" fmla="*/ 240 h 245"/>
                  <a:gd name="T36" fmla="*/ 28 w 437"/>
                  <a:gd name="T37" fmla="*/ 242 h 245"/>
                  <a:gd name="T38" fmla="*/ 40 w 437"/>
                  <a:gd name="T39" fmla="*/ 245 h 245"/>
                  <a:gd name="T40" fmla="*/ 51 w 437"/>
                  <a:gd name="T41" fmla="*/ 245 h 245"/>
                  <a:gd name="T42" fmla="*/ 388 w 437"/>
                  <a:gd name="T43" fmla="*/ 245 h 245"/>
                  <a:gd name="T44" fmla="*/ 388 w 437"/>
                  <a:gd name="T45" fmla="*/ 245 h 245"/>
                  <a:gd name="T46" fmla="*/ 399 w 437"/>
                  <a:gd name="T47" fmla="*/ 245 h 245"/>
                  <a:gd name="T48" fmla="*/ 409 w 437"/>
                  <a:gd name="T49" fmla="*/ 242 h 245"/>
                  <a:gd name="T50" fmla="*/ 418 w 437"/>
                  <a:gd name="T51" fmla="*/ 240 h 245"/>
                  <a:gd name="T52" fmla="*/ 425 w 437"/>
                  <a:gd name="T53" fmla="*/ 236 h 245"/>
                  <a:gd name="T54" fmla="*/ 431 w 437"/>
                  <a:gd name="T55" fmla="*/ 231 h 245"/>
                  <a:gd name="T56" fmla="*/ 435 w 437"/>
                  <a:gd name="T57" fmla="*/ 226 h 245"/>
                  <a:gd name="T58" fmla="*/ 437 w 437"/>
                  <a:gd name="T59" fmla="*/ 220 h 245"/>
                  <a:gd name="T60" fmla="*/ 436 w 437"/>
                  <a:gd name="T61" fmla="*/ 214 h 245"/>
                  <a:gd name="T62" fmla="*/ 394 w 437"/>
                  <a:gd name="T63" fmla="*/ 31 h 245"/>
                  <a:gd name="T64" fmla="*/ 394 w 437"/>
                  <a:gd name="T65" fmla="*/ 31 h 245"/>
                  <a:gd name="T66" fmla="*/ 392 w 437"/>
                  <a:gd name="T67" fmla="*/ 25 h 245"/>
                  <a:gd name="T68" fmla="*/ 388 w 437"/>
                  <a:gd name="T69" fmla="*/ 18 h 245"/>
                  <a:gd name="T70" fmla="*/ 382 w 437"/>
                  <a:gd name="T71" fmla="*/ 14 h 245"/>
                  <a:gd name="T72" fmla="*/ 376 w 437"/>
                  <a:gd name="T73" fmla="*/ 9 h 245"/>
                  <a:gd name="T74" fmla="*/ 368 w 437"/>
                  <a:gd name="T75" fmla="*/ 5 h 245"/>
                  <a:gd name="T76" fmla="*/ 361 w 437"/>
                  <a:gd name="T77" fmla="*/ 2 h 245"/>
                  <a:gd name="T78" fmla="*/ 352 w 437"/>
                  <a:gd name="T79" fmla="*/ 0 h 245"/>
                  <a:gd name="T80" fmla="*/ 342 w 437"/>
                  <a:gd name="T81" fmla="*/ 0 h 245"/>
                  <a:gd name="T82" fmla="*/ 342 w 437"/>
                  <a:gd name="T8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7" h="245">
                    <a:moveTo>
                      <a:pt x="342" y="0"/>
                    </a:moveTo>
                    <a:lnTo>
                      <a:pt x="80" y="0"/>
                    </a:lnTo>
                    <a:lnTo>
                      <a:pt x="80" y="0"/>
                    </a:lnTo>
                    <a:lnTo>
                      <a:pt x="70" y="0"/>
                    </a:lnTo>
                    <a:lnTo>
                      <a:pt x="62" y="2"/>
                    </a:lnTo>
                    <a:lnTo>
                      <a:pt x="54" y="5"/>
                    </a:lnTo>
                    <a:lnTo>
                      <a:pt x="47" y="9"/>
                    </a:lnTo>
                    <a:lnTo>
                      <a:pt x="41" y="14"/>
                    </a:lnTo>
                    <a:lnTo>
                      <a:pt x="36" y="18"/>
                    </a:lnTo>
                    <a:lnTo>
                      <a:pt x="32" y="25"/>
                    </a:lnTo>
                    <a:lnTo>
                      <a:pt x="31" y="31"/>
                    </a:lnTo>
                    <a:lnTo>
                      <a:pt x="0" y="214"/>
                    </a:lnTo>
                    <a:lnTo>
                      <a:pt x="0" y="214"/>
                    </a:lnTo>
                    <a:lnTo>
                      <a:pt x="0" y="220"/>
                    </a:lnTo>
                    <a:lnTo>
                      <a:pt x="2" y="226"/>
                    </a:lnTo>
                    <a:lnTo>
                      <a:pt x="6" y="231"/>
                    </a:lnTo>
                    <a:lnTo>
                      <a:pt x="12" y="236"/>
                    </a:lnTo>
                    <a:lnTo>
                      <a:pt x="20" y="240"/>
                    </a:lnTo>
                    <a:lnTo>
                      <a:pt x="28" y="242"/>
                    </a:lnTo>
                    <a:lnTo>
                      <a:pt x="40" y="245"/>
                    </a:lnTo>
                    <a:lnTo>
                      <a:pt x="51" y="245"/>
                    </a:lnTo>
                    <a:lnTo>
                      <a:pt x="388" y="245"/>
                    </a:lnTo>
                    <a:lnTo>
                      <a:pt x="388" y="245"/>
                    </a:lnTo>
                    <a:lnTo>
                      <a:pt x="399" y="245"/>
                    </a:lnTo>
                    <a:lnTo>
                      <a:pt x="409" y="242"/>
                    </a:lnTo>
                    <a:lnTo>
                      <a:pt x="418" y="240"/>
                    </a:lnTo>
                    <a:lnTo>
                      <a:pt x="425" y="236"/>
                    </a:lnTo>
                    <a:lnTo>
                      <a:pt x="431" y="231"/>
                    </a:lnTo>
                    <a:lnTo>
                      <a:pt x="435" y="226"/>
                    </a:lnTo>
                    <a:lnTo>
                      <a:pt x="437" y="220"/>
                    </a:lnTo>
                    <a:lnTo>
                      <a:pt x="436" y="214"/>
                    </a:lnTo>
                    <a:lnTo>
                      <a:pt x="394" y="31"/>
                    </a:lnTo>
                    <a:lnTo>
                      <a:pt x="394" y="31"/>
                    </a:lnTo>
                    <a:lnTo>
                      <a:pt x="392" y="25"/>
                    </a:lnTo>
                    <a:lnTo>
                      <a:pt x="388" y="18"/>
                    </a:lnTo>
                    <a:lnTo>
                      <a:pt x="382" y="14"/>
                    </a:lnTo>
                    <a:lnTo>
                      <a:pt x="376" y="9"/>
                    </a:lnTo>
                    <a:lnTo>
                      <a:pt x="368" y="5"/>
                    </a:lnTo>
                    <a:lnTo>
                      <a:pt x="361" y="2"/>
                    </a:lnTo>
                    <a:lnTo>
                      <a:pt x="352" y="0"/>
                    </a:lnTo>
                    <a:lnTo>
                      <a:pt x="342" y="0"/>
                    </a:ln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6" name="Freeform 21">
                <a:extLst>
                  <a:ext uri="{FF2B5EF4-FFF2-40B4-BE49-F238E27FC236}">
                    <a16:creationId xmlns:a16="http://schemas.microsoft.com/office/drawing/2014/main" id="{CA7F1E97-8F4C-4AF1-8977-9367863A7939}"/>
                  </a:ext>
                </a:extLst>
              </p:cNvPr>
              <p:cNvSpPr>
                <a:spLocks/>
              </p:cNvSpPr>
              <p:nvPr/>
            </p:nvSpPr>
            <p:spPr bwMode="auto">
              <a:xfrm>
                <a:off x="1200150" y="2052638"/>
                <a:ext cx="260350" cy="128588"/>
              </a:xfrm>
              <a:custGeom>
                <a:avLst/>
                <a:gdLst>
                  <a:gd name="T0" fmla="*/ 299 w 493"/>
                  <a:gd name="T1" fmla="*/ 0 h 245"/>
                  <a:gd name="T2" fmla="*/ 36 w 493"/>
                  <a:gd name="T3" fmla="*/ 0 h 245"/>
                  <a:gd name="T4" fmla="*/ 36 w 493"/>
                  <a:gd name="T5" fmla="*/ 0 h 245"/>
                  <a:gd name="T6" fmla="*/ 27 w 493"/>
                  <a:gd name="T7" fmla="*/ 0 h 245"/>
                  <a:gd name="T8" fmla="*/ 20 w 493"/>
                  <a:gd name="T9" fmla="*/ 2 h 245"/>
                  <a:gd name="T10" fmla="*/ 14 w 493"/>
                  <a:gd name="T11" fmla="*/ 5 h 245"/>
                  <a:gd name="T12" fmla="*/ 7 w 493"/>
                  <a:gd name="T13" fmla="*/ 9 h 245"/>
                  <a:gd name="T14" fmla="*/ 4 w 493"/>
                  <a:gd name="T15" fmla="*/ 14 h 245"/>
                  <a:gd name="T16" fmla="*/ 1 w 493"/>
                  <a:gd name="T17" fmla="*/ 18 h 245"/>
                  <a:gd name="T18" fmla="*/ 0 w 493"/>
                  <a:gd name="T19" fmla="*/ 25 h 245"/>
                  <a:gd name="T20" fmla="*/ 1 w 493"/>
                  <a:gd name="T21" fmla="*/ 31 h 245"/>
                  <a:gd name="T22" fmla="*/ 52 w 493"/>
                  <a:gd name="T23" fmla="*/ 214 h 245"/>
                  <a:gd name="T24" fmla="*/ 52 w 493"/>
                  <a:gd name="T25" fmla="*/ 214 h 245"/>
                  <a:gd name="T26" fmla="*/ 54 w 493"/>
                  <a:gd name="T27" fmla="*/ 220 h 245"/>
                  <a:gd name="T28" fmla="*/ 59 w 493"/>
                  <a:gd name="T29" fmla="*/ 226 h 245"/>
                  <a:gd name="T30" fmla="*/ 65 w 493"/>
                  <a:gd name="T31" fmla="*/ 231 h 245"/>
                  <a:gd name="T32" fmla="*/ 74 w 493"/>
                  <a:gd name="T33" fmla="*/ 236 h 245"/>
                  <a:gd name="T34" fmla="*/ 84 w 493"/>
                  <a:gd name="T35" fmla="*/ 240 h 245"/>
                  <a:gd name="T36" fmla="*/ 94 w 493"/>
                  <a:gd name="T37" fmla="*/ 242 h 245"/>
                  <a:gd name="T38" fmla="*/ 105 w 493"/>
                  <a:gd name="T39" fmla="*/ 245 h 245"/>
                  <a:gd name="T40" fmla="*/ 116 w 493"/>
                  <a:gd name="T41" fmla="*/ 245 h 245"/>
                  <a:gd name="T42" fmla="*/ 453 w 493"/>
                  <a:gd name="T43" fmla="*/ 245 h 245"/>
                  <a:gd name="T44" fmla="*/ 453 w 493"/>
                  <a:gd name="T45" fmla="*/ 245 h 245"/>
                  <a:gd name="T46" fmla="*/ 465 w 493"/>
                  <a:gd name="T47" fmla="*/ 245 h 245"/>
                  <a:gd name="T48" fmla="*/ 473 w 493"/>
                  <a:gd name="T49" fmla="*/ 242 h 245"/>
                  <a:gd name="T50" fmla="*/ 482 w 493"/>
                  <a:gd name="T51" fmla="*/ 240 h 245"/>
                  <a:gd name="T52" fmla="*/ 487 w 493"/>
                  <a:gd name="T53" fmla="*/ 236 h 245"/>
                  <a:gd name="T54" fmla="*/ 490 w 493"/>
                  <a:gd name="T55" fmla="*/ 231 h 245"/>
                  <a:gd name="T56" fmla="*/ 493 w 493"/>
                  <a:gd name="T57" fmla="*/ 226 h 245"/>
                  <a:gd name="T58" fmla="*/ 492 w 493"/>
                  <a:gd name="T59" fmla="*/ 220 h 245"/>
                  <a:gd name="T60" fmla="*/ 489 w 493"/>
                  <a:gd name="T61" fmla="*/ 214 h 245"/>
                  <a:gd name="T62" fmla="*/ 364 w 493"/>
                  <a:gd name="T63" fmla="*/ 31 h 245"/>
                  <a:gd name="T64" fmla="*/ 364 w 493"/>
                  <a:gd name="T65" fmla="*/ 31 h 245"/>
                  <a:gd name="T66" fmla="*/ 358 w 493"/>
                  <a:gd name="T67" fmla="*/ 25 h 245"/>
                  <a:gd name="T68" fmla="*/ 352 w 493"/>
                  <a:gd name="T69" fmla="*/ 18 h 245"/>
                  <a:gd name="T70" fmla="*/ 345 w 493"/>
                  <a:gd name="T71" fmla="*/ 14 h 245"/>
                  <a:gd name="T72" fmla="*/ 336 w 493"/>
                  <a:gd name="T73" fmla="*/ 9 h 245"/>
                  <a:gd name="T74" fmla="*/ 327 w 493"/>
                  <a:gd name="T75" fmla="*/ 5 h 245"/>
                  <a:gd name="T76" fmla="*/ 318 w 493"/>
                  <a:gd name="T77" fmla="*/ 2 h 245"/>
                  <a:gd name="T78" fmla="*/ 309 w 493"/>
                  <a:gd name="T79" fmla="*/ 0 h 245"/>
                  <a:gd name="T80" fmla="*/ 299 w 493"/>
                  <a:gd name="T81" fmla="*/ 0 h 245"/>
                  <a:gd name="T82" fmla="*/ 299 w 493"/>
                  <a:gd name="T8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245">
                    <a:moveTo>
                      <a:pt x="299" y="0"/>
                    </a:moveTo>
                    <a:lnTo>
                      <a:pt x="36" y="0"/>
                    </a:lnTo>
                    <a:lnTo>
                      <a:pt x="36" y="0"/>
                    </a:lnTo>
                    <a:lnTo>
                      <a:pt x="27" y="0"/>
                    </a:lnTo>
                    <a:lnTo>
                      <a:pt x="20" y="2"/>
                    </a:lnTo>
                    <a:lnTo>
                      <a:pt x="14" y="5"/>
                    </a:lnTo>
                    <a:lnTo>
                      <a:pt x="7" y="9"/>
                    </a:lnTo>
                    <a:lnTo>
                      <a:pt x="4" y="14"/>
                    </a:lnTo>
                    <a:lnTo>
                      <a:pt x="1" y="18"/>
                    </a:lnTo>
                    <a:lnTo>
                      <a:pt x="0" y="25"/>
                    </a:lnTo>
                    <a:lnTo>
                      <a:pt x="1" y="31"/>
                    </a:lnTo>
                    <a:lnTo>
                      <a:pt x="52" y="214"/>
                    </a:lnTo>
                    <a:lnTo>
                      <a:pt x="52" y="214"/>
                    </a:lnTo>
                    <a:lnTo>
                      <a:pt x="54" y="220"/>
                    </a:lnTo>
                    <a:lnTo>
                      <a:pt x="59" y="226"/>
                    </a:lnTo>
                    <a:lnTo>
                      <a:pt x="65" y="231"/>
                    </a:lnTo>
                    <a:lnTo>
                      <a:pt x="74" y="236"/>
                    </a:lnTo>
                    <a:lnTo>
                      <a:pt x="84" y="240"/>
                    </a:lnTo>
                    <a:lnTo>
                      <a:pt x="94" y="242"/>
                    </a:lnTo>
                    <a:lnTo>
                      <a:pt x="105" y="245"/>
                    </a:lnTo>
                    <a:lnTo>
                      <a:pt x="116" y="245"/>
                    </a:lnTo>
                    <a:lnTo>
                      <a:pt x="453" y="245"/>
                    </a:lnTo>
                    <a:lnTo>
                      <a:pt x="453" y="245"/>
                    </a:lnTo>
                    <a:lnTo>
                      <a:pt x="465" y="245"/>
                    </a:lnTo>
                    <a:lnTo>
                      <a:pt x="473" y="242"/>
                    </a:lnTo>
                    <a:lnTo>
                      <a:pt x="482" y="240"/>
                    </a:lnTo>
                    <a:lnTo>
                      <a:pt x="487" y="236"/>
                    </a:lnTo>
                    <a:lnTo>
                      <a:pt x="490" y="231"/>
                    </a:lnTo>
                    <a:lnTo>
                      <a:pt x="493" y="226"/>
                    </a:lnTo>
                    <a:lnTo>
                      <a:pt x="492" y="220"/>
                    </a:lnTo>
                    <a:lnTo>
                      <a:pt x="489" y="214"/>
                    </a:lnTo>
                    <a:lnTo>
                      <a:pt x="364" y="31"/>
                    </a:lnTo>
                    <a:lnTo>
                      <a:pt x="364" y="31"/>
                    </a:lnTo>
                    <a:lnTo>
                      <a:pt x="358" y="25"/>
                    </a:lnTo>
                    <a:lnTo>
                      <a:pt x="352" y="18"/>
                    </a:lnTo>
                    <a:lnTo>
                      <a:pt x="345" y="14"/>
                    </a:lnTo>
                    <a:lnTo>
                      <a:pt x="336" y="9"/>
                    </a:lnTo>
                    <a:lnTo>
                      <a:pt x="327" y="5"/>
                    </a:lnTo>
                    <a:lnTo>
                      <a:pt x="318" y="2"/>
                    </a:lnTo>
                    <a:lnTo>
                      <a:pt x="309" y="0"/>
                    </a:lnTo>
                    <a:lnTo>
                      <a:pt x="299" y="0"/>
                    </a:lnTo>
                    <a:lnTo>
                      <a:pt x="2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7" name="Freeform 22">
                <a:extLst>
                  <a:ext uri="{FF2B5EF4-FFF2-40B4-BE49-F238E27FC236}">
                    <a16:creationId xmlns:a16="http://schemas.microsoft.com/office/drawing/2014/main" id="{16A94A4E-A89D-47F7-BCC8-B0CE1A920DF8}"/>
                  </a:ext>
                </a:extLst>
              </p:cNvPr>
              <p:cNvSpPr>
                <a:spLocks/>
              </p:cNvSpPr>
              <p:nvPr/>
            </p:nvSpPr>
            <p:spPr bwMode="auto">
              <a:xfrm>
                <a:off x="627063" y="2193925"/>
                <a:ext cx="311150" cy="130175"/>
              </a:xfrm>
              <a:custGeom>
                <a:avLst/>
                <a:gdLst>
                  <a:gd name="T0" fmla="*/ 536 w 586"/>
                  <a:gd name="T1" fmla="*/ 0 h 246"/>
                  <a:gd name="T2" fmla="*/ 191 w 586"/>
                  <a:gd name="T3" fmla="*/ 0 h 246"/>
                  <a:gd name="T4" fmla="*/ 191 w 586"/>
                  <a:gd name="T5" fmla="*/ 0 h 246"/>
                  <a:gd name="T6" fmla="*/ 180 w 586"/>
                  <a:gd name="T7" fmla="*/ 1 h 246"/>
                  <a:gd name="T8" fmla="*/ 168 w 586"/>
                  <a:gd name="T9" fmla="*/ 2 h 246"/>
                  <a:gd name="T10" fmla="*/ 156 w 586"/>
                  <a:gd name="T11" fmla="*/ 5 h 246"/>
                  <a:gd name="T12" fmla="*/ 145 w 586"/>
                  <a:gd name="T13" fmla="*/ 9 h 246"/>
                  <a:gd name="T14" fmla="*/ 135 w 586"/>
                  <a:gd name="T15" fmla="*/ 13 h 246"/>
                  <a:gd name="T16" fmla="*/ 127 w 586"/>
                  <a:gd name="T17" fmla="*/ 18 h 246"/>
                  <a:gd name="T18" fmla="*/ 121 w 586"/>
                  <a:gd name="T19" fmla="*/ 25 h 246"/>
                  <a:gd name="T20" fmla="*/ 116 w 586"/>
                  <a:gd name="T21" fmla="*/ 31 h 246"/>
                  <a:gd name="T22" fmla="*/ 2 w 586"/>
                  <a:gd name="T23" fmla="*/ 215 h 246"/>
                  <a:gd name="T24" fmla="*/ 2 w 586"/>
                  <a:gd name="T25" fmla="*/ 215 h 246"/>
                  <a:gd name="T26" fmla="*/ 0 w 586"/>
                  <a:gd name="T27" fmla="*/ 221 h 246"/>
                  <a:gd name="T28" fmla="*/ 0 w 586"/>
                  <a:gd name="T29" fmla="*/ 226 h 246"/>
                  <a:gd name="T30" fmla="*/ 3 w 586"/>
                  <a:gd name="T31" fmla="*/ 232 h 246"/>
                  <a:gd name="T32" fmla="*/ 9 w 586"/>
                  <a:gd name="T33" fmla="*/ 236 h 246"/>
                  <a:gd name="T34" fmla="*/ 17 w 586"/>
                  <a:gd name="T35" fmla="*/ 240 h 246"/>
                  <a:gd name="T36" fmla="*/ 27 w 586"/>
                  <a:gd name="T37" fmla="*/ 243 h 246"/>
                  <a:gd name="T38" fmla="*/ 39 w 586"/>
                  <a:gd name="T39" fmla="*/ 245 h 246"/>
                  <a:gd name="T40" fmla="*/ 53 w 586"/>
                  <a:gd name="T41" fmla="*/ 246 h 246"/>
                  <a:gd name="T42" fmla="*/ 470 w 586"/>
                  <a:gd name="T43" fmla="*/ 246 h 246"/>
                  <a:gd name="T44" fmla="*/ 470 w 586"/>
                  <a:gd name="T45" fmla="*/ 246 h 246"/>
                  <a:gd name="T46" fmla="*/ 485 w 586"/>
                  <a:gd name="T47" fmla="*/ 245 h 246"/>
                  <a:gd name="T48" fmla="*/ 499 w 586"/>
                  <a:gd name="T49" fmla="*/ 243 h 246"/>
                  <a:gd name="T50" fmla="*/ 511 w 586"/>
                  <a:gd name="T51" fmla="*/ 240 h 246"/>
                  <a:gd name="T52" fmla="*/ 522 w 586"/>
                  <a:gd name="T53" fmla="*/ 236 h 246"/>
                  <a:gd name="T54" fmla="*/ 531 w 586"/>
                  <a:gd name="T55" fmla="*/ 232 h 246"/>
                  <a:gd name="T56" fmla="*/ 538 w 586"/>
                  <a:gd name="T57" fmla="*/ 226 h 246"/>
                  <a:gd name="T58" fmla="*/ 544 w 586"/>
                  <a:gd name="T59" fmla="*/ 221 h 246"/>
                  <a:gd name="T60" fmla="*/ 547 w 586"/>
                  <a:gd name="T61" fmla="*/ 215 h 246"/>
                  <a:gd name="T62" fmla="*/ 586 w 586"/>
                  <a:gd name="T63" fmla="*/ 31 h 246"/>
                  <a:gd name="T64" fmla="*/ 586 w 586"/>
                  <a:gd name="T65" fmla="*/ 31 h 246"/>
                  <a:gd name="T66" fmla="*/ 586 w 586"/>
                  <a:gd name="T67" fmla="*/ 25 h 246"/>
                  <a:gd name="T68" fmla="*/ 584 w 586"/>
                  <a:gd name="T69" fmla="*/ 18 h 246"/>
                  <a:gd name="T70" fmla="*/ 580 w 586"/>
                  <a:gd name="T71" fmla="*/ 13 h 246"/>
                  <a:gd name="T72" fmla="*/ 574 w 586"/>
                  <a:gd name="T73" fmla="*/ 9 h 246"/>
                  <a:gd name="T74" fmla="*/ 567 w 586"/>
                  <a:gd name="T75" fmla="*/ 5 h 246"/>
                  <a:gd name="T76" fmla="*/ 557 w 586"/>
                  <a:gd name="T77" fmla="*/ 2 h 246"/>
                  <a:gd name="T78" fmla="*/ 547 w 586"/>
                  <a:gd name="T79" fmla="*/ 1 h 246"/>
                  <a:gd name="T80" fmla="*/ 536 w 586"/>
                  <a:gd name="T81" fmla="*/ 0 h 246"/>
                  <a:gd name="T82" fmla="*/ 536 w 586"/>
                  <a:gd name="T8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6" h="246">
                    <a:moveTo>
                      <a:pt x="536" y="0"/>
                    </a:moveTo>
                    <a:lnTo>
                      <a:pt x="191" y="0"/>
                    </a:lnTo>
                    <a:lnTo>
                      <a:pt x="191" y="0"/>
                    </a:lnTo>
                    <a:lnTo>
                      <a:pt x="180" y="1"/>
                    </a:lnTo>
                    <a:lnTo>
                      <a:pt x="168" y="2"/>
                    </a:lnTo>
                    <a:lnTo>
                      <a:pt x="156" y="5"/>
                    </a:lnTo>
                    <a:lnTo>
                      <a:pt x="145" y="9"/>
                    </a:lnTo>
                    <a:lnTo>
                      <a:pt x="135" y="13"/>
                    </a:lnTo>
                    <a:lnTo>
                      <a:pt x="127" y="18"/>
                    </a:lnTo>
                    <a:lnTo>
                      <a:pt x="121" y="25"/>
                    </a:lnTo>
                    <a:lnTo>
                      <a:pt x="116" y="31"/>
                    </a:lnTo>
                    <a:lnTo>
                      <a:pt x="2" y="215"/>
                    </a:lnTo>
                    <a:lnTo>
                      <a:pt x="2" y="215"/>
                    </a:lnTo>
                    <a:lnTo>
                      <a:pt x="0" y="221"/>
                    </a:lnTo>
                    <a:lnTo>
                      <a:pt x="0" y="226"/>
                    </a:lnTo>
                    <a:lnTo>
                      <a:pt x="3" y="232"/>
                    </a:lnTo>
                    <a:lnTo>
                      <a:pt x="9" y="236"/>
                    </a:lnTo>
                    <a:lnTo>
                      <a:pt x="17" y="240"/>
                    </a:lnTo>
                    <a:lnTo>
                      <a:pt x="27" y="243"/>
                    </a:lnTo>
                    <a:lnTo>
                      <a:pt x="39" y="245"/>
                    </a:lnTo>
                    <a:lnTo>
                      <a:pt x="53" y="246"/>
                    </a:lnTo>
                    <a:lnTo>
                      <a:pt x="470" y="246"/>
                    </a:lnTo>
                    <a:lnTo>
                      <a:pt x="470" y="246"/>
                    </a:lnTo>
                    <a:lnTo>
                      <a:pt x="485" y="245"/>
                    </a:lnTo>
                    <a:lnTo>
                      <a:pt x="499" y="243"/>
                    </a:lnTo>
                    <a:lnTo>
                      <a:pt x="511" y="240"/>
                    </a:lnTo>
                    <a:lnTo>
                      <a:pt x="522" y="236"/>
                    </a:lnTo>
                    <a:lnTo>
                      <a:pt x="531" y="232"/>
                    </a:lnTo>
                    <a:lnTo>
                      <a:pt x="538" y="226"/>
                    </a:lnTo>
                    <a:lnTo>
                      <a:pt x="544" y="221"/>
                    </a:lnTo>
                    <a:lnTo>
                      <a:pt x="547" y="215"/>
                    </a:lnTo>
                    <a:lnTo>
                      <a:pt x="586" y="31"/>
                    </a:lnTo>
                    <a:lnTo>
                      <a:pt x="586" y="31"/>
                    </a:lnTo>
                    <a:lnTo>
                      <a:pt x="586" y="25"/>
                    </a:lnTo>
                    <a:lnTo>
                      <a:pt x="584" y="18"/>
                    </a:lnTo>
                    <a:lnTo>
                      <a:pt x="580" y="13"/>
                    </a:lnTo>
                    <a:lnTo>
                      <a:pt x="574" y="9"/>
                    </a:lnTo>
                    <a:lnTo>
                      <a:pt x="567" y="5"/>
                    </a:lnTo>
                    <a:lnTo>
                      <a:pt x="557" y="2"/>
                    </a:lnTo>
                    <a:lnTo>
                      <a:pt x="547" y="1"/>
                    </a:lnTo>
                    <a:lnTo>
                      <a:pt x="536" y="0"/>
                    </a:lnTo>
                    <a:lnTo>
                      <a:pt x="5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8" name="Freeform 23">
                <a:extLst>
                  <a:ext uri="{FF2B5EF4-FFF2-40B4-BE49-F238E27FC236}">
                    <a16:creationId xmlns:a16="http://schemas.microsoft.com/office/drawing/2014/main" id="{6DF72AA8-7976-419A-9DDC-53AFB86B3F12}"/>
                  </a:ext>
                </a:extLst>
              </p:cNvPr>
              <p:cNvSpPr>
                <a:spLocks/>
              </p:cNvSpPr>
              <p:nvPr/>
            </p:nvSpPr>
            <p:spPr bwMode="auto">
              <a:xfrm>
                <a:off x="947738" y="2193925"/>
                <a:ext cx="288925" cy="130175"/>
              </a:xfrm>
              <a:custGeom>
                <a:avLst/>
                <a:gdLst>
                  <a:gd name="T0" fmla="*/ 438 w 545"/>
                  <a:gd name="T1" fmla="*/ 0 h 246"/>
                  <a:gd name="T2" fmla="*/ 94 w 545"/>
                  <a:gd name="T3" fmla="*/ 0 h 246"/>
                  <a:gd name="T4" fmla="*/ 94 w 545"/>
                  <a:gd name="T5" fmla="*/ 0 h 246"/>
                  <a:gd name="T6" fmla="*/ 82 w 545"/>
                  <a:gd name="T7" fmla="*/ 1 h 246"/>
                  <a:gd name="T8" fmla="*/ 71 w 545"/>
                  <a:gd name="T9" fmla="*/ 2 h 246"/>
                  <a:gd name="T10" fmla="*/ 61 w 545"/>
                  <a:gd name="T11" fmla="*/ 5 h 246"/>
                  <a:gd name="T12" fmla="*/ 52 w 545"/>
                  <a:gd name="T13" fmla="*/ 9 h 246"/>
                  <a:gd name="T14" fmla="*/ 43 w 545"/>
                  <a:gd name="T15" fmla="*/ 13 h 246"/>
                  <a:gd name="T16" fmla="*/ 37 w 545"/>
                  <a:gd name="T17" fmla="*/ 18 h 246"/>
                  <a:gd name="T18" fmla="*/ 34 w 545"/>
                  <a:gd name="T19" fmla="*/ 25 h 246"/>
                  <a:gd name="T20" fmla="*/ 31 w 545"/>
                  <a:gd name="T21" fmla="*/ 31 h 246"/>
                  <a:gd name="T22" fmla="*/ 0 w 545"/>
                  <a:gd name="T23" fmla="*/ 215 h 246"/>
                  <a:gd name="T24" fmla="*/ 0 w 545"/>
                  <a:gd name="T25" fmla="*/ 215 h 246"/>
                  <a:gd name="T26" fmla="*/ 0 w 545"/>
                  <a:gd name="T27" fmla="*/ 221 h 246"/>
                  <a:gd name="T28" fmla="*/ 4 w 545"/>
                  <a:gd name="T29" fmla="*/ 226 h 246"/>
                  <a:gd name="T30" fmla="*/ 9 w 545"/>
                  <a:gd name="T31" fmla="*/ 232 h 246"/>
                  <a:gd name="T32" fmla="*/ 16 w 545"/>
                  <a:gd name="T33" fmla="*/ 236 h 246"/>
                  <a:gd name="T34" fmla="*/ 26 w 545"/>
                  <a:gd name="T35" fmla="*/ 240 h 246"/>
                  <a:gd name="T36" fmla="*/ 37 w 545"/>
                  <a:gd name="T37" fmla="*/ 243 h 246"/>
                  <a:gd name="T38" fmla="*/ 51 w 545"/>
                  <a:gd name="T39" fmla="*/ 245 h 246"/>
                  <a:gd name="T40" fmla="*/ 65 w 545"/>
                  <a:gd name="T41" fmla="*/ 246 h 246"/>
                  <a:gd name="T42" fmla="*/ 482 w 545"/>
                  <a:gd name="T43" fmla="*/ 246 h 246"/>
                  <a:gd name="T44" fmla="*/ 482 w 545"/>
                  <a:gd name="T45" fmla="*/ 246 h 246"/>
                  <a:gd name="T46" fmla="*/ 497 w 545"/>
                  <a:gd name="T47" fmla="*/ 245 h 246"/>
                  <a:gd name="T48" fmla="*/ 509 w 545"/>
                  <a:gd name="T49" fmla="*/ 243 h 246"/>
                  <a:gd name="T50" fmla="*/ 520 w 545"/>
                  <a:gd name="T51" fmla="*/ 240 h 246"/>
                  <a:gd name="T52" fmla="*/ 530 w 545"/>
                  <a:gd name="T53" fmla="*/ 236 h 246"/>
                  <a:gd name="T54" fmla="*/ 538 w 545"/>
                  <a:gd name="T55" fmla="*/ 232 h 246"/>
                  <a:gd name="T56" fmla="*/ 543 w 545"/>
                  <a:gd name="T57" fmla="*/ 226 h 246"/>
                  <a:gd name="T58" fmla="*/ 545 w 545"/>
                  <a:gd name="T59" fmla="*/ 221 h 246"/>
                  <a:gd name="T60" fmla="*/ 545 w 545"/>
                  <a:gd name="T61" fmla="*/ 215 h 246"/>
                  <a:gd name="T62" fmla="*/ 502 w 545"/>
                  <a:gd name="T63" fmla="*/ 31 h 246"/>
                  <a:gd name="T64" fmla="*/ 502 w 545"/>
                  <a:gd name="T65" fmla="*/ 31 h 246"/>
                  <a:gd name="T66" fmla="*/ 499 w 545"/>
                  <a:gd name="T67" fmla="*/ 25 h 246"/>
                  <a:gd name="T68" fmla="*/ 494 w 545"/>
                  <a:gd name="T69" fmla="*/ 18 h 246"/>
                  <a:gd name="T70" fmla="*/ 488 w 545"/>
                  <a:gd name="T71" fmla="*/ 13 h 246"/>
                  <a:gd name="T72" fmla="*/ 480 w 545"/>
                  <a:gd name="T73" fmla="*/ 9 h 246"/>
                  <a:gd name="T74" fmla="*/ 471 w 545"/>
                  <a:gd name="T75" fmla="*/ 5 h 246"/>
                  <a:gd name="T76" fmla="*/ 460 w 545"/>
                  <a:gd name="T77" fmla="*/ 2 h 246"/>
                  <a:gd name="T78" fmla="*/ 449 w 545"/>
                  <a:gd name="T79" fmla="*/ 1 h 246"/>
                  <a:gd name="T80" fmla="*/ 438 w 545"/>
                  <a:gd name="T81" fmla="*/ 0 h 246"/>
                  <a:gd name="T82" fmla="*/ 438 w 545"/>
                  <a:gd name="T8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5" h="246">
                    <a:moveTo>
                      <a:pt x="438" y="0"/>
                    </a:moveTo>
                    <a:lnTo>
                      <a:pt x="94" y="0"/>
                    </a:lnTo>
                    <a:lnTo>
                      <a:pt x="94" y="0"/>
                    </a:lnTo>
                    <a:lnTo>
                      <a:pt x="82" y="1"/>
                    </a:lnTo>
                    <a:lnTo>
                      <a:pt x="71" y="2"/>
                    </a:lnTo>
                    <a:lnTo>
                      <a:pt x="61" y="5"/>
                    </a:lnTo>
                    <a:lnTo>
                      <a:pt x="52" y="9"/>
                    </a:lnTo>
                    <a:lnTo>
                      <a:pt x="43" y="13"/>
                    </a:lnTo>
                    <a:lnTo>
                      <a:pt x="37" y="18"/>
                    </a:lnTo>
                    <a:lnTo>
                      <a:pt x="34" y="25"/>
                    </a:lnTo>
                    <a:lnTo>
                      <a:pt x="31" y="31"/>
                    </a:lnTo>
                    <a:lnTo>
                      <a:pt x="0" y="215"/>
                    </a:lnTo>
                    <a:lnTo>
                      <a:pt x="0" y="215"/>
                    </a:lnTo>
                    <a:lnTo>
                      <a:pt x="0" y="221"/>
                    </a:lnTo>
                    <a:lnTo>
                      <a:pt x="4" y="226"/>
                    </a:lnTo>
                    <a:lnTo>
                      <a:pt x="9" y="232"/>
                    </a:lnTo>
                    <a:lnTo>
                      <a:pt x="16" y="236"/>
                    </a:lnTo>
                    <a:lnTo>
                      <a:pt x="26" y="240"/>
                    </a:lnTo>
                    <a:lnTo>
                      <a:pt x="37" y="243"/>
                    </a:lnTo>
                    <a:lnTo>
                      <a:pt x="51" y="245"/>
                    </a:lnTo>
                    <a:lnTo>
                      <a:pt x="65" y="246"/>
                    </a:lnTo>
                    <a:lnTo>
                      <a:pt x="482" y="246"/>
                    </a:lnTo>
                    <a:lnTo>
                      <a:pt x="482" y="246"/>
                    </a:lnTo>
                    <a:lnTo>
                      <a:pt x="497" y="245"/>
                    </a:lnTo>
                    <a:lnTo>
                      <a:pt x="509" y="243"/>
                    </a:lnTo>
                    <a:lnTo>
                      <a:pt x="520" y="240"/>
                    </a:lnTo>
                    <a:lnTo>
                      <a:pt x="530" y="236"/>
                    </a:lnTo>
                    <a:lnTo>
                      <a:pt x="538" y="232"/>
                    </a:lnTo>
                    <a:lnTo>
                      <a:pt x="543" y="226"/>
                    </a:lnTo>
                    <a:lnTo>
                      <a:pt x="545" y="221"/>
                    </a:lnTo>
                    <a:lnTo>
                      <a:pt x="545" y="215"/>
                    </a:lnTo>
                    <a:lnTo>
                      <a:pt x="502" y="31"/>
                    </a:lnTo>
                    <a:lnTo>
                      <a:pt x="502" y="31"/>
                    </a:lnTo>
                    <a:lnTo>
                      <a:pt x="499" y="25"/>
                    </a:lnTo>
                    <a:lnTo>
                      <a:pt x="494" y="18"/>
                    </a:lnTo>
                    <a:lnTo>
                      <a:pt x="488" y="13"/>
                    </a:lnTo>
                    <a:lnTo>
                      <a:pt x="480" y="9"/>
                    </a:lnTo>
                    <a:lnTo>
                      <a:pt x="471" y="5"/>
                    </a:lnTo>
                    <a:lnTo>
                      <a:pt x="460" y="2"/>
                    </a:lnTo>
                    <a:lnTo>
                      <a:pt x="449" y="1"/>
                    </a:lnTo>
                    <a:lnTo>
                      <a:pt x="438" y="0"/>
                    </a:lnTo>
                    <a:lnTo>
                      <a:pt x="4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9" name="Freeform 24">
                <a:extLst>
                  <a:ext uri="{FF2B5EF4-FFF2-40B4-BE49-F238E27FC236}">
                    <a16:creationId xmlns:a16="http://schemas.microsoft.com/office/drawing/2014/main" id="{0BC51682-D515-4E63-ABBB-0B57ABECBCAC}"/>
                  </a:ext>
                </a:extLst>
              </p:cNvPr>
              <p:cNvSpPr>
                <a:spLocks/>
              </p:cNvSpPr>
              <p:nvPr/>
            </p:nvSpPr>
            <p:spPr bwMode="auto">
              <a:xfrm>
                <a:off x="1239838" y="2193925"/>
                <a:ext cx="315913" cy="130175"/>
              </a:xfrm>
              <a:custGeom>
                <a:avLst/>
                <a:gdLst>
                  <a:gd name="T0" fmla="*/ 393 w 599"/>
                  <a:gd name="T1" fmla="*/ 0 h 246"/>
                  <a:gd name="T2" fmla="*/ 50 w 599"/>
                  <a:gd name="T3" fmla="*/ 0 h 246"/>
                  <a:gd name="T4" fmla="*/ 50 w 599"/>
                  <a:gd name="T5" fmla="*/ 0 h 246"/>
                  <a:gd name="T6" fmla="*/ 38 w 599"/>
                  <a:gd name="T7" fmla="*/ 1 h 246"/>
                  <a:gd name="T8" fmla="*/ 27 w 599"/>
                  <a:gd name="T9" fmla="*/ 2 h 246"/>
                  <a:gd name="T10" fmla="*/ 19 w 599"/>
                  <a:gd name="T11" fmla="*/ 5 h 246"/>
                  <a:gd name="T12" fmla="*/ 11 w 599"/>
                  <a:gd name="T13" fmla="*/ 9 h 246"/>
                  <a:gd name="T14" fmla="*/ 6 w 599"/>
                  <a:gd name="T15" fmla="*/ 13 h 246"/>
                  <a:gd name="T16" fmla="*/ 1 w 599"/>
                  <a:gd name="T17" fmla="*/ 18 h 246"/>
                  <a:gd name="T18" fmla="*/ 0 w 599"/>
                  <a:gd name="T19" fmla="*/ 25 h 246"/>
                  <a:gd name="T20" fmla="*/ 0 w 599"/>
                  <a:gd name="T21" fmla="*/ 31 h 246"/>
                  <a:gd name="T22" fmla="*/ 51 w 599"/>
                  <a:gd name="T23" fmla="*/ 215 h 246"/>
                  <a:gd name="T24" fmla="*/ 51 w 599"/>
                  <a:gd name="T25" fmla="*/ 215 h 246"/>
                  <a:gd name="T26" fmla="*/ 54 w 599"/>
                  <a:gd name="T27" fmla="*/ 221 h 246"/>
                  <a:gd name="T28" fmla="*/ 61 w 599"/>
                  <a:gd name="T29" fmla="*/ 226 h 246"/>
                  <a:gd name="T30" fmla="*/ 68 w 599"/>
                  <a:gd name="T31" fmla="*/ 232 h 246"/>
                  <a:gd name="T32" fmla="*/ 78 w 599"/>
                  <a:gd name="T33" fmla="*/ 236 h 246"/>
                  <a:gd name="T34" fmla="*/ 89 w 599"/>
                  <a:gd name="T35" fmla="*/ 240 h 246"/>
                  <a:gd name="T36" fmla="*/ 101 w 599"/>
                  <a:gd name="T37" fmla="*/ 243 h 246"/>
                  <a:gd name="T38" fmla="*/ 115 w 599"/>
                  <a:gd name="T39" fmla="*/ 245 h 246"/>
                  <a:gd name="T40" fmla="*/ 130 w 599"/>
                  <a:gd name="T41" fmla="*/ 246 h 246"/>
                  <a:gd name="T42" fmla="*/ 547 w 599"/>
                  <a:gd name="T43" fmla="*/ 246 h 246"/>
                  <a:gd name="T44" fmla="*/ 547 w 599"/>
                  <a:gd name="T45" fmla="*/ 246 h 246"/>
                  <a:gd name="T46" fmla="*/ 561 w 599"/>
                  <a:gd name="T47" fmla="*/ 245 h 246"/>
                  <a:gd name="T48" fmla="*/ 573 w 599"/>
                  <a:gd name="T49" fmla="*/ 243 h 246"/>
                  <a:gd name="T50" fmla="*/ 583 w 599"/>
                  <a:gd name="T51" fmla="*/ 240 h 246"/>
                  <a:gd name="T52" fmla="*/ 591 w 599"/>
                  <a:gd name="T53" fmla="*/ 236 h 246"/>
                  <a:gd name="T54" fmla="*/ 596 w 599"/>
                  <a:gd name="T55" fmla="*/ 232 h 246"/>
                  <a:gd name="T56" fmla="*/ 599 w 599"/>
                  <a:gd name="T57" fmla="*/ 226 h 246"/>
                  <a:gd name="T58" fmla="*/ 599 w 599"/>
                  <a:gd name="T59" fmla="*/ 221 h 246"/>
                  <a:gd name="T60" fmla="*/ 597 w 599"/>
                  <a:gd name="T61" fmla="*/ 215 h 246"/>
                  <a:gd name="T62" fmla="*/ 471 w 599"/>
                  <a:gd name="T63" fmla="*/ 31 h 246"/>
                  <a:gd name="T64" fmla="*/ 471 w 599"/>
                  <a:gd name="T65" fmla="*/ 31 h 246"/>
                  <a:gd name="T66" fmla="*/ 466 w 599"/>
                  <a:gd name="T67" fmla="*/ 25 h 246"/>
                  <a:gd name="T68" fmla="*/ 459 w 599"/>
                  <a:gd name="T69" fmla="*/ 18 h 246"/>
                  <a:gd name="T70" fmla="*/ 450 w 599"/>
                  <a:gd name="T71" fmla="*/ 13 h 246"/>
                  <a:gd name="T72" fmla="*/ 440 w 599"/>
                  <a:gd name="T73" fmla="*/ 9 h 246"/>
                  <a:gd name="T74" fmla="*/ 429 w 599"/>
                  <a:gd name="T75" fmla="*/ 5 h 246"/>
                  <a:gd name="T76" fmla="*/ 418 w 599"/>
                  <a:gd name="T77" fmla="*/ 2 h 246"/>
                  <a:gd name="T78" fmla="*/ 405 w 599"/>
                  <a:gd name="T79" fmla="*/ 1 h 246"/>
                  <a:gd name="T80" fmla="*/ 393 w 599"/>
                  <a:gd name="T81" fmla="*/ 0 h 246"/>
                  <a:gd name="T82" fmla="*/ 393 w 599"/>
                  <a:gd name="T8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9" h="246">
                    <a:moveTo>
                      <a:pt x="393" y="0"/>
                    </a:moveTo>
                    <a:lnTo>
                      <a:pt x="50" y="0"/>
                    </a:lnTo>
                    <a:lnTo>
                      <a:pt x="50" y="0"/>
                    </a:lnTo>
                    <a:lnTo>
                      <a:pt x="38" y="1"/>
                    </a:lnTo>
                    <a:lnTo>
                      <a:pt x="27" y="2"/>
                    </a:lnTo>
                    <a:lnTo>
                      <a:pt x="19" y="5"/>
                    </a:lnTo>
                    <a:lnTo>
                      <a:pt x="11" y="9"/>
                    </a:lnTo>
                    <a:lnTo>
                      <a:pt x="6" y="13"/>
                    </a:lnTo>
                    <a:lnTo>
                      <a:pt x="1" y="18"/>
                    </a:lnTo>
                    <a:lnTo>
                      <a:pt x="0" y="25"/>
                    </a:lnTo>
                    <a:lnTo>
                      <a:pt x="0" y="31"/>
                    </a:lnTo>
                    <a:lnTo>
                      <a:pt x="51" y="215"/>
                    </a:lnTo>
                    <a:lnTo>
                      <a:pt x="51" y="215"/>
                    </a:lnTo>
                    <a:lnTo>
                      <a:pt x="54" y="221"/>
                    </a:lnTo>
                    <a:lnTo>
                      <a:pt x="61" y="226"/>
                    </a:lnTo>
                    <a:lnTo>
                      <a:pt x="68" y="232"/>
                    </a:lnTo>
                    <a:lnTo>
                      <a:pt x="78" y="236"/>
                    </a:lnTo>
                    <a:lnTo>
                      <a:pt x="89" y="240"/>
                    </a:lnTo>
                    <a:lnTo>
                      <a:pt x="101" y="243"/>
                    </a:lnTo>
                    <a:lnTo>
                      <a:pt x="115" y="245"/>
                    </a:lnTo>
                    <a:lnTo>
                      <a:pt x="130" y="246"/>
                    </a:lnTo>
                    <a:lnTo>
                      <a:pt x="547" y="246"/>
                    </a:lnTo>
                    <a:lnTo>
                      <a:pt x="547" y="246"/>
                    </a:lnTo>
                    <a:lnTo>
                      <a:pt x="561" y="245"/>
                    </a:lnTo>
                    <a:lnTo>
                      <a:pt x="573" y="243"/>
                    </a:lnTo>
                    <a:lnTo>
                      <a:pt x="583" y="240"/>
                    </a:lnTo>
                    <a:lnTo>
                      <a:pt x="591" y="236"/>
                    </a:lnTo>
                    <a:lnTo>
                      <a:pt x="596" y="232"/>
                    </a:lnTo>
                    <a:lnTo>
                      <a:pt x="599" y="226"/>
                    </a:lnTo>
                    <a:lnTo>
                      <a:pt x="599" y="221"/>
                    </a:lnTo>
                    <a:lnTo>
                      <a:pt x="597" y="215"/>
                    </a:lnTo>
                    <a:lnTo>
                      <a:pt x="471" y="31"/>
                    </a:lnTo>
                    <a:lnTo>
                      <a:pt x="471" y="31"/>
                    </a:lnTo>
                    <a:lnTo>
                      <a:pt x="466" y="25"/>
                    </a:lnTo>
                    <a:lnTo>
                      <a:pt x="459" y="18"/>
                    </a:lnTo>
                    <a:lnTo>
                      <a:pt x="450" y="13"/>
                    </a:lnTo>
                    <a:lnTo>
                      <a:pt x="440" y="9"/>
                    </a:lnTo>
                    <a:lnTo>
                      <a:pt x="429" y="5"/>
                    </a:lnTo>
                    <a:lnTo>
                      <a:pt x="418" y="2"/>
                    </a:lnTo>
                    <a:lnTo>
                      <a:pt x="405" y="1"/>
                    </a:lnTo>
                    <a:lnTo>
                      <a:pt x="393" y="0"/>
                    </a:lnTo>
                    <a:lnTo>
                      <a:pt x="3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0" name="Freeform 25">
                <a:extLst>
                  <a:ext uri="{FF2B5EF4-FFF2-40B4-BE49-F238E27FC236}">
                    <a16:creationId xmlns:a16="http://schemas.microsoft.com/office/drawing/2014/main" id="{72486AB5-FDD7-4A94-9E1E-A3092AAC8541}"/>
                  </a:ext>
                </a:extLst>
              </p:cNvPr>
              <p:cNvSpPr>
                <a:spLocks/>
              </p:cNvSpPr>
              <p:nvPr/>
            </p:nvSpPr>
            <p:spPr bwMode="auto">
              <a:xfrm>
                <a:off x="539750" y="2335213"/>
                <a:ext cx="368300" cy="130175"/>
              </a:xfrm>
              <a:custGeom>
                <a:avLst/>
                <a:gdLst>
                  <a:gd name="T0" fmla="*/ 630 w 696"/>
                  <a:gd name="T1" fmla="*/ 0 h 246"/>
                  <a:gd name="T2" fmla="*/ 205 w 696"/>
                  <a:gd name="T3" fmla="*/ 0 h 246"/>
                  <a:gd name="T4" fmla="*/ 205 w 696"/>
                  <a:gd name="T5" fmla="*/ 0 h 246"/>
                  <a:gd name="T6" fmla="*/ 190 w 696"/>
                  <a:gd name="T7" fmla="*/ 1 h 246"/>
                  <a:gd name="T8" fmla="*/ 177 w 696"/>
                  <a:gd name="T9" fmla="*/ 3 h 246"/>
                  <a:gd name="T10" fmla="*/ 163 w 696"/>
                  <a:gd name="T11" fmla="*/ 6 h 246"/>
                  <a:gd name="T12" fmla="*/ 150 w 696"/>
                  <a:gd name="T13" fmla="*/ 10 h 246"/>
                  <a:gd name="T14" fmla="*/ 138 w 696"/>
                  <a:gd name="T15" fmla="*/ 14 h 246"/>
                  <a:gd name="T16" fmla="*/ 129 w 696"/>
                  <a:gd name="T17" fmla="*/ 20 h 246"/>
                  <a:gd name="T18" fmla="*/ 121 w 696"/>
                  <a:gd name="T19" fmla="*/ 25 h 246"/>
                  <a:gd name="T20" fmla="*/ 116 w 696"/>
                  <a:gd name="T21" fmla="*/ 31 h 246"/>
                  <a:gd name="T22" fmla="*/ 2 w 696"/>
                  <a:gd name="T23" fmla="*/ 215 h 246"/>
                  <a:gd name="T24" fmla="*/ 2 w 696"/>
                  <a:gd name="T25" fmla="*/ 215 h 246"/>
                  <a:gd name="T26" fmla="*/ 0 w 696"/>
                  <a:gd name="T27" fmla="*/ 219 h 246"/>
                  <a:gd name="T28" fmla="*/ 0 w 696"/>
                  <a:gd name="T29" fmla="*/ 221 h 246"/>
                  <a:gd name="T30" fmla="*/ 0 w 696"/>
                  <a:gd name="T31" fmla="*/ 224 h 246"/>
                  <a:gd name="T32" fmla="*/ 1 w 696"/>
                  <a:gd name="T33" fmla="*/ 227 h 246"/>
                  <a:gd name="T34" fmla="*/ 6 w 696"/>
                  <a:gd name="T35" fmla="*/ 232 h 246"/>
                  <a:gd name="T36" fmla="*/ 14 w 696"/>
                  <a:gd name="T37" fmla="*/ 237 h 246"/>
                  <a:gd name="T38" fmla="*/ 23 w 696"/>
                  <a:gd name="T39" fmla="*/ 241 h 246"/>
                  <a:gd name="T40" fmla="*/ 36 w 696"/>
                  <a:gd name="T41" fmla="*/ 244 h 246"/>
                  <a:gd name="T42" fmla="*/ 49 w 696"/>
                  <a:gd name="T43" fmla="*/ 245 h 246"/>
                  <a:gd name="T44" fmla="*/ 67 w 696"/>
                  <a:gd name="T45" fmla="*/ 246 h 246"/>
                  <a:gd name="T46" fmla="*/ 566 w 696"/>
                  <a:gd name="T47" fmla="*/ 246 h 246"/>
                  <a:gd name="T48" fmla="*/ 566 w 696"/>
                  <a:gd name="T49" fmla="*/ 246 h 246"/>
                  <a:gd name="T50" fmla="*/ 583 w 696"/>
                  <a:gd name="T51" fmla="*/ 245 h 246"/>
                  <a:gd name="T52" fmla="*/ 598 w 696"/>
                  <a:gd name="T53" fmla="*/ 244 h 246"/>
                  <a:gd name="T54" fmla="*/ 613 w 696"/>
                  <a:gd name="T55" fmla="*/ 241 h 246"/>
                  <a:gd name="T56" fmla="*/ 626 w 696"/>
                  <a:gd name="T57" fmla="*/ 237 h 246"/>
                  <a:gd name="T58" fmla="*/ 638 w 696"/>
                  <a:gd name="T59" fmla="*/ 232 h 246"/>
                  <a:gd name="T60" fmla="*/ 646 w 696"/>
                  <a:gd name="T61" fmla="*/ 227 h 246"/>
                  <a:gd name="T62" fmla="*/ 652 w 696"/>
                  <a:gd name="T63" fmla="*/ 221 h 246"/>
                  <a:gd name="T64" fmla="*/ 655 w 696"/>
                  <a:gd name="T65" fmla="*/ 219 h 246"/>
                  <a:gd name="T66" fmla="*/ 656 w 696"/>
                  <a:gd name="T67" fmla="*/ 215 h 246"/>
                  <a:gd name="T68" fmla="*/ 694 w 696"/>
                  <a:gd name="T69" fmla="*/ 31 h 246"/>
                  <a:gd name="T70" fmla="*/ 694 w 696"/>
                  <a:gd name="T71" fmla="*/ 31 h 246"/>
                  <a:gd name="T72" fmla="*/ 696 w 696"/>
                  <a:gd name="T73" fmla="*/ 28 h 246"/>
                  <a:gd name="T74" fmla="*/ 694 w 696"/>
                  <a:gd name="T75" fmla="*/ 25 h 246"/>
                  <a:gd name="T76" fmla="*/ 692 w 696"/>
                  <a:gd name="T77" fmla="*/ 20 h 246"/>
                  <a:gd name="T78" fmla="*/ 687 w 696"/>
                  <a:gd name="T79" fmla="*/ 14 h 246"/>
                  <a:gd name="T80" fmla="*/ 678 w 696"/>
                  <a:gd name="T81" fmla="*/ 10 h 246"/>
                  <a:gd name="T82" fmla="*/ 668 w 696"/>
                  <a:gd name="T83" fmla="*/ 6 h 246"/>
                  <a:gd name="T84" fmla="*/ 657 w 696"/>
                  <a:gd name="T85" fmla="*/ 3 h 246"/>
                  <a:gd name="T86" fmla="*/ 645 w 696"/>
                  <a:gd name="T87" fmla="*/ 1 h 246"/>
                  <a:gd name="T88" fmla="*/ 630 w 696"/>
                  <a:gd name="T89" fmla="*/ 0 h 246"/>
                  <a:gd name="T90" fmla="*/ 630 w 696"/>
                  <a:gd name="T9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6" h="246">
                    <a:moveTo>
                      <a:pt x="630" y="0"/>
                    </a:moveTo>
                    <a:lnTo>
                      <a:pt x="205" y="0"/>
                    </a:lnTo>
                    <a:lnTo>
                      <a:pt x="205" y="0"/>
                    </a:lnTo>
                    <a:lnTo>
                      <a:pt x="190" y="1"/>
                    </a:lnTo>
                    <a:lnTo>
                      <a:pt x="177" y="3"/>
                    </a:lnTo>
                    <a:lnTo>
                      <a:pt x="163" y="6"/>
                    </a:lnTo>
                    <a:lnTo>
                      <a:pt x="150" y="10"/>
                    </a:lnTo>
                    <a:lnTo>
                      <a:pt x="138" y="14"/>
                    </a:lnTo>
                    <a:lnTo>
                      <a:pt x="129" y="20"/>
                    </a:lnTo>
                    <a:lnTo>
                      <a:pt x="121" y="25"/>
                    </a:lnTo>
                    <a:lnTo>
                      <a:pt x="116" y="31"/>
                    </a:lnTo>
                    <a:lnTo>
                      <a:pt x="2" y="215"/>
                    </a:lnTo>
                    <a:lnTo>
                      <a:pt x="2" y="215"/>
                    </a:lnTo>
                    <a:lnTo>
                      <a:pt x="0" y="219"/>
                    </a:lnTo>
                    <a:lnTo>
                      <a:pt x="0" y="221"/>
                    </a:lnTo>
                    <a:lnTo>
                      <a:pt x="0" y="224"/>
                    </a:lnTo>
                    <a:lnTo>
                      <a:pt x="1" y="227"/>
                    </a:lnTo>
                    <a:lnTo>
                      <a:pt x="6" y="232"/>
                    </a:lnTo>
                    <a:lnTo>
                      <a:pt x="14" y="237"/>
                    </a:lnTo>
                    <a:lnTo>
                      <a:pt x="23" y="241"/>
                    </a:lnTo>
                    <a:lnTo>
                      <a:pt x="36" y="244"/>
                    </a:lnTo>
                    <a:lnTo>
                      <a:pt x="49" y="245"/>
                    </a:lnTo>
                    <a:lnTo>
                      <a:pt x="67" y="246"/>
                    </a:lnTo>
                    <a:lnTo>
                      <a:pt x="566" y="246"/>
                    </a:lnTo>
                    <a:lnTo>
                      <a:pt x="566" y="246"/>
                    </a:lnTo>
                    <a:lnTo>
                      <a:pt x="583" y="245"/>
                    </a:lnTo>
                    <a:lnTo>
                      <a:pt x="598" y="244"/>
                    </a:lnTo>
                    <a:lnTo>
                      <a:pt x="613" y="241"/>
                    </a:lnTo>
                    <a:lnTo>
                      <a:pt x="626" y="237"/>
                    </a:lnTo>
                    <a:lnTo>
                      <a:pt x="638" y="232"/>
                    </a:lnTo>
                    <a:lnTo>
                      <a:pt x="646" y="227"/>
                    </a:lnTo>
                    <a:lnTo>
                      <a:pt x="652" y="221"/>
                    </a:lnTo>
                    <a:lnTo>
                      <a:pt x="655" y="219"/>
                    </a:lnTo>
                    <a:lnTo>
                      <a:pt x="656" y="215"/>
                    </a:lnTo>
                    <a:lnTo>
                      <a:pt x="694" y="31"/>
                    </a:lnTo>
                    <a:lnTo>
                      <a:pt x="694" y="31"/>
                    </a:lnTo>
                    <a:lnTo>
                      <a:pt x="696" y="28"/>
                    </a:lnTo>
                    <a:lnTo>
                      <a:pt x="694" y="25"/>
                    </a:lnTo>
                    <a:lnTo>
                      <a:pt x="692" y="20"/>
                    </a:lnTo>
                    <a:lnTo>
                      <a:pt x="687" y="14"/>
                    </a:lnTo>
                    <a:lnTo>
                      <a:pt x="678" y="10"/>
                    </a:lnTo>
                    <a:lnTo>
                      <a:pt x="668" y="6"/>
                    </a:lnTo>
                    <a:lnTo>
                      <a:pt x="657" y="3"/>
                    </a:lnTo>
                    <a:lnTo>
                      <a:pt x="645" y="1"/>
                    </a:lnTo>
                    <a:lnTo>
                      <a:pt x="630" y="0"/>
                    </a:lnTo>
                    <a:lnTo>
                      <a:pt x="6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1" name="Freeform 26">
                <a:extLst>
                  <a:ext uri="{FF2B5EF4-FFF2-40B4-BE49-F238E27FC236}">
                    <a16:creationId xmlns:a16="http://schemas.microsoft.com/office/drawing/2014/main" id="{AC42E922-B9E2-462F-A6C6-35D9F774D6C4}"/>
                  </a:ext>
                </a:extLst>
              </p:cNvPr>
              <p:cNvSpPr>
                <a:spLocks/>
              </p:cNvSpPr>
              <p:nvPr/>
            </p:nvSpPr>
            <p:spPr bwMode="auto">
              <a:xfrm>
                <a:off x="923925" y="2335213"/>
                <a:ext cx="346075" cy="130175"/>
              </a:xfrm>
              <a:custGeom>
                <a:avLst/>
                <a:gdLst>
                  <a:gd name="T0" fmla="*/ 532 w 653"/>
                  <a:gd name="T1" fmla="*/ 0 h 246"/>
                  <a:gd name="T2" fmla="*/ 107 w 653"/>
                  <a:gd name="T3" fmla="*/ 0 h 246"/>
                  <a:gd name="T4" fmla="*/ 107 w 653"/>
                  <a:gd name="T5" fmla="*/ 0 h 246"/>
                  <a:gd name="T6" fmla="*/ 92 w 653"/>
                  <a:gd name="T7" fmla="*/ 1 h 246"/>
                  <a:gd name="T8" fmla="*/ 79 w 653"/>
                  <a:gd name="T9" fmla="*/ 3 h 246"/>
                  <a:gd name="T10" fmla="*/ 66 w 653"/>
                  <a:gd name="T11" fmla="*/ 6 h 246"/>
                  <a:gd name="T12" fmla="*/ 55 w 653"/>
                  <a:gd name="T13" fmla="*/ 10 h 246"/>
                  <a:gd name="T14" fmla="*/ 45 w 653"/>
                  <a:gd name="T15" fmla="*/ 14 h 246"/>
                  <a:gd name="T16" fmla="*/ 38 w 653"/>
                  <a:gd name="T17" fmla="*/ 20 h 246"/>
                  <a:gd name="T18" fmla="*/ 33 w 653"/>
                  <a:gd name="T19" fmla="*/ 25 h 246"/>
                  <a:gd name="T20" fmla="*/ 30 w 653"/>
                  <a:gd name="T21" fmla="*/ 31 h 246"/>
                  <a:gd name="T22" fmla="*/ 0 w 653"/>
                  <a:gd name="T23" fmla="*/ 215 h 246"/>
                  <a:gd name="T24" fmla="*/ 0 w 653"/>
                  <a:gd name="T25" fmla="*/ 215 h 246"/>
                  <a:gd name="T26" fmla="*/ 0 w 653"/>
                  <a:gd name="T27" fmla="*/ 219 h 246"/>
                  <a:gd name="T28" fmla="*/ 0 w 653"/>
                  <a:gd name="T29" fmla="*/ 221 h 246"/>
                  <a:gd name="T30" fmla="*/ 4 w 653"/>
                  <a:gd name="T31" fmla="*/ 227 h 246"/>
                  <a:gd name="T32" fmla="*/ 11 w 653"/>
                  <a:gd name="T33" fmla="*/ 232 h 246"/>
                  <a:gd name="T34" fmla="*/ 21 w 653"/>
                  <a:gd name="T35" fmla="*/ 237 h 246"/>
                  <a:gd name="T36" fmla="*/ 32 w 653"/>
                  <a:gd name="T37" fmla="*/ 241 h 246"/>
                  <a:gd name="T38" fmla="*/ 45 w 653"/>
                  <a:gd name="T39" fmla="*/ 244 h 246"/>
                  <a:gd name="T40" fmla="*/ 61 w 653"/>
                  <a:gd name="T41" fmla="*/ 245 h 246"/>
                  <a:gd name="T42" fmla="*/ 77 w 653"/>
                  <a:gd name="T43" fmla="*/ 246 h 246"/>
                  <a:gd name="T44" fmla="*/ 577 w 653"/>
                  <a:gd name="T45" fmla="*/ 246 h 246"/>
                  <a:gd name="T46" fmla="*/ 577 w 653"/>
                  <a:gd name="T47" fmla="*/ 246 h 246"/>
                  <a:gd name="T48" fmla="*/ 594 w 653"/>
                  <a:gd name="T49" fmla="*/ 245 h 246"/>
                  <a:gd name="T50" fmla="*/ 609 w 653"/>
                  <a:gd name="T51" fmla="*/ 244 h 246"/>
                  <a:gd name="T52" fmla="*/ 622 w 653"/>
                  <a:gd name="T53" fmla="*/ 241 h 246"/>
                  <a:gd name="T54" fmla="*/ 633 w 653"/>
                  <a:gd name="T55" fmla="*/ 237 h 246"/>
                  <a:gd name="T56" fmla="*/ 643 w 653"/>
                  <a:gd name="T57" fmla="*/ 232 h 246"/>
                  <a:gd name="T58" fmla="*/ 649 w 653"/>
                  <a:gd name="T59" fmla="*/ 227 h 246"/>
                  <a:gd name="T60" fmla="*/ 653 w 653"/>
                  <a:gd name="T61" fmla="*/ 221 h 246"/>
                  <a:gd name="T62" fmla="*/ 653 w 653"/>
                  <a:gd name="T63" fmla="*/ 219 h 246"/>
                  <a:gd name="T64" fmla="*/ 653 w 653"/>
                  <a:gd name="T65" fmla="*/ 215 h 246"/>
                  <a:gd name="T66" fmla="*/ 610 w 653"/>
                  <a:gd name="T67" fmla="*/ 31 h 246"/>
                  <a:gd name="T68" fmla="*/ 610 w 653"/>
                  <a:gd name="T69" fmla="*/ 31 h 246"/>
                  <a:gd name="T70" fmla="*/ 607 w 653"/>
                  <a:gd name="T71" fmla="*/ 25 h 246"/>
                  <a:gd name="T72" fmla="*/ 601 w 653"/>
                  <a:gd name="T73" fmla="*/ 20 h 246"/>
                  <a:gd name="T74" fmla="*/ 594 w 653"/>
                  <a:gd name="T75" fmla="*/ 14 h 246"/>
                  <a:gd name="T76" fmla="*/ 584 w 653"/>
                  <a:gd name="T77" fmla="*/ 10 h 246"/>
                  <a:gd name="T78" fmla="*/ 573 w 653"/>
                  <a:gd name="T79" fmla="*/ 6 h 246"/>
                  <a:gd name="T80" fmla="*/ 561 w 653"/>
                  <a:gd name="T81" fmla="*/ 3 h 246"/>
                  <a:gd name="T82" fmla="*/ 546 w 653"/>
                  <a:gd name="T83" fmla="*/ 1 h 246"/>
                  <a:gd name="T84" fmla="*/ 532 w 653"/>
                  <a:gd name="T85" fmla="*/ 0 h 246"/>
                  <a:gd name="T86" fmla="*/ 532 w 653"/>
                  <a:gd name="T8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3" h="246">
                    <a:moveTo>
                      <a:pt x="532" y="0"/>
                    </a:moveTo>
                    <a:lnTo>
                      <a:pt x="107" y="0"/>
                    </a:lnTo>
                    <a:lnTo>
                      <a:pt x="107" y="0"/>
                    </a:lnTo>
                    <a:lnTo>
                      <a:pt x="92" y="1"/>
                    </a:lnTo>
                    <a:lnTo>
                      <a:pt x="79" y="3"/>
                    </a:lnTo>
                    <a:lnTo>
                      <a:pt x="66" y="6"/>
                    </a:lnTo>
                    <a:lnTo>
                      <a:pt x="55" y="10"/>
                    </a:lnTo>
                    <a:lnTo>
                      <a:pt x="45" y="14"/>
                    </a:lnTo>
                    <a:lnTo>
                      <a:pt x="38" y="20"/>
                    </a:lnTo>
                    <a:lnTo>
                      <a:pt x="33" y="25"/>
                    </a:lnTo>
                    <a:lnTo>
                      <a:pt x="30" y="31"/>
                    </a:lnTo>
                    <a:lnTo>
                      <a:pt x="0" y="215"/>
                    </a:lnTo>
                    <a:lnTo>
                      <a:pt x="0" y="215"/>
                    </a:lnTo>
                    <a:lnTo>
                      <a:pt x="0" y="219"/>
                    </a:lnTo>
                    <a:lnTo>
                      <a:pt x="0" y="221"/>
                    </a:lnTo>
                    <a:lnTo>
                      <a:pt x="4" y="227"/>
                    </a:lnTo>
                    <a:lnTo>
                      <a:pt x="11" y="232"/>
                    </a:lnTo>
                    <a:lnTo>
                      <a:pt x="21" y="237"/>
                    </a:lnTo>
                    <a:lnTo>
                      <a:pt x="32" y="241"/>
                    </a:lnTo>
                    <a:lnTo>
                      <a:pt x="45" y="244"/>
                    </a:lnTo>
                    <a:lnTo>
                      <a:pt x="61" y="245"/>
                    </a:lnTo>
                    <a:lnTo>
                      <a:pt x="77" y="246"/>
                    </a:lnTo>
                    <a:lnTo>
                      <a:pt x="577" y="246"/>
                    </a:lnTo>
                    <a:lnTo>
                      <a:pt x="577" y="246"/>
                    </a:lnTo>
                    <a:lnTo>
                      <a:pt x="594" y="245"/>
                    </a:lnTo>
                    <a:lnTo>
                      <a:pt x="609" y="244"/>
                    </a:lnTo>
                    <a:lnTo>
                      <a:pt x="622" y="241"/>
                    </a:lnTo>
                    <a:lnTo>
                      <a:pt x="633" y="237"/>
                    </a:lnTo>
                    <a:lnTo>
                      <a:pt x="643" y="232"/>
                    </a:lnTo>
                    <a:lnTo>
                      <a:pt x="649" y="227"/>
                    </a:lnTo>
                    <a:lnTo>
                      <a:pt x="653" y="221"/>
                    </a:lnTo>
                    <a:lnTo>
                      <a:pt x="653" y="219"/>
                    </a:lnTo>
                    <a:lnTo>
                      <a:pt x="653" y="215"/>
                    </a:lnTo>
                    <a:lnTo>
                      <a:pt x="610" y="31"/>
                    </a:lnTo>
                    <a:lnTo>
                      <a:pt x="610" y="31"/>
                    </a:lnTo>
                    <a:lnTo>
                      <a:pt x="607" y="25"/>
                    </a:lnTo>
                    <a:lnTo>
                      <a:pt x="601" y="20"/>
                    </a:lnTo>
                    <a:lnTo>
                      <a:pt x="594" y="14"/>
                    </a:lnTo>
                    <a:lnTo>
                      <a:pt x="584" y="10"/>
                    </a:lnTo>
                    <a:lnTo>
                      <a:pt x="573" y="6"/>
                    </a:lnTo>
                    <a:lnTo>
                      <a:pt x="561" y="3"/>
                    </a:lnTo>
                    <a:lnTo>
                      <a:pt x="546" y="1"/>
                    </a:lnTo>
                    <a:lnTo>
                      <a:pt x="532" y="0"/>
                    </a:lnTo>
                    <a:lnTo>
                      <a:pt x="5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2" name="Freeform 27">
                <a:extLst>
                  <a:ext uri="{FF2B5EF4-FFF2-40B4-BE49-F238E27FC236}">
                    <a16:creationId xmlns:a16="http://schemas.microsoft.com/office/drawing/2014/main" id="{CF8DF029-CBB8-4270-B2DD-140D0F7F6498}"/>
                  </a:ext>
                </a:extLst>
              </p:cNvPr>
              <p:cNvSpPr>
                <a:spLocks/>
              </p:cNvSpPr>
              <p:nvPr/>
            </p:nvSpPr>
            <p:spPr bwMode="auto">
              <a:xfrm>
                <a:off x="1277938" y="2335213"/>
                <a:ext cx="374650" cy="130175"/>
              </a:xfrm>
              <a:custGeom>
                <a:avLst/>
                <a:gdLst>
                  <a:gd name="T0" fmla="*/ 488 w 707"/>
                  <a:gd name="T1" fmla="*/ 0 h 246"/>
                  <a:gd name="T2" fmla="*/ 63 w 707"/>
                  <a:gd name="T3" fmla="*/ 0 h 246"/>
                  <a:gd name="T4" fmla="*/ 63 w 707"/>
                  <a:gd name="T5" fmla="*/ 0 h 246"/>
                  <a:gd name="T6" fmla="*/ 48 w 707"/>
                  <a:gd name="T7" fmla="*/ 1 h 246"/>
                  <a:gd name="T8" fmla="*/ 36 w 707"/>
                  <a:gd name="T9" fmla="*/ 3 h 246"/>
                  <a:gd name="T10" fmla="*/ 25 w 707"/>
                  <a:gd name="T11" fmla="*/ 6 h 246"/>
                  <a:gd name="T12" fmla="*/ 15 w 707"/>
                  <a:gd name="T13" fmla="*/ 10 h 246"/>
                  <a:gd name="T14" fmla="*/ 8 w 707"/>
                  <a:gd name="T15" fmla="*/ 14 h 246"/>
                  <a:gd name="T16" fmla="*/ 3 w 707"/>
                  <a:gd name="T17" fmla="*/ 20 h 246"/>
                  <a:gd name="T18" fmla="*/ 0 w 707"/>
                  <a:gd name="T19" fmla="*/ 25 h 246"/>
                  <a:gd name="T20" fmla="*/ 0 w 707"/>
                  <a:gd name="T21" fmla="*/ 28 h 246"/>
                  <a:gd name="T22" fmla="*/ 0 w 707"/>
                  <a:gd name="T23" fmla="*/ 31 h 246"/>
                  <a:gd name="T24" fmla="*/ 51 w 707"/>
                  <a:gd name="T25" fmla="*/ 215 h 246"/>
                  <a:gd name="T26" fmla="*/ 51 w 707"/>
                  <a:gd name="T27" fmla="*/ 215 h 246"/>
                  <a:gd name="T28" fmla="*/ 52 w 707"/>
                  <a:gd name="T29" fmla="*/ 219 h 246"/>
                  <a:gd name="T30" fmla="*/ 55 w 707"/>
                  <a:gd name="T31" fmla="*/ 221 h 246"/>
                  <a:gd name="T32" fmla="*/ 61 w 707"/>
                  <a:gd name="T33" fmla="*/ 227 h 246"/>
                  <a:gd name="T34" fmla="*/ 71 w 707"/>
                  <a:gd name="T35" fmla="*/ 232 h 246"/>
                  <a:gd name="T36" fmla="*/ 82 w 707"/>
                  <a:gd name="T37" fmla="*/ 237 h 246"/>
                  <a:gd name="T38" fmla="*/ 95 w 707"/>
                  <a:gd name="T39" fmla="*/ 241 h 246"/>
                  <a:gd name="T40" fmla="*/ 110 w 707"/>
                  <a:gd name="T41" fmla="*/ 244 h 246"/>
                  <a:gd name="T42" fmla="*/ 126 w 707"/>
                  <a:gd name="T43" fmla="*/ 245 h 246"/>
                  <a:gd name="T44" fmla="*/ 142 w 707"/>
                  <a:gd name="T45" fmla="*/ 246 h 246"/>
                  <a:gd name="T46" fmla="*/ 643 w 707"/>
                  <a:gd name="T47" fmla="*/ 246 h 246"/>
                  <a:gd name="T48" fmla="*/ 643 w 707"/>
                  <a:gd name="T49" fmla="*/ 246 h 246"/>
                  <a:gd name="T50" fmla="*/ 659 w 707"/>
                  <a:gd name="T51" fmla="*/ 245 h 246"/>
                  <a:gd name="T52" fmla="*/ 674 w 707"/>
                  <a:gd name="T53" fmla="*/ 244 h 246"/>
                  <a:gd name="T54" fmla="*/ 685 w 707"/>
                  <a:gd name="T55" fmla="*/ 241 h 246"/>
                  <a:gd name="T56" fmla="*/ 695 w 707"/>
                  <a:gd name="T57" fmla="*/ 237 h 246"/>
                  <a:gd name="T58" fmla="*/ 702 w 707"/>
                  <a:gd name="T59" fmla="*/ 232 h 246"/>
                  <a:gd name="T60" fmla="*/ 706 w 707"/>
                  <a:gd name="T61" fmla="*/ 227 h 246"/>
                  <a:gd name="T62" fmla="*/ 707 w 707"/>
                  <a:gd name="T63" fmla="*/ 224 h 246"/>
                  <a:gd name="T64" fmla="*/ 707 w 707"/>
                  <a:gd name="T65" fmla="*/ 221 h 246"/>
                  <a:gd name="T66" fmla="*/ 707 w 707"/>
                  <a:gd name="T67" fmla="*/ 219 h 246"/>
                  <a:gd name="T68" fmla="*/ 705 w 707"/>
                  <a:gd name="T69" fmla="*/ 215 h 246"/>
                  <a:gd name="T70" fmla="*/ 580 w 707"/>
                  <a:gd name="T71" fmla="*/ 31 h 246"/>
                  <a:gd name="T72" fmla="*/ 580 w 707"/>
                  <a:gd name="T73" fmla="*/ 31 h 246"/>
                  <a:gd name="T74" fmla="*/ 575 w 707"/>
                  <a:gd name="T75" fmla="*/ 25 h 246"/>
                  <a:gd name="T76" fmla="*/ 566 w 707"/>
                  <a:gd name="T77" fmla="*/ 20 h 246"/>
                  <a:gd name="T78" fmla="*/ 556 w 707"/>
                  <a:gd name="T79" fmla="*/ 14 h 246"/>
                  <a:gd name="T80" fmla="*/ 544 w 707"/>
                  <a:gd name="T81" fmla="*/ 10 h 246"/>
                  <a:gd name="T82" fmla="*/ 532 w 707"/>
                  <a:gd name="T83" fmla="*/ 6 h 246"/>
                  <a:gd name="T84" fmla="*/ 517 w 707"/>
                  <a:gd name="T85" fmla="*/ 3 h 246"/>
                  <a:gd name="T86" fmla="*/ 503 w 707"/>
                  <a:gd name="T87" fmla="*/ 1 h 246"/>
                  <a:gd name="T88" fmla="*/ 488 w 707"/>
                  <a:gd name="T89" fmla="*/ 0 h 246"/>
                  <a:gd name="T90" fmla="*/ 488 w 707"/>
                  <a:gd name="T9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7" h="246">
                    <a:moveTo>
                      <a:pt x="488" y="0"/>
                    </a:moveTo>
                    <a:lnTo>
                      <a:pt x="63" y="0"/>
                    </a:lnTo>
                    <a:lnTo>
                      <a:pt x="63" y="0"/>
                    </a:lnTo>
                    <a:lnTo>
                      <a:pt x="48" y="1"/>
                    </a:lnTo>
                    <a:lnTo>
                      <a:pt x="36" y="3"/>
                    </a:lnTo>
                    <a:lnTo>
                      <a:pt x="25" y="6"/>
                    </a:lnTo>
                    <a:lnTo>
                      <a:pt x="15" y="10"/>
                    </a:lnTo>
                    <a:lnTo>
                      <a:pt x="8" y="14"/>
                    </a:lnTo>
                    <a:lnTo>
                      <a:pt x="3" y="20"/>
                    </a:lnTo>
                    <a:lnTo>
                      <a:pt x="0" y="25"/>
                    </a:lnTo>
                    <a:lnTo>
                      <a:pt x="0" y="28"/>
                    </a:lnTo>
                    <a:lnTo>
                      <a:pt x="0" y="31"/>
                    </a:lnTo>
                    <a:lnTo>
                      <a:pt x="51" y="215"/>
                    </a:lnTo>
                    <a:lnTo>
                      <a:pt x="51" y="215"/>
                    </a:lnTo>
                    <a:lnTo>
                      <a:pt x="52" y="219"/>
                    </a:lnTo>
                    <a:lnTo>
                      <a:pt x="55" y="221"/>
                    </a:lnTo>
                    <a:lnTo>
                      <a:pt x="61" y="227"/>
                    </a:lnTo>
                    <a:lnTo>
                      <a:pt x="71" y="232"/>
                    </a:lnTo>
                    <a:lnTo>
                      <a:pt x="82" y="237"/>
                    </a:lnTo>
                    <a:lnTo>
                      <a:pt x="95" y="241"/>
                    </a:lnTo>
                    <a:lnTo>
                      <a:pt x="110" y="244"/>
                    </a:lnTo>
                    <a:lnTo>
                      <a:pt x="126" y="245"/>
                    </a:lnTo>
                    <a:lnTo>
                      <a:pt x="142" y="246"/>
                    </a:lnTo>
                    <a:lnTo>
                      <a:pt x="643" y="246"/>
                    </a:lnTo>
                    <a:lnTo>
                      <a:pt x="643" y="246"/>
                    </a:lnTo>
                    <a:lnTo>
                      <a:pt x="659" y="245"/>
                    </a:lnTo>
                    <a:lnTo>
                      <a:pt x="674" y="244"/>
                    </a:lnTo>
                    <a:lnTo>
                      <a:pt x="685" y="241"/>
                    </a:lnTo>
                    <a:lnTo>
                      <a:pt x="695" y="237"/>
                    </a:lnTo>
                    <a:lnTo>
                      <a:pt x="702" y="232"/>
                    </a:lnTo>
                    <a:lnTo>
                      <a:pt x="706" y="227"/>
                    </a:lnTo>
                    <a:lnTo>
                      <a:pt x="707" y="224"/>
                    </a:lnTo>
                    <a:lnTo>
                      <a:pt x="707" y="221"/>
                    </a:lnTo>
                    <a:lnTo>
                      <a:pt x="707" y="219"/>
                    </a:lnTo>
                    <a:lnTo>
                      <a:pt x="705" y="215"/>
                    </a:lnTo>
                    <a:lnTo>
                      <a:pt x="580" y="31"/>
                    </a:lnTo>
                    <a:lnTo>
                      <a:pt x="580" y="31"/>
                    </a:lnTo>
                    <a:lnTo>
                      <a:pt x="575" y="25"/>
                    </a:lnTo>
                    <a:lnTo>
                      <a:pt x="566" y="20"/>
                    </a:lnTo>
                    <a:lnTo>
                      <a:pt x="556" y="14"/>
                    </a:lnTo>
                    <a:lnTo>
                      <a:pt x="544" y="10"/>
                    </a:lnTo>
                    <a:lnTo>
                      <a:pt x="532" y="6"/>
                    </a:lnTo>
                    <a:lnTo>
                      <a:pt x="517" y="3"/>
                    </a:lnTo>
                    <a:lnTo>
                      <a:pt x="503" y="1"/>
                    </a:lnTo>
                    <a:lnTo>
                      <a:pt x="488" y="0"/>
                    </a:lnTo>
                    <a:lnTo>
                      <a:pt x="4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grpSp>
        <p:nvGrpSpPr>
          <p:cNvPr id="73" name="Grupa 72">
            <a:extLst>
              <a:ext uri="{FF2B5EF4-FFF2-40B4-BE49-F238E27FC236}">
                <a16:creationId xmlns:a16="http://schemas.microsoft.com/office/drawing/2014/main" id="{F7CFF2EF-93D0-45E9-856B-43611121A33E}"/>
              </a:ext>
            </a:extLst>
          </p:cNvPr>
          <p:cNvGrpSpPr>
            <a:grpSpLocks noChangeAspect="1"/>
          </p:cNvGrpSpPr>
          <p:nvPr/>
        </p:nvGrpSpPr>
        <p:grpSpPr>
          <a:xfrm>
            <a:off x="2296547" y="1778544"/>
            <a:ext cx="494491" cy="468000"/>
            <a:chOff x="4370905" y="1720515"/>
            <a:chExt cx="664411" cy="628817"/>
          </a:xfrm>
          <a:solidFill>
            <a:srgbClr val="CDCDCD"/>
          </a:solidFill>
        </p:grpSpPr>
        <p:sp>
          <p:nvSpPr>
            <p:cNvPr id="74" name="Freeform 339" descr="Najpotrzebniejsze działania w transformacji niskoemisyjnej. &#10;&#10;Grafika przedstawia zmianę codziennych nawyków konsumenckich: 54%.">
              <a:extLst>
                <a:ext uri="{FF2B5EF4-FFF2-40B4-BE49-F238E27FC236}">
                  <a16:creationId xmlns:a16="http://schemas.microsoft.com/office/drawing/2014/main" id="{E50A0D5F-470D-4351-AFCB-6C5FF483CE24}"/>
                </a:ext>
              </a:extLst>
            </p:cNvPr>
            <p:cNvSpPr>
              <a:spLocks noEditPoints="1"/>
            </p:cNvSpPr>
            <p:nvPr/>
          </p:nvSpPr>
          <p:spPr bwMode="auto">
            <a:xfrm>
              <a:off x="4554409" y="1792493"/>
              <a:ext cx="480907" cy="307686"/>
            </a:xfrm>
            <a:custGeom>
              <a:avLst/>
              <a:gdLst>
                <a:gd name="T0" fmla="*/ 2252 w 2433"/>
                <a:gd name="T1" fmla="*/ 1553 h 1553"/>
                <a:gd name="T2" fmla="*/ 1216 w 2433"/>
                <a:gd name="T3" fmla="*/ 66 h 1553"/>
                <a:gd name="T4" fmla="*/ 1989 w 2433"/>
                <a:gd name="T5" fmla="*/ 1171 h 1553"/>
                <a:gd name="T6" fmla="*/ 469 w 2433"/>
                <a:gd name="T7" fmla="*/ 1171 h 1553"/>
                <a:gd name="T8" fmla="*/ 434 w 2433"/>
                <a:gd name="T9" fmla="*/ 1161 h 1553"/>
                <a:gd name="T10" fmla="*/ 405 w 2433"/>
                <a:gd name="T11" fmla="*/ 1145 h 1553"/>
                <a:gd name="T12" fmla="*/ 382 w 2433"/>
                <a:gd name="T13" fmla="*/ 1119 h 1553"/>
                <a:gd name="T14" fmla="*/ 366 w 2433"/>
                <a:gd name="T15" fmla="*/ 1088 h 1553"/>
                <a:gd name="T16" fmla="*/ 362 w 2433"/>
                <a:gd name="T17" fmla="*/ 1052 h 1553"/>
                <a:gd name="T18" fmla="*/ 364 w 2433"/>
                <a:gd name="T19" fmla="*/ 1028 h 1553"/>
                <a:gd name="T20" fmla="*/ 376 w 2433"/>
                <a:gd name="T21" fmla="*/ 995 h 1553"/>
                <a:gd name="T22" fmla="*/ 396 w 2433"/>
                <a:gd name="T23" fmla="*/ 968 h 1553"/>
                <a:gd name="T24" fmla="*/ 424 w 2433"/>
                <a:gd name="T25" fmla="*/ 947 h 1553"/>
                <a:gd name="T26" fmla="*/ 457 w 2433"/>
                <a:gd name="T27" fmla="*/ 935 h 1553"/>
                <a:gd name="T28" fmla="*/ 1989 w 2433"/>
                <a:gd name="T29" fmla="*/ 933 h 1553"/>
                <a:gd name="T30" fmla="*/ 2013 w 2433"/>
                <a:gd name="T31" fmla="*/ 935 h 1553"/>
                <a:gd name="T32" fmla="*/ 2046 w 2433"/>
                <a:gd name="T33" fmla="*/ 947 h 1553"/>
                <a:gd name="T34" fmla="*/ 2073 w 2433"/>
                <a:gd name="T35" fmla="*/ 968 h 1553"/>
                <a:gd name="T36" fmla="*/ 2094 w 2433"/>
                <a:gd name="T37" fmla="*/ 995 h 1553"/>
                <a:gd name="T38" fmla="*/ 2106 w 2433"/>
                <a:gd name="T39" fmla="*/ 1028 h 1553"/>
                <a:gd name="T40" fmla="*/ 2108 w 2433"/>
                <a:gd name="T41" fmla="*/ 1052 h 1553"/>
                <a:gd name="T42" fmla="*/ 2102 w 2433"/>
                <a:gd name="T43" fmla="*/ 1088 h 1553"/>
                <a:gd name="T44" fmla="*/ 2088 w 2433"/>
                <a:gd name="T45" fmla="*/ 1119 h 1553"/>
                <a:gd name="T46" fmla="*/ 2065 w 2433"/>
                <a:gd name="T47" fmla="*/ 1145 h 1553"/>
                <a:gd name="T48" fmla="*/ 2035 w 2433"/>
                <a:gd name="T49" fmla="*/ 1161 h 1553"/>
                <a:gd name="T50" fmla="*/ 2001 w 2433"/>
                <a:gd name="T51" fmla="*/ 1171 h 1553"/>
                <a:gd name="T52" fmla="*/ 2052 w 2433"/>
                <a:gd name="T53" fmla="*/ 664 h 1553"/>
                <a:gd name="T54" fmla="*/ 405 w 2433"/>
                <a:gd name="T55" fmla="*/ 663 h 1553"/>
                <a:gd name="T56" fmla="*/ 371 w 2433"/>
                <a:gd name="T57" fmla="*/ 654 h 1553"/>
                <a:gd name="T58" fmla="*/ 341 w 2433"/>
                <a:gd name="T59" fmla="*/ 636 h 1553"/>
                <a:gd name="T60" fmla="*/ 318 w 2433"/>
                <a:gd name="T61" fmla="*/ 611 h 1553"/>
                <a:gd name="T62" fmla="*/ 304 w 2433"/>
                <a:gd name="T63" fmla="*/ 580 h 1553"/>
                <a:gd name="T64" fmla="*/ 298 w 2433"/>
                <a:gd name="T65" fmla="*/ 544 h 1553"/>
                <a:gd name="T66" fmla="*/ 300 w 2433"/>
                <a:gd name="T67" fmla="*/ 520 h 1553"/>
                <a:gd name="T68" fmla="*/ 312 w 2433"/>
                <a:gd name="T69" fmla="*/ 487 h 1553"/>
                <a:gd name="T70" fmla="*/ 333 w 2433"/>
                <a:gd name="T71" fmla="*/ 459 h 1553"/>
                <a:gd name="T72" fmla="*/ 360 w 2433"/>
                <a:gd name="T73" fmla="*/ 439 h 1553"/>
                <a:gd name="T74" fmla="*/ 393 w 2433"/>
                <a:gd name="T75" fmla="*/ 427 h 1553"/>
                <a:gd name="T76" fmla="*/ 2052 w 2433"/>
                <a:gd name="T77" fmla="*/ 425 h 1553"/>
                <a:gd name="T78" fmla="*/ 2076 w 2433"/>
                <a:gd name="T79" fmla="*/ 427 h 1553"/>
                <a:gd name="T80" fmla="*/ 2109 w 2433"/>
                <a:gd name="T81" fmla="*/ 439 h 1553"/>
                <a:gd name="T82" fmla="*/ 2137 w 2433"/>
                <a:gd name="T83" fmla="*/ 459 h 1553"/>
                <a:gd name="T84" fmla="*/ 2157 w 2433"/>
                <a:gd name="T85" fmla="*/ 487 h 1553"/>
                <a:gd name="T86" fmla="*/ 2168 w 2433"/>
                <a:gd name="T87" fmla="*/ 520 h 1553"/>
                <a:gd name="T88" fmla="*/ 2172 w 2433"/>
                <a:gd name="T89" fmla="*/ 544 h 1553"/>
                <a:gd name="T90" fmla="*/ 2166 w 2433"/>
                <a:gd name="T91" fmla="*/ 580 h 1553"/>
                <a:gd name="T92" fmla="*/ 2151 w 2433"/>
                <a:gd name="T93" fmla="*/ 611 h 1553"/>
                <a:gd name="T94" fmla="*/ 2127 w 2433"/>
                <a:gd name="T95" fmla="*/ 636 h 1553"/>
                <a:gd name="T96" fmla="*/ 2098 w 2433"/>
                <a:gd name="T97" fmla="*/ 654 h 1553"/>
                <a:gd name="T98" fmla="*/ 2065 w 2433"/>
                <a:gd name="T99" fmla="*/ 663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3" h="1553">
                  <a:moveTo>
                    <a:pt x="0" y="0"/>
                  </a:moveTo>
                  <a:lnTo>
                    <a:pt x="276" y="1553"/>
                  </a:lnTo>
                  <a:lnTo>
                    <a:pt x="2252" y="1553"/>
                  </a:lnTo>
                  <a:lnTo>
                    <a:pt x="2433" y="133"/>
                  </a:lnTo>
                  <a:lnTo>
                    <a:pt x="2433" y="133"/>
                  </a:lnTo>
                  <a:lnTo>
                    <a:pt x="1216" y="66"/>
                  </a:lnTo>
                  <a:lnTo>
                    <a:pt x="0" y="0"/>
                  </a:lnTo>
                  <a:lnTo>
                    <a:pt x="0" y="0"/>
                  </a:lnTo>
                  <a:close/>
                  <a:moveTo>
                    <a:pt x="1989" y="1171"/>
                  </a:moveTo>
                  <a:lnTo>
                    <a:pt x="481" y="1171"/>
                  </a:lnTo>
                  <a:lnTo>
                    <a:pt x="481" y="1171"/>
                  </a:lnTo>
                  <a:lnTo>
                    <a:pt x="469" y="1171"/>
                  </a:lnTo>
                  <a:lnTo>
                    <a:pt x="457" y="1169"/>
                  </a:lnTo>
                  <a:lnTo>
                    <a:pt x="445" y="1166"/>
                  </a:lnTo>
                  <a:lnTo>
                    <a:pt x="434" y="1161"/>
                  </a:lnTo>
                  <a:lnTo>
                    <a:pt x="424" y="1157"/>
                  </a:lnTo>
                  <a:lnTo>
                    <a:pt x="415" y="1151"/>
                  </a:lnTo>
                  <a:lnTo>
                    <a:pt x="405" y="1145"/>
                  </a:lnTo>
                  <a:lnTo>
                    <a:pt x="396" y="1136"/>
                  </a:lnTo>
                  <a:lnTo>
                    <a:pt x="388" y="1128"/>
                  </a:lnTo>
                  <a:lnTo>
                    <a:pt x="382" y="1119"/>
                  </a:lnTo>
                  <a:lnTo>
                    <a:pt x="376" y="1108"/>
                  </a:lnTo>
                  <a:lnTo>
                    <a:pt x="371" y="1099"/>
                  </a:lnTo>
                  <a:lnTo>
                    <a:pt x="366" y="1088"/>
                  </a:lnTo>
                  <a:lnTo>
                    <a:pt x="364" y="1076"/>
                  </a:lnTo>
                  <a:lnTo>
                    <a:pt x="362" y="1064"/>
                  </a:lnTo>
                  <a:lnTo>
                    <a:pt x="362" y="1052"/>
                  </a:lnTo>
                  <a:lnTo>
                    <a:pt x="362" y="1052"/>
                  </a:lnTo>
                  <a:lnTo>
                    <a:pt x="362" y="1040"/>
                  </a:lnTo>
                  <a:lnTo>
                    <a:pt x="364" y="1028"/>
                  </a:lnTo>
                  <a:lnTo>
                    <a:pt x="366" y="1017"/>
                  </a:lnTo>
                  <a:lnTo>
                    <a:pt x="371" y="1006"/>
                  </a:lnTo>
                  <a:lnTo>
                    <a:pt x="376" y="995"/>
                  </a:lnTo>
                  <a:lnTo>
                    <a:pt x="382" y="986"/>
                  </a:lnTo>
                  <a:lnTo>
                    <a:pt x="388" y="976"/>
                  </a:lnTo>
                  <a:lnTo>
                    <a:pt x="396" y="968"/>
                  </a:lnTo>
                  <a:lnTo>
                    <a:pt x="405" y="961"/>
                  </a:lnTo>
                  <a:lnTo>
                    <a:pt x="415" y="953"/>
                  </a:lnTo>
                  <a:lnTo>
                    <a:pt x="424" y="947"/>
                  </a:lnTo>
                  <a:lnTo>
                    <a:pt x="434" y="943"/>
                  </a:lnTo>
                  <a:lnTo>
                    <a:pt x="445" y="938"/>
                  </a:lnTo>
                  <a:lnTo>
                    <a:pt x="457" y="935"/>
                  </a:lnTo>
                  <a:lnTo>
                    <a:pt x="469" y="933"/>
                  </a:lnTo>
                  <a:lnTo>
                    <a:pt x="481" y="933"/>
                  </a:lnTo>
                  <a:lnTo>
                    <a:pt x="1989" y="933"/>
                  </a:lnTo>
                  <a:lnTo>
                    <a:pt x="1989" y="933"/>
                  </a:lnTo>
                  <a:lnTo>
                    <a:pt x="2001" y="933"/>
                  </a:lnTo>
                  <a:lnTo>
                    <a:pt x="2013" y="935"/>
                  </a:lnTo>
                  <a:lnTo>
                    <a:pt x="2024" y="938"/>
                  </a:lnTo>
                  <a:lnTo>
                    <a:pt x="2035" y="943"/>
                  </a:lnTo>
                  <a:lnTo>
                    <a:pt x="2046" y="947"/>
                  </a:lnTo>
                  <a:lnTo>
                    <a:pt x="2055" y="953"/>
                  </a:lnTo>
                  <a:lnTo>
                    <a:pt x="2065" y="961"/>
                  </a:lnTo>
                  <a:lnTo>
                    <a:pt x="2073" y="968"/>
                  </a:lnTo>
                  <a:lnTo>
                    <a:pt x="2080" y="976"/>
                  </a:lnTo>
                  <a:lnTo>
                    <a:pt x="2088" y="986"/>
                  </a:lnTo>
                  <a:lnTo>
                    <a:pt x="2094" y="995"/>
                  </a:lnTo>
                  <a:lnTo>
                    <a:pt x="2098" y="1006"/>
                  </a:lnTo>
                  <a:lnTo>
                    <a:pt x="2102" y="1017"/>
                  </a:lnTo>
                  <a:lnTo>
                    <a:pt x="2106" y="1028"/>
                  </a:lnTo>
                  <a:lnTo>
                    <a:pt x="2107" y="1040"/>
                  </a:lnTo>
                  <a:lnTo>
                    <a:pt x="2108" y="1052"/>
                  </a:lnTo>
                  <a:lnTo>
                    <a:pt x="2108" y="1052"/>
                  </a:lnTo>
                  <a:lnTo>
                    <a:pt x="2107" y="1064"/>
                  </a:lnTo>
                  <a:lnTo>
                    <a:pt x="2106" y="1076"/>
                  </a:lnTo>
                  <a:lnTo>
                    <a:pt x="2102" y="1088"/>
                  </a:lnTo>
                  <a:lnTo>
                    <a:pt x="2098" y="1099"/>
                  </a:lnTo>
                  <a:lnTo>
                    <a:pt x="2094" y="1108"/>
                  </a:lnTo>
                  <a:lnTo>
                    <a:pt x="2088" y="1119"/>
                  </a:lnTo>
                  <a:lnTo>
                    <a:pt x="2080" y="1128"/>
                  </a:lnTo>
                  <a:lnTo>
                    <a:pt x="2073" y="1136"/>
                  </a:lnTo>
                  <a:lnTo>
                    <a:pt x="2065" y="1145"/>
                  </a:lnTo>
                  <a:lnTo>
                    <a:pt x="2055" y="1151"/>
                  </a:lnTo>
                  <a:lnTo>
                    <a:pt x="2046" y="1157"/>
                  </a:lnTo>
                  <a:lnTo>
                    <a:pt x="2035" y="1161"/>
                  </a:lnTo>
                  <a:lnTo>
                    <a:pt x="2024" y="1166"/>
                  </a:lnTo>
                  <a:lnTo>
                    <a:pt x="2013" y="1169"/>
                  </a:lnTo>
                  <a:lnTo>
                    <a:pt x="2001" y="1171"/>
                  </a:lnTo>
                  <a:lnTo>
                    <a:pt x="1989" y="1171"/>
                  </a:lnTo>
                  <a:lnTo>
                    <a:pt x="1989" y="1171"/>
                  </a:lnTo>
                  <a:close/>
                  <a:moveTo>
                    <a:pt x="2052" y="664"/>
                  </a:moveTo>
                  <a:lnTo>
                    <a:pt x="417" y="664"/>
                  </a:lnTo>
                  <a:lnTo>
                    <a:pt x="417" y="664"/>
                  </a:lnTo>
                  <a:lnTo>
                    <a:pt x="405" y="663"/>
                  </a:lnTo>
                  <a:lnTo>
                    <a:pt x="393" y="661"/>
                  </a:lnTo>
                  <a:lnTo>
                    <a:pt x="382" y="658"/>
                  </a:lnTo>
                  <a:lnTo>
                    <a:pt x="371" y="654"/>
                  </a:lnTo>
                  <a:lnTo>
                    <a:pt x="360" y="649"/>
                  </a:lnTo>
                  <a:lnTo>
                    <a:pt x="351" y="643"/>
                  </a:lnTo>
                  <a:lnTo>
                    <a:pt x="341" y="636"/>
                  </a:lnTo>
                  <a:lnTo>
                    <a:pt x="333" y="629"/>
                  </a:lnTo>
                  <a:lnTo>
                    <a:pt x="326" y="619"/>
                  </a:lnTo>
                  <a:lnTo>
                    <a:pt x="318" y="611"/>
                  </a:lnTo>
                  <a:lnTo>
                    <a:pt x="312" y="601"/>
                  </a:lnTo>
                  <a:lnTo>
                    <a:pt x="308" y="590"/>
                  </a:lnTo>
                  <a:lnTo>
                    <a:pt x="304" y="580"/>
                  </a:lnTo>
                  <a:lnTo>
                    <a:pt x="300" y="568"/>
                  </a:lnTo>
                  <a:lnTo>
                    <a:pt x="299" y="557"/>
                  </a:lnTo>
                  <a:lnTo>
                    <a:pt x="298" y="544"/>
                  </a:lnTo>
                  <a:lnTo>
                    <a:pt x="298" y="544"/>
                  </a:lnTo>
                  <a:lnTo>
                    <a:pt x="299" y="532"/>
                  </a:lnTo>
                  <a:lnTo>
                    <a:pt x="300" y="520"/>
                  </a:lnTo>
                  <a:lnTo>
                    <a:pt x="304" y="509"/>
                  </a:lnTo>
                  <a:lnTo>
                    <a:pt x="308" y="498"/>
                  </a:lnTo>
                  <a:lnTo>
                    <a:pt x="312" y="487"/>
                  </a:lnTo>
                  <a:lnTo>
                    <a:pt x="318" y="477"/>
                  </a:lnTo>
                  <a:lnTo>
                    <a:pt x="326" y="468"/>
                  </a:lnTo>
                  <a:lnTo>
                    <a:pt x="333" y="459"/>
                  </a:lnTo>
                  <a:lnTo>
                    <a:pt x="341" y="452"/>
                  </a:lnTo>
                  <a:lnTo>
                    <a:pt x="351" y="445"/>
                  </a:lnTo>
                  <a:lnTo>
                    <a:pt x="360" y="439"/>
                  </a:lnTo>
                  <a:lnTo>
                    <a:pt x="371" y="434"/>
                  </a:lnTo>
                  <a:lnTo>
                    <a:pt x="382" y="431"/>
                  </a:lnTo>
                  <a:lnTo>
                    <a:pt x="393" y="427"/>
                  </a:lnTo>
                  <a:lnTo>
                    <a:pt x="405" y="426"/>
                  </a:lnTo>
                  <a:lnTo>
                    <a:pt x="417" y="425"/>
                  </a:lnTo>
                  <a:lnTo>
                    <a:pt x="2052" y="425"/>
                  </a:lnTo>
                  <a:lnTo>
                    <a:pt x="2052" y="425"/>
                  </a:lnTo>
                  <a:lnTo>
                    <a:pt x="2065" y="426"/>
                  </a:lnTo>
                  <a:lnTo>
                    <a:pt x="2076" y="427"/>
                  </a:lnTo>
                  <a:lnTo>
                    <a:pt x="2088" y="431"/>
                  </a:lnTo>
                  <a:lnTo>
                    <a:pt x="2098" y="434"/>
                  </a:lnTo>
                  <a:lnTo>
                    <a:pt x="2109" y="439"/>
                  </a:lnTo>
                  <a:lnTo>
                    <a:pt x="2119" y="445"/>
                  </a:lnTo>
                  <a:lnTo>
                    <a:pt x="2127" y="452"/>
                  </a:lnTo>
                  <a:lnTo>
                    <a:pt x="2137" y="459"/>
                  </a:lnTo>
                  <a:lnTo>
                    <a:pt x="2144" y="468"/>
                  </a:lnTo>
                  <a:lnTo>
                    <a:pt x="2151" y="477"/>
                  </a:lnTo>
                  <a:lnTo>
                    <a:pt x="2157" y="487"/>
                  </a:lnTo>
                  <a:lnTo>
                    <a:pt x="2162" y="498"/>
                  </a:lnTo>
                  <a:lnTo>
                    <a:pt x="2166" y="509"/>
                  </a:lnTo>
                  <a:lnTo>
                    <a:pt x="2168" y="520"/>
                  </a:lnTo>
                  <a:lnTo>
                    <a:pt x="2171" y="532"/>
                  </a:lnTo>
                  <a:lnTo>
                    <a:pt x="2172" y="544"/>
                  </a:lnTo>
                  <a:lnTo>
                    <a:pt x="2172" y="544"/>
                  </a:lnTo>
                  <a:lnTo>
                    <a:pt x="2171" y="557"/>
                  </a:lnTo>
                  <a:lnTo>
                    <a:pt x="2168" y="568"/>
                  </a:lnTo>
                  <a:lnTo>
                    <a:pt x="2166" y="580"/>
                  </a:lnTo>
                  <a:lnTo>
                    <a:pt x="2162" y="590"/>
                  </a:lnTo>
                  <a:lnTo>
                    <a:pt x="2157" y="601"/>
                  </a:lnTo>
                  <a:lnTo>
                    <a:pt x="2151" y="611"/>
                  </a:lnTo>
                  <a:lnTo>
                    <a:pt x="2144" y="619"/>
                  </a:lnTo>
                  <a:lnTo>
                    <a:pt x="2137" y="629"/>
                  </a:lnTo>
                  <a:lnTo>
                    <a:pt x="2127" y="636"/>
                  </a:lnTo>
                  <a:lnTo>
                    <a:pt x="2119" y="643"/>
                  </a:lnTo>
                  <a:lnTo>
                    <a:pt x="2109" y="649"/>
                  </a:lnTo>
                  <a:lnTo>
                    <a:pt x="2098" y="654"/>
                  </a:lnTo>
                  <a:lnTo>
                    <a:pt x="2088" y="658"/>
                  </a:lnTo>
                  <a:lnTo>
                    <a:pt x="2076" y="661"/>
                  </a:lnTo>
                  <a:lnTo>
                    <a:pt x="2065" y="663"/>
                  </a:lnTo>
                  <a:lnTo>
                    <a:pt x="2052" y="664"/>
                  </a:lnTo>
                  <a:lnTo>
                    <a:pt x="2052" y="6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5" name="Freeform 340">
              <a:extLst>
                <a:ext uri="{FF2B5EF4-FFF2-40B4-BE49-F238E27FC236}">
                  <a16:creationId xmlns:a16="http://schemas.microsoft.com/office/drawing/2014/main" id="{D0628D69-D9B7-4C04-A2D6-4CFD93F7D302}"/>
                </a:ext>
              </a:extLst>
            </p:cNvPr>
            <p:cNvSpPr>
              <a:spLocks noEditPoints="1"/>
            </p:cNvSpPr>
            <p:nvPr/>
          </p:nvSpPr>
          <p:spPr bwMode="auto">
            <a:xfrm>
              <a:off x="4588421" y="2219614"/>
              <a:ext cx="128928" cy="129718"/>
            </a:xfrm>
            <a:custGeom>
              <a:avLst/>
              <a:gdLst>
                <a:gd name="T0" fmla="*/ 293 w 653"/>
                <a:gd name="T1" fmla="*/ 2 h 655"/>
                <a:gd name="T2" fmla="*/ 229 w 653"/>
                <a:gd name="T3" fmla="*/ 16 h 655"/>
                <a:gd name="T4" fmla="*/ 170 w 653"/>
                <a:gd name="T5" fmla="*/ 40 h 655"/>
                <a:gd name="T6" fmla="*/ 119 w 653"/>
                <a:gd name="T7" fmla="*/ 76 h 655"/>
                <a:gd name="T8" fmla="*/ 74 w 653"/>
                <a:gd name="T9" fmla="*/ 120 h 655"/>
                <a:gd name="T10" fmla="*/ 39 w 653"/>
                <a:gd name="T11" fmla="*/ 172 h 655"/>
                <a:gd name="T12" fmla="*/ 14 w 653"/>
                <a:gd name="T13" fmla="*/ 231 h 655"/>
                <a:gd name="T14" fmla="*/ 1 w 653"/>
                <a:gd name="T15" fmla="*/ 295 h 655"/>
                <a:gd name="T16" fmla="*/ 0 w 653"/>
                <a:gd name="T17" fmla="*/ 345 h 655"/>
                <a:gd name="T18" fmla="*/ 9 w 653"/>
                <a:gd name="T19" fmla="*/ 410 h 655"/>
                <a:gd name="T20" fmla="*/ 31 w 653"/>
                <a:gd name="T21" fmla="*/ 470 h 655"/>
                <a:gd name="T22" fmla="*/ 64 w 653"/>
                <a:gd name="T23" fmla="*/ 524 h 655"/>
                <a:gd name="T24" fmla="*/ 107 w 653"/>
                <a:gd name="T25" fmla="*/ 570 h 655"/>
                <a:gd name="T26" fmla="*/ 157 w 653"/>
                <a:gd name="T27" fmla="*/ 608 h 655"/>
                <a:gd name="T28" fmla="*/ 213 w 653"/>
                <a:gd name="T29" fmla="*/ 636 h 655"/>
                <a:gd name="T30" fmla="*/ 276 w 653"/>
                <a:gd name="T31" fmla="*/ 651 h 655"/>
                <a:gd name="T32" fmla="*/ 326 w 653"/>
                <a:gd name="T33" fmla="*/ 655 h 655"/>
                <a:gd name="T34" fmla="*/ 393 w 653"/>
                <a:gd name="T35" fmla="*/ 649 h 655"/>
                <a:gd name="T36" fmla="*/ 454 w 653"/>
                <a:gd name="T37" fmla="*/ 630 h 655"/>
                <a:gd name="T38" fmla="*/ 509 w 653"/>
                <a:gd name="T39" fmla="*/ 600 h 655"/>
                <a:gd name="T40" fmla="*/ 557 w 653"/>
                <a:gd name="T41" fmla="*/ 559 h 655"/>
                <a:gd name="T42" fmla="*/ 598 w 653"/>
                <a:gd name="T43" fmla="*/ 511 h 655"/>
                <a:gd name="T44" fmla="*/ 628 w 653"/>
                <a:gd name="T45" fmla="*/ 456 h 655"/>
                <a:gd name="T46" fmla="*/ 647 w 653"/>
                <a:gd name="T47" fmla="*/ 394 h 655"/>
                <a:gd name="T48" fmla="*/ 653 w 653"/>
                <a:gd name="T49" fmla="*/ 328 h 655"/>
                <a:gd name="T50" fmla="*/ 650 w 653"/>
                <a:gd name="T51" fmla="*/ 278 h 655"/>
                <a:gd name="T52" fmla="*/ 634 w 653"/>
                <a:gd name="T53" fmla="*/ 215 h 655"/>
                <a:gd name="T54" fmla="*/ 606 w 653"/>
                <a:gd name="T55" fmla="*/ 159 h 655"/>
                <a:gd name="T56" fmla="*/ 569 w 653"/>
                <a:gd name="T57" fmla="*/ 108 h 655"/>
                <a:gd name="T58" fmla="*/ 522 w 653"/>
                <a:gd name="T59" fmla="*/ 66 h 655"/>
                <a:gd name="T60" fmla="*/ 468 w 653"/>
                <a:gd name="T61" fmla="*/ 33 h 655"/>
                <a:gd name="T62" fmla="*/ 408 w 653"/>
                <a:gd name="T63" fmla="*/ 11 h 655"/>
                <a:gd name="T64" fmla="*/ 343 w 653"/>
                <a:gd name="T65" fmla="*/ 1 h 655"/>
                <a:gd name="T66" fmla="*/ 326 w 653"/>
                <a:gd name="T67" fmla="*/ 424 h 655"/>
                <a:gd name="T68" fmla="*/ 289 w 653"/>
                <a:gd name="T69" fmla="*/ 417 h 655"/>
                <a:gd name="T70" fmla="*/ 258 w 653"/>
                <a:gd name="T71" fmla="*/ 397 h 655"/>
                <a:gd name="T72" fmla="*/ 238 w 653"/>
                <a:gd name="T73" fmla="*/ 365 h 655"/>
                <a:gd name="T74" fmla="*/ 230 w 653"/>
                <a:gd name="T75" fmla="*/ 328 h 655"/>
                <a:gd name="T76" fmla="*/ 234 w 653"/>
                <a:gd name="T77" fmla="*/ 299 h 655"/>
                <a:gd name="T78" fmla="*/ 252 w 653"/>
                <a:gd name="T79" fmla="*/ 267 h 655"/>
                <a:gd name="T80" fmla="*/ 281 w 653"/>
                <a:gd name="T81" fmla="*/ 243 h 655"/>
                <a:gd name="T82" fmla="*/ 317 w 653"/>
                <a:gd name="T83" fmla="*/ 232 h 655"/>
                <a:gd name="T84" fmla="*/ 346 w 653"/>
                <a:gd name="T85" fmla="*/ 233 h 655"/>
                <a:gd name="T86" fmla="*/ 381 w 653"/>
                <a:gd name="T87" fmla="*/ 248 h 655"/>
                <a:gd name="T88" fmla="*/ 407 w 653"/>
                <a:gd name="T89" fmla="*/ 274 h 655"/>
                <a:gd name="T90" fmla="*/ 421 w 653"/>
                <a:gd name="T91" fmla="*/ 309 h 655"/>
                <a:gd name="T92" fmla="*/ 423 w 653"/>
                <a:gd name="T93" fmla="*/ 338 h 655"/>
                <a:gd name="T94" fmla="*/ 412 w 653"/>
                <a:gd name="T95" fmla="*/ 374 h 655"/>
                <a:gd name="T96" fmla="*/ 388 w 653"/>
                <a:gd name="T97" fmla="*/ 403 h 655"/>
                <a:gd name="T98" fmla="*/ 355 w 653"/>
                <a:gd name="T99" fmla="*/ 421 h 655"/>
                <a:gd name="T100" fmla="*/ 326 w 653"/>
                <a:gd name="T101" fmla="*/ 42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3" h="655">
                  <a:moveTo>
                    <a:pt x="326" y="0"/>
                  </a:moveTo>
                  <a:lnTo>
                    <a:pt x="326" y="0"/>
                  </a:lnTo>
                  <a:lnTo>
                    <a:pt x="310" y="1"/>
                  </a:lnTo>
                  <a:lnTo>
                    <a:pt x="293" y="2"/>
                  </a:lnTo>
                  <a:lnTo>
                    <a:pt x="276" y="5"/>
                  </a:lnTo>
                  <a:lnTo>
                    <a:pt x="260" y="7"/>
                  </a:lnTo>
                  <a:lnTo>
                    <a:pt x="245" y="11"/>
                  </a:lnTo>
                  <a:lnTo>
                    <a:pt x="229" y="16"/>
                  </a:lnTo>
                  <a:lnTo>
                    <a:pt x="213" y="20"/>
                  </a:lnTo>
                  <a:lnTo>
                    <a:pt x="199" y="26"/>
                  </a:lnTo>
                  <a:lnTo>
                    <a:pt x="185" y="33"/>
                  </a:lnTo>
                  <a:lnTo>
                    <a:pt x="170" y="40"/>
                  </a:lnTo>
                  <a:lnTo>
                    <a:pt x="157" y="48"/>
                  </a:lnTo>
                  <a:lnTo>
                    <a:pt x="144" y="57"/>
                  </a:lnTo>
                  <a:lnTo>
                    <a:pt x="131" y="66"/>
                  </a:lnTo>
                  <a:lnTo>
                    <a:pt x="119" y="76"/>
                  </a:lnTo>
                  <a:lnTo>
                    <a:pt x="107" y="85"/>
                  </a:lnTo>
                  <a:lnTo>
                    <a:pt x="94" y="96"/>
                  </a:lnTo>
                  <a:lnTo>
                    <a:pt x="84" y="108"/>
                  </a:lnTo>
                  <a:lnTo>
                    <a:pt x="74" y="120"/>
                  </a:lnTo>
                  <a:lnTo>
                    <a:pt x="64" y="132"/>
                  </a:lnTo>
                  <a:lnTo>
                    <a:pt x="55" y="144"/>
                  </a:lnTo>
                  <a:lnTo>
                    <a:pt x="46" y="159"/>
                  </a:lnTo>
                  <a:lnTo>
                    <a:pt x="39" y="172"/>
                  </a:lnTo>
                  <a:lnTo>
                    <a:pt x="31" y="186"/>
                  </a:lnTo>
                  <a:lnTo>
                    <a:pt x="25" y="201"/>
                  </a:lnTo>
                  <a:lnTo>
                    <a:pt x="19" y="215"/>
                  </a:lnTo>
                  <a:lnTo>
                    <a:pt x="14" y="231"/>
                  </a:lnTo>
                  <a:lnTo>
                    <a:pt x="9" y="246"/>
                  </a:lnTo>
                  <a:lnTo>
                    <a:pt x="6" y="262"/>
                  </a:lnTo>
                  <a:lnTo>
                    <a:pt x="3" y="278"/>
                  </a:lnTo>
                  <a:lnTo>
                    <a:pt x="1" y="295"/>
                  </a:lnTo>
                  <a:lnTo>
                    <a:pt x="0" y="311"/>
                  </a:lnTo>
                  <a:lnTo>
                    <a:pt x="0" y="328"/>
                  </a:lnTo>
                  <a:lnTo>
                    <a:pt x="0" y="328"/>
                  </a:lnTo>
                  <a:lnTo>
                    <a:pt x="0" y="345"/>
                  </a:lnTo>
                  <a:lnTo>
                    <a:pt x="1" y="362"/>
                  </a:lnTo>
                  <a:lnTo>
                    <a:pt x="3" y="377"/>
                  </a:lnTo>
                  <a:lnTo>
                    <a:pt x="6" y="394"/>
                  </a:lnTo>
                  <a:lnTo>
                    <a:pt x="9" y="410"/>
                  </a:lnTo>
                  <a:lnTo>
                    <a:pt x="14" y="426"/>
                  </a:lnTo>
                  <a:lnTo>
                    <a:pt x="19" y="440"/>
                  </a:lnTo>
                  <a:lnTo>
                    <a:pt x="25" y="456"/>
                  </a:lnTo>
                  <a:lnTo>
                    <a:pt x="31" y="470"/>
                  </a:lnTo>
                  <a:lnTo>
                    <a:pt x="39" y="484"/>
                  </a:lnTo>
                  <a:lnTo>
                    <a:pt x="46" y="498"/>
                  </a:lnTo>
                  <a:lnTo>
                    <a:pt x="55" y="511"/>
                  </a:lnTo>
                  <a:lnTo>
                    <a:pt x="64" y="524"/>
                  </a:lnTo>
                  <a:lnTo>
                    <a:pt x="74" y="536"/>
                  </a:lnTo>
                  <a:lnTo>
                    <a:pt x="84" y="548"/>
                  </a:lnTo>
                  <a:lnTo>
                    <a:pt x="94" y="559"/>
                  </a:lnTo>
                  <a:lnTo>
                    <a:pt x="107" y="570"/>
                  </a:lnTo>
                  <a:lnTo>
                    <a:pt x="119" y="581"/>
                  </a:lnTo>
                  <a:lnTo>
                    <a:pt x="131" y="590"/>
                  </a:lnTo>
                  <a:lnTo>
                    <a:pt x="144" y="600"/>
                  </a:lnTo>
                  <a:lnTo>
                    <a:pt x="157" y="608"/>
                  </a:lnTo>
                  <a:lnTo>
                    <a:pt x="170" y="615"/>
                  </a:lnTo>
                  <a:lnTo>
                    <a:pt x="185" y="623"/>
                  </a:lnTo>
                  <a:lnTo>
                    <a:pt x="199" y="630"/>
                  </a:lnTo>
                  <a:lnTo>
                    <a:pt x="213" y="636"/>
                  </a:lnTo>
                  <a:lnTo>
                    <a:pt x="229" y="641"/>
                  </a:lnTo>
                  <a:lnTo>
                    <a:pt x="245" y="644"/>
                  </a:lnTo>
                  <a:lnTo>
                    <a:pt x="260" y="649"/>
                  </a:lnTo>
                  <a:lnTo>
                    <a:pt x="276" y="651"/>
                  </a:lnTo>
                  <a:lnTo>
                    <a:pt x="293" y="654"/>
                  </a:lnTo>
                  <a:lnTo>
                    <a:pt x="310" y="655"/>
                  </a:lnTo>
                  <a:lnTo>
                    <a:pt x="326" y="655"/>
                  </a:lnTo>
                  <a:lnTo>
                    <a:pt x="326" y="655"/>
                  </a:lnTo>
                  <a:lnTo>
                    <a:pt x="343" y="655"/>
                  </a:lnTo>
                  <a:lnTo>
                    <a:pt x="360" y="654"/>
                  </a:lnTo>
                  <a:lnTo>
                    <a:pt x="376" y="651"/>
                  </a:lnTo>
                  <a:lnTo>
                    <a:pt x="393" y="649"/>
                  </a:lnTo>
                  <a:lnTo>
                    <a:pt x="408" y="644"/>
                  </a:lnTo>
                  <a:lnTo>
                    <a:pt x="424" y="641"/>
                  </a:lnTo>
                  <a:lnTo>
                    <a:pt x="439" y="636"/>
                  </a:lnTo>
                  <a:lnTo>
                    <a:pt x="454" y="630"/>
                  </a:lnTo>
                  <a:lnTo>
                    <a:pt x="468" y="623"/>
                  </a:lnTo>
                  <a:lnTo>
                    <a:pt x="483" y="615"/>
                  </a:lnTo>
                  <a:lnTo>
                    <a:pt x="496" y="608"/>
                  </a:lnTo>
                  <a:lnTo>
                    <a:pt x="509" y="600"/>
                  </a:lnTo>
                  <a:lnTo>
                    <a:pt x="522" y="590"/>
                  </a:lnTo>
                  <a:lnTo>
                    <a:pt x="534" y="581"/>
                  </a:lnTo>
                  <a:lnTo>
                    <a:pt x="546" y="570"/>
                  </a:lnTo>
                  <a:lnTo>
                    <a:pt x="557" y="559"/>
                  </a:lnTo>
                  <a:lnTo>
                    <a:pt x="569" y="548"/>
                  </a:lnTo>
                  <a:lnTo>
                    <a:pt x="579" y="536"/>
                  </a:lnTo>
                  <a:lnTo>
                    <a:pt x="588" y="524"/>
                  </a:lnTo>
                  <a:lnTo>
                    <a:pt x="598" y="511"/>
                  </a:lnTo>
                  <a:lnTo>
                    <a:pt x="606" y="498"/>
                  </a:lnTo>
                  <a:lnTo>
                    <a:pt x="614" y="484"/>
                  </a:lnTo>
                  <a:lnTo>
                    <a:pt x="621" y="470"/>
                  </a:lnTo>
                  <a:lnTo>
                    <a:pt x="628" y="456"/>
                  </a:lnTo>
                  <a:lnTo>
                    <a:pt x="634" y="440"/>
                  </a:lnTo>
                  <a:lnTo>
                    <a:pt x="639" y="426"/>
                  </a:lnTo>
                  <a:lnTo>
                    <a:pt x="644" y="410"/>
                  </a:lnTo>
                  <a:lnTo>
                    <a:pt x="647" y="394"/>
                  </a:lnTo>
                  <a:lnTo>
                    <a:pt x="650" y="377"/>
                  </a:lnTo>
                  <a:lnTo>
                    <a:pt x="652" y="362"/>
                  </a:lnTo>
                  <a:lnTo>
                    <a:pt x="653" y="345"/>
                  </a:lnTo>
                  <a:lnTo>
                    <a:pt x="653" y="328"/>
                  </a:lnTo>
                  <a:lnTo>
                    <a:pt x="653" y="328"/>
                  </a:lnTo>
                  <a:lnTo>
                    <a:pt x="653" y="311"/>
                  </a:lnTo>
                  <a:lnTo>
                    <a:pt x="652" y="295"/>
                  </a:lnTo>
                  <a:lnTo>
                    <a:pt x="650" y="278"/>
                  </a:lnTo>
                  <a:lnTo>
                    <a:pt x="647" y="262"/>
                  </a:lnTo>
                  <a:lnTo>
                    <a:pt x="644" y="246"/>
                  </a:lnTo>
                  <a:lnTo>
                    <a:pt x="639" y="231"/>
                  </a:lnTo>
                  <a:lnTo>
                    <a:pt x="634" y="215"/>
                  </a:lnTo>
                  <a:lnTo>
                    <a:pt x="628" y="201"/>
                  </a:lnTo>
                  <a:lnTo>
                    <a:pt x="621" y="186"/>
                  </a:lnTo>
                  <a:lnTo>
                    <a:pt x="614" y="172"/>
                  </a:lnTo>
                  <a:lnTo>
                    <a:pt x="606" y="159"/>
                  </a:lnTo>
                  <a:lnTo>
                    <a:pt x="598" y="144"/>
                  </a:lnTo>
                  <a:lnTo>
                    <a:pt x="588" y="132"/>
                  </a:lnTo>
                  <a:lnTo>
                    <a:pt x="579" y="120"/>
                  </a:lnTo>
                  <a:lnTo>
                    <a:pt x="569" y="108"/>
                  </a:lnTo>
                  <a:lnTo>
                    <a:pt x="557" y="96"/>
                  </a:lnTo>
                  <a:lnTo>
                    <a:pt x="546" y="85"/>
                  </a:lnTo>
                  <a:lnTo>
                    <a:pt x="534" y="76"/>
                  </a:lnTo>
                  <a:lnTo>
                    <a:pt x="522" y="66"/>
                  </a:lnTo>
                  <a:lnTo>
                    <a:pt x="509" y="57"/>
                  </a:lnTo>
                  <a:lnTo>
                    <a:pt x="496" y="48"/>
                  </a:lnTo>
                  <a:lnTo>
                    <a:pt x="483" y="40"/>
                  </a:lnTo>
                  <a:lnTo>
                    <a:pt x="468" y="33"/>
                  </a:lnTo>
                  <a:lnTo>
                    <a:pt x="454" y="26"/>
                  </a:lnTo>
                  <a:lnTo>
                    <a:pt x="439" y="20"/>
                  </a:lnTo>
                  <a:lnTo>
                    <a:pt x="424" y="16"/>
                  </a:lnTo>
                  <a:lnTo>
                    <a:pt x="408" y="11"/>
                  </a:lnTo>
                  <a:lnTo>
                    <a:pt x="393" y="7"/>
                  </a:lnTo>
                  <a:lnTo>
                    <a:pt x="376" y="5"/>
                  </a:lnTo>
                  <a:lnTo>
                    <a:pt x="360" y="2"/>
                  </a:lnTo>
                  <a:lnTo>
                    <a:pt x="343" y="1"/>
                  </a:lnTo>
                  <a:lnTo>
                    <a:pt x="326" y="0"/>
                  </a:lnTo>
                  <a:lnTo>
                    <a:pt x="326" y="0"/>
                  </a:lnTo>
                  <a:close/>
                  <a:moveTo>
                    <a:pt x="326" y="424"/>
                  </a:moveTo>
                  <a:lnTo>
                    <a:pt x="326" y="424"/>
                  </a:lnTo>
                  <a:lnTo>
                    <a:pt x="317" y="424"/>
                  </a:lnTo>
                  <a:lnTo>
                    <a:pt x="307" y="423"/>
                  </a:lnTo>
                  <a:lnTo>
                    <a:pt x="298" y="421"/>
                  </a:lnTo>
                  <a:lnTo>
                    <a:pt x="289" y="417"/>
                  </a:lnTo>
                  <a:lnTo>
                    <a:pt x="281" y="412"/>
                  </a:lnTo>
                  <a:lnTo>
                    <a:pt x="272" y="407"/>
                  </a:lnTo>
                  <a:lnTo>
                    <a:pt x="265" y="403"/>
                  </a:lnTo>
                  <a:lnTo>
                    <a:pt x="258" y="397"/>
                  </a:lnTo>
                  <a:lnTo>
                    <a:pt x="252" y="389"/>
                  </a:lnTo>
                  <a:lnTo>
                    <a:pt x="246" y="382"/>
                  </a:lnTo>
                  <a:lnTo>
                    <a:pt x="241" y="374"/>
                  </a:lnTo>
                  <a:lnTo>
                    <a:pt x="238" y="365"/>
                  </a:lnTo>
                  <a:lnTo>
                    <a:pt x="234" y="357"/>
                  </a:lnTo>
                  <a:lnTo>
                    <a:pt x="232" y="347"/>
                  </a:lnTo>
                  <a:lnTo>
                    <a:pt x="230" y="338"/>
                  </a:lnTo>
                  <a:lnTo>
                    <a:pt x="230" y="328"/>
                  </a:lnTo>
                  <a:lnTo>
                    <a:pt x="230" y="328"/>
                  </a:lnTo>
                  <a:lnTo>
                    <a:pt x="230" y="319"/>
                  </a:lnTo>
                  <a:lnTo>
                    <a:pt x="232" y="309"/>
                  </a:lnTo>
                  <a:lnTo>
                    <a:pt x="234" y="299"/>
                  </a:lnTo>
                  <a:lnTo>
                    <a:pt x="238" y="290"/>
                  </a:lnTo>
                  <a:lnTo>
                    <a:pt x="241" y="281"/>
                  </a:lnTo>
                  <a:lnTo>
                    <a:pt x="246" y="274"/>
                  </a:lnTo>
                  <a:lnTo>
                    <a:pt x="252" y="267"/>
                  </a:lnTo>
                  <a:lnTo>
                    <a:pt x="258" y="260"/>
                  </a:lnTo>
                  <a:lnTo>
                    <a:pt x="265" y="254"/>
                  </a:lnTo>
                  <a:lnTo>
                    <a:pt x="272" y="248"/>
                  </a:lnTo>
                  <a:lnTo>
                    <a:pt x="281" y="243"/>
                  </a:lnTo>
                  <a:lnTo>
                    <a:pt x="289" y="239"/>
                  </a:lnTo>
                  <a:lnTo>
                    <a:pt x="298" y="236"/>
                  </a:lnTo>
                  <a:lnTo>
                    <a:pt x="307" y="233"/>
                  </a:lnTo>
                  <a:lnTo>
                    <a:pt x="317" y="232"/>
                  </a:lnTo>
                  <a:lnTo>
                    <a:pt x="326" y="231"/>
                  </a:lnTo>
                  <a:lnTo>
                    <a:pt x="326" y="231"/>
                  </a:lnTo>
                  <a:lnTo>
                    <a:pt x="336" y="232"/>
                  </a:lnTo>
                  <a:lnTo>
                    <a:pt x="346" y="233"/>
                  </a:lnTo>
                  <a:lnTo>
                    <a:pt x="355" y="236"/>
                  </a:lnTo>
                  <a:lnTo>
                    <a:pt x="364" y="239"/>
                  </a:lnTo>
                  <a:lnTo>
                    <a:pt x="372" y="243"/>
                  </a:lnTo>
                  <a:lnTo>
                    <a:pt x="381" y="248"/>
                  </a:lnTo>
                  <a:lnTo>
                    <a:pt x="388" y="254"/>
                  </a:lnTo>
                  <a:lnTo>
                    <a:pt x="395" y="260"/>
                  </a:lnTo>
                  <a:lnTo>
                    <a:pt x="401" y="267"/>
                  </a:lnTo>
                  <a:lnTo>
                    <a:pt x="407" y="274"/>
                  </a:lnTo>
                  <a:lnTo>
                    <a:pt x="412" y="281"/>
                  </a:lnTo>
                  <a:lnTo>
                    <a:pt x="415" y="290"/>
                  </a:lnTo>
                  <a:lnTo>
                    <a:pt x="419" y="299"/>
                  </a:lnTo>
                  <a:lnTo>
                    <a:pt x="421" y="309"/>
                  </a:lnTo>
                  <a:lnTo>
                    <a:pt x="423" y="319"/>
                  </a:lnTo>
                  <a:lnTo>
                    <a:pt x="423" y="328"/>
                  </a:lnTo>
                  <a:lnTo>
                    <a:pt x="423" y="328"/>
                  </a:lnTo>
                  <a:lnTo>
                    <a:pt x="423" y="338"/>
                  </a:lnTo>
                  <a:lnTo>
                    <a:pt x="421" y="347"/>
                  </a:lnTo>
                  <a:lnTo>
                    <a:pt x="419" y="357"/>
                  </a:lnTo>
                  <a:lnTo>
                    <a:pt x="415" y="365"/>
                  </a:lnTo>
                  <a:lnTo>
                    <a:pt x="412" y="374"/>
                  </a:lnTo>
                  <a:lnTo>
                    <a:pt x="407" y="382"/>
                  </a:lnTo>
                  <a:lnTo>
                    <a:pt x="401" y="389"/>
                  </a:lnTo>
                  <a:lnTo>
                    <a:pt x="395" y="397"/>
                  </a:lnTo>
                  <a:lnTo>
                    <a:pt x="388" y="403"/>
                  </a:lnTo>
                  <a:lnTo>
                    <a:pt x="381" y="407"/>
                  </a:lnTo>
                  <a:lnTo>
                    <a:pt x="372" y="412"/>
                  </a:lnTo>
                  <a:lnTo>
                    <a:pt x="364" y="417"/>
                  </a:lnTo>
                  <a:lnTo>
                    <a:pt x="355" y="421"/>
                  </a:lnTo>
                  <a:lnTo>
                    <a:pt x="346" y="423"/>
                  </a:lnTo>
                  <a:lnTo>
                    <a:pt x="336" y="424"/>
                  </a:lnTo>
                  <a:lnTo>
                    <a:pt x="326" y="424"/>
                  </a:lnTo>
                  <a:lnTo>
                    <a:pt x="326" y="4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6" name="Freeform 341">
              <a:extLst>
                <a:ext uri="{FF2B5EF4-FFF2-40B4-BE49-F238E27FC236}">
                  <a16:creationId xmlns:a16="http://schemas.microsoft.com/office/drawing/2014/main" id="{BA14E3AB-B897-4BF0-8795-79379C26B15E}"/>
                </a:ext>
              </a:extLst>
            </p:cNvPr>
            <p:cNvSpPr>
              <a:spLocks noEditPoints="1"/>
            </p:cNvSpPr>
            <p:nvPr/>
          </p:nvSpPr>
          <p:spPr bwMode="auto">
            <a:xfrm>
              <a:off x="4859721" y="2219614"/>
              <a:ext cx="129718" cy="129718"/>
            </a:xfrm>
            <a:custGeom>
              <a:avLst/>
              <a:gdLst>
                <a:gd name="T0" fmla="*/ 294 w 655"/>
                <a:gd name="T1" fmla="*/ 2 h 655"/>
                <a:gd name="T2" fmla="*/ 230 w 655"/>
                <a:gd name="T3" fmla="*/ 16 h 655"/>
                <a:gd name="T4" fmla="*/ 171 w 655"/>
                <a:gd name="T5" fmla="*/ 40 h 655"/>
                <a:gd name="T6" fmla="*/ 119 w 655"/>
                <a:gd name="T7" fmla="*/ 76 h 655"/>
                <a:gd name="T8" fmla="*/ 75 w 655"/>
                <a:gd name="T9" fmla="*/ 120 h 655"/>
                <a:gd name="T10" fmla="*/ 39 w 655"/>
                <a:gd name="T11" fmla="*/ 172 h 655"/>
                <a:gd name="T12" fmla="*/ 15 w 655"/>
                <a:gd name="T13" fmla="*/ 231 h 655"/>
                <a:gd name="T14" fmla="*/ 2 w 655"/>
                <a:gd name="T15" fmla="*/ 295 h 655"/>
                <a:gd name="T16" fmla="*/ 1 w 655"/>
                <a:gd name="T17" fmla="*/ 345 h 655"/>
                <a:gd name="T18" fmla="*/ 10 w 655"/>
                <a:gd name="T19" fmla="*/ 410 h 655"/>
                <a:gd name="T20" fmla="*/ 32 w 655"/>
                <a:gd name="T21" fmla="*/ 470 h 655"/>
                <a:gd name="T22" fmla="*/ 64 w 655"/>
                <a:gd name="T23" fmla="*/ 524 h 655"/>
                <a:gd name="T24" fmla="*/ 108 w 655"/>
                <a:gd name="T25" fmla="*/ 570 h 655"/>
                <a:gd name="T26" fmla="*/ 157 w 655"/>
                <a:gd name="T27" fmla="*/ 608 h 655"/>
                <a:gd name="T28" fmla="*/ 215 w 655"/>
                <a:gd name="T29" fmla="*/ 636 h 655"/>
                <a:gd name="T30" fmla="*/ 277 w 655"/>
                <a:gd name="T31" fmla="*/ 651 h 655"/>
                <a:gd name="T32" fmla="*/ 328 w 655"/>
                <a:gd name="T33" fmla="*/ 655 h 655"/>
                <a:gd name="T34" fmla="*/ 394 w 655"/>
                <a:gd name="T35" fmla="*/ 649 h 655"/>
                <a:gd name="T36" fmla="*/ 455 w 655"/>
                <a:gd name="T37" fmla="*/ 630 h 655"/>
                <a:gd name="T38" fmla="*/ 510 w 655"/>
                <a:gd name="T39" fmla="*/ 600 h 655"/>
                <a:gd name="T40" fmla="*/ 558 w 655"/>
                <a:gd name="T41" fmla="*/ 559 h 655"/>
                <a:gd name="T42" fmla="*/ 598 w 655"/>
                <a:gd name="T43" fmla="*/ 511 h 655"/>
                <a:gd name="T44" fmla="*/ 629 w 655"/>
                <a:gd name="T45" fmla="*/ 456 h 655"/>
                <a:gd name="T46" fmla="*/ 647 w 655"/>
                <a:gd name="T47" fmla="*/ 394 h 655"/>
                <a:gd name="T48" fmla="*/ 655 w 655"/>
                <a:gd name="T49" fmla="*/ 328 h 655"/>
                <a:gd name="T50" fmla="*/ 651 w 655"/>
                <a:gd name="T51" fmla="*/ 278 h 655"/>
                <a:gd name="T52" fmla="*/ 634 w 655"/>
                <a:gd name="T53" fmla="*/ 215 h 655"/>
                <a:gd name="T54" fmla="*/ 608 w 655"/>
                <a:gd name="T55" fmla="*/ 159 h 655"/>
                <a:gd name="T56" fmla="*/ 569 w 655"/>
                <a:gd name="T57" fmla="*/ 108 h 655"/>
                <a:gd name="T58" fmla="*/ 524 w 655"/>
                <a:gd name="T59" fmla="*/ 66 h 655"/>
                <a:gd name="T60" fmla="*/ 469 w 655"/>
                <a:gd name="T61" fmla="*/ 33 h 655"/>
                <a:gd name="T62" fmla="*/ 409 w 655"/>
                <a:gd name="T63" fmla="*/ 11 h 655"/>
                <a:gd name="T64" fmla="*/ 344 w 655"/>
                <a:gd name="T65" fmla="*/ 1 h 655"/>
                <a:gd name="T66" fmla="*/ 328 w 655"/>
                <a:gd name="T67" fmla="*/ 424 h 655"/>
                <a:gd name="T68" fmla="*/ 289 w 655"/>
                <a:gd name="T69" fmla="*/ 417 h 655"/>
                <a:gd name="T70" fmla="*/ 259 w 655"/>
                <a:gd name="T71" fmla="*/ 397 h 655"/>
                <a:gd name="T72" fmla="*/ 239 w 655"/>
                <a:gd name="T73" fmla="*/ 365 h 655"/>
                <a:gd name="T74" fmla="*/ 230 w 655"/>
                <a:gd name="T75" fmla="*/ 328 h 655"/>
                <a:gd name="T76" fmla="*/ 235 w 655"/>
                <a:gd name="T77" fmla="*/ 299 h 655"/>
                <a:gd name="T78" fmla="*/ 253 w 655"/>
                <a:gd name="T79" fmla="*/ 267 h 655"/>
                <a:gd name="T80" fmla="*/ 281 w 655"/>
                <a:gd name="T81" fmla="*/ 243 h 655"/>
                <a:gd name="T82" fmla="*/ 317 w 655"/>
                <a:gd name="T83" fmla="*/ 232 h 655"/>
                <a:gd name="T84" fmla="*/ 347 w 655"/>
                <a:gd name="T85" fmla="*/ 233 h 655"/>
                <a:gd name="T86" fmla="*/ 382 w 655"/>
                <a:gd name="T87" fmla="*/ 248 h 655"/>
                <a:gd name="T88" fmla="*/ 407 w 655"/>
                <a:gd name="T89" fmla="*/ 274 h 655"/>
                <a:gd name="T90" fmla="*/ 421 w 655"/>
                <a:gd name="T91" fmla="*/ 309 h 655"/>
                <a:gd name="T92" fmla="*/ 424 w 655"/>
                <a:gd name="T93" fmla="*/ 338 h 655"/>
                <a:gd name="T94" fmla="*/ 412 w 655"/>
                <a:gd name="T95" fmla="*/ 374 h 655"/>
                <a:gd name="T96" fmla="*/ 389 w 655"/>
                <a:gd name="T97" fmla="*/ 403 h 655"/>
                <a:gd name="T98" fmla="*/ 356 w 655"/>
                <a:gd name="T99" fmla="*/ 421 h 655"/>
                <a:gd name="T100" fmla="*/ 328 w 655"/>
                <a:gd name="T101" fmla="*/ 42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5" h="655">
                  <a:moveTo>
                    <a:pt x="328" y="0"/>
                  </a:moveTo>
                  <a:lnTo>
                    <a:pt x="328" y="0"/>
                  </a:lnTo>
                  <a:lnTo>
                    <a:pt x="311" y="1"/>
                  </a:lnTo>
                  <a:lnTo>
                    <a:pt x="294" y="2"/>
                  </a:lnTo>
                  <a:lnTo>
                    <a:pt x="277" y="5"/>
                  </a:lnTo>
                  <a:lnTo>
                    <a:pt x="262" y="7"/>
                  </a:lnTo>
                  <a:lnTo>
                    <a:pt x="246" y="11"/>
                  </a:lnTo>
                  <a:lnTo>
                    <a:pt x="230" y="16"/>
                  </a:lnTo>
                  <a:lnTo>
                    <a:pt x="215" y="20"/>
                  </a:lnTo>
                  <a:lnTo>
                    <a:pt x="200" y="26"/>
                  </a:lnTo>
                  <a:lnTo>
                    <a:pt x="186" y="33"/>
                  </a:lnTo>
                  <a:lnTo>
                    <a:pt x="171" y="40"/>
                  </a:lnTo>
                  <a:lnTo>
                    <a:pt x="157" y="48"/>
                  </a:lnTo>
                  <a:lnTo>
                    <a:pt x="144" y="57"/>
                  </a:lnTo>
                  <a:lnTo>
                    <a:pt x="132" y="66"/>
                  </a:lnTo>
                  <a:lnTo>
                    <a:pt x="119" y="76"/>
                  </a:lnTo>
                  <a:lnTo>
                    <a:pt x="108" y="85"/>
                  </a:lnTo>
                  <a:lnTo>
                    <a:pt x="96" y="96"/>
                  </a:lnTo>
                  <a:lnTo>
                    <a:pt x="85" y="108"/>
                  </a:lnTo>
                  <a:lnTo>
                    <a:pt x="75" y="120"/>
                  </a:lnTo>
                  <a:lnTo>
                    <a:pt x="64" y="132"/>
                  </a:lnTo>
                  <a:lnTo>
                    <a:pt x="56" y="144"/>
                  </a:lnTo>
                  <a:lnTo>
                    <a:pt x="48" y="159"/>
                  </a:lnTo>
                  <a:lnTo>
                    <a:pt x="39" y="172"/>
                  </a:lnTo>
                  <a:lnTo>
                    <a:pt x="32" y="186"/>
                  </a:lnTo>
                  <a:lnTo>
                    <a:pt x="26" y="201"/>
                  </a:lnTo>
                  <a:lnTo>
                    <a:pt x="20" y="215"/>
                  </a:lnTo>
                  <a:lnTo>
                    <a:pt x="15" y="231"/>
                  </a:lnTo>
                  <a:lnTo>
                    <a:pt x="10" y="246"/>
                  </a:lnTo>
                  <a:lnTo>
                    <a:pt x="7" y="262"/>
                  </a:lnTo>
                  <a:lnTo>
                    <a:pt x="3" y="278"/>
                  </a:lnTo>
                  <a:lnTo>
                    <a:pt x="2" y="295"/>
                  </a:lnTo>
                  <a:lnTo>
                    <a:pt x="1" y="311"/>
                  </a:lnTo>
                  <a:lnTo>
                    <a:pt x="0" y="328"/>
                  </a:lnTo>
                  <a:lnTo>
                    <a:pt x="0" y="328"/>
                  </a:lnTo>
                  <a:lnTo>
                    <a:pt x="1" y="345"/>
                  </a:lnTo>
                  <a:lnTo>
                    <a:pt x="2" y="362"/>
                  </a:lnTo>
                  <a:lnTo>
                    <a:pt x="3" y="377"/>
                  </a:lnTo>
                  <a:lnTo>
                    <a:pt x="7" y="394"/>
                  </a:lnTo>
                  <a:lnTo>
                    <a:pt x="10" y="410"/>
                  </a:lnTo>
                  <a:lnTo>
                    <a:pt x="15" y="426"/>
                  </a:lnTo>
                  <a:lnTo>
                    <a:pt x="20" y="440"/>
                  </a:lnTo>
                  <a:lnTo>
                    <a:pt x="26" y="456"/>
                  </a:lnTo>
                  <a:lnTo>
                    <a:pt x="32" y="470"/>
                  </a:lnTo>
                  <a:lnTo>
                    <a:pt x="39" y="484"/>
                  </a:lnTo>
                  <a:lnTo>
                    <a:pt x="48" y="498"/>
                  </a:lnTo>
                  <a:lnTo>
                    <a:pt x="56" y="511"/>
                  </a:lnTo>
                  <a:lnTo>
                    <a:pt x="64" y="524"/>
                  </a:lnTo>
                  <a:lnTo>
                    <a:pt x="75" y="536"/>
                  </a:lnTo>
                  <a:lnTo>
                    <a:pt x="85" y="548"/>
                  </a:lnTo>
                  <a:lnTo>
                    <a:pt x="96" y="559"/>
                  </a:lnTo>
                  <a:lnTo>
                    <a:pt x="108" y="570"/>
                  </a:lnTo>
                  <a:lnTo>
                    <a:pt x="119" y="581"/>
                  </a:lnTo>
                  <a:lnTo>
                    <a:pt x="132" y="590"/>
                  </a:lnTo>
                  <a:lnTo>
                    <a:pt x="144" y="600"/>
                  </a:lnTo>
                  <a:lnTo>
                    <a:pt x="157" y="608"/>
                  </a:lnTo>
                  <a:lnTo>
                    <a:pt x="171" y="615"/>
                  </a:lnTo>
                  <a:lnTo>
                    <a:pt x="186" y="623"/>
                  </a:lnTo>
                  <a:lnTo>
                    <a:pt x="200" y="630"/>
                  </a:lnTo>
                  <a:lnTo>
                    <a:pt x="215" y="636"/>
                  </a:lnTo>
                  <a:lnTo>
                    <a:pt x="230" y="641"/>
                  </a:lnTo>
                  <a:lnTo>
                    <a:pt x="246" y="644"/>
                  </a:lnTo>
                  <a:lnTo>
                    <a:pt x="262" y="649"/>
                  </a:lnTo>
                  <a:lnTo>
                    <a:pt x="277" y="651"/>
                  </a:lnTo>
                  <a:lnTo>
                    <a:pt x="294" y="654"/>
                  </a:lnTo>
                  <a:lnTo>
                    <a:pt x="311" y="655"/>
                  </a:lnTo>
                  <a:lnTo>
                    <a:pt x="328" y="655"/>
                  </a:lnTo>
                  <a:lnTo>
                    <a:pt x="328" y="655"/>
                  </a:lnTo>
                  <a:lnTo>
                    <a:pt x="344" y="655"/>
                  </a:lnTo>
                  <a:lnTo>
                    <a:pt x="360" y="654"/>
                  </a:lnTo>
                  <a:lnTo>
                    <a:pt x="377" y="651"/>
                  </a:lnTo>
                  <a:lnTo>
                    <a:pt x="394" y="649"/>
                  </a:lnTo>
                  <a:lnTo>
                    <a:pt x="409" y="644"/>
                  </a:lnTo>
                  <a:lnTo>
                    <a:pt x="425" y="641"/>
                  </a:lnTo>
                  <a:lnTo>
                    <a:pt x="439" y="636"/>
                  </a:lnTo>
                  <a:lnTo>
                    <a:pt x="455" y="630"/>
                  </a:lnTo>
                  <a:lnTo>
                    <a:pt x="469" y="623"/>
                  </a:lnTo>
                  <a:lnTo>
                    <a:pt x="483" y="615"/>
                  </a:lnTo>
                  <a:lnTo>
                    <a:pt x="497" y="608"/>
                  </a:lnTo>
                  <a:lnTo>
                    <a:pt x="510" y="600"/>
                  </a:lnTo>
                  <a:lnTo>
                    <a:pt x="524" y="590"/>
                  </a:lnTo>
                  <a:lnTo>
                    <a:pt x="536" y="581"/>
                  </a:lnTo>
                  <a:lnTo>
                    <a:pt x="548" y="570"/>
                  </a:lnTo>
                  <a:lnTo>
                    <a:pt x="558" y="559"/>
                  </a:lnTo>
                  <a:lnTo>
                    <a:pt x="569" y="548"/>
                  </a:lnTo>
                  <a:lnTo>
                    <a:pt x="580" y="536"/>
                  </a:lnTo>
                  <a:lnTo>
                    <a:pt x="590" y="524"/>
                  </a:lnTo>
                  <a:lnTo>
                    <a:pt x="598" y="511"/>
                  </a:lnTo>
                  <a:lnTo>
                    <a:pt x="608" y="498"/>
                  </a:lnTo>
                  <a:lnTo>
                    <a:pt x="615" y="484"/>
                  </a:lnTo>
                  <a:lnTo>
                    <a:pt x="622" y="470"/>
                  </a:lnTo>
                  <a:lnTo>
                    <a:pt x="629" y="456"/>
                  </a:lnTo>
                  <a:lnTo>
                    <a:pt x="634" y="440"/>
                  </a:lnTo>
                  <a:lnTo>
                    <a:pt x="640" y="426"/>
                  </a:lnTo>
                  <a:lnTo>
                    <a:pt x="644" y="410"/>
                  </a:lnTo>
                  <a:lnTo>
                    <a:pt x="647" y="394"/>
                  </a:lnTo>
                  <a:lnTo>
                    <a:pt x="651" y="377"/>
                  </a:lnTo>
                  <a:lnTo>
                    <a:pt x="653" y="362"/>
                  </a:lnTo>
                  <a:lnTo>
                    <a:pt x="655" y="345"/>
                  </a:lnTo>
                  <a:lnTo>
                    <a:pt x="655" y="328"/>
                  </a:lnTo>
                  <a:lnTo>
                    <a:pt x="655" y="328"/>
                  </a:lnTo>
                  <a:lnTo>
                    <a:pt x="655" y="311"/>
                  </a:lnTo>
                  <a:lnTo>
                    <a:pt x="653" y="295"/>
                  </a:lnTo>
                  <a:lnTo>
                    <a:pt x="651" y="278"/>
                  </a:lnTo>
                  <a:lnTo>
                    <a:pt x="647" y="262"/>
                  </a:lnTo>
                  <a:lnTo>
                    <a:pt x="644" y="246"/>
                  </a:lnTo>
                  <a:lnTo>
                    <a:pt x="640" y="231"/>
                  </a:lnTo>
                  <a:lnTo>
                    <a:pt x="634" y="215"/>
                  </a:lnTo>
                  <a:lnTo>
                    <a:pt x="629" y="201"/>
                  </a:lnTo>
                  <a:lnTo>
                    <a:pt x="622" y="186"/>
                  </a:lnTo>
                  <a:lnTo>
                    <a:pt x="615" y="172"/>
                  </a:lnTo>
                  <a:lnTo>
                    <a:pt x="608" y="159"/>
                  </a:lnTo>
                  <a:lnTo>
                    <a:pt x="598" y="144"/>
                  </a:lnTo>
                  <a:lnTo>
                    <a:pt x="590" y="132"/>
                  </a:lnTo>
                  <a:lnTo>
                    <a:pt x="580" y="120"/>
                  </a:lnTo>
                  <a:lnTo>
                    <a:pt x="569" y="108"/>
                  </a:lnTo>
                  <a:lnTo>
                    <a:pt x="558" y="96"/>
                  </a:lnTo>
                  <a:lnTo>
                    <a:pt x="548" y="85"/>
                  </a:lnTo>
                  <a:lnTo>
                    <a:pt x="536" y="76"/>
                  </a:lnTo>
                  <a:lnTo>
                    <a:pt x="524" y="66"/>
                  </a:lnTo>
                  <a:lnTo>
                    <a:pt x="510" y="57"/>
                  </a:lnTo>
                  <a:lnTo>
                    <a:pt x="497" y="48"/>
                  </a:lnTo>
                  <a:lnTo>
                    <a:pt x="483" y="40"/>
                  </a:lnTo>
                  <a:lnTo>
                    <a:pt x="469" y="33"/>
                  </a:lnTo>
                  <a:lnTo>
                    <a:pt x="455" y="26"/>
                  </a:lnTo>
                  <a:lnTo>
                    <a:pt x="439" y="20"/>
                  </a:lnTo>
                  <a:lnTo>
                    <a:pt x="425" y="16"/>
                  </a:lnTo>
                  <a:lnTo>
                    <a:pt x="409" y="11"/>
                  </a:lnTo>
                  <a:lnTo>
                    <a:pt x="394" y="7"/>
                  </a:lnTo>
                  <a:lnTo>
                    <a:pt x="377" y="5"/>
                  </a:lnTo>
                  <a:lnTo>
                    <a:pt x="360" y="2"/>
                  </a:lnTo>
                  <a:lnTo>
                    <a:pt x="344" y="1"/>
                  </a:lnTo>
                  <a:lnTo>
                    <a:pt x="328" y="0"/>
                  </a:lnTo>
                  <a:lnTo>
                    <a:pt x="328" y="0"/>
                  </a:lnTo>
                  <a:close/>
                  <a:moveTo>
                    <a:pt x="328" y="424"/>
                  </a:moveTo>
                  <a:lnTo>
                    <a:pt x="328" y="424"/>
                  </a:lnTo>
                  <a:lnTo>
                    <a:pt x="317" y="424"/>
                  </a:lnTo>
                  <a:lnTo>
                    <a:pt x="307" y="423"/>
                  </a:lnTo>
                  <a:lnTo>
                    <a:pt x="299" y="421"/>
                  </a:lnTo>
                  <a:lnTo>
                    <a:pt x="289" y="417"/>
                  </a:lnTo>
                  <a:lnTo>
                    <a:pt x="281" y="412"/>
                  </a:lnTo>
                  <a:lnTo>
                    <a:pt x="274" y="407"/>
                  </a:lnTo>
                  <a:lnTo>
                    <a:pt x="266" y="403"/>
                  </a:lnTo>
                  <a:lnTo>
                    <a:pt x="259" y="397"/>
                  </a:lnTo>
                  <a:lnTo>
                    <a:pt x="253" y="389"/>
                  </a:lnTo>
                  <a:lnTo>
                    <a:pt x="247" y="382"/>
                  </a:lnTo>
                  <a:lnTo>
                    <a:pt x="242" y="374"/>
                  </a:lnTo>
                  <a:lnTo>
                    <a:pt x="239" y="365"/>
                  </a:lnTo>
                  <a:lnTo>
                    <a:pt x="235" y="357"/>
                  </a:lnTo>
                  <a:lnTo>
                    <a:pt x="233" y="347"/>
                  </a:lnTo>
                  <a:lnTo>
                    <a:pt x="231" y="338"/>
                  </a:lnTo>
                  <a:lnTo>
                    <a:pt x="230" y="328"/>
                  </a:lnTo>
                  <a:lnTo>
                    <a:pt x="230" y="328"/>
                  </a:lnTo>
                  <a:lnTo>
                    <a:pt x="231" y="319"/>
                  </a:lnTo>
                  <a:lnTo>
                    <a:pt x="233" y="309"/>
                  </a:lnTo>
                  <a:lnTo>
                    <a:pt x="235" y="299"/>
                  </a:lnTo>
                  <a:lnTo>
                    <a:pt x="239" y="290"/>
                  </a:lnTo>
                  <a:lnTo>
                    <a:pt x="242" y="281"/>
                  </a:lnTo>
                  <a:lnTo>
                    <a:pt x="247" y="274"/>
                  </a:lnTo>
                  <a:lnTo>
                    <a:pt x="253" y="267"/>
                  </a:lnTo>
                  <a:lnTo>
                    <a:pt x="259" y="260"/>
                  </a:lnTo>
                  <a:lnTo>
                    <a:pt x="266" y="254"/>
                  </a:lnTo>
                  <a:lnTo>
                    <a:pt x="274" y="248"/>
                  </a:lnTo>
                  <a:lnTo>
                    <a:pt x="281" y="243"/>
                  </a:lnTo>
                  <a:lnTo>
                    <a:pt x="289" y="239"/>
                  </a:lnTo>
                  <a:lnTo>
                    <a:pt x="299" y="236"/>
                  </a:lnTo>
                  <a:lnTo>
                    <a:pt x="307" y="233"/>
                  </a:lnTo>
                  <a:lnTo>
                    <a:pt x="317" y="232"/>
                  </a:lnTo>
                  <a:lnTo>
                    <a:pt x="328" y="231"/>
                  </a:lnTo>
                  <a:lnTo>
                    <a:pt x="328" y="231"/>
                  </a:lnTo>
                  <a:lnTo>
                    <a:pt x="337" y="232"/>
                  </a:lnTo>
                  <a:lnTo>
                    <a:pt x="347" y="233"/>
                  </a:lnTo>
                  <a:lnTo>
                    <a:pt x="356" y="236"/>
                  </a:lnTo>
                  <a:lnTo>
                    <a:pt x="365" y="239"/>
                  </a:lnTo>
                  <a:lnTo>
                    <a:pt x="373" y="243"/>
                  </a:lnTo>
                  <a:lnTo>
                    <a:pt x="382" y="248"/>
                  </a:lnTo>
                  <a:lnTo>
                    <a:pt x="389" y="254"/>
                  </a:lnTo>
                  <a:lnTo>
                    <a:pt x="395" y="260"/>
                  </a:lnTo>
                  <a:lnTo>
                    <a:pt x="402" y="267"/>
                  </a:lnTo>
                  <a:lnTo>
                    <a:pt x="407" y="274"/>
                  </a:lnTo>
                  <a:lnTo>
                    <a:pt x="412" y="281"/>
                  </a:lnTo>
                  <a:lnTo>
                    <a:pt x="417" y="290"/>
                  </a:lnTo>
                  <a:lnTo>
                    <a:pt x="419" y="299"/>
                  </a:lnTo>
                  <a:lnTo>
                    <a:pt x="421" y="309"/>
                  </a:lnTo>
                  <a:lnTo>
                    <a:pt x="424" y="319"/>
                  </a:lnTo>
                  <a:lnTo>
                    <a:pt x="424" y="328"/>
                  </a:lnTo>
                  <a:lnTo>
                    <a:pt x="424" y="328"/>
                  </a:lnTo>
                  <a:lnTo>
                    <a:pt x="424" y="338"/>
                  </a:lnTo>
                  <a:lnTo>
                    <a:pt x="421" y="347"/>
                  </a:lnTo>
                  <a:lnTo>
                    <a:pt x="419" y="357"/>
                  </a:lnTo>
                  <a:lnTo>
                    <a:pt x="417" y="365"/>
                  </a:lnTo>
                  <a:lnTo>
                    <a:pt x="412" y="374"/>
                  </a:lnTo>
                  <a:lnTo>
                    <a:pt x="407" y="382"/>
                  </a:lnTo>
                  <a:lnTo>
                    <a:pt x="402" y="389"/>
                  </a:lnTo>
                  <a:lnTo>
                    <a:pt x="395" y="397"/>
                  </a:lnTo>
                  <a:lnTo>
                    <a:pt x="389" y="403"/>
                  </a:lnTo>
                  <a:lnTo>
                    <a:pt x="382" y="407"/>
                  </a:lnTo>
                  <a:lnTo>
                    <a:pt x="373" y="412"/>
                  </a:lnTo>
                  <a:lnTo>
                    <a:pt x="365" y="417"/>
                  </a:lnTo>
                  <a:lnTo>
                    <a:pt x="356" y="421"/>
                  </a:lnTo>
                  <a:lnTo>
                    <a:pt x="347" y="423"/>
                  </a:lnTo>
                  <a:lnTo>
                    <a:pt x="337" y="424"/>
                  </a:lnTo>
                  <a:lnTo>
                    <a:pt x="328" y="424"/>
                  </a:lnTo>
                  <a:lnTo>
                    <a:pt x="328" y="4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7" name="Freeform 342">
              <a:extLst>
                <a:ext uri="{FF2B5EF4-FFF2-40B4-BE49-F238E27FC236}">
                  <a16:creationId xmlns:a16="http://schemas.microsoft.com/office/drawing/2014/main" id="{12FFAE4A-7F36-4A69-9D3D-D17C90CC2018}"/>
                </a:ext>
              </a:extLst>
            </p:cNvPr>
            <p:cNvSpPr>
              <a:spLocks/>
            </p:cNvSpPr>
            <p:nvPr/>
          </p:nvSpPr>
          <p:spPr bwMode="auto">
            <a:xfrm>
              <a:off x="4370905" y="1720515"/>
              <a:ext cx="609834" cy="473788"/>
            </a:xfrm>
            <a:custGeom>
              <a:avLst/>
              <a:gdLst>
                <a:gd name="T0" fmla="*/ 1150 w 3085"/>
                <a:gd name="T1" fmla="*/ 2205 h 2398"/>
                <a:gd name="T2" fmla="*/ 351 w 3085"/>
                <a:gd name="T3" fmla="*/ 120 h 2398"/>
                <a:gd name="T4" fmla="*/ 345 w 3085"/>
                <a:gd name="T5" fmla="*/ 107 h 2398"/>
                <a:gd name="T6" fmla="*/ 333 w 3085"/>
                <a:gd name="T7" fmla="*/ 83 h 2398"/>
                <a:gd name="T8" fmla="*/ 316 w 3085"/>
                <a:gd name="T9" fmla="*/ 61 h 2398"/>
                <a:gd name="T10" fmla="*/ 297 w 3085"/>
                <a:gd name="T11" fmla="*/ 42 h 2398"/>
                <a:gd name="T12" fmla="*/ 274 w 3085"/>
                <a:gd name="T13" fmla="*/ 26 h 2398"/>
                <a:gd name="T14" fmla="*/ 250 w 3085"/>
                <a:gd name="T15" fmla="*/ 14 h 2398"/>
                <a:gd name="T16" fmla="*/ 224 w 3085"/>
                <a:gd name="T17" fmla="*/ 5 h 2398"/>
                <a:gd name="T18" fmla="*/ 195 w 3085"/>
                <a:gd name="T19" fmla="*/ 1 h 2398"/>
                <a:gd name="T20" fmla="*/ 180 w 3085"/>
                <a:gd name="T21" fmla="*/ 0 h 2398"/>
                <a:gd name="T22" fmla="*/ 144 w 3085"/>
                <a:gd name="T23" fmla="*/ 4 h 2398"/>
                <a:gd name="T24" fmla="*/ 111 w 3085"/>
                <a:gd name="T25" fmla="*/ 14 h 2398"/>
                <a:gd name="T26" fmla="*/ 79 w 3085"/>
                <a:gd name="T27" fmla="*/ 31 h 2398"/>
                <a:gd name="T28" fmla="*/ 53 w 3085"/>
                <a:gd name="T29" fmla="*/ 53 h 2398"/>
                <a:gd name="T30" fmla="*/ 30 w 3085"/>
                <a:gd name="T31" fmla="*/ 81 h 2398"/>
                <a:gd name="T32" fmla="*/ 14 w 3085"/>
                <a:gd name="T33" fmla="*/ 111 h 2398"/>
                <a:gd name="T34" fmla="*/ 4 w 3085"/>
                <a:gd name="T35" fmla="*/ 144 h 2398"/>
                <a:gd name="T36" fmla="*/ 0 w 3085"/>
                <a:gd name="T37" fmla="*/ 181 h 2398"/>
                <a:gd name="T38" fmla="*/ 1 w 3085"/>
                <a:gd name="T39" fmla="*/ 200 h 2398"/>
                <a:gd name="T40" fmla="*/ 7 w 3085"/>
                <a:gd name="T41" fmla="*/ 234 h 2398"/>
                <a:gd name="T42" fmla="*/ 22 w 3085"/>
                <a:gd name="T43" fmla="*/ 267 h 2398"/>
                <a:gd name="T44" fmla="*/ 41 w 3085"/>
                <a:gd name="T45" fmla="*/ 296 h 2398"/>
                <a:gd name="T46" fmla="*/ 65 w 3085"/>
                <a:gd name="T47" fmla="*/ 321 h 2398"/>
                <a:gd name="T48" fmla="*/ 94 w 3085"/>
                <a:gd name="T49" fmla="*/ 340 h 2398"/>
                <a:gd name="T50" fmla="*/ 126 w 3085"/>
                <a:gd name="T51" fmla="*/ 353 h 2398"/>
                <a:gd name="T52" fmla="*/ 162 w 3085"/>
                <a:gd name="T53" fmla="*/ 361 h 2398"/>
                <a:gd name="T54" fmla="*/ 180 w 3085"/>
                <a:gd name="T55" fmla="*/ 362 h 2398"/>
                <a:gd name="T56" fmla="*/ 218 w 3085"/>
                <a:gd name="T57" fmla="*/ 358 h 2398"/>
                <a:gd name="T58" fmla="*/ 252 w 3085"/>
                <a:gd name="T59" fmla="*/ 347 h 2398"/>
                <a:gd name="T60" fmla="*/ 284 w 3085"/>
                <a:gd name="T61" fmla="*/ 329 h 2398"/>
                <a:gd name="T62" fmla="*/ 311 w 3085"/>
                <a:gd name="T63" fmla="*/ 306 h 2398"/>
                <a:gd name="T64" fmla="*/ 992 w 3085"/>
                <a:gd name="T65" fmla="*/ 2398 h 2398"/>
                <a:gd name="T66" fmla="*/ 2990 w 3085"/>
                <a:gd name="T67" fmla="*/ 2398 h 2398"/>
                <a:gd name="T68" fmla="*/ 3010 w 3085"/>
                <a:gd name="T69" fmla="*/ 2395 h 2398"/>
                <a:gd name="T70" fmla="*/ 3028 w 3085"/>
                <a:gd name="T71" fmla="*/ 2390 h 2398"/>
                <a:gd name="T72" fmla="*/ 3043 w 3085"/>
                <a:gd name="T73" fmla="*/ 2381 h 2398"/>
                <a:gd name="T74" fmla="*/ 3058 w 3085"/>
                <a:gd name="T75" fmla="*/ 2369 h 2398"/>
                <a:gd name="T76" fmla="*/ 3070 w 3085"/>
                <a:gd name="T77" fmla="*/ 2354 h 2398"/>
                <a:gd name="T78" fmla="*/ 3078 w 3085"/>
                <a:gd name="T79" fmla="*/ 2339 h 2398"/>
                <a:gd name="T80" fmla="*/ 3083 w 3085"/>
                <a:gd name="T81" fmla="*/ 2321 h 2398"/>
                <a:gd name="T82" fmla="*/ 3085 w 3085"/>
                <a:gd name="T83" fmla="*/ 2302 h 2398"/>
                <a:gd name="T84" fmla="*/ 3085 w 3085"/>
                <a:gd name="T85" fmla="*/ 2292 h 2398"/>
                <a:gd name="T86" fmla="*/ 3082 w 3085"/>
                <a:gd name="T87" fmla="*/ 2273 h 2398"/>
                <a:gd name="T88" fmla="*/ 3074 w 3085"/>
                <a:gd name="T89" fmla="*/ 2256 h 2398"/>
                <a:gd name="T90" fmla="*/ 3064 w 3085"/>
                <a:gd name="T91" fmla="*/ 2240 h 2398"/>
                <a:gd name="T92" fmla="*/ 3050 w 3085"/>
                <a:gd name="T93" fmla="*/ 2227 h 2398"/>
                <a:gd name="T94" fmla="*/ 3036 w 3085"/>
                <a:gd name="T95" fmla="*/ 2217 h 2398"/>
                <a:gd name="T96" fmla="*/ 3019 w 3085"/>
                <a:gd name="T97" fmla="*/ 2210 h 2398"/>
                <a:gd name="T98" fmla="*/ 3000 w 3085"/>
                <a:gd name="T99" fmla="*/ 2205 h 2398"/>
                <a:gd name="T100" fmla="*/ 2990 w 3085"/>
                <a:gd name="T101" fmla="*/ 2205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5" h="2398">
                  <a:moveTo>
                    <a:pt x="2990" y="2205"/>
                  </a:moveTo>
                  <a:lnTo>
                    <a:pt x="1150" y="2205"/>
                  </a:lnTo>
                  <a:lnTo>
                    <a:pt x="794" y="207"/>
                  </a:lnTo>
                  <a:lnTo>
                    <a:pt x="351" y="120"/>
                  </a:lnTo>
                  <a:lnTo>
                    <a:pt x="351" y="120"/>
                  </a:lnTo>
                  <a:lnTo>
                    <a:pt x="345" y="107"/>
                  </a:lnTo>
                  <a:lnTo>
                    <a:pt x="339" y="95"/>
                  </a:lnTo>
                  <a:lnTo>
                    <a:pt x="333" y="83"/>
                  </a:lnTo>
                  <a:lnTo>
                    <a:pt x="325" y="72"/>
                  </a:lnTo>
                  <a:lnTo>
                    <a:pt x="316" y="61"/>
                  </a:lnTo>
                  <a:lnTo>
                    <a:pt x="306" y="52"/>
                  </a:lnTo>
                  <a:lnTo>
                    <a:pt x="297" y="42"/>
                  </a:lnTo>
                  <a:lnTo>
                    <a:pt x="286" y="34"/>
                  </a:lnTo>
                  <a:lnTo>
                    <a:pt x="274" y="26"/>
                  </a:lnTo>
                  <a:lnTo>
                    <a:pt x="262" y="19"/>
                  </a:lnTo>
                  <a:lnTo>
                    <a:pt x="250" y="14"/>
                  </a:lnTo>
                  <a:lnTo>
                    <a:pt x="237" y="10"/>
                  </a:lnTo>
                  <a:lnTo>
                    <a:pt x="224" y="5"/>
                  </a:lnTo>
                  <a:lnTo>
                    <a:pt x="209" y="2"/>
                  </a:lnTo>
                  <a:lnTo>
                    <a:pt x="195" y="1"/>
                  </a:lnTo>
                  <a:lnTo>
                    <a:pt x="180" y="0"/>
                  </a:lnTo>
                  <a:lnTo>
                    <a:pt x="180" y="0"/>
                  </a:lnTo>
                  <a:lnTo>
                    <a:pt x="162" y="1"/>
                  </a:lnTo>
                  <a:lnTo>
                    <a:pt x="144" y="4"/>
                  </a:lnTo>
                  <a:lnTo>
                    <a:pt x="126" y="8"/>
                  </a:lnTo>
                  <a:lnTo>
                    <a:pt x="111" y="14"/>
                  </a:lnTo>
                  <a:lnTo>
                    <a:pt x="94" y="22"/>
                  </a:lnTo>
                  <a:lnTo>
                    <a:pt x="79" y="31"/>
                  </a:lnTo>
                  <a:lnTo>
                    <a:pt x="65" y="42"/>
                  </a:lnTo>
                  <a:lnTo>
                    <a:pt x="53" y="53"/>
                  </a:lnTo>
                  <a:lnTo>
                    <a:pt x="41" y="66"/>
                  </a:lnTo>
                  <a:lnTo>
                    <a:pt x="30" y="81"/>
                  </a:lnTo>
                  <a:lnTo>
                    <a:pt x="22" y="95"/>
                  </a:lnTo>
                  <a:lnTo>
                    <a:pt x="14" y="111"/>
                  </a:lnTo>
                  <a:lnTo>
                    <a:pt x="7" y="127"/>
                  </a:lnTo>
                  <a:lnTo>
                    <a:pt x="4" y="144"/>
                  </a:lnTo>
                  <a:lnTo>
                    <a:pt x="1" y="162"/>
                  </a:lnTo>
                  <a:lnTo>
                    <a:pt x="0" y="181"/>
                  </a:lnTo>
                  <a:lnTo>
                    <a:pt x="0" y="181"/>
                  </a:lnTo>
                  <a:lnTo>
                    <a:pt x="1" y="200"/>
                  </a:lnTo>
                  <a:lnTo>
                    <a:pt x="4" y="218"/>
                  </a:lnTo>
                  <a:lnTo>
                    <a:pt x="7" y="234"/>
                  </a:lnTo>
                  <a:lnTo>
                    <a:pt x="14" y="251"/>
                  </a:lnTo>
                  <a:lnTo>
                    <a:pt x="22" y="267"/>
                  </a:lnTo>
                  <a:lnTo>
                    <a:pt x="30" y="282"/>
                  </a:lnTo>
                  <a:lnTo>
                    <a:pt x="41" y="296"/>
                  </a:lnTo>
                  <a:lnTo>
                    <a:pt x="53" y="309"/>
                  </a:lnTo>
                  <a:lnTo>
                    <a:pt x="65" y="321"/>
                  </a:lnTo>
                  <a:lnTo>
                    <a:pt x="79" y="331"/>
                  </a:lnTo>
                  <a:lnTo>
                    <a:pt x="94" y="340"/>
                  </a:lnTo>
                  <a:lnTo>
                    <a:pt x="111" y="347"/>
                  </a:lnTo>
                  <a:lnTo>
                    <a:pt x="126" y="353"/>
                  </a:lnTo>
                  <a:lnTo>
                    <a:pt x="144" y="358"/>
                  </a:lnTo>
                  <a:lnTo>
                    <a:pt x="162" y="361"/>
                  </a:lnTo>
                  <a:lnTo>
                    <a:pt x="180" y="362"/>
                  </a:lnTo>
                  <a:lnTo>
                    <a:pt x="180" y="362"/>
                  </a:lnTo>
                  <a:lnTo>
                    <a:pt x="200" y="361"/>
                  </a:lnTo>
                  <a:lnTo>
                    <a:pt x="218" y="358"/>
                  </a:lnTo>
                  <a:lnTo>
                    <a:pt x="236" y="353"/>
                  </a:lnTo>
                  <a:lnTo>
                    <a:pt x="252" y="347"/>
                  </a:lnTo>
                  <a:lnTo>
                    <a:pt x="268" y="339"/>
                  </a:lnTo>
                  <a:lnTo>
                    <a:pt x="284" y="329"/>
                  </a:lnTo>
                  <a:lnTo>
                    <a:pt x="298" y="318"/>
                  </a:lnTo>
                  <a:lnTo>
                    <a:pt x="311" y="306"/>
                  </a:lnTo>
                  <a:lnTo>
                    <a:pt x="630" y="369"/>
                  </a:lnTo>
                  <a:lnTo>
                    <a:pt x="992" y="2398"/>
                  </a:lnTo>
                  <a:lnTo>
                    <a:pt x="2990" y="2398"/>
                  </a:lnTo>
                  <a:lnTo>
                    <a:pt x="2990" y="2398"/>
                  </a:lnTo>
                  <a:lnTo>
                    <a:pt x="3000" y="2398"/>
                  </a:lnTo>
                  <a:lnTo>
                    <a:pt x="3010" y="2395"/>
                  </a:lnTo>
                  <a:lnTo>
                    <a:pt x="3019" y="2393"/>
                  </a:lnTo>
                  <a:lnTo>
                    <a:pt x="3028" y="2390"/>
                  </a:lnTo>
                  <a:lnTo>
                    <a:pt x="3036" y="2386"/>
                  </a:lnTo>
                  <a:lnTo>
                    <a:pt x="3043" y="2381"/>
                  </a:lnTo>
                  <a:lnTo>
                    <a:pt x="3050" y="2376"/>
                  </a:lnTo>
                  <a:lnTo>
                    <a:pt x="3058" y="2369"/>
                  </a:lnTo>
                  <a:lnTo>
                    <a:pt x="3064" y="2363"/>
                  </a:lnTo>
                  <a:lnTo>
                    <a:pt x="3070" y="2354"/>
                  </a:lnTo>
                  <a:lnTo>
                    <a:pt x="3074" y="2347"/>
                  </a:lnTo>
                  <a:lnTo>
                    <a:pt x="3078" y="2339"/>
                  </a:lnTo>
                  <a:lnTo>
                    <a:pt x="3082" y="2330"/>
                  </a:lnTo>
                  <a:lnTo>
                    <a:pt x="3083" y="2321"/>
                  </a:lnTo>
                  <a:lnTo>
                    <a:pt x="3085" y="2311"/>
                  </a:lnTo>
                  <a:lnTo>
                    <a:pt x="3085" y="2302"/>
                  </a:lnTo>
                  <a:lnTo>
                    <a:pt x="3085" y="2302"/>
                  </a:lnTo>
                  <a:lnTo>
                    <a:pt x="3085" y="2292"/>
                  </a:lnTo>
                  <a:lnTo>
                    <a:pt x="3083" y="2282"/>
                  </a:lnTo>
                  <a:lnTo>
                    <a:pt x="3082" y="2273"/>
                  </a:lnTo>
                  <a:lnTo>
                    <a:pt x="3078" y="2264"/>
                  </a:lnTo>
                  <a:lnTo>
                    <a:pt x="3074" y="2256"/>
                  </a:lnTo>
                  <a:lnTo>
                    <a:pt x="3070" y="2249"/>
                  </a:lnTo>
                  <a:lnTo>
                    <a:pt x="3064" y="2240"/>
                  </a:lnTo>
                  <a:lnTo>
                    <a:pt x="3058" y="2234"/>
                  </a:lnTo>
                  <a:lnTo>
                    <a:pt x="3050" y="2227"/>
                  </a:lnTo>
                  <a:lnTo>
                    <a:pt x="3043" y="2222"/>
                  </a:lnTo>
                  <a:lnTo>
                    <a:pt x="3036" y="2217"/>
                  </a:lnTo>
                  <a:lnTo>
                    <a:pt x="3028" y="2213"/>
                  </a:lnTo>
                  <a:lnTo>
                    <a:pt x="3019" y="2210"/>
                  </a:lnTo>
                  <a:lnTo>
                    <a:pt x="3010" y="2208"/>
                  </a:lnTo>
                  <a:lnTo>
                    <a:pt x="3000" y="2205"/>
                  </a:lnTo>
                  <a:lnTo>
                    <a:pt x="2990" y="2205"/>
                  </a:lnTo>
                  <a:lnTo>
                    <a:pt x="2990" y="2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4" name="Grupa 3" descr="Najpotrzebniejsze działania w transformacji niskoemisyjnej. &#10;&#10;Grafika przedstawia ekologiczne rolnictwo: 41%.">
            <a:extLst>
              <a:ext uri="{FF2B5EF4-FFF2-40B4-BE49-F238E27FC236}">
                <a16:creationId xmlns:a16="http://schemas.microsoft.com/office/drawing/2014/main" id="{2EC84510-6B2E-4EB8-B832-37F062E3ABD7}"/>
              </a:ext>
            </a:extLst>
          </p:cNvPr>
          <p:cNvGrpSpPr>
            <a:grpSpLocks noChangeAspect="1"/>
          </p:cNvGrpSpPr>
          <p:nvPr/>
        </p:nvGrpSpPr>
        <p:grpSpPr>
          <a:xfrm>
            <a:off x="3567902" y="1688545"/>
            <a:ext cx="648000" cy="648000"/>
            <a:chOff x="-588651" y="2857172"/>
            <a:chExt cx="914400" cy="914400"/>
          </a:xfrm>
          <a:solidFill>
            <a:srgbClr val="CDCDCD"/>
          </a:solidFill>
        </p:grpSpPr>
        <p:pic>
          <p:nvPicPr>
            <p:cNvPr id="78" name="Grafika 77" descr="Ciągnik">
              <a:extLst>
                <a:ext uri="{FF2B5EF4-FFF2-40B4-BE49-F238E27FC236}">
                  <a16:creationId xmlns:a16="http://schemas.microsoft.com/office/drawing/2014/main" id="{5B77D3EA-CF04-4F6B-869E-6C98D371852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8651" y="2857172"/>
              <a:ext cx="914400" cy="914400"/>
            </a:xfrm>
            <a:prstGeom prst="rect">
              <a:avLst/>
            </a:prstGeom>
          </p:spPr>
        </p:pic>
        <p:pic>
          <p:nvPicPr>
            <p:cNvPr id="79" name="Grafika 78" descr="Liść">
              <a:extLst>
                <a:ext uri="{FF2B5EF4-FFF2-40B4-BE49-F238E27FC236}">
                  <a16:creationId xmlns:a16="http://schemas.microsoft.com/office/drawing/2014/main" id="{EFFFE995-F5B1-4764-8F95-BBB21C0480C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1451" y="3250179"/>
              <a:ext cx="180000" cy="180000"/>
            </a:xfrm>
            <a:prstGeom prst="rect">
              <a:avLst/>
            </a:prstGeom>
          </p:spPr>
        </p:pic>
      </p:grpSp>
      <p:grpSp>
        <p:nvGrpSpPr>
          <p:cNvPr id="80" name="Grupa 79" descr="Najpotrzebniejsze działania w transformacji niskoemisyjnej. &#10;&#10;Grafika przedstawia rozwój energetyki jądrowej: 22%.">
            <a:extLst>
              <a:ext uri="{FF2B5EF4-FFF2-40B4-BE49-F238E27FC236}">
                <a16:creationId xmlns:a16="http://schemas.microsoft.com/office/drawing/2014/main" id="{2CF7D4F8-497F-4004-9713-3DEA21A78A76}"/>
              </a:ext>
            </a:extLst>
          </p:cNvPr>
          <p:cNvGrpSpPr>
            <a:grpSpLocks noChangeAspect="1"/>
          </p:cNvGrpSpPr>
          <p:nvPr/>
        </p:nvGrpSpPr>
        <p:grpSpPr>
          <a:xfrm>
            <a:off x="7614608" y="1778545"/>
            <a:ext cx="468000" cy="468000"/>
            <a:chOff x="5795963" y="4964113"/>
            <a:chExt cx="581025" cy="581025"/>
          </a:xfrm>
          <a:solidFill>
            <a:srgbClr val="CDCDCD"/>
          </a:solidFill>
        </p:grpSpPr>
        <p:sp>
          <p:nvSpPr>
            <p:cNvPr id="81" name="Freeform 16">
              <a:extLst>
                <a:ext uri="{FF2B5EF4-FFF2-40B4-BE49-F238E27FC236}">
                  <a16:creationId xmlns:a16="http://schemas.microsoft.com/office/drawing/2014/main" id="{F107E83C-2ADE-42B9-A62D-057E43CCA212}"/>
                </a:ext>
              </a:extLst>
            </p:cNvPr>
            <p:cNvSpPr>
              <a:spLocks noEditPoints="1"/>
            </p:cNvSpPr>
            <p:nvPr/>
          </p:nvSpPr>
          <p:spPr bwMode="auto">
            <a:xfrm>
              <a:off x="5795963" y="4964113"/>
              <a:ext cx="581025" cy="581025"/>
            </a:xfrm>
            <a:custGeom>
              <a:avLst/>
              <a:gdLst>
                <a:gd name="T0" fmla="*/ 348 w 734"/>
                <a:gd name="T1" fmla="*/ 0 h 733"/>
                <a:gd name="T2" fmla="*/ 292 w 734"/>
                <a:gd name="T3" fmla="*/ 8 h 733"/>
                <a:gd name="T4" fmla="*/ 191 w 734"/>
                <a:gd name="T5" fmla="*/ 44 h 733"/>
                <a:gd name="T6" fmla="*/ 107 w 734"/>
                <a:gd name="T7" fmla="*/ 107 h 733"/>
                <a:gd name="T8" fmla="*/ 44 w 734"/>
                <a:gd name="T9" fmla="*/ 191 h 733"/>
                <a:gd name="T10" fmla="*/ 8 w 734"/>
                <a:gd name="T11" fmla="*/ 292 h 733"/>
                <a:gd name="T12" fmla="*/ 0 w 734"/>
                <a:gd name="T13" fmla="*/ 348 h 733"/>
                <a:gd name="T14" fmla="*/ 0 w 734"/>
                <a:gd name="T15" fmla="*/ 385 h 733"/>
                <a:gd name="T16" fmla="*/ 8 w 734"/>
                <a:gd name="T17" fmla="*/ 440 h 733"/>
                <a:gd name="T18" fmla="*/ 44 w 734"/>
                <a:gd name="T19" fmla="*/ 540 h 733"/>
                <a:gd name="T20" fmla="*/ 107 w 734"/>
                <a:gd name="T21" fmla="*/ 626 h 733"/>
                <a:gd name="T22" fmla="*/ 191 w 734"/>
                <a:gd name="T23" fmla="*/ 688 h 733"/>
                <a:gd name="T24" fmla="*/ 292 w 734"/>
                <a:gd name="T25" fmla="*/ 725 h 733"/>
                <a:gd name="T26" fmla="*/ 348 w 734"/>
                <a:gd name="T27" fmla="*/ 731 h 733"/>
                <a:gd name="T28" fmla="*/ 386 w 734"/>
                <a:gd name="T29" fmla="*/ 731 h 733"/>
                <a:gd name="T30" fmla="*/ 440 w 734"/>
                <a:gd name="T31" fmla="*/ 725 h 733"/>
                <a:gd name="T32" fmla="*/ 541 w 734"/>
                <a:gd name="T33" fmla="*/ 688 h 733"/>
                <a:gd name="T34" fmla="*/ 626 w 734"/>
                <a:gd name="T35" fmla="*/ 626 h 733"/>
                <a:gd name="T36" fmla="*/ 689 w 734"/>
                <a:gd name="T37" fmla="*/ 540 h 733"/>
                <a:gd name="T38" fmla="*/ 726 w 734"/>
                <a:gd name="T39" fmla="*/ 440 h 733"/>
                <a:gd name="T40" fmla="*/ 734 w 734"/>
                <a:gd name="T41" fmla="*/ 385 h 733"/>
                <a:gd name="T42" fmla="*/ 734 w 734"/>
                <a:gd name="T43" fmla="*/ 348 h 733"/>
                <a:gd name="T44" fmla="*/ 726 w 734"/>
                <a:gd name="T45" fmla="*/ 292 h 733"/>
                <a:gd name="T46" fmla="*/ 689 w 734"/>
                <a:gd name="T47" fmla="*/ 191 h 733"/>
                <a:gd name="T48" fmla="*/ 626 w 734"/>
                <a:gd name="T49" fmla="*/ 107 h 733"/>
                <a:gd name="T50" fmla="*/ 541 w 734"/>
                <a:gd name="T51" fmla="*/ 44 h 733"/>
                <a:gd name="T52" fmla="*/ 440 w 734"/>
                <a:gd name="T53" fmla="*/ 8 h 733"/>
                <a:gd name="T54" fmla="*/ 386 w 734"/>
                <a:gd name="T55" fmla="*/ 0 h 733"/>
                <a:gd name="T56" fmla="*/ 367 w 734"/>
                <a:gd name="T57" fmla="*/ 676 h 733"/>
                <a:gd name="T58" fmla="*/ 305 w 734"/>
                <a:gd name="T59" fmla="*/ 669 h 733"/>
                <a:gd name="T60" fmla="*/ 219 w 734"/>
                <a:gd name="T61" fmla="*/ 638 h 733"/>
                <a:gd name="T62" fmla="*/ 148 w 734"/>
                <a:gd name="T63" fmla="*/ 585 h 733"/>
                <a:gd name="T64" fmla="*/ 95 w 734"/>
                <a:gd name="T65" fmla="*/ 514 h 733"/>
                <a:gd name="T66" fmla="*/ 64 w 734"/>
                <a:gd name="T67" fmla="*/ 429 h 733"/>
                <a:gd name="T68" fmla="*/ 58 w 734"/>
                <a:gd name="T69" fmla="*/ 367 h 733"/>
                <a:gd name="T70" fmla="*/ 72 w 734"/>
                <a:gd name="T71" fmla="*/ 275 h 733"/>
                <a:gd name="T72" fmla="*/ 111 w 734"/>
                <a:gd name="T73" fmla="*/ 193 h 733"/>
                <a:gd name="T74" fmla="*/ 170 w 734"/>
                <a:gd name="T75" fmla="*/ 127 h 733"/>
                <a:gd name="T76" fmla="*/ 246 w 734"/>
                <a:gd name="T77" fmla="*/ 81 h 733"/>
                <a:gd name="T78" fmla="*/ 336 w 734"/>
                <a:gd name="T79" fmla="*/ 59 h 733"/>
                <a:gd name="T80" fmla="*/ 398 w 734"/>
                <a:gd name="T81" fmla="*/ 59 h 733"/>
                <a:gd name="T82" fmla="*/ 487 w 734"/>
                <a:gd name="T83" fmla="*/ 81 h 733"/>
                <a:gd name="T84" fmla="*/ 564 w 734"/>
                <a:gd name="T85" fmla="*/ 127 h 733"/>
                <a:gd name="T86" fmla="*/ 623 w 734"/>
                <a:gd name="T87" fmla="*/ 193 h 733"/>
                <a:gd name="T88" fmla="*/ 662 w 734"/>
                <a:gd name="T89" fmla="*/ 275 h 733"/>
                <a:gd name="T90" fmla="*/ 676 w 734"/>
                <a:gd name="T91" fmla="*/ 367 h 733"/>
                <a:gd name="T92" fmla="*/ 670 w 734"/>
                <a:gd name="T93" fmla="*/ 429 h 733"/>
                <a:gd name="T94" fmla="*/ 639 w 734"/>
                <a:gd name="T95" fmla="*/ 514 h 733"/>
                <a:gd name="T96" fmla="*/ 586 w 734"/>
                <a:gd name="T97" fmla="*/ 585 h 733"/>
                <a:gd name="T98" fmla="*/ 515 w 734"/>
                <a:gd name="T99" fmla="*/ 638 h 733"/>
                <a:gd name="T100" fmla="*/ 429 w 734"/>
                <a:gd name="T101" fmla="*/ 669 h 733"/>
                <a:gd name="T102" fmla="*/ 367 w 734"/>
                <a:gd name="T103" fmla="*/ 676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4" h="733">
                  <a:moveTo>
                    <a:pt x="367" y="0"/>
                  </a:moveTo>
                  <a:lnTo>
                    <a:pt x="367" y="0"/>
                  </a:lnTo>
                  <a:lnTo>
                    <a:pt x="348" y="0"/>
                  </a:lnTo>
                  <a:lnTo>
                    <a:pt x="330" y="2"/>
                  </a:lnTo>
                  <a:lnTo>
                    <a:pt x="311" y="5"/>
                  </a:lnTo>
                  <a:lnTo>
                    <a:pt x="292" y="8"/>
                  </a:lnTo>
                  <a:lnTo>
                    <a:pt x="258" y="16"/>
                  </a:lnTo>
                  <a:lnTo>
                    <a:pt x="224" y="28"/>
                  </a:lnTo>
                  <a:lnTo>
                    <a:pt x="191" y="44"/>
                  </a:lnTo>
                  <a:lnTo>
                    <a:pt x="162" y="62"/>
                  </a:lnTo>
                  <a:lnTo>
                    <a:pt x="134" y="84"/>
                  </a:lnTo>
                  <a:lnTo>
                    <a:pt x="107" y="107"/>
                  </a:lnTo>
                  <a:lnTo>
                    <a:pt x="84" y="134"/>
                  </a:lnTo>
                  <a:lnTo>
                    <a:pt x="62" y="162"/>
                  </a:lnTo>
                  <a:lnTo>
                    <a:pt x="44" y="191"/>
                  </a:lnTo>
                  <a:lnTo>
                    <a:pt x="30" y="224"/>
                  </a:lnTo>
                  <a:lnTo>
                    <a:pt x="17" y="258"/>
                  </a:lnTo>
                  <a:lnTo>
                    <a:pt x="8" y="292"/>
                  </a:lnTo>
                  <a:lnTo>
                    <a:pt x="5" y="311"/>
                  </a:lnTo>
                  <a:lnTo>
                    <a:pt x="2" y="329"/>
                  </a:lnTo>
                  <a:lnTo>
                    <a:pt x="0" y="348"/>
                  </a:lnTo>
                  <a:lnTo>
                    <a:pt x="0" y="367"/>
                  </a:lnTo>
                  <a:lnTo>
                    <a:pt x="0" y="367"/>
                  </a:lnTo>
                  <a:lnTo>
                    <a:pt x="0" y="385"/>
                  </a:lnTo>
                  <a:lnTo>
                    <a:pt x="2" y="404"/>
                  </a:lnTo>
                  <a:lnTo>
                    <a:pt x="5" y="422"/>
                  </a:lnTo>
                  <a:lnTo>
                    <a:pt x="8" y="440"/>
                  </a:lnTo>
                  <a:lnTo>
                    <a:pt x="17" y="475"/>
                  </a:lnTo>
                  <a:lnTo>
                    <a:pt x="30" y="509"/>
                  </a:lnTo>
                  <a:lnTo>
                    <a:pt x="44" y="540"/>
                  </a:lnTo>
                  <a:lnTo>
                    <a:pt x="62" y="572"/>
                  </a:lnTo>
                  <a:lnTo>
                    <a:pt x="84" y="599"/>
                  </a:lnTo>
                  <a:lnTo>
                    <a:pt x="107" y="626"/>
                  </a:lnTo>
                  <a:lnTo>
                    <a:pt x="134" y="649"/>
                  </a:lnTo>
                  <a:lnTo>
                    <a:pt x="162" y="669"/>
                  </a:lnTo>
                  <a:lnTo>
                    <a:pt x="191" y="688"/>
                  </a:lnTo>
                  <a:lnTo>
                    <a:pt x="224" y="703"/>
                  </a:lnTo>
                  <a:lnTo>
                    <a:pt x="258" y="716"/>
                  </a:lnTo>
                  <a:lnTo>
                    <a:pt x="292" y="725"/>
                  </a:lnTo>
                  <a:lnTo>
                    <a:pt x="311" y="728"/>
                  </a:lnTo>
                  <a:lnTo>
                    <a:pt x="330" y="730"/>
                  </a:lnTo>
                  <a:lnTo>
                    <a:pt x="348" y="731"/>
                  </a:lnTo>
                  <a:lnTo>
                    <a:pt x="367" y="733"/>
                  </a:lnTo>
                  <a:lnTo>
                    <a:pt x="367" y="733"/>
                  </a:lnTo>
                  <a:lnTo>
                    <a:pt x="386" y="731"/>
                  </a:lnTo>
                  <a:lnTo>
                    <a:pt x="404" y="730"/>
                  </a:lnTo>
                  <a:lnTo>
                    <a:pt x="423" y="728"/>
                  </a:lnTo>
                  <a:lnTo>
                    <a:pt x="440" y="725"/>
                  </a:lnTo>
                  <a:lnTo>
                    <a:pt x="476" y="716"/>
                  </a:lnTo>
                  <a:lnTo>
                    <a:pt x="510" y="703"/>
                  </a:lnTo>
                  <a:lnTo>
                    <a:pt x="541" y="688"/>
                  </a:lnTo>
                  <a:lnTo>
                    <a:pt x="572" y="669"/>
                  </a:lnTo>
                  <a:lnTo>
                    <a:pt x="600" y="649"/>
                  </a:lnTo>
                  <a:lnTo>
                    <a:pt x="626" y="626"/>
                  </a:lnTo>
                  <a:lnTo>
                    <a:pt x="650" y="599"/>
                  </a:lnTo>
                  <a:lnTo>
                    <a:pt x="671" y="572"/>
                  </a:lnTo>
                  <a:lnTo>
                    <a:pt x="689" y="540"/>
                  </a:lnTo>
                  <a:lnTo>
                    <a:pt x="704" y="509"/>
                  </a:lnTo>
                  <a:lnTo>
                    <a:pt x="717" y="475"/>
                  </a:lnTo>
                  <a:lnTo>
                    <a:pt x="726" y="440"/>
                  </a:lnTo>
                  <a:lnTo>
                    <a:pt x="729" y="422"/>
                  </a:lnTo>
                  <a:lnTo>
                    <a:pt x="732" y="404"/>
                  </a:lnTo>
                  <a:lnTo>
                    <a:pt x="734" y="385"/>
                  </a:lnTo>
                  <a:lnTo>
                    <a:pt x="734" y="367"/>
                  </a:lnTo>
                  <a:lnTo>
                    <a:pt x="734" y="367"/>
                  </a:lnTo>
                  <a:lnTo>
                    <a:pt x="734" y="348"/>
                  </a:lnTo>
                  <a:lnTo>
                    <a:pt x="732" y="329"/>
                  </a:lnTo>
                  <a:lnTo>
                    <a:pt x="729" y="311"/>
                  </a:lnTo>
                  <a:lnTo>
                    <a:pt x="726" y="292"/>
                  </a:lnTo>
                  <a:lnTo>
                    <a:pt x="717" y="258"/>
                  </a:lnTo>
                  <a:lnTo>
                    <a:pt x="704" y="224"/>
                  </a:lnTo>
                  <a:lnTo>
                    <a:pt x="689" y="191"/>
                  </a:lnTo>
                  <a:lnTo>
                    <a:pt x="671" y="162"/>
                  </a:lnTo>
                  <a:lnTo>
                    <a:pt x="650" y="134"/>
                  </a:lnTo>
                  <a:lnTo>
                    <a:pt x="626" y="107"/>
                  </a:lnTo>
                  <a:lnTo>
                    <a:pt x="600" y="84"/>
                  </a:lnTo>
                  <a:lnTo>
                    <a:pt x="572" y="62"/>
                  </a:lnTo>
                  <a:lnTo>
                    <a:pt x="541" y="44"/>
                  </a:lnTo>
                  <a:lnTo>
                    <a:pt x="510" y="28"/>
                  </a:lnTo>
                  <a:lnTo>
                    <a:pt x="476" y="16"/>
                  </a:lnTo>
                  <a:lnTo>
                    <a:pt x="440" y="8"/>
                  </a:lnTo>
                  <a:lnTo>
                    <a:pt x="423" y="5"/>
                  </a:lnTo>
                  <a:lnTo>
                    <a:pt x="404" y="2"/>
                  </a:lnTo>
                  <a:lnTo>
                    <a:pt x="386" y="0"/>
                  </a:lnTo>
                  <a:lnTo>
                    <a:pt x="367" y="0"/>
                  </a:lnTo>
                  <a:lnTo>
                    <a:pt x="367" y="0"/>
                  </a:lnTo>
                  <a:close/>
                  <a:moveTo>
                    <a:pt x="367" y="676"/>
                  </a:moveTo>
                  <a:lnTo>
                    <a:pt x="367" y="676"/>
                  </a:lnTo>
                  <a:lnTo>
                    <a:pt x="336" y="674"/>
                  </a:lnTo>
                  <a:lnTo>
                    <a:pt x="305" y="669"/>
                  </a:lnTo>
                  <a:lnTo>
                    <a:pt x="275" y="662"/>
                  </a:lnTo>
                  <a:lnTo>
                    <a:pt x="246" y="651"/>
                  </a:lnTo>
                  <a:lnTo>
                    <a:pt x="219" y="638"/>
                  </a:lnTo>
                  <a:lnTo>
                    <a:pt x="194" y="623"/>
                  </a:lnTo>
                  <a:lnTo>
                    <a:pt x="170" y="604"/>
                  </a:lnTo>
                  <a:lnTo>
                    <a:pt x="148" y="585"/>
                  </a:lnTo>
                  <a:lnTo>
                    <a:pt x="128" y="562"/>
                  </a:lnTo>
                  <a:lnTo>
                    <a:pt x="111" y="539"/>
                  </a:lnTo>
                  <a:lnTo>
                    <a:pt x="95" y="514"/>
                  </a:lnTo>
                  <a:lnTo>
                    <a:pt x="81" y="486"/>
                  </a:lnTo>
                  <a:lnTo>
                    <a:pt x="72" y="458"/>
                  </a:lnTo>
                  <a:lnTo>
                    <a:pt x="64" y="429"/>
                  </a:lnTo>
                  <a:lnTo>
                    <a:pt x="59" y="398"/>
                  </a:lnTo>
                  <a:lnTo>
                    <a:pt x="58" y="367"/>
                  </a:lnTo>
                  <a:lnTo>
                    <a:pt x="58" y="367"/>
                  </a:lnTo>
                  <a:lnTo>
                    <a:pt x="59" y="334"/>
                  </a:lnTo>
                  <a:lnTo>
                    <a:pt x="64" y="304"/>
                  </a:lnTo>
                  <a:lnTo>
                    <a:pt x="72" y="275"/>
                  </a:lnTo>
                  <a:lnTo>
                    <a:pt x="81" y="245"/>
                  </a:lnTo>
                  <a:lnTo>
                    <a:pt x="95" y="219"/>
                  </a:lnTo>
                  <a:lnTo>
                    <a:pt x="111" y="193"/>
                  </a:lnTo>
                  <a:lnTo>
                    <a:pt x="128" y="169"/>
                  </a:lnTo>
                  <a:lnTo>
                    <a:pt x="148" y="148"/>
                  </a:lnTo>
                  <a:lnTo>
                    <a:pt x="170" y="127"/>
                  </a:lnTo>
                  <a:lnTo>
                    <a:pt x="194" y="110"/>
                  </a:lnTo>
                  <a:lnTo>
                    <a:pt x="219" y="95"/>
                  </a:lnTo>
                  <a:lnTo>
                    <a:pt x="246" y="81"/>
                  </a:lnTo>
                  <a:lnTo>
                    <a:pt x="275" y="72"/>
                  </a:lnTo>
                  <a:lnTo>
                    <a:pt x="305" y="64"/>
                  </a:lnTo>
                  <a:lnTo>
                    <a:pt x="336" y="59"/>
                  </a:lnTo>
                  <a:lnTo>
                    <a:pt x="367" y="58"/>
                  </a:lnTo>
                  <a:lnTo>
                    <a:pt x="367" y="58"/>
                  </a:lnTo>
                  <a:lnTo>
                    <a:pt x="398" y="59"/>
                  </a:lnTo>
                  <a:lnTo>
                    <a:pt x="429" y="64"/>
                  </a:lnTo>
                  <a:lnTo>
                    <a:pt x="459" y="72"/>
                  </a:lnTo>
                  <a:lnTo>
                    <a:pt x="487" y="81"/>
                  </a:lnTo>
                  <a:lnTo>
                    <a:pt x="515" y="95"/>
                  </a:lnTo>
                  <a:lnTo>
                    <a:pt x="539" y="110"/>
                  </a:lnTo>
                  <a:lnTo>
                    <a:pt x="564" y="127"/>
                  </a:lnTo>
                  <a:lnTo>
                    <a:pt x="586" y="148"/>
                  </a:lnTo>
                  <a:lnTo>
                    <a:pt x="605" y="169"/>
                  </a:lnTo>
                  <a:lnTo>
                    <a:pt x="623" y="193"/>
                  </a:lnTo>
                  <a:lnTo>
                    <a:pt x="639" y="219"/>
                  </a:lnTo>
                  <a:lnTo>
                    <a:pt x="651" y="245"/>
                  </a:lnTo>
                  <a:lnTo>
                    <a:pt x="662" y="275"/>
                  </a:lnTo>
                  <a:lnTo>
                    <a:pt x="670" y="304"/>
                  </a:lnTo>
                  <a:lnTo>
                    <a:pt x="675" y="334"/>
                  </a:lnTo>
                  <a:lnTo>
                    <a:pt x="676" y="367"/>
                  </a:lnTo>
                  <a:lnTo>
                    <a:pt x="676" y="367"/>
                  </a:lnTo>
                  <a:lnTo>
                    <a:pt x="675" y="398"/>
                  </a:lnTo>
                  <a:lnTo>
                    <a:pt x="670" y="429"/>
                  </a:lnTo>
                  <a:lnTo>
                    <a:pt x="662" y="458"/>
                  </a:lnTo>
                  <a:lnTo>
                    <a:pt x="651" y="486"/>
                  </a:lnTo>
                  <a:lnTo>
                    <a:pt x="639" y="514"/>
                  </a:lnTo>
                  <a:lnTo>
                    <a:pt x="623" y="539"/>
                  </a:lnTo>
                  <a:lnTo>
                    <a:pt x="605" y="562"/>
                  </a:lnTo>
                  <a:lnTo>
                    <a:pt x="586" y="585"/>
                  </a:lnTo>
                  <a:lnTo>
                    <a:pt x="564" y="604"/>
                  </a:lnTo>
                  <a:lnTo>
                    <a:pt x="539" y="623"/>
                  </a:lnTo>
                  <a:lnTo>
                    <a:pt x="515" y="638"/>
                  </a:lnTo>
                  <a:lnTo>
                    <a:pt x="487" y="651"/>
                  </a:lnTo>
                  <a:lnTo>
                    <a:pt x="459" y="662"/>
                  </a:lnTo>
                  <a:lnTo>
                    <a:pt x="429" y="669"/>
                  </a:lnTo>
                  <a:lnTo>
                    <a:pt x="398" y="674"/>
                  </a:lnTo>
                  <a:lnTo>
                    <a:pt x="367" y="676"/>
                  </a:lnTo>
                  <a:lnTo>
                    <a:pt x="367" y="6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2" name="Freeform 17">
              <a:extLst>
                <a:ext uri="{FF2B5EF4-FFF2-40B4-BE49-F238E27FC236}">
                  <a16:creationId xmlns:a16="http://schemas.microsoft.com/office/drawing/2014/main" id="{87674DDB-BF19-48FD-9D79-B31930696C63}"/>
                </a:ext>
              </a:extLst>
            </p:cNvPr>
            <p:cNvSpPr>
              <a:spLocks/>
            </p:cNvSpPr>
            <p:nvPr/>
          </p:nvSpPr>
          <p:spPr bwMode="auto">
            <a:xfrm>
              <a:off x="6034088" y="5202238"/>
              <a:ext cx="104775" cy="103188"/>
            </a:xfrm>
            <a:custGeom>
              <a:avLst/>
              <a:gdLst>
                <a:gd name="T0" fmla="*/ 65 w 130"/>
                <a:gd name="T1" fmla="*/ 0 h 131"/>
                <a:gd name="T2" fmla="*/ 65 w 130"/>
                <a:gd name="T3" fmla="*/ 0 h 131"/>
                <a:gd name="T4" fmla="*/ 77 w 130"/>
                <a:gd name="T5" fmla="*/ 2 h 131"/>
                <a:gd name="T6" fmla="*/ 90 w 130"/>
                <a:gd name="T7" fmla="*/ 5 h 131"/>
                <a:gd name="T8" fmla="*/ 101 w 130"/>
                <a:gd name="T9" fmla="*/ 11 h 131"/>
                <a:gd name="T10" fmla="*/ 112 w 130"/>
                <a:gd name="T11" fmla="*/ 19 h 131"/>
                <a:gd name="T12" fmla="*/ 119 w 130"/>
                <a:gd name="T13" fmla="*/ 28 h 131"/>
                <a:gd name="T14" fmla="*/ 126 w 130"/>
                <a:gd name="T15" fmla="*/ 39 h 131"/>
                <a:gd name="T16" fmla="*/ 129 w 130"/>
                <a:gd name="T17" fmla="*/ 52 h 131"/>
                <a:gd name="T18" fmla="*/ 130 w 130"/>
                <a:gd name="T19" fmla="*/ 66 h 131"/>
                <a:gd name="T20" fmla="*/ 130 w 130"/>
                <a:gd name="T21" fmla="*/ 66 h 131"/>
                <a:gd name="T22" fmla="*/ 129 w 130"/>
                <a:gd name="T23" fmla="*/ 78 h 131"/>
                <a:gd name="T24" fmla="*/ 126 w 130"/>
                <a:gd name="T25" fmla="*/ 90 h 131"/>
                <a:gd name="T26" fmla="*/ 119 w 130"/>
                <a:gd name="T27" fmla="*/ 101 h 131"/>
                <a:gd name="T28" fmla="*/ 112 w 130"/>
                <a:gd name="T29" fmla="*/ 112 h 131"/>
                <a:gd name="T30" fmla="*/ 101 w 130"/>
                <a:gd name="T31" fmla="*/ 120 h 131"/>
                <a:gd name="T32" fmla="*/ 90 w 130"/>
                <a:gd name="T33" fmla="*/ 126 h 131"/>
                <a:gd name="T34" fmla="*/ 77 w 130"/>
                <a:gd name="T35" fmla="*/ 129 h 131"/>
                <a:gd name="T36" fmla="*/ 65 w 130"/>
                <a:gd name="T37" fmla="*/ 131 h 131"/>
                <a:gd name="T38" fmla="*/ 65 w 130"/>
                <a:gd name="T39" fmla="*/ 131 h 131"/>
                <a:gd name="T40" fmla="*/ 51 w 130"/>
                <a:gd name="T41" fmla="*/ 129 h 131"/>
                <a:gd name="T42" fmla="*/ 40 w 130"/>
                <a:gd name="T43" fmla="*/ 126 h 131"/>
                <a:gd name="T44" fmla="*/ 28 w 130"/>
                <a:gd name="T45" fmla="*/ 120 h 131"/>
                <a:gd name="T46" fmla="*/ 18 w 130"/>
                <a:gd name="T47" fmla="*/ 112 h 131"/>
                <a:gd name="T48" fmla="*/ 11 w 130"/>
                <a:gd name="T49" fmla="*/ 101 h 131"/>
                <a:gd name="T50" fmla="*/ 4 w 130"/>
                <a:gd name="T51" fmla="*/ 90 h 131"/>
                <a:gd name="T52" fmla="*/ 1 w 130"/>
                <a:gd name="T53" fmla="*/ 78 h 131"/>
                <a:gd name="T54" fmla="*/ 0 w 130"/>
                <a:gd name="T55" fmla="*/ 66 h 131"/>
                <a:gd name="T56" fmla="*/ 0 w 130"/>
                <a:gd name="T57" fmla="*/ 66 h 131"/>
                <a:gd name="T58" fmla="*/ 1 w 130"/>
                <a:gd name="T59" fmla="*/ 52 h 131"/>
                <a:gd name="T60" fmla="*/ 4 w 130"/>
                <a:gd name="T61" fmla="*/ 39 h 131"/>
                <a:gd name="T62" fmla="*/ 11 w 130"/>
                <a:gd name="T63" fmla="*/ 28 h 131"/>
                <a:gd name="T64" fmla="*/ 18 w 130"/>
                <a:gd name="T65" fmla="*/ 19 h 131"/>
                <a:gd name="T66" fmla="*/ 28 w 130"/>
                <a:gd name="T67" fmla="*/ 11 h 131"/>
                <a:gd name="T68" fmla="*/ 40 w 130"/>
                <a:gd name="T69" fmla="*/ 5 h 131"/>
                <a:gd name="T70" fmla="*/ 51 w 130"/>
                <a:gd name="T71" fmla="*/ 2 h 131"/>
                <a:gd name="T72" fmla="*/ 65 w 130"/>
                <a:gd name="T73" fmla="*/ 0 h 131"/>
                <a:gd name="T74" fmla="*/ 65 w 130"/>
                <a:gd name="T7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1">
                  <a:moveTo>
                    <a:pt x="65" y="0"/>
                  </a:moveTo>
                  <a:lnTo>
                    <a:pt x="65" y="0"/>
                  </a:lnTo>
                  <a:lnTo>
                    <a:pt x="77" y="2"/>
                  </a:lnTo>
                  <a:lnTo>
                    <a:pt x="90" y="5"/>
                  </a:lnTo>
                  <a:lnTo>
                    <a:pt x="101" y="11"/>
                  </a:lnTo>
                  <a:lnTo>
                    <a:pt x="112" y="19"/>
                  </a:lnTo>
                  <a:lnTo>
                    <a:pt x="119" y="28"/>
                  </a:lnTo>
                  <a:lnTo>
                    <a:pt x="126" y="39"/>
                  </a:lnTo>
                  <a:lnTo>
                    <a:pt x="129" y="52"/>
                  </a:lnTo>
                  <a:lnTo>
                    <a:pt x="130" y="66"/>
                  </a:lnTo>
                  <a:lnTo>
                    <a:pt x="130" y="66"/>
                  </a:lnTo>
                  <a:lnTo>
                    <a:pt x="129" y="78"/>
                  </a:lnTo>
                  <a:lnTo>
                    <a:pt x="126" y="90"/>
                  </a:lnTo>
                  <a:lnTo>
                    <a:pt x="119" y="101"/>
                  </a:lnTo>
                  <a:lnTo>
                    <a:pt x="112" y="112"/>
                  </a:lnTo>
                  <a:lnTo>
                    <a:pt x="101" y="120"/>
                  </a:lnTo>
                  <a:lnTo>
                    <a:pt x="90" y="126"/>
                  </a:lnTo>
                  <a:lnTo>
                    <a:pt x="77" y="129"/>
                  </a:lnTo>
                  <a:lnTo>
                    <a:pt x="65" y="131"/>
                  </a:lnTo>
                  <a:lnTo>
                    <a:pt x="65" y="131"/>
                  </a:lnTo>
                  <a:lnTo>
                    <a:pt x="51" y="129"/>
                  </a:lnTo>
                  <a:lnTo>
                    <a:pt x="40" y="126"/>
                  </a:lnTo>
                  <a:lnTo>
                    <a:pt x="28" y="120"/>
                  </a:lnTo>
                  <a:lnTo>
                    <a:pt x="18" y="112"/>
                  </a:lnTo>
                  <a:lnTo>
                    <a:pt x="11" y="101"/>
                  </a:lnTo>
                  <a:lnTo>
                    <a:pt x="4" y="90"/>
                  </a:lnTo>
                  <a:lnTo>
                    <a:pt x="1" y="78"/>
                  </a:lnTo>
                  <a:lnTo>
                    <a:pt x="0" y="66"/>
                  </a:lnTo>
                  <a:lnTo>
                    <a:pt x="0" y="66"/>
                  </a:lnTo>
                  <a:lnTo>
                    <a:pt x="1" y="52"/>
                  </a:lnTo>
                  <a:lnTo>
                    <a:pt x="4" y="39"/>
                  </a:lnTo>
                  <a:lnTo>
                    <a:pt x="11" y="28"/>
                  </a:lnTo>
                  <a:lnTo>
                    <a:pt x="18" y="19"/>
                  </a:lnTo>
                  <a:lnTo>
                    <a:pt x="28" y="11"/>
                  </a:lnTo>
                  <a:lnTo>
                    <a:pt x="40" y="5"/>
                  </a:lnTo>
                  <a:lnTo>
                    <a:pt x="51" y="2"/>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3" name="Freeform 18">
              <a:extLst>
                <a:ext uri="{FF2B5EF4-FFF2-40B4-BE49-F238E27FC236}">
                  <a16:creationId xmlns:a16="http://schemas.microsoft.com/office/drawing/2014/main" id="{138D90CA-1E51-4B8D-8E22-28001019F900}"/>
                </a:ext>
              </a:extLst>
            </p:cNvPr>
            <p:cNvSpPr>
              <a:spLocks/>
            </p:cNvSpPr>
            <p:nvPr/>
          </p:nvSpPr>
          <p:spPr bwMode="auto">
            <a:xfrm>
              <a:off x="6127750" y="5073651"/>
              <a:ext cx="171450" cy="177800"/>
            </a:xfrm>
            <a:custGeom>
              <a:avLst/>
              <a:gdLst>
                <a:gd name="T0" fmla="*/ 0 w 218"/>
                <a:gd name="T1" fmla="*/ 145 h 225"/>
                <a:gd name="T2" fmla="*/ 0 w 218"/>
                <a:gd name="T3" fmla="*/ 145 h 225"/>
                <a:gd name="T4" fmla="*/ 11 w 218"/>
                <a:gd name="T5" fmla="*/ 151 h 225"/>
                <a:gd name="T6" fmla="*/ 19 w 218"/>
                <a:gd name="T7" fmla="*/ 159 h 225"/>
                <a:gd name="T8" fmla="*/ 27 w 218"/>
                <a:gd name="T9" fmla="*/ 168 h 225"/>
                <a:gd name="T10" fmla="*/ 34 w 218"/>
                <a:gd name="T11" fmla="*/ 179 h 225"/>
                <a:gd name="T12" fmla="*/ 39 w 218"/>
                <a:gd name="T13" fmla="*/ 190 h 225"/>
                <a:gd name="T14" fmla="*/ 44 w 218"/>
                <a:gd name="T15" fmla="*/ 201 h 225"/>
                <a:gd name="T16" fmla="*/ 47 w 218"/>
                <a:gd name="T17" fmla="*/ 213 h 225"/>
                <a:gd name="T18" fmla="*/ 47 w 218"/>
                <a:gd name="T19" fmla="*/ 225 h 225"/>
                <a:gd name="T20" fmla="*/ 218 w 218"/>
                <a:gd name="T21" fmla="*/ 221 h 225"/>
                <a:gd name="T22" fmla="*/ 218 w 218"/>
                <a:gd name="T23" fmla="*/ 221 h 225"/>
                <a:gd name="T24" fmla="*/ 216 w 218"/>
                <a:gd name="T25" fmla="*/ 204 h 225"/>
                <a:gd name="T26" fmla="*/ 215 w 218"/>
                <a:gd name="T27" fmla="*/ 187 h 225"/>
                <a:gd name="T28" fmla="*/ 212 w 218"/>
                <a:gd name="T29" fmla="*/ 170 h 225"/>
                <a:gd name="T30" fmla="*/ 207 w 218"/>
                <a:gd name="T31" fmla="*/ 152 h 225"/>
                <a:gd name="T32" fmla="*/ 201 w 218"/>
                <a:gd name="T33" fmla="*/ 137 h 225"/>
                <a:gd name="T34" fmla="*/ 196 w 218"/>
                <a:gd name="T35" fmla="*/ 121 h 225"/>
                <a:gd name="T36" fmla="*/ 188 w 218"/>
                <a:gd name="T37" fmla="*/ 107 h 225"/>
                <a:gd name="T38" fmla="*/ 180 w 218"/>
                <a:gd name="T39" fmla="*/ 92 h 225"/>
                <a:gd name="T40" fmla="*/ 171 w 218"/>
                <a:gd name="T41" fmla="*/ 78 h 225"/>
                <a:gd name="T42" fmla="*/ 162 w 218"/>
                <a:gd name="T43" fmla="*/ 66 h 225"/>
                <a:gd name="T44" fmla="*/ 151 w 218"/>
                <a:gd name="T45" fmla="*/ 53 h 225"/>
                <a:gd name="T46" fmla="*/ 140 w 218"/>
                <a:gd name="T47" fmla="*/ 41 h 225"/>
                <a:gd name="T48" fmla="*/ 129 w 218"/>
                <a:gd name="T49" fmla="*/ 30 h 225"/>
                <a:gd name="T50" fmla="*/ 117 w 218"/>
                <a:gd name="T51" fmla="*/ 19 h 225"/>
                <a:gd name="T52" fmla="*/ 103 w 218"/>
                <a:gd name="T53" fmla="*/ 8 h 225"/>
                <a:gd name="T54" fmla="*/ 90 w 218"/>
                <a:gd name="T55" fmla="*/ 0 h 225"/>
                <a:gd name="T56" fmla="*/ 0 w 218"/>
                <a:gd name="T57" fmla="*/ 145 h 225"/>
                <a:gd name="T58" fmla="*/ 0 w 218"/>
                <a:gd name="T59" fmla="*/ 14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8" h="225">
                  <a:moveTo>
                    <a:pt x="0" y="145"/>
                  </a:moveTo>
                  <a:lnTo>
                    <a:pt x="0" y="145"/>
                  </a:lnTo>
                  <a:lnTo>
                    <a:pt x="11" y="151"/>
                  </a:lnTo>
                  <a:lnTo>
                    <a:pt x="19" y="159"/>
                  </a:lnTo>
                  <a:lnTo>
                    <a:pt x="27" y="168"/>
                  </a:lnTo>
                  <a:lnTo>
                    <a:pt x="34" y="179"/>
                  </a:lnTo>
                  <a:lnTo>
                    <a:pt x="39" y="190"/>
                  </a:lnTo>
                  <a:lnTo>
                    <a:pt x="44" y="201"/>
                  </a:lnTo>
                  <a:lnTo>
                    <a:pt x="47" y="213"/>
                  </a:lnTo>
                  <a:lnTo>
                    <a:pt x="47" y="225"/>
                  </a:lnTo>
                  <a:lnTo>
                    <a:pt x="218" y="221"/>
                  </a:lnTo>
                  <a:lnTo>
                    <a:pt x="218" y="221"/>
                  </a:lnTo>
                  <a:lnTo>
                    <a:pt x="216" y="204"/>
                  </a:lnTo>
                  <a:lnTo>
                    <a:pt x="215" y="187"/>
                  </a:lnTo>
                  <a:lnTo>
                    <a:pt x="212" y="170"/>
                  </a:lnTo>
                  <a:lnTo>
                    <a:pt x="207" y="152"/>
                  </a:lnTo>
                  <a:lnTo>
                    <a:pt x="201" y="137"/>
                  </a:lnTo>
                  <a:lnTo>
                    <a:pt x="196" y="121"/>
                  </a:lnTo>
                  <a:lnTo>
                    <a:pt x="188" y="107"/>
                  </a:lnTo>
                  <a:lnTo>
                    <a:pt x="180" y="92"/>
                  </a:lnTo>
                  <a:lnTo>
                    <a:pt x="171" y="78"/>
                  </a:lnTo>
                  <a:lnTo>
                    <a:pt x="162" y="66"/>
                  </a:lnTo>
                  <a:lnTo>
                    <a:pt x="151" y="53"/>
                  </a:lnTo>
                  <a:lnTo>
                    <a:pt x="140" y="41"/>
                  </a:lnTo>
                  <a:lnTo>
                    <a:pt x="129" y="30"/>
                  </a:lnTo>
                  <a:lnTo>
                    <a:pt x="117" y="19"/>
                  </a:lnTo>
                  <a:lnTo>
                    <a:pt x="103" y="8"/>
                  </a:lnTo>
                  <a:lnTo>
                    <a:pt x="90" y="0"/>
                  </a:lnTo>
                  <a:lnTo>
                    <a:pt x="0" y="145"/>
                  </a:lnTo>
                  <a:lnTo>
                    <a:pt x="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4" name="Freeform 19">
              <a:extLst>
                <a:ext uri="{FF2B5EF4-FFF2-40B4-BE49-F238E27FC236}">
                  <a16:creationId xmlns:a16="http://schemas.microsoft.com/office/drawing/2014/main" id="{669863ED-3314-4A9A-86D7-5980A36B1E8E}"/>
                </a:ext>
              </a:extLst>
            </p:cNvPr>
            <p:cNvSpPr>
              <a:spLocks/>
            </p:cNvSpPr>
            <p:nvPr/>
          </p:nvSpPr>
          <p:spPr bwMode="auto">
            <a:xfrm>
              <a:off x="5984875" y="5322888"/>
              <a:ext cx="203200" cy="144463"/>
            </a:xfrm>
            <a:custGeom>
              <a:avLst/>
              <a:gdLst>
                <a:gd name="T0" fmla="*/ 174 w 254"/>
                <a:gd name="T1" fmla="*/ 0 h 181"/>
                <a:gd name="T2" fmla="*/ 254 w 254"/>
                <a:gd name="T3" fmla="*/ 149 h 181"/>
                <a:gd name="T4" fmla="*/ 254 w 254"/>
                <a:gd name="T5" fmla="*/ 149 h 181"/>
                <a:gd name="T6" fmla="*/ 240 w 254"/>
                <a:gd name="T7" fmla="*/ 156 h 181"/>
                <a:gd name="T8" fmla="*/ 225 w 254"/>
                <a:gd name="T9" fmla="*/ 163 h 181"/>
                <a:gd name="T10" fmla="*/ 209 w 254"/>
                <a:gd name="T11" fmla="*/ 167 h 181"/>
                <a:gd name="T12" fmla="*/ 194 w 254"/>
                <a:gd name="T13" fmla="*/ 172 h 181"/>
                <a:gd name="T14" fmla="*/ 177 w 254"/>
                <a:gd name="T15" fmla="*/ 175 h 181"/>
                <a:gd name="T16" fmla="*/ 161 w 254"/>
                <a:gd name="T17" fmla="*/ 178 h 181"/>
                <a:gd name="T18" fmla="*/ 144 w 254"/>
                <a:gd name="T19" fmla="*/ 180 h 181"/>
                <a:gd name="T20" fmla="*/ 127 w 254"/>
                <a:gd name="T21" fmla="*/ 181 h 181"/>
                <a:gd name="T22" fmla="*/ 127 w 254"/>
                <a:gd name="T23" fmla="*/ 181 h 181"/>
                <a:gd name="T24" fmla="*/ 110 w 254"/>
                <a:gd name="T25" fmla="*/ 180 h 181"/>
                <a:gd name="T26" fmla="*/ 93 w 254"/>
                <a:gd name="T27" fmla="*/ 178 h 181"/>
                <a:gd name="T28" fmla="*/ 76 w 254"/>
                <a:gd name="T29" fmla="*/ 175 h 181"/>
                <a:gd name="T30" fmla="*/ 60 w 254"/>
                <a:gd name="T31" fmla="*/ 172 h 181"/>
                <a:gd name="T32" fmla="*/ 45 w 254"/>
                <a:gd name="T33" fmla="*/ 167 h 181"/>
                <a:gd name="T34" fmla="*/ 29 w 254"/>
                <a:gd name="T35" fmla="*/ 163 h 181"/>
                <a:gd name="T36" fmla="*/ 14 w 254"/>
                <a:gd name="T37" fmla="*/ 156 h 181"/>
                <a:gd name="T38" fmla="*/ 0 w 254"/>
                <a:gd name="T39" fmla="*/ 149 h 181"/>
                <a:gd name="T40" fmla="*/ 80 w 254"/>
                <a:gd name="T41" fmla="*/ 0 h 181"/>
                <a:gd name="T42" fmla="*/ 80 w 254"/>
                <a:gd name="T43" fmla="*/ 0 h 181"/>
                <a:gd name="T44" fmla="*/ 91 w 254"/>
                <a:gd name="T45" fmla="*/ 4 h 181"/>
                <a:gd name="T46" fmla="*/ 102 w 254"/>
                <a:gd name="T47" fmla="*/ 7 h 181"/>
                <a:gd name="T48" fmla="*/ 115 w 254"/>
                <a:gd name="T49" fmla="*/ 10 h 181"/>
                <a:gd name="T50" fmla="*/ 127 w 254"/>
                <a:gd name="T51" fmla="*/ 10 h 181"/>
                <a:gd name="T52" fmla="*/ 127 w 254"/>
                <a:gd name="T53" fmla="*/ 10 h 181"/>
                <a:gd name="T54" fmla="*/ 139 w 254"/>
                <a:gd name="T55" fmla="*/ 10 h 181"/>
                <a:gd name="T56" fmla="*/ 152 w 254"/>
                <a:gd name="T57" fmla="*/ 7 h 181"/>
                <a:gd name="T58" fmla="*/ 163 w 254"/>
                <a:gd name="T59" fmla="*/ 4 h 181"/>
                <a:gd name="T60" fmla="*/ 174 w 254"/>
                <a:gd name="T61" fmla="*/ 0 h 181"/>
                <a:gd name="T62" fmla="*/ 174 w 254"/>
                <a:gd name="T6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4" h="181">
                  <a:moveTo>
                    <a:pt x="174" y="0"/>
                  </a:moveTo>
                  <a:lnTo>
                    <a:pt x="254" y="149"/>
                  </a:lnTo>
                  <a:lnTo>
                    <a:pt x="254" y="149"/>
                  </a:lnTo>
                  <a:lnTo>
                    <a:pt x="240" y="156"/>
                  </a:lnTo>
                  <a:lnTo>
                    <a:pt x="225" y="163"/>
                  </a:lnTo>
                  <a:lnTo>
                    <a:pt x="209" y="167"/>
                  </a:lnTo>
                  <a:lnTo>
                    <a:pt x="194" y="172"/>
                  </a:lnTo>
                  <a:lnTo>
                    <a:pt x="177" y="175"/>
                  </a:lnTo>
                  <a:lnTo>
                    <a:pt x="161" y="178"/>
                  </a:lnTo>
                  <a:lnTo>
                    <a:pt x="144" y="180"/>
                  </a:lnTo>
                  <a:lnTo>
                    <a:pt x="127" y="181"/>
                  </a:lnTo>
                  <a:lnTo>
                    <a:pt x="127" y="181"/>
                  </a:lnTo>
                  <a:lnTo>
                    <a:pt x="110" y="180"/>
                  </a:lnTo>
                  <a:lnTo>
                    <a:pt x="93" y="178"/>
                  </a:lnTo>
                  <a:lnTo>
                    <a:pt x="76" y="175"/>
                  </a:lnTo>
                  <a:lnTo>
                    <a:pt x="60" y="172"/>
                  </a:lnTo>
                  <a:lnTo>
                    <a:pt x="45" y="167"/>
                  </a:lnTo>
                  <a:lnTo>
                    <a:pt x="29" y="163"/>
                  </a:lnTo>
                  <a:lnTo>
                    <a:pt x="14" y="156"/>
                  </a:lnTo>
                  <a:lnTo>
                    <a:pt x="0" y="149"/>
                  </a:lnTo>
                  <a:lnTo>
                    <a:pt x="80" y="0"/>
                  </a:lnTo>
                  <a:lnTo>
                    <a:pt x="80" y="0"/>
                  </a:lnTo>
                  <a:lnTo>
                    <a:pt x="91" y="4"/>
                  </a:lnTo>
                  <a:lnTo>
                    <a:pt x="102" y="7"/>
                  </a:lnTo>
                  <a:lnTo>
                    <a:pt x="115" y="10"/>
                  </a:lnTo>
                  <a:lnTo>
                    <a:pt x="127" y="10"/>
                  </a:lnTo>
                  <a:lnTo>
                    <a:pt x="127" y="10"/>
                  </a:lnTo>
                  <a:lnTo>
                    <a:pt x="139" y="10"/>
                  </a:lnTo>
                  <a:lnTo>
                    <a:pt x="152" y="7"/>
                  </a:lnTo>
                  <a:lnTo>
                    <a:pt x="163" y="4"/>
                  </a:lnTo>
                  <a:lnTo>
                    <a:pt x="174" y="0"/>
                  </a:lnTo>
                  <a:lnTo>
                    <a:pt x="1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5" name="Freeform 20">
              <a:extLst>
                <a:ext uri="{FF2B5EF4-FFF2-40B4-BE49-F238E27FC236}">
                  <a16:creationId xmlns:a16="http://schemas.microsoft.com/office/drawing/2014/main" id="{845FBFB4-3A9F-49E9-A615-E678E6392DB9}"/>
                </a:ext>
              </a:extLst>
            </p:cNvPr>
            <p:cNvSpPr>
              <a:spLocks/>
            </p:cNvSpPr>
            <p:nvPr/>
          </p:nvSpPr>
          <p:spPr bwMode="auto">
            <a:xfrm>
              <a:off x="5873750" y="5073651"/>
              <a:ext cx="171450" cy="177800"/>
            </a:xfrm>
            <a:custGeom>
              <a:avLst/>
              <a:gdLst>
                <a:gd name="T0" fmla="*/ 170 w 218"/>
                <a:gd name="T1" fmla="*/ 225 h 225"/>
                <a:gd name="T2" fmla="*/ 170 w 218"/>
                <a:gd name="T3" fmla="*/ 225 h 225"/>
                <a:gd name="T4" fmla="*/ 171 w 218"/>
                <a:gd name="T5" fmla="*/ 213 h 225"/>
                <a:gd name="T6" fmla="*/ 174 w 218"/>
                <a:gd name="T7" fmla="*/ 201 h 225"/>
                <a:gd name="T8" fmla="*/ 179 w 218"/>
                <a:gd name="T9" fmla="*/ 190 h 225"/>
                <a:gd name="T10" fmla="*/ 183 w 218"/>
                <a:gd name="T11" fmla="*/ 179 h 225"/>
                <a:gd name="T12" fmla="*/ 190 w 218"/>
                <a:gd name="T13" fmla="*/ 168 h 225"/>
                <a:gd name="T14" fmla="*/ 199 w 218"/>
                <a:gd name="T15" fmla="*/ 159 h 225"/>
                <a:gd name="T16" fmla="*/ 207 w 218"/>
                <a:gd name="T17" fmla="*/ 151 h 225"/>
                <a:gd name="T18" fmla="*/ 218 w 218"/>
                <a:gd name="T19" fmla="*/ 145 h 225"/>
                <a:gd name="T20" fmla="*/ 128 w 218"/>
                <a:gd name="T21" fmla="*/ 0 h 225"/>
                <a:gd name="T22" fmla="*/ 128 w 218"/>
                <a:gd name="T23" fmla="*/ 0 h 225"/>
                <a:gd name="T24" fmla="*/ 114 w 218"/>
                <a:gd name="T25" fmla="*/ 8 h 225"/>
                <a:gd name="T26" fmla="*/ 101 w 218"/>
                <a:gd name="T27" fmla="*/ 19 h 225"/>
                <a:gd name="T28" fmla="*/ 89 w 218"/>
                <a:gd name="T29" fmla="*/ 30 h 225"/>
                <a:gd name="T30" fmla="*/ 76 w 218"/>
                <a:gd name="T31" fmla="*/ 41 h 225"/>
                <a:gd name="T32" fmla="*/ 65 w 218"/>
                <a:gd name="T33" fmla="*/ 53 h 225"/>
                <a:gd name="T34" fmla="*/ 56 w 218"/>
                <a:gd name="T35" fmla="*/ 66 h 225"/>
                <a:gd name="T36" fmla="*/ 45 w 218"/>
                <a:gd name="T37" fmla="*/ 78 h 225"/>
                <a:gd name="T38" fmla="*/ 37 w 218"/>
                <a:gd name="T39" fmla="*/ 92 h 225"/>
                <a:gd name="T40" fmla="*/ 30 w 218"/>
                <a:gd name="T41" fmla="*/ 107 h 225"/>
                <a:gd name="T42" fmla="*/ 22 w 218"/>
                <a:gd name="T43" fmla="*/ 121 h 225"/>
                <a:gd name="T44" fmla="*/ 16 w 218"/>
                <a:gd name="T45" fmla="*/ 137 h 225"/>
                <a:gd name="T46" fmla="*/ 11 w 218"/>
                <a:gd name="T47" fmla="*/ 152 h 225"/>
                <a:gd name="T48" fmla="*/ 6 w 218"/>
                <a:gd name="T49" fmla="*/ 170 h 225"/>
                <a:gd name="T50" fmla="*/ 3 w 218"/>
                <a:gd name="T51" fmla="*/ 187 h 225"/>
                <a:gd name="T52" fmla="*/ 2 w 218"/>
                <a:gd name="T53" fmla="*/ 204 h 225"/>
                <a:gd name="T54" fmla="*/ 0 w 218"/>
                <a:gd name="T55" fmla="*/ 221 h 225"/>
                <a:gd name="T56" fmla="*/ 170 w 218"/>
                <a:gd name="T5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8" h="225">
                  <a:moveTo>
                    <a:pt x="170" y="225"/>
                  </a:moveTo>
                  <a:lnTo>
                    <a:pt x="170" y="225"/>
                  </a:lnTo>
                  <a:lnTo>
                    <a:pt x="171" y="213"/>
                  </a:lnTo>
                  <a:lnTo>
                    <a:pt x="174" y="201"/>
                  </a:lnTo>
                  <a:lnTo>
                    <a:pt x="179" y="190"/>
                  </a:lnTo>
                  <a:lnTo>
                    <a:pt x="183" y="179"/>
                  </a:lnTo>
                  <a:lnTo>
                    <a:pt x="190" y="168"/>
                  </a:lnTo>
                  <a:lnTo>
                    <a:pt x="199" y="159"/>
                  </a:lnTo>
                  <a:lnTo>
                    <a:pt x="207" y="151"/>
                  </a:lnTo>
                  <a:lnTo>
                    <a:pt x="218" y="145"/>
                  </a:lnTo>
                  <a:lnTo>
                    <a:pt x="128" y="0"/>
                  </a:lnTo>
                  <a:lnTo>
                    <a:pt x="128" y="0"/>
                  </a:lnTo>
                  <a:lnTo>
                    <a:pt x="114" y="8"/>
                  </a:lnTo>
                  <a:lnTo>
                    <a:pt x="101" y="19"/>
                  </a:lnTo>
                  <a:lnTo>
                    <a:pt x="89" y="30"/>
                  </a:lnTo>
                  <a:lnTo>
                    <a:pt x="76" y="41"/>
                  </a:lnTo>
                  <a:lnTo>
                    <a:pt x="65" y="53"/>
                  </a:lnTo>
                  <a:lnTo>
                    <a:pt x="56" y="66"/>
                  </a:lnTo>
                  <a:lnTo>
                    <a:pt x="45" y="78"/>
                  </a:lnTo>
                  <a:lnTo>
                    <a:pt x="37" y="92"/>
                  </a:lnTo>
                  <a:lnTo>
                    <a:pt x="30" y="107"/>
                  </a:lnTo>
                  <a:lnTo>
                    <a:pt x="22" y="121"/>
                  </a:lnTo>
                  <a:lnTo>
                    <a:pt x="16" y="137"/>
                  </a:lnTo>
                  <a:lnTo>
                    <a:pt x="11" y="152"/>
                  </a:lnTo>
                  <a:lnTo>
                    <a:pt x="6" y="170"/>
                  </a:lnTo>
                  <a:lnTo>
                    <a:pt x="3" y="187"/>
                  </a:lnTo>
                  <a:lnTo>
                    <a:pt x="2" y="204"/>
                  </a:lnTo>
                  <a:lnTo>
                    <a:pt x="0" y="221"/>
                  </a:lnTo>
                  <a:lnTo>
                    <a:pt x="170"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pic>
        <p:nvPicPr>
          <p:cNvPr id="86" name="Grafika 85" descr="Najpotrzebniejsze działania w transformacji niskoemisyjnej. &#10;&#10;Grafika przedstawia rozwój elektromobilności: 29%. ">
            <a:extLst>
              <a:ext uri="{FF2B5EF4-FFF2-40B4-BE49-F238E27FC236}">
                <a16:creationId xmlns:a16="http://schemas.microsoft.com/office/drawing/2014/main" id="{1D598E0F-132E-478A-9424-630F3CE06AB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25320" y="1652545"/>
            <a:ext cx="720000" cy="720000"/>
          </a:xfrm>
          <a:prstGeom prst="rect">
            <a:avLst/>
          </a:prstGeom>
        </p:spPr>
      </p:pic>
      <p:pic>
        <p:nvPicPr>
          <p:cNvPr id="87" name="Grafika 86" descr="Najpotrzebniejsze działania w transformacji niskoemisyjnej. &#10;&#10;Grafika przedstawia ocieplenie budynków: 39%.">
            <a:extLst>
              <a:ext uri="{FF2B5EF4-FFF2-40B4-BE49-F238E27FC236}">
                <a16:creationId xmlns:a16="http://schemas.microsoft.com/office/drawing/2014/main" id="{9341F9DC-97E8-48F9-8EB5-846F1251DB9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81337" y="1706545"/>
            <a:ext cx="612000" cy="612000"/>
          </a:xfrm>
          <a:prstGeom prst="rect">
            <a:avLst/>
          </a:prstGeom>
        </p:spPr>
      </p:pic>
      <p:sp>
        <p:nvSpPr>
          <p:cNvPr id="120" name="Prostokąt: zaokrąglone rogi 119">
            <a:extLst>
              <a:ext uri="{FF2B5EF4-FFF2-40B4-BE49-F238E27FC236}">
                <a16:creationId xmlns:a16="http://schemas.microsoft.com/office/drawing/2014/main" id="{3F4B499F-C032-4DF6-81CF-075B8603105C}"/>
              </a:ext>
            </a:extLst>
          </p:cNvPr>
          <p:cNvSpPr/>
          <p:nvPr/>
        </p:nvSpPr>
        <p:spPr>
          <a:xfrm>
            <a:off x="368135" y="1384735"/>
            <a:ext cx="8344895" cy="1819416"/>
          </a:xfrm>
          <a:prstGeom prst="roundRect">
            <a:avLst>
              <a:gd name="adj" fmla="val 10185"/>
            </a:avLst>
          </a:prstGeom>
          <a:noFill/>
          <a:ln w="6350">
            <a:solidFill>
              <a:srgbClr val="0066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1" name="pole tekstowe 120">
            <a:extLst>
              <a:ext uri="{FF2B5EF4-FFF2-40B4-BE49-F238E27FC236}">
                <a16:creationId xmlns:a16="http://schemas.microsoft.com/office/drawing/2014/main" id="{6A06857D-EC67-4A3B-9823-A04F840A14C0}"/>
              </a:ext>
            </a:extLst>
          </p:cNvPr>
          <p:cNvSpPr txBox="1"/>
          <p:nvPr/>
        </p:nvSpPr>
        <p:spPr>
          <a:xfrm>
            <a:off x="1657698" y="1260413"/>
            <a:ext cx="949085" cy="276999"/>
          </a:xfrm>
          <a:prstGeom prst="rect">
            <a:avLst/>
          </a:prstGeom>
          <a:solidFill>
            <a:schemeClr val="bg1"/>
          </a:solidFill>
          <a:ln>
            <a:noFill/>
          </a:ln>
        </p:spPr>
        <p:txBody>
          <a:bodyPr wrap="square">
            <a:spAutoFit/>
          </a:bodyPr>
          <a:lstStyle/>
          <a:p>
            <a:pPr algn="ctr"/>
            <a:r>
              <a:rPr lang="pl-PL" sz="1200" b="1">
                <a:solidFill>
                  <a:srgbClr val="006666"/>
                </a:solidFill>
              </a:rPr>
              <a:t>OGÓŁEM</a:t>
            </a:r>
          </a:p>
        </p:txBody>
      </p:sp>
      <p:grpSp>
        <p:nvGrpSpPr>
          <p:cNvPr id="125" name="Grupa 124">
            <a:extLst>
              <a:ext uri="{FF2B5EF4-FFF2-40B4-BE49-F238E27FC236}">
                <a16:creationId xmlns:a16="http://schemas.microsoft.com/office/drawing/2014/main" id="{C4B57668-39ED-42BB-965A-CD9DAEB45720}"/>
              </a:ext>
            </a:extLst>
          </p:cNvPr>
          <p:cNvGrpSpPr/>
          <p:nvPr/>
        </p:nvGrpSpPr>
        <p:grpSpPr>
          <a:xfrm>
            <a:off x="6120991" y="3539162"/>
            <a:ext cx="773832" cy="253916"/>
            <a:chOff x="2883006" y="1212625"/>
            <a:chExt cx="773832" cy="253916"/>
          </a:xfrm>
        </p:grpSpPr>
        <p:sp>
          <p:nvSpPr>
            <p:cNvPr id="136" name="pole tekstowe 135">
              <a:extLst>
                <a:ext uri="{FF2B5EF4-FFF2-40B4-BE49-F238E27FC236}">
                  <a16:creationId xmlns:a16="http://schemas.microsoft.com/office/drawing/2014/main" id="{9F889AE4-BD9E-42F7-8D35-E561CDA7E5BD}"/>
                </a:ext>
              </a:extLst>
            </p:cNvPr>
            <p:cNvSpPr txBox="1"/>
            <p:nvPr/>
          </p:nvSpPr>
          <p:spPr>
            <a:xfrm>
              <a:off x="2883006" y="1212625"/>
              <a:ext cx="773832" cy="253916"/>
            </a:xfrm>
            <a:prstGeom prst="rect">
              <a:avLst/>
            </a:prstGeom>
            <a:noFill/>
          </p:spPr>
          <p:txBody>
            <a:bodyPr wrap="square">
              <a:spAutoFit/>
            </a:bodyPr>
            <a:lstStyle/>
            <a:p>
              <a:pPr algn="ctr"/>
              <a:r>
                <a:rPr lang="pl-PL" sz="1050" b="1" i="0" u="none" strike="noStrike">
                  <a:solidFill>
                    <a:schemeClr val="tx1"/>
                  </a:solidFill>
                  <a:effectLst/>
                </a:rPr>
                <a:t>Ogółem</a:t>
              </a:r>
              <a:endParaRPr lang="pl-PL" sz="1050" b="1"/>
            </a:p>
          </p:txBody>
        </p:sp>
        <p:sp>
          <p:nvSpPr>
            <p:cNvPr id="137" name="Prostokąt 136">
              <a:extLst>
                <a:ext uri="{FF2B5EF4-FFF2-40B4-BE49-F238E27FC236}">
                  <a16:creationId xmlns:a16="http://schemas.microsoft.com/office/drawing/2014/main" id="{CE058687-2CD3-4E4F-A8AC-A9A6E991798C}"/>
                </a:ext>
              </a:extLst>
            </p:cNvPr>
            <p:cNvSpPr/>
            <p:nvPr/>
          </p:nvSpPr>
          <p:spPr>
            <a:xfrm rot="16200000">
              <a:off x="2891079" y="1295384"/>
              <a:ext cx="83119" cy="7782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grpSp>
      <p:grpSp>
        <p:nvGrpSpPr>
          <p:cNvPr id="126" name="Grupa 125">
            <a:extLst>
              <a:ext uri="{FF2B5EF4-FFF2-40B4-BE49-F238E27FC236}">
                <a16:creationId xmlns:a16="http://schemas.microsoft.com/office/drawing/2014/main" id="{AFC4E0CA-815F-42EC-A8B8-1E12054A5D57}"/>
              </a:ext>
            </a:extLst>
          </p:cNvPr>
          <p:cNvGrpSpPr/>
          <p:nvPr/>
        </p:nvGrpSpPr>
        <p:grpSpPr>
          <a:xfrm>
            <a:off x="7047272" y="3464748"/>
            <a:ext cx="1854388" cy="377536"/>
            <a:chOff x="7638503" y="1340599"/>
            <a:chExt cx="1854388" cy="377536"/>
          </a:xfrm>
        </p:grpSpPr>
        <p:grpSp>
          <p:nvGrpSpPr>
            <p:cNvPr id="130" name="Grupa 129">
              <a:extLst>
                <a:ext uri="{FF2B5EF4-FFF2-40B4-BE49-F238E27FC236}">
                  <a16:creationId xmlns:a16="http://schemas.microsoft.com/office/drawing/2014/main" id="{213AA944-19A5-4FDB-A7F4-02AF68864ACD}"/>
                </a:ext>
              </a:extLst>
            </p:cNvPr>
            <p:cNvGrpSpPr/>
            <p:nvPr/>
          </p:nvGrpSpPr>
          <p:grpSpPr>
            <a:xfrm>
              <a:off x="7639331" y="1464219"/>
              <a:ext cx="1853560" cy="253916"/>
              <a:chOff x="5075846" y="1297829"/>
              <a:chExt cx="1853560" cy="253916"/>
            </a:xfrm>
          </p:grpSpPr>
          <p:sp>
            <p:nvSpPr>
              <p:cNvPr id="134" name="pole tekstowe 133">
                <a:extLst>
                  <a:ext uri="{FF2B5EF4-FFF2-40B4-BE49-F238E27FC236}">
                    <a16:creationId xmlns:a16="http://schemas.microsoft.com/office/drawing/2014/main" id="{1122C557-8468-43A5-8E9D-A07045ECF359}"/>
                  </a:ext>
                </a:extLst>
              </p:cNvPr>
              <p:cNvSpPr txBox="1"/>
              <p:nvPr/>
            </p:nvSpPr>
            <p:spPr>
              <a:xfrm>
                <a:off x="5135903" y="1297829"/>
                <a:ext cx="1793503" cy="253916"/>
              </a:xfrm>
              <a:prstGeom prst="rect">
                <a:avLst/>
              </a:prstGeom>
              <a:noFill/>
            </p:spPr>
            <p:txBody>
              <a:bodyPr wrap="square" rtlCol="0">
                <a:spAutoFit/>
              </a:bodyPr>
              <a:lstStyle/>
              <a:p>
                <a:r>
                  <a:rPr lang="pl-PL" sz="1050"/>
                  <a:t>Kobiety </a:t>
                </a:r>
                <a:r>
                  <a:rPr lang="pl-PL" sz="800"/>
                  <a:t>       </a:t>
                </a:r>
              </a:p>
            </p:txBody>
          </p:sp>
          <p:sp>
            <p:nvSpPr>
              <p:cNvPr id="135" name="Prostokąt 134">
                <a:extLst>
                  <a:ext uri="{FF2B5EF4-FFF2-40B4-BE49-F238E27FC236}">
                    <a16:creationId xmlns:a16="http://schemas.microsoft.com/office/drawing/2014/main" id="{3F964D10-38C6-443C-AA59-99B4EF5FD03E}"/>
                  </a:ext>
                </a:extLst>
              </p:cNvPr>
              <p:cNvSpPr/>
              <p:nvPr/>
            </p:nvSpPr>
            <p:spPr>
              <a:xfrm rot="16200000">
                <a:off x="5073198" y="1359308"/>
                <a:ext cx="83119" cy="77824"/>
              </a:xfrm>
              <a:prstGeom prst="rect">
                <a:avLst/>
              </a:prstGeom>
              <a:solidFill>
                <a:srgbClr val="BC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grpSp>
        <p:grpSp>
          <p:nvGrpSpPr>
            <p:cNvPr id="131" name="Grupa 130">
              <a:extLst>
                <a:ext uri="{FF2B5EF4-FFF2-40B4-BE49-F238E27FC236}">
                  <a16:creationId xmlns:a16="http://schemas.microsoft.com/office/drawing/2014/main" id="{63D3F18E-2D0B-47AB-A40D-760CB9C7A96A}"/>
                </a:ext>
              </a:extLst>
            </p:cNvPr>
            <p:cNvGrpSpPr/>
            <p:nvPr/>
          </p:nvGrpSpPr>
          <p:grpSpPr>
            <a:xfrm>
              <a:off x="7638503" y="1340599"/>
              <a:ext cx="1665758" cy="253916"/>
              <a:chOff x="6790992" y="1300148"/>
              <a:chExt cx="1665758" cy="253916"/>
            </a:xfrm>
          </p:grpSpPr>
          <p:sp>
            <p:nvSpPr>
              <p:cNvPr id="132" name="Prostokąt 131">
                <a:extLst>
                  <a:ext uri="{FF2B5EF4-FFF2-40B4-BE49-F238E27FC236}">
                    <a16:creationId xmlns:a16="http://schemas.microsoft.com/office/drawing/2014/main" id="{3632B07F-EB4C-435B-9354-8553975EE671}"/>
                  </a:ext>
                </a:extLst>
              </p:cNvPr>
              <p:cNvSpPr/>
              <p:nvPr/>
            </p:nvSpPr>
            <p:spPr>
              <a:xfrm rot="16200000">
                <a:off x="6788344" y="1364273"/>
                <a:ext cx="83119" cy="77824"/>
              </a:xfrm>
              <a:prstGeom prst="rect">
                <a:avLst/>
              </a:prstGeom>
              <a:solidFill>
                <a:srgbClr val="FFA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sp>
            <p:nvSpPr>
              <p:cNvPr id="133" name="pole tekstowe 132">
                <a:extLst>
                  <a:ext uri="{FF2B5EF4-FFF2-40B4-BE49-F238E27FC236}">
                    <a16:creationId xmlns:a16="http://schemas.microsoft.com/office/drawing/2014/main" id="{226CB2B4-9895-436B-87D7-40076A6F0E93}"/>
                  </a:ext>
                </a:extLst>
              </p:cNvPr>
              <p:cNvSpPr txBox="1"/>
              <p:nvPr/>
            </p:nvSpPr>
            <p:spPr>
              <a:xfrm>
                <a:off x="6853560" y="1300148"/>
                <a:ext cx="1603190" cy="253916"/>
              </a:xfrm>
              <a:prstGeom prst="rect">
                <a:avLst/>
              </a:prstGeom>
              <a:noFill/>
            </p:spPr>
            <p:txBody>
              <a:bodyPr wrap="square">
                <a:spAutoFit/>
              </a:bodyPr>
              <a:lstStyle/>
              <a:p>
                <a:r>
                  <a:rPr lang="pl-PL" sz="1050"/>
                  <a:t>Mężczyźni</a:t>
                </a:r>
              </a:p>
            </p:txBody>
          </p:sp>
        </p:grpSp>
      </p:grpSp>
      <p:grpSp>
        <p:nvGrpSpPr>
          <p:cNvPr id="127" name="Grupa 126">
            <a:extLst>
              <a:ext uri="{FF2B5EF4-FFF2-40B4-BE49-F238E27FC236}">
                <a16:creationId xmlns:a16="http://schemas.microsoft.com/office/drawing/2014/main" id="{0CCAF047-BE07-4EA7-B317-EC85EFDB5E3B}"/>
              </a:ext>
            </a:extLst>
          </p:cNvPr>
          <p:cNvGrpSpPr>
            <a:grpSpLocks noChangeAspect="1"/>
          </p:cNvGrpSpPr>
          <p:nvPr/>
        </p:nvGrpSpPr>
        <p:grpSpPr>
          <a:xfrm>
            <a:off x="7911449" y="3437816"/>
            <a:ext cx="312734" cy="381723"/>
            <a:chOff x="7615238" y="4507544"/>
            <a:chExt cx="532724" cy="650245"/>
          </a:xfrm>
          <a:solidFill>
            <a:srgbClr val="AD9485"/>
          </a:solidFill>
        </p:grpSpPr>
        <p:sp>
          <p:nvSpPr>
            <p:cNvPr id="128" name="Freeform 12">
              <a:extLst>
                <a:ext uri="{FF2B5EF4-FFF2-40B4-BE49-F238E27FC236}">
                  <a16:creationId xmlns:a16="http://schemas.microsoft.com/office/drawing/2014/main" id="{57ACD0F0-8537-48A4-B2EA-2870C7D32294}"/>
                </a:ext>
              </a:extLst>
            </p:cNvPr>
            <p:cNvSpPr>
              <a:spLocks noEditPoints="1"/>
            </p:cNvSpPr>
            <p:nvPr/>
          </p:nvSpPr>
          <p:spPr bwMode="auto">
            <a:xfrm>
              <a:off x="7615238" y="4508501"/>
              <a:ext cx="230188" cy="649288"/>
            </a:xfrm>
            <a:custGeom>
              <a:avLst/>
              <a:gdLst>
                <a:gd name="T0" fmla="*/ 447 w 1015"/>
                <a:gd name="T1" fmla="*/ 782 h 2861"/>
                <a:gd name="T2" fmla="*/ 354 w 1015"/>
                <a:gd name="T3" fmla="*/ 756 h 2861"/>
                <a:gd name="T4" fmla="*/ 272 w 1015"/>
                <a:gd name="T5" fmla="*/ 709 h 2861"/>
                <a:gd name="T6" fmla="*/ 204 w 1015"/>
                <a:gd name="T7" fmla="*/ 643 h 2861"/>
                <a:gd name="T8" fmla="*/ 153 w 1015"/>
                <a:gd name="T9" fmla="*/ 565 h 2861"/>
                <a:gd name="T10" fmla="*/ 122 w 1015"/>
                <a:gd name="T11" fmla="*/ 472 h 2861"/>
                <a:gd name="T12" fmla="*/ 113 w 1015"/>
                <a:gd name="T13" fmla="*/ 392 h 2861"/>
                <a:gd name="T14" fmla="*/ 126 w 1015"/>
                <a:gd name="T15" fmla="*/ 294 h 2861"/>
                <a:gd name="T16" fmla="*/ 161 w 1015"/>
                <a:gd name="T17" fmla="*/ 205 h 2861"/>
                <a:gd name="T18" fmla="*/ 216 w 1015"/>
                <a:gd name="T19" fmla="*/ 128 h 2861"/>
                <a:gd name="T20" fmla="*/ 288 w 1015"/>
                <a:gd name="T21" fmla="*/ 66 h 2861"/>
                <a:gd name="T22" fmla="*/ 372 w 1015"/>
                <a:gd name="T23" fmla="*/ 23 h 2861"/>
                <a:gd name="T24" fmla="*/ 467 w 1015"/>
                <a:gd name="T25" fmla="*/ 2 h 2861"/>
                <a:gd name="T26" fmla="*/ 548 w 1015"/>
                <a:gd name="T27" fmla="*/ 2 h 2861"/>
                <a:gd name="T28" fmla="*/ 643 w 1015"/>
                <a:gd name="T29" fmla="*/ 23 h 2861"/>
                <a:gd name="T30" fmla="*/ 728 w 1015"/>
                <a:gd name="T31" fmla="*/ 66 h 2861"/>
                <a:gd name="T32" fmla="*/ 799 w 1015"/>
                <a:gd name="T33" fmla="*/ 128 h 2861"/>
                <a:gd name="T34" fmla="*/ 854 w 1015"/>
                <a:gd name="T35" fmla="*/ 205 h 2861"/>
                <a:gd name="T36" fmla="*/ 889 w 1015"/>
                <a:gd name="T37" fmla="*/ 294 h 2861"/>
                <a:gd name="T38" fmla="*/ 902 w 1015"/>
                <a:gd name="T39" fmla="*/ 392 h 2861"/>
                <a:gd name="T40" fmla="*/ 893 w 1015"/>
                <a:gd name="T41" fmla="*/ 472 h 2861"/>
                <a:gd name="T42" fmla="*/ 863 w 1015"/>
                <a:gd name="T43" fmla="*/ 565 h 2861"/>
                <a:gd name="T44" fmla="*/ 811 w 1015"/>
                <a:gd name="T45" fmla="*/ 643 h 2861"/>
                <a:gd name="T46" fmla="*/ 743 w 1015"/>
                <a:gd name="T47" fmla="*/ 709 h 2861"/>
                <a:gd name="T48" fmla="*/ 661 w 1015"/>
                <a:gd name="T49" fmla="*/ 756 h 2861"/>
                <a:gd name="T50" fmla="*/ 568 w 1015"/>
                <a:gd name="T51" fmla="*/ 782 h 2861"/>
                <a:gd name="T52" fmla="*/ 682 w 1015"/>
                <a:gd name="T53" fmla="*/ 2861 h 2861"/>
                <a:gd name="T54" fmla="*/ 713 w 1015"/>
                <a:gd name="T55" fmla="*/ 2856 h 2861"/>
                <a:gd name="T56" fmla="*/ 734 w 1015"/>
                <a:gd name="T57" fmla="*/ 2832 h 2861"/>
                <a:gd name="T58" fmla="*/ 766 w 1015"/>
                <a:gd name="T59" fmla="*/ 2735 h 2861"/>
                <a:gd name="T60" fmla="*/ 823 w 1015"/>
                <a:gd name="T61" fmla="*/ 2442 h 2861"/>
                <a:gd name="T62" fmla="*/ 882 w 1015"/>
                <a:gd name="T63" fmla="*/ 2097 h 2861"/>
                <a:gd name="T64" fmla="*/ 911 w 1015"/>
                <a:gd name="T65" fmla="*/ 2034 h 2861"/>
                <a:gd name="T66" fmla="*/ 954 w 1015"/>
                <a:gd name="T67" fmla="*/ 1970 h 2861"/>
                <a:gd name="T68" fmla="*/ 979 w 1015"/>
                <a:gd name="T69" fmla="*/ 1837 h 2861"/>
                <a:gd name="T70" fmla="*/ 1012 w 1015"/>
                <a:gd name="T71" fmla="*/ 1457 h 2861"/>
                <a:gd name="T72" fmla="*/ 1013 w 1015"/>
                <a:gd name="T73" fmla="*/ 1164 h 2861"/>
                <a:gd name="T74" fmla="*/ 1005 w 1015"/>
                <a:gd name="T75" fmla="*/ 1081 h 2861"/>
                <a:gd name="T76" fmla="*/ 975 w 1015"/>
                <a:gd name="T77" fmla="*/ 1034 h 2861"/>
                <a:gd name="T78" fmla="*/ 917 w 1015"/>
                <a:gd name="T79" fmla="*/ 992 h 2861"/>
                <a:gd name="T80" fmla="*/ 778 w 1015"/>
                <a:gd name="T81" fmla="*/ 939 h 2861"/>
                <a:gd name="T82" fmla="*/ 555 w 1015"/>
                <a:gd name="T83" fmla="*/ 906 h 2861"/>
                <a:gd name="T84" fmla="*/ 366 w 1015"/>
                <a:gd name="T85" fmla="*/ 914 h 2861"/>
                <a:gd name="T86" fmla="*/ 162 w 1015"/>
                <a:gd name="T87" fmla="*/ 963 h 2861"/>
                <a:gd name="T88" fmla="*/ 72 w 1015"/>
                <a:gd name="T89" fmla="*/ 1007 h 2861"/>
                <a:gd name="T90" fmla="*/ 24 w 1015"/>
                <a:gd name="T91" fmla="*/ 1052 h 2861"/>
                <a:gd name="T92" fmla="*/ 7 w 1015"/>
                <a:gd name="T93" fmla="*/ 1102 h 2861"/>
                <a:gd name="T94" fmla="*/ 0 w 1015"/>
                <a:gd name="T95" fmla="*/ 1284 h 2861"/>
                <a:gd name="T96" fmla="*/ 12 w 1015"/>
                <a:gd name="T97" fmla="*/ 1597 h 2861"/>
                <a:gd name="T98" fmla="*/ 49 w 1015"/>
                <a:gd name="T99" fmla="*/ 1923 h 2861"/>
                <a:gd name="T100" fmla="*/ 72 w 1015"/>
                <a:gd name="T101" fmla="*/ 1992 h 2861"/>
                <a:gd name="T102" fmla="*/ 117 w 1015"/>
                <a:gd name="T103" fmla="*/ 2053 h 2861"/>
                <a:gd name="T104" fmla="*/ 138 w 1015"/>
                <a:gd name="T105" fmla="*/ 2117 h 2861"/>
                <a:gd name="T106" fmla="*/ 223 w 1015"/>
                <a:gd name="T107" fmla="*/ 2619 h 2861"/>
                <a:gd name="T108" fmla="*/ 258 w 1015"/>
                <a:gd name="T109" fmla="*/ 2767 h 2861"/>
                <a:gd name="T110" fmla="*/ 290 w 1015"/>
                <a:gd name="T111" fmla="*/ 2844 h 2861"/>
                <a:gd name="T112" fmla="*/ 314 w 1015"/>
                <a:gd name="T113" fmla="*/ 2859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5" h="2861">
                  <a:moveTo>
                    <a:pt x="508" y="786"/>
                  </a:moveTo>
                  <a:lnTo>
                    <a:pt x="508" y="786"/>
                  </a:lnTo>
                  <a:lnTo>
                    <a:pt x="487" y="786"/>
                  </a:lnTo>
                  <a:lnTo>
                    <a:pt x="467" y="784"/>
                  </a:lnTo>
                  <a:lnTo>
                    <a:pt x="447" y="782"/>
                  </a:lnTo>
                  <a:lnTo>
                    <a:pt x="428" y="779"/>
                  </a:lnTo>
                  <a:lnTo>
                    <a:pt x="409" y="774"/>
                  </a:lnTo>
                  <a:lnTo>
                    <a:pt x="390" y="769"/>
                  </a:lnTo>
                  <a:lnTo>
                    <a:pt x="372" y="763"/>
                  </a:lnTo>
                  <a:lnTo>
                    <a:pt x="354" y="756"/>
                  </a:lnTo>
                  <a:lnTo>
                    <a:pt x="336" y="748"/>
                  </a:lnTo>
                  <a:lnTo>
                    <a:pt x="320" y="740"/>
                  </a:lnTo>
                  <a:lnTo>
                    <a:pt x="303" y="730"/>
                  </a:lnTo>
                  <a:lnTo>
                    <a:pt x="288" y="720"/>
                  </a:lnTo>
                  <a:lnTo>
                    <a:pt x="272" y="709"/>
                  </a:lnTo>
                  <a:lnTo>
                    <a:pt x="257" y="697"/>
                  </a:lnTo>
                  <a:lnTo>
                    <a:pt x="243" y="685"/>
                  </a:lnTo>
                  <a:lnTo>
                    <a:pt x="229" y="671"/>
                  </a:lnTo>
                  <a:lnTo>
                    <a:pt x="216" y="658"/>
                  </a:lnTo>
                  <a:lnTo>
                    <a:pt x="204" y="643"/>
                  </a:lnTo>
                  <a:lnTo>
                    <a:pt x="192" y="629"/>
                  </a:lnTo>
                  <a:lnTo>
                    <a:pt x="181" y="613"/>
                  </a:lnTo>
                  <a:lnTo>
                    <a:pt x="170" y="598"/>
                  </a:lnTo>
                  <a:lnTo>
                    <a:pt x="161" y="581"/>
                  </a:lnTo>
                  <a:lnTo>
                    <a:pt x="153" y="565"/>
                  </a:lnTo>
                  <a:lnTo>
                    <a:pt x="145" y="547"/>
                  </a:lnTo>
                  <a:lnTo>
                    <a:pt x="137" y="528"/>
                  </a:lnTo>
                  <a:lnTo>
                    <a:pt x="131" y="511"/>
                  </a:lnTo>
                  <a:lnTo>
                    <a:pt x="126" y="492"/>
                  </a:lnTo>
                  <a:lnTo>
                    <a:pt x="122" y="472"/>
                  </a:lnTo>
                  <a:lnTo>
                    <a:pt x="119" y="454"/>
                  </a:lnTo>
                  <a:lnTo>
                    <a:pt x="115" y="433"/>
                  </a:lnTo>
                  <a:lnTo>
                    <a:pt x="114" y="413"/>
                  </a:lnTo>
                  <a:lnTo>
                    <a:pt x="113" y="392"/>
                  </a:lnTo>
                  <a:lnTo>
                    <a:pt x="113" y="392"/>
                  </a:lnTo>
                  <a:lnTo>
                    <a:pt x="114" y="373"/>
                  </a:lnTo>
                  <a:lnTo>
                    <a:pt x="115" y="352"/>
                  </a:lnTo>
                  <a:lnTo>
                    <a:pt x="119" y="332"/>
                  </a:lnTo>
                  <a:lnTo>
                    <a:pt x="122" y="314"/>
                  </a:lnTo>
                  <a:lnTo>
                    <a:pt x="126" y="294"/>
                  </a:lnTo>
                  <a:lnTo>
                    <a:pt x="131" y="275"/>
                  </a:lnTo>
                  <a:lnTo>
                    <a:pt x="137" y="257"/>
                  </a:lnTo>
                  <a:lnTo>
                    <a:pt x="145" y="239"/>
                  </a:lnTo>
                  <a:lnTo>
                    <a:pt x="153" y="221"/>
                  </a:lnTo>
                  <a:lnTo>
                    <a:pt x="161" y="205"/>
                  </a:lnTo>
                  <a:lnTo>
                    <a:pt x="170" y="188"/>
                  </a:lnTo>
                  <a:lnTo>
                    <a:pt x="181" y="173"/>
                  </a:lnTo>
                  <a:lnTo>
                    <a:pt x="192" y="157"/>
                  </a:lnTo>
                  <a:lnTo>
                    <a:pt x="204" y="143"/>
                  </a:lnTo>
                  <a:lnTo>
                    <a:pt x="216" y="128"/>
                  </a:lnTo>
                  <a:lnTo>
                    <a:pt x="229" y="115"/>
                  </a:lnTo>
                  <a:lnTo>
                    <a:pt x="243" y="101"/>
                  </a:lnTo>
                  <a:lnTo>
                    <a:pt x="257" y="89"/>
                  </a:lnTo>
                  <a:lnTo>
                    <a:pt x="272" y="77"/>
                  </a:lnTo>
                  <a:lnTo>
                    <a:pt x="288" y="66"/>
                  </a:lnTo>
                  <a:lnTo>
                    <a:pt x="303" y="56"/>
                  </a:lnTo>
                  <a:lnTo>
                    <a:pt x="320" y="46"/>
                  </a:lnTo>
                  <a:lnTo>
                    <a:pt x="336" y="38"/>
                  </a:lnTo>
                  <a:lnTo>
                    <a:pt x="354" y="30"/>
                  </a:lnTo>
                  <a:lnTo>
                    <a:pt x="372" y="23"/>
                  </a:lnTo>
                  <a:lnTo>
                    <a:pt x="390" y="17"/>
                  </a:lnTo>
                  <a:lnTo>
                    <a:pt x="409" y="12"/>
                  </a:lnTo>
                  <a:lnTo>
                    <a:pt x="428" y="7"/>
                  </a:lnTo>
                  <a:lnTo>
                    <a:pt x="447" y="4"/>
                  </a:lnTo>
                  <a:lnTo>
                    <a:pt x="467" y="2"/>
                  </a:lnTo>
                  <a:lnTo>
                    <a:pt x="487" y="0"/>
                  </a:lnTo>
                  <a:lnTo>
                    <a:pt x="508" y="0"/>
                  </a:lnTo>
                  <a:lnTo>
                    <a:pt x="508" y="0"/>
                  </a:lnTo>
                  <a:lnTo>
                    <a:pt x="528" y="0"/>
                  </a:lnTo>
                  <a:lnTo>
                    <a:pt x="548" y="2"/>
                  </a:lnTo>
                  <a:lnTo>
                    <a:pt x="568" y="4"/>
                  </a:lnTo>
                  <a:lnTo>
                    <a:pt x="587" y="7"/>
                  </a:lnTo>
                  <a:lnTo>
                    <a:pt x="606" y="12"/>
                  </a:lnTo>
                  <a:lnTo>
                    <a:pt x="625" y="17"/>
                  </a:lnTo>
                  <a:lnTo>
                    <a:pt x="643" y="23"/>
                  </a:lnTo>
                  <a:lnTo>
                    <a:pt x="661" y="30"/>
                  </a:lnTo>
                  <a:lnTo>
                    <a:pt x="679" y="38"/>
                  </a:lnTo>
                  <a:lnTo>
                    <a:pt x="695" y="46"/>
                  </a:lnTo>
                  <a:lnTo>
                    <a:pt x="712" y="56"/>
                  </a:lnTo>
                  <a:lnTo>
                    <a:pt x="728" y="66"/>
                  </a:lnTo>
                  <a:lnTo>
                    <a:pt x="743" y="77"/>
                  </a:lnTo>
                  <a:lnTo>
                    <a:pt x="759" y="89"/>
                  </a:lnTo>
                  <a:lnTo>
                    <a:pt x="773" y="101"/>
                  </a:lnTo>
                  <a:lnTo>
                    <a:pt x="787" y="115"/>
                  </a:lnTo>
                  <a:lnTo>
                    <a:pt x="799" y="128"/>
                  </a:lnTo>
                  <a:lnTo>
                    <a:pt x="811" y="143"/>
                  </a:lnTo>
                  <a:lnTo>
                    <a:pt x="824" y="157"/>
                  </a:lnTo>
                  <a:lnTo>
                    <a:pt x="834" y="173"/>
                  </a:lnTo>
                  <a:lnTo>
                    <a:pt x="845" y="188"/>
                  </a:lnTo>
                  <a:lnTo>
                    <a:pt x="854" y="205"/>
                  </a:lnTo>
                  <a:lnTo>
                    <a:pt x="863" y="221"/>
                  </a:lnTo>
                  <a:lnTo>
                    <a:pt x="871" y="239"/>
                  </a:lnTo>
                  <a:lnTo>
                    <a:pt x="878" y="257"/>
                  </a:lnTo>
                  <a:lnTo>
                    <a:pt x="884" y="275"/>
                  </a:lnTo>
                  <a:lnTo>
                    <a:pt x="889" y="294"/>
                  </a:lnTo>
                  <a:lnTo>
                    <a:pt x="893" y="314"/>
                  </a:lnTo>
                  <a:lnTo>
                    <a:pt x="898" y="332"/>
                  </a:lnTo>
                  <a:lnTo>
                    <a:pt x="900" y="352"/>
                  </a:lnTo>
                  <a:lnTo>
                    <a:pt x="901" y="373"/>
                  </a:lnTo>
                  <a:lnTo>
                    <a:pt x="902" y="392"/>
                  </a:lnTo>
                  <a:lnTo>
                    <a:pt x="902" y="392"/>
                  </a:lnTo>
                  <a:lnTo>
                    <a:pt x="901" y="413"/>
                  </a:lnTo>
                  <a:lnTo>
                    <a:pt x="900" y="433"/>
                  </a:lnTo>
                  <a:lnTo>
                    <a:pt x="898" y="454"/>
                  </a:lnTo>
                  <a:lnTo>
                    <a:pt x="893" y="472"/>
                  </a:lnTo>
                  <a:lnTo>
                    <a:pt x="889" y="492"/>
                  </a:lnTo>
                  <a:lnTo>
                    <a:pt x="884" y="511"/>
                  </a:lnTo>
                  <a:lnTo>
                    <a:pt x="878" y="528"/>
                  </a:lnTo>
                  <a:lnTo>
                    <a:pt x="871" y="547"/>
                  </a:lnTo>
                  <a:lnTo>
                    <a:pt x="863" y="565"/>
                  </a:lnTo>
                  <a:lnTo>
                    <a:pt x="854" y="581"/>
                  </a:lnTo>
                  <a:lnTo>
                    <a:pt x="845" y="598"/>
                  </a:lnTo>
                  <a:lnTo>
                    <a:pt x="834" y="613"/>
                  </a:lnTo>
                  <a:lnTo>
                    <a:pt x="824" y="629"/>
                  </a:lnTo>
                  <a:lnTo>
                    <a:pt x="811" y="643"/>
                  </a:lnTo>
                  <a:lnTo>
                    <a:pt x="799" y="658"/>
                  </a:lnTo>
                  <a:lnTo>
                    <a:pt x="787" y="671"/>
                  </a:lnTo>
                  <a:lnTo>
                    <a:pt x="773" y="685"/>
                  </a:lnTo>
                  <a:lnTo>
                    <a:pt x="759" y="697"/>
                  </a:lnTo>
                  <a:lnTo>
                    <a:pt x="743" y="709"/>
                  </a:lnTo>
                  <a:lnTo>
                    <a:pt x="728" y="720"/>
                  </a:lnTo>
                  <a:lnTo>
                    <a:pt x="712" y="730"/>
                  </a:lnTo>
                  <a:lnTo>
                    <a:pt x="695" y="740"/>
                  </a:lnTo>
                  <a:lnTo>
                    <a:pt x="679" y="748"/>
                  </a:lnTo>
                  <a:lnTo>
                    <a:pt x="661" y="756"/>
                  </a:lnTo>
                  <a:lnTo>
                    <a:pt x="643" y="763"/>
                  </a:lnTo>
                  <a:lnTo>
                    <a:pt x="625" y="769"/>
                  </a:lnTo>
                  <a:lnTo>
                    <a:pt x="606" y="774"/>
                  </a:lnTo>
                  <a:lnTo>
                    <a:pt x="587" y="779"/>
                  </a:lnTo>
                  <a:lnTo>
                    <a:pt x="568" y="782"/>
                  </a:lnTo>
                  <a:lnTo>
                    <a:pt x="548" y="784"/>
                  </a:lnTo>
                  <a:lnTo>
                    <a:pt x="528" y="786"/>
                  </a:lnTo>
                  <a:lnTo>
                    <a:pt x="508" y="786"/>
                  </a:lnTo>
                  <a:lnTo>
                    <a:pt x="508" y="786"/>
                  </a:lnTo>
                  <a:close/>
                  <a:moveTo>
                    <a:pt x="682" y="2861"/>
                  </a:moveTo>
                  <a:lnTo>
                    <a:pt x="682" y="2861"/>
                  </a:lnTo>
                  <a:lnTo>
                    <a:pt x="695" y="2860"/>
                  </a:lnTo>
                  <a:lnTo>
                    <a:pt x="701" y="2859"/>
                  </a:lnTo>
                  <a:lnTo>
                    <a:pt x="708" y="2858"/>
                  </a:lnTo>
                  <a:lnTo>
                    <a:pt x="713" y="2856"/>
                  </a:lnTo>
                  <a:lnTo>
                    <a:pt x="717" y="2853"/>
                  </a:lnTo>
                  <a:lnTo>
                    <a:pt x="722" y="2849"/>
                  </a:lnTo>
                  <a:lnTo>
                    <a:pt x="726" y="2844"/>
                  </a:lnTo>
                  <a:lnTo>
                    <a:pt x="729" y="2838"/>
                  </a:lnTo>
                  <a:lnTo>
                    <a:pt x="734" y="2832"/>
                  </a:lnTo>
                  <a:lnTo>
                    <a:pt x="741" y="2815"/>
                  </a:lnTo>
                  <a:lnTo>
                    <a:pt x="749" y="2794"/>
                  </a:lnTo>
                  <a:lnTo>
                    <a:pt x="757" y="2767"/>
                  </a:lnTo>
                  <a:lnTo>
                    <a:pt x="757" y="2767"/>
                  </a:lnTo>
                  <a:lnTo>
                    <a:pt x="766" y="2735"/>
                  </a:lnTo>
                  <a:lnTo>
                    <a:pt x="775" y="2698"/>
                  </a:lnTo>
                  <a:lnTo>
                    <a:pt x="783" y="2660"/>
                  </a:lnTo>
                  <a:lnTo>
                    <a:pt x="792" y="2619"/>
                  </a:lnTo>
                  <a:lnTo>
                    <a:pt x="807" y="2532"/>
                  </a:lnTo>
                  <a:lnTo>
                    <a:pt x="823" y="2442"/>
                  </a:lnTo>
                  <a:lnTo>
                    <a:pt x="852" y="2264"/>
                  </a:lnTo>
                  <a:lnTo>
                    <a:pt x="864" y="2185"/>
                  </a:lnTo>
                  <a:lnTo>
                    <a:pt x="878" y="2117"/>
                  </a:lnTo>
                  <a:lnTo>
                    <a:pt x="878" y="2117"/>
                  </a:lnTo>
                  <a:lnTo>
                    <a:pt x="882" y="2097"/>
                  </a:lnTo>
                  <a:lnTo>
                    <a:pt x="887" y="2079"/>
                  </a:lnTo>
                  <a:lnTo>
                    <a:pt x="892" y="2066"/>
                  </a:lnTo>
                  <a:lnTo>
                    <a:pt x="899" y="2053"/>
                  </a:lnTo>
                  <a:lnTo>
                    <a:pt x="905" y="2043"/>
                  </a:lnTo>
                  <a:lnTo>
                    <a:pt x="911" y="2034"/>
                  </a:lnTo>
                  <a:lnTo>
                    <a:pt x="924" y="2017"/>
                  </a:lnTo>
                  <a:lnTo>
                    <a:pt x="937" y="2000"/>
                  </a:lnTo>
                  <a:lnTo>
                    <a:pt x="943" y="1992"/>
                  </a:lnTo>
                  <a:lnTo>
                    <a:pt x="948" y="1982"/>
                  </a:lnTo>
                  <a:lnTo>
                    <a:pt x="954" y="1970"/>
                  </a:lnTo>
                  <a:lnTo>
                    <a:pt x="959" y="1957"/>
                  </a:lnTo>
                  <a:lnTo>
                    <a:pt x="963" y="1941"/>
                  </a:lnTo>
                  <a:lnTo>
                    <a:pt x="966" y="1923"/>
                  </a:lnTo>
                  <a:lnTo>
                    <a:pt x="966" y="1923"/>
                  </a:lnTo>
                  <a:lnTo>
                    <a:pt x="979" y="1837"/>
                  </a:lnTo>
                  <a:lnTo>
                    <a:pt x="989" y="1753"/>
                  </a:lnTo>
                  <a:lnTo>
                    <a:pt x="997" y="1673"/>
                  </a:lnTo>
                  <a:lnTo>
                    <a:pt x="1004" y="1597"/>
                  </a:lnTo>
                  <a:lnTo>
                    <a:pt x="1009" y="1525"/>
                  </a:lnTo>
                  <a:lnTo>
                    <a:pt x="1012" y="1457"/>
                  </a:lnTo>
                  <a:lnTo>
                    <a:pt x="1014" y="1394"/>
                  </a:lnTo>
                  <a:lnTo>
                    <a:pt x="1015" y="1337"/>
                  </a:lnTo>
                  <a:lnTo>
                    <a:pt x="1015" y="1284"/>
                  </a:lnTo>
                  <a:lnTo>
                    <a:pt x="1015" y="1237"/>
                  </a:lnTo>
                  <a:lnTo>
                    <a:pt x="1013" y="1164"/>
                  </a:lnTo>
                  <a:lnTo>
                    <a:pt x="1010" y="1117"/>
                  </a:lnTo>
                  <a:lnTo>
                    <a:pt x="1009" y="1102"/>
                  </a:lnTo>
                  <a:lnTo>
                    <a:pt x="1009" y="1102"/>
                  </a:lnTo>
                  <a:lnTo>
                    <a:pt x="1007" y="1091"/>
                  </a:lnTo>
                  <a:lnTo>
                    <a:pt x="1005" y="1081"/>
                  </a:lnTo>
                  <a:lnTo>
                    <a:pt x="1002" y="1072"/>
                  </a:lnTo>
                  <a:lnTo>
                    <a:pt x="997" y="1062"/>
                  </a:lnTo>
                  <a:lnTo>
                    <a:pt x="991" y="1052"/>
                  </a:lnTo>
                  <a:lnTo>
                    <a:pt x="984" y="1043"/>
                  </a:lnTo>
                  <a:lnTo>
                    <a:pt x="975" y="1034"/>
                  </a:lnTo>
                  <a:lnTo>
                    <a:pt x="966" y="1025"/>
                  </a:lnTo>
                  <a:lnTo>
                    <a:pt x="956" y="1017"/>
                  </a:lnTo>
                  <a:lnTo>
                    <a:pt x="943" y="1007"/>
                  </a:lnTo>
                  <a:lnTo>
                    <a:pt x="931" y="999"/>
                  </a:lnTo>
                  <a:lnTo>
                    <a:pt x="917" y="992"/>
                  </a:lnTo>
                  <a:lnTo>
                    <a:pt x="903" y="983"/>
                  </a:lnTo>
                  <a:lnTo>
                    <a:pt x="887" y="976"/>
                  </a:lnTo>
                  <a:lnTo>
                    <a:pt x="854" y="963"/>
                  </a:lnTo>
                  <a:lnTo>
                    <a:pt x="817" y="950"/>
                  </a:lnTo>
                  <a:lnTo>
                    <a:pt x="778" y="939"/>
                  </a:lnTo>
                  <a:lnTo>
                    <a:pt x="737" y="928"/>
                  </a:lnTo>
                  <a:lnTo>
                    <a:pt x="693" y="920"/>
                  </a:lnTo>
                  <a:lnTo>
                    <a:pt x="649" y="914"/>
                  </a:lnTo>
                  <a:lnTo>
                    <a:pt x="602" y="909"/>
                  </a:lnTo>
                  <a:lnTo>
                    <a:pt x="555" y="906"/>
                  </a:lnTo>
                  <a:lnTo>
                    <a:pt x="508" y="906"/>
                  </a:lnTo>
                  <a:lnTo>
                    <a:pt x="508" y="906"/>
                  </a:lnTo>
                  <a:lnTo>
                    <a:pt x="460" y="906"/>
                  </a:lnTo>
                  <a:lnTo>
                    <a:pt x="413" y="909"/>
                  </a:lnTo>
                  <a:lnTo>
                    <a:pt x="366" y="914"/>
                  </a:lnTo>
                  <a:lnTo>
                    <a:pt x="322" y="920"/>
                  </a:lnTo>
                  <a:lnTo>
                    <a:pt x="278" y="928"/>
                  </a:lnTo>
                  <a:lnTo>
                    <a:pt x="237" y="939"/>
                  </a:lnTo>
                  <a:lnTo>
                    <a:pt x="198" y="950"/>
                  </a:lnTo>
                  <a:lnTo>
                    <a:pt x="162" y="963"/>
                  </a:lnTo>
                  <a:lnTo>
                    <a:pt x="128" y="976"/>
                  </a:lnTo>
                  <a:lnTo>
                    <a:pt x="112" y="983"/>
                  </a:lnTo>
                  <a:lnTo>
                    <a:pt x="98" y="992"/>
                  </a:lnTo>
                  <a:lnTo>
                    <a:pt x="84" y="999"/>
                  </a:lnTo>
                  <a:lnTo>
                    <a:pt x="72" y="1007"/>
                  </a:lnTo>
                  <a:lnTo>
                    <a:pt x="60" y="1017"/>
                  </a:lnTo>
                  <a:lnTo>
                    <a:pt x="49" y="1025"/>
                  </a:lnTo>
                  <a:lnTo>
                    <a:pt x="40" y="1034"/>
                  </a:lnTo>
                  <a:lnTo>
                    <a:pt x="31" y="1043"/>
                  </a:lnTo>
                  <a:lnTo>
                    <a:pt x="24" y="1052"/>
                  </a:lnTo>
                  <a:lnTo>
                    <a:pt x="18" y="1062"/>
                  </a:lnTo>
                  <a:lnTo>
                    <a:pt x="13" y="1072"/>
                  </a:lnTo>
                  <a:lnTo>
                    <a:pt x="10" y="1081"/>
                  </a:lnTo>
                  <a:lnTo>
                    <a:pt x="8" y="1091"/>
                  </a:lnTo>
                  <a:lnTo>
                    <a:pt x="7" y="1102"/>
                  </a:lnTo>
                  <a:lnTo>
                    <a:pt x="7" y="1102"/>
                  </a:lnTo>
                  <a:lnTo>
                    <a:pt x="6" y="1117"/>
                  </a:lnTo>
                  <a:lnTo>
                    <a:pt x="3" y="1164"/>
                  </a:lnTo>
                  <a:lnTo>
                    <a:pt x="0" y="1237"/>
                  </a:lnTo>
                  <a:lnTo>
                    <a:pt x="0" y="1284"/>
                  </a:lnTo>
                  <a:lnTo>
                    <a:pt x="0" y="1337"/>
                  </a:lnTo>
                  <a:lnTo>
                    <a:pt x="1" y="1394"/>
                  </a:lnTo>
                  <a:lnTo>
                    <a:pt x="3" y="1457"/>
                  </a:lnTo>
                  <a:lnTo>
                    <a:pt x="7" y="1525"/>
                  </a:lnTo>
                  <a:lnTo>
                    <a:pt x="12" y="1597"/>
                  </a:lnTo>
                  <a:lnTo>
                    <a:pt x="18" y="1673"/>
                  </a:lnTo>
                  <a:lnTo>
                    <a:pt x="26" y="1753"/>
                  </a:lnTo>
                  <a:lnTo>
                    <a:pt x="37" y="1837"/>
                  </a:lnTo>
                  <a:lnTo>
                    <a:pt x="49" y="1923"/>
                  </a:lnTo>
                  <a:lnTo>
                    <a:pt x="49" y="1923"/>
                  </a:lnTo>
                  <a:lnTo>
                    <a:pt x="52" y="1941"/>
                  </a:lnTo>
                  <a:lnTo>
                    <a:pt x="56" y="1957"/>
                  </a:lnTo>
                  <a:lnTo>
                    <a:pt x="62" y="1970"/>
                  </a:lnTo>
                  <a:lnTo>
                    <a:pt x="67" y="1982"/>
                  </a:lnTo>
                  <a:lnTo>
                    <a:pt x="72" y="1992"/>
                  </a:lnTo>
                  <a:lnTo>
                    <a:pt x="78" y="2000"/>
                  </a:lnTo>
                  <a:lnTo>
                    <a:pt x="92" y="2017"/>
                  </a:lnTo>
                  <a:lnTo>
                    <a:pt x="104" y="2034"/>
                  </a:lnTo>
                  <a:lnTo>
                    <a:pt x="110" y="2043"/>
                  </a:lnTo>
                  <a:lnTo>
                    <a:pt x="117" y="2053"/>
                  </a:lnTo>
                  <a:lnTo>
                    <a:pt x="123" y="2066"/>
                  </a:lnTo>
                  <a:lnTo>
                    <a:pt x="128" y="2079"/>
                  </a:lnTo>
                  <a:lnTo>
                    <a:pt x="133" y="2097"/>
                  </a:lnTo>
                  <a:lnTo>
                    <a:pt x="138" y="2117"/>
                  </a:lnTo>
                  <a:lnTo>
                    <a:pt x="138" y="2117"/>
                  </a:lnTo>
                  <a:lnTo>
                    <a:pt x="151" y="2185"/>
                  </a:lnTo>
                  <a:lnTo>
                    <a:pt x="164" y="2264"/>
                  </a:lnTo>
                  <a:lnTo>
                    <a:pt x="192" y="2442"/>
                  </a:lnTo>
                  <a:lnTo>
                    <a:pt x="208" y="2532"/>
                  </a:lnTo>
                  <a:lnTo>
                    <a:pt x="223" y="2619"/>
                  </a:lnTo>
                  <a:lnTo>
                    <a:pt x="232" y="2660"/>
                  </a:lnTo>
                  <a:lnTo>
                    <a:pt x="241" y="2698"/>
                  </a:lnTo>
                  <a:lnTo>
                    <a:pt x="249" y="2735"/>
                  </a:lnTo>
                  <a:lnTo>
                    <a:pt x="258" y="2767"/>
                  </a:lnTo>
                  <a:lnTo>
                    <a:pt x="258" y="2767"/>
                  </a:lnTo>
                  <a:lnTo>
                    <a:pt x="267" y="2794"/>
                  </a:lnTo>
                  <a:lnTo>
                    <a:pt x="274" y="2815"/>
                  </a:lnTo>
                  <a:lnTo>
                    <a:pt x="281" y="2832"/>
                  </a:lnTo>
                  <a:lnTo>
                    <a:pt x="286" y="2838"/>
                  </a:lnTo>
                  <a:lnTo>
                    <a:pt x="290" y="2844"/>
                  </a:lnTo>
                  <a:lnTo>
                    <a:pt x="293" y="2849"/>
                  </a:lnTo>
                  <a:lnTo>
                    <a:pt x="298" y="2853"/>
                  </a:lnTo>
                  <a:lnTo>
                    <a:pt x="302" y="2856"/>
                  </a:lnTo>
                  <a:lnTo>
                    <a:pt x="307" y="2858"/>
                  </a:lnTo>
                  <a:lnTo>
                    <a:pt x="314" y="2859"/>
                  </a:lnTo>
                  <a:lnTo>
                    <a:pt x="320" y="2860"/>
                  </a:lnTo>
                  <a:lnTo>
                    <a:pt x="334" y="2861"/>
                  </a:lnTo>
                  <a:lnTo>
                    <a:pt x="682" y="2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9" name="Freeform 13">
              <a:extLst>
                <a:ext uri="{FF2B5EF4-FFF2-40B4-BE49-F238E27FC236}">
                  <a16:creationId xmlns:a16="http://schemas.microsoft.com/office/drawing/2014/main" id="{D542D3F6-6BC0-4739-92AF-8628B46BA662}"/>
                </a:ext>
              </a:extLst>
            </p:cNvPr>
            <p:cNvSpPr>
              <a:spLocks noEditPoints="1"/>
            </p:cNvSpPr>
            <p:nvPr/>
          </p:nvSpPr>
          <p:spPr bwMode="auto">
            <a:xfrm>
              <a:off x="7879674" y="4507544"/>
              <a:ext cx="268288" cy="639763"/>
            </a:xfrm>
            <a:custGeom>
              <a:avLst/>
              <a:gdLst>
                <a:gd name="T0" fmla="*/ 532 w 1178"/>
                <a:gd name="T1" fmla="*/ 742 h 2821"/>
                <a:gd name="T2" fmla="*/ 444 w 1178"/>
                <a:gd name="T3" fmla="*/ 717 h 2821"/>
                <a:gd name="T4" fmla="*/ 366 w 1178"/>
                <a:gd name="T5" fmla="*/ 673 h 2821"/>
                <a:gd name="T6" fmla="*/ 301 w 1178"/>
                <a:gd name="T7" fmla="*/ 611 h 2821"/>
                <a:gd name="T8" fmla="*/ 252 w 1178"/>
                <a:gd name="T9" fmla="*/ 535 h 2821"/>
                <a:gd name="T10" fmla="*/ 223 w 1178"/>
                <a:gd name="T11" fmla="*/ 449 h 2821"/>
                <a:gd name="T12" fmla="*/ 216 w 1178"/>
                <a:gd name="T13" fmla="*/ 373 h 2821"/>
                <a:gd name="T14" fmla="*/ 227 w 1178"/>
                <a:gd name="T15" fmla="*/ 280 h 2821"/>
                <a:gd name="T16" fmla="*/ 260 w 1178"/>
                <a:gd name="T17" fmla="*/ 195 h 2821"/>
                <a:gd name="T18" fmla="*/ 312 w 1178"/>
                <a:gd name="T19" fmla="*/ 122 h 2821"/>
                <a:gd name="T20" fmla="*/ 381 w 1178"/>
                <a:gd name="T21" fmla="*/ 63 h 2821"/>
                <a:gd name="T22" fmla="*/ 460 w 1178"/>
                <a:gd name="T23" fmla="*/ 23 h 2821"/>
                <a:gd name="T24" fmla="*/ 551 w 1178"/>
                <a:gd name="T25" fmla="*/ 2 h 2821"/>
                <a:gd name="T26" fmla="*/ 627 w 1178"/>
                <a:gd name="T27" fmla="*/ 2 h 2821"/>
                <a:gd name="T28" fmla="*/ 718 w 1178"/>
                <a:gd name="T29" fmla="*/ 23 h 2821"/>
                <a:gd name="T30" fmla="*/ 797 w 1178"/>
                <a:gd name="T31" fmla="*/ 63 h 2821"/>
                <a:gd name="T32" fmla="*/ 866 w 1178"/>
                <a:gd name="T33" fmla="*/ 122 h 2821"/>
                <a:gd name="T34" fmla="*/ 918 w 1178"/>
                <a:gd name="T35" fmla="*/ 195 h 2821"/>
                <a:gd name="T36" fmla="*/ 951 w 1178"/>
                <a:gd name="T37" fmla="*/ 280 h 2821"/>
                <a:gd name="T38" fmla="*/ 962 w 1178"/>
                <a:gd name="T39" fmla="*/ 373 h 2821"/>
                <a:gd name="T40" fmla="*/ 955 w 1178"/>
                <a:gd name="T41" fmla="*/ 449 h 2821"/>
                <a:gd name="T42" fmla="*/ 926 w 1178"/>
                <a:gd name="T43" fmla="*/ 535 h 2821"/>
                <a:gd name="T44" fmla="*/ 877 w 1178"/>
                <a:gd name="T45" fmla="*/ 611 h 2821"/>
                <a:gd name="T46" fmla="*/ 812 w 1178"/>
                <a:gd name="T47" fmla="*/ 673 h 2821"/>
                <a:gd name="T48" fmla="*/ 734 w 1178"/>
                <a:gd name="T49" fmla="*/ 717 h 2821"/>
                <a:gd name="T50" fmla="*/ 646 w 1178"/>
                <a:gd name="T51" fmla="*/ 742 h 2821"/>
                <a:gd name="T52" fmla="*/ 657 w 1178"/>
                <a:gd name="T53" fmla="*/ 2821 h 2821"/>
                <a:gd name="T54" fmla="*/ 700 w 1178"/>
                <a:gd name="T55" fmla="*/ 2814 h 2821"/>
                <a:gd name="T56" fmla="*/ 724 w 1178"/>
                <a:gd name="T57" fmla="*/ 2786 h 2821"/>
                <a:gd name="T58" fmla="*/ 1052 w 1178"/>
                <a:gd name="T59" fmla="*/ 2273 h 2821"/>
                <a:gd name="T60" fmla="*/ 966 w 1178"/>
                <a:gd name="T61" fmla="*/ 1811 h 2821"/>
                <a:gd name="T62" fmla="*/ 984 w 1178"/>
                <a:gd name="T63" fmla="*/ 1849 h 2821"/>
                <a:gd name="T64" fmla="*/ 1038 w 1178"/>
                <a:gd name="T65" fmla="*/ 1885 h 2821"/>
                <a:gd name="T66" fmla="*/ 1072 w 1178"/>
                <a:gd name="T67" fmla="*/ 1889 h 2821"/>
                <a:gd name="T68" fmla="*/ 1113 w 1178"/>
                <a:gd name="T69" fmla="*/ 1881 h 2821"/>
                <a:gd name="T70" fmla="*/ 1154 w 1178"/>
                <a:gd name="T71" fmla="*/ 1849 h 2821"/>
                <a:gd name="T72" fmla="*/ 1176 w 1178"/>
                <a:gd name="T73" fmla="*/ 1802 h 2821"/>
                <a:gd name="T74" fmla="*/ 1009 w 1178"/>
                <a:gd name="T75" fmla="*/ 1026 h 2821"/>
                <a:gd name="T76" fmla="*/ 990 w 1178"/>
                <a:gd name="T77" fmla="*/ 996 h 2821"/>
                <a:gd name="T78" fmla="*/ 915 w 1178"/>
                <a:gd name="T79" fmla="*/ 940 h 2821"/>
                <a:gd name="T80" fmla="*/ 767 w 1178"/>
                <a:gd name="T81" fmla="*/ 886 h 2821"/>
                <a:gd name="T82" fmla="*/ 589 w 1178"/>
                <a:gd name="T83" fmla="*/ 866 h 2821"/>
                <a:gd name="T84" fmla="*/ 446 w 1178"/>
                <a:gd name="T85" fmla="*/ 879 h 2821"/>
                <a:gd name="T86" fmla="*/ 289 w 1178"/>
                <a:gd name="T87" fmla="*/ 927 h 2821"/>
                <a:gd name="T88" fmla="*/ 194 w 1178"/>
                <a:gd name="T89" fmla="*/ 989 h 2821"/>
                <a:gd name="T90" fmla="*/ 169 w 1178"/>
                <a:gd name="T91" fmla="*/ 1026 h 2821"/>
                <a:gd name="T92" fmla="*/ 1 w 1178"/>
                <a:gd name="T93" fmla="*/ 1791 h 2821"/>
                <a:gd name="T94" fmla="*/ 18 w 1178"/>
                <a:gd name="T95" fmla="*/ 1840 h 2821"/>
                <a:gd name="T96" fmla="*/ 56 w 1178"/>
                <a:gd name="T97" fmla="*/ 1875 h 2821"/>
                <a:gd name="T98" fmla="*/ 96 w 1178"/>
                <a:gd name="T99" fmla="*/ 1889 h 2821"/>
                <a:gd name="T100" fmla="*/ 133 w 1178"/>
                <a:gd name="T101" fmla="*/ 1887 h 2821"/>
                <a:gd name="T102" fmla="*/ 189 w 1178"/>
                <a:gd name="T103" fmla="*/ 1855 h 2821"/>
                <a:gd name="T104" fmla="*/ 210 w 1178"/>
                <a:gd name="T105" fmla="*/ 1819 h 2821"/>
                <a:gd name="T106" fmla="*/ 126 w 1178"/>
                <a:gd name="T107" fmla="*/ 2273 h 2821"/>
                <a:gd name="T108" fmla="*/ 448 w 1178"/>
                <a:gd name="T109" fmla="*/ 2767 h 2821"/>
                <a:gd name="T110" fmla="*/ 473 w 1178"/>
                <a:gd name="T111" fmla="*/ 2811 h 2821"/>
                <a:gd name="T112" fmla="*/ 522 w 1178"/>
                <a:gd name="T113" fmla="*/ 2821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8" h="2821">
                  <a:moveTo>
                    <a:pt x="589" y="746"/>
                  </a:moveTo>
                  <a:lnTo>
                    <a:pt x="589" y="746"/>
                  </a:lnTo>
                  <a:lnTo>
                    <a:pt x="569" y="746"/>
                  </a:lnTo>
                  <a:lnTo>
                    <a:pt x="551" y="744"/>
                  </a:lnTo>
                  <a:lnTo>
                    <a:pt x="532" y="742"/>
                  </a:lnTo>
                  <a:lnTo>
                    <a:pt x="513" y="739"/>
                  </a:lnTo>
                  <a:lnTo>
                    <a:pt x="496" y="735"/>
                  </a:lnTo>
                  <a:lnTo>
                    <a:pt x="478" y="730"/>
                  </a:lnTo>
                  <a:lnTo>
                    <a:pt x="460" y="724"/>
                  </a:lnTo>
                  <a:lnTo>
                    <a:pt x="444" y="717"/>
                  </a:lnTo>
                  <a:lnTo>
                    <a:pt x="427" y="710"/>
                  </a:lnTo>
                  <a:lnTo>
                    <a:pt x="411" y="702"/>
                  </a:lnTo>
                  <a:lnTo>
                    <a:pt x="395" y="693"/>
                  </a:lnTo>
                  <a:lnTo>
                    <a:pt x="381" y="683"/>
                  </a:lnTo>
                  <a:lnTo>
                    <a:pt x="366" y="673"/>
                  </a:lnTo>
                  <a:lnTo>
                    <a:pt x="351" y="661"/>
                  </a:lnTo>
                  <a:lnTo>
                    <a:pt x="338" y="650"/>
                  </a:lnTo>
                  <a:lnTo>
                    <a:pt x="325" y="638"/>
                  </a:lnTo>
                  <a:lnTo>
                    <a:pt x="312" y="624"/>
                  </a:lnTo>
                  <a:lnTo>
                    <a:pt x="301" y="611"/>
                  </a:lnTo>
                  <a:lnTo>
                    <a:pt x="289" y="597"/>
                  </a:lnTo>
                  <a:lnTo>
                    <a:pt x="279" y="583"/>
                  </a:lnTo>
                  <a:lnTo>
                    <a:pt x="270" y="567"/>
                  </a:lnTo>
                  <a:lnTo>
                    <a:pt x="260" y="552"/>
                  </a:lnTo>
                  <a:lnTo>
                    <a:pt x="252" y="535"/>
                  </a:lnTo>
                  <a:lnTo>
                    <a:pt x="245" y="518"/>
                  </a:lnTo>
                  <a:lnTo>
                    <a:pt x="238" y="502"/>
                  </a:lnTo>
                  <a:lnTo>
                    <a:pt x="232" y="484"/>
                  </a:lnTo>
                  <a:lnTo>
                    <a:pt x="227" y="467"/>
                  </a:lnTo>
                  <a:lnTo>
                    <a:pt x="223" y="449"/>
                  </a:lnTo>
                  <a:lnTo>
                    <a:pt x="220" y="430"/>
                  </a:lnTo>
                  <a:lnTo>
                    <a:pt x="218" y="412"/>
                  </a:lnTo>
                  <a:lnTo>
                    <a:pt x="217" y="393"/>
                  </a:lnTo>
                  <a:lnTo>
                    <a:pt x="216" y="373"/>
                  </a:lnTo>
                  <a:lnTo>
                    <a:pt x="216" y="373"/>
                  </a:lnTo>
                  <a:lnTo>
                    <a:pt x="217" y="353"/>
                  </a:lnTo>
                  <a:lnTo>
                    <a:pt x="218" y="335"/>
                  </a:lnTo>
                  <a:lnTo>
                    <a:pt x="220" y="316"/>
                  </a:lnTo>
                  <a:lnTo>
                    <a:pt x="223" y="298"/>
                  </a:lnTo>
                  <a:lnTo>
                    <a:pt x="227" y="280"/>
                  </a:lnTo>
                  <a:lnTo>
                    <a:pt x="232" y="262"/>
                  </a:lnTo>
                  <a:lnTo>
                    <a:pt x="238" y="245"/>
                  </a:lnTo>
                  <a:lnTo>
                    <a:pt x="245" y="227"/>
                  </a:lnTo>
                  <a:lnTo>
                    <a:pt x="252" y="210"/>
                  </a:lnTo>
                  <a:lnTo>
                    <a:pt x="260" y="195"/>
                  </a:lnTo>
                  <a:lnTo>
                    <a:pt x="270" y="179"/>
                  </a:lnTo>
                  <a:lnTo>
                    <a:pt x="279" y="164"/>
                  </a:lnTo>
                  <a:lnTo>
                    <a:pt x="289" y="149"/>
                  </a:lnTo>
                  <a:lnTo>
                    <a:pt x="301" y="136"/>
                  </a:lnTo>
                  <a:lnTo>
                    <a:pt x="312" y="122"/>
                  </a:lnTo>
                  <a:lnTo>
                    <a:pt x="325" y="109"/>
                  </a:lnTo>
                  <a:lnTo>
                    <a:pt x="338" y="96"/>
                  </a:lnTo>
                  <a:lnTo>
                    <a:pt x="351" y="85"/>
                  </a:lnTo>
                  <a:lnTo>
                    <a:pt x="366" y="74"/>
                  </a:lnTo>
                  <a:lnTo>
                    <a:pt x="381" y="63"/>
                  </a:lnTo>
                  <a:lnTo>
                    <a:pt x="395" y="54"/>
                  </a:lnTo>
                  <a:lnTo>
                    <a:pt x="411" y="45"/>
                  </a:lnTo>
                  <a:lnTo>
                    <a:pt x="427" y="36"/>
                  </a:lnTo>
                  <a:lnTo>
                    <a:pt x="444" y="29"/>
                  </a:lnTo>
                  <a:lnTo>
                    <a:pt x="460" y="23"/>
                  </a:lnTo>
                  <a:lnTo>
                    <a:pt x="478" y="17"/>
                  </a:lnTo>
                  <a:lnTo>
                    <a:pt x="496" y="11"/>
                  </a:lnTo>
                  <a:lnTo>
                    <a:pt x="513" y="7"/>
                  </a:lnTo>
                  <a:lnTo>
                    <a:pt x="532" y="4"/>
                  </a:lnTo>
                  <a:lnTo>
                    <a:pt x="551" y="2"/>
                  </a:lnTo>
                  <a:lnTo>
                    <a:pt x="569" y="0"/>
                  </a:lnTo>
                  <a:lnTo>
                    <a:pt x="589" y="0"/>
                  </a:lnTo>
                  <a:lnTo>
                    <a:pt x="589" y="0"/>
                  </a:lnTo>
                  <a:lnTo>
                    <a:pt x="608" y="0"/>
                  </a:lnTo>
                  <a:lnTo>
                    <a:pt x="627" y="2"/>
                  </a:lnTo>
                  <a:lnTo>
                    <a:pt x="646" y="4"/>
                  </a:lnTo>
                  <a:lnTo>
                    <a:pt x="665" y="7"/>
                  </a:lnTo>
                  <a:lnTo>
                    <a:pt x="682" y="11"/>
                  </a:lnTo>
                  <a:lnTo>
                    <a:pt x="700" y="17"/>
                  </a:lnTo>
                  <a:lnTo>
                    <a:pt x="718" y="23"/>
                  </a:lnTo>
                  <a:lnTo>
                    <a:pt x="734" y="29"/>
                  </a:lnTo>
                  <a:lnTo>
                    <a:pt x="751" y="36"/>
                  </a:lnTo>
                  <a:lnTo>
                    <a:pt x="767" y="45"/>
                  </a:lnTo>
                  <a:lnTo>
                    <a:pt x="783" y="54"/>
                  </a:lnTo>
                  <a:lnTo>
                    <a:pt x="797" y="63"/>
                  </a:lnTo>
                  <a:lnTo>
                    <a:pt x="812" y="74"/>
                  </a:lnTo>
                  <a:lnTo>
                    <a:pt x="827" y="85"/>
                  </a:lnTo>
                  <a:lnTo>
                    <a:pt x="840" y="96"/>
                  </a:lnTo>
                  <a:lnTo>
                    <a:pt x="853" y="109"/>
                  </a:lnTo>
                  <a:lnTo>
                    <a:pt x="866" y="122"/>
                  </a:lnTo>
                  <a:lnTo>
                    <a:pt x="877" y="136"/>
                  </a:lnTo>
                  <a:lnTo>
                    <a:pt x="889" y="149"/>
                  </a:lnTo>
                  <a:lnTo>
                    <a:pt x="899" y="164"/>
                  </a:lnTo>
                  <a:lnTo>
                    <a:pt x="908" y="179"/>
                  </a:lnTo>
                  <a:lnTo>
                    <a:pt x="918" y="195"/>
                  </a:lnTo>
                  <a:lnTo>
                    <a:pt x="926" y="210"/>
                  </a:lnTo>
                  <a:lnTo>
                    <a:pt x="933" y="227"/>
                  </a:lnTo>
                  <a:lnTo>
                    <a:pt x="940" y="245"/>
                  </a:lnTo>
                  <a:lnTo>
                    <a:pt x="946" y="262"/>
                  </a:lnTo>
                  <a:lnTo>
                    <a:pt x="951" y="280"/>
                  </a:lnTo>
                  <a:lnTo>
                    <a:pt x="955" y="298"/>
                  </a:lnTo>
                  <a:lnTo>
                    <a:pt x="958" y="316"/>
                  </a:lnTo>
                  <a:lnTo>
                    <a:pt x="960" y="335"/>
                  </a:lnTo>
                  <a:lnTo>
                    <a:pt x="962" y="353"/>
                  </a:lnTo>
                  <a:lnTo>
                    <a:pt x="962" y="373"/>
                  </a:lnTo>
                  <a:lnTo>
                    <a:pt x="962" y="373"/>
                  </a:lnTo>
                  <a:lnTo>
                    <a:pt x="962" y="393"/>
                  </a:lnTo>
                  <a:lnTo>
                    <a:pt x="960" y="412"/>
                  </a:lnTo>
                  <a:lnTo>
                    <a:pt x="958" y="430"/>
                  </a:lnTo>
                  <a:lnTo>
                    <a:pt x="955" y="449"/>
                  </a:lnTo>
                  <a:lnTo>
                    <a:pt x="951" y="467"/>
                  </a:lnTo>
                  <a:lnTo>
                    <a:pt x="946" y="484"/>
                  </a:lnTo>
                  <a:lnTo>
                    <a:pt x="940" y="502"/>
                  </a:lnTo>
                  <a:lnTo>
                    <a:pt x="933" y="518"/>
                  </a:lnTo>
                  <a:lnTo>
                    <a:pt x="926" y="535"/>
                  </a:lnTo>
                  <a:lnTo>
                    <a:pt x="918" y="552"/>
                  </a:lnTo>
                  <a:lnTo>
                    <a:pt x="908" y="567"/>
                  </a:lnTo>
                  <a:lnTo>
                    <a:pt x="899" y="583"/>
                  </a:lnTo>
                  <a:lnTo>
                    <a:pt x="889" y="597"/>
                  </a:lnTo>
                  <a:lnTo>
                    <a:pt x="877" y="611"/>
                  </a:lnTo>
                  <a:lnTo>
                    <a:pt x="866" y="624"/>
                  </a:lnTo>
                  <a:lnTo>
                    <a:pt x="853" y="638"/>
                  </a:lnTo>
                  <a:lnTo>
                    <a:pt x="840" y="650"/>
                  </a:lnTo>
                  <a:lnTo>
                    <a:pt x="827" y="661"/>
                  </a:lnTo>
                  <a:lnTo>
                    <a:pt x="812" y="673"/>
                  </a:lnTo>
                  <a:lnTo>
                    <a:pt x="797" y="683"/>
                  </a:lnTo>
                  <a:lnTo>
                    <a:pt x="783" y="693"/>
                  </a:lnTo>
                  <a:lnTo>
                    <a:pt x="767" y="702"/>
                  </a:lnTo>
                  <a:lnTo>
                    <a:pt x="751" y="710"/>
                  </a:lnTo>
                  <a:lnTo>
                    <a:pt x="734" y="717"/>
                  </a:lnTo>
                  <a:lnTo>
                    <a:pt x="718" y="724"/>
                  </a:lnTo>
                  <a:lnTo>
                    <a:pt x="700" y="730"/>
                  </a:lnTo>
                  <a:lnTo>
                    <a:pt x="682" y="735"/>
                  </a:lnTo>
                  <a:lnTo>
                    <a:pt x="665" y="739"/>
                  </a:lnTo>
                  <a:lnTo>
                    <a:pt x="646" y="742"/>
                  </a:lnTo>
                  <a:lnTo>
                    <a:pt x="627" y="744"/>
                  </a:lnTo>
                  <a:lnTo>
                    <a:pt x="608" y="746"/>
                  </a:lnTo>
                  <a:lnTo>
                    <a:pt x="589" y="746"/>
                  </a:lnTo>
                  <a:lnTo>
                    <a:pt x="589" y="746"/>
                  </a:lnTo>
                  <a:close/>
                  <a:moveTo>
                    <a:pt x="657" y="2821"/>
                  </a:moveTo>
                  <a:lnTo>
                    <a:pt x="657" y="2821"/>
                  </a:lnTo>
                  <a:lnTo>
                    <a:pt x="677" y="2820"/>
                  </a:lnTo>
                  <a:lnTo>
                    <a:pt x="685" y="2819"/>
                  </a:lnTo>
                  <a:lnTo>
                    <a:pt x="694" y="2817"/>
                  </a:lnTo>
                  <a:lnTo>
                    <a:pt x="700" y="2814"/>
                  </a:lnTo>
                  <a:lnTo>
                    <a:pt x="706" y="2811"/>
                  </a:lnTo>
                  <a:lnTo>
                    <a:pt x="711" y="2805"/>
                  </a:lnTo>
                  <a:lnTo>
                    <a:pt x="716" y="2800"/>
                  </a:lnTo>
                  <a:lnTo>
                    <a:pt x="720" y="2794"/>
                  </a:lnTo>
                  <a:lnTo>
                    <a:pt x="724" y="2786"/>
                  </a:lnTo>
                  <a:lnTo>
                    <a:pt x="730" y="2767"/>
                  </a:lnTo>
                  <a:lnTo>
                    <a:pt x="736" y="2743"/>
                  </a:lnTo>
                  <a:lnTo>
                    <a:pt x="744" y="2713"/>
                  </a:lnTo>
                  <a:lnTo>
                    <a:pt x="838" y="2273"/>
                  </a:lnTo>
                  <a:lnTo>
                    <a:pt x="1052" y="2273"/>
                  </a:lnTo>
                  <a:lnTo>
                    <a:pt x="844" y="1622"/>
                  </a:lnTo>
                  <a:lnTo>
                    <a:pt x="870" y="1367"/>
                  </a:lnTo>
                  <a:lnTo>
                    <a:pt x="963" y="1803"/>
                  </a:lnTo>
                  <a:lnTo>
                    <a:pt x="963" y="1803"/>
                  </a:lnTo>
                  <a:lnTo>
                    <a:pt x="966" y="1811"/>
                  </a:lnTo>
                  <a:lnTo>
                    <a:pt x="968" y="1819"/>
                  </a:lnTo>
                  <a:lnTo>
                    <a:pt x="972" y="1827"/>
                  </a:lnTo>
                  <a:lnTo>
                    <a:pt x="975" y="1834"/>
                  </a:lnTo>
                  <a:lnTo>
                    <a:pt x="980" y="1841"/>
                  </a:lnTo>
                  <a:lnTo>
                    <a:pt x="984" y="1849"/>
                  </a:lnTo>
                  <a:lnTo>
                    <a:pt x="989" y="1855"/>
                  </a:lnTo>
                  <a:lnTo>
                    <a:pt x="996" y="1860"/>
                  </a:lnTo>
                  <a:lnTo>
                    <a:pt x="1008" y="1870"/>
                  </a:lnTo>
                  <a:lnTo>
                    <a:pt x="1023" y="1879"/>
                  </a:lnTo>
                  <a:lnTo>
                    <a:pt x="1038" y="1885"/>
                  </a:lnTo>
                  <a:lnTo>
                    <a:pt x="1045" y="1887"/>
                  </a:lnTo>
                  <a:lnTo>
                    <a:pt x="1054" y="1888"/>
                  </a:lnTo>
                  <a:lnTo>
                    <a:pt x="1054" y="1888"/>
                  </a:lnTo>
                  <a:lnTo>
                    <a:pt x="1063" y="1889"/>
                  </a:lnTo>
                  <a:lnTo>
                    <a:pt x="1072" y="1889"/>
                  </a:lnTo>
                  <a:lnTo>
                    <a:pt x="1082" y="1889"/>
                  </a:lnTo>
                  <a:lnTo>
                    <a:pt x="1091" y="1887"/>
                  </a:lnTo>
                  <a:lnTo>
                    <a:pt x="1091" y="1887"/>
                  </a:lnTo>
                  <a:lnTo>
                    <a:pt x="1102" y="1884"/>
                  </a:lnTo>
                  <a:lnTo>
                    <a:pt x="1113" y="1881"/>
                  </a:lnTo>
                  <a:lnTo>
                    <a:pt x="1122" y="1875"/>
                  </a:lnTo>
                  <a:lnTo>
                    <a:pt x="1131" y="1870"/>
                  </a:lnTo>
                  <a:lnTo>
                    <a:pt x="1140" y="1864"/>
                  </a:lnTo>
                  <a:lnTo>
                    <a:pt x="1147" y="1857"/>
                  </a:lnTo>
                  <a:lnTo>
                    <a:pt x="1154" y="1849"/>
                  </a:lnTo>
                  <a:lnTo>
                    <a:pt x="1161" y="1840"/>
                  </a:lnTo>
                  <a:lnTo>
                    <a:pt x="1166" y="1832"/>
                  </a:lnTo>
                  <a:lnTo>
                    <a:pt x="1170" y="1822"/>
                  </a:lnTo>
                  <a:lnTo>
                    <a:pt x="1174" y="1812"/>
                  </a:lnTo>
                  <a:lnTo>
                    <a:pt x="1176" y="1802"/>
                  </a:lnTo>
                  <a:lnTo>
                    <a:pt x="1178" y="1791"/>
                  </a:lnTo>
                  <a:lnTo>
                    <a:pt x="1178" y="1781"/>
                  </a:lnTo>
                  <a:lnTo>
                    <a:pt x="1178" y="1770"/>
                  </a:lnTo>
                  <a:lnTo>
                    <a:pt x="1176" y="1759"/>
                  </a:lnTo>
                  <a:lnTo>
                    <a:pt x="1009" y="1026"/>
                  </a:lnTo>
                  <a:lnTo>
                    <a:pt x="1009" y="1026"/>
                  </a:lnTo>
                  <a:lnTo>
                    <a:pt x="1006" y="1018"/>
                  </a:lnTo>
                  <a:lnTo>
                    <a:pt x="1002" y="1011"/>
                  </a:lnTo>
                  <a:lnTo>
                    <a:pt x="997" y="1004"/>
                  </a:lnTo>
                  <a:lnTo>
                    <a:pt x="990" y="996"/>
                  </a:lnTo>
                  <a:lnTo>
                    <a:pt x="984" y="989"/>
                  </a:lnTo>
                  <a:lnTo>
                    <a:pt x="976" y="982"/>
                  </a:lnTo>
                  <a:lnTo>
                    <a:pt x="958" y="967"/>
                  </a:lnTo>
                  <a:lnTo>
                    <a:pt x="938" y="953"/>
                  </a:lnTo>
                  <a:lnTo>
                    <a:pt x="915" y="940"/>
                  </a:lnTo>
                  <a:lnTo>
                    <a:pt x="889" y="927"/>
                  </a:lnTo>
                  <a:lnTo>
                    <a:pt x="861" y="915"/>
                  </a:lnTo>
                  <a:lnTo>
                    <a:pt x="832" y="905"/>
                  </a:lnTo>
                  <a:lnTo>
                    <a:pt x="800" y="895"/>
                  </a:lnTo>
                  <a:lnTo>
                    <a:pt x="767" y="886"/>
                  </a:lnTo>
                  <a:lnTo>
                    <a:pt x="733" y="879"/>
                  </a:lnTo>
                  <a:lnTo>
                    <a:pt x="698" y="873"/>
                  </a:lnTo>
                  <a:lnTo>
                    <a:pt x="662" y="869"/>
                  </a:lnTo>
                  <a:lnTo>
                    <a:pt x="625" y="867"/>
                  </a:lnTo>
                  <a:lnTo>
                    <a:pt x="589" y="866"/>
                  </a:lnTo>
                  <a:lnTo>
                    <a:pt x="589" y="866"/>
                  </a:lnTo>
                  <a:lnTo>
                    <a:pt x="553" y="867"/>
                  </a:lnTo>
                  <a:lnTo>
                    <a:pt x="516" y="869"/>
                  </a:lnTo>
                  <a:lnTo>
                    <a:pt x="480" y="873"/>
                  </a:lnTo>
                  <a:lnTo>
                    <a:pt x="446" y="879"/>
                  </a:lnTo>
                  <a:lnTo>
                    <a:pt x="412" y="886"/>
                  </a:lnTo>
                  <a:lnTo>
                    <a:pt x="378" y="895"/>
                  </a:lnTo>
                  <a:lnTo>
                    <a:pt x="347" y="905"/>
                  </a:lnTo>
                  <a:lnTo>
                    <a:pt x="317" y="915"/>
                  </a:lnTo>
                  <a:lnTo>
                    <a:pt x="289" y="927"/>
                  </a:lnTo>
                  <a:lnTo>
                    <a:pt x="263" y="940"/>
                  </a:lnTo>
                  <a:lnTo>
                    <a:pt x="241" y="953"/>
                  </a:lnTo>
                  <a:lnTo>
                    <a:pt x="220" y="967"/>
                  </a:lnTo>
                  <a:lnTo>
                    <a:pt x="202" y="982"/>
                  </a:lnTo>
                  <a:lnTo>
                    <a:pt x="194" y="989"/>
                  </a:lnTo>
                  <a:lnTo>
                    <a:pt x="188" y="996"/>
                  </a:lnTo>
                  <a:lnTo>
                    <a:pt x="181" y="1004"/>
                  </a:lnTo>
                  <a:lnTo>
                    <a:pt x="176" y="1011"/>
                  </a:lnTo>
                  <a:lnTo>
                    <a:pt x="172" y="1018"/>
                  </a:lnTo>
                  <a:lnTo>
                    <a:pt x="169" y="1026"/>
                  </a:lnTo>
                  <a:lnTo>
                    <a:pt x="2" y="1759"/>
                  </a:lnTo>
                  <a:lnTo>
                    <a:pt x="2" y="1759"/>
                  </a:lnTo>
                  <a:lnTo>
                    <a:pt x="1" y="1770"/>
                  </a:lnTo>
                  <a:lnTo>
                    <a:pt x="0" y="1781"/>
                  </a:lnTo>
                  <a:lnTo>
                    <a:pt x="1" y="1791"/>
                  </a:lnTo>
                  <a:lnTo>
                    <a:pt x="2" y="1802"/>
                  </a:lnTo>
                  <a:lnTo>
                    <a:pt x="5" y="1812"/>
                  </a:lnTo>
                  <a:lnTo>
                    <a:pt x="8" y="1822"/>
                  </a:lnTo>
                  <a:lnTo>
                    <a:pt x="12" y="1832"/>
                  </a:lnTo>
                  <a:lnTo>
                    <a:pt x="18" y="1840"/>
                  </a:lnTo>
                  <a:lnTo>
                    <a:pt x="24" y="1849"/>
                  </a:lnTo>
                  <a:lnTo>
                    <a:pt x="31" y="1857"/>
                  </a:lnTo>
                  <a:lnTo>
                    <a:pt x="38" y="1864"/>
                  </a:lnTo>
                  <a:lnTo>
                    <a:pt x="48" y="1870"/>
                  </a:lnTo>
                  <a:lnTo>
                    <a:pt x="56" y="1875"/>
                  </a:lnTo>
                  <a:lnTo>
                    <a:pt x="66" y="1881"/>
                  </a:lnTo>
                  <a:lnTo>
                    <a:pt x="76" y="1884"/>
                  </a:lnTo>
                  <a:lnTo>
                    <a:pt x="87" y="1887"/>
                  </a:lnTo>
                  <a:lnTo>
                    <a:pt x="87" y="1887"/>
                  </a:lnTo>
                  <a:lnTo>
                    <a:pt x="96" y="1889"/>
                  </a:lnTo>
                  <a:lnTo>
                    <a:pt x="106" y="1889"/>
                  </a:lnTo>
                  <a:lnTo>
                    <a:pt x="115" y="1889"/>
                  </a:lnTo>
                  <a:lnTo>
                    <a:pt x="124" y="1888"/>
                  </a:lnTo>
                  <a:lnTo>
                    <a:pt x="124" y="1888"/>
                  </a:lnTo>
                  <a:lnTo>
                    <a:pt x="133" y="1887"/>
                  </a:lnTo>
                  <a:lnTo>
                    <a:pt x="141" y="1885"/>
                  </a:lnTo>
                  <a:lnTo>
                    <a:pt x="155" y="1879"/>
                  </a:lnTo>
                  <a:lnTo>
                    <a:pt x="170" y="1870"/>
                  </a:lnTo>
                  <a:lnTo>
                    <a:pt x="182" y="1860"/>
                  </a:lnTo>
                  <a:lnTo>
                    <a:pt x="189" y="1855"/>
                  </a:lnTo>
                  <a:lnTo>
                    <a:pt x="194" y="1849"/>
                  </a:lnTo>
                  <a:lnTo>
                    <a:pt x="199" y="1841"/>
                  </a:lnTo>
                  <a:lnTo>
                    <a:pt x="203" y="1834"/>
                  </a:lnTo>
                  <a:lnTo>
                    <a:pt x="207" y="1827"/>
                  </a:lnTo>
                  <a:lnTo>
                    <a:pt x="210" y="1819"/>
                  </a:lnTo>
                  <a:lnTo>
                    <a:pt x="213" y="1811"/>
                  </a:lnTo>
                  <a:lnTo>
                    <a:pt x="215" y="1803"/>
                  </a:lnTo>
                  <a:lnTo>
                    <a:pt x="308" y="1367"/>
                  </a:lnTo>
                  <a:lnTo>
                    <a:pt x="335" y="1622"/>
                  </a:lnTo>
                  <a:lnTo>
                    <a:pt x="126" y="2273"/>
                  </a:lnTo>
                  <a:lnTo>
                    <a:pt x="340" y="2273"/>
                  </a:lnTo>
                  <a:lnTo>
                    <a:pt x="434" y="2713"/>
                  </a:lnTo>
                  <a:lnTo>
                    <a:pt x="434" y="2713"/>
                  </a:lnTo>
                  <a:lnTo>
                    <a:pt x="442" y="2743"/>
                  </a:lnTo>
                  <a:lnTo>
                    <a:pt x="448" y="2767"/>
                  </a:lnTo>
                  <a:lnTo>
                    <a:pt x="455" y="2786"/>
                  </a:lnTo>
                  <a:lnTo>
                    <a:pt x="458" y="2794"/>
                  </a:lnTo>
                  <a:lnTo>
                    <a:pt x="462" y="2800"/>
                  </a:lnTo>
                  <a:lnTo>
                    <a:pt x="468" y="2805"/>
                  </a:lnTo>
                  <a:lnTo>
                    <a:pt x="473" y="2811"/>
                  </a:lnTo>
                  <a:lnTo>
                    <a:pt x="478" y="2814"/>
                  </a:lnTo>
                  <a:lnTo>
                    <a:pt x="485" y="2817"/>
                  </a:lnTo>
                  <a:lnTo>
                    <a:pt x="493" y="2819"/>
                  </a:lnTo>
                  <a:lnTo>
                    <a:pt x="501" y="2820"/>
                  </a:lnTo>
                  <a:lnTo>
                    <a:pt x="522" y="2821"/>
                  </a:lnTo>
                  <a:lnTo>
                    <a:pt x="657" y="28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145" name="Prostokąt: zaokrąglone rogi 144">
            <a:extLst>
              <a:ext uri="{FF2B5EF4-FFF2-40B4-BE49-F238E27FC236}">
                <a16:creationId xmlns:a16="http://schemas.microsoft.com/office/drawing/2014/main" id="{E24E4AFD-9D20-45BC-B837-2A551CF64BF4}"/>
              </a:ext>
            </a:extLst>
          </p:cNvPr>
          <p:cNvSpPr/>
          <p:nvPr/>
        </p:nvSpPr>
        <p:spPr>
          <a:xfrm>
            <a:off x="333054" y="3307665"/>
            <a:ext cx="8393218" cy="2126934"/>
          </a:xfrm>
          <a:prstGeom prst="roundRect">
            <a:avLst>
              <a:gd name="adj" fmla="val 1018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60390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Wykres 47">
            <a:extLst>
              <a:ext uri="{FF2B5EF4-FFF2-40B4-BE49-F238E27FC236}">
                <a16:creationId xmlns:a16="http://schemas.microsoft.com/office/drawing/2014/main" id="{7DDFD1F4-B232-4818-A22B-5505877B9E8D}"/>
              </a:ext>
            </a:extLst>
          </p:cNvPr>
          <p:cNvGraphicFramePr/>
          <p:nvPr>
            <p:extLst>
              <p:ext uri="{D42A27DB-BD31-4B8C-83A1-F6EECF244321}">
                <p14:modId xmlns:p14="http://schemas.microsoft.com/office/powerpoint/2010/main" val="406606319"/>
              </p:ext>
            </p:extLst>
          </p:nvPr>
        </p:nvGraphicFramePr>
        <p:xfrm>
          <a:off x="333052" y="3203515"/>
          <a:ext cx="8199183" cy="1773378"/>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Grupa 49">
            <a:extLst>
              <a:ext uri="{FF2B5EF4-FFF2-40B4-BE49-F238E27FC236}">
                <a16:creationId xmlns:a16="http://schemas.microsoft.com/office/drawing/2014/main" id="{F05A75DD-5851-448F-9EE9-5A7EA9626F1A}"/>
              </a:ext>
            </a:extLst>
          </p:cNvPr>
          <p:cNvGrpSpPr/>
          <p:nvPr/>
        </p:nvGrpSpPr>
        <p:grpSpPr>
          <a:xfrm>
            <a:off x="6781110" y="3489756"/>
            <a:ext cx="1814226" cy="680262"/>
            <a:chOff x="6561564" y="1051332"/>
            <a:chExt cx="1814226" cy="680262"/>
          </a:xfrm>
        </p:grpSpPr>
        <p:sp>
          <p:nvSpPr>
            <p:cNvPr id="61" name="pole tekstowe 60">
              <a:extLst>
                <a:ext uri="{FF2B5EF4-FFF2-40B4-BE49-F238E27FC236}">
                  <a16:creationId xmlns:a16="http://schemas.microsoft.com/office/drawing/2014/main" id="{DB411EC3-B120-458A-BD1F-E4855B9AE839}"/>
                </a:ext>
              </a:extLst>
            </p:cNvPr>
            <p:cNvSpPr txBox="1"/>
            <p:nvPr/>
          </p:nvSpPr>
          <p:spPr>
            <a:xfrm>
              <a:off x="6582287" y="1051332"/>
              <a:ext cx="1793503" cy="253916"/>
            </a:xfrm>
            <a:prstGeom prst="rect">
              <a:avLst/>
            </a:prstGeom>
            <a:noFill/>
          </p:spPr>
          <p:txBody>
            <a:bodyPr wrap="square" rtlCol="0">
              <a:spAutoFit/>
            </a:bodyPr>
            <a:lstStyle/>
            <a:p>
              <a:r>
                <a:rPr lang="pl-PL" sz="1050"/>
                <a:t>Pracujący</a:t>
              </a:r>
            </a:p>
          </p:txBody>
        </p:sp>
        <p:sp>
          <p:nvSpPr>
            <p:cNvPr id="62" name="pole tekstowe 61">
              <a:extLst>
                <a:ext uri="{FF2B5EF4-FFF2-40B4-BE49-F238E27FC236}">
                  <a16:creationId xmlns:a16="http://schemas.microsoft.com/office/drawing/2014/main" id="{951FE2AE-6E48-48A9-AC2D-FBA16FE64746}"/>
                </a:ext>
              </a:extLst>
            </p:cNvPr>
            <p:cNvSpPr txBox="1"/>
            <p:nvPr/>
          </p:nvSpPr>
          <p:spPr>
            <a:xfrm>
              <a:off x="6582287" y="1193447"/>
              <a:ext cx="1793503" cy="253916"/>
            </a:xfrm>
            <a:prstGeom prst="rect">
              <a:avLst/>
            </a:prstGeom>
            <a:noFill/>
          </p:spPr>
          <p:txBody>
            <a:bodyPr wrap="square" rtlCol="0">
              <a:spAutoFit/>
            </a:bodyPr>
            <a:lstStyle/>
            <a:p>
              <a:r>
                <a:rPr lang="pl-PL" sz="1050"/>
                <a:t>Emeryt, rencista</a:t>
              </a:r>
            </a:p>
          </p:txBody>
        </p:sp>
        <p:sp>
          <p:nvSpPr>
            <p:cNvPr id="63" name="Prostokąt 62">
              <a:extLst>
                <a:ext uri="{FF2B5EF4-FFF2-40B4-BE49-F238E27FC236}">
                  <a16:creationId xmlns:a16="http://schemas.microsoft.com/office/drawing/2014/main" id="{5B6F6CE5-1EE1-43ED-863E-4E93AB14CE66}"/>
                </a:ext>
              </a:extLst>
            </p:cNvPr>
            <p:cNvSpPr/>
            <p:nvPr/>
          </p:nvSpPr>
          <p:spPr>
            <a:xfrm rot="16200000">
              <a:off x="6558916" y="1266753"/>
              <a:ext cx="83119" cy="77824"/>
            </a:xfrm>
            <a:prstGeom prst="rect">
              <a:avLst/>
            </a:prstGeom>
            <a:solidFill>
              <a:srgbClr val="EC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64" name="Prostokąt 63">
              <a:extLst>
                <a:ext uri="{FF2B5EF4-FFF2-40B4-BE49-F238E27FC236}">
                  <a16:creationId xmlns:a16="http://schemas.microsoft.com/office/drawing/2014/main" id="{43CDEAB5-4ACD-4181-9150-93BAAB38097B}"/>
                </a:ext>
              </a:extLst>
            </p:cNvPr>
            <p:cNvSpPr/>
            <p:nvPr/>
          </p:nvSpPr>
          <p:spPr>
            <a:xfrm rot="16200000">
              <a:off x="6558916" y="1416461"/>
              <a:ext cx="83119" cy="77824"/>
            </a:xfrm>
            <a:prstGeom prst="rect">
              <a:avLst/>
            </a:prstGeom>
            <a:solidFill>
              <a:srgbClr val="76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65" name="Prostokąt 64">
              <a:extLst>
                <a:ext uri="{FF2B5EF4-FFF2-40B4-BE49-F238E27FC236}">
                  <a16:creationId xmlns:a16="http://schemas.microsoft.com/office/drawing/2014/main" id="{0585B188-456A-4218-A090-E36E173AAF40}"/>
                </a:ext>
              </a:extLst>
            </p:cNvPr>
            <p:cNvSpPr/>
            <p:nvPr/>
          </p:nvSpPr>
          <p:spPr>
            <a:xfrm rot="16200000">
              <a:off x="6558916" y="1117045"/>
              <a:ext cx="83119" cy="77824"/>
            </a:xfrm>
            <a:prstGeom prst="rect">
              <a:avLst/>
            </a:prstGeom>
            <a:solidFill>
              <a:srgbClr val="D9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sp>
          <p:nvSpPr>
            <p:cNvPr id="66" name="pole tekstowe 65">
              <a:extLst>
                <a:ext uri="{FF2B5EF4-FFF2-40B4-BE49-F238E27FC236}">
                  <a16:creationId xmlns:a16="http://schemas.microsoft.com/office/drawing/2014/main" id="{15E1E8AE-07B1-452C-BBC6-EAA79D938031}"/>
                </a:ext>
              </a:extLst>
            </p:cNvPr>
            <p:cNvSpPr txBox="1"/>
            <p:nvPr/>
          </p:nvSpPr>
          <p:spPr>
            <a:xfrm>
              <a:off x="6582287" y="1335562"/>
              <a:ext cx="1793503" cy="253916"/>
            </a:xfrm>
            <a:prstGeom prst="rect">
              <a:avLst/>
            </a:prstGeom>
            <a:noFill/>
          </p:spPr>
          <p:txBody>
            <a:bodyPr wrap="square" rtlCol="0">
              <a:spAutoFit/>
            </a:bodyPr>
            <a:lstStyle/>
            <a:p>
              <a:r>
                <a:rPr lang="pl-PL" sz="1050"/>
                <a:t>Uczeń, student</a:t>
              </a:r>
              <a:r>
                <a:rPr lang="pl-PL" sz="1050">
                  <a:solidFill>
                    <a:schemeClr val="accent6">
                      <a:lumMod val="75000"/>
                    </a:schemeClr>
                  </a:solidFill>
                </a:rPr>
                <a:t>*</a:t>
              </a:r>
            </a:p>
          </p:txBody>
        </p:sp>
        <p:sp>
          <p:nvSpPr>
            <p:cNvPr id="67" name="pole tekstowe 66">
              <a:extLst>
                <a:ext uri="{FF2B5EF4-FFF2-40B4-BE49-F238E27FC236}">
                  <a16:creationId xmlns:a16="http://schemas.microsoft.com/office/drawing/2014/main" id="{7DA019C9-974C-4CB7-A7A3-06EB905FEF72}"/>
                </a:ext>
              </a:extLst>
            </p:cNvPr>
            <p:cNvSpPr txBox="1"/>
            <p:nvPr/>
          </p:nvSpPr>
          <p:spPr>
            <a:xfrm>
              <a:off x="6582287" y="1477678"/>
              <a:ext cx="1793503" cy="253916"/>
            </a:xfrm>
            <a:prstGeom prst="rect">
              <a:avLst/>
            </a:prstGeom>
            <a:noFill/>
          </p:spPr>
          <p:txBody>
            <a:bodyPr wrap="square" rtlCol="0">
              <a:spAutoFit/>
            </a:bodyPr>
            <a:lstStyle/>
            <a:p>
              <a:r>
                <a:rPr lang="pl-PL" sz="1050"/>
                <a:t>Niepracujący</a:t>
              </a:r>
            </a:p>
          </p:txBody>
        </p:sp>
        <p:sp>
          <p:nvSpPr>
            <p:cNvPr id="68" name="Prostokąt 67">
              <a:extLst>
                <a:ext uri="{FF2B5EF4-FFF2-40B4-BE49-F238E27FC236}">
                  <a16:creationId xmlns:a16="http://schemas.microsoft.com/office/drawing/2014/main" id="{60E49B25-0CE5-4D9E-BEC1-0F32C8204AC3}"/>
                </a:ext>
              </a:extLst>
            </p:cNvPr>
            <p:cNvSpPr/>
            <p:nvPr/>
          </p:nvSpPr>
          <p:spPr>
            <a:xfrm rot="16200000">
              <a:off x="6558916" y="1566168"/>
              <a:ext cx="83119" cy="77824"/>
            </a:xfrm>
            <a:prstGeom prst="rect">
              <a:avLst/>
            </a:prstGeom>
            <a:solidFill>
              <a:srgbClr val="38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a:solidFill>
                  <a:schemeClr val="tx1"/>
                </a:solidFill>
              </a:endParaRPr>
            </a:p>
          </p:txBody>
        </p:sp>
      </p:grpSp>
      <p:sp>
        <p:nvSpPr>
          <p:cNvPr id="52" name="pole tekstowe 51">
            <a:extLst>
              <a:ext uri="{FF2B5EF4-FFF2-40B4-BE49-F238E27FC236}">
                <a16:creationId xmlns:a16="http://schemas.microsoft.com/office/drawing/2014/main" id="{494F2089-4352-496E-84D2-0B60B6B80FA9}"/>
              </a:ext>
            </a:extLst>
          </p:cNvPr>
          <p:cNvSpPr txBox="1"/>
          <p:nvPr/>
        </p:nvSpPr>
        <p:spPr>
          <a:xfrm>
            <a:off x="5865798" y="3758829"/>
            <a:ext cx="773832" cy="253916"/>
          </a:xfrm>
          <a:prstGeom prst="rect">
            <a:avLst/>
          </a:prstGeom>
          <a:solidFill>
            <a:srgbClr val="FFFFFF"/>
          </a:solidFill>
        </p:spPr>
        <p:txBody>
          <a:bodyPr wrap="square">
            <a:spAutoFit/>
          </a:bodyPr>
          <a:lstStyle/>
          <a:p>
            <a:pPr algn="ctr"/>
            <a:r>
              <a:rPr lang="pl-PL" sz="1050" b="1" i="0" u="none" strike="noStrike">
                <a:solidFill>
                  <a:schemeClr val="tx1"/>
                </a:solidFill>
                <a:effectLst/>
              </a:rPr>
              <a:t>Ogółem</a:t>
            </a:r>
            <a:endParaRPr lang="pl-PL" sz="1050" b="1"/>
          </a:p>
        </p:txBody>
      </p:sp>
      <p:grpSp>
        <p:nvGrpSpPr>
          <p:cNvPr id="54" name="Grupa 53">
            <a:extLst>
              <a:ext uri="{FF2B5EF4-FFF2-40B4-BE49-F238E27FC236}">
                <a16:creationId xmlns:a16="http://schemas.microsoft.com/office/drawing/2014/main" id="{5C22DFF3-32E1-48E6-85F0-DAC9E3B13B43}"/>
              </a:ext>
            </a:extLst>
          </p:cNvPr>
          <p:cNvGrpSpPr>
            <a:grpSpLocks noChangeAspect="1"/>
          </p:cNvGrpSpPr>
          <p:nvPr/>
        </p:nvGrpSpPr>
        <p:grpSpPr>
          <a:xfrm>
            <a:off x="8014573" y="3598977"/>
            <a:ext cx="406593" cy="461821"/>
            <a:chOff x="8001129" y="3982537"/>
            <a:chExt cx="284805" cy="323493"/>
          </a:xfrm>
          <a:solidFill>
            <a:srgbClr val="AD9485"/>
          </a:solidFill>
        </p:grpSpPr>
        <p:sp>
          <p:nvSpPr>
            <p:cNvPr id="58" name="Freeform 167">
              <a:extLst>
                <a:ext uri="{FF2B5EF4-FFF2-40B4-BE49-F238E27FC236}">
                  <a16:creationId xmlns:a16="http://schemas.microsoft.com/office/drawing/2014/main" id="{BE91C21A-132C-414A-841C-C75016B484A2}"/>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9" name="Freeform 168">
              <a:extLst>
                <a:ext uri="{FF2B5EF4-FFF2-40B4-BE49-F238E27FC236}">
                  <a16:creationId xmlns:a16="http://schemas.microsoft.com/office/drawing/2014/main" id="{555DCE23-090A-4991-BF3A-A8B53A3922D3}"/>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0" name="Freeform 169">
              <a:extLst>
                <a:ext uri="{FF2B5EF4-FFF2-40B4-BE49-F238E27FC236}">
                  <a16:creationId xmlns:a16="http://schemas.microsoft.com/office/drawing/2014/main" id="{5FDADBD0-04ED-4BB3-AB7B-F9791F5844D8}"/>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56" name="pole tekstowe 55">
            <a:extLst>
              <a:ext uri="{FF2B5EF4-FFF2-40B4-BE49-F238E27FC236}">
                <a16:creationId xmlns:a16="http://schemas.microsoft.com/office/drawing/2014/main" id="{55DE6D9E-F340-4912-A3CE-7C3BC4E693AD}"/>
              </a:ext>
            </a:extLst>
          </p:cNvPr>
          <p:cNvSpPr txBox="1"/>
          <p:nvPr/>
        </p:nvSpPr>
        <p:spPr>
          <a:xfrm>
            <a:off x="333052" y="5378212"/>
            <a:ext cx="2401947" cy="215444"/>
          </a:xfrm>
          <a:prstGeom prst="rect">
            <a:avLst/>
          </a:prstGeom>
          <a:noFill/>
        </p:spPr>
        <p:txBody>
          <a:bodyPr wrap="square">
            <a:spAutoFit/>
          </a:bodyPr>
          <a:lstStyle/>
          <a:p>
            <a:pPr>
              <a:spcBef>
                <a:spcPct val="20000"/>
              </a:spcBef>
            </a:pPr>
            <a:r>
              <a:rPr lang="pl-PL" sz="800" i="1">
                <a:solidFill>
                  <a:schemeClr val="accent6">
                    <a:lumMod val="75000"/>
                  </a:schemeClr>
                </a:solidFill>
              </a:rPr>
              <a:t>* mała liczebność - wyniki mają charakter jakościowy</a:t>
            </a:r>
          </a:p>
        </p:txBody>
      </p:sp>
      <p:sp>
        <p:nvSpPr>
          <p:cNvPr id="57" name="Prostokąt 56">
            <a:extLst>
              <a:ext uri="{FF2B5EF4-FFF2-40B4-BE49-F238E27FC236}">
                <a16:creationId xmlns:a16="http://schemas.microsoft.com/office/drawing/2014/main" id="{747264A0-5EBB-4E0F-9D2B-848488A6DEB8}"/>
              </a:ext>
            </a:extLst>
          </p:cNvPr>
          <p:cNvSpPr/>
          <p:nvPr/>
        </p:nvSpPr>
        <p:spPr>
          <a:xfrm rot="16200000">
            <a:off x="5913328" y="3837911"/>
            <a:ext cx="83119" cy="7782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Działania związane z transformacją niskoemisyjną</a:t>
            </a:r>
          </a:p>
          <a:p>
            <a:endParaRPr lang="pl-PL" sz="1600">
              <a:latin typeface="+mn-lt"/>
            </a:endParaRP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n=1005. Ze względu na wykształcenie: podstawowe, gimnazjalne: n=20, zasadnicze zawodowe: n=106, średnie: n=346, wyższe: n=529</a:t>
            </a:r>
            <a:br>
              <a:rPr lang="pl-PL">
                <a:solidFill>
                  <a:schemeClr val="bg1">
                    <a:lumMod val="75000"/>
                  </a:schemeClr>
                </a:solidFill>
              </a:rPr>
            </a:br>
            <a:r>
              <a:rPr lang="pl-PL">
                <a:solidFill>
                  <a:schemeClr val="bg1">
                    <a:lumMod val="75000"/>
                  </a:schemeClr>
                </a:solidFill>
              </a:rPr>
              <a:t>Ze względu na status zawodowy: pracujący: n=652, emeryci, renciści: n=291, uczniowie, studenci: n=21, niepracujący: n=68.</a:t>
            </a: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5" y="908050"/>
            <a:ext cx="8486775" cy="252413"/>
          </a:xfrm>
        </p:spPr>
        <p:txBody>
          <a:bodyPr/>
          <a:lstStyle/>
          <a:p>
            <a:pPr algn="just"/>
            <a:r>
              <a:rPr lang="pl-PL" sz="1100"/>
              <a:t>C6. Jakie działania uważa Pan(i) za najpotrzebniejsze w transformacji niskoemisyjnej?</a:t>
            </a:r>
          </a:p>
          <a:p>
            <a:pPr algn="just"/>
            <a:r>
              <a:rPr lang="pl-PL" sz="800" i="1">
                <a:solidFill>
                  <a:schemeClr val="bg1">
                    <a:lumMod val="75000"/>
                  </a:schemeClr>
                </a:solidFill>
              </a:rPr>
              <a:t>Pytanie wielokrotnego wyboru.</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a:extLst>
              <a:ext uri="{FF2B5EF4-FFF2-40B4-BE49-F238E27FC236}">
                <a16:creationId xmlns:a16="http://schemas.microsoft.com/office/drawing/2014/main" id="{738DF58A-146E-4ED0-8634-43DA24C6B3D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8043" y="141394"/>
            <a:ext cx="540000" cy="540000"/>
          </a:xfrm>
          <a:prstGeom prst="rect">
            <a:avLst/>
          </a:prstGeom>
        </p:spPr>
      </p:pic>
      <p:graphicFrame>
        <p:nvGraphicFramePr>
          <p:cNvPr id="47" name="Wykres 46">
            <a:extLst>
              <a:ext uri="{FF2B5EF4-FFF2-40B4-BE49-F238E27FC236}">
                <a16:creationId xmlns:a16="http://schemas.microsoft.com/office/drawing/2014/main" id="{FCB78F70-F6FB-4D8F-ABB1-497E7089AF9F}"/>
              </a:ext>
            </a:extLst>
          </p:cNvPr>
          <p:cNvGraphicFramePr/>
          <p:nvPr>
            <p:extLst>
              <p:ext uri="{D42A27DB-BD31-4B8C-83A1-F6EECF244321}">
                <p14:modId xmlns:p14="http://schemas.microsoft.com/office/powerpoint/2010/main" val="2320685864"/>
              </p:ext>
            </p:extLst>
          </p:nvPr>
        </p:nvGraphicFramePr>
        <p:xfrm>
          <a:off x="333052" y="1168679"/>
          <a:ext cx="8199183" cy="1773378"/>
        </p:xfrm>
        <a:graphic>
          <a:graphicData uri="http://schemas.openxmlformats.org/drawingml/2006/chart">
            <c:chart xmlns:c="http://schemas.openxmlformats.org/drawingml/2006/chart" xmlns:r="http://schemas.openxmlformats.org/officeDocument/2006/relationships" r:id="rId6"/>
          </a:graphicData>
        </a:graphic>
      </p:graphicFrame>
      <p:grpSp>
        <p:nvGrpSpPr>
          <p:cNvPr id="70" name="Grupa 69">
            <a:extLst>
              <a:ext uri="{FF2B5EF4-FFF2-40B4-BE49-F238E27FC236}">
                <a16:creationId xmlns:a16="http://schemas.microsoft.com/office/drawing/2014/main" id="{97F8BAC9-1117-4175-B37F-DAE8DE0ACB73}"/>
              </a:ext>
            </a:extLst>
          </p:cNvPr>
          <p:cNvGrpSpPr/>
          <p:nvPr/>
        </p:nvGrpSpPr>
        <p:grpSpPr>
          <a:xfrm>
            <a:off x="5606883" y="1632187"/>
            <a:ext cx="773832" cy="253916"/>
            <a:chOff x="5450723" y="1496219"/>
            <a:chExt cx="773832" cy="253916"/>
          </a:xfrm>
        </p:grpSpPr>
        <p:sp>
          <p:nvSpPr>
            <p:cNvPr id="90" name="pole tekstowe 89">
              <a:extLst>
                <a:ext uri="{FF2B5EF4-FFF2-40B4-BE49-F238E27FC236}">
                  <a16:creationId xmlns:a16="http://schemas.microsoft.com/office/drawing/2014/main" id="{59257548-4E07-4AB2-8177-D69C205AC530}"/>
                </a:ext>
              </a:extLst>
            </p:cNvPr>
            <p:cNvSpPr txBox="1"/>
            <p:nvPr/>
          </p:nvSpPr>
          <p:spPr>
            <a:xfrm>
              <a:off x="5450723" y="1496219"/>
              <a:ext cx="773832" cy="253916"/>
            </a:xfrm>
            <a:prstGeom prst="rect">
              <a:avLst/>
            </a:prstGeom>
            <a:noFill/>
          </p:spPr>
          <p:txBody>
            <a:bodyPr wrap="square">
              <a:spAutoFit/>
            </a:bodyPr>
            <a:lstStyle/>
            <a:p>
              <a:pPr algn="ctr"/>
              <a:r>
                <a:rPr lang="pl-PL" sz="1050" b="1" i="0" u="none" strike="noStrike">
                  <a:solidFill>
                    <a:schemeClr val="tx1"/>
                  </a:solidFill>
                  <a:effectLst/>
                </a:rPr>
                <a:t>Ogółem</a:t>
              </a:r>
              <a:endParaRPr lang="pl-PL" sz="1050" b="1"/>
            </a:p>
          </p:txBody>
        </p:sp>
        <p:sp>
          <p:nvSpPr>
            <p:cNvPr id="91" name="Prostokąt 90">
              <a:extLst>
                <a:ext uri="{FF2B5EF4-FFF2-40B4-BE49-F238E27FC236}">
                  <a16:creationId xmlns:a16="http://schemas.microsoft.com/office/drawing/2014/main" id="{B3D39675-D019-47F9-B14B-361676125DE1}"/>
                </a:ext>
              </a:extLst>
            </p:cNvPr>
            <p:cNvSpPr/>
            <p:nvPr/>
          </p:nvSpPr>
          <p:spPr>
            <a:xfrm rot="16200000">
              <a:off x="5483050" y="1579806"/>
              <a:ext cx="83119" cy="7782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endParaRPr>
            </a:p>
          </p:txBody>
        </p:sp>
      </p:grpSp>
      <p:graphicFrame>
        <p:nvGraphicFramePr>
          <p:cNvPr id="53" name="Tabela 52">
            <a:extLst>
              <a:ext uri="{FF2B5EF4-FFF2-40B4-BE49-F238E27FC236}">
                <a16:creationId xmlns:a16="http://schemas.microsoft.com/office/drawing/2014/main" id="{E10BC8D7-2CB3-4A5B-BD1F-C743043B8473}"/>
              </a:ext>
            </a:extLst>
          </p:cNvPr>
          <p:cNvGraphicFramePr>
            <a:graphicFrameLocks noGrp="1"/>
          </p:cNvGraphicFramePr>
          <p:nvPr>
            <p:extLst>
              <p:ext uri="{D42A27DB-BD31-4B8C-83A1-F6EECF244321}">
                <p14:modId xmlns:p14="http://schemas.microsoft.com/office/powerpoint/2010/main" val="485367961"/>
              </p:ext>
            </p:extLst>
          </p:nvPr>
        </p:nvGraphicFramePr>
        <p:xfrm>
          <a:off x="519290" y="4874488"/>
          <a:ext cx="8113106" cy="466725"/>
        </p:xfrm>
        <a:graphic>
          <a:graphicData uri="http://schemas.openxmlformats.org/drawingml/2006/table">
            <a:tbl>
              <a:tblPr firstRow="1" bandRow="1">
                <a:tableStyleId>{5C22544A-7EE6-4342-B048-85BDC9FD1C3A}</a:tableStyleId>
              </a:tblPr>
              <a:tblGrid>
                <a:gridCol w="1577956">
                  <a:extLst>
                    <a:ext uri="{9D8B030D-6E8A-4147-A177-3AD203B41FA5}">
                      <a16:colId xmlns:a16="http://schemas.microsoft.com/office/drawing/2014/main" val="2938667892"/>
                    </a:ext>
                  </a:extLst>
                </a:gridCol>
                <a:gridCol w="1156379">
                  <a:extLst>
                    <a:ext uri="{9D8B030D-6E8A-4147-A177-3AD203B41FA5}">
                      <a16:colId xmlns:a16="http://schemas.microsoft.com/office/drawing/2014/main" val="411925587"/>
                    </a:ext>
                  </a:extLst>
                </a:gridCol>
                <a:gridCol w="1351577">
                  <a:extLst>
                    <a:ext uri="{9D8B030D-6E8A-4147-A177-3AD203B41FA5}">
                      <a16:colId xmlns:a16="http://schemas.microsoft.com/office/drawing/2014/main" val="3608420190"/>
                    </a:ext>
                  </a:extLst>
                </a:gridCol>
                <a:gridCol w="1355331">
                  <a:extLst>
                    <a:ext uri="{9D8B030D-6E8A-4147-A177-3AD203B41FA5}">
                      <a16:colId xmlns:a16="http://schemas.microsoft.com/office/drawing/2014/main" val="3914826894"/>
                    </a:ext>
                  </a:extLst>
                </a:gridCol>
                <a:gridCol w="1201346">
                  <a:extLst>
                    <a:ext uri="{9D8B030D-6E8A-4147-A177-3AD203B41FA5}">
                      <a16:colId xmlns:a16="http://schemas.microsoft.com/office/drawing/2014/main" val="745105171"/>
                    </a:ext>
                  </a:extLst>
                </a:gridCol>
                <a:gridCol w="1470517">
                  <a:extLst>
                    <a:ext uri="{9D8B030D-6E8A-4147-A177-3AD203B41FA5}">
                      <a16:colId xmlns:a16="http://schemas.microsoft.com/office/drawing/2014/main" val="4052543113"/>
                    </a:ext>
                  </a:extLst>
                </a:gridCol>
              </a:tblGrid>
              <a:tr h="303376">
                <a:tc>
                  <a:txBody>
                    <a:bodyPr/>
                    <a:lstStyle/>
                    <a:p>
                      <a:pPr marL="0" algn="ctr" defTabSz="914400" rtl="0" eaLnBrk="1" fontAlgn="ctr" latinLnBrk="0" hangingPunct="1"/>
                      <a:r>
                        <a:rPr lang="pl-PL" sz="1000" b="0" u="none" strike="noStrike">
                          <a:solidFill>
                            <a:schemeClr val="tx1"/>
                          </a:solidFill>
                          <a:effectLst/>
                          <a:latin typeface="Calibri" panose="020F0502020204030204" pitchFamily="34" charset="0"/>
                          <a:cs typeface="Calibri" panose="020F0502020204030204" pitchFamily="34" charset="0"/>
                        </a:rPr>
                        <a:t>wymianę wysokoemisyjnych elektrowni na </a:t>
                      </a:r>
                      <a:endParaRPr lang="pl-PL" sz="1000" b="0" u="none" strike="noStrike" kern="1200">
                        <a:solidFill>
                          <a:schemeClr val="tx1"/>
                        </a:solidFill>
                        <a:effectLst/>
                        <a:latin typeface="Calibri" panose="020F0502020204030204" pitchFamily="34" charset="0"/>
                        <a:ea typeface="+mn-ea"/>
                        <a:cs typeface="Calibri" panose="020F0502020204030204" pitchFamily="34" charset="0"/>
                      </a:endParaRPr>
                    </a:p>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odnawialne źródła energii </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zmiana codziennych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nawyków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konsumenckich</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ekologiczne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rolnictwo</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ocieplanie </a:t>
                      </a:r>
                    </a:p>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budynków</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rozwój </a:t>
                      </a:r>
                    </a:p>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elektromobilności</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rozwój </a:t>
                      </a:r>
                    </a:p>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energetyki jądrowej</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511642"/>
                  </a:ext>
                </a:extLst>
              </a:tr>
            </a:tbl>
          </a:graphicData>
        </a:graphic>
      </p:graphicFrame>
      <p:graphicFrame>
        <p:nvGraphicFramePr>
          <p:cNvPr id="55" name="Tabela 54">
            <a:extLst>
              <a:ext uri="{FF2B5EF4-FFF2-40B4-BE49-F238E27FC236}">
                <a16:creationId xmlns:a16="http://schemas.microsoft.com/office/drawing/2014/main" id="{FF87431B-57DB-4641-B38B-5F2B6B209FE8}"/>
              </a:ext>
            </a:extLst>
          </p:cNvPr>
          <p:cNvGraphicFramePr>
            <a:graphicFrameLocks noGrp="1"/>
          </p:cNvGraphicFramePr>
          <p:nvPr>
            <p:extLst>
              <p:ext uri="{D42A27DB-BD31-4B8C-83A1-F6EECF244321}">
                <p14:modId xmlns:p14="http://schemas.microsoft.com/office/powerpoint/2010/main" val="2700618849"/>
              </p:ext>
            </p:extLst>
          </p:nvPr>
        </p:nvGraphicFramePr>
        <p:xfrm>
          <a:off x="524618" y="2894518"/>
          <a:ext cx="8113106" cy="466725"/>
        </p:xfrm>
        <a:graphic>
          <a:graphicData uri="http://schemas.openxmlformats.org/drawingml/2006/table">
            <a:tbl>
              <a:tblPr firstRow="1" bandRow="1">
                <a:tableStyleId>{5C22544A-7EE6-4342-B048-85BDC9FD1C3A}</a:tableStyleId>
              </a:tblPr>
              <a:tblGrid>
                <a:gridCol w="1577956">
                  <a:extLst>
                    <a:ext uri="{9D8B030D-6E8A-4147-A177-3AD203B41FA5}">
                      <a16:colId xmlns:a16="http://schemas.microsoft.com/office/drawing/2014/main" val="2938667892"/>
                    </a:ext>
                  </a:extLst>
                </a:gridCol>
                <a:gridCol w="1156379">
                  <a:extLst>
                    <a:ext uri="{9D8B030D-6E8A-4147-A177-3AD203B41FA5}">
                      <a16:colId xmlns:a16="http://schemas.microsoft.com/office/drawing/2014/main" val="411925587"/>
                    </a:ext>
                  </a:extLst>
                </a:gridCol>
                <a:gridCol w="1351577">
                  <a:extLst>
                    <a:ext uri="{9D8B030D-6E8A-4147-A177-3AD203B41FA5}">
                      <a16:colId xmlns:a16="http://schemas.microsoft.com/office/drawing/2014/main" val="3608420190"/>
                    </a:ext>
                  </a:extLst>
                </a:gridCol>
                <a:gridCol w="1355331">
                  <a:extLst>
                    <a:ext uri="{9D8B030D-6E8A-4147-A177-3AD203B41FA5}">
                      <a16:colId xmlns:a16="http://schemas.microsoft.com/office/drawing/2014/main" val="3914826894"/>
                    </a:ext>
                  </a:extLst>
                </a:gridCol>
                <a:gridCol w="1201346">
                  <a:extLst>
                    <a:ext uri="{9D8B030D-6E8A-4147-A177-3AD203B41FA5}">
                      <a16:colId xmlns:a16="http://schemas.microsoft.com/office/drawing/2014/main" val="745105171"/>
                    </a:ext>
                  </a:extLst>
                </a:gridCol>
                <a:gridCol w="1470517">
                  <a:extLst>
                    <a:ext uri="{9D8B030D-6E8A-4147-A177-3AD203B41FA5}">
                      <a16:colId xmlns:a16="http://schemas.microsoft.com/office/drawing/2014/main" val="4052543113"/>
                    </a:ext>
                  </a:extLst>
                </a:gridCol>
              </a:tblGrid>
              <a:tr h="370840">
                <a:tc>
                  <a:txBody>
                    <a:bodyPr/>
                    <a:lstStyle/>
                    <a:p>
                      <a:pPr algn="ctr" fontAlgn="ctr"/>
                      <a:r>
                        <a:rPr lang="pl-PL" sz="1000" b="0" u="none" strike="noStrike">
                          <a:solidFill>
                            <a:schemeClr val="tx1"/>
                          </a:solidFill>
                          <a:effectLst/>
                          <a:latin typeface="Calibri" panose="020F0502020204030204" pitchFamily="34" charset="0"/>
                          <a:cs typeface="Calibri" panose="020F0502020204030204" pitchFamily="34" charset="0"/>
                        </a:rPr>
                        <a:t>wymianę wysokoemisyjnych elektrowni na </a:t>
                      </a:r>
                    </a:p>
                    <a:p>
                      <a:pPr algn="ctr" fontAlgn="ctr"/>
                      <a:r>
                        <a:rPr lang="pl-PL" sz="1000" b="0" u="none" strike="noStrike">
                          <a:solidFill>
                            <a:schemeClr val="tx1"/>
                          </a:solidFill>
                          <a:effectLst/>
                          <a:latin typeface="Calibri" panose="020F0502020204030204" pitchFamily="34" charset="0"/>
                          <a:cs typeface="Calibri" panose="020F0502020204030204" pitchFamily="34" charset="0"/>
                        </a:rPr>
                        <a:t>odnawialne źródła energii </a:t>
                      </a:r>
                      <a:endParaRPr lang="pl-PL"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zmiana codziennych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nawyków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konsumenckich</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ekologiczne </a:t>
                      </a:r>
                    </a:p>
                    <a:p>
                      <a:pPr algn="ctr" fontAlgn="ctr"/>
                      <a:r>
                        <a:rPr lang="pl-PL" sz="1000" b="0" i="0" u="none" strike="noStrike">
                          <a:solidFill>
                            <a:schemeClr val="tx1"/>
                          </a:solidFill>
                          <a:effectLst/>
                          <a:latin typeface="Calibri" panose="020F0502020204030204" pitchFamily="34" charset="0"/>
                          <a:cs typeface="Calibri" panose="020F0502020204030204" pitchFamily="34" charset="0"/>
                        </a:rPr>
                        <a:t>rolnictwo</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ocieplanie </a:t>
                      </a:r>
                    </a:p>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budynków</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rozwój </a:t>
                      </a:r>
                    </a:p>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elektromobilności</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rozwój </a:t>
                      </a:r>
                    </a:p>
                    <a:p>
                      <a:pPr marL="0" algn="ctr" defTabSz="914400" rtl="0" eaLnBrk="1" fontAlgn="ctr" latinLnBrk="0" hangingPunct="1"/>
                      <a:r>
                        <a:rPr lang="pl-PL" sz="1000" b="0" u="none" strike="noStrike" kern="1200">
                          <a:solidFill>
                            <a:schemeClr val="tx1"/>
                          </a:solidFill>
                          <a:effectLst/>
                          <a:latin typeface="Calibri" panose="020F0502020204030204" pitchFamily="34" charset="0"/>
                          <a:ea typeface="+mn-ea"/>
                          <a:cs typeface="Calibri" panose="020F0502020204030204" pitchFamily="34" charset="0"/>
                        </a:rPr>
                        <a:t>energetyki jądrowej</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511642"/>
                  </a:ext>
                </a:extLst>
              </a:tr>
            </a:tbl>
          </a:graphicData>
        </a:graphic>
      </p:graphicFrame>
      <p:sp>
        <p:nvSpPr>
          <p:cNvPr id="93" name="Prostokąt: zaokrąglone rogi 92">
            <a:extLst>
              <a:ext uri="{FF2B5EF4-FFF2-40B4-BE49-F238E27FC236}">
                <a16:creationId xmlns:a16="http://schemas.microsoft.com/office/drawing/2014/main" id="{97324E6A-3F56-4E80-92BE-20D1E1CE64E6}"/>
              </a:ext>
            </a:extLst>
          </p:cNvPr>
          <p:cNvSpPr/>
          <p:nvPr/>
        </p:nvSpPr>
        <p:spPr>
          <a:xfrm>
            <a:off x="506276" y="1336506"/>
            <a:ext cx="8217525" cy="2045935"/>
          </a:xfrm>
          <a:prstGeom prst="roundRect">
            <a:avLst>
              <a:gd name="adj" fmla="val 1018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C8DB641F-D471-484A-AE16-577B3997739F}"/>
              </a:ext>
            </a:extLst>
          </p:cNvPr>
          <p:cNvSpPr/>
          <p:nvPr/>
        </p:nvSpPr>
        <p:spPr>
          <a:xfrm>
            <a:off x="519290" y="3426881"/>
            <a:ext cx="8217525" cy="1966481"/>
          </a:xfrm>
          <a:prstGeom prst="roundRect">
            <a:avLst>
              <a:gd name="adj" fmla="val 10185"/>
            </a:avLst>
          </a:prstGeom>
          <a:noFill/>
          <a:ln w="6350">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98" name="Grupa 97">
            <a:extLst>
              <a:ext uri="{FF2B5EF4-FFF2-40B4-BE49-F238E27FC236}">
                <a16:creationId xmlns:a16="http://schemas.microsoft.com/office/drawing/2014/main" id="{C8CE3C22-357C-49CB-AB97-34319EC4EC55}"/>
              </a:ext>
            </a:extLst>
          </p:cNvPr>
          <p:cNvGrpSpPr/>
          <p:nvPr/>
        </p:nvGrpSpPr>
        <p:grpSpPr>
          <a:xfrm>
            <a:off x="6384706" y="1402301"/>
            <a:ext cx="1822888" cy="663176"/>
            <a:chOff x="7219059" y="1423626"/>
            <a:chExt cx="1822888" cy="663176"/>
          </a:xfrm>
        </p:grpSpPr>
        <p:sp>
          <p:nvSpPr>
            <p:cNvPr id="103" name="pole tekstowe 102">
              <a:extLst>
                <a:ext uri="{FF2B5EF4-FFF2-40B4-BE49-F238E27FC236}">
                  <a16:creationId xmlns:a16="http://schemas.microsoft.com/office/drawing/2014/main" id="{9F6A8858-E0EC-4424-9011-D72A9BAEA23F}"/>
                </a:ext>
              </a:extLst>
            </p:cNvPr>
            <p:cNvSpPr txBox="1"/>
            <p:nvPr/>
          </p:nvSpPr>
          <p:spPr>
            <a:xfrm>
              <a:off x="7248444" y="1572055"/>
              <a:ext cx="1793503" cy="246221"/>
            </a:xfrm>
            <a:prstGeom prst="rect">
              <a:avLst/>
            </a:prstGeom>
            <a:noFill/>
          </p:spPr>
          <p:txBody>
            <a:bodyPr wrap="square" rtlCol="0">
              <a:spAutoFit/>
            </a:bodyPr>
            <a:lstStyle/>
            <a:p>
              <a:r>
                <a:rPr lang="pl-PL" sz="1000"/>
                <a:t>Zasadnicze zawodowe</a:t>
              </a:r>
            </a:p>
          </p:txBody>
        </p:sp>
        <p:sp>
          <p:nvSpPr>
            <p:cNvPr id="104" name="pole tekstowe 103">
              <a:extLst>
                <a:ext uri="{FF2B5EF4-FFF2-40B4-BE49-F238E27FC236}">
                  <a16:creationId xmlns:a16="http://schemas.microsoft.com/office/drawing/2014/main" id="{9FBC1854-D806-4144-AA1D-9201865D00F9}"/>
                </a:ext>
              </a:extLst>
            </p:cNvPr>
            <p:cNvSpPr txBox="1"/>
            <p:nvPr/>
          </p:nvSpPr>
          <p:spPr>
            <a:xfrm>
              <a:off x="7248444" y="1707230"/>
              <a:ext cx="1793503" cy="246221"/>
            </a:xfrm>
            <a:prstGeom prst="rect">
              <a:avLst/>
            </a:prstGeom>
            <a:noFill/>
          </p:spPr>
          <p:txBody>
            <a:bodyPr wrap="square" rtlCol="0">
              <a:spAutoFit/>
            </a:bodyPr>
            <a:lstStyle/>
            <a:p>
              <a:r>
                <a:rPr lang="pl-PL" sz="1000"/>
                <a:t>Średnie</a:t>
              </a:r>
            </a:p>
          </p:txBody>
        </p:sp>
        <p:sp>
          <p:nvSpPr>
            <p:cNvPr id="99" name="pole tekstowe 98">
              <a:extLst>
                <a:ext uri="{FF2B5EF4-FFF2-40B4-BE49-F238E27FC236}">
                  <a16:creationId xmlns:a16="http://schemas.microsoft.com/office/drawing/2014/main" id="{CE6EB4C7-86C8-498F-9C96-1D4A97FCDBF6}"/>
                </a:ext>
              </a:extLst>
            </p:cNvPr>
            <p:cNvSpPr txBox="1"/>
            <p:nvPr/>
          </p:nvSpPr>
          <p:spPr>
            <a:xfrm>
              <a:off x="7248444" y="1423626"/>
              <a:ext cx="1793503" cy="246221"/>
            </a:xfrm>
            <a:prstGeom prst="rect">
              <a:avLst/>
            </a:prstGeom>
            <a:noFill/>
          </p:spPr>
          <p:txBody>
            <a:bodyPr wrap="square" rtlCol="0">
              <a:spAutoFit/>
            </a:bodyPr>
            <a:lstStyle/>
            <a:p>
              <a:r>
                <a:rPr lang="pl-PL" sz="1000"/>
                <a:t>Podstawowe, gimnazjalne</a:t>
              </a:r>
              <a:r>
                <a:rPr lang="pl-PL" sz="1000">
                  <a:solidFill>
                    <a:schemeClr val="accent6">
                      <a:lumMod val="75000"/>
                    </a:schemeClr>
                  </a:solidFill>
                </a:rPr>
                <a:t>*</a:t>
              </a:r>
            </a:p>
          </p:txBody>
        </p:sp>
        <p:sp>
          <p:nvSpPr>
            <p:cNvPr id="100" name="Prostokąt 99">
              <a:extLst>
                <a:ext uri="{FF2B5EF4-FFF2-40B4-BE49-F238E27FC236}">
                  <a16:creationId xmlns:a16="http://schemas.microsoft.com/office/drawing/2014/main" id="{EB37839F-D9AC-4838-8416-6366F08119E2}"/>
                </a:ext>
              </a:extLst>
            </p:cNvPr>
            <p:cNvSpPr/>
            <p:nvPr/>
          </p:nvSpPr>
          <p:spPr>
            <a:xfrm rot="16200000">
              <a:off x="7216411" y="1489339"/>
              <a:ext cx="83119" cy="77824"/>
            </a:xfrm>
            <a:prstGeom prst="rect">
              <a:avLst/>
            </a:prstGeom>
            <a:solidFill>
              <a:srgbClr val="956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101" name="Prostokąt 100">
              <a:extLst>
                <a:ext uri="{FF2B5EF4-FFF2-40B4-BE49-F238E27FC236}">
                  <a16:creationId xmlns:a16="http://schemas.microsoft.com/office/drawing/2014/main" id="{9F7284D8-BDBF-4926-90EA-760995A5FB4A}"/>
                </a:ext>
              </a:extLst>
            </p:cNvPr>
            <p:cNvSpPr/>
            <p:nvPr/>
          </p:nvSpPr>
          <p:spPr>
            <a:xfrm rot="16200000">
              <a:off x="7216413" y="1629168"/>
              <a:ext cx="83119" cy="77824"/>
            </a:xfrm>
            <a:prstGeom prst="rect">
              <a:avLst/>
            </a:prstGeom>
            <a:solidFill>
              <a:srgbClr val="959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102" name="Prostokąt 101">
              <a:extLst>
                <a:ext uri="{FF2B5EF4-FFF2-40B4-BE49-F238E27FC236}">
                  <a16:creationId xmlns:a16="http://schemas.microsoft.com/office/drawing/2014/main" id="{1BD24356-3206-4335-A46C-7453AB38C00C}"/>
                </a:ext>
              </a:extLst>
            </p:cNvPr>
            <p:cNvSpPr/>
            <p:nvPr/>
          </p:nvSpPr>
          <p:spPr>
            <a:xfrm rot="16200000">
              <a:off x="7216414" y="1766515"/>
              <a:ext cx="83119" cy="77824"/>
            </a:xfrm>
            <a:prstGeom prst="rect">
              <a:avLst/>
            </a:prstGeom>
            <a:solidFill>
              <a:srgbClr val="C4B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105" name="pole tekstowe 104">
              <a:extLst>
                <a:ext uri="{FF2B5EF4-FFF2-40B4-BE49-F238E27FC236}">
                  <a16:creationId xmlns:a16="http://schemas.microsoft.com/office/drawing/2014/main" id="{47A3C497-3306-48A8-AF72-1315909C211D}"/>
                </a:ext>
              </a:extLst>
            </p:cNvPr>
            <p:cNvSpPr txBox="1"/>
            <p:nvPr/>
          </p:nvSpPr>
          <p:spPr>
            <a:xfrm>
              <a:off x="7248444" y="1840581"/>
              <a:ext cx="1793503" cy="246221"/>
            </a:xfrm>
            <a:prstGeom prst="rect">
              <a:avLst/>
            </a:prstGeom>
            <a:noFill/>
          </p:spPr>
          <p:txBody>
            <a:bodyPr wrap="square" rtlCol="0">
              <a:spAutoFit/>
            </a:bodyPr>
            <a:lstStyle/>
            <a:p>
              <a:r>
                <a:rPr lang="pl-PL" sz="1000"/>
                <a:t>Wyższe</a:t>
              </a:r>
            </a:p>
          </p:txBody>
        </p:sp>
        <p:sp>
          <p:nvSpPr>
            <p:cNvPr id="106" name="Prostokąt 105">
              <a:extLst>
                <a:ext uri="{FF2B5EF4-FFF2-40B4-BE49-F238E27FC236}">
                  <a16:creationId xmlns:a16="http://schemas.microsoft.com/office/drawing/2014/main" id="{85E5C5D8-EE1C-4A73-B021-8B1C7B3188E3}"/>
                </a:ext>
              </a:extLst>
            </p:cNvPr>
            <p:cNvSpPr/>
            <p:nvPr/>
          </p:nvSpPr>
          <p:spPr>
            <a:xfrm rot="16200000">
              <a:off x="7216411" y="1899866"/>
              <a:ext cx="83119" cy="77824"/>
            </a:xfrm>
            <a:prstGeom prst="rect">
              <a:avLst/>
            </a:prstGeom>
            <a:solidFill>
              <a:srgbClr val="8B5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grpSp>
      <p:grpSp>
        <p:nvGrpSpPr>
          <p:cNvPr id="107" name="Grafika 6">
            <a:extLst>
              <a:ext uri="{FF2B5EF4-FFF2-40B4-BE49-F238E27FC236}">
                <a16:creationId xmlns:a16="http://schemas.microsoft.com/office/drawing/2014/main" id="{C05404FD-879F-49C5-A732-81D327A19B24}"/>
              </a:ext>
            </a:extLst>
          </p:cNvPr>
          <p:cNvGrpSpPr/>
          <p:nvPr/>
        </p:nvGrpSpPr>
        <p:grpSpPr>
          <a:xfrm>
            <a:off x="7947033" y="1561683"/>
            <a:ext cx="593198" cy="326531"/>
            <a:chOff x="4156710" y="3200400"/>
            <a:chExt cx="830579" cy="457199"/>
          </a:xfrm>
          <a:solidFill>
            <a:srgbClr val="AD9485"/>
          </a:solidFill>
        </p:grpSpPr>
        <p:sp>
          <p:nvSpPr>
            <p:cNvPr id="108" name="Dowolny kształt: kształt 107">
              <a:extLst>
                <a:ext uri="{FF2B5EF4-FFF2-40B4-BE49-F238E27FC236}">
                  <a16:creationId xmlns:a16="http://schemas.microsoft.com/office/drawing/2014/main" id="{7EBE0A9B-62A1-48BE-BE9B-6A8DA6542361}"/>
                </a:ext>
              </a:extLst>
            </p:cNvPr>
            <p:cNvSpPr/>
            <p:nvPr/>
          </p:nvSpPr>
          <p:spPr>
            <a:xfrm>
              <a:off x="4305300" y="3441382"/>
              <a:ext cx="533400" cy="216217"/>
            </a:xfrm>
            <a:custGeom>
              <a:avLst/>
              <a:gdLst>
                <a:gd name="connsiteX0" fmla="*/ 0 w 533400"/>
                <a:gd name="connsiteY0" fmla="*/ 0 h 216217"/>
                <a:gd name="connsiteX1" fmla="*/ 0 w 533400"/>
                <a:gd name="connsiteY1" fmla="*/ 111443 h 216217"/>
                <a:gd name="connsiteX2" fmla="*/ 266700 w 533400"/>
                <a:gd name="connsiteY2" fmla="*/ 216218 h 216217"/>
                <a:gd name="connsiteX3" fmla="*/ 533400 w 533400"/>
                <a:gd name="connsiteY3" fmla="*/ 111443 h 216217"/>
                <a:gd name="connsiteX4" fmla="*/ 533400 w 533400"/>
                <a:gd name="connsiteY4" fmla="*/ 0 h 216217"/>
                <a:gd name="connsiteX5" fmla="*/ 266700 w 533400"/>
                <a:gd name="connsiteY5" fmla="*/ 94298 h 216217"/>
                <a:gd name="connsiteX6" fmla="*/ 0 w 533400"/>
                <a:gd name="connsiteY6" fmla="*/ 0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216217">
                  <a:moveTo>
                    <a:pt x="0" y="0"/>
                  </a:moveTo>
                  <a:lnTo>
                    <a:pt x="0" y="111443"/>
                  </a:lnTo>
                  <a:cubicBezTo>
                    <a:pt x="0" y="163830"/>
                    <a:pt x="119063" y="216218"/>
                    <a:pt x="266700" y="216218"/>
                  </a:cubicBezTo>
                  <a:cubicBezTo>
                    <a:pt x="414338" y="216218"/>
                    <a:pt x="533400" y="163830"/>
                    <a:pt x="533400" y="111443"/>
                  </a:cubicBezTo>
                  <a:lnTo>
                    <a:pt x="533400" y="0"/>
                  </a:lnTo>
                  <a:lnTo>
                    <a:pt x="266700" y="94298"/>
                  </a:lnTo>
                  <a:lnTo>
                    <a:pt x="0" y="0"/>
                  </a:lnTo>
                  <a:close/>
                </a:path>
              </a:pathLst>
            </a:custGeom>
            <a:grpFill/>
            <a:ln w="9525" cap="flat">
              <a:noFill/>
              <a:prstDash val="solid"/>
              <a:miter/>
            </a:ln>
          </p:spPr>
          <p:txBody>
            <a:bodyPr rtlCol="0" anchor="ctr"/>
            <a:lstStyle/>
            <a:p>
              <a:endParaRPr lang="pl-PL"/>
            </a:p>
          </p:txBody>
        </p:sp>
        <p:sp>
          <p:nvSpPr>
            <p:cNvPr id="109" name="Dowolny kształt: kształt 108">
              <a:extLst>
                <a:ext uri="{FF2B5EF4-FFF2-40B4-BE49-F238E27FC236}">
                  <a16:creationId xmlns:a16="http://schemas.microsoft.com/office/drawing/2014/main" id="{7182F0D1-5370-46BE-B200-4433481704AA}"/>
                </a:ext>
              </a:extLst>
            </p:cNvPr>
            <p:cNvSpPr/>
            <p:nvPr/>
          </p:nvSpPr>
          <p:spPr>
            <a:xfrm>
              <a:off x="4156710" y="3200400"/>
              <a:ext cx="830579" cy="361950"/>
            </a:xfrm>
            <a:custGeom>
              <a:avLst/>
              <a:gdLst>
                <a:gd name="connsiteX0" fmla="*/ 415290 w 830579"/>
                <a:gd name="connsiteY0" fmla="*/ 294323 h 361950"/>
                <a:gd name="connsiteX1" fmla="*/ 830580 w 830579"/>
                <a:gd name="connsiteY1" fmla="*/ 148590 h 361950"/>
                <a:gd name="connsiteX2" fmla="*/ 415290 w 830579"/>
                <a:gd name="connsiteY2" fmla="*/ 0 h 361950"/>
                <a:gd name="connsiteX3" fmla="*/ 0 w 830579"/>
                <a:gd name="connsiteY3" fmla="*/ 148590 h 361950"/>
                <a:gd name="connsiteX4" fmla="*/ 53340 w 830579"/>
                <a:gd name="connsiteY4" fmla="*/ 167640 h 361950"/>
                <a:gd name="connsiteX5" fmla="*/ 53340 w 830579"/>
                <a:gd name="connsiteY5" fmla="*/ 342900 h 361950"/>
                <a:gd name="connsiteX6" fmla="*/ 72390 w 830579"/>
                <a:gd name="connsiteY6" fmla="*/ 361950 h 361950"/>
                <a:gd name="connsiteX7" fmla="*/ 91440 w 830579"/>
                <a:gd name="connsiteY7" fmla="*/ 342900 h 361950"/>
                <a:gd name="connsiteX8" fmla="*/ 91440 w 830579"/>
                <a:gd name="connsiteY8" fmla="*/ 180975 h 361950"/>
                <a:gd name="connsiteX9" fmla="*/ 415290 w 830579"/>
                <a:gd name="connsiteY9" fmla="*/ 29432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0579" h="361950">
                  <a:moveTo>
                    <a:pt x="415290" y="294323"/>
                  </a:moveTo>
                  <a:lnTo>
                    <a:pt x="830580" y="148590"/>
                  </a:lnTo>
                  <a:lnTo>
                    <a:pt x="415290" y="0"/>
                  </a:lnTo>
                  <a:lnTo>
                    <a:pt x="0" y="148590"/>
                  </a:lnTo>
                  <a:lnTo>
                    <a:pt x="53340" y="167640"/>
                  </a:lnTo>
                  <a:lnTo>
                    <a:pt x="53340" y="342900"/>
                  </a:lnTo>
                  <a:cubicBezTo>
                    <a:pt x="53340" y="353378"/>
                    <a:pt x="61912" y="361950"/>
                    <a:pt x="72390" y="361950"/>
                  </a:cubicBezTo>
                  <a:cubicBezTo>
                    <a:pt x="82868" y="361950"/>
                    <a:pt x="91440" y="353378"/>
                    <a:pt x="91440" y="342900"/>
                  </a:cubicBezTo>
                  <a:lnTo>
                    <a:pt x="91440" y="180975"/>
                  </a:lnTo>
                  <a:lnTo>
                    <a:pt x="415290" y="294323"/>
                  </a:lnTo>
                  <a:close/>
                </a:path>
              </a:pathLst>
            </a:custGeom>
            <a:grpFill/>
            <a:ln w="9525" cap="flat">
              <a:noFill/>
              <a:prstDash val="solid"/>
              <a:miter/>
            </a:ln>
          </p:spPr>
          <p:txBody>
            <a:bodyPr rtlCol="0" anchor="ctr"/>
            <a:lstStyle/>
            <a:p>
              <a:endParaRPr lang="pl-PL"/>
            </a:p>
          </p:txBody>
        </p:sp>
      </p:grpSp>
    </p:spTree>
    <p:extLst>
      <p:ext uri="{BB962C8B-B14F-4D97-AF65-F5344CB8AC3E}">
        <p14:creationId xmlns:p14="http://schemas.microsoft.com/office/powerpoint/2010/main" val="338447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Symbol zastępczy zawartości 4">
            <a:extLst>
              <a:ext uri="{FF2B5EF4-FFF2-40B4-BE49-F238E27FC236}">
                <a16:creationId xmlns:a16="http://schemas.microsoft.com/office/drawing/2014/main" id="{B2A24EED-D096-4824-8836-741C998EA797}"/>
              </a:ext>
            </a:extLst>
          </p:cNvPr>
          <p:cNvGraphicFramePr>
            <a:graphicFrameLocks/>
          </p:cNvGraphicFramePr>
          <p:nvPr>
            <p:extLst>
              <p:ext uri="{D42A27DB-BD31-4B8C-83A1-F6EECF244321}">
                <p14:modId xmlns:p14="http://schemas.microsoft.com/office/powerpoint/2010/main" val="4066316640"/>
              </p:ext>
            </p:extLst>
          </p:nvPr>
        </p:nvGraphicFramePr>
        <p:xfrm>
          <a:off x="585017" y="468916"/>
          <a:ext cx="7335993" cy="3406422"/>
        </p:xfrm>
        <a:graphic>
          <a:graphicData uri="http://schemas.openxmlformats.org/drawingml/2006/chart">
            <c:chart xmlns:c="http://schemas.openxmlformats.org/drawingml/2006/chart" xmlns:r="http://schemas.openxmlformats.org/officeDocument/2006/relationships" r:id="rId3"/>
          </a:graphicData>
        </a:graphic>
      </p:graphicFrame>
      <p:sp>
        <p:nvSpPr>
          <p:cNvPr id="14" name="Prostokąt: zaokrąglone rogi 13">
            <a:extLst>
              <a:ext uri="{FF2B5EF4-FFF2-40B4-BE49-F238E27FC236}">
                <a16:creationId xmlns:a16="http://schemas.microsoft.com/office/drawing/2014/main" id="{B3DBCF80-E9D6-4366-865A-240CB905F438}"/>
              </a:ext>
            </a:extLst>
          </p:cNvPr>
          <p:cNvSpPr/>
          <p:nvPr/>
        </p:nvSpPr>
        <p:spPr>
          <a:xfrm>
            <a:off x="333052" y="3204946"/>
            <a:ext cx="4120089" cy="2204265"/>
          </a:xfrm>
          <a:prstGeom prst="roundRect">
            <a:avLst>
              <a:gd name="adj" fmla="val 104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5" name="Symbol zastępczy zawartości 4" descr="Gotowość do ponoszenia wyższych kosztów a transformacja niskoemisyjna. &#10;&#10;Wykres słupkowy skumulowany do 100% przedstawia gotowość na ponoszenie wyższych kosztów energii i paliw, zakładając, że będą one stanowiły źródło finansowania transformacji niskoemisyjnej (zdecydowanie tak: 10%, raczej tak - 48%, raczej nie - 25%, zdecydowanie nie - 13%, nie wiem, trudno powiedzieć - 4%).">
            <a:extLst>
              <a:ext uri="{FF2B5EF4-FFF2-40B4-BE49-F238E27FC236}">
                <a16:creationId xmlns:a16="http://schemas.microsoft.com/office/drawing/2014/main" id="{D5AF116E-B914-4A07-B184-D3F446A51180}"/>
              </a:ext>
            </a:extLst>
          </p:cNvPr>
          <p:cNvGraphicFramePr>
            <a:graphicFrameLocks/>
          </p:cNvGraphicFramePr>
          <p:nvPr>
            <p:extLst>
              <p:ext uri="{D42A27DB-BD31-4B8C-83A1-F6EECF244321}">
                <p14:modId xmlns:p14="http://schemas.microsoft.com/office/powerpoint/2010/main" val="2135912706"/>
              </p:ext>
            </p:extLst>
          </p:nvPr>
        </p:nvGraphicFramePr>
        <p:xfrm>
          <a:off x="251520" y="1448789"/>
          <a:ext cx="7584445" cy="41805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Symbol zastępczy zawartości 4">
            <a:extLst>
              <a:ext uri="{FF2B5EF4-FFF2-40B4-BE49-F238E27FC236}">
                <a16:creationId xmlns:a16="http://schemas.microsoft.com/office/drawing/2014/main" id="{21D838C8-CD9B-4857-8A30-43A7F060E731}"/>
              </a:ext>
            </a:extLst>
          </p:cNvPr>
          <p:cNvGraphicFramePr>
            <a:graphicFrameLocks/>
          </p:cNvGraphicFramePr>
          <p:nvPr>
            <p:extLst>
              <p:ext uri="{D42A27DB-BD31-4B8C-83A1-F6EECF244321}">
                <p14:modId xmlns:p14="http://schemas.microsoft.com/office/powerpoint/2010/main" val="892386286"/>
              </p:ext>
            </p:extLst>
          </p:nvPr>
        </p:nvGraphicFramePr>
        <p:xfrm>
          <a:off x="251519" y="3119105"/>
          <a:ext cx="7584445" cy="2422506"/>
        </p:xfrm>
        <a:graphic>
          <a:graphicData uri="http://schemas.openxmlformats.org/drawingml/2006/chart">
            <c:chart xmlns:c="http://schemas.openxmlformats.org/drawingml/2006/chart" xmlns:r="http://schemas.openxmlformats.org/officeDocument/2006/relationships" r:id="rId5"/>
          </a:graphicData>
        </a:graphic>
      </p:graphicFrame>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prstGeom prst="rect">
            <a:avLst/>
          </a:prstGeom>
        </p:spPr>
        <p:txBody>
          <a:bodyPr lIns="198000"/>
          <a:lstStyle/>
          <a:p>
            <a:r>
              <a:rPr lang="pl-PL" sz="1600">
                <a:latin typeface="+mn-lt"/>
              </a:rPr>
              <a:t>Ponoszenie wyższych kosztów a transformacja niskoemisyjna</a:t>
            </a:r>
          </a:p>
        </p:txBody>
      </p:sp>
      <p:sp>
        <p:nvSpPr>
          <p:cNvPr id="8" name="Symbol zastępczy tekstu 7">
            <a:extLst>
              <a:ext uri="{FF2B5EF4-FFF2-40B4-BE49-F238E27FC236}">
                <a16:creationId xmlns:a16="http://schemas.microsoft.com/office/drawing/2014/main" id="{199C21CE-807C-4E57-B5DC-EC68F8417909}"/>
              </a:ext>
            </a:extLst>
          </p:cNvPr>
          <p:cNvSpPr>
            <a:spLocks noGrp="1"/>
          </p:cNvSpPr>
          <p:nvPr>
            <p:ph type="body" sz="quarter" idx="12"/>
          </p:nvPr>
        </p:nvSpPr>
        <p:spPr/>
        <p:txBody>
          <a:bodyPr/>
          <a:lstStyle/>
          <a:p>
            <a:r>
              <a:rPr lang="pl-PL">
                <a:solidFill>
                  <a:schemeClr val="bg1">
                    <a:lumMod val="75000"/>
                  </a:schemeClr>
                </a:solidFill>
              </a:rPr>
              <a:t>Odpowiadający: wszyscy badani, n=1005. Ze względu na status zawodowy: pracujący: n=652, emeryci, renciści: n=291, uczniowie, studenci: n=21, niepracujący: n=68. Ze względu na </a:t>
            </a:r>
            <a:br>
              <a:rPr lang="pl-PL">
                <a:solidFill>
                  <a:schemeClr val="bg1">
                    <a:lumMod val="75000"/>
                  </a:schemeClr>
                </a:solidFill>
              </a:rPr>
            </a:br>
            <a:r>
              <a:rPr lang="pl-PL">
                <a:solidFill>
                  <a:schemeClr val="bg1">
                    <a:lumMod val="75000"/>
                  </a:schemeClr>
                </a:solidFill>
              </a:rPr>
              <a:t>dochód na 1 członka rodziny: Do 1500 zł: n=199, 1501-2000 zł: n=337, Powyżej 2500zł: n=397.</a:t>
            </a:r>
          </a:p>
        </p:txBody>
      </p:sp>
      <p:sp>
        <p:nvSpPr>
          <p:cNvPr id="13" name="Symbol zastępczy tekstu 12">
            <a:extLst>
              <a:ext uri="{FF2B5EF4-FFF2-40B4-BE49-F238E27FC236}">
                <a16:creationId xmlns:a16="http://schemas.microsoft.com/office/drawing/2014/main" id="{28CC32E3-EE80-4D53-BE43-924B75664074}"/>
              </a:ext>
            </a:extLst>
          </p:cNvPr>
          <p:cNvSpPr>
            <a:spLocks noGrp="1"/>
          </p:cNvSpPr>
          <p:nvPr>
            <p:ph type="body" sz="quarter" idx="14"/>
          </p:nvPr>
        </p:nvSpPr>
        <p:spPr/>
        <p:txBody>
          <a:bodyPr/>
          <a:lstStyle/>
          <a:p>
            <a:r>
              <a:rPr lang="pl-PL"/>
              <a:t>Zmiany klimatu</a:t>
            </a:r>
          </a:p>
          <a:p>
            <a:endParaRPr lang="pl-PL"/>
          </a:p>
        </p:txBody>
      </p:sp>
      <p:sp>
        <p:nvSpPr>
          <p:cNvPr id="9" name="Symbol zastępczy tekstu 7">
            <a:extLst>
              <a:ext uri="{FF2B5EF4-FFF2-40B4-BE49-F238E27FC236}">
                <a16:creationId xmlns:a16="http://schemas.microsoft.com/office/drawing/2014/main" id="{D4966430-AA69-469E-BA1C-FFFC9301BDAF}"/>
              </a:ext>
            </a:extLst>
          </p:cNvPr>
          <p:cNvSpPr txBox="1">
            <a:spLocks/>
          </p:cNvSpPr>
          <p:nvPr/>
        </p:nvSpPr>
        <p:spPr>
          <a:xfrm>
            <a:off x="8174587" y="5517256"/>
            <a:ext cx="636360" cy="216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a:solidFill>
                  <a:schemeClr val="bg1">
                    <a:lumMod val="75000"/>
                  </a:schemeClr>
                </a:solidFill>
              </a:rPr>
              <a:t>Dane w %</a:t>
            </a:r>
          </a:p>
        </p:txBody>
      </p:sp>
      <p:sp>
        <p:nvSpPr>
          <p:cNvPr id="12" name="Symbol zastępczy tekstu 2">
            <a:extLst>
              <a:ext uri="{FF2B5EF4-FFF2-40B4-BE49-F238E27FC236}">
                <a16:creationId xmlns:a16="http://schemas.microsoft.com/office/drawing/2014/main" id="{9FF4E75C-CEEC-4A39-A40F-D2765DDDCD7C}"/>
              </a:ext>
            </a:extLst>
          </p:cNvPr>
          <p:cNvSpPr>
            <a:spLocks noGrp="1"/>
          </p:cNvSpPr>
          <p:nvPr>
            <p:ph type="body" sz="quarter" idx="11"/>
          </p:nvPr>
        </p:nvSpPr>
        <p:spPr>
          <a:xfrm>
            <a:off x="333376" y="908051"/>
            <a:ext cx="8243548" cy="223836"/>
          </a:xfrm>
        </p:spPr>
        <p:txBody>
          <a:bodyPr/>
          <a:lstStyle/>
          <a:p>
            <a:pPr algn="just"/>
            <a:r>
              <a:rPr lang="pl-PL" sz="1100" dirty="0"/>
              <a:t>C7. Czy jest Pan(i) gotowa/gotowy na ponoszenie wyższych kosztów energii i paliw, zakładając, że będą one stanowiły źródło finansowania transformacji niskoemisyjnej?</a:t>
            </a:r>
          </a:p>
          <a:p>
            <a:pPr algn="just"/>
            <a:r>
              <a:rPr lang="pl-PL" sz="800" i="1" dirty="0">
                <a:solidFill>
                  <a:schemeClr val="bg1">
                    <a:lumMod val="75000"/>
                  </a:schemeClr>
                </a:solidFill>
              </a:rPr>
              <a:t>Pytanie jednokrotnego wyboru.</a:t>
            </a:r>
          </a:p>
        </p:txBody>
      </p:sp>
      <p:sp>
        <p:nvSpPr>
          <p:cNvPr id="6" name="Prostokąt 5">
            <a:extLst>
              <a:ext uri="{FF2B5EF4-FFF2-40B4-BE49-F238E27FC236}">
                <a16:creationId xmlns:a16="http://schemas.microsoft.com/office/drawing/2014/main" id="{E5E7444E-B077-4709-8A25-9847EEFFBC3B}"/>
              </a:ext>
            </a:extLst>
          </p:cNvPr>
          <p:cNvSpPr/>
          <p:nvPr/>
        </p:nvSpPr>
        <p:spPr>
          <a:xfrm>
            <a:off x="7257271" y="141394"/>
            <a:ext cx="1319652" cy="507831"/>
          </a:xfrm>
          <a:prstGeom prst="rect">
            <a:avLst/>
          </a:prstGeom>
        </p:spPr>
        <p:txBody>
          <a:bodyPr wrap="square">
            <a:spAutoFit/>
          </a:bodyPr>
          <a:lstStyle/>
          <a:p>
            <a:pPr algn="ctr"/>
            <a:r>
              <a:rPr lang="pl-PL" sz="900">
                <a:solidFill>
                  <a:srgbClr val="0094CF"/>
                </a:solidFill>
              </a:rPr>
              <a:t>Badanie jednotematyczne</a:t>
            </a:r>
          </a:p>
          <a:p>
            <a:pPr algn="ctr"/>
            <a:r>
              <a:rPr lang="pl-PL" sz="900">
                <a:solidFill>
                  <a:srgbClr val="0094CF"/>
                </a:solidFill>
              </a:rPr>
              <a:t>Zmiany klimatu</a:t>
            </a:r>
            <a:endParaRPr lang="pl-PL" sz="800">
              <a:solidFill>
                <a:srgbClr val="0094CF"/>
              </a:solidFill>
            </a:endParaRPr>
          </a:p>
        </p:txBody>
      </p:sp>
      <p:pic>
        <p:nvPicPr>
          <p:cNvPr id="3" name="Grafika 2">
            <a:extLst>
              <a:ext uri="{FF2B5EF4-FFF2-40B4-BE49-F238E27FC236}">
                <a16:creationId xmlns:a16="http://schemas.microsoft.com/office/drawing/2014/main" id="{738DF58A-146E-4ED0-8634-43DA24C6B3D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043" y="141394"/>
            <a:ext cx="540000" cy="540000"/>
          </a:xfrm>
          <a:prstGeom prst="rect">
            <a:avLst/>
          </a:prstGeom>
        </p:spPr>
      </p:pic>
      <p:sp>
        <p:nvSpPr>
          <p:cNvPr id="10" name="Prostokąt: zaokrąglone rogi 9">
            <a:extLst>
              <a:ext uri="{FF2B5EF4-FFF2-40B4-BE49-F238E27FC236}">
                <a16:creationId xmlns:a16="http://schemas.microsoft.com/office/drawing/2014/main" id="{CBA3EFEB-8AC7-479E-8D2B-E56FA6F50408}"/>
              </a:ext>
            </a:extLst>
          </p:cNvPr>
          <p:cNvSpPr/>
          <p:nvPr/>
        </p:nvSpPr>
        <p:spPr>
          <a:xfrm>
            <a:off x="4571999" y="3200400"/>
            <a:ext cx="4238947" cy="2208811"/>
          </a:xfrm>
          <a:prstGeom prst="roundRect">
            <a:avLst>
              <a:gd name="adj" fmla="val 104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1" name="Symbol zastępczy zawartości 4">
            <a:extLst>
              <a:ext uri="{FF2B5EF4-FFF2-40B4-BE49-F238E27FC236}">
                <a16:creationId xmlns:a16="http://schemas.microsoft.com/office/drawing/2014/main" id="{0A235081-D8D9-4990-9A44-8793949A5F44}"/>
              </a:ext>
            </a:extLst>
          </p:cNvPr>
          <p:cNvGraphicFramePr>
            <a:graphicFrameLocks/>
          </p:cNvGraphicFramePr>
          <p:nvPr>
            <p:extLst>
              <p:ext uri="{D42A27DB-BD31-4B8C-83A1-F6EECF244321}">
                <p14:modId xmlns:p14="http://schemas.microsoft.com/office/powerpoint/2010/main" val="2772453140"/>
              </p:ext>
            </p:extLst>
          </p:nvPr>
        </p:nvGraphicFramePr>
        <p:xfrm>
          <a:off x="4531233" y="3103219"/>
          <a:ext cx="4190172" cy="2422506"/>
        </p:xfrm>
        <a:graphic>
          <a:graphicData uri="http://schemas.openxmlformats.org/drawingml/2006/chart">
            <c:chart xmlns:c="http://schemas.openxmlformats.org/drawingml/2006/chart" xmlns:r="http://schemas.openxmlformats.org/officeDocument/2006/relationships" r:id="rId8"/>
          </a:graphicData>
        </a:graphic>
      </p:graphicFrame>
      <p:sp>
        <p:nvSpPr>
          <p:cNvPr id="16" name="Prostokąt: zaokrąglone rogi 15">
            <a:extLst>
              <a:ext uri="{FF2B5EF4-FFF2-40B4-BE49-F238E27FC236}">
                <a16:creationId xmlns:a16="http://schemas.microsoft.com/office/drawing/2014/main" id="{58E6A0D7-FC5A-4882-8463-4ECACE24EAAA}"/>
              </a:ext>
            </a:extLst>
          </p:cNvPr>
          <p:cNvSpPr/>
          <p:nvPr/>
        </p:nvSpPr>
        <p:spPr>
          <a:xfrm>
            <a:off x="4420439" y="2276677"/>
            <a:ext cx="362612" cy="23742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509133"/>
                </a:solidFill>
              </a:rPr>
              <a:t>58</a:t>
            </a:r>
          </a:p>
        </p:txBody>
      </p:sp>
      <p:sp>
        <p:nvSpPr>
          <p:cNvPr id="17" name="pole tekstowe 16">
            <a:extLst>
              <a:ext uri="{FF2B5EF4-FFF2-40B4-BE49-F238E27FC236}">
                <a16:creationId xmlns:a16="http://schemas.microsoft.com/office/drawing/2014/main" id="{DD42C740-4DE7-412C-856D-26FF6BADA333}"/>
              </a:ext>
            </a:extLst>
          </p:cNvPr>
          <p:cNvSpPr txBox="1"/>
          <p:nvPr/>
        </p:nvSpPr>
        <p:spPr>
          <a:xfrm>
            <a:off x="1952927" y="3335059"/>
            <a:ext cx="1576767" cy="276999"/>
          </a:xfrm>
          <a:prstGeom prst="rect">
            <a:avLst/>
          </a:prstGeom>
          <a:noFill/>
        </p:spPr>
        <p:txBody>
          <a:bodyPr wrap="square" rtlCol="0">
            <a:spAutoFit/>
          </a:bodyPr>
          <a:lstStyle/>
          <a:p>
            <a:r>
              <a:rPr lang="pl-PL" sz="1200" b="1" dirty="0"/>
              <a:t>Sytuacja zawodowa</a:t>
            </a:r>
          </a:p>
        </p:txBody>
      </p:sp>
      <p:sp>
        <p:nvSpPr>
          <p:cNvPr id="18" name="pole tekstowe 17">
            <a:extLst>
              <a:ext uri="{FF2B5EF4-FFF2-40B4-BE49-F238E27FC236}">
                <a16:creationId xmlns:a16="http://schemas.microsoft.com/office/drawing/2014/main" id="{6ECEECC5-4766-4D6E-BC2C-91A4EE4D97C9}"/>
              </a:ext>
            </a:extLst>
          </p:cNvPr>
          <p:cNvSpPr txBox="1"/>
          <p:nvPr/>
        </p:nvSpPr>
        <p:spPr>
          <a:xfrm>
            <a:off x="6241597" y="3346348"/>
            <a:ext cx="2157759" cy="276999"/>
          </a:xfrm>
          <a:prstGeom prst="rect">
            <a:avLst/>
          </a:prstGeom>
          <a:noFill/>
        </p:spPr>
        <p:txBody>
          <a:bodyPr wrap="square" rtlCol="0">
            <a:spAutoFit/>
          </a:bodyPr>
          <a:lstStyle/>
          <a:p>
            <a:r>
              <a:rPr lang="pl-PL" sz="1200" b="1" dirty="0"/>
              <a:t>Dochód</a:t>
            </a:r>
          </a:p>
        </p:txBody>
      </p:sp>
      <p:sp>
        <p:nvSpPr>
          <p:cNvPr id="19" name="Prostokąt: zaokrąglone rogi 18">
            <a:extLst>
              <a:ext uri="{FF2B5EF4-FFF2-40B4-BE49-F238E27FC236}">
                <a16:creationId xmlns:a16="http://schemas.microsoft.com/office/drawing/2014/main" id="{E8C8150D-06A9-4C23-8A78-E975913AE463}"/>
              </a:ext>
            </a:extLst>
          </p:cNvPr>
          <p:cNvSpPr/>
          <p:nvPr/>
        </p:nvSpPr>
        <p:spPr>
          <a:xfrm>
            <a:off x="6903465" y="3651338"/>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solidFill>
                  <a:srgbClr val="509133"/>
                </a:solidFill>
              </a:rPr>
              <a:t>50</a:t>
            </a:r>
          </a:p>
        </p:txBody>
      </p:sp>
      <p:sp>
        <p:nvSpPr>
          <p:cNvPr id="26" name="Prostokąt: zaokrąglone rogi 25">
            <a:extLst>
              <a:ext uri="{FF2B5EF4-FFF2-40B4-BE49-F238E27FC236}">
                <a16:creationId xmlns:a16="http://schemas.microsoft.com/office/drawing/2014/main" id="{79773491-A5CF-4CFE-9782-31F79A820B6A}"/>
              </a:ext>
            </a:extLst>
          </p:cNvPr>
          <p:cNvSpPr/>
          <p:nvPr/>
        </p:nvSpPr>
        <p:spPr>
          <a:xfrm>
            <a:off x="7172188" y="4204997"/>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solidFill>
                  <a:srgbClr val="509133"/>
                </a:solidFill>
              </a:rPr>
              <a:t>60</a:t>
            </a:r>
          </a:p>
        </p:txBody>
      </p:sp>
      <p:sp>
        <p:nvSpPr>
          <p:cNvPr id="27" name="Prostokąt: zaokrąglone rogi 26">
            <a:extLst>
              <a:ext uri="{FF2B5EF4-FFF2-40B4-BE49-F238E27FC236}">
                <a16:creationId xmlns:a16="http://schemas.microsoft.com/office/drawing/2014/main" id="{F892A087-5C7A-46D6-AEDE-A6B102DFC4B1}"/>
              </a:ext>
            </a:extLst>
          </p:cNvPr>
          <p:cNvSpPr/>
          <p:nvPr/>
        </p:nvSpPr>
        <p:spPr>
          <a:xfrm>
            <a:off x="2797500" y="3612058"/>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solidFill>
                  <a:srgbClr val="509133"/>
                </a:solidFill>
              </a:rPr>
              <a:t>59</a:t>
            </a:r>
          </a:p>
        </p:txBody>
      </p:sp>
      <p:sp>
        <p:nvSpPr>
          <p:cNvPr id="28" name="Prostokąt: zaokrąglone rogi 27">
            <a:extLst>
              <a:ext uri="{FF2B5EF4-FFF2-40B4-BE49-F238E27FC236}">
                <a16:creationId xmlns:a16="http://schemas.microsoft.com/office/drawing/2014/main" id="{96076604-07C4-4D7E-8F28-7AA80E820BC0}"/>
              </a:ext>
            </a:extLst>
          </p:cNvPr>
          <p:cNvSpPr/>
          <p:nvPr/>
        </p:nvSpPr>
        <p:spPr>
          <a:xfrm>
            <a:off x="2699150" y="4030134"/>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solidFill>
                  <a:srgbClr val="509133"/>
                </a:solidFill>
              </a:rPr>
              <a:t>56</a:t>
            </a:r>
          </a:p>
        </p:txBody>
      </p:sp>
      <p:sp>
        <p:nvSpPr>
          <p:cNvPr id="29" name="Prostokąt: zaokrąglone rogi 28">
            <a:extLst>
              <a:ext uri="{FF2B5EF4-FFF2-40B4-BE49-F238E27FC236}">
                <a16:creationId xmlns:a16="http://schemas.microsoft.com/office/drawing/2014/main" id="{A88E51E2-D155-4725-A3FC-0A3886DA0031}"/>
              </a:ext>
            </a:extLst>
          </p:cNvPr>
          <p:cNvSpPr/>
          <p:nvPr/>
        </p:nvSpPr>
        <p:spPr>
          <a:xfrm>
            <a:off x="3523231" y="4459112"/>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solidFill>
                  <a:srgbClr val="509133"/>
                </a:solidFill>
              </a:rPr>
              <a:t>86</a:t>
            </a:r>
          </a:p>
        </p:txBody>
      </p:sp>
      <p:sp>
        <p:nvSpPr>
          <p:cNvPr id="30" name="Prostokąt: zaokrąglone rogi 29">
            <a:extLst>
              <a:ext uri="{FF2B5EF4-FFF2-40B4-BE49-F238E27FC236}">
                <a16:creationId xmlns:a16="http://schemas.microsoft.com/office/drawing/2014/main" id="{F1660CE8-F6A6-465E-B6F7-0493FEA1EC10}"/>
              </a:ext>
            </a:extLst>
          </p:cNvPr>
          <p:cNvSpPr/>
          <p:nvPr/>
        </p:nvSpPr>
        <p:spPr>
          <a:xfrm>
            <a:off x="2656062" y="4880249"/>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solidFill>
                  <a:srgbClr val="509133"/>
                </a:solidFill>
              </a:rPr>
              <a:t>54</a:t>
            </a:r>
          </a:p>
        </p:txBody>
      </p:sp>
      <p:grpSp>
        <p:nvGrpSpPr>
          <p:cNvPr id="33" name="Grupa 32">
            <a:extLst>
              <a:ext uri="{FF2B5EF4-FFF2-40B4-BE49-F238E27FC236}">
                <a16:creationId xmlns:a16="http://schemas.microsoft.com/office/drawing/2014/main" id="{038F07FB-BE58-4D5E-A851-0DAE983C27B7}"/>
              </a:ext>
            </a:extLst>
          </p:cNvPr>
          <p:cNvGrpSpPr>
            <a:grpSpLocks noChangeAspect="1"/>
          </p:cNvGrpSpPr>
          <p:nvPr/>
        </p:nvGrpSpPr>
        <p:grpSpPr>
          <a:xfrm>
            <a:off x="5737215" y="3245201"/>
            <a:ext cx="484000" cy="396000"/>
            <a:chOff x="2760663" y="1663700"/>
            <a:chExt cx="733425" cy="600075"/>
          </a:xfrm>
          <a:solidFill>
            <a:srgbClr val="AD9485"/>
          </a:solidFill>
        </p:grpSpPr>
        <p:sp>
          <p:nvSpPr>
            <p:cNvPr id="34" name="Freeform 84">
              <a:extLst>
                <a:ext uri="{FF2B5EF4-FFF2-40B4-BE49-F238E27FC236}">
                  <a16:creationId xmlns:a16="http://schemas.microsoft.com/office/drawing/2014/main" id="{50B3331C-7792-47A1-B278-ED4307536C34}"/>
                </a:ext>
              </a:extLst>
            </p:cNvPr>
            <p:cNvSpPr>
              <a:spLocks noEditPoints="1"/>
            </p:cNvSpPr>
            <p:nvPr/>
          </p:nvSpPr>
          <p:spPr bwMode="auto">
            <a:xfrm>
              <a:off x="2760663" y="1793875"/>
              <a:ext cx="733425" cy="469900"/>
            </a:xfrm>
            <a:custGeom>
              <a:avLst/>
              <a:gdLst>
                <a:gd name="T0" fmla="*/ 1514 w 1846"/>
                <a:gd name="T1" fmla="*/ 486 h 1183"/>
                <a:gd name="T2" fmla="*/ 1559 w 1846"/>
                <a:gd name="T3" fmla="*/ 486 h 1183"/>
                <a:gd name="T4" fmla="*/ 1574 w 1846"/>
                <a:gd name="T5" fmla="*/ 437 h 1183"/>
                <a:gd name="T6" fmla="*/ 1536 w 1846"/>
                <a:gd name="T7" fmla="*/ 399 h 1183"/>
                <a:gd name="T8" fmla="*/ 1499 w 1846"/>
                <a:gd name="T9" fmla="*/ 428 h 1183"/>
                <a:gd name="T10" fmla="*/ 880 w 1846"/>
                <a:gd name="T11" fmla="*/ 79 h 1183"/>
                <a:gd name="T12" fmla="*/ 789 w 1846"/>
                <a:gd name="T13" fmla="*/ 98 h 1183"/>
                <a:gd name="T14" fmla="*/ 787 w 1846"/>
                <a:gd name="T15" fmla="*/ 125 h 1183"/>
                <a:gd name="T16" fmla="*/ 812 w 1846"/>
                <a:gd name="T17" fmla="*/ 137 h 1183"/>
                <a:gd name="T18" fmla="*/ 1026 w 1846"/>
                <a:gd name="T19" fmla="*/ 129 h 1183"/>
                <a:gd name="T20" fmla="*/ 1116 w 1846"/>
                <a:gd name="T21" fmla="*/ 132 h 1183"/>
                <a:gd name="T22" fmla="*/ 1125 w 1846"/>
                <a:gd name="T23" fmla="*/ 107 h 1183"/>
                <a:gd name="T24" fmla="*/ 1106 w 1846"/>
                <a:gd name="T25" fmla="*/ 89 h 1183"/>
                <a:gd name="T26" fmla="*/ 264 w 1846"/>
                <a:gd name="T27" fmla="*/ 310 h 1183"/>
                <a:gd name="T28" fmla="*/ 136 w 1846"/>
                <a:gd name="T29" fmla="*/ 190 h 1183"/>
                <a:gd name="T30" fmla="*/ 111 w 1846"/>
                <a:gd name="T31" fmla="*/ 90 h 1183"/>
                <a:gd name="T32" fmla="*/ 135 w 1846"/>
                <a:gd name="T33" fmla="*/ 37 h 1183"/>
                <a:gd name="T34" fmla="*/ 199 w 1846"/>
                <a:gd name="T35" fmla="*/ 15 h 1183"/>
                <a:gd name="T36" fmla="*/ 260 w 1846"/>
                <a:gd name="T37" fmla="*/ 42 h 1183"/>
                <a:gd name="T38" fmla="*/ 291 w 1846"/>
                <a:gd name="T39" fmla="*/ 112 h 1183"/>
                <a:gd name="T40" fmla="*/ 280 w 1846"/>
                <a:gd name="T41" fmla="*/ 198 h 1183"/>
                <a:gd name="T42" fmla="*/ 312 w 1846"/>
                <a:gd name="T43" fmla="*/ 256 h 1183"/>
                <a:gd name="T44" fmla="*/ 357 w 1846"/>
                <a:gd name="T45" fmla="*/ 244 h 1183"/>
                <a:gd name="T46" fmla="*/ 539 w 1846"/>
                <a:gd name="T47" fmla="*/ 108 h 1183"/>
                <a:gd name="T48" fmla="*/ 819 w 1846"/>
                <a:gd name="T49" fmla="*/ 21 h 1183"/>
                <a:gd name="T50" fmla="*/ 1047 w 1846"/>
                <a:gd name="T51" fmla="*/ 16 h 1183"/>
                <a:gd name="T52" fmla="*/ 1247 w 1846"/>
                <a:gd name="T53" fmla="*/ 57 h 1183"/>
                <a:gd name="T54" fmla="*/ 1396 w 1846"/>
                <a:gd name="T55" fmla="*/ 122 h 1183"/>
                <a:gd name="T56" fmla="*/ 1584 w 1846"/>
                <a:gd name="T57" fmla="*/ 8 h 1183"/>
                <a:gd name="T58" fmla="*/ 1585 w 1846"/>
                <a:gd name="T59" fmla="*/ 281 h 1183"/>
                <a:gd name="T60" fmla="*/ 1659 w 1846"/>
                <a:gd name="T61" fmla="*/ 417 h 1183"/>
                <a:gd name="T62" fmla="*/ 1680 w 1846"/>
                <a:gd name="T63" fmla="*/ 440 h 1183"/>
                <a:gd name="T64" fmla="*/ 1844 w 1846"/>
                <a:gd name="T65" fmla="*/ 503 h 1183"/>
                <a:gd name="T66" fmla="*/ 1741 w 1846"/>
                <a:gd name="T67" fmla="*/ 779 h 1183"/>
                <a:gd name="T68" fmla="*/ 1699 w 1846"/>
                <a:gd name="T69" fmla="*/ 803 h 1183"/>
                <a:gd name="T70" fmla="*/ 1594 w 1846"/>
                <a:gd name="T71" fmla="*/ 811 h 1183"/>
                <a:gd name="T72" fmla="*/ 1522 w 1846"/>
                <a:gd name="T73" fmla="*/ 886 h 1183"/>
                <a:gd name="T74" fmla="*/ 1445 w 1846"/>
                <a:gd name="T75" fmla="*/ 971 h 1183"/>
                <a:gd name="T76" fmla="*/ 1507 w 1846"/>
                <a:gd name="T77" fmla="*/ 1165 h 1183"/>
                <a:gd name="T78" fmla="*/ 1298 w 1846"/>
                <a:gd name="T79" fmla="*/ 1183 h 1183"/>
                <a:gd name="T80" fmla="*/ 1243 w 1846"/>
                <a:gd name="T81" fmla="*/ 1160 h 1183"/>
                <a:gd name="T82" fmla="*/ 1128 w 1846"/>
                <a:gd name="T83" fmla="*/ 1072 h 1183"/>
                <a:gd name="T84" fmla="*/ 909 w 1846"/>
                <a:gd name="T85" fmla="*/ 1087 h 1183"/>
                <a:gd name="T86" fmla="*/ 752 w 1846"/>
                <a:gd name="T87" fmla="*/ 1075 h 1183"/>
                <a:gd name="T88" fmla="*/ 656 w 1846"/>
                <a:gd name="T89" fmla="*/ 1169 h 1183"/>
                <a:gd name="T90" fmla="*/ 420 w 1846"/>
                <a:gd name="T91" fmla="*/ 1183 h 1183"/>
                <a:gd name="T92" fmla="*/ 404 w 1846"/>
                <a:gd name="T93" fmla="*/ 1153 h 1183"/>
                <a:gd name="T94" fmla="*/ 462 w 1846"/>
                <a:gd name="T95" fmla="*/ 947 h 1183"/>
                <a:gd name="T96" fmla="*/ 343 w 1846"/>
                <a:gd name="T97" fmla="*/ 840 h 1183"/>
                <a:gd name="T98" fmla="*/ 244 w 1846"/>
                <a:gd name="T99" fmla="*/ 663 h 1183"/>
                <a:gd name="T100" fmla="*/ 232 w 1846"/>
                <a:gd name="T101" fmla="*/ 498 h 1183"/>
                <a:gd name="T102" fmla="*/ 280 w 1846"/>
                <a:gd name="T103" fmla="*/ 351 h 1183"/>
                <a:gd name="T104" fmla="*/ 271 w 1846"/>
                <a:gd name="T105" fmla="*/ 316 h 1183"/>
                <a:gd name="T106" fmla="*/ 201 w 1846"/>
                <a:gd name="T107" fmla="*/ 58 h 1183"/>
                <a:gd name="T108" fmla="*/ 161 w 1846"/>
                <a:gd name="T109" fmla="*/ 86 h 1183"/>
                <a:gd name="T110" fmla="*/ 182 w 1846"/>
                <a:gd name="T111" fmla="*/ 160 h 1183"/>
                <a:gd name="T112" fmla="*/ 248 w 1846"/>
                <a:gd name="T113" fmla="*/ 209 h 1183"/>
                <a:gd name="T114" fmla="*/ 250 w 1846"/>
                <a:gd name="T115" fmla="*/ 103 h 1183"/>
                <a:gd name="T116" fmla="*/ 11 w 1846"/>
                <a:gd name="T117" fmla="*/ 272 h 1183"/>
                <a:gd name="T118" fmla="*/ 115 w 1846"/>
                <a:gd name="T119" fmla="*/ 302 h 1183"/>
                <a:gd name="T120" fmla="*/ 173 w 1846"/>
                <a:gd name="T121" fmla="*/ 277 h 1183"/>
                <a:gd name="T122" fmla="*/ 41 w 1846"/>
                <a:gd name="T123" fmla="*/ 285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6" h="1183">
                  <a:moveTo>
                    <a:pt x="1496" y="446"/>
                  </a:moveTo>
                  <a:lnTo>
                    <a:pt x="1496" y="446"/>
                  </a:lnTo>
                  <a:lnTo>
                    <a:pt x="1496" y="456"/>
                  </a:lnTo>
                  <a:lnTo>
                    <a:pt x="1499" y="465"/>
                  </a:lnTo>
                  <a:lnTo>
                    <a:pt x="1503" y="473"/>
                  </a:lnTo>
                  <a:lnTo>
                    <a:pt x="1507" y="481"/>
                  </a:lnTo>
                  <a:lnTo>
                    <a:pt x="1514" y="486"/>
                  </a:lnTo>
                  <a:lnTo>
                    <a:pt x="1520" y="490"/>
                  </a:lnTo>
                  <a:lnTo>
                    <a:pt x="1528" y="493"/>
                  </a:lnTo>
                  <a:lnTo>
                    <a:pt x="1536" y="494"/>
                  </a:lnTo>
                  <a:lnTo>
                    <a:pt x="1536" y="494"/>
                  </a:lnTo>
                  <a:lnTo>
                    <a:pt x="1544" y="493"/>
                  </a:lnTo>
                  <a:lnTo>
                    <a:pt x="1551" y="490"/>
                  </a:lnTo>
                  <a:lnTo>
                    <a:pt x="1559" y="486"/>
                  </a:lnTo>
                  <a:lnTo>
                    <a:pt x="1564" y="481"/>
                  </a:lnTo>
                  <a:lnTo>
                    <a:pt x="1569" y="473"/>
                  </a:lnTo>
                  <a:lnTo>
                    <a:pt x="1572" y="465"/>
                  </a:lnTo>
                  <a:lnTo>
                    <a:pt x="1574" y="456"/>
                  </a:lnTo>
                  <a:lnTo>
                    <a:pt x="1576" y="446"/>
                  </a:lnTo>
                  <a:lnTo>
                    <a:pt x="1576" y="446"/>
                  </a:lnTo>
                  <a:lnTo>
                    <a:pt x="1574" y="437"/>
                  </a:lnTo>
                  <a:lnTo>
                    <a:pt x="1572" y="428"/>
                  </a:lnTo>
                  <a:lnTo>
                    <a:pt x="1569" y="420"/>
                  </a:lnTo>
                  <a:lnTo>
                    <a:pt x="1564" y="413"/>
                  </a:lnTo>
                  <a:lnTo>
                    <a:pt x="1559" y="407"/>
                  </a:lnTo>
                  <a:lnTo>
                    <a:pt x="1551" y="403"/>
                  </a:lnTo>
                  <a:lnTo>
                    <a:pt x="1544" y="400"/>
                  </a:lnTo>
                  <a:lnTo>
                    <a:pt x="1536" y="399"/>
                  </a:lnTo>
                  <a:lnTo>
                    <a:pt x="1536" y="399"/>
                  </a:lnTo>
                  <a:lnTo>
                    <a:pt x="1528" y="400"/>
                  </a:lnTo>
                  <a:lnTo>
                    <a:pt x="1520" y="403"/>
                  </a:lnTo>
                  <a:lnTo>
                    <a:pt x="1514" y="407"/>
                  </a:lnTo>
                  <a:lnTo>
                    <a:pt x="1507" y="413"/>
                  </a:lnTo>
                  <a:lnTo>
                    <a:pt x="1503" y="420"/>
                  </a:lnTo>
                  <a:lnTo>
                    <a:pt x="1499" y="428"/>
                  </a:lnTo>
                  <a:lnTo>
                    <a:pt x="1496" y="437"/>
                  </a:lnTo>
                  <a:lnTo>
                    <a:pt x="1496" y="446"/>
                  </a:lnTo>
                  <a:lnTo>
                    <a:pt x="1496" y="446"/>
                  </a:lnTo>
                  <a:close/>
                  <a:moveTo>
                    <a:pt x="955" y="77"/>
                  </a:moveTo>
                  <a:lnTo>
                    <a:pt x="955" y="77"/>
                  </a:lnTo>
                  <a:lnTo>
                    <a:pt x="917" y="78"/>
                  </a:lnTo>
                  <a:lnTo>
                    <a:pt x="880" y="79"/>
                  </a:lnTo>
                  <a:lnTo>
                    <a:pt x="841" y="83"/>
                  </a:lnTo>
                  <a:lnTo>
                    <a:pt x="804" y="89"/>
                  </a:lnTo>
                  <a:lnTo>
                    <a:pt x="804" y="89"/>
                  </a:lnTo>
                  <a:lnTo>
                    <a:pt x="800" y="90"/>
                  </a:lnTo>
                  <a:lnTo>
                    <a:pt x="795" y="91"/>
                  </a:lnTo>
                  <a:lnTo>
                    <a:pt x="792" y="94"/>
                  </a:lnTo>
                  <a:lnTo>
                    <a:pt x="789" y="98"/>
                  </a:lnTo>
                  <a:lnTo>
                    <a:pt x="786" y="102"/>
                  </a:lnTo>
                  <a:lnTo>
                    <a:pt x="785" y="107"/>
                  </a:lnTo>
                  <a:lnTo>
                    <a:pt x="785" y="111"/>
                  </a:lnTo>
                  <a:lnTo>
                    <a:pt x="785" y="116"/>
                  </a:lnTo>
                  <a:lnTo>
                    <a:pt x="785" y="116"/>
                  </a:lnTo>
                  <a:lnTo>
                    <a:pt x="786" y="122"/>
                  </a:lnTo>
                  <a:lnTo>
                    <a:pt x="787" y="125"/>
                  </a:lnTo>
                  <a:lnTo>
                    <a:pt x="790" y="129"/>
                  </a:lnTo>
                  <a:lnTo>
                    <a:pt x="794" y="132"/>
                  </a:lnTo>
                  <a:lnTo>
                    <a:pt x="798" y="135"/>
                  </a:lnTo>
                  <a:lnTo>
                    <a:pt x="803" y="136"/>
                  </a:lnTo>
                  <a:lnTo>
                    <a:pt x="807" y="137"/>
                  </a:lnTo>
                  <a:lnTo>
                    <a:pt x="812" y="137"/>
                  </a:lnTo>
                  <a:lnTo>
                    <a:pt x="812" y="137"/>
                  </a:lnTo>
                  <a:lnTo>
                    <a:pt x="848" y="132"/>
                  </a:lnTo>
                  <a:lnTo>
                    <a:pt x="884" y="129"/>
                  </a:lnTo>
                  <a:lnTo>
                    <a:pt x="919" y="127"/>
                  </a:lnTo>
                  <a:lnTo>
                    <a:pt x="955" y="127"/>
                  </a:lnTo>
                  <a:lnTo>
                    <a:pt x="955" y="127"/>
                  </a:lnTo>
                  <a:lnTo>
                    <a:pt x="991" y="127"/>
                  </a:lnTo>
                  <a:lnTo>
                    <a:pt x="1026" y="129"/>
                  </a:lnTo>
                  <a:lnTo>
                    <a:pt x="1062" y="132"/>
                  </a:lnTo>
                  <a:lnTo>
                    <a:pt x="1098" y="137"/>
                  </a:lnTo>
                  <a:lnTo>
                    <a:pt x="1098" y="137"/>
                  </a:lnTo>
                  <a:lnTo>
                    <a:pt x="1103" y="137"/>
                  </a:lnTo>
                  <a:lnTo>
                    <a:pt x="1108" y="136"/>
                  </a:lnTo>
                  <a:lnTo>
                    <a:pt x="1112" y="135"/>
                  </a:lnTo>
                  <a:lnTo>
                    <a:pt x="1116" y="132"/>
                  </a:lnTo>
                  <a:lnTo>
                    <a:pt x="1120" y="129"/>
                  </a:lnTo>
                  <a:lnTo>
                    <a:pt x="1123" y="125"/>
                  </a:lnTo>
                  <a:lnTo>
                    <a:pt x="1124" y="122"/>
                  </a:lnTo>
                  <a:lnTo>
                    <a:pt x="1125" y="116"/>
                  </a:lnTo>
                  <a:lnTo>
                    <a:pt x="1125" y="116"/>
                  </a:lnTo>
                  <a:lnTo>
                    <a:pt x="1127" y="111"/>
                  </a:lnTo>
                  <a:lnTo>
                    <a:pt x="1125" y="107"/>
                  </a:lnTo>
                  <a:lnTo>
                    <a:pt x="1124" y="102"/>
                  </a:lnTo>
                  <a:lnTo>
                    <a:pt x="1121" y="98"/>
                  </a:lnTo>
                  <a:lnTo>
                    <a:pt x="1119" y="94"/>
                  </a:lnTo>
                  <a:lnTo>
                    <a:pt x="1115" y="91"/>
                  </a:lnTo>
                  <a:lnTo>
                    <a:pt x="1109" y="90"/>
                  </a:lnTo>
                  <a:lnTo>
                    <a:pt x="1106" y="89"/>
                  </a:lnTo>
                  <a:lnTo>
                    <a:pt x="1106" y="89"/>
                  </a:lnTo>
                  <a:lnTo>
                    <a:pt x="1069" y="83"/>
                  </a:lnTo>
                  <a:lnTo>
                    <a:pt x="1030" y="79"/>
                  </a:lnTo>
                  <a:lnTo>
                    <a:pt x="993" y="78"/>
                  </a:lnTo>
                  <a:lnTo>
                    <a:pt x="955" y="77"/>
                  </a:lnTo>
                  <a:lnTo>
                    <a:pt x="955" y="77"/>
                  </a:lnTo>
                  <a:close/>
                  <a:moveTo>
                    <a:pt x="264" y="310"/>
                  </a:moveTo>
                  <a:lnTo>
                    <a:pt x="264" y="310"/>
                  </a:lnTo>
                  <a:lnTo>
                    <a:pt x="226" y="284"/>
                  </a:lnTo>
                  <a:lnTo>
                    <a:pt x="207" y="271"/>
                  </a:lnTo>
                  <a:lnTo>
                    <a:pt x="192" y="256"/>
                  </a:lnTo>
                  <a:lnTo>
                    <a:pt x="176" y="242"/>
                  </a:lnTo>
                  <a:lnTo>
                    <a:pt x="161" y="226"/>
                  </a:lnTo>
                  <a:lnTo>
                    <a:pt x="148" y="209"/>
                  </a:lnTo>
                  <a:lnTo>
                    <a:pt x="136" y="190"/>
                  </a:lnTo>
                  <a:lnTo>
                    <a:pt x="136" y="190"/>
                  </a:lnTo>
                  <a:lnTo>
                    <a:pt x="128" y="176"/>
                  </a:lnTo>
                  <a:lnTo>
                    <a:pt x="120" y="161"/>
                  </a:lnTo>
                  <a:lnTo>
                    <a:pt x="115" y="144"/>
                  </a:lnTo>
                  <a:lnTo>
                    <a:pt x="111" y="127"/>
                  </a:lnTo>
                  <a:lnTo>
                    <a:pt x="110" y="108"/>
                  </a:lnTo>
                  <a:lnTo>
                    <a:pt x="111" y="90"/>
                  </a:lnTo>
                  <a:lnTo>
                    <a:pt x="112" y="81"/>
                  </a:lnTo>
                  <a:lnTo>
                    <a:pt x="115" y="71"/>
                  </a:lnTo>
                  <a:lnTo>
                    <a:pt x="119" y="62"/>
                  </a:lnTo>
                  <a:lnTo>
                    <a:pt x="123" y="54"/>
                  </a:lnTo>
                  <a:lnTo>
                    <a:pt x="123" y="54"/>
                  </a:lnTo>
                  <a:lnTo>
                    <a:pt x="128" y="45"/>
                  </a:lnTo>
                  <a:lnTo>
                    <a:pt x="135" y="37"/>
                  </a:lnTo>
                  <a:lnTo>
                    <a:pt x="143" y="30"/>
                  </a:lnTo>
                  <a:lnTo>
                    <a:pt x="151" y="25"/>
                  </a:lnTo>
                  <a:lnTo>
                    <a:pt x="160" y="21"/>
                  </a:lnTo>
                  <a:lnTo>
                    <a:pt x="170" y="17"/>
                  </a:lnTo>
                  <a:lnTo>
                    <a:pt x="180" y="15"/>
                  </a:lnTo>
                  <a:lnTo>
                    <a:pt x="190" y="15"/>
                  </a:lnTo>
                  <a:lnTo>
                    <a:pt x="199" y="15"/>
                  </a:lnTo>
                  <a:lnTo>
                    <a:pt x="210" y="15"/>
                  </a:lnTo>
                  <a:lnTo>
                    <a:pt x="219" y="17"/>
                  </a:lnTo>
                  <a:lnTo>
                    <a:pt x="230" y="20"/>
                  </a:lnTo>
                  <a:lnTo>
                    <a:pt x="238" y="24"/>
                  </a:lnTo>
                  <a:lnTo>
                    <a:pt x="246" y="29"/>
                  </a:lnTo>
                  <a:lnTo>
                    <a:pt x="254" y="34"/>
                  </a:lnTo>
                  <a:lnTo>
                    <a:pt x="260" y="42"/>
                  </a:lnTo>
                  <a:lnTo>
                    <a:pt x="260" y="42"/>
                  </a:lnTo>
                  <a:lnTo>
                    <a:pt x="268" y="53"/>
                  </a:lnTo>
                  <a:lnTo>
                    <a:pt x="275" y="65"/>
                  </a:lnTo>
                  <a:lnTo>
                    <a:pt x="280" y="77"/>
                  </a:lnTo>
                  <a:lnTo>
                    <a:pt x="285" y="89"/>
                  </a:lnTo>
                  <a:lnTo>
                    <a:pt x="288" y="100"/>
                  </a:lnTo>
                  <a:lnTo>
                    <a:pt x="291" y="112"/>
                  </a:lnTo>
                  <a:lnTo>
                    <a:pt x="292" y="125"/>
                  </a:lnTo>
                  <a:lnTo>
                    <a:pt x="293" y="137"/>
                  </a:lnTo>
                  <a:lnTo>
                    <a:pt x="292" y="151"/>
                  </a:lnTo>
                  <a:lnTo>
                    <a:pt x="291" y="162"/>
                  </a:lnTo>
                  <a:lnTo>
                    <a:pt x="288" y="174"/>
                  </a:lnTo>
                  <a:lnTo>
                    <a:pt x="284" y="186"/>
                  </a:lnTo>
                  <a:lnTo>
                    <a:pt x="280" y="198"/>
                  </a:lnTo>
                  <a:lnTo>
                    <a:pt x="275" y="210"/>
                  </a:lnTo>
                  <a:lnTo>
                    <a:pt x="269" y="221"/>
                  </a:lnTo>
                  <a:lnTo>
                    <a:pt x="263" y="231"/>
                  </a:lnTo>
                  <a:lnTo>
                    <a:pt x="263" y="231"/>
                  </a:lnTo>
                  <a:lnTo>
                    <a:pt x="287" y="244"/>
                  </a:lnTo>
                  <a:lnTo>
                    <a:pt x="312" y="256"/>
                  </a:lnTo>
                  <a:lnTo>
                    <a:pt x="312" y="256"/>
                  </a:lnTo>
                  <a:lnTo>
                    <a:pt x="318" y="259"/>
                  </a:lnTo>
                  <a:lnTo>
                    <a:pt x="325" y="260"/>
                  </a:lnTo>
                  <a:lnTo>
                    <a:pt x="332" y="259"/>
                  </a:lnTo>
                  <a:lnTo>
                    <a:pt x="337" y="258"/>
                  </a:lnTo>
                  <a:lnTo>
                    <a:pt x="342" y="256"/>
                  </a:lnTo>
                  <a:lnTo>
                    <a:pt x="347" y="252"/>
                  </a:lnTo>
                  <a:lnTo>
                    <a:pt x="357" y="244"/>
                  </a:lnTo>
                  <a:lnTo>
                    <a:pt x="357" y="244"/>
                  </a:lnTo>
                  <a:lnTo>
                    <a:pt x="383" y="218"/>
                  </a:lnTo>
                  <a:lnTo>
                    <a:pt x="411" y="194"/>
                  </a:lnTo>
                  <a:lnTo>
                    <a:pt x="440" y="170"/>
                  </a:lnTo>
                  <a:lnTo>
                    <a:pt x="472" y="148"/>
                  </a:lnTo>
                  <a:lnTo>
                    <a:pt x="505" y="128"/>
                  </a:lnTo>
                  <a:lnTo>
                    <a:pt x="539" y="108"/>
                  </a:lnTo>
                  <a:lnTo>
                    <a:pt x="575" y="91"/>
                  </a:lnTo>
                  <a:lnTo>
                    <a:pt x="613" y="75"/>
                  </a:lnTo>
                  <a:lnTo>
                    <a:pt x="651" y="61"/>
                  </a:lnTo>
                  <a:lnTo>
                    <a:pt x="692" y="48"/>
                  </a:lnTo>
                  <a:lnTo>
                    <a:pt x="733" y="37"/>
                  </a:lnTo>
                  <a:lnTo>
                    <a:pt x="775" y="28"/>
                  </a:lnTo>
                  <a:lnTo>
                    <a:pt x="819" y="21"/>
                  </a:lnTo>
                  <a:lnTo>
                    <a:pt x="864" y="16"/>
                  </a:lnTo>
                  <a:lnTo>
                    <a:pt x="909" y="13"/>
                  </a:lnTo>
                  <a:lnTo>
                    <a:pt x="955" y="12"/>
                  </a:lnTo>
                  <a:lnTo>
                    <a:pt x="955" y="12"/>
                  </a:lnTo>
                  <a:lnTo>
                    <a:pt x="985" y="12"/>
                  </a:lnTo>
                  <a:lnTo>
                    <a:pt x="1017" y="13"/>
                  </a:lnTo>
                  <a:lnTo>
                    <a:pt x="1047" y="16"/>
                  </a:lnTo>
                  <a:lnTo>
                    <a:pt x="1076" y="19"/>
                  </a:lnTo>
                  <a:lnTo>
                    <a:pt x="1106" y="24"/>
                  </a:lnTo>
                  <a:lnTo>
                    <a:pt x="1135" y="28"/>
                  </a:lnTo>
                  <a:lnTo>
                    <a:pt x="1164" y="34"/>
                  </a:lnTo>
                  <a:lnTo>
                    <a:pt x="1191" y="41"/>
                  </a:lnTo>
                  <a:lnTo>
                    <a:pt x="1219" y="49"/>
                  </a:lnTo>
                  <a:lnTo>
                    <a:pt x="1247" y="57"/>
                  </a:lnTo>
                  <a:lnTo>
                    <a:pt x="1273" y="66"/>
                  </a:lnTo>
                  <a:lnTo>
                    <a:pt x="1298" y="75"/>
                  </a:lnTo>
                  <a:lnTo>
                    <a:pt x="1323" y="86"/>
                  </a:lnTo>
                  <a:lnTo>
                    <a:pt x="1349" y="98"/>
                  </a:lnTo>
                  <a:lnTo>
                    <a:pt x="1372" y="110"/>
                  </a:lnTo>
                  <a:lnTo>
                    <a:pt x="1396" y="122"/>
                  </a:lnTo>
                  <a:lnTo>
                    <a:pt x="1396" y="122"/>
                  </a:lnTo>
                  <a:lnTo>
                    <a:pt x="1421" y="103"/>
                  </a:lnTo>
                  <a:lnTo>
                    <a:pt x="1452" y="82"/>
                  </a:lnTo>
                  <a:lnTo>
                    <a:pt x="1483" y="61"/>
                  </a:lnTo>
                  <a:lnTo>
                    <a:pt x="1518" y="40"/>
                  </a:lnTo>
                  <a:lnTo>
                    <a:pt x="1552" y="21"/>
                  </a:lnTo>
                  <a:lnTo>
                    <a:pt x="1569" y="15"/>
                  </a:lnTo>
                  <a:lnTo>
                    <a:pt x="1584" y="8"/>
                  </a:lnTo>
                  <a:lnTo>
                    <a:pt x="1599" y="4"/>
                  </a:lnTo>
                  <a:lnTo>
                    <a:pt x="1613" y="1"/>
                  </a:lnTo>
                  <a:lnTo>
                    <a:pt x="1626" y="0"/>
                  </a:lnTo>
                  <a:lnTo>
                    <a:pt x="1636" y="1"/>
                  </a:lnTo>
                  <a:lnTo>
                    <a:pt x="1570" y="264"/>
                  </a:lnTo>
                  <a:lnTo>
                    <a:pt x="1570" y="264"/>
                  </a:lnTo>
                  <a:lnTo>
                    <a:pt x="1585" y="281"/>
                  </a:lnTo>
                  <a:lnTo>
                    <a:pt x="1598" y="300"/>
                  </a:lnTo>
                  <a:lnTo>
                    <a:pt x="1611" y="318"/>
                  </a:lnTo>
                  <a:lnTo>
                    <a:pt x="1623" y="338"/>
                  </a:lnTo>
                  <a:lnTo>
                    <a:pt x="1634" y="357"/>
                  </a:lnTo>
                  <a:lnTo>
                    <a:pt x="1643" y="376"/>
                  </a:lnTo>
                  <a:lnTo>
                    <a:pt x="1651" y="396"/>
                  </a:lnTo>
                  <a:lnTo>
                    <a:pt x="1659" y="417"/>
                  </a:lnTo>
                  <a:lnTo>
                    <a:pt x="1659" y="417"/>
                  </a:lnTo>
                  <a:lnTo>
                    <a:pt x="1662" y="423"/>
                  </a:lnTo>
                  <a:lnTo>
                    <a:pt x="1666" y="428"/>
                  </a:lnTo>
                  <a:lnTo>
                    <a:pt x="1671" y="435"/>
                  </a:lnTo>
                  <a:lnTo>
                    <a:pt x="1675" y="437"/>
                  </a:lnTo>
                  <a:lnTo>
                    <a:pt x="1680" y="440"/>
                  </a:lnTo>
                  <a:lnTo>
                    <a:pt x="1680" y="440"/>
                  </a:lnTo>
                  <a:lnTo>
                    <a:pt x="1758" y="465"/>
                  </a:lnTo>
                  <a:lnTo>
                    <a:pt x="1825" y="487"/>
                  </a:lnTo>
                  <a:lnTo>
                    <a:pt x="1825" y="487"/>
                  </a:lnTo>
                  <a:lnTo>
                    <a:pt x="1832" y="490"/>
                  </a:lnTo>
                  <a:lnTo>
                    <a:pt x="1837" y="494"/>
                  </a:lnTo>
                  <a:lnTo>
                    <a:pt x="1841" y="498"/>
                  </a:lnTo>
                  <a:lnTo>
                    <a:pt x="1844" y="503"/>
                  </a:lnTo>
                  <a:lnTo>
                    <a:pt x="1846" y="509"/>
                  </a:lnTo>
                  <a:lnTo>
                    <a:pt x="1846" y="515"/>
                  </a:lnTo>
                  <a:lnTo>
                    <a:pt x="1846" y="522"/>
                  </a:lnTo>
                  <a:lnTo>
                    <a:pt x="1844" y="528"/>
                  </a:lnTo>
                  <a:lnTo>
                    <a:pt x="1743" y="773"/>
                  </a:lnTo>
                  <a:lnTo>
                    <a:pt x="1743" y="773"/>
                  </a:lnTo>
                  <a:lnTo>
                    <a:pt x="1741" y="779"/>
                  </a:lnTo>
                  <a:lnTo>
                    <a:pt x="1737" y="785"/>
                  </a:lnTo>
                  <a:lnTo>
                    <a:pt x="1732" y="790"/>
                  </a:lnTo>
                  <a:lnTo>
                    <a:pt x="1725" y="794"/>
                  </a:lnTo>
                  <a:lnTo>
                    <a:pt x="1720" y="798"/>
                  </a:lnTo>
                  <a:lnTo>
                    <a:pt x="1712" y="800"/>
                  </a:lnTo>
                  <a:lnTo>
                    <a:pt x="1705" y="803"/>
                  </a:lnTo>
                  <a:lnTo>
                    <a:pt x="1699" y="803"/>
                  </a:lnTo>
                  <a:lnTo>
                    <a:pt x="1699" y="803"/>
                  </a:lnTo>
                  <a:lnTo>
                    <a:pt x="1621" y="803"/>
                  </a:lnTo>
                  <a:lnTo>
                    <a:pt x="1621" y="803"/>
                  </a:lnTo>
                  <a:lnTo>
                    <a:pt x="1613" y="803"/>
                  </a:lnTo>
                  <a:lnTo>
                    <a:pt x="1606" y="806"/>
                  </a:lnTo>
                  <a:lnTo>
                    <a:pt x="1599" y="808"/>
                  </a:lnTo>
                  <a:lnTo>
                    <a:pt x="1594" y="811"/>
                  </a:lnTo>
                  <a:lnTo>
                    <a:pt x="1586" y="818"/>
                  </a:lnTo>
                  <a:lnTo>
                    <a:pt x="1581" y="823"/>
                  </a:lnTo>
                  <a:lnTo>
                    <a:pt x="1581" y="823"/>
                  </a:lnTo>
                  <a:lnTo>
                    <a:pt x="1568" y="840"/>
                  </a:lnTo>
                  <a:lnTo>
                    <a:pt x="1553" y="856"/>
                  </a:lnTo>
                  <a:lnTo>
                    <a:pt x="1537" y="872"/>
                  </a:lnTo>
                  <a:lnTo>
                    <a:pt x="1522" y="886"/>
                  </a:lnTo>
                  <a:lnTo>
                    <a:pt x="1489" y="915"/>
                  </a:lnTo>
                  <a:lnTo>
                    <a:pt x="1452" y="943"/>
                  </a:lnTo>
                  <a:lnTo>
                    <a:pt x="1452" y="943"/>
                  </a:lnTo>
                  <a:lnTo>
                    <a:pt x="1449" y="947"/>
                  </a:lnTo>
                  <a:lnTo>
                    <a:pt x="1446" y="954"/>
                  </a:lnTo>
                  <a:lnTo>
                    <a:pt x="1445" y="962"/>
                  </a:lnTo>
                  <a:lnTo>
                    <a:pt x="1445" y="971"/>
                  </a:lnTo>
                  <a:lnTo>
                    <a:pt x="1445" y="971"/>
                  </a:lnTo>
                  <a:lnTo>
                    <a:pt x="1456" y="1004"/>
                  </a:lnTo>
                  <a:lnTo>
                    <a:pt x="1477" y="1066"/>
                  </a:lnTo>
                  <a:lnTo>
                    <a:pt x="1506" y="1153"/>
                  </a:lnTo>
                  <a:lnTo>
                    <a:pt x="1506" y="1153"/>
                  </a:lnTo>
                  <a:lnTo>
                    <a:pt x="1507" y="1158"/>
                  </a:lnTo>
                  <a:lnTo>
                    <a:pt x="1507" y="1165"/>
                  </a:lnTo>
                  <a:lnTo>
                    <a:pt x="1506" y="1170"/>
                  </a:lnTo>
                  <a:lnTo>
                    <a:pt x="1503" y="1174"/>
                  </a:lnTo>
                  <a:lnTo>
                    <a:pt x="1500" y="1178"/>
                  </a:lnTo>
                  <a:lnTo>
                    <a:pt x="1495" y="1181"/>
                  </a:lnTo>
                  <a:lnTo>
                    <a:pt x="1490" y="1183"/>
                  </a:lnTo>
                  <a:lnTo>
                    <a:pt x="1483" y="1183"/>
                  </a:lnTo>
                  <a:lnTo>
                    <a:pt x="1298" y="1183"/>
                  </a:lnTo>
                  <a:lnTo>
                    <a:pt x="1298" y="1183"/>
                  </a:lnTo>
                  <a:lnTo>
                    <a:pt x="1292" y="1183"/>
                  </a:lnTo>
                  <a:lnTo>
                    <a:pt x="1284" y="1182"/>
                  </a:lnTo>
                  <a:lnTo>
                    <a:pt x="1268" y="1177"/>
                  </a:lnTo>
                  <a:lnTo>
                    <a:pt x="1255" y="1169"/>
                  </a:lnTo>
                  <a:lnTo>
                    <a:pt x="1248" y="1165"/>
                  </a:lnTo>
                  <a:lnTo>
                    <a:pt x="1243" y="1160"/>
                  </a:lnTo>
                  <a:lnTo>
                    <a:pt x="1243" y="1160"/>
                  </a:lnTo>
                  <a:lnTo>
                    <a:pt x="1169" y="1084"/>
                  </a:lnTo>
                  <a:lnTo>
                    <a:pt x="1169" y="1084"/>
                  </a:lnTo>
                  <a:lnTo>
                    <a:pt x="1161" y="1078"/>
                  </a:lnTo>
                  <a:lnTo>
                    <a:pt x="1152" y="1074"/>
                  </a:lnTo>
                  <a:lnTo>
                    <a:pt x="1140" y="1072"/>
                  </a:lnTo>
                  <a:lnTo>
                    <a:pt x="1128" y="1072"/>
                  </a:lnTo>
                  <a:lnTo>
                    <a:pt x="1128" y="1072"/>
                  </a:lnTo>
                  <a:lnTo>
                    <a:pt x="1086" y="1080"/>
                  </a:lnTo>
                  <a:lnTo>
                    <a:pt x="1043" y="1084"/>
                  </a:lnTo>
                  <a:lnTo>
                    <a:pt x="1000" y="1087"/>
                  </a:lnTo>
                  <a:lnTo>
                    <a:pt x="955" y="1088"/>
                  </a:lnTo>
                  <a:lnTo>
                    <a:pt x="955" y="1088"/>
                  </a:lnTo>
                  <a:lnTo>
                    <a:pt x="909" y="1087"/>
                  </a:lnTo>
                  <a:lnTo>
                    <a:pt x="864" y="1084"/>
                  </a:lnTo>
                  <a:lnTo>
                    <a:pt x="820" y="1079"/>
                  </a:lnTo>
                  <a:lnTo>
                    <a:pt x="777" y="1072"/>
                  </a:lnTo>
                  <a:lnTo>
                    <a:pt x="777" y="1072"/>
                  </a:lnTo>
                  <a:lnTo>
                    <a:pt x="769" y="1071"/>
                  </a:lnTo>
                  <a:lnTo>
                    <a:pt x="759" y="1072"/>
                  </a:lnTo>
                  <a:lnTo>
                    <a:pt x="752" y="1075"/>
                  </a:lnTo>
                  <a:lnTo>
                    <a:pt x="748" y="1079"/>
                  </a:lnTo>
                  <a:lnTo>
                    <a:pt x="742" y="1083"/>
                  </a:lnTo>
                  <a:lnTo>
                    <a:pt x="742" y="1083"/>
                  </a:lnTo>
                  <a:lnTo>
                    <a:pt x="667" y="1160"/>
                  </a:lnTo>
                  <a:lnTo>
                    <a:pt x="667" y="1160"/>
                  </a:lnTo>
                  <a:lnTo>
                    <a:pt x="662" y="1165"/>
                  </a:lnTo>
                  <a:lnTo>
                    <a:pt x="656" y="1169"/>
                  </a:lnTo>
                  <a:lnTo>
                    <a:pt x="642" y="1177"/>
                  </a:lnTo>
                  <a:lnTo>
                    <a:pt x="626" y="1182"/>
                  </a:lnTo>
                  <a:lnTo>
                    <a:pt x="618" y="1183"/>
                  </a:lnTo>
                  <a:lnTo>
                    <a:pt x="612" y="1183"/>
                  </a:lnTo>
                  <a:lnTo>
                    <a:pt x="427" y="1183"/>
                  </a:lnTo>
                  <a:lnTo>
                    <a:pt x="427" y="1183"/>
                  </a:lnTo>
                  <a:lnTo>
                    <a:pt x="420" y="1183"/>
                  </a:lnTo>
                  <a:lnTo>
                    <a:pt x="415" y="1181"/>
                  </a:lnTo>
                  <a:lnTo>
                    <a:pt x="411" y="1178"/>
                  </a:lnTo>
                  <a:lnTo>
                    <a:pt x="407" y="1174"/>
                  </a:lnTo>
                  <a:lnTo>
                    <a:pt x="404" y="1170"/>
                  </a:lnTo>
                  <a:lnTo>
                    <a:pt x="403" y="1165"/>
                  </a:lnTo>
                  <a:lnTo>
                    <a:pt x="403" y="1158"/>
                  </a:lnTo>
                  <a:lnTo>
                    <a:pt x="404" y="1153"/>
                  </a:lnTo>
                  <a:lnTo>
                    <a:pt x="404" y="1153"/>
                  </a:lnTo>
                  <a:lnTo>
                    <a:pt x="466" y="968"/>
                  </a:lnTo>
                  <a:lnTo>
                    <a:pt x="466" y="968"/>
                  </a:lnTo>
                  <a:lnTo>
                    <a:pt x="466" y="964"/>
                  </a:lnTo>
                  <a:lnTo>
                    <a:pt x="468" y="960"/>
                  </a:lnTo>
                  <a:lnTo>
                    <a:pt x="466" y="952"/>
                  </a:lnTo>
                  <a:lnTo>
                    <a:pt x="462" y="947"/>
                  </a:lnTo>
                  <a:lnTo>
                    <a:pt x="460" y="943"/>
                  </a:lnTo>
                  <a:lnTo>
                    <a:pt x="460" y="943"/>
                  </a:lnTo>
                  <a:lnTo>
                    <a:pt x="433" y="925"/>
                  </a:lnTo>
                  <a:lnTo>
                    <a:pt x="408" y="905"/>
                  </a:lnTo>
                  <a:lnTo>
                    <a:pt x="386" y="884"/>
                  </a:lnTo>
                  <a:lnTo>
                    <a:pt x="363" y="862"/>
                  </a:lnTo>
                  <a:lnTo>
                    <a:pt x="343" y="840"/>
                  </a:lnTo>
                  <a:lnTo>
                    <a:pt x="324" y="816"/>
                  </a:lnTo>
                  <a:lnTo>
                    <a:pt x="306" y="792"/>
                  </a:lnTo>
                  <a:lnTo>
                    <a:pt x="291" y="769"/>
                  </a:lnTo>
                  <a:lnTo>
                    <a:pt x="276" y="742"/>
                  </a:lnTo>
                  <a:lnTo>
                    <a:pt x="264" y="717"/>
                  </a:lnTo>
                  <a:lnTo>
                    <a:pt x="254" y="691"/>
                  </a:lnTo>
                  <a:lnTo>
                    <a:pt x="244" y="663"/>
                  </a:lnTo>
                  <a:lnTo>
                    <a:pt x="238" y="635"/>
                  </a:lnTo>
                  <a:lnTo>
                    <a:pt x="232" y="608"/>
                  </a:lnTo>
                  <a:lnTo>
                    <a:pt x="230" y="578"/>
                  </a:lnTo>
                  <a:lnTo>
                    <a:pt x="228" y="549"/>
                  </a:lnTo>
                  <a:lnTo>
                    <a:pt x="228" y="549"/>
                  </a:lnTo>
                  <a:lnTo>
                    <a:pt x="230" y="524"/>
                  </a:lnTo>
                  <a:lnTo>
                    <a:pt x="232" y="498"/>
                  </a:lnTo>
                  <a:lnTo>
                    <a:pt x="236" y="473"/>
                  </a:lnTo>
                  <a:lnTo>
                    <a:pt x="242" y="448"/>
                  </a:lnTo>
                  <a:lnTo>
                    <a:pt x="250" y="423"/>
                  </a:lnTo>
                  <a:lnTo>
                    <a:pt x="258" y="398"/>
                  </a:lnTo>
                  <a:lnTo>
                    <a:pt x="268" y="374"/>
                  </a:lnTo>
                  <a:lnTo>
                    <a:pt x="280" y="351"/>
                  </a:lnTo>
                  <a:lnTo>
                    <a:pt x="280" y="351"/>
                  </a:lnTo>
                  <a:lnTo>
                    <a:pt x="283" y="346"/>
                  </a:lnTo>
                  <a:lnTo>
                    <a:pt x="284" y="341"/>
                  </a:lnTo>
                  <a:lnTo>
                    <a:pt x="284" y="335"/>
                  </a:lnTo>
                  <a:lnTo>
                    <a:pt x="283" y="332"/>
                  </a:lnTo>
                  <a:lnTo>
                    <a:pt x="280" y="326"/>
                  </a:lnTo>
                  <a:lnTo>
                    <a:pt x="276" y="321"/>
                  </a:lnTo>
                  <a:lnTo>
                    <a:pt x="271" y="316"/>
                  </a:lnTo>
                  <a:lnTo>
                    <a:pt x="264" y="310"/>
                  </a:lnTo>
                  <a:lnTo>
                    <a:pt x="264" y="310"/>
                  </a:lnTo>
                  <a:close/>
                  <a:moveTo>
                    <a:pt x="228" y="73"/>
                  </a:moveTo>
                  <a:lnTo>
                    <a:pt x="228" y="73"/>
                  </a:lnTo>
                  <a:lnTo>
                    <a:pt x="219" y="65"/>
                  </a:lnTo>
                  <a:lnTo>
                    <a:pt x="210" y="61"/>
                  </a:lnTo>
                  <a:lnTo>
                    <a:pt x="201" y="58"/>
                  </a:lnTo>
                  <a:lnTo>
                    <a:pt x="192" y="57"/>
                  </a:lnTo>
                  <a:lnTo>
                    <a:pt x="184" y="59"/>
                  </a:lnTo>
                  <a:lnTo>
                    <a:pt x="176" y="63"/>
                  </a:lnTo>
                  <a:lnTo>
                    <a:pt x="169" y="69"/>
                  </a:lnTo>
                  <a:lnTo>
                    <a:pt x="164" y="77"/>
                  </a:lnTo>
                  <a:lnTo>
                    <a:pt x="164" y="77"/>
                  </a:lnTo>
                  <a:lnTo>
                    <a:pt x="161" y="86"/>
                  </a:lnTo>
                  <a:lnTo>
                    <a:pt x="160" y="95"/>
                  </a:lnTo>
                  <a:lnTo>
                    <a:pt x="160" y="106"/>
                  </a:lnTo>
                  <a:lnTo>
                    <a:pt x="162" y="118"/>
                  </a:lnTo>
                  <a:lnTo>
                    <a:pt x="165" y="128"/>
                  </a:lnTo>
                  <a:lnTo>
                    <a:pt x="170" y="139"/>
                  </a:lnTo>
                  <a:lnTo>
                    <a:pt x="176" y="149"/>
                  </a:lnTo>
                  <a:lnTo>
                    <a:pt x="182" y="160"/>
                  </a:lnTo>
                  <a:lnTo>
                    <a:pt x="182" y="160"/>
                  </a:lnTo>
                  <a:lnTo>
                    <a:pt x="195" y="176"/>
                  </a:lnTo>
                  <a:lnTo>
                    <a:pt x="210" y="192"/>
                  </a:lnTo>
                  <a:lnTo>
                    <a:pt x="227" y="205"/>
                  </a:lnTo>
                  <a:lnTo>
                    <a:pt x="243" y="218"/>
                  </a:lnTo>
                  <a:lnTo>
                    <a:pt x="243" y="218"/>
                  </a:lnTo>
                  <a:lnTo>
                    <a:pt x="248" y="209"/>
                  </a:lnTo>
                  <a:lnTo>
                    <a:pt x="252" y="199"/>
                  </a:lnTo>
                  <a:lnTo>
                    <a:pt x="256" y="190"/>
                  </a:lnTo>
                  <a:lnTo>
                    <a:pt x="258" y="180"/>
                  </a:lnTo>
                  <a:lnTo>
                    <a:pt x="260" y="160"/>
                  </a:lnTo>
                  <a:lnTo>
                    <a:pt x="259" y="140"/>
                  </a:lnTo>
                  <a:lnTo>
                    <a:pt x="256" y="122"/>
                  </a:lnTo>
                  <a:lnTo>
                    <a:pt x="250" y="103"/>
                  </a:lnTo>
                  <a:lnTo>
                    <a:pt x="240" y="87"/>
                  </a:lnTo>
                  <a:lnTo>
                    <a:pt x="234" y="79"/>
                  </a:lnTo>
                  <a:lnTo>
                    <a:pt x="228" y="73"/>
                  </a:lnTo>
                  <a:lnTo>
                    <a:pt x="228" y="73"/>
                  </a:lnTo>
                  <a:close/>
                  <a:moveTo>
                    <a:pt x="0" y="264"/>
                  </a:moveTo>
                  <a:lnTo>
                    <a:pt x="0" y="264"/>
                  </a:lnTo>
                  <a:lnTo>
                    <a:pt x="11" y="272"/>
                  </a:lnTo>
                  <a:lnTo>
                    <a:pt x="20" y="279"/>
                  </a:lnTo>
                  <a:lnTo>
                    <a:pt x="32" y="284"/>
                  </a:lnTo>
                  <a:lnTo>
                    <a:pt x="42" y="289"/>
                  </a:lnTo>
                  <a:lnTo>
                    <a:pt x="54" y="293"/>
                  </a:lnTo>
                  <a:lnTo>
                    <a:pt x="66" y="297"/>
                  </a:lnTo>
                  <a:lnTo>
                    <a:pt x="90" y="301"/>
                  </a:lnTo>
                  <a:lnTo>
                    <a:pt x="115" y="302"/>
                  </a:lnTo>
                  <a:lnTo>
                    <a:pt x="140" y="301"/>
                  </a:lnTo>
                  <a:lnTo>
                    <a:pt x="152" y="299"/>
                  </a:lnTo>
                  <a:lnTo>
                    <a:pt x="164" y="296"/>
                  </a:lnTo>
                  <a:lnTo>
                    <a:pt x="176" y="292"/>
                  </a:lnTo>
                  <a:lnTo>
                    <a:pt x="188" y="288"/>
                  </a:lnTo>
                  <a:lnTo>
                    <a:pt x="188" y="288"/>
                  </a:lnTo>
                  <a:lnTo>
                    <a:pt x="173" y="277"/>
                  </a:lnTo>
                  <a:lnTo>
                    <a:pt x="173" y="277"/>
                  </a:lnTo>
                  <a:lnTo>
                    <a:pt x="153" y="285"/>
                  </a:lnTo>
                  <a:lnTo>
                    <a:pt x="131" y="291"/>
                  </a:lnTo>
                  <a:lnTo>
                    <a:pt x="108" y="293"/>
                  </a:lnTo>
                  <a:lnTo>
                    <a:pt x="86" y="293"/>
                  </a:lnTo>
                  <a:lnTo>
                    <a:pt x="63" y="291"/>
                  </a:lnTo>
                  <a:lnTo>
                    <a:pt x="41" y="285"/>
                  </a:lnTo>
                  <a:lnTo>
                    <a:pt x="20" y="276"/>
                  </a:lnTo>
                  <a:lnTo>
                    <a:pt x="11" y="271"/>
                  </a:lnTo>
                  <a:lnTo>
                    <a:pt x="0" y="264"/>
                  </a:lnTo>
                  <a:lnTo>
                    <a:pt x="0"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 name="Freeform 85">
              <a:extLst>
                <a:ext uri="{FF2B5EF4-FFF2-40B4-BE49-F238E27FC236}">
                  <a16:creationId xmlns:a16="http://schemas.microsoft.com/office/drawing/2014/main" id="{B35F8AAE-3F45-4F86-8A16-692A1C657538}"/>
                </a:ext>
              </a:extLst>
            </p:cNvPr>
            <p:cNvSpPr>
              <a:spLocks/>
            </p:cNvSpPr>
            <p:nvPr/>
          </p:nvSpPr>
          <p:spPr bwMode="auto">
            <a:xfrm>
              <a:off x="3086101" y="1663700"/>
              <a:ext cx="107950" cy="109538"/>
            </a:xfrm>
            <a:custGeom>
              <a:avLst/>
              <a:gdLst>
                <a:gd name="T0" fmla="*/ 0 w 275"/>
                <a:gd name="T1" fmla="*/ 138 h 275"/>
                <a:gd name="T2" fmla="*/ 3 w 275"/>
                <a:gd name="T3" fmla="*/ 166 h 275"/>
                <a:gd name="T4" fmla="*/ 10 w 275"/>
                <a:gd name="T5" fmla="*/ 191 h 275"/>
                <a:gd name="T6" fmla="*/ 24 w 275"/>
                <a:gd name="T7" fmla="*/ 214 h 275"/>
                <a:gd name="T8" fmla="*/ 41 w 275"/>
                <a:gd name="T9" fmla="*/ 234 h 275"/>
                <a:gd name="T10" fmla="*/ 61 w 275"/>
                <a:gd name="T11" fmla="*/ 251 h 275"/>
                <a:gd name="T12" fmla="*/ 84 w 275"/>
                <a:gd name="T13" fmla="*/ 263 h 275"/>
                <a:gd name="T14" fmla="*/ 110 w 275"/>
                <a:gd name="T15" fmla="*/ 273 h 275"/>
                <a:gd name="T16" fmla="*/ 137 w 275"/>
                <a:gd name="T17" fmla="*/ 275 h 275"/>
                <a:gd name="T18" fmla="*/ 152 w 275"/>
                <a:gd name="T19" fmla="*/ 274 h 275"/>
                <a:gd name="T20" fmla="*/ 178 w 275"/>
                <a:gd name="T21" fmla="*/ 269 h 275"/>
                <a:gd name="T22" fmla="*/ 203 w 275"/>
                <a:gd name="T23" fmla="*/ 258 h 275"/>
                <a:gd name="T24" fmla="*/ 224 w 275"/>
                <a:gd name="T25" fmla="*/ 243 h 275"/>
                <a:gd name="T26" fmla="*/ 243 w 275"/>
                <a:gd name="T27" fmla="*/ 225 h 275"/>
                <a:gd name="T28" fmla="*/ 257 w 275"/>
                <a:gd name="T29" fmla="*/ 203 h 275"/>
                <a:gd name="T30" fmla="*/ 268 w 275"/>
                <a:gd name="T31" fmla="*/ 179 h 275"/>
                <a:gd name="T32" fmla="*/ 273 w 275"/>
                <a:gd name="T33" fmla="*/ 151 h 275"/>
                <a:gd name="T34" fmla="*/ 275 w 275"/>
                <a:gd name="T35" fmla="*/ 138 h 275"/>
                <a:gd name="T36" fmla="*/ 272 w 275"/>
                <a:gd name="T37" fmla="*/ 110 h 275"/>
                <a:gd name="T38" fmla="*/ 264 w 275"/>
                <a:gd name="T39" fmla="*/ 84 h 275"/>
                <a:gd name="T40" fmla="*/ 251 w 275"/>
                <a:gd name="T41" fmla="*/ 61 h 275"/>
                <a:gd name="T42" fmla="*/ 234 w 275"/>
                <a:gd name="T43" fmla="*/ 40 h 275"/>
                <a:gd name="T44" fmla="*/ 214 w 275"/>
                <a:gd name="T45" fmla="*/ 24 h 275"/>
                <a:gd name="T46" fmla="*/ 190 w 275"/>
                <a:gd name="T47" fmla="*/ 11 h 275"/>
                <a:gd name="T48" fmla="*/ 165 w 275"/>
                <a:gd name="T49" fmla="*/ 3 h 275"/>
                <a:gd name="T50" fmla="*/ 137 w 275"/>
                <a:gd name="T51" fmla="*/ 0 h 275"/>
                <a:gd name="T52" fmla="*/ 123 w 275"/>
                <a:gd name="T53" fmla="*/ 2 h 275"/>
                <a:gd name="T54" fmla="*/ 96 w 275"/>
                <a:gd name="T55" fmla="*/ 7 h 275"/>
                <a:gd name="T56" fmla="*/ 73 w 275"/>
                <a:gd name="T57" fmla="*/ 18 h 275"/>
                <a:gd name="T58" fmla="*/ 50 w 275"/>
                <a:gd name="T59" fmla="*/ 32 h 275"/>
                <a:gd name="T60" fmla="*/ 32 w 275"/>
                <a:gd name="T61" fmla="*/ 51 h 275"/>
                <a:gd name="T62" fmla="*/ 17 w 275"/>
                <a:gd name="T63" fmla="*/ 72 h 275"/>
                <a:gd name="T64" fmla="*/ 6 w 275"/>
                <a:gd name="T65" fmla="*/ 97 h 275"/>
                <a:gd name="T66" fmla="*/ 1 w 275"/>
                <a:gd name="T67" fmla="*/ 123 h 275"/>
                <a:gd name="T68" fmla="*/ 0 w 275"/>
                <a:gd name="T69" fmla="*/ 13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275">
                  <a:moveTo>
                    <a:pt x="0" y="138"/>
                  </a:moveTo>
                  <a:lnTo>
                    <a:pt x="0" y="138"/>
                  </a:lnTo>
                  <a:lnTo>
                    <a:pt x="1" y="151"/>
                  </a:lnTo>
                  <a:lnTo>
                    <a:pt x="3" y="166"/>
                  </a:lnTo>
                  <a:lnTo>
                    <a:pt x="6" y="179"/>
                  </a:lnTo>
                  <a:lnTo>
                    <a:pt x="10" y="191"/>
                  </a:lnTo>
                  <a:lnTo>
                    <a:pt x="17" y="203"/>
                  </a:lnTo>
                  <a:lnTo>
                    <a:pt x="24" y="214"/>
                  </a:lnTo>
                  <a:lnTo>
                    <a:pt x="32" y="225"/>
                  </a:lnTo>
                  <a:lnTo>
                    <a:pt x="41" y="234"/>
                  </a:lnTo>
                  <a:lnTo>
                    <a:pt x="50" y="243"/>
                  </a:lnTo>
                  <a:lnTo>
                    <a:pt x="61" y="251"/>
                  </a:lnTo>
                  <a:lnTo>
                    <a:pt x="73" y="258"/>
                  </a:lnTo>
                  <a:lnTo>
                    <a:pt x="84" y="263"/>
                  </a:lnTo>
                  <a:lnTo>
                    <a:pt x="96" y="269"/>
                  </a:lnTo>
                  <a:lnTo>
                    <a:pt x="110" y="273"/>
                  </a:lnTo>
                  <a:lnTo>
                    <a:pt x="123" y="274"/>
                  </a:lnTo>
                  <a:lnTo>
                    <a:pt x="137" y="275"/>
                  </a:lnTo>
                  <a:lnTo>
                    <a:pt x="137" y="275"/>
                  </a:lnTo>
                  <a:lnTo>
                    <a:pt x="152" y="274"/>
                  </a:lnTo>
                  <a:lnTo>
                    <a:pt x="165" y="273"/>
                  </a:lnTo>
                  <a:lnTo>
                    <a:pt x="178" y="269"/>
                  </a:lnTo>
                  <a:lnTo>
                    <a:pt x="190" y="263"/>
                  </a:lnTo>
                  <a:lnTo>
                    <a:pt x="203" y="258"/>
                  </a:lnTo>
                  <a:lnTo>
                    <a:pt x="214" y="251"/>
                  </a:lnTo>
                  <a:lnTo>
                    <a:pt x="224" y="243"/>
                  </a:lnTo>
                  <a:lnTo>
                    <a:pt x="234" y="234"/>
                  </a:lnTo>
                  <a:lnTo>
                    <a:pt x="243" y="225"/>
                  </a:lnTo>
                  <a:lnTo>
                    <a:pt x="251" y="214"/>
                  </a:lnTo>
                  <a:lnTo>
                    <a:pt x="257" y="203"/>
                  </a:lnTo>
                  <a:lnTo>
                    <a:pt x="264" y="191"/>
                  </a:lnTo>
                  <a:lnTo>
                    <a:pt x="268" y="179"/>
                  </a:lnTo>
                  <a:lnTo>
                    <a:pt x="272" y="166"/>
                  </a:lnTo>
                  <a:lnTo>
                    <a:pt x="273" y="151"/>
                  </a:lnTo>
                  <a:lnTo>
                    <a:pt x="275" y="138"/>
                  </a:lnTo>
                  <a:lnTo>
                    <a:pt x="275" y="138"/>
                  </a:lnTo>
                  <a:lnTo>
                    <a:pt x="273" y="123"/>
                  </a:lnTo>
                  <a:lnTo>
                    <a:pt x="272" y="110"/>
                  </a:lnTo>
                  <a:lnTo>
                    <a:pt x="268" y="97"/>
                  </a:lnTo>
                  <a:lnTo>
                    <a:pt x="264" y="84"/>
                  </a:lnTo>
                  <a:lnTo>
                    <a:pt x="257" y="72"/>
                  </a:lnTo>
                  <a:lnTo>
                    <a:pt x="251" y="61"/>
                  </a:lnTo>
                  <a:lnTo>
                    <a:pt x="243" y="51"/>
                  </a:lnTo>
                  <a:lnTo>
                    <a:pt x="234" y="40"/>
                  </a:lnTo>
                  <a:lnTo>
                    <a:pt x="224" y="32"/>
                  </a:lnTo>
                  <a:lnTo>
                    <a:pt x="214" y="24"/>
                  </a:lnTo>
                  <a:lnTo>
                    <a:pt x="203" y="18"/>
                  </a:lnTo>
                  <a:lnTo>
                    <a:pt x="190" y="11"/>
                  </a:lnTo>
                  <a:lnTo>
                    <a:pt x="178" y="7"/>
                  </a:lnTo>
                  <a:lnTo>
                    <a:pt x="165" y="3"/>
                  </a:lnTo>
                  <a:lnTo>
                    <a:pt x="152" y="2"/>
                  </a:lnTo>
                  <a:lnTo>
                    <a:pt x="137" y="0"/>
                  </a:lnTo>
                  <a:lnTo>
                    <a:pt x="137" y="0"/>
                  </a:lnTo>
                  <a:lnTo>
                    <a:pt x="123" y="2"/>
                  </a:lnTo>
                  <a:lnTo>
                    <a:pt x="110" y="3"/>
                  </a:lnTo>
                  <a:lnTo>
                    <a:pt x="96" y="7"/>
                  </a:lnTo>
                  <a:lnTo>
                    <a:pt x="84" y="11"/>
                  </a:lnTo>
                  <a:lnTo>
                    <a:pt x="73" y="18"/>
                  </a:lnTo>
                  <a:lnTo>
                    <a:pt x="61" y="24"/>
                  </a:lnTo>
                  <a:lnTo>
                    <a:pt x="50" y="32"/>
                  </a:lnTo>
                  <a:lnTo>
                    <a:pt x="41" y="40"/>
                  </a:lnTo>
                  <a:lnTo>
                    <a:pt x="32" y="51"/>
                  </a:lnTo>
                  <a:lnTo>
                    <a:pt x="24" y="61"/>
                  </a:lnTo>
                  <a:lnTo>
                    <a:pt x="17" y="72"/>
                  </a:lnTo>
                  <a:lnTo>
                    <a:pt x="10" y="84"/>
                  </a:lnTo>
                  <a:lnTo>
                    <a:pt x="6" y="97"/>
                  </a:lnTo>
                  <a:lnTo>
                    <a:pt x="3" y="110"/>
                  </a:lnTo>
                  <a:lnTo>
                    <a:pt x="1" y="123"/>
                  </a:lnTo>
                  <a:lnTo>
                    <a:pt x="0" y="138"/>
                  </a:lnTo>
                  <a:lnTo>
                    <a:pt x="0"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39" name="Grupa 38">
            <a:extLst>
              <a:ext uri="{FF2B5EF4-FFF2-40B4-BE49-F238E27FC236}">
                <a16:creationId xmlns:a16="http://schemas.microsoft.com/office/drawing/2014/main" id="{1017DAD7-813C-4AAE-9737-5D056D4663EA}"/>
              </a:ext>
            </a:extLst>
          </p:cNvPr>
          <p:cNvGrpSpPr>
            <a:grpSpLocks noChangeAspect="1"/>
          </p:cNvGrpSpPr>
          <p:nvPr/>
        </p:nvGrpSpPr>
        <p:grpSpPr>
          <a:xfrm>
            <a:off x="1612973" y="3245201"/>
            <a:ext cx="348642" cy="396000"/>
            <a:chOff x="8001129" y="3982537"/>
            <a:chExt cx="284805" cy="323493"/>
          </a:xfrm>
          <a:solidFill>
            <a:srgbClr val="AD9485"/>
          </a:solidFill>
        </p:grpSpPr>
        <p:sp>
          <p:nvSpPr>
            <p:cNvPr id="42" name="Freeform 167">
              <a:extLst>
                <a:ext uri="{FF2B5EF4-FFF2-40B4-BE49-F238E27FC236}">
                  <a16:creationId xmlns:a16="http://schemas.microsoft.com/office/drawing/2014/main" id="{5C45DB9C-BB62-4005-865C-B722734D18EB}"/>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 name="Freeform 168">
              <a:extLst>
                <a:ext uri="{FF2B5EF4-FFF2-40B4-BE49-F238E27FC236}">
                  <a16:creationId xmlns:a16="http://schemas.microsoft.com/office/drawing/2014/main" id="{4CAFA376-4BC7-4CEB-B00B-D67E03F4EB8B}"/>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4" name="Freeform 169">
              <a:extLst>
                <a:ext uri="{FF2B5EF4-FFF2-40B4-BE49-F238E27FC236}">
                  <a16:creationId xmlns:a16="http://schemas.microsoft.com/office/drawing/2014/main" id="{8BD0C4DC-B8F3-45A5-AAC1-5A3FDACE0E50}"/>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53" name="pole tekstowe 52">
            <a:extLst>
              <a:ext uri="{FF2B5EF4-FFF2-40B4-BE49-F238E27FC236}">
                <a16:creationId xmlns:a16="http://schemas.microsoft.com/office/drawing/2014/main" id="{65507472-5809-42D7-8D1E-FDF4A1AF1F60}"/>
              </a:ext>
            </a:extLst>
          </p:cNvPr>
          <p:cNvSpPr txBox="1"/>
          <p:nvPr/>
        </p:nvSpPr>
        <p:spPr>
          <a:xfrm>
            <a:off x="1916025" y="5206237"/>
            <a:ext cx="2401947" cy="215444"/>
          </a:xfrm>
          <a:prstGeom prst="rect">
            <a:avLst/>
          </a:prstGeom>
          <a:noFill/>
        </p:spPr>
        <p:txBody>
          <a:bodyPr wrap="square">
            <a:spAutoFit/>
          </a:bodyPr>
          <a:lstStyle/>
          <a:p>
            <a:pPr>
              <a:spcBef>
                <a:spcPct val="20000"/>
              </a:spcBef>
            </a:pPr>
            <a:r>
              <a:rPr lang="pl-PL" sz="800" i="1" dirty="0">
                <a:solidFill>
                  <a:schemeClr val="accent6">
                    <a:lumMod val="75000"/>
                  </a:schemeClr>
                </a:solidFill>
              </a:rPr>
              <a:t>* mała liczebność - wyniki mają charakter jakościowy</a:t>
            </a:r>
          </a:p>
        </p:txBody>
      </p:sp>
      <p:sp>
        <p:nvSpPr>
          <p:cNvPr id="54" name="Prostokąt: zaokrąglone rogi 53">
            <a:extLst>
              <a:ext uri="{FF2B5EF4-FFF2-40B4-BE49-F238E27FC236}">
                <a16:creationId xmlns:a16="http://schemas.microsoft.com/office/drawing/2014/main" id="{ED44E2B8-8110-4569-B122-F6A26FCEC069}"/>
              </a:ext>
            </a:extLst>
          </p:cNvPr>
          <p:cNvSpPr/>
          <p:nvPr/>
        </p:nvSpPr>
        <p:spPr>
          <a:xfrm>
            <a:off x="7483162" y="4768267"/>
            <a:ext cx="319499" cy="168873"/>
          </a:xfrm>
          <a:prstGeom prst="roundRect">
            <a:avLst/>
          </a:prstGeom>
          <a:solidFill>
            <a:schemeClr val="bg1"/>
          </a:solidFill>
          <a:ln w="12700">
            <a:solidFill>
              <a:srgbClr val="509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solidFill>
                  <a:srgbClr val="509133"/>
                </a:solidFill>
              </a:rPr>
              <a:t>65</a:t>
            </a:r>
          </a:p>
        </p:txBody>
      </p:sp>
      <p:pic>
        <p:nvPicPr>
          <p:cNvPr id="5" name="Grafika 4">
            <a:extLst>
              <a:ext uri="{FF2B5EF4-FFF2-40B4-BE49-F238E27FC236}">
                <a16:creationId xmlns:a16="http://schemas.microsoft.com/office/drawing/2014/main" id="{236073AB-E0FF-40EC-AFD4-1D6517C4168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20345" y="1899282"/>
            <a:ext cx="1008000" cy="1008000"/>
          </a:xfrm>
          <a:prstGeom prst="rect">
            <a:avLst/>
          </a:prstGeom>
        </p:spPr>
      </p:pic>
    </p:spTree>
    <p:extLst>
      <p:ext uri="{BB962C8B-B14F-4D97-AF65-F5344CB8AC3E}">
        <p14:creationId xmlns:p14="http://schemas.microsoft.com/office/powerpoint/2010/main" val="3173733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ymbol zastępczy tekstu 21">
            <a:extLst>
              <a:ext uri="{FF2B5EF4-FFF2-40B4-BE49-F238E27FC236}">
                <a16:creationId xmlns:a16="http://schemas.microsoft.com/office/drawing/2014/main" id="{C1617EA3-0C61-44E6-A7A7-C3B572A7E4FC}"/>
              </a:ext>
            </a:extLst>
          </p:cNvPr>
          <p:cNvSpPr>
            <a:spLocks noGrp="1"/>
          </p:cNvSpPr>
          <p:nvPr>
            <p:ph type="body" sz="quarter" idx="12"/>
          </p:nvPr>
        </p:nvSpPr>
        <p:spPr/>
        <p:txBody>
          <a:bodyPr/>
          <a:lstStyle/>
          <a:p>
            <a:r>
              <a:rPr lang="pl-PL" sz="1600" dirty="0"/>
              <a:t>Omówienie wyników (1/4)</a:t>
            </a:r>
          </a:p>
        </p:txBody>
      </p:sp>
      <p:grpSp>
        <p:nvGrpSpPr>
          <p:cNvPr id="5" name="Grupa 4">
            <a:extLst>
              <a:ext uri="{FF2B5EF4-FFF2-40B4-BE49-F238E27FC236}">
                <a16:creationId xmlns:a16="http://schemas.microsoft.com/office/drawing/2014/main" id="{F5EB3538-5E9E-4212-8617-8404F4A0DD83}"/>
              </a:ext>
            </a:extLst>
          </p:cNvPr>
          <p:cNvGrpSpPr/>
          <p:nvPr/>
        </p:nvGrpSpPr>
        <p:grpSpPr>
          <a:xfrm>
            <a:off x="346152" y="225588"/>
            <a:ext cx="235825" cy="320822"/>
            <a:chOff x="7240588" y="2684463"/>
            <a:chExt cx="449263" cy="611188"/>
          </a:xfrm>
        </p:grpSpPr>
        <p:sp>
          <p:nvSpPr>
            <p:cNvPr id="6" name="Freeform 7">
              <a:extLst>
                <a:ext uri="{FF2B5EF4-FFF2-40B4-BE49-F238E27FC236}">
                  <a16:creationId xmlns:a16="http://schemas.microsoft.com/office/drawing/2014/main" id="{D4625111-8AEC-45F6-91C5-01A639FDFB4C}"/>
                </a:ext>
              </a:extLst>
            </p:cNvPr>
            <p:cNvSpPr>
              <a:spLocks noEditPoints="1"/>
            </p:cNvSpPr>
            <p:nvPr/>
          </p:nvSpPr>
          <p:spPr bwMode="auto">
            <a:xfrm>
              <a:off x="7383463" y="3221038"/>
              <a:ext cx="193675" cy="74613"/>
            </a:xfrm>
            <a:custGeom>
              <a:avLst/>
              <a:gdLst>
                <a:gd name="T0" fmla="*/ 375 w 974"/>
                <a:gd name="T1" fmla="*/ 0 h 374"/>
                <a:gd name="T2" fmla="*/ 0 w 974"/>
                <a:gd name="T3" fmla="*/ 0 h 374"/>
                <a:gd name="T4" fmla="*/ 0 w 974"/>
                <a:gd name="T5" fmla="*/ 374 h 374"/>
                <a:gd name="T6" fmla="*/ 375 w 974"/>
                <a:gd name="T7" fmla="*/ 374 h 374"/>
                <a:gd name="T8" fmla="*/ 375 w 974"/>
                <a:gd name="T9" fmla="*/ 0 h 374"/>
                <a:gd name="T10" fmla="*/ 974 w 974"/>
                <a:gd name="T11" fmla="*/ 0 h 374"/>
                <a:gd name="T12" fmla="*/ 601 w 974"/>
                <a:gd name="T13" fmla="*/ 0 h 374"/>
                <a:gd name="T14" fmla="*/ 601 w 974"/>
                <a:gd name="T15" fmla="*/ 374 h 374"/>
                <a:gd name="T16" fmla="*/ 974 w 974"/>
                <a:gd name="T17" fmla="*/ 374 h 374"/>
                <a:gd name="T18" fmla="*/ 974 w 974"/>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374">
                  <a:moveTo>
                    <a:pt x="375" y="0"/>
                  </a:moveTo>
                  <a:lnTo>
                    <a:pt x="0" y="0"/>
                  </a:lnTo>
                  <a:lnTo>
                    <a:pt x="0" y="374"/>
                  </a:lnTo>
                  <a:lnTo>
                    <a:pt x="375" y="374"/>
                  </a:lnTo>
                  <a:lnTo>
                    <a:pt x="375" y="0"/>
                  </a:lnTo>
                  <a:close/>
                  <a:moveTo>
                    <a:pt x="974" y="0"/>
                  </a:moveTo>
                  <a:lnTo>
                    <a:pt x="601" y="0"/>
                  </a:lnTo>
                  <a:lnTo>
                    <a:pt x="601" y="374"/>
                  </a:lnTo>
                  <a:lnTo>
                    <a:pt x="974" y="374"/>
                  </a:lnTo>
                  <a:lnTo>
                    <a:pt x="97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7" name="Freeform 8">
              <a:extLst>
                <a:ext uri="{FF2B5EF4-FFF2-40B4-BE49-F238E27FC236}">
                  <a16:creationId xmlns:a16="http://schemas.microsoft.com/office/drawing/2014/main" id="{19D465AD-C8C4-46D0-8883-D310C6C3FC12}"/>
                </a:ext>
              </a:extLst>
            </p:cNvPr>
            <p:cNvSpPr>
              <a:spLocks/>
            </p:cNvSpPr>
            <p:nvPr/>
          </p:nvSpPr>
          <p:spPr bwMode="auto">
            <a:xfrm>
              <a:off x="7240588" y="2684463"/>
              <a:ext cx="449263" cy="488950"/>
            </a:xfrm>
            <a:custGeom>
              <a:avLst/>
              <a:gdLst>
                <a:gd name="T0" fmla="*/ 1657 w 2265"/>
                <a:gd name="T1" fmla="*/ 27 h 2466"/>
                <a:gd name="T2" fmla="*/ 1483 w 2265"/>
                <a:gd name="T3" fmla="*/ 2 h 2466"/>
                <a:gd name="T4" fmla="*/ 1310 w 2265"/>
                <a:gd name="T5" fmla="*/ 13 h 2466"/>
                <a:gd name="T6" fmla="*/ 1146 w 2265"/>
                <a:gd name="T7" fmla="*/ 60 h 2466"/>
                <a:gd name="T8" fmla="*/ 995 w 2265"/>
                <a:gd name="T9" fmla="*/ 141 h 2466"/>
                <a:gd name="T10" fmla="*/ 863 w 2265"/>
                <a:gd name="T11" fmla="*/ 253 h 2466"/>
                <a:gd name="T12" fmla="*/ 776 w 2265"/>
                <a:gd name="T13" fmla="*/ 362 h 2466"/>
                <a:gd name="T14" fmla="*/ 618 w 2265"/>
                <a:gd name="T15" fmla="*/ 529 h 2466"/>
                <a:gd name="T16" fmla="*/ 516 w 2265"/>
                <a:gd name="T17" fmla="*/ 598 h 2466"/>
                <a:gd name="T18" fmla="*/ 419 w 2265"/>
                <a:gd name="T19" fmla="*/ 637 h 2466"/>
                <a:gd name="T20" fmla="*/ 310 w 2265"/>
                <a:gd name="T21" fmla="*/ 660 h 2466"/>
                <a:gd name="T22" fmla="*/ 183 w 2265"/>
                <a:gd name="T23" fmla="*/ 666 h 2466"/>
                <a:gd name="T24" fmla="*/ 111 w 2265"/>
                <a:gd name="T25" fmla="*/ 669 h 2466"/>
                <a:gd name="T26" fmla="*/ 48 w 2265"/>
                <a:gd name="T27" fmla="*/ 704 h 2466"/>
                <a:gd name="T28" fmla="*/ 9 w 2265"/>
                <a:gd name="T29" fmla="*/ 765 h 2466"/>
                <a:gd name="T30" fmla="*/ 0 w 2265"/>
                <a:gd name="T31" fmla="*/ 830 h 2466"/>
                <a:gd name="T32" fmla="*/ 28 w 2265"/>
                <a:gd name="T33" fmla="*/ 915 h 2466"/>
                <a:gd name="T34" fmla="*/ 93 w 2265"/>
                <a:gd name="T35" fmla="*/ 976 h 2466"/>
                <a:gd name="T36" fmla="*/ 182 w 2265"/>
                <a:gd name="T37" fmla="*/ 1017 h 2466"/>
                <a:gd name="T38" fmla="*/ 285 w 2265"/>
                <a:gd name="T39" fmla="*/ 1037 h 2466"/>
                <a:gd name="T40" fmla="*/ 468 w 2265"/>
                <a:gd name="T41" fmla="*/ 1034 h 2466"/>
                <a:gd name="T42" fmla="*/ 709 w 2265"/>
                <a:gd name="T43" fmla="*/ 985 h 2466"/>
                <a:gd name="T44" fmla="*/ 194 w 2265"/>
                <a:gd name="T45" fmla="*/ 2293 h 2466"/>
                <a:gd name="T46" fmla="*/ 202 w 2265"/>
                <a:gd name="T47" fmla="*/ 2368 h 2466"/>
                <a:gd name="T48" fmla="*/ 245 w 2265"/>
                <a:gd name="T49" fmla="*/ 2427 h 2466"/>
                <a:gd name="T50" fmla="*/ 298 w 2265"/>
                <a:gd name="T51" fmla="*/ 2457 h 2466"/>
                <a:gd name="T52" fmla="*/ 374 w 2265"/>
                <a:gd name="T53" fmla="*/ 2464 h 2466"/>
                <a:gd name="T54" fmla="*/ 442 w 2265"/>
                <a:gd name="T55" fmla="*/ 2436 h 2466"/>
                <a:gd name="T56" fmla="*/ 489 w 2265"/>
                <a:gd name="T57" fmla="*/ 2378 h 2466"/>
                <a:gd name="T58" fmla="*/ 899 w 2265"/>
                <a:gd name="T59" fmla="*/ 1413 h 2466"/>
                <a:gd name="T60" fmla="*/ 797 w 2265"/>
                <a:gd name="T61" fmla="*/ 1813 h 2466"/>
                <a:gd name="T62" fmla="*/ 788 w 2265"/>
                <a:gd name="T63" fmla="*/ 1896 h 2466"/>
                <a:gd name="T64" fmla="*/ 818 w 2265"/>
                <a:gd name="T65" fmla="*/ 1961 h 2466"/>
                <a:gd name="T66" fmla="*/ 878 w 2265"/>
                <a:gd name="T67" fmla="*/ 2006 h 2466"/>
                <a:gd name="T68" fmla="*/ 937 w 2265"/>
                <a:gd name="T69" fmla="*/ 2021 h 2466"/>
                <a:gd name="T70" fmla="*/ 1011 w 2265"/>
                <a:gd name="T71" fmla="*/ 2006 h 2466"/>
                <a:gd name="T72" fmla="*/ 1067 w 2265"/>
                <a:gd name="T73" fmla="*/ 1960 h 2466"/>
                <a:gd name="T74" fmla="*/ 1226 w 2265"/>
                <a:gd name="T75" fmla="*/ 1597 h 2466"/>
                <a:gd name="T76" fmla="*/ 1186 w 2265"/>
                <a:gd name="T77" fmla="*/ 1813 h 2466"/>
                <a:gd name="T78" fmla="*/ 1177 w 2265"/>
                <a:gd name="T79" fmla="*/ 1894 h 2466"/>
                <a:gd name="T80" fmla="*/ 1206 w 2265"/>
                <a:gd name="T81" fmla="*/ 1961 h 2466"/>
                <a:gd name="T82" fmla="*/ 1266 w 2265"/>
                <a:gd name="T83" fmla="*/ 2006 h 2466"/>
                <a:gd name="T84" fmla="*/ 1327 w 2265"/>
                <a:gd name="T85" fmla="*/ 2021 h 2466"/>
                <a:gd name="T86" fmla="*/ 1399 w 2265"/>
                <a:gd name="T87" fmla="*/ 2006 h 2466"/>
                <a:gd name="T88" fmla="*/ 1456 w 2265"/>
                <a:gd name="T89" fmla="*/ 1960 h 2466"/>
                <a:gd name="T90" fmla="*/ 1608 w 2265"/>
                <a:gd name="T91" fmla="*/ 1614 h 2466"/>
                <a:gd name="T92" fmla="*/ 1574 w 2265"/>
                <a:gd name="T93" fmla="*/ 1813 h 2466"/>
                <a:gd name="T94" fmla="*/ 1564 w 2265"/>
                <a:gd name="T95" fmla="*/ 1880 h 2466"/>
                <a:gd name="T96" fmla="*/ 1586 w 2265"/>
                <a:gd name="T97" fmla="*/ 1950 h 2466"/>
                <a:gd name="T98" fmla="*/ 1640 w 2265"/>
                <a:gd name="T99" fmla="*/ 1999 h 2466"/>
                <a:gd name="T100" fmla="*/ 1700 w 2265"/>
                <a:gd name="T101" fmla="*/ 2019 h 2466"/>
                <a:gd name="T102" fmla="*/ 1773 w 2265"/>
                <a:gd name="T103" fmla="*/ 2012 h 2466"/>
                <a:gd name="T104" fmla="*/ 1835 w 2265"/>
                <a:gd name="T105" fmla="*/ 1971 h 2466"/>
                <a:gd name="T106" fmla="*/ 1866 w 2265"/>
                <a:gd name="T107" fmla="*/ 1918 h 2466"/>
                <a:gd name="T108" fmla="*/ 2242 w 2265"/>
                <a:gd name="T109" fmla="*/ 1007 h 2466"/>
                <a:gd name="T110" fmla="*/ 2265 w 2265"/>
                <a:gd name="T111" fmla="*/ 807 h 2466"/>
                <a:gd name="T112" fmla="*/ 2240 w 2265"/>
                <a:gd name="T113" fmla="*/ 613 h 2466"/>
                <a:gd name="T114" fmla="*/ 2169 w 2265"/>
                <a:gd name="T115" fmla="*/ 431 h 2466"/>
                <a:gd name="T116" fmla="*/ 2056 w 2265"/>
                <a:gd name="T117" fmla="*/ 271 h 2466"/>
                <a:gd name="T118" fmla="*/ 1906 w 2265"/>
                <a:gd name="T119" fmla="*/ 140 h 2466"/>
                <a:gd name="T120" fmla="*/ 1761 w 2265"/>
                <a:gd name="T121" fmla="*/ 6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5" h="2466">
                  <a:moveTo>
                    <a:pt x="1761" y="62"/>
                  </a:moveTo>
                  <a:lnTo>
                    <a:pt x="1761" y="62"/>
                  </a:lnTo>
                  <a:lnTo>
                    <a:pt x="1726" y="49"/>
                  </a:lnTo>
                  <a:lnTo>
                    <a:pt x="1692" y="38"/>
                  </a:lnTo>
                  <a:lnTo>
                    <a:pt x="1657" y="27"/>
                  </a:lnTo>
                  <a:lnTo>
                    <a:pt x="1622" y="18"/>
                  </a:lnTo>
                  <a:lnTo>
                    <a:pt x="1587" y="12"/>
                  </a:lnTo>
                  <a:lnTo>
                    <a:pt x="1553" y="7"/>
                  </a:lnTo>
                  <a:lnTo>
                    <a:pt x="1518" y="4"/>
                  </a:lnTo>
                  <a:lnTo>
                    <a:pt x="1483" y="2"/>
                  </a:lnTo>
                  <a:lnTo>
                    <a:pt x="1448" y="0"/>
                  </a:lnTo>
                  <a:lnTo>
                    <a:pt x="1413" y="2"/>
                  </a:lnTo>
                  <a:lnTo>
                    <a:pt x="1378" y="4"/>
                  </a:lnTo>
                  <a:lnTo>
                    <a:pt x="1345" y="8"/>
                  </a:lnTo>
                  <a:lnTo>
                    <a:pt x="1310" y="13"/>
                  </a:lnTo>
                  <a:lnTo>
                    <a:pt x="1277" y="20"/>
                  </a:lnTo>
                  <a:lnTo>
                    <a:pt x="1243" y="27"/>
                  </a:lnTo>
                  <a:lnTo>
                    <a:pt x="1211" y="38"/>
                  </a:lnTo>
                  <a:lnTo>
                    <a:pt x="1178" y="48"/>
                  </a:lnTo>
                  <a:lnTo>
                    <a:pt x="1146" y="60"/>
                  </a:lnTo>
                  <a:lnTo>
                    <a:pt x="1114" y="74"/>
                  </a:lnTo>
                  <a:lnTo>
                    <a:pt x="1084" y="88"/>
                  </a:lnTo>
                  <a:lnTo>
                    <a:pt x="1053" y="105"/>
                  </a:lnTo>
                  <a:lnTo>
                    <a:pt x="1024" y="122"/>
                  </a:lnTo>
                  <a:lnTo>
                    <a:pt x="995" y="141"/>
                  </a:lnTo>
                  <a:lnTo>
                    <a:pt x="967" y="160"/>
                  </a:lnTo>
                  <a:lnTo>
                    <a:pt x="940" y="182"/>
                  </a:lnTo>
                  <a:lnTo>
                    <a:pt x="913" y="204"/>
                  </a:lnTo>
                  <a:lnTo>
                    <a:pt x="888" y="228"/>
                  </a:lnTo>
                  <a:lnTo>
                    <a:pt x="863" y="253"/>
                  </a:lnTo>
                  <a:lnTo>
                    <a:pt x="840" y="278"/>
                  </a:lnTo>
                  <a:lnTo>
                    <a:pt x="817" y="305"/>
                  </a:lnTo>
                  <a:lnTo>
                    <a:pt x="796" y="332"/>
                  </a:lnTo>
                  <a:lnTo>
                    <a:pt x="776" y="362"/>
                  </a:lnTo>
                  <a:lnTo>
                    <a:pt x="776" y="362"/>
                  </a:lnTo>
                  <a:lnTo>
                    <a:pt x="744" y="400"/>
                  </a:lnTo>
                  <a:lnTo>
                    <a:pt x="713" y="436"/>
                  </a:lnTo>
                  <a:lnTo>
                    <a:pt x="682" y="470"/>
                  </a:lnTo>
                  <a:lnTo>
                    <a:pt x="651" y="500"/>
                  </a:lnTo>
                  <a:lnTo>
                    <a:pt x="618" y="529"/>
                  </a:lnTo>
                  <a:lnTo>
                    <a:pt x="584" y="555"/>
                  </a:lnTo>
                  <a:lnTo>
                    <a:pt x="567" y="567"/>
                  </a:lnTo>
                  <a:lnTo>
                    <a:pt x="551" y="578"/>
                  </a:lnTo>
                  <a:lnTo>
                    <a:pt x="534" y="588"/>
                  </a:lnTo>
                  <a:lnTo>
                    <a:pt x="516" y="598"/>
                  </a:lnTo>
                  <a:lnTo>
                    <a:pt x="497" y="608"/>
                  </a:lnTo>
                  <a:lnTo>
                    <a:pt x="479" y="616"/>
                  </a:lnTo>
                  <a:lnTo>
                    <a:pt x="459" y="624"/>
                  </a:lnTo>
                  <a:lnTo>
                    <a:pt x="439" y="632"/>
                  </a:lnTo>
                  <a:lnTo>
                    <a:pt x="419" y="637"/>
                  </a:lnTo>
                  <a:lnTo>
                    <a:pt x="399" y="644"/>
                  </a:lnTo>
                  <a:lnTo>
                    <a:pt x="377" y="649"/>
                  </a:lnTo>
                  <a:lnTo>
                    <a:pt x="355" y="653"/>
                  </a:lnTo>
                  <a:lnTo>
                    <a:pt x="332" y="658"/>
                  </a:lnTo>
                  <a:lnTo>
                    <a:pt x="310" y="660"/>
                  </a:lnTo>
                  <a:lnTo>
                    <a:pt x="286" y="662"/>
                  </a:lnTo>
                  <a:lnTo>
                    <a:pt x="262" y="664"/>
                  </a:lnTo>
                  <a:lnTo>
                    <a:pt x="236" y="666"/>
                  </a:lnTo>
                  <a:lnTo>
                    <a:pt x="210" y="666"/>
                  </a:lnTo>
                  <a:lnTo>
                    <a:pt x="183" y="666"/>
                  </a:lnTo>
                  <a:lnTo>
                    <a:pt x="156" y="664"/>
                  </a:lnTo>
                  <a:lnTo>
                    <a:pt x="156" y="664"/>
                  </a:lnTo>
                  <a:lnTo>
                    <a:pt x="140" y="664"/>
                  </a:lnTo>
                  <a:lnTo>
                    <a:pt x="125" y="666"/>
                  </a:lnTo>
                  <a:lnTo>
                    <a:pt x="111" y="669"/>
                  </a:lnTo>
                  <a:lnTo>
                    <a:pt x="96" y="673"/>
                  </a:lnTo>
                  <a:lnTo>
                    <a:pt x="83" y="679"/>
                  </a:lnTo>
                  <a:lnTo>
                    <a:pt x="70" y="686"/>
                  </a:lnTo>
                  <a:lnTo>
                    <a:pt x="58" y="695"/>
                  </a:lnTo>
                  <a:lnTo>
                    <a:pt x="48" y="704"/>
                  </a:lnTo>
                  <a:lnTo>
                    <a:pt x="38" y="714"/>
                  </a:lnTo>
                  <a:lnTo>
                    <a:pt x="29" y="725"/>
                  </a:lnTo>
                  <a:lnTo>
                    <a:pt x="21" y="738"/>
                  </a:lnTo>
                  <a:lnTo>
                    <a:pt x="13" y="751"/>
                  </a:lnTo>
                  <a:lnTo>
                    <a:pt x="9" y="765"/>
                  </a:lnTo>
                  <a:lnTo>
                    <a:pt x="4" y="779"/>
                  </a:lnTo>
                  <a:lnTo>
                    <a:pt x="1" y="794"/>
                  </a:lnTo>
                  <a:lnTo>
                    <a:pt x="0" y="810"/>
                  </a:lnTo>
                  <a:lnTo>
                    <a:pt x="0" y="810"/>
                  </a:lnTo>
                  <a:lnTo>
                    <a:pt x="0" y="830"/>
                  </a:lnTo>
                  <a:lnTo>
                    <a:pt x="2" y="849"/>
                  </a:lnTo>
                  <a:lnTo>
                    <a:pt x="6" y="867"/>
                  </a:lnTo>
                  <a:lnTo>
                    <a:pt x="12" y="884"/>
                  </a:lnTo>
                  <a:lnTo>
                    <a:pt x="20" y="900"/>
                  </a:lnTo>
                  <a:lnTo>
                    <a:pt x="28" y="915"/>
                  </a:lnTo>
                  <a:lnTo>
                    <a:pt x="39" y="929"/>
                  </a:lnTo>
                  <a:lnTo>
                    <a:pt x="50" y="942"/>
                  </a:lnTo>
                  <a:lnTo>
                    <a:pt x="64" y="955"/>
                  </a:lnTo>
                  <a:lnTo>
                    <a:pt x="77" y="966"/>
                  </a:lnTo>
                  <a:lnTo>
                    <a:pt x="93" y="976"/>
                  </a:lnTo>
                  <a:lnTo>
                    <a:pt x="109" y="986"/>
                  </a:lnTo>
                  <a:lnTo>
                    <a:pt x="127" y="995"/>
                  </a:lnTo>
                  <a:lnTo>
                    <a:pt x="145" y="1003"/>
                  </a:lnTo>
                  <a:lnTo>
                    <a:pt x="163" y="1010"/>
                  </a:lnTo>
                  <a:lnTo>
                    <a:pt x="182" y="1017"/>
                  </a:lnTo>
                  <a:lnTo>
                    <a:pt x="202" y="1022"/>
                  </a:lnTo>
                  <a:lnTo>
                    <a:pt x="222" y="1027"/>
                  </a:lnTo>
                  <a:lnTo>
                    <a:pt x="244" y="1031"/>
                  </a:lnTo>
                  <a:lnTo>
                    <a:pt x="264" y="1035"/>
                  </a:lnTo>
                  <a:lnTo>
                    <a:pt x="285" y="1037"/>
                  </a:lnTo>
                  <a:lnTo>
                    <a:pt x="307" y="1039"/>
                  </a:lnTo>
                  <a:lnTo>
                    <a:pt x="349" y="1041"/>
                  </a:lnTo>
                  <a:lnTo>
                    <a:pt x="391" y="1040"/>
                  </a:lnTo>
                  <a:lnTo>
                    <a:pt x="430" y="1038"/>
                  </a:lnTo>
                  <a:lnTo>
                    <a:pt x="468" y="1034"/>
                  </a:lnTo>
                  <a:lnTo>
                    <a:pt x="503" y="1026"/>
                  </a:lnTo>
                  <a:lnTo>
                    <a:pt x="503" y="1026"/>
                  </a:lnTo>
                  <a:lnTo>
                    <a:pt x="581" y="1010"/>
                  </a:lnTo>
                  <a:lnTo>
                    <a:pt x="709" y="985"/>
                  </a:lnTo>
                  <a:lnTo>
                    <a:pt x="709" y="985"/>
                  </a:lnTo>
                  <a:lnTo>
                    <a:pt x="384" y="1806"/>
                  </a:lnTo>
                  <a:lnTo>
                    <a:pt x="203" y="2259"/>
                  </a:lnTo>
                  <a:lnTo>
                    <a:pt x="203" y="2259"/>
                  </a:lnTo>
                  <a:lnTo>
                    <a:pt x="197" y="2276"/>
                  </a:lnTo>
                  <a:lnTo>
                    <a:pt x="194" y="2293"/>
                  </a:lnTo>
                  <a:lnTo>
                    <a:pt x="193" y="2309"/>
                  </a:lnTo>
                  <a:lnTo>
                    <a:pt x="193" y="2324"/>
                  </a:lnTo>
                  <a:lnTo>
                    <a:pt x="194" y="2340"/>
                  </a:lnTo>
                  <a:lnTo>
                    <a:pt x="197" y="2355"/>
                  </a:lnTo>
                  <a:lnTo>
                    <a:pt x="202" y="2368"/>
                  </a:lnTo>
                  <a:lnTo>
                    <a:pt x="208" y="2382"/>
                  </a:lnTo>
                  <a:lnTo>
                    <a:pt x="215" y="2394"/>
                  </a:lnTo>
                  <a:lnTo>
                    <a:pt x="224" y="2405"/>
                  </a:lnTo>
                  <a:lnTo>
                    <a:pt x="233" y="2417"/>
                  </a:lnTo>
                  <a:lnTo>
                    <a:pt x="245" y="2427"/>
                  </a:lnTo>
                  <a:lnTo>
                    <a:pt x="257" y="2436"/>
                  </a:lnTo>
                  <a:lnTo>
                    <a:pt x="269" y="2444"/>
                  </a:lnTo>
                  <a:lnTo>
                    <a:pt x="283" y="2450"/>
                  </a:lnTo>
                  <a:lnTo>
                    <a:pt x="298" y="2457"/>
                  </a:lnTo>
                  <a:lnTo>
                    <a:pt x="298" y="2457"/>
                  </a:lnTo>
                  <a:lnTo>
                    <a:pt x="313" y="2462"/>
                  </a:lnTo>
                  <a:lnTo>
                    <a:pt x="328" y="2464"/>
                  </a:lnTo>
                  <a:lnTo>
                    <a:pt x="344" y="2466"/>
                  </a:lnTo>
                  <a:lnTo>
                    <a:pt x="358" y="2466"/>
                  </a:lnTo>
                  <a:lnTo>
                    <a:pt x="374" y="2464"/>
                  </a:lnTo>
                  <a:lnTo>
                    <a:pt x="389" y="2462"/>
                  </a:lnTo>
                  <a:lnTo>
                    <a:pt x="402" y="2457"/>
                  </a:lnTo>
                  <a:lnTo>
                    <a:pt x="416" y="2452"/>
                  </a:lnTo>
                  <a:lnTo>
                    <a:pt x="429" y="2444"/>
                  </a:lnTo>
                  <a:lnTo>
                    <a:pt x="442" y="2436"/>
                  </a:lnTo>
                  <a:lnTo>
                    <a:pt x="453" y="2427"/>
                  </a:lnTo>
                  <a:lnTo>
                    <a:pt x="464" y="2416"/>
                  </a:lnTo>
                  <a:lnTo>
                    <a:pt x="473" y="2404"/>
                  </a:lnTo>
                  <a:lnTo>
                    <a:pt x="482" y="2392"/>
                  </a:lnTo>
                  <a:lnTo>
                    <a:pt x="489" y="2378"/>
                  </a:lnTo>
                  <a:lnTo>
                    <a:pt x="495" y="2364"/>
                  </a:lnTo>
                  <a:lnTo>
                    <a:pt x="495" y="2364"/>
                  </a:lnTo>
                  <a:lnTo>
                    <a:pt x="683" y="1923"/>
                  </a:lnTo>
                  <a:lnTo>
                    <a:pt x="899" y="1413"/>
                  </a:lnTo>
                  <a:lnTo>
                    <a:pt x="899" y="1413"/>
                  </a:lnTo>
                  <a:lnTo>
                    <a:pt x="919" y="1431"/>
                  </a:lnTo>
                  <a:lnTo>
                    <a:pt x="941" y="1449"/>
                  </a:lnTo>
                  <a:lnTo>
                    <a:pt x="941" y="1449"/>
                  </a:lnTo>
                  <a:lnTo>
                    <a:pt x="797" y="1813"/>
                  </a:lnTo>
                  <a:lnTo>
                    <a:pt x="797" y="1813"/>
                  </a:lnTo>
                  <a:lnTo>
                    <a:pt x="792" y="1831"/>
                  </a:lnTo>
                  <a:lnTo>
                    <a:pt x="789" y="1848"/>
                  </a:lnTo>
                  <a:lnTo>
                    <a:pt x="787" y="1864"/>
                  </a:lnTo>
                  <a:lnTo>
                    <a:pt x="787" y="1880"/>
                  </a:lnTo>
                  <a:lnTo>
                    <a:pt x="788" y="1896"/>
                  </a:lnTo>
                  <a:lnTo>
                    <a:pt x="791" y="1910"/>
                  </a:lnTo>
                  <a:lnTo>
                    <a:pt x="796" y="1924"/>
                  </a:lnTo>
                  <a:lnTo>
                    <a:pt x="803" y="1937"/>
                  </a:lnTo>
                  <a:lnTo>
                    <a:pt x="809" y="1950"/>
                  </a:lnTo>
                  <a:lnTo>
                    <a:pt x="818" y="1961"/>
                  </a:lnTo>
                  <a:lnTo>
                    <a:pt x="828" y="1972"/>
                  </a:lnTo>
                  <a:lnTo>
                    <a:pt x="838" y="1982"/>
                  </a:lnTo>
                  <a:lnTo>
                    <a:pt x="851" y="1991"/>
                  </a:lnTo>
                  <a:lnTo>
                    <a:pt x="863" y="1999"/>
                  </a:lnTo>
                  <a:lnTo>
                    <a:pt x="878" y="2006"/>
                  </a:lnTo>
                  <a:lnTo>
                    <a:pt x="892" y="2012"/>
                  </a:lnTo>
                  <a:lnTo>
                    <a:pt x="892" y="2012"/>
                  </a:lnTo>
                  <a:lnTo>
                    <a:pt x="907" y="2016"/>
                  </a:lnTo>
                  <a:lnTo>
                    <a:pt x="923" y="2019"/>
                  </a:lnTo>
                  <a:lnTo>
                    <a:pt x="937" y="2021"/>
                  </a:lnTo>
                  <a:lnTo>
                    <a:pt x="953" y="2021"/>
                  </a:lnTo>
                  <a:lnTo>
                    <a:pt x="968" y="2019"/>
                  </a:lnTo>
                  <a:lnTo>
                    <a:pt x="982" y="2016"/>
                  </a:lnTo>
                  <a:lnTo>
                    <a:pt x="996" y="2012"/>
                  </a:lnTo>
                  <a:lnTo>
                    <a:pt x="1011" y="2006"/>
                  </a:lnTo>
                  <a:lnTo>
                    <a:pt x="1023" y="1999"/>
                  </a:lnTo>
                  <a:lnTo>
                    <a:pt x="1035" y="1991"/>
                  </a:lnTo>
                  <a:lnTo>
                    <a:pt x="1047" y="1981"/>
                  </a:lnTo>
                  <a:lnTo>
                    <a:pt x="1058" y="1971"/>
                  </a:lnTo>
                  <a:lnTo>
                    <a:pt x="1067" y="1960"/>
                  </a:lnTo>
                  <a:lnTo>
                    <a:pt x="1076" y="1947"/>
                  </a:lnTo>
                  <a:lnTo>
                    <a:pt x="1084" y="1933"/>
                  </a:lnTo>
                  <a:lnTo>
                    <a:pt x="1089" y="1918"/>
                  </a:lnTo>
                  <a:lnTo>
                    <a:pt x="1089" y="1918"/>
                  </a:lnTo>
                  <a:lnTo>
                    <a:pt x="1226" y="1597"/>
                  </a:lnTo>
                  <a:lnTo>
                    <a:pt x="1226" y="1597"/>
                  </a:lnTo>
                  <a:lnTo>
                    <a:pt x="1266" y="1607"/>
                  </a:lnTo>
                  <a:lnTo>
                    <a:pt x="1266" y="1607"/>
                  </a:lnTo>
                  <a:lnTo>
                    <a:pt x="1186" y="1813"/>
                  </a:lnTo>
                  <a:lnTo>
                    <a:pt x="1186" y="1813"/>
                  </a:lnTo>
                  <a:lnTo>
                    <a:pt x="1180" y="1831"/>
                  </a:lnTo>
                  <a:lnTo>
                    <a:pt x="1177" y="1847"/>
                  </a:lnTo>
                  <a:lnTo>
                    <a:pt x="1175" y="1864"/>
                  </a:lnTo>
                  <a:lnTo>
                    <a:pt x="1175" y="1880"/>
                  </a:lnTo>
                  <a:lnTo>
                    <a:pt x="1177" y="1894"/>
                  </a:lnTo>
                  <a:lnTo>
                    <a:pt x="1180" y="1909"/>
                  </a:lnTo>
                  <a:lnTo>
                    <a:pt x="1185" y="1924"/>
                  </a:lnTo>
                  <a:lnTo>
                    <a:pt x="1191" y="1937"/>
                  </a:lnTo>
                  <a:lnTo>
                    <a:pt x="1198" y="1950"/>
                  </a:lnTo>
                  <a:lnTo>
                    <a:pt x="1206" y="1961"/>
                  </a:lnTo>
                  <a:lnTo>
                    <a:pt x="1216" y="1972"/>
                  </a:lnTo>
                  <a:lnTo>
                    <a:pt x="1228" y="1982"/>
                  </a:lnTo>
                  <a:lnTo>
                    <a:pt x="1239" y="1991"/>
                  </a:lnTo>
                  <a:lnTo>
                    <a:pt x="1252" y="1999"/>
                  </a:lnTo>
                  <a:lnTo>
                    <a:pt x="1266" y="2006"/>
                  </a:lnTo>
                  <a:lnTo>
                    <a:pt x="1280" y="2012"/>
                  </a:lnTo>
                  <a:lnTo>
                    <a:pt x="1280" y="2012"/>
                  </a:lnTo>
                  <a:lnTo>
                    <a:pt x="1296" y="2016"/>
                  </a:lnTo>
                  <a:lnTo>
                    <a:pt x="1311" y="2019"/>
                  </a:lnTo>
                  <a:lnTo>
                    <a:pt x="1327" y="2021"/>
                  </a:lnTo>
                  <a:lnTo>
                    <a:pt x="1341" y="2021"/>
                  </a:lnTo>
                  <a:lnTo>
                    <a:pt x="1356" y="2019"/>
                  </a:lnTo>
                  <a:lnTo>
                    <a:pt x="1370" y="2016"/>
                  </a:lnTo>
                  <a:lnTo>
                    <a:pt x="1385" y="2012"/>
                  </a:lnTo>
                  <a:lnTo>
                    <a:pt x="1399" y="2006"/>
                  </a:lnTo>
                  <a:lnTo>
                    <a:pt x="1412" y="1999"/>
                  </a:lnTo>
                  <a:lnTo>
                    <a:pt x="1424" y="1991"/>
                  </a:lnTo>
                  <a:lnTo>
                    <a:pt x="1436" y="1981"/>
                  </a:lnTo>
                  <a:lnTo>
                    <a:pt x="1446" y="1971"/>
                  </a:lnTo>
                  <a:lnTo>
                    <a:pt x="1456" y="1960"/>
                  </a:lnTo>
                  <a:lnTo>
                    <a:pt x="1465" y="1946"/>
                  </a:lnTo>
                  <a:lnTo>
                    <a:pt x="1472" y="1933"/>
                  </a:lnTo>
                  <a:lnTo>
                    <a:pt x="1478" y="1918"/>
                  </a:lnTo>
                  <a:lnTo>
                    <a:pt x="1478" y="1918"/>
                  </a:lnTo>
                  <a:lnTo>
                    <a:pt x="1608" y="1614"/>
                  </a:lnTo>
                  <a:lnTo>
                    <a:pt x="1608" y="1614"/>
                  </a:lnTo>
                  <a:lnTo>
                    <a:pt x="1632" y="1609"/>
                  </a:lnTo>
                  <a:lnTo>
                    <a:pt x="1657" y="1603"/>
                  </a:lnTo>
                  <a:lnTo>
                    <a:pt x="1657" y="1603"/>
                  </a:lnTo>
                  <a:lnTo>
                    <a:pt x="1574" y="1813"/>
                  </a:lnTo>
                  <a:lnTo>
                    <a:pt x="1574" y="1813"/>
                  </a:lnTo>
                  <a:lnTo>
                    <a:pt x="1570" y="1830"/>
                  </a:lnTo>
                  <a:lnTo>
                    <a:pt x="1566" y="1847"/>
                  </a:lnTo>
                  <a:lnTo>
                    <a:pt x="1564" y="1864"/>
                  </a:lnTo>
                  <a:lnTo>
                    <a:pt x="1564" y="1880"/>
                  </a:lnTo>
                  <a:lnTo>
                    <a:pt x="1565" y="1894"/>
                  </a:lnTo>
                  <a:lnTo>
                    <a:pt x="1568" y="1909"/>
                  </a:lnTo>
                  <a:lnTo>
                    <a:pt x="1573" y="1924"/>
                  </a:lnTo>
                  <a:lnTo>
                    <a:pt x="1580" y="1936"/>
                  </a:lnTo>
                  <a:lnTo>
                    <a:pt x="1586" y="1950"/>
                  </a:lnTo>
                  <a:lnTo>
                    <a:pt x="1595" y="1961"/>
                  </a:lnTo>
                  <a:lnTo>
                    <a:pt x="1604" y="1972"/>
                  </a:lnTo>
                  <a:lnTo>
                    <a:pt x="1616" y="1981"/>
                  </a:lnTo>
                  <a:lnTo>
                    <a:pt x="1628" y="1990"/>
                  </a:lnTo>
                  <a:lnTo>
                    <a:pt x="1640" y="1999"/>
                  </a:lnTo>
                  <a:lnTo>
                    <a:pt x="1655" y="2006"/>
                  </a:lnTo>
                  <a:lnTo>
                    <a:pt x="1670" y="2012"/>
                  </a:lnTo>
                  <a:lnTo>
                    <a:pt x="1670" y="2012"/>
                  </a:lnTo>
                  <a:lnTo>
                    <a:pt x="1684" y="2016"/>
                  </a:lnTo>
                  <a:lnTo>
                    <a:pt x="1700" y="2019"/>
                  </a:lnTo>
                  <a:lnTo>
                    <a:pt x="1715" y="2021"/>
                  </a:lnTo>
                  <a:lnTo>
                    <a:pt x="1730" y="2021"/>
                  </a:lnTo>
                  <a:lnTo>
                    <a:pt x="1745" y="2019"/>
                  </a:lnTo>
                  <a:lnTo>
                    <a:pt x="1760" y="2016"/>
                  </a:lnTo>
                  <a:lnTo>
                    <a:pt x="1773" y="2012"/>
                  </a:lnTo>
                  <a:lnTo>
                    <a:pt x="1787" y="2006"/>
                  </a:lnTo>
                  <a:lnTo>
                    <a:pt x="1800" y="1999"/>
                  </a:lnTo>
                  <a:lnTo>
                    <a:pt x="1812" y="1991"/>
                  </a:lnTo>
                  <a:lnTo>
                    <a:pt x="1824" y="1981"/>
                  </a:lnTo>
                  <a:lnTo>
                    <a:pt x="1835" y="1971"/>
                  </a:lnTo>
                  <a:lnTo>
                    <a:pt x="1844" y="1960"/>
                  </a:lnTo>
                  <a:lnTo>
                    <a:pt x="1853" y="1946"/>
                  </a:lnTo>
                  <a:lnTo>
                    <a:pt x="1861" y="1933"/>
                  </a:lnTo>
                  <a:lnTo>
                    <a:pt x="1866" y="1918"/>
                  </a:lnTo>
                  <a:lnTo>
                    <a:pt x="1866" y="1918"/>
                  </a:lnTo>
                  <a:lnTo>
                    <a:pt x="2204" y="1125"/>
                  </a:lnTo>
                  <a:lnTo>
                    <a:pt x="2204" y="1125"/>
                  </a:lnTo>
                  <a:lnTo>
                    <a:pt x="2218" y="1085"/>
                  </a:lnTo>
                  <a:lnTo>
                    <a:pt x="2231" y="1046"/>
                  </a:lnTo>
                  <a:lnTo>
                    <a:pt x="2242" y="1007"/>
                  </a:lnTo>
                  <a:lnTo>
                    <a:pt x="2251" y="967"/>
                  </a:lnTo>
                  <a:lnTo>
                    <a:pt x="2258" y="927"/>
                  </a:lnTo>
                  <a:lnTo>
                    <a:pt x="2262" y="887"/>
                  </a:lnTo>
                  <a:lnTo>
                    <a:pt x="2265" y="847"/>
                  </a:lnTo>
                  <a:lnTo>
                    <a:pt x="2265" y="807"/>
                  </a:lnTo>
                  <a:lnTo>
                    <a:pt x="2263" y="768"/>
                  </a:lnTo>
                  <a:lnTo>
                    <a:pt x="2260" y="729"/>
                  </a:lnTo>
                  <a:lnTo>
                    <a:pt x="2256" y="689"/>
                  </a:lnTo>
                  <a:lnTo>
                    <a:pt x="2248" y="651"/>
                  </a:lnTo>
                  <a:lnTo>
                    <a:pt x="2240" y="613"/>
                  </a:lnTo>
                  <a:lnTo>
                    <a:pt x="2229" y="576"/>
                  </a:lnTo>
                  <a:lnTo>
                    <a:pt x="2216" y="538"/>
                  </a:lnTo>
                  <a:lnTo>
                    <a:pt x="2202" y="501"/>
                  </a:lnTo>
                  <a:lnTo>
                    <a:pt x="2186" y="466"/>
                  </a:lnTo>
                  <a:lnTo>
                    <a:pt x="2169" y="431"/>
                  </a:lnTo>
                  <a:lnTo>
                    <a:pt x="2150" y="397"/>
                  </a:lnTo>
                  <a:lnTo>
                    <a:pt x="2128" y="364"/>
                  </a:lnTo>
                  <a:lnTo>
                    <a:pt x="2106" y="331"/>
                  </a:lnTo>
                  <a:lnTo>
                    <a:pt x="2082" y="301"/>
                  </a:lnTo>
                  <a:lnTo>
                    <a:pt x="2056" y="271"/>
                  </a:lnTo>
                  <a:lnTo>
                    <a:pt x="2029" y="241"/>
                  </a:lnTo>
                  <a:lnTo>
                    <a:pt x="2000" y="214"/>
                  </a:lnTo>
                  <a:lnTo>
                    <a:pt x="1971" y="188"/>
                  </a:lnTo>
                  <a:lnTo>
                    <a:pt x="1938" y="164"/>
                  </a:lnTo>
                  <a:lnTo>
                    <a:pt x="1906" y="140"/>
                  </a:lnTo>
                  <a:lnTo>
                    <a:pt x="1872" y="118"/>
                  </a:lnTo>
                  <a:lnTo>
                    <a:pt x="1836" y="97"/>
                  </a:lnTo>
                  <a:lnTo>
                    <a:pt x="1799" y="79"/>
                  </a:lnTo>
                  <a:lnTo>
                    <a:pt x="1761" y="62"/>
                  </a:lnTo>
                  <a:lnTo>
                    <a:pt x="1761" y="6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8" name="Rectangle 37">
              <a:extLst>
                <a:ext uri="{FF2B5EF4-FFF2-40B4-BE49-F238E27FC236}">
                  <a16:creationId xmlns:a16="http://schemas.microsoft.com/office/drawing/2014/main" id="{968D887A-9673-4643-A16A-546F1F01B566}"/>
                </a:ext>
              </a:extLst>
            </p:cNvPr>
            <p:cNvSpPr>
              <a:spLocks noChangeArrowheads="1"/>
            </p:cNvSpPr>
            <p:nvPr/>
          </p:nvSpPr>
          <p:spPr bwMode="auto">
            <a:xfrm>
              <a:off x="7264400" y="3221038"/>
              <a:ext cx="74613" cy="74613"/>
            </a:xfrm>
            <a:prstGeom prst="rect">
              <a:avLst/>
            </a:prstGeom>
            <a:solidFill>
              <a:srgbClr val="0094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grpSp>
      <p:sp>
        <p:nvSpPr>
          <p:cNvPr id="3" name="Symbol zastępczy tekstu 2">
            <a:extLst>
              <a:ext uri="{FF2B5EF4-FFF2-40B4-BE49-F238E27FC236}">
                <a16:creationId xmlns:a16="http://schemas.microsoft.com/office/drawing/2014/main" id="{73DA9334-2BB9-40D3-BE8B-EE352E5CEADA}"/>
              </a:ext>
            </a:extLst>
          </p:cNvPr>
          <p:cNvSpPr>
            <a:spLocks noGrp="1"/>
          </p:cNvSpPr>
          <p:nvPr>
            <p:ph type="body" sz="quarter" idx="10"/>
          </p:nvPr>
        </p:nvSpPr>
        <p:spPr>
          <a:xfrm>
            <a:off x="522812" y="908051"/>
            <a:ext cx="8014944" cy="4749038"/>
          </a:xfrm>
          <a:prstGeom prst="roundRect">
            <a:avLst>
              <a:gd name="adj" fmla="val 2324"/>
            </a:avLst>
          </a:prstGeom>
          <a:solidFill>
            <a:srgbClr val="EEE9E6"/>
          </a:solidFill>
          <a:ln>
            <a:noFill/>
            <a:prstDash val="dash"/>
          </a:ln>
        </p:spPr>
        <p:txBody>
          <a:bodyPr/>
          <a:lstStyle/>
          <a:p>
            <a:pPr algn="l">
              <a:lnSpc>
                <a:spcPct val="100000"/>
              </a:lnSpc>
            </a:pPr>
            <a:r>
              <a:rPr lang="pl-PL" sz="1400" b="1" dirty="0"/>
              <a:t>Katastrofy naturalne lub wywołane przez człowieka</a:t>
            </a:r>
            <a:r>
              <a:rPr lang="pl-PL" sz="1400" dirty="0"/>
              <a:t> (44%), </a:t>
            </a:r>
            <a:r>
              <a:rPr lang="pl-PL" sz="1400" b="1" dirty="0"/>
              <a:t>zanieczyszczenie powietrza </a:t>
            </a:r>
            <a:r>
              <a:rPr lang="pl-PL" sz="1400" dirty="0"/>
              <a:t>(25%), </a:t>
            </a:r>
            <a:r>
              <a:rPr lang="pl-PL" sz="1400" b="1" dirty="0"/>
              <a:t>zanikanie gatunków roślin i zwierząt </a:t>
            </a:r>
            <a:r>
              <a:rPr lang="pl-PL" sz="1400" dirty="0"/>
              <a:t>(15%) to najczęstsze trzy zagrożenia w opinii respondentów, które mogą mieć miejsce w ich okolicy na skutek zmian klimatu. Często wymienianymi zagrożeniami są też: ocieplenie klimatu, niedobór wody, problem odpadów i problemy zdrowotne. </a:t>
            </a:r>
            <a:r>
              <a:rPr lang="pl-PL" sz="1400" dirty="0">
                <a:latin typeface="+mj-lt"/>
              </a:rPr>
              <a:t>Analiza trzech najczęstszych wskazań pod względem cech społeczno-demograficznych wykazała, iż:</a:t>
            </a:r>
          </a:p>
          <a:p>
            <a:pPr lvl="1"/>
            <a:r>
              <a:rPr lang="pl-PL" sz="1400" dirty="0"/>
              <a:t>Katastrofy naturalne lub wywołane przez człowieka najczęściej wymieniane były przez grupę respondentów od 25 do 59 r.ż. (kolejno: 48%, 50% i 51%), a o zanieczyszczenie powietrza najmocniej martwią się najstarsi respondenci (33%). Najmłodsza grupa wiekowa wskazywała najrzadziej katastrofy naturalne lub wywołane przez człowieka (38%) ze wszystkich grup wiekowych, podobnie najrzadziej opisują zanikanie gatunków zwierząt i roślin (10%) </a:t>
            </a:r>
            <a:br>
              <a:rPr lang="pl-PL" sz="1400" dirty="0"/>
            </a:br>
            <a:r>
              <a:rPr lang="pl-PL" sz="1400" dirty="0"/>
              <a:t>jako zagrożenie w ich okolicy. </a:t>
            </a:r>
          </a:p>
          <a:p>
            <a:pPr lvl="1"/>
            <a:r>
              <a:rPr lang="pl-PL" sz="1400" dirty="0"/>
              <a:t>Ze względu na status zawodowy respondentów najczęściej osoby zatrudnione wskazywały katastrofy naturalne lub wywołane przez człowieka (50%) jako główne zagrożenie w ich okolicy wywołane przez zmiany klimatu, emeryci, renciści zdecydowanie częściej uznają zanieczyszczenie powietrza lub smog (35%), a niepracujący zanikanie gatunków roślin i zwierząt (20%). Uczniowie z trzech najczęstszych wskazań najrzadziej wskazali na zanieczyszczenie powietrza lub smog (6%).</a:t>
            </a:r>
          </a:p>
          <a:p>
            <a:pPr>
              <a:lnSpc>
                <a:spcPct val="100000"/>
              </a:lnSpc>
            </a:pPr>
            <a:r>
              <a:rPr lang="pl-PL" sz="1400" dirty="0"/>
              <a:t>W opinii mieszkańców Polski aktualne zmiany klimatu przynoszą w większości </a:t>
            </a:r>
            <a:r>
              <a:rPr lang="pl-PL" sz="1400" b="1" dirty="0"/>
              <a:t>negatywne skutki </a:t>
            </a:r>
            <a:r>
              <a:rPr lang="pl-PL" sz="1400" dirty="0"/>
              <a:t>(75%). Tylko 6%, uważa, że są pozytywne. Kobiety częściej wskazywały na negatywną ocenę obecnych zmian klimatycznych (83% vs 70% mężczyzn). Pod względem wykształcenia zauważalny jest wzrost odsetek negatywnych ocen wraz ze wzrostem jego poziomu, podobnie ma to miejsce w przypadku średniego dochodu na członka rodziny.</a:t>
            </a:r>
          </a:p>
          <a:p>
            <a:endParaRPr lang="pl-PL" sz="1400" dirty="0"/>
          </a:p>
          <a:p>
            <a:pPr lvl="1"/>
            <a:endParaRPr lang="pl-PL" sz="1200" dirty="0"/>
          </a:p>
          <a:p>
            <a:pPr algn="l">
              <a:lnSpc>
                <a:spcPct val="100000"/>
              </a:lnSpc>
            </a:pPr>
            <a:endParaRPr lang="pl-PL" sz="1200" dirty="0"/>
          </a:p>
        </p:txBody>
      </p:sp>
      <p:sp>
        <p:nvSpPr>
          <p:cNvPr id="9" name="Prostokąt 8">
            <a:extLst>
              <a:ext uri="{FF2B5EF4-FFF2-40B4-BE49-F238E27FC236}">
                <a16:creationId xmlns:a16="http://schemas.microsoft.com/office/drawing/2014/main" id="{97E206DD-B4D7-4048-BD9C-8666A83A7D14}"/>
              </a:ext>
            </a:extLst>
          </p:cNvPr>
          <p:cNvSpPr/>
          <p:nvPr/>
        </p:nvSpPr>
        <p:spPr>
          <a:xfrm>
            <a:off x="7257271" y="81234"/>
            <a:ext cx="1319652" cy="507831"/>
          </a:xfrm>
          <a:prstGeom prst="rect">
            <a:avLst/>
          </a:prstGeom>
        </p:spPr>
        <p:txBody>
          <a:bodyPr wrap="square">
            <a:spAutoFit/>
          </a:bodyPr>
          <a:lstStyle/>
          <a:p>
            <a:pPr algn="ctr"/>
            <a:r>
              <a:rPr lang="pl-PL" sz="900" dirty="0">
                <a:solidFill>
                  <a:srgbClr val="0094CF"/>
                </a:solidFill>
              </a:rPr>
              <a:t>Badanie jednotematyczne</a:t>
            </a:r>
          </a:p>
          <a:p>
            <a:pPr algn="ctr"/>
            <a:r>
              <a:rPr lang="pl-PL" sz="900" dirty="0">
                <a:solidFill>
                  <a:srgbClr val="0094CF"/>
                </a:solidFill>
              </a:rPr>
              <a:t>Zmiany klimatu</a:t>
            </a:r>
            <a:endParaRPr lang="pl-PL" sz="800" dirty="0">
              <a:solidFill>
                <a:srgbClr val="0094CF"/>
              </a:solidFill>
            </a:endParaRPr>
          </a:p>
        </p:txBody>
      </p:sp>
    </p:spTree>
    <p:extLst>
      <p:ext uri="{BB962C8B-B14F-4D97-AF65-F5344CB8AC3E}">
        <p14:creationId xmlns:p14="http://schemas.microsoft.com/office/powerpoint/2010/main" val="1135740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ymbol zastępczy tekstu 21">
            <a:extLst>
              <a:ext uri="{FF2B5EF4-FFF2-40B4-BE49-F238E27FC236}">
                <a16:creationId xmlns:a16="http://schemas.microsoft.com/office/drawing/2014/main" id="{C1617EA3-0C61-44E6-A7A7-C3B572A7E4FC}"/>
              </a:ext>
            </a:extLst>
          </p:cNvPr>
          <p:cNvSpPr>
            <a:spLocks noGrp="1"/>
          </p:cNvSpPr>
          <p:nvPr>
            <p:ph type="body" sz="quarter" idx="12"/>
          </p:nvPr>
        </p:nvSpPr>
        <p:spPr/>
        <p:txBody>
          <a:bodyPr/>
          <a:lstStyle/>
          <a:p>
            <a:r>
              <a:rPr lang="pl-PL" sz="1600" dirty="0"/>
              <a:t>Omówienie wyników (2/4)</a:t>
            </a:r>
          </a:p>
        </p:txBody>
      </p:sp>
      <p:grpSp>
        <p:nvGrpSpPr>
          <p:cNvPr id="5" name="Grupa 4">
            <a:extLst>
              <a:ext uri="{FF2B5EF4-FFF2-40B4-BE49-F238E27FC236}">
                <a16:creationId xmlns:a16="http://schemas.microsoft.com/office/drawing/2014/main" id="{F5EB3538-5E9E-4212-8617-8404F4A0DD83}"/>
              </a:ext>
            </a:extLst>
          </p:cNvPr>
          <p:cNvGrpSpPr/>
          <p:nvPr/>
        </p:nvGrpSpPr>
        <p:grpSpPr>
          <a:xfrm>
            <a:off x="346152" y="225588"/>
            <a:ext cx="235825" cy="320822"/>
            <a:chOff x="7240588" y="2684463"/>
            <a:chExt cx="449263" cy="611188"/>
          </a:xfrm>
        </p:grpSpPr>
        <p:sp>
          <p:nvSpPr>
            <p:cNvPr id="6" name="Freeform 7">
              <a:extLst>
                <a:ext uri="{FF2B5EF4-FFF2-40B4-BE49-F238E27FC236}">
                  <a16:creationId xmlns:a16="http://schemas.microsoft.com/office/drawing/2014/main" id="{D4625111-8AEC-45F6-91C5-01A639FDFB4C}"/>
                </a:ext>
              </a:extLst>
            </p:cNvPr>
            <p:cNvSpPr>
              <a:spLocks noEditPoints="1"/>
            </p:cNvSpPr>
            <p:nvPr/>
          </p:nvSpPr>
          <p:spPr bwMode="auto">
            <a:xfrm>
              <a:off x="7383463" y="3221038"/>
              <a:ext cx="193675" cy="74613"/>
            </a:xfrm>
            <a:custGeom>
              <a:avLst/>
              <a:gdLst>
                <a:gd name="T0" fmla="*/ 375 w 974"/>
                <a:gd name="T1" fmla="*/ 0 h 374"/>
                <a:gd name="T2" fmla="*/ 0 w 974"/>
                <a:gd name="T3" fmla="*/ 0 h 374"/>
                <a:gd name="T4" fmla="*/ 0 w 974"/>
                <a:gd name="T5" fmla="*/ 374 h 374"/>
                <a:gd name="T6" fmla="*/ 375 w 974"/>
                <a:gd name="T7" fmla="*/ 374 h 374"/>
                <a:gd name="T8" fmla="*/ 375 w 974"/>
                <a:gd name="T9" fmla="*/ 0 h 374"/>
                <a:gd name="T10" fmla="*/ 974 w 974"/>
                <a:gd name="T11" fmla="*/ 0 h 374"/>
                <a:gd name="T12" fmla="*/ 601 w 974"/>
                <a:gd name="T13" fmla="*/ 0 h 374"/>
                <a:gd name="T14" fmla="*/ 601 w 974"/>
                <a:gd name="T15" fmla="*/ 374 h 374"/>
                <a:gd name="T16" fmla="*/ 974 w 974"/>
                <a:gd name="T17" fmla="*/ 374 h 374"/>
                <a:gd name="T18" fmla="*/ 974 w 974"/>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374">
                  <a:moveTo>
                    <a:pt x="375" y="0"/>
                  </a:moveTo>
                  <a:lnTo>
                    <a:pt x="0" y="0"/>
                  </a:lnTo>
                  <a:lnTo>
                    <a:pt x="0" y="374"/>
                  </a:lnTo>
                  <a:lnTo>
                    <a:pt x="375" y="374"/>
                  </a:lnTo>
                  <a:lnTo>
                    <a:pt x="375" y="0"/>
                  </a:lnTo>
                  <a:close/>
                  <a:moveTo>
                    <a:pt x="974" y="0"/>
                  </a:moveTo>
                  <a:lnTo>
                    <a:pt x="601" y="0"/>
                  </a:lnTo>
                  <a:lnTo>
                    <a:pt x="601" y="374"/>
                  </a:lnTo>
                  <a:lnTo>
                    <a:pt x="974" y="374"/>
                  </a:lnTo>
                  <a:lnTo>
                    <a:pt x="97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7" name="Freeform 8">
              <a:extLst>
                <a:ext uri="{FF2B5EF4-FFF2-40B4-BE49-F238E27FC236}">
                  <a16:creationId xmlns:a16="http://schemas.microsoft.com/office/drawing/2014/main" id="{19D465AD-C8C4-46D0-8883-D310C6C3FC12}"/>
                </a:ext>
              </a:extLst>
            </p:cNvPr>
            <p:cNvSpPr>
              <a:spLocks/>
            </p:cNvSpPr>
            <p:nvPr/>
          </p:nvSpPr>
          <p:spPr bwMode="auto">
            <a:xfrm>
              <a:off x="7240588" y="2684463"/>
              <a:ext cx="449263" cy="488950"/>
            </a:xfrm>
            <a:custGeom>
              <a:avLst/>
              <a:gdLst>
                <a:gd name="T0" fmla="*/ 1657 w 2265"/>
                <a:gd name="T1" fmla="*/ 27 h 2466"/>
                <a:gd name="T2" fmla="*/ 1483 w 2265"/>
                <a:gd name="T3" fmla="*/ 2 h 2466"/>
                <a:gd name="T4" fmla="*/ 1310 w 2265"/>
                <a:gd name="T5" fmla="*/ 13 h 2466"/>
                <a:gd name="T6" fmla="*/ 1146 w 2265"/>
                <a:gd name="T7" fmla="*/ 60 h 2466"/>
                <a:gd name="T8" fmla="*/ 995 w 2265"/>
                <a:gd name="T9" fmla="*/ 141 h 2466"/>
                <a:gd name="T10" fmla="*/ 863 w 2265"/>
                <a:gd name="T11" fmla="*/ 253 h 2466"/>
                <a:gd name="T12" fmla="*/ 776 w 2265"/>
                <a:gd name="T13" fmla="*/ 362 h 2466"/>
                <a:gd name="T14" fmla="*/ 618 w 2265"/>
                <a:gd name="T15" fmla="*/ 529 h 2466"/>
                <a:gd name="T16" fmla="*/ 516 w 2265"/>
                <a:gd name="T17" fmla="*/ 598 h 2466"/>
                <a:gd name="T18" fmla="*/ 419 w 2265"/>
                <a:gd name="T19" fmla="*/ 637 h 2466"/>
                <a:gd name="T20" fmla="*/ 310 w 2265"/>
                <a:gd name="T21" fmla="*/ 660 h 2466"/>
                <a:gd name="T22" fmla="*/ 183 w 2265"/>
                <a:gd name="T23" fmla="*/ 666 h 2466"/>
                <a:gd name="T24" fmla="*/ 111 w 2265"/>
                <a:gd name="T25" fmla="*/ 669 h 2466"/>
                <a:gd name="T26" fmla="*/ 48 w 2265"/>
                <a:gd name="T27" fmla="*/ 704 h 2466"/>
                <a:gd name="T28" fmla="*/ 9 w 2265"/>
                <a:gd name="T29" fmla="*/ 765 h 2466"/>
                <a:gd name="T30" fmla="*/ 0 w 2265"/>
                <a:gd name="T31" fmla="*/ 830 h 2466"/>
                <a:gd name="T32" fmla="*/ 28 w 2265"/>
                <a:gd name="T33" fmla="*/ 915 h 2466"/>
                <a:gd name="T34" fmla="*/ 93 w 2265"/>
                <a:gd name="T35" fmla="*/ 976 h 2466"/>
                <a:gd name="T36" fmla="*/ 182 w 2265"/>
                <a:gd name="T37" fmla="*/ 1017 h 2466"/>
                <a:gd name="T38" fmla="*/ 285 w 2265"/>
                <a:gd name="T39" fmla="*/ 1037 h 2466"/>
                <a:gd name="T40" fmla="*/ 468 w 2265"/>
                <a:gd name="T41" fmla="*/ 1034 h 2466"/>
                <a:gd name="T42" fmla="*/ 709 w 2265"/>
                <a:gd name="T43" fmla="*/ 985 h 2466"/>
                <a:gd name="T44" fmla="*/ 194 w 2265"/>
                <a:gd name="T45" fmla="*/ 2293 h 2466"/>
                <a:gd name="T46" fmla="*/ 202 w 2265"/>
                <a:gd name="T47" fmla="*/ 2368 h 2466"/>
                <a:gd name="T48" fmla="*/ 245 w 2265"/>
                <a:gd name="T49" fmla="*/ 2427 h 2466"/>
                <a:gd name="T50" fmla="*/ 298 w 2265"/>
                <a:gd name="T51" fmla="*/ 2457 h 2466"/>
                <a:gd name="T52" fmla="*/ 374 w 2265"/>
                <a:gd name="T53" fmla="*/ 2464 h 2466"/>
                <a:gd name="T54" fmla="*/ 442 w 2265"/>
                <a:gd name="T55" fmla="*/ 2436 h 2466"/>
                <a:gd name="T56" fmla="*/ 489 w 2265"/>
                <a:gd name="T57" fmla="*/ 2378 h 2466"/>
                <a:gd name="T58" fmla="*/ 899 w 2265"/>
                <a:gd name="T59" fmla="*/ 1413 h 2466"/>
                <a:gd name="T60" fmla="*/ 797 w 2265"/>
                <a:gd name="T61" fmla="*/ 1813 h 2466"/>
                <a:gd name="T62" fmla="*/ 788 w 2265"/>
                <a:gd name="T63" fmla="*/ 1896 h 2466"/>
                <a:gd name="T64" fmla="*/ 818 w 2265"/>
                <a:gd name="T65" fmla="*/ 1961 h 2466"/>
                <a:gd name="T66" fmla="*/ 878 w 2265"/>
                <a:gd name="T67" fmla="*/ 2006 h 2466"/>
                <a:gd name="T68" fmla="*/ 937 w 2265"/>
                <a:gd name="T69" fmla="*/ 2021 h 2466"/>
                <a:gd name="T70" fmla="*/ 1011 w 2265"/>
                <a:gd name="T71" fmla="*/ 2006 h 2466"/>
                <a:gd name="T72" fmla="*/ 1067 w 2265"/>
                <a:gd name="T73" fmla="*/ 1960 h 2466"/>
                <a:gd name="T74" fmla="*/ 1226 w 2265"/>
                <a:gd name="T75" fmla="*/ 1597 h 2466"/>
                <a:gd name="T76" fmla="*/ 1186 w 2265"/>
                <a:gd name="T77" fmla="*/ 1813 h 2466"/>
                <a:gd name="T78" fmla="*/ 1177 w 2265"/>
                <a:gd name="T79" fmla="*/ 1894 h 2466"/>
                <a:gd name="T80" fmla="*/ 1206 w 2265"/>
                <a:gd name="T81" fmla="*/ 1961 h 2466"/>
                <a:gd name="T82" fmla="*/ 1266 w 2265"/>
                <a:gd name="T83" fmla="*/ 2006 h 2466"/>
                <a:gd name="T84" fmla="*/ 1327 w 2265"/>
                <a:gd name="T85" fmla="*/ 2021 h 2466"/>
                <a:gd name="T86" fmla="*/ 1399 w 2265"/>
                <a:gd name="T87" fmla="*/ 2006 h 2466"/>
                <a:gd name="T88" fmla="*/ 1456 w 2265"/>
                <a:gd name="T89" fmla="*/ 1960 h 2466"/>
                <a:gd name="T90" fmla="*/ 1608 w 2265"/>
                <a:gd name="T91" fmla="*/ 1614 h 2466"/>
                <a:gd name="T92" fmla="*/ 1574 w 2265"/>
                <a:gd name="T93" fmla="*/ 1813 h 2466"/>
                <a:gd name="T94" fmla="*/ 1564 w 2265"/>
                <a:gd name="T95" fmla="*/ 1880 h 2466"/>
                <a:gd name="T96" fmla="*/ 1586 w 2265"/>
                <a:gd name="T97" fmla="*/ 1950 h 2466"/>
                <a:gd name="T98" fmla="*/ 1640 w 2265"/>
                <a:gd name="T99" fmla="*/ 1999 h 2466"/>
                <a:gd name="T100" fmla="*/ 1700 w 2265"/>
                <a:gd name="T101" fmla="*/ 2019 h 2466"/>
                <a:gd name="T102" fmla="*/ 1773 w 2265"/>
                <a:gd name="T103" fmla="*/ 2012 h 2466"/>
                <a:gd name="T104" fmla="*/ 1835 w 2265"/>
                <a:gd name="T105" fmla="*/ 1971 h 2466"/>
                <a:gd name="T106" fmla="*/ 1866 w 2265"/>
                <a:gd name="T107" fmla="*/ 1918 h 2466"/>
                <a:gd name="T108" fmla="*/ 2242 w 2265"/>
                <a:gd name="T109" fmla="*/ 1007 h 2466"/>
                <a:gd name="T110" fmla="*/ 2265 w 2265"/>
                <a:gd name="T111" fmla="*/ 807 h 2466"/>
                <a:gd name="T112" fmla="*/ 2240 w 2265"/>
                <a:gd name="T113" fmla="*/ 613 h 2466"/>
                <a:gd name="T114" fmla="*/ 2169 w 2265"/>
                <a:gd name="T115" fmla="*/ 431 h 2466"/>
                <a:gd name="T116" fmla="*/ 2056 w 2265"/>
                <a:gd name="T117" fmla="*/ 271 h 2466"/>
                <a:gd name="T118" fmla="*/ 1906 w 2265"/>
                <a:gd name="T119" fmla="*/ 140 h 2466"/>
                <a:gd name="T120" fmla="*/ 1761 w 2265"/>
                <a:gd name="T121" fmla="*/ 6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5" h="2466">
                  <a:moveTo>
                    <a:pt x="1761" y="62"/>
                  </a:moveTo>
                  <a:lnTo>
                    <a:pt x="1761" y="62"/>
                  </a:lnTo>
                  <a:lnTo>
                    <a:pt x="1726" y="49"/>
                  </a:lnTo>
                  <a:lnTo>
                    <a:pt x="1692" y="38"/>
                  </a:lnTo>
                  <a:lnTo>
                    <a:pt x="1657" y="27"/>
                  </a:lnTo>
                  <a:lnTo>
                    <a:pt x="1622" y="18"/>
                  </a:lnTo>
                  <a:lnTo>
                    <a:pt x="1587" y="12"/>
                  </a:lnTo>
                  <a:lnTo>
                    <a:pt x="1553" y="7"/>
                  </a:lnTo>
                  <a:lnTo>
                    <a:pt x="1518" y="4"/>
                  </a:lnTo>
                  <a:lnTo>
                    <a:pt x="1483" y="2"/>
                  </a:lnTo>
                  <a:lnTo>
                    <a:pt x="1448" y="0"/>
                  </a:lnTo>
                  <a:lnTo>
                    <a:pt x="1413" y="2"/>
                  </a:lnTo>
                  <a:lnTo>
                    <a:pt x="1378" y="4"/>
                  </a:lnTo>
                  <a:lnTo>
                    <a:pt x="1345" y="8"/>
                  </a:lnTo>
                  <a:lnTo>
                    <a:pt x="1310" y="13"/>
                  </a:lnTo>
                  <a:lnTo>
                    <a:pt x="1277" y="20"/>
                  </a:lnTo>
                  <a:lnTo>
                    <a:pt x="1243" y="27"/>
                  </a:lnTo>
                  <a:lnTo>
                    <a:pt x="1211" y="38"/>
                  </a:lnTo>
                  <a:lnTo>
                    <a:pt x="1178" y="48"/>
                  </a:lnTo>
                  <a:lnTo>
                    <a:pt x="1146" y="60"/>
                  </a:lnTo>
                  <a:lnTo>
                    <a:pt x="1114" y="74"/>
                  </a:lnTo>
                  <a:lnTo>
                    <a:pt x="1084" y="88"/>
                  </a:lnTo>
                  <a:lnTo>
                    <a:pt x="1053" y="105"/>
                  </a:lnTo>
                  <a:lnTo>
                    <a:pt x="1024" y="122"/>
                  </a:lnTo>
                  <a:lnTo>
                    <a:pt x="995" y="141"/>
                  </a:lnTo>
                  <a:lnTo>
                    <a:pt x="967" y="160"/>
                  </a:lnTo>
                  <a:lnTo>
                    <a:pt x="940" y="182"/>
                  </a:lnTo>
                  <a:lnTo>
                    <a:pt x="913" y="204"/>
                  </a:lnTo>
                  <a:lnTo>
                    <a:pt x="888" y="228"/>
                  </a:lnTo>
                  <a:lnTo>
                    <a:pt x="863" y="253"/>
                  </a:lnTo>
                  <a:lnTo>
                    <a:pt x="840" y="278"/>
                  </a:lnTo>
                  <a:lnTo>
                    <a:pt x="817" y="305"/>
                  </a:lnTo>
                  <a:lnTo>
                    <a:pt x="796" y="332"/>
                  </a:lnTo>
                  <a:lnTo>
                    <a:pt x="776" y="362"/>
                  </a:lnTo>
                  <a:lnTo>
                    <a:pt x="776" y="362"/>
                  </a:lnTo>
                  <a:lnTo>
                    <a:pt x="744" y="400"/>
                  </a:lnTo>
                  <a:lnTo>
                    <a:pt x="713" y="436"/>
                  </a:lnTo>
                  <a:lnTo>
                    <a:pt x="682" y="470"/>
                  </a:lnTo>
                  <a:lnTo>
                    <a:pt x="651" y="500"/>
                  </a:lnTo>
                  <a:lnTo>
                    <a:pt x="618" y="529"/>
                  </a:lnTo>
                  <a:lnTo>
                    <a:pt x="584" y="555"/>
                  </a:lnTo>
                  <a:lnTo>
                    <a:pt x="567" y="567"/>
                  </a:lnTo>
                  <a:lnTo>
                    <a:pt x="551" y="578"/>
                  </a:lnTo>
                  <a:lnTo>
                    <a:pt x="534" y="588"/>
                  </a:lnTo>
                  <a:lnTo>
                    <a:pt x="516" y="598"/>
                  </a:lnTo>
                  <a:lnTo>
                    <a:pt x="497" y="608"/>
                  </a:lnTo>
                  <a:lnTo>
                    <a:pt x="479" y="616"/>
                  </a:lnTo>
                  <a:lnTo>
                    <a:pt x="459" y="624"/>
                  </a:lnTo>
                  <a:lnTo>
                    <a:pt x="439" y="632"/>
                  </a:lnTo>
                  <a:lnTo>
                    <a:pt x="419" y="637"/>
                  </a:lnTo>
                  <a:lnTo>
                    <a:pt x="399" y="644"/>
                  </a:lnTo>
                  <a:lnTo>
                    <a:pt x="377" y="649"/>
                  </a:lnTo>
                  <a:lnTo>
                    <a:pt x="355" y="653"/>
                  </a:lnTo>
                  <a:lnTo>
                    <a:pt x="332" y="658"/>
                  </a:lnTo>
                  <a:lnTo>
                    <a:pt x="310" y="660"/>
                  </a:lnTo>
                  <a:lnTo>
                    <a:pt x="286" y="662"/>
                  </a:lnTo>
                  <a:lnTo>
                    <a:pt x="262" y="664"/>
                  </a:lnTo>
                  <a:lnTo>
                    <a:pt x="236" y="666"/>
                  </a:lnTo>
                  <a:lnTo>
                    <a:pt x="210" y="666"/>
                  </a:lnTo>
                  <a:lnTo>
                    <a:pt x="183" y="666"/>
                  </a:lnTo>
                  <a:lnTo>
                    <a:pt x="156" y="664"/>
                  </a:lnTo>
                  <a:lnTo>
                    <a:pt x="156" y="664"/>
                  </a:lnTo>
                  <a:lnTo>
                    <a:pt x="140" y="664"/>
                  </a:lnTo>
                  <a:lnTo>
                    <a:pt x="125" y="666"/>
                  </a:lnTo>
                  <a:lnTo>
                    <a:pt x="111" y="669"/>
                  </a:lnTo>
                  <a:lnTo>
                    <a:pt x="96" y="673"/>
                  </a:lnTo>
                  <a:lnTo>
                    <a:pt x="83" y="679"/>
                  </a:lnTo>
                  <a:lnTo>
                    <a:pt x="70" y="686"/>
                  </a:lnTo>
                  <a:lnTo>
                    <a:pt x="58" y="695"/>
                  </a:lnTo>
                  <a:lnTo>
                    <a:pt x="48" y="704"/>
                  </a:lnTo>
                  <a:lnTo>
                    <a:pt x="38" y="714"/>
                  </a:lnTo>
                  <a:lnTo>
                    <a:pt x="29" y="725"/>
                  </a:lnTo>
                  <a:lnTo>
                    <a:pt x="21" y="738"/>
                  </a:lnTo>
                  <a:lnTo>
                    <a:pt x="13" y="751"/>
                  </a:lnTo>
                  <a:lnTo>
                    <a:pt x="9" y="765"/>
                  </a:lnTo>
                  <a:lnTo>
                    <a:pt x="4" y="779"/>
                  </a:lnTo>
                  <a:lnTo>
                    <a:pt x="1" y="794"/>
                  </a:lnTo>
                  <a:lnTo>
                    <a:pt x="0" y="810"/>
                  </a:lnTo>
                  <a:lnTo>
                    <a:pt x="0" y="810"/>
                  </a:lnTo>
                  <a:lnTo>
                    <a:pt x="0" y="830"/>
                  </a:lnTo>
                  <a:lnTo>
                    <a:pt x="2" y="849"/>
                  </a:lnTo>
                  <a:lnTo>
                    <a:pt x="6" y="867"/>
                  </a:lnTo>
                  <a:lnTo>
                    <a:pt x="12" y="884"/>
                  </a:lnTo>
                  <a:lnTo>
                    <a:pt x="20" y="900"/>
                  </a:lnTo>
                  <a:lnTo>
                    <a:pt x="28" y="915"/>
                  </a:lnTo>
                  <a:lnTo>
                    <a:pt x="39" y="929"/>
                  </a:lnTo>
                  <a:lnTo>
                    <a:pt x="50" y="942"/>
                  </a:lnTo>
                  <a:lnTo>
                    <a:pt x="64" y="955"/>
                  </a:lnTo>
                  <a:lnTo>
                    <a:pt x="77" y="966"/>
                  </a:lnTo>
                  <a:lnTo>
                    <a:pt x="93" y="976"/>
                  </a:lnTo>
                  <a:lnTo>
                    <a:pt x="109" y="986"/>
                  </a:lnTo>
                  <a:lnTo>
                    <a:pt x="127" y="995"/>
                  </a:lnTo>
                  <a:lnTo>
                    <a:pt x="145" y="1003"/>
                  </a:lnTo>
                  <a:lnTo>
                    <a:pt x="163" y="1010"/>
                  </a:lnTo>
                  <a:lnTo>
                    <a:pt x="182" y="1017"/>
                  </a:lnTo>
                  <a:lnTo>
                    <a:pt x="202" y="1022"/>
                  </a:lnTo>
                  <a:lnTo>
                    <a:pt x="222" y="1027"/>
                  </a:lnTo>
                  <a:lnTo>
                    <a:pt x="244" y="1031"/>
                  </a:lnTo>
                  <a:lnTo>
                    <a:pt x="264" y="1035"/>
                  </a:lnTo>
                  <a:lnTo>
                    <a:pt x="285" y="1037"/>
                  </a:lnTo>
                  <a:lnTo>
                    <a:pt x="307" y="1039"/>
                  </a:lnTo>
                  <a:lnTo>
                    <a:pt x="349" y="1041"/>
                  </a:lnTo>
                  <a:lnTo>
                    <a:pt x="391" y="1040"/>
                  </a:lnTo>
                  <a:lnTo>
                    <a:pt x="430" y="1038"/>
                  </a:lnTo>
                  <a:lnTo>
                    <a:pt x="468" y="1034"/>
                  </a:lnTo>
                  <a:lnTo>
                    <a:pt x="503" y="1026"/>
                  </a:lnTo>
                  <a:lnTo>
                    <a:pt x="503" y="1026"/>
                  </a:lnTo>
                  <a:lnTo>
                    <a:pt x="581" y="1010"/>
                  </a:lnTo>
                  <a:lnTo>
                    <a:pt x="709" y="985"/>
                  </a:lnTo>
                  <a:lnTo>
                    <a:pt x="709" y="985"/>
                  </a:lnTo>
                  <a:lnTo>
                    <a:pt x="384" y="1806"/>
                  </a:lnTo>
                  <a:lnTo>
                    <a:pt x="203" y="2259"/>
                  </a:lnTo>
                  <a:lnTo>
                    <a:pt x="203" y="2259"/>
                  </a:lnTo>
                  <a:lnTo>
                    <a:pt x="197" y="2276"/>
                  </a:lnTo>
                  <a:lnTo>
                    <a:pt x="194" y="2293"/>
                  </a:lnTo>
                  <a:lnTo>
                    <a:pt x="193" y="2309"/>
                  </a:lnTo>
                  <a:lnTo>
                    <a:pt x="193" y="2324"/>
                  </a:lnTo>
                  <a:lnTo>
                    <a:pt x="194" y="2340"/>
                  </a:lnTo>
                  <a:lnTo>
                    <a:pt x="197" y="2355"/>
                  </a:lnTo>
                  <a:lnTo>
                    <a:pt x="202" y="2368"/>
                  </a:lnTo>
                  <a:lnTo>
                    <a:pt x="208" y="2382"/>
                  </a:lnTo>
                  <a:lnTo>
                    <a:pt x="215" y="2394"/>
                  </a:lnTo>
                  <a:lnTo>
                    <a:pt x="224" y="2405"/>
                  </a:lnTo>
                  <a:lnTo>
                    <a:pt x="233" y="2417"/>
                  </a:lnTo>
                  <a:lnTo>
                    <a:pt x="245" y="2427"/>
                  </a:lnTo>
                  <a:lnTo>
                    <a:pt x="257" y="2436"/>
                  </a:lnTo>
                  <a:lnTo>
                    <a:pt x="269" y="2444"/>
                  </a:lnTo>
                  <a:lnTo>
                    <a:pt x="283" y="2450"/>
                  </a:lnTo>
                  <a:lnTo>
                    <a:pt x="298" y="2457"/>
                  </a:lnTo>
                  <a:lnTo>
                    <a:pt x="298" y="2457"/>
                  </a:lnTo>
                  <a:lnTo>
                    <a:pt x="313" y="2462"/>
                  </a:lnTo>
                  <a:lnTo>
                    <a:pt x="328" y="2464"/>
                  </a:lnTo>
                  <a:lnTo>
                    <a:pt x="344" y="2466"/>
                  </a:lnTo>
                  <a:lnTo>
                    <a:pt x="358" y="2466"/>
                  </a:lnTo>
                  <a:lnTo>
                    <a:pt x="374" y="2464"/>
                  </a:lnTo>
                  <a:lnTo>
                    <a:pt x="389" y="2462"/>
                  </a:lnTo>
                  <a:lnTo>
                    <a:pt x="402" y="2457"/>
                  </a:lnTo>
                  <a:lnTo>
                    <a:pt x="416" y="2452"/>
                  </a:lnTo>
                  <a:lnTo>
                    <a:pt x="429" y="2444"/>
                  </a:lnTo>
                  <a:lnTo>
                    <a:pt x="442" y="2436"/>
                  </a:lnTo>
                  <a:lnTo>
                    <a:pt x="453" y="2427"/>
                  </a:lnTo>
                  <a:lnTo>
                    <a:pt x="464" y="2416"/>
                  </a:lnTo>
                  <a:lnTo>
                    <a:pt x="473" y="2404"/>
                  </a:lnTo>
                  <a:lnTo>
                    <a:pt x="482" y="2392"/>
                  </a:lnTo>
                  <a:lnTo>
                    <a:pt x="489" y="2378"/>
                  </a:lnTo>
                  <a:lnTo>
                    <a:pt x="495" y="2364"/>
                  </a:lnTo>
                  <a:lnTo>
                    <a:pt x="495" y="2364"/>
                  </a:lnTo>
                  <a:lnTo>
                    <a:pt x="683" y="1923"/>
                  </a:lnTo>
                  <a:lnTo>
                    <a:pt x="899" y="1413"/>
                  </a:lnTo>
                  <a:lnTo>
                    <a:pt x="899" y="1413"/>
                  </a:lnTo>
                  <a:lnTo>
                    <a:pt x="919" y="1431"/>
                  </a:lnTo>
                  <a:lnTo>
                    <a:pt x="941" y="1449"/>
                  </a:lnTo>
                  <a:lnTo>
                    <a:pt x="941" y="1449"/>
                  </a:lnTo>
                  <a:lnTo>
                    <a:pt x="797" y="1813"/>
                  </a:lnTo>
                  <a:lnTo>
                    <a:pt x="797" y="1813"/>
                  </a:lnTo>
                  <a:lnTo>
                    <a:pt x="792" y="1831"/>
                  </a:lnTo>
                  <a:lnTo>
                    <a:pt x="789" y="1848"/>
                  </a:lnTo>
                  <a:lnTo>
                    <a:pt x="787" y="1864"/>
                  </a:lnTo>
                  <a:lnTo>
                    <a:pt x="787" y="1880"/>
                  </a:lnTo>
                  <a:lnTo>
                    <a:pt x="788" y="1896"/>
                  </a:lnTo>
                  <a:lnTo>
                    <a:pt x="791" y="1910"/>
                  </a:lnTo>
                  <a:lnTo>
                    <a:pt x="796" y="1924"/>
                  </a:lnTo>
                  <a:lnTo>
                    <a:pt x="803" y="1937"/>
                  </a:lnTo>
                  <a:lnTo>
                    <a:pt x="809" y="1950"/>
                  </a:lnTo>
                  <a:lnTo>
                    <a:pt x="818" y="1961"/>
                  </a:lnTo>
                  <a:lnTo>
                    <a:pt x="828" y="1972"/>
                  </a:lnTo>
                  <a:lnTo>
                    <a:pt x="838" y="1982"/>
                  </a:lnTo>
                  <a:lnTo>
                    <a:pt x="851" y="1991"/>
                  </a:lnTo>
                  <a:lnTo>
                    <a:pt x="863" y="1999"/>
                  </a:lnTo>
                  <a:lnTo>
                    <a:pt x="878" y="2006"/>
                  </a:lnTo>
                  <a:lnTo>
                    <a:pt x="892" y="2012"/>
                  </a:lnTo>
                  <a:lnTo>
                    <a:pt x="892" y="2012"/>
                  </a:lnTo>
                  <a:lnTo>
                    <a:pt x="907" y="2016"/>
                  </a:lnTo>
                  <a:lnTo>
                    <a:pt x="923" y="2019"/>
                  </a:lnTo>
                  <a:lnTo>
                    <a:pt x="937" y="2021"/>
                  </a:lnTo>
                  <a:lnTo>
                    <a:pt x="953" y="2021"/>
                  </a:lnTo>
                  <a:lnTo>
                    <a:pt x="968" y="2019"/>
                  </a:lnTo>
                  <a:lnTo>
                    <a:pt x="982" y="2016"/>
                  </a:lnTo>
                  <a:lnTo>
                    <a:pt x="996" y="2012"/>
                  </a:lnTo>
                  <a:lnTo>
                    <a:pt x="1011" y="2006"/>
                  </a:lnTo>
                  <a:lnTo>
                    <a:pt x="1023" y="1999"/>
                  </a:lnTo>
                  <a:lnTo>
                    <a:pt x="1035" y="1991"/>
                  </a:lnTo>
                  <a:lnTo>
                    <a:pt x="1047" y="1981"/>
                  </a:lnTo>
                  <a:lnTo>
                    <a:pt x="1058" y="1971"/>
                  </a:lnTo>
                  <a:lnTo>
                    <a:pt x="1067" y="1960"/>
                  </a:lnTo>
                  <a:lnTo>
                    <a:pt x="1076" y="1947"/>
                  </a:lnTo>
                  <a:lnTo>
                    <a:pt x="1084" y="1933"/>
                  </a:lnTo>
                  <a:lnTo>
                    <a:pt x="1089" y="1918"/>
                  </a:lnTo>
                  <a:lnTo>
                    <a:pt x="1089" y="1918"/>
                  </a:lnTo>
                  <a:lnTo>
                    <a:pt x="1226" y="1597"/>
                  </a:lnTo>
                  <a:lnTo>
                    <a:pt x="1226" y="1597"/>
                  </a:lnTo>
                  <a:lnTo>
                    <a:pt x="1266" y="1607"/>
                  </a:lnTo>
                  <a:lnTo>
                    <a:pt x="1266" y="1607"/>
                  </a:lnTo>
                  <a:lnTo>
                    <a:pt x="1186" y="1813"/>
                  </a:lnTo>
                  <a:lnTo>
                    <a:pt x="1186" y="1813"/>
                  </a:lnTo>
                  <a:lnTo>
                    <a:pt x="1180" y="1831"/>
                  </a:lnTo>
                  <a:lnTo>
                    <a:pt x="1177" y="1847"/>
                  </a:lnTo>
                  <a:lnTo>
                    <a:pt x="1175" y="1864"/>
                  </a:lnTo>
                  <a:lnTo>
                    <a:pt x="1175" y="1880"/>
                  </a:lnTo>
                  <a:lnTo>
                    <a:pt x="1177" y="1894"/>
                  </a:lnTo>
                  <a:lnTo>
                    <a:pt x="1180" y="1909"/>
                  </a:lnTo>
                  <a:lnTo>
                    <a:pt x="1185" y="1924"/>
                  </a:lnTo>
                  <a:lnTo>
                    <a:pt x="1191" y="1937"/>
                  </a:lnTo>
                  <a:lnTo>
                    <a:pt x="1198" y="1950"/>
                  </a:lnTo>
                  <a:lnTo>
                    <a:pt x="1206" y="1961"/>
                  </a:lnTo>
                  <a:lnTo>
                    <a:pt x="1216" y="1972"/>
                  </a:lnTo>
                  <a:lnTo>
                    <a:pt x="1228" y="1982"/>
                  </a:lnTo>
                  <a:lnTo>
                    <a:pt x="1239" y="1991"/>
                  </a:lnTo>
                  <a:lnTo>
                    <a:pt x="1252" y="1999"/>
                  </a:lnTo>
                  <a:lnTo>
                    <a:pt x="1266" y="2006"/>
                  </a:lnTo>
                  <a:lnTo>
                    <a:pt x="1280" y="2012"/>
                  </a:lnTo>
                  <a:lnTo>
                    <a:pt x="1280" y="2012"/>
                  </a:lnTo>
                  <a:lnTo>
                    <a:pt x="1296" y="2016"/>
                  </a:lnTo>
                  <a:lnTo>
                    <a:pt x="1311" y="2019"/>
                  </a:lnTo>
                  <a:lnTo>
                    <a:pt x="1327" y="2021"/>
                  </a:lnTo>
                  <a:lnTo>
                    <a:pt x="1341" y="2021"/>
                  </a:lnTo>
                  <a:lnTo>
                    <a:pt x="1356" y="2019"/>
                  </a:lnTo>
                  <a:lnTo>
                    <a:pt x="1370" y="2016"/>
                  </a:lnTo>
                  <a:lnTo>
                    <a:pt x="1385" y="2012"/>
                  </a:lnTo>
                  <a:lnTo>
                    <a:pt x="1399" y="2006"/>
                  </a:lnTo>
                  <a:lnTo>
                    <a:pt x="1412" y="1999"/>
                  </a:lnTo>
                  <a:lnTo>
                    <a:pt x="1424" y="1991"/>
                  </a:lnTo>
                  <a:lnTo>
                    <a:pt x="1436" y="1981"/>
                  </a:lnTo>
                  <a:lnTo>
                    <a:pt x="1446" y="1971"/>
                  </a:lnTo>
                  <a:lnTo>
                    <a:pt x="1456" y="1960"/>
                  </a:lnTo>
                  <a:lnTo>
                    <a:pt x="1465" y="1946"/>
                  </a:lnTo>
                  <a:lnTo>
                    <a:pt x="1472" y="1933"/>
                  </a:lnTo>
                  <a:lnTo>
                    <a:pt x="1478" y="1918"/>
                  </a:lnTo>
                  <a:lnTo>
                    <a:pt x="1478" y="1918"/>
                  </a:lnTo>
                  <a:lnTo>
                    <a:pt x="1608" y="1614"/>
                  </a:lnTo>
                  <a:lnTo>
                    <a:pt x="1608" y="1614"/>
                  </a:lnTo>
                  <a:lnTo>
                    <a:pt x="1632" y="1609"/>
                  </a:lnTo>
                  <a:lnTo>
                    <a:pt x="1657" y="1603"/>
                  </a:lnTo>
                  <a:lnTo>
                    <a:pt x="1657" y="1603"/>
                  </a:lnTo>
                  <a:lnTo>
                    <a:pt x="1574" y="1813"/>
                  </a:lnTo>
                  <a:lnTo>
                    <a:pt x="1574" y="1813"/>
                  </a:lnTo>
                  <a:lnTo>
                    <a:pt x="1570" y="1830"/>
                  </a:lnTo>
                  <a:lnTo>
                    <a:pt x="1566" y="1847"/>
                  </a:lnTo>
                  <a:lnTo>
                    <a:pt x="1564" y="1864"/>
                  </a:lnTo>
                  <a:lnTo>
                    <a:pt x="1564" y="1880"/>
                  </a:lnTo>
                  <a:lnTo>
                    <a:pt x="1565" y="1894"/>
                  </a:lnTo>
                  <a:lnTo>
                    <a:pt x="1568" y="1909"/>
                  </a:lnTo>
                  <a:lnTo>
                    <a:pt x="1573" y="1924"/>
                  </a:lnTo>
                  <a:lnTo>
                    <a:pt x="1580" y="1936"/>
                  </a:lnTo>
                  <a:lnTo>
                    <a:pt x="1586" y="1950"/>
                  </a:lnTo>
                  <a:lnTo>
                    <a:pt x="1595" y="1961"/>
                  </a:lnTo>
                  <a:lnTo>
                    <a:pt x="1604" y="1972"/>
                  </a:lnTo>
                  <a:lnTo>
                    <a:pt x="1616" y="1981"/>
                  </a:lnTo>
                  <a:lnTo>
                    <a:pt x="1628" y="1990"/>
                  </a:lnTo>
                  <a:lnTo>
                    <a:pt x="1640" y="1999"/>
                  </a:lnTo>
                  <a:lnTo>
                    <a:pt x="1655" y="2006"/>
                  </a:lnTo>
                  <a:lnTo>
                    <a:pt x="1670" y="2012"/>
                  </a:lnTo>
                  <a:lnTo>
                    <a:pt x="1670" y="2012"/>
                  </a:lnTo>
                  <a:lnTo>
                    <a:pt x="1684" y="2016"/>
                  </a:lnTo>
                  <a:lnTo>
                    <a:pt x="1700" y="2019"/>
                  </a:lnTo>
                  <a:lnTo>
                    <a:pt x="1715" y="2021"/>
                  </a:lnTo>
                  <a:lnTo>
                    <a:pt x="1730" y="2021"/>
                  </a:lnTo>
                  <a:lnTo>
                    <a:pt x="1745" y="2019"/>
                  </a:lnTo>
                  <a:lnTo>
                    <a:pt x="1760" y="2016"/>
                  </a:lnTo>
                  <a:lnTo>
                    <a:pt x="1773" y="2012"/>
                  </a:lnTo>
                  <a:lnTo>
                    <a:pt x="1787" y="2006"/>
                  </a:lnTo>
                  <a:lnTo>
                    <a:pt x="1800" y="1999"/>
                  </a:lnTo>
                  <a:lnTo>
                    <a:pt x="1812" y="1991"/>
                  </a:lnTo>
                  <a:lnTo>
                    <a:pt x="1824" y="1981"/>
                  </a:lnTo>
                  <a:lnTo>
                    <a:pt x="1835" y="1971"/>
                  </a:lnTo>
                  <a:lnTo>
                    <a:pt x="1844" y="1960"/>
                  </a:lnTo>
                  <a:lnTo>
                    <a:pt x="1853" y="1946"/>
                  </a:lnTo>
                  <a:lnTo>
                    <a:pt x="1861" y="1933"/>
                  </a:lnTo>
                  <a:lnTo>
                    <a:pt x="1866" y="1918"/>
                  </a:lnTo>
                  <a:lnTo>
                    <a:pt x="1866" y="1918"/>
                  </a:lnTo>
                  <a:lnTo>
                    <a:pt x="2204" y="1125"/>
                  </a:lnTo>
                  <a:lnTo>
                    <a:pt x="2204" y="1125"/>
                  </a:lnTo>
                  <a:lnTo>
                    <a:pt x="2218" y="1085"/>
                  </a:lnTo>
                  <a:lnTo>
                    <a:pt x="2231" y="1046"/>
                  </a:lnTo>
                  <a:lnTo>
                    <a:pt x="2242" y="1007"/>
                  </a:lnTo>
                  <a:lnTo>
                    <a:pt x="2251" y="967"/>
                  </a:lnTo>
                  <a:lnTo>
                    <a:pt x="2258" y="927"/>
                  </a:lnTo>
                  <a:lnTo>
                    <a:pt x="2262" y="887"/>
                  </a:lnTo>
                  <a:lnTo>
                    <a:pt x="2265" y="847"/>
                  </a:lnTo>
                  <a:lnTo>
                    <a:pt x="2265" y="807"/>
                  </a:lnTo>
                  <a:lnTo>
                    <a:pt x="2263" y="768"/>
                  </a:lnTo>
                  <a:lnTo>
                    <a:pt x="2260" y="729"/>
                  </a:lnTo>
                  <a:lnTo>
                    <a:pt x="2256" y="689"/>
                  </a:lnTo>
                  <a:lnTo>
                    <a:pt x="2248" y="651"/>
                  </a:lnTo>
                  <a:lnTo>
                    <a:pt x="2240" y="613"/>
                  </a:lnTo>
                  <a:lnTo>
                    <a:pt x="2229" y="576"/>
                  </a:lnTo>
                  <a:lnTo>
                    <a:pt x="2216" y="538"/>
                  </a:lnTo>
                  <a:lnTo>
                    <a:pt x="2202" y="501"/>
                  </a:lnTo>
                  <a:lnTo>
                    <a:pt x="2186" y="466"/>
                  </a:lnTo>
                  <a:lnTo>
                    <a:pt x="2169" y="431"/>
                  </a:lnTo>
                  <a:lnTo>
                    <a:pt x="2150" y="397"/>
                  </a:lnTo>
                  <a:lnTo>
                    <a:pt x="2128" y="364"/>
                  </a:lnTo>
                  <a:lnTo>
                    <a:pt x="2106" y="331"/>
                  </a:lnTo>
                  <a:lnTo>
                    <a:pt x="2082" y="301"/>
                  </a:lnTo>
                  <a:lnTo>
                    <a:pt x="2056" y="271"/>
                  </a:lnTo>
                  <a:lnTo>
                    <a:pt x="2029" y="241"/>
                  </a:lnTo>
                  <a:lnTo>
                    <a:pt x="2000" y="214"/>
                  </a:lnTo>
                  <a:lnTo>
                    <a:pt x="1971" y="188"/>
                  </a:lnTo>
                  <a:lnTo>
                    <a:pt x="1938" y="164"/>
                  </a:lnTo>
                  <a:lnTo>
                    <a:pt x="1906" y="140"/>
                  </a:lnTo>
                  <a:lnTo>
                    <a:pt x="1872" y="118"/>
                  </a:lnTo>
                  <a:lnTo>
                    <a:pt x="1836" y="97"/>
                  </a:lnTo>
                  <a:lnTo>
                    <a:pt x="1799" y="79"/>
                  </a:lnTo>
                  <a:lnTo>
                    <a:pt x="1761" y="62"/>
                  </a:lnTo>
                  <a:lnTo>
                    <a:pt x="1761" y="6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8" name="Rectangle 37">
              <a:extLst>
                <a:ext uri="{FF2B5EF4-FFF2-40B4-BE49-F238E27FC236}">
                  <a16:creationId xmlns:a16="http://schemas.microsoft.com/office/drawing/2014/main" id="{968D887A-9673-4643-A16A-546F1F01B566}"/>
                </a:ext>
              </a:extLst>
            </p:cNvPr>
            <p:cNvSpPr>
              <a:spLocks noChangeArrowheads="1"/>
            </p:cNvSpPr>
            <p:nvPr/>
          </p:nvSpPr>
          <p:spPr bwMode="auto">
            <a:xfrm>
              <a:off x="7264400" y="3221038"/>
              <a:ext cx="74613" cy="74613"/>
            </a:xfrm>
            <a:prstGeom prst="rect">
              <a:avLst/>
            </a:prstGeom>
            <a:solidFill>
              <a:srgbClr val="0094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grpSp>
      <p:sp>
        <p:nvSpPr>
          <p:cNvPr id="3" name="Symbol zastępczy tekstu 2">
            <a:extLst>
              <a:ext uri="{FF2B5EF4-FFF2-40B4-BE49-F238E27FC236}">
                <a16:creationId xmlns:a16="http://schemas.microsoft.com/office/drawing/2014/main" id="{73DA9334-2BB9-40D3-BE8B-EE352E5CEADA}"/>
              </a:ext>
            </a:extLst>
          </p:cNvPr>
          <p:cNvSpPr>
            <a:spLocks noGrp="1"/>
          </p:cNvSpPr>
          <p:nvPr>
            <p:ph type="body" sz="quarter" idx="10"/>
          </p:nvPr>
        </p:nvSpPr>
        <p:spPr>
          <a:xfrm>
            <a:off x="522812" y="908050"/>
            <a:ext cx="8014944" cy="3430787"/>
          </a:xfrm>
          <a:prstGeom prst="roundRect">
            <a:avLst>
              <a:gd name="adj" fmla="val 2324"/>
            </a:avLst>
          </a:prstGeom>
          <a:solidFill>
            <a:srgbClr val="EEE9E6"/>
          </a:solidFill>
          <a:ln>
            <a:noFill/>
            <a:prstDash val="dash"/>
          </a:ln>
        </p:spPr>
        <p:txBody>
          <a:bodyPr/>
          <a:lstStyle/>
          <a:p>
            <a:pPr algn="l">
              <a:lnSpc>
                <a:spcPct val="100000"/>
              </a:lnSpc>
            </a:pPr>
            <a:endParaRPr lang="pl-PL" sz="1400" dirty="0"/>
          </a:p>
          <a:p>
            <a:pPr algn="l">
              <a:lnSpc>
                <a:spcPct val="100000"/>
              </a:lnSpc>
            </a:pPr>
            <a:r>
              <a:rPr lang="pl-PL" sz="1400" dirty="0"/>
              <a:t>Ponad 65% respondentów uważa, że zmiany klimatu </a:t>
            </a:r>
            <a:r>
              <a:rPr lang="pl-PL" sz="1400" b="1" dirty="0"/>
              <a:t>w umiarkowanym lub w większym stopniu zaszkodzą im samym </a:t>
            </a:r>
            <a:r>
              <a:rPr lang="pl-PL" sz="1400" dirty="0"/>
              <a:t>(67%). Zdecydowanie częściej tego zdania są osoby z wykształceniem </a:t>
            </a:r>
            <a:r>
              <a:rPr lang="pl-PL" sz="1400" b="1" dirty="0"/>
              <a:t>wyższym</a:t>
            </a:r>
            <a:r>
              <a:rPr lang="pl-PL" sz="1400" dirty="0"/>
              <a:t> (74% negatywnych odpowiedzi) niż </a:t>
            </a:r>
            <a:r>
              <a:rPr lang="pl-PL" sz="1400" b="1" dirty="0"/>
              <a:t>podstawowym</a:t>
            </a:r>
            <a:r>
              <a:rPr lang="pl-PL" sz="1400" dirty="0"/>
              <a:t> (36%). Przekonanie, że klimat może zaszkodzić nam samym jest również mocniej zauważalne wśród </a:t>
            </a:r>
            <a:r>
              <a:rPr lang="pl-PL" sz="1400" b="1" dirty="0"/>
              <a:t>kobiet</a:t>
            </a:r>
            <a:r>
              <a:rPr lang="pl-PL" sz="1400" dirty="0"/>
              <a:t> niż u </a:t>
            </a:r>
            <a:r>
              <a:rPr lang="pl-PL" sz="1400" b="1" dirty="0"/>
              <a:t>mężczyzn</a:t>
            </a:r>
            <a:r>
              <a:rPr lang="pl-PL" sz="1400" dirty="0"/>
              <a:t> (75% vs 59%).</a:t>
            </a:r>
          </a:p>
          <a:p>
            <a:pPr algn="l">
              <a:lnSpc>
                <a:spcPct val="100000"/>
              </a:lnSpc>
            </a:pPr>
            <a:r>
              <a:rPr lang="pl-PL" sz="1400" dirty="0"/>
              <a:t>Niemalże połowa badanych </a:t>
            </a:r>
            <a:r>
              <a:rPr lang="pl-PL" sz="1400" b="1" dirty="0"/>
              <a:t>co najmniej kilka razy w miesiącu </a:t>
            </a:r>
            <a:r>
              <a:rPr lang="pl-PL" sz="1400" dirty="0"/>
              <a:t>rozmawia na tematy związane ze środowiskiem i jego zmianami podczas rozmowy z rodziną lub znajomymi (codziennie: 4%, kilka razy w tygodniu: 11%, kilka razy w miesiącu: 34%). Wraz ze wzrostem </a:t>
            </a:r>
            <a:r>
              <a:rPr lang="pl-PL" sz="1400" b="1" dirty="0"/>
              <a:t>wieku</a:t>
            </a:r>
            <a:r>
              <a:rPr lang="pl-PL" sz="1400" dirty="0"/>
              <a:t> badanych wzrasta odsetek osób, które poruszają kwestie zmian klimatu w czasie spotkań (15-24 lata: 35% vs 53%: 60 i więcej lat).</a:t>
            </a:r>
          </a:p>
          <a:p>
            <a:pPr algn="l">
              <a:lnSpc>
                <a:spcPct val="100000"/>
              </a:lnSpc>
            </a:pPr>
            <a:r>
              <a:rPr lang="pl-PL" sz="1400" dirty="0"/>
              <a:t>Konieczność ograniczania emisji gazów cieplarnianych we wszystkich dziedzinach gospodarki i związanej</a:t>
            </a:r>
            <a:br>
              <a:rPr lang="pl-PL" sz="1400" dirty="0"/>
            </a:br>
            <a:r>
              <a:rPr lang="pl-PL" sz="1400" dirty="0"/>
              <a:t>z tym transformacji niskoemisyjnej wyraża </a:t>
            </a:r>
            <a:r>
              <a:rPr lang="pl-PL" sz="1400" b="1" dirty="0"/>
              <a:t>87% mieszkańców Polski</a:t>
            </a:r>
            <a:r>
              <a:rPr lang="pl-PL" sz="1400" dirty="0"/>
              <a:t>. Wraz ze </a:t>
            </a:r>
            <a:r>
              <a:rPr lang="pl-PL" sz="1400" b="1" dirty="0"/>
              <a:t>wzrostem poziomu wykształcenia </a:t>
            </a:r>
            <a:r>
              <a:rPr lang="pl-PL" sz="1400" dirty="0"/>
              <a:t>badanych wzrasta świadomość podjęcia działań, zarówno tych traktowanych priorytetowo i nie. Wszystkie osoby </a:t>
            </a:r>
            <a:r>
              <a:rPr lang="pl-PL" sz="1400" b="1" dirty="0"/>
              <a:t>do 24 r.ż</a:t>
            </a:r>
            <a:r>
              <a:rPr lang="pl-PL" sz="1400" dirty="0"/>
              <a:t>. są świadome konieczności ograniczenia emisji. Najmniej zainteresowanie działaniami z przed chwilą wymienionych segmentów są osoby z </a:t>
            </a:r>
            <a:r>
              <a:rPr lang="pl-PL" sz="1400" b="1" dirty="0"/>
              <a:t>podstawowym lub gimnazjalnym </a:t>
            </a:r>
            <a:r>
              <a:rPr lang="pl-PL" sz="1400" dirty="0"/>
              <a:t>wykształceniem</a:t>
            </a:r>
            <a:r>
              <a:rPr lang="pl-PL" sz="1400" b="1" dirty="0"/>
              <a:t> </a:t>
            </a:r>
            <a:r>
              <a:rPr lang="pl-PL" sz="1400" dirty="0"/>
              <a:t>(17%).</a:t>
            </a:r>
          </a:p>
          <a:p>
            <a:pPr algn="l">
              <a:lnSpc>
                <a:spcPct val="100000"/>
              </a:lnSpc>
            </a:pPr>
            <a:endParaRPr lang="pl-PL" sz="1200" dirty="0"/>
          </a:p>
          <a:p>
            <a:pPr algn="l">
              <a:lnSpc>
                <a:spcPct val="100000"/>
              </a:lnSpc>
            </a:pPr>
            <a:endParaRPr lang="pl-PL" sz="1200" dirty="0"/>
          </a:p>
        </p:txBody>
      </p:sp>
      <p:sp>
        <p:nvSpPr>
          <p:cNvPr id="9" name="Prostokąt 8">
            <a:extLst>
              <a:ext uri="{FF2B5EF4-FFF2-40B4-BE49-F238E27FC236}">
                <a16:creationId xmlns:a16="http://schemas.microsoft.com/office/drawing/2014/main" id="{50C28AFB-803E-4C36-B2BD-514A10BFE2E5}"/>
              </a:ext>
            </a:extLst>
          </p:cNvPr>
          <p:cNvSpPr/>
          <p:nvPr/>
        </p:nvSpPr>
        <p:spPr>
          <a:xfrm>
            <a:off x="7257271" y="81234"/>
            <a:ext cx="1319652" cy="507831"/>
          </a:xfrm>
          <a:prstGeom prst="rect">
            <a:avLst/>
          </a:prstGeom>
        </p:spPr>
        <p:txBody>
          <a:bodyPr wrap="square">
            <a:spAutoFit/>
          </a:bodyPr>
          <a:lstStyle/>
          <a:p>
            <a:pPr algn="ctr"/>
            <a:r>
              <a:rPr lang="pl-PL" sz="900" dirty="0">
                <a:solidFill>
                  <a:srgbClr val="0094CF"/>
                </a:solidFill>
              </a:rPr>
              <a:t>Badanie jednotematyczne</a:t>
            </a:r>
          </a:p>
          <a:p>
            <a:pPr algn="ctr"/>
            <a:r>
              <a:rPr lang="pl-PL" sz="900" dirty="0">
                <a:solidFill>
                  <a:srgbClr val="0094CF"/>
                </a:solidFill>
              </a:rPr>
              <a:t>Zmiany klimatu</a:t>
            </a:r>
            <a:endParaRPr lang="pl-PL" sz="800" dirty="0">
              <a:solidFill>
                <a:srgbClr val="0094CF"/>
              </a:solidFill>
            </a:endParaRPr>
          </a:p>
        </p:txBody>
      </p:sp>
    </p:spTree>
    <p:extLst>
      <p:ext uri="{BB962C8B-B14F-4D97-AF65-F5344CB8AC3E}">
        <p14:creationId xmlns:p14="http://schemas.microsoft.com/office/powerpoint/2010/main" val="2216664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ymbol zastępczy tekstu 21">
            <a:extLst>
              <a:ext uri="{FF2B5EF4-FFF2-40B4-BE49-F238E27FC236}">
                <a16:creationId xmlns:a16="http://schemas.microsoft.com/office/drawing/2014/main" id="{C1617EA3-0C61-44E6-A7A7-C3B572A7E4FC}"/>
              </a:ext>
            </a:extLst>
          </p:cNvPr>
          <p:cNvSpPr>
            <a:spLocks noGrp="1"/>
          </p:cNvSpPr>
          <p:nvPr>
            <p:ph type="body" sz="quarter" idx="12"/>
          </p:nvPr>
        </p:nvSpPr>
        <p:spPr/>
        <p:txBody>
          <a:bodyPr/>
          <a:lstStyle/>
          <a:p>
            <a:r>
              <a:rPr lang="pl-PL" sz="1600" dirty="0"/>
              <a:t>Omówienie wyników (3/4)</a:t>
            </a:r>
          </a:p>
        </p:txBody>
      </p:sp>
      <p:grpSp>
        <p:nvGrpSpPr>
          <p:cNvPr id="5" name="Grupa 4">
            <a:extLst>
              <a:ext uri="{FF2B5EF4-FFF2-40B4-BE49-F238E27FC236}">
                <a16:creationId xmlns:a16="http://schemas.microsoft.com/office/drawing/2014/main" id="{F5EB3538-5E9E-4212-8617-8404F4A0DD83}"/>
              </a:ext>
            </a:extLst>
          </p:cNvPr>
          <p:cNvGrpSpPr/>
          <p:nvPr/>
        </p:nvGrpSpPr>
        <p:grpSpPr>
          <a:xfrm>
            <a:off x="346152" y="225588"/>
            <a:ext cx="235825" cy="320822"/>
            <a:chOff x="7240588" y="2684463"/>
            <a:chExt cx="449263" cy="611188"/>
          </a:xfrm>
        </p:grpSpPr>
        <p:sp>
          <p:nvSpPr>
            <p:cNvPr id="6" name="Freeform 7">
              <a:extLst>
                <a:ext uri="{FF2B5EF4-FFF2-40B4-BE49-F238E27FC236}">
                  <a16:creationId xmlns:a16="http://schemas.microsoft.com/office/drawing/2014/main" id="{D4625111-8AEC-45F6-91C5-01A639FDFB4C}"/>
                </a:ext>
              </a:extLst>
            </p:cNvPr>
            <p:cNvSpPr>
              <a:spLocks noEditPoints="1"/>
            </p:cNvSpPr>
            <p:nvPr/>
          </p:nvSpPr>
          <p:spPr bwMode="auto">
            <a:xfrm>
              <a:off x="7383463" y="3221038"/>
              <a:ext cx="193675" cy="74613"/>
            </a:xfrm>
            <a:custGeom>
              <a:avLst/>
              <a:gdLst>
                <a:gd name="T0" fmla="*/ 375 w 974"/>
                <a:gd name="T1" fmla="*/ 0 h 374"/>
                <a:gd name="T2" fmla="*/ 0 w 974"/>
                <a:gd name="T3" fmla="*/ 0 h 374"/>
                <a:gd name="T4" fmla="*/ 0 w 974"/>
                <a:gd name="T5" fmla="*/ 374 h 374"/>
                <a:gd name="T6" fmla="*/ 375 w 974"/>
                <a:gd name="T7" fmla="*/ 374 h 374"/>
                <a:gd name="T8" fmla="*/ 375 w 974"/>
                <a:gd name="T9" fmla="*/ 0 h 374"/>
                <a:gd name="T10" fmla="*/ 974 w 974"/>
                <a:gd name="T11" fmla="*/ 0 h 374"/>
                <a:gd name="T12" fmla="*/ 601 w 974"/>
                <a:gd name="T13" fmla="*/ 0 h 374"/>
                <a:gd name="T14" fmla="*/ 601 w 974"/>
                <a:gd name="T15" fmla="*/ 374 h 374"/>
                <a:gd name="T16" fmla="*/ 974 w 974"/>
                <a:gd name="T17" fmla="*/ 374 h 374"/>
                <a:gd name="T18" fmla="*/ 974 w 974"/>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374">
                  <a:moveTo>
                    <a:pt x="375" y="0"/>
                  </a:moveTo>
                  <a:lnTo>
                    <a:pt x="0" y="0"/>
                  </a:lnTo>
                  <a:lnTo>
                    <a:pt x="0" y="374"/>
                  </a:lnTo>
                  <a:lnTo>
                    <a:pt x="375" y="374"/>
                  </a:lnTo>
                  <a:lnTo>
                    <a:pt x="375" y="0"/>
                  </a:lnTo>
                  <a:close/>
                  <a:moveTo>
                    <a:pt x="974" y="0"/>
                  </a:moveTo>
                  <a:lnTo>
                    <a:pt x="601" y="0"/>
                  </a:lnTo>
                  <a:lnTo>
                    <a:pt x="601" y="374"/>
                  </a:lnTo>
                  <a:lnTo>
                    <a:pt x="974" y="374"/>
                  </a:lnTo>
                  <a:lnTo>
                    <a:pt x="97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7" name="Freeform 8">
              <a:extLst>
                <a:ext uri="{FF2B5EF4-FFF2-40B4-BE49-F238E27FC236}">
                  <a16:creationId xmlns:a16="http://schemas.microsoft.com/office/drawing/2014/main" id="{19D465AD-C8C4-46D0-8883-D310C6C3FC12}"/>
                </a:ext>
              </a:extLst>
            </p:cNvPr>
            <p:cNvSpPr>
              <a:spLocks/>
            </p:cNvSpPr>
            <p:nvPr/>
          </p:nvSpPr>
          <p:spPr bwMode="auto">
            <a:xfrm>
              <a:off x="7240588" y="2684463"/>
              <a:ext cx="449263" cy="488950"/>
            </a:xfrm>
            <a:custGeom>
              <a:avLst/>
              <a:gdLst>
                <a:gd name="T0" fmla="*/ 1657 w 2265"/>
                <a:gd name="T1" fmla="*/ 27 h 2466"/>
                <a:gd name="T2" fmla="*/ 1483 w 2265"/>
                <a:gd name="T3" fmla="*/ 2 h 2466"/>
                <a:gd name="T4" fmla="*/ 1310 w 2265"/>
                <a:gd name="T5" fmla="*/ 13 h 2466"/>
                <a:gd name="T6" fmla="*/ 1146 w 2265"/>
                <a:gd name="T7" fmla="*/ 60 h 2466"/>
                <a:gd name="T8" fmla="*/ 995 w 2265"/>
                <a:gd name="T9" fmla="*/ 141 h 2466"/>
                <a:gd name="T10" fmla="*/ 863 w 2265"/>
                <a:gd name="T11" fmla="*/ 253 h 2466"/>
                <a:gd name="T12" fmla="*/ 776 w 2265"/>
                <a:gd name="T13" fmla="*/ 362 h 2466"/>
                <a:gd name="T14" fmla="*/ 618 w 2265"/>
                <a:gd name="T15" fmla="*/ 529 h 2466"/>
                <a:gd name="T16" fmla="*/ 516 w 2265"/>
                <a:gd name="T17" fmla="*/ 598 h 2466"/>
                <a:gd name="T18" fmla="*/ 419 w 2265"/>
                <a:gd name="T19" fmla="*/ 637 h 2466"/>
                <a:gd name="T20" fmla="*/ 310 w 2265"/>
                <a:gd name="T21" fmla="*/ 660 h 2466"/>
                <a:gd name="T22" fmla="*/ 183 w 2265"/>
                <a:gd name="T23" fmla="*/ 666 h 2466"/>
                <a:gd name="T24" fmla="*/ 111 w 2265"/>
                <a:gd name="T25" fmla="*/ 669 h 2466"/>
                <a:gd name="T26" fmla="*/ 48 w 2265"/>
                <a:gd name="T27" fmla="*/ 704 h 2466"/>
                <a:gd name="T28" fmla="*/ 9 w 2265"/>
                <a:gd name="T29" fmla="*/ 765 h 2466"/>
                <a:gd name="T30" fmla="*/ 0 w 2265"/>
                <a:gd name="T31" fmla="*/ 830 h 2466"/>
                <a:gd name="T32" fmla="*/ 28 w 2265"/>
                <a:gd name="T33" fmla="*/ 915 h 2466"/>
                <a:gd name="T34" fmla="*/ 93 w 2265"/>
                <a:gd name="T35" fmla="*/ 976 h 2466"/>
                <a:gd name="T36" fmla="*/ 182 w 2265"/>
                <a:gd name="T37" fmla="*/ 1017 h 2466"/>
                <a:gd name="T38" fmla="*/ 285 w 2265"/>
                <a:gd name="T39" fmla="*/ 1037 h 2466"/>
                <a:gd name="T40" fmla="*/ 468 w 2265"/>
                <a:gd name="T41" fmla="*/ 1034 h 2466"/>
                <a:gd name="T42" fmla="*/ 709 w 2265"/>
                <a:gd name="T43" fmla="*/ 985 h 2466"/>
                <a:gd name="T44" fmla="*/ 194 w 2265"/>
                <a:gd name="T45" fmla="*/ 2293 h 2466"/>
                <a:gd name="T46" fmla="*/ 202 w 2265"/>
                <a:gd name="T47" fmla="*/ 2368 h 2466"/>
                <a:gd name="T48" fmla="*/ 245 w 2265"/>
                <a:gd name="T49" fmla="*/ 2427 h 2466"/>
                <a:gd name="T50" fmla="*/ 298 w 2265"/>
                <a:gd name="T51" fmla="*/ 2457 h 2466"/>
                <a:gd name="T52" fmla="*/ 374 w 2265"/>
                <a:gd name="T53" fmla="*/ 2464 h 2466"/>
                <a:gd name="T54" fmla="*/ 442 w 2265"/>
                <a:gd name="T55" fmla="*/ 2436 h 2466"/>
                <a:gd name="T56" fmla="*/ 489 w 2265"/>
                <a:gd name="T57" fmla="*/ 2378 h 2466"/>
                <a:gd name="T58" fmla="*/ 899 w 2265"/>
                <a:gd name="T59" fmla="*/ 1413 h 2466"/>
                <a:gd name="T60" fmla="*/ 797 w 2265"/>
                <a:gd name="T61" fmla="*/ 1813 h 2466"/>
                <a:gd name="T62" fmla="*/ 788 w 2265"/>
                <a:gd name="T63" fmla="*/ 1896 h 2466"/>
                <a:gd name="T64" fmla="*/ 818 w 2265"/>
                <a:gd name="T65" fmla="*/ 1961 h 2466"/>
                <a:gd name="T66" fmla="*/ 878 w 2265"/>
                <a:gd name="T67" fmla="*/ 2006 h 2466"/>
                <a:gd name="T68" fmla="*/ 937 w 2265"/>
                <a:gd name="T69" fmla="*/ 2021 h 2466"/>
                <a:gd name="T70" fmla="*/ 1011 w 2265"/>
                <a:gd name="T71" fmla="*/ 2006 h 2466"/>
                <a:gd name="T72" fmla="*/ 1067 w 2265"/>
                <a:gd name="T73" fmla="*/ 1960 h 2466"/>
                <a:gd name="T74" fmla="*/ 1226 w 2265"/>
                <a:gd name="T75" fmla="*/ 1597 h 2466"/>
                <a:gd name="T76" fmla="*/ 1186 w 2265"/>
                <a:gd name="T77" fmla="*/ 1813 h 2466"/>
                <a:gd name="T78" fmla="*/ 1177 w 2265"/>
                <a:gd name="T79" fmla="*/ 1894 h 2466"/>
                <a:gd name="T80" fmla="*/ 1206 w 2265"/>
                <a:gd name="T81" fmla="*/ 1961 h 2466"/>
                <a:gd name="T82" fmla="*/ 1266 w 2265"/>
                <a:gd name="T83" fmla="*/ 2006 h 2466"/>
                <a:gd name="T84" fmla="*/ 1327 w 2265"/>
                <a:gd name="T85" fmla="*/ 2021 h 2466"/>
                <a:gd name="T86" fmla="*/ 1399 w 2265"/>
                <a:gd name="T87" fmla="*/ 2006 h 2466"/>
                <a:gd name="T88" fmla="*/ 1456 w 2265"/>
                <a:gd name="T89" fmla="*/ 1960 h 2466"/>
                <a:gd name="T90" fmla="*/ 1608 w 2265"/>
                <a:gd name="T91" fmla="*/ 1614 h 2466"/>
                <a:gd name="T92" fmla="*/ 1574 w 2265"/>
                <a:gd name="T93" fmla="*/ 1813 h 2466"/>
                <a:gd name="T94" fmla="*/ 1564 w 2265"/>
                <a:gd name="T95" fmla="*/ 1880 h 2466"/>
                <a:gd name="T96" fmla="*/ 1586 w 2265"/>
                <a:gd name="T97" fmla="*/ 1950 h 2466"/>
                <a:gd name="T98" fmla="*/ 1640 w 2265"/>
                <a:gd name="T99" fmla="*/ 1999 h 2466"/>
                <a:gd name="T100" fmla="*/ 1700 w 2265"/>
                <a:gd name="T101" fmla="*/ 2019 h 2466"/>
                <a:gd name="T102" fmla="*/ 1773 w 2265"/>
                <a:gd name="T103" fmla="*/ 2012 h 2466"/>
                <a:gd name="T104" fmla="*/ 1835 w 2265"/>
                <a:gd name="T105" fmla="*/ 1971 h 2466"/>
                <a:gd name="T106" fmla="*/ 1866 w 2265"/>
                <a:gd name="T107" fmla="*/ 1918 h 2466"/>
                <a:gd name="T108" fmla="*/ 2242 w 2265"/>
                <a:gd name="T109" fmla="*/ 1007 h 2466"/>
                <a:gd name="T110" fmla="*/ 2265 w 2265"/>
                <a:gd name="T111" fmla="*/ 807 h 2466"/>
                <a:gd name="T112" fmla="*/ 2240 w 2265"/>
                <a:gd name="T113" fmla="*/ 613 h 2466"/>
                <a:gd name="T114" fmla="*/ 2169 w 2265"/>
                <a:gd name="T115" fmla="*/ 431 h 2466"/>
                <a:gd name="T116" fmla="*/ 2056 w 2265"/>
                <a:gd name="T117" fmla="*/ 271 h 2466"/>
                <a:gd name="T118" fmla="*/ 1906 w 2265"/>
                <a:gd name="T119" fmla="*/ 140 h 2466"/>
                <a:gd name="T120" fmla="*/ 1761 w 2265"/>
                <a:gd name="T121" fmla="*/ 6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5" h="2466">
                  <a:moveTo>
                    <a:pt x="1761" y="62"/>
                  </a:moveTo>
                  <a:lnTo>
                    <a:pt x="1761" y="62"/>
                  </a:lnTo>
                  <a:lnTo>
                    <a:pt x="1726" y="49"/>
                  </a:lnTo>
                  <a:lnTo>
                    <a:pt x="1692" y="38"/>
                  </a:lnTo>
                  <a:lnTo>
                    <a:pt x="1657" y="27"/>
                  </a:lnTo>
                  <a:lnTo>
                    <a:pt x="1622" y="18"/>
                  </a:lnTo>
                  <a:lnTo>
                    <a:pt x="1587" y="12"/>
                  </a:lnTo>
                  <a:lnTo>
                    <a:pt x="1553" y="7"/>
                  </a:lnTo>
                  <a:lnTo>
                    <a:pt x="1518" y="4"/>
                  </a:lnTo>
                  <a:lnTo>
                    <a:pt x="1483" y="2"/>
                  </a:lnTo>
                  <a:lnTo>
                    <a:pt x="1448" y="0"/>
                  </a:lnTo>
                  <a:lnTo>
                    <a:pt x="1413" y="2"/>
                  </a:lnTo>
                  <a:lnTo>
                    <a:pt x="1378" y="4"/>
                  </a:lnTo>
                  <a:lnTo>
                    <a:pt x="1345" y="8"/>
                  </a:lnTo>
                  <a:lnTo>
                    <a:pt x="1310" y="13"/>
                  </a:lnTo>
                  <a:lnTo>
                    <a:pt x="1277" y="20"/>
                  </a:lnTo>
                  <a:lnTo>
                    <a:pt x="1243" y="27"/>
                  </a:lnTo>
                  <a:lnTo>
                    <a:pt x="1211" y="38"/>
                  </a:lnTo>
                  <a:lnTo>
                    <a:pt x="1178" y="48"/>
                  </a:lnTo>
                  <a:lnTo>
                    <a:pt x="1146" y="60"/>
                  </a:lnTo>
                  <a:lnTo>
                    <a:pt x="1114" y="74"/>
                  </a:lnTo>
                  <a:lnTo>
                    <a:pt x="1084" y="88"/>
                  </a:lnTo>
                  <a:lnTo>
                    <a:pt x="1053" y="105"/>
                  </a:lnTo>
                  <a:lnTo>
                    <a:pt x="1024" y="122"/>
                  </a:lnTo>
                  <a:lnTo>
                    <a:pt x="995" y="141"/>
                  </a:lnTo>
                  <a:lnTo>
                    <a:pt x="967" y="160"/>
                  </a:lnTo>
                  <a:lnTo>
                    <a:pt x="940" y="182"/>
                  </a:lnTo>
                  <a:lnTo>
                    <a:pt x="913" y="204"/>
                  </a:lnTo>
                  <a:lnTo>
                    <a:pt x="888" y="228"/>
                  </a:lnTo>
                  <a:lnTo>
                    <a:pt x="863" y="253"/>
                  </a:lnTo>
                  <a:lnTo>
                    <a:pt x="840" y="278"/>
                  </a:lnTo>
                  <a:lnTo>
                    <a:pt x="817" y="305"/>
                  </a:lnTo>
                  <a:lnTo>
                    <a:pt x="796" y="332"/>
                  </a:lnTo>
                  <a:lnTo>
                    <a:pt x="776" y="362"/>
                  </a:lnTo>
                  <a:lnTo>
                    <a:pt x="776" y="362"/>
                  </a:lnTo>
                  <a:lnTo>
                    <a:pt x="744" y="400"/>
                  </a:lnTo>
                  <a:lnTo>
                    <a:pt x="713" y="436"/>
                  </a:lnTo>
                  <a:lnTo>
                    <a:pt x="682" y="470"/>
                  </a:lnTo>
                  <a:lnTo>
                    <a:pt x="651" y="500"/>
                  </a:lnTo>
                  <a:lnTo>
                    <a:pt x="618" y="529"/>
                  </a:lnTo>
                  <a:lnTo>
                    <a:pt x="584" y="555"/>
                  </a:lnTo>
                  <a:lnTo>
                    <a:pt x="567" y="567"/>
                  </a:lnTo>
                  <a:lnTo>
                    <a:pt x="551" y="578"/>
                  </a:lnTo>
                  <a:lnTo>
                    <a:pt x="534" y="588"/>
                  </a:lnTo>
                  <a:lnTo>
                    <a:pt x="516" y="598"/>
                  </a:lnTo>
                  <a:lnTo>
                    <a:pt x="497" y="608"/>
                  </a:lnTo>
                  <a:lnTo>
                    <a:pt x="479" y="616"/>
                  </a:lnTo>
                  <a:lnTo>
                    <a:pt x="459" y="624"/>
                  </a:lnTo>
                  <a:lnTo>
                    <a:pt x="439" y="632"/>
                  </a:lnTo>
                  <a:lnTo>
                    <a:pt x="419" y="637"/>
                  </a:lnTo>
                  <a:lnTo>
                    <a:pt x="399" y="644"/>
                  </a:lnTo>
                  <a:lnTo>
                    <a:pt x="377" y="649"/>
                  </a:lnTo>
                  <a:lnTo>
                    <a:pt x="355" y="653"/>
                  </a:lnTo>
                  <a:lnTo>
                    <a:pt x="332" y="658"/>
                  </a:lnTo>
                  <a:lnTo>
                    <a:pt x="310" y="660"/>
                  </a:lnTo>
                  <a:lnTo>
                    <a:pt x="286" y="662"/>
                  </a:lnTo>
                  <a:lnTo>
                    <a:pt x="262" y="664"/>
                  </a:lnTo>
                  <a:lnTo>
                    <a:pt x="236" y="666"/>
                  </a:lnTo>
                  <a:lnTo>
                    <a:pt x="210" y="666"/>
                  </a:lnTo>
                  <a:lnTo>
                    <a:pt x="183" y="666"/>
                  </a:lnTo>
                  <a:lnTo>
                    <a:pt x="156" y="664"/>
                  </a:lnTo>
                  <a:lnTo>
                    <a:pt x="156" y="664"/>
                  </a:lnTo>
                  <a:lnTo>
                    <a:pt x="140" y="664"/>
                  </a:lnTo>
                  <a:lnTo>
                    <a:pt x="125" y="666"/>
                  </a:lnTo>
                  <a:lnTo>
                    <a:pt x="111" y="669"/>
                  </a:lnTo>
                  <a:lnTo>
                    <a:pt x="96" y="673"/>
                  </a:lnTo>
                  <a:lnTo>
                    <a:pt x="83" y="679"/>
                  </a:lnTo>
                  <a:lnTo>
                    <a:pt x="70" y="686"/>
                  </a:lnTo>
                  <a:lnTo>
                    <a:pt x="58" y="695"/>
                  </a:lnTo>
                  <a:lnTo>
                    <a:pt x="48" y="704"/>
                  </a:lnTo>
                  <a:lnTo>
                    <a:pt x="38" y="714"/>
                  </a:lnTo>
                  <a:lnTo>
                    <a:pt x="29" y="725"/>
                  </a:lnTo>
                  <a:lnTo>
                    <a:pt x="21" y="738"/>
                  </a:lnTo>
                  <a:lnTo>
                    <a:pt x="13" y="751"/>
                  </a:lnTo>
                  <a:lnTo>
                    <a:pt x="9" y="765"/>
                  </a:lnTo>
                  <a:lnTo>
                    <a:pt x="4" y="779"/>
                  </a:lnTo>
                  <a:lnTo>
                    <a:pt x="1" y="794"/>
                  </a:lnTo>
                  <a:lnTo>
                    <a:pt x="0" y="810"/>
                  </a:lnTo>
                  <a:lnTo>
                    <a:pt x="0" y="810"/>
                  </a:lnTo>
                  <a:lnTo>
                    <a:pt x="0" y="830"/>
                  </a:lnTo>
                  <a:lnTo>
                    <a:pt x="2" y="849"/>
                  </a:lnTo>
                  <a:lnTo>
                    <a:pt x="6" y="867"/>
                  </a:lnTo>
                  <a:lnTo>
                    <a:pt x="12" y="884"/>
                  </a:lnTo>
                  <a:lnTo>
                    <a:pt x="20" y="900"/>
                  </a:lnTo>
                  <a:lnTo>
                    <a:pt x="28" y="915"/>
                  </a:lnTo>
                  <a:lnTo>
                    <a:pt x="39" y="929"/>
                  </a:lnTo>
                  <a:lnTo>
                    <a:pt x="50" y="942"/>
                  </a:lnTo>
                  <a:lnTo>
                    <a:pt x="64" y="955"/>
                  </a:lnTo>
                  <a:lnTo>
                    <a:pt x="77" y="966"/>
                  </a:lnTo>
                  <a:lnTo>
                    <a:pt x="93" y="976"/>
                  </a:lnTo>
                  <a:lnTo>
                    <a:pt x="109" y="986"/>
                  </a:lnTo>
                  <a:lnTo>
                    <a:pt x="127" y="995"/>
                  </a:lnTo>
                  <a:lnTo>
                    <a:pt x="145" y="1003"/>
                  </a:lnTo>
                  <a:lnTo>
                    <a:pt x="163" y="1010"/>
                  </a:lnTo>
                  <a:lnTo>
                    <a:pt x="182" y="1017"/>
                  </a:lnTo>
                  <a:lnTo>
                    <a:pt x="202" y="1022"/>
                  </a:lnTo>
                  <a:lnTo>
                    <a:pt x="222" y="1027"/>
                  </a:lnTo>
                  <a:lnTo>
                    <a:pt x="244" y="1031"/>
                  </a:lnTo>
                  <a:lnTo>
                    <a:pt x="264" y="1035"/>
                  </a:lnTo>
                  <a:lnTo>
                    <a:pt x="285" y="1037"/>
                  </a:lnTo>
                  <a:lnTo>
                    <a:pt x="307" y="1039"/>
                  </a:lnTo>
                  <a:lnTo>
                    <a:pt x="349" y="1041"/>
                  </a:lnTo>
                  <a:lnTo>
                    <a:pt x="391" y="1040"/>
                  </a:lnTo>
                  <a:lnTo>
                    <a:pt x="430" y="1038"/>
                  </a:lnTo>
                  <a:lnTo>
                    <a:pt x="468" y="1034"/>
                  </a:lnTo>
                  <a:lnTo>
                    <a:pt x="503" y="1026"/>
                  </a:lnTo>
                  <a:lnTo>
                    <a:pt x="503" y="1026"/>
                  </a:lnTo>
                  <a:lnTo>
                    <a:pt x="581" y="1010"/>
                  </a:lnTo>
                  <a:lnTo>
                    <a:pt x="709" y="985"/>
                  </a:lnTo>
                  <a:lnTo>
                    <a:pt x="709" y="985"/>
                  </a:lnTo>
                  <a:lnTo>
                    <a:pt x="384" y="1806"/>
                  </a:lnTo>
                  <a:lnTo>
                    <a:pt x="203" y="2259"/>
                  </a:lnTo>
                  <a:lnTo>
                    <a:pt x="203" y="2259"/>
                  </a:lnTo>
                  <a:lnTo>
                    <a:pt x="197" y="2276"/>
                  </a:lnTo>
                  <a:lnTo>
                    <a:pt x="194" y="2293"/>
                  </a:lnTo>
                  <a:lnTo>
                    <a:pt x="193" y="2309"/>
                  </a:lnTo>
                  <a:lnTo>
                    <a:pt x="193" y="2324"/>
                  </a:lnTo>
                  <a:lnTo>
                    <a:pt x="194" y="2340"/>
                  </a:lnTo>
                  <a:lnTo>
                    <a:pt x="197" y="2355"/>
                  </a:lnTo>
                  <a:lnTo>
                    <a:pt x="202" y="2368"/>
                  </a:lnTo>
                  <a:lnTo>
                    <a:pt x="208" y="2382"/>
                  </a:lnTo>
                  <a:lnTo>
                    <a:pt x="215" y="2394"/>
                  </a:lnTo>
                  <a:lnTo>
                    <a:pt x="224" y="2405"/>
                  </a:lnTo>
                  <a:lnTo>
                    <a:pt x="233" y="2417"/>
                  </a:lnTo>
                  <a:lnTo>
                    <a:pt x="245" y="2427"/>
                  </a:lnTo>
                  <a:lnTo>
                    <a:pt x="257" y="2436"/>
                  </a:lnTo>
                  <a:lnTo>
                    <a:pt x="269" y="2444"/>
                  </a:lnTo>
                  <a:lnTo>
                    <a:pt x="283" y="2450"/>
                  </a:lnTo>
                  <a:lnTo>
                    <a:pt x="298" y="2457"/>
                  </a:lnTo>
                  <a:lnTo>
                    <a:pt x="298" y="2457"/>
                  </a:lnTo>
                  <a:lnTo>
                    <a:pt x="313" y="2462"/>
                  </a:lnTo>
                  <a:lnTo>
                    <a:pt x="328" y="2464"/>
                  </a:lnTo>
                  <a:lnTo>
                    <a:pt x="344" y="2466"/>
                  </a:lnTo>
                  <a:lnTo>
                    <a:pt x="358" y="2466"/>
                  </a:lnTo>
                  <a:lnTo>
                    <a:pt x="374" y="2464"/>
                  </a:lnTo>
                  <a:lnTo>
                    <a:pt x="389" y="2462"/>
                  </a:lnTo>
                  <a:lnTo>
                    <a:pt x="402" y="2457"/>
                  </a:lnTo>
                  <a:lnTo>
                    <a:pt x="416" y="2452"/>
                  </a:lnTo>
                  <a:lnTo>
                    <a:pt x="429" y="2444"/>
                  </a:lnTo>
                  <a:lnTo>
                    <a:pt x="442" y="2436"/>
                  </a:lnTo>
                  <a:lnTo>
                    <a:pt x="453" y="2427"/>
                  </a:lnTo>
                  <a:lnTo>
                    <a:pt x="464" y="2416"/>
                  </a:lnTo>
                  <a:lnTo>
                    <a:pt x="473" y="2404"/>
                  </a:lnTo>
                  <a:lnTo>
                    <a:pt x="482" y="2392"/>
                  </a:lnTo>
                  <a:lnTo>
                    <a:pt x="489" y="2378"/>
                  </a:lnTo>
                  <a:lnTo>
                    <a:pt x="495" y="2364"/>
                  </a:lnTo>
                  <a:lnTo>
                    <a:pt x="495" y="2364"/>
                  </a:lnTo>
                  <a:lnTo>
                    <a:pt x="683" y="1923"/>
                  </a:lnTo>
                  <a:lnTo>
                    <a:pt x="899" y="1413"/>
                  </a:lnTo>
                  <a:lnTo>
                    <a:pt x="899" y="1413"/>
                  </a:lnTo>
                  <a:lnTo>
                    <a:pt x="919" y="1431"/>
                  </a:lnTo>
                  <a:lnTo>
                    <a:pt x="941" y="1449"/>
                  </a:lnTo>
                  <a:lnTo>
                    <a:pt x="941" y="1449"/>
                  </a:lnTo>
                  <a:lnTo>
                    <a:pt x="797" y="1813"/>
                  </a:lnTo>
                  <a:lnTo>
                    <a:pt x="797" y="1813"/>
                  </a:lnTo>
                  <a:lnTo>
                    <a:pt x="792" y="1831"/>
                  </a:lnTo>
                  <a:lnTo>
                    <a:pt x="789" y="1848"/>
                  </a:lnTo>
                  <a:lnTo>
                    <a:pt x="787" y="1864"/>
                  </a:lnTo>
                  <a:lnTo>
                    <a:pt x="787" y="1880"/>
                  </a:lnTo>
                  <a:lnTo>
                    <a:pt x="788" y="1896"/>
                  </a:lnTo>
                  <a:lnTo>
                    <a:pt x="791" y="1910"/>
                  </a:lnTo>
                  <a:lnTo>
                    <a:pt x="796" y="1924"/>
                  </a:lnTo>
                  <a:lnTo>
                    <a:pt x="803" y="1937"/>
                  </a:lnTo>
                  <a:lnTo>
                    <a:pt x="809" y="1950"/>
                  </a:lnTo>
                  <a:lnTo>
                    <a:pt x="818" y="1961"/>
                  </a:lnTo>
                  <a:lnTo>
                    <a:pt x="828" y="1972"/>
                  </a:lnTo>
                  <a:lnTo>
                    <a:pt x="838" y="1982"/>
                  </a:lnTo>
                  <a:lnTo>
                    <a:pt x="851" y="1991"/>
                  </a:lnTo>
                  <a:lnTo>
                    <a:pt x="863" y="1999"/>
                  </a:lnTo>
                  <a:lnTo>
                    <a:pt x="878" y="2006"/>
                  </a:lnTo>
                  <a:lnTo>
                    <a:pt x="892" y="2012"/>
                  </a:lnTo>
                  <a:lnTo>
                    <a:pt x="892" y="2012"/>
                  </a:lnTo>
                  <a:lnTo>
                    <a:pt x="907" y="2016"/>
                  </a:lnTo>
                  <a:lnTo>
                    <a:pt x="923" y="2019"/>
                  </a:lnTo>
                  <a:lnTo>
                    <a:pt x="937" y="2021"/>
                  </a:lnTo>
                  <a:lnTo>
                    <a:pt x="953" y="2021"/>
                  </a:lnTo>
                  <a:lnTo>
                    <a:pt x="968" y="2019"/>
                  </a:lnTo>
                  <a:lnTo>
                    <a:pt x="982" y="2016"/>
                  </a:lnTo>
                  <a:lnTo>
                    <a:pt x="996" y="2012"/>
                  </a:lnTo>
                  <a:lnTo>
                    <a:pt x="1011" y="2006"/>
                  </a:lnTo>
                  <a:lnTo>
                    <a:pt x="1023" y="1999"/>
                  </a:lnTo>
                  <a:lnTo>
                    <a:pt x="1035" y="1991"/>
                  </a:lnTo>
                  <a:lnTo>
                    <a:pt x="1047" y="1981"/>
                  </a:lnTo>
                  <a:lnTo>
                    <a:pt x="1058" y="1971"/>
                  </a:lnTo>
                  <a:lnTo>
                    <a:pt x="1067" y="1960"/>
                  </a:lnTo>
                  <a:lnTo>
                    <a:pt x="1076" y="1947"/>
                  </a:lnTo>
                  <a:lnTo>
                    <a:pt x="1084" y="1933"/>
                  </a:lnTo>
                  <a:lnTo>
                    <a:pt x="1089" y="1918"/>
                  </a:lnTo>
                  <a:lnTo>
                    <a:pt x="1089" y="1918"/>
                  </a:lnTo>
                  <a:lnTo>
                    <a:pt x="1226" y="1597"/>
                  </a:lnTo>
                  <a:lnTo>
                    <a:pt x="1226" y="1597"/>
                  </a:lnTo>
                  <a:lnTo>
                    <a:pt x="1266" y="1607"/>
                  </a:lnTo>
                  <a:lnTo>
                    <a:pt x="1266" y="1607"/>
                  </a:lnTo>
                  <a:lnTo>
                    <a:pt x="1186" y="1813"/>
                  </a:lnTo>
                  <a:lnTo>
                    <a:pt x="1186" y="1813"/>
                  </a:lnTo>
                  <a:lnTo>
                    <a:pt x="1180" y="1831"/>
                  </a:lnTo>
                  <a:lnTo>
                    <a:pt x="1177" y="1847"/>
                  </a:lnTo>
                  <a:lnTo>
                    <a:pt x="1175" y="1864"/>
                  </a:lnTo>
                  <a:lnTo>
                    <a:pt x="1175" y="1880"/>
                  </a:lnTo>
                  <a:lnTo>
                    <a:pt x="1177" y="1894"/>
                  </a:lnTo>
                  <a:lnTo>
                    <a:pt x="1180" y="1909"/>
                  </a:lnTo>
                  <a:lnTo>
                    <a:pt x="1185" y="1924"/>
                  </a:lnTo>
                  <a:lnTo>
                    <a:pt x="1191" y="1937"/>
                  </a:lnTo>
                  <a:lnTo>
                    <a:pt x="1198" y="1950"/>
                  </a:lnTo>
                  <a:lnTo>
                    <a:pt x="1206" y="1961"/>
                  </a:lnTo>
                  <a:lnTo>
                    <a:pt x="1216" y="1972"/>
                  </a:lnTo>
                  <a:lnTo>
                    <a:pt x="1228" y="1982"/>
                  </a:lnTo>
                  <a:lnTo>
                    <a:pt x="1239" y="1991"/>
                  </a:lnTo>
                  <a:lnTo>
                    <a:pt x="1252" y="1999"/>
                  </a:lnTo>
                  <a:lnTo>
                    <a:pt x="1266" y="2006"/>
                  </a:lnTo>
                  <a:lnTo>
                    <a:pt x="1280" y="2012"/>
                  </a:lnTo>
                  <a:lnTo>
                    <a:pt x="1280" y="2012"/>
                  </a:lnTo>
                  <a:lnTo>
                    <a:pt x="1296" y="2016"/>
                  </a:lnTo>
                  <a:lnTo>
                    <a:pt x="1311" y="2019"/>
                  </a:lnTo>
                  <a:lnTo>
                    <a:pt x="1327" y="2021"/>
                  </a:lnTo>
                  <a:lnTo>
                    <a:pt x="1341" y="2021"/>
                  </a:lnTo>
                  <a:lnTo>
                    <a:pt x="1356" y="2019"/>
                  </a:lnTo>
                  <a:lnTo>
                    <a:pt x="1370" y="2016"/>
                  </a:lnTo>
                  <a:lnTo>
                    <a:pt x="1385" y="2012"/>
                  </a:lnTo>
                  <a:lnTo>
                    <a:pt x="1399" y="2006"/>
                  </a:lnTo>
                  <a:lnTo>
                    <a:pt x="1412" y="1999"/>
                  </a:lnTo>
                  <a:lnTo>
                    <a:pt x="1424" y="1991"/>
                  </a:lnTo>
                  <a:lnTo>
                    <a:pt x="1436" y="1981"/>
                  </a:lnTo>
                  <a:lnTo>
                    <a:pt x="1446" y="1971"/>
                  </a:lnTo>
                  <a:lnTo>
                    <a:pt x="1456" y="1960"/>
                  </a:lnTo>
                  <a:lnTo>
                    <a:pt x="1465" y="1946"/>
                  </a:lnTo>
                  <a:lnTo>
                    <a:pt x="1472" y="1933"/>
                  </a:lnTo>
                  <a:lnTo>
                    <a:pt x="1478" y="1918"/>
                  </a:lnTo>
                  <a:lnTo>
                    <a:pt x="1478" y="1918"/>
                  </a:lnTo>
                  <a:lnTo>
                    <a:pt x="1608" y="1614"/>
                  </a:lnTo>
                  <a:lnTo>
                    <a:pt x="1608" y="1614"/>
                  </a:lnTo>
                  <a:lnTo>
                    <a:pt x="1632" y="1609"/>
                  </a:lnTo>
                  <a:lnTo>
                    <a:pt x="1657" y="1603"/>
                  </a:lnTo>
                  <a:lnTo>
                    <a:pt x="1657" y="1603"/>
                  </a:lnTo>
                  <a:lnTo>
                    <a:pt x="1574" y="1813"/>
                  </a:lnTo>
                  <a:lnTo>
                    <a:pt x="1574" y="1813"/>
                  </a:lnTo>
                  <a:lnTo>
                    <a:pt x="1570" y="1830"/>
                  </a:lnTo>
                  <a:lnTo>
                    <a:pt x="1566" y="1847"/>
                  </a:lnTo>
                  <a:lnTo>
                    <a:pt x="1564" y="1864"/>
                  </a:lnTo>
                  <a:lnTo>
                    <a:pt x="1564" y="1880"/>
                  </a:lnTo>
                  <a:lnTo>
                    <a:pt x="1565" y="1894"/>
                  </a:lnTo>
                  <a:lnTo>
                    <a:pt x="1568" y="1909"/>
                  </a:lnTo>
                  <a:lnTo>
                    <a:pt x="1573" y="1924"/>
                  </a:lnTo>
                  <a:lnTo>
                    <a:pt x="1580" y="1936"/>
                  </a:lnTo>
                  <a:lnTo>
                    <a:pt x="1586" y="1950"/>
                  </a:lnTo>
                  <a:lnTo>
                    <a:pt x="1595" y="1961"/>
                  </a:lnTo>
                  <a:lnTo>
                    <a:pt x="1604" y="1972"/>
                  </a:lnTo>
                  <a:lnTo>
                    <a:pt x="1616" y="1981"/>
                  </a:lnTo>
                  <a:lnTo>
                    <a:pt x="1628" y="1990"/>
                  </a:lnTo>
                  <a:lnTo>
                    <a:pt x="1640" y="1999"/>
                  </a:lnTo>
                  <a:lnTo>
                    <a:pt x="1655" y="2006"/>
                  </a:lnTo>
                  <a:lnTo>
                    <a:pt x="1670" y="2012"/>
                  </a:lnTo>
                  <a:lnTo>
                    <a:pt x="1670" y="2012"/>
                  </a:lnTo>
                  <a:lnTo>
                    <a:pt x="1684" y="2016"/>
                  </a:lnTo>
                  <a:lnTo>
                    <a:pt x="1700" y="2019"/>
                  </a:lnTo>
                  <a:lnTo>
                    <a:pt x="1715" y="2021"/>
                  </a:lnTo>
                  <a:lnTo>
                    <a:pt x="1730" y="2021"/>
                  </a:lnTo>
                  <a:lnTo>
                    <a:pt x="1745" y="2019"/>
                  </a:lnTo>
                  <a:lnTo>
                    <a:pt x="1760" y="2016"/>
                  </a:lnTo>
                  <a:lnTo>
                    <a:pt x="1773" y="2012"/>
                  </a:lnTo>
                  <a:lnTo>
                    <a:pt x="1787" y="2006"/>
                  </a:lnTo>
                  <a:lnTo>
                    <a:pt x="1800" y="1999"/>
                  </a:lnTo>
                  <a:lnTo>
                    <a:pt x="1812" y="1991"/>
                  </a:lnTo>
                  <a:lnTo>
                    <a:pt x="1824" y="1981"/>
                  </a:lnTo>
                  <a:lnTo>
                    <a:pt x="1835" y="1971"/>
                  </a:lnTo>
                  <a:lnTo>
                    <a:pt x="1844" y="1960"/>
                  </a:lnTo>
                  <a:lnTo>
                    <a:pt x="1853" y="1946"/>
                  </a:lnTo>
                  <a:lnTo>
                    <a:pt x="1861" y="1933"/>
                  </a:lnTo>
                  <a:lnTo>
                    <a:pt x="1866" y="1918"/>
                  </a:lnTo>
                  <a:lnTo>
                    <a:pt x="1866" y="1918"/>
                  </a:lnTo>
                  <a:lnTo>
                    <a:pt x="2204" y="1125"/>
                  </a:lnTo>
                  <a:lnTo>
                    <a:pt x="2204" y="1125"/>
                  </a:lnTo>
                  <a:lnTo>
                    <a:pt x="2218" y="1085"/>
                  </a:lnTo>
                  <a:lnTo>
                    <a:pt x="2231" y="1046"/>
                  </a:lnTo>
                  <a:lnTo>
                    <a:pt x="2242" y="1007"/>
                  </a:lnTo>
                  <a:lnTo>
                    <a:pt x="2251" y="967"/>
                  </a:lnTo>
                  <a:lnTo>
                    <a:pt x="2258" y="927"/>
                  </a:lnTo>
                  <a:lnTo>
                    <a:pt x="2262" y="887"/>
                  </a:lnTo>
                  <a:lnTo>
                    <a:pt x="2265" y="847"/>
                  </a:lnTo>
                  <a:lnTo>
                    <a:pt x="2265" y="807"/>
                  </a:lnTo>
                  <a:lnTo>
                    <a:pt x="2263" y="768"/>
                  </a:lnTo>
                  <a:lnTo>
                    <a:pt x="2260" y="729"/>
                  </a:lnTo>
                  <a:lnTo>
                    <a:pt x="2256" y="689"/>
                  </a:lnTo>
                  <a:lnTo>
                    <a:pt x="2248" y="651"/>
                  </a:lnTo>
                  <a:lnTo>
                    <a:pt x="2240" y="613"/>
                  </a:lnTo>
                  <a:lnTo>
                    <a:pt x="2229" y="576"/>
                  </a:lnTo>
                  <a:lnTo>
                    <a:pt x="2216" y="538"/>
                  </a:lnTo>
                  <a:lnTo>
                    <a:pt x="2202" y="501"/>
                  </a:lnTo>
                  <a:lnTo>
                    <a:pt x="2186" y="466"/>
                  </a:lnTo>
                  <a:lnTo>
                    <a:pt x="2169" y="431"/>
                  </a:lnTo>
                  <a:lnTo>
                    <a:pt x="2150" y="397"/>
                  </a:lnTo>
                  <a:lnTo>
                    <a:pt x="2128" y="364"/>
                  </a:lnTo>
                  <a:lnTo>
                    <a:pt x="2106" y="331"/>
                  </a:lnTo>
                  <a:lnTo>
                    <a:pt x="2082" y="301"/>
                  </a:lnTo>
                  <a:lnTo>
                    <a:pt x="2056" y="271"/>
                  </a:lnTo>
                  <a:lnTo>
                    <a:pt x="2029" y="241"/>
                  </a:lnTo>
                  <a:lnTo>
                    <a:pt x="2000" y="214"/>
                  </a:lnTo>
                  <a:lnTo>
                    <a:pt x="1971" y="188"/>
                  </a:lnTo>
                  <a:lnTo>
                    <a:pt x="1938" y="164"/>
                  </a:lnTo>
                  <a:lnTo>
                    <a:pt x="1906" y="140"/>
                  </a:lnTo>
                  <a:lnTo>
                    <a:pt x="1872" y="118"/>
                  </a:lnTo>
                  <a:lnTo>
                    <a:pt x="1836" y="97"/>
                  </a:lnTo>
                  <a:lnTo>
                    <a:pt x="1799" y="79"/>
                  </a:lnTo>
                  <a:lnTo>
                    <a:pt x="1761" y="62"/>
                  </a:lnTo>
                  <a:lnTo>
                    <a:pt x="1761" y="6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8" name="Rectangle 37">
              <a:extLst>
                <a:ext uri="{FF2B5EF4-FFF2-40B4-BE49-F238E27FC236}">
                  <a16:creationId xmlns:a16="http://schemas.microsoft.com/office/drawing/2014/main" id="{968D887A-9673-4643-A16A-546F1F01B566}"/>
                </a:ext>
              </a:extLst>
            </p:cNvPr>
            <p:cNvSpPr>
              <a:spLocks noChangeArrowheads="1"/>
            </p:cNvSpPr>
            <p:nvPr/>
          </p:nvSpPr>
          <p:spPr bwMode="auto">
            <a:xfrm>
              <a:off x="7264400" y="3221038"/>
              <a:ext cx="74613" cy="74613"/>
            </a:xfrm>
            <a:prstGeom prst="rect">
              <a:avLst/>
            </a:prstGeom>
            <a:solidFill>
              <a:srgbClr val="0094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grpSp>
      <p:sp>
        <p:nvSpPr>
          <p:cNvPr id="3" name="Symbol zastępczy tekstu 2">
            <a:extLst>
              <a:ext uri="{FF2B5EF4-FFF2-40B4-BE49-F238E27FC236}">
                <a16:creationId xmlns:a16="http://schemas.microsoft.com/office/drawing/2014/main" id="{73DA9334-2BB9-40D3-BE8B-EE352E5CEADA}"/>
              </a:ext>
            </a:extLst>
          </p:cNvPr>
          <p:cNvSpPr>
            <a:spLocks noGrp="1"/>
          </p:cNvSpPr>
          <p:nvPr>
            <p:ph type="body" sz="quarter" idx="10"/>
          </p:nvPr>
        </p:nvSpPr>
        <p:spPr>
          <a:xfrm>
            <a:off x="522812" y="908050"/>
            <a:ext cx="8014944" cy="4360727"/>
          </a:xfrm>
          <a:prstGeom prst="roundRect">
            <a:avLst>
              <a:gd name="adj" fmla="val 2589"/>
            </a:avLst>
          </a:prstGeom>
          <a:solidFill>
            <a:srgbClr val="EEE9E6"/>
          </a:solidFill>
          <a:ln>
            <a:noFill/>
            <a:prstDash val="dash"/>
          </a:ln>
        </p:spPr>
        <p:txBody>
          <a:bodyPr/>
          <a:lstStyle/>
          <a:p>
            <a:pPr algn="l">
              <a:lnSpc>
                <a:spcPct val="100000"/>
              </a:lnSpc>
            </a:pPr>
            <a:r>
              <a:rPr lang="pl-PL" sz="1400" b="1" dirty="0"/>
              <a:t>Wymiana wysokoemisyjnych elektrowni na odnawialne źródła energii </a:t>
            </a:r>
            <a:r>
              <a:rPr lang="pl-PL" sz="1400" dirty="0"/>
              <a:t>jest najpotrzebniejsza</a:t>
            </a:r>
            <a:br>
              <a:rPr lang="pl-PL" sz="1400" dirty="0"/>
            </a:br>
            <a:r>
              <a:rPr lang="pl-PL" sz="1400" dirty="0"/>
              <a:t>w transformacji niskoemisyjnej (72%). Następnie respondenci wymieniali: zmianę codziennych nawyków konsumenckich (54%), ekologiczne rolnictwo (41%), ocieplanie budynków (39%), rozwój </a:t>
            </a:r>
            <a:r>
              <a:rPr lang="pl-PL" sz="1400" dirty="0" err="1"/>
              <a:t>elektromobilności</a:t>
            </a:r>
            <a:r>
              <a:rPr lang="pl-PL" sz="1400" dirty="0"/>
              <a:t> (29%) i najrzadziej – rozwój energetyki jądrowej (22%). Dodatkowe zauważyć należy, że:</a:t>
            </a:r>
          </a:p>
          <a:p>
            <a:pPr lvl="1"/>
            <a:r>
              <a:rPr lang="pl-PL" sz="1400" dirty="0"/>
              <a:t>Na zmianę codziennych nawyków wśród konsumentów częściej wskazują </a:t>
            </a:r>
            <a:r>
              <a:rPr lang="pl-PL" sz="1400" b="1" dirty="0"/>
              <a:t>kobiety niż mężczyźni </a:t>
            </a:r>
            <a:r>
              <a:rPr lang="pl-PL" sz="1400" dirty="0"/>
              <a:t>(61% vs 46%), natomiast druga z tych grup częściej wskazuje na rolę energetyki jądrowej (36% vs 9%).</a:t>
            </a:r>
          </a:p>
          <a:p>
            <a:pPr lvl="1"/>
            <a:r>
              <a:rPr lang="pl-PL" sz="1400" dirty="0"/>
              <a:t>Wraz </a:t>
            </a:r>
            <a:r>
              <a:rPr lang="pl-PL" sz="1400" b="1" dirty="0"/>
              <a:t>ze</a:t>
            </a:r>
            <a:r>
              <a:rPr lang="pl-PL" sz="1400" dirty="0"/>
              <a:t> </a:t>
            </a:r>
            <a:r>
              <a:rPr lang="pl-PL" sz="1400" b="1" dirty="0"/>
              <a:t>wzrostem stopnia wykształcenia </a:t>
            </a:r>
            <a:r>
              <a:rPr lang="pl-PL" sz="1400" dirty="0"/>
              <a:t>wzrasta odsetek osób wśród dwóch najczęściej wymienianych działań – im lepiej respondenci są wykształceni, tym częściej zauważają potrzebę wymiany wysokoemisyjnych elektrowni na odnawialne źródła energii oraz zmian codziennych nawyków konsumenckich niż pozostałe grupy.</a:t>
            </a:r>
          </a:p>
          <a:p>
            <a:pPr lvl="1"/>
            <a:r>
              <a:rPr lang="pl-PL" sz="1400" dirty="0"/>
              <a:t>Emeryci, renciści najczęściej wskazują na konieczność ocieplania budynków (45%). Zmianę codziennych nawyków konsumenckich zauważali częściej uczniowie i studenci (43%), a osoby bezrobotne zwracały uwagę częściej niż pozostałe grupy na ekologiczne rolnictwo (59%).</a:t>
            </a:r>
          </a:p>
          <a:p>
            <a:pPr>
              <a:lnSpc>
                <a:spcPct val="100000"/>
              </a:lnSpc>
            </a:pPr>
            <a:r>
              <a:rPr lang="pl-PL" sz="1400" dirty="0"/>
              <a:t>Prawie 60% mieszkańców Polski jest gotowych na ponoszenie wyższych kosztów energii i paliw, zakładając, że będą one stanowiły źródło finansowania transformacji niskoemisyjnej. Częściej są do tego skłonni uczniowie lub studenci (86% wskazań pozytywnych) oraz osoby z dochodami powyżej 2500 zł (65%).</a:t>
            </a:r>
          </a:p>
          <a:p>
            <a:endParaRPr lang="pl-PL" sz="1400" dirty="0"/>
          </a:p>
          <a:p>
            <a:pPr algn="l"/>
            <a:endParaRPr lang="pl-PL" sz="1200" dirty="0"/>
          </a:p>
        </p:txBody>
      </p:sp>
      <p:sp>
        <p:nvSpPr>
          <p:cNvPr id="9" name="Prostokąt 8">
            <a:extLst>
              <a:ext uri="{FF2B5EF4-FFF2-40B4-BE49-F238E27FC236}">
                <a16:creationId xmlns:a16="http://schemas.microsoft.com/office/drawing/2014/main" id="{77FF436A-0439-491E-9D35-8436E4DC7B24}"/>
              </a:ext>
            </a:extLst>
          </p:cNvPr>
          <p:cNvSpPr/>
          <p:nvPr/>
        </p:nvSpPr>
        <p:spPr>
          <a:xfrm>
            <a:off x="7257271" y="81234"/>
            <a:ext cx="1319652" cy="507831"/>
          </a:xfrm>
          <a:prstGeom prst="rect">
            <a:avLst/>
          </a:prstGeom>
        </p:spPr>
        <p:txBody>
          <a:bodyPr wrap="square">
            <a:spAutoFit/>
          </a:bodyPr>
          <a:lstStyle/>
          <a:p>
            <a:pPr algn="ctr"/>
            <a:r>
              <a:rPr lang="pl-PL" sz="900" dirty="0">
                <a:solidFill>
                  <a:srgbClr val="0094CF"/>
                </a:solidFill>
              </a:rPr>
              <a:t>Badanie jednotematyczne</a:t>
            </a:r>
          </a:p>
          <a:p>
            <a:pPr algn="ctr"/>
            <a:r>
              <a:rPr lang="pl-PL" sz="900" dirty="0">
                <a:solidFill>
                  <a:srgbClr val="0094CF"/>
                </a:solidFill>
              </a:rPr>
              <a:t>Zmiany klimatu</a:t>
            </a:r>
            <a:endParaRPr lang="pl-PL" sz="800" dirty="0">
              <a:solidFill>
                <a:srgbClr val="0094CF"/>
              </a:solidFill>
            </a:endParaRPr>
          </a:p>
        </p:txBody>
      </p:sp>
    </p:spTree>
    <p:extLst>
      <p:ext uri="{BB962C8B-B14F-4D97-AF65-F5344CB8AC3E}">
        <p14:creationId xmlns:p14="http://schemas.microsoft.com/office/powerpoint/2010/main" val="3830584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ymbol zastępczy tekstu 21">
            <a:extLst>
              <a:ext uri="{FF2B5EF4-FFF2-40B4-BE49-F238E27FC236}">
                <a16:creationId xmlns:a16="http://schemas.microsoft.com/office/drawing/2014/main" id="{C1617EA3-0C61-44E6-A7A7-C3B572A7E4FC}"/>
              </a:ext>
            </a:extLst>
          </p:cNvPr>
          <p:cNvSpPr>
            <a:spLocks noGrp="1"/>
          </p:cNvSpPr>
          <p:nvPr>
            <p:ph type="body" sz="quarter" idx="12"/>
          </p:nvPr>
        </p:nvSpPr>
        <p:spPr/>
        <p:txBody>
          <a:bodyPr/>
          <a:lstStyle/>
          <a:p>
            <a:r>
              <a:rPr lang="pl-PL" sz="1600" dirty="0"/>
              <a:t>Omówienie wyników (4/4)</a:t>
            </a:r>
          </a:p>
        </p:txBody>
      </p:sp>
      <p:grpSp>
        <p:nvGrpSpPr>
          <p:cNvPr id="5" name="Grupa 4">
            <a:extLst>
              <a:ext uri="{FF2B5EF4-FFF2-40B4-BE49-F238E27FC236}">
                <a16:creationId xmlns:a16="http://schemas.microsoft.com/office/drawing/2014/main" id="{F5EB3538-5E9E-4212-8617-8404F4A0DD83}"/>
              </a:ext>
            </a:extLst>
          </p:cNvPr>
          <p:cNvGrpSpPr/>
          <p:nvPr/>
        </p:nvGrpSpPr>
        <p:grpSpPr>
          <a:xfrm>
            <a:off x="346152" y="225588"/>
            <a:ext cx="235825" cy="320822"/>
            <a:chOff x="7240588" y="2684463"/>
            <a:chExt cx="449263" cy="611188"/>
          </a:xfrm>
        </p:grpSpPr>
        <p:sp>
          <p:nvSpPr>
            <p:cNvPr id="6" name="Freeform 7">
              <a:extLst>
                <a:ext uri="{FF2B5EF4-FFF2-40B4-BE49-F238E27FC236}">
                  <a16:creationId xmlns:a16="http://schemas.microsoft.com/office/drawing/2014/main" id="{D4625111-8AEC-45F6-91C5-01A639FDFB4C}"/>
                </a:ext>
              </a:extLst>
            </p:cNvPr>
            <p:cNvSpPr>
              <a:spLocks noEditPoints="1"/>
            </p:cNvSpPr>
            <p:nvPr/>
          </p:nvSpPr>
          <p:spPr bwMode="auto">
            <a:xfrm>
              <a:off x="7383463" y="3221038"/>
              <a:ext cx="193675" cy="74613"/>
            </a:xfrm>
            <a:custGeom>
              <a:avLst/>
              <a:gdLst>
                <a:gd name="T0" fmla="*/ 375 w 974"/>
                <a:gd name="T1" fmla="*/ 0 h 374"/>
                <a:gd name="T2" fmla="*/ 0 w 974"/>
                <a:gd name="T3" fmla="*/ 0 h 374"/>
                <a:gd name="T4" fmla="*/ 0 w 974"/>
                <a:gd name="T5" fmla="*/ 374 h 374"/>
                <a:gd name="T6" fmla="*/ 375 w 974"/>
                <a:gd name="T7" fmla="*/ 374 h 374"/>
                <a:gd name="T8" fmla="*/ 375 w 974"/>
                <a:gd name="T9" fmla="*/ 0 h 374"/>
                <a:gd name="T10" fmla="*/ 974 w 974"/>
                <a:gd name="T11" fmla="*/ 0 h 374"/>
                <a:gd name="T12" fmla="*/ 601 w 974"/>
                <a:gd name="T13" fmla="*/ 0 h 374"/>
                <a:gd name="T14" fmla="*/ 601 w 974"/>
                <a:gd name="T15" fmla="*/ 374 h 374"/>
                <a:gd name="T16" fmla="*/ 974 w 974"/>
                <a:gd name="T17" fmla="*/ 374 h 374"/>
                <a:gd name="T18" fmla="*/ 974 w 974"/>
                <a:gd name="T1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374">
                  <a:moveTo>
                    <a:pt x="375" y="0"/>
                  </a:moveTo>
                  <a:lnTo>
                    <a:pt x="0" y="0"/>
                  </a:lnTo>
                  <a:lnTo>
                    <a:pt x="0" y="374"/>
                  </a:lnTo>
                  <a:lnTo>
                    <a:pt x="375" y="374"/>
                  </a:lnTo>
                  <a:lnTo>
                    <a:pt x="375" y="0"/>
                  </a:lnTo>
                  <a:close/>
                  <a:moveTo>
                    <a:pt x="974" y="0"/>
                  </a:moveTo>
                  <a:lnTo>
                    <a:pt x="601" y="0"/>
                  </a:lnTo>
                  <a:lnTo>
                    <a:pt x="601" y="374"/>
                  </a:lnTo>
                  <a:lnTo>
                    <a:pt x="974" y="374"/>
                  </a:lnTo>
                  <a:lnTo>
                    <a:pt x="97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7" name="Freeform 8">
              <a:extLst>
                <a:ext uri="{FF2B5EF4-FFF2-40B4-BE49-F238E27FC236}">
                  <a16:creationId xmlns:a16="http://schemas.microsoft.com/office/drawing/2014/main" id="{19D465AD-C8C4-46D0-8883-D310C6C3FC12}"/>
                </a:ext>
              </a:extLst>
            </p:cNvPr>
            <p:cNvSpPr>
              <a:spLocks/>
            </p:cNvSpPr>
            <p:nvPr/>
          </p:nvSpPr>
          <p:spPr bwMode="auto">
            <a:xfrm>
              <a:off x="7240588" y="2684463"/>
              <a:ext cx="449263" cy="488950"/>
            </a:xfrm>
            <a:custGeom>
              <a:avLst/>
              <a:gdLst>
                <a:gd name="T0" fmla="*/ 1657 w 2265"/>
                <a:gd name="T1" fmla="*/ 27 h 2466"/>
                <a:gd name="T2" fmla="*/ 1483 w 2265"/>
                <a:gd name="T3" fmla="*/ 2 h 2466"/>
                <a:gd name="T4" fmla="*/ 1310 w 2265"/>
                <a:gd name="T5" fmla="*/ 13 h 2466"/>
                <a:gd name="T6" fmla="*/ 1146 w 2265"/>
                <a:gd name="T7" fmla="*/ 60 h 2466"/>
                <a:gd name="T8" fmla="*/ 995 w 2265"/>
                <a:gd name="T9" fmla="*/ 141 h 2466"/>
                <a:gd name="T10" fmla="*/ 863 w 2265"/>
                <a:gd name="T11" fmla="*/ 253 h 2466"/>
                <a:gd name="T12" fmla="*/ 776 w 2265"/>
                <a:gd name="T13" fmla="*/ 362 h 2466"/>
                <a:gd name="T14" fmla="*/ 618 w 2265"/>
                <a:gd name="T15" fmla="*/ 529 h 2466"/>
                <a:gd name="T16" fmla="*/ 516 w 2265"/>
                <a:gd name="T17" fmla="*/ 598 h 2466"/>
                <a:gd name="T18" fmla="*/ 419 w 2265"/>
                <a:gd name="T19" fmla="*/ 637 h 2466"/>
                <a:gd name="T20" fmla="*/ 310 w 2265"/>
                <a:gd name="T21" fmla="*/ 660 h 2466"/>
                <a:gd name="T22" fmla="*/ 183 w 2265"/>
                <a:gd name="T23" fmla="*/ 666 h 2466"/>
                <a:gd name="T24" fmla="*/ 111 w 2265"/>
                <a:gd name="T25" fmla="*/ 669 h 2466"/>
                <a:gd name="T26" fmla="*/ 48 w 2265"/>
                <a:gd name="T27" fmla="*/ 704 h 2466"/>
                <a:gd name="T28" fmla="*/ 9 w 2265"/>
                <a:gd name="T29" fmla="*/ 765 h 2466"/>
                <a:gd name="T30" fmla="*/ 0 w 2265"/>
                <a:gd name="T31" fmla="*/ 830 h 2466"/>
                <a:gd name="T32" fmla="*/ 28 w 2265"/>
                <a:gd name="T33" fmla="*/ 915 h 2466"/>
                <a:gd name="T34" fmla="*/ 93 w 2265"/>
                <a:gd name="T35" fmla="*/ 976 h 2466"/>
                <a:gd name="T36" fmla="*/ 182 w 2265"/>
                <a:gd name="T37" fmla="*/ 1017 h 2466"/>
                <a:gd name="T38" fmla="*/ 285 w 2265"/>
                <a:gd name="T39" fmla="*/ 1037 h 2466"/>
                <a:gd name="T40" fmla="*/ 468 w 2265"/>
                <a:gd name="T41" fmla="*/ 1034 h 2466"/>
                <a:gd name="T42" fmla="*/ 709 w 2265"/>
                <a:gd name="T43" fmla="*/ 985 h 2466"/>
                <a:gd name="T44" fmla="*/ 194 w 2265"/>
                <a:gd name="T45" fmla="*/ 2293 h 2466"/>
                <a:gd name="T46" fmla="*/ 202 w 2265"/>
                <a:gd name="T47" fmla="*/ 2368 h 2466"/>
                <a:gd name="T48" fmla="*/ 245 w 2265"/>
                <a:gd name="T49" fmla="*/ 2427 h 2466"/>
                <a:gd name="T50" fmla="*/ 298 w 2265"/>
                <a:gd name="T51" fmla="*/ 2457 h 2466"/>
                <a:gd name="T52" fmla="*/ 374 w 2265"/>
                <a:gd name="T53" fmla="*/ 2464 h 2466"/>
                <a:gd name="T54" fmla="*/ 442 w 2265"/>
                <a:gd name="T55" fmla="*/ 2436 h 2466"/>
                <a:gd name="T56" fmla="*/ 489 w 2265"/>
                <a:gd name="T57" fmla="*/ 2378 h 2466"/>
                <a:gd name="T58" fmla="*/ 899 w 2265"/>
                <a:gd name="T59" fmla="*/ 1413 h 2466"/>
                <a:gd name="T60" fmla="*/ 797 w 2265"/>
                <a:gd name="T61" fmla="*/ 1813 h 2466"/>
                <a:gd name="T62" fmla="*/ 788 w 2265"/>
                <a:gd name="T63" fmla="*/ 1896 h 2466"/>
                <a:gd name="T64" fmla="*/ 818 w 2265"/>
                <a:gd name="T65" fmla="*/ 1961 h 2466"/>
                <a:gd name="T66" fmla="*/ 878 w 2265"/>
                <a:gd name="T67" fmla="*/ 2006 h 2466"/>
                <a:gd name="T68" fmla="*/ 937 w 2265"/>
                <a:gd name="T69" fmla="*/ 2021 h 2466"/>
                <a:gd name="T70" fmla="*/ 1011 w 2265"/>
                <a:gd name="T71" fmla="*/ 2006 h 2466"/>
                <a:gd name="T72" fmla="*/ 1067 w 2265"/>
                <a:gd name="T73" fmla="*/ 1960 h 2466"/>
                <a:gd name="T74" fmla="*/ 1226 w 2265"/>
                <a:gd name="T75" fmla="*/ 1597 h 2466"/>
                <a:gd name="T76" fmla="*/ 1186 w 2265"/>
                <a:gd name="T77" fmla="*/ 1813 h 2466"/>
                <a:gd name="T78" fmla="*/ 1177 w 2265"/>
                <a:gd name="T79" fmla="*/ 1894 h 2466"/>
                <a:gd name="T80" fmla="*/ 1206 w 2265"/>
                <a:gd name="T81" fmla="*/ 1961 h 2466"/>
                <a:gd name="T82" fmla="*/ 1266 w 2265"/>
                <a:gd name="T83" fmla="*/ 2006 h 2466"/>
                <a:gd name="T84" fmla="*/ 1327 w 2265"/>
                <a:gd name="T85" fmla="*/ 2021 h 2466"/>
                <a:gd name="T86" fmla="*/ 1399 w 2265"/>
                <a:gd name="T87" fmla="*/ 2006 h 2466"/>
                <a:gd name="T88" fmla="*/ 1456 w 2265"/>
                <a:gd name="T89" fmla="*/ 1960 h 2466"/>
                <a:gd name="T90" fmla="*/ 1608 w 2265"/>
                <a:gd name="T91" fmla="*/ 1614 h 2466"/>
                <a:gd name="T92" fmla="*/ 1574 w 2265"/>
                <a:gd name="T93" fmla="*/ 1813 h 2466"/>
                <a:gd name="T94" fmla="*/ 1564 w 2265"/>
                <a:gd name="T95" fmla="*/ 1880 h 2466"/>
                <a:gd name="T96" fmla="*/ 1586 w 2265"/>
                <a:gd name="T97" fmla="*/ 1950 h 2466"/>
                <a:gd name="T98" fmla="*/ 1640 w 2265"/>
                <a:gd name="T99" fmla="*/ 1999 h 2466"/>
                <a:gd name="T100" fmla="*/ 1700 w 2265"/>
                <a:gd name="T101" fmla="*/ 2019 h 2466"/>
                <a:gd name="T102" fmla="*/ 1773 w 2265"/>
                <a:gd name="T103" fmla="*/ 2012 h 2466"/>
                <a:gd name="T104" fmla="*/ 1835 w 2265"/>
                <a:gd name="T105" fmla="*/ 1971 h 2466"/>
                <a:gd name="T106" fmla="*/ 1866 w 2265"/>
                <a:gd name="T107" fmla="*/ 1918 h 2466"/>
                <a:gd name="T108" fmla="*/ 2242 w 2265"/>
                <a:gd name="T109" fmla="*/ 1007 h 2466"/>
                <a:gd name="T110" fmla="*/ 2265 w 2265"/>
                <a:gd name="T111" fmla="*/ 807 h 2466"/>
                <a:gd name="T112" fmla="*/ 2240 w 2265"/>
                <a:gd name="T113" fmla="*/ 613 h 2466"/>
                <a:gd name="T114" fmla="*/ 2169 w 2265"/>
                <a:gd name="T115" fmla="*/ 431 h 2466"/>
                <a:gd name="T116" fmla="*/ 2056 w 2265"/>
                <a:gd name="T117" fmla="*/ 271 h 2466"/>
                <a:gd name="T118" fmla="*/ 1906 w 2265"/>
                <a:gd name="T119" fmla="*/ 140 h 2466"/>
                <a:gd name="T120" fmla="*/ 1761 w 2265"/>
                <a:gd name="T121" fmla="*/ 62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5" h="2466">
                  <a:moveTo>
                    <a:pt x="1761" y="62"/>
                  </a:moveTo>
                  <a:lnTo>
                    <a:pt x="1761" y="62"/>
                  </a:lnTo>
                  <a:lnTo>
                    <a:pt x="1726" y="49"/>
                  </a:lnTo>
                  <a:lnTo>
                    <a:pt x="1692" y="38"/>
                  </a:lnTo>
                  <a:lnTo>
                    <a:pt x="1657" y="27"/>
                  </a:lnTo>
                  <a:lnTo>
                    <a:pt x="1622" y="18"/>
                  </a:lnTo>
                  <a:lnTo>
                    <a:pt x="1587" y="12"/>
                  </a:lnTo>
                  <a:lnTo>
                    <a:pt x="1553" y="7"/>
                  </a:lnTo>
                  <a:lnTo>
                    <a:pt x="1518" y="4"/>
                  </a:lnTo>
                  <a:lnTo>
                    <a:pt x="1483" y="2"/>
                  </a:lnTo>
                  <a:lnTo>
                    <a:pt x="1448" y="0"/>
                  </a:lnTo>
                  <a:lnTo>
                    <a:pt x="1413" y="2"/>
                  </a:lnTo>
                  <a:lnTo>
                    <a:pt x="1378" y="4"/>
                  </a:lnTo>
                  <a:lnTo>
                    <a:pt x="1345" y="8"/>
                  </a:lnTo>
                  <a:lnTo>
                    <a:pt x="1310" y="13"/>
                  </a:lnTo>
                  <a:lnTo>
                    <a:pt x="1277" y="20"/>
                  </a:lnTo>
                  <a:lnTo>
                    <a:pt x="1243" y="27"/>
                  </a:lnTo>
                  <a:lnTo>
                    <a:pt x="1211" y="38"/>
                  </a:lnTo>
                  <a:lnTo>
                    <a:pt x="1178" y="48"/>
                  </a:lnTo>
                  <a:lnTo>
                    <a:pt x="1146" y="60"/>
                  </a:lnTo>
                  <a:lnTo>
                    <a:pt x="1114" y="74"/>
                  </a:lnTo>
                  <a:lnTo>
                    <a:pt x="1084" y="88"/>
                  </a:lnTo>
                  <a:lnTo>
                    <a:pt x="1053" y="105"/>
                  </a:lnTo>
                  <a:lnTo>
                    <a:pt x="1024" y="122"/>
                  </a:lnTo>
                  <a:lnTo>
                    <a:pt x="995" y="141"/>
                  </a:lnTo>
                  <a:lnTo>
                    <a:pt x="967" y="160"/>
                  </a:lnTo>
                  <a:lnTo>
                    <a:pt x="940" y="182"/>
                  </a:lnTo>
                  <a:lnTo>
                    <a:pt x="913" y="204"/>
                  </a:lnTo>
                  <a:lnTo>
                    <a:pt x="888" y="228"/>
                  </a:lnTo>
                  <a:lnTo>
                    <a:pt x="863" y="253"/>
                  </a:lnTo>
                  <a:lnTo>
                    <a:pt x="840" y="278"/>
                  </a:lnTo>
                  <a:lnTo>
                    <a:pt x="817" y="305"/>
                  </a:lnTo>
                  <a:lnTo>
                    <a:pt x="796" y="332"/>
                  </a:lnTo>
                  <a:lnTo>
                    <a:pt x="776" y="362"/>
                  </a:lnTo>
                  <a:lnTo>
                    <a:pt x="776" y="362"/>
                  </a:lnTo>
                  <a:lnTo>
                    <a:pt x="744" y="400"/>
                  </a:lnTo>
                  <a:lnTo>
                    <a:pt x="713" y="436"/>
                  </a:lnTo>
                  <a:lnTo>
                    <a:pt x="682" y="470"/>
                  </a:lnTo>
                  <a:lnTo>
                    <a:pt x="651" y="500"/>
                  </a:lnTo>
                  <a:lnTo>
                    <a:pt x="618" y="529"/>
                  </a:lnTo>
                  <a:lnTo>
                    <a:pt x="584" y="555"/>
                  </a:lnTo>
                  <a:lnTo>
                    <a:pt x="567" y="567"/>
                  </a:lnTo>
                  <a:lnTo>
                    <a:pt x="551" y="578"/>
                  </a:lnTo>
                  <a:lnTo>
                    <a:pt x="534" y="588"/>
                  </a:lnTo>
                  <a:lnTo>
                    <a:pt x="516" y="598"/>
                  </a:lnTo>
                  <a:lnTo>
                    <a:pt x="497" y="608"/>
                  </a:lnTo>
                  <a:lnTo>
                    <a:pt x="479" y="616"/>
                  </a:lnTo>
                  <a:lnTo>
                    <a:pt x="459" y="624"/>
                  </a:lnTo>
                  <a:lnTo>
                    <a:pt x="439" y="632"/>
                  </a:lnTo>
                  <a:lnTo>
                    <a:pt x="419" y="637"/>
                  </a:lnTo>
                  <a:lnTo>
                    <a:pt x="399" y="644"/>
                  </a:lnTo>
                  <a:lnTo>
                    <a:pt x="377" y="649"/>
                  </a:lnTo>
                  <a:lnTo>
                    <a:pt x="355" y="653"/>
                  </a:lnTo>
                  <a:lnTo>
                    <a:pt x="332" y="658"/>
                  </a:lnTo>
                  <a:lnTo>
                    <a:pt x="310" y="660"/>
                  </a:lnTo>
                  <a:lnTo>
                    <a:pt x="286" y="662"/>
                  </a:lnTo>
                  <a:lnTo>
                    <a:pt x="262" y="664"/>
                  </a:lnTo>
                  <a:lnTo>
                    <a:pt x="236" y="666"/>
                  </a:lnTo>
                  <a:lnTo>
                    <a:pt x="210" y="666"/>
                  </a:lnTo>
                  <a:lnTo>
                    <a:pt x="183" y="666"/>
                  </a:lnTo>
                  <a:lnTo>
                    <a:pt x="156" y="664"/>
                  </a:lnTo>
                  <a:lnTo>
                    <a:pt x="156" y="664"/>
                  </a:lnTo>
                  <a:lnTo>
                    <a:pt x="140" y="664"/>
                  </a:lnTo>
                  <a:lnTo>
                    <a:pt x="125" y="666"/>
                  </a:lnTo>
                  <a:lnTo>
                    <a:pt x="111" y="669"/>
                  </a:lnTo>
                  <a:lnTo>
                    <a:pt x="96" y="673"/>
                  </a:lnTo>
                  <a:lnTo>
                    <a:pt x="83" y="679"/>
                  </a:lnTo>
                  <a:lnTo>
                    <a:pt x="70" y="686"/>
                  </a:lnTo>
                  <a:lnTo>
                    <a:pt x="58" y="695"/>
                  </a:lnTo>
                  <a:lnTo>
                    <a:pt x="48" y="704"/>
                  </a:lnTo>
                  <a:lnTo>
                    <a:pt x="38" y="714"/>
                  </a:lnTo>
                  <a:lnTo>
                    <a:pt x="29" y="725"/>
                  </a:lnTo>
                  <a:lnTo>
                    <a:pt x="21" y="738"/>
                  </a:lnTo>
                  <a:lnTo>
                    <a:pt x="13" y="751"/>
                  </a:lnTo>
                  <a:lnTo>
                    <a:pt x="9" y="765"/>
                  </a:lnTo>
                  <a:lnTo>
                    <a:pt x="4" y="779"/>
                  </a:lnTo>
                  <a:lnTo>
                    <a:pt x="1" y="794"/>
                  </a:lnTo>
                  <a:lnTo>
                    <a:pt x="0" y="810"/>
                  </a:lnTo>
                  <a:lnTo>
                    <a:pt x="0" y="810"/>
                  </a:lnTo>
                  <a:lnTo>
                    <a:pt x="0" y="830"/>
                  </a:lnTo>
                  <a:lnTo>
                    <a:pt x="2" y="849"/>
                  </a:lnTo>
                  <a:lnTo>
                    <a:pt x="6" y="867"/>
                  </a:lnTo>
                  <a:lnTo>
                    <a:pt x="12" y="884"/>
                  </a:lnTo>
                  <a:lnTo>
                    <a:pt x="20" y="900"/>
                  </a:lnTo>
                  <a:lnTo>
                    <a:pt x="28" y="915"/>
                  </a:lnTo>
                  <a:lnTo>
                    <a:pt x="39" y="929"/>
                  </a:lnTo>
                  <a:lnTo>
                    <a:pt x="50" y="942"/>
                  </a:lnTo>
                  <a:lnTo>
                    <a:pt x="64" y="955"/>
                  </a:lnTo>
                  <a:lnTo>
                    <a:pt x="77" y="966"/>
                  </a:lnTo>
                  <a:lnTo>
                    <a:pt x="93" y="976"/>
                  </a:lnTo>
                  <a:lnTo>
                    <a:pt x="109" y="986"/>
                  </a:lnTo>
                  <a:lnTo>
                    <a:pt x="127" y="995"/>
                  </a:lnTo>
                  <a:lnTo>
                    <a:pt x="145" y="1003"/>
                  </a:lnTo>
                  <a:lnTo>
                    <a:pt x="163" y="1010"/>
                  </a:lnTo>
                  <a:lnTo>
                    <a:pt x="182" y="1017"/>
                  </a:lnTo>
                  <a:lnTo>
                    <a:pt x="202" y="1022"/>
                  </a:lnTo>
                  <a:lnTo>
                    <a:pt x="222" y="1027"/>
                  </a:lnTo>
                  <a:lnTo>
                    <a:pt x="244" y="1031"/>
                  </a:lnTo>
                  <a:lnTo>
                    <a:pt x="264" y="1035"/>
                  </a:lnTo>
                  <a:lnTo>
                    <a:pt x="285" y="1037"/>
                  </a:lnTo>
                  <a:lnTo>
                    <a:pt x="307" y="1039"/>
                  </a:lnTo>
                  <a:lnTo>
                    <a:pt x="349" y="1041"/>
                  </a:lnTo>
                  <a:lnTo>
                    <a:pt x="391" y="1040"/>
                  </a:lnTo>
                  <a:lnTo>
                    <a:pt x="430" y="1038"/>
                  </a:lnTo>
                  <a:lnTo>
                    <a:pt x="468" y="1034"/>
                  </a:lnTo>
                  <a:lnTo>
                    <a:pt x="503" y="1026"/>
                  </a:lnTo>
                  <a:lnTo>
                    <a:pt x="503" y="1026"/>
                  </a:lnTo>
                  <a:lnTo>
                    <a:pt x="581" y="1010"/>
                  </a:lnTo>
                  <a:lnTo>
                    <a:pt x="709" y="985"/>
                  </a:lnTo>
                  <a:lnTo>
                    <a:pt x="709" y="985"/>
                  </a:lnTo>
                  <a:lnTo>
                    <a:pt x="384" y="1806"/>
                  </a:lnTo>
                  <a:lnTo>
                    <a:pt x="203" y="2259"/>
                  </a:lnTo>
                  <a:lnTo>
                    <a:pt x="203" y="2259"/>
                  </a:lnTo>
                  <a:lnTo>
                    <a:pt x="197" y="2276"/>
                  </a:lnTo>
                  <a:lnTo>
                    <a:pt x="194" y="2293"/>
                  </a:lnTo>
                  <a:lnTo>
                    <a:pt x="193" y="2309"/>
                  </a:lnTo>
                  <a:lnTo>
                    <a:pt x="193" y="2324"/>
                  </a:lnTo>
                  <a:lnTo>
                    <a:pt x="194" y="2340"/>
                  </a:lnTo>
                  <a:lnTo>
                    <a:pt x="197" y="2355"/>
                  </a:lnTo>
                  <a:lnTo>
                    <a:pt x="202" y="2368"/>
                  </a:lnTo>
                  <a:lnTo>
                    <a:pt x="208" y="2382"/>
                  </a:lnTo>
                  <a:lnTo>
                    <a:pt x="215" y="2394"/>
                  </a:lnTo>
                  <a:lnTo>
                    <a:pt x="224" y="2405"/>
                  </a:lnTo>
                  <a:lnTo>
                    <a:pt x="233" y="2417"/>
                  </a:lnTo>
                  <a:lnTo>
                    <a:pt x="245" y="2427"/>
                  </a:lnTo>
                  <a:lnTo>
                    <a:pt x="257" y="2436"/>
                  </a:lnTo>
                  <a:lnTo>
                    <a:pt x="269" y="2444"/>
                  </a:lnTo>
                  <a:lnTo>
                    <a:pt x="283" y="2450"/>
                  </a:lnTo>
                  <a:lnTo>
                    <a:pt x="298" y="2457"/>
                  </a:lnTo>
                  <a:lnTo>
                    <a:pt x="298" y="2457"/>
                  </a:lnTo>
                  <a:lnTo>
                    <a:pt x="313" y="2462"/>
                  </a:lnTo>
                  <a:lnTo>
                    <a:pt x="328" y="2464"/>
                  </a:lnTo>
                  <a:lnTo>
                    <a:pt x="344" y="2466"/>
                  </a:lnTo>
                  <a:lnTo>
                    <a:pt x="358" y="2466"/>
                  </a:lnTo>
                  <a:lnTo>
                    <a:pt x="374" y="2464"/>
                  </a:lnTo>
                  <a:lnTo>
                    <a:pt x="389" y="2462"/>
                  </a:lnTo>
                  <a:lnTo>
                    <a:pt x="402" y="2457"/>
                  </a:lnTo>
                  <a:lnTo>
                    <a:pt x="416" y="2452"/>
                  </a:lnTo>
                  <a:lnTo>
                    <a:pt x="429" y="2444"/>
                  </a:lnTo>
                  <a:lnTo>
                    <a:pt x="442" y="2436"/>
                  </a:lnTo>
                  <a:lnTo>
                    <a:pt x="453" y="2427"/>
                  </a:lnTo>
                  <a:lnTo>
                    <a:pt x="464" y="2416"/>
                  </a:lnTo>
                  <a:lnTo>
                    <a:pt x="473" y="2404"/>
                  </a:lnTo>
                  <a:lnTo>
                    <a:pt x="482" y="2392"/>
                  </a:lnTo>
                  <a:lnTo>
                    <a:pt x="489" y="2378"/>
                  </a:lnTo>
                  <a:lnTo>
                    <a:pt x="495" y="2364"/>
                  </a:lnTo>
                  <a:lnTo>
                    <a:pt x="495" y="2364"/>
                  </a:lnTo>
                  <a:lnTo>
                    <a:pt x="683" y="1923"/>
                  </a:lnTo>
                  <a:lnTo>
                    <a:pt x="899" y="1413"/>
                  </a:lnTo>
                  <a:lnTo>
                    <a:pt x="899" y="1413"/>
                  </a:lnTo>
                  <a:lnTo>
                    <a:pt x="919" y="1431"/>
                  </a:lnTo>
                  <a:lnTo>
                    <a:pt x="941" y="1449"/>
                  </a:lnTo>
                  <a:lnTo>
                    <a:pt x="941" y="1449"/>
                  </a:lnTo>
                  <a:lnTo>
                    <a:pt x="797" y="1813"/>
                  </a:lnTo>
                  <a:lnTo>
                    <a:pt x="797" y="1813"/>
                  </a:lnTo>
                  <a:lnTo>
                    <a:pt x="792" y="1831"/>
                  </a:lnTo>
                  <a:lnTo>
                    <a:pt x="789" y="1848"/>
                  </a:lnTo>
                  <a:lnTo>
                    <a:pt x="787" y="1864"/>
                  </a:lnTo>
                  <a:lnTo>
                    <a:pt x="787" y="1880"/>
                  </a:lnTo>
                  <a:lnTo>
                    <a:pt x="788" y="1896"/>
                  </a:lnTo>
                  <a:lnTo>
                    <a:pt x="791" y="1910"/>
                  </a:lnTo>
                  <a:lnTo>
                    <a:pt x="796" y="1924"/>
                  </a:lnTo>
                  <a:lnTo>
                    <a:pt x="803" y="1937"/>
                  </a:lnTo>
                  <a:lnTo>
                    <a:pt x="809" y="1950"/>
                  </a:lnTo>
                  <a:lnTo>
                    <a:pt x="818" y="1961"/>
                  </a:lnTo>
                  <a:lnTo>
                    <a:pt x="828" y="1972"/>
                  </a:lnTo>
                  <a:lnTo>
                    <a:pt x="838" y="1982"/>
                  </a:lnTo>
                  <a:lnTo>
                    <a:pt x="851" y="1991"/>
                  </a:lnTo>
                  <a:lnTo>
                    <a:pt x="863" y="1999"/>
                  </a:lnTo>
                  <a:lnTo>
                    <a:pt x="878" y="2006"/>
                  </a:lnTo>
                  <a:lnTo>
                    <a:pt x="892" y="2012"/>
                  </a:lnTo>
                  <a:lnTo>
                    <a:pt x="892" y="2012"/>
                  </a:lnTo>
                  <a:lnTo>
                    <a:pt x="907" y="2016"/>
                  </a:lnTo>
                  <a:lnTo>
                    <a:pt x="923" y="2019"/>
                  </a:lnTo>
                  <a:lnTo>
                    <a:pt x="937" y="2021"/>
                  </a:lnTo>
                  <a:lnTo>
                    <a:pt x="953" y="2021"/>
                  </a:lnTo>
                  <a:lnTo>
                    <a:pt x="968" y="2019"/>
                  </a:lnTo>
                  <a:lnTo>
                    <a:pt x="982" y="2016"/>
                  </a:lnTo>
                  <a:lnTo>
                    <a:pt x="996" y="2012"/>
                  </a:lnTo>
                  <a:lnTo>
                    <a:pt x="1011" y="2006"/>
                  </a:lnTo>
                  <a:lnTo>
                    <a:pt x="1023" y="1999"/>
                  </a:lnTo>
                  <a:lnTo>
                    <a:pt x="1035" y="1991"/>
                  </a:lnTo>
                  <a:lnTo>
                    <a:pt x="1047" y="1981"/>
                  </a:lnTo>
                  <a:lnTo>
                    <a:pt x="1058" y="1971"/>
                  </a:lnTo>
                  <a:lnTo>
                    <a:pt x="1067" y="1960"/>
                  </a:lnTo>
                  <a:lnTo>
                    <a:pt x="1076" y="1947"/>
                  </a:lnTo>
                  <a:lnTo>
                    <a:pt x="1084" y="1933"/>
                  </a:lnTo>
                  <a:lnTo>
                    <a:pt x="1089" y="1918"/>
                  </a:lnTo>
                  <a:lnTo>
                    <a:pt x="1089" y="1918"/>
                  </a:lnTo>
                  <a:lnTo>
                    <a:pt x="1226" y="1597"/>
                  </a:lnTo>
                  <a:lnTo>
                    <a:pt x="1226" y="1597"/>
                  </a:lnTo>
                  <a:lnTo>
                    <a:pt x="1266" y="1607"/>
                  </a:lnTo>
                  <a:lnTo>
                    <a:pt x="1266" y="1607"/>
                  </a:lnTo>
                  <a:lnTo>
                    <a:pt x="1186" y="1813"/>
                  </a:lnTo>
                  <a:lnTo>
                    <a:pt x="1186" y="1813"/>
                  </a:lnTo>
                  <a:lnTo>
                    <a:pt x="1180" y="1831"/>
                  </a:lnTo>
                  <a:lnTo>
                    <a:pt x="1177" y="1847"/>
                  </a:lnTo>
                  <a:lnTo>
                    <a:pt x="1175" y="1864"/>
                  </a:lnTo>
                  <a:lnTo>
                    <a:pt x="1175" y="1880"/>
                  </a:lnTo>
                  <a:lnTo>
                    <a:pt x="1177" y="1894"/>
                  </a:lnTo>
                  <a:lnTo>
                    <a:pt x="1180" y="1909"/>
                  </a:lnTo>
                  <a:lnTo>
                    <a:pt x="1185" y="1924"/>
                  </a:lnTo>
                  <a:lnTo>
                    <a:pt x="1191" y="1937"/>
                  </a:lnTo>
                  <a:lnTo>
                    <a:pt x="1198" y="1950"/>
                  </a:lnTo>
                  <a:lnTo>
                    <a:pt x="1206" y="1961"/>
                  </a:lnTo>
                  <a:lnTo>
                    <a:pt x="1216" y="1972"/>
                  </a:lnTo>
                  <a:lnTo>
                    <a:pt x="1228" y="1982"/>
                  </a:lnTo>
                  <a:lnTo>
                    <a:pt x="1239" y="1991"/>
                  </a:lnTo>
                  <a:lnTo>
                    <a:pt x="1252" y="1999"/>
                  </a:lnTo>
                  <a:lnTo>
                    <a:pt x="1266" y="2006"/>
                  </a:lnTo>
                  <a:lnTo>
                    <a:pt x="1280" y="2012"/>
                  </a:lnTo>
                  <a:lnTo>
                    <a:pt x="1280" y="2012"/>
                  </a:lnTo>
                  <a:lnTo>
                    <a:pt x="1296" y="2016"/>
                  </a:lnTo>
                  <a:lnTo>
                    <a:pt x="1311" y="2019"/>
                  </a:lnTo>
                  <a:lnTo>
                    <a:pt x="1327" y="2021"/>
                  </a:lnTo>
                  <a:lnTo>
                    <a:pt x="1341" y="2021"/>
                  </a:lnTo>
                  <a:lnTo>
                    <a:pt x="1356" y="2019"/>
                  </a:lnTo>
                  <a:lnTo>
                    <a:pt x="1370" y="2016"/>
                  </a:lnTo>
                  <a:lnTo>
                    <a:pt x="1385" y="2012"/>
                  </a:lnTo>
                  <a:lnTo>
                    <a:pt x="1399" y="2006"/>
                  </a:lnTo>
                  <a:lnTo>
                    <a:pt x="1412" y="1999"/>
                  </a:lnTo>
                  <a:lnTo>
                    <a:pt x="1424" y="1991"/>
                  </a:lnTo>
                  <a:lnTo>
                    <a:pt x="1436" y="1981"/>
                  </a:lnTo>
                  <a:lnTo>
                    <a:pt x="1446" y="1971"/>
                  </a:lnTo>
                  <a:lnTo>
                    <a:pt x="1456" y="1960"/>
                  </a:lnTo>
                  <a:lnTo>
                    <a:pt x="1465" y="1946"/>
                  </a:lnTo>
                  <a:lnTo>
                    <a:pt x="1472" y="1933"/>
                  </a:lnTo>
                  <a:lnTo>
                    <a:pt x="1478" y="1918"/>
                  </a:lnTo>
                  <a:lnTo>
                    <a:pt x="1478" y="1918"/>
                  </a:lnTo>
                  <a:lnTo>
                    <a:pt x="1608" y="1614"/>
                  </a:lnTo>
                  <a:lnTo>
                    <a:pt x="1608" y="1614"/>
                  </a:lnTo>
                  <a:lnTo>
                    <a:pt x="1632" y="1609"/>
                  </a:lnTo>
                  <a:lnTo>
                    <a:pt x="1657" y="1603"/>
                  </a:lnTo>
                  <a:lnTo>
                    <a:pt x="1657" y="1603"/>
                  </a:lnTo>
                  <a:lnTo>
                    <a:pt x="1574" y="1813"/>
                  </a:lnTo>
                  <a:lnTo>
                    <a:pt x="1574" y="1813"/>
                  </a:lnTo>
                  <a:lnTo>
                    <a:pt x="1570" y="1830"/>
                  </a:lnTo>
                  <a:lnTo>
                    <a:pt x="1566" y="1847"/>
                  </a:lnTo>
                  <a:lnTo>
                    <a:pt x="1564" y="1864"/>
                  </a:lnTo>
                  <a:lnTo>
                    <a:pt x="1564" y="1880"/>
                  </a:lnTo>
                  <a:lnTo>
                    <a:pt x="1565" y="1894"/>
                  </a:lnTo>
                  <a:lnTo>
                    <a:pt x="1568" y="1909"/>
                  </a:lnTo>
                  <a:lnTo>
                    <a:pt x="1573" y="1924"/>
                  </a:lnTo>
                  <a:lnTo>
                    <a:pt x="1580" y="1936"/>
                  </a:lnTo>
                  <a:lnTo>
                    <a:pt x="1586" y="1950"/>
                  </a:lnTo>
                  <a:lnTo>
                    <a:pt x="1595" y="1961"/>
                  </a:lnTo>
                  <a:lnTo>
                    <a:pt x="1604" y="1972"/>
                  </a:lnTo>
                  <a:lnTo>
                    <a:pt x="1616" y="1981"/>
                  </a:lnTo>
                  <a:lnTo>
                    <a:pt x="1628" y="1990"/>
                  </a:lnTo>
                  <a:lnTo>
                    <a:pt x="1640" y="1999"/>
                  </a:lnTo>
                  <a:lnTo>
                    <a:pt x="1655" y="2006"/>
                  </a:lnTo>
                  <a:lnTo>
                    <a:pt x="1670" y="2012"/>
                  </a:lnTo>
                  <a:lnTo>
                    <a:pt x="1670" y="2012"/>
                  </a:lnTo>
                  <a:lnTo>
                    <a:pt x="1684" y="2016"/>
                  </a:lnTo>
                  <a:lnTo>
                    <a:pt x="1700" y="2019"/>
                  </a:lnTo>
                  <a:lnTo>
                    <a:pt x="1715" y="2021"/>
                  </a:lnTo>
                  <a:lnTo>
                    <a:pt x="1730" y="2021"/>
                  </a:lnTo>
                  <a:lnTo>
                    <a:pt x="1745" y="2019"/>
                  </a:lnTo>
                  <a:lnTo>
                    <a:pt x="1760" y="2016"/>
                  </a:lnTo>
                  <a:lnTo>
                    <a:pt x="1773" y="2012"/>
                  </a:lnTo>
                  <a:lnTo>
                    <a:pt x="1787" y="2006"/>
                  </a:lnTo>
                  <a:lnTo>
                    <a:pt x="1800" y="1999"/>
                  </a:lnTo>
                  <a:lnTo>
                    <a:pt x="1812" y="1991"/>
                  </a:lnTo>
                  <a:lnTo>
                    <a:pt x="1824" y="1981"/>
                  </a:lnTo>
                  <a:lnTo>
                    <a:pt x="1835" y="1971"/>
                  </a:lnTo>
                  <a:lnTo>
                    <a:pt x="1844" y="1960"/>
                  </a:lnTo>
                  <a:lnTo>
                    <a:pt x="1853" y="1946"/>
                  </a:lnTo>
                  <a:lnTo>
                    <a:pt x="1861" y="1933"/>
                  </a:lnTo>
                  <a:lnTo>
                    <a:pt x="1866" y="1918"/>
                  </a:lnTo>
                  <a:lnTo>
                    <a:pt x="1866" y="1918"/>
                  </a:lnTo>
                  <a:lnTo>
                    <a:pt x="2204" y="1125"/>
                  </a:lnTo>
                  <a:lnTo>
                    <a:pt x="2204" y="1125"/>
                  </a:lnTo>
                  <a:lnTo>
                    <a:pt x="2218" y="1085"/>
                  </a:lnTo>
                  <a:lnTo>
                    <a:pt x="2231" y="1046"/>
                  </a:lnTo>
                  <a:lnTo>
                    <a:pt x="2242" y="1007"/>
                  </a:lnTo>
                  <a:lnTo>
                    <a:pt x="2251" y="967"/>
                  </a:lnTo>
                  <a:lnTo>
                    <a:pt x="2258" y="927"/>
                  </a:lnTo>
                  <a:lnTo>
                    <a:pt x="2262" y="887"/>
                  </a:lnTo>
                  <a:lnTo>
                    <a:pt x="2265" y="847"/>
                  </a:lnTo>
                  <a:lnTo>
                    <a:pt x="2265" y="807"/>
                  </a:lnTo>
                  <a:lnTo>
                    <a:pt x="2263" y="768"/>
                  </a:lnTo>
                  <a:lnTo>
                    <a:pt x="2260" y="729"/>
                  </a:lnTo>
                  <a:lnTo>
                    <a:pt x="2256" y="689"/>
                  </a:lnTo>
                  <a:lnTo>
                    <a:pt x="2248" y="651"/>
                  </a:lnTo>
                  <a:lnTo>
                    <a:pt x="2240" y="613"/>
                  </a:lnTo>
                  <a:lnTo>
                    <a:pt x="2229" y="576"/>
                  </a:lnTo>
                  <a:lnTo>
                    <a:pt x="2216" y="538"/>
                  </a:lnTo>
                  <a:lnTo>
                    <a:pt x="2202" y="501"/>
                  </a:lnTo>
                  <a:lnTo>
                    <a:pt x="2186" y="466"/>
                  </a:lnTo>
                  <a:lnTo>
                    <a:pt x="2169" y="431"/>
                  </a:lnTo>
                  <a:lnTo>
                    <a:pt x="2150" y="397"/>
                  </a:lnTo>
                  <a:lnTo>
                    <a:pt x="2128" y="364"/>
                  </a:lnTo>
                  <a:lnTo>
                    <a:pt x="2106" y="331"/>
                  </a:lnTo>
                  <a:lnTo>
                    <a:pt x="2082" y="301"/>
                  </a:lnTo>
                  <a:lnTo>
                    <a:pt x="2056" y="271"/>
                  </a:lnTo>
                  <a:lnTo>
                    <a:pt x="2029" y="241"/>
                  </a:lnTo>
                  <a:lnTo>
                    <a:pt x="2000" y="214"/>
                  </a:lnTo>
                  <a:lnTo>
                    <a:pt x="1971" y="188"/>
                  </a:lnTo>
                  <a:lnTo>
                    <a:pt x="1938" y="164"/>
                  </a:lnTo>
                  <a:lnTo>
                    <a:pt x="1906" y="140"/>
                  </a:lnTo>
                  <a:lnTo>
                    <a:pt x="1872" y="118"/>
                  </a:lnTo>
                  <a:lnTo>
                    <a:pt x="1836" y="97"/>
                  </a:lnTo>
                  <a:lnTo>
                    <a:pt x="1799" y="79"/>
                  </a:lnTo>
                  <a:lnTo>
                    <a:pt x="1761" y="62"/>
                  </a:lnTo>
                  <a:lnTo>
                    <a:pt x="1761" y="62"/>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
          <p:nvSpPr>
            <p:cNvPr id="8" name="Rectangle 37">
              <a:extLst>
                <a:ext uri="{FF2B5EF4-FFF2-40B4-BE49-F238E27FC236}">
                  <a16:creationId xmlns:a16="http://schemas.microsoft.com/office/drawing/2014/main" id="{968D887A-9673-4643-A16A-546F1F01B566}"/>
                </a:ext>
              </a:extLst>
            </p:cNvPr>
            <p:cNvSpPr>
              <a:spLocks noChangeArrowheads="1"/>
            </p:cNvSpPr>
            <p:nvPr/>
          </p:nvSpPr>
          <p:spPr bwMode="auto">
            <a:xfrm>
              <a:off x="7264400" y="3221038"/>
              <a:ext cx="74613" cy="74613"/>
            </a:xfrm>
            <a:prstGeom prst="rect">
              <a:avLst/>
            </a:prstGeom>
            <a:solidFill>
              <a:srgbClr val="0094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grpSp>
      <p:sp>
        <p:nvSpPr>
          <p:cNvPr id="3" name="Symbol zastępczy tekstu 2">
            <a:extLst>
              <a:ext uri="{FF2B5EF4-FFF2-40B4-BE49-F238E27FC236}">
                <a16:creationId xmlns:a16="http://schemas.microsoft.com/office/drawing/2014/main" id="{73DA9334-2BB9-40D3-BE8B-EE352E5CEADA}"/>
              </a:ext>
            </a:extLst>
          </p:cNvPr>
          <p:cNvSpPr>
            <a:spLocks noGrp="1"/>
          </p:cNvSpPr>
          <p:nvPr>
            <p:ph type="body" sz="quarter" idx="10"/>
          </p:nvPr>
        </p:nvSpPr>
        <p:spPr>
          <a:xfrm>
            <a:off x="522812" y="908050"/>
            <a:ext cx="8014944" cy="4336343"/>
          </a:xfrm>
          <a:prstGeom prst="roundRect">
            <a:avLst>
              <a:gd name="adj" fmla="val 2589"/>
            </a:avLst>
          </a:prstGeom>
          <a:solidFill>
            <a:srgbClr val="EEE9E6"/>
          </a:solidFill>
          <a:ln>
            <a:noFill/>
            <a:prstDash val="dash"/>
          </a:ln>
        </p:spPr>
        <p:txBody>
          <a:bodyPr/>
          <a:lstStyle/>
          <a:p>
            <a:pPr algn="l">
              <a:lnSpc>
                <a:spcPct val="100000"/>
              </a:lnSpc>
            </a:pPr>
            <a:r>
              <a:rPr lang="pl-PL" sz="1400" dirty="0"/>
              <a:t>Na ubogość Polski w łatwo dostępne zasoby wodne wskazuje ponad </a:t>
            </a:r>
            <a:r>
              <a:rPr lang="pl-PL" sz="1400" b="1" dirty="0"/>
              <a:t>sześciu na dziesięciu respondentów </a:t>
            </a:r>
            <a:r>
              <a:rPr lang="pl-PL" sz="1400" dirty="0"/>
              <a:t>(61%). Natomiast 31% określa, że kraj nie ma w tej kwestii problemu. Na brak tych zasobów częściej wskazują </a:t>
            </a:r>
            <a:r>
              <a:rPr lang="pl-PL" sz="1400" b="1" dirty="0"/>
              <a:t>osoby starsze </a:t>
            </a:r>
            <a:r>
              <a:rPr lang="pl-PL" sz="1400" dirty="0"/>
              <a:t>(66%) </a:t>
            </a:r>
            <a:br>
              <a:rPr lang="pl-PL" sz="1400" dirty="0"/>
            </a:br>
            <a:r>
              <a:rPr lang="pl-PL" sz="1400" dirty="0"/>
              <a:t>i o statusie </a:t>
            </a:r>
            <a:r>
              <a:rPr lang="pl-PL" sz="1400" b="1" dirty="0"/>
              <a:t>emerytów i rencistów </a:t>
            </a:r>
            <a:r>
              <a:rPr lang="pl-PL" sz="1400" dirty="0"/>
              <a:t>(65%). Najmniej negatywnych wskazań widocznych jest wśród </a:t>
            </a:r>
            <a:r>
              <a:rPr lang="pl-PL" sz="1400" b="1" dirty="0"/>
              <a:t>najmłodszej grupy </a:t>
            </a:r>
            <a:r>
              <a:rPr lang="pl-PL" sz="1400" dirty="0"/>
              <a:t>(43%) oraz w grupie </a:t>
            </a:r>
            <a:r>
              <a:rPr lang="pl-PL" sz="1400" b="1" dirty="0"/>
              <a:t>uczniów i studentów </a:t>
            </a:r>
            <a:r>
              <a:rPr lang="pl-PL" sz="1400" dirty="0"/>
              <a:t>(42%).</a:t>
            </a:r>
          </a:p>
          <a:p>
            <a:pPr algn="l">
              <a:lnSpc>
                <a:spcPct val="100000"/>
              </a:lnSpc>
            </a:pPr>
            <a:r>
              <a:rPr lang="pl-PL" sz="1400" b="1" dirty="0"/>
              <a:t>Tworzenie zbiorników retencyjnych </a:t>
            </a:r>
            <a:r>
              <a:rPr lang="pl-PL" sz="1400" dirty="0"/>
              <a:t>(36%), </a:t>
            </a:r>
            <a:r>
              <a:rPr lang="pl-PL" sz="1400" b="1" dirty="0"/>
              <a:t>zbieranie i wykorzystywanie wody deszczowej </a:t>
            </a:r>
            <a:r>
              <a:rPr lang="pl-PL" sz="1400" dirty="0"/>
              <a:t>(34%), </a:t>
            </a:r>
            <a:r>
              <a:rPr lang="pl-PL" sz="1400" b="1" dirty="0"/>
              <a:t>oszczędzanie wody </a:t>
            </a:r>
            <a:br>
              <a:rPr lang="pl-PL" sz="1400" b="1" dirty="0"/>
            </a:br>
            <a:r>
              <a:rPr lang="pl-PL" sz="1400" b="1" dirty="0"/>
              <a:t>w gospodarstwie domowym </a:t>
            </a:r>
            <a:r>
              <a:rPr lang="pl-PL" sz="1400" dirty="0"/>
              <a:t>(28%), </a:t>
            </a:r>
            <a:r>
              <a:rPr lang="pl-PL" sz="1400" b="1" dirty="0"/>
              <a:t>budowa lub rozbudowa systemów melioracyjnych </a:t>
            </a:r>
            <a:r>
              <a:rPr lang="pl-PL" sz="1400" dirty="0"/>
              <a:t>(17%) </a:t>
            </a:r>
            <a:r>
              <a:rPr lang="pl-PL" sz="1400" b="1" dirty="0"/>
              <a:t>oraz sadzenie drzew </a:t>
            </a:r>
            <a:br>
              <a:rPr lang="pl-PL" sz="1400" b="1" dirty="0"/>
            </a:br>
            <a:r>
              <a:rPr lang="pl-PL" sz="1400" b="1" dirty="0"/>
              <a:t>i krzewów </a:t>
            </a:r>
            <a:r>
              <a:rPr lang="pl-PL" sz="1400" dirty="0"/>
              <a:t>(16%) są najbardziej skutecznymi sposobami na przeciwdziałanie zjawisku suszy w opinii badanych. Analiza odpowiedzi ze względu na </a:t>
            </a:r>
            <a:r>
              <a:rPr lang="pl-PL" sz="1400" dirty="0">
                <a:latin typeface="+mj-lt"/>
              </a:rPr>
              <a:t>cechy społeczno-demograficzne wykazała, że</a:t>
            </a:r>
            <a:r>
              <a:rPr lang="pl-PL" sz="1400" dirty="0"/>
              <a:t>:</a:t>
            </a:r>
          </a:p>
          <a:p>
            <a:pPr lvl="1"/>
            <a:r>
              <a:rPr lang="pl-PL" sz="1400" dirty="0"/>
              <a:t>Częściej kobiety wskazują na konieczność oszczędzania wody w gospodarstwie domowym (32% vs 23% mężczyzn). Natomiast mężczyźni zwracają uwagę na konieczność tworzenia zbiorników retencyjnych (44% vs 28% kobiet), </a:t>
            </a:r>
            <a:br>
              <a:rPr lang="pl-PL" sz="1400" dirty="0"/>
            </a:br>
            <a:r>
              <a:rPr lang="pl-PL" sz="1400" dirty="0"/>
              <a:t>aby zmniejszyć zjawisko suszy.</a:t>
            </a:r>
          </a:p>
          <a:p>
            <a:pPr lvl="1"/>
            <a:r>
              <a:rPr lang="pl-PL" sz="1400" dirty="0"/>
              <a:t>Pracujący częściej niż pozostałe grupy ze względu na status zawodowym wskazują na tworzenie zbiorników retencyjnych (41%), uczniowie i studenci na oszczędzanie wody w gospodarstwie domowy (46%), a niepracujący na budowę lub rozbudowę systemów melioracyjnych (28%). Wśród emerytów i rencistów nie zauważono istotnych różnic. </a:t>
            </a:r>
          </a:p>
          <a:p>
            <a:pPr algn="l"/>
            <a:endParaRPr lang="pl-PL" sz="1200" dirty="0"/>
          </a:p>
          <a:p>
            <a:pPr algn="l"/>
            <a:endParaRPr lang="pl-PL" sz="1200" dirty="0"/>
          </a:p>
          <a:p>
            <a:pPr algn="l"/>
            <a:endParaRPr lang="pl-PL" sz="1200" dirty="0"/>
          </a:p>
        </p:txBody>
      </p:sp>
      <p:sp>
        <p:nvSpPr>
          <p:cNvPr id="9" name="Prostokąt 8">
            <a:extLst>
              <a:ext uri="{FF2B5EF4-FFF2-40B4-BE49-F238E27FC236}">
                <a16:creationId xmlns:a16="http://schemas.microsoft.com/office/drawing/2014/main" id="{65FE7F5C-DB24-4F48-8704-B153C7CBC6B7}"/>
              </a:ext>
            </a:extLst>
          </p:cNvPr>
          <p:cNvSpPr/>
          <p:nvPr/>
        </p:nvSpPr>
        <p:spPr>
          <a:xfrm>
            <a:off x="7257271" y="81234"/>
            <a:ext cx="1319652" cy="507831"/>
          </a:xfrm>
          <a:prstGeom prst="rect">
            <a:avLst/>
          </a:prstGeom>
        </p:spPr>
        <p:txBody>
          <a:bodyPr wrap="square">
            <a:spAutoFit/>
          </a:bodyPr>
          <a:lstStyle/>
          <a:p>
            <a:pPr algn="ctr"/>
            <a:r>
              <a:rPr lang="pl-PL" sz="900" dirty="0">
                <a:solidFill>
                  <a:srgbClr val="0094CF"/>
                </a:solidFill>
              </a:rPr>
              <a:t>Badanie jednotematyczne</a:t>
            </a:r>
          </a:p>
          <a:p>
            <a:pPr algn="ctr"/>
            <a:r>
              <a:rPr lang="pl-PL" sz="900" dirty="0">
                <a:solidFill>
                  <a:srgbClr val="0094CF"/>
                </a:solidFill>
              </a:rPr>
              <a:t>Zmiany klimatu</a:t>
            </a:r>
            <a:endParaRPr lang="pl-PL" sz="800" dirty="0">
              <a:solidFill>
                <a:srgbClr val="0094CF"/>
              </a:solidFill>
            </a:endParaRPr>
          </a:p>
        </p:txBody>
      </p:sp>
    </p:spTree>
    <p:extLst>
      <p:ext uri="{BB962C8B-B14F-4D97-AF65-F5344CB8AC3E}">
        <p14:creationId xmlns:p14="http://schemas.microsoft.com/office/powerpoint/2010/main" val="99716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47DDF02-0B14-43DA-84E0-DB06598D6056}"/>
              </a:ext>
            </a:extLst>
          </p:cNvPr>
          <p:cNvSpPr txBox="1"/>
          <p:nvPr/>
        </p:nvSpPr>
        <p:spPr>
          <a:xfrm>
            <a:off x="5773594" y="2022856"/>
            <a:ext cx="2592288" cy="923330"/>
          </a:xfrm>
          <a:prstGeom prst="rect">
            <a:avLst/>
          </a:prstGeom>
          <a:noFill/>
        </p:spPr>
        <p:txBody>
          <a:bodyPr wrap="square" rtlCol="0">
            <a:spAutoFit/>
          </a:bodyPr>
          <a:lstStyle/>
          <a:p>
            <a:pPr algn="r"/>
            <a:r>
              <a:rPr lang="pl-PL">
                <a:solidFill>
                  <a:schemeClr val="tx2"/>
                </a:solidFill>
                <a:latin typeface="Calibri" panose="020F0502020204030204" pitchFamily="34" charset="0"/>
                <a:cs typeface="Calibri" panose="020F0502020204030204" pitchFamily="34" charset="0"/>
              </a:rPr>
              <a:t>Autorki raportu:</a:t>
            </a:r>
          </a:p>
          <a:p>
            <a:pPr algn="r"/>
            <a:r>
              <a:rPr lang="pl-PL">
                <a:solidFill>
                  <a:schemeClr val="tx2"/>
                </a:solidFill>
                <a:latin typeface="Calibri" panose="020F0502020204030204" pitchFamily="34" charset="0"/>
                <a:cs typeface="Calibri" panose="020F0502020204030204" pitchFamily="34" charset="0"/>
              </a:rPr>
              <a:t>Katarzyna Kępka</a:t>
            </a:r>
          </a:p>
          <a:p>
            <a:pPr algn="r"/>
            <a:r>
              <a:rPr lang="pl-PL">
                <a:solidFill>
                  <a:schemeClr val="tx2"/>
                </a:solidFill>
                <a:latin typeface="Calibri" panose="020F0502020204030204" pitchFamily="34" charset="0"/>
                <a:cs typeface="Calibri" panose="020F0502020204030204" pitchFamily="34" charset="0"/>
              </a:rPr>
              <a:t>Julia Ziomek</a:t>
            </a:r>
            <a:endParaRPr lang="pl-PL" sz="2000">
              <a:solidFill>
                <a:schemeClr val="tx2"/>
              </a:solidFill>
              <a:latin typeface="Calibri" panose="020F0502020204030204" pitchFamily="34" charset="0"/>
              <a:cs typeface="Calibri" panose="020F0502020204030204" pitchFamily="34" charset="0"/>
            </a:endParaRPr>
          </a:p>
        </p:txBody>
      </p:sp>
      <p:sp>
        <p:nvSpPr>
          <p:cNvPr id="3" name="pole tekstowe 2">
            <a:extLst>
              <a:ext uri="{FF2B5EF4-FFF2-40B4-BE49-F238E27FC236}">
                <a16:creationId xmlns:a16="http://schemas.microsoft.com/office/drawing/2014/main" id="{E58B62D9-5D75-42D2-A6D1-6E8035F99E13}"/>
              </a:ext>
            </a:extLst>
          </p:cNvPr>
          <p:cNvSpPr txBox="1"/>
          <p:nvPr/>
        </p:nvSpPr>
        <p:spPr>
          <a:xfrm>
            <a:off x="238944" y="5071700"/>
            <a:ext cx="2808312" cy="716991"/>
          </a:xfrm>
          <a:prstGeom prst="rect">
            <a:avLst/>
          </a:prstGeom>
          <a:noFill/>
        </p:spPr>
        <p:txBody>
          <a:bodyPr wrap="square" rtlCol="0">
            <a:spAutoFit/>
          </a:bodyPr>
          <a:lstStyle/>
          <a:p>
            <a:pPr lvl="0" algn="just">
              <a:lnSpc>
                <a:spcPct val="115000"/>
              </a:lnSpc>
            </a:pPr>
            <a:r>
              <a:rPr lang="pl-PL" sz="1200">
                <a:effectLst/>
                <a:latin typeface="Calibri" panose="020F0502020204030204" pitchFamily="34" charset="0"/>
                <a:ea typeface="Arial" panose="020B0604020202020204" pitchFamily="34" charset="0"/>
                <a:cs typeface="Calibri" panose="020F0502020204030204" pitchFamily="34" charset="0"/>
              </a:rPr>
              <a:t>Opracowane dla Ministerstwa Klimatu</a:t>
            </a:r>
            <a:br>
              <a:rPr lang="pl-PL" sz="1200">
                <a:effectLst/>
                <a:latin typeface="Calibri" panose="020F0502020204030204" pitchFamily="34" charset="0"/>
                <a:ea typeface="Arial" panose="020B0604020202020204" pitchFamily="34" charset="0"/>
                <a:cs typeface="Calibri" panose="020F0502020204030204" pitchFamily="34" charset="0"/>
              </a:rPr>
            </a:br>
            <a:r>
              <a:rPr lang="pl-PL" sz="1200">
                <a:effectLst/>
                <a:latin typeface="Calibri" panose="020F0502020204030204" pitchFamily="34" charset="0"/>
                <a:ea typeface="Arial" panose="020B0604020202020204" pitchFamily="34" charset="0"/>
                <a:cs typeface="Calibri" panose="020F0502020204030204" pitchFamily="34" charset="0"/>
              </a:rPr>
              <a:t>i Środowiska przez </a:t>
            </a:r>
            <a:r>
              <a:rPr lang="pl-PL" sz="1200" spc="-10">
                <a:effectLst/>
                <a:latin typeface="Calibri" panose="020F0502020204030204" pitchFamily="34" charset="0"/>
                <a:ea typeface="Arial" panose="020B0604020202020204" pitchFamily="34" charset="0"/>
                <a:cs typeface="Calibri" panose="020F0502020204030204" pitchFamily="34" charset="0"/>
              </a:rPr>
              <a:t>PBS Sp. z o.o. i BR Spółka z o.o.</a:t>
            </a:r>
            <a:endParaRPr lang="pl-PL" sz="1200">
              <a:effectLst/>
              <a:latin typeface="Calibri" panose="020F0502020204030204" pitchFamily="34" charset="0"/>
              <a:ea typeface="Arial" panose="020B0604020202020204" pitchFamily="34" charset="0"/>
              <a:cs typeface="Calibri" panose="020F0502020204030204" pitchFamily="34" charset="0"/>
            </a:endParaRPr>
          </a:p>
        </p:txBody>
      </p:sp>
      <p:sp>
        <p:nvSpPr>
          <p:cNvPr id="4" name="Prostokąt 3">
            <a:extLst>
              <a:ext uri="{FF2B5EF4-FFF2-40B4-BE49-F238E27FC236}">
                <a16:creationId xmlns:a16="http://schemas.microsoft.com/office/drawing/2014/main" id="{F2CFA80C-CC09-4B50-8234-A44F09775F90}"/>
              </a:ext>
            </a:extLst>
          </p:cNvPr>
          <p:cNvSpPr/>
          <p:nvPr/>
        </p:nvSpPr>
        <p:spPr>
          <a:xfrm>
            <a:off x="0" y="0"/>
            <a:ext cx="2498643" cy="4969042"/>
          </a:xfrm>
          <a:prstGeom prst="rect">
            <a:avLst/>
          </a:prstGeom>
          <a:solidFill>
            <a:srgbClr val="C2B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Grafika 8" descr="Usychające drzewo">
            <a:extLst>
              <a:ext uri="{FF2B5EF4-FFF2-40B4-BE49-F238E27FC236}">
                <a16:creationId xmlns:a16="http://schemas.microsoft.com/office/drawing/2014/main" id="{58D53F30-2F21-438B-BDEA-B3092A2F24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944" y="2946186"/>
            <a:ext cx="2016000" cy="2016000"/>
          </a:xfrm>
          <a:prstGeom prst="rect">
            <a:avLst/>
          </a:prstGeom>
        </p:spPr>
      </p:pic>
    </p:spTree>
    <p:extLst>
      <p:ext uri="{BB962C8B-B14F-4D97-AF65-F5344CB8AC3E}">
        <p14:creationId xmlns:p14="http://schemas.microsoft.com/office/powerpoint/2010/main" val="323837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p:txBody>
          <a:bodyPr/>
          <a:lstStyle/>
          <a:p>
            <a:r>
              <a:rPr lang="pl-PL" sz="1600" b="1">
                <a:latin typeface="Calibri" panose="020F0502020204030204" pitchFamily="34" charset="0"/>
                <a:cs typeface="Calibri" panose="020F0502020204030204" pitchFamily="34" charset="0"/>
              </a:rPr>
              <a:t>INFORMACJE O PROJEKCIE</a:t>
            </a:r>
          </a:p>
        </p:txBody>
      </p:sp>
      <p:grpSp>
        <p:nvGrpSpPr>
          <p:cNvPr id="3" name="Grupa 2">
            <a:extLst>
              <a:ext uri="{FF2B5EF4-FFF2-40B4-BE49-F238E27FC236}">
                <a16:creationId xmlns:a16="http://schemas.microsoft.com/office/drawing/2014/main" id="{E9F3E358-E922-4441-98D4-58A4CF4F0DFF}"/>
              </a:ext>
            </a:extLst>
          </p:cNvPr>
          <p:cNvGrpSpPr/>
          <p:nvPr/>
        </p:nvGrpSpPr>
        <p:grpSpPr>
          <a:xfrm>
            <a:off x="4359912" y="3216913"/>
            <a:ext cx="424173" cy="424173"/>
            <a:chOff x="7127875" y="3567113"/>
            <a:chExt cx="674688" cy="674688"/>
          </a:xfrm>
        </p:grpSpPr>
        <p:sp>
          <p:nvSpPr>
            <p:cNvPr id="4" name="Freeform 13">
              <a:extLst>
                <a:ext uri="{FF2B5EF4-FFF2-40B4-BE49-F238E27FC236}">
                  <a16:creationId xmlns:a16="http://schemas.microsoft.com/office/drawing/2014/main" id="{CE5E73CE-268D-491E-B470-EAD477611772}"/>
                </a:ext>
              </a:extLst>
            </p:cNvPr>
            <p:cNvSpPr>
              <a:spLocks noEditPoints="1"/>
            </p:cNvSpPr>
            <p:nvPr/>
          </p:nvSpPr>
          <p:spPr bwMode="auto">
            <a:xfrm>
              <a:off x="7127875" y="3567113"/>
              <a:ext cx="674688" cy="674688"/>
            </a:xfrm>
            <a:custGeom>
              <a:avLst/>
              <a:gdLst>
                <a:gd name="T0" fmla="*/ 3371 w 3398"/>
                <a:gd name="T1" fmla="*/ 2002 h 3401"/>
                <a:gd name="T2" fmla="*/ 3265 w 3398"/>
                <a:gd name="T3" fmla="*/ 2362 h 3401"/>
                <a:gd name="T4" fmla="*/ 3085 w 3398"/>
                <a:gd name="T5" fmla="*/ 2685 h 3401"/>
                <a:gd name="T6" fmla="*/ 2842 w 3398"/>
                <a:gd name="T7" fmla="*/ 2958 h 3401"/>
                <a:gd name="T8" fmla="*/ 2545 w 3398"/>
                <a:gd name="T9" fmla="*/ 3175 h 3401"/>
                <a:gd name="T10" fmla="*/ 2204 w 3398"/>
                <a:gd name="T11" fmla="*/ 3324 h 3401"/>
                <a:gd name="T12" fmla="*/ 1829 w 3398"/>
                <a:gd name="T13" fmla="*/ 3396 h 3401"/>
                <a:gd name="T14" fmla="*/ 1483 w 3398"/>
                <a:gd name="T15" fmla="*/ 3387 h 3401"/>
                <a:gd name="T16" fmla="*/ 1115 w 3398"/>
                <a:gd name="T17" fmla="*/ 3297 h 3401"/>
                <a:gd name="T18" fmla="*/ 784 w 3398"/>
                <a:gd name="T19" fmla="*/ 3133 h 3401"/>
                <a:gd name="T20" fmla="*/ 498 w 3398"/>
                <a:gd name="T21" fmla="*/ 2902 h 3401"/>
                <a:gd name="T22" fmla="*/ 268 w 3398"/>
                <a:gd name="T23" fmla="*/ 2616 h 3401"/>
                <a:gd name="T24" fmla="*/ 103 w 3398"/>
                <a:gd name="T25" fmla="*/ 2285 h 3401"/>
                <a:gd name="T26" fmla="*/ 14 w 3398"/>
                <a:gd name="T27" fmla="*/ 1917 h 3401"/>
                <a:gd name="T28" fmla="*/ 5 w 3398"/>
                <a:gd name="T29" fmla="*/ 1570 h 3401"/>
                <a:gd name="T30" fmla="*/ 76 w 3398"/>
                <a:gd name="T31" fmla="*/ 1195 h 3401"/>
                <a:gd name="T32" fmla="*/ 226 w 3398"/>
                <a:gd name="T33" fmla="*/ 854 h 3401"/>
                <a:gd name="T34" fmla="*/ 442 w 3398"/>
                <a:gd name="T35" fmla="*/ 557 h 3401"/>
                <a:gd name="T36" fmla="*/ 716 w 3398"/>
                <a:gd name="T37" fmla="*/ 314 h 3401"/>
                <a:gd name="T38" fmla="*/ 1038 w 3398"/>
                <a:gd name="T39" fmla="*/ 134 h 3401"/>
                <a:gd name="T40" fmla="*/ 1399 w 3398"/>
                <a:gd name="T41" fmla="*/ 27 h 3401"/>
                <a:gd name="T42" fmla="*/ 1743 w 3398"/>
                <a:gd name="T43" fmla="*/ 1 h 3401"/>
                <a:gd name="T44" fmla="*/ 2124 w 3398"/>
                <a:gd name="T45" fmla="*/ 54 h 3401"/>
                <a:gd name="T46" fmla="*/ 2473 w 3398"/>
                <a:gd name="T47" fmla="*/ 186 h 3401"/>
                <a:gd name="T48" fmla="*/ 2780 w 3398"/>
                <a:gd name="T49" fmla="*/ 388 h 3401"/>
                <a:gd name="T50" fmla="*/ 3036 w 3398"/>
                <a:gd name="T51" fmla="*/ 650 h 3401"/>
                <a:gd name="T52" fmla="*/ 3231 w 3398"/>
                <a:gd name="T53" fmla="*/ 963 h 3401"/>
                <a:gd name="T54" fmla="*/ 3354 w 3398"/>
                <a:gd name="T55" fmla="*/ 1316 h 3401"/>
                <a:gd name="T56" fmla="*/ 3398 w 3398"/>
                <a:gd name="T57" fmla="*/ 1700 h 3401"/>
                <a:gd name="T58" fmla="*/ 3217 w 3398"/>
                <a:gd name="T59" fmla="*/ 1466 h 3401"/>
                <a:gd name="T60" fmla="*/ 3128 w 3398"/>
                <a:gd name="T61" fmla="*/ 1136 h 3401"/>
                <a:gd name="T62" fmla="*/ 2972 w 3398"/>
                <a:gd name="T63" fmla="*/ 841 h 3401"/>
                <a:gd name="T64" fmla="*/ 2758 w 3398"/>
                <a:gd name="T65" fmla="*/ 588 h 3401"/>
                <a:gd name="T66" fmla="*/ 2495 w 3398"/>
                <a:gd name="T67" fmla="*/ 386 h 3401"/>
                <a:gd name="T68" fmla="*/ 2192 w 3398"/>
                <a:gd name="T69" fmla="*/ 244 h 3401"/>
                <a:gd name="T70" fmla="*/ 1856 w 3398"/>
                <a:gd name="T71" fmla="*/ 172 h 3401"/>
                <a:gd name="T72" fmla="*/ 1542 w 3398"/>
                <a:gd name="T73" fmla="*/ 172 h 3401"/>
                <a:gd name="T74" fmla="*/ 1206 w 3398"/>
                <a:gd name="T75" fmla="*/ 244 h 3401"/>
                <a:gd name="T76" fmla="*/ 903 w 3398"/>
                <a:gd name="T77" fmla="*/ 386 h 3401"/>
                <a:gd name="T78" fmla="*/ 640 w 3398"/>
                <a:gd name="T79" fmla="*/ 588 h 3401"/>
                <a:gd name="T80" fmla="*/ 426 w 3398"/>
                <a:gd name="T81" fmla="*/ 841 h 3401"/>
                <a:gd name="T82" fmla="*/ 270 w 3398"/>
                <a:gd name="T83" fmla="*/ 1136 h 3401"/>
                <a:gd name="T84" fmla="*/ 181 w 3398"/>
                <a:gd name="T85" fmla="*/ 1466 h 3401"/>
                <a:gd name="T86" fmla="*/ 165 w 3398"/>
                <a:gd name="T87" fmla="*/ 1779 h 3401"/>
                <a:gd name="T88" fmla="*/ 222 w 3398"/>
                <a:gd name="T89" fmla="*/ 2121 h 3401"/>
                <a:gd name="T90" fmla="*/ 349 w 3398"/>
                <a:gd name="T91" fmla="*/ 2433 h 3401"/>
                <a:gd name="T92" fmla="*/ 538 w 3398"/>
                <a:gd name="T93" fmla="*/ 2706 h 3401"/>
                <a:gd name="T94" fmla="*/ 780 w 3398"/>
                <a:gd name="T95" fmla="*/ 2931 h 3401"/>
                <a:gd name="T96" fmla="*/ 1067 w 3398"/>
                <a:gd name="T97" fmla="*/ 3101 h 3401"/>
                <a:gd name="T98" fmla="*/ 1390 w 3398"/>
                <a:gd name="T99" fmla="*/ 3206 h 3401"/>
                <a:gd name="T100" fmla="*/ 1699 w 3398"/>
                <a:gd name="T101" fmla="*/ 3237 h 3401"/>
                <a:gd name="T102" fmla="*/ 2045 w 3398"/>
                <a:gd name="T103" fmla="*/ 3198 h 3401"/>
                <a:gd name="T104" fmla="*/ 2365 w 3398"/>
                <a:gd name="T105" fmla="*/ 3085 h 3401"/>
                <a:gd name="T106" fmla="*/ 2647 w 3398"/>
                <a:gd name="T107" fmla="*/ 2909 h 3401"/>
                <a:gd name="T108" fmla="*/ 2884 w 3398"/>
                <a:gd name="T109" fmla="*/ 2678 h 3401"/>
                <a:gd name="T110" fmla="*/ 3067 w 3398"/>
                <a:gd name="T111" fmla="*/ 2400 h 3401"/>
                <a:gd name="T112" fmla="*/ 3187 w 3398"/>
                <a:gd name="T113" fmla="*/ 2084 h 3401"/>
                <a:gd name="T114" fmla="*/ 3234 w 3398"/>
                <a:gd name="T115" fmla="*/ 1739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8" h="3401">
                  <a:moveTo>
                    <a:pt x="3398" y="1700"/>
                  </a:moveTo>
                  <a:lnTo>
                    <a:pt x="3398" y="1700"/>
                  </a:lnTo>
                  <a:lnTo>
                    <a:pt x="3397" y="1744"/>
                  </a:lnTo>
                  <a:lnTo>
                    <a:pt x="3396" y="1788"/>
                  </a:lnTo>
                  <a:lnTo>
                    <a:pt x="3394" y="1831"/>
                  </a:lnTo>
                  <a:lnTo>
                    <a:pt x="3389" y="1875"/>
                  </a:lnTo>
                  <a:lnTo>
                    <a:pt x="3385" y="1917"/>
                  </a:lnTo>
                  <a:lnTo>
                    <a:pt x="3378" y="1959"/>
                  </a:lnTo>
                  <a:lnTo>
                    <a:pt x="3371" y="2002"/>
                  </a:lnTo>
                  <a:lnTo>
                    <a:pt x="3363" y="2043"/>
                  </a:lnTo>
                  <a:lnTo>
                    <a:pt x="3354" y="2084"/>
                  </a:lnTo>
                  <a:lnTo>
                    <a:pt x="3344" y="2125"/>
                  </a:lnTo>
                  <a:lnTo>
                    <a:pt x="3334" y="2166"/>
                  </a:lnTo>
                  <a:lnTo>
                    <a:pt x="3322" y="2205"/>
                  </a:lnTo>
                  <a:lnTo>
                    <a:pt x="3308" y="2246"/>
                  </a:lnTo>
                  <a:lnTo>
                    <a:pt x="3295" y="2285"/>
                  </a:lnTo>
                  <a:lnTo>
                    <a:pt x="3280" y="2324"/>
                  </a:lnTo>
                  <a:lnTo>
                    <a:pt x="3265" y="2362"/>
                  </a:lnTo>
                  <a:lnTo>
                    <a:pt x="3248" y="2400"/>
                  </a:lnTo>
                  <a:lnTo>
                    <a:pt x="3231" y="2437"/>
                  </a:lnTo>
                  <a:lnTo>
                    <a:pt x="3213" y="2474"/>
                  </a:lnTo>
                  <a:lnTo>
                    <a:pt x="3194" y="2510"/>
                  </a:lnTo>
                  <a:lnTo>
                    <a:pt x="3173" y="2546"/>
                  </a:lnTo>
                  <a:lnTo>
                    <a:pt x="3152" y="2581"/>
                  </a:lnTo>
                  <a:lnTo>
                    <a:pt x="3131" y="2616"/>
                  </a:lnTo>
                  <a:lnTo>
                    <a:pt x="3108" y="2651"/>
                  </a:lnTo>
                  <a:lnTo>
                    <a:pt x="3085" y="2685"/>
                  </a:lnTo>
                  <a:lnTo>
                    <a:pt x="3061" y="2717"/>
                  </a:lnTo>
                  <a:lnTo>
                    <a:pt x="3036" y="2750"/>
                  </a:lnTo>
                  <a:lnTo>
                    <a:pt x="3010" y="2782"/>
                  </a:lnTo>
                  <a:lnTo>
                    <a:pt x="2983" y="2813"/>
                  </a:lnTo>
                  <a:lnTo>
                    <a:pt x="2956" y="2843"/>
                  </a:lnTo>
                  <a:lnTo>
                    <a:pt x="2929" y="2873"/>
                  </a:lnTo>
                  <a:lnTo>
                    <a:pt x="2900" y="2902"/>
                  </a:lnTo>
                  <a:lnTo>
                    <a:pt x="2871" y="2931"/>
                  </a:lnTo>
                  <a:lnTo>
                    <a:pt x="2842" y="2958"/>
                  </a:lnTo>
                  <a:lnTo>
                    <a:pt x="2811" y="2985"/>
                  </a:lnTo>
                  <a:lnTo>
                    <a:pt x="2780" y="3012"/>
                  </a:lnTo>
                  <a:lnTo>
                    <a:pt x="2748" y="3038"/>
                  </a:lnTo>
                  <a:lnTo>
                    <a:pt x="2716" y="3063"/>
                  </a:lnTo>
                  <a:lnTo>
                    <a:pt x="2683" y="3087"/>
                  </a:lnTo>
                  <a:lnTo>
                    <a:pt x="2649" y="3110"/>
                  </a:lnTo>
                  <a:lnTo>
                    <a:pt x="2614" y="3133"/>
                  </a:lnTo>
                  <a:lnTo>
                    <a:pt x="2581" y="3154"/>
                  </a:lnTo>
                  <a:lnTo>
                    <a:pt x="2545" y="3175"/>
                  </a:lnTo>
                  <a:lnTo>
                    <a:pt x="2509" y="3196"/>
                  </a:lnTo>
                  <a:lnTo>
                    <a:pt x="2473" y="3215"/>
                  </a:lnTo>
                  <a:lnTo>
                    <a:pt x="2436" y="3233"/>
                  </a:lnTo>
                  <a:lnTo>
                    <a:pt x="2399" y="3250"/>
                  </a:lnTo>
                  <a:lnTo>
                    <a:pt x="2360" y="3267"/>
                  </a:lnTo>
                  <a:lnTo>
                    <a:pt x="2322" y="3282"/>
                  </a:lnTo>
                  <a:lnTo>
                    <a:pt x="2284" y="3297"/>
                  </a:lnTo>
                  <a:lnTo>
                    <a:pt x="2244" y="3310"/>
                  </a:lnTo>
                  <a:lnTo>
                    <a:pt x="2204" y="3324"/>
                  </a:lnTo>
                  <a:lnTo>
                    <a:pt x="2165" y="3336"/>
                  </a:lnTo>
                  <a:lnTo>
                    <a:pt x="2124" y="3346"/>
                  </a:lnTo>
                  <a:lnTo>
                    <a:pt x="2083" y="3357"/>
                  </a:lnTo>
                  <a:lnTo>
                    <a:pt x="2042" y="3366"/>
                  </a:lnTo>
                  <a:lnTo>
                    <a:pt x="2000" y="3374"/>
                  </a:lnTo>
                  <a:lnTo>
                    <a:pt x="1958" y="3381"/>
                  </a:lnTo>
                  <a:lnTo>
                    <a:pt x="1916" y="3387"/>
                  </a:lnTo>
                  <a:lnTo>
                    <a:pt x="1873" y="3392"/>
                  </a:lnTo>
                  <a:lnTo>
                    <a:pt x="1829" y="3396"/>
                  </a:lnTo>
                  <a:lnTo>
                    <a:pt x="1787" y="3398"/>
                  </a:lnTo>
                  <a:lnTo>
                    <a:pt x="1743" y="3399"/>
                  </a:lnTo>
                  <a:lnTo>
                    <a:pt x="1699" y="3401"/>
                  </a:lnTo>
                  <a:lnTo>
                    <a:pt x="1699" y="3401"/>
                  </a:lnTo>
                  <a:lnTo>
                    <a:pt x="1655" y="3399"/>
                  </a:lnTo>
                  <a:lnTo>
                    <a:pt x="1611" y="3398"/>
                  </a:lnTo>
                  <a:lnTo>
                    <a:pt x="1569" y="3396"/>
                  </a:lnTo>
                  <a:lnTo>
                    <a:pt x="1526" y="3392"/>
                  </a:lnTo>
                  <a:lnTo>
                    <a:pt x="1483" y="3387"/>
                  </a:lnTo>
                  <a:lnTo>
                    <a:pt x="1440" y="3381"/>
                  </a:lnTo>
                  <a:lnTo>
                    <a:pt x="1399" y="3374"/>
                  </a:lnTo>
                  <a:lnTo>
                    <a:pt x="1357" y="3366"/>
                  </a:lnTo>
                  <a:lnTo>
                    <a:pt x="1316" y="3357"/>
                  </a:lnTo>
                  <a:lnTo>
                    <a:pt x="1275" y="3346"/>
                  </a:lnTo>
                  <a:lnTo>
                    <a:pt x="1235" y="3336"/>
                  </a:lnTo>
                  <a:lnTo>
                    <a:pt x="1194" y="3324"/>
                  </a:lnTo>
                  <a:lnTo>
                    <a:pt x="1155" y="3310"/>
                  </a:lnTo>
                  <a:lnTo>
                    <a:pt x="1115" y="3297"/>
                  </a:lnTo>
                  <a:lnTo>
                    <a:pt x="1076" y="3282"/>
                  </a:lnTo>
                  <a:lnTo>
                    <a:pt x="1038" y="3267"/>
                  </a:lnTo>
                  <a:lnTo>
                    <a:pt x="1000" y="3250"/>
                  </a:lnTo>
                  <a:lnTo>
                    <a:pt x="962" y="3233"/>
                  </a:lnTo>
                  <a:lnTo>
                    <a:pt x="925" y="3215"/>
                  </a:lnTo>
                  <a:lnTo>
                    <a:pt x="889" y="3196"/>
                  </a:lnTo>
                  <a:lnTo>
                    <a:pt x="853" y="3175"/>
                  </a:lnTo>
                  <a:lnTo>
                    <a:pt x="818" y="3154"/>
                  </a:lnTo>
                  <a:lnTo>
                    <a:pt x="784" y="3133"/>
                  </a:lnTo>
                  <a:lnTo>
                    <a:pt x="750" y="3110"/>
                  </a:lnTo>
                  <a:lnTo>
                    <a:pt x="716" y="3087"/>
                  </a:lnTo>
                  <a:lnTo>
                    <a:pt x="682" y="3063"/>
                  </a:lnTo>
                  <a:lnTo>
                    <a:pt x="650" y="3038"/>
                  </a:lnTo>
                  <a:lnTo>
                    <a:pt x="618" y="3012"/>
                  </a:lnTo>
                  <a:lnTo>
                    <a:pt x="588" y="2985"/>
                  </a:lnTo>
                  <a:lnTo>
                    <a:pt x="556" y="2958"/>
                  </a:lnTo>
                  <a:lnTo>
                    <a:pt x="527" y="2931"/>
                  </a:lnTo>
                  <a:lnTo>
                    <a:pt x="498" y="2902"/>
                  </a:lnTo>
                  <a:lnTo>
                    <a:pt x="470" y="2873"/>
                  </a:lnTo>
                  <a:lnTo>
                    <a:pt x="442" y="2843"/>
                  </a:lnTo>
                  <a:lnTo>
                    <a:pt x="415" y="2813"/>
                  </a:lnTo>
                  <a:lnTo>
                    <a:pt x="388" y="2782"/>
                  </a:lnTo>
                  <a:lnTo>
                    <a:pt x="363" y="2750"/>
                  </a:lnTo>
                  <a:lnTo>
                    <a:pt x="338" y="2717"/>
                  </a:lnTo>
                  <a:lnTo>
                    <a:pt x="313" y="2685"/>
                  </a:lnTo>
                  <a:lnTo>
                    <a:pt x="291" y="2651"/>
                  </a:lnTo>
                  <a:lnTo>
                    <a:pt x="268" y="2616"/>
                  </a:lnTo>
                  <a:lnTo>
                    <a:pt x="246" y="2581"/>
                  </a:lnTo>
                  <a:lnTo>
                    <a:pt x="226" y="2546"/>
                  </a:lnTo>
                  <a:lnTo>
                    <a:pt x="206" y="2510"/>
                  </a:lnTo>
                  <a:lnTo>
                    <a:pt x="186" y="2474"/>
                  </a:lnTo>
                  <a:lnTo>
                    <a:pt x="168" y="2437"/>
                  </a:lnTo>
                  <a:lnTo>
                    <a:pt x="150" y="2400"/>
                  </a:lnTo>
                  <a:lnTo>
                    <a:pt x="134" y="2362"/>
                  </a:lnTo>
                  <a:lnTo>
                    <a:pt x="118" y="2324"/>
                  </a:lnTo>
                  <a:lnTo>
                    <a:pt x="103" y="2285"/>
                  </a:lnTo>
                  <a:lnTo>
                    <a:pt x="90" y="2246"/>
                  </a:lnTo>
                  <a:lnTo>
                    <a:pt x="76" y="2205"/>
                  </a:lnTo>
                  <a:lnTo>
                    <a:pt x="65" y="2166"/>
                  </a:lnTo>
                  <a:lnTo>
                    <a:pt x="54" y="2125"/>
                  </a:lnTo>
                  <a:lnTo>
                    <a:pt x="44" y="2084"/>
                  </a:lnTo>
                  <a:lnTo>
                    <a:pt x="35" y="2043"/>
                  </a:lnTo>
                  <a:lnTo>
                    <a:pt x="27" y="2002"/>
                  </a:lnTo>
                  <a:lnTo>
                    <a:pt x="20" y="1959"/>
                  </a:lnTo>
                  <a:lnTo>
                    <a:pt x="14" y="1917"/>
                  </a:lnTo>
                  <a:lnTo>
                    <a:pt x="9" y="1875"/>
                  </a:lnTo>
                  <a:lnTo>
                    <a:pt x="5" y="1831"/>
                  </a:lnTo>
                  <a:lnTo>
                    <a:pt x="2" y="1788"/>
                  </a:lnTo>
                  <a:lnTo>
                    <a:pt x="1" y="1744"/>
                  </a:lnTo>
                  <a:lnTo>
                    <a:pt x="0" y="1700"/>
                  </a:lnTo>
                  <a:lnTo>
                    <a:pt x="0" y="1700"/>
                  </a:lnTo>
                  <a:lnTo>
                    <a:pt x="1" y="1656"/>
                  </a:lnTo>
                  <a:lnTo>
                    <a:pt x="2" y="1612"/>
                  </a:lnTo>
                  <a:lnTo>
                    <a:pt x="5" y="1570"/>
                  </a:lnTo>
                  <a:lnTo>
                    <a:pt x="9" y="1527"/>
                  </a:lnTo>
                  <a:lnTo>
                    <a:pt x="14" y="1484"/>
                  </a:lnTo>
                  <a:lnTo>
                    <a:pt x="20" y="1441"/>
                  </a:lnTo>
                  <a:lnTo>
                    <a:pt x="27" y="1400"/>
                  </a:lnTo>
                  <a:lnTo>
                    <a:pt x="35" y="1358"/>
                  </a:lnTo>
                  <a:lnTo>
                    <a:pt x="44" y="1316"/>
                  </a:lnTo>
                  <a:lnTo>
                    <a:pt x="54" y="1276"/>
                  </a:lnTo>
                  <a:lnTo>
                    <a:pt x="65" y="1234"/>
                  </a:lnTo>
                  <a:lnTo>
                    <a:pt x="76" y="1195"/>
                  </a:lnTo>
                  <a:lnTo>
                    <a:pt x="90" y="1155"/>
                  </a:lnTo>
                  <a:lnTo>
                    <a:pt x="103" y="1116"/>
                  </a:lnTo>
                  <a:lnTo>
                    <a:pt x="118" y="1077"/>
                  </a:lnTo>
                  <a:lnTo>
                    <a:pt x="134" y="1038"/>
                  </a:lnTo>
                  <a:lnTo>
                    <a:pt x="150" y="1000"/>
                  </a:lnTo>
                  <a:lnTo>
                    <a:pt x="168" y="963"/>
                  </a:lnTo>
                  <a:lnTo>
                    <a:pt x="186" y="926"/>
                  </a:lnTo>
                  <a:lnTo>
                    <a:pt x="206" y="890"/>
                  </a:lnTo>
                  <a:lnTo>
                    <a:pt x="226" y="854"/>
                  </a:lnTo>
                  <a:lnTo>
                    <a:pt x="246" y="819"/>
                  </a:lnTo>
                  <a:lnTo>
                    <a:pt x="268" y="784"/>
                  </a:lnTo>
                  <a:lnTo>
                    <a:pt x="291" y="749"/>
                  </a:lnTo>
                  <a:lnTo>
                    <a:pt x="313" y="717"/>
                  </a:lnTo>
                  <a:lnTo>
                    <a:pt x="338" y="683"/>
                  </a:lnTo>
                  <a:lnTo>
                    <a:pt x="363" y="650"/>
                  </a:lnTo>
                  <a:lnTo>
                    <a:pt x="388" y="619"/>
                  </a:lnTo>
                  <a:lnTo>
                    <a:pt x="415" y="588"/>
                  </a:lnTo>
                  <a:lnTo>
                    <a:pt x="442" y="557"/>
                  </a:lnTo>
                  <a:lnTo>
                    <a:pt x="470" y="527"/>
                  </a:lnTo>
                  <a:lnTo>
                    <a:pt x="498" y="498"/>
                  </a:lnTo>
                  <a:lnTo>
                    <a:pt x="527" y="470"/>
                  </a:lnTo>
                  <a:lnTo>
                    <a:pt x="556" y="442"/>
                  </a:lnTo>
                  <a:lnTo>
                    <a:pt x="588" y="415"/>
                  </a:lnTo>
                  <a:lnTo>
                    <a:pt x="618" y="388"/>
                  </a:lnTo>
                  <a:lnTo>
                    <a:pt x="651" y="363"/>
                  </a:lnTo>
                  <a:lnTo>
                    <a:pt x="682" y="338"/>
                  </a:lnTo>
                  <a:lnTo>
                    <a:pt x="716" y="314"/>
                  </a:lnTo>
                  <a:lnTo>
                    <a:pt x="750" y="291"/>
                  </a:lnTo>
                  <a:lnTo>
                    <a:pt x="784" y="269"/>
                  </a:lnTo>
                  <a:lnTo>
                    <a:pt x="818" y="246"/>
                  </a:lnTo>
                  <a:lnTo>
                    <a:pt x="853" y="226"/>
                  </a:lnTo>
                  <a:lnTo>
                    <a:pt x="889" y="206"/>
                  </a:lnTo>
                  <a:lnTo>
                    <a:pt x="925" y="186"/>
                  </a:lnTo>
                  <a:lnTo>
                    <a:pt x="962" y="168"/>
                  </a:lnTo>
                  <a:lnTo>
                    <a:pt x="1000" y="150"/>
                  </a:lnTo>
                  <a:lnTo>
                    <a:pt x="1038" y="134"/>
                  </a:lnTo>
                  <a:lnTo>
                    <a:pt x="1076" y="118"/>
                  </a:lnTo>
                  <a:lnTo>
                    <a:pt x="1115" y="103"/>
                  </a:lnTo>
                  <a:lnTo>
                    <a:pt x="1155" y="90"/>
                  </a:lnTo>
                  <a:lnTo>
                    <a:pt x="1194" y="76"/>
                  </a:lnTo>
                  <a:lnTo>
                    <a:pt x="1235" y="65"/>
                  </a:lnTo>
                  <a:lnTo>
                    <a:pt x="1275" y="54"/>
                  </a:lnTo>
                  <a:lnTo>
                    <a:pt x="1316" y="44"/>
                  </a:lnTo>
                  <a:lnTo>
                    <a:pt x="1357" y="35"/>
                  </a:lnTo>
                  <a:lnTo>
                    <a:pt x="1399" y="27"/>
                  </a:lnTo>
                  <a:lnTo>
                    <a:pt x="1440" y="20"/>
                  </a:lnTo>
                  <a:lnTo>
                    <a:pt x="1483" y="14"/>
                  </a:lnTo>
                  <a:lnTo>
                    <a:pt x="1526" y="9"/>
                  </a:lnTo>
                  <a:lnTo>
                    <a:pt x="1569" y="5"/>
                  </a:lnTo>
                  <a:lnTo>
                    <a:pt x="1611" y="2"/>
                  </a:lnTo>
                  <a:lnTo>
                    <a:pt x="1655" y="1"/>
                  </a:lnTo>
                  <a:lnTo>
                    <a:pt x="1699" y="0"/>
                  </a:lnTo>
                  <a:lnTo>
                    <a:pt x="1699" y="0"/>
                  </a:lnTo>
                  <a:lnTo>
                    <a:pt x="1743" y="1"/>
                  </a:lnTo>
                  <a:lnTo>
                    <a:pt x="1787" y="2"/>
                  </a:lnTo>
                  <a:lnTo>
                    <a:pt x="1829" y="5"/>
                  </a:lnTo>
                  <a:lnTo>
                    <a:pt x="1873" y="9"/>
                  </a:lnTo>
                  <a:lnTo>
                    <a:pt x="1915" y="14"/>
                  </a:lnTo>
                  <a:lnTo>
                    <a:pt x="1958" y="20"/>
                  </a:lnTo>
                  <a:lnTo>
                    <a:pt x="2000" y="27"/>
                  </a:lnTo>
                  <a:lnTo>
                    <a:pt x="2042" y="35"/>
                  </a:lnTo>
                  <a:lnTo>
                    <a:pt x="2083" y="44"/>
                  </a:lnTo>
                  <a:lnTo>
                    <a:pt x="2124" y="54"/>
                  </a:lnTo>
                  <a:lnTo>
                    <a:pt x="2165" y="65"/>
                  </a:lnTo>
                  <a:lnTo>
                    <a:pt x="2204" y="76"/>
                  </a:lnTo>
                  <a:lnTo>
                    <a:pt x="2244" y="90"/>
                  </a:lnTo>
                  <a:lnTo>
                    <a:pt x="2284" y="103"/>
                  </a:lnTo>
                  <a:lnTo>
                    <a:pt x="2322" y="118"/>
                  </a:lnTo>
                  <a:lnTo>
                    <a:pt x="2360" y="134"/>
                  </a:lnTo>
                  <a:lnTo>
                    <a:pt x="2399" y="150"/>
                  </a:lnTo>
                  <a:lnTo>
                    <a:pt x="2436" y="168"/>
                  </a:lnTo>
                  <a:lnTo>
                    <a:pt x="2473" y="186"/>
                  </a:lnTo>
                  <a:lnTo>
                    <a:pt x="2509" y="206"/>
                  </a:lnTo>
                  <a:lnTo>
                    <a:pt x="2545" y="226"/>
                  </a:lnTo>
                  <a:lnTo>
                    <a:pt x="2580" y="246"/>
                  </a:lnTo>
                  <a:lnTo>
                    <a:pt x="2614" y="269"/>
                  </a:lnTo>
                  <a:lnTo>
                    <a:pt x="2649" y="291"/>
                  </a:lnTo>
                  <a:lnTo>
                    <a:pt x="2683" y="314"/>
                  </a:lnTo>
                  <a:lnTo>
                    <a:pt x="2716" y="338"/>
                  </a:lnTo>
                  <a:lnTo>
                    <a:pt x="2748" y="363"/>
                  </a:lnTo>
                  <a:lnTo>
                    <a:pt x="2780" y="388"/>
                  </a:lnTo>
                  <a:lnTo>
                    <a:pt x="2811" y="415"/>
                  </a:lnTo>
                  <a:lnTo>
                    <a:pt x="2842" y="442"/>
                  </a:lnTo>
                  <a:lnTo>
                    <a:pt x="2871" y="470"/>
                  </a:lnTo>
                  <a:lnTo>
                    <a:pt x="2900" y="498"/>
                  </a:lnTo>
                  <a:lnTo>
                    <a:pt x="2929" y="527"/>
                  </a:lnTo>
                  <a:lnTo>
                    <a:pt x="2956" y="557"/>
                  </a:lnTo>
                  <a:lnTo>
                    <a:pt x="2983" y="588"/>
                  </a:lnTo>
                  <a:lnTo>
                    <a:pt x="3010" y="619"/>
                  </a:lnTo>
                  <a:lnTo>
                    <a:pt x="3036" y="650"/>
                  </a:lnTo>
                  <a:lnTo>
                    <a:pt x="3061" y="683"/>
                  </a:lnTo>
                  <a:lnTo>
                    <a:pt x="3085" y="717"/>
                  </a:lnTo>
                  <a:lnTo>
                    <a:pt x="3108" y="749"/>
                  </a:lnTo>
                  <a:lnTo>
                    <a:pt x="3131" y="784"/>
                  </a:lnTo>
                  <a:lnTo>
                    <a:pt x="3152" y="819"/>
                  </a:lnTo>
                  <a:lnTo>
                    <a:pt x="3173" y="854"/>
                  </a:lnTo>
                  <a:lnTo>
                    <a:pt x="3194" y="890"/>
                  </a:lnTo>
                  <a:lnTo>
                    <a:pt x="3213" y="926"/>
                  </a:lnTo>
                  <a:lnTo>
                    <a:pt x="3231" y="963"/>
                  </a:lnTo>
                  <a:lnTo>
                    <a:pt x="3248" y="1000"/>
                  </a:lnTo>
                  <a:lnTo>
                    <a:pt x="3265" y="1038"/>
                  </a:lnTo>
                  <a:lnTo>
                    <a:pt x="3280" y="1077"/>
                  </a:lnTo>
                  <a:lnTo>
                    <a:pt x="3295" y="1116"/>
                  </a:lnTo>
                  <a:lnTo>
                    <a:pt x="3308" y="1155"/>
                  </a:lnTo>
                  <a:lnTo>
                    <a:pt x="3322" y="1195"/>
                  </a:lnTo>
                  <a:lnTo>
                    <a:pt x="3334" y="1234"/>
                  </a:lnTo>
                  <a:lnTo>
                    <a:pt x="3344" y="1276"/>
                  </a:lnTo>
                  <a:lnTo>
                    <a:pt x="3354" y="1316"/>
                  </a:lnTo>
                  <a:lnTo>
                    <a:pt x="3363" y="1358"/>
                  </a:lnTo>
                  <a:lnTo>
                    <a:pt x="3371" y="1400"/>
                  </a:lnTo>
                  <a:lnTo>
                    <a:pt x="3378" y="1441"/>
                  </a:lnTo>
                  <a:lnTo>
                    <a:pt x="3385" y="1484"/>
                  </a:lnTo>
                  <a:lnTo>
                    <a:pt x="3389" y="1527"/>
                  </a:lnTo>
                  <a:lnTo>
                    <a:pt x="3394" y="1570"/>
                  </a:lnTo>
                  <a:lnTo>
                    <a:pt x="3396" y="1612"/>
                  </a:lnTo>
                  <a:lnTo>
                    <a:pt x="3397" y="1656"/>
                  </a:lnTo>
                  <a:lnTo>
                    <a:pt x="3398" y="1700"/>
                  </a:lnTo>
                  <a:lnTo>
                    <a:pt x="3398" y="1700"/>
                  </a:lnTo>
                  <a:close/>
                  <a:moveTo>
                    <a:pt x="3235" y="1700"/>
                  </a:moveTo>
                  <a:lnTo>
                    <a:pt x="3235" y="1700"/>
                  </a:lnTo>
                  <a:lnTo>
                    <a:pt x="3234" y="1661"/>
                  </a:lnTo>
                  <a:lnTo>
                    <a:pt x="3233" y="1621"/>
                  </a:lnTo>
                  <a:lnTo>
                    <a:pt x="3231" y="1582"/>
                  </a:lnTo>
                  <a:lnTo>
                    <a:pt x="3227" y="1543"/>
                  </a:lnTo>
                  <a:lnTo>
                    <a:pt x="3223" y="1504"/>
                  </a:lnTo>
                  <a:lnTo>
                    <a:pt x="3217" y="1466"/>
                  </a:lnTo>
                  <a:lnTo>
                    <a:pt x="3211" y="1428"/>
                  </a:lnTo>
                  <a:lnTo>
                    <a:pt x="3204" y="1391"/>
                  </a:lnTo>
                  <a:lnTo>
                    <a:pt x="3196" y="1353"/>
                  </a:lnTo>
                  <a:lnTo>
                    <a:pt x="3187" y="1316"/>
                  </a:lnTo>
                  <a:lnTo>
                    <a:pt x="3177" y="1279"/>
                  </a:lnTo>
                  <a:lnTo>
                    <a:pt x="3166" y="1243"/>
                  </a:lnTo>
                  <a:lnTo>
                    <a:pt x="3154" y="1207"/>
                  </a:lnTo>
                  <a:lnTo>
                    <a:pt x="3142" y="1172"/>
                  </a:lnTo>
                  <a:lnTo>
                    <a:pt x="3128" y="1136"/>
                  </a:lnTo>
                  <a:lnTo>
                    <a:pt x="3114" y="1103"/>
                  </a:lnTo>
                  <a:lnTo>
                    <a:pt x="3099" y="1068"/>
                  </a:lnTo>
                  <a:lnTo>
                    <a:pt x="3083" y="1034"/>
                  </a:lnTo>
                  <a:lnTo>
                    <a:pt x="3067" y="1000"/>
                  </a:lnTo>
                  <a:lnTo>
                    <a:pt x="3050" y="967"/>
                  </a:lnTo>
                  <a:lnTo>
                    <a:pt x="3032" y="935"/>
                  </a:lnTo>
                  <a:lnTo>
                    <a:pt x="3013" y="903"/>
                  </a:lnTo>
                  <a:lnTo>
                    <a:pt x="2993" y="872"/>
                  </a:lnTo>
                  <a:lnTo>
                    <a:pt x="2972" y="841"/>
                  </a:lnTo>
                  <a:lnTo>
                    <a:pt x="2952" y="811"/>
                  </a:lnTo>
                  <a:lnTo>
                    <a:pt x="2929" y="781"/>
                  </a:lnTo>
                  <a:lnTo>
                    <a:pt x="2907" y="751"/>
                  </a:lnTo>
                  <a:lnTo>
                    <a:pt x="2884" y="723"/>
                  </a:lnTo>
                  <a:lnTo>
                    <a:pt x="2861" y="695"/>
                  </a:lnTo>
                  <a:lnTo>
                    <a:pt x="2836" y="667"/>
                  </a:lnTo>
                  <a:lnTo>
                    <a:pt x="2811" y="640"/>
                  </a:lnTo>
                  <a:lnTo>
                    <a:pt x="2785" y="614"/>
                  </a:lnTo>
                  <a:lnTo>
                    <a:pt x="2758" y="588"/>
                  </a:lnTo>
                  <a:lnTo>
                    <a:pt x="2731" y="562"/>
                  </a:lnTo>
                  <a:lnTo>
                    <a:pt x="2704" y="539"/>
                  </a:lnTo>
                  <a:lnTo>
                    <a:pt x="2676" y="515"/>
                  </a:lnTo>
                  <a:lnTo>
                    <a:pt x="2647" y="491"/>
                  </a:lnTo>
                  <a:lnTo>
                    <a:pt x="2618" y="469"/>
                  </a:lnTo>
                  <a:lnTo>
                    <a:pt x="2589" y="448"/>
                  </a:lnTo>
                  <a:lnTo>
                    <a:pt x="2558" y="426"/>
                  </a:lnTo>
                  <a:lnTo>
                    <a:pt x="2527" y="406"/>
                  </a:lnTo>
                  <a:lnTo>
                    <a:pt x="2495" y="386"/>
                  </a:lnTo>
                  <a:lnTo>
                    <a:pt x="2464" y="368"/>
                  </a:lnTo>
                  <a:lnTo>
                    <a:pt x="2431" y="350"/>
                  </a:lnTo>
                  <a:lnTo>
                    <a:pt x="2399" y="332"/>
                  </a:lnTo>
                  <a:lnTo>
                    <a:pt x="2365" y="315"/>
                  </a:lnTo>
                  <a:lnTo>
                    <a:pt x="2331" y="299"/>
                  </a:lnTo>
                  <a:lnTo>
                    <a:pt x="2297" y="284"/>
                  </a:lnTo>
                  <a:lnTo>
                    <a:pt x="2262" y="270"/>
                  </a:lnTo>
                  <a:lnTo>
                    <a:pt x="2228" y="257"/>
                  </a:lnTo>
                  <a:lnTo>
                    <a:pt x="2192" y="244"/>
                  </a:lnTo>
                  <a:lnTo>
                    <a:pt x="2156" y="233"/>
                  </a:lnTo>
                  <a:lnTo>
                    <a:pt x="2120" y="222"/>
                  </a:lnTo>
                  <a:lnTo>
                    <a:pt x="2083" y="212"/>
                  </a:lnTo>
                  <a:lnTo>
                    <a:pt x="2045" y="203"/>
                  </a:lnTo>
                  <a:lnTo>
                    <a:pt x="2008" y="194"/>
                  </a:lnTo>
                  <a:lnTo>
                    <a:pt x="1971" y="188"/>
                  </a:lnTo>
                  <a:lnTo>
                    <a:pt x="1933" y="181"/>
                  </a:lnTo>
                  <a:lnTo>
                    <a:pt x="1895" y="176"/>
                  </a:lnTo>
                  <a:lnTo>
                    <a:pt x="1856" y="172"/>
                  </a:lnTo>
                  <a:lnTo>
                    <a:pt x="1817" y="168"/>
                  </a:lnTo>
                  <a:lnTo>
                    <a:pt x="1778" y="165"/>
                  </a:lnTo>
                  <a:lnTo>
                    <a:pt x="1738" y="164"/>
                  </a:lnTo>
                  <a:lnTo>
                    <a:pt x="1699" y="164"/>
                  </a:lnTo>
                  <a:lnTo>
                    <a:pt x="1699" y="164"/>
                  </a:lnTo>
                  <a:lnTo>
                    <a:pt x="1660" y="164"/>
                  </a:lnTo>
                  <a:lnTo>
                    <a:pt x="1620" y="165"/>
                  </a:lnTo>
                  <a:lnTo>
                    <a:pt x="1581" y="168"/>
                  </a:lnTo>
                  <a:lnTo>
                    <a:pt x="1542" y="172"/>
                  </a:lnTo>
                  <a:lnTo>
                    <a:pt x="1503" y="176"/>
                  </a:lnTo>
                  <a:lnTo>
                    <a:pt x="1465" y="181"/>
                  </a:lnTo>
                  <a:lnTo>
                    <a:pt x="1427" y="188"/>
                  </a:lnTo>
                  <a:lnTo>
                    <a:pt x="1390" y="194"/>
                  </a:lnTo>
                  <a:lnTo>
                    <a:pt x="1353" y="203"/>
                  </a:lnTo>
                  <a:lnTo>
                    <a:pt x="1316" y="212"/>
                  </a:lnTo>
                  <a:lnTo>
                    <a:pt x="1278" y="222"/>
                  </a:lnTo>
                  <a:lnTo>
                    <a:pt x="1242" y="233"/>
                  </a:lnTo>
                  <a:lnTo>
                    <a:pt x="1206" y="244"/>
                  </a:lnTo>
                  <a:lnTo>
                    <a:pt x="1172" y="257"/>
                  </a:lnTo>
                  <a:lnTo>
                    <a:pt x="1136" y="270"/>
                  </a:lnTo>
                  <a:lnTo>
                    <a:pt x="1102" y="284"/>
                  </a:lnTo>
                  <a:lnTo>
                    <a:pt x="1067" y="299"/>
                  </a:lnTo>
                  <a:lnTo>
                    <a:pt x="1033" y="315"/>
                  </a:lnTo>
                  <a:lnTo>
                    <a:pt x="1001" y="332"/>
                  </a:lnTo>
                  <a:lnTo>
                    <a:pt x="967" y="350"/>
                  </a:lnTo>
                  <a:lnTo>
                    <a:pt x="934" y="368"/>
                  </a:lnTo>
                  <a:lnTo>
                    <a:pt x="903" y="386"/>
                  </a:lnTo>
                  <a:lnTo>
                    <a:pt x="871" y="406"/>
                  </a:lnTo>
                  <a:lnTo>
                    <a:pt x="841" y="426"/>
                  </a:lnTo>
                  <a:lnTo>
                    <a:pt x="811" y="448"/>
                  </a:lnTo>
                  <a:lnTo>
                    <a:pt x="780" y="469"/>
                  </a:lnTo>
                  <a:lnTo>
                    <a:pt x="751" y="491"/>
                  </a:lnTo>
                  <a:lnTo>
                    <a:pt x="723" y="515"/>
                  </a:lnTo>
                  <a:lnTo>
                    <a:pt x="695" y="539"/>
                  </a:lnTo>
                  <a:lnTo>
                    <a:pt x="667" y="562"/>
                  </a:lnTo>
                  <a:lnTo>
                    <a:pt x="640" y="588"/>
                  </a:lnTo>
                  <a:lnTo>
                    <a:pt x="614" y="614"/>
                  </a:lnTo>
                  <a:lnTo>
                    <a:pt x="588" y="640"/>
                  </a:lnTo>
                  <a:lnTo>
                    <a:pt x="562" y="667"/>
                  </a:lnTo>
                  <a:lnTo>
                    <a:pt x="538" y="695"/>
                  </a:lnTo>
                  <a:lnTo>
                    <a:pt x="515" y="723"/>
                  </a:lnTo>
                  <a:lnTo>
                    <a:pt x="491" y="751"/>
                  </a:lnTo>
                  <a:lnTo>
                    <a:pt x="469" y="781"/>
                  </a:lnTo>
                  <a:lnTo>
                    <a:pt x="447" y="811"/>
                  </a:lnTo>
                  <a:lnTo>
                    <a:pt x="426" y="841"/>
                  </a:lnTo>
                  <a:lnTo>
                    <a:pt x="406" y="872"/>
                  </a:lnTo>
                  <a:lnTo>
                    <a:pt x="385" y="903"/>
                  </a:lnTo>
                  <a:lnTo>
                    <a:pt x="367" y="935"/>
                  </a:lnTo>
                  <a:lnTo>
                    <a:pt x="349" y="967"/>
                  </a:lnTo>
                  <a:lnTo>
                    <a:pt x="331" y="1000"/>
                  </a:lnTo>
                  <a:lnTo>
                    <a:pt x="315" y="1034"/>
                  </a:lnTo>
                  <a:lnTo>
                    <a:pt x="299" y="1068"/>
                  </a:lnTo>
                  <a:lnTo>
                    <a:pt x="284" y="1103"/>
                  </a:lnTo>
                  <a:lnTo>
                    <a:pt x="270" y="1136"/>
                  </a:lnTo>
                  <a:lnTo>
                    <a:pt x="257" y="1172"/>
                  </a:lnTo>
                  <a:lnTo>
                    <a:pt x="244" y="1207"/>
                  </a:lnTo>
                  <a:lnTo>
                    <a:pt x="233" y="1243"/>
                  </a:lnTo>
                  <a:lnTo>
                    <a:pt x="222" y="1279"/>
                  </a:lnTo>
                  <a:lnTo>
                    <a:pt x="212" y="1316"/>
                  </a:lnTo>
                  <a:lnTo>
                    <a:pt x="203" y="1353"/>
                  </a:lnTo>
                  <a:lnTo>
                    <a:pt x="194" y="1391"/>
                  </a:lnTo>
                  <a:lnTo>
                    <a:pt x="188" y="1428"/>
                  </a:lnTo>
                  <a:lnTo>
                    <a:pt x="181" y="1466"/>
                  </a:lnTo>
                  <a:lnTo>
                    <a:pt x="176" y="1504"/>
                  </a:lnTo>
                  <a:lnTo>
                    <a:pt x="172" y="1543"/>
                  </a:lnTo>
                  <a:lnTo>
                    <a:pt x="168" y="1582"/>
                  </a:lnTo>
                  <a:lnTo>
                    <a:pt x="165" y="1621"/>
                  </a:lnTo>
                  <a:lnTo>
                    <a:pt x="164" y="1661"/>
                  </a:lnTo>
                  <a:lnTo>
                    <a:pt x="164" y="1700"/>
                  </a:lnTo>
                  <a:lnTo>
                    <a:pt x="164" y="1700"/>
                  </a:lnTo>
                  <a:lnTo>
                    <a:pt x="164" y="1739"/>
                  </a:lnTo>
                  <a:lnTo>
                    <a:pt x="165" y="1779"/>
                  </a:lnTo>
                  <a:lnTo>
                    <a:pt x="168" y="1818"/>
                  </a:lnTo>
                  <a:lnTo>
                    <a:pt x="172" y="1858"/>
                  </a:lnTo>
                  <a:lnTo>
                    <a:pt x="176" y="1896"/>
                  </a:lnTo>
                  <a:lnTo>
                    <a:pt x="181" y="1934"/>
                  </a:lnTo>
                  <a:lnTo>
                    <a:pt x="188" y="1972"/>
                  </a:lnTo>
                  <a:lnTo>
                    <a:pt x="194" y="2010"/>
                  </a:lnTo>
                  <a:lnTo>
                    <a:pt x="203" y="2047"/>
                  </a:lnTo>
                  <a:lnTo>
                    <a:pt x="212" y="2084"/>
                  </a:lnTo>
                  <a:lnTo>
                    <a:pt x="222" y="2121"/>
                  </a:lnTo>
                  <a:lnTo>
                    <a:pt x="233" y="2157"/>
                  </a:lnTo>
                  <a:lnTo>
                    <a:pt x="244" y="2193"/>
                  </a:lnTo>
                  <a:lnTo>
                    <a:pt x="257" y="2229"/>
                  </a:lnTo>
                  <a:lnTo>
                    <a:pt x="270" y="2264"/>
                  </a:lnTo>
                  <a:lnTo>
                    <a:pt x="284" y="2299"/>
                  </a:lnTo>
                  <a:lnTo>
                    <a:pt x="299" y="2333"/>
                  </a:lnTo>
                  <a:lnTo>
                    <a:pt x="315" y="2366"/>
                  </a:lnTo>
                  <a:lnTo>
                    <a:pt x="331" y="2400"/>
                  </a:lnTo>
                  <a:lnTo>
                    <a:pt x="349" y="2433"/>
                  </a:lnTo>
                  <a:lnTo>
                    <a:pt x="367" y="2465"/>
                  </a:lnTo>
                  <a:lnTo>
                    <a:pt x="385" y="2497"/>
                  </a:lnTo>
                  <a:lnTo>
                    <a:pt x="406" y="2528"/>
                  </a:lnTo>
                  <a:lnTo>
                    <a:pt x="426" y="2560"/>
                  </a:lnTo>
                  <a:lnTo>
                    <a:pt x="447" y="2590"/>
                  </a:lnTo>
                  <a:lnTo>
                    <a:pt x="469" y="2620"/>
                  </a:lnTo>
                  <a:lnTo>
                    <a:pt x="491" y="2649"/>
                  </a:lnTo>
                  <a:lnTo>
                    <a:pt x="515" y="2678"/>
                  </a:lnTo>
                  <a:lnTo>
                    <a:pt x="538" y="2706"/>
                  </a:lnTo>
                  <a:lnTo>
                    <a:pt x="562" y="2733"/>
                  </a:lnTo>
                  <a:lnTo>
                    <a:pt x="588" y="2760"/>
                  </a:lnTo>
                  <a:lnTo>
                    <a:pt x="614" y="2787"/>
                  </a:lnTo>
                  <a:lnTo>
                    <a:pt x="640" y="2813"/>
                  </a:lnTo>
                  <a:lnTo>
                    <a:pt x="667" y="2838"/>
                  </a:lnTo>
                  <a:lnTo>
                    <a:pt x="695" y="2863"/>
                  </a:lnTo>
                  <a:lnTo>
                    <a:pt x="723" y="2886"/>
                  </a:lnTo>
                  <a:lnTo>
                    <a:pt x="751" y="2909"/>
                  </a:lnTo>
                  <a:lnTo>
                    <a:pt x="780" y="2931"/>
                  </a:lnTo>
                  <a:lnTo>
                    <a:pt x="811" y="2954"/>
                  </a:lnTo>
                  <a:lnTo>
                    <a:pt x="841" y="2974"/>
                  </a:lnTo>
                  <a:lnTo>
                    <a:pt x="871" y="2994"/>
                  </a:lnTo>
                  <a:lnTo>
                    <a:pt x="903" y="3015"/>
                  </a:lnTo>
                  <a:lnTo>
                    <a:pt x="934" y="3034"/>
                  </a:lnTo>
                  <a:lnTo>
                    <a:pt x="967" y="3052"/>
                  </a:lnTo>
                  <a:lnTo>
                    <a:pt x="1001" y="3069"/>
                  </a:lnTo>
                  <a:lnTo>
                    <a:pt x="1033" y="3085"/>
                  </a:lnTo>
                  <a:lnTo>
                    <a:pt x="1067" y="3101"/>
                  </a:lnTo>
                  <a:lnTo>
                    <a:pt x="1102" y="3116"/>
                  </a:lnTo>
                  <a:lnTo>
                    <a:pt x="1136" y="3130"/>
                  </a:lnTo>
                  <a:lnTo>
                    <a:pt x="1172" y="3144"/>
                  </a:lnTo>
                  <a:lnTo>
                    <a:pt x="1206" y="3156"/>
                  </a:lnTo>
                  <a:lnTo>
                    <a:pt x="1242" y="3168"/>
                  </a:lnTo>
                  <a:lnTo>
                    <a:pt x="1278" y="3179"/>
                  </a:lnTo>
                  <a:lnTo>
                    <a:pt x="1316" y="3189"/>
                  </a:lnTo>
                  <a:lnTo>
                    <a:pt x="1353" y="3198"/>
                  </a:lnTo>
                  <a:lnTo>
                    <a:pt x="1390" y="3206"/>
                  </a:lnTo>
                  <a:lnTo>
                    <a:pt x="1427" y="3213"/>
                  </a:lnTo>
                  <a:lnTo>
                    <a:pt x="1465" y="3219"/>
                  </a:lnTo>
                  <a:lnTo>
                    <a:pt x="1503" y="3225"/>
                  </a:lnTo>
                  <a:lnTo>
                    <a:pt x="1542" y="3229"/>
                  </a:lnTo>
                  <a:lnTo>
                    <a:pt x="1581" y="3233"/>
                  </a:lnTo>
                  <a:lnTo>
                    <a:pt x="1620" y="3235"/>
                  </a:lnTo>
                  <a:lnTo>
                    <a:pt x="1660" y="3236"/>
                  </a:lnTo>
                  <a:lnTo>
                    <a:pt x="1699" y="3237"/>
                  </a:lnTo>
                  <a:lnTo>
                    <a:pt x="1699" y="3237"/>
                  </a:lnTo>
                  <a:lnTo>
                    <a:pt x="1738" y="3236"/>
                  </a:lnTo>
                  <a:lnTo>
                    <a:pt x="1778" y="3235"/>
                  </a:lnTo>
                  <a:lnTo>
                    <a:pt x="1817" y="3233"/>
                  </a:lnTo>
                  <a:lnTo>
                    <a:pt x="1856" y="3229"/>
                  </a:lnTo>
                  <a:lnTo>
                    <a:pt x="1895" y="3225"/>
                  </a:lnTo>
                  <a:lnTo>
                    <a:pt x="1933" y="3219"/>
                  </a:lnTo>
                  <a:lnTo>
                    <a:pt x="1971" y="3213"/>
                  </a:lnTo>
                  <a:lnTo>
                    <a:pt x="2008" y="3206"/>
                  </a:lnTo>
                  <a:lnTo>
                    <a:pt x="2045" y="3198"/>
                  </a:lnTo>
                  <a:lnTo>
                    <a:pt x="2083" y="3189"/>
                  </a:lnTo>
                  <a:lnTo>
                    <a:pt x="2120" y="3179"/>
                  </a:lnTo>
                  <a:lnTo>
                    <a:pt x="2156" y="3168"/>
                  </a:lnTo>
                  <a:lnTo>
                    <a:pt x="2192" y="3156"/>
                  </a:lnTo>
                  <a:lnTo>
                    <a:pt x="2228" y="3144"/>
                  </a:lnTo>
                  <a:lnTo>
                    <a:pt x="2262" y="3130"/>
                  </a:lnTo>
                  <a:lnTo>
                    <a:pt x="2297" y="3116"/>
                  </a:lnTo>
                  <a:lnTo>
                    <a:pt x="2331" y="3101"/>
                  </a:lnTo>
                  <a:lnTo>
                    <a:pt x="2365" y="3085"/>
                  </a:lnTo>
                  <a:lnTo>
                    <a:pt x="2399" y="3069"/>
                  </a:lnTo>
                  <a:lnTo>
                    <a:pt x="2431" y="3052"/>
                  </a:lnTo>
                  <a:lnTo>
                    <a:pt x="2464" y="3034"/>
                  </a:lnTo>
                  <a:lnTo>
                    <a:pt x="2495" y="3015"/>
                  </a:lnTo>
                  <a:lnTo>
                    <a:pt x="2527" y="2994"/>
                  </a:lnTo>
                  <a:lnTo>
                    <a:pt x="2558" y="2974"/>
                  </a:lnTo>
                  <a:lnTo>
                    <a:pt x="2589" y="2954"/>
                  </a:lnTo>
                  <a:lnTo>
                    <a:pt x="2618" y="2931"/>
                  </a:lnTo>
                  <a:lnTo>
                    <a:pt x="2647" y="2909"/>
                  </a:lnTo>
                  <a:lnTo>
                    <a:pt x="2676" y="2886"/>
                  </a:lnTo>
                  <a:lnTo>
                    <a:pt x="2704" y="2863"/>
                  </a:lnTo>
                  <a:lnTo>
                    <a:pt x="2731" y="2838"/>
                  </a:lnTo>
                  <a:lnTo>
                    <a:pt x="2758" y="2813"/>
                  </a:lnTo>
                  <a:lnTo>
                    <a:pt x="2785" y="2787"/>
                  </a:lnTo>
                  <a:lnTo>
                    <a:pt x="2811" y="2760"/>
                  </a:lnTo>
                  <a:lnTo>
                    <a:pt x="2836" y="2733"/>
                  </a:lnTo>
                  <a:lnTo>
                    <a:pt x="2861" y="2706"/>
                  </a:lnTo>
                  <a:lnTo>
                    <a:pt x="2884" y="2678"/>
                  </a:lnTo>
                  <a:lnTo>
                    <a:pt x="2907" y="2649"/>
                  </a:lnTo>
                  <a:lnTo>
                    <a:pt x="2929" y="2620"/>
                  </a:lnTo>
                  <a:lnTo>
                    <a:pt x="2952" y="2590"/>
                  </a:lnTo>
                  <a:lnTo>
                    <a:pt x="2972" y="2560"/>
                  </a:lnTo>
                  <a:lnTo>
                    <a:pt x="2993" y="2528"/>
                  </a:lnTo>
                  <a:lnTo>
                    <a:pt x="3013" y="2497"/>
                  </a:lnTo>
                  <a:lnTo>
                    <a:pt x="3032" y="2465"/>
                  </a:lnTo>
                  <a:lnTo>
                    <a:pt x="3050" y="2433"/>
                  </a:lnTo>
                  <a:lnTo>
                    <a:pt x="3067" y="2400"/>
                  </a:lnTo>
                  <a:lnTo>
                    <a:pt x="3083" y="2366"/>
                  </a:lnTo>
                  <a:lnTo>
                    <a:pt x="3099" y="2333"/>
                  </a:lnTo>
                  <a:lnTo>
                    <a:pt x="3114" y="2299"/>
                  </a:lnTo>
                  <a:lnTo>
                    <a:pt x="3128" y="2264"/>
                  </a:lnTo>
                  <a:lnTo>
                    <a:pt x="3142" y="2229"/>
                  </a:lnTo>
                  <a:lnTo>
                    <a:pt x="3154" y="2193"/>
                  </a:lnTo>
                  <a:lnTo>
                    <a:pt x="3166" y="2157"/>
                  </a:lnTo>
                  <a:lnTo>
                    <a:pt x="3177" y="2121"/>
                  </a:lnTo>
                  <a:lnTo>
                    <a:pt x="3187" y="2084"/>
                  </a:lnTo>
                  <a:lnTo>
                    <a:pt x="3196" y="2047"/>
                  </a:lnTo>
                  <a:lnTo>
                    <a:pt x="3204" y="2010"/>
                  </a:lnTo>
                  <a:lnTo>
                    <a:pt x="3211" y="1972"/>
                  </a:lnTo>
                  <a:lnTo>
                    <a:pt x="3217" y="1934"/>
                  </a:lnTo>
                  <a:lnTo>
                    <a:pt x="3223" y="1896"/>
                  </a:lnTo>
                  <a:lnTo>
                    <a:pt x="3227" y="1858"/>
                  </a:lnTo>
                  <a:lnTo>
                    <a:pt x="3231" y="1818"/>
                  </a:lnTo>
                  <a:lnTo>
                    <a:pt x="3233" y="1779"/>
                  </a:lnTo>
                  <a:lnTo>
                    <a:pt x="3234" y="1739"/>
                  </a:lnTo>
                  <a:lnTo>
                    <a:pt x="3235" y="1700"/>
                  </a:lnTo>
                  <a:lnTo>
                    <a:pt x="3235" y="170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 name="Freeform 14">
              <a:extLst>
                <a:ext uri="{FF2B5EF4-FFF2-40B4-BE49-F238E27FC236}">
                  <a16:creationId xmlns:a16="http://schemas.microsoft.com/office/drawing/2014/main" id="{EE1883A3-1089-4CB9-9A41-90814ABBABCB}"/>
                </a:ext>
              </a:extLst>
            </p:cNvPr>
            <p:cNvSpPr>
              <a:spLocks noEditPoints="1"/>
            </p:cNvSpPr>
            <p:nvPr/>
          </p:nvSpPr>
          <p:spPr bwMode="auto">
            <a:xfrm>
              <a:off x="7192963" y="3632201"/>
              <a:ext cx="544513" cy="544513"/>
            </a:xfrm>
            <a:custGeom>
              <a:avLst/>
              <a:gdLst>
                <a:gd name="T0" fmla="*/ 2650 w 2744"/>
                <a:gd name="T1" fmla="*/ 1877 h 2746"/>
                <a:gd name="T2" fmla="*/ 2343 w 2744"/>
                <a:gd name="T3" fmla="*/ 2344 h 2746"/>
                <a:gd name="T4" fmla="*/ 1876 w 2744"/>
                <a:gd name="T5" fmla="*/ 2651 h 2746"/>
                <a:gd name="T6" fmla="*/ 1337 w 2744"/>
                <a:gd name="T7" fmla="*/ 2746 h 2746"/>
                <a:gd name="T8" fmla="*/ 777 w 2744"/>
                <a:gd name="T9" fmla="*/ 2611 h 2746"/>
                <a:gd name="T10" fmla="*/ 335 w 2744"/>
                <a:gd name="T11" fmla="*/ 2272 h 2746"/>
                <a:gd name="T12" fmla="*/ 62 w 2744"/>
                <a:gd name="T13" fmla="*/ 1782 h 2746"/>
                <a:gd name="T14" fmla="*/ 7 w 2744"/>
                <a:gd name="T15" fmla="*/ 1232 h 2746"/>
                <a:gd name="T16" fmla="*/ 182 w 2744"/>
                <a:gd name="T17" fmla="*/ 690 h 2746"/>
                <a:gd name="T18" fmla="*/ 551 w 2744"/>
                <a:gd name="T19" fmla="*/ 272 h 2746"/>
                <a:gd name="T20" fmla="*/ 1063 w 2744"/>
                <a:gd name="T21" fmla="*/ 35 h 2746"/>
                <a:gd name="T22" fmla="*/ 1615 w 2744"/>
                <a:gd name="T23" fmla="*/ 22 h 2746"/>
                <a:gd name="T24" fmla="*/ 2139 w 2744"/>
                <a:gd name="T25" fmla="*/ 234 h 2746"/>
                <a:gd name="T26" fmla="*/ 2528 w 2744"/>
                <a:gd name="T27" fmla="*/ 633 h 2746"/>
                <a:gd name="T28" fmla="*/ 2728 w 2744"/>
                <a:gd name="T29" fmla="*/ 1164 h 2746"/>
                <a:gd name="T30" fmla="*/ 1095 w 2744"/>
                <a:gd name="T31" fmla="*/ 28 h 2746"/>
                <a:gd name="T32" fmla="*/ 578 w 2744"/>
                <a:gd name="T33" fmla="*/ 253 h 2746"/>
                <a:gd name="T34" fmla="*/ 199 w 2744"/>
                <a:gd name="T35" fmla="*/ 661 h 2746"/>
                <a:gd name="T36" fmla="*/ 11 w 2744"/>
                <a:gd name="T37" fmla="*/ 1199 h 2746"/>
                <a:gd name="T38" fmla="*/ 52 w 2744"/>
                <a:gd name="T39" fmla="*/ 1749 h 2746"/>
                <a:gd name="T40" fmla="*/ 314 w 2744"/>
                <a:gd name="T41" fmla="*/ 2246 h 2746"/>
                <a:gd name="T42" fmla="*/ 748 w 2744"/>
                <a:gd name="T43" fmla="*/ 2596 h 2746"/>
                <a:gd name="T44" fmla="*/ 1301 w 2744"/>
                <a:gd name="T45" fmla="*/ 2745 h 2746"/>
                <a:gd name="T46" fmla="*/ 1844 w 2744"/>
                <a:gd name="T47" fmla="*/ 2663 h 2746"/>
                <a:gd name="T48" fmla="*/ 2319 w 2744"/>
                <a:gd name="T49" fmla="*/ 2367 h 2746"/>
                <a:gd name="T50" fmla="*/ 2637 w 2744"/>
                <a:gd name="T51" fmla="*/ 1908 h 2746"/>
                <a:gd name="T52" fmla="*/ 2744 w 2744"/>
                <a:gd name="T53" fmla="*/ 1373 h 2746"/>
                <a:gd name="T54" fmla="*/ 2624 w 2744"/>
                <a:gd name="T55" fmla="*/ 808 h 2746"/>
                <a:gd name="T56" fmla="*/ 2295 w 2744"/>
                <a:gd name="T57" fmla="*/ 357 h 2746"/>
                <a:gd name="T58" fmla="*/ 1813 w 2744"/>
                <a:gd name="T59" fmla="*/ 72 h 2746"/>
                <a:gd name="T60" fmla="*/ 1337 w 2744"/>
                <a:gd name="T61" fmla="*/ 0 h 2746"/>
                <a:gd name="T62" fmla="*/ 777 w 2744"/>
                <a:gd name="T63" fmla="*/ 135 h 2746"/>
                <a:gd name="T64" fmla="*/ 335 w 2744"/>
                <a:gd name="T65" fmla="*/ 475 h 2746"/>
                <a:gd name="T66" fmla="*/ 62 w 2744"/>
                <a:gd name="T67" fmla="*/ 965 h 2746"/>
                <a:gd name="T68" fmla="*/ 7 w 2744"/>
                <a:gd name="T69" fmla="*/ 1514 h 2746"/>
                <a:gd name="T70" fmla="*/ 182 w 2744"/>
                <a:gd name="T71" fmla="*/ 2057 h 2746"/>
                <a:gd name="T72" fmla="*/ 551 w 2744"/>
                <a:gd name="T73" fmla="*/ 2474 h 2746"/>
                <a:gd name="T74" fmla="*/ 1063 w 2744"/>
                <a:gd name="T75" fmla="*/ 2711 h 2746"/>
                <a:gd name="T76" fmla="*/ 1615 w 2744"/>
                <a:gd name="T77" fmla="*/ 2725 h 2746"/>
                <a:gd name="T78" fmla="*/ 2139 w 2744"/>
                <a:gd name="T79" fmla="*/ 2512 h 2746"/>
                <a:gd name="T80" fmla="*/ 2528 w 2744"/>
                <a:gd name="T81" fmla="*/ 2114 h 2746"/>
                <a:gd name="T82" fmla="*/ 2728 w 2744"/>
                <a:gd name="T83" fmla="*/ 1582 h 2746"/>
                <a:gd name="T84" fmla="*/ 2701 w 2744"/>
                <a:gd name="T85" fmla="*/ 1030 h 2746"/>
                <a:gd name="T86" fmla="*/ 2452 w 2744"/>
                <a:gd name="T87" fmla="*/ 526 h 2746"/>
                <a:gd name="T88" fmla="*/ 2027 w 2744"/>
                <a:gd name="T89" fmla="*/ 166 h 2746"/>
                <a:gd name="T90" fmla="*/ 1478 w 2744"/>
                <a:gd name="T91" fmla="*/ 5 h 2746"/>
                <a:gd name="T92" fmla="*/ 1297 w 2744"/>
                <a:gd name="T93" fmla="*/ 2345 h 2746"/>
                <a:gd name="T94" fmla="*/ 1020 w 2744"/>
                <a:gd name="T95" fmla="*/ 2253 h 2746"/>
                <a:gd name="T96" fmla="*/ 960 w 2744"/>
                <a:gd name="T97" fmla="*/ 2019 h 2746"/>
                <a:gd name="T98" fmla="*/ 1117 w 2744"/>
                <a:gd name="T99" fmla="*/ 1310 h 2746"/>
                <a:gd name="T100" fmla="*/ 959 w 2744"/>
                <a:gd name="T101" fmla="*/ 1218 h 2746"/>
                <a:gd name="T102" fmla="*/ 1136 w 2744"/>
                <a:gd name="T103" fmla="*/ 1047 h 2746"/>
                <a:gd name="T104" fmla="*/ 1441 w 2744"/>
                <a:gd name="T105" fmla="*/ 1103 h 2746"/>
                <a:gd name="T106" fmla="*/ 1532 w 2744"/>
                <a:gd name="T107" fmla="*/ 1299 h 2746"/>
                <a:gd name="T108" fmla="*/ 1371 w 2744"/>
                <a:gd name="T109" fmla="*/ 2043 h 2746"/>
                <a:gd name="T110" fmla="*/ 1497 w 2744"/>
                <a:gd name="T111" fmla="*/ 2168 h 2746"/>
                <a:gd name="T112" fmla="*/ 1678 w 2744"/>
                <a:gd name="T113" fmla="*/ 692 h 2746"/>
                <a:gd name="T114" fmla="*/ 1379 w 2744"/>
                <a:gd name="T115" fmla="*/ 823 h 2746"/>
                <a:gd name="T116" fmla="*/ 1209 w 2744"/>
                <a:gd name="T117" fmla="*/ 557 h 2746"/>
                <a:gd name="T118" fmla="*/ 1475 w 2744"/>
                <a:gd name="T119" fmla="*/ 374 h 2746"/>
                <a:gd name="T120" fmla="*/ 1696 w 2744"/>
                <a:gd name="T121" fmla="*/ 603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4" h="2746">
                  <a:moveTo>
                    <a:pt x="2744" y="1373"/>
                  </a:moveTo>
                  <a:lnTo>
                    <a:pt x="2744" y="1373"/>
                  </a:lnTo>
                  <a:lnTo>
                    <a:pt x="2744" y="1409"/>
                  </a:lnTo>
                  <a:lnTo>
                    <a:pt x="2743" y="1444"/>
                  </a:lnTo>
                  <a:lnTo>
                    <a:pt x="2741" y="1479"/>
                  </a:lnTo>
                  <a:lnTo>
                    <a:pt x="2737" y="1514"/>
                  </a:lnTo>
                  <a:lnTo>
                    <a:pt x="2734" y="1549"/>
                  </a:lnTo>
                  <a:lnTo>
                    <a:pt x="2728" y="1582"/>
                  </a:lnTo>
                  <a:lnTo>
                    <a:pt x="2723" y="1616"/>
                  </a:lnTo>
                  <a:lnTo>
                    <a:pt x="2717" y="1650"/>
                  </a:lnTo>
                  <a:lnTo>
                    <a:pt x="2709" y="1684"/>
                  </a:lnTo>
                  <a:lnTo>
                    <a:pt x="2701" y="1716"/>
                  </a:lnTo>
                  <a:lnTo>
                    <a:pt x="2692" y="1749"/>
                  </a:lnTo>
                  <a:lnTo>
                    <a:pt x="2683" y="1782"/>
                  </a:lnTo>
                  <a:lnTo>
                    <a:pt x="2672" y="1813"/>
                  </a:lnTo>
                  <a:lnTo>
                    <a:pt x="2661" y="1846"/>
                  </a:lnTo>
                  <a:lnTo>
                    <a:pt x="2650" y="1877"/>
                  </a:lnTo>
                  <a:lnTo>
                    <a:pt x="2637" y="1908"/>
                  </a:lnTo>
                  <a:lnTo>
                    <a:pt x="2624" y="1938"/>
                  </a:lnTo>
                  <a:lnTo>
                    <a:pt x="2609" y="1968"/>
                  </a:lnTo>
                  <a:lnTo>
                    <a:pt x="2594" y="1999"/>
                  </a:lnTo>
                  <a:lnTo>
                    <a:pt x="2579" y="2028"/>
                  </a:lnTo>
                  <a:lnTo>
                    <a:pt x="2563" y="2057"/>
                  </a:lnTo>
                  <a:lnTo>
                    <a:pt x="2546" y="2085"/>
                  </a:lnTo>
                  <a:lnTo>
                    <a:pt x="2528" y="2114"/>
                  </a:lnTo>
                  <a:lnTo>
                    <a:pt x="2510" y="2141"/>
                  </a:lnTo>
                  <a:lnTo>
                    <a:pt x="2491" y="2169"/>
                  </a:lnTo>
                  <a:lnTo>
                    <a:pt x="2472" y="2195"/>
                  </a:lnTo>
                  <a:lnTo>
                    <a:pt x="2452" y="2222"/>
                  </a:lnTo>
                  <a:lnTo>
                    <a:pt x="2431" y="2246"/>
                  </a:lnTo>
                  <a:lnTo>
                    <a:pt x="2410" y="2272"/>
                  </a:lnTo>
                  <a:lnTo>
                    <a:pt x="2388" y="2297"/>
                  </a:lnTo>
                  <a:lnTo>
                    <a:pt x="2366" y="2321"/>
                  </a:lnTo>
                  <a:lnTo>
                    <a:pt x="2343" y="2344"/>
                  </a:lnTo>
                  <a:lnTo>
                    <a:pt x="2319" y="2367"/>
                  </a:lnTo>
                  <a:lnTo>
                    <a:pt x="2295" y="2389"/>
                  </a:lnTo>
                  <a:lnTo>
                    <a:pt x="2271" y="2412"/>
                  </a:lnTo>
                  <a:lnTo>
                    <a:pt x="2245" y="2433"/>
                  </a:lnTo>
                  <a:lnTo>
                    <a:pt x="2220" y="2453"/>
                  </a:lnTo>
                  <a:lnTo>
                    <a:pt x="2193" y="2474"/>
                  </a:lnTo>
                  <a:lnTo>
                    <a:pt x="2167" y="2493"/>
                  </a:lnTo>
                  <a:lnTo>
                    <a:pt x="2139" y="2512"/>
                  </a:lnTo>
                  <a:lnTo>
                    <a:pt x="2112" y="2530"/>
                  </a:lnTo>
                  <a:lnTo>
                    <a:pt x="2084" y="2548"/>
                  </a:lnTo>
                  <a:lnTo>
                    <a:pt x="2056" y="2565"/>
                  </a:lnTo>
                  <a:lnTo>
                    <a:pt x="2027" y="2581"/>
                  </a:lnTo>
                  <a:lnTo>
                    <a:pt x="1997" y="2596"/>
                  </a:lnTo>
                  <a:lnTo>
                    <a:pt x="1967" y="2611"/>
                  </a:lnTo>
                  <a:lnTo>
                    <a:pt x="1937" y="2626"/>
                  </a:lnTo>
                  <a:lnTo>
                    <a:pt x="1906" y="2639"/>
                  </a:lnTo>
                  <a:lnTo>
                    <a:pt x="1876" y="2651"/>
                  </a:lnTo>
                  <a:lnTo>
                    <a:pt x="1844" y="2663"/>
                  </a:lnTo>
                  <a:lnTo>
                    <a:pt x="1813" y="2674"/>
                  </a:lnTo>
                  <a:lnTo>
                    <a:pt x="1780" y="2685"/>
                  </a:lnTo>
                  <a:lnTo>
                    <a:pt x="1748" y="2694"/>
                  </a:lnTo>
                  <a:lnTo>
                    <a:pt x="1715" y="2703"/>
                  </a:lnTo>
                  <a:lnTo>
                    <a:pt x="1682" y="2711"/>
                  </a:lnTo>
                  <a:lnTo>
                    <a:pt x="1649" y="2719"/>
                  </a:lnTo>
                  <a:lnTo>
                    <a:pt x="1615" y="2725"/>
                  </a:lnTo>
                  <a:lnTo>
                    <a:pt x="1581" y="2730"/>
                  </a:lnTo>
                  <a:lnTo>
                    <a:pt x="1547" y="2736"/>
                  </a:lnTo>
                  <a:lnTo>
                    <a:pt x="1513" y="2739"/>
                  </a:lnTo>
                  <a:lnTo>
                    <a:pt x="1478" y="2743"/>
                  </a:lnTo>
                  <a:lnTo>
                    <a:pt x="1443" y="2745"/>
                  </a:lnTo>
                  <a:lnTo>
                    <a:pt x="1408" y="2746"/>
                  </a:lnTo>
                  <a:lnTo>
                    <a:pt x="1372" y="2746"/>
                  </a:lnTo>
                  <a:lnTo>
                    <a:pt x="1372" y="2746"/>
                  </a:lnTo>
                  <a:lnTo>
                    <a:pt x="1337" y="2746"/>
                  </a:lnTo>
                  <a:lnTo>
                    <a:pt x="1301" y="2745"/>
                  </a:lnTo>
                  <a:lnTo>
                    <a:pt x="1266" y="2743"/>
                  </a:lnTo>
                  <a:lnTo>
                    <a:pt x="1231" y="2739"/>
                  </a:lnTo>
                  <a:lnTo>
                    <a:pt x="1198" y="2736"/>
                  </a:lnTo>
                  <a:lnTo>
                    <a:pt x="1163" y="2730"/>
                  </a:lnTo>
                  <a:lnTo>
                    <a:pt x="1129" y="2725"/>
                  </a:lnTo>
                  <a:lnTo>
                    <a:pt x="1095" y="2719"/>
                  </a:lnTo>
                  <a:lnTo>
                    <a:pt x="1063" y="2711"/>
                  </a:lnTo>
                  <a:lnTo>
                    <a:pt x="1029" y="2703"/>
                  </a:lnTo>
                  <a:lnTo>
                    <a:pt x="996" y="2694"/>
                  </a:lnTo>
                  <a:lnTo>
                    <a:pt x="964" y="2685"/>
                  </a:lnTo>
                  <a:lnTo>
                    <a:pt x="932" y="2674"/>
                  </a:lnTo>
                  <a:lnTo>
                    <a:pt x="901" y="2663"/>
                  </a:lnTo>
                  <a:lnTo>
                    <a:pt x="869" y="2651"/>
                  </a:lnTo>
                  <a:lnTo>
                    <a:pt x="838" y="2639"/>
                  </a:lnTo>
                  <a:lnTo>
                    <a:pt x="807" y="2626"/>
                  </a:lnTo>
                  <a:lnTo>
                    <a:pt x="777" y="2611"/>
                  </a:lnTo>
                  <a:lnTo>
                    <a:pt x="748" y="2596"/>
                  </a:lnTo>
                  <a:lnTo>
                    <a:pt x="719" y="2581"/>
                  </a:lnTo>
                  <a:lnTo>
                    <a:pt x="689" y="2565"/>
                  </a:lnTo>
                  <a:lnTo>
                    <a:pt x="660" y="2548"/>
                  </a:lnTo>
                  <a:lnTo>
                    <a:pt x="632" y="2530"/>
                  </a:lnTo>
                  <a:lnTo>
                    <a:pt x="605" y="2512"/>
                  </a:lnTo>
                  <a:lnTo>
                    <a:pt x="578" y="2493"/>
                  </a:lnTo>
                  <a:lnTo>
                    <a:pt x="551" y="2474"/>
                  </a:lnTo>
                  <a:lnTo>
                    <a:pt x="525" y="2453"/>
                  </a:lnTo>
                  <a:lnTo>
                    <a:pt x="499" y="2433"/>
                  </a:lnTo>
                  <a:lnTo>
                    <a:pt x="475" y="2412"/>
                  </a:lnTo>
                  <a:lnTo>
                    <a:pt x="450" y="2389"/>
                  </a:lnTo>
                  <a:lnTo>
                    <a:pt x="425" y="2367"/>
                  </a:lnTo>
                  <a:lnTo>
                    <a:pt x="401" y="2344"/>
                  </a:lnTo>
                  <a:lnTo>
                    <a:pt x="379" y="2321"/>
                  </a:lnTo>
                  <a:lnTo>
                    <a:pt x="356" y="2297"/>
                  </a:lnTo>
                  <a:lnTo>
                    <a:pt x="335" y="2272"/>
                  </a:lnTo>
                  <a:lnTo>
                    <a:pt x="314" y="2246"/>
                  </a:lnTo>
                  <a:lnTo>
                    <a:pt x="292" y="2222"/>
                  </a:lnTo>
                  <a:lnTo>
                    <a:pt x="272" y="2195"/>
                  </a:lnTo>
                  <a:lnTo>
                    <a:pt x="253" y="2169"/>
                  </a:lnTo>
                  <a:lnTo>
                    <a:pt x="234" y="2141"/>
                  </a:lnTo>
                  <a:lnTo>
                    <a:pt x="216" y="2114"/>
                  </a:lnTo>
                  <a:lnTo>
                    <a:pt x="199" y="2085"/>
                  </a:lnTo>
                  <a:lnTo>
                    <a:pt x="182" y="2057"/>
                  </a:lnTo>
                  <a:lnTo>
                    <a:pt x="165" y="2028"/>
                  </a:lnTo>
                  <a:lnTo>
                    <a:pt x="150" y="1999"/>
                  </a:lnTo>
                  <a:lnTo>
                    <a:pt x="135" y="1968"/>
                  </a:lnTo>
                  <a:lnTo>
                    <a:pt x="121" y="1938"/>
                  </a:lnTo>
                  <a:lnTo>
                    <a:pt x="108" y="1908"/>
                  </a:lnTo>
                  <a:lnTo>
                    <a:pt x="96" y="1877"/>
                  </a:lnTo>
                  <a:lnTo>
                    <a:pt x="83" y="1846"/>
                  </a:lnTo>
                  <a:lnTo>
                    <a:pt x="72" y="1813"/>
                  </a:lnTo>
                  <a:lnTo>
                    <a:pt x="62" y="1782"/>
                  </a:lnTo>
                  <a:lnTo>
                    <a:pt x="52" y="1749"/>
                  </a:lnTo>
                  <a:lnTo>
                    <a:pt x="43" y="1716"/>
                  </a:lnTo>
                  <a:lnTo>
                    <a:pt x="35" y="1684"/>
                  </a:lnTo>
                  <a:lnTo>
                    <a:pt x="28" y="1650"/>
                  </a:lnTo>
                  <a:lnTo>
                    <a:pt x="21" y="1616"/>
                  </a:lnTo>
                  <a:lnTo>
                    <a:pt x="16" y="1582"/>
                  </a:lnTo>
                  <a:lnTo>
                    <a:pt x="11" y="1549"/>
                  </a:lnTo>
                  <a:lnTo>
                    <a:pt x="7" y="1514"/>
                  </a:lnTo>
                  <a:lnTo>
                    <a:pt x="4" y="1479"/>
                  </a:lnTo>
                  <a:lnTo>
                    <a:pt x="2" y="1444"/>
                  </a:lnTo>
                  <a:lnTo>
                    <a:pt x="0" y="1409"/>
                  </a:lnTo>
                  <a:lnTo>
                    <a:pt x="0" y="1373"/>
                  </a:lnTo>
                  <a:lnTo>
                    <a:pt x="0" y="1373"/>
                  </a:lnTo>
                  <a:lnTo>
                    <a:pt x="0" y="1338"/>
                  </a:lnTo>
                  <a:lnTo>
                    <a:pt x="2" y="1302"/>
                  </a:lnTo>
                  <a:lnTo>
                    <a:pt x="4" y="1267"/>
                  </a:lnTo>
                  <a:lnTo>
                    <a:pt x="7" y="1232"/>
                  </a:lnTo>
                  <a:lnTo>
                    <a:pt x="11" y="1199"/>
                  </a:lnTo>
                  <a:lnTo>
                    <a:pt x="16" y="1164"/>
                  </a:lnTo>
                  <a:lnTo>
                    <a:pt x="21" y="1130"/>
                  </a:lnTo>
                  <a:lnTo>
                    <a:pt x="28" y="1096"/>
                  </a:lnTo>
                  <a:lnTo>
                    <a:pt x="35" y="1064"/>
                  </a:lnTo>
                  <a:lnTo>
                    <a:pt x="43" y="1030"/>
                  </a:lnTo>
                  <a:lnTo>
                    <a:pt x="52" y="997"/>
                  </a:lnTo>
                  <a:lnTo>
                    <a:pt x="62" y="965"/>
                  </a:lnTo>
                  <a:lnTo>
                    <a:pt x="72" y="933"/>
                  </a:lnTo>
                  <a:lnTo>
                    <a:pt x="83" y="902"/>
                  </a:lnTo>
                  <a:lnTo>
                    <a:pt x="96" y="870"/>
                  </a:lnTo>
                  <a:lnTo>
                    <a:pt x="108" y="839"/>
                  </a:lnTo>
                  <a:lnTo>
                    <a:pt x="121" y="808"/>
                  </a:lnTo>
                  <a:lnTo>
                    <a:pt x="135" y="778"/>
                  </a:lnTo>
                  <a:lnTo>
                    <a:pt x="150" y="749"/>
                  </a:lnTo>
                  <a:lnTo>
                    <a:pt x="165" y="719"/>
                  </a:lnTo>
                  <a:lnTo>
                    <a:pt x="182" y="690"/>
                  </a:lnTo>
                  <a:lnTo>
                    <a:pt x="199" y="661"/>
                  </a:lnTo>
                  <a:lnTo>
                    <a:pt x="216" y="633"/>
                  </a:lnTo>
                  <a:lnTo>
                    <a:pt x="234" y="606"/>
                  </a:lnTo>
                  <a:lnTo>
                    <a:pt x="253" y="579"/>
                  </a:lnTo>
                  <a:lnTo>
                    <a:pt x="272" y="552"/>
                  </a:lnTo>
                  <a:lnTo>
                    <a:pt x="292" y="526"/>
                  </a:lnTo>
                  <a:lnTo>
                    <a:pt x="314" y="500"/>
                  </a:lnTo>
                  <a:lnTo>
                    <a:pt x="335" y="475"/>
                  </a:lnTo>
                  <a:lnTo>
                    <a:pt x="356" y="450"/>
                  </a:lnTo>
                  <a:lnTo>
                    <a:pt x="379" y="426"/>
                  </a:lnTo>
                  <a:lnTo>
                    <a:pt x="401" y="402"/>
                  </a:lnTo>
                  <a:lnTo>
                    <a:pt x="425" y="379"/>
                  </a:lnTo>
                  <a:lnTo>
                    <a:pt x="450" y="357"/>
                  </a:lnTo>
                  <a:lnTo>
                    <a:pt x="475" y="336"/>
                  </a:lnTo>
                  <a:lnTo>
                    <a:pt x="499" y="314"/>
                  </a:lnTo>
                  <a:lnTo>
                    <a:pt x="525" y="293"/>
                  </a:lnTo>
                  <a:lnTo>
                    <a:pt x="551" y="272"/>
                  </a:lnTo>
                  <a:lnTo>
                    <a:pt x="578" y="253"/>
                  </a:lnTo>
                  <a:lnTo>
                    <a:pt x="605" y="234"/>
                  </a:lnTo>
                  <a:lnTo>
                    <a:pt x="632" y="216"/>
                  </a:lnTo>
                  <a:lnTo>
                    <a:pt x="660" y="199"/>
                  </a:lnTo>
                  <a:lnTo>
                    <a:pt x="689" y="182"/>
                  </a:lnTo>
                  <a:lnTo>
                    <a:pt x="719" y="166"/>
                  </a:lnTo>
                  <a:lnTo>
                    <a:pt x="748" y="150"/>
                  </a:lnTo>
                  <a:lnTo>
                    <a:pt x="777" y="135"/>
                  </a:lnTo>
                  <a:lnTo>
                    <a:pt x="807" y="122"/>
                  </a:lnTo>
                  <a:lnTo>
                    <a:pt x="838" y="108"/>
                  </a:lnTo>
                  <a:lnTo>
                    <a:pt x="869" y="96"/>
                  </a:lnTo>
                  <a:lnTo>
                    <a:pt x="901" y="83"/>
                  </a:lnTo>
                  <a:lnTo>
                    <a:pt x="932" y="72"/>
                  </a:lnTo>
                  <a:lnTo>
                    <a:pt x="964" y="62"/>
                  </a:lnTo>
                  <a:lnTo>
                    <a:pt x="996" y="52"/>
                  </a:lnTo>
                  <a:lnTo>
                    <a:pt x="1029" y="43"/>
                  </a:lnTo>
                  <a:lnTo>
                    <a:pt x="1063" y="35"/>
                  </a:lnTo>
                  <a:lnTo>
                    <a:pt x="1095" y="28"/>
                  </a:lnTo>
                  <a:lnTo>
                    <a:pt x="1129" y="22"/>
                  </a:lnTo>
                  <a:lnTo>
                    <a:pt x="1163" y="16"/>
                  </a:lnTo>
                  <a:lnTo>
                    <a:pt x="1198" y="11"/>
                  </a:lnTo>
                  <a:lnTo>
                    <a:pt x="1231" y="7"/>
                  </a:lnTo>
                  <a:lnTo>
                    <a:pt x="1266" y="5"/>
                  </a:lnTo>
                  <a:lnTo>
                    <a:pt x="1301" y="2"/>
                  </a:lnTo>
                  <a:lnTo>
                    <a:pt x="1337" y="0"/>
                  </a:lnTo>
                  <a:lnTo>
                    <a:pt x="1372" y="0"/>
                  </a:lnTo>
                  <a:lnTo>
                    <a:pt x="1372" y="0"/>
                  </a:lnTo>
                  <a:lnTo>
                    <a:pt x="1408" y="0"/>
                  </a:lnTo>
                  <a:lnTo>
                    <a:pt x="1443" y="2"/>
                  </a:lnTo>
                  <a:lnTo>
                    <a:pt x="1478" y="5"/>
                  </a:lnTo>
                  <a:lnTo>
                    <a:pt x="1513" y="7"/>
                  </a:lnTo>
                  <a:lnTo>
                    <a:pt x="1547" y="11"/>
                  </a:lnTo>
                  <a:lnTo>
                    <a:pt x="1581" y="16"/>
                  </a:lnTo>
                  <a:lnTo>
                    <a:pt x="1615" y="22"/>
                  </a:lnTo>
                  <a:lnTo>
                    <a:pt x="1649" y="28"/>
                  </a:lnTo>
                  <a:lnTo>
                    <a:pt x="1682" y="35"/>
                  </a:lnTo>
                  <a:lnTo>
                    <a:pt x="1715" y="43"/>
                  </a:lnTo>
                  <a:lnTo>
                    <a:pt x="1748" y="52"/>
                  </a:lnTo>
                  <a:lnTo>
                    <a:pt x="1780" y="62"/>
                  </a:lnTo>
                  <a:lnTo>
                    <a:pt x="1813" y="72"/>
                  </a:lnTo>
                  <a:lnTo>
                    <a:pt x="1844" y="83"/>
                  </a:lnTo>
                  <a:lnTo>
                    <a:pt x="1876" y="96"/>
                  </a:lnTo>
                  <a:lnTo>
                    <a:pt x="1906" y="108"/>
                  </a:lnTo>
                  <a:lnTo>
                    <a:pt x="1937" y="122"/>
                  </a:lnTo>
                  <a:lnTo>
                    <a:pt x="1967" y="135"/>
                  </a:lnTo>
                  <a:lnTo>
                    <a:pt x="1997" y="150"/>
                  </a:lnTo>
                  <a:lnTo>
                    <a:pt x="2027" y="166"/>
                  </a:lnTo>
                  <a:lnTo>
                    <a:pt x="2056" y="182"/>
                  </a:lnTo>
                  <a:lnTo>
                    <a:pt x="2084" y="199"/>
                  </a:lnTo>
                  <a:lnTo>
                    <a:pt x="2112" y="216"/>
                  </a:lnTo>
                  <a:lnTo>
                    <a:pt x="2139" y="234"/>
                  </a:lnTo>
                  <a:lnTo>
                    <a:pt x="2167" y="253"/>
                  </a:lnTo>
                  <a:lnTo>
                    <a:pt x="2193" y="272"/>
                  </a:lnTo>
                  <a:lnTo>
                    <a:pt x="2220" y="293"/>
                  </a:lnTo>
                  <a:lnTo>
                    <a:pt x="2245" y="314"/>
                  </a:lnTo>
                  <a:lnTo>
                    <a:pt x="2271" y="336"/>
                  </a:lnTo>
                  <a:lnTo>
                    <a:pt x="2295" y="357"/>
                  </a:lnTo>
                  <a:lnTo>
                    <a:pt x="2319" y="379"/>
                  </a:lnTo>
                  <a:lnTo>
                    <a:pt x="2343" y="402"/>
                  </a:lnTo>
                  <a:lnTo>
                    <a:pt x="2366" y="426"/>
                  </a:lnTo>
                  <a:lnTo>
                    <a:pt x="2388" y="450"/>
                  </a:lnTo>
                  <a:lnTo>
                    <a:pt x="2410" y="475"/>
                  </a:lnTo>
                  <a:lnTo>
                    <a:pt x="2431" y="500"/>
                  </a:lnTo>
                  <a:lnTo>
                    <a:pt x="2452" y="526"/>
                  </a:lnTo>
                  <a:lnTo>
                    <a:pt x="2472" y="552"/>
                  </a:lnTo>
                  <a:lnTo>
                    <a:pt x="2491" y="579"/>
                  </a:lnTo>
                  <a:lnTo>
                    <a:pt x="2510" y="606"/>
                  </a:lnTo>
                  <a:lnTo>
                    <a:pt x="2528" y="633"/>
                  </a:lnTo>
                  <a:lnTo>
                    <a:pt x="2546" y="661"/>
                  </a:lnTo>
                  <a:lnTo>
                    <a:pt x="2563" y="690"/>
                  </a:lnTo>
                  <a:lnTo>
                    <a:pt x="2579" y="719"/>
                  </a:lnTo>
                  <a:lnTo>
                    <a:pt x="2594" y="749"/>
                  </a:lnTo>
                  <a:lnTo>
                    <a:pt x="2609" y="778"/>
                  </a:lnTo>
                  <a:lnTo>
                    <a:pt x="2624" y="808"/>
                  </a:lnTo>
                  <a:lnTo>
                    <a:pt x="2637" y="839"/>
                  </a:lnTo>
                  <a:lnTo>
                    <a:pt x="2650" y="870"/>
                  </a:lnTo>
                  <a:lnTo>
                    <a:pt x="2661" y="902"/>
                  </a:lnTo>
                  <a:lnTo>
                    <a:pt x="2672" y="933"/>
                  </a:lnTo>
                  <a:lnTo>
                    <a:pt x="2683" y="965"/>
                  </a:lnTo>
                  <a:lnTo>
                    <a:pt x="2692" y="997"/>
                  </a:lnTo>
                  <a:lnTo>
                    <a:pt x="2701" y="1030"/>
                  </a:lnTo>
                  <a:lnTo>
                    <a:pt x="2709" y="1064"/>
                  </a:lnTo>
                  <a:lnTo>
                    <a:pt x="2717" y="1096"/>
                  </a:lnTo>
                  <a:lnTo>
                    <a:pt x="2723" y="1130"/>
                  </a:lnTo>
                  <a:lnTo>
                    <a:pt x="2728" y="1164"/>
                  </a:lnTo>
                  <a:lnTo>
                    <a:pt x="2734" y="1199"/>
                  </a:lnTo>
                  <a:lnTo>
                    <a:pt x="2737" y="1232"/>
                  </a:lnTo>
                  <a:lnTo>
                    <a:pt x="2741" y="1267"/>
                  </a:lnTo>
                  <a:lnTo>
                    <a:pt x="2743" y="1302"/>
                  </a:lnTo>
                  <a:lnTo>
                    <a:pt x="2744" y="1338"/>
                  </a:lnTo>
                  <a:lnTo>
                    <a:pt x="2744" y="1373"/>
                  </a:lnTo>
                  <a:lnTo>
                    <a:pt x="2744" y="1373"/>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670" y="2132"/>
                  </a:moveTo>
                  <a:lnTo>
                    <a:pt x="1642" y="2245"/>
                  </a:lnTo>
                  <a:lnTo>
                    <a:pt x="1642" y="2245"/>
                  </a:lnTo>
                  <a:lnTo>
                    <a:pt x="1531" y="2288"/>
                  </a:lnTo>
                  <a:lnTo>
                    <a:pt x="1444" y="2320"/>
                  </a:lnTo>
                  <a:lnTo>
                    <a:pt x="1444" y="2320"/>
                  </a:lnTo>
                  <a:lnTo>
                    <a:pt x="1426" y="2325"/>
                  </a:lnTo>
                  <a:lnTo>
                    <a:pt x="1406" y="2331"/>
                  </a:lnTo>
                  <a:lnTo>
                    <a:pt x="1386" y="2335"/>
                  </a:lnTo>
                  <a:lnTo>
                    <a:pt x="1365" y="2339"/>
                  </a:lnTo>
                  <a:lnTo>
                    <a:pt x="1343" y="2342"/>
                  </a:lnTo>
                  <a:lnTo>
                    <a:pt x="1320" y="2344"/>
                  </a:lnTo>
                  <a:lnTo>
                    <a:pt x="1297" y="2345"/>
                  </a:lnTo>
                  <a:lnTo>
                    <a:pt x="1273" y="2345"/>
                  </a:lnTo>
                  <a:lnTo>
                    <a:pt x="1273" y="2345"/>
                  </a:lnTo>
                  <a:lnTo>
                    <a:pt x="1237" y="2344"/>
                  </a:lnTo>
                  <a:lnTo>
                    <a:pt x="1202" y="2341"/>
                  </a:lnTo>
                  <a:lnTo>
                    <a:pt x="1170" y="2335"/>
                  </a:lnTo>
                  <a:lnTo>
                    <a:pt x="1155" y="2332"/>
                  </a:lnTo>
                  <a:lnTo>
                    <a:pt x="1139" y="2327"/>
                  </a:lnTo>
                  <a:lnTo>
                    <a:pt x="1126" y="2323"/>
                  </a:lnTo>
                  <a:lnTo>
                    <a:pt x="1111" y="2317"/>
                  </a:lnTo>
                  <a:lnTo>
                    <a:pt x="1099" y="2311"/>
                  </a:lnTo>
                  <a:lnTo>
                    <a:pt x="1085" y="2304"/>
                  </a:lnTo>
                  <a:lnTo>
                    <a:pt x="1073" y="2297"/>
                  </a:lnTo>
                  <a:lnTo>
                    <a:pt x="1062" y="2289"/>
                  </a:lnTo>
                  <a:lnTo>
                    <a:pt x="1050" y="2281"/>
                  </a:lnTo>
                  <a:lnTo>
                    <a:pt x="1040" y="2272"/>
                  </a:lnTo>
                  <a:lnTo>
                    <a:pt x="1040" y="2272"/>
                  </a:lnTo>
                  <a:lnTo>
                    <a:pt x="1020" y="2253"/>
                  </a:lnTo>
                  <a:lnTo>
                    <a:pt x="1011" y="2243"/>
                  </a:lnTo>
                  <a:lnTo>
                    <a:pt x="1003" y="2233"/>
                  </a:lnTo>
                  <a:lnTo>
                    <a:pt x="996" y="2223"/>
                  </a:lnTo>
                  <a:lnTo>
                    <a:pt x="989" y="2211"/>
                  </a:lnTo>
                  <a:lnTo>
                    <a:pt x="983" y="2200"/>
                  </a:lnTo>
                  <a:lnTo>
                    <a:pt x="977" y="2189"/>
                  </a:lnTo>
                  <a:lnTo>
                    <a:pt x="973" y="2178"/>
                  </a:lnTo>
                  <a:lnTo>
                    <a:pt x="968" y="2165"/>
                  </a:lnTo>
                  <a:lnTo>
                    <a:pt x="965" y="2153"/>
                  </a:lnTo>
                  <a:lnTo>
                    <a:pt x="962" y="2141"/>
                  </a:lnTo>
                  <a:lnTo>
                    <a:pt x="959" y="2127"/>
                  </a:lnTo>
                  <a:lnTo>
                    <a:pt x="958" y="2114"/>
                  </a:lnTo>
                  <a:lnTo>
                    <a:pt x="957" y="2087"/>
                  </a:lnTo>
                  <a:lnTo>
                    <a:pt x="957" y="2087"/>
                  </a:lnTo>
                  <a:lnTo>
                    <a:pt x="957" y="2064"/>
                  </a:lnTo>
                  <a:lnTo>
                    <a:pt x="958" y="2042"/>
                  </a:lnTo>
                  <a:lnTo>
                    <a:pt x="960" y="2019"/>
                  </a:lnTo>
                  <a:lnTo>
                    <a:pt x="963" y="1997"/>
                  </a:lnTo>
                  <a:lnTo>
                    <a:pt x="963" y="1997"/>
                  </a:lnTo>
                  <a:lnTo>
                    <a:pt x="966" y="1973"/>
                  </a:lnTo>
                  <a:lnTo>
                    <a:pt x="971" y="1948"/>
                  </a:lnTo>
                  <a:lnTo>
                    <a:pt x="983" y="1893"/>
                  </a:lnTo>
                  <a:lnTo>
                    <a:pt x="1086" y="1527"/>
                  </a:lnTo>
                  <a:lnTo>
                    <a:pt x="1086" y="1527"/>
                  </a:lnTo>
                  <a:lnTo>
                    <a:pt x="1099" y="1477"/>
                  </a:lnTo>
                  <a:lnTo>
                    <a:pt x="1109" y="1428"/>
                  </a:lnTo>
                  <a:lnTo>
                    <a:pt x="1109" y="1428"/>
                  </a:lnTo>
                  <a:lnTo>
                    <a:pt x="1113" y="1406"/>
                  </a:lnTo>
                  <a:lnTo>
                    <a:pt x="1117" y="1383"/>
                  </a:lnTo>
                  <a:lnTo>
                    <a:pt x="1118" y="1362"/>
                  </a:lnTo>
                  <a:lnTo>
                    <a:pt x="1119" y="1343"/>
                  </a:lnTo>
                  <a:lnTo>
                    <a:pt x="1119" y="1343"/>
                  </a:lnTo>
                  <a:lnTo>
                    <a:pt x="1118" y="1326"/>
                  </a:lnTo>
                  <a:lnTo>
                    <a:pt x="1117" y="1310"/>
                  </a:lnTo>
                  <a:lnTo>
                    <a:pt x="1114" y="1295"/>
                  </a:lnTo>
                  <a:lnTo>
                    <a:pt x="1111" y="1283"/>
                  </a:lnTo>
                  <a:lnTo>
                    <a:pt x="1108" y="1272"/>
                  </a:lnTo>
                  <a:lnTo>
                    <a:pt x="1102" y="1262"/>
                  </a:lnTo>
                  <a:lnTo>
                    <a:pt x="1096" y="1253"/>
                  </a:lnTo>
                  <a:lnTo>
                    <a:pt x="1090" y="1245"/>
                  </a:lnTo>
                  <a:lnTo>
                    <a:pt x="1090" y="1245"/>
                  </a:lnTo>
                  <a:lnTo>
                    <a:pt x="1082" y="1238"/>
                  </a:lnTo>
                  <a:lnTo>
                    <a:pt x="1072" y="1232"/>
                  </a:lnTo>
                  <a:lnTo>
                    <a:pt x="1061" y="1228"/>
                  </a:lnTo>
                  <a:lnTo>
                    <a:pt x="1048" y="1225"/>
                  </a:lnTo>
                  <a:lnTo>
                    <a:pt x="1032" y="1221"/>
                  </a:lnTo>
                  <a:lnTo>
                    <a:pt x="1017" y="1219"/>
                  </a:lnTo>
                  <a:lnTo>
                    <a:pt x="999" y="1218"/>
                  </a:lnTo>
                  <a:lnTo>
                    <a:pt x="980" y="1218"/>
                  </a:lnTo>
                  <a:lnTo>
                    <a:pt x="980" y="1218"/>
                  </a:lnTo>
                  <a:lnTo>
                    <a:pt x="959" y="1218"/>
                  </a:lnTo>
                  <a:lnTo>
                    <a:pt x="938" y="1220"/>
                  </a:lnTo>
                  <a:lnTo>
                    <a:pt x="918" y="1225"/>
                  </a:lnTo>
                  <a:lnTo>
                    <a:pt x="896" y="1230"/>
                  </a:lnTo>
                  <a:lnTo>
                    <a:pt x="896" y="1230"/>
                  </a:lnTo>
                  <a:lnTo>
                    <a:pt x="857" y="1243"/>
                  </a:lnTo>
                  <a:lnTo>
                    <a:pt x="824" y="1254"/>
                  </a:lnTo>
                  <a:lnTo>
                    <a:pt x="851" y="1140"/>
                  </a:lnTo>
                  <a:lnTo>
                    <a:pt x="851" y="1140"/>
                  </a:lnTo>
                  <a:lnTo>
                    <a:pt x="902" y="1121"/>
                  </a:lnTo>
                  <a:lnTo>
                    <a:pt x="951" y="1102"/>
                  </a:lnTo>
                  <a:lnTo>
                    <a:pt x="999" y="1085"/>
                  </a:lnTo>
                  <a:lnTo>
                    <a:pt x="1046" y="1069"/>
                  </a:lnTo>
                  <a:lnTo>
                    <a:pt x="1046" y="1069"/>
                  </a:lnTo>
                  <a:lnTo>
                    <a:pt x="1069" y="1062"/>
                  </a:lnTo>
                  <a:lnTo>
                    <a:pt x="1092" y="1057"/>
                  </a:lnTo>
                  <a:lnTo>
                    <a:pt x="1114" y="1051"/>
                  </a:lnTo>
                  <a:lnTo>
                    <a:pt x="1136" y="1047"/>
                  </a:lnTo>
                  <a:lnTo>
                    <a:pt x="1158" y="1044"/>
                  </a:lnTo>
                  <a:lnTo>
                    <a:pt x="1180" y="1042"/>
                  </a:lnTo>
                  <a:lnTo>
                    <a:pt x="1201" y="1040"/>
                  </a:lnTo>
                  <a:lnTo>
                    <a:pt x="1221" y="1040"/>
                  </a:lnTo>
                  <a:lnTo>
                    <a:pt x="1221" y="1040"/>
                  </a:lnTo>
                  <a:lnTo>
                    <a:pt x="1257" y="1041"/>
                  </a:lnTo>
                  <a:lnTo>
                    <a:pt x="1292" y="1044"/>
                  </a:lnTo>
                  <a:lnTo>
                    <a:pt x="1324" y="1050"/>
                  </a:lnTo>
                  <a:lnTo>
                    <a:pt x="1338" y="1053"/>
                  </a:lnTo>
                  <a:lnTo>
                    <a:pt x="1353" y="1058"/>
                  </a:lnTo>
                  <a:lnTo>
                    <a:pt x="1368" y="1062"/>
                  </a:lnTo>
                  <a:lnTo>
                    <a:pt x="1381" y="1068"/>
                  </a:lnTo>
                  <a:lnTo>
                    <a:pt x="1395" y="1074"/>
                  </a:lnTo>
                  <a:lnTo>
                    <a:pt x="1407" y="1080"/>
                  </a:lnTo>
                  <a:lnTo>
                    <a:pt x="1418" y="1087"/>
                  </a:lnTo>
                  <a:lnTo>
                    <a:pt x="1431" y="1095"/>
                  </a:lnTo>
                  <a:lnTo>
                    <a:pt x="1441" y="1103"/>
                  </a:lnTo>
                  <a:lnTo>
                    <a:pt x="1452" y="1112"/>
                  </a:lnTo>
                  <a:lnTo>
                    <a:pt x="1452" y="1112"/>
                  </a:lnTo>
                  <a:lnTo>
                    <a:pt x="1461" y="1121"/>
                  </a:lnTo>
                  <a:lnTo>
                    <a:pt x="1470" y="1131"/>
                  </a:lnTo>
                  <a:lnTo>
                    <a:pt x="1479" y="1140"/>
                  </a:lnTo>
                  <a:lnTo>
                    <a:pt x="1487" y="1150"/>
                  </a:lnTo>
                  <a:lnTo>
                    <a:pt x="1493" y="1162"/>
                  </a:lnTo>
                  <a:lnTo>
                    <a:pt x="1500" y="1172"/>
                  </a:lnTo>
                  <a:lnTo>
                    <a:pt x="1507" y="1183"/>
                  </a:lnTo>
                  <a:lnTo>
                    <a:pt x="1511" y="1195"/>
                  </a:lnTo>
                  <a:lnTo>
                    <a:pt x="1517" y="1207"/>
                  </a:lnTo>
                  <a:lnTo>
                    <a:pt x="1520" y="1219"/>
                  </a:lnTo>
                  <a:lnTo>
                    <a:pt x="1524" y="1231"/>
                  </a:lnTo>
                  <a:lnTo>
                    <a:pt x="1527" y="1245"/>
                  </a:lnTo>
                  <a:lnTo>
                    <a:pt x="1531" y="1271"/>
                  </a:lnTo>
                  <a:lnTo>
                    <a:pt x="1532" y="1299"/>
                  </a:lnTo>
                  <a:lnTo>
                    <a:pt x="1532" y="1299"/>
                  </a:lnTo>
                  <a:lnTo>
                    <a:pt x="1531" y="1333"/>
                  </a:lnTo>
                  <a:lnTo>
                    <a:pt x="1526" y="1383"/>
                  </a:lnTo>
                  <a:lnTo>
                    <a:pt x="1526" y="1383"/>
                  </a:lnTo>
                  <a:lnTo>
                    <a:pt x="1523" y="1412"/>
                  </a:lnTo>
                  <a:lnTo>
                    <a:pt x="1518" y="1441"/>
                  </a:lnTo>
                  <a:lnTo>
                    <a:pt x="1513" y="1468"/>
                  </a:lnTo>
                  <a:lnTo>
                    <a:pt x="1506" y="1493"/>
                  </a:lnTo>
                  <a:lnTo>
                    <a:pt x="1404" y="1858"/>
                  </a:lnTo>
                  <a:lnTo>
                    <a:pt x="1404" y="1858"/>
                  </a:lnTo>
                  <a:lnTo>
                    <a:pt x="1397" y="1881"/>
                  </a:lnTo>
                  <a:lnTo>
                    <a:pt x="1391" y="1904"/>
                  </a:lnTo>
                  <a:lnTo>
                    <a:pt x="1380" y="1958"/>
                  </a:lnTo>
                  <a:lnTo>
                    <a:pt x="1380" y="1958"/>
                  </a:lnTo>
                  <a:lnTo>
                    <a:pt x="1377" y="1984"/>
                  </a:lnTo>
                  <a:lnTo>
                    <a:pt x="1373" y="2008"/>
                  </a:lnTo>
                  <a:lnTo>
                    <a:pt x="1371" y="2027"/>
                  </a:lnTo>
                  <a:lnTo>
                    <a:pt x="1371" y="2043"/>
                  </a:lnTo>
                  <a:lnTo>
                    <a:pt x="1371" y="2043"/>
                  </a:lnTo>
                  <a:lnTo>
                    <a:pt x="1371" y="2061"/>
                  </a:lnTo>
                  <a:lnTo>
                    <a:pt x="1372" y="2076"/>
                  </a:lnTo>
                  <a:lnTo>
                    <a:pt x="1375" y="2091"/>
                  </a:lnTo>
                  <a:lnTo>
                    <a:pt x="1379" y="2103"/>
                  </a:lnTo>
                  <a:lnTo>
                    <a:pt x="1383" y="2116"/>
                  </a:lnTo>
                  <a:lnTo>
                    <a:pt x="1389" y="2126"/>
                  </a:lnTo>
                  <a:lnTo>
                    <a:pt x="1396" y="2135"/>
                  </a:lnTo>
                  <a:lnTo>
                    <a:pt x="1404" y="2142"/>
                  </a:lnTo>
                  <a:lnTo>
                    <a:pt x="1404" y="2142"/>
                  </a:lnTo>
                  <a:lnTo>
                    <a:pt x="1411" y="2148"/>
                  </a:lnTo>
                  <a:lnTo>
                    <a:pt x="1423" y="2153"/>
                  </a:lnTo>
                  <a:lnTo>
                    <a:pt x="1434" y="2157"/>
                  </a:lnTo>
                  <a:lnTo>
                    <a:pt x="1447" y="2162"/>
                  </a:lnTo>
                  <a:lnTo>
                    <a:pt x="1462" y="2164"/>
                  </a:lnTo>
                  <a:lnTo>
                    <a:pt x="1479" y="2166"/>
                  </a:lnTo>
                  <a:lnTo>
                    <a:pt x="1497" y="2168"/>
                  </a:lnTo>
                  <a:lnTo>
                    <a:pt x="1516" y="2168"/>
                  </a:lnTo>
                  <a:lnTo>
                    <a:pt x="1516" y="2168"/>
                  </a:lnTo>
                  <a:lnTo>
                    <a:pt x="1535" y="2168"/>
                  </a:lnTo>
                  <a:lnTo>
                    <a:pt x="1555" y="2164"/>
                  </a:lnTo>
                  <a:lnTo>
                    <a:pt x="1578" y="2161"/>
                  </a:lnTo>
                  <a:lnTo>
                    <a:pt x="1600" y="2155"/>
                  </a:lnTo>
                  <a:lnTo>
                    <a:pt x="1600" y="2155"/>
                  </a:lnTo>
                  <a:lnTo>
                    <a:pt x="1642" y="2143"/>
                  </a:lnTo>
                  <a:lnTo>
                    <a:pt x="1658" y="2137"/>
                  </a:lnTo>
                  <a:lnTo>
                    <a:pt x="1670" y="2132"/>
                  </a:lnTo>
                  <a:lnTo>
                    <a:pt x="1670" y="2132"/>
                  </a:lnTo>
                  <a:close/>
                  <a:moveTo>
                    <a:pt x="1696" y="603"/>
                  </a:moveTo>
                  <a:lnTo>
                    <a:pt x="1696" y="603"/>
                  </a:lnTo>
                  <a:lnTo>
                    <a:pt x="1695" y="627"/>
                  </a:lnTo>
                  <a:lnTo>
                    <a:pt x="1691" y="649"/>
                  </a:lnTo>
                  <a:lnTo>
                    <a:pt x="1686" y="671"/>
                  </a:lnTo>
                  <a:lnTo>
                    <a:pt x="1678" y="692"/>
                  </a:lnTo>
                  <a:lnTo>
                    <a:pt x="1668" y="711"/>
                  </a:lnTo>
                  <a:lnTo>
                    <a:pt x="1655" y="731"/>
                  </a:lnTo>
                  <a:lnTo>
                    <a:pt x="1641" y="749"/>
                  </a:lnTo>
                  <a:lnTo>
                    <a:pt x="1624" y="765"/>
                  </a:lnTo>
                  <a:lnTo>
                    <a:pt x="1624" y="765"/>
                  </a:lnTo>
                  <a:lnTo>
                    <a:pt x="1605" y="781"/>
                  </a:lnTo>
                  <a:lnTo>
                    <a:pt x="1586" y="795"/>
                  </a:lnTo>
                  <a:lnTo>
                    <a:pt x="1565" y="807"/>
                  </a:lnTo>
                  <a:lnTo>
                    <a:pt x="1544" y="816"/>
                  </a:lnTo>
                  <a:lnTo>
                    <a:pt x="1523" y="823"/>
                  </a:lnTo>
                  <a:lnTo>
                    <a:pt x="1499" y="828"/>
                  </a:lnTo>
                  <a:lnTo>
                    <a:pt x="1475" y="832"/>
                  </a:lnTo>
                  <a:lnTo>
                    <a:pt x="1451" y="833"/>
                  </a:lnTo>
                  <a:lnTo>
                    <a:pt x="1451" y="833"/>
                  </a:lnTo>
                  <a:lnTo>
                    <a:pt x="1426" y="832"/>
                  </a:lnTo>
                  <a:lnTo>
                    <a:pt x="1401" y="828"/>
                  </a:lnTo>
                  <a:lnTo>
                    <a:pt x="1379" y="823"/>
                  </a:lnTo>
                  <a:lnTo>
                    <a:pt x="1356" y="816"/>
                  </a:lnTo>
                  <a:lnTo>
                    <a:pt x="1335" y="807"/>
                  </a:lnTo>
                  <a:lnTo>
                    <a:pt x="1315" y="795"/>
                  </a:lnTo>
                  <a:lnTo>
                    <a:pt x="1296" y="781"/>
                  </a:lnTo>
                  <a:lnTo>
                    <a:pt x="1276" y="765"/>
                  </a:lnTo>
                  <a:lnTo>
                    <a:pt x="1276" y="765"/>
                  </a:lnTo>
                  <a:lnTo>
                    <a:pt x="1260" y="749"/>
                  </a:lnTo>
                  <a:lnTo>
                    <a:pt x="1245" y="731"/>
                  </a:lnTo>
                  <a:lnTo>
                    <a:pt x="1233" y="711"/>
                  </a:lnTo>
                  <a:lnTo>
                    <a:pt x="1222" y="692"/>
                  </a:lnTo>
                  <a:lnTo>
                    <a:pt x="1215" y="671"/>
                  </a:lnTo>
                  <a:lnTo>
                    <a:pt x="1209" y="649"/>
                  </a:lnTo>
                  <a:lnTo>
                    <a:pt x="1206" y="627"/>
                  </a:lnTo>
                  <a:lnTo>
                    <a:pt x="1204" y="603"/>
                  </a:lnTo>
                  <a:lnTo>
                    <a:pt x="1204" y="603"/>
                  </a:lnTo>
                  <a:lnTo>
                    <a:pt x="1206" y="580"/>
                  </a:lnTo>
                  <a:lnTo>
                    <a:pt x="1209" y="557"/>
                  </a:lnTo>
                  <a:lnTo>
                    <a:pt x="1215" y="536"/>
                  </a:lnTo>
                  <a:lnTo>
                    <a:pt x="1222" y="516"/>
                  </a:lnTo>
                  <a:lnTo>
                    <a:pt x="1233" y="495"/>
                  </a:lnTo>
                  <a:lnTo>
                    <a:pt x="1245" y="476"/>
                  </a:lnTo>
                  <a:lnTo>
                    <a:pt x="1260" y="458"/>
                  </a:lnTo>
                  <a:lnTo>
                    <a:pt x="1276" y="441"/>
                  </a:lnTo>
                  <a:lnTo>
                    <a:pt x="1276" y="441"/>
                  </a:lnTo>
                  <a:lnTo>
                    <a:pt x="1296" y="424"/>
                  </a:lnTo>
                  <a:lnTo>
                    <a:pt x="1315" y="411"/>
                  </a:lnTo>
                  <a:lnTo>
                    <a:pt x="1335" y="400"/>
                  </a:lnTo>
                  <a:lnTo>
                    <a:pt x="1356" y="390"/>
                  </a:lnTo>
                  <a:lnTo>
                    <a:pt x="1379" y="383"/>
                  </a:lnTo>
                  <a:lnTo>
                    <a:pt x="1401" y="377"/>
                  </a:lnTo>
                  <a:lnTo>
                    <a:pt x="1426" y="374"/>
                  </a:lnTo>
                  <a:lnTo>
                    <a:pt x="1451" y="373"/>
                  </a:lnTo>
                  <a:lnTo>
                    <a:pt x="1451" y="373"/>
                  </a:lnTo>
                  <a:lnTo>
                    <a:pt x="1475" y="374"/>
                  </a:lnTo>
                  <a:lnTo>
                    <a:pt x="1499" y="377"/>
                  </a:lnTo>
                  <a:lnTo>
                    <a:pt x="1523" y="383"/>
                  </a:lnTo>
                  <a:lnTo>
                    <a:pt x="1544" y="390"/>
                  </a:lnTo>
                  <a:lnTo>
                    <a:pt x="1565" y="400"/>
                  </a:lnTo>
                  <a:lnTo>
                    <a:pt x="1586" y="411"/>
                  </a:lnTo>
                  <a:lnTo>
                    <a:pt x="1605" y="424"/>
                  </a:lnTo>
                  <a:lnTo>
                    <a:pt x="1624" y="441"/>
                  </a:lnTo>
                  <a:lnTo>
                    <a:pt x="1624" y="441"/>
                  </a:lnTo>
                  <a:lnTo>
                    <a:pt x="1641" y="458"/>
                  </a:lnTo>
                  <a:lnTo>
                    <a:pt x="1655" y="476"/>
                  </a:lnTo>
                  <a:lnTo>
                    <a:pt x="1668" y="495"/>
                  </a:lnTo>
                  <a:lnTo>
                    <a:pt x="1678" y="516"/>
                  </a:lnTo>
                  <a:lnTo>
                    <a:pt x="1686" y="536"/>
                  </a:lnTo>
                  <a:lnTo>
                    <a:pt x="1691" y="557"/>
                  </a:lnTo>
                  <a:lnTo>
                    <a:pt x="1695" y="580"/>
                  </a:lnTo>
                  <a:lnTo>
                    <a:pt x="1696" y="603"/>
                  </a:lnTo>
                  <a:lnTo>
                    <a:pt x="1696" y="60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6" name="Grupa 5">
            <a:extLst>
              <a:ext uri="{FF2B5EF4-FFF2-40B4-BE49-F238E27FC236}">
                <a16:creationId xmlns:a16="http://schemas.microsoft.com/office/drawing/2014/main" id="{5B38D0A7-B76B-4F38-AEA8-E017E813EF6B}"/>
              </a:ext>
            </a:extLst>
          </p:cNvPr>
          <p:cNvGrpSpPr/>
          <p:nvPr/>
        </p:nvGrpSpPr>
        <p:grpSpPr>
          <a:xfrm>
            <a:off x="5170234" y="3213196"/>
            <a:ext cx="424173" cy="424173"/>
            <a:chOff x="7127875" y="3567113"/>
            <a:chExt cx="674688" cy="674688"/>
          </a:xfrm>
          <a:solidFill>
            <a:schemeClr val="tx1">
              <a:lumMod val="40000"/>
              <a:lumOff val="60000"/>
            </a:schemeClr>
          </a:solidFill>
        </p:grpSpPr>
        <p:sp>
          <p:nvSpPr>
            <p:cNvPr id="7" name="Freeform 13">
              <a:extLst>
                <a:ext uri="{FF2B5EF4-FFF2-40B4-BE49-F238E27FC236}">
                  <a16:creationId xmlns:a16="http://schemas.microsoft.com/office/drawing/2014/main" id="{142C3EBC-46F4-458B-B849-4022181E6862}"/>
                </a:ext>
              </a:extLst>
            </p:cNvPr>
            <p:cNvSpPr>
              <a:spLocks noEditPoints="1"/>
            </p:cNvSpPr>
            <p:nvPr/>
          </p:nvSpPr>
          <p:spPr bwMode="auto">
            <a:xfrm>
              <a:off x="7127875" y="3567113"/>
              <a:ext cx="674688" cy="674688"/>
            </a:xfrm>
            <a:custGeom>
              <a:avLst/>
              <a:gdLst>
                <a:gd name="T0" fmla="*/ 3371 w 3398"/>
                <a:gd name="T1" fmla="*/ 2002 h 3401"/>
                <a:gd name="T2" fmla="*/ 3265 w 3398"/>
                <a:gd name="T3" fmla="*/ 2362 h 3401"/>
                <a:gd name="T4" fmla="*/ 3085 w 3398"/>
                <a:gd name="T5" fmla="*/ 2685 h 3401"/>
                <a:gd name="T6" fmla="*/ 2842 w 3398"/>
                <a:gd name="T7" fmla="*/ 2958 h 3401"/>
                <a:gd name="T8" fmla="*/ 2545 w 3398"/>
                <a:gd name="T9" fmla="*/ 3175 h 3401"/>
                <a:gd name="T10" fmla="*/ 2204 w 3398"/>
                <a:gd name="T11" fmla="*/ 3324 h 3401"/>
                <a:gd name="T12" fmla="*/ 1829 w 3398"/>
                <a:gd name="T13" fmla="*/ 3396 h 3401"/>
                <a:gd name="T14" fmla="*/ 1483 w 3398"/>
                <a:gd name="T15" fmla="*/ 3387 h 3401"/>
                <a:gd name="T16" fmla="*/ 1115 w 3398"/>
                <a:gd name="T17" fmla="*/ 3297 h 3401"/>
                <a:gd name="T18" fmla="*/ 784 w 3398"/>
                <a:gd name="T19" fmla="*/ 3133 h 3401"/>
                <a:gd name="T20" fmla="*/ 498 w 3398"/>
                <a:gd name="T21" fmla="*/ 2902 h 3401"/>
                <a:gd name="T22" fmla="*/ 268 w 3398"/>
                <a:gd name="T23" fmla="*/ 2616 h 3401"/>
                <a:gd name="T24" fmla="*/ 103 w 3398"/>
                <a:gd name="T25" fmla="*/ 2285 h 3401"/>
                <a:gd name="T26" fmla="*/ 14 w 3398"/>
                <a:gd name="T27" fmla="*/ 1917 h 3401"/>
                <a:gd name="T28" fmla="*/ 5 w 3398"/>
                <a:gd name="T29" fmla="*/ 1570 h 3401"/>
                <a:gd name="T30" fmla="*/ 76 w 3398"/>
                <a:gd name="T31" fmla="*/ 1195 h 3401"/>
                <a:gd name="T32" fmla="*/ 226 w 3398"/>
                <a:gd name="T33" fmla="*/ 854 h 3401"/>
                <a:gd name="T34" fmla="*/ 442 w 3398"/>
                <a:gd name="T35" fmla="*/ 557 h 3401"/>
                <a:gd name="T36" fmla="*/ 716 w 3398"/>
                <a:gd name="T37" fmla="*/ 314 h 3401"/>
                <a:gd name="T38" fmla="*/ 1038 w 3398"/>
                <a:gd name="T39" fmla="*/ 134 h 3401"/>
                <a:gd name="T40" fmla="*/ 1399 w 3398"/>
                <a:gd name="T41" fmla="*/ 27 h 3401"/>
                <a:gd name="T42" fmla="*/ 1743 w 3398"/>
                <a:gd name="T43" fmla="*/ 1 h 3401"/>
                <a:gd name="T44" fmla="*/ 2124 w 3398"/>
                <a:gd name="T45" fmla="*/ 54 h 3401"/>
                <a:gd name="T46" fmla="*/ 2473 w 3398"/>
                <a:gd name="T47" fmla="*/ 186 h 3401"/>
                <a:gd name="T48" fmla="*/ 2780 w 3398"/>
                <a:gd name="T49" fmla="*/ 388 h 3401"/>
                <a:gd name="T50" fmla="*/ 3036 w 3398"/>
                <a:gd name="T51" fmla="*/ 650 h 3401"/>
                <a:gd name="T52" fmla="*/ 3231 w 3398"/>
                <a:gd name="T53" fmla="*/ 963 h 3401"/>
                <a:gd name="T54" fmla="*/ 3354 w 3398"/>
                <a:gd name="T55" fmla="*/ 1316 h 3401"/>
                <a:gd name="T56" fmla="*/ 3398 w 3398"/>
                <a:gd name="T57" fmla="*/ 1700 h 3401"/>
                <a:gd name="T58" fmla="*/ 3217 w 3398"/>
                <a:gd name="T59" fmla="*/ 1466 h 3401"/>
                <a:gd name="T60" fmla="*/ 3128 w 3398"/>
                <a:gd name="T61" fmla="*/ 1136 h 3401"/>
                <a:gd name="T62" fmla="*/ 2972 w 3398"/>
                <a:gd name="T63" fmla="*/ 841 h 3401"/>
                <a:gd name="T64" fmla="*/ 2758 w 3398"/>
                <a:gd name="T65" fmla="*/ 588 h 3401"/>
                <a:gd name="T66" fmla="*/ 2495 w 3398"/>
                <a:gd name="T67" fmla="*/ 386 h 3401"/>
                <a:gd name="T68" fmla="*/ 2192 w 3398"/>
                <a:gd name="T69" fmla="*/ 244 h 3401"/>
                <a:gd name="T70" fmla="*/ 1856 w 3398"/>
                <a:gd name="T71" fmla="*/ 172 h 3401"/>
                <a:gd name="T72" fmla="*/ 1542 w 3398"/>
                <a:gd name="T73" fmla="*/ 172 h 3401"/>
                <a:gd name="T74" fmla="*/ 1206 w 3398"/>
                <a:gd name="T75" fmla="*/ 244 h 3401"/>
                <a:gd name="T76" fmla="*/ 903 w 3398"/>
                <a:gd name="T77" fmla="*/ 386 h 3401"/>
                <a:gd name="T78" fmla="*/ 640 w 3398"/>
                <a:gd name="T79" fmla="*/ 588 h 3401"/>
                <a:gd name="T80" fmla="*/ 426 w 3398"/>
                <a:gd name="T81" fmla="*/ 841 h 3401"/>
                <a:gd name="T82" fmla="*/ 270 w 3398"/>
                <a:gd name="T83" fmla="*/ 1136 h 3401"/>
                <a:gd name="T84" fmla="*/ 181 w 3398"/>
                <a:gd name="T85" fmla="*/ 1466 h 3401"/>
                <a:gd name="T86" fmla="*/ 165 w 3398"/>
                <a:gd name="T87" fmla="*/ 1779 h 3401"/>
                <a:gd name="T88" fmla="*/ 222 w 3398"/>
                <a:gd name="T89" fmla="*/ 2121 h 3401"/>
                <a:gd name="T90" fmla="*/ 349 w 3398"/>
                <a:gd name="T91" fmla="*/ 2433 h 3401"/>
                <a:gd name="T92" fmla="*/ 538 w 3398"/>
                <a:gd name="T93" fmla="*/ 2706 h 3401"/>
                <a:gd name="T94" fmla="*/ 780 w 3398"/>
                <a:gd name="T95" fmla="*/ 2931 h 3401"/>
                <a:gd name="T96" fmla="*/ 1067 w 3398"/>
                <a:gd name="T97" fmla="*/ 3101 h 3401"/>
                <a:gd name="T98" fmla="*/ 1390 w 3398"/>
                <a:gd name="T99" fmla="*/ 3206 h 3401"/>
                <a:gd name="T100" fmla="*/ 1699 w 3398"/>
                <a:gd name="T101" fmla="*/ 3237 h 3401"/>
                <a:gd name="T102" fmla="*/ 2045 w 3398"/>
                <a:gd name="T103" fmla="*/ 3198 h 3401"/>
                <a:gd name="T104" fmla="*/ 2365 w 3398"/>
                <a:gd name="T105" fmla="*/ 3085 h 3401"/>
                <a:gd name="T106" fmla="*/ 2647 w 3398"/>
                <a:gd name="T107" fmla="*/ 2909 h 3401"/>
                <a:gd name="T108" fmla="*/ 2884 w 3398"/>
                <a:gd name="T109" fmla="*/ 2678 h 3401"/>
                <a:gd name="T110" fmla="*/ 3067 w 3398"/>
                <a:gd name="T111" fmla="*/ 2400 h 3401"/>
                <a:gd name="T112" fmla="*/ 3187 w 3398"/>
                <a:gd name="T113" fmla="*/ 2084 h 3401"/>
                <a:gd name="T114" fmla="*/ 3234 w 3398"/>
                <a:gd name="T115" fmla="*/ 1739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8" h="3401">
                  <a:moveTo>
                    <a:pt x="3398" y="1700"/>
                  </a:moveTo>
                  <a:lnTo>
                    <a:pt x="3398" y="1700"/>
                  </a:lnTo>
                  <a:lnTo>
                    <a:pt x="3397" y="1744"/>
                  </a:lnTo>
                  <a:lnTo>
                    <a:pt x="3396" y="1788"/>
                  </a:lnTo>
                  <a:lnTo>
                    <a:pt x="3394" y="1831"/>
                  </a:lnTo>
                  <a:lnTo>
                    <a:pt x="3389" y="1875"/>
                  </a:lnTo>
                  <a:lnTo>
                    <a:pt x="3385" y="1917"/>
                  </a:lnTo>
                  <a:lnTo>
                    <a:pt x="3378" y="1959"/>
                  </a:lnTo>
                  <a:lnTo>
                    <a:pt x="3371" y="2002"/>
                  </a:lnTo>
                  <a:lnTo>
                    <a:pt x="3363" y="2043"/>
                  </a:lnTo>
                  <a:lnTo>
                    <a:pt x="3354" y="2084"/>
                  </a:lnTo>
                  <a:lnTo>
                    <a:pt x="3344" y="2125"/>
                  </a:lnTo>
                  <a:lnTo>
                    <a:pt x="3334" y="2166"/>
                  </a:lnTo>
                  <a:lnTo>
                    <a:pt x="3322" y="2205"/>
                  </a:lnTo>
                  <a:lnTo>
                    <a:pt x="3308" y="2246"/>
                  </a:lnTo>
                  <a:lnTo>
                    <a:pt x="3295" y="2285"/>
                  </a:lnTo>
                  <a:lnTo>
                    <a:pt x="3280" y="2324"/>
                  </a:lnTo>
                  <a:lnTo>
                    <a:pt x="3265" y="2362"/>
                  </a:lnTo>
                  <a:lnTo>
                    <a:pt x="3248" y="2400"/>
                  </a:lnTo>
                  <a:lnTo>
                    <a:pt x="3231" y="2437"/>
                  </a:lnTo>
                  <a:lnTo>
                    <a:pt x="3213" y="2474"/>
                  </a:lnTo>
                  <a:lnTo>
                    <a:pt x="3194" y="2510"/>
                  </a:lnTo>
                  <a:lnTo>
                    <a:pt x="3173" y="2546"/>
                  </a:lnTo>
                  <a:lnTo>
                    <a:pt x="3152" y="2581"/>
                  </a:lnTo>
                  <a:lnTo>
                    <a:pt x="3131" y="2616"/>
                  </a:lnTo>
                  <a:lnTo>
                    <a:pt x="3108" y="2651"/>
                  </a:lnTo>
                  <a:lnTo>
                    <a:pt x="3085" y="2685"/>
                  </a:lnTo>
                  <a:lnTo>
                    <a:pt x="3061" y="2717"/>
                  </a:lnTo>
                  <a:lnTo>
                    <a:pt x="3036" y="2750"/>
                  </a:lnTo>
                  <a:lnTo>
                    <a:pt x="3010" y="2782"/>
                  </a:lnTo>
                  <a:lnTo>
                    <a:pt x="2983" y="2813"/>
                  </a:lnTo>
                  <a:lnTo>
                    <a:pt x="2956" y="2843"/>
                  </a:lnTo>
                  <a:lnTo>
                    <a:pt x="2929" y="2873"/>
                  </a:lnTo>
                  <a:lnTo>
                    <a:pt x="2900" y="2902"/>
                  </a:lnTo>
                  <a:lnTo>
                    <a:pt x="2871" y="2931"/>
                  </a:lnTo>
                  <a:lnTo>
                    <a:pt x="2842" y="2958"/>
                  </a:lnTo>
                  <a:lnTo>
                    <a:pt x="2811" y="2985"/>
                  </a:lnTo>
                  <a:lnTo>
                    <a:pt x="2780" y="3012"/>
                  </a:lnTo>
                  <a:lnTo>
                    <a:pt x="2748" y="3038"/>
                  </a:lnTo>
                  <a:lnTo>
                    <a:pt x="2716" y="3063"/>
                  </a:lnTo>
                  <a:lnTo>
                    <a:pt x="2683" y="3087"/>
                  </a:lnTo>
                  <a:lnTo>
                    <a:pt x="2649" y="3110"/>
                  </a:lnTo>
                  <a:lnTo>
                    <a:pt x="2614" y="3133"/>
                  </a:lnTo>
                  <a:lnTo>
                    <a:pt x="2581" y="3154"/>
                  </a:lnTo>
                  <a:lnTo>
                    <a:pt x="2545" y="3175"/>
                  </a:lnTo>
                  <a:lnTo>
                    <a:pt x="2509" y="3196"/>
                  </a:lnTo>
                  <a:lnTo>
                    <a:pt x="2473" y="3215"/>
                  </a:lnTo>
                  <a:lnTo>
                    <a:pt x="2436" y="3233"/>
                  </a:lnTo>
                  <a:lnTo>
                    <a:pt x="2399" y="3250"/>
                  </a:lnTo>
                  <a:lnTo>
                    <a:pt x="2360" y="3267"/>
                  </a:lnTo>
                  <a:lnTo>
                    <a:pt x="2322" y="3282"/>
                  </a:lnTo>
                  <a:lnTo>
                    <a:pt x="2284" y="3297"/>
                  </a:lnTo>
                  <a:lnTo>
                    <a:pt x="2244" y="3310"/>
                  </a:lnTo>
                  <a:lnTo>
                    <a:pt x="2204" y="3324"/>
                  </a:lnTo>
                  <a:lnTo>
                    <a:pt x="2165" y="3336"/>
                  </a:lnTo>
                  <a:lnTo>
                    <a:pt x="2124" y="3346"/>
                  </a:lnTo>
                  <a:lnTo>
                    <a:pt x="2083" y="3357"/>
                  </a:lnTo>
                  <a:lnTo>
                    <a:pt x="2042" y="3366"/>
                  </a:lnTo>
                  <a:lnTo>
                    <a:pt x="2000" y="3374"/>
                  </a:lnTo>
                  <a:lnTo>
                    <a:pt x="1958" y="3381"/>
                  </a:lnTo>
                  <a:lnTo>
                    <a:pt x="1916" y="3387"/>
                  </a:lnTo>
                  <a:lnTo>
                    <a:pt x="1873" y="3392"/>
                  </a:lnTo>
                  <a:lnTo>
                    <a:pt x="1829" y="3396"/>
                  </a:lnTo>
                  <a:lnTo>
                    <a:pt x="1787" y="3398"/>
                  </a:lnTo>
                  <a:lnTo>
                    <a:pt x="1743" y="3399"/>
                  </a:lnTo>
                  <a:lnTo>
                    <a:pt x="1699" y="3401"/>
                  </a:lnTo>
                  <a:lnTo>
                    <a:pt x="1699" y="3401"/>
                  </a:lnTo>
                  <a:lnTo>
                    <a:pt x="1655" y="3399"/>
                  </a:lnTo>
                  <a:lnTo>
                    <a:pt x="1611" y="3398"/>
                  </a:lnTo>
                  <a:lnTo>
                    <a:pt x="1569" y="3396"/>
                  </a:lnTo>
                  <a:lnTo>
                    <a:pt x="1526" y="3392"/>
                  </a:lnTo>
                  <a:lnTo>
                    <a:pt x="1483" y="3387"/>
                  </a:lnTo>
                  <a:lnTo>
                    <a:pt x="1440" y="3381"/>
                  </a:lnTo>
                  <a:lnTo>
                    <a:pt x="1399" y="3374"/>
                  </a:lnTo>
                  <a:lnTo>
                    <a:pt x="1357" y="3366"/>
                  </a:lnTo>
                  <a:lnTo>
                    <a:pt x="1316" y="3357"/>
                  </a:lnTo>
                  <a:lnTo>
                    <a:pt x="1275" y="3346"/>
                  </a:lnTo>
                  <a:lnTo>
                    <a:pt x="1235" y="3336"/>
                  </a:lnTo>
                  <a:lnTo>
                    <a:pt x="1194" y="3324"/>
                  </a:lnTo>
                  <a:lnTo>
                    <a:pt x="1155" y="3310"/>
                  </a:lnTo>
                  <a:lnTo>
                    <a:pt x="1115" y="3297"/>
                  </a:lnTo>
                  <a:lnTo>
                    <a:pt x="1076" y="3282"/>
                  </a:lnTo>
                  <a:lnTo>
                    <a:pt x="1038" y="3267"/>
                  </a:lnTo>
                  <a:lnTo>
                    <a:pt x="1000" y="3250"/>
                  </a:lnTo>
                  <a:lnTo>
                    <a:pt x="962" y="3233"/>
                  </a:lnTo>
                  <a:lnTo>
                    <a:pt x="925" y="3215"/>
                  </a:lnTo>
                  <a:lnTo>
                    <a:pt x="889" y="3196"/>
                  </a:lnTo>
                  <a:lnTo>
                    <a:pt x="853" y="3175"/>
                  </a:lnTo>
                  <a:lnTo>
                    <a:pt x="818" y="3154"/>
                  </a:lnTo>
                  <a:lnTo>
                    <a:pt x="784" y="3133"/>
                  </a:lnTo>
                  <a:lnTo>
                    <a:pt x="750" y="3110"/>
                  </a:lnTo>
                  <a:lnTo>
                    <a:pt x="716" y="3087"/>
                  </a:lnTo>
                  <a:lnTo>
                    <a:pt x="682" y="3063"/>
                  </a:lnTo>
                  <a:lnTo>
                    <a:pt x="650" y="3038"/>
                  </a:lnTo>
                  <a:lnTo>
                    <a:pt x="618" y="3012"/>
                  </a:lnTo>
                  <a:lnTo>
                    <a:pt x="588" y="2985"/>
                  </a:lnTo>
                  <a:lnTo>
                    <a:pt x="556" y="2958"/>
                  </a:lnTo>
                  <a:lnTo>
                    <a:pt x="527" y="2931"/>
                  </a:lnTo>
                  <a:lnTo>
                    <a:pt x="498" y="2902"/>
                  </a:lnTo>
                  <a:lnTo>
                    <a:pt x="470" y="2873"/>
                  </a:lnTo>
                  <a:lnTo>
                    <a:pt x="442" y="2843"/>
                  </a:lnTo>
                  <a:lnTo>
                    <a:pt x="415" y="2813"/>
                  </a:lnTo>
                  <a:lnTo>
                    <a:pt x="388" y="2782"/>
                  </a:lnTo>
                  <a:lnTo>
                    <a:pt x="363" y="2750"/>
                  </a:lnTo>
                  <a:lnTo>
                    <a:pt x="338" y="2717"/>
                  </a:lnTo>
                  <a:lnTo>
                    <a:pt x="313" y="2685"/>
                  </a:lnTo>
                  <a:lnTo>
                    <a:pt x="291" y="2651"/>
                  </a:lnTo>
                  <a:lnTo>
                    <a:pt x="268" y="2616"/>
                  </a:lnTo>
                  <a:lnTo>
                    <a:pt x="246" y="2581"/>
                  </a:lnTo>
                  <a:lnTo>
                    <a:pt x="226" y="2546"/>
                  </a:lnTo>
                  <a:lnTo>
                    <a:pt x="206" y="2510"/>
                  </a:lnTo>
                  <a:lnTo>
                    <a:pt x="186" y="2474"/>
                  </a:lnTo>
                  <a:lnTo>
                    <a:pt x="168" y="2437"/>
                  </a:lnTo>
                  <a:lnTo>
                    <a:pt x="150" y="2400"/>
                  </a:lnTo>
                  <a:lnTo>
                    <a:pt x="134" y="2362"/>
                  </a:lnTo>
                  <a:lnTo>
                    <a:pt x="118" y="2324"/>
                  </a:lnTo>
                  <a:lnTo>
                    <a:pt x="103" y="2285"/>
                  </a:lnTo>
                  <a:lnTo>
                    <a:pt x="90" y="2246"/>
                  </a:lnTo>
                  <a:lnTo>
                    <a:pt x="76" y="2205"/>
                  </a:lnTo>
                  <a:lnTo>
                    <a:pt x="65" y="2166"/>
                  </a:lnTo>
                  <a:lnTo>
                    <a:pt x="54" y="2125"/>
                  </a:lnTo>
                  <a:lnTo>
                    <a:pt x="44" y="2084"/>
                  </a:lnTo>
                  <a:lnTo>
                    <a:pt x="35" y="2043"/>
                  </a:lnTo>
                  <a:lnTo>
                    <a:pt x="27" y="2002"/>
                  </a:lnTo>
                  <a:lnTo>
                    <a:pt x="20" y="1959"/>
                  </a:lnTo>
                  <a:lnTo>
                    <a:pt x="14" y="1917"/>
                  </a:lnTo>
                  <a:lnTo>
                    <a:pt x="9" y="1875"/>
                  </a:lnTo>
                  <a:lnTo>
                    <a:pt x="5" y="1831"/>
                  </a:lnTo>
                  <a:lnTo>
                    <a:pt x="2" y="1788"/>
                  </a:lnTo>
                  <a:lnTo>
                    <a:pt x="1" y="1744"/>
                  </a:lnTo>
                  <a:lnTo>
                    <a:pt x="0" y="1700"/>
                  </a:lnTo>
                  <a:lnTo>
                    <a:pt x="0" y="1700"/>
                  </a:lnTo>
                  <a:lnTo>
                    <a:pt x="1" y="1656"/>
                  </a:lnTo>
                  <a:lnTo>
                    <a:pt x="2" y="1612"/>
                  </a:lnTo>
                  <a:lnTo>
                    <a:pt x="5" y="1570"/>
                  </a:lnTo>
                  <a:lnTo>
                    <a:pt x="9" y="1527"/>
                  </a:lnTo>
                  <a:lnTo>
                    <a:pt x="14" y="1484"/>
                  </a:lnTo>
                  <a:lnTo>
                    <a:pt x="20" y="1441"/>
                  </a:lnTo>
                  <a:lnTo>
                    <a:pt x="27" y="1400"/>
                  </a:lnTo>
                  <a:lnTo>
                    <a:pt x="35" y="1358"/>
                  </a:lnTo>
                  <a:lnTo>
                    <a:pt x="44" y="1316"/>
                  </a:lnTo>
                  <a:lnTo>
                    <a:pt x="54" y="1276"/>
                  </a:lnTo>
                  <a:lnTo>
                    <a:pt x="65" y="1234"/>
                  </a:lnTo>
                  <a:lnTo>
                    <a:pt x="76" y="1195"/>
                  </a:lnTo>
                  <a:lnTo>
                    <a:pt x="90" y="1155"/>
                  </a:lnTo>
                  <a:lnTo>
                    <a:pt x="103" y="1116"/>
                  </a:lnTo>
                  <a:lnTo>
                    <a:pt x="118" y="1077"/>
                  </a:lnTo>
                  <a:lnTo>
                    <a:pt x="134" y="1038"/>
                  </a:lnTo>
                  <a:lnTo>
                    <a:pt x="150" y="1000"/>
                  </a:lnTo>
                  <a:lnTo>
                    <a:pt x="168" y="963"/>
                  </a:lnTo>
                  <a:lnTo>
                    <a:pt x="186" y="926"/>
                  </a:lnTo>
                  <a:lnTo>
                    <a:pt x="206" y="890"/>
                  </a:lnTo>
                  <a:lnTo>
                    <a:pt x="226" y="854"/>
                  </a:lnTo>
                  <a:lnTo>
                    <a:pt x="246" y="819"/>
                  </a:lnTo>
                  <a:lnTo>
                    <a:pt x="268" y="784"/>
                  </a:lnTo>
                  <a:lnTo>
                    <a:pt x="291" y="749"/>
                  </a:lnTo>
                  <a:lnTo>
                    <a:pt x="313" y="717"/>
                  </a:lnTo>
                  <a:lnTo>
                    <a:pt x="338" y="683"/>
                  </a:lnTo>
                  <a:lnTo>
                    <a:pt x="363" y="650"/>
                  </a:lnTo>
                  <a:lnTo>
                    <a:pt x="388" y="619"/>
                  </a:lnTo>
                  <a:lnTo>
                    <a:pt x="415" y="588"/>
                  </a:lnTo>
                  <a:lnTo>
                    <a:pt x="442" y="557"/>
                  </a:lnTo>
                  <a:lnTo>
                    <a:pt x="470" y="527"/>
                  </a:lnTo>
                  <a:lnTo>
                    <a:pt x="498" y="498"/>
                  </a:lnTo>
                  <a:lnTo>
                    <a:pt x="527" y="470"/>
                  </a:lnTo>
                  <a:lnTo>
                    <a:pt x="556" y="442"/>
                  </a:lnTo>
                  <a:lnTo>
                    <a:pt x="588" y="415"/>
                  </a:lnTo>
                  <a:lnTo>
                    <a:pt x="618" y="388"/>
                  </a:lnTo>
                  <a:lnTo>
                    <a:pt x="651" y="363"/>
                  </a:lnTo>
                  <a:lnTo>
                    <a:pt x="682" y="338"/>
                  </a:lnTo>
                  <a:lnTo>
                    <a:pt x="716" y="314"/>
                  </a:lnTo>
                  <a:lnTo>
                    <a:pt x="750" y="291"/>
                  </a:lnTo>
                  <a:lnTo>
                    <a:pt x="784" y="269"/>
                  </a:lnTo>
                  <a:lnTo>
                    <a:pt x="818" y="246"/>
                  </a:lnTo>
                  <a:lnTo>
                    <a:pt x="853" y="226"/>
                  </a:lnTo>
                  <a:lnTo>
                    <a:pt x="889" y="206"/>
                  </a:lnTo>
                  <a:lnTo>
                    <a:pt x="925" y="186"/>
                  </a:lnTo>
                  <a:lnTo>
                    <a:pt x="962" y="168"/>
                  </a:lnTo>
                  <a:lnTo>
                    <a:pt x="1000" y="150"/>
                  </a:lnTo>
                  <a:lnTo>
                    <a:pt x="1038" y="134"/>
                  </a:lnTo>
                  <a:lnTo>
                    <a:pt x="1076" y="118"/>
                  </a:lnTo>
                  <a:lnTo>
                    <a:pt x="1115" y="103"/>
                  </a:lnTo>
                  <a:lnTo>
                    <a:pt x="1155" y="90"/>
                  </a:lnTo>
                  <a:lnTo>
                    <a:pt x="1194" y="76"/>
                  </a:lnTo>
                  <a:lnTo>
                    <a:pt x="1235" y="65"/>
                  </a:lnTo>
                  <a:lnTo>
                    <a:pt x="1275" y="54"/>
                  </a:lnTo>
                  <a:lnTo>
                    <a:pt x="1316" y="44"/>
                  </a:lnTo>
                  <a:lnTo>
                    <a:pt x="1357" y="35"/>
                  </a:lnTo>
                  <a:lnTo>
                    <a:pt x="1399" y="27"/>
                  </a:lnTo>
                  <a:lnTo>
                    <a:pt x="1440" y="20"/>
                  </a:lnTo>
                  <a:lnTo>
                    <a:pt x="1483" y="14"/>
                  </a:lnTo>
                  <a:lnTo>
                    <a:pt x="1526" y="9"/>
                  </a:lnTo>
                  <a:lnTo>
                    <a:pt x="1569" y="5"/>
                  </a:lnTo>
                  <a:lnTo>
                    <a:pt x="1611" y="2"/>
                  </a:lnTo>
                  <a:lnTo>
                    <a:pt x="1655" y="1"/>
                  </a:lnTo>
                  <a:lnTo>
                    <a:pt x="1699" y="0"/>
                  </a:lnTo>
                  <a:lnTo>
                    <a:pt x="1699" y="0"/>
                  </a:lnTo>
                  <a:lnTo>
                    <a:pt x="1743" y="1"/>
                  </a:lnTo>
                  <a:lnTo>
                    <a:pt x="1787" y="2"/>
                  </a:lnTo>
                  <a:lnTo>
                    <a:pt x="1829" y="5"/>
                  </a:lnTo>
                  <a:lnTo>
                    <a:pt x="1873" y="9"/>
                  </a:lnTo>
                  <a:lnTo>
                    <a:pt x="1915" y="14"/>
                  </a:lnTo>
                  <a:lnTo>
                    <a:pt x="1958" y="20"/>
                  </a:lnTo>
                  <a:lnTo>
                    <a:pt x="2000" y="27"/>
                  </a:lnTo>
                  <a:lnTo>
                    <a:pt x="2042" y="35"/>
                  </a:lnTo>
                  <a:lnTo>
                    <a:pt x="2083" y="44"/>
                  </a:lnTo>
                  <a:lnTo>
                    <a:pt x="2124" y="54"/>
                  </a:lnTo>
                  <a:lnTo>
                    <a:pt x="2165" y="65"/>
                  </a:lnTo>
                  <a:lnTo>
                    <a:pt x="2204" y="76"/>
                  </a:lnTo>
                  <a:lnTo>
                    <a:pt x="2244" y="90"/>
                  </a:lnTo>
                  <a:lnTo>
                    <a:pt x="2284" y="103"/>
                  </a:lnTo>
                  <a:lnTo>
                    <a:pt x="2322" y="118"/>
                  </a:lnTo>
                  <a:lnTo>
                    <a:pt x="2360" y="134"/>
                  </a:lnTo>
                  <a:lnTo>
                    <a:pt x="2399" y="150"/>
                  </a:lnTo>
                  <a:lnTo>
                    <a:pt x="2436" y="168"/>
                  </a:lnTo>
                  <a:lnTo>
                    <a:pt x="2473" y="186"/>
                  </a:lnTo>
                  <a:lnTo>
                    <a:pt x="2509" y="206"/>
                  </a:lnTo>
                  <a:lnTo>
                    <a:pt x="2545" y="226"/>
                  </a:lnTo>
                  <a:lnTo>
                    <a:pt x="2580" y="246"/>
                  </a:lnTo>
                  <a:lnTo>
                    <a:pt x="2614" y="269"/>
                  </a:lnTo>
                  <a:lnTo>
                    <a:pt x="2649" y="291"/>
                  </a:lnTo>
                  <a:lnTo>
                    <a:pt x="2683" y="314"/>
                  </a:lnTo>
                  <a:lnTo>
                    <a:pt x="2716" y="338"/>
                  </a:lnTo>
                  <a:lnTo>
                    <a:pt x="2748" y="363"/>
                  </a:lnTo>
                  <a:lnTo>
                    <a:pt x="2780" y="388"/>
                  </a:lnTo>
                  <a:lnTo>
                    <a:pt x="2811" y="415"/>
                  </a:lnTo>
                  <a:lnTo>
                    <a:pt x="2842" y="442"/>
                  </a:lnTo>
                  <a:lnTo>
                    <a:pt x="2871" y="470"/>
                  </a:lnTo>
                  <a:lnTo>
                    <a:pt x="2900" y="498"/>
                  </a:lnTo>
                  <a:lnTo>
                    <a:pt x="2929" y="527"/>
                  </a:lnTo>
                  <a:lnTo>
                    <a:pt x="2956" y="557"/>
                  </a:lnTo>
                  <a:lnTo>
                    <a:pt x="2983" y="588"/>
                  </a:lnTo>
                  <a:lnTo>
                    <a:pt x="3010" y="619"/>
                  </a:lnTo>
                  <a:lnTo>
                    <a:pt x="3036" y="650"/>
                  </a:lnTo>
                  <a:lnTo>
                    <a:pt x="3061" y="683"/>
                  </a:lnTo>
                  <a:lnTo>
                    <a:pt x="3085" y="717"/>
                  </a:lnTo>
                  <a:lnTo>
                    <a:pt x="3108" y="749"/>
                  </a:lnTo>
                  <a:lnTo>
                    <a:pt x="3131" y="784"/>
                  </a:lnTo>
                  <a:lnTo>
                    <a:pt x="3152" y="819"/>
                  </a:lnTo>
                  <a:lnTo>
                    <a:pt x="3173" y="854"/>
                  </a:lnTo>
                  <a:lnTo>
                    <a:pt x="3194" y="890"/>
                  </a:lnTo>
                  <a:lnTo>
                    <a:pt x="3213" y="926"/>
                  </a:lnTo>
                  <a:lnTo>
                    <a:pt x="3231" y="963"/>
                  </a:lnTo>
                  <a:lnTo>
                    <a:pt x="3248" y="1000"/>
                  </a:lnTo>
                  <a:lnTo>
                    <a:pt x="3265" y="1038"/>
                  </a:lnTo>
                  <a:lnTo>
                    <a:pt x="3280" y="1077"/>
                  </a:lnTo>
                  <a:lnTo>
                    <a:pt x="3295" y="1116"/>
                  </a:lnTo>
                  <a:lnTo>
                    <a:pt x="3308" y="1155"/>
                  </a:lnTo>
                  <a:lnTo>
                    <a:pt x="3322" y="1195"/>
                  </a:lnTo>
                  <a:lnTo>
                    <a:pt x="3334" y="1234"/>
                  </a:lnTo>
                  <a:lnTo>
                    <a:pt x="3344" y="1276"/>
                  </a:lnTo>
                  <a:lnTo>
                    <a:pt x="3354" y="1316"/>
                  </a:lnTo>
                  <a:lnTo>
                    <a:pt x="3363" y="1358"/>
                  </a:lnTo>
                  <a:lnTo>
                    <a:pt x="3371" y="1400"/>
                  </a:lnTo>
                  <a:lnTo>
                    <a:pt x="3378" y="1441"/>
                  </a:lnTo>
                  <a:lnTo>
                    <a:pt x="3385" y="1484"/>
                  </a:lnTo>
                  <a:lnTo>
                    <a:pt x="3389" y="1527"/>
                  </a:lnTo>
                  <a:lnTo>
                    <a:pt x="3394" y="1570"/>
                  </a:lnTo>
                  <a:lnTo>
                    <a:pt x="3396" y="1612"/>
                  </a:lnTo>
                  <a:lnTo>
                    <a:pt x="3397" y="1656"/>
                  </a:lnTo>
                  <a:lnTo>
                    <a:pt x="3398" y="1700"/>
                  </a:lnTo>
                  <a:lnTo>
                    <a:pt x="3398" y="1700"/>
                  </a:lnTo>
                  <a:close/>
                  <a:moveTo>
                    <a:pt x="3235" y="1700"/>
                  </a:moveTo>
                  <a:lnTo>
                    <a:pt x="3235" y="1700"/>
                  </a:lnTo>
                  <a:lnTo>
                    <a:pt x="3234" y="1661"/>
                  </a:lnTo>
                  <a:lnTo>
                    <a:pt x="3233" y="1621"/>
                  </a:lnTo>
                  <a:lnTo>
                    <a:pt x="3231" y="1582"/>
                  </a:lnTo>
                  <a:lnTo>
                    <a:pt x="3227" y="1543"/>
                  </a:lnTo>
                  <a:lnTo>
                    <a:pt x="3223" y="1504"/>
                  </a:lnTo>
                  <a:lnTo>
                    <a:pt x="3217" y="1466"/>
                  </a:lnTo>
                  <a:lnTo>
                    <a:pt x="3211" y="1428"/>
                  </a:lnTo>
                  <a:lnTo>
                    <a:pt x="3204" y="1391"/>
                  </a:lnTo>
                  <a:lnTo>
                    <a:pt x="3196" y="1353"/>
                  </a:lnTo>
                  <a:lnTo>
                    <a:pt x="3187" y="1316"/>
                  </a:lnTo>
                  <a:lnTo>
                    <a:pt x="3177" y="1279"/>
                  </a:lnTo>
                  <a:lnTo>
                    <a:pt x="3166" y="1243"/>
                  </a:lnTo>
                  <a:lnTo>
                    <a:pt x="3154" y="1207"/>
                  </a:lnTo>
                  <a:lnTo>
                    <a:pt x="3142" y="1172"/>
                  </a:lnTo>
                  <a:lnTo>
                    <a:pt x="3128" y="1136"/>
                  </a:lnTo>
                  <a:lnTo>
                    <a:pt x="3114" y="1103"/>
                  </a:lnTo>
                  <a:lnTo>
                    <a:pt x="3099" y="1068"/>
                  </a:lnTo>
                  <a:lnTo>
                    <a:pt x="3083" y="1034"/>
                  </a:lnTo>
                  <a:lnTo>
                    <a:pt x="3067" y="1000"/>
                  </a:lnTo>
                  <a:lnTo>
                    <a:pt x="3050" y="967"/>
                  </a:lnTo>
                  <a:lnTo>
                    <a:pt x="3032" y="935"/>
                  </a:lnTo>
                  <a:lnTo>
                    <a:pt x="3013" y="903"/>
                  </a:lnTo>
                  <a:lnTo>
                    <a:pt x="2993" y="872"/>
                  </a:lnTo>
                  <a:lnTo>
                    <a:pt x="2972" y="841"/>
                  </a:lnTo>
                  <a:lnTo>
                    <a:pt x="2952" y="811"/>
                  </a:lnTo>
                  <a:lnTo>
                    <a:pt x="2929" y="781"/>
                  </a:lnTo>
                  <a:lnTo>
                    <a:pt x="2907" y="751"/>
                  </a:lnTo>
                  <a:lnTo>
                    <a:pt x="2884" y="723"/>
                  </a:lnTo>
                  <a:lnTo>
                    <a:pt x="2861" y="695"/>
                  </a:lnTo>
                  <a:lnTo>
                    <a:pt x="2836" y="667"/>
                  </a:lnTo>
                  <a:lnTo>
                    <a:pt x="2811" y="640"/>
                  </a:lnTo>
                  <a:lnTo>
                    <a:pt x="2785" y="614"/>
                  </a:lnTo>
                  <a:lnTo>
                    <a:pt x="2758" y="588"/>
                  </a:lnTo>
                  <a:lnTo>
                    <a:pt x="2731" y="562"/>
                  </a:lnTo>
                  <a:lnTo>
                    <a:pt x="2704" y="539"/>
                  </a:lnTo>
                  <a:lnTo>
                    <a:pt x="2676" y="515"/>
                  </a:lnTo>
                  <a:lnTo>
                    <a:pt x="2647" y="491"/>
                  </a:lnTo>
                  <a:lnTo>
                    <a:pt x="2618" y="469"/>
                  </a:lnTo>
                  <a:lnTo>
                    <a:pt x="2589" y="448"/>
                  </a:lnTo>
                  <a:lnTo>
                    <a:pt x="2558" y="426"/>
                  </a:lnTo>
                  <a:lnTo>
                    <a:pt x="2527" y="406"/>
                  </a:lnTo>
                  <a:lnTo>
                    <a:pt x="2495" y="386"/>
                  </a:lnTo>
                  <a:lnTo>
                    <a:pt x="2464" y="368"/>
                  </a:lnTo>
                  <a:lnTo>
                    <a:pt x="2431" y="350"/>
                  </a:lnTo>
                  <a:lnTo>
                    <a:pt x="2399" y="332"/>
                  </a:lnTo>
                  <a:lnTo>
                    <a:pt x="2365" y="315"/>
                  </a:lnTo>
                  <a:lnTo>
                    <a:pt x="2331" y="299"/>
                  </a:lnTo>
                  <a:lnTo>
                    <a:pt x="2297" y="284"/>
                  </a:lnTo>
                  <a:lnTo>
                    <a:pt x="2262" y="270"/>
                  </a:lnTo>
                  <a:lnTo>
                    <a:pt x="2228" y="257"/>
                  </a:lnTo>
                  <a:lnTo>
                    <a:pt x="2192" y="244"/>
                  </a:lnTo>
                  <a:lnTo>
                    <a:pt x="2156" y="233"/>
                  </a:lnTo>
                  <a:lnTo>
                    <a:pt x="2120" y="222"/>
                  </a:lnTo>
                  <a:lnTo>
                    <a:pt x="2083" y="212"/>
                  </a:lnTo>
                  <a:lnTo>
                    <a:pt x="2045" y="203"/>
                  </a:lnTo>
                  <a:lnTo>
                    <a:pt x="2008" y="194"/>
                  </a:lnTo>
                  <a:lnTo>
                    <a:pt x="1971" y="188"/>
                  </a:lnTo>
                  <a:lnTo>
                    <a:pt x="1933" y="181"/>
                  </a:lnTo>
                  <a:lnTo>
                    <a:pt x="1895" y="176"/>
                  </a:lnTo>
                  <a:lnTo>
                    <a:pt x="1856" y="172"/>
                  </a:lnTo>
                  <a:lnTo>
                    <a:pt x="1817" y="168"/>
                  </a:lnTo>
                  <a:lnTo>
                    <a:pt x="1778" y="165"/>
                  </a:lnTo>
                  <a:lnTo>
                    <a:pt x="1738" y="164"/>
                  </a:lnTo>
                  <a:lnTo>
                    <a:pt x="1699" y="164"/>
                  </a:lnTo>
                  <a:lnTo>
                    <a:pt x="1699" y="164"/>
                  </a:lnTo>
                  <a:lnTo>
                    <a:pt x="1660" y="164"/>
                  </a:lnTo>
                  <a:lnTo>
                    <a:pt x="1620" y="165"/>
                  </a:lnTo>
                  <a:lnTo>
                    <a:pt x="1581" y="168"/>
                  </a:lnTo>
                  <a:lnTo>
                    <a:pt x="1542" y="172"/>
                  </a:lnTo>
                  <a:lnTo>
                    <a:pt x="1503" y="176"/>
                  </a:lnTo>
                  <a:lnTo>
                    <a:pt x="1465" y="181"/>
                  </a:lnTo>
                  <a:lnTo>
                    <a:pt x="1427" y="188"/>
                  </a:lnTo>
                  <a:lnTo>
                    <a:pt x="1390" y="194"/>
                  </a:lnTo>
                  <a:lnTo>
                    <a:pt x="1353" y="203"/>
                  </a:lnTo>
                  <a:lnTo>
                    <a:pt x="1316" y="212"/>
                  </a:lnTo>
                  <a:lnTo>
                    <a:pt x="1278" y="222"/>
                  </a:lnTo>
                  <a:lnTo>
                    <a:pt x="1242" y="233"/>
                  </a:lnTo>
                  <a:lnTo>
                    <a:pt x="1206" y="244"/>
                  </a:lnTo>
                  <a:lnTo>
                    <a:pt x="1172" y="257"/>
                  </a:lnTo>
                  <a:lnTo>
                    <a:pt x="1136" y="270"/>
                  </a:lnTo>
                  <a:lnTo>
                    <a:pt x="1102" y="284"/>
                  </a:lnTo>
                  <a:lnTo>
                    <a:pt x="1067" y="299"/>
                  </a:lnTo>
                  <a:lnTo>
                    <a:pt x="1033" y="315"/>
                  </a:lnTo>
                  <a:lnTo>
                    <a:pt x="1001" y="332"/>
                  </a:lnTo>
                  <a:lnTo>
                    <a:pt x="967" y="350"/>
                  </a:lnTo>
                  <a:lnTo>
                    <a:pt x="934" y="368"/>
                  </a:lnTo>
                  <a:lnTo>
                    <a:pt x="903" y="386"/>
                  </a:lnTo>
                  <a:lnTo>
                    <a:pt x="871" y="406"/>
                  </a:lnTo>
                  <a:lnTo>
                    <a:pt x="841" y="426"/>
                  </a:lnTo>
                  <a:lnTo>
                    <a:pt x="811" y="448"/>
                  </a:lnTo>
                  <a:lnTo>
                    <a:pt x="780" y="469"/>
                  </a:lnTo>
                  <a:lnTo>
                    <a:pt x="751" y="491"/>
                  </a:lnTo>
                  <a:lnTo>
                    <a:pt x="723" y="515"/>
                  </a:lnTo>
                  <a:lnTo>
                    <a:pt x="695" y="539"/>
                  </a:lnTo>
                  <a:lnTo>
                    <a:pt x="667" y="562"/>
                  </a:lnTo>
                  <a:lnTo>
                    <a:pt x="640" y="588"/>
                  </a:lnTo>
                  <a:lnTo>
                    <a:pt x="614" y="614"/>
                  </a:lnTo>
                  <a:lnTo>
                    <a:pt x="588" y="640"/>
                  </a:lnTo>
                  <a:lnTo>
                    <a:pt x="562" y="667"/>
                  </a:lnTo>
                  <a:lnTo>
                    <a:pt x="538" y="695"/>
                  </a:lnTo>
                  <a:lnTo>
                    <a:pt x="515" y="723"/>
                  </a:lnTo>
                  <a:lnTo>
                    <a:pt x="491" y="751"/>
                  </a:lnTo>
                  <a:lnTo>
                    <a:pt x="469" y="781"/>
                  </a:lnTo>
                  <a:lnTo>
                    <a:pt x="447" y="811"/>
                  </a:lnTo>
                  <a:lnTo>
                    <a:pt x="426" y="841"/>
                  </a:lnTo>
                  <a:lnTo>
                    <a:pt x="406" y="872"/>
                  </a:lnTo>
                  <a:lnTo>
                    <a:pt x="385" y="903"/>
                  </a:lnTo>
                  <a:lnTo>
                    <a:pt x="367" y="935"/>
                  </a:lnTo>
                  <a:lnTo>
                    <a:pt x="349" y="967"/>
                  </a:lnTo>
                  <a:lnTo>
                    <a:pt x="331" y="1000"/>
                  </a:lnTo>
                  <a:lnTo>
                    <a:pt x="315" y="1034"/>
                  </a:lnTo>
                  <a:lnTo>
                    <a:pt x="299" y="1068"/>
                  </a:lnTo>
                  <a:lnTo>
                    <a:pt x="284" y="1103"/>
                  </a:lnTo>
                  <a:lnTo>
                    <a:pt x="270" y="1136"/>
                  </a:lnTo>
                  <a:lnTo>
                    <a:pt x="257" y="1172"/>
                  </a:lnTo>
                  <a:lnTo>
                    <a:pt x="244" y="1207"/>
                  </a:lnTo>
                  <a:lnTo>
                    <a:pt x="233" y="1243"/>
                  </a:lnTo>
                  <a:lnTo>
                    <a:pt x="222" y="1279"/>
                  </a:lnTo>
                  <a:lnTo>
                    <a:pt x="212" y="1316"/>
                  </a:lnTo>
                  <a:lnTo>
                    <a:pt x="203" y="1353"/>
                  </a:lnTo>
                  <a:lnTo>
                    <a:pt x="194" y="1391"/>
                  </a:lnTo>
                  <a:lnTo>
                    <a:pt x="188" y="1428"/>
                  </a:lnTo>
                  <a:lnTo>
                    <a:pt x="181" y="1466"/>
                  </a:lnTo>
                  <a:lnTo>
                    <a:pt x="176" y="1504"/>
                  </a:lnTo>
                  <a:lnTo>
                    <a:pt x="172" y="1543"/>
                  </a:lnTo>
                  <a:lnTo>
                    <a:pt x="168" y="1582"/>
                  </a:lnTo>
                  <a:lnTo>
                    <a:pt x="165" y="1621"/>
                  </a:lnTo>
                  <a:lnTo>
                    <a:pt x="164" y="1661"/>
                  </a:lnTo>
                  <a:lnTo>
                    <a:pt x="164" y="1700"/>
                  </a:lnTo>
                  <a:lnTo>
                    <a:pt x="164" y="1700"/>
                  </a:lnTo>
                  <a:lnTo>
                    <a:pt x="164" y="1739"/>
                  </a:lnTo>
                  <a:lnTo>
                    <a:pt x="165" y="1779"/>
                  </a:lnTo>
                  <a:lnTo>
                    <a:pt x="168" y="1818"/>
                  </a:lnTo>
                  <a:lnTo>
                    <a:pt x="172" y="1858"/>
                  </a:lnTo>
                  <a:lnTo>
                    <a:pt x="176" y="1896"/>
                  </a:lnTo>
                  <a:lnTo>
                    <a:pt x="181" y="1934"/>
                  </a:lnTo>
                  <a:lnTo>
                    <a:pt x="188" y="1972"/>
                  </a:lnTo>
                  <a:lnTo>
                    <a:pt x="194" y="2010"/>
                  </a:lnTo>
                  <a:lnTo>
                    <a:pt x="203" y="2047"/>
                  </a:lnTo>
                  <a:lnTo>
                    <a:pt x="212" y="2084"/>
                  </a:lnTo>
                  <a:lnTo>
                    <a:pt x="222" y="2121"/>
                  </a:lnTo>
                  <a:lnTo>
                    <a:pt x="233" y="2157"/>
                  </a:lnTo>
                  <a:lnTo>
                    <a:pt x="244" y="2193"/>
                  </a:lnTo>
                  <a:lnTo>
                    <a:pt x="257" y="2229"/>
                  </a:lnTo>
                  <a:lnTo>
                    <a:pt x="270" y="2264"/>
                  </a:lnTo>
                  <a:lnTo>
                    <a:pt x="284" y="2299"/>
                  </a:lnTo>
                  <a:lnTo>
                    <a:pt x="299" y="2333"/>
                  </a:lnTo>
                  <a:lnTo>
                    <a:pt x="315" y="2366"/>
                  </a:lnTo>
                  <a:lnTo>
                    <a:pt x="331" y="2400"/>
                  </a:lnTo>
                  <a:lnTo>
                    <a:pt x="349" y="2433"/>
                  </a:lnTo>
                  <a:lnTo>
                    <a:pt x="367" y="2465"/>
                  </a:lnTo>
                  <a:lnTo>
                    <a:pt x="385" y="2497"/>
                  </a:lnTo>
                  <a:lnTo>
                    <a:pt x="406" y="2528"/>
                  </a:lnTo>
                  <a:lnTo>
                    <a:pt x="426" y="2560"/>
                  </a:lnTo>
                  <a:lnTo>
                    <a:pt x="447" y="2590"/>
                  </a:lnTo>
                  <a:lnTo>
                    <a:pt x="469" y="2620"/>
                  </a:lnTo>
                  <a:lnTo>
                    <a:pt x="491" y="2649"/>
                  </a:lnTo>
                  <a:lnTo>
                    <a:pt x="515" y="2678"/>
                  </a:lnTo>
                  <a:lnTo>
                    <a:pt x="538" y="2706"/>
                  </a:lnTo>
                  <a:lnTo>
                    <a:pt x="562" y="2733"/>
                  </a:lnTo>
                  <a:lnTo>
                    <a:pt x="588" y="2760"/>
                  </a:lnTo>
                  <a:lnTo>
                    <a:pt x="614" y="2787"/>
                  </a:lnTo>
                  <a:lnTo>
                    <a:pt x="640" y="2813"/>
                  </a:lnTo>
                  <a:lnTo>
                    <a:pt x="667" y="2838"/>
                  </a:lnTo>
                  <a:lnTo>
                    <a:pt x="695" y="2863"/>
                  </a:lnTo>
                  <a:lnTo>
                    <a:pt x="723" y="2886"/>
                  </a:lnTo>
                  <a:lnTo>
                    <a:pt x="751" y="2909"/>
                  </a:lnTo>
                  <a:lnTo>
                    <a:pt x="780" y="2931"/>
                  </a:lnTo>
                  <a:lnTo>
                    <a:pt x="811" y="2954"/>
                  </a:lnTo>
                  <a:lnTo>
                    <a:pt x="841" y="2974"/>
                  </a:lnTo>
                  <a:lnTo>
                    <a:pt x="871" y="2994"/>
                  </a:lnTo>
                  <a:lnTo>
                    <a:pt x="903" y="3015"/>
                  </a:lnTo>
                  <a:lnTo>
                    <a:pt x="934" y="3034"/>
                  </a:lnTo>
                  <a:lnTo>
                    <a:pt x="967" y="3052"/>
                  </a:lnTo>
                  <a:lnTo>
                    <a:pt x="1001" y="3069"/>
                  </a:lnTo>
                  <a:lnTo>
                    <a:pt x="1033" y="3085"/>
                  </a:lnTo>
                  <a:lnTo>
                    <a:pt x="1067" y="3101"/>
                  </a:lnTo>
                  <a:lnTo>
                    <a:pt x="1102" y="3116"/>
                  </a:lnTo>
                  <a:lnTo>
                    <a:pt x="1136" y="3130"/>
                  </a:lnTo>
                  <a:lnTo>
                    <a:pt x="1172" y="3144"/>
                  </a:lnTo>
                  <a:lnTo>
                    <a:pt x="1206" y="3156"/>
                  </a:lnTo>
                  <a:lnTo>
                    <a:pt x="1242" y="3168"/>
                  </a:lnTo>
                  <a:lnTo>
                    <a:pt x="1278" y="3179"/>
                  </a:lnTo>
                  <a:lnTo>
                    <a:pt x="1316" y="3189"/>
                  </a:lnTo>
                  <a:lnTo>
                    <a:pt x="1353" y="3198"/>
                  </a:lnTo>
                  <a:lnTo>
                    <a:pt x="1390" y="3206"/>
                  </a:lnTo>
                  <a:lnTo>
                    <a:pt x="1427" y="3213"/>
                  </a:lnTo>
                  <a:lnTo>
                    <a:pt x="1465" y="3219"/>
                  </a:lnTo>
                  <a:lnTo>
                    <a:pt x="1503" y="3225"/>
                  </a:lnTo>
                  <a:lnTo>
                    <a:pt x="1542" y="3229"/>
                  </a:lnTo>
                  <a:lnTo>
                    <a:pt x="1581" y="3233"/>
                  </a:lnTo>
                  <a:lnTo>
                    <a:pt x="1620" y="3235"/>
                  </a:lnTo>
                  <a:lnTo>
                    <a:pt x="1660" y="3236"/>
                  </a:lnTo>
                  <a:lnTo>
                    <a:pt x="1699" y="3237"/>
                  </a:lnTo>
                  <a:lnTo>
                    <a:pt x="1699" y="3237"/>
                  </a:lnTo>
                  <a:lnTo>
                    <a:pt x="1738" y="3236"/>
                  </a:lnTo>
                  <a:lnTo>
                    <a:pt x="1778" y="3235"/>
                  </a:lnTo>
                  <a:lnTo>
                    <a:pt x="1817" y="3233"/>
                  </a:lnTo>
                  <a:lnTo>
                    <a:pt x="1856" y="3229"/>
                  </a:lnTo>
                  <a:lnTo>
                    <a:pt x="1895" y="3225"/>
                  </a:lnTo>
                  <a:lnTo>
                    <a:pt x="1933" y="3219"/>
                  </a:lnTo>
                  <a:lnTo>
                    <a:pt x="1971" y="3213"/>
                  </a:lnTo>
                  <a:lnTo>
                    <a:pt x="2008" y="3206"/>
                  </a:lnTo>
                  <a:lnTo>
                    <a:pt x="2045" y="3198"/>
                  </a:lnTo>
                  <a:lnTo>
                    <a:pt x="2083" y="3189"/>
                  </a:lnTo>
                  <a:lnTo>
                    <a:pt x="2120" y="3179"/>
                  </a:lnTo>
                  <a:lnTo>
                    <a:pt x="2156" y="3168"/>
                  </a:lnTo>
                  <a:lnTo>
                    <a:pt x="2192" y="3156"/>
                  </a:lnTo>
                  <a:lnTo>
                    <a:pt x="2228" y="3144"/>
                  </a:lnTo>
                  <a:lnTo>
                    <a:pt x="2262" y="3130"/>
                  </a:lnTo>
                  <a:lnTo>
                    <a:pt x="2297" y="3116"/>
                  </a:lnTo>
                  <a:lnTo>
                    <a:pt x="2331" y="3101"/>
                  </a:lnTo>
                  <a:lnTo>
                    <a:pt x="2365" y="3085"/>
                  </a:lnTo>
                  <a:lnTo>
                    <a:pt x="2399" y="3069"/>
                  </a:lnTo>
                  <a:lnTo>
                    <a:pt x="2431" y="3052"/>
                  </a:lnTo>
                  <a:lnTo>
                    <a:pt x="2464" y="3034"/>
                  </a:lnTo>
                  <a:lnTo>
                    <a:pt x="2495" y="3015"/>
                  </a:lnTo>
                  <a:lnTo>
                    <a:pt x="2527" y="2994"/>
                  </a:lnTo>
                  <a:lnTo>
                    <a:pt x="2558" y="2974"/>
                  </a:lnTo>
                  <a:lnTo>
                    <a:pt x="2589" y="2954"/>
                  </a:lnTo>
                  <a:lnTo>
                    <a:pt x="2618" y="2931"/>
                  </a:lnTo>
                  <a:lnTo>
                    <a:pt x="2647" y="2909"/>
                  </a:lnTo>
                  <a:lnTo>
                    <a:pt x="2676" y="2886"/>
                  </a:lnTo>
                  <a:lnTo>
                    <a:pt x="2704" y="2863"/>
                  </a:lnTo>
                  <a:lnTo>
                    <a:pt x="2731" y="2838"/>
                  </a:lnTo>
                  <a:lnTo>
                    <a:pt x="2758" y="2813"/>
                  </a:lnTo>
                  <a:lnTo>
                    <a:pt x="2785" y="2787"/>
                  </a:lnTo>
                  <a:lnTo>
                    <a:pt x="2811" y="2760"/>
                  </a:lnTo>
                  <a:lnTo>
                    <a:pt x="2836" y="2733"/>
                  </a:lnTo>
                  <a:lnTo>
                    <a:pt x="2861" y="2706"/>
                  </a:lnTo>
                  <a:lnTo>
                    <a:pt x="2884" y="2678"/>
                  </a:lnTo>
                  <a:lnTo>
                    <a:pt x="2907" y="2649"/>
                  </a:lnTo>
                  <a:lnTo>
                    <a:pt x="2929" y="2620"/>
                  </a:lnTo>
                  <a:lnTo>
                    <a:pt x="2952" y="2590"/>
                  </a:lnTo>
                  <a:lnTo>
                    <a:pt x="2972" y="2560"/>
                  </a:lnTo>
                  <a:lnTo>
                    <a:pt x="2993" y="2528"/>
                  </a:lnTo>
                  <a:lnTo>
                    <a:pt x="3013" y="2497"/>
                  </a:lnTo>
                  <a:lnTo>
                    <a:pt x="3032" y="2465"/>
                  </a:lnTo>
                  <a:lnTo>
                    <a:pt x="3050" y="2433"/>
                  </a:lnTo>
                  <a:lnTo>
                    <a:pt x="3067" y="2400"/>
                  </a:lnTo>
                  <a:lnTo>
                    <a:pt x="3083" y="2366"/>
                  </a:lnTo>
                  <a:lnTo>
                    <a:pt x="3099" y="2333"/>
                  </a:lnTo>
                  <a:lnTo>
                    <a:pt x="3114" y="2299"/>
                  </a:lnTo>
                  <a:lnTo>
                    <a:pt x="3128" y="2264"/>
                  </a:lnTo>
                  <a:lnTo>
                    <a:pt x="3142" y="2229"/>
                  </a:lnTo>
                  <a:lnTo>
                    <a:pt x="3154" y="2193"/>
                  </a:lnTo>
                  <a:lnTo>
                    <a:pt x="3166" y="2157"/>
                  </a:lnTo>
                  <a:lnTo>
                    <a:pt x="3177" y="2121"/>
                  </a:lnTo>
                  <a:lnTo>
                    <a:pt x="3187" y="2084"/>
                  </a:lnTo>
                  <a:lnTo>
                    <a:pt x="3196" y="2047"/>
                  </a:lnTo>
                  <a:lnTo>
                    <a:pt x="3204" y="2010"/>
                  </a:lnTo>
                  <a:lnTo>
                    <a:pt x="3211" y="1972"/>
                  </a:lnTo>
                  <a:lnTo>
                    <a:pt x="3217" y="1934"/>
                  </a:lnTo>
                  <a:lnTo>
                    <a:pt x="3223" y="1896"/>
                  </a:lnTo>
                  <a:lnTo>
                    <a:pt x="3227" y="1858"/>
                  </a:lnTo>
                  <a:lnTo>
                    <a:pt x="3231" y="1818"/>
                  </a:lnTo>
                  <a:lnTo>
                    <a:pt x="3233" y="1779"/>
                  </a:lnTo>
                  <a:lnTo>
                    <a:pt x="3234" y="1739"/>
                  </a:lnTo>
                  <a:lnTo>
                    <a:pt x="3235" y="1700"/>
                  </a:lnTo>
                  <a:lnTo>
                    <a:pt x="3235" y="1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 name="Freeform 14">
              <a:extLst>
                <a:ext uri="{FF2B5EF4-FFF2-40B4-BE49-F238E27FC236}">
                  <a16:creationId xmlns:a16="http://schemas.microsoft.com/office/drawing/2014/main" id="{984E06E3-895E-49DA-B0E4-1412FFA25EA3}"/>
                </a:ext>
              </a:extLst>
            </p:cNvPr>
            <p:cNvSpPr>
              <a:spLocks noEditPoints="1"/>
            </p:cNvSpPr>
            <p:nvPr/>
          </p:nvSpPr>
          <p:spPr bwMode="auto">
            <a:xfrm>
              <a:off x="7192963" y="3632201"/>
              <a:ext cx="544513" cy="544513"/>
            </a:xfrm>
            <a:custGeom>
              <a:avLst/>
              <a:gdLst>
                <a:gd name="T0" fmla="*/ 2650 w 2744"/>
                <a:gd name="T1" fmla="*/ 1877 h 2746"/>
                <a:gd name="T2" fmla="*/ 2343 w 2744"/>
                <a:gd name="T3" fmla="*/ 2344 h 2746"/>
                <a:gd name="T4" fmla="*/ 1876 w 2744"/>
                <a:gd name="T5" fmla="*/ 2651 h 2746"/>
                <a:gd name="T6" fmla="*/ 1337 w 2744"/>
                <a:gd name="T7" fmla="*/ 2746 h 2746"/>
                <a:gd name="T8" fmla="*/ 777 w 2744"/>
                <a:gd name="T9" fmla="*/ 2611 h 2746"/>
                <a:gd name="T10" fmla="*/ 335 w 2744"/>
                <a:gd name="T11" fmla="*/ 2272 h 2746"/>
                <a:gd name="T12" fmla="*/ 62 w 2744"/>
                <a:gd name="T13" fmla="*/ 1782 h 2746"/>
                <a:gd name="T14" fmla="*/ 7 w 2744"/>
                <a:gd name="T15" fmla="*/ 1232 h 2746"/>
                <a:gd name="T16" fmla="*/ 182 w 2744"/>
                <a:gd name="T17" fmla="*/ 690 h 2746"/>
                <a:gd name="T18" fmla="*/ 551 w 2744"/>
                <a:gd name="T19" fmla="*/ 272 h 2746"/>
                <a:gd name="T20" fmla="*/ 1063 w 2744"/>
                <a:gd name="T21" fmla="*/ 35 h 2746"/>
                <a:gd name="T22" fmla="*/ 1615 w 2744"/>
                <a:gd name="T23" fmla="*/ 22 h 2746"/>
                <a:gd name="T24" fmla="*/ 2139 w 2744"/>
                <a:gd name="T25" fmla="*/ 234 h 2746"/>
                <a:gd name="T26" fmla="*/ 2528 w 2744"/>
                <a:gd name="T27" fmla="*/ 633 h 2746"/>
                <a:gd name="T28" fmla="*/ 2728 w 2744"/>
                <a:gd name="T29" fmla="*/ 1164 h 2746"/>
                <a:gd name="T30" fmla="*/ 1095 w 2744"/>
                <a:gd name="T31" fmla="*/ 28 h 2746"/>
                <a:gd name="T32" fmla="*/ 578 w 2744"/>
                <a:gd name="T33" fmla="*/ 253 h 2746"/>
                <a:gd name="T34" fmla="*/ 199 w 2744"/>
                <a:gd name="T35" fmla="*/ 661 h 2746"/>
                <a:gd name="T36" fmla="*/ 11 w 2744"/>
                <a:gd name="T37" fmla="*/ 1199 h 2746"/>
                <a:gd name="T38" fmla="*/ 52 w 2744"/>
                <a:gd name="T39" fmla="*/ 1749 h 2746"/>
                <a:gd name="T40" fmla="*/ 314 w 2744"/>
                <a:gd name="T41" fmla="*/ 2246 h 2746"/>
                <a:gd name="T42" fmla="*/ 748 w 2744"/>
                <a:gd name="T43" fmla="*/ 2596 h 2746"/>
                <a:gd name="T44" fmla="*/ 1301 w 2744"/>
                <a:gd name="T45" fmla="*/ 2745 h 2746"/>
                <a:gd name="T46" fmla="*/ 1844 w 2744"/>
                <a:gd name="T47" fmla="*/ 2663 h 2746"/>
                <a:gd name="T48" fmla="*/ 2319 w 2744"/>
                <a:gd name="T49" fmla="*/ 2367 h 2746"/>
                <a:gd name="T50" fmla="*/ 2637 w 2744"/>
                <a:gd name="T51" fmla="*/ 1908 h 2746"/>
                <a:gd name="T52" fmla="*/ 2744 w 2744"/>
                <a:gd name="T53" fmla="*/ 1373 h 2746"/>
                <a:gd name="T54" fmla="*/ 2624 w 2744"/>
                <a:gd name="T55" fmla="*/ 808 h 2746"/>
                <a:gd name="T56" fmla="*/ 2295 w 2744"/>
                <a:gd name="T57" fmla="*/ 357 h 2746"/>
                <a:gd name="T58" fmla="*/ 1813 w 2744"/>
                <a:gd name="T59" fmla="*/ 72 h 2746"/>
                <a:gd name="T60" fmla="*/ 1337 w 2744"/>
                <a:gd name="T61" fmla="*/ 0 h 2746"/>
                <a:gd name="T62" fmla="*/ 777 w 2744"/>
                <a:gd name="T63" fmla="*/ 135 h 2746"/>
                <a:gd name="T64" fmla="*/ 335 w 2744"/>
                <a:gd name="T65" fmla="*/ 475 h 2746"/>
                <a:gd name="T66" fmla="*/ 62 w 2744"/>
                <a:gd name="T67" fmla="*/ 965 h 2746"/>
                <a:gd name="T68" fmla="*/ 7 w 2744"/>
                <a:gd name="T69" fmla="*/ 1514 h 2746"/>
                <a:gd name="T70" fmla="*/ 182 w 2744"/>
                <a:gd name="T71" fmla="*/ 2057 h 2746"/>
                <a:gd name="T72" fmla="*/ 551 w 2744"/>
                <a:gd name="T73" fmla="*/ 2474 h 2746"/>
                <a:gd name="T74" fmla="*/ 1063 w 2744"/>
                <a:gd name="T75" fmla="*/ 2711 h 2746"/>
                <a:gd name="T76" fmla="*/ 1615 w 2744"/>
                <a:gd name="T77" fmla="*/ 2725 h 2746"/>
                <a:gd name="T78" fmla="*/ 2139 w 2744"/>
                <a:gd name="T79" fmla="*/ 2512 h 2746"/>
                <a:gd name="T80" fmla="*/ 2528 w 2744"/>
                <a:gd name="T81" fmla="*/ 2114 h 2746"/>
                <a:gd name="T82" fmla="*/ 2728 w 2744"/>
                <a:gd name="T83" fmla="*/ 1582 h 2746"/>
                <a:gd name="T84" fmla="*/ 2701 w 2744"/>
                <a:gd name="T85" fmla="*/ 1030 h 2746"/>
                <a:gd name="T86" fmla="*/ 2452 w 2744"/>
                <a:gd name="T87" fmla="*/ 526 h 2746"/>
                <a:gd name="T88" fmla="*/ 2027 w 2744"/>
                <a:gd name="T89" fmla="*/ 166 h 2746"/>
                <a:gd name="T90" fmla="*/ 1478 w 2744"/>
                <a:gd name="T91" fmla="*/ 5 h 2746"/>
                <a:gd name="T92" fmla="*/ 1297 w 2744"/>
                <a:gd name="T93" fmla="*/ 2345 h 2746"/>
                <a:gd name="T94" fmla="*/ 1020 w 2744"/>
                <a:gd name="T95" fmla="*/ 2253 h 2746"/>
                <a:gd name="T96" fmla="*/ 960 w 2744"/>
                <a:gd name="T97" fmla="*/ 2019 h 2746"/>
                <a:gd name="T98" fmla="*/ 1117 w 2744"/>
                <a:gd name="T99" fmla="*/ 1310 h 2746"/>
                <a:gd name="T100" fmla="*/ 959 w 2744"/>
                <a:gd name="T101" fmla="*/ 1218 h 2746"/>
                <a:gd name="T102" fmla="*/ 1136 w 2744"/>
                <a:gd name="T103" fmla="*/ 1047 h 2746"/>
                <a:gd name="T104" fmla="*/ 1441 w 2744"/>
                <a:gd name="T105" fmla="*/ 1103 h 2746"/>
                <a:gd name="T106" fmla="*/ 1532 w 2744"/>
                <a:gd name="T107" fmla="*/ 1299 h 2746"/>
                <a:gd name="T108" fmla="*/ 1371 w 2744"/>
                <a:gd name="T109" fmla="*/ 2043 h 2746"/>
                <a:gd name="T110" fmla="*/ 1497 w 2744"/>
                <a:gd name="T111" fmla="*/ 2168 h 2746"/>
                <a:gd name="T112" fmla="*/ 1678 w 2744"/>
                <a:gd name="T113" fmla="*/ 692 h 2746"/>
                <a:gd name="T114" fmla="*/ 1379 w 2744"/>
                <a:gd name="T115" fmla="*/ 823 h 2746"/>
                <a:gd name="T116" fmla="*/ 1209 w 2744"/>
                <a:gd name="T117" fmla="*/ 557 h 2746"/>
                <a:gd name="T118" fmla="*/ 1475 w 2744"/>
                <a:gd name="T119" fmla="*/ 374 h 2746"/>
                <a:gd name="T120" fmla="*/ 1696 w 2744"/>
                <a:gd name="T121" fmla="*/ 603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4" h="2746">
                  <a:moveTo>
                    <a:pt x="2744" y="1373"/>
                  </a:moveTo>
                  <a:lnTo>
                    <a:pt x="2744" y="1373"/>
                  </a:lnTo>
                  <a:lnTo>
                    <a:pt x="2744" y="1409"/>
                  </a:lnTo>
                  <a:lnTo>
                    <a:pt x="2743" y="1444"/>
                  </a:lnTo>
                  <a:lnTo>
                    <a:pt x="2741" y="1479"/>
                  </a:lnTo>
                  <a:lnTo>
                    <a:pt x="2737" y="1514"/>
                  </a:lnTo>
                  <a:lnTo>
                    <a:pt x="2734" y="1549"/>
                  </a:lnTo>
                  <a:lnTo>
                    <a:pt x="2728" y="1582"/>
                  </a:lnTo>
                  <a:lnTo>
                    <a:pt x="2723" y="1616"/>
                  </a:lnTo>
                  <a:lnTo>
                    <a:pt x="2717" y="1650"/>
                  </a:lnTo>
                  <a:lnTo>
                    <a:pt x="2709" y="1684"/>
                  </a:lnTo>
                  <a:lnTo>
                    <a:pt x="2701" y="1716"/>
                  </a:lnTo>
                  <a:lnTo>
                    <a:pt x="2692" y="1749"/>
                  </a:lnTo>
                  <a:lnTo>
                    <a:pt x="2683" y="1782"/>
                  </a:lnTo>
                  <a:lnTo>
                    <a:pt x="2672" y="1813"/>
                  </a:lnTo>
                  <a:lnTo>
                    <a:pt x="2661" y="1846"/>
                  </a:lnTo>
                  <a:lnTo>
                    <a:pt x="2650" y="1877"/>
                  </a:lnTo>
                  <a:lnTo>
                    <a:pt x="2637" y="1908"/>
                  </a:lnTo>
                  <a:lnTo>
                    <a:pt x="2624" y="1938"/>
                  </a:lnTo>
                  <a:lnTo>
                    <a:pt x="2609" y="1968"/>
                  </a:lnTo>
                  <a:lnTo>
                    <a:pt x="2594" y="1999"/>
                  </a:lnTo>
                  <a:lnTo>
                    <a:pt x="2579" y="2028"/>
                  </a:lnTo>
                  <a:lnTo>
                    <a:pt x="2563" y="2057"/>
                  </a:lnTo>
                  <a:lnTo>
                    <a:pt x="2546" y="2085"/>
                  </a:lnTo>
                  <a:lnTo>
                    <a:pt x="2528" y="2114"/>
                  </a:lnTo>
                  <a:lnTo>
                    <a:pt x="2510" y="2141"/>
                  </a:lnTo>
                  <a:lnTo>
                    <a:pt x="2491" y="2169"/>
                  </a:lnTo>
                  <a:lnTo>
                    <a:pt x="2472" y="2195"/>
                  </a:lnTo>
                  <a:lnTo>
                    <a:pt x="2452" y="2222"/>
                  </a:lnTo>
                  <a:lnTo>
                    <a:pt x="2431" y="2246"/>
                  </a:lnTo>
                  <a:lnTo>
                    <a:pt x="2410" y="2272"/>
                  </a:lnTo>
                  <a:lnTo>
                    <a:pt x="2388" y="2297"/>
                  </a:lnTo>
                  <a:lnTo>
                    <a:pt x="2366" y="2321"/>
                  </a:lnTo>
                  <a:lnTo>
                    <a:pt x="2343" y="2344"/>
                  </a:lnTo>
                  <a:lnTo>
                    <a:pt x="2319" y="2367"/>
                  </a:lnTo>
                  <a:lnTo>
                    <a:pt x="2295" y="2389"/>
                  </a:lnTo>
                  <a:lnTo>
                    <a:pt x="2271" y="2412"/>
                  </a:lnTo>
                  <a:lnTo>
                    <a:pt x="2245" y="2433"/>
                  </a:lnTo>
                  <a:lnTo>
                    <a:pt x="2220" y="2453"/>
                  </a:lnTo>
                  <a:lnTo>
                    <a:pt x="2193" y="2474"/>
                  </a:lnTo>
                  <a:lnTo>
                    <a:pt x="2167" y="2493"/>
                  </a:lnTo>
                  <a:lnTo>
                    <a:pt x="2139" y="2512"/>
                  </a:lnTo>
                  <a:lnTo>
                    <a:pt x="2112" y="2530"/>
                  </a:lnTo>
                  <a:lnTo>
                    <a:pt x="2084" y="2548"/>
                  </a:lnTo>
                  <a:lnTo>
                    <a:pt x="2056" y="2565"/>
                  </a:lnTo>
                  <a:lnTo>
                    <a:pt x="2027" y="2581"/>
                  </a:lnTo>
                  <a:lnTo>
                    <a:pt x="1997" y="2596"/>
                  </a:lnTo>
                  <a:lnTo>
                    <a:pt x="1967" y="2611"/>
                  </a:lnTo>
                  <a:lnTo>
                    <a:pt x="1937" y="2626"/>
                  </a:lnTo>
                  <a:lnTo>
                    <a:pt x="1906" y="2639"/>
                  </a:lnTo>
                  <a:lnTo>
                    <a:pt x="1876" y="2651"/>
                  </a:lnTo>
                  <a:lnTo>
                    <a:pt x="1844" y="2663"/>
                  </a:lnTo>
                  <a:lnTo>
                    <a:pt x="1813" y="2674"/>
                  </a:lnTo>
                  <a:lnTo>
                    <a:pt x="1780" y="2685"/>
                  </a:lnTo>
                  <a:lnTo>
                    <a:pt x="1748" y="2694"/>
                  </a:lnTo>
                  <a:lnTo>
                    <a:pt x="1715" y="2703"/>
                  </a:lnTo>
                  <a:lnTo>
                    <a:pt x="1682" y="2711"/>
                  </a:lnTo>
                  <a:lnTo>
                    <a:pt x="1649" y="2719"/>
                  </a:lnTo>
                  <a:lnTo>
                    <a:pt x="1615" y="2725"/>
                  </a:lnTo>
                  <a:lnTo>
                    <a:pt x="1581" y="2730"/>
                  </a:lnTo>
                  <a:lnTo>
                    <a:pt x="1547" y="2736"/>
                  </a:lnTo>
                  <a:lnTo>
                    <a:pt x="1513" y="2739"/>
                  </a:lnTo>
                  <a:lnTo>
                    <a:pt x="1478" y="2743"/>
                  </a:lnTo>
                  <a:lnTo>
                    <a:pt x="1443" y="2745"/>
                  </a:lnTo>
                  <a:lnTo>
                    <a:pt x="1408" y="2746"/>
                  </a:lnTo>
                  <a:lnTo>
                    <a:pt x="1372" y="2746"/>
                  </a:lnTo>
                  <a:lnTo>
                    <a:pt x="1372" y="2746"/>
                  </a:lnTo>
                  <a:lnTo>
                    <a:pt x="1337" y="2746"/>
                  </a:lnTo>
                  <a:lnTo>
                    <a:pt x="1301" y="2745"/>
                  </a:lnTo>
                  <a:lnTo>
                    <a:pt x="1266" y="2743"/>
                  </a:lnTo>
                  <a:lnTo>
                    <a:pt x="1231" y="2739"/>
                  </a:lnTo>
                  <a:lnTo>
                    <a:pt x="1198" y="2736"/>
                  </a:lnTo>
                  <a:lnTo>
                    <a:pt x="1163" y="2730"/>
                  </a:lnTo>
                  <a:lnTo>
                    <a:pt x="1129" y="2725"/>
                  </a:lnTo>
                  <a:lnTo>
                    <a:pt x="1095" y="2719"/>
                  </a:lnTo>
                  <a:lnTo>
                    <a:pt x="1063" y="2711"/>
                  </a:lnTo>
                  <a:lnTo>
                    <a:pt x="1029" y="2703"/>
                  </a:lnTo>
                  <a:lnTo>
                    <a:pt x="996" y="2694"/>
                  </a:lnTo>
                  <a:lnTo>
                    <a:pt x="964" y="2685"/>
                  </a:lnTo>
                  <a:lnTo>
                    <a:pt x="932" y="2674"/>
                  </a:lnTo>
                  <a:lnTo>
                    <a:pt x="901" y="2663"/>
                  </a:lnTo>
                  <a:lnTo>
                    <a:pt x="869" y="2651"/>
                  </a:lnTo>
                  <a:lnTo>
                    <a:pt x="838" y="2639"/>
                  </a:lnTo>
                  <a:lnTo>
                    <a:pt x="807" y="2626"/>
                  </a:lnTo>
                  <a:lnTo>
                    <a:pt x="777" y="2611"/>
                  </a:lnTo>
                  <a:lnTo>
                    <a:pt x="748" y="2596"/>
                  </a:lnTo>
                  <a:lnTo>
                    <a:pt x="719" y="2581"/>
                  </a:lnTo>
                  <a:lnTo>
                    <a:pt x="689" y="2565"/>
                  </a:lnTo>
                  <a:lnTo>
                    <a:pt x="660" y="2548"/>
                  </a:lnTo>
                  <a:lnTo>
                    <a:pt x="632" y="2530"/>
                  </a:lnTo>
                  <a:lnTo>
                    <a:pt x="605" y="2512"/>
                  </a:lnTo>
                  <a:lnTo>
                    <a:pt x="578" y="2493"/>
                  </a:lnTo>
                  <a:lnTo>
                    <a:pt x="551" y="2474"/>
                  </a:lnTo>
                  <a:lnTo>
                    <a:pt x="525" y="2453"/>
                  </a:lnTo>
                  <a:lnTo>
                    <a:pt x="499" y="2433"/>
                  </a:lnTo>
                  <a:lnTo>
                    <a:pt x="475" y="2412"/>
                  </a:lnTo>
                  <a:lnTo>
                    <a:pt x="450" y="2389"/>
                  </a:lnTo>
                  <a:lnTo>
                    <a:pt x="425" y="2367"/>
                  </a:lnTo>
                  <a:lnTo>
                    <a:pt x="401" y="2344"/>
                  </a:lnTo>
                  <a:lnTo>
                    <a:pt x="379" y="2321"/>
                  </a:lnTo>
                  <a:lnTo>
                    <a:pt x="356" y="2297"/>
                  </a:lnTo>
                  <a:lnTo>
                    <a:pt x="335" y="2272"/>
                  </a:lnTo>
                  <a:lnTo>
                    <a:pt x="314" y="2246"/>
                  </a:lnTo>
                  <a:lnTo>
                    <a:pt x="292" y="2222"/>
                  </a:lnTo>
                  <a:lnTo>
                    <a:pt x="272" y="2195"/>
                  </a:lnTo>
                  <a:lnTo>
                    <a:pt x="253" y="2169"/>
                  </a:lnTo>
                  <a:lnTo>
                    <a:pt x="234" y="2141"/>
                  </a:lnTo>
                  <a:lnTo>
                    <a:pt x="216" y="2114"/>
                  </a:lnTo>
                  <a:lnTo>
                    <a:pt x="199" y="2085"/>
                  </a:lnTo>
                  <a:lnTo>
                    <a:pt x="182" y="2057"/>
                  </a:lnTo>
                  <a:lnTo>
                    <a:pt x="165" y="2028"/>
                  </a:lnTo>
                  <a:lnTo>
                    <a:pt x="150" y="1999"/>
                  </a:lnTo>
                  <a:lnTo>
                    <a:pt x="135" y="1968"/>
                  </a:lnTo>
                  <a:lnTo>
                    <a:pt x="121" y="1938"/>
                  </a:lnTo>
                  <a:lnTo>
                    <a:pt x="108" y="1908"/>
                  </a:lnTo>
                  <a:lnTo>
                    <a:pt x="96" y="1877"/>
                  </a:lnTo>
                  <a:lnTo>
                    <a:pt x="83" y="1846"/>
                  </a:lnTo>
                  <a:lnTo>
                    <a:pt x="72" y="1813"/>
                  </a:lnTo>
                  <a:lnTo>
                    <a:pt x="62" y="1782"/>
                  </a:lnTo>
                  <a:lnTo>
                    <a:pt x="52" y="1749"/>
                  </a:lnTo>
                  <a:lnTo>
                    <a:pt x="43" y="1716"/>
                  </a:lnTo>
                  <a:lnTo>
                    <a:pt x="35" y="1684"/>
                  </a:lnTo>
                  <a:lnTo>
                    <a:pt x="28" y="1650"/>
                  </a:lnTo>
                  <a:lnTo>
                    <a:pt x="21" y="1616"/>
                  </a:lnTo>
                  <a:lnTo>
                    <a:pt x="16" y="1582"/>
                  </a:lnTo>
                  <a:lnTo>
                    <a:pt x="11" y="1549"/>
                  </a:lnTo>
                  <a:lnTo>
                    <a:pt x="7" y="1514"/>
                  </a:lnTo>
                  <a:lnTo>
                    <a:pt x="4" y="1479"/>
                  </a:lnTo>
                  <a:lnTo>
                    <a:pt x="2" y="1444"/>
                  </a:lnTo>
                  <a:lnTo>
                    <a:pt x="0" y="1409"/>
                  </a:lnTo>
                  <a:lnTo>
                    <a:pt x="0" y="1373"/>
                  </a:lnTo>
                  <a:lnTo>
                    <a:pt x="0" y="1373"/>
                  </a:lnTo>
                  <a:lnTo>
                    <a:pt x="0" y="1338"/>
                  </a:lnTo>
                  <a:lnTo>
                    <a:pt x="2" y="1302"/>
                  </a:lnTo>
                  <a:lnTo>
                    <a:pt x="4" y="1267"/>
                  </a:lnTo>
                  <a:lnTo>
                    <a:pt x="7" y="1232"/>
                  </a:lnTo>
                  <a:lnTo>
                    <a:pt x="11" y="1199"/>
                  </a:lnTo>
                  <a:lnTo>
                    <a:pt x="16" y="1164"/>
                  </a:lnTo>
                  <a:lnTo>
                    <a:pt x="21" y="1130"/>
                  </a:lnTo>
                  <a:lnTo>
                    <a:pt x="28" y="1096"/>
                  </a:lnTo>
                  <a:lnTo>
                    <a:pt x="35" y="1064"/>
                  </a:lnTo>
                  <a:lnTo>
                    <a:pt x="43" y="1030"/>
                  </a:lnTo>
                  <a:lnTo>
                    <a:pt x="52" y="997"/>
                  </a:lnTo>
                  <a:lnTo>
                    <a:pt x="62" y="965"/>
                  </a:lnTo>
                  <a:lnTo>
                    <a:pt x="72" y="933"/>
                  </a:lnTo>
                  <a:lnTo>
                    <a:pt x="83" y="902"/>
                  </a:lnTo>
                  <a:lnTo>
                    <a:pt x="96" y="870"/>
                  </a:lnTo>
                  <a:lnTo>
                    <a:pt x="108" y="839"/>
                  </a:lnTo>
                  <a:lnTo>
                    <a:pt x="121" y="808"/>
                  </a:lnTo>
                  <a:lnTo>
                    <a:pt x="135" y="778"/>
                  </a:lnTo>
                  <a:lnTo>
                    <a:pt x="150" y="749"/>
                  </a:lnTo>
                  <a:lnTo>
                    <a:pt x="165" y="719"/>
                  </a:lnTo>
                  <a:lnTo>
                    <a:pt x="182" y="690"/>
                  </a:lnTo>
                  <a:lnTo>
                    <a:pt x="199" y="661"/>
                  </a:lnTo>
                  <a:lnTo>
                    <a:pt x="216" y="633"/>
                  </a:lnTo>
                  <a:lnTo>
                    <a:pt x="234" y="606"/>
                  </a:lnTo>
                  <a:lnTo>
                    <a:pt x="253" y="579"/>
                  </a:lnTo>
                  <a:lnTo>
                    <a:pt x="272" y="552"/>
                  </a:lnTo>
                  <a:lnTo>
                    <a:pt x="292" y="526"/>
                  </a:lnTo>
                  <a:lnTo>
                    <a:pt x="314" y="500"/>
                  </a:lnTo>
                  <a:lnTo>
                    <a:pt x="335" y="475"/>
                  </a:lnTo>
                  <a:lnTo>
                    <a:pt x="356" y="450"/>
                  </a:lnTo>
                  <a:lnTo>
                    <a:pt x="379" y="426"/>
                  </a:lnTo>
                  <a:lnTo>
                    <a:pt x="401" y="402"/>
                  </a:lnTo>
                  <a:lnTo>
                    <a:pt x="425" y="379"/>
                  </a:lnTo>
                  <a:lnTo>
                    <a:pt x="450" y="357"/>
                  </a:lnTo>
                  <a:lnTo>
                    <a:pt x="475" y="336"/>
                  </a:lnTo>
                  <a:lnTo>
                    <a:pt x="499" y="314"/>
                  </a:lnTo>
                  <a:lnTo>
                    <a:pt x="525" y="293"/>
                  </a:lnTo>
                  <a:lnTo>
                    <a:pt x="551" y="272"/>
                  </a:lnTo>
                  <a:lnTo>
                    <a:pt x="578" y="253"/>
                  </a:lnTo>
                  <a:lnTo>
                    <a:pt x="605" y="234"/>
                  </a:lnTo>
                  <a:lnTo>
                    <a:pt x="632" y="216"/>
                  </a:lnTo>
                  <a:lnTo>
                    <a:pt x="660" y="199"/>
                  </a:lnTo>
                  <a:lnTo>
                    <a:pt x="689" y="182"/>
                  </a:lnTo>
                  <a:lnTo>
                    <a:pt x="719" y="166"/>
                  </a:lnTo>
                  <a:lnTo>
                    <a:pt x="748" y="150"/>
                  </a:lnTo>
                  <a:lnTo>
                    <a:pt x="777" y="135"/>
                  </a:lnTo>
                  <a:lnTo>
                    <a:pt x="807" y="122"/>
                  </a:lnTo>
                  <a:lnTo>
                    <a:pt x="838" y="108"/>
                  </a:lnTo>
                  <a:lnTo>
                    <a:pt x="869" y="96"/>
                  </a:lnTo>
                  <a:lnTo>
                    <a:pt x="901" y="83"/>
                  </a:lnTo>
                  <a:lnTo>
                    <a:pt x="932" y="72"/>
                  </a:lnTo>
                  <a:lnTo>
                    <a:pt x="964" y="62"/>
                  </a:lnTo>
                  <a:lnTo>
                    <a:pt x="996" y="52"/>
                  </a:lnTo>
                  <a:lnTo>
                    <a:pt x="1029" y="43"/>
                  </a:lnTo>
                  <a:lnTo>
                    <a:pt x="1063" y="35"/>
                  </a:lnTo>
                  <a:lnTo>
                    <a:pt x="1095" y="28"/>
                  </a:lnTo>
                  <a:lnTo>
                    <a:pt x="1129" y="22"/>
                  </a:lnTo>
                  <a:lnTo>
                    <a:pt x="1163" y="16"/>
                  </a:lnTo>
                  <a:lnTo>
                    <a:pt x="1198" y="11"/>
                  </a:lnTo>
                  <a:lnTo>
                    <a:pt x="1231" y="7"/>
                  </a:lnTo>
                  <a:lnTo>
                    <a:pt x="1266" y="5"/>
                  </a:lnTo>
                  <a:lnTo>
                    <a:pt x="1301" y="2"/>
                  </a:lnTo>
                  <a:lnTo>
                    <a:pt x="1337" y="0"/>
                  </a:lnTo>
                  <a:lnTo>
                    <a:pt x="1372" y="0"/>
                  </a:lnTo>
                  <a:lnTo>
                    <a:pt x="1372" y="0"/>
                  </a:lnTo>
                  <a:lnTo>
                    <a:pt x="1408" y="0"/>
                  </a:lnTo>
                  <a:lnTo>
                    <a:pt x="1443" y="2"/>
                  </a:lnTo>
                  <a:lnTo>
                    <a:pt x="1478" y="5"/>
                  </a:lnTo>
                  <a:lnTo>
                    <a:pt x="1513" y="7"/>
                  </a:lnTo>
                  <a:lnTo>
                    <a:pt x="1547" y="11"/>
                  </a:lnTo>
                  <a:lnTo>
                    <a:pt x="1581" y="16"/>
                  </a:lnTo>
                  <a:lnTo>
                    <a:pt x="1615" y="22"/>
                  </a:lnTo>
                  <a:lnTo>
                    <a:pt x="1649" y="28"/>
                  </a:lnTo>
                  <a:lnTo>
                    <a:pt x="1682" y="35"/>
                  </a:lnTo>
                  <a:lnTo>
                    <a:pt x="1715" y="43"/>
                  </a:lnTo>
                  <a:lnTo>
                    <a:pt x="1748" y="52"/>
                  </a:lnTo>
                  <a:lnTo>
                    <a:pt x="1780" y="62"/>
                  </a:lnTo>
                  <a:lnTo>
                    <a:pt x="1813" y="72"/>
                  </a:lnTo>
                  <a:lnTo>
                    <a:pt x="1844" y="83"/>
                  </a:lnTo>
                  <a:lnTo>
                    <a:pt x="1876" y="96"/>
                  </a:lnTo>
                  <a:lnTo>
                    <a:pt x="1906" y="108"/>
                  </a:lnTo>
                  <a:lnTo>
                    <a:pt x="1937" y="122"/>
                  </a:lnTo>
                  <a:lnTo>
                    <a:pt x="1967" y="135"/>
                  </a:lnTo>
                  <a:lnTo>
                    <a:pt x="1997" y="150"/>
                  </a:lnTo>
                  <a:lnTo>
                    <a:pt x="2027" y="166"/>
                  </a:lnTo>
                  <a:lnTo>
                    <a:pt x="2056" y="182"/>
                  </a:lnTo>
                  <a:lnTo>
                    <a:pt x="2084" y="199"/>
                  </a:lnTo>
                  <a:lnTo>
                    <a:pt x="2112" y="216"/>
                  </a:lnTo>
                  <a:lnTo>
                    <a:pt x="2139" y="234"/>
                  </a:lnTo>
                  <a:lnTo>
                    <a:pt x="2167" y="253"/>
                  </a:lnTo>
                  <a:lnTo>
                    <a:pt x="2193" y="272"/>
                  </a:lnTo>
                  <a:lnTo>
                    <a:pt x="2220" y="293"/>
                  </a:lnTo>
                  <a:lnTo>
                    <a:pt x="2245" y="314"/>
                  </a:lnTo>
                  <a:lnTo>
                    <a:pt x="2271" y="336"/>
                  </a:lnTo>
                  <a:lnTo>
                    <a:pt x="2295" y="357"/>
                  </a:lnTo>
                  <a:lnTo>
                    <a:pt x="2319" y="379"/>
                  </a:lnTo>
                  <a:lnTo>
                    <a:pt x="2343" y="402"/>
                  </a:lnTo>
                  <a:lnTo>
                    <a:pt x="2366" y="426"/>
                  </a:lnTo>
                  <a:lnTo>
                    <a:pt x="2388" y="450"/>
                  </a:lnTo>
                  <a:lnTo>
                    <a:pt x="2410" y="475"/>
                  </a:lnTo>
                  <a:lnTo>
                    <a:pt x="2431" y="500"/>
                  </a:lnTo>
                  <a:lnTo>
                    <a:pt x="2452" y="526"/>
                  </a:lnTo>
                  <a:lnTo>
                    <a:pt x="2472" y="552"/>
                  </a:lnTo>
                  <a:lnTo>
                    <a:pt x="2491" y="579"/>
                  </a:lnTo>
                  <a:lnTo>
                    <a:pt x="2510" y="606"/>
                  </a:lnTo>
                  <a:lnTo>
                    <a:pt x="2528" y="633"/>
                  </a:lnTo>
                  <a:lnTo>
                    <a:pt x="2546" y="661"/>
                  </a:lnTo>
                  <a:lnTo>
                    <a:pt x="2563" y="690"/>
                  </a:lnTo>
                  <a:lnTo>
                    <a:pt x="2579" y="719"/>
                  </a:lnTo>
                  <a:lnTo>
                    <a:pt x="2594" y="749"/>
                  </a:lnTo>
                  <a:lnTo>
                    <a:pt x="2609" y="778"/>
                  </a:lnTo>
                  <a:lnTo>
                    <a:pt x="2624" y="808"/>
                  </a:lnTo>
                  <a:lnTo>
                    <a:pt x="2637" y="839"/>
                  </a:lnTo>
                  <a:lnTo>
                    <a:pt x="2650" y="870"/>
                  </a:lnTo>
                  <a:lnTo>
                    <a:pt x="2661" y="902"/>
                  </a:lnTo>
                  <a:lnTo>
                    <a:pt x="2672" y="933"/>
                  </a:lnTo>
                  <a:lnTo>
                    <a:pt x="2683" y="965"/>
                  </a:lnTo>
                  <a:lnTo>
                    <a:pt x="2692" y="997"/>
                  </a:lnTo>
                  <a:lnTo>
                    <a:pt x="2701" y="1030"/>
                  </a:lnTo>
                  <a:lnTo>
                    <a:pt x="2709" y="1064"/>
                  </a:lnTo>
                  <a:lnTo>
                    <a:pt x="2717" y="1096"/>
                  </a:lnTo>
                  <a:lnTo>
                    <a:pt x="2723" y="1130"/>
                  </a:lnTo>
                  <a:lnTo>
                    <a:pt x="2728" y="1164"/>
                  </a:lnTo>
                  <a:lnTo>
                    <a:pt x="2734" y="1199"/>
                  </a:lnTo>
                  <a:lnTo>
                    <a:pt x="2737" y="1232"/>
                  </a:lnTo>
                  <a:lnTo>
                    <a:pt x="2741" y="1267"/>
                  </a:lnTo>
                  <a:lnTo>
                    <a:pt x="2743" y="1302"/>
                  </a:lnTo>
                  <a:lnTo>
                    <a:pt x="2744" y="1338"/>
                  </a:lnTo>
                  <a:lnTo>
                    <a:pt x="2744" y="1373"/>
                  </a:lnTo>
                  <a:lnTo>
                    <a:pt x="2744" y="1373"/>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670" y="2132"/>
                  </a:moveTo>
                  <a:lnTo>
                    <a:pt x="1642" y="2245"/>
                  </a:lnTo>
                  <a:lnTo>
                    <a:pt x="1642" y="2245"/>
                  </a:lnTo>
                  <a:lnTo>
                    <a:pt x="1531" y="2288"/>
                  </a:lnTo>
                  <a:lnTo>
                    <a:pt x="1444" y="2320"/>
                  </a:lnTo>
                  <a:lnTo>
                    <a:pt x="1444" y="2320"/>
                  </a:lnTo>
                  <a:lnTo>
                    <a:pt x="1426" y="2325"/>
                  </a:lnTo>
                  <a:lnTo>
                    <a:pt x="1406" y="2331"/>
                  </a:lnTo>
                  <a:lnTo>
                    <a:pt x="1386" y="2335"/>
                  </a:lnTo>
                  <a:lnTo>
                    <a:pt x="1365" y="2339"/>
                  </a:lnTo>
                  <a:lnTo>
                    <a:pt x="1343" y="2342"/>
                  </a:lnTo>
                  <a:lnTo>
                    <a:pt x="1320" y="2344"/>
                  </a:lnTo>
                  <a:lnTo>
                    <a:pt x="1297" y="2345"/>
                  </a:lnTo>
                  <a:lnTo>
                    <a:pt x="1273" y="2345"/>
                  </a:lnTo>
                  <a:lnTo>
                    <a:pt x="1273" y="2345"/>
                  </a:lnTo>
                  <a:lnTo>
                    <a:pt x="1237" y="2344"/>
                  </a:lnTo>
                  <a:lnTo>
                    <a:pt x="1202" y="2341"/>
                  </a:lnTo>
                  <a:lnTo>
                    <a:pt x="1170" y="2335"/>
                  </a:lnTo>
                  <a:lnTo>
                    <a:pt x="1155" y="2332"/>
                  </a:lnTo>
                  <a:lnTo>
                    <a:pt x="1139" y="2327"/>
                  </a:lnTo>
                  <a:lnTo>
                    <a:pt x="1126" y="2323"/>
                  </a:lnTo>
                  <a:lnTo>
                    <a:pt x="1111" y="2317"/>
                  </a:lnTo>
                  <a:lnTo>
                    <a:pt x="1099" y="2311"/>
                  </a:lnTo>
                  <a:lnTo>
                    <a:pt x="1085" y="2304"/>
                  </a:lnTo>
                  <a:lnTo>
                    <a:pt x="1073" y="2297"/>
                  </a:lnTo>
                  <a:lnTo>
                    <a:pt x="1062" y="2289"/>
                  </a:lnTo>
                  <a:lnTo>
                    <a:pt x="1050" y="2281"/>
                  </a:lnTo>
                  <a:lnTo>
                    <a:pt x="1040" y="2272"/>
                  </a:lnTo>
                  <a:lnTo>
                    <a:pt x="1040" y="2272"/>
                  </a:lnTo>
                  <a:lnTo>
                    <a:pt x="1020" y="2253"/>
                  </a:lnTo>
                  <a:lnTo>
                    <a:pt x="1011" y="2243"/>
                  </a:lnTo>
                  <a:lnTo>
                    <a:pt x="1003" y="2233"/>
                  </a:lnTo>
                  <a:lnTo>
                    <a:pt x="996" y="2223"/>
                  </a:lnTo>
                  <a:lnTo>
                    <a:pt x="989" y="2211"/>
                  </a:lnTo>
                  <a:lnTo>
                    <a:pt x="983" y="2200"/>
                  </a:lnTo>
                  <a:lnTo>
                    <a:pt x="977" y="2189"/>
                  </a:lnTo>
                  <a:lnTo>
                    <a:pt x="973" y="2178"/>
                  </a:lnTo>
                  <a:lnTo>
                    <a:pt x="968" y="2165"/>
                  </a:lnTo>
                  <a:lnTo>
                    <a:pt x="965" y="2153"/>
                  </a:lnTo>
                  <a:lnTo>
                    <a:pt x="962" y="2141"/>
                  </a:lnTo>
                  <a:lnTo>
                    <a:pt x="959" y="2127"/>
                  </a:lnTo>
                  <a:lnTo>
                    <a:pt x="958" y="2114"/>
                  </a:lnTo>
                  <a:lnTo>
                    <a:pt x="957" y="2087"/>
                  </a:lnTo>
                  <a:lnTo>
                    <a:pt x="957" y="2087"/>
                  </a:lnTo>
                  <a:lnTo>
                    <a:pt x="957" y="2064"/>
                  </a:lnTo>
                  <a:lnTo>
                    <a:pt x="958" y="2042"/>
                  </a:lnTo>
                  <a:lnTo>
                    <a:pt x="960" y="2019"/>
                  </a:lnTo>
                  <a:lnTo>
                    <a:pt x="963" y="1997"/>
                  </a:lnTo>
                  <a:lnTo>
                    <a:pt x="963" y="1997"/>
                  </a:lnTo>
                  <a:lnTo>
                    <a:pt x="966" y="1973"/>
                  </a:lnTo>
                  <a:lnTo>
                    <a:pt x="971" y="1948"/>
                  </a:lnTo>
                  <a:lnTo>
                    <a:pt x="983" y="1893"/>
                  </a:lnTo>
                  <a:lnTo>
                    <a:pt x="1086" y="1527"/>
                  </a:lnTo>
                  <a:lnTo>
                    <a:pt x="1086" y="1527"/>
                  </a:lnTo>
                  <a:lnTo>
                    <a:pt x="1099" y="1477"/>
                  </a:lnTo>
                  <a:lnTo>
                    <a:pt x="1109" y="1428"/>
                  </a:lnTo>
                  <a:lnTo>
                    <a:pt x="1109" y="1428"/>
                  </a:lnTo>
                  <a:lnTo>
                    <a:pt x="1113" y="1406"/>
                  </a:lnTo>
                  <a:lnTo>
                    <a:pt x="1117" y="1383"/>
                  </a:lnTo>
                  <a:lnTo>
                    <a:pt x="1118" y="1362"/>
                  </a:lnTo>
                  <a:lnTo>
                    <a:pt x="1119" y="1343"/>
                  </a:lnTo>
                  <a:lnTo>
                    <a:pt x="1119" y="1343"/>
                  </a:lnTo>
                  <a:lnTo>
                    <a:pt x="1118" y="1326"/>
                  </a:lnTo>
                  <a:lnTo>
                    <a:pt x="1117" y="1310"/>
                  </a:lnTo>
                  <a:lnTo>
                    <a:pt x="1114" y="1295"/>
                  </a:lnTo>
                  <a:lnTo>
                    <a:pt x="1111" y="1283"/>
                  </a:lnTo>
                  <a:lnTo>
                    <a:pt x="1108" y="1272"/>
                  </a:lnTo>
                  <a:lnTo>
                    <a:pt x="1102" y="1262"/>
                  </a:lnTo>
                  <a:lnTo>
                    <a:pt x="1096" y="1253"/>
                  </a:lnTo>
                  <a:lnTo>
                    <a:pt x="1090" y="1245"/>
                  </a:lnTo>
                  <a:lnTo>
                    <a:pt x="1090" y="1245"/>
                  </a:lnTo>
                  <a:lnTo>
                    <a:pt x="1082" y="1238"/>
                  </a:lnTo>
                  <a:lnTo>
                    <a:pt x="1072" y="1232"/>
                  </a:lnTo>
                  <a:lnTo>
                    <a:pt x="1061" y="1228"/>
                  </a:lnTo>
                  <a:lnTo>
                    <a:pt x="1048" y="1225"/>
                  </a:lnTo>
                  <a:lnTo>
                    <a:pt x="1032" y="1221"/>
                  </a:lnTo>
                  <a:lnTo>
                    <a:pt x="1017" y="1219"/>
                  </a:lnTo>
                  <a:lnTo>
                    <a:pt x="999" y="1218"/>
                  </a:lnTo>
                  <a:lnTo>
                    <a:pt x="980" y="1218"/>
                  </a:lnTo>
                  <a:lnTo>
                    <a:pt x="980" y="1218"/>
                  </a:lnTo>
                  <a:lnTo>
                    <a:pt x="959" y="1218"/>
                  </a:lnTo>
                  <a:lnTo>
                    <a:pt x="938" y="1220"/>
                  </a:lnTo>
                  <a:lnTo>
                    <a:pt x="918" y="1225"/>
                  </a:lnTo>
                  <a:lnTo>
                    <a:pt x="896" y="1230"/>
                  </a:lnTo>
                  <a:lnTo>
                    <a:pt x="896" y="1230"/>
                  </a:lnTo>
                  <a:lnTo>
                    <a:pt x="857" y="1243"/>
                  </a:lnTo>
                  <a:lnTo>
                    <a:pt x="824" y="1254"/>
                  </a:lnTo>
                  <a:lnTo>
                    <a:pt x="851" y="1140"/>
                  </a:lnTo>
                  <a:lnTo>
                    <a:pt x="851" y="1140"/>
                  </a:lnTo>
                  <a:lnTo>
                    <a:pt x="902" y="1121"/>
                  </a:lnTo>
                  <a:lnTo>
                    <a:pt x="951" y="1102"/>
                  </a:lnTo>
                  <a:lnTo>
                    <a:pt x="999" y="1085"/>
                  </a:lnTo>
                  <a:lnTo>
                    <a:pt x="1046" y="1069"/>
                  </a:lnTo>
                  <a:lnTo>
                    <a:pt x="1046" y="1069"/>
                  </a:lnTo>
                  <a:lnTo>
                    <a:pt x="1069" y="1062"/>
                  </a:lnTo>
                  <a:lnTo>
                    <a:pt x="1092" y="1057"/>
                  </a:lnTo>
                  <a:lnTo>
                    <a:pt x="1114" y="1051"/>
                  </a:lnTo>
                  <a:lnTo>
                    <a:pt x="1136" y="1047"/>
                  </a:lnTo>
                  <a:lnTo>
                    <a:pt x="1158" y="1044"/>
                  </a:lnTo>
                  <a:lnTo>
                    <a:pt x="1180" y="1042"/>
                  </a:lnTo>
                  <a:lnTo>
                    <a:pt x="1201" y="1040"/>
                  </a:lnTo>
                  <a:lnTo>
                    <a:pt x="1221" y="1040"/>
                  </a:lnTo>
                  <a:lnTo>
                    <a:pt x="1221" y="1040"/>
                  </a:lnTo>
                  <a:lnTo>
                    <a:pt x="1257" y="1041"/>
                  </a:lnTo>
                  <a:lnTo>
                    <a:pt x="1292" y="1044"/>
                  </a:lnTo>
                  <a:lnTo>
                    <a:pt x="1324" y="1050"/>
                  </a:lnTo>
                  <a:lnTo>
                    <a:pt x="1338" y="1053"/>
                  </a:lnTo>
                  <a:lnTo>
                    <a:pt x="1353" y="1058"/>
                  </a:lnTo>
                  <a:lnTo>
                    <a:pt x="1368" y="1062"/>
                  </a:lnTo>
                  <a:lnTo>
                    <a:pt x="1381" y="1068"/>
                  </a:lnTo>
                  <a:lnTo>
                    <a:pt x="1395" y="1074"/>
                  </a:lnTo>
                  <a:lnTo>
                    <a:pt x="1407" y="1080"/>
                  </a:lnTo>
                  <a:lnTo>
                    <a:pt x="1418" y="1087"/>
                  </a:lnTo>
                  <a:lnTo>
                    <a:pt x="1431" y="1095"/>
                  </a:lnTo>
                  <a:lnTo>
                    <a:pt x="1441" y="1103"/>
                  </a:lnTo>
                  <a:lnTo>
                    <a:pt x="1452" y="1112"/>
                  </a:lnTo>
                  <a:lnTo>
                    <a:pt x="1452" y="1112"/>
                  </a:lnTo>
                  <a:lnTo>
                    <a:pt x="1461" y="1121"/>
                  </a:lnTo>
                  <a:lnTo>
                    <a:pt x="1470" y="1131"/>
                  </a:lnTo>
                  <a:lnTo>
                    <a:pt x="1479" y="1140"/>
                  </a:lnTo>
                  <a:lnTo>
                    <a:pt x="1487" y="1150"/>
                  </a:lnTo>
                  <a:lnTo>
                    <a:pt x="1493" y="1162"/>
                  </a:lnTo>
                  <a:lnTo>
                    <a:pt x="1500" y="1172"/>
                  </a:lnTo>
                  <a:lnTo>
                    <a:pt x="1507" y="1183"/>
                  </a:lnTo>
                  <a:lnTo>
                    <a:pt x="1511" y="1195"/>
                  </a:lnTo>
                  <a:lnTo>
                    <a:pt x="1517" y="1207"/>
                  </a:lnTo>
                  <a:lnTo>
                    <a:pt x="1520" y="1219"/>
                  </a:lnTo>
                  <a:lnTo>
                    <a:pt x="1524" y="1231"/>
                  </a:lnTo>
                  <a:lnTo>
                    <a:pt x="1527" y="1245"/>
                  </a:lnTo>
                  <a:lnTo>
                    <a:pt x="1531" y="1271"/>
                  </a:lnTo>
                  <a:lnTo>
                    <a:pt x="1532" y="1299"/>
                  </a:lnTo>
                  <a:lnTo>
                    <a:pt x="1532" y="1299"/>
                  </a:lnTo>
                  <a:lnTo>
                    <a:pt x="1531" y="1333"/>
                  </a:lnTo>
                  <a:lnTo>
                    <a:pt x="1526" y="1383"/>
                  </a:lnTo>
                  <a:lnTo>
                    <a:pt x="1526" y="1383"/>
                  </a:lnTo>
                  <a:lnTo>
                    <a:pt x="1523" y="1412"/>
                  </a:lnTo>
                  <a:lnTo>
                    <a:pt x="1518" y="1441"/>
                  </a:lnTo>
                  <a:lnTo>
                    <a:pt x="1513" y="1468"/>
                  </a:lnTo>
                  <a:lnTo>
                    <a:pt x="1506" y="1493"/>
                  </a:lnTo>
                  <a:lnTo>
                    <a:pt x="1404" y="1858"/>
                  </a:lnTo>
                  <a:lnTo>
                    <a:pt x="1404" y="1858"/>
                  </a:lnTo>
                  <a:lnTo>
                    <a:pt x="1397" y="1881"/>
                  </a:lnTo>
                  <a:lnTo>
                    <a:pt x="1391" y="1904"/>
                  </a:lnTo>
                  <a:lnTo>
                    <a:pt x="1380" y="1958"/>
                  </a:lnTo>
                  <a:lnTo>
                    <a:pt x="1380" y="1958"/>
                  </a:lnTo>
                  <a:lnTo>
                    <a:pt x="1377" y="1984"/>
                  </a:lnTo>
                  <a:lnTo>
                    <a:pt x="1373" y="2008"/>
                  </a:lnTo>
                  <a:lnTo>
                    <a:pt x="1371" y="2027"/>
                  </a:lnTo>
                  <a:lnTo>
                    <a:pt x="1371" y="2043"/>
                  </a:lnTo>
                  <a:lnTo>
                    <a:pt x="1371" y="2043"/>
                  </a:lnTo>
                  <a:lnTo>
                    <a:pt x="1371" y="2061"/>
                  </a:lnTo>
                  <a:lnTo>
                    <a:pt x="1372" y="2076"/>
                  </a:lnTo>
                  <a:lnTo>
                    <a:pt x="1375" y="2091"/>
                  </a:lnTo>
                  <a:lnTo>
                    <a:pt x="1379" y="2103"/>
                  </a:lnTo>
                  <a:lnTo>
                    <a:pt x="1383" y="2116"/>
                  </a:lnTo>
                  <a:lnTo>
                    <a:pt x="1389" y="2126"/>
                  </a:lnTo>
                  <a:lnTo>
                    <a:pt x="1396" y="2135"/>
                  </a:lnTo>
                  <a:lnTo>
                    <a:pt x="1404" y="2142"/>
                  </a:lnTo>
                  <a:lnTo>
                    <a:pt x="1404" y="2142"/>
                  </a:lnTo>
                  <a:lnTo>
                    <a:pt x="1411" y="2148"/>
                  </a:lnTo>
                  <a:lnTo>
                    <a:pt x="1423" y="2153"/>
                  </a:lnTo>
                  <a:lnTo>
                    <a:pt x="1434" y="2157"/>
                  </a:lnTo>
                  <a:lnTo>
                    <a:pt x="1447" y="2162"/>
                  </a:lnTo>
                  <a:lnTo>
                    <a:pt x="1462" y="2164"/>
                  </a:lnTo>
                  <a:lnTo>
                    <a:pt x="1479" y="2166"/>
                  </a:lnTo>
                  <a:lnTo>
                    <a:pt x="1497" y="2168"/>
                  </a:lnTo>
                  <a:lnTo>
                    <a:pt x="1516" y="2168"/>
                  </a:lnTo>
                  <a:lnTo>
                    <a:pt x="1516" y="2168"/>
                  </a:lnTo>
                  <a:lnTo>
                    <a:pt x="1535" y="2168"/>
                  </a:lnTo>
                  <a:lnTo>
                    <a:pt x="1555" y="2164"/>
                  </a:lnTo>
                  <a:lnTo>
                    <a:pt x="1578" y="2161"/>
                  </a:lnTo>
                  <a:lnTo>
                    <a:pt x="1600" y="2155"/>
                  </a:lnTo>
                  <a:lnTo>
                    <a:pt x="1600" y="2155"/>
                  </a:lnTo>
                  <a:lnTo>
                    <a:pt x="1642" y="2143"/>
                  </a:lnTo>
                  <a:lnTo>
                    <a:pt x="1658" y="2137"/>
                  </a:lnTo>
                  <a:lnTo>
                    <a:pt x="1670" y="2132"/>
                  </a:lnTo>
                  <a:lnTo>
                    <a:pt x="1670" y="2132"/>
                  </a:lnTo>
                  <a:close/>
                  <a:moveTo>
                    <a:pt x="1696" y="603"/>
                  </a:moveTo>
                  <a:lnTo>
                    <a:pt x="1696" y="603"/>
                  </a:lnTo>
                  <a:lnTo>
                    <a:pt x="1695" y="627"/>
                  </a:lnTo>
                  <a:lnTo>
                    <a:pt x="1691" y="649"/>
                  </a:lnTo>
                  <a:lnTo>
                    <a:pt x="1686" y="671"/>
                  </a:lnTo>
                  <a:lnTo>
                    <a:pt x="1678" y="692"/>
                  </a:lnTo>
                  <a:lnTo>
                    <a:pt x="1668" y="711"/>
                  </a:lnTo>
                  <a:lnTo>
                    <a:pt x="1655" y="731"/>
                  </a:lnTo>
                  <a:lnTo>
                    <a:pt x="1641" y="749"/>
                  </a:lnTo>
                  <a:lnTo>
                    <a:pt x="1624" y="765"/>
                  </a:lnTo>
                  <a:lnTo>
                    <a:pt x="1624" y="765"/>
                  </a:lnTo>
                  <a:lnTo>
                    <a:pt x="1605" y="781"/>
                  </a:lnTo>
                  <a:lnTo>
                    <a:pt x="1586" y="795"/>
                  </a:lnTo>
                  <a:lnTo>
                    <a:pt x="1565" y="807"/>
                  </a:lnTo>
                  <a:lnTo>
                    <a:pt x="1544" y="816"/>
                  </a:lnTo>
                  <a:lnTo>
                    <a:pt x="1523" y="823"/>
                  </a:lnTo>
                  <a:lnTo>
                    <a:pt x="1499" y="828"/>
                  </a:lnTo>
                  <a:lnTo>
                    <a:pt x="1475" y="832"/>
                  </a:lnTo>
                  <a:lnTo>
                    <a:pt x="1451" y="833"/>
                  </a:lnTo>
                  <a:lnTo>
                    <a:pt x="1451" y="833"/>
                  </a:lnTo>
                  <a:lnTo>
                    <a:pt x="1426" y="832"/>
                  </a:lnTo>
                  <a:lnTo>
                    <a:pt x="1401" y="828"/>
                  </a:lnTo>
                  <a:lnTo>
                    <a:pt x="1379" y="823"/>
                  </a:lnTo>
                  <a:lnTo>
                    <a:pt x="1356" y="816"/>
                  </a:lnTo>
                  <a:lnTo>
                    <a:pt x="1335" y="807"/>
                  </a:lnTo>
                  <a:lnTo>
                    <a:pt x="1315" y="795"/>
                  </a:lnTo>
                  <a:lnTo>
                    <a:pt x="1296" y="781"/>
                  </a:lnTo>
                  <a:lnTo>
                    <a:pt x="1276" y="765"/>
                  </a:lnTo>
                  <a:lnTo>
                    <a:pt x="1276" y="765"/>
                  </a:lnTo>
                  <a:lnTo>
                    <a:pt x="1260" y="749"/>
                  </a:lnTo>
                  <a:lnTo>
                    <a:pt x="1245" y="731"/>
                  </a:lnTo>
                  <a:lnTo>
                    <a:pt x="1233" y="711"/>
                  </a:lnTo>
                  <a:lnTo>
                    <a:pt x="1222" y="692"/>
                  </a:lnTo>
                  <a:lnTo>
                    <a:pt x="1215" y="671"/>
                  </a:lnTo>
                  <a:lnTo>
                    <a:pt x="1209" y="649"/>
                  </a:lnTo>
                  <a:lnTo>
                    <a:pt x="1206" y="627"/>
                  </a:lnTo>
                  <a:lnTo>
                    <a:pt x="1204" y="603"/>
                  </a:lnTo>
                  <a:lnTo>
                    <a:pt x="1204" y="603"/>
                  </a:lnTo>
                  <a:lnTo>
                    <a:pt x="1206" y="580"/>
                  </a:lnTo>
                  <a:lnTo>
                    <a:pt x="1209" y="557"/>
                  </a:lnTo>
                  <a:lnTo>
                    <a:pt x="1215" y="536"/>
                  </a:lnTo>
                  <a:lnTo>
                    <a:pt x="1222" y="516"/>
                  </a:lnTo>
                  <a:lnTo>
                    <a:pt x="1233" y="495"/>
                  </a:lnTo>
                  <a:lnTo>
                    <a:pt x="1245" y="476"/>
                  </a:lnTo>
                  <a:lnTo>
                    <a:pt x="1260" y="458"/>
                  </a:lnTo>
                  <a:lnTo>
                    <a:pt x="1276" y="441"/>
                  </a:lnTo>
                  <a:lnTo>
                    <a:pt x="1276" y="441"/>
                  </a:lnTo>
                  <a:lnTo>
                    <a:pt x="1296" y="424"/>
                  </a:lnTo>
                  <a:lnTo>
                    <a:pt x="1315" y="411"/>
                  </a:lnTo>
                  <a:lnTo>
                    <a:pt x="1335" y="400"/>
                  </a:lnTo>
                  <a:lnTo>
                    <a:pt x="1356" y="390"/>
                  </a:lnTo>
                  <a:lnTo>
                    <a:pt x="1379" y="383"/>
                  </a:lnTo>
                  <a:lnTo>
                    <a:pt x="1401" y="377"/>
                  </a:lnTo>
                  <a:lnTo>
                    <a:pt x="1426" y="374"/>
                  </a:lnTo>
                  <a:lnTo>
                    <a:pt x="1451" y="373"/>
                  </a:lnTo>
                  <a:lnTo>
                    <a:pt x="1451" y="373"/>
                  </a:lnTo>
                  <a:lnTo>
                    <a:pt x="1475" y="374"/>
                  </a:lnTo>
                  <a:lnTo>
                    <a:pt x="1499" y="377"/>
                  </a:lnTo>
                  <a:lnTo>
                    <a:pt x="1523" y="383"/>
                  </a:lnTo>
                  <a:lnTo>
                    <a:pt x="1544" y="390"/>
                  </a:lnTo>
                  <a:lnTo>
                    <a:pt x="1565" y="400"/>
                  </a:lnTo>
                  <a:lnTo>
                    <a:pt x="1586" y="411"/>
                  </a:lnTo>
                  <a:lnTo>
                    <a:pt x="1605" y="424"/>
                  </a:lnTo>
                  <a:lnTo>
                    <a:pt x="1624" y="441"/>
                  </a:lnTo>
                  <a:lnTo>
                    <a:pt x="1624" y="441"/>
                  </a:lnTo>
                  <a:lnTo>
                    <a:pt x="1641" y="458"/>
                  </a:lnTo>
                  <a:lnTo>
                    <a:pt x="1655" y="476"/>
                  </a:lnTo>
                  <a:lnTo>
                    <a:pt x="1668" y="495"/>
                  </a:lnTo>
                  <a:lnTo>
                    <a:pt x="1678" y="516"/>
                  </a:lnTo>
                  <a:lnTo>
                    <a:pt x="1686" y="536"/>
                  </a:lnTo>
                  <a:lnTo>
                    <a:pt x="1691" y="557"/>
                  </a:lnTo>
                  <a:lnTo>
                    <a:pt x="1695" y="580"/>
                  </a:lnTo>
                  <a:lnTo>
                    <a:pt x="1696" y="603"/>
                  </a:lnTo>
                  <a:lnTo>
                    <a:pt x="1696"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9" name="Grupa 8">
            <a:extLst>
              <a:ext uri="{FF2B5EF4-FFF2-40B4-BE49-F238E27FC236}">
                <a16:creationId xmlns:a16="http://schemas.microsoft.com/office/drawing/2014/main" id="{5D62F51B-0FA8-4DF0-B61B-C772BD9C13BC}"/>
              </a:ext>
            </a:extLst>
          </p:cNvPr>
          <p:cNvGrpSpPr/>
          <p:nvPr/>
        </p:nvGrpSpPr>
        <p:grpSpPr>
          <a:xfrm>
            <a:off x="5980556" y="3213196"/>
            <a:ext cx="424173" cy="424173"/>
            <a:chOff x="7127875" y="3567113"/>
            <a:chExt cx="674688" cy="674688"/>
          </a:xfrm>
          <a:solidFill>
            <a:schemeClr val="bg1">
              <a:lumMod val="95000"/>
            </a:schemeClr>
          </a:solidFill>
        </p:grpSpPr>
        <p:sp>
          <p:nvSpPr>
            <p:cNvPr id="10" name="Freeform 13">
              <a:extLst>
                <a:ext uri="{FF2B5EF4-FFF2-40B4-BE49-F238E27FC236}">
                  <a16:creationId xmlns:a16="http://schemas.microsoft.com/office/drawing/2014/main" id="{69435EA8-AFDC-4B98-84F0-982108E8E812}"/>
                </a:ext>
              </a:extLst>
            </p:cNvPr>
            <p:cNvSpPr>
              <a:spLocks noEditPoints="1"/>
            </p:cNvSpPr>
            <p:nvPr/>
          </p:nvSpPr>
          <p:spPr bwMode="auto">
            <a:xfrm>
              <a:off x="7127875" y="3567113"/>
              <a:ext cx="674688" cy="674688"/>
            </a:xfrm>
            <a:custGeom>
              <a:avLst/>
              <a:gdLst>
                <a:gd name="T0" fmla="*/ 3371 w 3398"/>
                <a:gd name="T1" fmla="*/ 2002 h 3401"/>
                <a:gd name="T2" fmla="*/ 3265 w 3398"/>
                <a:gd name="T3" fmla="*/ 2362 h 3401"/>
                <a:gd name="T4" fmla="*/ 3085 w 3398"/>
                <a:gd name="T5" fmla="*/ 2685 h 3401"/>
                <a:gd name="T6" fmla="*/ 2842 w 3398"/>
                <a:gd name="T7" fmla="*/ 2958 h 3401"/>
                <a:gd name="T8" fmla="*/ 2545 w 3398"/>
                <a:gd name="T9" fmla="*/ 3175 h 3401"/>
                <a:gd name="T10" fmla="*/ 2204 w 3398"/>
                <a:gd name="T11" fmla="*/ 3324 h 3401"/>
                <a:gd name="T12" fmla="*/ 1829 w 3398"/>
                <a:gd name="T13" fmla="*/ 3396 h 3401"/>
                <a:gd name="T14" fmla="*/ 1483 w 3398"/>
                <a:gd name="T15" fmla="*/ 3387 h 3401"/>
                <a:gd name="T16" fmla="*/ 1115 w 3398"/>
                <a:gd name="T17" fmla="*/ 3297 h 3401"/>
                <a:gd name="T18" fmla="*/ 784 w 3398"/>
                <a:gd name="T19" fmla="*/ 3133 h 3401"/>
                <a:gd name="T20" fmla="*/ 498 w 3398"/>
                <a:gd name="T21" fmla="*/ 2902 h 3401"/>
                <a:gd name="T22" fmla="*/ 268 w 3398"/>
                <a:gd name="T23" fmla="*/ 2616 h 3401"/>
                <a:gd name="T24" fmla="*/ 103 w 3398"/>
                <a:gd name="T25" fmla="*/ 2285 h 3401"/>
                <a:gd name="T26" fmla="*/ 14 w 3398"/>
                <a:gd name="T27" fmla="*/ 1917 h 3401"/>
                <a:gd name="T28" fmla="*/ 5 w 3398"/>
                <a:gd name="T29" fmla="*/ 1570 h 3401"/>
                <a:gd name="T30" fmla="*/ 76 w 3398"/>
                <a:gd name="T31" fmla="*/ 1195 h 3401"/>
                <a:gd name="T32" fmla="*/ 226 w 3398"/>
                <a:gd name="T33" fmla="*/ 854 h 3401"/>
                <a:gd name="T34" fmla="*/ 442 w 3398"/>
                <a:gd name="T35" fmla="*/ 557 h 3401"/>
                <a:gd name="T36" fmla="*/ 716 w 3398"/>
                <a:gd name="T37" fmla="*/ 314 h 3401"/>
                <a:gd name="T38" fmla="*/ 1038 w 3398"/>
                <a:gd name="T39" fmla="*/ 134 h 3401"/>
                <a:gd name="T40" fmla="*/ 1399 w 3398"/>
                <a:gd name="T41" fmla="*/ 27 h 3401"/>
                <a:gd name="T42" fmla="*/ 1743 w 3398"/>
                <a:gd name="T43" fmla="*/ 1 h 3401"/>
                <a:gd name="T44" fmla="*/ 2124 w 3398"/>
                <a:gd name="T45" fmla="*/ 54 h 3401"/>
                <a:gd name="T46" fmla="*/ 2473 w 3398"/>
                <a:gd name="T47" fmla="*/ 186 h 3401"/>
                <a:gd name="T48" fmla="*/ 2780 w 3398"/>
                <a:gd name="T49" fmla="*/ 388 h 3401"/>
                <a:gd name="T50" fmla="*/ 3036 w 3398"/>
                <a:gd name="T51" fmla="*/ 650 h 3401"/>
                <a:gd name="T52" fmla="*/ 3231 w 3398"/>
                <a:gd name="T53" fmla="*/ 963 h 3401"/>
                <a:gd name="T54" fmla="*/ 3354 w 3398"/>
                <a:gd name="T55" fmla="*/ 1316 h 3401"/>
                <a:gd name="T56" fmla="*/ 3398 w 3398"/>
                <a:gd name="T57" fmla="*/ 1700 h 3401"/>
                <a:gd name="T58" fmla="*/ 3217 w 3398"/>
                <a:gd name="T59" fmla="*/ 1466 h 3401"/>
                <a:gd name="T60" fmla="*/ 3128 w 3398"/>
                <a:gd name="T61" fmla="*/ 1136 h 3401"/>
                <a:gd name="T62" fmla="*/ 2972 w 3398"/>
                <a:gd name="T63" fmla="*/ 841 h 3401"/>
                <a:gd name="T64" fmla="*/ 2758 w 3398"/>
                <a:gd name="T65" fmla="*/ 588 h 3401"/>
                <a:gd name="T66" fmla="*/ 2495 w 3398"/>
                <a:gd name="T67" fmla="*/ 386 h 3401"/>
                <a:gd name="T68" fmla="*/ 2192 w 3398"/>
                <a:gd name="T69" fmla="*/ 244 h 3401"/>
                <a:gd name="T70" fmla="*/ 1856 w 3398"/>
                <a:gd name="T71" fmla="*/ 172 h 3401"/>
                <a:gd name="T72" fmla="*/ 1542 w 3398"/>
                <a:gd name="T73" fmla="*/ 172 h 3401"/>
                <a:gd name="T74" fmla="*/ 1206 w 3398"/>
                <a:gd name="T75" fmla="*/ 244 h 3401"/>
                <a:gd name="T76" fmla="*/ 903 w 3398"/>
                <a:gd name="T77" fmla="*/ 386 h 3401"/>
                <a:gd name="T78" fmla="*/ 640 w 3398"/>
                <a:gd name="T79" fmla="*/ 588 h 3401"/>
                <a:gd name="T80" fmla="*/ 426 w 3398"/>
                <a:gd name="T81" fmla="*/ 841 h 3401"/>
                <a:gd name="T82" fmla="*/ 270 w 3398"/>
                <a:gd name="T83" fmla="*/ 1136 h 3401"/>
                <a:gd name="T84" fmla="*/ 181 w 3398"/>
                <a:gd name="T85" fmla="*/ 1466 h 3401"/>
                <a:gd name="T86" fmla="*/ 165 w 3398"/>
                <a:gd name="T87" fmla="*/ 1779 h 3401"/>
                <a:gd name="T88" fmla="*/ 222 w 3398"/>
                <a:gd name="T89" fmla="*/ 2121 h 3401"/>
                <a:gd name="T90" fmla="*/ 349 w 3398"/>
                <a:gd name="T91" fmla="*/ 2433 h 3401"/>
                <a:gd name="T92" fmla="*/ 538 w 3398"/>
                <a:gd name="T93" fmla="*/ 2706 h 3401"/>
                <a:gd name="T94" fmla="*/ 780 w 3398"/>
                <a:gd name="T95" fmla="*/ 2931 h 3401"/>
                <a:gd name="T96" fmla="*/ 1067 w 3398"/>
                <a:gd name="T97" fmla="*/ 3101 h 3401"/>
                <a:gd name="T98" fmla="*/ 1390 w 3398"/>
                <a:gd name="T99" fmla="*/ 3206 h 3401"/>
                <a:gd name="T100" fmla="*/ 1699 w 3398"/>
                <a:gd name="T101" fmla="*/ 3237 h 3401"/>
                <a:gd name="T102" fmla="*/ 2045 w 3398"/>
                <a:gd name="T103" fmla="*/ 3198 h 3401"/>
                <a:gd name="T104" fmla="*/ 2365 w 3398"/>
                <a:gd name="T105" fmla="*/ 3085 h 3401"/>
                <a:gd name="T106" fmla="*/ 2647 w 3398"/>
                <a:gd name="T107" fmla="*/ 2909 h 3401"/>
                <a:gd name="T108" fmla="*/ 2884 w 3398"/>
                <a:gd name="T109" fmla="*/ 2678 h 3401"/>
                <a:gd name="T110" fmla="*/ 3067 w 3398"/>
                <a:gd name="T111" fmla="*/ 2400 h 3401"/>
                <a:gd name="T112" fmla="*/ 3187 w 3398"/>
                <a:gd name="T113" fmla="*/ 2084 h 3401"/>
                <a:gd name="T114" fmla="*/ 3234 w 3398"/>
                <a:gd name="T115" fmla="*/ 1739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8" h="3401">
                  <a:moveTo>
                    <a:pt x="3398" y="1700"/>
                  </a:moveTo>
                  <a:lnTo>
                    <a:pt x="3398" y="1700"/>
                  </a:lnTo>
                  <a:lnTo>
                    <a:pt x="3397" y="1744"/>
                  </a:lnTo>
                  <a:lnTo>
                    <a:pt x="3396" y="1788"/>
                  </a:lnTo>
                  <a:lnTo>
                    <a:pt x="3394" y="1831"/>
                  </a:lnTo>
                  <a:lnTo>
                    <a:pt x="3389" y="1875"/>
                  </a:lnTo>
                  <a:lnTo>
                    <a:pt x="3385" y="1917"/>
                  </a:lnTo>
                  <a:lnTo>
                    <a:pt x="3378" y="1959"/>
                  </a:lnTo>
                  <a:lnTo>
                    <a:pt x="3371" y="2002"/>
                  </a:lnTo>
                  <a:lnTo>
                    <a:pt x="3363" y="2043"/>
                  </a:lnTo>
                  <a:lnTo>
                    <a:pt x="3354" y="2084"/>
                  </a:lnTo>
                  <a:lnTo>
                    <a:pt x="3344" y="2125"/>
                  </a:lnTo>
                  <a:lnTo>
                    <a:pt x="3334" y="2166"/>
                  </a:lnTo>
                  <a:lnTo>
                    <a:pt x="3322" y="2205"/>
                  </a:lnTo>
                  <a:lnTo>
                    <a:pt x="3308" y="2246"/>
                  </a:lnTo>
                  <a:lnTo>
                    <a:pt x="3295" y="2285"/>
                  </a:lnTo>
                  <a:lnTo>
                    <a:pt x="3280" y="2324"/>
                  </a:lnTo>
                  <a:lnTo>
                    <a:pt x="3265" y="2362"/>
                  </a:lnTo>
                  <a:lnTo>
                    <a:pt x="3248" y="2400"/>
                  </a:lnTo>
                  <a:lnTo>
                    <a:pt x="3231" y="2437"/>
                  </a:lnTo>
                  <a:lnTo>
                    <a:pt x="3213" y="2474"/>
                  </a:lnTo>
                  <a:lnTo>
                    <a:pt x="3194" y="2510"/>
                  </a:lnTo>
                  <a:lnTo>
                    <a:pt x="3173" y="2546"/>
                  </a:lnTo>
                  <a:lnTo>
                    <a:pt x="3152" y="2581"/>
                  </a:lnTo>
                  <a:lnTo>
                    <a:pt x="3131" y="2616"/>
                  </a:lnTo>
                  <a:lnTo>
                    <a:pt x="3108" y="2651"/>
                  </a:lnTo>
                  <a:lnTo>
                    <a:pt x="3085" y="2685"/>
                  </a:lnTo>
                  <a:lnTo>
                    <a:pt x="3061" y="2717"/>
                  </a:lnTo>
                  <a:lnTo>
                    <a:pt x="3036" y="2750"/>
                  </a:lnTo>
                  <a:lnTo>
                    <a:pt x="3010" y="2782"/>
                  </a:lnTo>
                  <a:lnTo>
                    <a:pt x="2983" y="2813"/>
                  </a:lnTo>
                  <a:lnTo>
                    <a:pt x="2956" y="2843"/>
                  </a:lnTo>
                  <a:lnTo>
                    <a:pt x="2929" y="2873"/>
                  </a:lnTo>
                  <a:lnTo>
                    <a:pt x="2900" y="2902"/>
                  </a:lnTo>
                  <a:lnTo>
                    <a:pt x="2871" y="2931"/>
                  </a:lnTo>
                  <a:lnTo>
                    <a:pt x="2842" y="2958"/>
                  </a:lnTo>
                  <a:lnTo>
                    <a:pt x="2811" y="2985"/>
                  </a:lnTo>
                  <a:lnTo>
                    <a:pt x="2780" y="3012"/>
                  </a:lnTo>
                  <a:lnTo>
                    <a:pt x="2748" y="3038"/>
                  </a:lnTo>
                  <a:lnTo>
                    <a:pt x="2716" y="3063"/>
                  </a:lnTo>
                  <a:lnTo>
                    <a:pt x="2683" y="3087"/>
                  </a:lnTo>
                  <a:lnTo>
                    <a:pt x="2649" y="3110"/>
                  </a:lnTo>
                  <a:lnTo>
                    <a:pt x="2614" y="3133"/>
                  </a:lnTo>
                  <a:lnTo>
                    <a:pt x="2581" y="3154"/>
                  </a:lnTo>
                  <a:lnTo>
                    <a:pt x="2545" y="3175"/>
                  </a:lnTo>
                  <a:lnTo>
                    <a:pt x="2509" y="3196"/>
                  </a:lnTo>
                  <a:lnTo>
                    <a:pt x="2473" y="3215"/>
                  </a:lnTo>
                  <a:lnTo>
                    <a:pt x="2436" y="3233"/>
                  </a:lnTo>
                  <a:lnTo>
                    <a:pt x="2399" y="3250"/>
                  </a:lnTo>
                  <a:lnTo>
                    <a:pt x="2360" y="3267"/>
                  </a:lnTo>
                  <a:lnTo>
                    <a:pt x="2322" y="3282"/>
                  </a:lnTo>
                  <a:lnTo>
                    <a:pt x="2284" y="3297"/>
                  </a:lnTo>
                  <a:lnTo>
                    <a:pt x="2244" y="3310"/>
                  </a:lnTo>
                  <a:lnTo>
                    <a:pt x="2204" y="3324"/>
                  </a:lnTo>
                  <a:lnTo>
                    <a:pt x="2165" y="3336"/>
                  </a:lnTo>
                  <a:lnTo>
                    <a:pt x="2124" y="3346"/>
                  </a:lnTo>
                  <a:lnTo>
                    <a:pt x="2083" y="3357"/>
                  </a:lnTo>
                  <a:lnTo>
                    <a:pt x="2042" y="3366"/>
                  </a:lnTo>
                  <a:lnTo>
                    <a:pt x="2000" y="3374"/>
                  </a:lnTo>
                  <a:lnTo>
                    <a:pt x="1958" y="3381"/>
                  </a:lnTo>
                  <a:lnTo>
                    <a:pt x="1916" y="3387"/>
                  </a:lnTo>
                  <a:lnTo>
                    <a:pt x="1873" y="3392"/>
                  </a:lnTo>
                  <a:lnTo>
                    <a:pt x="1829" y="3396"/>
                  </a:lnTo>
                  <a:lnTo>
                    <a:pt x="1787" y="3398"/>
                  </a:lnTo>
                  <a:lnTo>
                    <a:pt x="1743" y="3399"/>
                  </a:lnTo>
                  <a:lnTo>
                    <a:pt x="1699" y="3401"/>
                  </a:lnTo>
                  <a:lnTo>
                    <a:pt x="1699" y="3401"/>
                  </a:lnTo>
                  <a:lnTo>
                    <a:pt x="1655" y="3399"/>
                  </a:lnTo>
                  <a:lnTo>
                    <a:pt x="1611" y="3398"/>
                  </a:lnTo>
                  <a:lnTo>
                    <a:pt x="1569" y="3396"/>
                  </a:lnTo>
                  <a:lnTo>
                    <a:pt x="1526" y="3392"/>
                  </a:lnTo>
                  <a:lnTo>
                    <a:pt x="1483" y="3387"/>
                  </a:lnTo>
                  <a:lnTo>
                    <a:pt x="1440" y="3381"/>
                  </a:lnTo>
                  <a:lnTo>
                    <a:pt x="1399" y="3374"/>
                  </a:lnTo>
                  <a:lnTo>
                    <a:pt x="1357" y="3366"/>
                  </a:lnTo>
                  <a:lnTo>
                    <a:pt x="1316" y="3357"/>
                  </a:lnTo>
                  <a:lnTo>
                    <a:pt x="1275" y="3346"/>
                  </a:lnTo>
                  <a:lnTo>
                    <a:pt x="1235" y="3336"/>
                  </a:lnTo>
                  <a:lnTo>
                    <a:pt x="1194" y="3324"/>
                  </a:lnTo>
                  <a:lnTo>
                    <a:pt x="1155" y="3310"/>
                  </a:lnTo>
                  <a:lnTo>
                    <a:pt x="1115" y="3297"/>
                  </a:lnTo>
                  <a:lnTo>
                    <a:pt x="1076" y="3282"/>
                  </a:lnTo>
                  <a:lnTo>
                    <a:pt x="1038" y="3267"/>
                  </a:lnTo>
                  <a:lnTo>
                    <a:pt x="1000" y="3250"/>
                  </a:lnTo>
                  <a:lnTo>
                    <a:pt x="962" y="3233"/>
                  </a:lnTo>
                  <a:lnTo>
                    <a:pt x="925" y="3215"/>
                  </a:lnTo>
                  <a:lnTo>
                    <a:pt x="889" y="3196"/>
                  </a:lnTo>
                  <a:lnTo>
                    <a:pt x="853" y="3175"/>
                  </a:lnTo>
                  <a:lnTo>
                    <a:pt x="818" y="3154"/>
                  </a:lnTo>
                  <a:lnTo>
                    <a:pt x="784" y="3133"/>
                  </a:lnTo>
                  <a:lnTo>
                    <a:pt x="750" y="3110"/>
                  </a:lnTo>
                  <a:lnTo>
                    <a:pt x="716" y="3087"/>
                  </a:lnTo>
                  <a:lnTo>
                    <a:pt x="682" y="3063"/>
                  </a:lnTo>
                  <a:lnTo>
                    <a:pt x="650" y="3038"/>
                  </a:lnTo>
                  <a:lnTo>
                    <a:pt x="618" y="3012"/>
                  </a:lnTo>
                  <a:lnTo>
                    <a:pt x="588" y="2985"/>
                  </a:lnTo>
                  <a:lnTo>
                    <a:pt x="556" y="2958"/>
                  </a:lnTo>
                  <a:lnTo>
                    <a:pt x="527" y="2931"/>
                  </a:lnTo>
                  <a:lnTo>
                    <a:pt x="498" y="2902"/>
                  </a:lnTo>
                  <a:lnTo>
                    <a:pt x="470" y="2873"/>
                  </a:lnTo>
                  <a:lnTo>
                    <a:pt x="442" y="2843"/>
                  </a:lnTo>
                  <a:lnTo>
                    <a:pt x="415" y="2813"/>
                  </a:lnTo>
                  <a:lnTo>
                    <a:pt x="388" y="2782"/>
                  </a:lnTo>
                  <a:lnTo>
                    <a:pt x="363" y="2750"/>
                  </a:lnTo>
                  <a:lnTo>
                    <a:pt x="338" y="2717"/>
                  </a:lnTo>
                  <a:lnTo>
                    <a:pt x="313" y="2685"/>
                  </a:lnTo>
                  <a:lnTo>
                    <a:pt x="291" y="2651"/>
                  </a:lnTo>
                  <a:lnTo>
                    <a:pt x="268" y="2616"/>
                  </a:lnTo>
                  <a:lnTo>
                    <a:pt x="246" y="2581"/>
                  </a:lnTo>
                  <a:lnTo>
                    <a:pt x="226" y="2546"/>
                  </a:lnTo>
                  <a:lnTo>
                    <a:pt x="206" y="2510"/>
                  </a:lnTo>
                  <a:lnTo>
                    <a:pt x="186" y="2474"/>
                  </a:lnTo>
                  <a:lnTo>
                    <a:pt x="168" y="2437"/>
                  </a:lnTo>
                  <a:lnTo>
                    <a:pt x="150" y="2400"/>
                  </a:lnTo>
                  <a:lnTo>
                    <a:pt x="134" y="2362"/>
                  </a:lnTo>
                  <a:lnTo>
                    <a:pt x="118" y="2324"/>
                  </a:lnTo>
                  <a:lnTo>
                    <a:pt x="103" y="2285"/>
                  </a:lnTo>
                  <a:lnTo>
                    <a:pt x="90" y="2246"/>
                  </a:lnTo>
                  <a:lnTo>
                    <a:pt x="76" y="2205"/>
                  </a:lnTo>
                  <a:lnTo>
                    <a:pt x="65" y="2166"/>
                  </a:lnTo>
                  <a:lnTo>
                    <a:pt x="54" y="2125"/>
                  </a:lnTo>
                  <a:lnTo>
                    <a:pt x="44" y="2084"/>
                  </a:lnTo>
                  <a:lnTo>
                    <a:pt x="35" y="2043"/>
                  </a:lnTo>
                  <a:lnTo>
                    <a:pt x="27" y="2002"/>
                  </a:lnTo>
                  <a:lnTo>
                    <a:pt x="20" y="1959"/>
                  </a:lnTo>
                  <a:lnTo>
                    <a:pt x="14" y="1917"/>
                  </a:lnTo>
                  <a:lnTo>
                    <a:pt x="9" y="1875"/>
                  </a:lnTo>
                  <a:lnTo>
                    <a:pt x="5" y="1831"/>
                  </a:lnTo>
                  <a:lnTo>
                    <a:pt x="2" y="1788"/>
                  </a:lnTo>
                  <a:lnTo>
                    <a:pt x="1" y="1744"/>
                  </a:lnTo>
                  <a:lnTo>
                    <a:pt x="0" y="1700"/>
                  </a:lnTo>
                  <a:lnTo>
                    <a:pt x="0" y="1700"/>
                  </a:lnTo>
                  <a:lnTo>
                    <a:pt x="1" y="1656"/>
                  </a:lnTo>
                  <a:lnTo>
                    <a:pt x="2" y="1612"/>
                  </a:lnTo>
                  <a:lnTo>
                    <a:pt x="5" y="1570"/>
                  </a:lnTo>
                  <a:lnTo>
                    <a:pt x="9" y="1527"/>
                  </a:lnTo>
                  <a:lnTo>
                    <a:pt x="14" y="1484"/>
                  </a:lnTo>
                  <a:lnTo>
                    <a:pt x="20" y="1441"/>
                  </a:lnTo>
                  <a:lnTo>
                    <a:pt x="27" y="1400"/>
                  </a:lnTo>
                  <a:lnTo>
                    <a:pt x="35" y="1358"/>
                  </a:lnTo>
                  <a:lnTo>
                    <a:pt x="44" y="1316"/>
                  </a:lnTo>
                  <a:lnTo>
                    <a:pt x="54" y="1276"/>
                  </a:lnTo>
                  <a:lnTo>
                    <a:pt x="65" y="1234"/>
                  </a:lnTo>
                  <a:lnTo>
                    <a:pt x="76" y="1195"/>
                  </a:lnTo>
                  <a:lnTo>
                    <a:pt x="90" y="1155"/>
                  </a:lnTo>
                  <a:lnTo>
                    <a:pt x="103" y="1116"/>
                  </a:lnTo>
                  <a:lnTo>
                    <a:pt x="118" y="1077"/>
                  </a:lnTo>
                  <a:lnTo>
                    <a:pt x="134" y="1038"/>
                  </a:lnTo>
                  <a:lnTo>
                    <a:pt x="150" y="1000"/>
                  </a:lnTo>
                  <a:lnTo>
                    <a:pt x="168" y="963"/>
                  </a:lnTo>
                  <a:lnTo>
                    <a:pt x="186" y="926"/>
                  </a:lnTo>
                  <a:lnTo>
                    <a:pt x="206" y="890"/>
                  </a:lnTo>
                  <a:lnTo>
                    <a:pt x="226" y="854"/>
                  </a:lnTo>
                  <a:lnTo>
                    <a:pt x="246" y="819"/>
                  </a:lnTo>
                  <a:lnTo>
                    <a:pt x="268" y="784"/>
                  </a:lnTo>
                  <a:lnTo>
                    <a:pt x="291" y="749"/>
                  </a:lnTo>
                  <a:lnTo>
                    <a:pt x="313" y="717"/>
                  </a:lnTo>
                  <a:lnTo>
                    <a:pt x="338" y="683"/>
                  </a:lnTo>
                  <a:lnTo>
                    <a:pt x="363" y="650"/>
                  </a:lnTo>
                  <a:lnTo>
                    <a:pt x="388" y="619"/>
                  </a:lnTo>
                  <a:lnTo>
                    <a:pt x="415" y="588"/>
                  </a:lnTo>
                  <a:lnTo>
                    <a:pt x="442" y="557"/>
                  </a:lnTo>
                  <a:lnTo>
                    <a:pt x="470" y="527"/>
                  </a:lnTo>
                  <a:lnTo>
                    <a:pt x="498" y="498"/>
                  </a:lnTo>
                  <a:lnTo>
                    <a:pt x="527" y="470"/>
                  </a:lnTo>
                  <a:lnTo>
                    <a:pt x="556" y="442"/>
                  </a:lnTo>
                  <a:lnTo>
                    <a:pt x="588" y="415"/>
                  </a:lnTo>
                  <a:lnTo>
                    <a:pt x="618" y="388"/>
                  </a:lnTo>
                  <a:lnTo>
                    <a:pt x="651" y="363"/>
                  </a:lnTo>
                  <a:lnTo>
                    <a:pt x="682" y="338"/>
                  </a:lnTo>
                  <a:lnTo>
                    <a:pt x="716" y="314"/>
                  </a:lnTo>
                  <a:lnTo>
                    <a:pt x="750" y="291"/>
                  </a:lnTo>
                  <a:lnTo>
                    <a:pt x="784" y="269"/>
                  </a:lnTo>
                  <a:lnTo>
                    <a:pt x="818" y="246"/>
                  </a:lnTo>
                  <a:lnTo>
                    <a:pt x="853" y="226"/>
                  </a:lnTo>
                  <a:lnTo>
                    <a:pt x="889" y="206"/>
                  </a:lnTo>
                  <a:lnTo>
                    <a:pt x="925" y="186"/>
                  </a:lnTo>
                  <a:lnTo>
                    <a:pt x="962" y="168"/>
                  </a:lnTo>
                  <a:lnTo>
                    <a:pt x="1000" y="150"/>
                  </a:lnTo>
                  <a:lnTo>
                    <a:pt x="1038" y="134"/>
                  </a:lnTo>
                  <a:lnTo>
                    <a:pt x="1076" y="118"/>
                  </a:lnTo>
                  <a:lnTo>
                    <a:pt x="1115" y="103"/>
                  </a:lnTo>
                  <a:lnTo>
                    <a:pt x="1155" y="90"/>
                  </a:lnTo>
                  <a:lnTo>
                    <a:pt x="1194" y="76"/>
                  </a:lnTo>
                  <a:lnTo>
                    <a:pt x="1235" y="65"/>
                  </a:lnTo>
                  <a:lnTo>
                    <a:pt x="1275" y="54"/>
                  </a:lnTo>
                  <a:lnTo>
                    <a:pt x="1316" y="44"/>
                  </a:lnTo>
                  <a:lnTo>
                    <a:pt x="1357" y="35"/>
                  </a:lnTo>
                  <a:lnTo>
                    <a:pt x="1399" y="27"/>
                  </a:lnTo>
                  <a:lnTo>
                    <a:pt x="1440" y="20"/>
                  </a:lnTo>
                  <a:lnTo>
                    <a:pt x="1483" y="14"/>
                  </a:lnTo>
                  <a:lnTo>
                    <a:pt x="1526" y="9"/>
                  </a:lnTo>
                  <a:lnTo>
                    <a:pt x="1569" y="5"/>
                  </a:lnTo>
                  <a:lnTo>
                    <a:pt x="1611" y="2"/>
                  </a:lnTo>
                  <a:lnTo>
                    <a:pt x="1655" y="1"/>
                  </a:lnTo>
                  <a:lnTo>
                    <a:pt x="1699" y="0"/>
                  </a:lnTo>
                  <a:lnTo>
                    <a:pt x="1699" y="0"/>
                  </a:lnTo>
                  <a:lnTo>
                    <a:pt x="1743" y="1"/>
                  </a:lnTo>
                  <a:lnTo>
                    <a:pt x="1787" y="2"/>
                  </a:lnTo>
                  <a:lnTo>
                    <a:pt x="1829" y="5"/>
                  </a:lnTo>
                  <a:lnTo>
                    <a:pt x="1873" y="9"/>
                  </a:lnTo>
                  <a:lnTo>
                    <a:pt x="1915" y="14"/>
                  </a:lnTo>
                  <a:lnTo>
                    <a:pt x="1958" y="20"/>
                  </a:lnTo>
                  <a:lnTo>
                    <a:pt x="2000" y="27"/>
                  </a:lnTo>
                  <a:lnTo>
                    <a:pt x="2042" y="35"/>
                  </a:lnTo>
                  <a:lnTo>
                    <a:pt x="2083" y="44"/>
                  </a:lnTo>
                  <a:lnTo>
                    <a:pt x="2124" y="54"/>
                  </a:lnTo>
                  <a:lnTo>
                    <a:pt x="2165" y="65"/>
                  </a:lnTo>
                  <a:lnTo>
                    <a:pt x="2204" y="76"/>
                  </a:lnTo>
                  <a:lnTo>
                    <a:pt x="2244" y="90"/>
                  </a:lnTo>
                  <a:lnTo>
                    <a:pt x="2284" y="103"/>
                  </a:lnTo>
                  <a:lnTo>
                    <a:pt x="2322" y="118"/>
                  </a:lnTo>
                  <a:lnTo>
                    <a:pt x="2360" y="134"/>
                  </a:lnTo>
                  <a:lnTo>
                    <a:pt x="2399" y="150"/>
                  </a:lnTo>
                  <a:lnTo>
                    <a:pt x="2436" y="168"/>
                  </a:lnTo>
                  <a:lnTo>
                    <a:pt x="2473" y="186"/>
                  </a:lnTo>
                  <a:lnTo>
                    <a:pt x="2509" y="206"/>
                  </a:lnTo>
                  <a:lnTo>
                    <a:pt x="2545" y="226"/>
                  </a:lnTo>
                  <a:lnTo>
                    <a:pt x="2580" y="246"/>
                  </a:lnTo>
                  <a:lnTo>
                    <a:pt x="2614" y="269"/>
                  </a:lnTo>
                  <a:lnTo>
                    <a:pt x="2649" y="291"/>
                  </a:lnTo>
                  <a:lnTo>
                    <a:pt x="2683" y="314"/>
                  </a:lnTo>
                  <a:lnTo>
                    <a:pt x="2716" y="338"/>
                  </a:lnTo>
                  <a:lnTo>
                    <a:pt x="2748" y="363"/>
                  </a:lnTo>
                  <a:lnTo>
                    <a:pt x="2780" y="388"/>
                  </a:lnTo>
                  <a:lnTo>
                    <a:pt x="2811" y="415"/>
                  </a:lnTo>
                  <a:lnTo>
                    <a:pt x="2842" y="442"/>
                  </a:lnTo>
                  <a:lnTo>
                    <a:pt x="2871" y="470"/>
                  </a:lnTo>
                  <a:lnTo>
                    <a:pt x="2900" y="498"/>
                  </a:lnTo>
                  <a:lnTo>
                    <a:pt x="2929" y="527"/>
                  </a:lnTo>
                  <a:lnTo>
                    <a:pt x="2956" y="557"/>
                  </a:lnTo>
                  <a:lnTo>
                    <a:pt x="2983" y="588"/>
                  </a:lnTo>
                  <a:lnTo>
                    <a:pt x="3010" y="619"/>
                  </a:lnTo>
                  <a:lnTo>
                    <a:pt x="3036" y="650"/>
                  </a:lnTo>
                  <a:lnTo>
                    <a:pt x="3061" y="683"/>
                  </a:lnTo>
                  <a:lnTo>
                    <a:pt x="3085" y="717"/>
                  </a:lnTo>
                  <a:lnTo>
                    <a:pt x="3108" y="749"/>
                  </a:lnTo>
                  <a:lnTo>
                    <a:pt x="3131" y="784"/>
                  </a:lnTo>
                  <a:lnTo>
                    <a:pt x="3152" y="819"/>
                  </a:lnTo>
                  <a:lnTo>
                    <a:pt x="3173" y="854"/>
                  </a:lnTo>
                  <a:lnTo>
                    <a:pt x="3194" y="890"/>
                  </a:lnTo>
                  <a:lnTo>
                    <a:pt x="3213" y="926"/>
                  </a:lnTo>
                  <a:lnTo>
                    <a:pt x="3231" y="963"/>
                  </a:lnTo>
                  <a:lnTo>
                    <a:pt x="3248" y="1000"/>
                  </a:lnTo>
                  <a:lnTo>
                    <a:pt x="3265" y="1038"/>
                  </a:lnTo>
                  <a:lnTo>
                    <a:pt x="3280" y="1077"/>
                  </a:lnTo>
                  <a:lnTo>
                    <a:pt x="3295" y="1116"/>
                  </a:lnTo>
                  <a:lnTo>
                    <a:pt x="3308" y="1155"/>
                  </a:lnTo>
                  <a:lnTo>
                    <a:pt x="3322" y="1195"/>
                  </a:lnTo>
                  <a:lnTo>
                    <a:pt x="3334" y="1234"/>
                  </a:lnTo>
                  <a:lnTo>
                    <a:pt x="3344" y="1276"/>
                  </a:lnTo>
                  <a:lnTo>
                    <a:pt x="3354" y="1316"/>
                  </a:lnTo>
                  <a:lnTo>
                    <a:pt x="3363" y="1358"/>
                  </a:lnTo>
                  <a:lnTo>
                    <a:pt x="3371" y="1400"/>
                  </a:lnTo>
                  <a:lnTo>
                    <a:pt x="3378" y="1441"/>
                  </a:lnTo>
                  <a:lnTo>
                    <a:pt x="3385" y="1484"/>
                  </a:lnTo>
                  <a:lnTo>
                    <a:pt x="3389" y="1527"/>
                  </a:lnTo>
                  <a:lnTo>
                    <a:pt x="3394" y="1570"/>
                  </a:lnTo>
                  <a:lnTo>
                    <a:pt x="3396" y="1612"/>
                  </a:lnTo>
                  <a:lnTo>
                    <a:pt x="3397" y="1656"/>
                  </a:lnTo>
                  <a:lnTo>
                    <a:pt x="3398" y="1700"/>
                  </a:lnTo>
                  <a:lnTo>
                    <a:pt x="3398" y="1700"/>
                  </a:lnTo>
                  <a:close/>
                  <a:moveTo>
                    <a:pt x="3235" y="1700"/>
                  </a:moveTo>
                  <a:lnTo>
                    <a:pt x="3235" y="1700"/>
                  </a:lnTo>
                  <a:lnTo>
                    <a:pt x="3234" y="1661"/>
                  </a:lnTo>
                  <a:lnTo>
                    <a:pt x="3233" y="1621"/>
                  </a:lnTo>
                  <a:lnTo>
                    <a:pt x="3231" y="1582"/>
                  </a:lnTo>
                  <a:lnTo>
                    <a:pt x="3227" y="1543"/>
                  </a:lnTo>
                  <a:lnTo>
                    <a:pt x="3223" y="1504"/>
                  </a:lnTo>
                  <a:lnTo>
                    <a:pt x="3217" y="1466"/>
                  </a:lnTo>
                  <a:lnTo>
                    <a:pt x="3211" y="1428"/>
                  </a:lnTo>
                  <a:lnTo>
                    <a:pt x="3204" y="1391"/>
                  </a:lnTo>
                  <a:lnTo>
                    <a:pt x="3196" y="1353"/>
                  </a:lnTo>
                  <a:lnTo>
                    <a:pt x="3187" y="1316"/>
                  </a:lnTo>
                  <a:lnTo>
                    <a:pt x="3177" y="1279"/>
                  </a:lnTo>
                  <a:lnTo>
                    <a:pt x="3166" y="1243"/>
                  </a:lnTo>
                  <a:lnTo>
                    <a:pt x="3154" y="1207"/>
                  </a:lnTo>
                  <a:lnTo>
                    <a:pt x="3142" y="1172"/>
                  </a:lnTo>
                  <a:lnTo>
                    <a:pt x="3128" y="1136"/>
                  </a:lnTo>
                  <a:lnTo>
                    <a:pt x="3114" y="1103"/>
                  </a:lnTo>
                  <a:lnTo>
                    <a:pt x="3099" y="1068"/>
                  </a:lnTo>
                  <a:lnTo>
                    <a:pt x="3083" y="1034"/>
                  </a:lnTo>
                  <a:lnTo>
                    <a:pt x="3067" y="1000"/>
                  </a:lnTo>
                  <a:lnTo>
                    <a:pt x="3050" y="967"/>
                  </a:lnTo>
                  <a:lnTo>
                    <a:pt x="3032" y="935"/>
                  </a:lnTo>
                  <a:lnTo>
                    <a:pt x="3013" y="903"/>
                  </a:lnTo>
                  <a:lnTo>
                    <a:pt x="2993" y="872"/>
                  </a:lnTo>
                  <a:lnTo>
                    <a:pt x="2972" y="841"/>
                  </a:lnTo>
                  <a:lnTo>
                    <a:pt x="2952" y="811"/>
                  </a:lnTo>
                  <a:lnTo>
                    <a:pt x="2929" y="781"/>
                  </a:lnTo>
                  <a:lnTo>
                    <a:pt x="2907" y="751"/>
                  </a:lnTo>
                  <a:lnTo>
                    <a:pt x="2884" y="723"/>
                  </a:lnTo>
                  <a:lnTo>
                    <a:pt x="2861" y="695"/>
                  </a:lnTo>
                  <a:lnTo>
                    <a:pt x="2836" y="667"/>
                  </a:lnTo>
                  <a:lnTo>
                    <a:pt x="2811" y="640"/>
                  </a:lnTo>
                  <a:lnTo>
                    <a:pt x="2785" y="614"/>
                  </a:lnTo>
                  <a:lnTo>
                    <a:pt x="2758" y="588"/>
                  </a:lnTo>
                  <a:lnTo>
                    <a:pt x="2731" y="562"/>
                  </a:lnTo>
                  <a:lnTo>
                    <a:pt x="2704" y="539"/>
                  </a:lnTo>
                  <a:lnTo>
                    <a:pt x="2676" y="515"/>
                  </a:lnTo>
                  <a:lnTo>
                    <a:pt x="2647" y="491"/>
                  </a:lnTo>
                  <a:lnTo>
                    <a:pt x="2618" y="469"/>
                  </a:lnTo>
                  <a:lnTo>
                    <a:pt x="2589" y="448"/>
                  </a:lnTo>
                  <a:lnTo>
                    <a:pt x="2558" y="426"/>
                  </a:lnTo>
                  <a:lnTo>
                    <a:pt x="2527" y="406"/>
                  </a:lnTo>
                  <a:lnTo>
                    <a:pt x="2495" y="386"/>
                  </a:lnTo>
                  <a:lnTo>
                    <a:pt x="2464" y="368"/>
                  </a:lnTo>
                  <a:lnTo>
                    <a:pt x="2431" y="350"/>
                  </a:lnTo>
                  <a:lnTo>
                    <a:pt x="2399" y="332"/>
                  </a:lnTo>
                  <a:lnTo>
                    <a:pt x="2365" y="315"/>
                  </a:lnTo>
                  <a:lnTo>
                    <a:pt x="2331" y="299"/>
                  </a:lnTo>
                  <a:lnTo>
                    <a:pt x="2297" y="284"/>
                  </a:lnTo>
                  <a:lnTo>
                    <a:pt x="2262" y="270"/>
                  </a:lnTo>
                  <a:lnTo>
                    <a:pt x="2228" y="257"/>
                  </a:lnTo>
                  <a:lnTo>
                    <a:pt x="2192" y="244"/>
                  </a:lnTo>
                  <a:lnTo>
                    <a:pt x="2156" y="233"/>
                  </a:lnTo>
                  <a:lnTo>
                    <a:pt x="2120" y="222"/>
                  </a:lnTo>
                  <a:lnTo>
                    <a:pt x="2083" y="212"/>
                  </a:lnTo>
                  <a:lnTo>
                    <a:pt x="2045" y="203"/>
                  </a:lnTo>
                  <a:lnTo>
                    <a:pt x="2008" y="194"/>
                  </a:lnTo>
                  <a:lnTo>
                    <a:pt x="1971" y="188"/>
                  </a:lnTo>
                  <a:lnTo>
                    <a:pt x="1933" y="181"/>
                  </a:lnTo>
                  <a:lnTo>
                    <a:pt x="1895" y="176"/>
                  </a:lnTo>
                  <a:lnTo>
                    <a:pt x="1856" y="172"/>
                  </a:lnTo>
                  <a:lnTo>
                    <a:pt x="1817" y="168"/>
                  </a:lnTo>
                  <a:lnTo>
                    <a:pt x="1778" y="165"/>
                  </a:lnTo>
                  <a:lnTo>
                    <a:pt x="1738" y="164"/>
                  </a:lnTo>
                  <a:lnTo>
                    <a:pt x="1699" y="164"/>
                  </a:lnTo>
                  <a:lnTo>
                    <a:pt x="1699" y="164"/>
                  </a:lnTo>
                  <a:lnTo>
                    <a:pt x="1660" y="164"/>
                  </a:lnTo>
                  <a:lnTo>
                    <a:pt x="1620" y="165"/>
                  </a:lnTo>
                  <a:lnTo>
                    <a:pt x="1581" y="168"/>
                  </a:lnTo>
                  <a:lnTo>
                    <a:pt x="1542" y="172"/>
                  </a:lnTo>
                  <a:lnTo>
                    <a:pt x="1503" y="176"/>
                  </a:lnTo>
                  <a:lnTo>
                    <a:pt x="1465" y="181"/>
                  </a:lnTo>
                  <a:lnTo>
                    <a:pt x="1427" y="188"/>
                  </a:lnTo>
                  <a:lnTo>
                    <a:pt x="1390" y="194"/>
                  </a:lnTo>
                  <a:lnTo>
                    <a:pt x="1353" y="203"/>
                  </a:lnTo>
                  <a:lnTo>
                    <a:pt x="1316" y="212"/>
                  </a:lnTo>
                  <a:lnTo>
                    <a:pt x="1278" y="222"/>
                  </a:lnTo>
                  <a:lnTo>
                    <a:pt x="1242" y="233"/>
                  </a:lnTo>
                  <a:lnTo>
                    <a:pt x="1206" y="244"/>
                  </a:lnTo>
                  <a:lnTo>
                    <a:pt x="1172" y="257"/>
                  </a:lnTo>
                  <a:lnTo>
                    <a:pt x="1136" y="270"/>
                  </a:lnTo>
                  <a:lnTo>
                    <a:pt x="1102" y="284"/>
                  </a:lnTo>
                  <a:lnTo>
                    <a:pt x="1067" y="299"/>
                  </a:lnTo>
                  <a:lnTo>
                    <a:pt x="1033" y="315"/>
                  </a:lnTo>
                  <a:lnTo>
                    <a:pt x="1001" y="332"/>
                  </a:lnTo>
                  <a:lnTo>
                    <a:pt x="967" y="350"/>
                  </a:lnTo>
                  <a:lnTo>
                    <a:pt x="934" y="368"/>
                  </a:lnTo>
                  <a:lnTo>
                    <a:pt x="903" y="386"/>
                  </a:lnTo>
                  <a:lnTo>
                    <a:pt x="871" y="406"/>
                  </a:lnTo>
                  <a:lnTo>
                    <a:pt x="841" y="426"/>
                  </a:lnTo>
                  <a:lnTo>
                    <a:pt x="811" y="448"/>
                  </a:lnTo>
                  <a:lnTo>
                    <a:pt x="780" y="469"/>
                  </a:lnTo>
                  <a:lnTo>
                    <a:pt x="751" y="491"/>
                  </a:lnTo>
                  <a:lnTo>
                    <a:pt x="723" y="515"/>
                  </a:lnTo>
                  <a:lnTo>
                    <a:pt x="695" y="539"/>
                  </a:lnTo>
                  <a:lnTo>
                    <a:pt x="667" y="562"/>
                  </a:lnTo>
                  <a:lnTo>
                    <a:pt x="640" y="588"/>
                  </a:lnTo>
                  <a:lnTo>
                    <a:pt x="614" y="614"/>
                  </a:lnTo>
                  <a:lnTo>
                    <a:pt x="588" y="640"/>
                  </a:lnTo>
                  <a:lnTo>
                    <a:pt x="562" y="667"/>
                  </a:lnTo>
                  <a:lnTo>
                    <a:pt x="538" y="695"/>
                  </a:lnTo>
                  <a:lnTo>
                    <a:pt x="515" y="723"/>
                  </a:lnTo>
                  <a:lnTo>
                    <a:pt x="491" y="751"/>
                  </a:lnTo>
                  <a:lnTo>
                    <a:pt x="469" y="781"/>
                  </a:lnTo>
                  <a:lnTo>
                    <a:pt x="447" y="811"/>
                  </a:lnTo>
                  <a:lnTo>
                    <a:pt x="426" y="841"/>
                  </a:lnTo>
                  <a:lnTo>
                    <a:pt x="406" y="872"/>
                  </a:lnTo>
                  <a:lnTo>
                    <a:pt x="385" y="903"/>
                  </a:lnTo>
                  <a:lnTo>
                    <a:pt x="367" y="935"/>
                  </a:lnTo>
                  <a:lnTo>
                    <a:pt x="349" y="967"/>
                  </a:lnTo>
                  <a:lnTo>
                    <a:pt x="331" y="1000"/>
                  </a:lnTo>
                  <a:lnTo>
                    <a:pt x="315" y="1034"/>
                  </a:lnTo>
                  <a:lnTo>
                    <a:pt x="299" y="1068"/>
                  </a:lnTo>
                  <a:lnTo>
                    <a:pt x="284" y="1103"/>
                  </a:lnTo>
                  <a:lnTo>
                    <a:pt x="270" y="1136"/>
                  </a:lnTo>
                  <a:lnTo>
                    <a:pt x="257" y="1172"/>
                  </a:lnTo>
                  <a:lnTo>
                    <a:pt x="244" y="1207"/>
                  </a:lnTo>
                  <a:lnTo>
                    <a:pt x="233" y="1243"/>
                  </a:lnTo>
                  <a:lnTo>
                    <a:pt x="222" y="1279"/>
                  </a:lnTo>
                  <a:lnTo>
                    <a:pt x="212" y="1316"/>
                  </a:lnTo>
                  <a:lnTo>
                    <a:pt x="203" y="1353"/>
                  </a:lnTo>
                  <a:lnTo>
                    <a:pt x="194" y="1391"/>
                  </a:lnTo>
                  <a:lnTo>
                    <a:pt x="188" y="1428"/>
                  </a:lnTo>
                  <a:lnTo>
                    <a:pt x="181" y="1466"/>
                  </a:lnTo>
                  <a:lnTo>
                    <a:pt x="176" y="1504"/>
                  </a:lnTo>
                  <a:lnTo>
                    <a:pt x="172" y="1543"/>
                  </a:lnTo>
                  <a:lnTo>
                    <a:pt x="168" y="1582"/>
                  </a:lnTo>
                  <a:lnTo>
                    <a:pt x="165" y="1621"/>
                  </a:lnTo>
                  <a:lnTo>
                    <a:pt x="164" y="1661"/>
                  </a:lnTo>
                  <a:lnTo>
                    <a:pt x="164" y="1700"/>
                  </a:lnTo>
                  <a:lnTo>
                    <a:pt x="164" y="1700"/>
                  </a:lnTo>
                  <a:lnTo>
                    <a:pt x="164" y="1739"/>
                  </a:lnTo>
                  <a:lnTo>
                    <a:pt x="165" y="1779"/>
                  </a:lnTo>
                  <a:lnTo>
                    <a:pt x="168" y="1818"/>
                  </a:lnTo>
                  <a:lnTo>
                    <a:pt x="172" y="1858"/>
                  </a:lnTo>
                  <a:lnTo>
                    <a:pt x="176" y="1896"/>
                  </a:lnTo>
                  <a:lnTo>
                    <a:pt x="181" y="1934"/>
                  </a:lnTo>
                  <a:lnTo>
                    <a:pt x="188" y="1972"/>
                  </a:lnTo>
                  <a:lnTo>
                    <a:pt x="194" y="2010"/>
                  </a:lnTo>
                  <a:lnTo>
                    <a:pt x="203" y="2047"/>
                  </a:lnTo>
                  <a:lnTo>
                    <a:pt x="212" y="2084"/>
                  </a:lnTo>
                  <a:lnTo>
                    <a:pt x="222" y="2121"/>
                  </a:lnTo>
                  <a:lnTo>
                    <a:pt x="233" y="2157"/>
                  </a:lnTo>
                  <a:lnTo>
                    <a:pt x="244" y="2193"/>
                  </a:lnTo>
                  <a:lnTo>
                    <a:pt x="257" y="2229"/>
                  </a:lnTo>
                  <a:lnTo>
                    <a:pt x="270" y="2264"/>
                  </a:lnTo>
                  <a:lnTo>
                    <a:pt x="284" y="2299"/>
                  </a:lnTo>
                  <a:lnTo>
                    <a:pt x="299" y="2333"/>
                  </a:lnTo>
                  <a:lnTo>
                    <a:pt x="315" y="2366"/>
                  </a:lnTo>
                  <a:lnTo>
                    <a:pt x="331" y="2400"/>
                  </a:lnTo>
                  <a:lnTo>
                    <a:pt x="349" y="2433"/>
                  </a:lnTo>
                  <a:lnTo>
                    <a:pt x="367" y="2465"/>
                  </a:lnTo>
                  <a:lnTo>
                    <a:pt x="385" y="2497"/>
                  </a:lnTo>
                  <a:lnTo>
                    <a:pt x="406" y="2528"/>
                  </a:lnTo>
                  <a:lnTo>
                    <a:pt x="426" y="2560"/>
                  </a:lnTo>
                  <a:lnTo>
                    <a:pt x="447" y="2590"/>
                  </a:lnTo>
                  <a:lnTo>
                    <a:pt x="469" y="2620"/>
                  </a:lnTo>
                  <a:lnTo>
                    <a:pt x="491" y="2649"/>
                  </a:lnTo>
                  <a:lnTo>
                    <a:pt x="515" y="2678"/>
                  </a:lnTo>
                  <a:lnTo>
                    <a:pt x="538" y="2706"/>
                  </a:lnTo>
                  <a:lnTo>
                    <a:pt x="562" y="2733"/>
                  </a:lnTo>
                  <a:lnTo>
                    <a:pt x="588" y="2760"/>
                  </a:lnTo>
                  <a:lnTo>
                    <a:pt x="614" y="2787"/>
                  </a:lnTo>
                  <a:lnTo>
                    <a:pt x="640" y="2813"/>
                  </a:lnTo>
                  <a:lnTo>
                    <a:pt x="667" y="2838"/>
                  </a:lnTo>
                  <a:lnTo>
                    <a:pt x="695" y="2863"/>
                  </a:lnTo>
                  <a:lnTo>
                    <a:pt x="723" y="2886"/>
                  </a:lnTo>
                  <a:lnTo>
                    <a:pt x="751" y="2909"/>
                  </a:lnTo>
                  <a:lnTo>
                    <a:pt x="780" y="2931"/>
                  </a:lnTo>
                  <a:lnTo>
                    <a:pt x="811" y="2954"/>
                  </a:lnTo>
                  <a:lnTo>
                    <a:pt x="841" y="2974"/>
                  </a:lnTo>
                  <a:lnTo>
                    <a:pt x="871" y="2994"/>
                  </a:lnTo>
                  <a:lnTo>
                    <a:pt x="903" y="3015"/>
                  </a:lnTo>
                  <a:lnTo>
                    <a:pt x="934" y="3034"/>
                  </a:lnTo>
                  <a:lnTo>
                    <a:pt x="967" y="3052"/>
                  </a:lnTo>
                  <a:lnTo>
                    <a:pt x="1001" y="3069"/>
                  </a:lnTo>
                  <a:lnTo>
                    <a:pt x="1033" y="3085"/>
                  </a:lnTo>
                  <a:lnTo>
                    <a:pt x="1067" y="3101"/>
                  </a:lnTo>
                  <a:lnTo>
                    <a:pt x="1102" y="3116"/>
                  </a:lnTo>
                  <a:lnTo>
                    <a:pt x="1136" y="3130"/>
                  </a:lnTo>
                  <a:lnTo>
                    <a:pt x="1172" y="3144"/>
                  </a:lnTo>
                  <a:lnTo>
                    <a:pt x="1206" y="3156"/>
                  </a:lnTo>
                  <a:lnTo>
                    <a:pt x="1242" y="3168"/>
                  </a:lnTo>
                  <a:lnTo>
                    <a:pt x="1278" y="3179"/>
                  </a:lnTo>
                  <a:lnTo>
                    <a:pt x="1316" y="3189"/>
                  </a:lnTo>
                  <a:lnTo>
                    <a:pt x="1353" y="3198"/>
                  </a:lnTo>
                  <a:lnTo>
                    <a:pt x="1390" y="3206"/>
                  </a:lnTo>
                  <a:lnTo>
                    <a:pt x="1427" y="3213"/>
                  </a:lnTo>
                  <a:lnTo>
                    <a:pt x="1465" y="3219"/>
                  </a:lnTo>
                  <a:lnTo>
                    <a:pt x="1503" y="3225"/>
                  </a:lnTo>
                  <a:lnTo>
                    <a:pt x="1542" y="3229"/>
                  </a:lnTo>
                  <a:lnTo>
                    <a:pt x="1581" y="3233"/>
                  </a:lnTo>
                  <a:lnTo>
                    <a:pt x="1620" y="3235"/>
                  </a:lnTo>
                  <a:lnTo>
                    <a:pt x="1660" y="3236"/>
                  </a:lnTo>
                  <a:lnTo>
                    <a:pt x="1699" y="3237"/>
                  </a:lnTo>
                  <a:lnTo>
                    <a:pt x="1699" y="3237"/>
                  </a:lnTo>
                  <a:lnTo>
                    <a:pt x="1738" y="3236"/>
                  </a:lnTo>
                  <a:lnTo>
                    <a:pt x="1778" y="3235"/>
                  </a:lnTo>
                  <a:lnTo>
                    <a:pt x="1817" y="3233"/>
                  </a:lnTo>
                  <a:lnTo>
                    <a:pt x="1856" y="3229"/>
                  </a:lnTo>
                  <a:lnTo>
                    <a:pt x="1895" y="3225"/>
                  </a:lnTo>
                  <a:lnTo>
                    <a:pt x="1933" y="3219"/>
                  </a:lnTo>
                  <a:lnTo>
                    <a:pt x="1971" y="3213"/>
                  </a:lnTo>
                  <a:lnTo>
                    <a:pt x="2008" y="3206"/>
                  </a:lnTo>
                  <a:lnTo>
                    <a:pt x="2045" y="3198"/>
                  </a:lnTo>
                  <a:lnTo>
                    <a:pt x="2083" y="3189"/>
                  </a:lnTo>
                  <a:lnTo>
                    <a:pt x="2120" y="3179"/>
                  </a:lnTo>
                  <a:lnTo>
                    <a:pt x="2156" y="3168"/>
                  </a:lnTo>
                  <a:lnTo>
                    <a:pt x="2192" y="3156"/>
                  </a:lnTo>
                  <a:lnTo>
                    <a:pt x="2228" y="3144"/>
                  </a:lnTo>
                  <a:lnTo>
                    <a:pt x="2262" y="3130"/>
                  </a:lnTo>
                  <a:lnTo>
                    <a:pt x="2297" y="3116"/>
                  </a:lnTo>
                  <a:lnTo>
                    <a:pt x="2331" y="3101"/>
                  </a:lnTo>
                  <a:lnTo>
                    <a:pt x="2365" y="3085"/>
                  </a:lnTo>
                  <a:lnTo>
                    <a:pt x="2399" y="3069"/>
                  </a:lnTo>
                  <a:lnTo>
                    <a:pt x="2431" y="3052"/>
                  </a:lnTo>
                  <a:lnTo>
                    <a:pt x="2464" y="3034"/>
                  </a:lnTo>
                  <a:lnTo>
                    <a:pt x="2495" y="3015"/>
                  </a:lnTo>
                  <a:lnTo>
                    <a:pt x="2527" y="2994"/>
                  </a:lnTo>
                  <a:lnTo>
                    <a:pt x="2558" y="2974"/>
                  </a:lnTo>
                  <a:lnTo>
                    <a:pt x="2589" y="2954"/>
                  </a:lnTo>
                  <a:lnTo>
                    <a:pt x="2618" y="2931"/>
                  </a:lnTo>
                  <a:lnTo>
                    <a:pt x="2647" y="2909"/>
                  </a:lnTo>
                  <a:lnTo>
                    <a:pt x="2676" y="2886"/>
                  </a:lnTo>
                  <a:lnTo>
                    <a:pt x="2704" y="2863"/>
                  </a:lnTo>
                  <a:lnTo>
                    <a:pt x="2731" y="2838"/>
                  </a:lnTo>
                  <a:lnTo>
                    <a:pt x="2758" y="2813"/>
                  </a:lnTo>
                  <a:lnTo>
                    <a:pt x="2785" y="2787"/>
                  </a:lnTo>
                  <a:lnTo>
                    <a:pt x="2811" y="2760"/>
                  </a:lnTo>
                  <a:lnTo>
                    <a:pt x="2836" y="2733"/>
                  </a:lnTo>
                  <a:lnTo>
                    <a:pt x="2861" y="2706"/>
                  </a:lnTo>
                  <a:lnTo>
                    <a:pt x="2884" y="2678"/>
                  </a:lnTo>
                  <a:lnTo>
                    <a:pt x="2907" y="2649"/>
                  </a:lnTo>
                  <a:lnTo>
                    <a:pt x="2929" y="2620"/>
                  </a:lnTo>
                  <a:lnTo>
                    <a:pt x="2952" y="2590"/>
                  </a:lnTo>
                  <a:lnTo>
                    <a:pt x="2972" y="2560"/>
                  </a:lnTo>
                  <a:lnTo>
                    <a:pt x="2993" y="2528"/>
                  </a:lnTo>
                  <a:lnTo>
                    <a:pt x="3013" y="2497"/>
                  </a:lnTo>
                  <a:lnTo>
                    <a:pt x="3032" y="2465"/>
                  </a:lnTo>
                  <a:lnTo>
                    <a:pt x="3050" y="2433"/>
                  </a:lnTo>
                  <a:lnTo>
                    <a:pt x="3067" y="2400"/>
                  </a:lnTo>
                  <a:lnTo>
                    <a:pt x="3083" y="2366"/>
                  </a:lnTo>
                  <a:lnTo>
                    <a:pt x="3099" y="2333"/>
                  </a:lnTo>
                  <a:lnTo>
                    <a:pt x="3114" y="2299"/>
                  </a:lnTo>
                  <a:lnTo>
                    <a:pt x="3128" y="2264"/>
                  </a:lnTo>
                  <a:lnTo>
                    <a:pt x="3142" y="2229"/>
                  </a:lnTo>
                  <a:lnTo>
                    <a:pt x="3154" y="2193"/>
                  </a:lnTo>
                  <a:lnTo>
                    <a:pt x="3166" y="2157"/>
                  </a:lnTo>
                  <a:lnTo>
                    <a:pt x="3177" y="2121"/>
                  </a:lnTo>
                  <a:lnTo>
                    <a:pt x="3187" y="2084"/>
                  </a:lnTo>
                  <a:lnTo>
                    <a:pt x="3196" y="2047"/>
                  </a:lnTo>
                  <a:lnTo>
                    <a:pt x="3204" y="2010"/>
                  </a:lnTo>
                  <a:lnTo>
                    <a:pt x="3211" y="1972"/>
                  </a:lnTo>
                  <a:lnTo>
                    <a:pt x="3217" y="1934"/>
                  </a:lnTo>
                  <a:lnTo>
                    <a:pt x="3223" y="1896"/>
                  </a:lnTo>
                  <a:lnTo>
                    <a:pt x="3227" y="1858"/>
                  </a:lnTo>
                  <a:lnTo>
                    <a:pt x="3231" y="1818"/>
                  </a:lnTo>
                  <a:lnTo>
                    <a:pt x="3233" y="1779"/>
                  </a:lnTo>
                  <a:lnTo>
                    <a:pt x="3234" y="1739"/>
                  </a:lnTo>
                  <a:lnTo>
                    <a:pt x="3235" y="1700"/>
                  </a:lnTo>
                  <a:lnTo>
                    <a:pt x="3235" y="1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 name="Freeform 14">
              <a:extLst>
                <a:ext uri="{FF2B5EF4-FFF2-40B4-BE49-F238E27FC236}">
                  <a16:creationId xmlns:a16="http://schemas.microsoft.com/office/drawing/2014/main" id="{2322557B-4988-4807-B456-99EE343BD296}"/>
                </a:ext>
              </a:extLst>
            </p:cNvPr>
            <p:cNvSpPr>
              <a:spLocks noEditPoints="1"/>
            </p:cNvSpPr>
            <p:nvPr/>
          </p:nvSpPr>
          <p:spPr bwMode="auto">
            <a:xfrm>
              <a:off x="7192963" y="3632201"/>
              <a:ext cx="544513" cy="544513"/>
            </a:xfrm>
            <a:custGeom>
              <a:avLst/>
              <a:gdLst>
                <a:gd name="T0" fmla="*/ 2650 w 2744"/>
                <a:gd name="T1" fmla="*/ 1877 h 2746"/>
                <a:gd name="T2" fmla="*/ 2343 w 2744"/>
                <a:gd name="T3" fmla="*/ 2344 h 2746"/>
                <a:gd name="T4" fmla="*/ 1876 w 2744"/>
                <a:gd name="T5" fmla="*/ 2651 h 2746"/>
                <a:gd name="T6" fmla="*/ 1337 w 2744"/>
                <a:gd name="T7" fmla="*/ 2746 h 2746"/>
                <a:gd name="T8" fmla="*/ 777 w 2744"/>
                <a:gd name="T9" fmla="*/ 2611 h 2746"/>
                <a:gd name="T10" fmla="*/ 335 w 2744"/>
                <a:gd name="T11" fmla="*/ 2272 h 2746"/>
                <a:gd name="T12" fmla="*/ 62 w 2744"/>
                <a:gd name="T13" fmla="*/ 1782 h 2746"/>
                <a:gd name="T14" fmla="*/ 7 w 2744"/>
                <a:gd name="T15" fmla="*/ 1232 h 2746"/>
                <a:gd name="T16" fmla="*/ 182 w 2744"/>
                <a:gd name="T17" fmla="*/ 690 h 2746"/>
                <a:gd name="T18" fmla="*/ 551 w 2744"/>
                <a:gd name="T19" fmla="*/ 272 h 2746"/>
                <a:gd name="T20" fmla="*/ 1063 w 2744"/>
                <a:gd name="T21" fmla="*/ 35 h 2746"/>
                <a:gd name="T22" fmla="*/ 1615 w 2744"/>
                <a:gd name="T23" fmla="*/ 22 h 2746"/>
                <a:gd name="T24" fmla="*/ 2139 w 2744"/>
                <a:gd name="T25" fmla="*/ 234 h 2746"/>
                <a:gd name="T26" fmla="*/ 2528 w 2744"/>
                <a:gd name="T27" fmla="*/ 633 h 2746"/>
                <a:gd name="T28" fmla="*/ 2728 w 2744"/>
                <a:gd name="T29" fmla="*/ 1164 h 2746"/>
                <a:gd name="T30" fmla="*/ 1095 w 2744"/>
                <a:gd name="T31" fmla="*/ 28 h 2746"/>
                <a:gd name="T32" fmla="*/ 578 w 2744"/>
                <a:gd name="T33" fmla="*/ 253 h 2746"/>
                <a:gd name="T34" fmla="*/ 199 w 2744"/>
                <a:gd name="T35" fmla="*/ 661 h 2746"/>
                <a:gd name="T36" fmla="*/ 11 w 2744"/>
                <a:gd name="T37" fmla="*/ 1199 h 2746"/>
                <a:gd name="T38" fmla="*/ 52 w 2744"/>
                <a:gd name="T39" fmla="*/ 1749 h 2746"/>
                <a:gd name="T40" fmla="*/ 314 w 2744"/>
                <a:gd name="T41" fmla="*/ 2246 h 2746"/>
                <a:gd name="T42" fmla="*/ 748 w 2744"/>
                <a:gd name="T43" fmla="*/ 2596 h 2746"/>
                <a:gd name="T44" fmla="*/ 1301 w 2744"/>
                <a:gd name="T45" fmla="*/ 2745 h 2746"/>
                <a:gd name="T46" fmla="*/ 1844 w 2744"/>
                <a:gd name="T47" fmla="*/ 2663 h 2746"/>
                <a:gd name="T48" fmla="*/ 2319 w 2744"/>
                <a:gd name="T49" fmla="*/ 2367 h 2746"/>
                <a:gd name="T50" fmla="*/ 2637 w 2744"/>
                <a:gd name="T51" fmla="*/ 1908 h 2746"/>
                <a:gd name="T52" fmla="*/ 2744 w 2744"/>
                <a:gd name="T53" fmla="*/ 1373 h 2746"/>
                <a:gd name="T54" fmla="*/ 2624 w 2744"/>
                <a:gd name="T55" fmla="*/ 808 h 2746"/>
                <a:gd name="T56" fmla="*/ 2295 w 2744"/>
                <a:gd name="T57" fmla="*/ 357 h 2746"/>
                <a:gd name="T58" fmla="*/ 1813 w 2744"/>
                <a:gd name="T59" fmla="*/ 72 h 2746"/>
                <a:gd name="T60" fmla="*/ 1337 w 2744"/>
                <a:gd name="T61" fmla="*/ 0 h 2746"/>
                <a:gd name="T62" fmla="*/ 777 w 2744"/>
                <a:gd name="T63" fmla="*/ 135 h 2746"/>
                <a:gd name="T64" fmla="*/ 335 w 2744"/>
                <a:gd name="T65" fmla="*/ 475 h 2746"/>
                <a:gd name="T66" fmla="*/ 62 w 2744"/>
                <a:gd name="T67" fmla="*/ 965 h 2746"/>
                <a:gd name="T68" fmla="*/ 7 w 2744"/>
                <a:gd name="T69" fmla="*/ 1514 h 2746"/>
                <a:gd name="T70" fmla="*/ 182 w 2744"/>
                <a:gd name="T71" fmla="*/ 2057 h 2746"/>
                <a:gd name="T72" fmla="*/ 551 w 2744"/>
                <a:gd name="T73" fmla="*/ 2474 h 2746"/>
                <a:gd name="T74" fmla="*/ 1063 w 2744"/>
                <a:gd name="T75" fmla="*/ 2711 h 2746"/>
                <a:gd name="T76" fmla="*/ 1615 w 2744"/>
                <a:gd name="T77" fmla="*/ 2725 h 2746"/>
                <a:gd name="T78" fmla="*/ 2139 w 2744"/>
                <a:gd name="T79" fmla="*/ 2512 h 2746"/>
                <a:gd name="T80" fmla="*/ 2528 w 2744"/>
                <a:gd name="T81" fmla="*/ 2114 h 2746"/>
                <a:gd name="T82" fmla="*/ 2728 w 2744"/>
                <a:gd name="T83" fmla="*/ 1582 h 2746"/>
                <a:gd name="T84" fmla="*/ 2701 w 2744"/>
                <a:gd name="T85" fmla="*/ 1030 h 2746"/>
                <a:gd name="T86" fmla="*/ 2452 w 2744"/>
                <a:gd name="T87" fmla="*/ 526 h 2746"/>
                <a:gd name="T88" fmla="*/ 2027 w 2744"/>
                <a:gd name="T89" fmla="*/ 166 h 2746"/>
                <a:gd name="T90" fmla="*/ 1478 w 2744"/>
                <a:gd name="T91" fmla="*/ 5 h 2746"/>
                <a:gd name="T92" fmla="*/ 1297 w 2744"/>
                <a:gd name="T93" fmla="*/ 2345 h 2746"/>
                <a:gd name="T94" fmla="*/ 1020 w 2744"/>
                <a:gd name="T95" fmla="*/ 2253 h 2746"/>
                <a:gd name="T96" fmla="*/ 960 w 2744"/>
                <a:gd name="T97" fmla="*/ 2019 h 2746"/>
                <a:gd name="T98" fmla="*/ 1117 w 2744"/>
                <a:gd name="T99" fmla="*/ 1310 h 2746"/>
                <a:gd name="T100" fmla="*/ 959 w 2744"/>
                <a:gd name="T101" fmla="*/ 1218 h 2746"/>
                <a:gd name="T102" fmla="*/ 1136 w 2744"/>
                <a:gd name="T103" fmla="*/ 1047 h 2746"/>
                <a:gd name="T104" fmla="*/ 1441 w 2744"/>
                <a:gd name="T105" fmla="*/ 1103 h 2746"/>
                <a:gd name="T106" fmla="*/ 1532 w 2744"/>
                <a:gd name="T107" fmla="*/ 1299 h 2746"/>
                <a:gd name="T108" fmla="*/ 1371 w 2744"/>
                <a:gd name="T109" fmla="*/ 2043 h 2746"/>
                <a:gd name="T110" fmla="*/ 1497 w 2744"/>
                <a:gd name="T111" fmla="*/ 2168 h 2746"/>
                <a:gd name="T112" fmla="*/ 1678 w 2744"/>
                <a:gd name="T113" fmla="*/ 692 h 2746"/>
                <a:gd name="T114" fmla="*/ 1379 w 2744"/>
                <a:gd name="T115" fmla="*/ 823 h 2746"/>
                <a:gd name="T116" fmla="*/ 1209 w 2744"/>
                <a:gd name="T117" fmla="*/ 557 h 2746"/>
                <a:gd name="T118" fmla="*/ 1475 w 2744"/>
                <a:gd name="T119" fmla="*/ 374 h 2746"/>
                <a:gd name="T120" fmla="*/ 1696 w 2744"/>
                <a:gd name="T121" fmla="*/ 603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4" h="2746">
                  <a:moveTo>
                    <a:pt x="2744" y="1373"/>
                  </a:moveTo>
                  <a:lnTo>
                    <a:pt x="2744" y="1373"/>
                  </a:lnTo>
                  <a:lnTo>
                    <a:pt x="2744" y="1409"/>
                  </a:lnTo>
                  <a:lnTo>
                    <a:pt x="2743" y="1444"/>
                  </a:lnTo>
                  <a:lnTo>
                    <a:pt x="2741" y="1479"/>
                  </a:lnTo>
                  <a:lnTo>
                    <a:pt x="2737" y="1514"/>
                  </a:lnTo>
                  <a:lnTo>
                    <a:pt x="2734" y="1549"/>
                  </a:lnTo>
                  <a:lnTo>
                    <a:pt x="2728" y="1582"/>
                  </a:lnTo>
                  <a:lnTo>
                    <a:pt x="2723" y="1616"/>
                  </a:lnTo>
                  <a:lnTo>
                    <a:pt x="2717" y="1650"/>
                  </a:lnTo>
                  <a:lnTo>
                    <a:pt x="2709" y="1684"/>
                  </a:lnTo>
                  <a:lnTo>
                    <a:pt x="2701" y="1716"/>
                  </a:lnTo>
                  <a:lnTo>
                    <a:pt x="2692" y="1749"/>
                  </a:lnTo>
                  <a:lnTo>
                    <a:pt x="2683" y="1782"/>
                  </a:lnTo>
                  <a:lnTo>
                    <a:pt x="2672" y="1813"/>
                  </a:lnTo>
                  <a:lnTo>
                    <a:pt x="2661" y="1846"/>
                  </a:lnTo>
                  <a:lnTo>
                    <a:pt x="2650" y="1877"/>
                  </a:lnTo>
                  <a:lnTo>
                    <a:pt x="2637" y="1908"/>
                  </a:lnTo>
                  <a:lnTo>
                    <a:pt x="2624" y="1938"/>
                  </a:lnTo>
                  <a:lnTo>
                    <a:pt x="2609" y="1968"/>
                  </a:lnTo>
                  <a:lnTo>
                    <a:pt x="2594" y="1999"/>
                  </a:lnTo>
                  <a:lnTo>
                    <a:pt x="2579" y="2028"/>
                  </a:lnTo>
                  <a:lnTo>
                    <a:pt x="2563" y="2057"/>
                  </a:lnTo>
                  <a:lnTo>
                    <a:pt x="2546" y="2085"/>
                  </a:lnTo>
                  <a:lnTo>
                    <a:pt x="2528" y="2114"/>
                  </a:lnTo>
                  <a:lnTo>
                    <a:pt x="2510" y="2141"/>
                  </a:lnTo>
                  <a:lnTo>
                    <a:pt x="2491" y="2169"/>
                  </a:lnTo>
                  <a:lnTo>
                    <a:pt x="2472" y="2195"/>
                  </a:lnTo>
                  <a:lnTo>
                    <a:pt x="2452" y="2222"/>
                  </a:lnTo>
                  <a:lnTo>
                    <a:pt x="2431" y="2246"/>
                  </a:lnTo>
                  <a:lnTo>
                    <a:pt x="2410" y="2272"/>
                  </a:lnTo>
                  <a:lnTo>
                    <a:pt x="2388" y="2297"/>
                  </a:lnTo>
                  <a:lnTo>
                    <a:pt x="2366" y="2321"/>
                  </a:lnTo>
                  <a:lnTo>
                    <a:pt x="2343" y="2344"/>
                  </a:lnTo>
                  <a:lnTo>
                    <a:pt x="2319" y="2367"/>
                  </a:lnTo>
                  <a:lnTo>
                    <a:pt x="2295" y="2389"/>
                  </a:lnTo>
                  <a:lnTo>
                    <a:pt x="2271" y="2412"/>
                  </a:lnTo>
                  <a:lnTo>
                    <a:pt x="2245" y="2433"/>
                  </a:lnTo>
                  <a:lnTo>
                    <a:pt x="2220" y="2453"/>
                  </a:lnTo>
                  <a:lnTo>
                    <a:pt x="2193" y="2474"/>
                  </a:lnTo>
                  <a:lnTo>
                    <a:pt x="2167" y="2493"/>
                  </a:lnTo>
                  <a:lnTo>
                    <a:pt x="2139" y="2512"/>
                  </a:lnTo>
                  <a:lnTo>
                    <a:pt x="2112" y="2530"/>
                  </a:lnTo>
                  <a:lnTo>
                    <a:pt x="2084" y="2548"/>
                  </a:lnTo>
                  <a:lnTo>
                    <a:pt x="2056" y="2565"/>
                  </a:lnTo>
                  <a:lnTo>
                    <a:pt x="2027" y="2581"/>
                  </a:lnTo>
                  <a:lnTo>
                    <a:pt x="1997" y="2596"/>
                  </a:lnTo>
                  <a:lnTo>
                    <a:pt x="1967" y="2611"/>
                  </a:lnTo>
                  <a:lnTo>
                    <a:pt x="1937" y="2626"/>
                  </a:lnTo>
                  <a:lnTo>
                    <a:pt x="1906" y="2639"/>
                  </a:lnTo>
                  <a:lnTo>
                    <a:pt x="1876" y="2651"/>
                  </a:lnTo>
                  <a:lnTo>
                    <a:pt x="1844" y="2663"/>
                  </a:lnTo>
                  <a:lnTo>
                    <a:pt x="1813" y="2674"/>
                  </a:lnTo>
                  <a:lnTo>
                    <a:pt x="1780" y="2685"/>
                  </a:lnTo>
                  <a:lnTo>
                    <a:pt x="1748" y="2694"/>
                  </a:lnTo>
                  <a:lnTo>
                    <a:pt x="1715" y="2703"/>
                  </a:lnTo>
                  <a:lnTo>
                    <a:pt x="1682" y="2711"/>
                  </a:lnTo>
                  <a:lnTo>
                    <a:pt x="1649" y="2719"/>
                  </a:lnTo>
                  <a:lnTo>
                    <a:pt x="1615" y="2725"/>
                  </a:lnTo>
                  <a:lnTo>
                    <a:pt x="1581" y="2730"/>
                  </a:lnTo>
                  <a:lnTo>
                    <a:pt x="1547" y="2736"/>
                  </a:lnTo>
                  <a:lnTo>
                    <a:pt x="1513" y="2739"/>
                  </a:lnTo>
                  <a:lnTo>
                    <a:pt x="1478" y="2743"/>
                  </a:lnTo>
                  <a:lnTo>
                    <a:pt x="1443" y="2745"/>
                  </a:lnTo>
                  <a:lnTo>
                    <a:pt x="1408" y="2746"/>
                  </a:lnTo>
                  <a:lnTo>
                    <a:pt x="1372" y="2746"/>
                  </a:lnTo>
                  <a:lnTo>
                    <a:pt x="1372" y="2746"/>
                  </a:lnTo>
                  <a:lnTo>
                    <a:pt x="1337" y="2746"/>
                  </a:lnTo>
                  <a:lnTo>
                    <a:pt x="1301" y="2745"/>
                  </a:lnTo>
                  <a:lnTo>
                    <a:pt x="1266" y="2743"/>
                  </a:lnTo>
                  <a:lnTo>
                    <a:pt x="1231" y="2739"/>
                  </a:lnTo>
                  <a:lnTo>
                    <a:pt x="1198" y="2736"/>
                  </a:lnTo>
                  <a:lnTo>
                    <a:pt x="1163" y="2730"/>
                  </a:lnTo>
                  <a:lnTo>
                    <a:pt x="1129" y="2725"/>
                  </a:lnTo>
                  <a:lnTo>
                    <a:pt x="1095" y="2719"/>
                  </a:lnTo>
                  <a:lnTo>
                    <a:pt x="1063" y="2711"/>
                  </a:lnTo>
                  <a:lnTo>
                    <a:pt x="1029" y="2703"/>
                  </a:lnTo>
                  <a:lnTo>
                    <a:pt x="996" y="2694"/>
                  </a:lnTo>
                  <a:lnTo>
                    <a:pt x="964" y="2685"/>
                  </a:lnTo>
                  <a:lnTo>
                    <a:pt x="932" y="2674"/>
                  </a:lnTo>
                  <a:lnTo>
                    <a:pt x="901" y="2663"/>
                  </a:lnTo>
                  <a:lnTo>
                    <a:pt x="869" y="2651"/>
                  </a:lnTo>
                  <a:lnTo>
                    <a:pt x="838" y="2639"/>
                  </a:lnTo>
                  <a:lnTo>
                    <a:pt x="807" y="2626"/>
                  </a:lnTo>
                  <a:lnTo>
                    <a:pt x="777" y="2611"/>
                  </a:lnTo>
                  <a:lnTo>
                    <a:pt x="748" y="2596"/>
                  </a:lnTo>
                  <a:lnTo>
                    <a:pt x="719" y="2581"/>
                  </a:lnTo>
                  <a:lnTo>
                    <a:pt x="689" y="2565"/>
                  </a:lnTo>
                  <a:lnTo>
                    <a:pt x="660" y="2548"/>
                  </a:lnTo>
                  <a:lnTo>
                    <a:pt x="632" y="2530"/>
                  </a:lnTo>
                  <a:lnTo>
                    <a:pt x="605" y="2512"/>
                  </a:lnTo>
                  <a:lnTo>
                    <a:pt x="578" y="2493"/>
                  </a:lnTo>
                  <a:lnTo>
                    <a:pt x="551" y="2474"/>
                  </a:lnTo>
                  <a:lnTo>
                    <a:pt x="525" y="2453"/>
                  </a:lnTo>
                  <a:lnTo>
                    <a:pt x="499" y="2433"/>
                  </a:lnTo>
                  <a:lnTo>
                    <a:pt x="475" y="2412"/>
                  </a:lnTo>
                  <a:lnTo>
                    <a:pt x="450" y="2389"/>
                  </a:lnTo>
                  <a:lnTo>
                    <a:pt x="425" y="2367"/>
                  </a:lnTo>
                  <a:lnTo>
                    <a:pt x="401" y="2344"/>
                  </a:lnTo>
                  <a:lnTo>
                    <a:pt x="379" y="2321"/>
                  </a:lnTo>
                  <a:lnTo>
                    <a:pt x="356" y="2297"/>
                  </a:lnTo>
                  <a:lnTo>
                    <a:pt x="335" y="2272"/>
                  </a:lnTo>
                  <a:lnTo>
                    <a:pt x="314" y="2246"/>
                  </a:lnTo>
                  <a:lnTo>
                    <a:pt x="292" y="2222"/>
                  </a:lnTo>
                  <a:lnTo>
                    <a:pt x="272" y="2195"/>
                  </a:lnTo>
                  <a:lnTo>
                    <a:pt x="253" y="2169"/>
                  </a:lnTo>
                  <a:lnTo>
                    <a:pt x="234" y="2141"/>
                  </a:lnTo>
                  <a:lnTo>
                    <a:pt x="216" y="2114"/>
                  </a:lnTo>
                  <a:lnTo>
                    <a:pt x="199" y="2085"/>
                  </a:lnTo>
                  <a:lnTo>
                    <a:pt x="182" y="2057"/>
                  </a:lnTo>
                  <a:lnTo>
                    <a:pt x="165" y="2028"/>
                  </a:lnTo>
                  <a:lnTo>
                    <a:pt x="150" y="1999"/>
                  </a:lnTo>
                  <a:lnTo>
                    <a:pt x="135" y="1968"/>
                  </a:lnTo>
                  <a:lnTo>
                    <a:pt x="121" y="1938"/>
                  </a:lnTo>
                  <a:lnTo>
                    <a:pt x="108" y="1908"/>
                  </a:lnTo>
                  <a:lnTo>
                    <a:pt x="96" y="1877"/>
                  </a:lnTo>
                  <a:lnTo>
                    <a:pt x="83" y="1846"/>
                  </a:lnTo>
                  <a:lnTo>
                    <a:pt x="72" y="1813"/>
                  </a:lnTo>
                  <a:lnTo>
                    <a:pt x="62" y="1782"/>
                  </a:lnTo>
                  <a:lnTo>
                    <a:pt x="52" y="1749"/>
                  </a:lnTo>
                  <a:lnTo>
                    <a:pt x="43" y="1716"/>
                  </a:lnTo>
                  <a:lnTo>
                    <a:pt x="35" y="1684"/>
                  </a:lnTo>
                  <a:lnTo>
                    <a:pt x="28" y="1650"/>
                  </a:lnTo>
                  <a:lnTo>
                    <a:pt x="21" y="1616"/>
                  </a:lnTo>
                  <a:lnTo>
                    <a:pt x="16" y="1582"/>
                  </a:lnTo>
                  <a:lnTo>
                    <a:pt x="11" y="1549"/>
                  </a:lnTo>
                  <a:lnTo>
                    <a:pt x="7" y="1514"/>
                  </a:lnTo>
                  <a:lnTo>
                    <a:pt x="4" y="1479"/>
                  </a:lnTo>
                  <a:lnTo>
                    <a:pt x="2" y="1444"/>
                  </a:lnTo>
                  <a:lnTo>
                    <a:pt x="0" y="1409"/>
                  </a:lnTo>
                  <a:lnTo>
                    <a:pt x="0" y="1373"/>
                  </a:lnTo>
                  <a:lnTo>
                    <a:pt x="0" y="1373"/>
                  </a:lnTo>
                  <a:lnTo>
                    <a:pt x="0" y="1338"/>
                  </a:lnTo>
                  <a:lnTo>
                    <a:pt x="2" y="1302"/>
                  </a:lnTo>
                  <a:lnTo>
                    <a:pt x="4" y="1267"/>
                  </a:lnTo>
                  <a:lnTo>
                    <a:pt x="7" y="1232"/>
                  </a:lnTo>
                  <a:lnTo>
                    <a:pt x="11" y="1199"/>
                  </a:lnTo>
                  <a:lnTo>
                    <a:pt x="16" y="1164"/>
                  </a:lnTo>
                  <a:lnTo>
                    <a:pt x="21" y="1130"/>
                  </a:lnTo>
                  <a:lnTo>
                    <a:pt x="28" y="1096"/>
                  </a:lnTo>
                  <a:lnTo>
                    <a:pt x="35" y="1064"/>
                  </a:lnTo>
                  <a:lnTo>
                    <a:pt x="43" y="1030"/>
                  </a:lnTo>
                  <a:lnTo>
                    <a:pt x="52" y="997"/>
                  </a:lnTo>
                  <a:lnTo>
                    <a:pt x="62" y="965"/>
                  </a:lnTo>
                  <a:lnTo>
                    <a:pt x="72" y="933"/>
                  </a:lnTo>
                  <a:lnTo>
                    <a:pt x="83" y="902"/>
                  </a:lnTo>
                  <a:lnTo>
                    <a:pt x="96" y="870"/>
                  </a:lnTo>
                  <a:lnTo>
                    <a:pt x="108" y="839"/>
                  </a:lnTo>
                  <a:lnTo>
                    <a:pt x="121" y="808"/>
                  </a:lnTo>
                  <a:lnTo>
                    <a:pt x="135" y="778"/>
                  </a:lnTo>
                  <a:lnTo>
                    <a:pt x="150" y="749"/>
                  </a:lnTo>
                  <a:lnTo>
                    <a:pt x="165" y="719"/>
                  </a:lnTo>
                  <a:lnTo>
                    <a:pt x="182" y="690"/>
                  </a:lnTo>
                  <a:lnTo>
                    <a:pt x="199" y="661"/>
                  </a:lnTo>
                  <a:lnTo>
                    <a:pt x="216" y="633"/>
                  </a:lnTo>
                  <a:lnTo>
                    <a:pt x="234" y="606"/>
                  </a:lnTo>
                  <a:lnTo>
                    <a:pt x="253" y="579"/>
                  </a:lnTo>
                  <a:lnTo>
                    <a:pt x="272" y="552"/>
                  </a:lnTo>
                  <a:lnTo>
                    <a:pt x="292" y="526"/>
                  </a:lnTo>
                  <a:lnTo>
                    <a:pt x="314" y="500"/>
                  </a:lnTo>
                  <a:lnTo>
                    <a:pt x="335" y="475"/>
                  </a:lnTo>
                  <a:lnTo>
                    <a:pt x="356" y="450"/>
                  </a:lnTo>
                  <a:lnTo>
                    <a:pt x="379" y="426"/>
                  </a:lnTo>
                  <a:lnTo>
                    <a:pt x="401" y="402"/>
                  </a:lnTo>
                  <a:lnTo>
                    <a:pt x="425" y="379"/>
                  </a:lnTo>
                  <a:lnTo>
                    <a:pt x="450" y="357"/>
                  </a:lnTo>
                  <a:lnTo>
                    <a:pt x="475" y="336"/>
                  </a:lnTo>
                  <a:lnTo>
                    <a:pt x="499" y="314"/>
                  </a:lnTo>
                  <a:lnTo>
                    <a:pt x="525" y="293"/>
                  </a:lnTo>
                  <a:lnTo>
                    <a:pt x="551" y="272"/>
                  </a:lnTo>
                  <a:lnTo>
                    <a:pt x="578" y="253"/>
                  </a:lnTo>
                  <a:lnTo>
                    <a:pt x="605" y="234"/>
                  </a:lnTo>
                  <a:lnTo>
                    <a:pt x="632" y="216"/>
                  </a:lnTo>
                  <a:lnTo>
                    <a:pt x="660" y="199"/>
                  </a:lnTo>
                  <a:lnTo>
                    <a:pt x="689" y="182"/>
                  </a:lnTo>
                  <a:lnTo>
                    <a:pt x="719" y="166"/>
                  </a:lnTo>
                  <a:lnTo>
                    <a:pt x="748" y="150"/>
                  </a:lnTo>
                  <a:lnTo>
                    <a:pt x="777" y="135"/>
                  </a:lnTo>
                  <a:lnTo>
                    <a:pt x="807" y="122"/>
                  </a:lnTo>
                  <a:lnTo>
                    <a:pt x="838" y="108"/>
                  </a:lnTo>
                  <a:lnTo>
                    <a:pt x="869" y="96"/>
                  </a:lnTo>
                  <a:lnTo>
                    <a:pt x="901" y="83"/>
                  </a:lnTo>
                  <a:lnTo>
                    <a:pt x="932" y="72"/>
                  </a:lnTo>
                  <a:lnTo>
                    <a:pt x="964" y="62"/>
                  </a:lnTo>
                  <a:lnTo>
                    <a:pt x="996" y="52"/>
                  </a:lnTo>
                  <a:lnTo>
                    <a:pt x="1029" y="43"/>
                  </a:lnTo>
                  <a:lnTo>
                    <a:pt x="1063" y="35"/>
                  </a:lnTo>
                  <a:lnTo>
                    <a:pt x="1095" y="28"/>
                  </a:lnTo>
                  <a:lnTo>
                    <a:pt x="1129" y="22"/>
                  </a:lnTo>
                  <a:lnTo>
                    <a:pt x="1163" y="16"/>
                  </a:lnTo>
                  <a:lnTo>
                    <a:pt x="1198" y="11"/>
                  </a:lnTo>
                  <a:lnTo>
                    <a:pt x="1231" y="7"/>
                  </a:lnTo>
                  <a:lnTo>
                    <a:pt x="1266" y="5"/>
                  </a:lnTo>
                  <a:lnTo>
                    <a:pt x="1301" y="2"/>
                  </a:lnTo>
                  <a:lnTo>
                    <a:pt x="1337" y="0"/>
                  </a:lnTo>
                  <a:lnTo>
                    <a:pt x="1372" y="0"/>
                  </a:lnTo>
                  <a:lnTo>
                    <a:pt x="1372" y="0"/>
                  </a:lnTo>
                  <a:lnTo>
                    <a:pt x="1408" y="0"/>
                  </a:lnTo>
                  <a:lnTo>
                    <a:pt x="1443" y="2"/>
                  </a:lnTo>
                  <a:lnTo>
                    <a:pt x="1478" y="5"/>
                  </a:lnTo>
                  <a:lnTo>
                    <a:pt x="1513" y="7"/>
                  </a:lnTo>
                  <a:lnTo>
                    <a:pt x="1547" y="11"/>
                  </a:lnTo>
                  <a:lnTo>
                    <a:pt x="1581" y="16"/>
                  </a:lnTo>
                  <a:lnTo>
                    <a:pt x="1615" y="22"/>
                  </a:lnTo>
                  <a:lnTo>
                    <a:pt x="1649" y="28"/>
                  </a:lnTo>
                  <a:lnTo>
                    <a:pt x="1682" y="35"/>
                  </a:lnTo>
                  <a:lnTo>
                    <a:pt x="1715" y="43"/>
                  </a:lnTo>
                  <a:lnTo>
                    <a:pt x="1748" y="52"/>
                  </a:lnTo>
                  <a:lnTo>
                    <a:pt x="1780" y="62"/>
                  </a:lnTo>
                  <a:lnTo>
                    <a:pt x="1813" y="72"/>
                  </a:lnTo>
                  <a:lnTo>
                    <a:pt x="1844" y="83"/>
                  </a:lnTo>
                  <a:lnTo>
                    <a:pt x="1876" y="96"/>
                  </a:lnTo>
                  <a:lnTo>
                    <a:pt x="1906" y="108"/>
                  </a:lnTo>
                  <a:lnTo>
                    <a:pt x="1937" y="122"/>
                  </a:lnTo>
                  <a:lnTo>
                    <a:pt x="1967" y="135"/>
                  </a:lnTo>
                  <a:lnTo>
                    <a:pt x="1997" y="150"/>
                  </a:lnTo>
                  <a:lnTo>
                    <a:pt x="2027" y="166"/>
                  </a:lnTo>
                  <a:lnTo>
                    <a:pt x="2056" y="182"/>
                  </a:lnTo>
                  <a:lnTo>
                    <a:pt x="2084" y="199"/>
                  </a:lnTo>
                  <a:lnTo>
                    <a:pt x="2112" y="216"/>
                  </a:lnTo>
                  <a:lnTo>
                    <a:pt x="2139" y="234"/>
                  </a:lnTo>
                  <a:lnTo>
                    <a:pt x="2167" y="253"/>
                  </a:lnTo>
                  <a:lnTo>
                    <a:pt x="2193" y="272"/>
                  </a:lnTo>
                  <a:lnTo>
                    <a:pt x="2220" y="293"/>
                  </a:lnTo>
                  <a:lnTo>
                    <a:pt x="2245" y="314"/>
                  </a:lnTo>
                  <a:lnTo>
                    <a:pt x="2271" y="336"/>
                  </a:lnTo>
                  <a:lnTo>
                    <a:pt x="2295" y="357"/>
                  </a:lnTo>
                  <a:lnTo>
                    <a:pt x="2319" y="379"/>
                  </a:lnTo>
                  <a:lnTo>
                    <a:pt x="2343" y="402"/>
                  </a:lnTo>
                  <a:lnTo>
                    <a:pt x="2366" y="426"/>
                  </a:lnTo>
                  <a:lnTo>
                    <a:pt x="2388" y="450"/>
                  </a:lnTo>
                  <a:lnTo>
                    <a:pt x="2410" y="475"/>
                  </a:lnTo>
                  <a:lnTo>
                    <a:pt x="2431" y="500"/>
                  </a:lnTo>
                  <a:lnTo>
                    <a:pt x="2452" y="526"/>
                  </a:lnTo>
                  <a:lnTo>
                    <a:pt x="2472" y="552"/>
                  </a:lnTo>
                  <a:lnTo>
                    <a:pt x="2491" y="579"/>
                  </a:lnTo>
                  <a:lnTo>
                    <a:pt x="2510" y="606"/>
                  </a:lnTo>
                  <a:lnTo>
                    <a:pt x="2528" y="633"/>
                  </a:lnTo>
                  <a:lnTo>
                    <a:pt x="2546" y="661"/>
                  </a:lnTo>
                  <a:lnTo>
                    <a:pt x="2563" y="690"/>
                  </a:lnTo>
                  <a:lnTo>
                    <a:pt x="2579" y="719"/>
                  </a:lnTo>
                  <a:lnTo>
                    <a:pt x="2594" y="749"/>
                  </a:lnTo>
                  <a:lnTo>
                    <a:pt x="2609" y="778"/>
                  </a:lnTo>
                  <a:lnTo>
                    <a:pt x="2624" y="808"/>
                  </a:lnTo>
                  <a:lnTo>
                    <a:pt x="2637" y="839"/>
                  </a:lnTo>
                  <a:lnTo>
                    <a:pt x="2650" y="870"/>
                  </a:lnTo>
                  <a:lnTo>
                    <a:pt x="2661" y="902"/>
                  </a:lnTo>
                  <a:lnTo>
                    <a:pt x="2672" y="933"/>
                  </a:lnTo>
                  <a:lnTo>
                    <a:pt x="2683" y="965"/>
                  </a:lnTo>
                  <a:lnTo>
                    <a:pt x="2692" y="997"/>
                  </a:lnTo>
                  <a:lnTo>
                    <a:pt x="2701" y="1030"/>
                  </a:lnTo>
                  <a:lnTo>
                    <a:pt x="2709" y="1064"/>
                  </a:lnTo>
                  <a:lnTo>
                    <a:pt x="2717" y="1096"/>
                  </a:lnTo>
                  <a:lnTo>
                    <a:pt x="2723" y="1130"/>
                  </a:lnTo>
                  <a:lnTo>
                    <a:pt x="2728" y="1164"/>
                  </a:lnTo>
                  <a:lnTo>
                    <a:pt x="2734" y="1199"/>
                  </a:lnTo>
                  <a:lnTo>
                    <a:pt x="2737" y="1232"/>
                  </a:lnTo>
                  <a:lnTo>
                    <a:pt x="2741" y="1267"/>
                  </a:lnTo>
                  <a:lnTo>
                    <a:pt x="2743" y="1302"/>
                  </a:lnTo>
                  <a:lnTo>
                    <a:pt x="2744" y="1338"/>
                  </a:lnTo>
                  <a:lnTo>
                    <a:pt x="2744" y="1373"/>
                  </a:lnTo>
                  <a:lnTo>
                    <a:pt x="2744" y="1373"/>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670" y="2132"/>
                  </a:moveTo>
                  <a:lnTo>
                    <a:pt x="1642" y="2245"/>
                  </a:lnTo>
                  <a:lnTo>
                    <a:pt x="1642" y="2245"/>
                  </a:lnTo>
                  <a:lnTo>
                    <a:pt x="1531" y="2288"/>
                  </a:lnTo>
                  <a:lnTo>
                    <a:pt x="1444" y="2320"/>
                  </a:lnTo>
                  <a:lnTo>
                    <a:pt x="1444" y="2320"/>
                  </a:lnTo>
                  <a:lnTo>
                    <a:pt x="1426" y="2325"/>
                  </a:lnTo>
                  <a:lnTo>
                    <a:pt x="1406" y="2331"/>
                  </a:lnTo>
                  <a:lnTo>
                    <a:pt x="1386" y="2335"/>
                  </a:lnTo>
                  <a:lnTo>
                    <a:pt x="1365" y="2339"/>
                  </a:lnTo>
                  <a:lnTo>
                    <a:pt x="1343" y="2342"/>
                  </a:lnTo>
                  <a:lnTo>
                    <a:pt x="1320" y="2344"/>
                  </a:lnTo>
                  <a:lnTo>
                    <a:pt x="1297" y="2345"/>
                  </a:lnTo>
                  <a:lnTo>
                    <a:pt x="1273" y="2345"/>
                  </a:lnTo>
                  <a:lnTo>
                    <a:pt x="1273" y="2345"/>
                  </a:lnTo>
                  <a:lnTo>
                    <a:pt x="1237" y="2344"/>
                  </a:lnTo>
                  <a:lnTo>
                    <a:pt x="1202" y="2341"/>
                  </a:lnTo>
                  <a:lnTo>
                    <a:pt x="1170" y="2335"/>
                  </a:lnTo>
                  <a:lnTo>
                    <a:pt x="1155" y="2332"/>
                  </a:lnTo>
                  <a:lnTo>
                    <a:pt x="1139" y="2327"/>
                  </a:lnTo>
                  <a:lnTo>
                    <a:pt x="1126" y="2323"/>
                  </a:lnTo>
                  <a:lnTo>
                    <a:pt x="1111" y="2317"/>
                  </a:lnTo>
                  <a:lnTo>
                    <a:pt x="1099" y="2311"/>
                  </a:lnTo>
                  <a:lnTo>
                    <a:pt x="1085" y="2304"/>
                  </a:lnTo>
                  <a:lnTo>
                    <a:pt x="1073" y="2297"/>
                  </a:lnTo>
                  <a:lnTo>
                    <a:pt x="1062" y="2289"/>
                  </a:lnTo>
                  <a:lnTo>
                    <a:pt x="1050" y="2281"/>
                  </a:lnTo>
                  <a:lnTo>
                    <a:pt x="1040" y="2272"/>
                  </a:lnTo>
                  <a:lnTo>
                    <a:pt x="1040" y="2272"/>
                  </a:lnTo>
                  <a:lnTo>
                    <a:pt x="1020" y="2253"/>
                  </a:lnTo>
                  <a:lnTo>
                    <a:pt x="1011" y="2243"/>
                  </a:lnTo>
                  <a:lnTo>
                    <a:pt x="1003" y="2233"/>
                  </a:lnTo>
                  <a:lnTo>
                    <a:pt x="996" y="2223"/>
                  </a:lnTo>
                  <a:lnTo>
                    <a:pt x="989" y="2211"/>
                  </a:lnTo>
                  <a:lnTo>
                    <a:pt x="983" y="2200"/>
                  </a:lnTo>
                  <a:lnTo>
                    <a:pt x="977" y="2189"/>
                  </a:lnTo>
                  <a:lnTo>
                    <a:pt x="973" y="2178"/>
                  </a:lnTo>
                  <a:lnTo>
                    <a:pt x="968" y="2165"/>
                  </a:lnTo>
                  <a:lnTo>
                    <a:pt x="965" y="2153"/>
                  </a:lnTo>
                  <a:lnTo>
                    <a:pt x="962" y="2141"/>
                  </a:lnTo>
                  <a:lnTo>
                    <a:pt x="959" y="2127"/>
                  </a:lnTo>
                  <a:lnTo>
                    <a:pt x="958" y="2114"/>
                  </a:lnTo>
                  <a:lnTo>
                    <a:pt x="957" y="2087"/>
                  </a:lnTo>
                  <a:lnTo>
                    <a:pt x="957" y="2087"/>
                  </a:lnTo>
                  <a:lnTo>
                    <a:pt x="957" y="2064"/>
                  </a:lnTo>
                  <a:lnTo>
                    <a:pt x="958" y="2042"/>
                  </a:lnTo>
                  <a:lnTo>
                    <a:pt x="960" y="2019"/>
                  </a:lnTo>
                  <a:lnTo>
                    <a:pt x="963" y="1997"/>
                  </a:lnTo>
                  <a:lnTo>
                    <a:pt x="963" y="1997"/>
                  </a:lnTo>
                  <a:lnTo>
                    <a:pt x="966" y="1973"/>
                  </a:lnTo>
                  <a:lnTo>
                    <a:pt x="971" y="1948"/>
                  </a:lnTo>
                  <a:lnTo>
                    <a:pt x="983" y="1893"/>
                  </a:lnTo>
                  <a:lnTo>
                    <a:pt x="1086" y="1527"/>
                  </a:lnTo>
                  <a:lnTo>
                    <a:pt x="1086" y="1527"/>
                  </a:lnTo>
                  <a:lnTo>
                    <a:pt x="1099" y="1477"/>
                  </a:lnTo>
                  <a:lnTo>
                    <a:pt x="1109" y="1428"/>
                  </a:lnTo>
                  <a:lnTo>
                    <a:pt x="1109" y="1428"/>
                  </a:lnTo>
                  <a:lnTo>
                    <a:pt x="1113" y="1406"/>
                  </a:lnTo>
                  <a:lnTo>
                    <a:pt x="1117" y="1383"/>
                  </a:lnTo>
                  <a:lnTo>
                    <a:pt x="1118" y="1362"/>
                  </a:lnTo>
                  <a:lnTo>
                    <a:pt x="1119" y="1343"/>
                  </a:lnTo>
                  <a:lnTo>
                    <a:pt x="1119" y="1343"/>
                  </a:lnTo>
                  <a:lnTo>
                    <a:pt x="1118" y="1326"/>
                  </a:lnTo>
                  <a:lnTo>
                    <a:pt x="1117" y="1310"/>
                  </a:lnTo>
                  <a:lnTo>
                    <a:pt x="1114" y="1295"/>
                  </a:lnTo>
                  <a:lnTo>
                    <a:pt x="1111" y="1283"/>
                  </a:lnTo>
                  <a:lnTo>
                    <a:pt x="1108" y="1272"/>
                  </a:lnTo>
                  <a:lnTo>
                    <a:pt x="1102" y="1262"/>
                  </a:lnTo>
                  <a:lnTo>
                    <a:pt x="1096" y="1253"/>
                  </a:lnTo>
                  <a:lnTo>
                    <a:pt x="1090" y="1245"/>
                  </a:lnTo>
                  <a:lnTo>
                    <a:pt x="1090" y="1245"/>
                  </a:lnTo>
                  <a:lnTo>
                    <a:pt x="1082" y="1238"/>
                  </a:lnTo>
                  <a:lnTo>
                    <a:pt x="1072" y="1232"/>
                  </a:lnTo>
                  <a:lnTo>
                    <a:pt x="1061" y="1228"/>
                  </a:lnTo>
                  <a:lnTo>
                    <a:pt x="1048" y="1225"/>
                  </a:lnTo>
                  <a:lnTo>
                    <a:pt x="1032" y="1221"/>
                  </a:lnTo>
                  <a:lnTo>
                    <a:pt x="1017" y="1219"/>
                  </a:lnTo>
                  <a:lnTo>
                    <a:pt x="999" y="1218"/>
                  </a:lnTo>
                  <a:lnTo>
                    <a:pt x="980" y="1218"/>
                  </a:lnTo>
                  <a:lnTo>
                    <a:pt x="980" y="1218"/>
                  </a:lnTo>
                  <a:lnTo>
                    <a:pt x="959" y="1218"/>
                  </a:lnTo>
                  <a:lnTo>
                    <a:pt x="938" y="1220"/>
                  </a:lnTo>
                  <a:lnTo>
                    <a:pt x="918" y="1225"/>
                  </a:lnTo>
                  <a:lnTo>
                    <a:pt x="896" y="1230"/>
                  </a:lnTo>
                  <a:lnTo>
                    <a:pt x="896" y="1230"/>
                  </a:lnTo>
                  <a:lnTo>
                    <a:pt x="857" y="1243"/>
                  </a:lnTo>
                  <a:lnTo>
                    <a:pt x="824" y="1254"/>
                  </a:lnTo>
                  <a:lnTo>
                    <a:pt x="851" y="1140"/>
                  </a:lnTo>
                  <a:lnTo>
                    <a:pt x="851" y="1140"/>
                  </a:lnTo>
                  <a:lnTo>
                    <a:pt x="902" y="1121"/>
                  </a:lnTo>
                  <a:lnTo>
                    <a:pt x="951" y="1102"/>
                  </a:lnTo>
                  <a:lnTo>
                    <a:pt x="999" y="1085"/>
                  </a:lnTo>
                  <a:lnTo>
                    <a:pt x="1046" y="1069"/>
                  </a:lnTo>
                  <a:lnTo>
                    <a:pt x="1046" y="1069"/>
                  </a:lnTo>
                  <a:lnTo>
                    <a:pt x="1069" y="1062"/>
                  </a:lnTo>
                  <a:lnTo>
                    <a:pt x="1092" y="1057"/>
                  </a:lnTo>
                  <a:lnTo>
                    <a:pt x="1114" y="1051"/>
                  </a:lnTo>
                  <a:lnTo>
                    <a:pt x="1136" y="1047"/>
                  </a:lnTo>
                  <a:lnTo>
                    <a:pt x="1158" y="1044"/>
                  </a:lnTo>
                  <a:lnTo>
                    <a:pt x="1180" y="1042"/>
                  </a:lnTo>
                  <a:lnTo>
                    <a:pt x="1201" y="1040"/>
                  </a:lnTo>
                  <a:lnTo>
                    <a:pt x="1221" y="1040"/>
                  </a:lnTo>
                  <a:lnTo>
                    <a:pt x="1221" y="1040"/>
                  </a:lnTo>
                  <a:lnTo>
                    <a:pt x="1257" y="1041"/>
                  </a:lnTo>
                  <a:lnTo>
                    <a:pt x="1292" y="1044"/>
                  </a:lnTo>
                  <a:lnTo>
                    <a:pt x="1324" y="1050"/>
                  </a:lnTo>
                  <a:lnTo>
                    <a:pt x="1338" y="1053"/>
                  </a:lnTo>
                  <a:lnTo>
                    <a:pt x="1353" y="1058"/>
                  </a:lnTo>
                  <a:lnTo>
                    <a:pt x="1368" y="1062"/>
                  </a:lnTo>
                  <a:lnTo>
                    <a:pt x="1381" y="1068"/>
                  </a:lnTo>
                  <a:lnTo>
                    <a:pt x="1395" y="1074"/>
                  </a:lnTo>
                  <a:lnTo>
                    <a:pt x="1407" y="1080"/>
                  </a:lnTo>
                  <a:lnTo>
                    <a:pt x="1418" y="1087"/>
                  </a:lnTo>
                  <a:lnTo>
                    <a:pt x="1431" y="1095"/>
                  </a:lnTo>
                  <a:lnTo>
                    <a:pt x="1441" y="1103"/>
                  </a:lnTo>
                  <a:lnTo>
                    <a:pt x="1452" y="1112"/>
                  </a:lnTo>
                  <a:lnTo>
                    <a:pt x="1452" y="1112"/>
                  </a:lnTo>
                  <a:lnTo>
                    <a:pt x="1461" y="1121"/>
                  </a:lnTo>
                  <a:lnTo>
                    <a:pt x="1470" y="1131"/>
                  </a:lnTo>
                  <a:lnTo>
                    <a:pt x="1479" y="1140"/>
                  </a:lnTo>
                  <a:lnTo>
                    <a:pt x="1487" y="1150"/>
                  </a:lnTo>
                  <a:lnTo>
                    <a:pt x="1493" y="1162"/>
                  </a:lnTo>
                  <a:lnTo>
                    <a:pt x="1500" y="1172"/>
                  </a:lnTo>
                  <a:lnTo>
                    <a:pt x="1507" y="1183"/>
                  </a:lnTo>
                  <a:lnTo>
                    <a:pt x="1511" y="1195"/>
                  </a:lnTo>
                  <a:lnTo>
                    <a:pt x="1517" y="1207"/>
                  </a:lnTo>
                  <a:lnTo>
                    <a:pt x="1520" y="1219"/>
                  </a:lnTo>
                  <a:lnTo>
                    <a:pt x="1524" y="1231"/>
                  </a:lnTo>
                  <a:lnTo>
                    <a:pt x="1527" y="1245"/>
                  </a:lnTo>
                  <a:lnTo>
                    <a:pt x="1531" y="1271"/>
                  </a:lnTo>
                  <a:lnTo>
                    <a:pt x="1532" y="1299"/>
                  </a:lnTo>
                  <a:lnTo>
                    <a:pt x="1532" y="1299"/>
                  </a:lnTo>
                  <a:lnTo>
                    <a:pt x="1531" y="1333"/>
                  </a:lnTo>
                  <a:lnTo>
                    <a:pt x="1526" y="1383"/>
                  </a:lnTo>
                  <a:lnTo>
                    <a:pt x="1526" y="1383"/>
                  </a:lnTo>
                  <a:lnTo>
                    <a:pt x="1523" y="1412"/>
                  </a:lnTo>
                  <a:lnTo>
                    <a:pt x="1518" y="1441"/>
                  </a:lnTo>
                  <a:lnTo>
                    <a:pt x="1513" y="1468"/>
                  </a:lnTo>
                  <a:lnTo>
                    <a:pt x="1506" y="1493"/>
                  </a:lnTo>
                  <a:lnTo>
                    <a:pt x="1404" y="1858"/>
                  </a:lnTo>
                  <a:lnTo>
                    <a:pt x="1404" y="1858"/>
                  </a:lnTo>
                  <a:lnTo>
                    <a:pt x="1397" y="1881"/>
                  </a:lnTo>
                  <a:lnTo>
                    <a:pt x="1391" y="1904"/>
                  </a:lnTo>
                  <a:lnTo>
                    <a:pt x="1380" y="1958"/>
                  </a:lnTo>
                  <a:lnTo>
                    <a:pt x="1380" y="1958"/>
                  </a:lnTo>
                  <a:lnTo>
                    <a:pt x="1377" y="1984"/>
                  </a:lnTo>
                  <a:lnTo>
                    <a:pt x="1373" y="2008"/>
                  </a:lnTo>
                  <a:lnTo>
                    <a:pt x="1371" y="2027"/>
                  </a:lnTo>
                  <a:lnTo>
                    <a:pt x="1371" y="2043"/>
                  </a:lnTo>
                  <a:lnTo>
                    <a:pt x="1371" y="2043"/>
                  </a:lnTo>
                  <a:lnTo>
                    <a:pt x="1371" y="2061"/>
                  </a:lnTo>
                  <a:lnTo>
                    <a:pt x="1372" y="2076"/>
                  </a:lnTo>
                  <a:lnTo>
                    <a:pt x="1375" y="2091"/>
                  </a:lnTo>
                  <a:lnTo>
                    <a:pt x="1379" y="2103"/>
                  </a:lnTo>
                  <a:lnTo>
                    <a:pt x="1383" y="2116"/>
                  </a:lnTo>
                  <a:lnTo>
                    <a:pt x="1389" y="2126"/>
                  </a:lnTo>
                  <a:lnTo>
                    <a:pt x="1396" y="2135"/>
                  </a:lnTo>
                  <a:lnTo>
                    <a:pt x="1404" y="2142"/>
                  </a:lnTo>
                  <a:lnTo>
                    <a:pt x="1404" y="2142"/>
                  </a:lnTo>
                  <a:lnTo>
                    <a:pt x="1411" y="2148"/>
                  </a:lnTo>
                  <a:lnTo>
                    <a:pt x="1423" y="2153"/>
                  </a:lnTo>
                  <a:lnTo>
                    <a:pt x="1434" y="2157"/>
                  </a:lnTo>
                  <a:lnTo>
                    <a:pt x="1447" y="2162"/>
                  </a:lnTo>
                  <a:lnTo>
                    <a:pt x="1462" y="2164"/>
                  </a:lnTo>
                  <a:lnTo>
                    <a:pt x="1479" y="2166"/>
                  </a:lnTo>
                  <a:lnTo>
                    <a:pt x="1497" y="2168"/>
                  </a:lnTo>
                  <a:lnTo>
                    <a:pt x="1516" y="2168"/>
                  </a:lnTo>
                  <a:lnTo>
                    <a:pt x="1516" y="2168"/>
                  </a:lnTo>
                  <a:lnTo>
                    <a:pt x="1535" y="2168"/>
                  </a:lnTo>
                  <a:lnTo>
                    <a:pt x="1555" y="2164"/>
                  </a:lnTo>
                  <a:lnTo>
                    <a:pt x="1578" y="2161"/>
                  </a:lnTo>
                  <a:lnTo>
                    <a:pt x="1600" y="2155"/>
                  </a:lnTo>
                  <a:lnTo>
                    <a:pt x="1600" y="2155"/>
                  </a:lnTo>
                  <a:lnTo>
                    <a:pt x="1642" y="2143"/>
                  </a:lnTo>
                  <a:lnTo>
                    <a:pt x="1658" y="2137"/>
                  </a:lnTo>
                  <a:lnTo>
                    <a:pt x="1670" y="2132"/>
                  </a:lnTo>
                  <a:lnTo>
                    <a:pt x="1670" y="2132"/>
                  </a:lnTo>
                  <a:close/>
                  <a:moveTo>
                    <a:pt x="1696" y="603"/>
                  </a:moveTo>
                  <a:lnTo>
                    <a:pt x="1696" y="603"/>
                  </a:lnTo>
                  <a:lnTo>
                    <a:pt x="1695" y="627"/>
                  </a:lnTo>
                  <a:lnTo>
                    <a:pt x="1691" y="649"/>
                  </a:lnTo>
                  <a:lnTo>
                    <a:pt x="1686" y="671"/>
                  </a:lnTo>
                  <a:lnTo>
                    <a:pt x="1678" y="692"/>
                  </a:lnTo>
                  <a:lnTo>
                    <a:pt x="1668" y="711"/>
                  </a:lnTo>
                  <a:lnTo>
                    <a:pt x="1655" y="731"/>
                  </a:lnTo>
                  <a:lnTo>
                    <a:pt x="1641" y="749"/>
                  </a:lnTo>
                  <a:lnTo>
                    <a:pt x="1624" y="765"/>
                  </a:lnTo>
                  <a:lnTo>
                    <a:pt x="1624" y="765"/>
                  </a:lnTo>
                  <a:lnTo>
                    <a:pt x="1605" y="781"/>
                  </a:lnTo>
                  <a:lnTo>
                    <a:pt x="1586" y="795"/>
                  </a:lnTo>
                  <a:lnTo>
                    <a:pt x="1565" y="807"/>
                  </a:lnTo>
                  <a:lnTo>
                    <a:pt x="1544" y="816"/>
                  </a:lnTo>
                  <a:lnTo>
                    <a:pt x="1523" y="823"/>
                  </a:lnTo>
                  <a:lnTo>
                    <a:pt x="1499" y="828"/>
                  </a:lnTo>
                  <a:lnTo>
                    <a:pt x="1475" y="832"/>
                  </a:lnTo>
                  <a:lnTo>
                    <a:pt x="1451" y="833"/>
                  </a:lnTo>
                  <a:lnTo>
                    <a:pt x="1451" y="833"/>
                  </a:lnTo>
                  <a:lnTo>
                    <a:pt x="1426" y="832"/>
                  </a:lnTo>
                  <a:lnTo>
                    <a:pt x="1401" y="828"/>
                  </a:lnTo>
                  <a:lnTo>
                    <a:pt x="1379" y="823"/>
                  </a:lnTo>
                  <a:lnTo>
                    <a:pt x="1356" y="816"/>
                  </a:lnTo>
                  <a:lnTo>
                    <a:pt x="1335" y="807"/>
                  </a:lnTo>
                  <a:lnTo>
                    <a:pt x="1315" y="795"/>
                  </a:lnTo>
                  <a:lnTo>
                    <a:pt x="1296" y="781"/>
                  </a:lnTo>
                  <a:lnTo>
                    <a:pt x="1276" y="765"/>
                  </a:lnTo>
                  <a:lnTo>
                    <a:pt x="1276" y="765"/>
                  </a:lnTo>
                  <a:lnTo>
                    <a:pt x="1260" y="749"/>
                  </a:lnTo>
                  <a:lnTo>
                    <a:pt x="1245" y="731"/>
                  </a:lnTo>
                  <a:lnTo>
                    <a:pt x="1233" y="711"/>
                  </a:lnTo>
                  <a:lnTo>
                    <a:pt x="1222" y="692"/>
                  </a:lnTo>
                  <a:lnTo>
                    <a:pt x="1215" y="671"/>
                  </a:lnTo>
                  <a:lnTo>
                    <a:pt x="1209" y="649"/>
                  </a:lnTo>
                  <a:lnTo>
                    <a:pt x="1206" y="627"/>
                  </a:lnTo>
                  <a:lnTo>
                    <a:pt x="1204" y="603"/>
                  </a:lnTo>
                  <a:lnTo>
                    <a:pt x="1204" y="603"/>
                  </a:lnTo>
                  <a:lnTo>
                    <a:pt x="1206" y="580"/>
                  </a:lnTo>
                  <a:lnTo>
                    <a:pt x="1209" y="557"/>
                  </a:lnTo>
                  <a:lnTo>
                    <a:pt x="1215" y="536"/>
                  </a:lnTo>
                  <a:lnTo>
                    <a:pt x="1222" y="516"/>
                  </a:lnTo>
                  <a:lnTo>
                    <a:pt x="1233" y="495"/>
                  </a:lnTo>
                  <a:lnTo>
                    <a:pt x="1245" y="476"/>
                  </a:lnTo>
                  <a:lnTo>
                    <a:pt x="1260" y="458"/>
                  </a:lnTo>
                  <a:lnTo>
                    <a:pt x="1276" y="441"/>
                  </a:lnTo>
                  <a:lnTo>
                    <a:pt x="1276" y="441"/>
                  </a:lnTo>
                  <a:lnTo>
                    <a:pt x="1296" y="424"/>
                  </a:lnTo>
                  <a:lnTo>
                    <a:pt x="1315" y="411"/>
                  </a:lnTo>
                  <a:lnTo>
                    <a:pt x="1335" y="400"/>
                  </a:lnTo>
                  <a:lnTo>
                    <a:pt x="1356" y="390"/>
                  </a:lnTo>
                  <a:lnTo>
                    <a:pt x="1379" y="383"/>
                  </a:lnTo>
                  <a:lnTo>
                    <a:pt x="1401" y="377"/>
                  </a:lnTo>
                  <a:lnTo>
                    <a:pt x="1426" y="374"/>
                  </a:lnTo>
                  <a:lnTo>
                    <a:pt x="1451" y="373"/>
                  </a:lnTo>
                  <a:lnTo>
                    <a:pt x="1451" y="373"/>
                  </a:lnTo>
                  <a:lnTo>
                    <a:pt x="1475" y="374"/>
                  </a:lnTo>
                  <a:lnTo>
                    <a:pt x="1499" y="377"/>
                  </a:lnTo>
                  <a:lnTo>
                    <a:pt x="1523" y="383"/>
                  </a:lnTo>
                  <a:lnTo>
                    <a:pt x="1544" y="390"/>
                  </a:lnTo>
                  <a:lnTo>
                    <a:pt x="1565" y="400"/>
                  </a:lnTo>
                  <a:lnTo>
                    <a:pt x="1586" y="411"/>
                  </a:lnTo>
                  <a:lnTo>
                    <a:pt x="1605" y="424"/>
                  </a:lnTo>
                  <a:lnTo>
                    <a:pt x="1624" y="441"/>
                  </a:lnTo>
                  <a:lnTo>
                    <a:pt x="1624" y="441"/>
                  </a:lnTo>
                  <a:lnTo>
                    <a:pt x="1641" y="458"/>
                  </a:lnTo>
                  <a:lnTo>
                    <a:pt x="1655" y="476"/>
                  </a:lnTo>
                  <a:lnTo>
                    <a:pt x="1668" y="495"/>
                  </a:lnTo>
                  <a:lnTo>
                    <a:pt x="1678" y="516"/>
                  </a:lnTo>
                  <a:lnTo>
                    <a:pt x="1686" y="536"/>
                  </a:lnTo>
                  <a:lnTo>
                    <a:pt x="1691" y="557"/>
                  </a:lnTo>
                  <a:lnTo>
                    <a:pt x="1695" y="580"/>
                  </a:lnTo>
                  <a:lnTo>
                    <a:pt x="1696" y="603"/>
                  </a:lnTo>
                  <a:lnTo>
                    <a:pt x="1696"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2" name="Grupa 11">
            <a:extLst>
              <a:ext uri="{FF2B5EF4-FFF2-40B4-BE49-F238E27FC236}">
                <a16:creationId xmlns:a16="http://schemas.microsoft.com/office/drawing/2014/main" id="{A0107DE3-45F6-4AA3-94C6-FF7EF0336913}"/>
              </a:ext>
            </a:extLst>
          </p:cNvPr>
          <p:cNvGrpSpPr/>
          <p:nvPr/>
        </p:nvGrpSpPr>
        <p:grpSpPr>
          <a:xfrm>
            <a:off x="3571499" y="3218953"/>
            <a:ext cx="424173" cy="424173"/>
            <a:chOff x="7127875" y="3567113"/>
            <a:chExt cx="674688" cy="674688"/>
          </a:xfrm>
          <a:solidFill>
            <a:schemeClr val="tx1">
              <a:lumMod val="40000"/>
              <a:lumOff val="60000"/>
            </a:schemeClr>
          </a:solidFill>
        </p:grpSpPr>
        <p:sp>
          <p:nvSpPr>
            <p:cNvPr id="13" name="Freeform 13">
              <a:extLst>
                <a:ext uri="{FF2B5EF4-FFF2-40B4-BE49-F238E27FC236}">
                  <a16:creationId xmlns:a16="http://schemas.microsoft.com/office/drawing/2014/main" id="{18C50CCE-C037-411F-A376-78FB9564AE28}"/>
                </a:ext>
              </a:extLst>
            </p:cNvPr>
            <p:cNvSpPr>
              <a:spLocks noEditPoints="1"/>
            </p:cNvSpPr>
            <p:nvPr/>
          </p:nvSpPr>
          <p:spPr bwMode="auto">
            <a:xfrm>
              <a:off x="7127875" y="3567113"/>
              <a:ext cx="674688" cy="674688"/>
            </a:xfrm>
            <a:custGeom>
              <a:avLst/>
              <a:gdLst>
                <a:gd name="T0" fmla="*/ 3371 w 3398"/>
                <a:gd name="T1" fmla="*/ 2002 h 3401"/>
                <a:gd name="T2" fmla="*/ 3265 w 3398"/>
                <a:gd name="T3" fmla="*/ 2362 h 3401"/>
                <a:gd name="T4" fmla="*/ 3085 w 3398"/>
                <a:gd name="T5" fmla="*/ 2685 h 3401"/>
                <a:gd name="T6" fmla="*/ 2842 w 3398"/>
                <a:gd name="T7" fmla="*/ 2958 h 3401"/>
                <a:gd name="T8" fmla="*/ 2545 w 3398"/>
                <a:gd name="T9" fmla="*/ 3175 h 3401"/>
                <a:gd name="T10" fmla="*/ 2204 w 3398"/>
                <a:gd name="T11" fmla="*/ 3324 h 3401"/>
                <a:gd name="T12" fmla="*/ 1829 w 3398"/>
                <a:gd name="T13" fmla="*/ 3396 h 3401"/>
                <a:gd name="T14" fmla="*/ 1483 w 3398"/>
                <a:gd name="T15" fmla="*/ 3387 h 3401"/>
                <a:gd name="T16" fmla="*/ 1115 w 3398"/>
                <a:gd name="T17" fmla="*/ 3297 h 3401"/>
                <a:gd name="T18" fmla="*/ 784 w 3398"/>
                <a:gd name="T19" fmla="*/ 3133 h 3401"/>
                <a:gd name="T20" fmla="*/ 498 w 3398"/>
                <a:gd name="T21" fmla="*/ 2902 h 3401"/>
                <a:gd name="T22" fmla="*/ 268 w 3398"/>
                <a:gd name="T23" fmla="*/ 2616 h 3401"/>
                <a:gd name="T24" fmla="*/ 103 w 3398"/>
                <a:gd name="T25" fmla="*/ 2285 h 3401"/>
                <a:gd name="T26" fmla="*/ 14 w 3398"/>
                <a:gd name="T27" fmla="*/ 1917 h 3401"/>
                <a:gd name="T28" fmla="*/ 5 w 3398"/>
                <a:gd name="T29" fmla="*/ 1570 h 3401"/>
                <a:gd name="T30" fmla="*/ 76 w 3398"/>
                <a:gd name="T31" fmla="*/ 1195 h 3401"/>
                <a:gd name="T32" fmla="*/ 226 w 3398"/>
                <a:gd name="T33" fmla="*/ 854 h 3401"/>
                <a:gd name="T34" fmla="*/ 442 w 3398"/>
                <a:gd name="T35" fmla="*/ 557 h 3401"/>
                <a:gd name="T36" fmla="*/ 716 w 3398"/>
                <a:gd name="T37" fmla="*/ 314 h 3401"/>
                <a:gd name="T38" fmla="*/ 1038 w 3398"/>
                <a:gd name="T39" fmla="*/ 134 h 3401"/>
                <a:gd name="T40" fmla="*/ 1399 w 3398"/>
                <a:gd name="T41" fmla="*/ 27 h 3401"/>
                <a:gd name="T42" fmla="*/ 1743 w 3398"/>
                <a:gd name="T43" fmla="*/ 1 h 3401"/>
                <a:gd name="T44" fmla="*/ 2124 w 3398"/>
                <a:gd name="T45" fmla="*/ 54 h 3401"/>
                <a:gd name="T46" fmla="*/ 2473 w 3398"/>
                <a:gd name="T47" fmla="*/ 186 h 3401"/>
                <a:gd name="T48" fmla="*/ 2780 w 3398"/>
                <a:gd name="T49" fmla="*/ 388 h 3401"/>
                <a:gd name="T50" fmla="*/ 3036 w 3398"/>
                <a:gd name="T51" fmla="*/ 650 h 3401"/>
                <a:gd name="T52" fmla="*/ 3231 w 3398"/>
                <a:gd name="T53" fmla="*/ 963 h 3401"/>
                <a:gd name="T54" fmla="*/ 3354 w 3398"/>
                <a:gd name="T55" fmla="*/ 1316 h 3401"/>
                <a:gd name="T56" fmla="*/ 3398 w 3398"/>
                <a:gd name="T57" fmla="*/ 1700 h 3401"/>
                <a:gd name="T58" fmla="*/ 3217 w 3398"/>
                <a:gd name="T59" fmla="*/ 1466 h 3401"/>
                <a:gd name="T60" fmla="*/ 3128 w 3398"/>
                <a:gd name="T61" fmla="*/ 1136 h 3401"/>
                <a:gd name="T62" fmla="*/ 2972 w 3398"/>
                <a:gd name="T63" fmla="*/ 841 h 3401"/>
                <a:gd name="T64" fmla="*/ 2758 w 3398"/>
                <a:gd name="T65" fmla="*/ 588 h 3401"/>
                <a:gd name="T66" fmla="*/ 2495 w 3398"/>
                <a:gd name="T67" fmla="*/ 386 h 3401"/>
                <a:gd name="T68" fmla="*/ 2192 w 3398"/>
                <a:gd name="T69" fmla="*/ 244 h 3401"/>
                <a:gd name="T70" fmla="*/ 1856 w 3398"/>
                <a:gd name="T71" fmla="*/ 172 h 3401"/>
                <a:gd name="T72" fmla="*/ 1542 w 3398"/>
                <a:gd name="T73" fmla="*/ 172 h 3401"/>
                <a:gd name="T74" fmla="*/ 1206 w 3398"/>
                <a:gd name="T75" fmla="*/ 244 h 3401"/>
                <a:gd name="T76" fmla="*/ 903 w 3398"/>
                <a:gd name="T77" fmla="*/ 386 h 3401"/>
                <a:gd name="T78" fmla="*/ 640 w 3398"/>
                <a:gd name="T79" fmla="*/ 588 h 3401"/>
                <a:gd name="T80" fmla="*/ 426 w 3398"/>
                <a:gd name="T81" fmla="*/ 841 h 3401"/>
                <a:gd name="T82" fmla="*/ 270 w 3398"/>
                <a:gd name="T83" fmla="*/ 1136 h 3401"/>
                <a:gd name="T84" fmla="*/ 181 w 3398"/>
                <a:gd name="T85" fmla="*/ 1466 h 3401"/>
                <a:gd name="T86" fmla="*/ 165 w 3398"/>
                <a:gd name="T87" fmla="*/ 1779 h 3401"/>
                <a:gd name="T88" fmla="*/ 222 w 3398"/>
                <a:gd name="T89" fmla="*/ 2121 h 3401"/>
                <a:gd name="T90" fmla="*/ 349 w 3398"/>
                <a:gd name="T91" fmla="*/ 2433 h 3401"/>
                <a:gd name="T92" fmla="*/ 538 w 3398"/>
                <a:gd name="T93" fmla="*/ 2706 h 3401"/>
                <a:gd name="T94" fmla="*/ 780 w 3398"/>
                <a:gd name="T95" fmla="*/ 2931 h 3401"/>
                <a:gd name="T96" fmla="*/ 1067 w 3398"/>
                <a:gd name="T97" fmla="*/ 3101 h 3401"/>
                <a:gd name="T98" fmla="*/ 1390 w 3398"/>
                <a:gd name="T99" fmla="*/ 3206 h 3401"/>
                <a:gd name="T100" fmla="*/ 1699 w 3398"/>
                <a:gd name="T101" fmla="*/ 3237 h 3401"/>
                <a:gd name="T102" fmla="*/ 2045 w 3398"/>
                <a:gd name="T103" fmla="*/ 3198 h 3401"/>
                <a:gd name="T104" fmla="*/ 2365 w 3398"/>
                <a:gd name="T105" fmla="*/ 3085 h 3401"/>
                <a:gd name="T106" fmla="*/ 2647 w 3398"/>
                <a:gd name="T107" fmla="*/ 2909 h 3401"/>
                <a:gd name="T108" fmla="*/ 2884 w 3398"/>
                <a:gd name="T109" fmla="*/ 2678 h 3401"/>
                <a:gd name="T110" fmla="*/ 3067 w 3398"/>
                <a:gd name="T111" fmla="*/ 2400 h 3401"/>
                <a:gd name="T112" fmla="*/ 3187 w 3398"/>
                <a:gd name="T113" fmla="*/ 2084 h 3401"/>
                <a:gd name="T114" fmla="*/ 3234 w 3398"/>
                <a:gd name="T115" fmla="*/ 1739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8" h="3401">
                  <a:moveTo>
                    <a:pt x="3398" y="1700"/>
                  </a:moveTo>
                  <a:lnTo>
                    <a:pt x="3398" y="1700"/>
                  </a:lnTo>
                  <a:lnTo>
                    <a:pt x="3397" y="1744"/>
                  </a:lnTo>
                  <a:lnTo>
                    <a:pt x="3396" y="1788"/>
                  </a:lnTo>
                  <a:lnTo>
                    <a:pt x="3394" y="1831"/>
                  </a:lnTo>
                  <a:lnTo>
                    <a:pt x="3389" y="1875"/>
                  </a:lnTo>
                  <a:lnTo>
                    <a:pt x="3385" y="1917"/>
                  </a:lnTo>
                  <a:lnTo>
                    <a:pt x="3378" y="1959"/>
                  </a:lnTo>
                  <a:lnTo>
                    <a:pt x="3371" y="2002"/>
                  </a:lnTo>
                  <a:lnTo>
                    <a:pt x="3363" y="2043"/>
                  </a:lnTo>
                  <a:lnTo>
                    <a:pt x="3354" y="2084"/>
                  </a:lnTo>
                  <a:lnTo>
                    <a:pt x="3344" y="2125"/>
                  </a:lnTo>
                  <a:lnTo>
                    <a:pt x="3334" y="2166"/>
                  </a:lnTo>
                  <a:lnTo>
                    <a:pt x="3322" y="2205"/>
                  </a:lnTo>
                  <a:lnTo>
                    <a:pt x="3308" y="2246"/>
                  </a:lnTo>
                  <a:lnTo>
                    <a:pt x="3295" y="2285"/>
                  </a:lnTo>
                  <a:lnTo>
                    <a:pt x="3280" y="2324"/>
                  </a:lnTo>
                  <a:lnTo>
                    <a:pt x="3265" y="2362"/>
                  </a:lnTo>
                  <a:lnTo>
                    <a:pt x="3248" y="2400"/>
                  </a:lnTo>
                  <a:lnTo>
                    <a:pt x="3231" y="2437"/>
                  </a:lnTo>
                  <a:lnTo>
                    <a:pt x="3213" y="2474"/>
                  </a:lnTo>
                  <a:lnTo>
                    <a:pt x="3194" y="2510"/>
                  </a:lnTo>
                  <a:lnTo>
                    <a:pt x="3173" y="2546"/>
                  </a:lnTo>
                  <a:lnTo>
                    <a:pt x="3152" y="2581"/>
                  </a:lnTo>
                  <a:lnTo>
                    <a:pt x="3131" y="2616"/>
                  </a:lnTo>
                  <a:lnTo>
                    <a:pt x="3108" y="2651"/>
                  </a:lnTo>
                  <a:lnTo>
                    <a:pt x="3085" y="2685"/>
                  </a:lnTo>
                  <a:lnTo>
                    <a:pt x="3061" y="2717"/>
                  </a:lnTo>
                  <a:lnTo>
                    <a:pt x="3036" y="2750"/>
                  </a:lnTo>
                  <a:lnTo>
                    <a:pt x="3010" y="2782"/>
                  </a:lnTo>
                  <a:lnTo>
                    <a:pt x="2983" y="2813"/>
                  </a:lnTo>
                  <a:lnTo>
                    <a:pt x="2956" y="2843"/>
                  </a:lnTo>
                  <a:lnTo>
                    <a:pt x="2929" y="2873"/>
                  </a:lnTo>
                  <a:lnTo>
                    <a:pt x="2900" y="2902"/>
                  </a:lnTo>
                  <a:lnTo>
                    <a:pt x="2871" y="2931"/>
                  </a:lnTo>
                  <a:lnTo>
                    <a:pt x="2842" y="2958"/>
                  </a:lnTo>
                  <a:lnTo>
                    <a:pt x="2811" y="2985"/>
                  </a:lnTo>
                  <a:lnTo>
                    <a:pt x="2780" y="3012"/>
                  </a:lnTo>
                  <a:lnTo>
                    <a:pt x="2748" y="3038"/>
                  </a:lnTo>
                  <a:lnTo>
                    <a:pt x="2716" y="3063"/>
                  </a:lnTo>
                  <a:lnTo>
                    <a:pt x="2683" y="3087"/>
                  </a:lnTo>
                  <a:lnTo>
                    <a:pt x="2649" y="3110"/>
                  </a:lnTo>
                  <a:lnTo>
                    <a:pt x="2614" y="3133"/>
                  </a:lnTo>
                  <a:lnTo>
                    <a:pt x="2581" y="3154"/>
                  </a:lnTo>
                  <a:lnTo>
                    <a:pt x="2545" y="3175"/>
                  </a:lnTo>
                  <a:lnTo>
                    <a:pt x="2509" y="3196"/>
                  </a:lnTo>
                  <a:lnTo>
                    <a:pt x="2473" y="3215"/>
                  </a:lnTo>
                  <a:lnTo>
                    <a:pt x="2436" y="3233"/>
                  </a:lnTo>
                  <a:lnTo>
                    <a:pt x="2399" y="3250"/>
                  </a:lnTo>
                  <a:lnTo>
                    <a:pt x="2360" y="3267"/>
                  </a:lnTo>
                  <a:lnTo>
                    <a:pt x="2322" y="3282"/>
                  </a:lnTo>
                  <a:lnTo>
                    <a:pt x="2284" y="3297"/>
                  </a:lnTo>
                  <a:lnTo>
                    <a:pt x="2244" y="3310"/>
                  </a:lnTo>
                  <a:lnTo>
                    <a:pt x="2204" y="3324"/>
                  </a:lnTo>
                  <a:lnTo>
                    <a:pt x="2165" y="3336"/>
                  </a:lnTo>
                  <a:lnTo>
                    <a:pt x="2124" y="3346"/>
                  </a:lnTo>
                  <a:lnTo>
                    <a:pt x="2083" y="3357"/>
                  </a:lnTo>
                  <a:lnTo>
                    <a:pt x="2042" y="3366"/>
                  </a:lnTo>
                  <a:lnTo>
                    <a:pt x="2000" y="3374"/>
                  </a:lnTo>
                  <a:lnTo>
                    <a:pt x="1958" y="3381"/>
                  </a:lnTo>
                  <a:lnTo>
                    <a:pt x="1916" y="3387"/>
                  </a:lnTo>
                  <a:lnTo>
                    <a:pt x="1873" y="3392"/>
                  </a:lnTo>
                  <a:lnTo>
                    <a:pt x="1829" y="3396"/>
                  </a:lnTo>
                  <a:lnTo>
                    <a:pt x="1787" y="3398"/>
                  </a:lnTo>
                  <a:lnTo>
                    <a:pt x="1743" y="3399"/>
                  </a:lnTo>
                  <a:lnTo>
                    <a:pt x="1699" y="3401"/>
                  </a:lnTo>
                  <a:lnTo>
                    <a:pt x="1699" y="3401"/>
                  </a:lnTo>
                  <a:lnTo>
                    <a:pt x="1655" y="3399"/>
                  </a:lnTo>
                  <a:lnTo>
                    <a:pt x="1611" y="3398"/>
                  </a:lnTo>
                  <a:lnTo>
                    <a:pt x="1569" y="3396"/>
                  </a:lnTo>
                  <a:lnTo>
                    <a:pt x="1526" y="3392"/>
                  </a:lnTo>
                  <a:lnTo>
                    <a:pt x="1483" y="3387"/>
                  </a:lnTo>
                  <a:lnTo>
                    <a:pt x="1440" y="3381"/>
                  </a:lnTo>
                  <a:lnTo>
                    <a:pt x="1399" y="3374"/>
                  </a:lnTo>
                  <a:lnTo>
                    <a:pt x="1357" y="3366"/>
                  </a:lnTo>
                  <a:lnTo>
                    <a:pt x="1316" y="3357"/>
                  </a:lnTo>
                  <a:lnTo>
                    <a:pt x="1275" y="3346"/>
                  </a:lnTo>
                  <a:lnTo>
                    <a:pt x="1235" y="3336"/>
                  </a:lnTo>
                  <a:lnTo>
                    <a:pt x="1194" y="3324"/>
                  </a:lnTo>
                  <a:lnTo>
                    <a:pt x="1155" y="3310"/>
                  </a:lnTo>
                  <a:lnTo>
                    <a:pt x="1115" y="3297"/>
                  </a:lnTo>
                  <a:lnTo>
                    <a:pt x="1076" y="3282"/>
                  </a:lnTo>
                  <a:lnTo>
                    <a:pt x="1038" y="3267"/>
                  </a:lnTo>
                  <a:lnTo>
                    <a:pt x="1000" y="3250"/>
                  </a:lnTo>
                  <a:lnTo>
                    <a:pt x="962" y="3233"/>
                  </a:lnTo>
                  <a:lnTo>
                    <a:pt x="925" y="3215"/>
                  </a:lnTo>
                  <a:lnTo>
                    <a:pt x="889" y="3196"/>
                  </a:lnTo>
                  <a:lnTo>
                    <a:pt x="853" y="3175"/>
                  </a:lnTo>
                  <a:lnTo>
                    <a:pt x="818" y="3154"/>
                  </a:lnTo>
                  <a:lnTo>
                    <a:pt x="784" y="3133"/>
                  </a:lnTo>
                  <a:lnTo>
                    <a:pt x="750" y="3110"/>
                  </a:lnTo>
                  <a:lnTo>
                    <a:pt x="716" y="3087"/>
                  </a:lnTo>
                  <a:lnTo>
                    <a:pt x="682" y="3063"/>
                  </a:lnTo>
                  <a:lnTo>
                    <a:pt x="650" y="3038"/>
                  </a:lnTo>
                  <a:lnTo>
                    <a:pt x="618" y="3012"/>
                  </a:lnTo>
                  <a:lnTo>
                    <a:pt x="588" y="2985"/>
                  </a:lnTo>
                  <a:lnTo>
                    <a:pt x="556" y="2958"/>
                  </a:lnTo>
                  <a:lnTo>
                    <a:pt x="527" y="2931"/>
                  </a:lnTo>
                  <a:lnTo>
                    <a:pt x="498" y="2902"/>
                  </a:lnTo>
                  <a:lnTo>
                    <a:pt x="470" y="2873"/>
                  </a:lnTo>
                  <a:lnTo>
                    <a:pt x="442" y="2843"/>
                  </a:lnTo>
                  <a:lnTo>
                    <a:pt x="415" y="2813"/>
                  </a:lnTo>
                  <a:lnTo>
                    <a:pt x="388" y="2782"/>
                  </a:lnTo>
                  <a:lnTo>
                    <a:pt x="363" y="2750"/>
                  </a:lnTo>
                  <a:lnTo>
                    <a:pt x="338" y="2717"/>
                  </a:lnTo>
                  <a:lnTo>
                    <a:pt x="313" y="2685"/>
                  </a:lnTo>
                  <a:lnTo>
                    <a:pt x="291" y="2651"/>
                  </a:lnTo>
                  <a:lnTo>
                    <a:pt x="268" y="2616"/>
                  </a:lnTo>
                  <a:lnTo>
                    <a:pt x="246" y="2581"/>
                  </a:lnTo>
                  <a:lnTo>
                    <a:pt x="226" y="2546"/>
                  </a:lnTo>
                  <a:lnTo>
                    <a:pt x="206" y="2510"/>
                  </a:lnTo>
                  <a:lnTo>
                    <a:pt x="186" y="2474"/>
                  </a:lnTo>
                  <a:lnTo>
                    <a:pt x="168" y="2437"/>
                  </a:lnTo>
                  <a:lnTo>
                    <a:pt x="150" y="2400"/>
                  </a:lnTo>
                  <a:lnTo>
                    <a:pt x="134" y="2362"/>
                  </a:lnTo>
                  <a:lnTo>
                    <a:pt x="118" y="2324"/>
                  </a:lnTo>
                  <a:lnTo>
                    <a:pt x="103" y="2285"/>
                  </a:lnTo>
                  <a:lnTo>
                    <a:pt x="90" y="2246"/>
                  </a:lnTo>
                  <a:lnTo>
                    <a:pt x="76" y="2205"/>
                  </a:lnTo>
                  <a:lnTo>
                    <a:pt x="65" y="2166"/>
                  </a:lnTo>
                  <a:lnTo>
                    <a:pt x="54" y="2125"/>
                  </a:lnTo>
                  <a:lnTo>
                    <a:pt x="44" y="2084"/>
                  </a:lnTo>
                  <a:lnTo>
                    <a:pt x="35" y="2043"/>
                  </a:lnTo>
                  <a:lnTo>
                    <a:pt x="27" y="2002"/>
                  </a:lnTo>
                  <a:lnTo>
                    <a:pt x="20" y="1959"/>
                  </a:lnTo>
                  <a:lnTo>
                    <a:pt x="14" y="1917"/>
                  </a:lnTo>
                  <a:lnTo>
                    <a:pt x="9" y="1875"/>
                  </a:lnTo>
                  <a:lnTo>
                    <a:pt x="5" y="1831"/>
                  </a:lnTo>
                  <a:lnTo>
                    <a:pt x="2" y="1788"/>
                  </a:lnTo>
                  <a:lnTo>
                    <a:pt x="1" y="1744"/>
                  </a:lnTo>
                  <a:lnTo>
                    <a:pt x="0" y="1700"/>
                  </a:lnTo>
                  <a:lnTo>
                    <a:pt x="0" y="1700"/>
                  </a:lnTo>
                  <a:lnTo>
                    <a:pt x="1" y="1656"/>
                  </a:lnTo>
                  <a:lnTo>
                    <a:pt x="2" y="1612"/>
                  </a:lnTo>
                  <a:lnTo>
                    <a:pt x="5" y="1570"/>
                  </a:lnTo>
                  <a:lnTo>
                    <a:pt x="9" y="1527"/>
                  </a:lnTo>
                  <a:lnTo>
                    <a:pt x="14" y="1484"/>
                  </a:lnTo>
                  <a:lnTo>
                    <a:pt x="20" y="1441"/>
                  </a:lnTo>
                  <a:lnTo>
                    <a:pt x="27" y="1400"/>
                  </a:lnTo>
                  <a:lnTo>
                    <a:pt x="35" y="1358"/>
                  </a:lnTo>
                  <a:lnTo>
                    <a:pt x="44" y="1316"/>
                  </a:lnTo>
                  <a:lnTo>
                    <a:pt x="54" y="1276"/>
                  </a:lnTo>
                  <a:lnTo>
                    <a:pt x="65" y="1234"/>
                  </a:lnTo>
                  <a:lnTo>
                    <a:pt x="76" y="1195"/>
                  </a:lnTo>
                  <a:lnTo>
                    <a:pt x="90" y="1155"/>
                  </a:lnTo>
                  <a:lnTo>
                    <a:pt x="103" y="1116"/>
                  </a:lnTo>
                  <a:lnTo>
                    <a:pt x="118" y="1077"/>
                  </a:lnTo>
                  <a:lnTo>
                    <a:pt x="134" y="1038"/>
                  </a:lnTo>
                  <a:lnTo>
                    <a:pt x="150" y="1000"/>
                  </a:lnTo>
                  <a:lnTo>
                    <a:pt x="168" y="963"/>
                  </a:lnTo>
                  <a:lnTo>
                    <a:pt x="186" y="926"/>
                  </a:lnTo>
                  <a:lnTo>
                    <a:pt x="206" y="890"/>
                  </a:lnTo>
                  <a:lnTo>
                    <a:pt x="226" y="854"/>
                  </a:lnTo>
                  <a:lnTo>
                    <a:pt x="246" y="819"/>
                  </a:lnTo>
                  <a:lnTo>
                    <a:pt x="268" y="784"/>
                  </a:lnTo>
                  <a:lnTo>
                    <a:pt x="291" y="749"/>
                  </a:lnTo>
                  <a:lnTo>
                    <a:pt x="313" y="717"/>
                  </a:lnTo>
                  <a:lnTo>
                    <a:pt x="338" y="683"/>
                  </a:lnTo>
                  <a:lnTo>
                    <a:pt x="363" y="650"/>
                  </a:lnTo>
                  <a:lnTo>
                    <a:pt x="388" y="619"/>
                  </a:lnTo>
                  <a:lnTo>
                    <a:pt x="415" y="588"/>
                  </a:lnTo>
                  <a:lnTo>
                    <a:pt x="442" y="557"/>
                  </a:lnTo>
                  <a:lnTo>
                    <a:pt x="470" y="527"/>
                  </a:lnTo>
                  <a:lnTo>
                    <a:pt x="498" y="498"/>
                  </a:lnTo>
                  <a:lnTo>
                    <a:pt x="527" y="470"/>
                  </a:lnTo>
                  <a:lnTo>
                    <a:pt x="556" y="442"/>
                  </a:lnTo>
                  <a:lnTo>
                    <a:pt x="588" y="415"/>
                  </a:lnTo>
                  <a:lnTo>
                    <a:pt x="618" y="388"/>
                  </a:lnTo>
                  <a:lnTo>
                    <a:pt x="651" y="363"/>
                  </a:lnTo>
                  <a:lnTo>
                    <a:pt x="682" y="338"/>
                  </a:lnTo>
                  <a:lnTo>
                    <a:pt x="716" y="314"/>
                  </a:lnTo>
                  <a:lnTo>
                    <a:pt x="750" y="291"/>
                  </a:lnTo>
                  <a:lnTo>
                    <a:pt x="784" y="269"/>
                  </a:lnTo>
                  <a:lnTo>
                    <a:pt x="818" y="246"/>
                  </a:lnTo>
                  <a:lnTo>
                    <a:pt x="853" y="226"/>
                  </a:lnTo>
                  <a:lnTo>
                    <a:pt x="889" y="206"/>
                  </a:lnTo>
                  <a:lnTo>
                    <a:pt x="925" y="186"/>
                  </a:lnTo>
                  <a:lnTo>
                    <a:pt x="962" y="168"/>
                  </a:lnTo>
                  <a:lnTo>
                    <a:pt x="1000" y="150"/>
                  </a:lnTo>
                  <a:lnTo>
                    <a:pt x="1038" y="134"/>
                  </a:lnTo>
                  <a:lnTo>
                    <a:pt x="1076" y="118"/>
                  </a:lnTo>
                  <a:lnTo>
                    <a:pt x="1115" y="103"/>
                  </a:lnTo>
                  <a:lnTo>
                    <a:pt x="1155" y="90"/>
                  </a:lnTo>
                  <a:lnTo>
                    <a:pt x="1194" y="76"/>
                  </a:lnTo>
                  <a:lnTo>
                    <a:pt x="1235" y="65"/>
                  </a:lnTo>
                  <a:lnTo>
                    <a:pt x="1275" y="54"/>
                  </a:lnTo>
                  <a:lnTo>
                    <a:pt x="1316" y="44"/>
                  </a:lnTo>
                  <a:lnTo>
                    <a:pt x="1357" y="35"/>
                  </a:lnTo>
                  <a:lnTo>
                    <a:pt x="1399" y="27"/>
                  </a:lnTo>
                  <a:lnTo>
                    <a:pt x="1440" y="20"/>
                  </a:lnTo>
                  <a:lnTo>
                    <a:pt x="1483" y="14"/>
                  </a:lnTo>
                  <a:lnTo>
                    <a:pt x="1526" y="9"/>
                  </a:lnTo>
                  <a:lnTo>
                    <a:pt x="1569" y="5"/>
                  </a:lnTo>
                  <a:lnTo>
                    <a:pt x="1611" y="2"/>
                  </a:lnTo>
                  <a:lnTo>
                    <a:pt x="1655" y="1"/>
                  </a:lnTo>
                  <a:lnTo>
                    <a:pt x="1699" y="0"/>
                  </a:lnTo>
                  <a:lnTo>
                    <a:pt x="1699" y="0"/>
                  </a:lnTo>
                  <a:lnTo>
                    <a:pt x="1743" y="1"/>
                  </a:lnTo>
                  <a:lnTo>
                    <a:pt x="1787" y="2"/>
                  </a:lnTo>
                  <a:lnTo>
                    <a:pt x="1829" y="5"/>
                  </a:lnTo>
                  <a:lnTo>
                    <a:pt x="1873" y="9"/>
                  </a:lnTo>
                  <a:lnTo>
                    <a:pt x="1915" y="14"/>
                  </a:lnTo>
                  <a:lnTo>
                    <a:pt x="1958" y="20"/>
                  </a:lnTo>
                  <a:lnTo>
                    <a:pt x="2000" y="27"/>
                  </a:lnTo>
                  <a:lnTo>
                    <a:pt x="2042" y="35"/>
                  </a:lnTo>
                  <a:lnTo>
                    <a:pt x="2083" y="44"/>
                  </a:lnTo>
                  <a:lnTo>
                    <a:pt x="2124" y="54"/>
                  </a:lnTo>
                  <a:lnTo>
                    <a:pt x="2165" y="65"/>
                  </a:lnTo>
                  <a:lnTo>
                    <a:pt x="2204" y="76"/>
                  </a:lnTo>
                  <a:lnTo>
                    <a:pt x="2244" y="90"/>
                  </a:lnTo>
                  <a:lnTo>
                    <a:pt x="2284" y="103"/>
                  </a:lnTo>
                  <a:lnTo>
                    <a:pt x="2322" y="118"/>
                  </a:lnTo>
                  <a:lnTo>
                    <a:pt x="2360" y="134"/>
                  </a:lnTo>
                  <a:lnTo>
                    <a:pt x="2399" y="150"/>
                  </a:lnTo>
                  <a:lnTo>
                    <a:pt x="2436" y="168"/>
                  </a:lnTo>
                  <a:lnTo>
                    <a:pt x="2473" y="186"/>
                  </a:lnTo>
                  <a:lnTo>
                    <a:pt x="2509" y="206"/>
                  </a:lnTo>
                  <a:lnTo>
                    <a:pt x="2545" y="226"/>
                  </a:lnTo>
                  <a:lnTo>
                    <a:pt x="2580" y="246"/>
                  </a:lnTo>
                  <a:lnTo>
                    <a:pt x="2614" y="269"/>
                  </a:lnTo>
                  <a:lnTo>
                    <a:pt x="2649" y="291"/>
                  </a:lnTo>
                  <a:lnTo>
                    <a:pt x="2683" y="314"/>
                  </a:lnTo>
                  <a:lnTo>
                    <a:pt x="2716" y="338"/>
                  </a:lnTo>
                  <a:lnTo>
                    <a:pt x="2748" y="363"/>
                  </a:lnTo>
                  <a:lnTo>
                    <a:pt x="2780" y="388"/>
                  </a:lnTo>
                  <a:lnTo>
                    <a:pt x="2811" y="415"/>
                  </a:lnTo>
                  <a:lnTo>
                    <a:pt x="2842" y="442"/>
                  </a:lnTo>
                  <a:lnTo>
                    <a:pt x="2871" y="470"/>
                  </a:lnTo>
                  <a:lnTo>
                    <a:pt x="2900" y="498"/>
                  </a:lnTo>
                  <a:lnTo>
                    <a:pt x="2929" y="527"/>
                  </a:lnTo>
                  <a:lnTo>
                    <a:pt x="2956" y="557"/>
                  </a:lnTo>
                  <a:lnTo>
                    <a:pt x="2983" y="588"/>
                  </a:lnTo>
                  <a:lnTo>
                    <a:pt x="3010" y="619"/>
                  </a:lnTo>
                  <a:lnTo>
                    <a:pt x="3036" y="650"/>
                  </a:lnTo>
                  <a:lnTo>
                    <a:pt x="3061" y="683"/>
                  </a:lnTo>
                  <a:lnTo>
                    <a:pt x="3085" y="717"/>
                  </a:lnTo>
                  <a:lnTo>
                    <a:pt x="3108" y="749"/>
                  </a:lnTo>
                  <a:lnTo>
                    <a:pt x="3131" y="784"/>
                  </a:lnTo>
                  <a:lnTo>
                    <a:pt x="3152" y="819"/>
                  </a:lnTo>
                  <a:lnTo>
                    <a:pt x="3173" y="854"/>
                  </a:lnTo>
                  <a:lnTo>
                    <a:pt x="3194" y="890"/>
                  </a:lnTo>
                  <a:lnTo>
                    <a:pt x="3213" y="926"/>
                  </a:lnTo>
                  <a:lnTo>
                    <a:pt x="3231" y="963"/>
                  </a:lnTo>
                  <a:lnTo>
                    <a:pt x="3248" y="1000"/>
                  </a:lnTo>
                  <a:lnTo>
                    <a:pt x="3265" y="1038"/>
                  </a:lnTo>
                  <a:lnTo>
                    <a:pt x="3280" y="1077"/>
                  </a:lnTo>
                  <a:lnTo>
                    <a:pt x="3295" y="1116"/>
                  </a:lnTo>
                  <a:lnTo>
                    <a:pt x="3308" y="1155"/>
                  </a:lnTo>
                  <a:lnTo>
                    <a:pt x="3322" y="1195"/>
                  </a:lnTo>
                  <a:lnTo>
                    <a:pt x="3334" y="1234"/>
                  </a:lnTo>
                  <a:lnTo>
                    <a:pt x="3344" y="1276"/>
                  </a:lnTo>
                  <a:lnTo>
                    <a:pt x="3354" y="1316"/>
                  </a:lnTo>
                  <a:lnTo>
                    <a:pt x="3363" y="1358"/>
                  </a:lnTo>
                  <a:lnTo>
                    <a:pt x="3371" y="1400"/>
                  </a:lnTo>
                  <a:lnTo>
                    <a:pt x="3378" y="1441"/>
                  </a:lnTo>
                  <a:lnTo>
                    <a:pt x="3385" y="1484"/>
                  </a:lnTo>
                  <a:lnTo>
                    <a:pt x="3389" y="1527"/>
                  </a:lnTo>
                  <a:lnTo>
                    <a:pt x="3394" y="1570"/>
                  </a:lnTo>
                  <a:lnTo>
                    <a:pt x="3396" y="1612"/>
                  </a:lnTo>
                  <a:lnTo>
                    <a:pt x="3397" y="1656"/>
                  </a:lnTo>
                  <a:lnTo>
                    <a:pt x="3398" y="1700"/>
                  </a:lnTo>
                  <a:lnTo>
                    <a:pt x="3398" y="1700"/>
                  </a:lnTo>
                  <a:close/>
                  <a:moveTo>
                    <a:pt x="3235" y="1700"/>
                  </a:moveTo>
                  <a:lnTo>
                    <a:pt x="3235" y="1700"/>
                  </a:lnTo>
                  <a:lnTo>
                    <a:pt x="3234" y="1661"/>
                  </a:lnTo>
                  <a:lnTo>
                    <a:pt x="3233" y="1621"/>
                  </a:lnTo>
                  <a:lnTo>
                    <a:pt x="3231" y="1582"/>
                  </a:lnTo>
                  <a:lnTo>
                    <a:pt x="3227" y="1543"/>
                  </a:lnTo>
                  <a:lnTo>
                    <a:pt x="3223" y="1504"/>
                  </a:lnTo>
                  <a:lnTo>
                    <a:pt x="3217" y="1466"/>
                  </a:lnTo>
                  <a:lnTo>
                    <a:pt x="3211" y="1428"/>
                  </a:lnTo>
                  <a:lnTo>
                    <a:pt x="3204" y="1391"/>
                  </a:lnTo>
                  <a:lnTo>
                    <a:pt x="3196" y="1353"/>
                  </a:lnTo>
                  <a:lnTo>
                    <a:pt x="3187" y="1316"/>
                  </a:lnTo>
                  <a:lnTo>
                    <a:pt x="3177" y="1279"/>
                  </a:lnTo>
                  <a:lnTo>
                    <a:pt x="3166" y="1243"/>
                  </a:lnTo>
                  <a:lnTo>
                    <a:pt x="3154" y="1207"/>
                  </a:lnTo>
                  <a:lnTo>
                    <a:pt x="3142" y="1172"/>
                  </a:lnTo>
                  <a:lnTo>
                    <a:pt x="3128" y="1136"/>
                  </a:lnTo>
                  <a:lnTo>
                    <a:pt x="3114" y="1103"/>
                  </a:lnTo>
                  <a:lnTo>
                    <a:pt x="3099" y="1068"/>
                  </a:lnTo>
                  <a:lnTo>
                    <a:pt x="3083" y="1034"/>
                  </a:lnTo>
                  <a:lnTo>
                    <a:pt x="3067" y="1000"/>
                  </a:lnTo>
                  <a:lnTo>
                    <a:pt x="3050" y="967"/>
                  </a:lnTo>
                  <a:lnTo>
                    <a:pt x="3032" y="935"/>
                  </a:lnTo>
                  <a:lnTo>
                    <a:pt x="3013" y="903"/>
                  </a:lnTo>
                  <a:lnTo>
                    <a:pt x="2993" y="872"/>
                  </a:lnTo>
                  <a:lnTo>
                    <a:pt x="2972" y="841"/>
                  </a:lnTo>
                  <a:lnTo>
                    <a:pt x="2952" y="811"/>
                  </a:lnTo>
                  <a:lnTo>
                    <a:pt x="2929" y="781"/>
                  </a:lnTo>
                  <a:lnTo>
                    <a:pt x="2907" y="751"/>
                  </a:lnTo>
                  <a:lnTo>
                    <a:pt x="2884" y="723"/>
                  </a:lnTo>
                  <a:lnTo>
                    <a:pt x="2861" y="695"/>
                  </a:lnTo>
                  <a:lnTo>
                    <a:pt x="2836" y="667"/>
                  </a:lnTo>
                  <a:lnTo>
                    <a:pt x="2811" y="640"/>
                  </a:lnTo>
                  <a:lnTo>
                    <a:pt x="2785" y="614"/>
                  </a:lnTo>
                  <a:lnTo>
                    <a:pt x="2758" y="588"/>
                  </a:lnTo>
                  <a:lnTo>
                    <a:pt x="2731" y="562"/>
                  </a:lnTo>
                  <a:lnTo>
                    <a:pt x="2704" y="539"/>
                  </a:lnTo>
                  <a:lnTo>
                    <a:pt x="2676" y="515"/>
                  </a:lnTo>
                  <a:lnTo>
                    <a:pt x="2647" y="491"/>
                  </a:lnTo>
                  <a:lnTo>
                    <a:pt x="2618" y="469"/>
                  </a:lnTo>
                  <a:lnTo>
                    <a:pt x="2589" y="448"/>
                  </a:lnTo>
                  <a:lnTo>
                    <a:pt x="2558" y="426"/>
                  </a:lnTo>
                  <a:lnTo>
                    <a:pt x="2527" y="406"/>
                  </a:lnTo>
                  <a:lnTo>
                    <a:pt x="2495" y="386"/>
                  </a:lnTo>
                  <a:lnTo>
                    <a:pt x="2464" y="368"/>
                  </a:lnTo>
                  <a:lnTo>
                    <a:pt x="2431" y="350"/>
                  </a:lnTo>
                  <a:lnTo>
                    <a:pt x="2399" y="332"/>
                  </a:lnTo>
                  <a:lnTo>
                    <a:pt x="2365" y="315"/>
                  </a:lnTo>
                  <a:lnTo>
                    <a:pt x="2331" y="299"/>
                  </a:lnTo>
                  <a:lnTo>
                    <a:pt x="2297" y="284"/>
                  </a:lnTo>
                  <a:lnTo>
                    <a:pt x="2262" y="270"/>
                  </a:lnTo>
                  <a:lnTo>
                    <a:pt x="2228" y="257"/>
                  </a:lnTo>
                  <a:lnTo>
                    <a:pt x="2192" y="244"/>
                  </a:lnTo>
                  <a:lnTo>
                    <a:pt x="2156" y="233"/>
                  </a:lnTo>
                  <a:lnTo>
                    <a:pt x="2120" y="222"/>
                  </a:lnTo>
                  <a:lnTo>
                    <a:pt x="2083" y="212"/>
                  </a:lnTo>
                  <a:lnTo>
                    <a:pt x="2045" y="203"/>
                  </a:lnTo>
                  <a:lnTo>
                    <a:pt x="2008" y="194"/>
                  </a:lnTo>
                  <a:lnTo>
                    <a:pt x="1971" y="188"/>
                  </a:lnTo>
                  <a:lnTo>
                    <a:pt x="1933" y="181"/>
                  </a:lnTo>
                  <a:lnTo>
                    <a:pt x="1895" y="176"/>
                  </a:lnTo>
                  <a:lnTo>
                    <a:pt x="1856" y="172"/>
                  </a:lnTo>
                  <a:lnTo>
                    <a:pt x="1817" y="168"/>
                  </a:lnTo>
                  <a:lnTo>
                    <a:pt x="1778" y="165"/>
                  </a:lnTo>
                  <a:lnTo>
                    <a:pt x="1738" y="164"/>
                  </a:lnTo>
                  <a:lnTo>
                    <a:pt x="1699" y="164"/>
                  </a:lnTo>
                  <a:lnTo>
                    <a:pt x="1699" y="164"/>
                  </a:lnTo>
                  <a:lnTo>
                    <a:pt x="1660" y="164"/>
                  </a:lnTo>
                  <a:lnTo>
                    <a:pt x="1620" y="165"/>
                  </a:lnTo>
                  <a:lnTo>
                    <a:pt x="1581" y="168"/>
                  </a:lnTo>
                  <a:lnTo>
                    <a:pt x="1542" y="172"/>
                  </a:lnTo>
                  <a:lnTo>
                    <a:pt x="1503" y="176"/>
                  </a:lnTo>
                  <a:lnTo>
                    <a:pt x="1465" y="181"/>
                  </a:lnTo>
                  <a:lnTo>
                    <a:pt x="1427" y="188"/>
                  </a:lnTo>
                  <a:lnTo>
                    <a:pt x="1390" y="194"/>
                  </a:lnTo>
                  <a:lnTo>
                    <a:pt x="1353" y="203"/>
                  </a:lnTo>
                  <a:lnTo>
                    <a:pt x="1316" y="212"/>
                  </a:lnTo>
                  <a:lnTo>
                    <a:pt x="1278" y="222"/>
                  </a:lnTo>
                  <a:lnTo>
                    <a:pt x="1242" y="233"/>
                  </a:lnTo>
                  <a:lnTo>
                    <a:pt x="1206" y="244"/>
                  </a:lnTo>
                  <a:lnTo>
                    <a:pt x="1172" y="257"/>
                  </a:lnTo>
                  <a:lnTo>
                    <a:pt x="1136" y="270"/>
                  </a:lnTo>
                  <a:lnTo>
                    <a:pt x="1102" y="284"/>
                  </a:lnTo>
                  <a:lnTo>
                    <a:pt x="1067" y="299"/>
                  </a:lnTo>
                  <a:lnTo>
                    <a:pt x="1033" y="315"/>
                  </a:lnTo>
                  <a:lnTo>
                    <a:pt x="1001" y="332"/>
                  </a:lnTo>
                  <a:lnTo>
                    <a:pt x="967" y="350"/>
                  </a:lnTo>
                  <a:lnTo>
                    <a:pt x="934" y="368"/>
                  </a:lnTo>
                  <a:lnTo>
                    <a:pt x="903" y="386"/>
                  </a:lnTo>
                  <a:lnTo>
                    <a:pt x="871" y="406"/>
                  </a:lnTo>
                  <a:lnTo>
                    <a:pt x="841" y="426"/>
                  </a:lnTo>
                  <a:lnTo>
                    <a:pt x="811" y="448"/>
                  </a:lnTo>
                  <a:lnTo>
                    <a:pt x="780" y="469"/>
                  </a:lnTo>
                  <a:lnTo>
                    <a:pt x="751" y="491"/>
                  </a:lnTo>
                  <a:lnTo>
                    <a:pt x="723" y="515"/>
                  </a:lnTo>
                  <a:lnTo>
                    <a:pt x="695" y="539"/>
                  </a:lnTo>
                  <a:lnTo>
                    <a:pt x="667" y="562"/>
                  </a:lnTo>
                  <a:lnTo>
                    <a:pt x="640" y="588"/>
                  </a:lnTo>
                  <a:lnTo>
                    <a:pt x="614" y="614"/>
                  </a:lnTo>
                  <a:lnTo>
                    <a:pt x="588" y="640"/>
                  </a:lnTo>
                  <a:lnTo>
                    <a:pt x="562" y="667"/>
                  </a:lnTo>
                  <a:lnTo>
                    <a:pt x="538" y="695"/>
                  </a:lnTo>
                  <a:lnTo>
                    <a:pt x="515" y="723"/>
                  </a:lnTo>
                  <a:lnTo>
                    <a:pt x="491" y="751"/>
                  </a:lnTo>
                  <a:lnTo>
                    <a:pt x="469" y="781"/>
                  </a:lnTo>
                  <a:lnTo>
                    <a:pt x="447" y="811"/>
                  </a:lnTo>
                  <a:lnTo>
                    <a:pt x="426" y="841"/>
                  </a:lnTo>
                  <a:lnTo>
                    <a:pt x="406" y="872"/>
                  </a:lnTo>
                  <a:lnTo>
                    <a:pt x="385" y="903"/>
                  </a:lnTo>
                  <a:lnTo>
                    <a:pt x="367" y="935"/>
                  </a:lnTo>
                  <a:lnTo>
                    <a:pt x="349" y="967"/>
                  </a:lnTo>
                  <a:lnTo>
                    <a:pt x="331" y="1000"/>
                  </a:lnTo>
                  <a:lnTo>
                    <a:pt x="315" y="1034"/>
                  </a:lnTo>
                  <a:lnTo>
                    <a:pt x="299" y="1068"/>
                  </a:lnTo>
                  <a:lnTo>
                    <a:pt x="284" y="1103"/>
                  </a:lnTo>
                  <a:lnTo>
                    <a:pt x="270" y="1136"/>
                  </a:lnTo>
                  <a:lnTo>
                    <a:pt x="257" y="1172"/>
                  </a:lnTo>
                  <a:lnTo>
                    <a:pt x="244" y="1207"/>
                  </a:lnTo>
                  <a:lnTo>
                    <a:pt x="233" y="1243"/>
                  </a:lnTo>
                  <a:lnTo>
                    <a:pt x="222" y="1279"/>
                  </a:lnTo>
                  <a:lnTo>
                    <a:pt x="212" y="1316"/>
                  </a:lnTo>
                  <a:lnTo>
                    <a:pt x="203" y="1353"/>
                  </a:lnTo>
                  <a:lnTo>
                    <a:pt x="194" y="1391"/>
                  </a:lnTo>
                  <a:lnTo>
                    <a:pt x="188" y="1428"/>
                  </a:lnTo>
                  <a:lnTo>
                    <a:pt x="181" y="1466"/>
                  </a:lnTo>
                  <a:lnTo>
                    <a:pt x="176" y="1504"/>
                  </a:lnTo>
                  <a:lnTo>
                    <a:pt x="172" y="1543"/>
                  </a:lnTo>
                  <a:lnTo>
                    <a:pt x="168" y="1582"/>
                  </a:lnTo>
                  <a:lnTo>
                    <a:pt x="165" y="1621"/>
                  </a:lnTo>
                  <a:lnTo>
                    <a:pt x="164" y="1661"/>
                  </a:lnTo>
                  <a:lnTo>
                    <a:pt x="164" y="1700"/>
                  </a:lnTo>
                  <a:lnTo>
                    <a:pt x="164" y="1700"/>
                  </a:lnTo>
                  <a:lnTo>
                    <a:pt x="164" y="1739"/>
                  </a:lnTo>
                  <a:lnTo>
                    <a:pt x="165" y="1779"/>
                  </a:lnTo>
                  <a:lnTo>
                    <a:pt x="168" y="1818"/>
                  </a:lnTo>
                  <a:lnTo>
                    <a:pt x="172" y="1858"/>
                  </a:lnTo>
                  <a:lnTo>
                    <a:pt x="176" y="1896"/>
                  </a:lnTo>
                  <a:lnTo>
                    <a:pt x="181" y="1934"/>
                  </a:lnTo>
                  <a:lnTo>
                    <a:pt x="188" y="1972"/>
                  </a:lnTo>
                  <a:lnTo>
                    <a:pt x="194" y="2010"/>
                  </a:lnTo>
                  <a:lnTo>
                    <a:pt x="203" y="2047"/>
                  </a:lnTo>
                  <a:lnTo>
                    <a:pt x="212" y="2084"/>
                  </a:lnTo>
                  <a:lnTo>
                    <a:pt x="222" y="2121"/>
                  </a:lnTo>
                  <a:lnTo>
                    <a:pt x="233" y="2157"/>
                  </a:lnTo>
                  <a:lnTo>
                    <a:pt x="244" y="2193"/>
                  </a:lnTo>
                  <a:lnTo>
                    <a:pt x="257" y="2229"/>
                  </a:lnTo>
                  <a:lnTo>
                    <a:pt x="270" y="2264"/>
                  </a:lnTo>
                  <a:lnTo>
                    <a:pt x="284" y="2299"/>
                  </a:lnTo>
                  <a:lnTo>
                    <a:pt x="299" y="2333"/>
                  </a:lnTo>
                  <a:lnTo>
                    <a:pt x="315" y="2366"/>
                  </a:lnTo>
                  <a:lnTo>
                    <a:pt x="331" y="2400"/>
                  </a:lnTo>
                  <a:lnTo>
                    <a:pt x="349" y="2433"/>
                  </a:lnTo>
                  <a:lnTo>
                    <a:pt x="367" y="2465"/>
                  </a:lnTo>
                  <a:lnTo>
                    <a:pt x="385" y="2497"/>
                  </a:lnTo>
                  <a:lnTo>
                    <a:pt x="406" y="2528"/>
                  </a:lnTo>
                  <a:lnTo>
                    <a:pt x="426" y="2560"/>
                  </a:lnTo>
                  <a:lnTo>
                    <a:pt x="447" y="2590"/>
                  </a:lnTo>
                  <a:lnTo>
                    <a:pt x="469" y="2620"/>
                  </a:lnTo>
                  <a:lnTo>
                    <a:pt x="491" y="2649"/>
                  </a:lnTo>
                  <a:lnTo>
                    <a:pt x="515" y="2678"/>
                  </a:lnTo>
                  <a:lnTo>
                    <a:pt x="538" y="2706"/>
                  </a:lnTo>
                  <a:lnTo>
                    <a:pt x="562" y="2733"/>
                  </a:lnTo>
                  <a:lnTo>
                    <a:pt x="588" y="2760"/>
                  </a:lnTo>
                  <a:lnTo>
                    <a:pt x="614" y="2787"/>
                  </a:lnTo>
                  <a:lnTo>
                    <a:pt x="640" y="2813"/>
                  </a:lnTo>
                  <a:lnTo>
                    <a:pt x="667" y="2838"/>
                  </a:lnTo>
                  <a:lnTo>
                    <a:pt x="695" y="2863"/>
                  </a:lnTo>
                  <a:lnTo>
                    <a:pt x="723" y="2886"/>
                  </a:lnTo>
                  <a:lnTo>
                    <a:pt x="751" y="2909"/>
                  </a:lnTo>
                  <a:lnTo>
                    <a:pt x="780" y="2931"/>
                  </a:lnTo>
                  <a:lnTo>
                    <a:pt x="811" y="2954"/>
                  </a:lnTo>
                  <a:lnTo>
                    <a:pt x="841" y="2974"/>
                  </a:lnTo>
                  <a:lnTo>
                    <a:pt x="871" y="2994"/>
                  </a:lnTo>
                  <a:lnTo>
                    <a:pt x="903" y="3015"/>
                  </a:lnTo>
                  <a:lnTo>
                    <a:pt x="934" y="3034"/>
                  </a:lnTo>
                  <a:lnTo>
                    <a:pt x="967" y="3052"/>
                  </a:lnTo>
                  <a:lnTo>
                    <a:pt x="1001" y="3069"/>
                  </a:lnTo>
                  <a:lnTo>
                    <a:pt x="1033" y="3085"/>
                  </a:lnTo>
                  <a:lnTo>
                    <a:pt x="1067" y="3101"/>
                  </a:lnTo>
                  <a:lnTo>
                    <a:pt x="1102" y="3116"/>
                  </a:lnTo>
                  <a:lnTo>
                    <a:pt x="1136" y="3130"/>
                  </a:lnTo>
                  <a:lnTo>
                    <a:pt x="1172" y="3144"/>
                  </a:lnTo>
                  <a:lnTo>
                    <a:pt x="1206" y="3156"/>
                  </a:lnTo>
                  <a:lnTo>
                    <a:pt x="1242" y="3168"/>
                  </a:lnTo>
                  <a:lnTo>
                    <a:pt x="1278" y="3179"/>
                  </a:lnTo>
                  <a:lnTo>
                    <a:pt x="1316" y="3189"/>
                  </a:lnTo>
                  <a:lnTo>
                    <a:pt x="1353" y="3198"/>
                  </a:lnTo>
                  <a:lnTo>
                    <a:pt x="1390" y="3206"/>
                  </a:lnTo>
                  <a:lnTo>
                    <a:pt x="1427" y="3213"/>
                  </a:lnTo>
                  <a:lnTo>
                    <a:pt x="1465" y="3219"/>
                  </a:lnTo>
                  <a:lnTo>
                    <a:pt x="1503" y="3225"/>
                  </a:lnTo>
                  <a:lnTo>
                    <a:pt x="1542" y="3229"/>
                  </a:lnTo>
                  <a:lnTo>
                    <a:pt x="1581" y="3233"/>
                  </a:lnTo>
                  <a:lnTo>
                    <a:pt x="1620" y="3235"/>
                  </a:lnTo>
                  <a:lnTo>
                    <a:pt x="1660" y="3236"/>
                  </a:lnTo>
                  <a:lnTo>
                    <a:pt x="1699" y="3237"/>
                  </a:lnTo>
                  <a:lnTo>
                    <a:pt x="1699" y="3237"/>
                  </a:lnTo>
                  <a:lnTo>
                    <a:pt x="1738" y="3236"/>
                  </a:lnTo>
                  <a:lnTo>
                    <a:pt x="1778" y="3235"/>
                  </a:lnTo>
                  <a:lnTo>
                    <a:pt x="1817" y="3233"/>
                  </a:lnTo>
                  <a:lnTo>
                    <a:pt x="1856" y="3229"/>
                  </a:lnTo>
                  <a:lnTo>
                    <a:pt x="1895" y="3225"/>
                  </a:lnTo>
                  <a:lnTo>
                    <a:pt x="1933" y="3219"/>
                  </a:lnTo>
                  <a:lnTo>
                    <a:pt x="1971" y="3213"/>
                  </a:lnTo>
                  <a:lnTo>
                    <a:pt x="2008" y="3206"/>
                  </a:lnTo>
                  <a:lnTo>
                    <a:pt x="2045" y="3198"/>
                  </a:lnTo>
                  <a:lnTo>
                    <a:pt x="2083" y="3189"/>
                  </a:lnTo>
                  <a:lnTo>
                    <a:pt x="2120" y="3179"/>
                  </a:lnTo>
                  <a:lnTo>
                    <a:pt x="2156" y="3168"/>
                  </a:lnTo>
                  <a:lnTo>
                    <a:pt x="2192" y="3156"/>
                  </a:lnTo>
                  <a:lnTo>
                    <a:pt x="2228" y="3144"/>
                  </a:lnTo>
                  <a:lnTo>
                    <a:pt x="2262" y="3130"/>
                  </a:lnTo>
                  <a:lnTo>
                    <a:pt x="2297" y="3116"/>
                  </a:lnTo>
                  <a:lnTo>
                    <a:pt x="2331" y="3101"/>
                  </a:lnTo>
                  <a:lnTo>
                    <a:pt x="2365" y="3085"/>
                  </a:lnTo>
                  <a:lnTo>
                    <a:pt x="2399" y="3069"/>
                  </a:lnTo>
                  <a:lnTo>
                    <a:pt x="2431" y="3052"/>
                  </a:lnTo>
                  <a:lnTo>
                    <a:pt x="2464" y="3034"/>
                  </a:lnTo>
                  <a:lnTo>
                    <a:pt x="2495" y="3015"/>
                  </a:lnTo>
                  <a:lnTo>
                    <a:pt x="2527" y="2994"/>
                  </a:lnTo>
                  <a:lnTo>
                    <a:pt x="2558" y="2974"/>
                  </a:lnTo>
                  <a:lnTo>
                    <a:pt x="2589" y="2954"/>
                  </a:lnTo>
                  <a:lnTo>
                    <a:pt x="2618" y="2931"/>
                  </a:lnTo>
                  <a:lnTo>
                    <a:pt x="2647" y="2909"/>
                  </a:lnTo>
                  <a:lnTo>
                    <a:pt x="2676" y="2886"/>
                  </a:lnTo>
                  <a:lnTo>
                    <a:pt x="2704" y="2863"/>
                  </a:lnTo>
                  <a:lnTo>
                    <a:pt x="2731" y="2838"/>
                  </a:lnTo>
                  <a:lnTo>
                    <a:pt x="2758" y="2813"/>
                  </a:lnTo>
                  <a:lnTo>
                    <a:pt x="2785" y="2787"/>
                  </a:lnTo>
                  <a:lnTo>
                    <a:pt x="2811" y="2760"/>
                  </a:lnTo>
                  <a:lnTo>
                    <a:pt x="2836" y="2733"/>
                  </a:lnTo>
                  <a:lnTo>
                    <a:pt x="2861" y="2706"/>
                  </a:lnTo>
                  <a:lnTo>
                    <a:pt x="2884" y="2678"/>
                  </a:lnTo>
                  <a:lnTo>
                    <a:pt x="2907" y="2649"/>
                  </a:lnTo>
                  <a:lnTo>
                    <a:pt x="2929" y="2620"/>
                  </a:lnTo>
                  <a:lnTo>
                    <a:pt x="2952" y="2590"/>
                  </a:lnTo>
                  <a:lnTo>
                    <a:pt x="2972" y="2560"/>
                  </a:lnTo>
                  <a:lnTo>
                    <a:pt x="2993" y="2528"/>
                  </a:lnTo>
                  <a:lnTo>
                    <a:pt x="3013" y="2497"/>
                  </a:lnTo>
                  <a:lnTo>
                    <a:pt x="3032" y="2465"/>
                  </a:lnTo>
                  <a:lnTo>
                    <a:pt x="3050" y="2433"/>
                  </a:lnTo>
                  <a:lnTo>
                    <a:pt x="3067" y="2400"/>
                  </a:lnTo>
                  <a:lnTo>
                    <a:pt x="3083" y="2366"/>
                  </a:lnTo>
                  <a:lnTo>
                    <a:pt x="3099" y="2333"/>
                  </a:lnTo>
                  <a:lnTo>
                    <a:pt x="3114" y="2299"/>
                  </a:lnTo>
                  <a:lnTo>
                    <a:pt x="3128" y="2264"/>
                  </a:lnTo>
                  <a:lnTo>
                    <a:pt x="3142" y="2229"/>
                  </a:lnTo>
                  <a:lnTo>
                    <a:pt x="3154" y="2193"/>
                  </a:lnTo>
                  <a:lnTo>
                    <a:pt x="3166" y="2157"/>
                  </a:lnTo>
                  <a:lnTo>
                    <a:pt x="3177" y="2121"/>
                  </a:lnTo>
                  <a:lnTo>
                    <a:pt x="3187" y="2084"/>
                  </a:lnTo>
                  <a:lnTo>
                    <a:pt x="3196" y="2047"/>
                  </a:lnTo>
                  <a:lnTo>
                    <a:pt x="3204" y="2010"/>
                  </a:lnTo>
                  <a:lnTo>
                    <a:pt x="3211" y="1972"/>
                  </a:lnTo>
                  <a:lnTo>
                    <a:pt x="3217" y="1934"/>
                  </a:lnTo>
                  <a:lnTo>
                    <a:pt x="3223" y="1896"/>
                  </a:lnTo>
                  <a:lnTo>
                    <a:pt x="3227" y="1858"/>
                  </a:lnTo>
                  <a:lnTo>
                    <a:pt x="3231" y="1818"/>
                  </a:lnTo>
                  <a:lnTo>
                    <a:pt x="3233" y="1779"/>
                  </a:lnTo>
                  <a:lnTo>
                    <a:pt x="3234" y="1739"/>
                  </a:lnTo>
                  <a:lnTo>
                    <a:pt x="3235" y="1700"/>
                  </a:lnTo>
                  <a:lnTo>
                    <a:pt x="3235" y="1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 name="Freeform 14">
              <a:extLst>
                <a:ext uri="{FF2B5EF4-FFF2-40B4-BE49-F238E27FC236}">
                  <a16:creationId xmlns:a16="http://schemas.microsoft.com/office/drawing/2014/main" id="{C19A9BF2-7A8B-4ED9-8639-C5CC1BFCB2C8}"/>
                </a:ext>
              </a:extLst>
            </p:cNvPr>
            <p:cNvSpPr>
              <a:spLocks noEditPoints="1"/>
            </p:cNvSpPr>
            <p:nvPr/>
          </p:nvSpPr>
          <p:spPr bwMode="auto">
            <a:xfrm>
              <a:off x="7192963" y="3632201"/>
              <a:ext cx="544513" cy="544513"/>
            </a:xfrm>
            <a:custGeom>
              <a:avLst/>
              <a:gdLst>
                <a:gd name="T0" fmla="*/ 2650 w 2744"/>
                <a:gd name="T1" fmla="*/ 1877 h 2746"/>
                <a:gd name="T2" fmla="*/ 2343 w 2744"/>
                <a:gd name="T3" fmla="*/ 2344 h 2746"/>
                <a:gd name="T4" fmla="*/ 1876 w 2744"/>
                <a:gd name="T5" fmla="*/ 2651 h 2746"/>
                <a:gd name="T6" fmla="*/ 1337 w 2744"/>
                <a:gd name="T7" fmla="*/ 2746 h 2746"/>
                <a:gd name="T8" fmla="*/ 777 w 2744"/>
                <a:gd name="T9" fmla="*/ 2611 h 2746"/>
                <a:gd name="T10" fmla="*/ 335 w 2744"/>
                <a:gd name="T11" fmla="*/ 2272 h 2746"/>
                <a:gd name="T12" fmla="*/ 62 w 2744"/>
                <a:gd name="T13" fmla="*/ 1782 h 2746"/>
                <a:gd name="T14" fmla="*/ 7 w 2744"/>
                <a:gd name="T15" fmla="*/ 1232 h 2746"/>
                <a:gd name="T16" fmla="*/ 182 w 2744"/>
                <a:gd name="T17" fmla="*/ 690 h 2746"/>
                <a:gd name="T18" fmla="*/ 551 w 2744"/>
                <a:gd name="T19" fmla="*/ 272 h 2746"/>
                <a:gd name="T20" fmla="*/ 1063 w 2744"/>
                <a:gd name="T21" fmla="*/ 35 h 2746"/>
                <a:gd name="T22" fmla="*/ 1615 w 2744"/>
                <a:gd name="T23" fmla="*/ 22 h 2746"/>
                <a:gd name="T24" fmla="*/ 2139 w 2744"/>
                <a:gd name="T25" fmla="*/ 234 h 2746"/>
                <a:gd name="T26" fmla="*/ 2528 w 2744"/>
                <a:gd name="T27" fmla="*/ 633 h 2746"/>
                <a:gd name="T28" fmla="*/ 2728 w 2744"/>
                <a:gd name="T29" fmla="*/ 1164 h 2746"/>
                <a:gd name="T30" fmla="*/ 1095 w 2744"/>
                <a:gd name="T31" fmla="*/ 28 h 2746"/>
                <a:gd name="T32" fmla="*/ 578 w 2744"/>
                <a:gd name="T33" fmla="*/ 253 h 2746"/>
                <a:gd name="T34" fmla="*/ 199 w 2744"/>
                <a:gd name="T35" fmla="*/ 661 h 2746"/>
                <a:gd name="T36" fmla="*/ 11 w 2744"/>
                <a:gd name="T37" fmla="*/ 1199 h 2746"/>
                <a:gd name="T38" fmla="*/ 52 w 2744"/>
                <a:gd name="T39" fmla="*/ 1749 h 2746"/>
                <a:gd name="T40" fmla="*/ 314 w 2744"/>
                <a:gd name="T41" fmla="*/ 2246 h 2746"/>
                <a:gd name="T42" fmla="*/ 748 w 2744"/>
                <a:gd name="T43" fmla="*/ 2596 h 2746"/>
                <a:gd name="T44" fmla="*/ 1301 w 2744"/>
                <a:gd name="T45" fmla="*/ 2745 h 2746"/>
                <a:gd name="T46" fmla="*/ 1844 w 2744"/>
                <a:gd name="T47" fmla="*/ 2663 h 2746"/>
                <a:gd name="T48" fmla="*/ 2319 w 2744"/>
                <a:gd name="T49" fmla="*/ 2367 h 2746"/>
                <a:gd name="T50" fmla="*/ 2637 w 2744"/>
                <a:gd name="T51" fmla="*/ 1908 h 2746"/>
                <a:gd name="T52" fmla="*/ 2744 w 2744"/>
                <a:gd name="T53" fmla="*/ 1373 h 2746"/>
                <a:gd name="T54" fmla="*/ 2624 w 2744"/>
                <a:gd name="T55" fmla="*/ 808 h 2746"/>
                <a:gd name="T56" fmla="*/ 2295 w 2744"/>
                <a:gd name="T57" fmla="*/ 357 h 2746"/>
                <a:gd name="T58" fmla="*/ 1813 w 2744"/>
                <a:gd name="T59" fmla="*/ 72 h 2746"/>
                <a:gd name="T60" fmla="*/ 1337 w 2744"/>
                <a:gd name="T61" fmla="*/ 0 h 2746"/>
                <a:gd name="T62" fmla="*/ 777 w 2744"/>
                <a:gd name="T63" fmla="*/ 135 h 2746"/>
                <a:gd name="T64" fmla="*/ 335 w 2744"/>
                <a:gd name="T65" fmla="*/ 475 h 2746"/>
                <a:gd name="T66" fmla="*/ 62 w 2744"/>
                <a:gd name="T67" fmla="*/ 965 h 2746"/>
                <a:gd name="T68" fmla="*/ 7 w 2744"/>
                <a:gd name="T69" fmla="*/ 1514 h 2746"/>
                <a:gd name="T70" fmla="*/ 182 w 2744"/>
                <a:gd name="T71" fmla="*/ 2057 h 2746"/>
                <a:gd name="T72" fmla="*/ 551 w 2744"/>
                <a:gd name="T73" fmla="*/ 2474 h 2746"/>
                <a:gd name="T74" fmla="*/ 1063 w 2744"/>
                <a:gd name="T75" fmla="*/ 2711 h 2746"/>
                <a:gd name="T76" fmla="*/ 1615 w 2744"/>
                <a:gd name="T77" fmla="*/ 2725 h 2746"/>
                <a:gd name="T78" fmla="*/ 2139 w 2744"/>
                <a:gd name="T79" fmla="*/ 2512 h 2746"/>
                <a:gd name="T80" fmla="*/ 2528 w 2744"/>
                <a:gd name="T81" fmla="*/ 2114 h 2746"/>
                <a:gd name="T82" fmla="*/ 2728 w 2744"/>
                <a:gd name="T83" fmla="*/ 1582 h 2746"/>
                <a:gd name="T84" fmla="*/ 2701 w 2744"/>
                <a:gd name="T85" fmla="*/ 1030 h 2746"/>
                <a:gd name="T86" fmla="*/ 2452 w 2744"/>
                <a:gd name="T87" fmla="*/ 526 h 2746"/>
                <a:gd name="T88" fmla="*/ 2027 w 2744"/>
                <a:gd name="T89" fmla="*/ 166 h 2746"/>
                <a:gd name="T90" fmla="*/ 1478 w 2744"/>
                <a:gd name="T91" fmla="*/ 5 h 2746"/>
                <a:gd name="T92" fmla="*/ 1297 w 2744"/>
                <a:gd name="T93" fmla="*/ 2345 h 2746"/>
                <a:gd name="T94" fmla="*/ 1020 w 2744"/>
                <a:gd name="T95" fmla="*/ 2253 h 2746"/>
                <a:gd name="T96" fmla="*/ 960 w 2744"/>
                <a:gd name="T97" fmla="*/ 2019 h 2746"/>
                <a:gd name="T98" fmla="*/ 1117 w 2744"/>
                <a:gd name="T99" fmla="*/ 1310 h 2746"/>
                <a:gd name="T100" fmla="*/ 959 w 2744"/>
                <a:gd name="T101" fmla="*/ 1218 h 2746"/>
                <a:gd name="T102" fmla="*/ 1136 w 2744"/>
                <a:gd name="T103" fmla="*/ 1047 h 2746"/>
                <a:gd name="T104" fmla="*/ 1441 w 2744"/>
                <a:gd name="T105" fmla="*/ 1103 h 2746"/>
                <a:gd name="T106" fmla="*/ 1532 w 2744"/>
                <a:gd name="T107" fmla="*/ 1299 h 2746"/>
                <a:gd name="T108" fmla="*/ 1371 w 2744"/>
                <a:gd name="T109" fmla="*/ 2043 h 2746"/>
                <a:gd name="T110" fmla="*/ 1497 w 2744"/>
                <a:gd name="T111" fmla="*/ 2168 h 2746"/>
                <a:gd name="T112" fmla="*/ 1678 w 2744"/>
                <a:gd name="T113" fmla="*/ 692 h 2746"/>
                <a:gd name="T114" fmla="*/ 1379 w 2744"/>
                <a:gd name="T115" fmla="*/ 823 h 2746"/>
                <a:gd name="T116" fmla="*/ 1209 w 2744"/>
                <a:gd name="T117" fmla="*/ 557 h 2746"/>
                <a:gd name="T118" fmla="*/ 1475 w 2744"/>
                <a:gd name="T119" fmla="*/ 374 h 2746"/>
                <a:gd name="T120" fmla="*/ 1696 w 2744"/>
                <a:gd name="T121" fmla="*/ 603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4" h="2746">
                  <a:moveTo>
                    <a:pt x="2744" y="1373"/>
                  </a:moveTo>
                  <a:lnTo>
                    <a:pt x="2744" y="1373"/>
                  </a:lnTo>
                  <a:lnTo>
                    <a:pt x="2744" y="1409"/>
                  </a:lnTo>
                  <a:lnTo>
                    <a:pt x="2743" y="1444"/>
                  </a:lnTo>
                  <a:lnTo>
                    <a:pt x="2741" y="1479"/>
                  </a:lnTo>
                  <a:lnTo>
                    <a:pt x="2737" y="1514"/>
                  </a:lnTo>
                  <a:lnTo>
                    <a:pt x="2734" y="1549"/>
                  </a:lnTo>
                  <a:lnTo>
                    <a:pt x="2728" y="1582"/>
                  </a:lnTo>
                  <a:lnTo>
                    <a:pt x="2723" y="1616"/>
                  </a:lnTo>
                  <a:lnTo>
                    <a:pt x="2717" y="1650"/>
                  </a:lnTo>
                  <a:lnTo>
                    <a:pt x="2709" y="1684"/>
                  </a:lnTo>
                  <a:lnTo>
                    <a:pt x="2701" y="1716"/>
                  </a:lnTo>
                  <a:lnTo>
                    <a:pt x="2692" y="1749"/>
                  </a:lnTo>
                  <a:lnTo>
                    <a:pt x="2683" y="1782"/>
                  </a:lnTo>
                  <a:lnTo>
                    <a:pt x="2672" y="1813"/>
                  </a:lnTo>
                  <a:lnTo>
                    <a:pt x="2661" y="1846"/>
                  </a:lnTo>
                  <a:lnTo>
                    <a:pt x="2650" y="1877"/>
                  </a:lnTo>
                  <a:lnTo>
                    <a:pt x="2637" y="1908"/>
                  </a:lnTo>
                  <a:lnTo>
                    <a:pt x="2624" y="1938"/>
                  </a:lnTo>
                  <a:lnTo>
                    <a:pt x="2609" y="1968"/>
                  </a:lnTo>
                  <a:lnTo>
                    <a:pt x="2594" y="1999"/>
                  </a:lnTo>
                  <a:lnTo>
                    <a:pt x="2579" y="2028"/>
                  </a:lnTo>
                  <a:lnTo>
                    <a:pt x="2563" y="2057"/>
                  </a:lnTo>
                  <a:lnTo>
                    <a:pt x="2546" y="2085"/>
                  </a:lnTo>
                  <a:lnTo>
                    <a:pt x="2528" y="2114"/>
                  </a:lnTo>
                  <a:lnTo>
                    <a:pt x="2510" y="2141"/>
                  </a:lnTo>
                  <a:lnTo>
                    <a:pt x="2491" y="2169"/>
                  </a:lnTo>
                  <a:lnTo>
                    <a:pt x="2472" y="2195"/>
                  </a:lnTo>
                  <a:lnTo>
                    <a:pt x="2452" y="2222"/>
                  </a:lnTo>
                  <a:lnTo>
                    <a:pt x="2431" y="2246"/>
                  </a:lnTo>
                  <a:lnTo>
                    <a:pt x="2410" y="2272"/>
                  </a:lnTo>
                  <a:lnTo>
                    <a:pt x="2388" y="2297"/>
                  </a:lnTo>
                  <a:lnTo>
                    <a:pt x="2366" y="2321"/>
                  </a:lnTo>
                  <a:lnTo>
                    <a:pt x="2343" y="2344"/>
                  </a:lnTo>
                  <a:lnTo>
                    <a:pt x="2319" y="2367"/>
                  </a:lnTo>
                  <a:lnTo>
                    <a:pt x="2295" y="2389"/>
                  </a:lnTo>
                  <a:lnTo>
                    <a:pt x="2271" y="2412"/>
                  </a:lnTo>
                  <a:lnTo>
                    <a:pt x="2245" y="2433"/>
                  </a:lnTo>
                  <a:lnTo>
                    <a:pt x="2220" y="2453"/>
                  </a:lnTo>
                  <a:lnTo>
                    <a:pt x="2193" y="2474"/>
                  </a:lnTo>
                  <a:lnTo>
                    <a:pt x="2167" y="2493"/>
                  </a:lnTo>
                  <a:lnTo>
                    <a:pt x="2139" y="2512"/>
                  </a:lnTo>
                  <a:lnTo>
                    <a:pt x="2112" y="2530"/>
                  </a:lnTo>
                  <a:lnTo>
                    <a:pt x="2084" y="2548"/>
                  </a:lnTo>
                  <a:lnTo>
                    <a:pt x="2056" y="2565"/>
                  </a:lnTo>
                  <a:lnTo>
                    <a:pt x="2027" y="2581"/>
                  </a:lnTo>
                  <a:lnTo>
                    <a:pt x="1997" y="2596"/>
                  </a:lnTo>
                  <a:lnTo>
                    <a:pt x="1967" y="2611"/>
                  </a:lnTo>
                  <a:lnTo>
                    <a:pt x="1937" y="2626"/>
                  </a:lnTo>
                  <a:lnTo>
                    <a:pt x="1906" y="2639"/>
                  </a:lnTo>
                  <a:lnTo>
                    <a:pt x="1876" y="2651"/>
                  </a:lnTo>
                  <a:lnTo>
                    <a:pt x="1844" y="2663"/>
                  </a:lnTo>
                  <a:lnTo>
                    <a:pt x="1813" y="2674"/>
                  </a:lnTo>
                  <a:lnTo>
                    <a:pt x="1780" y="2685"/>
                  </a:lnTo>
                  <a:lnTo>
                    <a:pt x="1748" y="2694"/>
                  </a:lnTo>
                  <a:lnTo>
                    <a:pt x="1715" y="2703"/>
                  </a:lnTo>
                  <a:lnTo>
                    <a:pt x="1682" y="2711"/>
                  </a:lnTo>
                  <a:lnTo>
                    <a:pt x="1649" y="2719"/>
                  </a:lnTo>
                  <a:lnTo>
                    <a:pt x="1615" y="2725"/>
                  </a:lnTo>
                  <a:lnTo>
                    <a:pt x="1581" y="2730"/>
                  </a:lnTo>
                  <a:lnTo>
                    <a:pt x="1547" y="2736"/>
                  </a:lnTo>
                  <a:lnTo>
                    <a:pt x="1513" y="2739"/>
                  </a:lnTo>
                  <a:lnTo>
                    <a:pt x="1478" y="2743"/>
                  </a:lnTo>
                  <a:lnTo>
                    <a:pt x="1443" y="2745"/>
                  </a:lnTo>
                  <a:lnTo>
                    <a:pt x="1408" y="2746"/>
                  </a:lnTo>
                  <a:lnTo>
                    <a:pt x="1372" y="2746"/>
                  </a:lnTo>
                  <a:lnTo>
                    <a:pt x="1372" y="2746"/>
                  </a:lnTo>
                  <a:lnTo>
                    <a:pt x="1337" y="2746"/>
                  </a:lnTo>
                  <a:lnTo>
                    <a:pt x="1301" y="2745"/>
                  </a:lnTo>
                  <a:lnTo>
                    <a:pt x="1266" y="2743"/>
                  </a:lnTo>
                  <a:lnTo>
                    <a:pt x="1231" y="2739"/>
                  </a:lnTo>
                  <a:lnTo>
                    <a:pt x="1198" y="2736"/>
                  </a:lnTo>
                  <a:lnTo>
                    <a:pt x="1163" y="2730"/>
                  </a:lnTo>
                  <a:lnTo>
                    <a:pt x="1129" y="2725"/>
                  </a:lnTo>
                  <a:lnTo>
                    <a:pt x="1095" y="2719"/>
                  </a:lnTo>
                  <a:lnTo>
                    <a:pt x="1063" y="2711"/>
                  </a:lnTo>
                  <a:lnTo>
                    <a:pt x="1029" y="2703"/>
                  </a:lnTo>
                  <a:lnTo>
                    <a:pt x="996" y="2694"/>
                  </a:lnTo>
                  <a:lnTo>
                    <a:pt x="964" y="2685"/>
                  </a:lnTo>
                  <a:lnTo>
                    <a:pt x="932" y="2674"/>
                  </a:lnTo>
                  <a:lnTo>
                    <a:pt x="901" y="2663"/>
                  </a:lnTo>
                  <a:lnTo>
                    <a:pt x="869" y="2651"/>
                  </a:lnTo>
                  <a:lnTo>
                    <a:pt x="838" y="2639"/>
                  </a:lnTo>
                  <a:lnTo>
                    <a:pt x="807" y="2626"/>
                  </a:lnTo>
                  <a:lnTo>
                    <a:pt x="777" y="2611"/>
                  </a:lnTo>
                  <a:lnTo>
                    <a:pt x="748" y="2596"/>
                  </a:lnTo>
                  <a:lnTo>
                    <a:pt x="719" y="2581"/>
                  </a:lnTo>
                  <a:lnTo>
                    <a:pt x="689" y="2565"/>
                  </a:lnTo>
                  <a:lnTo>
                    <a:pt x="660" y="2548"/>
                  </a:lnTo>
                  <a:lnTo>
                    <a:pt x="632" y="2530"/>
                  </a:lnTo>
                  <a:lnTo>
                    <a:pt x="605" y="2512"/>
                  </a:lnTo>
                  <a:lnTo>
                    <a:pt x="578" y="2493"/>
                  </a:lnTo>
                  <a:lnTo>
                    <a:pt x="551" y="2474"/>
                  </a:lnTo>
                  <a:lnTo>
                    <a:pt x="525" y="2453"/>
                  </a:lnTo>
                  <a:lnTo>
                    <a:pt x="499" y="2433"/>
                  </a:lnTo>
                  <a:lnTo>
                    <a:pt x="475" y="2412"/>
                  </a:lnTo>
                  <a:lnTo>
                    <a:pt x="450" y="2389"/>
                  </a:lnTo>
                  <a:lnTo>
                    <a:pt x="425" y="2367"/>
                  </a:lnTo>
                  <a:lnTo>
                    <a:pt x="401" y="2344"/>
                  </a:lnTo>
                  <a:lnTo>
                    <a:pt x="379" y="2321"/>
                  </a:lnTo>
                  <a:lnTo>
                    <a:pt x="356" y="2297"/>
                  </a:lnTo>
                  <a:lnTo>
                    <a:pt x="335" y="2272"/>
                  </a:lnTo>
                  <a:lnTo>
                    <a:pt x="314" y="2246"/>
                  </a:lnTo>
                  <a:lnTo>
                    <a:pt x="292" y="2222"/>
                  </a:lnTo>
                  <a:lnTo>
                    <a:pt x="272" y="2195"/>
                  </a:lnTo>
                  <a:lnTo>
                    <a:pt x="253" y="2169"/>
                  </a:lnTo>
                  <a:lnTo>
                    <a:pt x="234" y="2141"/>
                  </a:lnTo>
                  <a:lnTo>
                    <a:pt x="216" y="2114"/>
                  </a:lnTo>
                  <a:lnTo>
                    <a:pt x="199" y="2085"/>
                  </a:lnTo>
                  <a:lnTo>
                    <a:pt x="182" y="2057"/>
                  </a:lnTo>
                  <a:lnTo>
                    <a:pt x="165" y="2028"/>
                  </a:lnTo>
                  <a:lnTo>
                    <a:pt x="150" y="1999"/>
                  </a:lnTo>
                  <a:lnTo>
                    <a:pt x="135" y="1968"/>
                  </a:lnTo>
                  <a:lnTo>
                    <a:pt x="121" y="1938"/>
                  </a:lnTo>
                  <a:lnTo>
                    <a:pt x="108" y="1908"/>
                  </a:lnTo>
                  <a:lnTo>
                    <a:pt x="96" y="1877"/>
                  </a:lnTo>
                  <a:lnTo>
                    <a:pt x="83" y="1846"/>
                  </a:lnTo>
                  <a:lnTo>
                    <a:pt x="72" y="1813"/>
                  </a:lnTo>
                  <a:lnTo>
                    <a:pt x="62" y="1782"/>
                  </a:lnTo>
                  <a:lnTo>
                    <a:pt x="52" y="1749"/>
                  </a:lnTo>
                  <a:lnTo>
                    <a:pt x="43" y="1716"/>
                  </a:lnTo>
                  <a:lnTo>
                    <a:pt x="35" y="1684"/>
                  </a:lnTo>
                  <a:lnTo>
                    <a:pt x="28" y="1650"/>
                  </a:lnTo>
                  <a:lnTo>
                    <a:pt x="21" y="1616"/>
                  </a:lnTo>
                  <a:lnTo>
                    <a:pt x="16" y="1582"/>
                  </a:lnTo>
                  <a:lnTo>
                    <a:pt x="11" y="1549"/>
                  </a:lnTo>
                  <a:lnTo>
                    <a:pt x="7" y="1514"/>
                  </a:lnTo>
                  <a:lnTo>
                    <a:pt x="4" y="1479"/>
                  </a:lnTo>
                  <a:lnTo>
                    <a:pt x="2" y="1444"/>
                  </a:lnTo>
                  <a:lnTo>
                    <a:pt x="0" y="1409"/>
                  </a:lnTo>
                  <a:lnTo>
                    <a:pt x="0" y="1373"/>
                  </a:lnTo>
                  <a:lnTo>
                    <a:pt x="0" y="1373"/>
                  </a:lnTo>
                  <a:lnTo>
                    <a:pt x="0" y="1338"/>
                  </a:lnTo>
                  <a:lnTo>
                    <a:pt x="2" y="1302"/>
                  </a:lnTo>
                  <a:lnTo>
                    <a:pt x="4" y="1267"/>
                  </a:lnTo>
                  <a:lnTo>
                    <a:pt x="7" y="1232"/>
                  </a:lnTo>
                  <a:lnTo>
                    <a:pt x="11" y="1199"/>
                  </a:lnTo>
                  <a:lnTo>
                    <a:pt x="16" y="1164"/>
                  </a:lnTo>
                  <a:lnTo>
                    <a:pt x="21" y="1130"/>
                  </a:lnTo>
                  <a:lnTo>
                    <a:pt x="28" y="1096"/>
                  </a:lnTo>
                  <a:lnTo>
                    <a:pt x="35" y="1064"/>
                  </a:lnTo>
                  <a:lnTo>
                    <a:pt x="43" y="1030"/>
                  </a:lnTo>
                  <a:lnTo>
                    <a:pt x="52" y="997"/>
                  </a:lnTo>
                  <a:lnTo>
                    <a:pt x="62" y="965"/>
                  </a:lnTo>
                  <a:lnTo>
                    <a:pt x="72" y="933"/>
                  </a:lnTo>
                  <a:lnTo>
                    <a:pt x="83" y="902"/>
                  </a:lnTo>
                  <a:lnTo>
                    <a:pt x="96" y="870"/>
                  </a:lnTo>
                  <a:lnTo>
                    <a:pt x="108" y="839"/>
                  </a:lnTo>
                  <a:lnTo>
                    <a:pt x="121" y="808"/>
                  </a:lnTo>
                  <a:lnTo>
                    <a:pt x="135" y="778"/>
                  </a:lnTo>
                  <a:lnTo>
                    <a:pt x="150" y="749"/>
                  </a:lnTo>
                  <a:lnTo>
                    <a:pt x="165" y="719"/>
                  </a:lnTo>
                  <a:lnTo>
                    <a:pt x="182" y="690"/>
                  </a:lnTo>
                  <a:lnTo>
                    <a:pt x="199" y="661"/>
                  </a:lnTo>
                  <a:lnTo>
                    <a:pt x="216" y="633"/>
                  </a:lnTo>
                  <a:lnTo>
                    <a:pt x="234" y="606"/>
                  </a:lnTo>
                  <a:lnTo>
                    <a:pt x="253" y="579"/>
                  </a:lnTo>
                  <a:lnTo>
                    <a:pt x="272" y="552"/>
                  </a:lnTo>
                  <a:lnTo>
                    <a:pt x="292" y="526"/>
                  </a:lnTo>
                  <a:lnTo>
                    <a:pt x="314" y="500"/>
                  </a:lnTo>
                  <a:lnTo>
                    <a:pt x="335" y="475"/>
                  </a:lnTo>
                  <a:lnTo>
                    <a:pt x="356" y="450"/>
                  </a:lnTo>
                  <a:lnTo>
                    <a:pt x="379" y="426"/>
                  </a:lnTo>
                  <a:lnTo>
                    <a:pt x="401" y="402"/>
                  </a:lnTo>
                  <a:lnTo>
                    <a:pt x="425" y="379"/>
                  </a:lnTo>
                  <a:lnTo>
                    <a:pt x="450" y="357"/>
                  </a:lnTo>
                  <a:lnTo>
                    <a:pt x="475" y="336"/>
                  </a:lnTo>
                  <a:lnTo>
                    <a:pt x="499" y="314"/>
                  </a:lnTo>
                  <a:lnTo>
                    <a:pt x="525" y="293"/>
                  </a:lnTo>
                  <a:lnTo>
                    <a:pt x="551" y="272"/>
                  </a:lnTo>
                  <a:lnTo>
                    <a:pt x="578" y="253"/>
                  </a:lnTo>
                  <a:lnTo>
                    <a:pt x="605" y="234"/>
                  </a:lnTo>
                  <a:lnTo>
                    <a:pt x="632" y="216"/>
                  </a:lnTo>
                  <a:lnTo>
                    <a:pt x="660" y="199"/>
                  </a:lnTo>
                  <a:lnTo>
                    <a:pt x="689" y="182"/>
                  </a:lnTo>
                  <a:lnTo>
                    <a:pt x="719" y="166"/>
                  </a:lnTo>
                  <a:lnTo>
                    <a:pt x="748" y="150"/>
                  </a:lnTo>
                  <a:lnTo>
                    <a:pt x="777" y="135"/>
                  </a:lnTo>
                  <a:lnTo>
                    <a:pt x="807" y="122"/>
                  </a:lnTo>
                  <a:lnTo>
                    <a:pt x="838" y="108"/>
                  </a:lnTo>
                  <a:lnTo>
                    <a:pt x="869" y="96"/>
                  </a:lnTo>
                  <a:lnTo>
                    <a:pt x="901" y="83"/>
                  </a:lnTo>
                  <a:lnTo>
                    <a:pt x="932" y="72"/>
                  </a:lnTo>
                  <a:lnTo>
                    <a:pt x="964" y="62"/>
                  </a:lnTo>
                  <a:lnTo>
                    <a:pt x="996" y="52"/>
                  </a:lnTo>
                  <a:lnTo>
                    <a:pt x="1029" y="43"/>
                  </a:lnTo>
                  <a:lnTo>
                    <a:pt x="1063" y="35"/>
                  </a:lnTo>
                  <a:lnTo>
                    <a:pt x="1095" y="28"/>
                  </a:lnTo>
                  <a:lnTo>
                    <a:pt x="1129" y="22"/>
                  </a:lnTo>
                  <a:lnTo>
                    <a:pt x="1163" y="16"/>
                  </a:lnTo>
                  <a:lnTo>
                    <a:pt x="1198" y="11"/>
                  </a:lnTo>
                  <a:lnTo>
                    <a:pt x="1231" y="7"/>
                  </a:lnTo>
                  <a:lnTo>
                    <a:pt x="1266" y="5"/>
                  </a:lnTo>
                  <a:lnTo>
                    <a:pt x="1301" y="2"/>
                  </a:lnTo>
                  <a:lnTo>
                    <a:pt x="1337" y="0"/>
                  </a:lnTo>
                  <a:lnTo>
                    <a:pt x="1372" y="0"/>
                  </a:lnTo>
                  <a:lnTo>
                    <a:pt x="1372" y="0"/>
                  </a:lnTo>
                  <a:lnTo>
                    <a:pt x="1408" y="0"/>
                  </a:lnTo>
                  <a:lnTo>
                    <a:pt x="1443" y="2"/>
                  </a:lnTo>
                  <a:lnTo>
                    <a:pt x="1478" y="5"/>
                  </a:lnTo>
                  <a:lnTo>
                    <a:pt x="1513" y="7"/>
                  </a:lnTo>
                  <a:lnTo>
                    <a:pt x="1547" y="11"/>
                  </a:lnTo>
                  <a:lnTo>
                    <a:pt x="1581" y="16"/>
                  </a:lnTo>
                  <a:lnTo>
                    <a:pt x="1615" y="22"/>
                  </a:lnTo>
                  <a:lnTo>
                    <a:pt x="1649" y="28"/>
                  </a:lnTo>
                  <a:lnTo>
                    <a:pt x="1682" y="35"/>
                  </a:lnTo>
                  <a:lnTo>
                    <a:pt x="1715" y="43"/>
                  </a:lnTo>
                  <a:lnTo>
                    <a:pt x="1748" y="52"/>
                  </a:lnTo>
                  <a:lnTo>
                    <a:pt x="1780" y="62"/>
                  </a:lnTo>
                  <a:lnTo>
                    <a:pt x="1813" y="72"/>
                  </a:lnTo>
                  <a:lnTo>
                    <a:pt x="1844" y="83"/>
                  </a:lnTo>
                  <a:lnTo>
                    <a:pt x="1876" y="96"/>
                  </a:lnTo>
                  <a:lnTo>
                    <a:pt x="1906" y="108"/>
                  </a:lnTo>
                  <a:lnTo>
                    <a:pt x="1937" y="122"/>
                  </a:lnTo>
                  <a:lnTo>
                    <a:pt x="1967" y="135"/>
                  </a:lnTo>
                  <a:lnTo>
                    <a:pt x="1997" y="150"/>
                  </a:lnTo>
                  <a:lnTo>
                    <a:pt x="2027" y="166"/>
                  </a:lnTo>
                  <a:lnTo>
                    <a:pt x="2056" y="182"/>
                  </a:lnTo>
                  <a:lnTo>
                    <a:pt x="2084" y="199"/>
                  </a:lnTo>
                  <a:lnTo>
                    <a:pt x="2112" y="216"/>
                  </a:lnTo>
                  <a:lnTo>
                    <a:pt x="2139" y="234"/>
                  </a:lnTo>
                  <a:lnTo>
                    <a:pt x="2167" y="253"/>
                  </a:lnTo>
                  <a:lnTo>
                    <a:pt x="2193" y="272"/>
                  </a:lnTo>
                  <a:lnTo>
                    <a:pt x="2220" y="293"/>
                  </a:lnTo>
                  <a:lnTo>
                    <a:pt x="2245" y="314"/>
                  </a:lnTo>
                  <a:lnTo>
                    <a:pt x="2271" y="336"/>
                  </a:lnTo>
                  <a:lnTo>
                    <a:pt x="2295" y="357"/>
                  </a:lnTo>
                  <a:lnTo>
                    <a:pt x="2319" y="379"/>
                  </a:lnTo>
                  <a:lnTo>
                    <a:pt x="2343" y="402"/>
                  </a:lnTo>
                  <a:lnTo>
                    <a:pt x="2366" y="426"/>
                  </a:lnTo>
                  <a:lnTo>
                    <a:pt x="2388" y="450"/>
                  </a:lnTo>
                  <a:lnTo>
                    <a:pt x="2410" y="475"/>
                  </a:lnTo>
                  <a:lnTo>
                    <a:pt x="2431" y="500"/>
                  </a:lnTo>
                  <a:lnTo>
                    <a:pt x="2452" y="526"/>
                  </a:lnTo>
                  <a:lnTo>
                    <a:pt x="2472" y="552"/>
                  </a:lnTo>
                  <a:lnTo>
                    <a:pt x="2491" y="579"/>
                  </a:lnTo>
                  <a:lnTo>
                    <a:pt x="2510" y="606"/>
                  </a:lnTo>
                  <a:lnTo>
                    <a:pt x="2528" y="633"/>
                  </a:lnTo>
                  <a:lnTo>
                    <a:pt x="2546" y="661"/>
                  </a:lnTo>
                  <a:lnTo>
                    <a:pt x="2563" y="690"/>
                  </a:lnTo>
                  <a:lnTo>
                    <a:pt x="2579" y="719"/>
                  </a:lnTo>
                  <a:lnTo>
                    <a:pt x="2594" y="749"/>
                  </a:lnTo>
                  <a:lnTo>
                    <a:pt x="2609" y="778"/>
                  </a:lnTo>
                  <a:lnTo>
                    <a:pt x="2624" y="808"/>
                  </a:lnTo>
                  <a:lnTo>
                    <a:pt x="2637" y="839"/>
                  </a:lnTo>
                  <a:lnTo>
                    <a:pt x="2650" y="870"/>
                  </a:lnTo>
                  <a:lnTo>
                    <a:pt x="2661" y="902"/>
                  </a:lnTo>
                  <a:lnTo>
                    <a:pt x="2672" y="933"/>
                  </a:lnTo>
                  <a:lnTo>
                    <a:pt x="2683" y="965"/>
                  </a:lnTo>
                  <a:lnTo>
                    <a:pt x="2692" y="997"/>
                  </a:lnTo>
                  <a:lnTo>
                    <a:pt x="2701" y="1030"/>
                  </a:lnTo>
                  <a:lnTo>
                    <a:pt x="2709" y="1064"/>
                  </a:lnTo>
                  <a:lnTo>
                    <a:pt x="2717" y="1096"/>
                  </a:lnTo>
                  <a:lnTo>
                    <a:pt x="2723" y="1130"/>
                  </a:lnTo>
                  <a:lnTo>
                    <a:pt x="2728" y="1164"/>
                  </a:lnTo>
                  <a:lnTo>
                    <a:pt x="2734" y="1199"/>
                  </a:lnTo>
                  <a:lnTo>
                    <a:pt x="2737" y="1232"/>
                  </a:lnTo>
                  <a:lnTo>
                    <a:pt x="2741" y="1267"/>
                  </a:lnTo>
                  <a:lnTo>
                    <a:pt x="2743" y="1302"/>
                  </a:lnTo>
                  <a:lnTo>
                    <a:pt x="2744" y="1338"/>
                  </a:lnTo>
                  <a:lnTo>
                    <a:pt x="2744" y="1373"/>
                  </a:lnTo>
                  <a:lnTo>
                    <a:pt x="2744" y="1373"/>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670" y="2132"/>
                  </a:moveTo>
                  <a:lnTo>
                    <a:pt x="1642" y="2245"/>
                  </a:lnTo>
                  <a:lnTo>
                    <a:pt x="1642" y="2245"/>
                  </a:lnTo>
                  <a:lnTo>
                    <a:pt x="1531" y="2288"/>
                  </a:lnTo>
                  <a:lnTo>
                    <a:pt x="1444" y="2320"/>
                  </a:lnTo>
                  <a:lnTo>
                    <a:pt x="1444" y="2320"/>
                  </a:lnTo>
                  <a:lnTo>
                    <a:pt x="1426" y="2325"/>
                  </a:lnTo>
                  <a:lnTo>
                    <a:pt x="1406" y="2331"/>
                  </a:lnTo>
                  <a:lnTo>
                    <a:pt x="1386" y="2335"/>
                  </a:lnTo>
                  <a:lnTo>
                    <a:pt x="1365" y="2339"/>
                  </a:lnTo>
                  <a:lnTo>
                    <a:pt x="1343" y="2342"/>
                  </a:lnTo>
                  <a:lnTo>
                    <a:pt x="1320" y="2344"/>
                  </a:lnTo>
                  <a:lnTo>
                    <a:pt x="1297" y="2345"/>
                  </a:lnTo>
                  <a:lnTo>
                    <a:pt x="1273" y="2345"/>
                  </a:lnTo>
                  <a:lnTo>
                    <a:pt x="1273" y="2345"/>
                  </a:lnTo>
                  <a:lnTo>
                    <a:pt x="1237" y="2344"/>
                  </a:lnTo>
                  <a:lnTo>
                    <a:pt x="1202" y="2341"/>
                  </a:lnTo>
                  <a:lnTo>
                    <a:pt x="1170" y="2335"/>
                  </a:lnTo>
                  <a:lnTo>
                    <a:pt x="1155" y="2332"/>
                  </a:lnTo>
                  <a:lnTo>
                    <a:pt x="1139" y="2327"/>
                  </a:lnTo>
                  <a:lnTo>
                    <a:pt x="1126" y="2323"/>
                  </a:lnTo>
                  <a:lnTo>
                    <a:pt x="1111" y="2317"/>
                  </a:lnTo>
                  <a:lnTo>
                    <a:pt x="1099" y="2311"/>
                  </a:lnTo>
                  <a:lnTo>
                    <a:pt x="1085" y="2304"/>
                  </a:lnTo>
                  <a:lnTo>
                    <a:pt x="1073" y="2297"/>
                  </a:lnTo>
                  <a:lnTo>
                    <a:pt x="1062" y="2289"/>
                  </a:lnTo>
                  <a:lnTo>
                    <a:pt x="1050" y="2281"/>
                  </a:lnTo>
                  <a:lnTo>
                    <a:pt x="1040" y="2272"/>
                  </a:lnTo>
                  <a:lnTo>
                    <a:pt x="1040" y="2272"/>
                  </a:lnTo>
                  <a:lnTo>
                    <a:pt x="1020" y="2253"/>
                  </a:lnTo>
                  <a:lnTo>
                    <a:pt x="1011" y="2243"/>
                  </a:lnTo>
                  <a:lnTo>
                    <a:pt x="1003" y="2233"/>
                  </a:lnTo>
                  <a:lnTo>
                    <a:pt x="996" y="2223"/>
                  </a:lnTo>
                  <a:lnTo>
                    <a:pt x="989" y="2211"/>
                  </a:lnTo>
                  <a:lnTo>
                    <a:pt x="983" y="2200"/>
                  </a:lnTo>
                  <a:lnTo>
                    <a:pt x="977" y="2189"/>
                  </a:lnTo>
                  <a:lnTo>
                    <a:pt x="973" y="2178"/>
                  </a:lnTo>
                  <a:lnTo>
                    <a:pt x="968" y="2165"/>
                  </a:lnTo>
                  <a:lnTo>
                    <a:pt x="965" y="2153"/>
                  </a:lnTo>
                  <a:lnTo>
                    <a:pt x="962" y="2141"/>
                  </a:lnTo>
                  <a:lnTo>
                    <a:pt x="959" y="2127"/>
                  </a:lnTo>
                  <a:lnTo>
                    <a:pt x="958" y="2114"/>
                  </a:lnTo>
                  <a:lnTo>
                    <a:pt x="957" y="2087"/>
                  </a:lnTo>
                  <a:lnTo>
                    <a:pt x="957" y="2087"/>
                  </a:lnTo>
                  <a:lnTo>
                    <a:pt x="957" y="2064"/>
                  </a:lnTo>
                  <a:lnTo>
                    <a:pt x="958" y="2042"/>
                  </a:lnTo>
                  <a:lnTo>
                    <a:pt x="960" y="2019"/>
                  </a:lnTo>
                  <a:lnTo>
                    <a:pt x="963" y="1997"/>
                  </a:lnTo>
                  <a:lnTo>
                    <a:pt x="963" y="1997"/>
                  </a:lnTo>
                  <a:lnTo>
                    <a:pt x="966" y="1973"/>
                  </a:lnTo>
                  <a:lnTo>
                    <a:pt x="971" y="1948"/>
                  </a:lnTo>
                  <a:lnTo>
                    <a:pt x="983" y="1893"/>
                  </a:lnTo>
                  <a:lnTo>
                    <a:pt x="1086" y="1527"/>
                  </a:lnTo>
                  <a:lnTo>
                    <a:pt x="1086" y="1527"/>
                  </a:lnTo>
                  <a:lnTo>
                    <a:pt x="1099" y="1477"/>
                  </a:lnTo>
                  <a:lnTo>
                    <a:pt x="1109" y="1428"/>
                  </a:lnTo>
                  <a:lnTo>
                    <a:pt x="1109" y="1428"/>
                  </a:lnTo>
                  <a:lnTo>
                    <a:pt x="1113" y="1406"/>
                  </a:lnTo>
                  <a:lnTo>
                    <a:pt x="1117" y="1383"/>
                  </a:lnTo>
                  <a:lnTo>
                    <a:pt x="1118" y="1362"/>
                  </a:lnTo>
                  <a:lnTo>
                    <a:pt x="1119" y="1343"/>
                  </a:lnTo>
                  <a:lnTo>
                    <a:pt x="1119" y="1343"/>
                  </a:lnTo>
                  <a:lnTo>
                    <a:pt x="1118" y="1326"/>
                  </a:lnTo>
                  <a:lnTo>
                    <a:pt x="1117" y="1310"/>
                  </a:lnTo>
                  <a:lnTo>
                    <a:pt x="1114" y="1295"/>
                  </a:lnTo>
                  <a:lnTo>
                    <a:pt x="1111" y="1283"/>
                  </a:lnTo>
                  <a:lnTo>
                    <a:pt x="1108" y="1272"/>
                  </a:lnTo>
                  <a:lnTo>
                    <a:pt x="1102" y="1262"/>
                  </a:lnTo>
                  <a:lnTo>
                    <a:pt x="1096" y="1253"/>
                  </a:lnTo>
                  <a:lnTo>
                    <a:pt x="1090" y="1245"/>
                  </a:lnTo>
                  <a:lnTo>
                    <a:pt x="1090" y="1245"/>
                  </a:lnTo>
                  <a:lnTo>
                    <a:pt x="1082" y="1238"/>
                  </a:lnTo>
                  <a:lnTo>
                    <a:pt x="1072" y="1232"/>
                  </a:lnTo>
                  <a:lnTo>
                    <a:pt x="1061" y="1228"/>
                  </a:lnTo>
                  <a:lnTo>
                    <a:pt x="1048" y="1225"/>
                  </a:lnTo>
                  <a:lnTo>
                    <a:pt x="1032" y="1221"/>
                  </a:lnTo>
                  <a:lnTo>
                    <a:pt x="1017" y="1219"/>
                  </a:lnTo>
                  <a:lnTo>
                    <a:pt x="999" y="1218"/>
                  </a:lnTo>
                  <a:lnTo>
                    <a:pt x="980" y="1218"/>
                  </a:lnTo>
                  <a:lnTo>
                    <a:pt x="980" y="1218"/>
                  </a:lnTo>
                  <a:lnTo>
                    <a:pt x="959" y="1218"/>
                  </a:lnTo>
                  <a:lnTo>
                    <a:pt x="938" y="1220"/>
                  </a:lnTo>
                  <a:lnTo>
                    <a:pt x="918" y="1225"/>
                  </a:lnTo>
                  <a:lnTo>
                    <a:pt x="896" y="1230"/>
                  </a:lnTo>
                  <a:lnTo>
                    <a:pt x="896" y="1230"/>
                  </a:lnTo>
                  <a:lnTo>
                    <a:pt x="857" y="1243"/>
                  </a:lnTo>
                  <a:lnTo>
                    <a:pt x="824" y="1254"/>
                  </a:lnTo>
                  <a:lnTo>
                    <a:pt x="851" y="1140"/>
                  </a:lnTo>
                  <a:lnTo>
                    <a:pt x="851" y="1140"/>
                  </a:lnTo>
                  <a:lnTo>
                    <a:pt x="902" y="1121"/>
                  </a:lnTo>
                  <a:lnTo>
                    <a:pt x="951" y="1102"/>
                  </a:lnTo>
                  <a:lnTo>
                    <a:pt x="999" y="1085"/>
                  </a:lnTo>
                  <a:lnTo>
                    <a:pt x="1046" y="1069"/>
                  </a:lnTo>
                  <a:lnTo>
                    <a:pt x="1046" y="1069"/>
                  </a:lnTo>
                  <a:lnTo>
                    <a:pt x="1069" y="1062"/>
                  </a:lnTo>
                  <a:lnTo>
                    <a:pt x="1092" y="1057"/>
                  </a:lnTo>
                  <a:lnTo>
                    <a:pt x="1114" y="1051"/>
                  </a:lnTo>
                  <a:lnTo>
                    <a:pt x="1136" y="1047"/>
                  </a:lnTo>
                  <a:lnTo>
                    <a:pt x="1158" y="1044"/>
                  </a:lnTo>
                  <a:lnTo>
                    <a:pt x="1180" y="1042"/>
                  </a:lnTo>
                  <a:lnTo>
                    <a:pt x="1201" y="1040"/>
                  </a:lnTo>
                  <a:lnTo>
                    <a:pt x="1221" y="1040"/>
                  </a:lnTo>
                  <a:lnTo>
                    <a:pt x="1221" y="1040"/>
                  </a:lnTo>
                  <a:lnTo>
                    <a:pt x="1257" y="1041"/>
                  </a:lnTo>
                  <a:lnTo>
                    <a:pt x="1292" y="1044"/>
                  </a:lnTo>
                  <a:lnTo>
                    <a:pt x="1324" y="1050"/>
                  </a:lnTo>
                  <a:lnTo>
                    <a:pt x="1338" y="1053"/>
                  </a:lnTo>
                  <a:lnTo>
                    <a:pt x="1353" y="1058"/>
                  </a:lnTo>
                  <a:lnTo>
                    <a:pt x="1368" y="1062"/>
                  </a:lnTo>
                  <a:lnTo>
                    <a:pt x="1381" y="1068"/>
                  </a:lnTo>
                  <a:lnTo>
                    <a:pt x="1395" y="1074"/>
                  </a:lnTo>
                  <a:lnTo>
                    <a:pt x="1407" y="1080"/>
                  </a:lnTo>
                  <a:lnTo>
                    <a:pt x="1418" y="1087"/>
                  </a:lnTo>
                  <a:lnTo>
                    <a:pt x="1431" y="1095"/>
                  </a:lnTo>
                  <a:lnTo>
                    <a:pt x="1441" y="1103"/>
                  </a:lnTo>
                  <a:lnTo>
                    <a:pt x="1452" y="1112"/>
                  </a:lnTo>
                  <a:lnTo>
                    <a:pt x="1452" y="1112"/>
                  </a:lnTo>
                  <a:lnTo>
                    <a:pt x="1461" y="1121"/>
                  </a:lnTo>
                  <a:lnTo>
                    <a:pt x="1470" y="1131"/>
                  </a:lnTo>
                  <a:lnTo>
                    <a:pt x="1479" y="1140"/>
                  </a:lnTo>
                  <a:lnTo>
                    <a:pt x="1487" y="1150"/>
                  </a:lnTo>
                  <a:lnTo>
                    <a:pt x="1493" y="1162"/>
                  </a:lnTo>
                  <a:lnTo>
                    <a:pt x="1500" y="1172"/>
                  </a:lnTo>
                  <a:lnTo>
                    <a:pt x="1507" y="1183"/>
                  </a:lnTo>
                  <a:lnTo>
                    <a:pt x="1511" y="1195"/>
                  </a:lnTo>
                  <a:lnTo>
                    <a:pt x="1517" y="1207"/>
                  </a:lnTo>
                  <a:lnTo>
                    <a:pt x="1520" y="1219"/>
                  </a:lnTo>
                  <a:lnTo>
                    <a:pt x="1524" y="1231"/>
                  </a:lnTo>
                  <a:lnTo>
                    <a:pt x="1527" y="1245"/>
                  </a:lnTo>
                  <a:lnTo>
                    <a:pt x="1531" y="1271"/>
                  </a:lnTo>
                  <a:lnTo>
                    <a:pt x="1532" y="1299"/>
                  </a:lnTo>
                  <a:lnTo>
                    <a:pt x="1532" y="1299"/>
                  </a:lnTo>
                  <a:lnTo>
                    <a:pt x="1531" y="1333"/>
                  </a:lnTo>
                  <a:lnTo>
                    <a:pt x="1526" y="1383"/>
                  </a:lnTo>
                  <a:lnTo>
                    <a:pt x="1526" y="1383"/>
                  </a:lnTo>
                  <a:lnTo>
                    <a:pt x="1523" y="1412"/>
                  </a:lnTo>
                  <a:lnTo>
                    <a:pt x="1518" y="1441"/>
                  </a:lnTo>
                  <a:lnTo>
                    <a:pt x="1513" y="1468"/>
                  </a:lnTo>
                  <a:lnTo>
                    <a:pt x="1506" y="1493"/>
                  </a:lnTo>
                  <a:lnTo>
                    <a:pt x="1404" y="1858"/>
                  </a:lnTo>
                  <a:lnTo>
                    <a:pt x="1404" y="1858"/>
                  </a:lnTo>
                  <a:lnTo>
                    <a:pt x="1397" y="1881"/>
                  </a:lnTo>
                  <a:lnTo>
                    <a:pt x="1391" y="1904"/>
                  </a:lnTo>
                  <a:lnTo>
                    <a:pt x="1380" y="1958"/>
                  </a:lnTo>
                  <a:lnTo>
                    <a:pt x="1380" y="1958"/>
                  </a:lnTo>
                  <a:lnTo>
                    <a:pt x="1377" y="1984"/>
                  </a:lnTo>
                  <a:lnTo>
                    <a:pt x="1373" y="2008"/>
                  </a:lnTo>
                  <a:lnTo>
                    <a:pt x="1371" y="2027"/>
                  </a:lnTo>
                  <a:lnTo>
                    <a:pt x="1371" y="2043"/>
                  </a:lnTo>
                  <a:lnTo>
                    <a:pt x="1371" y="2043"/>
                  </a:lnTo>
                  <a:lnTo>
                    <a:pt x="1371" y="2061"/>
                  </a:lnTo>
                  <a:lnTo>
                    <a:pt x="1372" y="2076"/>
                  </a:lnTo>
                  <a:lnTo>
                    <a:pt x="1375" y="2091"/>
                  </a:lnTo>
                  <a:lnTo>
                    <a:pt x="1379" y="2103"/>
                  </a:lnTo>
                  <a:lnTo>
                    <a:pt x="1383" y="2116"/>
                  </a:lnTo>
                  <a:lnTo>
                    <a:pt x="1389" y="2126"/>
                  </a:lnTo>
                  <a:lnTo>
                    <a:pt x="1396" y="2135"/>
                  </a:lnTo>
                  <a:lnTo>
                    <a:pt x="1404" y="2142"/>
                  </a:lnTo>
                  <a:lnTo>
                    <a:pt x="1404" y="2142"/>
                  </a:lnTo>
                  <a:lnTo>
                    <a:pt x="1411" y="2148"/>
                  </a:lnTo>
                  <a:lnTo>
                    <a:pt x="1423" y="2153"/>
                  </a:lnTo>
                  <a:lnTo>
                    <a:pt x="1434" y="2157"/>
                  </a:lnTo>
                  <a:lnTo>
                    <a:pt x="1447" y="2162"/>
                  </a:lnTo>
                  <a:lnTo>
                    <a:pt x="1462" y="2164"/>
                  </a:lnTo>
                  <a:lnTo>
                    <a:pt x="1479" y="2166"/>
                  </a:lnTo>
                  <a:lnTo>
                    <a:pt x="1497" y="2168"/>
                  </a:lnTo>
                  <a:lnTo>
                    <a:pt x="1516" y="2168"/>
                  </a:lnTo>
                  <a:lnTo>
                    <a:pt x="1516" y="2168"/>
                  </a:lnTo>
                  <a:lnTo>
                    <a:pt x="1535" y="2168"/>
                  </a:lnTo>
                  <a:lnTo>
                    <a:pt x="1555" y="2164"/>
                  </a:lnTo>
                  <a:lnTo>
                    <a:pt x="1578" y="2161"/>
                  </a:lnTo>
                  <a:lnTo>
                    <a:pt x="1600" y="2155"/>
                  </a:lnTo>
                  <a:lnTo>
                    <a:pt x="1600" y="2155"/>
                  </a:lnTo>
                  <a:lnTo>
                    <a:pt x="1642" y="2143"/>
                  </a:lnTo>
                  <a:lnTo>
                    <a:pt x="1658" y="2137"/>
                  </a:lnTo>
                  <a:lnTo>
                    <a:pt x="1670" y="2132"/>
                  </a:lnTo>
                  <a:lnTo>
                    <a:pt x="1670" y="2132"/>
                  </a:lnTo>
                  <a:close/>
                  <a:moveTo>
                    <a:pt x="1696" y="603"/>
                  </a:moveTo>
                  <a:lnTo>
                    <a:pt x="1696" y="603"/>
                  </a:lnTo>
                  <a:lnTo>
                    <a:pt x="1695" y="627"/>
                  </a:lnTo>
                  <a:lnTo>
                    <a:pt x="1691" y="649"/>
                  </a:lnTo>
                  <a:lnTo>
                    <a:pt x="1686" y="671"/>
                  </a:lnTo>
                  <a:lnTo>
                    <a:pt x="1678" y="692"/>
                  </a:lnTo>
                  <a:lnTo>
                    <a:pt x="1668" y="711"/>
                  </a:lnTo>
                  <a:lnTo>
                    <a:pt x="1655" y="731"/>
                  </a:lnTo>
                  <a:lnTo>
                    <a:pt x="1641" y="749"/>
                  </a:lnTo>
                  <a:lnTo>
                    <a:pt x="1624" y="765"/>
                  </a:lnTo>
                  <a:lnTo>
                    <a:pt x="1624" y="765"/>
                  </a:lnTo>
                  <a:lnTo>
                    <a:pt x="1605" y="781"/>
                  </a:lnTo>
                  <a:lnTo>
                    <a:pt x="1586" y="795"/>
                  </a:lnTo>
                  <a:lnTo>
                    <a:pt x="1565" y="807"/>
                  </a:lnTo>
                  <a:lnTo>
                    <a:pt x="1544" y="816"/>
                  </a:lnTo>
                  <a:lnTo>
                    <a:pt x="1523" y="823"/>
                  </a:lnTo>
                  <a:lnTo>
                    <a:pt x="1499" y="828"/>
                  </a:lnTo>
                  <a:lnTo>
                    <a:pt x="1475" y="832"/>
                  </a:lnTo>
                  <a:lnTo>
                    <a:pt x="1451" y="833"/>
                  </a:lnTo>
                  <a:lnTo>
                    <a:pt x="1451" y="833"/>
                  </a:lnTo>
                  <a:lnTo>
                    <a:pt x="1426" y="832"/>
                  </a:lnTo>
                  <a:lnTo>
                    <a:pt x="1401" y="828"/>
                  </a:lnTo>
                  <a:lnTo>
                    <a:pt x="1379" y="823"/>
                  </a:lnTo>
                  <a:lnTo>
                    <a:pt x="1356" y="816"/>
                  </a:lnTo>
                  <a:lnTo>
                    <a:pt x="1335" y="807"/>
                  </a:lnTo>
                  <a:lnTo>
                    <a:pt x="1315" y="795"/>
                  </a:lnTo>
                  <a:lnTo>
                    <a:pt x="1296" y="781"/>
                  </a:lnTo>
                  <a:lnTo>
                    <a:pt x="1276" y="765"/>
                  </a:lnTo>
                  <a:lnTo>
                    <a:pt x="1276" y="765"/>
                  </a:lnTo>
                  <a:lnTo>
                    <a:pt x="1260" y="749"/>
                  </a:lnTo>
                  <a:lnTo>
                    <a:pt x="1245" y="731"/>
                  </a:lnTo>
                  <a:lnTo>
                    <a:pt x="1233" y="711"/>
                  </a:lnTo>
                  <a:lnTo>
                    <a:pt x="1222" y="692"/>
                  </a:lnTo>
                  <a:lnTo>
                    <a:pt x="1215" y="671"/>
                  </a:lnTo>
                  <a:lnTo>
                    <a:pt x="1209" y="649"/>
                  </a:lnTo>
                  <a:lnTo>
                    <a:pt x="1206" y="627"/>
                  </a:lnTo>
                  <a:lnTo>
                    <a:pt x="1204" y="603"/>
                  </a:lnTo>
                  <a:lnTo>
                    <a:pt x="1204" y="603"/>
                  </a:lnTo>
                  <a:lnTo>
                    <a:pt x="1206" y="580"/>
                  </a:lnTo>
                  <a:lnTo>
                    <a:pt x="1209" y="557"/>
                  </a:lnTo>
                  <a:lnTo>
                    <a:pt x="1215" y="536"/>
                  </a:lnTo>
                  <a:lnTo>
                    <a:pt x="1222" y="516"/>
                  </a:lnTo>
                  <a:lnTo>
                    <a:pt x="1233" y="495"/>
                  </a:lnTo>
                  <a:lnTo>
                    <a:pt x="1245" y="476"/>
                  </a:lnTo>
                  <a:lnTo>
                    <a:pt x="1260" y="458"/>
                  </a:lnTo>
                  <a:lnTo>
                    <a:pt x="1276" y="441"/>
                  </a:lnTo>
                  <a:lnTo>
                    <a:pt x="1276" y="441"/>
                  </a:lnTo>
                  <a:lnTo>
                    <a:pt x="1296" y="424"/>
                  </a:lnTo>
                  <a:lnTo>
                    <a:pt x="1315" y="411"/>
                  </a:lnTo>
                  <a:lnTo>
                    <a:pt x="1335" y="400"/>
                  </a:lnTo>
                  <a:lnTo>
                    <a:pt x="1356" y="390"/>
                  </a:lnTo>
                  <a:lnTo>
                    <a:pt x="1379" y="383"/>
                  </a:lnTo>
                  <a:lnTo>
                    <a:pt x="1401" y="377"/>
                  </a:lnTo>
                  <a:lnTo>
                    <a:pt x="1426" y="374"/>
                  </a:lnTo>
                  <a:lnTo>
                    <a:pt x="1451" y="373"/>
                  </a:lnTo>
                  <a:lnTo>
                    <a:pt x="1451" y="373"/>
                  </a:lnTo>
                  <a:lnTo>
                    <a:pt x="1475" y="374"/>
                  </a:lnTo>
                  <a:lnTo>
                    <a:pt x="1499" y="377"/>
                  </a:lnTo>
                  <a:lnTo>
                    <a:pt x="1523" y="383"/>
                  </a:lnTo>
                  <a:lnTo>
                    <a:pt x="1544" y="390"/>
                  </a:lnTo>
                  <a:lnTo>
                    <a:pt x="1565" y="400"/>
                  </a:lnTo>
                  <a:lnTo>
                    <a:pt x="1586" y="411"/>
                  </a:lnTo>
                  <a:lnTo>
                    <a:pt x="1605" y="424"/>
                  </a:lnTo>
                  <a:lnTo>
                    <a:pt x="1624" y="441"/>
                  </a:lnTo>
                  <a:lnTo>
                    <a:pt x="1624" y="441"/>
                  </a:lnTo>
                  <a:lnTo>
                    <a:pt x="1641" y="458"/>
                  </a:lnTo>
                  <a:lnTo>
                    <a:pt x="1655" y="476"/>
                  </a:lnTo>
                  <a:lnTo>
                    <a:pt x="1668" y="495"/>
                  </a:lnTo>
                  <a:lnTo>
                    <a:pt x="1678" y="516"/>
                  </a:lnTo>
                  <a:lnTo>
                    <a:pt x="1686" y="536"/>
                  </a:lnTo>
                  <a:lnTo>
                    <a:pt x="1691" y="557"/>
                  </a:lnTo>
                  <a:lnTo>
                    <a:pt x="1695" y="580"/>
                  </a:lnTo>
                  <a:lnTo>
                    <a:pt x="1696" y="603"/>
                  </a:lnTo>
                  <a:lnTo>
                    <a:pt x="1696"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5" name="Grupa 14">
            <a:extLst>
              <a:ext uri="{FF2B5EF4-FFF2-40B4-BE49-F238E27FC236}">
                <a16:creationId xmlns:a16="http://schemas.microsoft.com/office/drawing/2014/main" id="{663F7883-9C1B-43EF-84D1-27A91AFB5186}"/>
              </a:ext>
            </a:extLst>
          </p:cNvPr>
          <p:cNvGrpSpPr/>
          <p:nvPr/>
        </p:nvGrpSpPr>
        <p:grpSpPr>
          <a:xfrm>
            <a:off x="2764516" y="3213196"/>
            <a:ext cx="424173" cy="424173"/>
            <a:chOff x="7127875" y="3567113"/>
            <a:chExt cx="674688" cy="674688"/>
          </a:xfrm>
          <a:solidFill>
            <a:schemeClr val="bg1">
              <a:lumMod val="95000"/>
            </a:schemeClr>
          </a:solidFill>
        </p:grpSpPr>
        <p:sp>
          <p:nvSpPr>
            <p:cNvPr id="16" name="Freeform 13">
              <a:extLst>
                <a:ext uri="{FF2B5EF4-FFF2-40B4-BE49-F238E27FC236}">
                  <a16:creationId xmlns:a16="http://schemas.microsoft.com/office/drawing/2014/main" id="{68DFEECB-DB40-4CD1-B6D8-383130146F98}"/>
                </a:ext>
              </a:extLst>
            </p:cNvPr>
            <p:cNvSpPr>
              <a:spLocks noEditPoints="1"/>
            </p:cNvSpPr>
            <p:nvPr/>
          </p:nvSpPr>
          <p:spPr bwMode="auto">
            <a:xfrm>
              <a:off x="7127875" y="3567113"/>
              <a:ext cx="674688" cy="674688"/>
            </a:xfrm>
            <a:custGeom>
              <a:avLst/>
              <a:gdLst>
                <a:gd name="T0" fmla="*/ 3371 w 3398"/>
                <a:gd name="T1" fmla="*/ 2002 h 3401"/>
                <a:gd name="T2" fmla="*/ 3265 w 3398"/>
                <a:gd name="T3" fmla="*/ 2362 h 3401"/>
                <a:gd name="T4" fmla="*/ 3085 w 3398"/>
                <a:gd name="T5" fmla="*/ 2685 h 3401"/>
                <a:gd name="T6" fmla="*/ 2842 w 3398"/>
                <a:gd name="T7" fmla="*/ 2958 h 3401"/>
                <a:gd name="T8" fmla="*/ 2545 w 3398"/>
                <a:gd name="T9" fmla="*/ 3175 h 3401"/>
                <a:gd name="T10" fmla="*/ 2204 w 3398"/>
                <a:gd name="T11" fmla="*/ 3324 h 3401"/>
                <a:gd name="T12" fmla="*/ 1829 w 3398"/>
                <a:gd name="T13" fmla="*/ 3396 h 3401"/>
                <a:gd name="T14" fmla="*/ 1483 w 3398"/>
                <a:gd name="T15" fmla="*/ 3387 h 3401"/>
                <a:gd name="T16" fmla="*/ 1115 w 3398"/>
                <a:gd name="T17" fmla="*/ 3297 h 3401"/>
                <a:gd name="T18" fmla="*/ 784 w 3398"/>
                <a:gd name="T19" fmla="*/ 3133 h 3401"/>
                <a:gd name="T20" fmla="*/ 498 w 3398"/>
                <a:gd name="T21" fmla="*/ 2902 h 3401"/>
                <a:gd name="T22" fmla="*/ 268 w 3398"/>
                <a:gd name="T23" fmla="*/ 2616 h 3401"/>
                <a:gd name="T24" fmla="*/ 103 w 3398"/>
                <a:gd name="T25" fmla="*/ 2285 h 3401"/>
                <a:gd name="T26" fmla="*/ 14 w 3398"/>
                <a:gd name="T27" fmla="*/ 1917 h 3401"/>
                <a:gd name="T28" fmla="*/ 5 w 3398"/>
                <a:gd name="T29" fmla="*/ 1570 h 3401"/>
                <a:gd name="T30" fmla="*/ 76 w 3398"/>
                <a:gd name="T31" fmla="*/ 1195 h 3401"/>
                <a:gd name="T32" fmla="*/ 226 w 3398"/>
                <a:gd name="T33" fmla="*/ 854 h 3401"/>
                <a:gd name="T34" fmla="*/ 442 w 3398"/>
                <a:gd name="T35" fmla="*/ 557 h 3401"/>
                <a:gd name="T36" fmla="*/ 716 w 3398"/>
                <a:gd name="T37" fmla="*/ 314 h 3401"/>
                <a:gd name="T38" fmla="*/ 1038 w 3398"/>
                <a:gd name="T39" fmla="*/ 134 h 3401"/>
                <a:gd name="T40" fmla="*/ 1399 w 3398"/>
                <a:gd name="T41" fmla="*/ 27 h 3401"/>
                <a:gd name="T42" fmla="*/ 1743 w 3398"/>
                <a:gd name="T43" fmla="*/ 1 h 3401"/>
                <a:gd name="T44" fmla="*/ 2124 w 3398"/>
                <a:gd name="T45" fmla="*/ 54 h 3401"/>
                <a:gd name="T46" fmla="*/ 2473 w 3398"/>
                <a:gd name="T47" fmla="*/ 186 h 3401"/>
                <a:gd name="T48" fmla="*/ 2780 w 3398"/>
                <a:gd name="T49" fmla="*/ 388 h 3401"/>
                <a:gd name="T50" fmla="*/ 3036 w 3398"/>
                <a:gd name="T51" fmla="*/ 650 h 3401"/>
                <a:gd name="T52" fmla="*/ 3231 w 3398"/>
                <a:gd name="T53" fmla="*/ 963 h 3401"/>
                <a:gd name="T54" fmla="*/ 3354 w 3398"/>
                <a:gd name="T55" fmla="*/ 1316 h 3401"/>
                <a:gd name="T56" fmla="*/ 3398 w 3398"/>
                <a:gd name="T57" fmla="*/ 1700 h 3401"/>
                <a:gd name="T58" fmla="*/ 3217 w 3398"/>
                <a:gd name="T59" fmla="*/ 1466 h 3401"/>
                <a:gd name="T60" fmla="*/ 3128 w 3398"/>
                <a:gd name="T61" fmla="*/ 1136 h 3401"/>
                <a:gd name="T62" fmla="*/ 2972 w 3398"/>
                <a:gd name="T63" fmla="*/ 841 h 3401"/>
                <a:gd name="T64" fmla="*/ 2758 w 3398"/>
                <a:gd name="T65" fmla="*/ 588 h 3401"/>
                <a:gd name="T66" fmla="*/ 2495 w 3398"/>
                <a:gd name="T67" fmla="*/ 386 h 3401"/>
                <a:gd name="T68" fmla="*/ 2192 w 3398"/>
                <a:gd name="T69" fmla="*/ 244 h 3401"/>
                <a:gd name="T70" fmla="*/ 1856 w 3398"/>
                <a:gd name="T71" fmla="*/ 172 h 3401"/>
                <a:gd name="T72" fmla="*/ 1542 w 3398"/>
                <a:gd name="T73" fmla="*/ 172 h 3401"/>
                <a:gd name="T74" fmla="*/ 1206 w 3398"/>
                <a:gd name="T75" fmla="*/ 244 h 3401"/>
                <a:gd name="T76" fmla="*/ 903 w 3398"/>
                <a:gd name="T77" fmla="*/ 386 h 3401"/>
                <a:gd name="T78" fmla="*/ 640 w 3398"/>
                <a:gd name="T79" fmla="*/ 588 h 3401"/>
                <a:gd name="T80" fmla="*/ 426 w 3398"/>
                <a:gd name="T81" fmla="*/ 841 h 3401"/>
                <a:gd name="T82" fmla="*/ 270 w 3398"/>
                <a:gd name="T83" fmla="*/ 1136 h 3401"/>
                <a:gd name="T84" fmla="*/ 181 w 3398"/>
                <a:gd name="T85" fmla="*/ 1466 h 3401"/>
                <a:gd name="T86" fmla="*/ 165 w 3398"/>
                <a:gd name="T87" fmla="*/ 1779 h 3401"/>
                <a:gd name="T88" fmla="*/ 222 w 3398"/>
                <a:gd name="T89" fmla="*/ 2121 h 3401"/>
                <a:gd name="T90" fmla="*/ 349 w 3398"/>
                <a:gd name="T91" fmla="*/ 2433 h 3401"/>
                <a:gd name="T92" fmla="*/ 538 w 3398"/>
                <a:gd name="T93" fmla="*/ 2706 h 3401"/>
                <a:gd name="T94" fmla="*/ 780 w 3398"/>
                <a:gd name="T95" fmla="*/ 2931 h 3401"/>
                <a:gd name="T96" fmla="*/ 1067 w 3398"/>
                <a:gd name="T97" fmla="*/ 3101 h 3401"/>
                <a:gd name="T98" fmla="*/ 1390 w 3398"/>
                <a:gd name="T99" fmla="*/ 3206 h 3401"/>
                <a:gd name="T100" fmla="*/ 1699 w 3398"/>
                <a:gd name="T101" fmla="*/ 3237 h 3401"/>
                <a:gd name="T102" fmla="*/ 2045 w 3398"/>
                <a:gd name="T103" fmla="*/ 3198 h 3401"/>
                <a:gd name="T104" fmla="*/ 2365 w 3398"/>
                <a:gd name="T105" fmla="*/ 3085 h 3401"/>
                <a:gd name="T106" fmla="*/ 2647 w 3398"/>
                <a:gd name="T107" fmla="*/ 2909 h 3401"/>
                <a:gd name="T108" fmla="*/ 2884 w 3398"/>
                <a:gd name="T109" fmla="*/ 2678 h 3401"/>
                <a:gd name="T110" fmla="*/ 3067 w 3398"/>
                <a:gd name="T111" fmla="*/ 2400 h 3401"/>
                <a:gd name="T112" fmla="*/ 3187 w 3398"/>
                <a:gd name="T113" fmla="*/ 2084 h 3401"/>
                <a:gd name="T114" fmla="*/ 3234 w 3398"/>
                <a:gd name="T115" fmla="*/ 1739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8" h="3401">
                  <a:moveTo>
                    <a:pt x="3398" y="1700"/>
                  </a:moveTo>
                  <a:lnTo>
                    <a:pt x="3398" y="1700"/>
                  </a:lnTo>
                  <a:lnTo>
                    <a:pt x="3397" y="1744"/>
                  </a:lnTo>
                  <a:lnTo>
                    <a:pt x="3396" y="1788"/>
                  </a:lnTo>
                  <a:lnTo>
                    <a:pt x="3394" y="1831"/>
                  </a:lnTo>
                  <a:lnTo>
                    <a:pt x="3389" y="1875"/>
                  </a:lnTo>
                  <a:lnTo>
                    <a:pt x="3385" y="1917"/>
                  </a:lnTo>
                  <a:lnTo>
                    <a:pt x="3378" y="1959"/>
                  </a:lnTo>
                  <a:lnTo>
                    <a:pt x="3371" y="2002"/>
                  </a:lnTo>
                  <a:lnTo>
                    <a:pt x="3363" y="2043"/>
                  </a:lnTo>
                  <a:lnTo>
                    <a:pt x="3354" y="2084"/>
                  </a:lnTo>
                  <a:lnTo>
                    <a:pt x="3344" y="2125"/>
                  </a:lnTo>
                  <a:lnTo>
                    <a:pt x="3334" y="2166"/>
                  </a:lnTo>
                  <a:lnTo>
                    <a:pt x="3322" y="2205"/>
                  </a:lnTo>
                  <a:lnTo>
                    <a:pt x="3308" y="2246"/>
                  </a:lnTo>
                  <a:lnTo>
                    <a:pt x="3295" y="2285"/>
                  </a:lnTo>
                  <a:lnTo>
                    <a:pt x="3280" y="2324"/>
                  </a:lnTo>
                  <a:lnTo>
                    <a:pt x="3265" y="2362"/>
                  </a:lnTo>
                  <a:lnTo>
                    <a:pt x="3248" y="2400"/>
                  </a:lnTo>
                  <a:lnTo>
                    <a:pt x="3231" y="2437"/>
                  </a:lnTo>
                  <a:lnTo>
                    <a:pt x="3213" y="2474"/>
                  </a:lnTo>
                  <a:lnTo>
                    <a:pt x="3194" y="2510"/>
                  </a:lnTo>
                  <a:lnTo>
                    <a:pt x="3173" y="2546"/>
                  </a:lnTo>
                  <a:lnTo>
                    <a:pt x="3152" y="2581"/>
                  </a:lnTo>
                  <a:lnTo>
                    <a:pt x="3131" y="2616"/>
                  </a:lnTo>
                  <a:lnTo>
                    <a:pt x="3108" y="2651"/>
                  </a:lnTo>
                  <a:lnTo>
                    <a:pt x="3085" y="2685"/>
                  </a:lnTo>
                  <a:lnTo>
                    <a:pt x="3061" y="2717"/>
                  </a:lnTo>
                  <a:lnTo>
                    <a:pt x="3036" y="2750"/>
                  </a:lnTo>
                  <a:lnTo>
                    <a:pt x="3010" y="2782"/>
                  </a:lnTo>
                  <a:lnTo>
                    <a:pt x="2983" y="2813"/>
                  </a:lnTo>
                  <a:lnTo>
                    <a:pt x="2956" y="2843"/>
                  </a:lnTo>
                  <a:lnTo>
                    <a:pt x="2929" y="2873"/>
                  </a:lnTo>
                  <a:lnTo>
                    <a:pt x="2900" y="2902"/>
                  </a:lnTo>
                  <a:lnTo>
                    <a:pt x="2871" y="2931"/>
                  </a:lnTo>
                  <a:lnTo>
                    <a:pt x="2842" y="2958"/>
                  </a:lnTo>
                  <a:lnTo>
                    <a:pt x="2811" y="2985"/>
                  </a:lnTo>
                  <a:lnTo>
                    <a:pt x="2780" y="3012"/>
                  </a:lnTo>
                  <a:lnTo>
                    <a:pt x="2748" y="3038"/>
                  </a:lnTo>
                  <a:lnTo>
                    <a:pt x="2716" y="3063"/>
                  </a:lnTo>
                  <a:lnTo>
                    <a:pt x="2683" y="3087"/>
                  </a:lnTo>
                  <a:lnTo>
                    <a:pt x="2649" y="3110"/>
                  </a:lnTo>
                  <a:lnTo>
                    <a:pt x="2614" y="3133"/>
                  </a:lnTo>
                  <a:lnTo>
                    <a:pt x="2581" y="3154"/>
                  </a:lnTo>
                  <a:lnTo>
                    <a:pt x="2545" y="3175"/>
                  </a:lnTo>
                  <a:lnTo>
                    <a:pt x="2509" y="3196"/>
                  </a:lnTo>
                  <a:lnTo>
                    <a:pt x="2473" y="3215"/>
                  </a:lnTo>
                  <a:lnTo>
                    <a:pt x="2436" y="3233"/>
                  </a:lnTo>
                  <a:lnTo>
                    <a:pt x="2399" y="3250"/>
                  </a:lnTo>
                  <a:lnTo>
                    <a:pt x="2360" y="3267"/>
                  </a:lnTo>
                  <a:lnTo>
                    <a:pt x="2322" y="3282"/>
                  </a:lnTo>
                  <a:lnTo>
                    <a:pt x="2284" y="3297"/>
                  </a:lnTo>
                  <a:lnTo>
                    <a:pt x="2244" y="3310"/>
                  </a:lnTo>
                  <a:lnTo>
                    <a:pt x="2204" y="3324"/>
                  </a:lnTo>
                  <a:lnTo>
                    <a:pt x="2165" y="3336"/>
                  </a:lnTo>
                  <a:lnTo>
                    <a:pt x="2124" y="3346"/>
                  </a:lnTo>
                  <a:lnTo>
                    <a:pt x="2083" y="3357"/>
                  </a:lnTo>
                  <a:lnTo>
                    <a:pt x="2042" y="3366"/>
                  </a:lnTo>
                  <a:lnTo>
                    <a:pt x="2000" y="3374"/>
                  </a:lnTo>
                  <a:lnTo>
                    <a:pt x="1958" y="3381"/>
                  </a:lnTo>
                  <a:lnTo>
                    <a:pt x="1916" y="3387"/>
                  </a:lnTo>
                  <a:lnTo>
                    <a:pt x="1873" y="3392"/>
                  </a:lnTo>
                  <a:lnTo>
                    <a:pt x="1829" y="3396"/>
                  </a:lnTo>
                  <a:lnTo>
                    <a:pt x="1787" y="3398"/>
                  </a:lnTo>
                  <a:lnTo>
                    <a:pt x="1743" y="3399"/>
                  </a:lnTo>
                  <a:lnTo>
                    <a:pt x="1699" y="3401"/>
                  </a:lnTo>
                  <a:lnTo>
                    <a:pt x="1699" y="3401"/>
                  </a:lnTo>
                  <a:lnTo>
                    <a:pt x="1655" y="3399"/>
                  </a:lnTo>
                  <a:lnTo>
                    <a:pt x="1611" y="3398"/>
                  </a:lnTo>
                  <a:lnTo>
                    <a:pt x="1569" y="3396"/>
                  </a:lnTo>
                  <a:lnTo>
                    <a:pt x="1526" y="3392"/>
                  </a:lnTo>
                  <a:lnTo>
                    <a:pt x="1483" y="3387"/>
                  </a:lnTo>
                  <a:lnTo>
                    <a:pt x="1440" y="3381"/>
                  </a:lnTo>
                  <a:lnTo>
                    <a:pt x="1399" y="3374"/>
                  </a:lnTo>
                  <a:lnTo>
                    <a:pt x="1357" y="3366"/>
                  </a:lnTo>
                  <a:lnTo>
                    <a:pt x="1316" y="3357"/>
                  </a:lnTo>
                  <a:lnTo>
                    <a:pt x="1275" y="3346"/>
                  </a:lnTo>
                  <a:lnTo>
                    <a:pt x="1235" y="3336"/>
                  </a:lnTo>
                  <a:lnTo>
                    <a:pt x="1194" y="3324"/>
                  </a:lnTo>
                  <a:lnTo>
                    <a:pt x="1155" y="3310"/>
                  </a:lnTo>
                  <a:lnTo>
                    <a:pt x="1115" y="3297"/>
                  </a:lnTo>
                  <a:lnTo>
                    <a:pt x="1076" y="3282"/>
                  </a:lnTo>
                  <a:lnTo>
                    <a:pt x="1038" y="3267"/>
                  </a:lnTo>
                  <a:lnTo>
                    <a:pt x="1000" y="3250"/>
                  </a:lnTo>
                  <a:lnTo>
                    <a:pt x="962" y="3233"/>
                  </a:lnTo>
                  <a:lnTo>
                    <a:pt x="925" y="3215"/>
                  </a:lnTo>
                  <a:lnTo>
                    <a:pt x="889" y="3196"/>
                  </a:lnTo>
                  <a:lnTo>
                    <a:pt x="853" y="3175"/>
                  </a:lnTo>
                  <a:lnTo>
                    <a:pt x="818" y="3154"/>
                  </a:lnTo>
                  <a:lnTo>
                    <a:pt x="784" y="3133"/>
                  </a:lnTo>
                  <a:lnTo>
                    <a:pt x="750" y="3110"/>
                  </a:lnTo>
                  <a:lnTo>
                    <a:pt x="716" y="3087"/>
                  </a:lnTo>
                  <a:lnTo>
                    <a:pt x="682" y="3063"/>
                  </a:lnTo>
                  <a:lnTo>
                    <a:pt x="650" y="3038"/>
                  </a:lnTo>
                  <a:lnTo>
                    <a:pt x="618" y="3012"/>
                  </a:lnTo>
                  <a:lnTo>
                    <a:pt x="588" y="2985"/>
                  </a:lnTo>
                  <a:lnTo>
                    <a:pt x="556" y="2958"/>
                  </a:lnTo>
                  <a:lnTo>
                    <a:pt x="527" y="2931"/>
                  </a:lnTo>
                  <a:lnTo>
                    <a:pt x="498" y="2902"/>
                  </a:lnTo>
                  <a:lnTo>
                    <a:pt x="470" y="2873"/>
                  </a:lnTo>
                  <a:lnTo>
                    <a:pt x="442" y="2843"/>
                  </a:lnTo>
                  <a:lnTo>
                    <a:pt x="415" y="2813"/>
                  </a:lnTo>
                  <a:lnTo>
                    <a:pt x="388" y="2782"/>
                  </a:lnTo>
                  <a:lnTo>
                    <a:pt x="363" y="2750"/>
                  </a:lnTo>
                  <a:lnTo>
                    <a:pt x="338" y="2717"/>
                  </a:lnTo>
                  <a:lnTo>
                    <a:pt x="313" y="2685"/>
                  </a:lnTo>
                  <a:lnTo>
                    <a:pt x="291" y="2651"/>
                  </a:lnTo>
                  <a:lnTo>
                    <a:pt x="268" y="2616"/>
                  </a:lnTo>
                  <a:lnTo>
                    <a:pt x="246" y="2581"/>
                  </a:lnTo>
                  <a:lnTo>
                    <a:pt x="226" y="2546"/>
                  </a:lnTo>
                  <a:lnTo>
                    <a:pt x="206" y="2510"/>
                  </a:lnTo>
                  <a:lnTo>
                    <a:pt x="186" y="2474"/>
                  </a:lnTo>
                  <a:lnTo>
                    <a:pt x="168" y="2437"/>
                  </a:lnTo>
                  <a:lnTo>
                    <a:pt x="150" y="2400"/>
                  </a:lnTo>
                  <a:lnTo>
                    <a:pt x="134" y="2362"/>
                  </a:lnTo>
                  <a:lnTo>
                    <a:pt x="118" y="2324"/>
                  </a:lnTo>
                  <a:lnTo>
                    <a:pt x="103" y="2285"/>
                  </a:lnTo>
                  <a:lnTo>
                    <a:pt x="90" y="2246"/>
                  </a:lnTo>
                  <a:lnTo>
                    <a:pt x="76" y="2205"/>
                  </a:lnTo>
                  <a:lnTo>
                    <a:pt x="65" y="2166"/>
                  </a:lnTo>
                  <a:lnTo>
                    <a:pt x="54" y="2125"/>
                  </a:lnTo>
                  <a:lnTo>
                    <a:pt x="44" y="2084"/>
                  </a:lnTo>
                  <a:lnTo>
                    <a:pt x="35" y="2043"/>
                  </a:lnTo>
                  <a:lnTo>
                    <a:pt x="27" y="2002"/>
                  </a:lnTo>
                  <a:lnTo>
                    <a:pt x="20" y="1959"/>
                  </a:lnTo>
                  <a:lnTo>
                    <a:pt x="14" y="1917"/>
                  </a:lnTo>
                  <a:lnTo>
                    <a:pt x="9" y="1875"/>
                  </a:lnTo>
                  <a:lnTo>
                    <a:pt x="5" y="1831"/>
                  </a:lnTo>
                  <a:lnTo>
                    <a:pt x="2" y="1788"/>
                  </a:lnTo>
                  <a:lnTo>
                    <a:pt x="1" y="1744"/>
                  </a:lnTo>
                  <a:lnTo>
                    <a:pt x="0" y="1700"/>
                  </a:lnTo>
                  <a:lnTo>
                    <a:pt x="0" y="1700"/>
                  </a:lnTo>
                  <a:lnTo>
                    <a:pt x="1" y="1656"/>
                  </a:lnTo>
                  <a:lnTo>
                    <a:pt x="2" y="1612"/>
                  </a:lnTo>
                  <a:lnTo>
                    <a:pt x="5" y="1570"/>
                  </a:lnTo>
                  <a:lnTo>
                    <a:pt x="9" y="1527"/>
                  </a:lnTo>
                  <a:lnTo>
                    <a:pt x="14" y="1484"/>
                  </a:lnTo>
                  <a:lnTo>
                    <a:pt x="20" y="1441"/>
                  </a:lnTo>
                  <a:lnTo>
                    <a:pt x="27" y="1400"/>
                  </a:lnTo>
                  <a:lnTo>
                    <a:pt x="35" y="1358"/>
                  </a:lnTo>
                  <a:lnTo>
                    <a:pt x="44" y="1316"/>
                  </a:lnTo>
                  <a:lnTo>
                    <a:pt x="54" y="1276"/>
                  </a:lnTo>
                  <a:lnTo>
                    <a:pt x="65" y="1234"/>
                  </a:lnTo>
                  <a:lnTo>
                    <a:pt x="76" y="1195"/>
                  </a:lnTo>
                  <a:lnTo>
                    <a:pt x="90" y="1155"/>
                  </a:lnTo>
                  <a:lnTo>
                    <a:pt x="103" y="1116"/>
                  </a:lnTo>
                  <a:lnTo>
                    <a:pt x="118" y="1077"/>
                  </a:lnTo>
                  <a:lnTo>
                    <a:pt x="134" y="1038"/>
                  </a:lnTo>
                  <a:lnTo>
                    <a:pt x="150" y="1000"/>
                  </a:lnTo>
                  <a:lnTo>
                    <a:pt x="168" y="963"/>
                  </a:lnTo>
                  <a:lnTo>
                    <a:pt x="186" y="926"/>
                  </a:lnTo>
                  <a:lnTo>
                    <a:pt x="206" y="890"/>
                  </a:lnTo>
                  <a:lnTo>
                    <a:pt x="226" y="854"/>
                  </a:lnTo>
                  <a:lnTo>
                    <a:pt x="246" y="819"/>
                  </a:lnTo>
                  <a:lnTo>
                    <a:pt x="268" y="784"/>
                  </a:lnTo>
                  <a:lnTo>
                    <a:pt x="291" y="749"/>
                  </a:lnTo>
                  <a:lnTo>
                    <a:pt x="313" y="717"/>
                  </a:lnTo>
                  <a:lnTo>
                    <a:pt x="338" y="683"/>
                  </a:lnTo>
                  <a:lnTo>
                    <a:pt x="363" y="650"/>
                  </a:lnTo>
                  <a:lnTo>
                    <a:pt x="388" y="619"/>
                  </a:lnTo>
                  <a:lnTo>
                    <a:pt x="415" y="588"/>
                  </a:lnTo>
                  <a:lnTo>
                    <a:pt x="442" y="557"/>
                  </a:lnTo>
                  <a:lnTo>
                    <a:pt x="470" y="527"/>
                  </a:lnTo>
                  <a:lnTo>
                    <a:pt x="498" y="498"/>
                  </a:lnTo>
                  <a:lnTo>
                    <a:pt x="527" y="470"/>
                  </a:lnTo>
                  <a:lnTo>
                    <a:pt x="556" y="442"/>
                  </a:lnTo>
                  <a:lnTo>
                    <a:pt x="588" y="415"/>
                  </a:lnTo>
                  <a:lnTo>
                    <a:pt x="618" y="388"/>
                  </a:lnTo>
                  <a:lnTo>
                    <a:pt x="651" y="363"/>
                  </a:lnTo>
                  <a:lnTo>
                    <a:pt x="682" y="338"/>
                  </a:lnTo>
                  <a:lnTo>
                    <a:pt x="716" y="314"/>
                  </a:lnTo>
                  <a:lnTo>
                    <a:pt x="750" y="291"/>
                  </a:lnTo>
                  <a:lnTo>
                    <a:pt x="784" y="269"/>
                  </a:lnTo>
                  <a:lnTo>
                    <a:pt x="818" y="246"/>
                  </a:lnTo>
                  <a:lnTo>
                    <a:pt x="853" y="226"/>
                  </a:lnTo>
                  <a:lnTo>
                    <a:pt x="889" y="206"/>
                  </a:lnTo>
                  <a:lnTo>
                    <a:pt x="925" y="186"/>
                  </a:lnTo>
                  <a:lnTo>
                    <a:pt x="962" y="168"/>
                  </a:lnTo>
                  <a:lnTo>
                    <a:pt x="1000" y="150"/>
                  </a:lnTo>
                  <a:lnTo>
                    <a:pt x="1038" y="134"/>
                  </a:lnTo>
                  <a:lnTo>
                    <a:pt x="1076" y="118"/>
                  </a:lnTo>
                  <a:lnTo>
                    <a:pt x="1115" y="103"/>
                  </a:lnTo>
                  <a:lnTo>
                    <a:pt x="1155" y="90"/>
                  </a:lnTo>
                  <a:lnTo>
                    <a:pt x="1194" y="76"/>
                  </a:lnTo>
                  <a:lnTo>
                    <a:pt x="1235" y="65"/>
                  </a:lnTo>
                  <a:lnTo>
                    <a:pt x="1275" y="54"/>
                  </a:lnTo>
                  <a:lnTo>
                    <a:pt x="1316" y="44"/>
                  </a:lnTo>
                  <a:lnTo>
                    <a:pt x="1357" y="35"/>
                  </a:lnTo>
                  <a:lnTo>
                    <a:pt x="1399" y="27"/>
                  </a:lnTo>
                  <a:lnTo>
                    <a:pt x="1440" y="20"/>
                  </a:lnTo>
                  <a:lnTo>
                    <a:pt x="1483" y="14"/>
                  </a:lnTo>
                  <a:lnTo>
                    <a:pt x="1526" y="9"/>
                  </a:lnTo>
                  <a:lnTo>
                    <a:pt x="1569" y="5"/>
                  </a:lnTo>
                  <a:lnTo>
                    <a:pt x="1611" y="2"/>
                  </a:lnTo>
                  <a:lnTo>
                    <a:pt x="1655" y="1"/>
                  </a:lnTo>
                  <a:lnTo>
                    <a:pt x="1699" y="0"/>
                  </a:lnTo>
                  <a:lnTo>
                    <a:pt x="1699" y="0"/>
                  </a:lnTo>
                  <a:lnTo>
                    <a:pt x="1743" y="1"/>
                  </a:lnTo>
                  <a:lnTo>
                    <a:pt x="1787" y="2"/>
                  </a:lnTo>
                  <a:lnTo>
                    <a:pt x="1829" y="5"/>
                  </a:lnTo>
                  <a:lnTo>
                    <a:pt x="1873" y="9"/>
                  </a:lnTo>
                  <a:lnTo>
                    <a:pt x="1915" y="14"/>
                  </a:lnTo>
                  <a:lnTo>
                    <a:pt x="1958" y="20"/>
                  </a:lnTo>
                  <a:lnTo>
                    <a:pt x="2000" y="27"/>
                  </a:lnTo>
                  <a:lnTo>
                    <a:pt x="2042" y="35"/>
                  </a:lnTo>
                  <a:lnTo>
                    <a:pt x="2083" y="44"/>
                  </a:lnTo>
                  <a:lnTo>
                    <a:pt x="2124" y="54"/>
                  </a:lnTo>
                  <a:lnTo>
                    <a:pt x="2165" y="65"/>
                  </a:lnTo>
                  <a:lnTo>
                    <a:pt x="2204" y="76"/>
                  </a:lnTo>
                  <a:lnTo>
                    <a:pt x="2244" y="90"/>
                  </a:lnTo>
                  <a:lnTo>
                    <a:pt x="2284" y="103"/>
                  </a:lnTo>
                  <a:lnTo>
                    <a:pt x="2322" y="118"/>
                  </a:lnTo>
                  <a:lnTo>
                    <a:pt x="2360" y="134"/>
                  </a:lnTo>
                  <a:lnTo>
                    <a:pt x="2399" y="150"/>
                  </a:lnTo>
                  <a:lnTo>
                    <a:pt x="2436" y="168"/>
                  </a:lnTo>
                  <a:lnTo>
                    <a:pt x="2473" y="186"/>
                  </a:lnTo>
                  <a:lnTo>
                    <a:pt x="2509" y="206"/>
                  </a:lnTo>
                  <a:lnTo>
                    <a:pt x="2545" y="226"/>
                  </a:lnTo>
                  <a:lnTo>
                    <a:pt x="2580" y="246"/>
                  </a:lnTo>
                  <a:lnTo>
                    <a:pt x="2614" y="269"/>
                  </a:lnTo>
                  <a:lnTo>
                    <a:pt x="2649" y="291"/>
                  </a:lnTo>
                  <a:lnTo>
                    <a:pt x="2683" y="314"/>
                  </a:lnTo>
                  <a:lnTo>
                    <a:pt x="2716" y="338"/>
                  </a:lnTo>
                  <a:lnTo>
                    <a:pt x="2748" y="363"/>
                  </a:lnTo>
                  <a:lnTo>
                    <a:pt x="2780" y="388"/>
                  </a:lnTo>
                  <a:lnTo>
                    <a:pt x="2811" y="415"/>
                  </a:lnTo>
                  <a:lnTo>
                    <a:pt x="2842" y="442"/>
                  </a:lnTo>
                  <a:lnTo>
                    <a:pt x="2871" y="470"/>
                  </a:lnTo>
                  <a:lnTo>
                    <a:pt x="2900" y="498"/>
                  </a:lnTo>
                  <a:lnTo>
                    <a:pt x="2929" y="527"/>
                  </a:lnTo>
                  <a:lnTo>
                    <a:pt x="2956" y="557"/>
                  </a:lnTo>
                  <a:lnTo>
                    <a:pt x="2983" y="588"/>
                  </a:lnTo>
                  <a:lnTo>
                    <a:pt x="3010" y="619"/>
                  </a:lnTo>
                  <a:lnTo>
                    <a:pt x="3036" y="650"/>
                  </a:lnTo>
                  <a:lnTo>
                    <a:pt x="3061" y="683"/>
                  </a:lnTo>
                  <a:lnTo>
                    <a:pt x="3085" y="717"/>
                  </a:lnTo>
                  <a:lnTo>
                    <a:pt x="3108" y="749"/>
                  </a:lnTo>
                  <a:lnTo>
                    <a:pt x="3131" y="784"/>
                  </a:lnTo>
                  <a:lnTo>
                    <a:pt x="3152" y="819"/>
                  </a:lnTo>
                  <a:lnTo>
                    <a:pt x="3173" y="854"/>
                  </a:lnTo>
                  <a:lnTo>
                    <a:pt x="3194" y="890"/>
                  </a:lnTo>
                  <a:lnTo>
                    <a:pt x="3213" y="926"/>
                  </a:lnTo>
                  <a:lnTo>
                    <a:pt x="3231" y="963"/>
                  </a:lnTo>
                  <a:lnTo>
                    <a:pt x="3248" y="1000"/>
                  </a:lnTo>
                  <a:lnTo>
                    <a:pt x="3265" y="1038"/>
                  </a:lnTo>
                  <a:lnTo>
                    <a:pt x="3280" y="1077"/>
                  </a:lnTo>
                  <a:lnTo>
                    <a:pt x="3295" y="1116"/>
                  </a:lnTo>
                  <a:lnTo>
                    <a:pt x="3308" y="1155"/>
                  </a:lnTo>
                  <a:lnTo>
                    <a:pt x="3322" y="1195"/>
                  </a:lnTo>
                  <a:lnTo>
                    <a:pt x="3334" y="1234"/>
                  </a:lnTo>
                  <a:lnTo>
                    <a:pt x="3344" y="1276"/>
                  </a:lnTo>
                  <a:lnTo>
                    <a:pt x="3354" y="1316"/>
                  </a:lnTo>
                  <a:lnTo>
                    <a:pt x="3363" y="1358"/>
                  </a:lnTo>
                  <a:lnTo>
                    <a:pt x="3371" y="1400"/>
                  </a:lnTo>
                  <a:lnTo>
                    <a:pt x="3378" y="1441"/>
                  </a:lnTo>
                  <a:lnTo>
                    <a:pt x="3385" y="1484"/>
                  </a:lnTo>
                  <a:lnTo>
                    <a:pt x="3389" y="1527"/>
                  </a:lnTo>
                  <a:lnTo>
                    <a:pt x="3394" y="1570"/>
                  </a:lnTo>
                  <a:lnTo>
                    <a:pt x="3396" y="1612"/>
                  </a:lnTo>
                  <a:lnTo>
                    <a:pt x="3397" y="1656"/>
                  </a:lnTo>
                  <a:lnTo>
                    <a:pt x="3398" y="1700"/>
                  </a:lnTo>
                  <a:lnTo>
                    <a:pt x="3398" y="1700"/>
                  </a:lnTo>
                  <a:close/>
                  <a:moveTo>
                    <a:pt x="3235" y="1700"/>
                  </a:moveTo>
                  <a:lnTo>
                    <a:pt x="3235" y="1700"/>
                  </a:lnTo>
                  <a:lnTo>
                    <a:pt x="3234" y="1661"/>
                  </a:lnTo>
                  <a:lnTo>
                    <a:pt x="3233" y="1621"/>
                  </a:lnTo>
                  <a:lnTo>
                    <a:pt x="3231" y="1582"/>
                  </a:lnTo>
                  <a:lnTo>
                    <a:pt x="3227" y="1543"/>
                  </a:lnTo>
                  <a:lnTo>
                    <a:pt x="3223" y="1504"/>
                  </a:lnTo>
                  <a:lnTo>
                    <a:pt x="3217" y="1466"/>
                  </a:lnTo>
                  <a:lnTo>
                    <a:pt x="3211" y="1428"/>
                  </a:lnTo>
                  <a:lnTo>
                    <a:pt x="3204" y="1391"/>
                  </a:lnTo>
                  <a:lnTo>
                    <a:pt x="3196" y="1353"/>
                  </a:lnTo>
                  <a:lnTo>
                    <a:pt x="3187" y="1316"/>
                  </a:lnTo>
                  <a:lnTo>
                    <a:pt x="3177" y="1279"/>
                  </a:lnTo>
                  <a:lnTo>
                    <a:pt x="3166" y="1243"/>
                  </a:lnTo>
                  <a:lnTo>
                    <a:pt x="3154" y="1207"/>
                  </a:lnTo>
                  <a:lnTo>
                    <a:pt x="3142" y="1172"/>
                  </a:lnTo>
                  <a:lnTo>
                    <a:pt x="3128" y="1136"/>
                  </a:lnTo>
                  <a:lnTo>
                    <a:pt x="3114" y="1103"/>
                  </a:lnTo>
                  <a:lnTo>
                    <a:pt x="3099" y="1068"/>
                  </a:lnTo>
                  <a:lnTo>
                    <a:pt x="3083" y="1034"/>
                  </a:lnTo>
                  <a:lnTo>
                    <a:pt x="3067" y="1000"/>
                  </a:lnTo>
                  <a:lnTo>
                    <a:pt x="3050" y="967"/>
                  </a:lnTo>
                  <a:lnTo>
                    <a:pt x="3032" y="935"/>
                  </a:lnTo>
                  <a:lnTo>
                    <a:pt x="3013" y="903"/>
                  </a:lnTo>
                  <a:lnTo>
                    <a:pt x="2993" y="872"/>
                  </a:lnTo>
                  <a:lnTo>
                    <a:pt x="2972" y="841"/>
                  </a:lnTo>
                  <a:lnTo>
                    <a:pt x="2952" y="811"/>
                  </a:lnTo>
                  <a:lnTo>
                    <a:pt x="2929" y="781"/>
                  </a:lnTo>
                  <a:lnTo>
                    <a:pt x="2907" y="751"/>
                  </a:lnTo>
                  <a:lnTo>
                    <a:pt x="2884" y="723"/>
                  </a:lnTo>
                  <a:lnTo>
                    <a:pt x="2861" y="695"/>
                  </a:lnTo>
                  <a:lnTo>
                    <a:pt x="2836" y="667"/>
                  </a:lnTo>
                  <a:lnTo>
                    <a:pt x="2811" y="640"/>
                  </a:lnTo>
                  <a:lnTo>
                    <a:pt x="2785" y="614"/>
                  </a:lnTo>
                  <a:lnTo>
                    <a:pt x="2758" y="588"/>
                  </a:lnTo>
                  <a:lnTo>
                    <a:pt x="2731" y="562"/>
                  </a:lnTo>
                  <a:lnTo>
                    <a:pt x="2704" y="539"/>
                  </a:lnTo>
                  <a:lnTo>
                    <a:pt x="2676" y="515"/>
                  </a:lnTo>
                  <a:lnTo>
                    <a:pt x="2647" y="491"/>
                  </a:lnTo>
                  <a:lnTo>
                    <a:pt x="2618" y="469"/>
                  </a:lnTo>
                  <a:lnTo>
                    <a:pt x="2589" y="448"/>
                  </a:lnTo>
                  <a:lnTo>
                    <a:pt x="2558" y="426"/>
                  </a:lnTo>
                  <a:lnTo>
                    <a:pt x="2527" y="406"/>
                  </a:lnTo>
                  <a:lnTo>
                    <a:pt x="2495" y="386"/>
                  </a:lnTo>
                  <a:lnTo>
                    <a:pt x="2464" y="368"/>
                  </a:lnTo>
                  <a:lnTo>
                    <a:pt x="2431" y="350"/>
                  </a:lnTo>
                  <a:lnTo>
                    <a:pt x="2399" y="332"/>
                  </a:lnTo>
                  <a:lnTo>
                    <a:pt x="2365" y="315"/>
                  </a:lnTo>
                  <a:lnTo>
                    <a:pt x="2331" y="299"/>
                  </a:lnTo>
                  <a:lnTo>
                    <a:pt x="2297" y="284"/>
                  </a:lnTo>
                  <a:lnTo>
                    <a:pt x="2262" y="270"/>
                  </a:lnTo>
                  <a:lnTo>
                    <a:pt x="2228" y="257"/>
                  </a:lnTo>
                  <a:lnTo>
                    <a:pt x="2192" y="244"/>
                  </a:lnTo>
                  <a:lnTo>
                    <a:pt x="2156" y="233"/>
                  </a:lnTo>
                  <a:lnTo>
                    <a:pt x="2120" y="222"/>
                  </a:lnTo>
                  <a:lnTo>
                    <a:pt x="2083" y="212"/>
                  </a:lnTo>
                  <a:lnTo>
                    <a:pt x="2045" y="203"/>
                  </a:lnTo>
                  <a:lnTo>
                    <a:pt x="2008" y="194"/>
                  </a:lnTo>
                  <a:lnTo>
                    <a:pt x="1971" y="188"/>
                  </a:lnTo>
                  <a:lnTo>
                    <a:pt x="1933" y="181"/>
                  </a:lnTo>
                  <a:lnTo>
                    <a:pt x="1895" y="176"/>
                  </a:lnTo>
                  <a:lnTo>
                    <a:pt x="1856" y="172"/>
                  </a:lnTo>
                  <a:lnTo>
                    <a:pt x="1817" y="168"/>
                  </a:lnTo>
                  <a:lnTo>
                    <a:pt x="1778" y="165"/>
                  </a:lnTo>
                  <a:lnTo>
                    <a:pt x="1738" y="164"/>
                  </a:lnTo>
                  <a:lnTo>
                    <a:pt x="1699" y="164"/>
                  </a:lnTo>
                  <a:lnTo>
                    <a:pt x="1699" y="164"/>
                  </a:lnTo>
                  <a:lnTo>
                    <a:pt x="1660" y="164"/>
                  </a:lnTo>
                  <a:lnTo>
                    <a:pt x="1620" y="165"/>
                  </a:lnTo>
                  <a:lnTo>
                    <a:pt x="1581" y="168"/>
                  </a:lnTo>
                  <a:lnTo>
                    <a:pt x="1542" y="172"/>
                  </a:lnTo>
                  <a:lnTo>
                    <a:pt x="1503" y="176"/>
                  </a:lnTo>
                  <a:lnTo>
                    <a:pt x="1465" y="181"/>
                  </a:lnTo>
                  <a:lnTo>
                    <a:pt x="1427" y="188"/>
                  </a:lnTo>
                  <a:lnTo>
                    <a:pt x="1390" y="194"/>
                  </a:lnTo>
                  <a:lnTo>
                    <a:pt x="1353" y="203"/>
                  </a:lnTo>
                  <a:lnTo>
                    <a:pt x="1316" y="212"/>
                  </a:lnTo>
                  <a:lnTo>
                    <a:pt x="1278" y="222"/>
                  </a:lnTo>
                  <a:lnTo>
                    <a:pt x="1242" y="233"/>
                  </a:lnTo>
                  <a:lnTo>
                    <a:pt x="1206" y="244"/>
                  </a:lnTo>
                  <a:lnTo>
                    <a:pt x="1172" y="257"/>
                  </a:lnTo>
                  <a:lnTo>
                    <a:pt x="1136" y="270"/>
                  </a:lnTo>
                  <a:lnTo>
                    <a:pt x="1102" y="284"/>
                  </a:lnTo>
                  <a:lnTo>
                    <a:pt x="1067" y="299"/>
                  </a:lnTo>
                  <a:lnTo>
                    <a:pt x="1033" y="315"/>
                  </a:lnTo>
                  <a:lnTo>
                    <a:pt x="1001" y="332"/>
                  </a:lnTo>
                  <a:lnTo>
                    <a:pt x="967" y="350"/>
                  </a:lnTo>
                  <a:lnTo>
                    <a:pt x="934" y="368"/>
                  </a:lnTo>
                  <a:lnTo>
                    <a:pt x="903" y="386"/>
                  </a:lnTo>
                  <a:lnTo>
                    <a:pt x="871" y="406"/>
                  </a:lnTo>
                  <a:lnTo>
                    <a:pt x="841" y="426"/>
                  </a:lnTo>
                  <a:lnTo>
                    <a:pt x="811" y="448"/>
                  </a:lnTo>
                  <a:lnTo>
                    <a:pt x="780" y="469"/>
                  </a:lnTo>
                  <a:lnTo>
                    <a:pt x="751" y="491"/>
                  </a:lnTo>
                  <a:lnTo>
                    <a:pt x="723" y="515"/>
                  </a:lnTo>
                  <a:lnTo>
                    <a:pt x="695" y="539"/>
                  </a:lnTo>
                  <a:lnTo>
                    <a:pt x="667" y="562"/>
                  </a:lnTo>
                  <a:lnTo>
                    <a:pt x="640" y="588"/>
                  </a:lnTo>
                  <a:lnTo>
                    <a:pt x="614" y="614"/>
                  </a:lnTo>
                  <a:lnTo>
                    <a:pt x="588" y="640"/>
                  </a:lnTo>
                  <a:lnTo>
                    <a:pt x="562" y="667"/>
                  </a:lnTo>
                  <a:lnTo>
                    <a:pt x="538" y="695"/>
                  </a:lnTo>
                  <a:lnTo>
                    <a:pt x="515" y="723"/>
                  </a:lnTo>
                  <a:lnTo>
                    <a:pt x="491" y="751"/>
                  </a:lnTo>
                  <a:lnTo>
                    <a:pt x="469" y="781"/>
                  </a:lnTo>
                  <a:lnTo>
                    <a:pt x="447" y="811"/>
                  </a:lnTo>
                  <a:lnTo>
                    <a:pt x="426" y="841"/>
                  </a:lnTo>
                  <a:lnTo>
                    <a:pt x="406" y="872"/>
                  </a:lnTo>
                  <a:lnTo>
                    <a:pt x="385" y="903"/>
                  </a:lnTo>
                  <a:lnTo>
                    <a:pt x="367" y="935"/>
                  </a:lnTo>
                  <a:lnTo>
                    <a:pt x="349" y="967"/>
                  </a:lnTo>
                  <a:lnTo>
                    <a:pt x="331" y="1000"/>
                  </a:lnTo>
                  <a:lnTo>
                    <a:pt x="315" y="1034"/>
                  </a:lnTo>
                  <a:lnTo>
                    <a:pt x="299" y="1068"/>
                  </a:lnTo>
                  <a:lnTo>
                    <a:pt x="284" y="1103"/>
                  </a:lnTo>
                  <a:lnTo>
                    <a:pt x="270" y="1136"/>
                  </a:lnTo>
                  <a:lnTo>
                    <a:pt x="257" y="1172"/>
                  </a:lnTo>
                  <a:lnTo>
                    <a:pt x="244" y="1207"/>
                  </a:lnTo>
                  <a:lnTo>
                    <a:pt x="233" y="1243"/>
                  </a:lnTo>
                  <a:lnTo>
                    <a:pt x="222" y="1279"/>
                  </a:lnTo>
                  <a:lnTo>
                    <a:pt x="212" y="1316"/>
                  </a:lnTo>
                  <a:lnTo>
                    <a:pt x="203" y="1353"/>
                  </a:lnTo>
                  <a:lnTo>
                    <a:pt x="194" y="1391"/>
                  </a:lnTo>
                  <a:lnTo>
                    <a:pt x="188" y="1428"/>
                  </a:lnTo>
                  <a:lnTo>
                    <a:pt x="181" y="1466"/>
                  </a:lnTo>
                  <a:lnTo>
                    <a:pt x="176" y="1504"/>
                  </a:lnTo>
                  <a:lnTo>
                    <a:pt x="172" y="1543"/>
                  </a:lnTo>
                  <a:lnTo>
                    <a:pt x="168" y="1582"/>
                  </a:lnTo>
                  <a:lnTo>
                    <a:pt x="165" y="1621"/>
                  </a:lnTo>
                  <a:lnTo>
                    <a:pt x="164" y="1661"/>
                  </a:lnTo>
                  <a:lnTo>
                    <a:pt x="164" y="1700"/>
                  </a:lnTo>
                  <a:lnTo>
                    <a:pt x="164" y="1700"/>
                  </a:lnTo>
                  <a:lnTo>
                    <a:pt x="164" y="1739"/>
                  </a:lnTo>
                  <a:lnTo>
                    <a:pt x="165" y="1779"/>
                  </a:lnTo>
                  <a:lnTo>
                    <a:pt x="168" y="1818"/>
                  </a:lnTo>
                  <a:lnTo>
                    <a:pt x="172" y="1858"/>
                  </a:lnTo>
                  <a:lnTo>
                    <a:pt x="176" y="1896"/>
                  </a:lnTo>
                  <a:lnTo>
                    <a:pt x="181" y="1934"/>
                  </a:lnTo>
                  <a:lnTo>
                    <a:pt x="188" y="1972"/>
                  </a:lnTo>
                  <a:lnTo>
                    <a:pt x="194" y="2010"/>
                  </a:lnTo>
                  <a:lnTo>
                    <a:pt x="203" y="2047"/>
                  </a:lnTo>
                  <a:lnTo>
                    <a:pt x="212" y="2084"/>
                  </a:lnTo>
                  <a:lnTo>
                    <a:pt x="222" y="2121"/>
                  </a:lnTo>
                  <a:lnTo>
                    <a:pt x="233" y="2157"/>
                  </a:lnTo>
                  <a:lnTo>
                    <a:pt x="244" y="2193"/>
                  </a:lnTo>
                  <a:lnTo>
                    <a:pt x="257" y="2229"/>
                  </a:lnTo>
                  <a:lnTo>
                    <a:pt x="270" y="2264"/>
                  </a:lnTo>
                  <a:lnTo>
                    <a:pt x="284" y="2299"/>
                  </a:lnTo>
                  <a:lnTo>
                    <a:pt x="299" y="2333"/>
                  </a:lnTo>
                  <a:lnTo>
                    <a:pt x="315" y="2366"/>
                  </a:lnTo>
                  <a:lnTo>
                    <a:pt x="331" y="2400"/>
                  </a:lnTo>
                  <a:lnTo>
                    <a:pt x="349" y="2433"/>
                  </a:lnTo>
                  <a:lnTo>
                    <a:pt x="367" y="2465"/>
                  </a:lnTo>
                  <a:lnTo>
                    <a:pt x="385" y="2497"/>
                  </a:lnTo>
                  <a:lnTo>
                    <a:pt x="406" y="2528"/>
                  </a:lnTo>
                  <a:lnTo>
                    <a:pt x="426" y="2560"/>
                  </a:lnTo>
                  <a:lnTo>
                    <a:pt x="447" y="2590"/>
                  </a:lnTo>
                  <a:lnTo>
                    <a:pt x="469" y="2620"/>
                  </a:lnTo>
                  <a:lnTo>
                    <a:pt x="491" y="2649"/>
                  </a:lnTo>
                  <a:lnTo>
                    <a:pt x="515" y="2678"/>
                  </a:lnTo>
                  <a:lnTo>
                    <a:pt x="538" y="2706"/>
                  </a:lnTo>
                  <a:lnTo>
                    <a:pt x="562" y="2733"/>
                  </a:lnTo>
                  <a:lnTo>
                    <a:pt x="588" y="2760"/>
                  </a:lnTo>
                  <a:lnTo>
                    <a:pt x="614" y="2787"/>
                  </a:lnTo>
                  <a:lnTo>
                    <a:pt x="640" y="2813"/>
                  </a:lnTo>
                  <a:lnTo>
                    <a:pt x="667" y="2838"/>
                  </a:lnTo>
                  <a:lnTo>
                    <a:pt x="695" y="2863"/>
                  </a:lnTo>
                  <a:lnTo>
                    <a:pt x="723" y="2886"/>
                  </a:lnTo>
                  <a:lnTo>
                    <a:pt x="751" y="2909"/>
                  </a:lnTo>
                  <a:lnTo>
                    <a:pt x="780" y="2931"/>
                  </a:lnTo>
                  <a:lnTo>
                    <a:pt x="811" y="2954"/>
                  </a:lnTo>
                  <a:lnTo>
                    <a:pt x="841" y="2974"/>
                  </a:lnTo>
                  <a:lnTo>
                    <a:pt x="871" y="2994"/>
                  </a:lnTo>
                  <a:lnTo>
                    <a:pt x="903" y="3015"/>
                  </a:lnTo>
                  <a:lnTo>
                    <a:pt x="934" y="3034"/>
                  </a:lnTo>
                  <a:lnTo>
                    <a:pt x="967" y="3052"/>
                  </a:lnTo>
                  <a:lnTo>
                    <a:pt x="1001" y="3069"/>
                  </a:lnTo>
                  <a:lnTo>
                    <a:pt x="1033" y="3085"/>
                  </a:lnTo>
                  <a:lnTo>
                    <a:pt x="1067" y="3101"/>
                  </a:lnTo>
                  <a:lnTo>
                    <a:pt x="1102" y="3116"/>
                  </a:lnTo>
                  <a:lnTo>
                    <a:pt x="1136" y="3130"/>
                  </a:lnTo>
                  <a:lnTo>
                    <a:pt x="1172" y="3144"/>
                  </a:lnTo>
                  <a:lnTo>
                    <a:pt x="1206" y="3156"/>
                  </a:lnTo>
                  <a:lnTo>
                    <a:pt x="1242" y="3168"/>
                  </a:lnTo>
                  <a:lnTo>
                    <a:pt x="1278" y="3179"/>
                  </a:lnTo>
                  <a:lnTo>
                    <a:pt x="1316" y="3189"/>
                  </a:lnTo>
                  <a:lnTo>
                    <a:pt x="1353" y="3198"/>
                  </a:lnTo>
                  <a:lnTo>
                    <a:pt x="1390" y="3206"/>
                  </a:lnTo>
                  <a:lnTo>
                    <a:pt x="1427" y="3213"/>
                  </a:lnTo>
                  <a:lnTo>
                    <a:pt x="1465" y="3219"/>
                  </a:lnTo>
                  <a:lnTo>
                    <a:pt x="1503" y="3225"/>
                  </a:lnTo>
                  <a:lnTo>
                    <a:pt x="1542" y="3229"/>
                  </a:lnTo>
                  <a:lnTo>
                    <a:pt x="1581" y="3233"/>
                  </a:lnTo>
                  <a:lnTo>
                    <a:pt x="1620" y="3235"/>
                  </a:lnTo>
                  <a:lnTo>
                    <a:pt x="1660" y="3236"/>
                  </a:lnTo>
                  <a:lnTo>
                    <a:pt x="1699" y="3237"/>
                  </a:lnTo>
                  <a:lnTo>
                    <a:pt x="1699" y="3237"/>
                  </a:lnTo>
                  <a:lnTo>
                    <a:pt x="1738" y="3236"/>
                  </a:lnTo>
                  <a:lnTo>
                    <a:pt x="1778" y="3235"/>
                  </a:lnTo>
                  <a:lnTo>
                    <a:pt x="1817" y="3233"/>
                  </a:lnTo>
                  <a:lnTo>
                    <a:pt x="1856" y="3229"/>
                  </a:lnTo>
                  <a:lnTo>
                    <a:pt x="1895" y="3225"/>
                  </a:lnTo>
                  <a:lnTo>
                    <a:pt x="1933" y="3219"/>
                  </a:lnTo>
                  <a:lnTo>
                    <a:pt x="1971" y="3213"/>
                  </a:lnTo>
                  <a:lnTo>
                    <a:pt x="2008" y="3206"/>
                  </a:lnTo>
                  <a:lnTo>
                    <a:pt x="2045" y="3198"/>
                  </a:lnTo>
                  <a:lnTo>
                    <a:pt x="2083" y="3189"/>
                  </a:lnTo>
                  <a:lnTo>
                    <a:pt x="2120" y="3179"/>
                  </a:lnTo>
                  <a:lnTo>
                    <a:pt x="2156" y="3168"/>
                  </a:lnTo>
                  <a:lnTo>
                    <a:pt x="2192" y="3156"/>
                  </a:lnTo>
                  <a:lnTo>
                    <a:pt x="2228" y="3144"/>
                  </a:lnTo>
                  <a:lnTo>
                    <a:pt x="2262" y="3130"/>
                  </a:lnTo>
                  <a:lnTo>
                    <a:pt x="2297" y="3116"/>
                  </a:lnTo>
                  <a:lnTo>
                    <a:pt x="2331" y="3101"/>
                  </a:lnTo>
                  <a:lnTo>
                    <a:pt x="2365" y="3085"/>
                  </a:lnTo>
                  <a:lnTo>
                    <a:pt x="2399" y="3069"/>
                  </a:lnTo>
                  <a:lnTo>
                    <a:pt x="2431" y="3052"/>
                  </a:lnTo>
                  <a:lnTo>
                    <a:pt x="2464" y="3034"/>
                  </a:lnTo>
                  <a:lnTo>
                    <a:pt x="2495" y="3015"/>
                  </a:lnTo>
                  <a:lnTo>
                    <a:pt x="2527" y="2994"/>
                  </a:lnTo>
                  <a:lnTo>
                    <a:pt x="2558" y="2974"/>
                  </a:lnTo>
                  <a:lnTo>
                    <a:pt x="2589" y="2954"/>
                  </a:lnTo>
                  <a:lnTo>
                    <a:pt x="2618" y="2931"/>
                  </a:lnTo>
                  <a:lnTo>
                    <a:pt x="2647" y="2909"/>
                  </a:lnTo>
                  <a:lnTo>
                    <a:pt x="2676" y="2886"/>
                  </a:lnTo>
                  <a:lnTo>
                    <a:pt x="2704" y="2863"/>
                  </a:lnTo>
                  <a:lnTo>
                    <a:pt x="2731" y="2838"/>
                  </a:lnTo>
                  <a:lnTo>
                    <a:pt x="2758" y="2813"/>
                  </a:lnTo>
                  <a:lnTo>
                    <a:pt x="2785" y="2787"/>
                  </a:lnTo>
                  <a:lnTo>
                    <a:pt x="2811" y="2760"/>
                  </a:lnTo>
                  <a:lnTo>
                    <a:pt x="2836" y="2733"/>
                  </a:lnTo>
                  <a:lnTo>
                    <a:pt x="2861" y="2706"/>
                  </a:lnTo>
                  <a:lnTo>
                    <a:pt x="2884" y="2678"/>
                  </a:lnTo>
                  <a:lnTo>
                    <a:pt x="2907" y="2649"/>
                  </a:lnTo>
                  <a:lnTo>
                    <a:pt x="2929" y="2620"/>
                  </a:lnTo>
                  <a:lnTo>
                    <a:pt x="2952" y="2590"/>
                  </a:lnTo>
                  <a:lnTo>
                    <a:pt x="2972" y="2560"/>
                  </a:lnTo>
                  <a:lnTo>
                    <a:pt x="2993" y="2528"/>
                  </a:lnTo>
                  <a:lnTo>
                    <a:pt x="3013" y="2497"/>
                  </a:lnTo>
                  <a:lnTo>
                    <a:pt x="3032" y="2465"/>
                  </a:lnTo>
                  <a:lnTo>
                    <a:pt x="3050" y="2433"/>
                  </a:lnTo>
                  <a:lnTo>
                    <a:pt x="3067" y="2400"/>
                  </a:lnTo>
                  <a:lnTo>
                    <a:pt x="3083" y="2366"/>
                  </a:lnTo>
                  <a:lnTo>
                    <a:pt x="3099" y="2333"/>
                  </a:lnTo>
                  <a:lnTo>
                    <a:pt x="3114" y="2299"/>
                  </a:lnTo>
                  <a:lnTo>
                    <a:pt x="3128" y="2264"/>
                  </a:lnTo>
                  <a:lnTo>
                    <a:pt x="3142" y="2229"/>
                  </a:lnTo>
                  <a:lnTo>
                    <a:pt x="3154" y="2193"/>
                  </a:lnTo>
                  <a:lnTo>
                    <a:pt x="3166" y="2157"/>
                  </a:lnTo>
                  <a:lnTo>
                    <a:pt x="3177" y="2121"/>
                  </a:lnTo>
                  <a:lnTo>
                    <a:pt x="3187" y="2084"/>
                  </a:lnTo>
                  <a:lnTo>
                    <a:pt x="3196" y="2047"/>
                  </a:lnTo>
                  <a:lnTo>
                    <a:pt x="3204" y="2010"/>
                  </a:lnTo>
                  <a:lnTo>
                    <a:pt x="3211" y="1972"/>
                  </a:lnTo>
                  <a:lnTo>
                    <a:pt x="3217" y="1934"/>
                  </a:lnTo>
                  <a:lnTo>
                    <a:pt x="3223" y="1896"/>
                  </a:lnTo>
                  <a:lnTo>
                    <a:pt x="3227" y="1858"/>
                  </a:lnTo>
                  <a:lnTo>
                    <a:pt x="3231" y="1818"/>
                  </a:lnTo>
                  <a:lnTo>
                    <a:pt x="3233" y="1779"/>
                  </a:lnTo>
                  <a:lnTo>
                    <a:pt x="3234" y="1739"/>
                  </a:lnTo>
                  <a:lnTo>
                    <a:pt x="3235" y="1700"/>
                  </a:lnTo>
                  <a:lnTo>
                    <a:pt x="3235" y="1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 name="Freeform 14">
              <a:extLst>
                <a:ext uri="{FF2B5EF4-FFF2-40B4-BE49-F238E27FC236}">
                  <a16:creationId xmlns:a16="http://schemas.microsoft.com/office/drawing/2014/main" id="{17376973-BE51-4808-9EC1-7F92F55EA9F1}"/>
                </a:ext>
              </a:extLst>
            </p:cNvPr>
            <p:cNvSpPr>
              <a:spLocks noEditPoints="1"/>
            </p:cNvSpPr>
            <p:nvPr/>
          </p:nvSpPr>
          <p:spPr bwMode="auto">
            <a:xfrm>
              <a:off x="7192963" y="3632201"/>
              <a:ext cx="544513" cy="544513"/>
            </a:xfrm>
            <a:custGeom>
              <a:avLst/>
              <a:gdLst>
                <a:gd name="T0" fmla="*/ 2650 w 2744"/>
                <a:gd name="T1" fmla="*/ 1877 h 2746"/>
                <a:gd name="T2" fmla="*/ 2343 w 2744"/>
                <a:gd name="T3" fmla="*/ 2344 h 2746"/>
                <a:gd name="T4" fmla="*/ 1876 w 2744"/>
                <a:gd name="T5" fmla="*/ 2651 h 2746"/>
                <a:gd name="T6" fmla="*/ 1337 w 2744"/>
                <a:gd name="T7" fmla="*/ 2746 h 2746"/>
                <a:gd name="T8" fmla="*/ 777 w 2744"/>
                <a:gd name="T9" fmla="*/ 2611 h 2746"/>
                <a:gd name="T10" fmla="*/ 335 w 2744"/>
                <a:gd name="T11" fmla="*/ 2272 h 2746"/>
                <a:gd name="T12" fmla="*/ 62 w 2744"/>
                <a:gd name="T13" fmla="*/ 1782 h 2746"/>
                <a:gd name="T14" fmla="*/ 7 w 2744"/>
                <a:gd name="T15" fmla="*/ 1232 h 2746"/>
                <a:gd name="T16" fmla="*/ 182 w 2744"/>
                <a:gd name="T17" fmla="*/ 690 h 2746"/>
                <a:gd name="T18" fmla="*/ 551 w 2744"/>
                <a:gd name="T19" fmla="*/ 272 h 2746"/>
                <a:gd name="T20" fmla="*/ 1063 w 2744"/>
                <a:gd name="T21" fmla="*/ 35 h 2746"/>
                <a:gd name="T22" fmla="*/ 1615 w 2744"/>
                <a:gd name="T23" fmla="*/ 22 h 2746"/>
                <a:gd name="T24" fmla="*/ 2139 w 2744"/>
                <a:gd name="T25" fmla="*/ 234 h 2746"/>
                <a:gd name="T26" fmla="*/ 2528 w 2744"/>
                <a:gd name="T27" fmla="*/ 633 h 2746"/>
                <a:gd name="T28" fmla="*/ 2728 w 2744"/>
                <a:gd name="T29" fmla="*/ 1164 h 2746"/>
                <a:gd name="T30" fmla="*/ 1095 w 2744"/>
                <a:gd name="T31" fmla="*/ 28 h 2746"/>
                <a:gd name="T32" fmla="*/ 578 w 2744"/>
                <a:gd name="T33" fmla="*/ 253 h 2746"/>
                <a:gd name="T34" fmla="*/ 199 w 2744"/>
                <a:gd name="T35" fmla="*/ 661 h 2746"/>
                <a:gd name="T36" fmla="*/ 11 w 2744"/>
                <a:gd name="T37" fmla="*/ 1199 h 2746"/>
                <a:gd name="T38" fmla="*/ 52 w 2744"/>
                <a:gd name="T39" fmla="*/ 1749 h 2746"/>
                <a:gd name="T40" fmla="*/ 314 w 2744"/>
                <a:gd name="T41" fmla="*/ 2246 h 2746"/>
                <a:gd name="T42" fmla="*/ 748 w 2744"/>
                <a:gd name="T43" fmla="*/ 2596 h 2746"/>
                <a:gd name="T44" fmla="*/ 1301 w 2744"/>
                <a:gd name="T45" fmla="*/ 2745 h 2746"/>
                <a:gd name="T46" fmla="*/ 1844 w 2744"/>
                <a:gd name="T47" fmla="*/ 2663 h 2746"/>
                <a:gd name="T48" fmla="*/ 2319 w 2744"/>
                <a:gd name="T49" fmla="*/ 2367 h 2746"/>
                <a:gd name="T50" fmla="*/ 2637 w 2744"/>
                <a:gd name="T51" fmla="*/ 1908 h 2746"/>
                <a:gd name="T52" fmla="*/ 2744 w 2744"/>
                <a:gd name="T53" fmla="*/ 1373 h 2746"/>
                <a:gd name="T54" fmla="*/ 2624 w 2744"/>
                <a:gd name="T55" fmla="*/ 808 h 2746"/>
                <a:gd name="T56" fmla="*/ 2295 w 2744"/>
                <a:gd name="T57" fmla="*/ 357 h 2746"/>
                <a:gd name="T58" fmla="*/ 1813 w 2744"/>
                <a:gd name="T59" fmla="*/ 72 h 2746"/>
                <a:gd name="T60" fmla="*/ 1337 w 2744"/>
                <a:gd name="T61" fmla="*/ 0 h 2746"/>
                <a:gd name="T62" fmla="*/ 777 w 2744"/>
                <a:gd name="T63" fmla="*/ 135 h 2746"/>
                <a:gd name="T64" fmla="*/ 335 w 2744"/>
                <a:gd name="T65" fmla="*/ 475 h 2746"/>
                <a:gd name="T66" fmla="*/ 62 w 2744"/>
                <a:gd name="T67" fmla="*/ 965 h 2746"/>
                <a:gd name="T68" fmla="*/ 7 w 2744"/>
                <a:gd name="T69" fmla="*/ 1514 h 2746"/>
                <a:gd name="T70" fmla="*/ 182 w 2744"/>
                <a:gd name="T71" fmla="*/ 2057 h 2746"/>
                <a:gd name="T72" fmla="*/ 551 w 2744"/>
                <a:gd name="T73" fmla="*/ 2474 h 2746"/>
                <a:gd name="T74" fmla="*/ 1063 w 2744"/>
                <a:gd name="T75" fmla="*/ 2711 h 2746"/>
                <a:gd name="T76" fmla="*/ 1615 w 2744"/>
                <a:gd name="T77" fmla="*/ 2725 h 2746"/>
                <a:gd name="T78" fmla="*/ 2139 w 2744"/>
                <a:gd name="T79" fmla="*/ 2512 h 2746"/>
                <a:gd name="T80" fmla="*/ 2528 w 2744"/>
                <a:gd name="T81" fmla="*/ 2114 h 2746"/>
                <a:gd name="T82" fmla="*/ 2728 w 2744"/>
                <a:gd name="T83" fmla="*/ 1582 h 2746"/>
                <a:gd name="T84" fmla="*/ 2701 w 2744"/>
                <a:gd name="T85" fmla="*/ 1030 h 2746"/>
                <a:gd name="T86" fmla="*/ 2452 w 2744"/>
                <a:gd name="T87" fmla="*/ 526 h 2746"/>
                <a:gd name="T88" fmla="*/ 2027 w 2744"/>
                <a:gd name="T89" fmla="*/ 166 h 2746"/>
                <a:gd name="T90" fmla="*/ 1478 w 2744"/>
                <a:gd name="T91" fmla="*/ 5 h 2746"/>
                <a:gd name="T92" fmla="*/ 1297 w 2744"/>
                <a:gd name="T93" fmla="*/ 2345 h 2746"/>
                <a:gd name="T94" fmla="*/ 1020 w 2744"/>
                <a:gd name="T95" fmla="*/ 2253 h 2746"/>
                <a:gd name="T96" fmla="*/ 960 w 2744"/>
                <a:gd name="T97" fmla="*/ 2019 h 2746"/>
                <a:gd name="T98" fmla="*/ 1117 w 2744"/>
                <a:gd name="T99" fmla="*/ 1310 h 2746"/>
                <a:gd name="T100" fmla="*/ 959 w 2744"/>
                <a:gd name="T101" fmla="*/ 1218 h 2746"/>
                <a:gd name="T102" fmla="*/ 1136 w 2744"/>
                <a:gd name="T103" fmla="*/ 1047 h 2746"/>
                <a:gd name="T104" fmla="*/ 1441 w 2744"/>
                <a:gd name="T105" fmla="*/ 1103 h 2746"/>
                <a:gd name="T106" fmla="*/ 1532 w 2744"/>
                <a:gd name="T107" fmla="*/ 1299 h 2746"/>
                <a:gd name="T108" fmla="*/ 1371 w 2744"/>
                <a:gd name="T109" fmla="*/ 2043 h 2746"/>
                <a:gd name="T110" fmla="*/ 1497 w 2744"/>
                <a:gd name="T111" fmla="*/ 2168 h 2746"/>
                <a:gd name="T112" fmla="*/ 1678 w 2744"/>
                <a:gd name="T113" fmla="*/ 692 h 2746"/>
                <a:gd name="T114" fmla="*/ 1379 w 2744"/>
                <a:gd name="T115" fmla="*/ 823 h 2746"/>
                <a:gd name="T116" fmla="*/ 1209 w 2744"/>
                <a:gd name="T117" fmla="*/ 557 h 2746"/>
                <a:gd name="T118" fmla="*/ 1475 w 2744"/>
                <a:gd name="T119" fmla="*/ 374 h 2746"/>
                <a:gd name="T120" fmla="*/ 1696 w 2744"/>
                <a:gd name="T121" fmla="*/ 603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4" h="2746">
                  <a:moveTo>
                    <a:pt x="2744" y="1373"/>
                  </a:moveTo>
                  <a:lnTo>
                    <a:pt x="2744" y="1373"/>
                  </a:lnTo>
                  <a:lnTo>
                    <a:pt x="2744" y="1409"/>
                  </a:lnTo>
                  <a:lnTo>
                    <a:pt x="2743" y="1444"/>
                  </a:lnTo>
                  <a:lnTo>
                    <a:pt x="2741" y="1479"/>
                  </a:lnTo>
                  <a:lnTo>
                    <a:pt x="2737" y="1514"/>
                  </a:lnTo>
                  <a:lnTo>
                    <a:pt x="2734" y="1549"/>
                  </a:lnTo>
                  <a:lnTo>
                    <a:pt x="2728" y="1582"/>
                  </a:lnTo>
                  <a:lnTo>
                    <a:pt x="2723" y="1616"/>
                  </a:lnTo>
                  <a:lnTo>
                    <a:pt x="2717" y="1650"/>
                  </a:lnTo>
                  <a:lnTo>
                    <a:pt x="2709" y="1684"/>
                  </a:lnTo>
                  <a:lnTo>
                    <a:pt x="2701" y="1716"/>
                  </a:lnTo>
                  <a:lnTo>
                    <a:pt x="2692" y="1749"/>
                  </a:lnTo>
                  <a:lnTo>
                    <a:pt x="2683" y="1782"/>
                  </a:lnTo>
                  <a:lnTo>
                    <a:pt x="2672" y="1813"/>
                  </a:lnTo>
                  <a:lnTo>
                    <a:pt x="2661" y="1846"/>
                  </a:lnTo>
                  <a:lnTo>
                    <a:pt x="2650" y="1877"/>
                  </a:lnTo>
                  <a:lnTo>
                    <a:pt x="2637" y="1908"/>
                  </a:lnTo>
                  <a:lnTo>
                    <a:pt x="2624" y="1938"/>
                  </a:lnTo>
                  <a:lnTo>
                    <a:pt x="2609" y="1968"/>
                  </a:lnTo>
                  <a:lnTo>
                    <a:pt x="2594" y="1999"/>
                  </a:lnTo>
                  <a:lnTo>
                    <a:pt x="2579" y="2028"/>
                  </a:lnTo>
                  <a:lnTo>
                    <a:pt x="2563" y="2057"/>
                  </a:lnTo>
                  <a:lnTo>
                    <a:pt x="2546" y="2085"/>
                  </a:lnTo>
                  <a:lnTo>
                    <a:pt x="2528" y="2114"/>
                  </a:lnTo>
                  <a:lnTo>
                    <a:pt x="2510" y="2141"/>
                  </a:lnTo>
                  <a:lnTo>
                    <a:pt x="2491" y="2169"/>
                  </a:lnTo>
                  <a:lnTo>
                    <a:pt x="2472" y="2195"/>
                  </a:lnTo>
                  <a:lnTo>
                    <a:pt x="2452" y="2222"/>
                  </a:lnTo>
                  <a:lnTo>
                    <a:pt x="2431" y="2246"/>
                  </a:lnTo>
                  <a:lnTo>
                    <a:pt x="2410" y="2272"/>
                  </a:lnTo>
                  <a:lnTo>
                    <a:pt x="2388" y="2297"/>
                  </a:lnTo>
                  <a:lnTo>
                    <a:pt x="2366" y="2321"/>
                  </a:lnTo>
                  <a:lnTo>
                    <a:pt x="2343" y="2344"/>
                  </a:lnTo>
                  <a:lnTo>
                    <a:pt x="2319" y="2367"/>
                  </a:lnTo>
                  <a:lnTo>
                    <a:pt x="2295" y="2389"/>
                  </a:lnTo>
                  <a:lnTo>
                    <a:pt x="2271" y="2412"/>
                  </a:lnTo>
                  <a:lnTo>
                    <a:pt x="2245" y="2433"/>
                  </a:lnTo>
                  <a:lnTo>
                    <a:pt x="2220" y="2453"/>
                  </a:lnTo>
                  <a:lnTo>
                    <a:pt x="2193" y="2474"/>
                  </a:lnTo>
                  <a:lnTo>
                    <a:pt x="2167" y="2493"/>
                  </a:lnTo>
                  <a:lnTo>
                    <a:pt x="2139" y="2512"/>
                  </a:lnTo>
                  <a:lnTo>
                    <a:pt x="2112" y="2530"/>
                  </a:lnTo>
                  <a:lnTo>
                    <a:pt x="2084" y="2548"/>
                  </a:lnTo>
                  <a:lnTo>
                    <a:pt x="2056" y="2565"/>
                  </a:lnTo>
                  <a:lnTo>
                    <a:pt x="2027" y="2581"/>
                  </a:lnTo>
                  <a:lnTo>
                    <a:pt x="1997" y="2596"/>
                  </a:lnTo>
                  <a:lnTo>
                    <a:pt x="1967" y="2611"/>
                  </a:lnTo>
                  <a:lnTo>
                    <a:pt x="1937" y="2626"/>
                  </a:lnTo>
                  <a:lnTo>
                    <a:pt x="1906" y="2639"/>
                  </a:lnTo>
                  <a:lnTo>
                    <a:pt x="1876" y="2651"/>
                  </a:lnTo>
                  <a:lnTo>
                    <a:pt x="1844" y="2663"/>
                  </a:lnTo>
                  <a:lnTo>
                    <a:pt x="1813" y="2674"/>
                  </a:lnTo>
                  <a:lnTo>
                    <a:pt x="1780" y="2685"/>
                  </a:lnTo>
                  <a:lnTo>
                    <a:pt x="1748" y="2694"/>
                  </a:lnTo>
                  <a:lnTo>
                    <a:pt x="1715" y="2703"/>
                  </a:lnTo>
                  <a:lnTo>
                    <a:pt x="1682" y="2711"/>
                  </a:lnTo>
                  <a:lnTo>
                    <a:pt x="1649" y="2719"/>
                  </a:lnTo>
                  <a:lnTo>
                    <a:pt x="1615" y="2725"/>
                  </a:lnTo>
                  <a:lnTo>
                    <a:pt x="1581" y="2730"/>
                  </a:lnTo>
                  <a:lnTo>
                    <a:pt x="1547" y="2736"/>
                  </a:lnTo>
                  <a:lnTo>
                    <a:pt x="1513" y="2739"/>
                  </a:lnTo>
                  <a:lnTo>
                    <a:pt x="1478" y="2743"/>
                  </a:lnTo>
                  <a:lnTo>
                    <a:pt x="1443" y="2745"/>
                  </a:lnTo>
                  <a:lnTo>
                    <a:pt x="1408" y="2746"/>
                  </a:lnTo>
                  <a:lnTo>
                    <a:pt x="1372" y="2746"/>
                  </a:lnTo>
                  <a:lnTo>
                    <a:pt x="1372" y="2746"/>
                  </a:lnTo>
                  <a:lnTo>
                    <a:pt x="1337" y="2746"/>
                  </a:lnTo>
                  <a:lnTo>
                    <a:pt x="1301" y="2745"/>
                  </a:lnTo>
                  <a:lnTo>
                    <a:pt x="1266" y="2743"/>
                  </a:lnTo>
                  <a:lnTo>
                    <a:pt x="1231" y="2739"/>
                  </a:lnTo>
                  <a:lnTo>
                    <a:pt x="1198" y="2736"/>
                  </a:lnTo>
                  <a:lnTo>
                    <a:pt x="1163" y="2730"/>
                  </a:lnTo>
                  <a:lnTo>
                    <a:pt x="1129" y="2725"/>
                  </a:lnTo>
                  <a:lnTo>
                    <a:pt x="1095" y="2719"/>
                  </a:lnTo>
                  <a:lnTo>
                    <a:pt x="1063" y="2711"/>
                  </a:lnTo>
                  <a:lnTo>
                    <a:pt x="1029" y="2703"/>
                  </a:lnTo>
                  <a:lnTo>
                    <a:pt x="996" y="2694"/>
                  </a:lnTo>
                  <a:lnTo>
                    <a:pt x="964" y="2685"/>
                  </a:lnTo>
                  <a:lnTo>
                    <a:pt x="932" y="2674"/>
                  </a:lnTo>
                  <a:lnTo>
                    <a:pt x="901" y="2663"/>
                  </a:lnTo>
                  <a:lnTo>
                    <a:pt x="869" y="2651"/>
                  </a:lnTo>
                  <a:lnTo>
                    <a:pt x="838" y="2639"/>
                  </a:lnTo>
                  <a:lnTo>
                    <a:pt x="807" y="2626"/>
                  </a:lnTo>
                  <a:lnTo>
                    <a:pt x="777" y="2611"/>
                  </a:lnTo>
                  <a:lnTo>
                    <a:pt x="748" y="2596"/>
                  </a:lnTo>
                  <a:lnTo>
                    <a:pt x="719" y="2581"/>
                  </a:lnTo>
                  <a:lnTo>
                    <a:pt x="689" y="2565"/>
                  </a:lnTo>
                  <a:lnTo>
                    <a:pt x="660" y="2548"/>
                  </a:lnTo>
                  <a:lnTo>
                    <a:pt x="632" y="2530"/>
                  </a:lnTo>
                  <a:lnTo>
                    <a:pt x="605" y="2512"/>
                  </a:lnTo>
                  <a:lnTo>
                    <a:pt x="578" y="2493"/>
                  </a:lnTo>
                  <a:lnTo>
                    <a:pt x="551" y="2474"/>
                  </a:lnTo>
                  <a:lnTo>
                    <a:pt x="525" y="2453"/>
                  </a:lnTo>
                  <a:lnTo>
                    <a:pt x="499" y="2433"/>
                  </a:lnTo>
                  <a:lnTo>
                    <a:pt x="475" y="2412"/>
                  </a:lnTo>
                  <a:lnTo>
                    <a:pt x="450" y="2389"/>
                  </a:lnTo>
                  <a:lnTo>
                    <a:pt x="425" y="2367"/>
                  </a:lnTo>
                  <a:lnTo>
                    <a:pt x="401" y="2344"/>
                  </a:lnTo>
                  <a:lnTo>
                    <a:pt x="379" y="2321"/>
                  </a:lnTo>
                  <a:lnTo>
                    <a:pt x="356" y="2297"/>
                  </a:lnTo>
                  <a:lnTo>
                    <a:pt x="335" y="2272"/>
                  </a:lnTo>
                  <a:lnTo>
                    <a:pt x="314" y="2246"/>
                  </a:lnTo>
                  <a:lnTo>
                    <a:pt x="292" y="2222"/>
                  </a:lnTo>
                  <a:lnTo>
                    <a:pt x="272" y="2195"/>
                  </a:lnTo>
                  <a:lnTo>
                    <a:pt x="253" y="2169"/>
                  </a:lnTo>
                  <a:lnTo>
                    <a:pt x="234" y="2141"/>
                  </a:lnTo>
                  <a:lnTo>
                    <a:pt x="216" y="2114"/>
                  </a:lnTo>
                  <a:lnTo>
                    <a:pt x="199" y="2085"/>
                  </a:lnTo>
                  <a:lnTo>
                    <a:pt x="182" y="2057"/>
                  </a:lnTo>
                  <a:lnTo>
                    <a:pt x="165" y="2028"/>
                  </a:lnTo>
                  <a:lnTo>
                    <a:pt x="150" y="1999"/>
                  </a:lnTo>
                  <a:lnTo>
                    <a:pt x="135" y="1968"/>
                  </a:lnTo>
                  <a:lnTo>
                    <a:pt x="121" y="1938"/>
                  </a:lnTo>
                  <a:lnTo>
                    <a:pt x="108" y="1908"/>
                  </a:lnTo>
                  <a:lnTo>
                    <a:pt x="96" y="1877"/>
                  </a:lnTo>
                  <a:lnTo>
                    <a:pt x="83" y="1846"/>
                  </a:lnTo>
                  <a:lnTo>
                    <a:pt x="72" y="1813"/>
                  </a:lnTo>
                  <a:lnTo>
                    <a:pt x="62" y="1782"/>
                  </a:lnTo>
                  <a:lnTo>
                    <a:pt x="52" y="1749"/>
                  </a:lnTo>
                  <a:lnTo>
                    <a:pt x="43" y="1716"/>
                  </a:lnTo>
                  <a:lnTo>
                    <a:pt x="35" y="1684"/>
                  </a:lnTo>
                  <a:lnTo>
                    <a:pt x="28" y="1650"/>
                  </a:lnTo>
                  <a:lnTo>
                    <a:pt x="21" y="1616"/>
                  </a:lnTo>
                  <a:lnTo>
                    <a:pt x="16" y="1582"/>
                  </a:lnTo>
                  <a:lnTo>
                    <a:pt x="11" y="1549"/>
                  </a:lnTo>
                  <a:lnTo>
                    <a:pt x="7" y="1514"/>
                  </a:lnTo>
                  <a:lnTo>
                    <a:pt x="4" y="1479"/>
                  </a:lnTo>
                  <a:lnTo>
                    <a:pt x="2" y="1444"/>
                  </a:lnTo>
                  <a:lnTo>
                    <a:pt x="0" y="1409"/>
                  </a:lnTo>
                  <a:lnTo>
                    <a:pt x="0" y="1373"/>
                  </a:lnTo>
                  <a:lnTo>
                    <a:pt x="0" y="1373"/>
                  </a:lnTo>
                  <a:lnTo>
                    <a:pt x="0" y="1338"/>
                  </a:lnTo>
                  <a:lnTo>
                    <a:pt x="2" y="1302"/>
                  </a:lnTo>
                  <a:lnTo>
                    <a:pt x="4" y="1267"/>
                  </a:lnTo>
                  <a:lnTo>
                    <a:pt x="7" y="1232"/>
                  </a:lnTo>
                  <a:lnTo>
                    <a:pt x="11" y="1199"/>
                  </a:lnTo>
                  <a:lnTo>
                    <a:pt x="16" y="1164"/>
                  </a:lnTo>
                  <a:lnTo>
                    <a:pt x="21" y="1130"/>
                  </a:lnTo>
                  <a:lnTo>
                    <a:pt x="28" y="1096"/>
                  </a:lnTo>
                  <a:lnTo>
                    <a:pt x="35" y="1064"/>
                  </a:lnTo>
                  <a:lnTo>
                    <a:pt x="43" y="1030"/>
                  </a:lnTo>
                  <a:lnTo>
                    <a:pt x="52" y="997"/>
                  </a:lnTo>
                  <a:lnTo>
                    <a:pt x="62" y="965"/>
                  </a:lnTo>
                  <a:lnTo>
                    <a:pt x="72" y="933"/>
                  </a:lnTo>
                  <a:lnTo>
                    <a:pt x="83" y="902"/>
                  </a:lnTo>
                  <a:lnTo>
                    <a:pt x="96" y="870"/>
                  </a:lnTo>
                  <a:lnTo>
                    <a:pt x="108" y="839"/>
                  </a:lnTo>
                  <a:lnTo>
                    <a:pt x="121" y="808"/>
                  </a:lnTo>
                  <a:lnTo>
                    <a:pt x="135" y="778"/>
                  </a:lnTo>
                  <a:lnTo>
                    <a:pt x="150" y="749"/>
                  </a:lnTo>
                  <a:lnTo>
                    <a:pt x="165" y="719"/>
                  </a:lnTo>
                  <a:lnTo>
                    <a:pt x="182" y="690"/>
                  </a:lnTo>
                  <a:lnTo>
                    <a:pt x="199" y="661"/>
                  </a:lnTo>
                  <a:lnTo>
                    <a:pt x="216" y="633"/>
                  </a:lnTo>
                  <a:lnTo>
                    <a:pt x="234" y="606"/>
                  </a:lnTo>
                  <a:lnTo>
                    <a:pt x="253" y="579"/>
                  </a:lnTo>
                  <a:lnTo>
                    <a:pt x="272" y="552"/>
                  </a:lnTo>
                  <a:lnTo>
                    <a:pt x="292" y="526"/>
                  </a:lnTo>
                  <a:lnTo>
                    <a:pt x="314" y="500"/>
                  </a:lnTo>
                  <a:lnTo>
                    <a:pt x="335" y="475"/>
                  </a:lnTo>
                  <a:lnTo>
                    <a:pt x="356" y="450"/>
                  </a:lnTo>
                  <a:lnTo>
                    <a:pt x="379" y="426"/>
                  </a:lnTo>
                  <a:lnTo>
                    <a:pt x="401" y="402"/>
                  </a:lnTo>
                  <a:lnTo>
                    <a:pt x="425" y="379"/>
                  </a:lnTo>
                  <a:lnTo>
                    <a:pt x="450" y="357"/>
                  </a:lnTo>
                  <a:lnTo>
                    <a:pt x="475" y="336"/>
                  </a:lnTo>
                  <a:lnTo>
                    <a:pt x="499" y="314"/>
                  </a:lnTo>
                  <a:lnTo>
                    <a:pt x="525" y="293"/>
                  </a:lnTo>
                  <a:lnTo>
                    <a:pt x="551" y="272"/>
                  </a:lnTo>
                  <a:lnTo>
                    <a:pt x="578" y="253"/>
                  </a:lnTo>
                  <a:lnTo>
                    <a:pt x="605" y="234"/>
                  </a:lnTo>
                  <a:lnTo>
                    <a:pt x="632" y="216"/>
                  </a:lnTo>
                  <a:lnTo>
                    <a:pt x="660" y="199"/>
                  </a:lnTo>
                  <a:lnTo>
                    <a:pt x="689" y="182"/>
                  </a:lnTo>
                  <a:lnTo>
                    <a:pt x="719" y="166"/>
                  </a:lnTo>
                  <a:lnTo>
                    <a:pt x="748" y="150"/>
                  </a:lnTo>
                  <a:lnTo>
                    <a:pt x="777" y="135"/>
                  </a:lnTo>
                  <a:lnTo>
                    <a:pt x="807" y="122"/>
                  </a:lnTo>
                  <a:lnTo>
                    <a:pt x="838" y="108"/>
                  </a:lnTo>
                  <a:lnTo>
                    <a:pt x="869" y="96"/>
                  </a:lnTo>
                  <a:lnTo>
                    <a:pt x="901" y="83"/>
                  </a:lnTo>
                  <a:lnTo>
                    <a:pt x="932" y="72"/>
                  </a:lnTo>
                  <a:lnTo>
                    <a:pt x="964" y="62"/>
                  </a:lnTo>
                  <a:lnTo>
                    <a:pt x="996" y="52"/>
                  </a:lnTo>
                  <a:lnTo>
                    <a:pt x="1029" y="43"/>
                  </a:lnTo>
                  <a:lnTo>
                    <a:pt x="1063" y="35"/>
                  </a:lnTo>
                  <a:lnTo>
                    <a:pt x="1095" y="28"/>
                  </a:lnTo>
                  <a:lnTo>
                    <a:pt x="1129" y="22"/>
                  </a:lnTo>
                  <a:lnTo>
                    <a:pt x="1163" y="16"/>
                  </a:lnTo>
                  <a:lnTo>
                    <a:pt x="1198" y="11"/>
                  </a:lnTo>
                  <a:lnTo>
                    <a:pt x="1231" y="7"/>
                  </a:lnTo>
                  <a:lnTo>
                    <a:pt x="1266" y="5"/>
                  </a:lnTo>
                  <a:lnTo>
                    <a:pt x="1301" y="2"/>
                  </a:lnTo>
                  <a:lnTo>
                    <a:pt x="1337" y="0"/>
                  </a:lnTo>
                  <a:lnTo>
                    <a:pt x="1372" y="0"/>
                  </a:lnTo>
                  <a:lnTo>
                    <a:pt x="1372" y="0"/>
                  </a:lnTo>
                  <a:lnTo>
                    <a:pt x="1408" y="0"/>
                  </a:lnTo>
                  <a:lnTo>
                    <a:pt x="1443" y="2"/>
                  </a:lnTo>
                  <a:lnTo>
                    <a:pt x="1478" y="5"/>
                  </a:lnTo>
                  <a:lnTo>
                    <a:pt x="1513" y="7"/>
                  </a:lnTo>
                  <a:lnTo>
                    <a:pt x="1547" y="11"/>
                  </a:lnTo>
                  <a:lnTo>
                    <a:pt x="1581" y="16"/>
                  </a:lnTo>
                  <a:lnTo>
                    <a:pt x="1615" y="22"/>
                  </a:lnTo>
                  <a:lnTo>
                    <a:pt x="1649" y="28"/>
                  </a:lnTo>
                  <a:lnTo>
                    <a:pt x="1682" y="35"/>
                  </a:lnTo>
                  <a:lnTo>
                    <a:pt x="1715" y="43"/>
                  </a:lnTo>
                  <a:lnTo>
                    <a:pt x="1748" y="52"/>
                  </a:lnTo>
                  <a:lnTo>
                    <a:pt x="1780" y="62"/>
                  </a:lnTo>
                  <a:lnTo>
                    <a:pt x="1813" y="72"/>
                  </a:lnTo>
                  <a:lnTo>
                    <a:pt x="1844" y="83"/>
                  </a:lnTo>
                  <a:lnTo>
                    <a:pt x="1876" y="96"/>
                  </a:lnTo>
                  <a:lnTo>
                    <a:pt x="1906" y="108"/>
                  </a:lnTo>
                  <a:lnTo>
                    <a:pt x="1937" y="122"/>
                  </a:lnTo>
                  <a:lnTo>
                    <a:pt x="1967" y="135"/>
                  </a:lnTo>
                  <a:lnTo>
                    <a:pt x="1997" y="150"/>
                  </a:lnTo>
                  <a:lnTo>
                    <a:pt x="2027" y="166"/>
                  </a:lnTo>
                  <a:lnTo>
                    <a:pt x="2056" y="182"/>
                  </a:lnTo>
                  <a:lnTo>
                    <a:pt x="2084" y="199"/>
                  </a:lnTo>
                  <a:lnTo>
                    <a:pt x="2112" y="216"/>
                  </a:lnTo>
                  <a:lnTo>
                    <a:pt x="2139" y="234"/>
                  </a:lnTo>
                  <a:lnTo>
                    <a:pt x="2167" y="253"/>
                  </a:lnTo>
                  <a:lnTo>
                    <a:pt x="2193" y="272"/>
                  </a:lnTo>
                  <a:lnTo>
                    <a:pt x="2220" y="293"/>
                  </a:lnTo>
                  <a:lnTo>
                    <a:pt x="2245" y="314"/>
                  </a:lnTo>
                  <a:lnTo>
                    <a:pt x="2271" y="336"/>
                  </a:lnTo>
                  <a:lnTo>
                    <a:pt x="2295" y="357"/>
                  </a:lnTo>
                  <a:lnTo>
                    <a:pt x="2319" y="379"/>
                  </a:lnTo>
                  <a:lnTo>
                    <a:pt x="2343" y="402"/>
                  </a:lnTo>
                  <a:lnTo>
                    <a:pt x="2366" y="426"/>
                  </a:lnTo>
                  <a:lnTo>
                    <a:pt x="2388" y="450"/>
                  </a:lnTo>
                  <a:lnTo>
                    <a:pt x="2410" y="475"/>
                  </a:lnTo>
                  <a:lnTo>
                    <a:pt x="2431" y="500"/>
                  </a:lnTo>
                  <a:lnTo>
                    <a:pt x="2452" y="526"/>
                  </a:lnTo>
                  <a:lnTo>
                    <a:pt x="2472" y="552"/>
                  </a:lnTo>
                  <a:lnTo>
                    <a:pt x="2491" y="579"/>
                  </a:lnTo>
                  <a:lnTo>
                    <a:pt x="2510" y="606"/>
                  </a:lnTo>
                  <a:lnTo>
                    <a:pt x="2528" y="633"/>
                  </a:lnTo>
                  <a:lnTo>
                    <a:pt x="2546" y="661"/>
                  </a:lnTo>
                  <a:lnTo>
                    <a:pt x="2563" y="690"/>
                  </a:lnTo>
                  <a:lnTo>
                    <a:pt x="2579" y="719"/>
                  </a:lnTo>
                  <a:lnTo>
                    <a:pt x="2594" y="749"/>
                  </a:lnTo>
                  <a:lnTo>
                    <a:pt x="2609" y="778"/>
                  </a:lnTo>
                  <a:lnTo>
                    <a:pt x="2624" y="808"/>
                  </a:lnTo>
                  <a:lnTo>
                    <a:pt x="2637" y="839"/>
                  </a:lnTo>
                  <a:lnTo>
                    <a:pt x="2650" y="870"/>
                  </a:lnTo>
                  <a:lnTo>
                    <a:pt x="2661" y="902"/>
                  </a:lnTo>
                  <a:lnTo>
                    <a:pt x="2672" y="933"/>
                  </a:lnTo>
                  <a:lnTo>
                    <a:pt x="2683" y="965"/>
                  </a:lnTo>
                  <a:lnTo>
                    <a:pt x="2692" y="997"/>
                  </a:lnTo>
                  <a:lnTo>
                    <a:pt x="2701" y="1030"/>
                  </a:lnTo>
                  <a:lnTo>
                    <a:pt x="2709" y="1064"/>
                  </a:lnTo>
                  <a:lnTo>
                    <a:pt x="2717" y="1096"/>
                  </a:lnTo>
                  <a:lnTo>
                    <a:pt x="2723" y="1130"/>
                  </a:lnTo>
                  <a:lnTo>
                    <a:pt x="2728" y="1164"/>
                  </a:lnTo>
                  <a:lnTo>
                    <a:pt x="2734" y="1199"/>
                  </a:lnTo>
                  <a:lnTo>
                    <a:pt x="2737" y="1232"/>
                  </a:lnTo>
                  <a:lnTo>
                    <a:pt x="2741" y="1267"/>
                  </a:lnTo>
                  <a:lnTo>
                    <a:pt x="2743" y="1302"/>
                  </a:lnTo>
                  <a:lnTo>
                    <a:pt x="2744" y="1338"/>
                  </a:lnTo>
                  <a:lnTo>
                    <a:pt x="2744" y="1373"/>
                  </a:lnTo>
                  <a:lnTo>
                    <a:pt x="2744" y="1373"/>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670" y="2132"/>
                  </a:moveTo>
                  <a:lnTo>
                    <a:pt x="1642" y="2245"/>
                  </a:lnTo>
                  <a:lnTo>
                    <a:pt x="1642" y="2245"/>
                  </a:lnTo>
                  <a:lnTo>
                    <a:pt x="1531" y="2288"/>
                  </a:lnTo>
                  <a:lnTo>
                    <a:pt x="1444" y="2320"/>
                  </a:lnTo>
                  <a:lnTo>
                    <a:pt x="1444" y="2320"/>
                  </a:lnTo>
                  <a:lnTo>
                    <a:pt x="1426" y="2325"/>
                  </a:lnTo>
                  <a:lnTo>
                    <a:pt x="1406" y="2331"/>
                  </a:lnTo>
                  <a:lnTo>
                    <a:pt x="1386" y="2335"/>
                  </a:lnTo>
                  <a:lnTo>
                    <a:pt x="1365" y="2339"/>
                  </a:lnTo>
                  <a:lnTo>
                    <a:pt x="1343" y="2342"/>
                  </a:lnTo>
                  <a:lnTo>
                    <a:pt x="1320" y="2344"/>
                  </a:lnTo>
                  <a:lnTo>
                    <a:pt x="1297" y="2345"/>
                  </a:lnTo>
                  <a:lnTo>
                    <a:pt x="1273" y="2345"/>
                  </a:lnTo>
                  <a:lnTo>
                    <a:pt x="1273" y="2345"/>
                  </a:lnTo>
                  <a:lnTo>
                    <a:pt x="1237" y="2344"/>
                  </a:lnTo>
                  <a:lnTo>
                    <a:pt x="1202" y="2341"/>
                  </a:lnTo>
                  <a:lnTo>
                    <a:pt x="1170" y="2335"/>
                  </a:lnTo>
                  <a:lnTo>
                    <a:pt x="1155" y="2332"/>
                  </a:lnTo>
                  <a:lnTo>
                    <a:pt x="1139" y="2327"/>
                  </a:lnTo>
                  <a:lnTo>
                    <a:pt x="1126" y="2323"/>
                  </a:lnTo>
                  <a:lnTo>
                    <a:pt x="1111" y="2317"/>
                  </a:lnTo>
                  <a:lnTo>
                    <a:pt x="1099" y="2311"/>
                  </a:lnTo>
                  <a:lnTo>
                    <a:pt x="1085" y="2304"/>
                  </a:lnTo>
                  <a:lnTo>
                    <a:pt x="1073" y="2297"/>
                  </a:lnTo>
                  <a:lnTo>
                    <a:pt x="1062" y="2289"/>
                  </a:lnTo>
                  <a:lnTo>
                    <a:pt x="1050" y="2281"/>
                  </a:lnTo>
                  <a:lnTo>
                    <a:pt x="1040" y="2272"/>
                  </a:lnTo>
                  <a:lnTo>
                    <a:pt x="1040" y="2272"/>
                  </a:lnTo>
                  <a:lnTo>
                    <a:pt x="1020" y="2253"/>
                  </a:lnTo>
                  <a:lnTo>
                    <a:pt x="1011" y="2243"/>
                  </a:lnTo>
                  <a:lnTo>
                    <a:pt x="1003" y="2233"/>
                  </a:lnTo>
                  <a:lnTo>
                    <a:pt x="996" y="2223"/>
                  </a:lnTo>
                  <a:lnTo>
                    <a:pt x="989" y="2211"/>
                  </a:lnTo>
                  <a:lnTo>
                    <a:pt x="983" y="2200"/>
                  </a:lnTo>
                  <a:lnTo>
                    <a:pt x="977" y="2189"/>
                  </a:lnTo>
                  <a:lnTo>
                    <a:pt x="973" y="2178"/>
                  </a:lnTo>
                  <a:lnTo>
                    <a:pt x="968" y="2165"/>
                  </a:lnTo>
                  <a:lnTo>
                    <a:pt x="965" y="2153"/>
                  </a:lnTo>
                  <a:lnTo>
                    <a:pt x="962" y="2141"/>
                  </a:lnTo>
                  <a:lnTo>
                    <a:pt x="959" y="2127"/>
                  </a:lnTo>
                  <a:lnTo>
                    <a:pt x="958" y="2114"/>
                  </a:lnTo>
                  <a:lnTo>
                    <a:pt x="957" y="2087"/>
                  </a:lnTo>
                  <a:lnTo>
                    <a:pt x="957" y="2087"/>
                  </a:lnTo>
                  <a:lnTo>
                    <a:pt x="957" y="2064"/>
                  </a:lnTo>
                  <a:lnTo>
                    <a:pt x="958" y="2042"/>
                  </a:lnTo>
                  <a:lnTo>
                    <a:pt x="960" y="2019"/>
                  </a:lnTo>
                  <a:lnTo>
                    <a:pt x="963" y="1997"/>
                  </a:lnTo>
                  <a:lnTo>
                    <a:pt x="963" y="1997"/>
                  </a:lnTo>
                  <a:lnTo>
                    <a:pt x="966" y="1973"/>
                  </a:lnTo>
                  <a:lnTo>
                    <a:pt x="971" y="1948"/>
                  </a:lnTo>
                  <a:lnTo>
                    <a:pt x="983" y="1893"/>
                  </a:lnTo>
                  <a:lnTo>
                    <a:pt x="1086" y="1527"/>
                  </a:lnTo>
                  <a:lnTo>
                    <a:pt x="1086" y="1527"/>
                  </a:lnTo>
                  <a:lnTo>
                    <a:pt x="1099" y="1477"/>
                  </a:lnTo>
                  <a:lnTo>
                    <a:pt x="1109" y="1428"/>
                  </a:lnTo>
                  <a:lnTo>
                    <a:pt x="1109" y="1428"/>
                  </a:lnTo>
                  <a:lnTo>
                    <a:pt x="1113" y="1406"/>
                  </a:lnTo>
                  <a:lnTo>
                    <a:pt x="1117" y="1383"/>
                  </a:lnTo>
                  <a:lnTo>
                    <a:pt x="1118" y="1362"/>
                  </a:lnTo>
                  <a:lnTo>
                    <a:pt x="1119" y="1343"/>
                  </a:lnTo>
                  <a:lnTo>
                    <a:pt x="1119" y="1343"/>
                  </a:lnTo>
                  <a:lnTo>
                    <a:pt x="1118" y="1326"/>
                  </a:lnTo>
                  <a:lnTo>
                    <a:pt x="1117" y="1310"/>
                  </a:lnTo>
                  <a:lnTo>
                    <a:pt x="1114" y="1295"/>
                  </a:lnTo>
                  <a:lnTo>
                    <a:pt x="1111" y="1283"/>
                  </a:lnTo>
                  <a:lnTo>
                    <a:pt x="1108" y="1272"/>
                  </a:lnTo>
                  <a:lnTo>
                    <a:pt x="1102" y="1262"/>
                  </a:lnTo>
                  <a:lnTo>
                    <a:pt x="1096" y="1253"/>
                  </a:lnTo>
                  <a:lnTo>
                    <a:pt x="1090" y="1245"/>
                  </a:lnTo>
                  <a:lnTo>
                    <a:pt x="1090" y="1245"/>
                  </a:lnTo>
                  <a:lnTo>
                    <a:pt x="1082" y="1238"/>
                  </a:lnTo>
                  <a:lnTo>
                    <a:pt x="1072" y="1232"/>
                  </a:lnTo>
                  <a:lnTo>
                    <a:pt x="1061" y="1228"/>
                  </a:lnTo>
                  <a:lnTo>
                    <a:pt x="1048" y="1225"/>
                  </a:lnTo>
                  <a:lnTo>
                    <a:pt x="1032" y="1221"/>
                  </a:lnTo>
                  <a:lnTo>
                    <a:pt x="1017" y="1219"/>
                  </a:lnTo>
                  <a:lnTo>
                    <a:pt x="999" y="1218"/>
                  </a:lnTo>
                  <a:lnTo>
                    <a:pt x="980" y="1218"/>
                  </a:lnTo>
                  <a:lnTo>
                    <a:pt x="980" y="1218"/>
                  </a:lnTo>
                  <a:lnTo>
                    <a:pt x="959" y="1218"/>
                  </a:lnTo>
                  <a:lnTo>
                    <a:pt x="938" y="1220"/>
                  </a:lnTo>
                  <a:lnTo>
                    <a:pt x="918" y="1225"/>
                  </a:lnTo>
                  <a:lnTo>
                    <a:pt x="896" y="1230"/>
                  </a:lnTo>
                  <a:lnTo>
                    <a:pt x="896" y="1230"/>
                  </a:lnTo>
                  <a:lnTo>
                    <a:pt x="857" y="1243"/>
                  </a:lnTo>
                  <a:lnTo>
                    <a:pt x="824" y="1254"/>
                  </a:lnTo>
                  <a:lnTo>
                    <a:pt x="851" y="1140"/>
                  </a:lnTo>
                  <a:lnTo>
                    <a:pt x="851" y="1140"/>
                  </a:lnTo>
                  <a:lnTo>
                    <a:pt x="902" y="1121"/>
                  </a:lnTo>
                  <a:lnTo>
                    <a:pt x="951" y="1102"/>
                  </a:lnTo>
                  <a:lnTo>
                    <a:pt x="999" y="1085"/>
                  </a:lnTo>
                  <a:lnTo>
                    <a:pt x="1046" y="1069"/>
                  </a:lnTo>
                  <a:lnTo>
                    <a:pt x="1046" y="1069"/>
                  </a:lnTo>
                  <a:lnTo>
                    <a:pt x="1069" y="1062"/>
                  </a:lnTo>
                  <a:lnTo>
                    <a:pt x="1092" y="1057"/>
                  </a:lnTo>
                  <a:lnTo>
                    <a:pt x="1114" y="1051"/>
                  </a:lnTo>
                  <a:lnTo>
                    <a:pt x="1136" y="1047"/>
                  </a:lnTo>
                  <a:lnTo>
                    <a:pt x="1158" y="1044"/>
                  </a:lnTo>
                  <a:lnTo>
                    <a:pt x="1180" y="1042"/>
                  </a:lnTo>
                  <a:lnTo>
                    <a:pt x="1201" y="1040"/>
                  </a:lnTo>
                  <a:lnTo>
                    <a:pt x="1221" y="1040"/>
                  </a:lnTo>
                  <a:lnTo>
                    <a:pt x="1221" y="1040"/>
                  </a:lnTo>
                  <a:lnTo>
                    <a:pt x="1257" y="1041"/>
                  </a:lnTo>
                  <a:lnTo>
                    <a:pt x="1292" y="1044"/>
                  </a:lnTo>
                  <a:lnTo>
                    <a:pt x="1324" y="1050"/>
                  </a:lnTo>
                  <a:lnTo>
                    <a:pt x="1338" y="1053"/>
                  </a:lnTo>
                  <a:lnTo>
                    <a:pt x="1353" y="1058"/>
                  </a:lnTo>
                  <a:lnTo>
                    <a:pt x="1368" y="1062"/>
                  </a:lnTo>
                  <a:lnTo>
                    <a:pt x="1381" y="1068"/>
                  </a:lnTo>
                  <a:lnTo>
                    <a:pt x="1395" y="1074"/>
                  </a:lnTo>
                  <a:lnTo>
                    <a:pt x="1407" y="1080"/>
                  </a:lnTo>
                  <a:lnTo>
                    <a:pt x="1418" y="1087"/>
                  </a:lnTo>
                  <a:lnTo>
                    <a:pt x="1431" y="1095"/>
                  </a:lnTo>
                  <a:lnTo>
                    <a:pt x="1441" y="1103"/>
                  </a:lnTo>
                  <a:lnTo>
                    <a:pt x="1452" y="1112"/>
                  </a:lnTo>
                  <a:lnTo>
                    <a:pt x="1452" y="1112"/>
                  </a:lnTo>
                  <a:lnTo>
                    <a:pt x="1461" y="1121"/>
                  </a:lnTo>
                  <a:lnTo>
                    <a:pt x="1470" y="1131"/>
                  </a:lnTo>
                  <a:lnTo>
                    <a:pt x="1479" y="1140"/>
                  </a:lnTo>
                  <a:lnTo>
                    <a:pt x="1487" y="1150"/>
                  </a:lnTo>
                  <a:lnTo>
                    <a:pt x="1493" y="1162"/>
                  </a:lnTo>
                  <a:lnTo>
                    <a:pt x="1500" y="1172"/>
                  </a:lnTo>
                  <a:lnTo>
                    <a:pt x="1507" y="1183"/>
                  </a:lnTo>
                  <a:lnTo>
                    <a:pt x="1511" y="1195"/>
                  </a:lnTo>
                  <a:lnTo>
                    <a:pt x="1517" y="1207"/>
                  </a:lnTo>
                  <a:lnTo>
                    <a:pt x="1520" y="1219"/>
                  </a:lnTo>
                  <a:lnTo>
                    <a:pt x="1524" y="1231"/>
                  </a:lnTo>
                  <a:lnTo>
                    <a:pt x="1527" y="1245"/>
                  </a:lnTo>
                  <a:lnTo>
                    <a:pt x="1531" y="1271"/>
                  </a:lnTo>
                  <a:lnTo>
                    <a:pt x="1532" y="1299"/>
                  </a:lnTo>
                  <a:lnTo>
                    <a:pt x="1532" y="1299"/>
                  </a:lnTo>
                  <a:lnTo>
                    <a:pt x="1531" y="1333"/>
                  </a:lnTo>
                  <a:lnTo>
                    <a:pt x="1526" y="1383"/>
                  </a:lnTo>
                  <a:lnTo>
                    <a:pt x="1526" y="1383"/>
                  </a:lnTo>
                  <a:lnTo>
                    <a:pt x="1523" y="1412"/>
                  </a:lnTo>
                  <a:lnTo>
                    <a:pt x="1518" y="1441"/>
                  </a:lnTo>
                  <a:lnTo>
                    <a:pt x="1513" y="1468"/>
                  </a:lnTo>
                  <a:lnTo>
                    <a:pt x="1506" y="1493"/>
                  </a:lnTo>
                  <a:lnTo>
                    <a:pt x="1404" y="1858"/>
                  </a:lnTo>
                  <a:lnTo>
                    <a:pt x="1404" y="1858"/>
                  </a:lnTo>
                  <a:lnTo>
                    <a:pt x="1397" y="1881"/>
                  </a:lnTo>
                  <a:lnTo>
                    <a:pt x="1391" y="1904"/>
                  </a:lnTo>
                  <a:lnTo>
                    <a:pt x="1380" y="1958"/>
                  </a:lnTo>
                  <a:lnTo>
                    <a:pt x="1380" y="1958"/>
                  </a:lnTo>
                  <a:lnTo>
                    <a:pt x="1377" y="1984"/>
                  </a:lnTo>
                  <a:lnTo>
                    <a:pt x="1373" y="2008"/>
                  </a:lnTo>
                  <a:lnTo>
                    <a:pt x="1371" y="2027"/>
                  </a:lnTo>
                  <a:lnTo>
                    <a:pt x="1371" y="2043"/>
                  </a:lnTo>
                  <a:lnTo>
                    <a:pt x="1371" y="2043"/>
                  </a:lnTo>
                  <a:lnTo>
                    <a:pt x="1371" y="2061"/>
                  </a:lnTo>
                  <a:lnTo>
                    <a:pt x="1372" y="2076"/>
                  </a:lnTo>
                  <a:lnTo>
                    <a:pt x="1375" y="2091"/>
                  </a:lnTo>
                  <a:lnTo>
                    <a:pt x="1379" y="2103"/>
                  </a:lnTo>
                  <a:lnTo>
                    <a:pt x="1383" y="2116"/>
                  </a:lnTo>
                  <a:lnTo>
                    <a:pt x="1389" y="2126"/>
                  </a:lnTo>
                  <a:lnTo>
                    <a:pt x="1396" y="2135"/>
                  </a:lnTo>
                  <a:lnTo>
                    <a:pt x="1404" y="2142"/>
                  </a:lnTo>
                  <a:lnTo>
                    <a:pt x="1404" y="2142"/>
                  </a:lnTo>
                  <a:lnTo>
                    <a:pt x="1411" y="2148"/>
                  </a:lnTo>
                  <a:lnTo>
                    <a:pt x="1423" y="2153"/>
                  </a:lnTo>
                  <a:lnTo>
                    <a:pt x="1434" y="2157"/>
                  </a:lnTo>
                  <a:lnTo>
                    <a:pt x="1447" y="2162"/>
                  </a:lnTo>
                  <a:lnTo>
                    <a:pt x="1462" y="2164"/>
                  </a:lnTo>
                  <a:lnTo>
                    <a:pt x="1479" y="2166"/>
                  </a:lnTo>
                  <a:lnTo>
                    <a:pt x="1497" y="2168"/>
                  </a:lnTo>
                  <a:lnTo>
                    <a:pt x="1516" y="2168"/>
                  </a:lnTo>
                  <a:lnTo>
                    <a:pt x="1516" y="2168"/>
                  </a:lnTo>
                  <a:lnTo>
                    <a:pt x="1535" y="2168"/>
                  </a:lnTo>
                  <a:lnTo>
                    <a:pt x="1555" y="2164"/>
                  </a:lnTo>
                  <a:lnTo>
                    <a:pt x="1578" y="2161"/>
                  </a:lnTo>
                  <a:lnTo>
                    <a:pt x="1600" y="2155"/>
                  </a:lnTo>
                  <a:lnTo>
                    <a:pt x="1600" y="2155"/>
                  </a:lnTo>
                  <a:lnTo>
                    <a:pt x="1642" y="2143"/>
                  </a:lnTo>
                  <a:lnTo>
                    <a:pt x="1658" y="2137"/>
                  </a:lnTo>
                  <a:lnTo>
                    <a:pt x="1670" y="2132"/>
                  </a:lnTo>
                  <a:lnTo>
                    <a:pt x="1670" y="2132"/>
                  </a:lnTo>
                  <a:close/>
                  <a:moveTo>
                    <a:pt x="1696" y="603"/>
                  </a:moveTo>
                  <a:lnTo>
                    <a:pt x="1696" y="603"/>
                  </a:lnTo>
                  <a:lnTo>
                    <a:pt x="1695" y="627"/>
                  </a:lnTo>
                  <a:lnTo>
                    <a:pt x="1691" y="649"/>
                  </a:lnTo>
                  <a:lnTo>
                    <a:pt x="1686" y="671"/>
                  </a:lnTo>
                  <a:lnTo>
                    <a:pt x="1678" y="692"/>
                  </a:lnTo>
                  <a:lnTo>
                    <a:pt x="1668" y="711"/>
                  </a:lnTo>
                  <a:lnTo>
                    <a:pt x="1655" y="731"/>
                  </a:lnTo>
                  <a:lnTo>
                    <a:pt x="1641" y="749"/>
                  </a:lnTo>
                  <a:lnTo>
                    <a:pt x="1624" y="765"/>
                  </a:lnTo>
                  <a:lnTo>
                    <a:pt x="1624" y="765"/>
                  </a:lnTo>
                  <a:lnTo>
                    <a:pt x="1605" y="781"/>
                  </a:lnTo>
                  <a:lnTo>
                    <a:pt x="1586" y="795"/>
                  </a:lnTo>
                  <a:lnTo>
                    <a:pt x="1565" y="807"/>
                  </a:lnTo>
                  <a:lnTo>
                    <a:pt x="1544" y="816"/>
                  </a:lnTo>
                  <a:lnTo>
                    <a:pt x="1523" y="823"/>
                  </a:lnTo>
                  <a:lnTo>
                    <a:pt x="1499" y="828"/>
                  </a:lnTo>
                  <a:lnTo>
                    <a:pt x="1475" y="832"/>
                  </a:lnTo>
                  <a:lnTo>
                    <a:pt x="1451" y="833"/>
                  </a:lnTo>
                  <a:lnTo>
                    <a:pt x="1451" y="833"/>
                  </a:lnTo>
                  <a:lnTo>
                    <a:pt x="1426" y="832"/>
                  </a:lnTo>
                  <a:lnTo>
                    <a:pt x="1401" y="828"/>
                  </a:lnTo>
                  <a:lnTo>
                    <a:pt x="1379" y="823"/>
                  </a:lnTo>
                  <a:lnTo>
                    <a:pt x="1356" y="816"/>
                  </a:lnTo>
                  <a:lnTo>
                    <a:pt x="1335" y="807"/>
                  </a:lnTo>
                  <a:lnTo>
                    <a:pt x="1315" y="795"/>
                  </a:lnTo>
                  <a:lnTo>
                    <a:pt x="1296" y="781"/>
                  </a:lnTo>
                  <a:lnTo>
                    <a:pt x="1276" y="765"/>
                  </a:lnTo>
                  <a:lnTo>
                    <a:pt x="1276" y="765"/>
                  </a:lnTo>
                  <a:lnTo>
                    <a:pt x="1260" y="749"/>
                  </a:lnTo>
                  <a:lnTo>
                    <a:pt x="1245" y="731"/>
                  </a:lnTo>
                  <a:lnTo>
                    <a:pt x="1233" y="711"/>
                  </a:lnTo>
                  <a:lnTo>
                    <a:pt x="1222" y="692"/>
                  </a:lnTo>
                  <a:lnTo>
                    <a:pt x="1215" y="671"/>
                  </a:lnTo>
                  <a:lnTo>
                    <a:pt x="1209" y="649"/>
                  </a:lnTo>
                  <a:lnTo>
                    <a:pt x="1206" y="627"/>
                  </a:lnTo>
                  <a:lnTo>
                    <a:pt x="1204" y="603"/>
                  </a:lnTo>
                  <a:lnTo>
                    <a:pt x="1204" y="603"/>
                  </a:lnTo>
                  <a:lnTo>
                    <a:pt x="1206" y="580"/>
                  </a:lnTo>
                  <a:lnTo>
                    <a:pt x="1209" y="557"/>
                  </a:lnTo>
                  <a:lnTo>
                    <a:pt x="1215" y="536"/>
                  </a:lnTo>
                  <a:lnTo>
                    <a:pt x="1222" y="516"/>
                  </a:lnTo>
                  <a:lnTo>
                    <a:pt x="1233" y="495"/>
                  </a:lnTo>
                  <a:lnTo>
                    <a:pt x="1245" y="476"/>
                  </a:lnTo>
                  <a:lnTo>
                    <a:pt x="1260" y="458"/>
                  </a:lnTo>
                  <a:lnTo>
                    <a:pt x="1276" y="441"/>
                  </a:lnTo>
                  <a:lnTo>
                    <a:pt x="1276" y="441"/>
                  </a:lnTo>
                  <a:lnTo>
                    <a:pt x="1296" y="424"/>
                  </a:lnTo>
                  <a:lnTo>
                    <a:pt x="1315" y="411"/>
                  </a:lnTo>
                  <a:lnTo>
                    <a:pt x="1335" y="400"/>
                  </a:lnTo>
                  <a:lnTo>
                    <a:pt x="1356" y="390"/>
                  </a:lnTo>
                  <a:lnTo>
                    <a:pt x="1379" y="383"/>
                  </a:lnTo>
                  <a:lnTo>
                    <a:pt x="1401" y="377"/>
                  </a:lnTo>
                  <a:lnTo>
                    <a:pt x="1426" y="374"/>
                  </a:lnTo>
                  <a:lnTo>
                    <a:pt x="1451" y="373"/>
                  </a:lnTo>
                  <a:lnTo>
                    <a:pt x="1451" y="373"/>
                  </a:lnTo>
                  <a:lnTo>
                    <a:pt x="1475" y="374"/>
                  </a:lnTo>
                  <a:lnTo>
                    <a:pt x="1499" y="377"/>
                  </a:lnTo>
                  <a:lnTo>
                    <a:pt x="1523" y="383"/>
                  </a:lnTo>
                  <a:lnTo>
                    <a:pt x="1544" y="390"/>
                  </a:lnTo>
                  <a:lnTo>
                    <a:pt x="1565" y="400"/>
                  </a:lnTo>
                  <a:lnTo>
                    <a:pt x="1586" y="411"/>
                  </a:lnTo>
                  <a:lnTo>
                    <a:pt x="1605" y="424"/>
                  </a:lnTo>
                  <a:lnTo>
                    <a:pt x="1624" y="441"/>
                  </a:lnTo>
                  <a:lnTo>
                    <a:pt x="1624" y="441"/>
                  </a:lnTo>
                  <a:lnTo>
                    <a:pt x="1641" y="458"/>
                  </a:lnTo>
                  <a:lnTo>
                    <a:pt x="1655" y="476"/>
                  </a:lnTo>
                  <a:lnTo>
                    <a:pt x="1668" y="495"/>
                  </a:lnTo>
                  <a:lnTo>
                    <a:pt x="1678" y="516"/>
                  </a:lnTo>
                  <a:lnTo>
                    <a:pt x="1686" y="536"/>
                  </a:lnTo>
                  <a:lnTo>
                    <a:pt x="1691" y="557"/>
                  </a:lnTo>
                  <a:lnTo>
                    <a:pt x="1695" y="580"/>
                  </a:lnTo>
                  <a:lnTo>
                    <a:pt x="1696" y="603"/>
                  </a:lnTo>
                  <a:lnTo>
                    <a:pt x="1696" y="6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95554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p:txBody>
          <a:bodyPr/>
          <a:lstStyle/>
          <a:p>
            <a:r>
              <a:rPr lang="pl-PL" sz="1600"/>
              <a:t>Informacje o projekcie</a:t>
            </a:r>
          </a:p>
        </p:txBody>
      </p:sp>
      <p:graphicFrame>
        <p:nvGraphicFramePr>
          <p:cNvPr id="7" name="Tabela 6"/>
          <p:cNvGraphicFramePr>
            <a:graphicFrameLocks noGrp="1"/>
          </p:cNvGraphicFramePr>
          <p:nvPr>
            <p:extLst>
              <p:ext uri="{D42A27DB-BD31-4B8C-83A1-F6EECF244321}">
                <p14:modId xmlns:p14="http://schemas.microsoft.com/office/powerpoint/2010/main" val="2202604805"/>
              </p:ext>
            </p:extLst>
          </p:nvPr>
        </p:nvGraphicFramePr>
        <p:xfrm>
          <a:off x="683568" y="1196752"/>
          <a:ext cx="7560840" cy="3089263"/>
        </p:xfrm>
        <a:graphic>
          <a:graphicData uri="http://schemas.openxmlformats.org/drawingml/2006/table">
            <a:tbl>
              <a:tblPr firstRow="1" bandRow="1">
                <a:tableStyleId>{2D5ABB26-0587-4C30-8999-92F81FD0307C}</a:tableStyleId>
              </a:tblPr>
              <a:tblGrid>
                <a:gridCol w="1517817">
                  <a:extLst>
                    <a:ext uri="{9D8B030D-6E8A-4147-A177-3AD203B41FA5}">
                      <a16:colId xmlns:a16="http://schemas.microsoft.com/office/drawing/2014/main" val="20000"/>
                    </a:ext>
                  </a:extLst>
                </a:gridCol>
                <a:gridCol w="6043023">
                  <a:extLst>
                    <a:ext uri="{9D8B030D-6E8A-4147-A177-3AD203B41FA5}">
                      <a16:colId xmlns:a16="http://schemas.microsoft.com/office/drawing/2014/main" val="20001"/>
                    </a:ext>
                  </a:extLst>
                </a:gridCol>
              </a:tblGrid>
              <a:tr h="720080">
                <a:tc>
                  <a:txBody>
                    <a:bodyPr/>
                    <a:lstStyle/>
                    <a:p>
                      <a:pPr algn="r"/>
                      <a:r>
                        <a:rPr lang="pl-PL" sz="1200" b="0"/>
                        <a:t>cel</a:t>
                      </a:r>
                      <a:r>
                        <a:rPr lang="pl-PL" sz="1200" b="0" baseline="0"/>
                        <a:t> badania</a:t>
                      </a:r>
                      <a:endParaRPr lang="pl-PL" sz="1200" b="0">
                        <a:solidFill>
                          <a:schemeClr val="tx1"/>
                        </a:solidFill>
                        <a:latin typeface="+mn-lt"/>
                      </a:endParaRP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pl-PL" sz="1200" b="1" kern="1200" dirty="0">
                          <a:solidFill>
                            <a:schemeClr val="tx1"/>
                          </a:solidFill>
                          <a:latin typeface="Calibri" panose="020F0502020204030204" pitchFamily="34" charset="0"/>
                          <a:ea typeface="+mn-ea"/>
                          <a:cs typeface="Calibri" panose="020F0502020204030204" pitchFamily="34" charset="0"/>
                        </a:rPr>
                        <a:t>Poznanie stanu wiedzy, poziomu świadomości, postaw mieszkańców Polski względem zmian klimatu</a:t>
                      </a:r>
                      <a:endParaRPr lang="pl-PL" sz="1200" b="1" kern="1200" baseline="0" dirty="0">
                        <a:solidFill>
                          <a:schemeClr val="tx1"/>
                        </a:solidFill>
                        <a:effectLst/>
                        <a:latin typeface="+mn-lt"/>
                      </a:endParaRPr>
                    </a:p>
                  </a:txBody>
                  <a:tcPr anchor="ctr">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717413">
                <a:tc>
                  <a:txBody>
                    <a:bodyPr/>
                    <a:lstStyle/>
                    <a:p>
                      <a:pPr algn="r"/>
                      <a:r>
                        <a:rPr lang="pl-PL" sz="1200" b="0"/>
                        <a:t>próba</a:t>
                      </a:r>
                      <a:endParaRPr lang="pl-PL" sz="1200" b="0">
                        <a:solidFill>
                          <a:schemeClr val="tx1"/>
                        </a:solidFill>
                        <a:latin typeface="+mn-lt"/>
                      </a:endParaRPr>
                    </a:p>
                  </a:txBody>
                  <a:tcPr anchor="ctr"/>
                </a:tc>
                <a:tc>
                  <a:txBody>
                    <a:bodyPr/>
                    <a:lstStyle/>
                    <a:p>
                      <a:pPr>
                        <a:lnSpc>
                          <a:spcPct val="150000"/>
                        </a:lnSpc>
                      </a:pPr>
                      <a:r>
                        <a:rPr lang="pl-PL" sz="1200" b="0" baseline="0">
                          <a:solidFill>
                            <a:schemeClr val="tx1"/>
                          </a:solidFill>
                          <a:latin typeface="+mn-lt"/>
                          <a:cs typeface="+mn-cs"/>
                        </a:rPr>
                        <a:t>Reprezentatywna próba mieszkańców Polski</a:t>
                      </a:r>
                    </a:p>
                    <a:p>
                      <a:pPr>
                        <a:lnSpc>
                          <a:spcPct val="150000"/>
                        </a:lnSpc>
                      </a:pPr>
                      <a:r>
                        <a:rPr lang="pl-PL" sz="1200" b="1" baseline="0">
                          <a:solidFill>
                            <a:schemeClr val="tx1"/>
                          </a:solidFill>
                          <a:latin typeface="+mn-lt"/>
                          <a:cs typeface="+mn-cs"/>
                        </a:rPr>
                        <a:t>n=1005</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550590">
                <a:tc>
                  <a:txBody>
                    <a:bodyPr/>
                    <a:lstStyle/>
                    <a:p>
                      <a:pPr algn="r"/>
                      <a:r>
                        <a:rPr lang="pl-PL" sz="1200" b="0"/>
                        <a:t>metodologia</a:t>
                      </a:r>
                      <a:endParaRPr lang="pl-PL" sz="1200" b="0">
                        <a:solidFill>
                          <a:schemeClr val="tx1"/>
                        </a:solidFill>
                        <a:latin typeface="+mn-lt"/>
                      </a:endParaRPr>
                    </a:p>
                  </a:txBody>
                  <a:tcPr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pl-PL" sz="1200"/>
                        <a:t>Badanie zrealizowano metodą</a:t>
                      </a:r>
                      <a:r>
                        <a:rPr lang="pl-PL" sz="1200" baseline="0"/>
                        <a:t> </a:t>
                      </a:r>
                      <a:r>
                        <a:rPr lang="pl-PL" sz="1200" b="1"/>
                        <a:t>CATI </a:t>
                      </a:r>
                      <a:endParaRPr lang="pl-PL" sz="1200" i="1">
                        <a:solidFill>
                          <a:schemeClr val="tx1"/>
                        </a:solidFill>
                        <a:latin typeface="+mn-lt"/>
                        <a:cs typeface="Calibri" pitchFamily="34" charset="0"/>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550590">
                <a:tc>
                  <a:txBody>
                    <a:bodyPr/>
                    <a:lstStyle/>
                    <a:p>
                      <a:pPr algn="r"/>
                      <a:r>
                        <a:rPr lang="pl-PL" sz="1200" b="0"/>
                        <a:t>realizacja</a:t>
                      </a:r>
                      <a:endParaRPr lang="pl-PL" sz="1200" b="0">
                        <a:solidFill>
                          <a:schemeClr val="tx1"/>
                        </a:solidFill>
                        <a:latin typeface="+mn-lt"/>
                      </a:endParaRPr>
                    </a:p>
                  </a:txBody>
                  <a:tcPr anchor="ctr"/>
                </a:tc>
                <a:tc>
                  <a:txBody>
                    <a:bodyPr/>
                    <a:lstStyle/>
                    <a:p>
                      <a:pPr>
                        <a:lnSpc>
                          <a:spcPct val="150000"/>
                        </a:lnSpc>
                      </a:pPr>
                      <a:r>
                        <a:rPr lang="pl-PL" sz="1200" b="0">
                          <a:solidFill>
                            <a:schemeClr val="tx1"/>
                          </a:solidFill>
                          <a:latin typeface="+mn-lt"/>
                        </a:rPr>
                        <a:t>Listopad 2020 r.</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550590">
                <a:tc>
                  <a:txBody>
                    <a:bodyPr/>
                    <a:lstStyle/>
                    <a:p>
                      <a:pPr algn="r"/>
                      <a:r>
                        <a:rPr lang="pl-PL" sz="1200" b="0"/>
                        <a:t>wykonawca</a:t>
                      </a:r>
                      <a:endParaRPr lang="pl-PL" sz="1200" b="0">
                        <a:solidFill>
                          <a:schemeClr val="tx1"/>
                        </a:solidFill>
                        <a:latin typeface="+mn-lt"/>
                      </a:endParaRPr>
                    </a:p>
                  </a:txBody>
                  <a:tcPr anchor="ctr"/>
                </a:tc>
                <a:tc>
                  <a:txBody>
                    <a:bodyPr/>
                    <a:lstStyle/>
                    <a:p>
                      <a:pPr>
                        <a:lnSpc>
                          <a:spcPct val="150000"/>
                        </a:lnSpc>
                      </a:pPr>
                      <a:r>
                        <a:rPr lang="pl-PL" sz="1200" dirty="0">
                          <a:solidFill>
                            <a:schemeClr val="tx1"/>
                          </a:solidFill>
                          <a:latin typeface="+mn-lt"/>
                        </a:rPr>
                        <a:t>PBS  sp. z o.</a:t>
                      </a:r>
                      <a:r>
                        <a:rPr lang="pl-PL" sz="1200" baseline="0" dirty="0">
                          <a:solidFill>
                            <a:schemeClr val="tx1"/>
                          </a:solidFill>
                          <a:latin typeface="+mn-lt"/>
                        </a:rPr>
                        <a:t>o.</a:t>
                      </a:r>
                      <a:endParaRPr lang="pl-PL" sz="1200" dirty="0">
                        <a:solidFill>
                          <a:schemeClr val="tx1"/>
                        </a:solidFill>
                        <a:latin typeface="+mn-lt"/>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4" name="Grupa 3">
            <a:extLst>
              <a:ext uri="{FF2B5EF4-FFF2-40B4-BE49-F238E27FC236}">
                <a16:creationId xmlns:a16="http://schemas.microsoft.com/office/drawing/2014/main" id="{C4BCBA43-AB8D-4FBC-9F1D-D07A026978EE}"/>
              </a:ext>
            </a:extLst>
          </p:cNvPr>
          <p:cNvGrpSpPr/>
          <p:nvPr/>
        </p:nvGrpSpPr>
        <p:grpSpPr>
          <a:xfrm>
            <a:off x="262673" y="197711"/>
            <a:ext cx="359852" cy="359852"/>
            <a:chOff x="7127875" y="3567113"/>
            <a:chExt cx="674688" cy="674688"/>
          </a:xfrm>
        </p:grpSpPr>
        <p:sp>
          <p:nvSpPr>
            <p:cNvPr id="5" name="Freeform 13">
              <a:extLst>
                <a:ext uri="{FF2B5EF4-FFF2-40B4-BE49-F238E27FC236}">
                  <a16:creationId xmlns:a16="http://schemas.microsoft.com/office/drawing/2014/main" id="{53E1D419-CBE6-45BD-AF18-D13A118F1BE3}"/>
                </a:ext>
              </a:extLst>
            </p:cNvPr>
            <p:cNvSpPr>
              <a:spLocks noEditPoints="1"/>
            </p:cNvSpPr>
            <p:nvPr/>
          </p:nvSpPr>
          <p:spPr bwMode="auto">
            <a:xfrm>
              <a:off x="7127875" y="3567113"/>
              <a:ext cx="674688" cy="674688"/>
            </a:xfrm>
            <a:custGeom>
              <a:avLst/>
              <a:gdLst>
                <a:gd name="T0" fmla="*/ 3371 w 3398"/>
                <a:gd name="T1" fmla="*/ 2002 h 3401"/>
                <a:gd name="T2" fmla="*/ 3265 w 3398"/>
                <a:gd name="T3" fmla="*/ 2362 h 3401"/>
                <a:gd name="T4" fmla="*/ 3085 w 3398"/>
                <a:gd name="T5" fmla="*/ 2685 h 3401"/>
                <a:gd name="T6" fmla="*/ 2842 w 3398"/>
                <a:gd name="T7" fmla="*/ 2958 h 3401"/>
                <a:gd name="T8" fmla="*/ 2545 w 3398"/>
                <a:gd name="T9" fmla="*/ 3175 h 3401"/>
                <a:gd name="T10" fmla="*/ 2204 w 3398"/>
                <a:gd name="T11" fmla="*/ 3324 h 3401"/>
                <a:gd name="T12" fmla="*/ 1829 w 3398"/>
                <a:gd name="T13" fmla="*/ 3396 h 3401"/>
                <a:gd name="T14" fmla="*/ 1483 w 3398"/>
                <a:gd name="T15" fmla="*/ 3387 h 3401"/>
                <a:gd name="T16" fmla="*/ 1115 w 3398"/>
                <a:gd name="T17" fmla="*/ 3297 h 3401"/>
                <a:gd name="T18" fmla="*/ 784 w 3398"/>
                <a:gd name="T19" fmla="*/ 3133 h 3401"/>
                <a:gd name="T20" fmla="*/ 498 w 3398"/>
                <a:gd name="T21" fmla="*/ 2902 h 3401"/>
                <a:gd name="T22" fmla="*/ 268 w 3398"/>
                <a:gd name="T23" fmla="*/ 2616 h 3401"/>
                <a:gd name="T24" fmla="*/ 103 w 3398"/>
                <a:gd name="T25" fmla="*/ 2285 h 3401"/>
                <a:gd name="T26" fmla="*/ 14 w 3398"/>
                <a:gd name="T27" fmla="*/ 1917 h 3401"/>
                <a:gd name="T28" fmla="*/ 5 w 3398"/>
                <a:gd name="T29" fmla="*/ 1570 h 3401"/>
                <a:gd name="T30" fmla="*/ 76 w 3398"/>
                <a:gd name="T31" fmla="*/ 1195 h 3401"/>
                <a:gd name="T32" fmla="*/ 226 w 3398"/>
                <a:gd name="T33" fmla="*/ 854 h 3401"/>
                <a:gd name="T34" fmla="*/ 442 w 3398"/>
                <a:gd name="T35" fmla="*/ 557 h 3401"/>
                <a:gd name="T36" fmla="*/ 716 w 3398"/>
                <a:gd name="T37" fmla="*/ 314 h 3401"/>
                <a:gd name="T38" fmla="*/ 1038 w 3398"/>
                <a:gd name="T39" fmla="*/ 134 h 3401"/>
                <a:gd name="T40" fmla="*/ 1399 w 3398"/>
                <a:gd name="T41" fmla="*/ 27 h 3401"/>
                <a:gd name="T42" fmla="*/ 1743 w 3398"/>
                <a:gd name="T43" fmla="*/ 1 h 3401"/>
                <a:gd name="T44" fmla="*/ 2124 w 3398"/>
                <a:gd name="T45" fmla="*/ 54 h 3401"/>
                <a:gd name="T46" fmla="*/ 2473 w 3398"/>
                <a:gd name="T47" fmla="*/ 186 h 3401"/>
                <a:gd name="T48" fmla="*/ 2780 w 3398"/>
                <a:gd name="T49" fmla="*/ 388 h 3401"/>
                <a:gd name="T50" fmla="*/ 3036 w 3398"/>
                <a:gd name="T51" fmla="*/ 650 h 3401"/>
                <a:gd name="T52" fmla="*/ 3231 w 3398"/>
                <a:gd name="T53" fmla="*/ 963 h 3401"/>
                <a:gd name="T54" fmla="*/ 3354 w 3398"/>
                <a:gd name="T55" fmla="*/ 1316 h 3401"/>
                <a:gd name="T56" fmla="*/ 3398 w 3398"/>
                <a:gd name="T57" fmla="*/ 1700 h 3401"/>
                <a:gd name="T58" fmla="*/ 3217 w 3398"/>
                <a:gd name="T59" fmla="*/ 1466 h 3401"/>
                <a:gd name="T60" fmla="*/ 3128 w 3398"/>
                <a:gd name="T61" fmla="*/ 1136 h 3401"/>
                <a:gd name="T62" fmla="*/ 2972 w 3398"/>
                <a:gd name="T63" fmla="*/ 841 h 3401"/>
                <a:gd name="T64" fmla="*/ 2758 w 3398"/>
                <a:gd name="T65" fmla="*/ 588 h 3401"/>
                <a:gd name="T66" fmla="*/ 2495 w 3398"/>
                <a:gd name="T67" fmla="*/ 386 h 3401"/>
                <a:gd name="T68" fmla="*/ 2192 w 3398"/>
                <a:gd name="T69" fmla="*/ 244 h 3401"/>
                <a:gd name="T70" fmla="*/ 1856 w 3398"/>
                <a:gd name="T71" fmla="*/ 172 h 3401"/>
                <a:gd name="T72" fmla="*/ 1542 w 3398"/>
                <a:gd name="T73" fmla="*/ 172 h 3401"/>
                <a:gd name="T74" fmla="*/ 1206 w 3398"/>
                <a:gd name="T75" fmla="*/ 244 h 3401"/>
                <a:gd name="T76" fmla="*/ 903 w 3398"/>
                <a:gd name="T77" fmla="*/ 386 h 3401"/>
                <a:gd name="T78" fmla="*/ 640 w 3398"/>
                <a:gd name="T79" fmla="*/ 588 h 3401"/>
                <a:gd name="T80" fmla="*/ 426 w 3398"/>
                <a:gd name="T81" fmla="*/ 841 h 3401"/>
                <a:gd name="T82" fmla="*/ 270 w 3398"/>
                <a:gd name="T83" fmla="*/ 1136 h 3401"/>
                <a:gd name="T84" fmla="*/ 181 w 3398"/>
                <a:gd name="T85" fmla="*/ 1466 h 3401"/>
                <a:gd name="T86" fmla="*/ 165 w 3398"/>
                <a:gd name="T87" fmla="*/ 1779 h 3401"/>
                <a:gd name="T88" fmla="*/ 222 w 3398"/>
                <a:gd name="T89" fmla="*/ 2121 h 3401"/>
                <a:gd name="T90" fmla="*/ 349 w 3398"/>
                <a:gd name="T91" fmla="*/ 2433 h 3401"/>
                <a:gd name="T92" fmla="*/ 538 w 3398"/>
                <a:gd name="T93" fmla="*/ 2706 h 3401"/>
                <a:gd name="T94" fmla="*/ 780 w 3398"/>
                <a:gd name="T95" fmla="*/ 2931 h 3401"/>
                <a:gd name="T96" fmla="*/ 1067 w 3398"/>
                <a:gd name="T97" fmla="*/ 3101 h 3401"/>
                <a:gd name="T98" fmla="*/ 1390 w 3398"/>
                <a:gd name="T99" fmla="*/ 3206 h 3401"/>
                <a:gd name="T100" fmla="*/ 1699 w 3398"/>
                <a:gd name="T101" fmla="*/ 3237 h 3401"/>
                <a:gd name="T102" fmla="*/ 2045 w 3398"/>
                <a:gd name="T103" fmla="*/ 3198 h 3401"/>
                <a:gd name="T104" fmla="*/ 2365 w 3398"/>
                <a:gd name="T105" fmla="*/ 3085 h 3401"/>
                <a:gd name="T106" fmla="*/ 2647 w 3398"/>
                <a:gd name="T107" fmla="*/ 2909 h 3401"/>
                <a:gd name="T108" fmla="*/ 2884 w 3398"/>
                <a:gd name="T109" fmla="*/ 2678 h 3401"/>
                <a:gd name="T110" fmla="*/ 3067 w 3398"/>
                <a:gd name="T111" fmla="*/ 2400 h 3401"/>
                <a:gd name="T112" fmla="*/ 3187 w 3398"/>
                <a:gd name="T113" fmla="*/ 2084 h 3401"/>
                <a:gd name="T114" fmla="*/ 3234 w 3398"/>
                <a:gd name="T115" fmla="*/ 1739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8" h="3401">
                  <a:moveTo>
                    <a:pt x="3398" y="1700"/>
                  </a:moveTo>
                  <a:lnTo>
                    <a:pt x="3398" y="1700"/>
                  </a:lnTo>
                  <a:lnTo>
                    <a:pt x="3397" y="1744"/>
                  </a:lnTo>
                  <a:lnTo>
                    <a:pt x="3396" y="1788"/>
                  </a:lnTo>
                  <a:lnTo>
                    <a:pt x="3394" y="1831"/>
                  </a:lnTo>
                  <a:lnTo>
                    <a:pt x="3389" y="1875"/>
                  </a:lnTo>
                  <a:lnTo>
                    <a:pt x="3385" y="1917"/>
                  </a:lnTo>
                  <a:lnTo>
                    <a:pt x="3378" y="1959"/>
                  </a:lnTo>
                  <a:lnTo>
                    <a:pt x="3371" y="2002"/>
                  </a:lnTo>
                  <a:lnTo>
                    <a:pt x="3363" y="2043"/>
                  </a:lnTo>
                  <a:lnTo>
                    <a:pt x="3354" y="2084"/>
                  </a:lnTo>
                  <a:lnTo>
                    <a:pt x="3344" y="2125"/>
                  </a:lnTo>
                  <a:lnTo>
                    <a:pt x="3334" y="2166"/>
                  </a:lnTo>
                  <a:lnTo>
                    <a:pt x="3322" y="2205"/>
                  </a:lnTo>
                  <a:lnTo>
                    <a:pt x="3308" y="2246"/>
                  </a:lnTo>
                  <a:lnTo>
                    <a:pt x="3295" y="2285"/>
                  </a:lnTo>
                  <a:lnTo>
                    <a:pt x="3280" y="2324"/>
                  </a:lnTo>
                  <a:lnTo>
                    <a:pt x="3265" y="2362"/>
                  </a:lnTo>
                  <a:lnTo>
                    <a:pt x="3248" y="2400"/>
                  </a:lnTo>
                  <a:lnTo>
                    <a:pt x="3231" y="2437"/>
                  </a:lnTo>
                  <a:lnTo>
                    <a:pt x="3213" y="2474"/>
                  </a:lnTo>
                  <a:lnTo>
                    <a:pt x="3194" y="2510"/>
                  </a:lnTo>
                  <a:lnTo>
                    <a:pt x="3173" y="2546"/>
                  </a:lnTo>
                  <a:lnTo>
                    <a:pt x="3152" y="2581"/>
                  </a:lnTo>
                  <a:lnTo>
                    <a:pt x="3131" y="2616"/>
                  </a:lnTo>
                  <a:lnTo>
                    <a:pt x="3108" y="2651"/>
                  </a:lnTo>
                  <a:lnTo>
                    <a:pt x="3085" y="2685"/>
                  </a:lnTo>
                  <a:lnTo>
                    <a:pt x="3061" y="2717"/>
                  </a:lnTo>
                  <a:lnTo>
                    <a:pt x="3036" y="2750"/>
                  </a:lnTo>
                  <a:lnTo>
                    <a:pt x="3010" y="2782"/>
                  </a:lnTo>
                  <a:lnTo>
                    <a:pt x="2983" y="2813"/>
                  </a:lnTo>
                  <a:lnTo>
                    <a:pt x="2956" y="2843"/>
                  </a:lnTo>
                  <a:lnTo>
                    <a:pt x="2929" y="2873"/>
                  </a:lnTo>
                  <a:lnTo>
                    <a:pt x="2900" y="2902"/>
                  </a:lnTo>
                  <a:lnTo>
                    <a:pt x="2871" y="2931"/>
                  </a:lnTo>
                  <a:lnTo>
                    <a:pt x="2842" y="2958"/>
                  </a:lnTo>
                  <a:lnTo>
                    <a:pt x="2811" y="2985"/>
                  </a:lnTo>
                  <a:lnTo>
                    <a:pt x="2780" y="3012"/>
                  </a:lnTo>
                  <a:lnTo>
                    <a:pt x="2748" y="3038"/>
                  </a:lnTo>
                  <a:lnTo>
                    <a:pt x="2716" y="3063"/>
                  </a:lnTo>
                  <a:lnTo>
                    <a:pt x="2683" y="3087"/>
                  </a:lnTo>
                  <a:lnTo>
                    <a:pt x="2649" y="3110"/>
                  </a:lnTo>
                  <a:lnTo>
                    <a:pt x="2614" y="3133"/>
                  </a:lnTo>
                  <a:lnTo>
                    <a:pt x="2581" y="3154"/>
                  </a:lnTo>
                  <a:lnTo>
                    <a:pt x="2545" y="3175"/>
                  </a:lnTo>
                  <a:lnTo>
                    <a:pt x="2509" y="3196"/>
                  </a:lnTo>
                  <a:lnTo>
                    <a:pt x="2473" y="3215"/>
                  </a:lnTo>
                  <a:lnTo>
                    <a:pt x="2436" y="3233"/>
                  </a:lnTo>
                  <a:lnTo>
                    <a:pt x="2399" y="3250"/>
                  </a:lnTo>
                  <a:lnTo>
                    <a:pt x="2360" y="3267"/>
                  </a:lnTo>
                  <a:lnTo>
                    <a:pt x="2322" y="3282"/>
                  </a:lnTo>
                  <a:lnTo>
                    <a:pt x="2284" y="3297"/>
                  </a:lnTo>
                  <a:lnTo>
                    <a:pt x="2244" y="3310"/>
                  </a:lnTo>
                  <a:lnTo>
                    <a:pt x="2204" y="3324"/>
                  </a:lnTo>
                  <a:lnTo>
                    <a:pt x="2165" y="3336"/>
                  </a:lnTo>
                  <a:lnTo>
                    <a:pt x="2124" y="3346"/>
                  </a:lnTo>
                  <a:lnTo>
                    <a:pt x="2083" y="3357"/>
                  </a:lnTo>
                  <a:lnTo>
                    <a:pt x="2042" y="3366"/>
                  </a:lnTo>
                  <a:lnTo>
                    <a:pt x="2000" y="3374"/>
                  </a:lnTo>
                  <a:lnTo>
                    <a:pt x="1958" y="3381"/>
                  </a:lnTo>
                  <a:lnTo>
                    <a:pt x="1916" y="3387"/>
                  </a:lnTo>
                  <a:lnTo>
                    <a:pt x="1873" y="3392"/>
                  </a:lnTo>
                  <a:lnTo>
                    <a:pt x="1829" y="3396"/>
                  </a:lnTo>
                  <a:lnTo>
                    <a:pt x="1787" y="3398"/>
                  </a:lnTo>
                  <a:lnTo>
                    <a:pt x="1743" y="3399"/>
                  </a:lnTo>
                  <a:lnTo>
                    <a:pt x="1699" y="3401"/>
                  </a:lnTo>
                  <a:lnTo>
                    <a:pt x="1699" y="3401"/>
                  </a:lnTo>
                  <a:lnTo>
                    <a:pt x="1655" y="3399"/>
                  </a:lnTo>
                  <a:lnTo>
                    <a:pt x="1611" y="3398"/>
                  </a:lnTo>
                  <a:lnTo>
                    <a:pt x="1569" y="3396"/>
                  </a:lnTo>
                  <a:lnTo>
                    <a:pt x="1526" y="3392"/>
                  </a:lnTo>
                  <a:lnTo>
                    <a:pt x="1483" y="3387"/>
                  </a:lnTo>
                  <a:lnTo>
                    <a:pt x="1440" y="3381"/>
                  </a:lnTo>
                  <a:lnTo>
                    <a:pt x="1399" y="3374"/>
                  </a:lnTo>
                  <a:lnTo>
                    <a:pt x="1357" y="3366"/>
                  </a:lnTo>
                  <a:lnTo>
                    <a:pt x="1316" y="3357"/>
                  </a:lnTo>
                  <a:lnTo>
                    <a:pt x="1275" y="3346"/>
                  </a:lnTo>
                  <a:lnTo>
                    <a:pt x="1235" y="3336"/>
                  </a:lnTo>
                  <a:lnTo>
                    <a:pt x="1194" y="3324"/>
                  </a:lnTo>
                  <a:lnTo>
                    <a:pt x="1155" y="3310"/>
                  </a:lnTo>
                  <a:lnTo>
                    <a:pt x="1115" y="3297"/>
                  </a:lnTo>
                  <a:lnTo>
                    <a:pt x="1076" y="3282"/>
                  </a:lnTo>
                  <a:lnTo>
                    <a:pt x="1038" y="3267"/>
                  </a:lnTo>
                  <a:lnTo>
                    <a:pt x="1000" y="3250"/>
                  </a:lnTo>
                  <a:lnTo>
                    <a:pt x="962" y="3233"/>
                  </a:lnTo>
                  <a:lnTo>
                    <a:pt x="925" y="3215"/>
                  </a:lnTo>
                  <a:lnTo>
                    <a:pt x="889" y="3196"/>
                  </a:lnTo>
                  <a:lnTo>
                    <a:pt x="853" y="3175"/>
                  </a:lnTo>
                  <a:lnTo>
                    <a:pt x="818" y="3154"/>
                  </a:lnTo>
                  <a:lnTo>
                    <a:pt x="784" y="3133"/>
                  </a:lnTo>
                  <a:lnTo>
                    <a:pt x="750" y="3110"/>
                  </a:lnTo>
                  <a:lnTo>
                    <a:pt x="716" y="3087"/>
                  </a:lnTo>
                  <a:lnTo>
                    <a:pt x="682" y="3063"/>
                  </a:lnTo>
                  <a:lnTo>
                    <a:pt x="650" y="3038"/>
                  </a:lnTo>
                  <a:lnTo>
                    <a:pt x="618" y="3012"/>
                  </a:lnTo>
                  <a:lnTo>
                    <a:pt x="588" y="2985"/>
                  </a:lnTo>
                  <a:lnTo>
                    <a:pt x="556" y="2958"/>
                  </a:lnTo>
                  <a:lnTo>
                    <a:pt x="527" y="2931"/>
                  </a:lnTo>
                  <a:lnTo>
                    <a:pt x="498" y="2902"/>
                  </a:lnTo>
                  <a:lnTo>
                    <a:pt x="470" y="2873"/>
                  </a:lnTo>
                  <a:lnTo>
                    <a:pt x="442" y="2843"/>
                  </a:lnTo>
                  <a:lnTo>
                    <a:pt x="415" y="2813"/>
                  </a:lnTo>
                  <a:lnTo>
                    <a:pt x="388" y="2782"/>
                  </a:lnTo>
                  <a:lnTo>
                    <a:pt x="363" y="2750"/>
                  </a:lnTo>
                  <a:lnTo>
                    <a:pt x="338" y="2717"/>
                  </a:lnTo>
                  <a:lnTo>
                    <a:pt x="313" y="2685"/>
                  </a:lnTo>
                  <a:lnTo>
                    <a:pt x="291" y="2651"/>
                  </a:lnTo>
                  <a:lnTo>
                    <a:pt x="268" y="2616"/>
                  </a:lnTo>
                  <a:lnTo>
                    <a:pt x="246" y="2581"/>
                  </a:lnTo>
                  <a:lnTo>
                    <a:pt x="226" y="2546"/>
                  </a:lnTo>
                  <a:lnTo>
                    <a:pt x="206" y="2510"/>
                  </a:lnTo>
                  <a:lnTo>
                    <a:pt x="186" y="2474"/>
                  </a:lnTo>
                  <a:lnTo>
                    <a:pt x="168" y="2437"/>
                  </a:lnTo>
                  <a:lnTo>
                    <a:pt x="150" y="2400"/>
                  </a:lnTo>
                  <a:lnTo>
                    <a:pt x="134" y="2362"/>
                  </a:lnTo>
                  <a:lnTo>
                    <a:pt x="118" y="2324"/>
                  </a:lnTo>
                  <a:lnTo>
                    <a:pt x="103" y="2285"/>
                  </a:lnTo>
                  <a:lnTo>
                    <a:pt x="90" y="2246"/>
                  </a:lnTo>
                  <a:lnTo>
                    <a:pt x="76" y="2205"/>
                  </a:lnTo>
                  <a:lnTo>
                    <a:pt x="65" y="2166"/>
                  </a:lnTo>
                  <a:lnTo>
                    <a:pt x="54" y="2125"/>
                  </a:lnTo>
                  <a:lnTo>
                    <a:pt x="44" y="2084"/>
                  </a:lnTo>
                  <a:lnTo>
                    <a:pt x="35" y="2043"/>
                  </a:lnTo>
                  <a:lnTo>
                    <a:pt x="27" y="2002"/>
                  </a:lnTo>
                  <a:lnTo>
                    <a:pt x="20" y="1959"/>
                  </a:lnTo>
                  <a:lnTo>
                    <a:pt x="14" y="1917"/>
                  </a:lnTo>
                  <a:lnTo>
                    <a:pt x="9" y="1875"/>
                  </a:lnTo>
                  <a:lnTo>
                    <a:pt x="5" y="1831"/>
                  </a:lnTo>
                  <a:lnTo>
                    <a:pt x="2" y="1788"/>
                  </a:lnTo>
                  <a:lnTo>
                    <a:pt x="1" y="1744"/>
                  </a:lnTo>
                  <a:lnTo>
                    <a:pt x="0" y="1700"/>
                  </a:lnTo>
                  <a:lnTo>
                    <a:pt x="0" y="1700"/>
                  </a:lnTo>
                  <a:lnTo>
                    <a:pt x="1" y="1656"/>
                  </a:lnTo>
                  <a:lnTo>
                    <a:pt x="2" y="1612"/>
                  </a:lnTo>
                  <a:lnTo>
                    <a:pt x="5" y="1570"/>
                  </a:lnTo>
                  <a:lnTo>
                    <a:pt x="9" y="1527"/>
                  </a:lnTo>
                  <a:lnTo>
                    <a:pt x="14" y="1484"/>
                  </a:lnTo>
                  <a:lnTo>
                    <a:pt x="20" y="1441"/>
                  </a:lnTo>
                  <a:lnTo>
                    <a:pt x="27" y="1400"/>
                  </a:lnTo>
                  <a:lnTo>
                    <a:pt x="35" y="1358"/>
                  </a:lnTo>
                  <a:lnTo>
                    <a:pt x="44" y="1316"/>
                  </a:lnTo>
                  <a:lnTo>
                    <a:pt x="54" y="1276"/>
                  </a:lnTo>
                  <a:lnTo>
                    <a:pt x="65" y="1234"/>
                  </a:lnTo>
                  <a:lnTo>
                    <a:pt x="76" y="1195"/>
                  </a:lnTo>
                  <a:lnTo>
                    <a:pt x="90" y="1155"/>
                  </a:lnTo>
                  <a:lnTo>
                    <a:pt x="103" y="1116"/>
                  </a:lnTo>
                  <a:lnTo>
                    <a:pt x="118" y="1077"/>
                  </a:lnTo>
                  <a:lnTo>
                    <a:pt x="134" y="1038"/>
                  </a:lnTo>
                  <a:lnTo>
                    <a:pt x="150" y="1000"/>
                  </a:lnTo>
                  <a:lnTo>
                    <a:pt x="168" y="963"/>
                  </a:lnTo>
                  <a:lnTo>
                    <a:pt x="186" y="926"/>
                  </a:lnTo>
                  <a:lnTo>
                    <a:pt x="206" y="890"/>
                  </a:lnTo>
                  <a:lnTo>
                    <a:pt x="226" y="854"/>
                  </a:lnTo>
                  <a:lnTo>
                    <a:pt x="246" y="819"/>
                  </a:lnTo>
                  <a:lnTo>
                    <a:pt x="268" y="784"/>
                  </a:lnTo>
                  <a:lnTo>
                    <a:pt x="291" y="749"/>
                  </a:lnTo>
                  <a:lnTo>
                    <a:pt x="313" y="717"/>
                  </a:lnTo>
                  <a:lnTo>
                    <a:pt x="338" y="683"/>
                  </a:lnTo>
                  <a:lnTo>
                    <a:pt x="363" y="650"/>
                  </a:lnTo>
                  <a:lnTo>
                    <a:pt x="388" y="619"/>
                  </a:lnTo>
                  <a:lnTo>
                    <a:pt x="415" y="588"/>
                  </a:lnTo>
                  <a:lnTo>
                    <a:pt x="442" y="557"/>
                  </a:lnTo>
                  <a:lnTo>
                    <a:pt x="470" y="527"/>
                  </a:lnTo>
                  <a:lnTo>
                    <a:pt x="498" y="498"/>
                  </a:lnTo>
                  <a:lnTo>
                    <a:pt x="527" y="470"/>
                  </a:lnTo>
                  <a:lnTo>
                    <a:pt x="556" y="442"/>
                  </a:lnTo>
                  <a:lnTo>
                    <a:pt x="588" y="415"/>
                  </a:lnTo>
                  <a:lnTo>
                    <a:pt x="618" y="388"/>
                  </a:lnTo>
                  <a:lnTo>
                    <a:pt x="651" y="363"/>
                  </a:lnTo>
                  <a:lnTo>
                    <a:pt x="682" y="338"/>
                  </a:lnTo>
                  <a:lnTo>
                    <a:pt x="716" y="314"/>
                  </a:lnTo>
                  <a:lnTo>
                    <a:pt x="750" y="291"/>
                  </a:lnTo>
                  <a:lnTo>
                    <a:pt x="784" y="269"/>
                  </a:lnTo>
                  <a:lnTo>
                    <a:pt x="818" y="246"/>
                  </a:lnTo>
                  <a:lnTo>
                    <a:pt x="853" y="226"/>
                  </a:lnTo>
                  <a:lnTo>
                    <a:pt x="889" y="206"/>
                  </a:lnTo>
                  <a:lnTo>
                    <a:pt x="925" y="186"/>
                  </a:lnTo>
                  <a:lnTo>
                    <a:pt x="962" y="168"/>
                  </a:lnTo>
                  <a:lnTo>
                    <a:pt x="1000" y="150"/>
                  </a:lnTo>
                  <a:lnTo>
                    <a:pt x="1038" y="134"/>
                  </a:lnTo>
                  <a:lnTo>
                    <a:pt x="1076" y="118"/>
                  </a:lnTo>
                  <a:lnTo>
                    <a:pt x="1115" y="103"/>
                  </a:lnTo>
                  <a:lnTo>
                    <a:pt x="1155" y="90"/>
                  </a:lnTo>
                  <a:lnTo>
                    <a:pt x="1194" y="76"/>
                  </a:lnTo>
                  <a:lnTo>
                    <a:pt x="1235" y="65"/>
                  </a:lnTo>
                  <a:lnTo>
                    <a:pt x="1275" y="54"/>
                  </a:lnTo>
                  <a:lnTo>
                    <a:pt x="1316" y="44"/>
                  </a:lnTo>
                  <a:lnTo>
                    <a:pt x="1357" y="35"/>
                  </a:lnTo>
                  <a:lnTo>
                    <a:pt x="1399" y="27"/>
                  </a:lnTo>
                  <a:lnTo>
                    <a:pt x="1440" y="20"/>
                  </a:lnTo>
                  <a:lnTo>
                    <a:pt x="1483" y="14"/>
                  </a:lnTo>
                  <a:lnTo>
                    <a:pt x="1526" y="9"/>
                  </a:lnTo>
                  <a:lnTo>
                    <a:pt x="1569" y="5"/>
                  </a:lnTo>
                  <a:lnTo>
                    <a:pt x="1611" y="2"/>
                  </a:lnTo>
                  <a:lnTo>
                    <a:pt x="1655" y="1"/>
                  </a:lnTo>
                  <a:lnTo>
                    <a:pt x="1699" y="0"/>
                  </a:lnTo>
                  <a:lnTo>
                    <a:pt x="1699" y="0"/>
                  </a:lnTo>
                  <a:lnTo>
                    <a:pt x="1743" y="1"/>
                  </a:lnTo>
                  <a:lnTo>
                    <a:pt x="1787" y="2"/>
                  </a:lnTo>
                  <a:lnTo>
                    <a:pt x="1829" y="5"/>
                  </a:lnTo>
                  <a:lnTo>
                    <a:pt x="1873" y="9"/>
                  </a:lnTo>
                  <a:lnTo>
                    <a:pt x="1915" y="14"/>
                  </a:lnTo>
                  <a:lnTo>
                    <a:pt x="1958" y="20"/>
                  </a:lnTo>
                  <a:lnTo>
                    <a:pt x="2000" y="27"/>
                  </a:lnTo>
                  <a:lnTo>
                    <a:pt x="2042" y="35"/>
                  </a:lnTo>
                  <a:lnTo>
                    <a:pt x="2083" y="44"/>
                  </a:lnTo>
                  <a:lnTo>
                    <a:pt x="2124" y="54"/>
                  </a:lnTo>
                  <a:lnTo>
                    <a:pt x="2165" y="65"/>
                  </a:lnTo>
                  <a:lnTo>
                    <a:pt x="2204" y="76"/>
                  </a:lnTo>
                  <a:lnTo>
                    <a:pt x="2244" y="90"/>
                  </a:lnTo>
                  <a:lnTo>
                    <a:pt x="2284" y="103"/>
                  </a:lnTo>
                  <a:lnTo>
                    <a:pt x="2322" y="118"/>
                  </a:lnTo>
                  <a:lnTo>
                    <a:pt x="2360" y="134"/>
                  </a:lnTo>
                  <a:lnTo>
                    <a:pt x="2399" y="150"/>
                  </a:lnTo>
                  <a:lnTo>
                    <a:pt x="2436" y="168"/>
                  </a:lnTo>
                  <a:lnTo>
                    <a:pt x="2473" y="186"/>
                  </a:lnTo>
                  <a:lnTo>
                    <a:pt x="2509" y="206"/>
                  </a:lnTo>
                  <a:lnTo>
                    <a:pt x="2545" y="226"/>
                  </a:lnTo>
                  <a:lnTo>
                    <a:pt x="2580" y="246"/>
                  </a:lnTo>
                  <a:lnTo>
                    <a:pt x="2614" y="269"/>
                  </a:lnTo>
                  <a:lnTo>
                    <a:pt x="2649" y="291"/>
                  </a:lnTo>
                  <a:lnTo>
                    <a:pt x="2683" y="314"/>
                  </a:lnTo>
                  <a:lnTo>
                    <a:pt x="2716" y="338"/>
                  </a:lnTo>
                  <a:lnTo>
                    <a:pt x="2748" y="363"/>
                  </a:lnTo>
                  <a:lnTo>
                    <a:pt x="2780" y="388"/>
                  </a:lnTo>
                  <a:lnTo>
                    <a:pt x="2811" y="415"/>
                  </a:lnTo>
                  <a:lnTo>
                    <a:pt x="2842" y="442"/>
                  </a:lnTo>
                  <a:lnTo>
                    <a:pt x="2871" y="470"/>
                  </a:lnTo>
                  <a:lnTo>
                    <a:pt x="2900" y="498"/>
                  </a:lnTo>
                  <a:lnTo>
                    <a:pt x="2929" y="527"/>
                  </a:lnTo>
                  <a:lnTo>
                    <a:pt x="2956" y="557"/>
                  </a:lnTo>
                  <a:lnTo>
                    <a:pt x="2983" y="588"/>
                  </a:lnTo>
                  <a:lnTo>
                    <a:pt x="3010" y="619"/>
                  </a:lnTo>
                  <a:lnTo>
                    <a:pt x="3036" y="650"/>
                  </a:lnTo>
                  <a:lnTo>
                    <a:pt x="3061" y="683"/>
                  </a:lnTo>
                  <a:lnTo>
                    <a:pt x="3085" y="717"/>
                  </a:lnTo>
                  <a:lnTo>
                    <a:pt x="3108" y="749"/>
                  </a:lnTo>
                  <a:lnTo>
                    <a:pt x="3131" y="784"/>
                  </a:lnTo>
                  <a:lnTo>
                    <a:pt x="3152" y="819"/>
                  </a:lnTo>
                  <a:lnTo>
                    <a:pt x="3173" y="854"/>
                  </a:lnTo>
                  <a:lnTo>
                    <a:pt x="3194" y="890"/>
                  </a:lnTo>
                  <a:lnTo>
                    <a:pt x="3213" y="926"/>
                  </a:lnTo>
                  <a:lnTo>
                    <a:pt x="3231" y="963"/>
                  </a:lnTo>
                  <a:lnTo>
                    <a:pt x="3248" y="1000"/>
                  </a:lnTo>
                  <a:lnTo>
                    <a:pt x="3265" y="1038"/>
                  </a:lnTo>
                  <a:lnTo>
                    <a:pt x="3280" y="1077"/>
                  </a:lnTo>
                  <a:lnTo>
                    <a:pt x="3295" y="1116"/>
                  </a:lnTo>
                  <a:lnTo>
                    <a:pt x="3308" y="1155"/>
                  </a:lnTo>
                  <a:lnTo>
                    <a:pt x="3322" y="1195"/>
                  </a:lnTo>
                  <a:lnTo>
                    <a:pt x="3334" y="1234"/>
                  </a:lnTo>
                  <a:lnTo>
                    <a:pt x="3344" y="1276"/>
                  </a:lnTo>
                  <a:lnTo>
                    <a:pt x="3354" y="1316"/>
                  </a:lnTo>
                  <a:lnTo>
                    <a:pt x="3363" y="1358"/>
                  </a:lnTo>
                  <a:lnTo>
                    <a:pt x="3371" y="1400"/>
                  </a:lnTo>
                  <a:lnTo>
                    <a:pt x="3378" y="1441"/>
                  </a:lnTo>
                  <a:lnTo>
                    <a:pt x="3385" y="1484"/>
                  </a:lnTo>
                  <a:lnTo>
                    <a:pt x="3389" y="1527"/>
                  </a:lnTo>
                  <a:lnTo>
                    <a:pt x="3394" y="1570"/>
                  </a:lnTo>
                  <a:lnTo>
                    <a:pt x="3396" y="1612"/>
                  </a:lnTo>
                  <a:lnTo>
                    <a:pt x="3397" y="1656"/>
                  </a:lnTo>
                  <a:lnTo>
                    <a:pt x="3398" y="1700"/>
                  </a:lnTo>
                  <a:lnTo>
                    <a:pt x="3398" y="1700"/>
                  </a:lnTo>
                  <a:close/>
                  <a:moveTo>
                    <a:pt x="3235" y="1700"/>
                  </a:moveTo>
                  <a:lnTo>
                    <a:pt x="3235" y="1700"/>
                  </a:lnTo>
                  <a:lnTo>
                    <a:pt x="3234" y="1661"/>
                  </a:lnTo>
                  <a:lnTo>
                    <a:pt x="3233" y="1621"/>
                  </a:lnTo>
                  <a:lnTo>
                    <a:pt x="3231" y="1582"/>
                  </a:lnTo>
                  <a:lnTo>
                    <a:pt x="3227" y="1543"/>
                  </a:lnTo>
                  <a:lnTo>
                    <a:pt x="3223" y="1504"/>
                  </a:lnTo>
                  <a:lnTo>
                    <a:pt x="3217" y="1466"/>
                  </a:lnTo>
                  <a:lnTo>
                    <a:pt x="3211" y="1428"/>
                  </a:lnTo>
                  <a:lnTo>
                    <a:pt x="3204" y="1391"/>
                  </a:lnTo>
                  <a:lnTo>
                    <a:pt x="3196" y="1353"/>
                  </a:lnTo>
                  <a:lnTo>
                    <a:pt x="3187" y="1316"/>
                  </a:lnTo>
                  <a:lnTo>
                    <a:pt x="3177" y="1279"/>
                  </a:lnTo>
                  <a:lnTo>
                    <a:pt x="3166" y="1243"/>
                  </a:lnTo>
                  <a:lnTo>
                    <a:pt x="3154" y="1207"/>
                  </a:lnTo>
                  <a:lnTo>
                    <a:pt x="3142" y="1172"/>
                  </a:lnTo>
                  <a:lnTo>
                    <a:pt x="3128" y="1136"/>
                  </a:lnTo>
                  <a:lnTo>
                    <a:pt x="3114" y="1103"/>
                  </a:lnTo>
                  <a:lnTo>
                    <a:pt x="3099" y="1068"/>
                  </a:lnTo>
                  <a:lnTo>
                    <a:pt x="3083" y="1034"/>
                  </a:lnTo>
                  <a:lnTo>
                    <a:pt x="3067" y="1000"/>
                  </a:lnTo>
                  <a:lnTo>
                    <a:pt x="3050" y="967"/>
                  </a:lnTo>
                  <a:lnTo>
                    <a:pt x="3032" y="935"/>
                  </a:lnTo>
                  <a:lnTo>
                    <a:pt x="3013" y="903"/>
                  </a:lnTo>
                  <a:lnTo>
                    <a:pt x="2993" y="872"/>
                  </a:lnTo>
                  <a:lnTo>
                    <a:pt x="2972" y="841"/>
                  </a:lnTo>
                  <a:lnTo>
                    <a:pt x="2952" y="811"/>
                  </a:lnTo>
                  <a:lnTo>
                    <a:pt x="2929" y="781"/>
                  </a:lnTo>
                  <a:lnTo>
                    <a:pt x="2907" y="751"/>
                  </a:lnTo>
                  <a:lnTo>
                    <a:pt x="2884" y="723"/>
                  </a:lnTo>
                  <a:lnTo>
                    <a:pt x="2861" y="695"/>
                  </a:lnTo>
                  <a:lnTo>
                    <a:pt x="2836" y="667"/>
                  </a:lnTo>
                  <a:lnTo>
                    <a:pt x="2811" y="640"/>
                  </a:lnTo>
                  <a:lnTo>
                    <a:pt x="2785" y="614"/>
                  </a:lnTo>
                  <a:lnTo>
                    <a:pt x="2758" y="588"/>
                  </a:lnTo>
                  <a:lnTo>
                    <a:pt x="2731" y="562"/>
                  </a:lnTo>
                  <a:lnTo>
                    <a:pt x="2704" y="539"/>
                  </a:lnTo>
                  <a:lnTo>
                    <a:pt x="2676" y="515"/>
                  </a:lnTo>
                  <a:lnTo>
                    <a:pt x="2647" y="491"/>
                  </a:lnTo>
                  <a:lnTo>
                    <a:pt x="2618" y="469"/>
                  </a:lnTo>
                  <a:lnTo>
                    <a:pt x="2589" y="448"/>
                  </a:lnTo>
                  <a:lnTo>
                    <a:pt x="2558" y="426"/>
                  </a:lnTo>
                  <a:lnTo>
                    <a:pt x="2527" y="406"/>
                  </a:lnTo>
                  <a:lnTo>
                    <a:pt x="2495" y="386"/>
                  </a:lnTo>
                  <a:lnTo>
                    <a:pt x="2464" y="368"/>
                  </a:lnTo>
                  <a:lnTo>
                    <a:pt x="2431" y="350"/>
                  </a:lnTo>
                  <a:lnTo>
                    <a:pt x="2399" y="332"/>
                  </a:lnTo>
                  <a:lnTo>
                    <a:pt x="2365" y="315"/>
                  </a:lnTo>
                  <a:lnTo>
                    <a:pt x="2331" y="299"/>
                  </a:lnTo>
                  <a:lnTo>
                    <a:pt x="2297" y="284"/>
                  </a:lnTo>
                  <a:lnTo>
                    <a:pt x="2262" y="270"/>
                  </a:lnTo>
                  <a:lnTo>
                    <a:pt x="2228" y="257"/>
                  </a:lnTo>
                  <a:lnTo>
                    <a:pt x="2192" y="244"/>
                  </a:lnTo>
                  <a:lnTo>
                    <a:pt x="2156" y="233"/>
                  </a:lnTo>
                  <a:lnTo>
                    <a:pt x="2120" y="222"/>
                  </a:lnTo>
                  <a:lnTo>
                    <a:pt x="2083" y="212"/>
                  </a:lnTo>
                  <a:lnTo>
                    <a:pt x="2045" y="203"/>
                  </a:lnTo>
                  <a:lnTo>
                    <a:pt x="2008" y="194"/>
                  </a:lnTo>
                  <a:lnTo>
                    <a:pt x="1971" y="188"/>
                  </a:lnTo>
                  <a:lnTo>
                    <a:pt x="1933" y="181"/>
                  </a:lnTo>
                  <a:lnTo>
                    <a:pt x="1895" y="176"/>
                  </a:lnTo>
                  <a:lnTo>
                    <a:pt x="1856" y="172"/>
                  </a:lnTo>
                  <a:lnTo>
                    <a:pt x="1817" y="168"/>
                  </a:lnTo>
                  <a:lnTo>
                    <a:pt x="1778" y="165"/>
                  </a:lnTo>
                  <a:lnTo>
                    <a:pt x="1738" y="164"/>
                  </a:lnTo>
                  <a:lnTo>
                    <a:pt x="1699" y="164"/>
                  </a:lnTo>
                  <a:lnTo>
                    <a:pt x="1699" y="164"/>
                  </a:lnTo>
                  <a:lnTo>
                    <a:pt x="1660" y="164"/>
                  </a:lnTo>
                  <a:lnTo>
                    <a:pt x="1620" y="165"/>
                  </a:lnTo>
                  <a:lnTo>
                    <a:pt x="1581" y="168"/>
                  </a:lnTo>
                  <a:lnTo>
                    <a:pt x="1542" y="172"/>
                  </a:lnTo>
                  <a:lnTo>
                    <a:pt x="1503" y="176"/>
                  </a:lnTo>
                  <a:lnTo>
                    <a:pt x="1465" y="181"/>
                  </a:lnTo>
                  <a:lnTo>
                    <a:pt x="1427" y="188"/>
                  </a:lnTo>
                  <a:lnTo>
                    <a:pt x="1390" y="194"/>
                  </a:lnTo>
                  <a:lnTo>
                    <a:pt x="1353" y="203"/>
                  </a:lnTo>
                  <a:lnTo>
                    <a:pt x="1316" y="212"/>
                  </a:lnTo>
                  <a:lnTo>
                    <a:pt x="1278" y="222"/>
                  </a:lnTo>
                  <a:lnTo>
                    <a:pt x="1242" y="233"/>
                  </a:lnTo>
                  <a:lnTo>
                    <a:pt x="1206" y="244"/>
                  </a:lnTo>
                  <a:lnTo>
                    <a:pt x="1172" y="257"/>
                  </a:lnTo>
                  <a:lnTo>
                    <a:pt x="1136" y="270"/>
                  </a:lnTo>
                  <a:lnTo>
                    <a:pt x="1102" y="284"/>
                  </a:lnTo>
                  <a:lnTo>
                    <a:pt x="1067" y="299"/>
                  </a:lnTo>
                  <a:lnTo>
                    <a:pt x="1033" y="315"/>
                  </a:lnTo>
                  <a:lnTo>
                    <a:pt x="1001" y="332"/>
                  </a:lnTo>
                  <a:lnTo>
                    <a:pt x="967" y="350"/>
                  </a:lnTo>
                  <a:lnTo>
                    <a:pt x="934" y="368"/>
                  </a:lnTo>
                  <a:lnTo>
                    <a:pt x="903" y="386"/>
                  </a:lnTo>
                  <a:lnTo>
                    <a:pt x="871" y="406"/>
                  </a:lnTo>
                  <a:lnTo>
                    <a:pt x="841" y="426"/>
                  </a:lnTo>
                  <a:lnTo>
                    <a:pt x="811" y="448"/>
                  </a:lnTo>
                  <a:lnTo>
                    <a:pt x="780" y="469"/>
                  </a:lnTo>
                  <a:lnTo>
                    <a:pt x="751" y="491"/>
                  </a:lnTo>
                  <a:lnTo>
                    <a:pt x="723" y="515"/>
                  </a:lnTo>
                  <a:lnTo>
                    <a:pt x="695" y="539"/>
                  </a:lnTo>
                  <a:lnTo>
                    <a:pt x="667" y="562"/>
                  </a:lnTo>
                  <a:lnTo>
                    <a:pt x="640" y="588"/>
                  </a:lnTo>
                  <a:lnTo>
                    <a:pt x="614" y="614"/>
                  </a:lnTo>
                  <a:lnTo>
                    <a:pt x="588" y="640"/>
                  </a:lnTo>
                  <a:lnTo>
                    <a:pt x="562" y="667"/>
                  </a:lnTo>
                  <a:lnTo>
                    <a:pt x="538" y="695"/>
                  </a:lnTo>
                  <a:lnTo>
                    <a:pt x="515" y="723"/>
                  </a:lnTo>
                  <a:lnTo>
                    <a:pt x="491" y="751"/>
                  </a:lnTo>
                  <a:lnTo>
                    <a:pt x="469" y="781"/>
                  </a:lnTo>
                  <a:lnTo>
                    <a:pt x="447" y="811"/>
                  </a:lnTo>
                  <a:lnTo>
                    <a:pt x="426" y="841"/>
                  </a:lnTo>
                  <a:lnTo>
                    <a:pt x="406" y="872"/>
                  </a:lnTo>
                  <a:lnTo>
                    <a:pt x="385" y="903"/>
                  </a:lnTo>
                  <a:lnTo>
                    <a:pt x="367" y="935"/>
                  </a:lnTo>
                  <a:lnTo>
                    <a:pt x="349" y="967"/>
                  </a:lnTo>
                  <a:lnTo>
                    <a:pt x="331" y="1000"/>
                  </a:lnTo>
                  <a:lnTo>
                    <a:pt x="315" y="1034"/>
                  </a:lnTo>
                  <a:lnTo>
                    <a:pt x="299" y="1068"/>
                  </a:lnTo>
                  <a:lnTo>
                    <a:pt x="284" y="1103"/>
                  </a:lnTo>
                  <a:lnTo>
                    <a:pt x="270" y="1136"/>
                  </a:lnTo>
                  <a:lnTo>
                    <a:pt x="257" y="1172"/>
                  </a:lnTo>
                  <a:lnTo>
                    <a:pt x="244" y="1207"/>
                  </a:lnTo>
                  <a:lnTo>
                    <a:pt x="233" y="1243"/>
                  </a:lnTo>
                  <a:lnTo>
                    <a:pt x="222" y="1279"/>
                  </a:lnTo>
                  <a:lnTo>
                    <a:pt x="212" y="1316"/>
                  </a:lnTo>
                  <a:lnTo>
                    <a:pt x="203" y="1353"/>
                  </a:lnTo>
                  <a:lnTo>
                    <a:pt x="194" y="1391"/>
                  </a:lnTo>
                  <a:lnTo>
                    <a:pt x="188" y="1428"/>
                  </a:lnTo>
                  <a:lnTo>
                    <a:pt x="181" y="1466"/>
                  </a:lnTo>
                  <a:lnTo>
                    <a:pt x="176" y="1504"/>
                  </a:lnTo>
                  <a:lnTo>
                    <a:pt x="172" y="1543"/>
                  </a:lnTo>
                  <a:lnTo>
                    <a:pt x="168" y="1582"/>
                  </a:lnTo>
                  <a:lnTo>
                    <a:pt x="165" y="1621"/>
                  </a:lnTo>
                  <a:lnTo>
                    <a:pt x="164" y="1661"/>
                  </a:lnTo>
                  <a:lnTo>
                    <a:pt x="164" y="1700"/>
                  </a:lnTo>
                  <a:lnTo>
                    <a:pt x="164" y="1700"/>
                  </a:lnTo>
                  <a:lnTo>
                    <a:pt x="164" y="1739"/>
                  </a:lnTo>
                  <a:lnTo>
                    <a:pt x="165" y="1779"/>
                  </a:lnTo>
                  <a:lnTo>
                    <a:pt x="168" y="1818"/>
                  </a:lnTo>
                  <a:lnTo>
                    <a:pt x="172" y="1858"/>
                  </a:lnTo>
                  <a:lnTo>
                    <a:pt x="176" y="1896"/>
                  </a:lnTo>
                  <a:lnTo>
                    <a:pt x="181" y="1934"/>
                  </a:lnTo>
                  <a:lnTo>
                    <a:pt x="188" y="1972"/>
                  </a:lnTo>
                  <a:lnTo>
                    <a:pt x="194" y="2010"/>
                  </a:lnTo>
                  <a:lnTo>
                    <a:pt x="203" y="2047"/>
                  </a:lnTo>
                  <a:lnTo>
                    <a:pt x="212" y="2084"/>
                  </a:lnTo>
                  <a:lnTo>
                    <a:pt x="222" y="2121"/>
                  </a:lnTo>
                  <a:lnTo>
                    <a:pt x="233" y="2157"/>
                  </a:lnTo>
                  <a:lnTo>
                    <a:pt x="244" y="2193"/>
                  </a:lnTo>
                  <a:lnTo>
                    <a:pt x="257" y="2229"/>
                  </a:lnTo>
                  <a:lnTo>
                    <a:pt x="270" y="2264"/>
                  </a:lnTo>
                  <a:lnTo>
                    <a:pt x="284" y="2299"/>
                  </a:lnTo>
                  <a:lnTo>
                    <a:pt x="299" y="2333"/>
                  </a:lnTo>
                  <a:lnTo>
                    <a:pt x="315" y="2366"/>
                  </a:lnTo>
                  <a:lnTo>
                    <a:pt x="331" y="2400"/>
                  </a:lnTo>
                  <a:lnTo>
                    <a:pt x="349" y="2433"/>
                  </a:lnTo>
                  <a:lnTo>
                    <a:pt x="367" y="2465"/>
                  </a:lnTo>
                  <a:lnTo>
                    <a:pt x="385" y="2497"/>
                  </a:lnTo>
                  <a:lnTo>
                    <a:pt x="406" y="2528"/>
                  </a:lnTo>
                  <a:lnTo>
                    <a:pt x="426" y="2560"/>
                  </a:lnTo>
                  <a:lnTo>
                    <a:pt x="447" y="2590"/>
                  </a:lnTo>
                  <a:lnTo>
                    <a:pt x="469" y="2620"/>
                  </a:lnTo>
                  <a:lnTo>
                    <a:pt x="491" y="2649"/>
                  </a:lnTo>
                  <a:lnTo>
                    <a:pt x="515" y="2678"/>
                  </a:lnTo>
                  <a:lnTo>
                    <a:pt x="538" y="2706"/>
                  </a:lnTo>
                  <a:lnTo>
                    <a:pt x="562" y="2733"/>
                  </a:lnTo>
                  <a:lnTo>
                    <a:pt x="588" y="2760"/>
                  </a:lnTo>
                  <a:lnTo>
                    <a:pt x="614" y="2787"/>
                  </a:lnTo>
                  <a:lnTo>
                    <a:pt x="640" y="2813"/>
                  </a:lnTo>
                  <a:lnTo>
                    <a:pt x="667" y="2838"/>
                  </a:lnTo>
                  <a:lnTo>
                    <a:pt x="695" y="2863"/>
                  </a:lnTo>
                  <a:lnTo>
                    <a:pt x="723" y="2886"/>
                  </a:lnTo>
                  <a:lnTo>
                    <a:pt x="751" y="2909"/>
                  </a:lnTo>
                  <a:lnTo>
                    <a:pt x="780" y="2931"/>
                  </a:lnTo>
                  <a:lnTo>
                    <a:pt x="811" y="2954"/>
                  </a:lnTo>
                  <a:lnTo>
                    <a:pt x="841" y="2974"/>
                  </a:lnTo>
                  <a:lnTo>
                    <a:pt x="871" y="2994"/>
                  </a:lnTo>
                  <a:lnTo>
                    <a:pt x="903" y="3015"/>
                  </a:lnTo>
                  <a:lnTo>
                    <a:pt x="934" y="3034"/>
                  </a:lnTo>
                  <a:lnTo>
                    <a:pt x="967" y="3052"/>
                  </a:lnTo>
                  <a:lnTo>
                    <a:pt x="1001" y="3069"/>
                  </a:lnTo>
                  <a:lnTo>
                    <a:pt x="1033" y="3085"/>
                  </a:lnTo>
                  <a:lnTo>
                    <a:pt x="1067" y="3101"/>
                  </a:lnTo>
                  <a:lnTo>
                    <a:pt x="1102" y="3116"/>
                  </a:lnTo>
                  <a:lnTo>
                    <a:pt x="1136" y="3130"/>
                  </a:lnTo>
                  <a:lnTo>
                    <a:pt x="1172" y="3144"/>
                  </a:lnTo>
                  <a:lnTo>
                    <a:pt x="1206" y="3156"/>
                  </a:lnTo>
                  <a:lnTo>
                    <a:pt x="1242" y="3168"/>
                  </a:lnTo>
                  <a:lnTo>
                    <a:pt x="1278" y="3179"/>
                  </a:lnTo>
                  <a:lnTo>
                    <a:pt x="1316" y="3189"/>
                  </a:lnTo>
                  <a:lnTo>
                    <a:pt x="1353" y="3198"/>
                  </a:lnTo>
                  <a:lnTo>
                    <a:pt x="1390" y="3206"/>
                  </a:lnTo>
                  <a:lnTo>
                    <a:pt x="1427" y="3213"/>
                  </a:lnTo>
                  <a:lnTo>
                    <a:pt x="1465" y="3219"/>
                  </a:lnTo>
                  <a:lnTo>
                    <a:pt x="1503" y="3225"/>
                  </a:lnTo>
                  <a:lnTo>
                    <a:pt x="1542" y="3229"/>
                  </a:lnTo>
                  <a:lnTo>
                    <a:pt x="1581" y="3233"/>
                  </a:lnTo>
                  <a:lnTo>
                    <a:pt x="1620" y="3235"/>
                  </a:lnTo>
                  <a:lnTo>
                    <a:pt x="1660" y="3236"/>
                  </a:lnTo>
                  <a:lnTo>
                    <a:pt x="1699" y="3237"/>
                  </a:lnTo>
                  <a:lnTo>
                    <a:pt x="1699" y="3237"/>
                  </a:lnTo>
                  <a:lnTo>
                    <a:pt x="1738" y="3236"/>
                  </a:lnTo>
                  <a:lnTo>
                    <a:pt x="1778" y="3235"/>
                  </a:lnTo>
                  <a:lnTo>
                    <a:pt x="1817" y="3233"/>
                  </a:lnTo>
                  <a:lnTo>
                    <a:pt x="1856" y="3229"/>
                  </a:lnTo>
                  <a:lnTo>
                    <a:pt x="1895" y="3225"/>
                  </a:lnTo>
                  <a:lnTo>
                    <a:pt x="1933" y="3219"/>
                  </a:lnTo>
                  <a:lnTo>
                    <a:pt x="1971" y="3213"/>
                  </a:lnTo>
                  <a:lnTo>
                    <a:pt x="2008" y="3206"/>
                  </a:lnTo>
                  <a:lnTo>
                    <a:pt x="2045" y="3198"/>
                  </a:lnTo>
                  <a:lnTo>
                    <a:pt x="2083" y="3189"/>
                  </a:lnTo>
                  <a:lnTo>
                    <a:pt x="2120" y="3179"/>
                  </a:lnTo>
                  <a:lnTo>
                    <a:pt x="2156" y="3168"/>
                  </a:lnTo>
                  <a:lnTo>
                    <a:pt x="2192" y="3156"/>
                  </a:lnTo>
                  <a:lnTo>
                    <a:pt x="2228" y="3144"/>
                  </a:lnTo>
                  <a:lnTo>
                    <a:pt x="2262" y="3130"/>
                  </a:lnTo>
                  <a:lnTo>
                    <a:pt x="2297" y="3116"/>
                  </a:lnTo>
                  <a:lnTo>
                    <a:pt x="2331" y="3101"/>
                  </a:lnTo>
                  <a:lnTo>
                    <a:pt x="2365" y="3085"/>
                  </a:lnTo>
                  <a:lnTo>
                    <a:pt x="2399" y="3069"/>
                  </a:lnTo>
                  <a:lnTo>
                    <a:pt x="2431" y="3052"/>
                  </a:lnTo>
                  <a:lnTo>
                    <a:pt x="2464" y="3034"/>
                  </a:lnTo>
                  <a:lnTo>
                    <a:pt x="2495" y="3015"/>
                  </a:lnTo>
                  <a:lnTo>
                    <a:pt x="2527" y="2994"/>
                  </a:lnTo>
                  <a:lnTo>
                    <a:pt x="2558" y="2974"/>
                  </a:lnTo>
                  <a:lnTo>
                    <a:pt x="2589" y="2954"/>
                  </a:lnTo>
                  <a:lnTo>
                    <a:pt x="2618" y="2931"/>
                  </a:lnTo>
                  <a:lnTo>
                    <a:pt x="2647" y="2909"/>
                  </a:lnTo>
                  <a:lnTo>
                    <a:pt x="2676" y="2886"/>
                  </a:lnTo>
                  <a:lnTo>
                    <a:pt x="2704" y="2863"/>
                  </a:lnTo>
                  <a:lnTo>
                    <a:pt x="2731" y="2838"/>
                  </a:lnTo>
                  <a:lnTo>
                    <a:pt x="2758" y="2813"/>
                  </a:lnTo>
                  <a:lnTo>
                    <a:pt x="2785" y="2787"/>
                  </a:lnTo>
                  <a:lnTo>
                    <a:pt x="2811" y="2760"/>
                  </a:lnTo>
                  <a:lnTo>
                    <a:pt x="2836" y="2733"/>
                  </a:lnTo>
                  <a:lnTo>
                    <a:pt x="2861" y="2706"/>
                  </a:lnTo>
                  <a:lnTo>
                    <a:pt x="2884" y="2678"/>
                  </a:lnTo>
                  <a:lnTo>
                    <a:pt x="2907" y="2649"/>
                  </a:lnTo>
                  <a:lnTo>
                    <a:pt x="2929" y="2620"/>
                  </a:lnTo>
                  <a:lnTo>
                    <a:pt x="2952" y="2590"/>
                  </a:lnTo>
                  <a:lnTo>
                    <a:pt x="2972" y="2560"/>
                  </a:lnTo>
                  <a:lnTo>
                    <a:pt x="2993" y="2528"/>
                  </a:lnTo>
                  <a:lnTo>
                    <a:pt x="3013" y="2497"/>
                  </a:lnTo>
                  <a:lnTo>
                    <a:pt x="3032" y="2465"/>
                  </a:lnTo>
                  <a:lnTo>
                    <a:pt x="3050" y="2433"/>
                  </a:lnTo>
                  <a:lnTo>
                    <a:pt x="3067" y="2400"/>
                  </a:lnTo>
                  <a:lnTo>
                    <a:pt x="3083" y="2366"/>
                  </a:lnTo>
                  <a:lnTo>
                    <a:pt x="3099" y="2333"/>
                  </a:lnTo>
                  <a:lnTo>
                    <a:pt x="3114" y="2299"/>
                  </a:lnTo>
                  <a:lnTo>
                    <a:pt x="3128" y="2264"/>
                  </a:lnTo>
                  <a:lnTo>
                    <a:pt x="3142" y="2229"/>
                  </a:lnTo>
                  <a:lnTo>
                    <a:pt x="3154" y="2193"/>
                  </a:lnTo>
                  <a:lnTo>
                    <a:pt x="3166" y="2157"/>
                  </a:lnTo>
                  <a:lnTo>
                    <a:pt x="3177" y="2121"/>
                  </a:lnTo>
                  <a:lnTo>
                    <a:pt x="3187" y="2084"/>
                  </a:lnTo>
                  <a:lnTo>
                    <a:pt x="3196" y="2047"/>
                  </a:lnTo>
                  <a:lnTo>
                    <a:pt x="3204" y="2010"/>
                  </a:lnTo>
                  <a:lnTo>
                    <a:pt x="3211" y="1972"/>
                  </a:lnTo>
                  <a:lnTo>
                    <a:pt x="3217" y="1934"/>
                  </a:lnTo>
                  <a:lnTo>
                    <a:pt x="3223" y="1896"/>
                  </a:lnTo>
                  <a:lnTo>
                    <a:pt x="3227" y="1858"/>
                  </a:lnTo>
                  <a:lnTo>
                    <a:pt x="3231" y="1818"/>
                  </a:lnTo>
                  <a:lnTo>
                    <a:pt x="3233" y="1779"/>
                  </a:lnTo>
                  <a:lnTo>
                    <a:pt x="3234" y="1739"/>
                  </a:lnTo>
                  <a:lnTo>
                    <a:pt x="3235" y="1700"/>
                  </a:lnTo>
                  <a:lnTo>
                    <a:pt x="3235" y="1700"/>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 name="Freeform 14">
              <a:extLst>
                <a:ext uri="{FF2B5EF4-FFF2-40B4-BE49-F238E27FC236}">
                  <a16:creationId xmlns:a16="http://schemas.microsoft.com/office/drawing/2014/main" id="{3B61AEA2-0CA0-4326-B83B-A04D8CA08C6E}"/>
                </a:ext>
              </a:extLst>
            </p:cNvPr>
            <p:cNvSpPr>
              <a:spLocks noEditPoints="1"/>
            </p:cNvSpPr>
            <p:nvPr/>
          </p:nvSpPr>
          <p:spPr bwMode="auto">
            <a:xfrm>
              <a:off x="7192963" y="3632201"/>
              <a:ext cx="544513" cy="544513"/>
            </a:xfrm>
            <a:custGeom>
              <a:avLst/>
              <a:gdLst>
                <a:gd name="T0" fmla="*/ 2650 w 2744"/>
                <a:gd name="T1" fmla="*/ 1877 h 2746"/>
                <a:gd name="T2" fmla="*/ 2343 w 2744"/>
                <a:gd name="T3" fmla="*/ 2344 h 2746"/>
                <a:gd name="T4" fmla="*/ 1876 w 2744"/>
                <a:gd name="T5" fmla="*/ 2651 h 2746"/>
                <a:gd name="T6" fmla="*/ 1337 w 2744"/>
                <a:gd name="T7" fmla="*/ 2746 h 2746"/>
                <a:gd name="T8" fmla="*/ 777 w 2744"/>
                <a:gd name="T9" fmla="*/ 2611 h 2746"/>
                <a:gd name="T10" fmla="*/ 335 w 2744"/>
                <a:gd name="T11" fmla="*/ 2272 h 2746"/>
                <a:gd name="T12" fmla="*/ 62 w 2744"/>
                <a:gd name="T13" fmla="*/ 1782 h 2746"/>
                <a:gd name="T14" fmla="*/ 7 w 2744"/>
                <a:gd name="T15" fmla="*/ 1232 h 2746"/>
                <a:gd name="T16" fmla="*/ 182 w 2744"/>
                <a:gd name="T17" fmla="*/ 690 h 2746"/>
                <a:gd name="T18" fmla="*/ 551 w 2744"/>
                <a:gd name="T19" fmla="*/ 272 h 2746"/>
                <a:gd name="T20" fmla="*/ 1063 w 2744"/>
                <a:gd name="T21" fmla="*/ 35 h 2746"/>
                <a:gd name="T22" fmla="*/ 1615 w 2744"/>
                <a:gd name="T23" fmla="*/ 22 h 2746"/>
                <a:gd name="T24" fmla="*/ 2139 w 2744"/>
                <a:gd name="T25" fmla="*/ 234 h 2746"/>
                <a:gd name="T26" fmla="*/ 2528 w 2744"/>
                <a:gd name="T27" fmla="*/ 633 h 2746"/>
                <a:gd name="T28" fmla="*/ 2728 w 2744"/>
                <a:gd name="T29" fmla="*/ 1164 h 2746"/>
                <a:gd name="T30" fmla="*/ 1095 w 2744"/>
                <a:gd name="T31" fmla="*/ 28 h 2746"/>
                <a:gd name="T32" fmla="*/ 578 w 2744"/>
                <a:gd name="T33" fmla="*/ 253 h 2746"/>
                <a:gd name="T34" fmla="*/ 199 w 2744"/>
                <a:gd name="T35" fmla="*/ 661 h 2746"/>
                <a:gd name="T36" fmla="*/ 11 w 2744"/>
                <a:gd name="T37" fmla="*/ 1199 h 2746"/>
                <a:gd name="T38" fmla="*/ 52 w 2744"/>
                <a:gd name="T39" fmla="*/ 1749 h 2746"/>
                <a:gd name="T40" fmla="*/ 314 w 2744"/>
                <a:gd name="T41" fmla="*/ 2246 h 2746"/>
                <a:gd name="T42" fmla="*/ 748 w 2744"/>
                <a:gd name="T43" fmla="*/ 2596 h 2746"/>
                <a:gd name="T44" fmla="*/ 1301 w 2744"/>
                <a:gd name="T45" fmla="*/ 2745 h 2746"/>
                <a:gd name="T46" fmla="*/ 1844 w 2744"/>
                <a:gd name="T47" fmla="*/ 2663 h 2746"/>
                <a:gd name="T48" fmla="*/ 2319 w 2744"/>
                <a:gd name="T49" fmla="*/ 2367 h 2746"/>
                <a:gd name="T50" fmla="*/ 2637 w 2744"/>
                <a:gd name="T51" fmla="*/ 1908 h 2746"/>
                <a:gd name="T52" fmla="*/ 2744 w 2744"/>
                <a:gd name="T53" fmla="*/ 1373 h 2746"/>
                <a:gd name="T54" fmla="*/ 2624 w 2744"/>
                <a:gd name="T55" fmla="*/ 808 h 2746"/>
                <a:gd name="T56" fmla="*/ 2295 w 2744"/>
                <a:gd name="T57" fmla="*/ 357 h 2746"/>
                <a:gd name="T58" fmla="*/ 1813 w 2744"/>
                <a:gd name="T59" fmla="*/ 72 h 2746"/>
                <a:gd name="T60" fmla="*/ 1337 w 2744"/>
                <a:gd name="T61" fmla="*/ 0 h 2746"/>
                <a:gd name="T62" fmla="*/ 777 w 2744"/>
                <a:gd name="T63" fmla="*/ 135 h 2746"/>
                <a:gd name="T64" fmla="*/ 335 w 2744"/>
                <a:gd name="T65" fmla="*/ 475 h 2746"/>
                <a:gd name="T66" fmla="*/ 62 w 2744"/>
                <a:gd name="T67" fmla="*/ 965 h 2746"/>
                <a:gd name="T68" fmla="*/ 7 w 2744"/>
                <a:gd name="T69" fmla="*/ 1514 h 2746"/>
                <a:gd name="T70" fmla="*/ 182 w 2744"/>
                <a:gd name="T71" fmla="*/ 2057 h 2746"/>
                <a:gd name="T72" fmla="*/ 551 w 2744"/>
                <a:gd name="T73" fmla="*/ 2474 h 2746"/>
                <a:gd name="T74" fmla="*/ 1063 w 2744"/>
                <a:gd name="T75" fmla="*/ 2711 h 2746"/>
                <a:gd name="T76" fmla="*/ 1615 w 2744"/>
                <a:gd name="T77" fmla="*/ 2725 h 2746"/>
                <a:gd name="T78" fmla="*/ 2139 w 2744"/>
                <a:gd name="T79" fmla="*/ 2512 h 2746"/>
                <a:gd name="T80" fmla="*/ 2528 w 2744"/>
                <a:gd name="T81" fmla="*/ 2114 h 2746"/>
                <a:gd name="T82" fmla="*/ 2728 w 2744"/>
                <a:gd name="T83" fmla="*/ 1582 h 2746"/>
                <a:gd name="T84" fmla="*/ 2701 w 2744"/>
                <a:gd name="T85" fmla="*/ 1030 h 2746"/>
                <a:gd name="T86" fmla="*/ 2452 w 2744"/>
                <a:gd name="T87" fmla="*/ 526 h 2746"/>
                <a:gd name="T88" fmla="*/ 2027 w 2744"/>
                <a:gd name="T89" fmla="*/ 166 h 2746"/>
                <a:gd name="T90" fmla="*/ 1478 w 2744"/>
                <a:gd name="T91" fmla="*/ 5 h 2746"/>
                <a:gd name="T92" fmla="*/ 1297 w 2744"/>
                <a:gd name="T93" fmla="*/ 2345 h 2746"/>
                <a:gd name="T94" fmla="*/ 1020 w 2744"/>
                <a:gd name="T95" fmla="*/ 2253 h 2746"/>
                <a:gd name="T96" fmla="*/ 960 w 2744"/>
                <a:gd name="T97" fmla="*/ 2019 h 2746"/>
                <a:gd name="T98" fmla="*/ 1117 w 2744"/>
                <a:gd name="T99" fmla="*/ 1310 h 2746"/>
                <a:gd name="T100" fmla="*/ 959 w 2744"/>
                <a:gd name="T101" fmla="*/ 1218 h 2746"/>
                <a:gd name="T102" fmla="*/ 1136 w 2744"/>
                <a:gd name="T103" fmla="*/ 1047 h 2746"/>
                <a:gd name="T104" fmla="*/ 1441 w 2744"/>
                <a:gd name="T105" fmla="*/ 1103 h 2746"/>
                <a:gd name="T106" fmla="*/ 1532 w 2744"/>
                <a:gd name="T107" fmla="*/ 1299 h 2746"/>
                <a:gd name="T108" fmla="*/ 1371 w 2744"/>
                <a:gd name="T109" fmla="*/ 2043 h 2746"/>
                <a:gd name="T110" fmla="*/ 1497 w 2744"/>
                <a:gd name="T111" fmla="*/ 2168 h 2746"/>
                <a:gd name="T112" fmla="*/ 1678 w 2744"/>
                <a:gd name="T113" fmla="*/ 692 h 2746"/>
                <a:gd name="T114" fmla="*/ 1379 w 2744"/>
                <a:gd name="T115" fmla="*/ 823 h 2746"/>
                <a:gd name="T116" fmla="*/ 1209 w 2744"/>
                <a:gd name="T117" fmla="*/ 557 h 2746"/>
                <a:gd name="T118" fmla="*/ 1475 w 2744"/>
                <a:gd name="T119" fmla="*/ 374 h 2746"/>
                <a:gd name="T120" fmla="*/ 1696 w 2744"/>
                <a:gd name="T121" fmla="*/ 603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4" h="2746">
                  <a:moveTo>
                    <a:pt x="2744" y="1373"/>
                  </a:moveTo>
                  <a:lnTo>
                    <a:pt x="2744" y="1373"/>
                  </a:lnTo>
                  <a:lnTo>
                    <a:pt x="2744" y="1409"/>
                  </a:lnTo>
                  <a:lnTo>
                    <a:pt x="2743" y="1444"/>
                  </a:lnTo>
                  <a:lnTo>
                    <a:pt x="2741" y="1479"/>
                  </a:lnTo>
                  <a:lnTo>
                    <a:pt x="2737" y="1514"/>
                  </a:lnTo>
                  <a:lnTo>
                    <a:pt x="2734" y="1549"/>
                  </a:lnTo>
                  <a:lnTo>
                    <a:pt x="2728" y="1582"/>
                  </a:lnTo>
                  <a:lnTo>
                    <a:pt x="2723" y="1616"/>
                  </a:lnTo>
                  <a:lnTo>
                    <a:pt x="2717" y="1650"/>
                  </a:lnTo>
                  <a:lnTo>
                    <a:pt x="2709" y="1684"/>
                  </a:lnTo>
                  <a:lnTo>
                    <a:pt x="2701" y="1716"/>
                  </a:lnTo>
                  <a:lnTo>
                    <a:pt x="2692" y="1749"/>
                  </a:lnTo>
                  <a:lnTo>
                    <a:pt x="2683" y="1782"/>
                  </a:lnTo>
                  <a:lnTo>
                    <a:pt x="2672" y="1813"/>
                  </a:lnTo>
                  <a:lnTo>
                    <a:pt x="2661" y="1846"/>
                  </a:lnTo>
                  <a:lnTo>
                    <a:pt x="2650" y="1877"/>
                  </a:lnTo>
                  <a:lnTo>
                    <a:pt x="2637" y="1908"/>
                  </a:lnTo>
                  <a:lnTo>
                    <a:pt x="2624" y="1938"/>
                  </a:lnTo>
                  <a:lnTo>
                    <a:pt x="2609" y="1968"/>
                  </a:lnTo>
                  <a:lnTo>
                    <a:pt x="2594" y="1999"/>
                  </a:lnTo>
                  <a:lnTo>
                    <a:pt x="2579" y="2028"/>
                  </a:lnTo>
                  <a:lnTo>
                    <a:pt x="2563" y="2057"/>
                  </a:lnTo>
                  <a:lnTo>
                    <a:pt x="2546" y="2085"/>
                  </a:lnTo>
                  <a:lnTo>
                    <a:pt x="2528" y="2114"/>
                  </a:lnTo>
                  <a:lnTo>
                    <a:pt x="2510" y="2141"/>
                  </a:lnTo>
                  <a:lnTo>
                    <a:pt x="2491" y="2169"/>
                  </a:lnTo>
                  <a:lnTo>
                    <a:pt x="2472" y="2195"/>
                  </a:lnTo>
                  <a:lnTo>
                    <a:pt x="2452" y="2222"/>
                  </a:lnTo>
                  <a:lnTo>
                    <a:pt x="2431" y="2246"/>
                  </a:lnTo>
                  <a:lnTo>
                    <a:pt x="2410" y="2272"/>
                  </a:lnTo>
                  <a:lnTo>
                    <a:pt x="2388" y="2297"/>
                  </a:lnTo>
                  <a:lnTo>
                    <a:pt x="2366" y="2321"/>
                  </a:lnTo>
                  <a:lnTo>
                    <a:pt x="2343" y="2344"/>
                  </a:lnTo>
                  <a:lnTo>
                    <a:pt x="2319" y="2367"/>
                  </a:lnTo>
                  <a:lnTo>
                    <a:pt x="2295" y="2389"/>
                  </a:lnTo>
                  <a:lnTo>
                    <a:pt x="2271" y="2412"/>
                  </a:lnTo>
                  <a:lnTo>
                    <a:pt x="2245" y="2433"/>
                  </a:lnTo>
                  <a:lnTo>
                    <a:pt x="2220" y="2453"/>
                  </a:lnTo>
                  <a:lnTo>
                    <a:pt x="2193" y="2474"/>
                  </a:lnTo>
                  <a:lnTo>
                    <a:pt x="2167" y="2493"/>
                  </a:lnTo>
                  <a:lnTo>
                    <a:pt x="2139" y="2512"/>
                  </a:lnTo>
                  <a:lnTo>
                    <a:pt x="2112" y="2530"/>
                  </a:lnTo>
                  <a:lnTo>
                    <a:pt x="2084" y="2548"/>
                  </a:lnTo>
                  <a:lnTo>
                    <a:pt x="2056" y="2565"/>
                  </a:lnTo>
                  <a:lnTo>
                    <a:pt x="2027" y="2581"/>
                  </a:lnTo>
                  <a:lnTo>
                    <a:pt x="1997" y="2596"/>
                  </a:lnTo>
                  <a:lnTo>
                    <a:pt x="1967" y="2611"/>
                  </a:lnTo>
                  <a:lnTo>
                    <a:pt x="1937" y="2626"/>
                  </a:lnTo>
                  <a:lnTo>
                    <a:pt x="1906" y="2639"/>
                  </a:lnTo>
                  <a:lnTo>
                    <a:pt x="1876" y="2651"/>
                  </a:lnTo>
                  <a:lnTo>
                    <a:pt x="1844" y="2663"/>
                  </a:lnTo>
                  <a:lnTo>
                    <a:pt x="1813" y="2674"/>
                  </a:lnTo>
                  <a:lnTo>
                    <a:pt x="1780" y="2685"/>
                  </a:lnTo>
                  <a:lnTo>
                    <a:pt x="1748" y="2694"/>
                  </a:lnTo>
                  <a:lnTo>
                    <a:pt x="1715" y="2703"/>
                  </a:lnTo>
                  <a:lnTo>
                    <a:pt x="1682" y="2711"/>
                  </a:lnTo>
                  <a:lnTo>
                    <a:pt x="1649" y="2719"/>
                  </a:lnTo>
                  <a:lnTo>
                    <a:pt x="1615" y="2725"/>
                  </a:lnTo>
                  <a:lnTo>
                    <a:pt x="1581" y="2730"/>
                  </a:lnTo>
                  <a:lnTo>
                    <a:pt x="1547" y="2736"/>
                  </a:lnTo>
                  <a:lnTo>
                    <a:pt x="1513" y="2739"/>
                  </a:lnTo>
                  <a:lnTo>
                    <a:pt x="1478" y="2743"/>
                  </a:lnTo>
                  <a:lnTo>
                    <a:pt x="1443" y="2745"/>
                  </a:lnTo>
                  <a:lnTo>
                    <a:pt x="1408" y="2746"/>
                  </a:lnTo>
                  <a:lnTo>
                    <a:pt x="1372" y="2746"/>
                  </a:lnTo>
                  <a:lnTo>
                    <a:pt x="1372" y="2746"/>
                  </a:lnTo>
                  <a:lnTo>
                    <a:pt x="1337" y="2746"/>
                  </a:lnTo>
                  <a:lnTo>
                    <a:pt x="1301" y="2745"/>
                  </a:lnTo>
                  <a:lnTo>
                    <a:pt x="1266" y="2743"/>
                  </a:lnTo>
                  <a:lnTo>
                    <a:pt x="1231" y="2739"/>
                  </a:lnTo>
                  <a:lnTo>
                    <a:pt x="1198" y="2736"/>
                  </a:lnTo>
                  <a:lnTo>
                    <a:pt x="1163" y="2730"/>
                  </a:lnTo>
                  <a:lnTo>
                    <a:pt x="1129" y="2725"/>
                  </a:lnTo>
                  <a:lnTo>
                    <a:pt x="1095" y="2719"/>
                  </a:lnTo>
                  <a:lnTo>
                    <a:pt x="1063" y="2711"/>
                  </a:lnTo>
                  <a:lnTo>
                    <a:pt x="1029" y="2703"/>
                  </a:lnTo>
                  <a:lnTo>
                    <a:pt x="996" y="2694"/>
                  </a:lnTo>
                  <a:lnTo>
                    <a:pt x="964" y="2685"/>
                  </a:lnTo>
                  <a:lnTo>
                    <a:pt x="932" y="2674"/>
                  </a:lnTo>
                  <a:lnTo>
                    <a:pt x="901" y="2663"/>
                  </a:lnTo>
                  <a:lnTo>
                    <a:pt x="869" y="2651"/>
                  </a:lnTo>
                  <a:lnTo>
                    <a:pt x="838" y="2639"/>
                  </a:lnTo>
                  <a:lnTo>
                    <a:pt x="807" y="2626"/>
                  </a:lnTo>
                  <a:lnTo>
                    <a:pt x="777" y="2611"/>
                  </a:lnTo>
                  <a:lnTo>
                    <a:pt x="748" y="2596"/>
                  </a:lnTo>
                  <a:lnTo>
                    <a:pt x="719" y="2581"/>
                  </a:lnTo>
                  <a:lnTo>
                    <a:pt x="689" y="2565"/>
                  </a:lnTo>
                  <a:lnTo>
                    <a:pt x="660" y="2548"/>
                  </a:lnTo>
                  <a:lnTo>
                    <a:pt x="632" y="2530"/>
                  </a:lnTo>
                  <a:lnTo>
                    <a:pt x="605" y="2512"/>
                  </a:lnTo>
                  <a:lnTo>
                    <a:pt x="578" y="2493"/>
                  </a:lnTo>
                  <a:lnTo>
                    <a:pt x="551" y="2474"/>
                  </a:lnTo>
                  <a:lnTo>
                    <a:pt x="525" y="2453"/>
                  </a:lnTo>
                  <a:lnTo>
                    <a:pt x="499" y="2433"/>
                  </a:lnTo>
                  <a:lnTo>
                    <a:pt x="475" y="2412"/>
                  </a:lnTo>
                  <a:lnTo>
                    <a:pt x="450" y="2389"/>
                  </a:lnTo>
                  <a:lnTo>
                    <a:pt x="425" y="2367"/>
                  </a:lnTo>
                  <a:lnTo>
                    <a:pt x="401" y="2344"/>
                  </a:lnTo>
                  <a:lnTo>
                    <a:pt x="379" y="2321"/>
                  </a:lnTo>
                  <a:lnTo>
                    <a:pt x="356" y="2297"/>
                  </a:lnTo>
                  <a:lnTo>
                    <a:pt x="335" y="2272"/>
                  </a:lnTo>
                  <a:lnTo>
                    <a:pt x="314" y="2246"/>
                  </a:lnTo>
                  <a:lnTo>
                    <a:pt x="292" y="2222"/>
                  </a:lnTo>
                  <a:lnTo>
                    <a:pt x="272" y="2195"/>
                  </a:lnTo>
                  <a:lnTo>
                    <a:pt x="253" y="2169"/>
                  </a:lnTo>
                  <a:lnTo>
                    <a:pt x="234" y="2141"/>
                  </a:lnTo>
                  <a:lnTo>
                    <a:pt x="216" y="2114"/>
                  </a:lnTo>
                  <a:lnTo>
                    <a:pt x="199" y="2085"/>
                  </a:lnTo>
                  <a:lnTo>
                    <a:pt x="182" y="2057"/>
                  </a:lnTo>
                  <a:lnTo>
                    <a:pt x="165" y="2028"/>
                  </a:lnTo>
                  <a:lnTo>
                    <a:pt x="150" y="1999"/>
                  </a:lnTo>
                  <a:lnTo>
                    <a:pt x="135" y="1968"/>
                  </a:lnTo>
                  <a:lnTo>
                    <a:pt x="121" y="1938"/>
                  </a:lnTo>
                  <a:lnTo>
                    <a:pt x="108" y="1908"/>
                  </a:lnTo>
                  <a:lnTo>
                    <a:pt x="96" y="1877"/>
                  </a:lnTo>
                  <a:lnTo>
                    <a:pt x="83" y="1846"/>
                  </a:lnTo>
                  <a:lnTo>
                    <a:pt x="72" y="1813"/>
                  </a:lnTo>
                  <a:lnTo>
                    <a:pt x="62" y="1782"/>
                  </a:lnTo>
                  <a:lnTo>
                    <a:pt x="52" y="1749"/>
                  </a:lnTo>
                  <a:lnTo>
                    <a:pt x="43" y="1716"/>
                  </a:lnTo>
                  <a:lnTo>
                    <a:pt x="35" y="1684"/>
                  </a:lnTo>
                  <a:lnTo>
                    <a:pt x="28" y="1650"/>
                  </a:lnTo>
                  <a:lnTo>
                    <a:pt x="21" y="1616"/>
                  </a:lnTo>
                  <a:lnTo>
                    <a:pt x="16" y="1582"/>
                  </a:lnTo>
                  <a:lnTo>
                    <a:pt x="11" y="1549"/>
                  </a:lnTo>
                  <a:lnTo>
                    <a:pt x="7" y="1514"/>
                  </a:lnTo>
                  <a:lnTo>
                    <a:pt x="4" y="1479"/>
                  </a:lnTo>
                  <a:lnTo>
                    <a:pt x="2" y="1444"/>
                  </a:lnTo>
                  <a:lnTo>
                    <a:pt x="0" y="1409"/>
                  </a:lnTo>
                  <a:lnTo>
                    <a:pt x="0" y="1373"/>
                  </a:lnTo>
                  <a:lnTo>
                    <a:pt x="0" y="1373"/>
                  </a:lnTo>
                  <a:lnTo>
                    <a:pt x="0" y="1338"/>
                  </a:lnTo>
                  <a:lnTo>
                    <a:pt x="2" y="1302"/>
                  </a:lnTo>
                  <a:lnTo>
                    <a:pt x="4" y="1267"/>
                  </a:lnTo>
                  <a:lnTo>
                    <a:pt x="7" y="1232"/>
                  </a:lnTo>
                  <a:lnTo>
                    <a:pt x="11" y="1199"/>
                  </a:lnTo>
                  <a:lnTo>
                    <a:pt x="16" y="1164"/>
                  </a:lnTo>
                  <a:lnTo>
                    <a:pt x="21" y="1130"/>
                  </a:lnTo>
                  <a:lnTo>
                    <a:pt x="28" y="1096"/>
                  </a:lnTo>
                  <a:lnTo>
                    <a:pt x="35" y="1064"/>
                  </a:lnTo>
                  <a:lnTo>
                    <a:pt x="43" y="1030"/>
                  </a:lnTo>
                  <a:lnTo>
                    <a:pt x="52" y="997"/>
                  </a:lnTo>
                  <a:lnTo>
                    <a:pt x="62" y="965"/>
                  </a:lnTo>
                  <a:lnTo>
                    <a:pt x="72" y="933"/>
                  </a:lnTo>
                  <a:lnTo>
                    <a:pt x="83" y="902"/>
                  </a:lnTo>
                  <a:lnTo>
                    <a:pt x="96" y="870"/>
                  </a:lnTo>
                  <a:lnTo>
                    <a:pt x="108" y="839"/>
                  </a:lnTo>
                  <a:lnTo>
                    <a:pt x="121" y="808"/>
                  </a:lnTo>
                  <a:lnTo>
                    <a:pt x="135" y="778"/>
                  </a:lnTo>
                  <a:lnTo>
                    <a:pt x="150" y="749"/>
                  </a:lnTo>
                  <a:lnTo>
                    <a:pt x="165" y="719"/>
                  </a:lnTo>
                  <a:lnTo>
                    <a:pt x="182" y="690"/>
                  </a:lnTo>
                  <a:lnTo>
                    <a:pt x="199" y="661"/>
                  </a:lnTo>
                  <a:lnTo>
                    <a:pt x="216" y="633"/>
                  </a:lnTo>
                  <a:lnTo>
                    <a:pt x="234" y="606"/>
                  </a:lnTo>
                  <a:lnTo>
                    <a:pt x="253" y="579"/>
                  </a:lnTo>
                  <a:lnTo>
                    <a:pt x="272" y="552"/>
                  </a:lnTo>
                  <a:lnTo>
                    <a:pt x="292" y="526"/>
                  </a:lnTo>
                  <a:lnTo>
                    <a:pt x="314" y="500"/>
                  </a:lnTo>
                  <a:lnTo>
                    <a:pt x="335" y="475"/>
                  </a:lnTo>
                  <a:lnTo>
                    <a:pt x="356" y="450"/>
                  </a:lnTo>
                  <a:lnTo>
                    <a:pt x="379" y="426"/>
                  </a:lnTo>
                  <a:lnTo>
                    <a:pt x="401" y="402"/>
                  </a:lnTo>
                  <a:lnTo>
                    <a:pt x="425" y="379"/>
                  </a:lnTo>
                  <a:lnTo>
                    <a:pt x="450" y="357"/>
                  </a:lnTo>
                  <a:lnTo>
                    <a:pt x="475" y="336"/>
                  </a:lnTo>
                  <a:lnTo>
                    <a:pt x="499" y="314"/>
                  </a:lnTo>
                  <a:lnTo>
                    <a:pt x="525" y="293"/>
                  </a:lnTo>
                  <a:lnTo>
                    <a:pt x="551" y="272"/>
                  </a:lnTo>
                  <a:lnTo>
                    <a:pt x="578" y="253"/>
                  </a:lnTo>
                  <a:lnTo>
                    <a:pt x="605" y="234"/>
                  </a:lnTo>
                  <a:lnTo>
                    <a:pt x="632" y="216"/>
                  </a:lnTo>
                  <a:lnTo>
                    <a:pt x="660" y="199"/>
                  </a:lnTo>
                  <a:lnTo>
                    <a:pt x="689" y="182"/>
                  </a:lnTo>
                  <a:lnTo>
                    <a:pt x="719" y="166"/>
                  </a:lnTo>
                  <a:lnTo>
                    <a:pt x="748" y="150"/>
                  </a:lnTo>
                  <a:lnTo>
                    <a:pt x="777" y="135"/>
                  </a:lnTo>
                  <a:lnTo>
                    <a:pt x="807" y="122"/>
                  </a:lnTo>
                  <a:lnTo>
                    <a:pt x="838" y="108"/>
                  </a:lnTo>
                  <a:lnTo>
                    <a:pt x="869" y="96"/>
                  </a:lnTo>
                  <a:lnTo>
                    <a:pt x="901" y="83"/>
                  </a:lnTo>
                  <a:lnTo>
                    <a:pt x="932" y="72"/>
                  </a:lnTo>
                  <a:lnTo>
                    <a:pt x="964" y="62"/>
                  </a:lnTo>
                  <a:lnTo>
                    <a:pt x="996" y="52"/>
                  </a:lnTo>
                  <a:lnTo>
                    <a:pt x="1029" y="43"/>
                  </a:lnTo>
                  <a:lnTo>
                    <a:pt x="1063" y="35"/>
                  </a:lnTo>
                  <a:lnTo>
                    <a:pt x="1095" y="28"/>
                  </a:lnTo>
                  <a:lnTo>
                    <a:pt x="1129" y="22"/>
                  </a:lnTo>
                  <a:lnTo>
                    <a:pt x="1163" y="16"/>
                  </a:lnTo>
                  <a:lnTo>
                    <a:pt x="1198" y="11"/>
                  </a:lnTo>
                  <a:lnTo>
                    <a:pt x="1231" y="7"/>
                  </a:lnTo>
                  <a:lnTo>
                    <a:pt x="1266" y="5"/>
                  </a:lnTo>
                  <a:lnTo>
                    <a:pt x="1301" y="2"/>
                  </a:lnTo>
                  <a:lnTo>
                    <a:pt x="1337" y="0"/>
                  </a:lnTo>
                  <a:lnTo>
                    <a:pt x="1372" y="0"/>
                  </a:lnTo>
                  <a:lnTo>
                    <a:pt x="1372" y="0"/>
                  </a:lnTo>
                  <a:lnTo>
                    <a:pt x="1408" y="0"/>
                  </a:lnTo>
                  <a:lnTo>
                    <a:pt x="1443" y="2"/>
                  </a:lnTo>
                  <a:lnTo>
                    <a:pt x="1478" y="5"/>
                  </a:lnTo>
                  <a:lnTo>
                    <a:pt x="1513" y="7"/>
                  </a:lnTo>
                  <a:lnTo>
                    <a:pt x="1547" y="11"/>
                  </a:lnTo>
                  <a:lnTo>
                    <a:pt x="1581" y="16"/>
                  </a:lnTo>
                  <a:lnTo>
                    <a:pt x="1615" y="22"/>
                  </a:lnTo>
                  <a:lnTo>
                    <a:pt x="1649" y="28"/>
                  </a:lnTo>
                  <a:lnTo>
                    <a:pt x="1682" y="35"/>
                  </a:lnTo>
                  <a:lnTo>
                    <a:pt x="1715" y="43"/>
                  </a:lnTo>
                  <a:lnTo>
                    <a:pt x="1748" y="52"/>
                  </a:lnTo>
                  <a:lnTo>
                    <a:pt x="1780" y="62"/>
                  </a:lnTo>
                  <a:lnTo>
                    <a:pt x="1813" y="72"/>
                  </a:lnTo>
                  <a:lnTo>
                    <a:pt x="1844" y="83"/>
                  </a:lnTo>
                  <a:lnTo>
                    <a:pt x="1876" y="96"/>
                  </a:lnTo>
                  <a:lnTo>
                    <a:pt x="1906" y="108"/>
                  </a:lnTo>
                  <a:lnTo>
                    <a:pt x="1937" y="122"/>
                  </a:lnTo>
                  <a:lnTo>
                    <a:pt x="1967" y="135"/>
                  </a:lnTo>
                  <a:lnTo>
                    <a:pt x="1997" y="150"/>
                  </a:lnTo>
                  <a:lnTo>
                    <a:pt x="2027" y="166"/>
                  </a:lnTo>
                  <a:lnTo>
                    <a:pt x="2056" y="182"/>
                  </a:lnTo>
                  <a:lnTo>
                    <a:pt x="2084" y="199"/>
                  </a:lnTo>
                  <a:lnTo>
                    <a:pt x="2112" y="216"/>
                  </a:lnTo>
                  <a:lnTo>
                    <a:pt x="2139" y="234"/>
                  </a:lnTo>
                  <a:lnTo>
                    <a:pt x="2167" y="253"/>
                  </a:lnTo>
                  <a:lnTo>
                    <a:pt x="2193" y="272"/>
                  </a:lnTo>
                  <a:lnTo>
                    <a:pt x="2220" y="293"/>
                  </a:lnTo>
                  <a:lnTo>
                    <a:pt x="2245" y="314"/>
                  </a:lnTo>
                  <a:lnTo>
                    <a:pt x="2271" y="336"/>
                  </a:lnTo>
                  <a:lnTo>
                    <a:pt x="2295" y="357"/>
                  </a:lnTo>
                  <a:lnTo>
                    <a:pt x="2319" y="379"/>
                  </a:lnTo>
                  <a:lnTo>
                    <a:pt x="2343" y="402"/>
                  </a:lnTo>
                  <a:lnTo>
                    <a:pt x="2366" y="426"/>
                  </a:lnTo>
                  <a:lnTo>
                    <a:pt x="2388" y="450"/>
                  </a:lnTo>
                  <a:lnTo>
                    <a:pt x="2410" y="475"/>
                  </a:lnTo>
                  <a:lnTo>
                    <a:pt x="2431" y="500"/>
                  </a:lnTo>
                  <a:lnTo>
                    <a:pt x="2452" y="526"/>
                  </a:lnTo>
                  <a:lnTo>
                    <a:pt x="2472" y="552"/>
                  </a:lnTo>
                  <a:lnTo>
                    <a:pt x="2491" y="579"/>
                  </a:lnTo>
                  <a:lnTo>
                    <a:pt x="2510" y="606"/>
                  </a:lnTo>
                  <a:lnTo>
                    <a:pt x="2528" y="633"/>
                  </a:lnTo>
                  <a:lnTo>
                    <a:pt x="2546" y="661"/>
                  </a:lnTo>
                  <a:lnTo>
                    <a:pt x="2563" y="690"/>
                  </a:lnTo>
                  <a:lnTo>
                    <a:pt x="2579" y="719"/>
                  </a:lnTo>
                  <a:lnTo>
                    <a:pt x="2594" y="749"/>
                  </a:lnTo>
                  <a:lnTo>
                    <a:pt x="2609" y="778"/>
                  </a:lnTo>
                  <a:lnTo>
                    <a:pt x="2624" y="808"/>
                  </a:lnTo>
                  <a:lnTo>
                    <a:pt x="2637" y="839"/>
                  </a:lnTo>
                  <a:lnTo>
                    <a:pt x="2650" y="870"/>
                  </a:lnTo>
                  <a:lnTo>
                    <a:pt x="2661" y="902"/>
                  </a:lnTo>
                  <a:lnTo>
                    <a:pt x="2672" y="933"/>
                  </a:lnTo>
                  <a:lnTo>
                    <a:pt x="2683" y="965"/>
                  </a:lnTo>
                  <a:lnTo>
                    <a:pt x="2692" y="997"/>
                  </a:lnTo>
                  <a:lnTo>
                    <a:pt x="2701" y="1030"/>
                  </a:lnTo>
                  <a:lnTo>
                    <a:pt x="2709" y="1064"/>
                  </a:lnTo>
                  <a:lnTo>
                    <a:pt x="2717" y="1096"/>
                  </a:lnTo>
                  <a:lnTo>
                    <a:pt x="2723" y="1130"/>
                  </a:lnTo>
                  <a:lnTo>
                    <a:pt x="2728" y="1164"/>
                  </a:lnTo>
                  <a:lnTo>
                    <a:pt x="2734" y="1199"/>
                  </a:lnTo>
                  <a:lnTo>
                    <a:pt x="2737" y="1232"/>
                  </a:lnTo>
                  <a:lnTo>
                    <a:pt x="2741" y="1267"/>
                  </a:lnTo>
                  <a:lnTo>
                    <a:pt x="2743" y="1302"/>
                  </a:lnTo>
                  <a:lnTo>
                    <a:pt x="2744" y="1338"/>
                  </a:lnTo>
                  <a:lnTo>
                    <a:pt x="2744" y="1373"/>
                  </a:lnTo>
                  <a:lnTo>
                    <a:pt x="2744" y="1373"/>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372" y="0"/>
                  </a:moveTo>
                  <a:lnTo>
                    <a:pt x="1372" y="0"/>
                  </a:lnTo>
                  <a:lnTo>
                    <a:pt x="1337" y="0"/>
                  </a:lnTo>
                  <a:lnTo>
                    <a:pt x="1301" y="2"/>
                  </a:lnTo>
                  <a:lnTo>
                    <a:pt x="1266" y="5"/>
                  </a:lnTo>
                  <a:lnTo>
                    <a:pt x="1231" y="7"/>
                  </a:lnTo>
                  <a:lnTo>
                    <a:pt x="1198" y="11"/>
                  </a:lnTo>
                  <a:lnTo>
                    <a:pt x="1163" y="16"/>
                  </a:lnTo>
                  <a:lnTo>
                    <a:pt x="1129" y="22"/>
                  </a:lnTo>
                  <a:lnTo>
                    <a:pt x="1095" y="28"/>
                  </a:lnTo>
                  <a:lnTo>
                    <a:pt x="1063" y="35"/>
                  </a:lnTo>
                  <a:lnTo>
                    <a:pt x="1029" y="43"/>
                  </a:lnTo>
                  <a:lnTo>
                    <a:pt x="996" y="52"/>
                  </a:lnTo>
                  <a:lnTo>
                    <a:pt x="964" y="62"/>
                  </a:lnTo>
                  <a:lnTo>
                    <a:pt x="932" y="72"/>
                  </a:lnTo>
                  <a:lnTo>
                    <a:pt x="901" y="83"/>
                  </a:lnTo>
                  <a:lnTo>
                    <a:pt x="869" y="96"/>
                  </a:lnTo>
                  <a:lnTo>
                    <a:pt x="838" y="108"/>
                  </a:lnTo>
                  <a:lnTo>
                    <a:pt x="807" y="122"/>
                  </a:lnTo>
                  <a:lnTo>
                    <a:pt x="777" y="135"/>
                  </a:lnTo>
                  <a:lnTo>
                    <a:pt x="748" y="150"/>
                  </a:lnTo>
                  <a:lnTo>
                    <a:pt x="719" y="166"/>
                  </a:lnTo>
                  <a:lnTo>
                    <a:pt x="689" y="182"/>
                  </a:lnTo>
                  <a:lnTo>
                    <a:pt x="660" y="199"/>
                  </a:lnTo>
                  <a:lnTo>
                    <a:pt x="632" y="216"/>
                  </a:lnTo>
                  <a:lnTo>
                    <a:pt x="605" y="234"/>
                  </a:lnTo>
                  <a:lnTo>
                    <a:pt x="578" y="253"/>
                  </a:lnTo>
                  <a:lnTo>
                    <a:pt x="551" y="272"/>
                  </a:lnTo>
                  <a:lnTo>
                    <a:pt x="525" y="293"/>
                  </a:lnTo>
                  <a:lnTo>
                    <a:pt x="499" y="314"/>
                  </a:lnTo>
                  <a:lnTo>
                    <a:pt x="475" y="336"/>
                  </a:lnTo>
                  <a:lnTo>
                    <a:pt x="450" y="357"/>
                  </a:lnTo>
                  <a:lnTo>
                    <a:pt x="425" y="379"/>
                  </a:lnTo>
                  <a:lnTo>
                    <a:pt x="401" y="402"/>
                  </a:lnTo>
                  <a:lnTo>
                    <a:pt x="379" y="426"/>
                  </a:lnTo>
                  <a:lnTo>
                    <a:pt x="356" y="450"/>
                  </a:lnTo>
                  <a:lnTo>
                    <a:pt x="335" y="475"/>
                  </a:lnTo>
                  <a:lnTo>
                    <a:pt x="314" y="500"/>
                  </a:lnTo>
                  <a:lnTo>
                    <a:pt x="292" y="526"/>
                  </a:lnTo>
                  <a:lnTo>
                    <a:pt x="272" y="552"/>
                  </a:lnTo>
                  <a:lnTo>
                    <a:pt x="253" y="579"/>
                  </a:lnTo>
                  <a:lnTo>
                    <a:pt x="234" y="606"/>
                  </a:lnTo>
                  <a:lnTo>
                    <a:pt x="216" y="633"/>
                  </a:lnTo>
                  <a:lnTo>
                    <a:pt x="199" y="661"/>
                  </a:lnTo>
                  <a:lnTo>
                    <a:pt x="182" y="690"/>
                  </a:lnTo>
                  <a:lnTo>
                    <a:pt x="165" y="719"/>
                  </a:lnTo>
                  <a:lnTo>
                    <a:pt x="150" y="749"/>
                  </a:lnTo>
                  <a:lnTo>
                    <a:pt x="135" y="778"/>
                  </a:lnTo>
                  <a:lnTo>
                    <a:pt x="121" y="808"/>
                  </a:lnTo>
                  <a:lnTo>
                    <a:pt x="108" y="839"/>
                  </a:lnTo>
                  <a:lnTo>
                    <a:pt x="96" y="870"/>
                  </a:lnTo>
                  <a:lnTo>
                    <a:pt x="83" y="902"/>
                  </a:lnTo>
                  <a:lnTo>
                    <a:pt x="72" y="933"/>
                  </a:lnTo>
                  <a:lnTo>
                    <a:pt x="62" y="965"/>
                  </a:lnTo>
                  <a:lnTo>
                    <a:pt x="52" y="997"/>
                  </a:lnTo>
                  <a:lnTo>
                    <a:pt x="43" y="1030"/>
                  </a:lnTo>
                  <a:lnTo>
                    <a:pt x="35" y="1064"/>
                  </a:lnTo>
                  <a:lnTo>
                    <a:pt x="28" y="1096"/>
                  </a:lnTo>
                  <a:lnTo>
                    <a:pt x="21" y="1130"/>
                  </a:lnTo>
                  <a:lnTo>
                    <a:pt x="16" y="1164"/>
                  </a:lnTo>
                  <a:lnTo>
                    <a:pt x="11" y="1199"/>
                  </a:lnTo>
                  <a:lnTo>
                    <a:pt x="7" y="1232"/>
                  </a:lnTo>
                  <a:lnTo>
                    <a:pt x="4" y="1267"/>
                  </a:lnTo>
                  <a:lnTo>
                    <a:pt x="2" y="1302"/>
                  </a:lnTo>
                  <a:lnTo>
                    <a:pt x="0" y="1338"/>
                  </a:lnTo>
                  <a:lnTo>
                    <a:pt x="0" y="1373"/>
                  </a:lnTo>
                  <a:lnTo>
                    <a:pt x="0" y="1373"/>
                  </a:lnTo>
                  <a:lnTo>
                    <a:pt x="0" y="1409"/>
                  </a:lnTo>
                  <a:lnTo>
                    <a:pt x="2" y="1444"/>
                  </a:lnTo>
                  <a:lnTo>
                    <a:pt x="4" y="1479"/>
                  </a:lnTo>
                  <a:lnTo>
                    <a:pt x="7" y="1514"/>
                  </a:lnTo>
                  <a:lnTo>
                    <a:pt x="11" y="1549"/>
                  </a:lnTo>
                  <a:lnTo>
                    <a:pt x="16" y="1582"/>
                  </a:lnTo>
                  <a:lnTo>
                    <a:pt x="21" y="1616"/>
                  </a:lnTo>
                  <a:lnTo>
                    <a:pt x="28" y="1650"/>
                  </a:lnTo>
                  <a:lnTo>
                    <a:pt x="35" y="1684"/>
                  </a:lnTo>
                  <a:lnTo>
                    <a:pt x="43" y="1716"/>
                  </a:lnTo>
                  <a:lnTo>
                    <a:pt x="52" y="1749"/>
                  </a:lnTo>
                  <a:lnTo>
                    <a:pt x="62" y="1782"/>
                  </a:lnTo>
                  <a:lnTo>
                    <a:pt x="72" y="1813"/>
                  </a:lnTo>
                  <a:lnTo>
                    <a:pt x="83" y="1846"/>
                  </a:lnTo>
                  <a:lnTo>
                    <a:pt x="96" y="1877"/>
                  </a:lnTo>
                  <a:lnTo>
                    <a:pt x="108" y="1908"/>
                  </a:lnTo>
                  <a:lnTo>
                    <a:pt x="121" y="1938"/>
                  </a:lnTo>
                  <a:lnTo>
                    <a:pt x="135" y="1968"/>
                  </a:lnTo>
                  <a:lnTo>
                    <a:pt x="150" y="1999"/>
                  </a:lnTo>
                  <a:lnTo>
                    <a:pt x="165" y="2028"/>
                  </a:lnTo>
                  <a:lnTo>
                    <a:pt x="182" y="2057"/>
                  </a:lnTo>
                  <a:lnTo>
                    <a:pt x="199" y="2085"/>
                  </a:lnTo>
                  <a:lnTo>
                    <a:pt x="216" y="2114"/>
                  </a:lnTo>
                  <a:lnTo>
                    <a:pt x="234" y="2141"/>
                  </a:lnTo>
                  <a:lnTo>
                    <a:pt x="253" y="2169"/>
                  </a:lnTo>
                  <a:lnTo>
                    <a:pt x="272" y="2195"/>
                  </a:lnTo>
                  <a:lnTo>
                    <a:pt x="292" y="2222"/>
                  </a:lnTo>
                  <a:lnTo>
                    <a:pt x="314" y="2246"/>
                  </a:lnTo>
                  <a:lnTo>
                    <a:pt x="335" y="2272"/>
                  </a:lnTo>
                  <a:lnTo>
                    <a:pt x="356" y="2297"/>
                  </a:lnTo>
                  <a:lnTo>
                    <a:pt x="379" y="2321"/>
                  </a:lnTo>
                  <a:lnTo>
                    <a:pt x="401" y="2344"/>
                  </a:lnTo>
                  <a:lnTo>
                    <a:pt x="425" y="2367"/>
                  </a:lnTo>
                  <a:lnTo>
                    <a:pt x="450" y="2389"/>
                  </a:lnTo>
                  <a:lnTo>
                    <a:pt x="475" y="2412"/>
                  </a:lnTo>
                  <a:lnTo>
                    <a:pt x="499" y="2433"/>
                  </a:lnTo>
                  <a:lnTo>
                    <a:pt x="525" y="2453"/>
                  </a:lnTo>
                  <a:lnTo>
                    <a:pt x="551" y="2474"/>
                  </a:lnTo>
                  <a:lnTo>
                    <a:pt x="578" y="2493"/>
                  </a:lnTo>
                  <a:lnTo>
                    <a:pt x="605" y="2512"/>
                  </a:lnTo>
                  <a:lnTo>
                    <a:pt x="632" y="2530"/>
                  </a:lnTo>
                  <a:lnTo>
                    <a:pt x="660" y="2548"/>
                  </a:lnTo>
                  <a:lnTo>
                    <a:pt x="689" y="2565"/>
                  </a:lnTo>
                  <a:lnTo>
                    <a:pt x="719" y="2581"/>
                  </a:lnTo>
                  <a:lnTo>
                    <a:pt x="748" y="2596"/>
                  </a:lnTo>
                  <a:lnTo>
                    <a:pt x="777" y="2611"/>
                  </a:lnTo>
                  <a:lnTo>
                    <a:pt x="807" y="2626"/>
                  </a:lnTo>
                  <a:lnTo>
                    <a:pt x="838" y="2639"/>
                  </a:lnTo>
                  <a:lnTo>
                    <a:pt x="869" y="2651"/>
                  </a:lnTo>
                  <a:lnTo>
                    <a:pt x="901" y="2663"/>
                  </a:lnTo>
                  <a:lnTo>
                    <a:pt x="932" y="2674"/>
                  </a:lnTo>
                  <a:lnTo>
                    <a:pt x="964" y="2685"/>
                  </a:lnTo>
                  <a:lnTo>
                    <a:pt x="996" y="2694"/>
                  </a:lnTo>
                  <a:lnTo>
                    <a:pt x="1029" y="2703"/>
                  </a:lnTo>
                  <a:lnTo>
                    <a:pt x="1063" y="2711"/>
                  </a:lnTo>
                  <a:lnTo>
                    <a:pt x="1095" y="2719"/>
                  </a:lnTo>
                  <a:lnTo>
                    <a:pt x="1129" y="2725"/>
                  </a:lnTo>
                  <a:lnTo>
                    <a:pt x="1163" y="2730"/>
                  </a:lnTo>
                  <a:lnTo>
                    <a:pt x="1198" y="2736"/>
                  </a:lnTo>
                  <a:lnTo>
                    <a:pt x="1231" y="2739"/>
                  </a:lnTo>
                  <a:lnTo>
                    <a:pt x="1266" y="2743"/>
                  </a:lnTo>
                  <a:lnTo>
                    <a:pt x="1301" y="2745"/>
                  </a:lnTo>
                  <a:lnTo>
                    <a:pt x="1337" y="2746"/>
                  </a:lnTo>
                  <a:lnTo>
                    <a:pt x="1372" y="2746"/>
                  </a:lnTo>
                  <a:lnTo>
                    <a:pt x="1372" y="2746"/>
                  </a:lnTo>
                  <a:lnTo>
                    <a:pt x="1408" y="2746"/>
                  </a:lnTo>
                  <a:lnTo>
                    <a:pt x="1443" y="2745"/>
                  </a:lnTo>
                  <a:lnTo>
                    <a:pt x="1478" y="2743"/>
                  </a:lnTo>
                  <a:lnTo>
                    <a:pt x="1513" y="2739"/>
                  </a:lnTo>
                  <a:lnTo>
                    <a:pt x="1547" y="2736"/>
                  </a:lnTo>
                  <a:lnTo>
                    <a:pt x="1581" y="2730"/>
                  </a:lnTo>
                  <a:lnTo>
                    <a:pt x="1615" y="2725"/>
                  </a:lnTo>
                  <a:lnTo>
                    <a:pt x="1649" y="2719"/>
                  </a:lnTo>
                  <a:lnTo>
                    <a:pt x="1682" y="2711"/>
                  </a:lnTo>
                  <a:lnTo>
                    <a:pt x="1715" y="2703"/>
                  </a:lnTo>
                  <a:lnTo>
                    <a:pt x="1748" y="2694"/>
                  </a:lnTo>
                  <a:lnTo>
                    <a:pt x="1780" y="2685"/>
                  </a:lnTo>
                  <a:lnTo>
                    <a:pt x="1813" y="2674"/>
                  </a:lnTo>
                  <a:lnTo>
                    <a:pt x="1844" y="2663"/>
                  </a:lnTo>
                  <a:lnTo>
                    <a:pt x="1876" y="2651"/>
                  </a:lnTo>
                  <a:lnTo>
                    <a:pt x="1906" y="2639"/>
                  </a:lnTo>
                  <a:lnTo>
                    <a:pt x="1937" y="2626"/>
                  </a:lnTo>
                  <a:lnTo>
                    <a:pt x="1967" y="2611"/>
                  </a:lnTo>
                  <a:lnTo>
                    <a:pt x="1997" y="2596"/>
                  </a:lnTo>
                  <a:lnTo>
                    <a:pt x="2027" y="2581"/>
                  </a:lnTo>
                  <a:lnTo>
                    <a:pt x="2056" y="2565"/>
                  </a:lnTo>
                  <a:lnTo>
                    <a:pt x="2084" y="2548"/>
                  </a:lnTo>
                  <a:lnTo>
                    <a:pt x="2112" y="2530"/>
                  </a:lnTo>
                  <a:lnTo>
                    <a:pt x="2139" y="2512"/>
                  </a:lnTo>
                  <a:lnTo>
                    <a:pt x="2167" y="2493"/>
                  </a:lnTo>
                  <a:lnTo>
                    <a:pt x="2193" y="2474"/>
                  </a:lnTo>
                  <a:lnTo>
                    <a:pt x="2220" y="2453"/>
                  </a:lnTo>
                  <a:lnTo>
                    <a:pt x="2245" y="2433"/>
                  </a:lnTo>
                  <a:lnTo>
                    <a:pt x="2271" y="2412"/>
                  </a:lnTo>
                  <a:lnTo>
                    <a:pt x="2295" y="2389"/>
                  </a:lnTo>
                  <a:lnTo>
                    <a:pt x="2319" y="2367"/>
                  </a:lnTo>
                  <a:lnTo>
                    <a:pt x="2343" y="2344"/>
                  </a:lnTo>
                  <a:lnTo>
                    <a:pt x="2366" y="2321"/>
                  </a:lnTo>
                  <a:lnTo>
                    <a:pt x="2388" y="2297"/>
                  </a:lnTo>
                  <a:lnTo>
                    <a:pt x="2410" y="2272"/>
                  </a:lnTo>
                  <a:lnTo>
                    <a:pt x="2431" y="2246"/>
                  </a:lnTo>
                  <a:lnTo>
                    <a:pt x="2452" y="2222"/>
                  </a:lnTo>
                  <a:lnTo>
                    <a:pt x="2472" y="2195"/>
                  </a:lnTo>
                  <a:lnTo>
                    <a:pt x="2491" y="2169"/>
                  </a:lnTo>
                  <a:lnTo>
                    <a:pt x="2510" y="2141"/>
                  </a:lnTo>
                  <a:lnTo>
                    <a:pt x="2528" y="2114"/>
                  </a:lnTo>
                  <a:lnTo>
                    <a:pt x="2546" y="2085"/>
                  </a:lnTo>
                  <a:lnTo>
                    <a:pt x="2563" y="2057"/>
                  </a:lnTo>
                  <a:lnTo>
                    <a:pt x="2579" y="2028"/>
                  </a:lnTo>
                  <a:lnTo>
                    <a:pt x="2594" y="1999"/>
                  </a:lnTo>
                  <a:lnTo>
                    <a:pt x="2609" y="1968"/>
                  </a:lnTo>
                  <a:lnTo>
                    <a:pt x="2624" y="1938"/>
                  </a:lnTo>
                  <a:lnTo>
                    <a:pt x="2637" y="1908"/>
                  </a:lnTo>
                  <a:lnTo>
                    <a:pt x="2650" y="1877"/>
                  </a:lnTo>
                  <a:lnTo>
                    <a:pt x="2661" y="1846"/>
                  </a:lnTo>
                  <a:lnTo>
                    <a:pt x="2672" y="1813"/>
                  </a:lnTo>
                  <a:lnTo>
                    <a:pt x="2683" y="1782"/>
                  </a:lnTo>
                  <a:lnTo>
                    <a:pt x="2692" y="1749"/>
                  </a:lnTo>
                  <a:lnTo>
                    <a:pt x="2701" y="1716"/>
                  </a:lnTo>
                  <a:lnTo>
                    <a:pt x="2709" y="1684"/>
                  </a:lnTo>
                  <a:lnTo>
                    <a:pt x="2717" y="1650"/>
                  </a:lnTo>
                  <a:lnTo>
                    <a:pt x="2723" y="1616"/>
                  </a:lnTo>
                  <a:lnTo>
                    <a:pt x="2728" y="1582"/>
                  </a:lnTo>
                  <a:lnTo>
                    <a:pt x="2734" y="1549"/>
                  </a:lnTo>
                  <a:lnTo>
                    <a:pt x="2737" y="1514"/>
                  </a:lnTo>
                  <a:lnTo>
                    <a:pt x="2741" y="1479"/>
                  </a:lnTo>
                  <a:lnTo>
                    <a:pt x="2743" y="1444"/>
                  </a:lnTo>
                  <a:lnTo>
                    <a:pt x="2744" y="1409"/>
                  </a:lnTo>
                  <a:lnTo>
                    <a:pt x="2744" y="1373"/>
                  </a:lnTo>
                  <a:lnTo>
                    <a:pt x="2744" y="1373"/>
                  </a:lnTo>
                  <a:lnTo>
                    <a:pt x="2744" y="1338"/>
                  </a:lnTo>
                  <a:lnTo>
                    <a:pt x="2743" y="1302"/>
                  </a:lnTo>
                  <a:lnTo>
                    <a:pt x="2741" y="1267"/>
                  </a:lnTo>
                  <a:lnTo>
                    <a:pt x="2737" y="1232"/>
                  </a:lnTo>
                  <a:lnTo>
                    <a:pt x="2734" y="1199"/>
                  </a:lnTo>
                  <a:lnTo>
                    <a:pt x="2728" y="1164"/>
                  </a:lnTo>
                  <a:lnTo>
                    <a:pt x="2723" y="1130"/>
                  </a:lnTo>
                  <a:lnTo>
                    <a:pt x="2717" y="1096"/>
                  </a:lnTo>
                  <a:lnTo>
                    <a:pt x="2709" y="1064"/>
                  </a:lnTo>
                  <a:lnTo>
                    <a:pt x="2701" y="1030"/>
                  </a:lnTo>
                  <a:lnTo>
                    <a:pt x="2692" y="997"/>
                  </a:lnTo>
                  <a:lnTo>
                    <a:pt x="2683" y="965"/>
                  </a:lnTo>
                  <a:lnTo>
                    <a:pt x="2672" y="933"/>
                  </a:lnTo>
                  <a:lnTo>
                    <a:pt x="2661" y="902"/>
                  </a:lnTo>
                  <a:lnTo>
                    <a:pt x="2650" y="870"/>
                  </a:lnTo>
                  <a:lnTo>
                    <a:pt x="2637" y="839"/>
                  </a:lnTo>
                  <a:lnTo>
                    <a:pt x="2624" y="808"/>
                  </a:lnTo>
                  <a:lnTo>
                    <a:pt x="2609" y="778"/>
                  </a:lnTo>
                  <a:lnTo>
                    <a:pt x="2594" y="749"/>
                  </a:lnTo>
                  <a:lnTo>
                    <a:pt x="2579" y="719"/>
                  </a:lnTo>
                  <a:lnTo>
                    <a:pt x="2563" y="690"/>
                  </a:lnTo>
                  <a:lnTo>
                    <a:pt x="2546" y="661"/>
                  </a:lnTo>
                  <a:lnTo>
                    <a:pt x="2528" y="633"/>
                  </a:lnTo>
                  <a:lnTo>
                    <a:pt x="2510" y="606"/>
                  </a:lnTo>
                  <a:lnTo>
                    <a:pt x="2491" y="579"/>
                  </a:lnTo>
                  <a:lnTo>
                    <a:pt x="2472" y="552"/>
                  </a:lnTo>
                  <a:lnTo>
                    <a:pt x="2452" y="526"/>
                  </a:lnTo>
                  <a:lnTo>
                    <a:pt x="2431" y="500"/>
                  </a:lnTo>
                  <a:lnTo>
                    <a:pt x="2410" y="475"/>
                  </a:lnTo>
                  <a:lnTo>
                    <a:pt x="2388" y="450"/>
                  </a:lnTo>
                  <a:lnTo>
                    <a:pt x="2366" y="426"/>
                  </a:lnTo>
                  <a:lnTo>
                    <a:pt x="2343" y="402"/>
                  </a:lnTo>
                  <a:lnTo>
                    <a:pt x="2319" y="379"/>
                  </a:lnTo>
                  <a:lnTo>
                    <a:pt x="2295" y="357"/>
                  </a:lnTo>
                  <a:lnTo>
                    <a:pt x="2271" y="336"/>
                  </a:lnTo>
                  <a:lnTo>
                    <a:pt x="2245" y="314"/>
                  </a:lnTo>
                  <a:lnTo>
                    <a:pt x="2220" y="293"/>
                  </a:lnTo>
                  <a:lnTo>
                    <a:pt x="2193" y="272"/>
                  </a:lnTo>
                  <a:lnTo>
                    <a:pt x="2167" y="253"/>
                  </a:lnTo>
                  <a:lnTo>
                    <a:pt x="2139" y="234"/>
                  </a:lnTo>
                  <a:lnTo>
                    <a:pt x="2112" y="216"/>
                  </a:lnTo>
                  <a:lnTo>
                    <a:pt x="2084" y="199"/>
                  </a:lnTo>
                  <a:lnTo>
                    <a:pt x="2056" y="182"/>
                  </a:lnTo>
                  <a:lnTo>
                    <a:pt x="2027" y="166"/>
                  </a:lnTo>
                  <a:lnTo>
                    <a:pt x="1997" y="150"/>
                  </a:lnTo>
                  <a:lnTo>
                    <a:pt x="1967" y="135"/>
                  </a:lnTo>
                  <a:lnTo>
                    <a:pt x="1937" y="122"/>
                  </a:lnTo>
                  <a:lnTo>
                    <a:pt x="1906" y="108"/>
                  </a:lnTo>
                  <a:lnTo>
                    <a:pt x="1876" y="96"/>
                  </a:lnTo>
                  <a:lnTo>
                    <a:pt x="1844" y="83"/>
                  </a:lnTo>
                  <a:lnTo>
                    <a:pt x="1813" y="72"/>
                  </a:lnTo>
                  <a:lnTo>
                    <a:pt x="1780" y="62"/>
                  </a:lnTo>
                  <a:lnTo>
                    <a:pt x="1748" y="52"/>
                  </a:lnTo>
                  <a:lnTo>
                    <a:pt x="1715" y="43"/>
                  </a:lnTo>
                  <a:lnTo>
                    <a:pt x="1682" y="35"/>
                  </a:lnTo>
                  <a:lnTo>
                    <a:pt x="1649" y="28"/>
                  </a:lnTo>
                  <a:lnTo>
                    <a:pt x="1615" y="22"/>
                  </a:lnTo>
                  <a:lnTo>
                    <a:pt x="1581" y="16"/>
                  </a:lnTo>
                  <a:lnTo>
                    <a:pt x="1547" y="11"/>
                  </a:lnTo>
                  <a:lnTo>
                    <a:pt x="1513" y="7"/>
                  </a:lnTo>
                  <a:lnTo>
                    <a:pt x="1478" y="5"/>
                  </a:lnTo>
                  <a:lnTo>
                    <a:pt x="1443" y="2"/>
                  </a:lnTo>
                  <a:lnTo>
                    <a:pt x="1408" y="0"/>
                  </a:lnTo>
                  <a:lnTo>
                    <a:pt x="1372" y="0"/>
                  </a:lnTo>
                  <a:lnTo>
                    <a:pt x="1372" y="0"/>
                  </a:lnTo>
                  <a:close/>
                  <a:moveTo>
                    <a:pt x="1670" y="2132"/>
                  </a:moveTo>
                  <a:lnTo>
                    <a:pt x="1642" y="2245"/>
                  </a:lnTo>
                  <a:lnTo>
                    <a:pt x="1642" y="2245"/>
                  </a:lnTo>
                  <a:lnTo>
                    <a:pt x="1531" y="2288"/>
                  </a:lnTo>
                  <a:lnTo>
                    <a:pt x="1444" y="2320"/>
                  </a:lnTo>
                  <a:lnTo>
                    <a:pt x="1444" y="2320"/>
                  </a:lnTo>
                  <a:lnTo>
                    <a:pt x="1426" y="2325"/>
                  </a:lnTo>
                  <a:lnTo>
                    <a:pt x="1406" y="2331"/>
                  </a:lnTo>
                  <a:lnTo>
                    <a:pt x="1386" y="2335"/>
                  </a:lnTo>
                  <a:lnTo>
                    <a:pt x="1365" y="2339"/>
                  </a:lnTo>
                  <a:lnTo>
                    <a:pt x="1343" y="2342"/>
                  </a:lnTo>
                  <a:lnTo>
                    <a:pt x="1320" y="2344"/>
                  </a:lnTo>
                  <a:lnTo>
                    <a:pt x="1297" y="2345"/>
                  </a:lnTo>
                  <a:lnTo>
                    <a:pt x="1273" y="2345"/>
                  </a:lnTo>
                  <a:lnTo>
                    <a:pt x="1273" y="2345"/>
                  </a:lnTo>
                  <a:lnTo>
                    <a:pt x="1237" y="2344"/>
                  </a:lnTo>
                  <a:lnTo>
                    <a:pt x="1202" y="2341"/>
                  </a:lnTo>
                  <a:lnTo>
                    <a:pt x="1170" y="2335"/>
                  </a:lnTo>
                  <a:lnTo>
                    <a:pt x="1155" y="2332"/>
                  </a:lnTo>
                  <a:lnTo>
                    <a:pt x="1139" y="2327"/>
                  </a:lnTo>
                  <a:lnTo>
                    <a:pt x="1126" y="2323"/>
                  </a:lnTo>
                  <a:lnTo>
                    <a:pt x="1111" y="2317"/>
                  </a:lnTo>
                  <a:lnTo>
                    <a:pt x="1099" y="2311"/>
                  </a:lnTo>
                  <a:lnTo>
                    <a:pt x="1085" y="2304"/>
                  </a:lnTo>
                  <a:lnTo>
                    <a:pt x="1073" y="2297"/>
                  </a:lnTo>
                  <a:lnTo>
                    <a:pt x="1062" y="2289"/>
                  </a:lnTo>
                  <a:lnTo>
                    <a:pt x="1050" y="2281"/>
                  </a:lnTo>
                  <a:lnTo>
                    <a:pt x="1040" y="2272"/>
                  </a:lnTo>
                  <a:lnTo>
                    <a:pt x="1040" y="2272"/>
                  </a:lnTo>
                  <a:lnTo>
                    <a:pt x="1020" y="2253"/>
                  </a:lnTo>
                  <a:lnTo>
                    <a:pt x="1011" y="2243"/>
                  </a:lnTo>
                  <a:lnTo>
                    <a:pt x="1003" y="2233"/>
                  </a:lnTo>
                  <a:lnTo>
                    <a:pt x="996" y="2223"/>
                  </a:lnTo>
                  <a:lnTo>
                    <a:pt x="989" y="2211"/>
                  </a:lnTo>
                  <a:lnTo>
                    <a:pt x="983" y="2200"/>
                  </a:lnTo>
                  <a:lnTo>
                    <a:pt x="977" y="2189"/>
                  </a:lnTo>
                  <a:lnTo>
                    <a:pt x="973" y="2178"/>
                  </a:lnTo>
                  <a:lnTo>
                    <a:pt x="968" y="2165"/>
                  </a:lnTo>
                  <a:lnTo>
                    <a:pt x="965" y="2153"/>
                  </a:lnTo>
                  <a:lnTo>
                    <a:pt x="962" y="2141"/>
                  </a:lnTo>
                  <a:lnTo>
                    <a:pt x="959" y="2127"/>
                  </a:lnTo>
                  <a:lnTo>
                    <a:pt x="958" y="2114"/>
                  </a:lnTo>
                  <a:lnTo>
                    <a:pt x="957" y="2087"/>
                  </a:lnTo>
                  <a:lnTo>
                    <a:pt x="957" y="2087"/>
                  </a:lnTo>
                  <a:lnTo>
                    <a:pt x="957" y="2064"/>
                  </a:lnTo>
                  <a:lnTo>
                    <a:pt x="958" y="2042"/>
                  </a:lnTo>
                  <a:lnTo>
                    <a:pt x="960" y="2019"/>
                  </a:lnTo>
                  <a:lnTo>
                    <a:pt x="963" y="1997"/>
                  </a:lnTo>
                  <a:lnTo>
                    <a:pt x="963" y="1997"/>
                  </a:lnTo>
                  <a:lnTo>
                    <a:pt x="966" y="1973"/>
                  </a:lnTo>
                  <a:lnTo>
                    <a:pt x="971" y="1948"/>
                  </a:lnTo>
                  <a:lnTo>
                    <a:pt x="983" y="1893"/>
                  </a:lnTo>
                  <a:lnTo>
                    <a:pt x="1086" y="1527"/>
                  </a:lnTo>
                  <a:lnTo>
                    <a:pt x="1086" y="1527"/>
                  </a:lnTo>
                  <a:lnTo>
                    <a:pt x="1099" y="1477"/>
                  </a:lnTo>
                  <a:lnTo>
                    <a:pt x="1109" y="1428"/>
                  </a:lnTo>
                  <a:lnTo>
                    <a:pt x="1109" y="1428"/>
                  </a:lnTo>
                  <a:lnTo>
                    <a:pt x="1113" y="1406"/>
                  </a:lnTo>
                  <a:lnTo>
                    <a:pt x="1117" y="1383"/>
                  </a:lnTo>
                  <a:lnTo>
                    <a:pt x="1118" y="1362"/>
                  </a:lnTo>
                  <a:lnTo>
                    <a:pt x="1119" y="1343"/>
                  </a:lnTo>
                  <a:lnTo>
                    <a:pt x="1119" y="1343"/>
                  </a:lnTo>
                  <a:lnTo>
                    <a:pt x="1118" y="1326"/>
                  </a:lnTo>
                  <a:lnTo>
                    <a:pt x="1117" y="1310"/>
                  </a:lnTo>
                  <a:lnTo>
                    <a:pt x="1114" y="1295"/>
                  </a:lnTo>
                  <a:lnTo>
                    <a:pt x="1111" y="1283"/>
                  </a:lnTo>
                  <a:lnTo>
                    <a:pt x="1108" y="1272"/>
                  </a:lnTo>
                  <a:lnTo>
                    <a:pt x="1102" y="1262"/>
                  </a:lnTo>
                  <a:lnTo>
                    <a:pt x="1096" y="1253"/>
                  </a:lnTo>
                  <a:lnTo>
                    <a:pt x="1090" y="1245"/>
                  </a:lnTo>
                  <a:lnTo>
                    <a:pt x="1090" y="1245"/>
                  </a:lnTo>
                  <a:lnTo>
                    <a:pt x="1082" y="1238"/>
                  </a:lnTo>
                  <a:lnTo>
                    <a:pt x="1072" y="1232"/>
                  </a:lnTo>
                  <a:lnTo>
                    <a:pt x="1061" y="1228"/>
                  </a:lnTo>
                  <a:lnTo>
                    <a:pt x="1048" y="1225"/>
                  </a:lnTo>
                  <a:lnTo>
                    <a:pt x="1032" y="1221"/>
                  </a:lnTo>
                  <a:lnTo>
                    <a:pt x="1017" y="1219"/>
                  </a:lnTo>
                  <a:lnTo>
                    <a:pt x="999" y="1218"/>
                  </a:lnTo>
                  <a:lnTo>
                    <a:pt x="980" y="1218"/>
                  </a:lnTo>
                  <a:lnTo>
                    <a:pt x="980" y="1218"/>
                  </a:lnTo>
                  <a:lnTo>
                    <a:pt x="959" y="1218"/>
                  </a:lnTo>
                  <a:lnTo>
                    <a:pt x="938" y="1220"/>
                  </a:lnTo>
                  <a:lnTo>
                    <a:pt x="918" y="1225"/>
                  </a:lnTo>
                  <a:lnTo>
                    <a:pt x="896" y="1230"/>
                  </a:lnTo>
                  <a:lnTo>
                    <a:pt x="896" y="1230"/>
                  </a:lnTo>
                  <a:lnTo>
                    <a:pt x="857" y="1243"/>
                  </a:lnTo>
                  <a:lnTo>
                    <a:pt x="824" y="1254"/>
                  </a:lnTo>
                  <a:lnTo>
                    <a:pt x="851" y="1140"/>
                  </a:lnTo>
                  <a:lnTo>
                    <a:pt x="851" y="1140"/>
                  </a:lnTo>
                  <a:lnTo>
                    <a:pt x="902" y="1121"/>
                  </a:lnTo>
                  <a:lnTo>
                    <a:pt x="951" y="1102"/>
                  </a:lnTo>
                  <a:lnTo>
                    <a:pt x="999" y="1085"/>
                  </a:lnTo>
                  <a:lnTo>
                    <a:pt x="1046" y="1069"/>
                  </a:lnTo>
                  <a:lnTo>
                    <a:pt x="1046" y="1069"/>
                  </a:lnTo>
                  <a:lnTo>
                    <a:pt x="1069" y="1062"/>
                  </a:lnTo>
                  <a:lnTo>
                    <a:pt x="1092" y="1057"/>
                  </a:lnTo>
                  <a:lnTo>
                    <a:pt x="1114" y="1051"/>
                  </a:lnTo>
                  <a:lnTo>
                    <a:pt x="1136" y="1047"/>
                  </a:lnTo>
                  <a:lnTo>
                    <a:pt x="1158" y="1044"/>
                  </a:lnTo>
                  <a:lnTo>
                    <a:pt x="1180" y="1042"/>
                  </a:lnTo>
                  <a:lnTo>
                    <a:pt x="1201" y="1040"/>
                  </a:lnTo>
                  <a:lnTo>
                    <a:pt x="1221" y="1040"/>
                  </a:lnTo>
                  <a:lnTo>
                    <a:pt x="1221" y="1040"/>
                  </a:lnTo>
                  <a:lnTo>
                    <a:pt x="1257" y="1041"/>
                  </a:lnTo>
                  <a:lnTo>
                    <a:pt x="1292" y="1044"/>
                  </a:lnTo>
                  <a:lnTo>
                    <a:pt x="1324" y="1050"/>
                  </a:lnTo>
                  <a:lnTo>
                    <a:pt x="1338" y="1053"/>
                  </a:lnTo>
                  <a:lnTo>
                    <a:pt x="1353" y="1058"/>
                  </a:lnTo>
                  <a:lnTo>
                    <a:pt x="1368" y="1062"/>
                  </a:lnTo>
                  <a:lnTo>
                    <a:pt x="1381" y="1068"/>
                  </a:lnTo>
                  <a:lnTo>
                    <a:pt x="1395" y="1074"/>
                  </a:lnTo>
                  <a:lnTo>
                    <a:pt x="1407" y="1080"/>
                  </a:lnTo>
                  <a:lnTo>
                    <a:pt x="1418" y="1087"/>
                  </a:lnTo>
                  <a:lnTo>
                    <a:pt x="1431" y="1095"/>
                  </a:lnTo>
                  <a:lnTo>
                    <a:pt x="1441" y="1103"/>
                  </a:lnTo>
                  <a:lnTo>
                    <a:pt x="1452" y="1112"/>
                  </a:lnTo>
                  <a:lnTo>
                    <a:pt x="1452" y="1112"/>
                  </a:lnTo>
                  <a:lnTo>
                    <a:pt x="1461" y="1121"/>
                  </a:lnTo>
                  <a:lnTo>
                    <a:pt x="1470" y="1131"/>
                  </a:lnTo>
                  <a:lnTo>
                    <a:pt x="1479" y="1140"/>
                  </a:lnTo>
                  <a:lnTo>
                    <a:pt x="1487" y="1150"/>
                  </a:lnTo>
                  <a:lnTo>
                    <a:pt x="1493" y="1162"/>
                  </a:lnTo>
                  <a:lnTo>
                    <a:pt x="1500" y="1172"/>
                  </a:lnTo>
                  <a:lnTo>
                    <a:pt x="1507" y="1183"/>
                  </a:lnTo>
                  <a:lnTo>
                    <a:pt x="1511" y="1195"/>
                  </a:lnTo>
                  <a:lnTo>
                    <a:pt x="1517" y="1207"/>
                  </a:lnTo>
                  <a:lnTo>
                    <a:pt x="1520" y="1219"/>
                  </a:lnTo>
                  <a:lnTo>
                    <a:pt x="1524" y="1231"/>
                  </a:lnTo>
                  <a:lnTo>
                    <a:pt x="1527" y="1245"/>
                  </a:lnTo>
                  <a:lnTo>
                    <a:pt x="1531" y="1271"/>
                  </a:lnTo>
                  <a:lnTo>
                    <a:pt x="1532" y="1299"/>
                  </a:lnTo>
                  <a:lnTo>
                    <a:pt x="1532" y="1299"/>
                  </a:lnTo>
                  <a:lnTo>
                    <a:pt x="1531" y="1333"/>
                  </a:lnTo>
                  <a:lnTo>
                    <a:pt x="1526" y="1383"/>
                  </a:lnTo>
                  <a:lnTo>
                    <a:pt x="1526" y="1383"/>
                  </a:lnTo>
                  <a:lnTo>
                    <a:pt x="1523" y="1412"/>
                  </a:lnTo>
                  <a:lnTo>
                    <a:pt x="1518" y="1441"/>
                  </a:lnTo>
                  <a:lnTo>
                    <a:pt x="1513" y="1468"/>
                  </a:lnTo>
                  <a:lnTo>
                    <a:pt x="1506" y="1493"/>
                  </a:lnTo>
                  <a:lnTo>
                    <a:pt x="1404" y="1858"/>
                  </a:lnTo>
                  <a:lnTo>
                    <a:pt x="1404" y="1858"/>
                  </a:lnTo>
                  <a:lnTo>
                    <a:pt x="1397" y="1881"/>
                  </a:lnTo>
                  <a:lnTo>
                    <a:pt x="1391" y="1904"/>
                  </a:lnTo>
                  <a:lnTo>
                    <a:pt x="1380" y="1958"/>
                  </a:lnTo>
                  <a:lnTo>
                    <a:pt x="1380" y="1958"/>
                  </a:lnTo>
                  <a:lnTo>
                    <a:pt x="1377" y="1984"/>
                  </a:lnTo>
                  <a:lnTo>
                    <a:pt x="1373" y="2008"/>
                  </a:lnTo>
                  <a:lnTo>
                    <a:pt x="1371" y="2027"/>
                  </a:lnTo>
                  <a:lnTo>
                    <a:pt x="1371" y="2043"/>
                  </a:lnTo>
                  <a:lnTo>
                    <a:pt x="1371" y="2043"/>
                  </a:lnTo>
                  <a:lnTo>
                    <a:pt x="1371" y="2061"/>
                  </a:lnTo>
                  <a:lnTo>
                    <a:pt x="1372" y="2076"/>
                  </a:lnTo>
                  <a:lnTo>
                    <a:pt x="1375" y="2091"/>
                  </a:lnTo>
                  <a:lnTo>
                    <a:pt x="1379" y="2103"/>
                  </a:lnTo>
                  <a:lnTo>
                    <a:pt x="1383" y="2116"/>
                  </a:lnTo>
                  <a:lnTo>
                    <a:pt x="1389" y="2126"/>
                  </a:lnTo>
                  <a:lnTo>
                    <a:pt x="1396" y="2135"/>
                  </a:lnTo>
                  <a:lnTo>
                    <a:pt x="1404" y="2142"/>
                  </a:lnTo>
                  <a:lnTo>
                    <a:pt x="1404" y="2142"/>
                  </a:lnTo>
                  <a:lnTo>
                    <a:pt x="1411" y="2148"/>
                  </a:lnTo>
                  <a:lnTo>
                    <a:pt x="1423" y="2153"/>
                  </a:lnTo>
                  <a:lnTo>
                    <a:pt x="1434" y="2157"/>
                  </a:lnTo>
                  <a:lnTo>
                    <a:pt x="1447" y="2162"/>
                  </a:lnTo>
                  <a:lnTo>
                    <a:pt x="1462" y="2164"/>
                  </a:lnTo>
                  <a:lnTo>
                    <a:pt x="1479" y="2166"/>
                  </a:lnTo>
                  <a:lnTo>
                    <a:pt x="1497" y="2168"/>
                  </a:lnTo>
                  <a:lnTo>
                    <a:pt x="1516" y="2168"/>
                  </a:lnTo>
                  <a:lnTo>
                    <a:pt x="1516" y="2168"/>
                  </a:lnTo>
                  <a:lnTo>
                    <a:pt x="1535" y="2168"/>
                  </a:lnTo>
                  <a:lnTo>
                    <a:pt x="1555" y="2164"/>
                  </a:lnTo>
                  <a:lnTo>
                    <a:pt x="1578" y="2161"/>
                  </a:lnTo>
                  <a:lnTo>
                    <a:pt x="1600" y="2155"/>
                  </a:lnTo>
                  <a:lnTo>
                    <a:pt x="1600" y="2155"/>
                  </a:lnTo>
                  <a:lnTo>
                    <a:pt x="1642" y="2143"/>
                  </a:lnTo>
                  <a:lnTo>
                    <a:pt x="1658" y="2137"/>
                  </a:lnTo>
                  <a:lnTo>
                    <a:pt x="1670" y="2132"/>
                  </a:lnTo>
                  <a:lnTo>
                    <a:pt x="1670" y="2132"/>
                  </a:lnTo>
                  <a:close/>
                  <a:moveTo>
                    <a:pt x="1696" y="603"/>
                  </a:moveTo>
                  <a:lnTo>
                    <a:pt x="1696" y="603"/>
                  </a:lnTo>
                  <a:lnTo>
                    <a:pt x="1695" y="627"/>
                  </a:lnTo>
                  <a:lnTo>
                    <a:pt x="1691" y="649"/>
                  </a:lnTo>
                  <a:lnTo>
                    <a:pt x="1686" y="671"/>
                  </a:lnTo>
                  <a:lnTo>
                    <a:pt x="1678" y="692"/>
                  </a:lnTo>
                  <a:lnTo>
                    <a:pt x="1668" y="711"/>
                  </a:lnTo>
                  <a:lnTo>
                    <a:pt x="1655" y="731"/>
                  </a:lnTo>
                  <a:lnTo>
                    <a:pt x="1641" y="749"/>
                  </a:lnTo>
                  <a:lnTo>
                    <a:pt x="1624" y="765"/>
                  </a:lnTo>
                  <a:lnTo>
                    <a:pt x="1624" y="765"/>
                  </a:lnTo>
                  <a:lnTo>
                    <a:pt x="1605" y="781"/>
                  </a:lnTo>
                  <a:lnTo>
                    <a:pt x="1586" y="795"/>
                  </a:lnTo>
                  <a:lnTo>
                    <a:pt x="1565" y="807"/>
                  </a:lnTo>
                  <a:lnTo>
                    <a:pt x="1544" y="816"/>
                  </a:lnTo>
                  <a:lnTo>
                    <a:pt x="1523" y="823"/>
                  </a:lnTo>
                  <a:lnTo>
                    <a:pt x="1499" y="828"/>
                  </a:lnTo>
                  <a:lnTo>
                    <a:pt x="1475" y="832"/>
                  </a:lnTo>
                  <a:lnTo>
                    <a:pt x="1451" y="833"/>
                  </a:lnTo>
                  <a:lnTo>
                    <a:pt x="1451" y="833"/>
                  </a:lnTo>
                  <a:lnTo>
                    <a:pt x="1426" y="832"/>
                  </a:lnTo>
                  <a:lnTo>
                    <a:pt x="1401" y="828"/>
                  </a:lnTo>
                  <a:lnTo>
                    <a:pt x="1379" y="823"/>
                  </a:lnTo>
                  <a:lnTo>
                    <a:pt x="1356" y="816"/>
                  </a:lnTo>
                  <a:lnTo>
                    <a:pt x="1335" y="807"/>
                  </a:lnTo>
                  <a:lnTo>
                    <a:pt x="1315" y="795"/>
                  </a:lnTo>
                  <a:lnTo>
                    <a:pt x="1296" y="781"/>
                  </a:lnTo>
                  <a:lnTo>
                    <a:pt x="1276" y="765"/>
                  </a:lnTo>
                  <a:lnTo>
                    <a:pt x="1276" y="765"/>
                  </a:lnTo>
                  <a:lnTo>
                    <a:pt x="1260" y="749"/>
                  </a:lnTo>
                  <a:lnTo>
                    <a:pt x="1245" y="731"/>
                  </a:lnTo>
                  <a:lnTo>
                    <a:pt x="1233" y="711"/>
                  </a:lnTo>
                  <a:lnTo>
                    <a:pt x="1222" y="692"/>
                  </a:lnTo>
                  <a:lnTo>
                    <a:pt x="1215" y="671"/>
                  </a:lnTo>
                  <a:lnTo>
                    <a:pt x="1209" y="649"/>
                  </a:lnTo>
                  <a:lnTo>
                    <a:pt x="1206" y="627"/>
                  </a:lnTo>
                  <a:lnTo>
                    <a:pt x="1204" y="603"/>
                  </a:lnTo>
                  <a:lnTo>
                    <a:pt x="1204" y="603"/>
                  </a:lnTo>
                  <a:lnTo>
                    <a:pt x="1206" y="580"/>
                  </a:lnTo>
                  <a:lnTo>
                    <a:pt x="1209" y="557"/>
                  </a:lnTo>
                  <a:lnTo>
                    <a:pt x="1215" y="536"/>
                  </a:lnTo>
                  <a:lnTo>
                    <a:pt x="1222" y="516"/>
                  </a:lnTo>
                  <a:lnTo>
                    <a:pt x="1233" y="495"/>
                  </a:lnTo>
                  <a:lnTo>
                    <a:pt x="1245" y="476"/>
                  </a:lnTo>
                  <a:lnTo>
                    <a:pt x="1260" y="458"/>
                  </a:lnTo>
                  <a:lnTo>
                    <a:pt x="1276" y="441"/>
                  </a:lnTo>
                  <a:lnTo>
                    <a:pt x="1276" y="441"/>
                  </a:lnTo>
                  <a:lnTo>
                    <a:pt x="1296" y="424"/>
                  </a:lnTo>
                  <a:lnTo>
                    <a:pt x="1315" y="411"/>
                  </a:lnTo>
                  <a:lnTo>
                    <a:pt x="1335" y="400"/>
                  </a:lnTo>
                  <a:lnTo>
                    <a:pt x="1356" y="390"/>
                  </a:lnTo>
                  <a:lnTo>
                    <a:pt x="1379" y="383"/>
                  </a:lnTo>
                  <a:lnTo>
                    <a:pt x="1401" y="377"/>
                  </a:lnTo>
                  <a:lnTo>
                    <a:pt x="1426" y="374"/>
                  </a:lnTo>
                  <a:lnTo>
                    <a:pt x="1451" y="373"/>
                  </a:lnTo>
                  <a:lnTo>
                    <a:pt x="1451" y="373"/>
                  </a:lnTo>
                  <a:lnTo>
                    <a:pt x="1475" y="374"/>
                  </a:lnTo>
                  <a:lnTo>
                    <a:pt x="1499" y="377"/>
                  </a:lnTo>
                  <a:lnTo>
                    <a:pt x="1523" y="383"/>
                  </a:lnTo>
                  <a:lnTo>
                    <a:pt x="1544" y="390"/>
                  </a:lnTo>
                  <a:lnTo>
                    <a:pt x="1565" y="400"/>
                  </a:lnTo>
                  <a:lnTo>
                    <a:pt x="1586" y="411"/>
                  </a:lnTo>
                  <a:lnTo>
                    <a:pt x="1605" y="424"/>
                  </a:lnTo>
                  <a:lnTo>
                    <a:pt x="1624" y="441"/>
                  </a:lnTo>
                  <a:lnTo>
                    <a:pt x="1624" y="441"/>
                  </a:lnTo>
                  <a:lnTo>
                    <a:pt x="1641" y="458"/>
                  </a:lnTo>
                  <a:lnTo>
                    <a:pt x="1655" y="476"/>
                  </a:lnTo>
                  <a:lnTo>
                    <a:pt x="1668" y="495"/>
                  </a:lnTo>
                  <a:lnTo>
                    <a:pt x="1678" y="516"/>
                  </a:lnTo>
                  <a:lnTo>
                    <a:pt x="1686" y="536"/>
                  </a:lnTo>
                  <a:lnTo>
                    <a:pt x="1691" y="557"/>
                  </a:lnTo>
                  <a:lnTo>
                    <a:pt x="1695" y="580"/>
                  </a:lnTo>
                  <a:lnTo>
                    <a:pt x="1696" y="603"/>
                  </a:lnTo>
                  <a:lnTo>
                    <a:pt x="1696" y="603"/>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2" name="Prostokąt 1">
            <a:extLst>
              <a:ext uri="{FF2B5EF4-FFF2-40B4-BE49-F238E27FC236}">
                <a16:creationId xmlns:a16="http://schemas.microsoft.com/office/drawing/2014/main" id="{78FC0B61-184D-4D6F-9EF0-C4CB2820EEDA}"/>
              </a:ext>
            </a:extLst>
          </p:cNvPr>
          <p:cNvSpPr/>
          <p:nvPr/>
        </p:nvSpPr>
        <p:spPr>
          <a:xfrm>
            <a:off x="7257271" y="81234"/>
            <a:ext cx="1319652" cy="507831"/>
          </a:xfrm>
          <a:prstGeom prst="rect">
            <a:avLst/>
          </a:prstGeom>
        </p:spPr>
        <p:txBody>
          <a:bodyPr wrap="square">
            <a:spAutoFit/>
          </a:bodyPr>
          <a:lstStyle/>
          <a:p>
            <a:pPr algn="ctr"/>
            <a:r>
              <a:rPr lang="pl-PL" sz="900" dirty="0">
                <a:solidFill>
                  <a:srgbClr val="0094CF"/>
                </a:solidFill>
              </a:rPr>
              <a:t>Badanie jednotematyczne</a:t>
            </a:r>
          </a:p>
          <a:p>
            <a:pPr algn="ctr"/>
            <a:r>
              <a:rPr lang="pl-PL" sz="900" dirty="0">
                <a:solidFill>
                  <a:srgbClr val="0094CF"/>
                </a:solidFill>
              </a:rPr>
              <a:t>Zmiany klimatu</a:t>
            </a:r>
            <a:endParaRPr lang="pl-PL" sz="800" dirty="0">
              <a:solidFill>
                <a:srgbClr val="0094CF"/>
              </a:solidFill>
            </a:endParaRPr>
          </a:p>
        </p:txBody>
      </p:sp>
    </p:spTree>
    <p:extLst>
      <p:ext uri="{BB962C8B-B14F-4D97-AF65-F5344CB8AC3E}">
        <p14:creationId xmlns:p14="http://schemas.microsoft.com/office/powerpoint/2010/main" val="92537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A36952-F903-48EE-AA7E-54B9B9E54672}"/>
              </a:ext>
            </a:extLst>
          </p:cNvPr>
          <p:cNvSpPr>
            <a:spLocks noGrp="1"/>
          </p:cNvSpPr>
          <p:nvPr>
            <p:ph type="body" sz="quarter" idx="10"/>
          </p:nvPr>
        </p:nvSpPr>
        <p:spPr>
          <a:xfrm>
            <a:off x="2772828" y="3991403"/>
            <a:ext cx="3604670" cy="368300"/>
          </a:xfrm>
        </p:spPr>
        <p:txBody>
          <a:bodyPr/>
          <a:lstStyle/>
          <a:p>
            <a:r>
              <a:rPr lang="pl-PL" sz="1600" b="1">
                <a:latin typeface="Calibri" panose="020F0502020204030204" pitchFamily="34" charset="0"/>
                <a:cs typeface="Calibri" panose="020F0502020204030204" pitchFamily="34" charset="0"/>
              </a:rPr>
              <a:t>METODOLOGIA I STRUKTURA PRÓBY</a:t>
            </a:r>
          </a:p>
        </p:txBody>
      </p:sp>
      <p:grpSp>
        <p:nvGrpSpPr>
          <p:cNvPr id="3" name="Grupa 2">
            <a:extLst>
              <a:ext uri="{FF2B5EF4-FFF2-40B4-BE49-F238E27FC236}">
                <a16:creationId xmlns:a16="http://schemas.microsoft.com/office/drawing/2014/main" id="{F8A51135-E76E-4048-9685-E7877E66A7B7}"/>
              </a:ext>
            </a:extLst>
          </p:cNvPr>
          <p:cNvGrpSpPr/>
          <p:nvPr/>
        </p:nvGrpSpPr>
        <p:grpSpPr>
          <a:xfrm>
            <a:off x="4341727" y="3189742"/>
            <a:ext cx="460544" cy="478516"/>
            <a:chOff x="4294188" y="1531938"/>
            <a:chExt cx="650876" cy="676275"/>
          </a:xfrm>
        </p:grpSpPr>
        <p:sp>
          <p:nvSpPr>
            <p:cNvPr id="4" name="Freeform 27">
              <a:extLst>
                <a:ext uri="{FF2B5EF4-FFF2-40B4-BE49-F238E27FC236}">
                  <a16:creationId xmlns:a16="http://schemas.microsoft.com/office/drawing/2014/main" id="{7CDFD692-A41A-43B7-B967-AA3DFE6075DC}"/>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 name="Freeform 28">
              <a:extLst>
                <a:ext uri="{FF2B5EF4-FFF2-40B4-BE49-F238E27FC236}">
                  <a16:creationId xmlns:a16="http://schemas.microsoft.com/office/drawing/2014/main" id="{98D0C16D-BE05-45C7-91EB-003089D687E2}"/>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 name="Freeform 29">
              <a:extLst>
                <a:ext uri="{FF2B5EF4-FFF2-40B4-BE49-F238E27FC236}">
                  <a16:creationId xmlns:a16="http://schemas.microsoft.com/office/drawing/2014/main" id="{B11C48BE-57D3-4A9C-BC67-AEA28C3784D1}"/>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 name="Freeform 30">
              <a:extLst>
                <a:ext uri="{FF2B5EF4-FFF2-40B4-BE49-F238E27FC236}">
                  <a16:creationId xmlns:a16="http://schemas.microsoft.com/office/drawing/2014/main" id="{7888F2F5-19BB-4B91-B335-5942ACF5ECF8}"/>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 name="Freeform 31">
              <a:extLst>
                <a:ext uri="{FF2B5EF4-FFF2-40B4-BE49-F238E27FC236}">
                  <a16:creationId xmlns:a16="http://schemas.microsoft.com/office/drawing/2014/main" id="{FD11D304-FB86-4978-A746-752EA3A61A72}"/>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 name="Freeform 32">
              <a:extLst>
                <a:ext uri="{FF2B5EF4-FFF2-40B4-BE49-F238E27FC236}">
                  <a16:creationId xmlns:a16="http://schemas.microsoft.com/office/drawing/2014/main" id="{CB2D2460-360D-47A8-AC02-637D3D0916B8}"/>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0" name="Grupa 9">
            <a:extLst>
              <a:ext uri="{FF2B5EF4-FFF2-40B4-BE49-F238E27FC236}">
                <a16:creationId xmlns:a16="http://schemas.microsoft.com/office/drawing/2014/main" id="{EC448145-6136-46DE-AC3F-703CD2D5764C}"/>
              </a:ext>
            </a:extLst>
          </p:cNvPr>
          <p:cNvGrpSpPr/>
          <p:nvPr/>
        </p:nvGrpSpPr>
        <p:grpSpPr>
          <a:xfrm>
            <a:off x="5148064" y="3189742"/>
            <a:ext cx="460544" cy="478516"/>
            <a:chOff x="4294188" y="1531938"/>
            <a:chExt cx="650876" cy="676275"/>
          </a:xfrm>
          <a:solidFill>
            <a:schemeClr val="tx1">
              <a:lumMod val="40000"/>
              <a:lumOff val="60000"/>
            </a:schemeClr>
          </a:solidFill>
        </p:grpSpPr>
        <p:sp>
          <p:nvSpPr>
            <p:cNvPr id="11" name="Freeform 27">
              <a:extLst>
                <a:ext uri="{FF2B5EF4-FFF2-40B4-BE49-F238E27FC236}">
                  <a16:creationId xmlns:a16="http://schemas.microsoft.com/office/drawing/2014/main" id="{731F3598-8554-4DD6-9FC8-1F2C254B3D57}"/>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 name="Freeform 28">
              <a:extLst>
                <a:ext uri="{FF2B5EF4-FFF2-40B4-BE49-F238E27FC236}">
                  <a16:creationId xmlns:a16="http://schemas.microsoft.com/office/drawing/2014/main" id="{97DA34FE-24DB-497E-9B2A-C49CF79BA18F}"/>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 name="Freeform 29">
              <a:extLst>
                <a:ext uri="{FF2B5EF4-FFF2-40B4-BE49-F238E27FC236}">
                  <a16:creationId xmlns:a16="http://schemas.microsoft.com/office/drawing/2014/main" id="{67280AA2-139C-47F4-93D2-5C5AB96F806B}"/>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 name="Freeform 30">
              <a:extLst>
                <a:ext uri="{FF2B5EF4-FFF2-40B4-BE49-F238E27FC236}">
                  <a16:creationId xmlns:a16="http://schemas.microsoft.com/office/drawing/2014/main" id="{54574C21-2F1F-490F-93F3-34846354C534}"/>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 name="Freeform 31">
              <a:extLst>
                <a:ext uri="{FF2B5EF4-FFF2-40B4-BE49-F238E27FC236}">
                  <a16:creationId xmlns:a16="http://schemas.microsoft.com/office/drawing/2014/main" id="{0C7AA6B8-FB4D-4425-9E52-F6DF3AA5D69B}"/>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 name="Freeform 32">
              <a:extLst>
                <a:ext uri="{FF2B5EF4-FFF2-40B4-BE49-F238E27FC236}">
                  <a16:creationId xmlns:a16="http://schemas.microsoft.com/office/drawing/2014/main" id="{D6711B27-2345-4A03-A78A-B6035415C1E2}"/>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17" name="Grupa 16">
            <a:extLst>
              <a:ext uri="{FF2B5EF4-FFF2-40B4-BE49-F238E27FC236}">
                <a16:creationId xmlns:a16="http://schemas.microsoft.com/office/drawing/2014/main" id="{99F925BA-31A6-41B3-88B2-1C531133A95C}"/>
              </a:ext>
            </a:extLst>
          </p:cNvPr>
          <p:cNvGrpSpPr/>
          <p:nvPr/>
        </p:nvGrpSpPr>
        <p:grpSpPr>
          <a:xfrm>
            <a:off x="5937250" y="3189742"/>
            <a:ext cx="460544" cy="478516"/>
            <a:chOff x="4294188" y="1531938"/>
            <a:chExt cx="650876" cy="676275"/>
          </a:xfrm>
          <a:solidFill>
            <a:schemeClr val="bg1">
              <a:lumMod val="95000"/>
            </a:schemeClr>
          </a:solidFill>
        </p:grpSpPr>
        <p:sp>
          <p:nvSpPr>
            <p:cNvPr id="18" name="Freeform 27">
              <a:extLst>
                <a:ext uri="{FF2B5EF4-FFF2-40B4-BE49-F238E27FC236}">
                  <a16:creationId xmlns:a16="http://schemas.microsoft.com/office/drawing/2014/main" id="{53D0C2B7-15FB-42CC-89EE-CCB9442EC307}"/>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 name="Freeform 28">
              <a:extLst>
                <a:ext uri="{FF2B5EF4-FFF2-40B4-BE49-F238E27FC236}">
                  <a16:creationId xmlns:a16="http://schemas.microsoft.com/office/drawing/2014/main" id="{D35E11CD-3D1A-4372-A820-D4AB9A864045}"/>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 name="Freeform 29">
              <a:extLst>
                <a:ext uri="{FF2B5EF4-FFF2-40B4-BE49-F238E27FC236}">
                  <a16:creationId xmlns:a16="http://schemas.microsoft.com/office/drawing/2014/main" id="{557D498E-73B0-49BC-B783-8D0BD176C945}"/>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 name="Freeform 30">
              <a:extLst>
                <a:ext uri="{FF2B5EF4-FFF2-40B4-BE49-F238E27FC236}">
                  <a16:creationId xmlns:a16="http://schemas.microsoft.com/office/drawing/2014/main" id="{ECE64F44-EA1E-4A13-9D7C-DFB3B937B21D}"/>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 name="Freeform 31">
              <a:extLst>
                <a:ext uri="{FF2B5EF4-FFF2-40B4-BE49-F238E27FC236}">
                  <a16:creationId xmlns:a16="http://schemas.microsoft.com/office/drawing/2014/main" id="{768421B4-010C-40D9-A0D1-1061E1CB2E9E}"/>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3" name="Freeform 32">
              <a:extLst>
                <a:ext uri="{FF2B5EF4-FFF2-40B4-BE49-F238E27FC236}">
                  <a16:creationId xmlns:a16="http://schemas.microsoft.com/office/drawing/2014/main" id="{154A5FA1-C567-4475-95DC-4F06016F3A07}"/>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24" name="Grupa 23">
            <a:extLst>
              <a:ext uri="{FF2B5EF4-FFF2-40B4-BE49-F238E27FC236}">
                <a16:creationId xmlns:a16="http://schemas.microsoft.com/office/drawing/2014/main" id="{B591AE2A-CCEA-4E76-93B9-E24F93340A9B}"/>
              </a:ext>
            </a:extLst>
          </p:cNvPr>
          <p:cNvGrpSpPr/>
          <p:nvPr/>
        </p:nvGrpSpPr>
        <p:grpSpPr>
          <a:xfrm>
            <a:off x="3545929" y="3189742"/>
            <a:ext cx="460544" cy="478516"/>
            <a:chOff x="4294188" y="1531938"/>
            <a:chExt cx="650876" cy="676275"/>
          </a:xfrm>
          <a:solidFill>
            <a:schemeClr val="tx1">
              <a:lumMod val="40000"/>
              <a:lumOff val="60000"/>
            </a:schemeClr>
          </a:solidFill>
        </p:grpSpPr>
        <p:sp>
          <p:nvSpPr>
            <p:cNvPr id="25" name="Freeform 27">
              <a:extLst>
                <a:ext uri="{FF2B5EF4-FFF2-40B4-BE49-F238E27FC236}">
                  <a16:creationId xmlns:a16="http://schemas.microsoft.com/office/drawing/2014/main" id="{208694E7-EB61-4997-AB4B-5A44841EC977}"/>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 name="Freeform 28">
              <a:extLst>
                <a:ext uri="{FF2B5EF4-FFF2-40B4-BE49-F238E27FC236}">
                  <a16:creationId xmlns:a16="http://schemas.microsoft.com/office/drawing/2014/main" id="{69712951-6A12-4E34-BE1E-5B88C87F39B7}"/>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 name="Freeform 29">
              <a:extLst>
                <a:ext uri="{FF2B5EF4-FFF2-40B4-BE49-F238E27FC236}">
                  <a16:creationId xmlns:a16="http://schemas.microsoft.com/office/drawing/2014/main" id="{3749002D-17A2-4BFC-82F2-FE6DA3784648}"/>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 name="Freeform 30">
              <a:extLst>
                <a:ext uri="{FF2B5EF4-FFF2-40B4-BE49-F238E27FC236}">
                  <a16:creationId xmlns:a16="http://schemas.microsoft.com/office/drawing/2014/main" id="{E6ADE521-C8FF-4096-BD80-85835A0D8AD6}"/>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 name="Freeform 31">
              <a:extLst>
                <a:ext uri="{FF2B5EF4-FFF2-40B4-BE49-F238E27FC236}">
                  <a16:creationId xmlns:a16="http://schemas.microsoft.com/office/drawing/2014/main" id="{73C543D7-B919-4877-AB42-C304A5BFBCF1}"/>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 name="Freeform 32">
              <a:extLst>
                <a:ext uri="{FF2B5EF4-FFF2-40B4-BE49-F238E27FC236}">
                  <a16:creationId xmlns:a16="http://schemas.microsoft.com/office/drawing/2014/main" id="{D325D337-1919-40E9-9A36-C5C41E7632B9}"/>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31" name="Grupa 30">
            <a:extLst>
              <a:ext uri="{FF2B5EF4-FFF2-40B4-BE49-F238E27FC236}">
                <a16:creationId xmlns:a16="http://schemas.microsoft.com/office/drawing/2014/main" id="{959BCE2C-6877-45F0-A053-696A40E71EA1}"/>
              </a:ext>
            </a:extLst>
          </p:cNvPr>
          <p:cNvGrpSpPr/>
          <p:nvPr/>
        </p:nvGrpSpPr>
        <p:grpSpPr>
          <a:xfrm>
            <a:off x="2751948" y="3189742"/>
            <a:ext cx="460544" cy="478516"/>
            <a:chOff x="4294188" y="1531938"/>
            <a:chExt cx="650876" cy="676275"/>
          </a:xfrm>
          <a:solidFill>
            <a:schemeClr val="bg1">
              <a:lumMod val="95000"/>
            </a:schemeClr>
          </a:solidFill>
        </p:grpSpPr>
        <p:sp>
          <p:nvSpPr>
            <p:cNvPr id="32" name="Freeform 27">
              <a:extLst>
                <a:ext uri="{FF2B5EF4-FFF2-40B4-BE49-F238E27FC236}">
                  <a16:creationId xmlns:a16="http://schemas.microsoft.com/office/drawing/2014/main" id="{CD2BB2D1-171D-4E63-8E28-31B05D00F354}"/>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 name="Freeform 28">
              <a:extLst>
                <a:ext uri="{FF2B5EF4-FFF2-40B4-BE49-F238E27FC236}">
                  <a16:creationId xmlns:a16="http://schemas.microsoft.com/office/drawing/2014/main" id="{E5EB92C5-6437-4F0E-B86A-B6F07433F9A8}"/>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4" name="Freeform 29">
              <a:extLst>
                <a:ext uri="{FF2B5EF4-FFF2-40B4-BE49-F238E27FC236}">
                  <a16:creationId xmlns:a16="http://schemas.microsoft.com/office/drawing/2014/main" id="{0C3C8A10-BFD7-46BF-8082-B9B211C208D2}"/>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 name="Freeform 30">
              <a:extLst>
                <a:ext uri="{FF2B5EF4-FFF2-40B4-BE49-F238E27FC236}">
                  <a16:creationId xmlns:a16="http://schemas.microsoft.com/office/drawing/2014/main" id="{EBC40E80-0429-4CEF-A767-182CD8DC93EE}"/>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 name="Freeform 31">
              <a:extLst>
                <a:ext uri="{FF2B5EF4-FFF2-40B4-BE49-F238E27FC236}">
                  <a16:creationId xmlns:a16="http://schemas.microsoft.com/office/drawing/2014/main" id="{B697C727-5DC6-42A8-9C9F-AD21DD21E52F}"/>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 name="Freeform 32">
              <a:extLst>
                <a:ext uri="{FF2B5EF4-FFF2-40B4-BE49-F238E27FC236}">
                  <a16:creationId xmlns:a16="http://schemas.microsoft.com/office/drawing/2014/main" id="{8A0A4CAF-1310-40D9-9148-90D7CCE56F45}"/>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117102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tekstu 15">
            <a:extLst>
              <a:ext uri="{FF2B5EF4-FFF2-40B4-BE49-F238E27FC236}">
                <a16:creationId xmlns:a16="http://schemas.microsoft.com/office/drawing/2014/main" id="{AC0C25EA-7312-4961-8943-81976C9F964E}"/>
              </a:ext>
            </a:extLst>
          </p:cNvPr>
          <p:cNvSpPr>
            <a:spLocks noGrp="1"/>
          </p:cNvSpPr>
          <p:nvPr>
            <p:ph type="body" sz="quarter" idx="10"/>
          </p:nvPr>
        </p:nvSpPr>
        <p:spPr>
          <a:xfrm>
            <a:off x="469653" y="976223"/>
            <a:ext cx="4511755" cy="4752976"/>
          </a:xfrm>
        </p:spPr>
        <p:txBody>
          <a:bodyPr/>
          <a:lstStyle/>
          <a:p>
            <a:pPr marL="0" indent="0" algn="l">
              <a:lnSpc>
                <a:spcPct val="100000"/>
              </a:lnSpc>
              <a:spcBef>
                <a:spcPts val="115"/>
              </a:spcBef>
              <a:buNone/>
            </a:pPr>
            <a:r>
              <a:rPr lang="pl-PL" sz="1100" dirty="0">
                <a:solidFill>
                  <a:schemeClr val="tx1"/>
                </a:solidFill>
              </a:rPr>
              <a:t>Jednotematyczne badanie świadomości i zachowań ekologicznych zostało zrealizowane w dniach 16 – 17 listopada za pomocą techniki </a:t>
            </a:r>
            <a:r>
              <a:rPr lang="pl-PL" sz="1100" b="1" dirty="0">
                <a:solidFill>
                  <a:schemeClr val="tx1"/>
                </a:solidFill>
              </a:rPr>
              <a:t>CATI </a:t>
            </a:r>
            <a:r>
              <a:rPr lang="en-US" sz="1100" b="1" dirty="0">
                <a:solidFill>
                  <a:schemeClr val="tx1"/>
                </a:solidFill>
              </a:rPr>
              <a:t>(ang. Computer Assisted Telephone Interview)</a:t>
            </a:r>
            <a:r>
              <a:rPr lang="pl-PL" sz="1100" b="1" dirty="0">
                <a:solidFill>
                  <a:schemeClr val="tx1"/>
                </a:solidFill>
              </a:rPr>
              <a:t>, </a:t>
            </a:r>
            <a:r>
              <a:rPr lang="pl-PL" sz="1100" dirty="0">
                <a:solidFill>
                  <a:schemeClr val="tx1"/>
                </a:solidFill>
              </a:rPr>
              <a:t>czyli wywiadów telefonicznych wspomaganych komputerowo. </a:t>
            </a:r>
            <a:endParaRPr lang="pl-PL" sz="1100" b="1" dirty="0">
              <a:solidFill>
                <a:schemeClr val="tx1"/>
              </a:solidFill>
            </a:endParaRPr>
          </a:p>
          <a:p>
            <a:pPr marL="0" indent="0" algn="l">
              <a:lnSpc>
                <a:spcPct val="100000"/>
              </a:lnSpc>
              <a:spcBef>
                <a:spcPts val="115"/>
              </a:spcBef>
              <a:buNone/>
            </a:pPr>
            <a:endParaRPr lang="pl-PL" sz="1100" dirty="0">
              <a:solidFill>
                <a:schemeClr val="tx1"/>
              </a:solidFill>
            </a:endParaRPr>
          </a:p>
          <a:p>
            <a:pPr marL="0" indent="0" algn="l">
              <a:lnSpc>
                <a:spcPct val="100000"/>
              </a:lnSpc>
              <a:spcBef>
                <a:spcPts val="115"/>
              </a:spcBef>
              <a:buNone/>
            </a:pPr>
            <a:r>
              <a:rPr lang="pl-PL" sz="1100" dirty="0">
                <a:solidFill>
                  <a:schemeClr val="tx1"/>
                </a:solidFill>
              </a:rPr>
              <a:t>Ogólnopolska próba badanych w wieku 15 lat i więcej została dobrana losowo i jest reprezentatywna ze względu na zmienne demograficzne, </a:t>
            </a:r>
            <a:br>
              <a:rPr lang="pl-PL" sz="1100" dirty="0">
                <a:solidFill>
                  <a:schemeClr val="tx1"/>
                </a:solidFill>
              </a:rPr>
            </a:br>
            <a:r>
              <a:rPr lang="pl-PL" sz="1100" dirty="0">
                <a:solidFill>
                  <a:schemeClr val="tx1"/>
                </a:solidFill>
              </a:rPr>
              <a:t>takie jak: płeć, wiek i miejsce zamieszkania (wielkość miejscowości </a:t>
            </a:r>
            <a:br>
              <a:rPr lang="pl-PL" sz="1100" dirty="0">
                <a:solidFill>
                  <a:schemeClr val="tx1"/>
                </a:solidFill>
              </a:rPr>
            </a:br>
            <a:r>
              <a:rPr lang="pl-PL" sz="1100" dirty="0">
                <a:solidFill>
                  <a:schemeClr val="tx1"/>
                </a:solidFill>
              </a:rPr>
              <a:t>i województwo). Maksymalny błąd szacowania dla próby losowej liczącej 1000 osób wynosi +/- 3,1%. </a:t>
            </a:r>
          </a:p>
          <a:p>
            <a:pPr marL="0" indent="0" algn="l">
              <a:lnSpc>
                <a:spcPct val="100000"/>
              </a:lnSpc>
              <a:spcBef>
                <a:spcPts val="115"/>
              </a:spcBef>
              <a:buNone/>
            </a:pPr>
            <a:endParaRPr lang="pl-PL" sz="1100" dirty="0">
              <a:solidFill>
                <a:schemeClr val="tx1"/>
              </a:solidFill>
              <a:highlight>
                <a:srgbClr val="FFFF00"/>
              </a:highlight>
            </a:endParaRPr>
          </a:p>
          <a:p>
            <a:pPr marL="0" indent="0" algn="l">
              <a:lnSpc>
                <a:spcPct val="100000"/>
              </a:lnSpc>
              <a:spcBef>
                <a:spcPts val="115"/>
              </a:spcBef>
              <a:buNone/>
            </a:pPr>
            <a:r>
              <a:rPr lang="pl-PL" sz="1100" dirty="0">
                <a:solidFill>
                  <a:schemeClr val="tx1"/>
                </a:solidFill>
              </a:rPr>
              <a:t>Dane procentowe prezentują wyniki ważone, liczebności – nieważone. Procedurze ważenia nie zostały poddane pytania z metryczki. </a:t>
            </a:r>
          </a:p>
          <a:p>
            <a:pPr marL="0" indent="0" algn="l">
              <a:lnSpc>
                <a:spcPct val="100000"/>
              </a:lnSpc>
              <a:spcBef>
                <a:spcPts val="115"/>
              </a:spcBef>
              <a:buNone/>
            </a:pPr>
            <a:endParaRPr lang="pl-PL" sz="1100" dirty="0">
              <a:solidFill>
                <a:schemeClr val="tx1"/>
              </a:solidFill>
            </a:endParaRPr>
          </a:p>
          <a:p>
            <a:pPr marL="0" indent="0" algn="l">
              <a:lnSpc>
                <a:spcPct val="100000"/>
              </a:lnSpc>
              <a:spcBef>
                <a:spcPts val="115"/>
              </a:spcBef>
              <a:buNone/>
            </a:pPr>
            <a:r>
              <a:rPr lang="pl-PL" sz="1100" dirty="0">
                <a:solidFill>
                  <a:schemeClr val="tx1"/>
                </a:solidFill>
              </a:rPr>
              <a:t>Główne wyniki badania są prezentowane również w podziale na pytania </a:t>
            </a:r>
            <a:br>
              <a:rPr lang="pl-PL" sz="1100" dirty="0">
                <a:solidFill>
                  <a:schemeClr val="tx1"/>
                </a:solidFill>
              </a:rPr>
            </a:br>
            <a:r>
              <a:rPr lang="pl-PL" sz="1100" dirty="0">
                <a:solidFill>
                  <a:schemeClr val="tx1"/>
                </a:solidFill>
              </a:rPr>
              <a:t>z metryczki. Zaprezentowano istotne podziały, a slajdy z tymi podziałami zostały odpowiednio opisane. </a:t>
            </a:r>
          </a:p>
          <a:p>
            <a:pPr marL="0" indent="0" algn="l">
              <a:lnSpc>
                <a:spcPct val="100000"/>
              </a:lnSpc>
              <a:spcBef>
                <a:spcPts val="115"/>
              </a:spcBef>
              <a:buNone/>
            </a:pPr>
            <a:endParaRPr lang="pl-PL" sz="1100" dirty="0">
              <a:solidFill>
                <a:schemeClr val="tx1"/>
              </a:solidFill>
            </a:endParaRPr>
          </a:p>
          <a:p>
            <a:pPr marL="0" indent="0" algn="l">
              <a:lnSpc>
                <a:spcPct val="100000"/>
              </a:lnSpc>
              <a:spcBef>
                <a:spcPts val="115"/>
              </a:spcBef>
              <a:buNone/>
            </a:pPr>
            <a:r>
              <a:rPr lang="pl-PL" sz="1100" dirty="0">
                <a:solidFill>
                  <a:schemeClr val="tx1"/>
                </a:solidFill>
              </a:rPr>
              <a:t>Ze względu na zaokrąglenia wartości po przecinku, w niektórych przypadkach dane na wykresach mogą nie sumować się do 100%, 99,9% czy 100,1%.</a:t>
            </a:r>
          </a:p>
          <a:p>
            <a:pPr marL="0" indent="0" algn="l">
              <a:lnSpc>
                <a:spcPct val="100000"/>
              </a:lnSpc>
              <a:spcBef>
                <a:spcPts val="115"/>
              </a:spcBef>
              <a:buNone/>
            </a:pPr>
            <a:endParaRPr lang="pl-PL" sz="1100" dirty="0">
              <a:solidFill>
                <a:schemeClr val="tx1"/>
              </a:solidFill>
            </a:endParaRPr>
          </a:p>
          <a:p>
            <a:pPr marL="0" indent="0" algn="l">
              <a:lnSpc>
                <a:spcPct val="100000"/>
              </a:lnSpc>
              <a:spcBef>
                <a:spcPts val="115"/>
              </a:spcBef>
              <a:buNone/>
            </a:pPr>
            <a:r>
              <a:rPr lang="pl-PL" sz="1100" dirty="0">
                <a:solidFill>
                  <a:schemeClr val="tx1"/>
                </a:solidFill>
              </a:rPr>
              <a:t>Na każdym slajdzie znajduje się treść i numer pytania z kwestionariusza, rodzaj pytania, a także opis próby i ewentualne informacje dodatkowe.</a:t>
            </a:r>
          </a:p>
        </p:txBody>
      </p:sp>
      <p:sp>
        <p:nvSpPr>
          <p:cNvPr id="17" name="Symbol zastępczy tekstu 16">
            <a:extLst>
              <a:ext uri="{FF2B5EF4-FFF2-40B4-BE49-F238E27FC236}">
                <a16:creationId xmlns:a16="http://schemas.microsoft.com/office/drawing/2014/main" id="{726964E9-205A-4E90-819C-3FADDEF4B479}"/>
              </a:ext>
            </a:extLst>
          </p:cNvPr>
          <p:cNvSpPr>
            <a:spLocks noGrp="1"/>
          </p:cNvSpPr>
          <p:nvPr>
            <p:ph type="body" sz="quarter" idx="11"/>
          </p:nvPr>
        </p:nvSpPr>
        <p:spPr/>
        <p:txBody>
          <a:bodyPr/>
          <a:lstStyle/>
          <a:p>
            <a:r>
              <a:rPr lang="pl-PL" sz="1600"/>
              <a:t>Metodologia</a:t>
            </a:r>
          </a:p>
        </p:txBody>
      </p:sp>
      <p:sp>
        <p:nvSpPr>
          <p:cNvPr id="19" name="Symbol zastępczy tekstu 18">
            <a:extLst>
              <a:ext uri="{FF2B5EF4-FFF2-40B4-BE49-F238E27FC236}">
                <a16:creationId xmlns:a16="http://schemas.microsoft.com/office/drawing/2014/main" id="{BD52C83C-C78B-4544-BCA9-24E7D22CFD2A}"/>
              </a:ext>
            </a:extLst>
          </p:cNvPr>
          <p:cNvSpPr>
            <a:spLocks noGrp="1"/>
          </p:cNvSpPr>
          <p:nvPr>
            <p:ph type="body" sz="quarter" idx="14"/>
          </p:nvPr>
        </p:nvSpPr>
        <p:spPr/>
        <p:txBody>
          <a:bodyPr/>
          <a:lstStyle/>
          <a:p>
            <a:endParaRPr lang="pl-PL"/>
          </a:p>
        </p:txBody>
      </p:sp>
      <p:grpSp>
        <p:nvGrpSpPr>
          <p:cNvPr id="6" name="Grupa 5">
            <a:extLst>
              <a:ext uri="{FF2B5EF4-FFF2-40B4-BE49-F238E27FC236}">
                <a16:creationId xmlns:a16="http://schemas.microsoft.com/office/drawing/2014/main" id="{40441786-1212-4F1B-82DC-35D6497A49AF}"/>
              </a:ext>
            </a:extLst>
          </p:cNvPr>
          <p:cNvGrpSpPr/>
          <p:nvPr/>
        </p:nvGrpSpPr>
        <p:grpSpPr>
          <a:xfrm>
            <a:off x="255456" y="210960"/>
            <a:ext cx="333388" cy="346398"/>
            <a:chOff x="4294188" y="1531938"/>
            <a:chExt cx="650876" cy="676275"/>
          </a:xfrm>
        </p:grpSpPr>
        <p:sp>
          <p:nvSpPr>
            <p:cNvPr id="7" name="Freeform 27">
              <a:extLst>
                <a:ext uri="{FF2B5EF4-FFF2-40B4-BE49-F238E27FC236}">
                  <a16:creationId xmlns:a16="http://schemas.microsoft.com/office/drawing/2014/main" id="{72904B90-9CD0-4570-82E2-90C86BA5F069}"/>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 name="Freeform 28">
              <a:extLst>
                <a:ext uri="{FF2B5EF4-FFF2-40B4-BE49-F238E27FC236}">
                  <a16:creationId xmlns:a16="http://schemas.microsoft.com/office/drawing/2014/main" id="{66F05252-1956-44B4-BF70-26382F4C588B}"/>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 name="Freeform 29">
              <a:extLst>
                <a:ext uri="{FF2B5EF4-FFF2-40B4-BE49-F238E27FC236}">
                  <a16:creationId xmlns:a16="http://schemas.microsoft.com/office/drawing/2014/main" id="{D5A1A05A-52DD-4467-8C5A-F9BEE6AC4F24}"/>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 name="Freeform 30">
              <a:extLst>
                <a:ext uri="{FF2B5EF4-FFF2-40B4-BE49-F238E27FC236}">
                  <a16:creationId xmlns:a16="http://schemas.microsoft.com/office/drawing/2014/main" id="{680D7B5E-374F-4FAF-A85F-AE8088F5F673}"/>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1" name="Freeform 31">
              <a:extLst>
                <a:ext uri="{FF2B5EF4-FFF2-40B4-BE49-F238E27FC236}">
                  <a16:creationId xmlns:a16="http://schemas.microsoft.com/office/drawing/2014/main" id="{B10B19DD-C692-4C3F-A9B5-36F5B2E91BC3}"/>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 name="Freeform 32">
              <a:extLst>
                <a:ext uri="{FF2B5EF4-FFF2-40B4-BE49-F238E27FC236}">
                  <a16:creationId xmlns:a16="http://schemas.microsoft.com/office/drawing/2014/main" id="{198DE96B-C199-4567-A177-66C9D22A407C}"/>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aphicFrame>
        <p:nvGraphicFramePr>
          <p:cNvPr id="3" name="Tabela 212">
            <a:extLst>
              <a:ext uri="{FF2B5EF4-FFF2-40B4-BE49-F238E27FC236}">
                <a16:creationId xmlns:a16="http://schemas.microsoft.com/office/drawing/2014/main" id="{7040437E-F368-47FE-B913-DA72E30EE253}"/>
              </a:ext>
            </a:extLst>
          </p:cNvPr>
          <p:cNvGraphicFramePr>
            <a:graphicFrameLocks noGrp="1"/>
          </p:cNvGraphicFramePr>
          <p:nvPr>
            <p:extLst>
              <p:ext uri="{D42A27DB-BD31-4B8C-83A1-F6EECF244321}">
                <p14:modId xmlns:p14="http://schemas.microsoft.com/office/powerpoint/2010/main" val="1614455135"/>
              </p:ext>
            </p:extLst>
          </p:nvPr>
        </p:nvGraphicFramePr>
        <p:xfrm>
          <a:off x="5377950" y="2230033"/>
          <a:ext cx="1103542" cy="370840"/>
        </p:xfrm>
        <a:graphic>
          <a:graphicData uri="http://schemas.openxmlformats.org/drawingml/2006/table">
            <a:tbl>
              <a:tblPr firstRow="1" bandRow="1">
                <a:tableStyleId>{5C22544A-7EE6-4342-B048-85BDC9FD1C3A}</a:tableStyleId>
              </a:tblPr>
              <a:tblGrid>
                <a:gridCol w="1103542">
                  <a:extLst>
                    <a:ext uri="{9D8B030D-6E8A-4147-A177-3AD203B41FA5}">
                      <a16:colId xmlns:a16="http://schemas.microsoft.com/office/drawing/2014/main" val="2020587659"/>
                    </a:ext>
                  </a:extLst>
                </a:gridCol>
              </a:tblGrid>
              <a:tr h="370840">
                <a:tc>
                  <a:txBody>
                    <a:bodyPr/>
                    <a:lstStyle/>
                    <a:p>
                      <a:pPr algn="ctr" fontAlgn="ctr"/>
                      <a:r>
                        <a:rPr lang="pl-PL" sz="900" b="0" i="0" u="none" strike="noStrike" dirty="0">
                          <a:solidFill>
                            <a:schemeClr val="tx1"/>
                          </a:solidFill>
                          <a:effectLst/>
                          <a:latin typeface="+mj-lt"/>
                        </a:rPr>
                        <a:t>tworzenie zbiorników retencyjnych</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5574544"/>
                  </a:ext>
                </a:extLst>
              </a:tr>
            </a:tbl>
          </a:graphicData>
        </a:graphic>
      </p:graphicFrame>
      <p:sp>
        <p:nvSpPr>
          <p:cNvPr id="4" name="pole tekstowe 3">
            <a:extLst>
              <a:ext uri="{FF2B5EF4-FFF2-40B4-BE49-F238E27FC236}">
                <a16:creationId xmlns:a16="http://schemas.microsoft.com/office/drawing/2014/main" id="{ED7B655D-019D-4753-9C9F-ED707EC9881D}"/>
              </a:ext>
            </a:extLst>
          </p:cNvPr>
          <p:cNvSpPr txBox="1"/>
          <p:nvPr/>
        </p:nvSpPr>
        <p:spPr>
          <a:xfrm>
            <a:off x="5004048" y="976223"/>
            <a:ext cx="3672405" cy="230832"/>
          </a:xfrm>
          <a:prstGeom prst="rect">
            <a:avLst/>
          </a:prstGeom>
          <a:solidFill>
            <a:schemeClr val="bg1">
              <a:lumMod val="85000"/>
            </a:schemeClr>
          </a:solidFill>
        </p:spPr>
        <p:txBody>
          <a:bodyPr wrap="square" rtlCol="0">
            <a:spAutoFit/>
          </a:bodyPr>
          <a:lstStyle/>
          <a:p>
            <a:pPr algn="ctr" fontAlgn="base">
              <a:spcBef>
                <a:spcPct val="0"/>
              </a:spcBef>
              <a:spcAft>
                <a:spcPct val="0"/>
              </a:spcAft>
            </a:pPr>
            <a:r>
              <a:rPr lang="pl-PL" sz="900" b="1">
                <a:solidFill>
                  <a:schemeClr val="bg1"/>
                </a:solidFill>
                <a:cs typeface="Arial" pitchFamily="34" charset="0"/>
              </a:rPr>
              <a:t>Przykładowe w</a:t>
            </a:r>
            <a:r>
              <a:rPr lang="pl-PL" sz="900" b="1">
                <a:solidFill>
                  <a:schemeClr val="bg1"/>
                </a:solidFill>
                <a:latin typeface="+mn-lt"/>
                <a:cs typeface="Arial" pitchFamily="34" charset="0"/>
              </a:rPr>
              <a:t>ykresy z porównaniem wyników</a:t>
            </a:r>
          </a:p>
        </p:txBody>
      </p:sp>
      <p:grpSp>
        <p:nvGrpSpPr>
          <p:cNvPr id="49" name="Grupa 48">
            <a:extLst>
              <a:ext uri="{FF2B5EF4-FFF2-40B4-BE49-F238E27FC236}">
                <a16:creationId xmlns:a16="http://schemas.microsoft.com/office/drawing/2014/main" id="{AFE6AE81-76F8-4338-A448-4ED3910A1478}"/>
              </a:ext>
            </a:extLst>
          </p:cNvPr>
          <p:cNvGrpSpPr/>
          <p:nvPr/>
        </p:nvGrpSpPr>
        <p:grpSpPr>
          <a:xfrm>
            <a:off x="6930811" y="1453866"/>
            <a:ext cx="773832" cy="230832"/>
            <a:chOff x="2883006" y="1212625"/>
            <a:chExt cx="773832" cy="230832"/>
          </a:xfrm>
        </p:grpSpPr>
        <p:sp>
          <p:nvSpPr>
            <p:cNvPr id="50" name="pole tekstowe 49">
              <a:extLst>
                <a:ext uri="{FF2B5EF4-FFF2-40B4-BE49-F238E27FC236}">
                  <a16:creationId xmlns:a16="http://schemas.microsoft.com/office/drawing/2014/main" id="{6BD99200-0A4F-4DE9-839B-B01C5E4FD4D0}"/>
                </a:ext>
              </a:extLst>
            </p:cNvPr>
            <p:cNvSpPr txBox="1"/>
            <p:nvPr/>
          </p:nvSpPr>
          <p:spPr>
            <a:xfrm>
              <a:off x="2883006" y="1212625"/>
              <a:ext cx="773832" cy="230832"/>
            </a:xfrm>
            <a:prstGeom prst="rect">
              <a:avLst/>
            </a:prstGeom>
            <a:noFill/>
          </p:spPr>
          <p:txBody>
            <a:bodyPr wrap="square">
              <a:spAutoFit/>
            </a:bodyPr>
            <a:lstStyle/>
            <a:p>
              <a:pPr algn="ctr"/>
              <a:r>
                <a:rPr lang="pl-PL" sz="900" b="1" i="0" u="none" strike="noStrike">
                  <a:solidFill>
                    <a:schemeClr val="tx1"/>
                  </a:solidFill>
                  <a:effectLst/>
                  <a:latin typeface="+mj-lt"/>
                </a:rPr>
                <a:t>Ogółem</a:t>
              </a:r>
              <a:endParaRPr lang="pl-PL" sz="900" b="1">
                <a:latin typeface="+mj-lt"/>
              </a:endParaRPr>
            </a:p>
          </p:txBody>
        </p:sp>
        <p:sp>
          <p:nvSpPr>
            <p:cNvPr id="51" name="Prostokąt 50">
              <a:extLst>
                <a:ext uri="{FF2B5EF4-FFF2-40B4-BE49-F238E27FC236}">
                  <a16:creationId xmlns:a16="http://schemas.microsoft.com/office/drawing/2014/main" id="{48ABDBFA-D00A-4F75-93C5-169593B83ABD}"/>
                </a:ext>
              </a:extLst>
            </p:cNvPr>
            <p:cNvSpPr/>
            <p:nvPr/>
          </p:nvSpPr>
          <p:spPr>
            <a:xfrm rot="16200000">
              <a:off x="2891079" y="1295384"/>
              <a:ext cx="83119" cy="7782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solidFill>
                  <a:schemeClr val="tx1"/>
                </a:solidFill>
                <a:latin typeface="+mj-lt"/>
              </a:endParaRPr>
            </a:p>
          </p:txBody>
        </p:sp>
      </p:grpSp>
      <p:cxnSp>
        <p:nvCxnSpPr>
          <p:cNvPr id="71" name="Łącznik prosty 70">
            <a:extLst>
              <a:ext uri="{FF2B5EF4-FFF2-40B4-BE49-F238E27FC236}">
                <a16:creationId xmlns:a16="http://schemas.microsoft.com/office/drawing/2014/main" id="{AD093F15-C3E8-421B-98CA-9AC8FB1DD1AA}"/>
              </a:ext>
            </a:extLst>
          </p:cNvPr>
          <p:cNvCxnSpPr>
            <a:cxnSpLocks/>
          </p:cNvCxnSpPr>
          <p:nvPr/>
        </p:nvCxnSpPr>
        <p:spPr>
          <a:xfrm>
            <a:off x="5113589" y="2559284"/>
            <a:ext cx="3562864"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Łącznik prosty 72">
            <a:extLst>
              <a:ext uri="{FF2B5EF4-FFF2-40B4-BE49-F238E27FC236}">
                <a16:creationId xmlns:a16="http://schemas.microsoft.com/office/drawing/2014/main" id="{BB742F18-312A-4491-AC70-289F4496210C}"/>
              </a:ext>
            </a:extLst>
          </p:cNvPr>
          <p:cNvCxnSpPr>
            <a:cxnSpLocks/>
          </p:cNvCxnSpPr>
          <p:nvPr/>
        </p:nvCxnSpPr>
        <p:spPr>
          <a:xfrm>
            <a:off x="5148717" y="3643256"/>
            <a:ext cx="3562864"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Prostokąt 44">
            <a:extLst>
              <a:ext uri="{FF2B5EF4-FFF2-40B4-BE49-F238E27FC236}">
                <a16:creationId xmlns:a16="http://schemas.microsoft.com/office/drawing/2014/main" id="{1321749F-6609-40E2-AB84-FE6C8553C7CC}"/>
              </a:ext>
            </a:extLst>
          </p:cNvPr>
          <p:cNvSpPr/>
          <p:nvPr/>
        </p:nvSpPr>
        <p:spPr>
          <a:xfrm>
            <a:off x="7257271" y="81234"/>
            <a:ext cx="1319652" cy="507831"/>
          </a:xfrm>
          <a:prstGeom prst="rect">
            <a:avLst/>
          </a:prstGeom>
        </p:spPr>
        <p:txBody>
          <a:bodyPr wrap="square">
            <a:spAutoFit/>
          </a:bodyPr>
          <a:lstStyle/>
          <a:p>
            <a:pPr algn="ctr"/>
            <a:r>
              <a:rPr lang="pl-PL" sz="900" dirty="0">
                <a:solidFill>
                  <a:srgbClr val="0094CF"/>
                </a:solidFill>
              </a:rPr>
              <a:t>Badanie jednotematyczne</a:t>
            </a:r>
          </a:p>
          <a:p>
            <a:pPr algn="ctr"/>
            <a:r>
              <a:rPr lang="pl-PL" sz="900" dirty="0">
                <a:solidFill>
                  <a:srgbClr val="0094CF"/>
                </a:solidFill>
              </a:rPr>
              <a:t>Zmiany klimatu</a:t>
            </a:r>
            <a:endParaRPr lang="pl-PL" sz="800" dirty="0">
              <a:solidFill>
                <a:srgbClr val="0094CF"/>
              </a:solidFill>
            </a:endParaRPr>
          </a:p>
        </p:txBody>
      </p:sp>
      <p:grpSp>
        <p:nvGrpSpPr>
          <p:cNvPr id="46" name="Grupa 45">
            <a:extLst>
              <a:ext uri="{FF2B5EF4-FFF2-40B4-BE49-F238E27FC236}">
                <a16:creationId xmlns:a16="http://schemas.microsoft.com/office/drawing/2014/main" id="{1C206A1D-9B19-44AD-A45B-781B0DCFEEBD}"/>
              </a:ext>
            </a:extLst>
          </p:cNvPr>
          <p:cNvGrpSpPr/>
          <p:nvPr/>
        </p:nvGrpSpPr>
        <p:grpSpPr>
          <a:xfrm>
            <a:off x="4380264" y="4868456"/>
            <a:ext cx="4471911" cy="902899"/>
            <a:chOff x="4380264" y="4780103"/>
            <a:chExt cx="4471911" cy="902899"/>
          </a:xfrm>
        </p:grpSpPr>
        <p:graphicFrame>
          <p:nvGraphicFramePr>
            <p:cNvPr id="47" name="Symbol zastępczy zawartości 4">
              <a:extLst>
                <a:ext uri="{FF2B5EF4-FFF2-40B4-BE49-F238E27FC236}">
                  <a16:creationId xmlns:a16="http://schemas.microsoft.com/office/drawing/2014/main" id="{3832B9A7-D4A7-4B8E-A043-3F7BA2E9313D}"/>
                </a:ext>
              </a:extLst>
            </p:cNvPr>
            <p:cNvGraphicFramePr>
              <a:graphicFrameLocks/>
            </p:cNvGraphicFramePr>
            <p:nvPr>
              <p:extLst>
                <p:ext uri="{D42A27DB-BD31-4B8C-83A1-F6EECF244321}">
                  <p14:modId xmlns:p14="http://schemas.microsoft.com/office/powerpoint/2010/main" val="2092645450"/>
                </p:ext>
              </p:extLst>
            </p:nvPr>
          </p:nvGraphicFramePr>
          <p:xfrm>
            <a:off x="4380264" y="4844204"/>
            <a:ext cx="2359580" cy="669043"/>
          </p:xfrm>
          <a:graphic>
            <a:graphicData uri="http://schemas.openxmlformats.org/drawingml/2006/chart">
              <c:chart xmlns:c="http://schemas.openxmlformats.org/drawingml/2006/chart" xmlns:r="http://schemas.openxmlformats.org/officeDocument/2006/relationships" r:id="rId2"/>
            </a:graphicData>
          </a:graphic>
        </p:graphicFrame>
        <p:sp>
          <p:nvSpPr>
            <p:cNvPr id="48" name="pole tekstowe 47">
              <a:extLst>
                <a:ext uri="{FF2B5EF4-FFF2-40B4-BE49-F238E27FC236}">
                  <a16:creationId xmlns:a16="http://schemas.microsoft.com/office/drawing/2014/main" id="{4487972D-CBD5-4805-B01F-1FFE310A6B94}"/>
                </a:ext>
              </a:extLst>
            </p:cNvPr>
            <p:cNvSpPr txBox="1"/>
            <p:nvPr/>
          </p:nvSpPr>
          <p:spPr>
            <a:xfrm>
              <a:off x="5039176" y="4780103"/>
              <a:ext cx="3672405" cy="230832"/>
            </a:xfrm>
            <a:prstGeom prst="rect">
              <a:avLst/>
            </a:prstGeom>
            <a:solidFill>
              <a:schemeClr val="bg1">
                <a:lumMod val="85000"/>
              </a:schemeClr>
            </a:solidFill>
          </p:spPr>
          <p:txBody>
            <a:bodyPr wrap="square" rtlCol="0">
              <a:spAutoFit/>
            </a:bodyPr>
            <a:lstStyle/>
            <a:p>
              <a:pPr algn="ctr" fontAlgn="base">
                <a:spcBef>
                  <a:spcPct val="0"/>
                </a:spcBef>
                <a:spcAft>
                  <a:spcPct val="0"/>
                </a:spcAft>
              </a:pPr>
              <a:r>
                <a:rPr lang="pl-PL" sz="900" b="1">
                  <a:solidFill>
                    <a:schemeClr val="bg1"/>
                  </a:solidFill>
                  <a:latin typeface="+mn-lt"/>
                  <a:cs typeface="Arial" pitchFamily="34" charset="0"/>
                </a:rPr>
                <a:t>Wykorzystane oznaczenia</a:t>
              </a:r>
            </a:p>
          </p:txBody>
        </p:sp>
        <p:pic>
          <p:nvPicPr>
            <p:cNvPr id="61" name="Grafika 60" descr="Odtwórz">
              <a:extLst>
                <a:ext uri="{FF2B5EF4-FFF2-40B4-BE49-F238E27FC236}">
                  <a16:creationId xmlns:a16="http://schemas.microsoft.com/office/drawing/2014/main" id="{0DD52797-6884-489F-9C04-9596C23C21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0880" y="5470273"/>
              <a:ext cx="202842" cy="202842"/>
            </a:xfrm>
            <a:prstGeom prst="rect">
              <a:avLst/>
            </a:prstGeom>
          </p:spPr>
        </p:pic>
        <p:pic>
          <p:nvPicPr>
            <p:cNvPr id="62" name="Grafika 61" descr="Odtwórz">
              <a:extLst>
                <a:ext uri="{FF2B5EF4-FFF2-40B4-BE49-F238E27FC236}">
                  <a16:creationId xmlns:a16="http://schemas.microsoft.com/office/drawing/2014/main" id="{AB814160-F4C4-490F-A055-CBF215A7E1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27440" y="5470273"/>
              <a:ext cx="202842" cy="202842"/>
            </a:xfrm>
            <a:prstGeom prst="rect">
              <a:avLst/>
            </a:prstGeom>
          </p:spPr>
        </p:pic>
        <p:sp>
          <p:nvSpPr>
            <p:cNvPr id="64" name="pole tekstowe 63">
              <a:extLst>
                <a:ext uri="{FF2B5EF4-FFF2-40B4-BE49-F238E27FC236}">
                  <a16:creationId xmlns:a16="http://schemas.microsoft.com/office/drawing/2014/main" id="{E233D687-8A4F-42F8-9C54-B13EF8A4A110}"/>
                </a:ext>
              </a:extLst>
            </p:cNvPr>
            <p:cNvSpPr txBox="1"/>
            <p:nvPr/>
          </p:nvSpPr>
          <p:spPr>
            <a:xfrm>
              <a:off x="6641972" y="5197468"/>
              <a:ext cx="2210203" cy="230832"/>
            </a:xfrm>
            <a:prstGeom prst="rect">
              <a:avLst/>
            </a:prstGeom>
            <a:noFill/>
          </p:spPr>
          <p:txBody>
            <a:bodyPr wrap="square" rtlCol="0">
              <a:spAutoFit/>
            </a:bodyPr>
            <a:lstStyle/>
            <a:p>
              <a:r>
                <a:rPr lang="pl-PL" sz="900">
                  <a:latin typeface="+mn-lt"/>
                  <a:cs typeface="Arial" pitchFamily="34" charset="0"/>
                </a:rPr>
                <a:t>Suma pozytywnych odpowiedzi</a:t>
              </a:r>
            </a:p>
          </p:txBody>
        </p:sp>
        <p:sp>
          <p:nvSpPr>
            <p:cNvPr id="66" name="pole tekstowe 65">
              <a:extLst>
                <a:ext uri="{FF2B5EF4-FFF2-40B4-BE49-F238E27FC236}">
                  <a16:creationId xmlns:a16="http://schemas.microsoft.com/office/drawing/2014/main" id="{86BB40FF-6CE2-4F4E-9678-5EAE3CA34892}"/>
                </a:ext>
              </a:extLst>
            </p:cNvPr>
            <p:cNvSpPr txBox="1"/>
            <p:nvPr/>
          </p:nvSpPr>
          <p:spPr>
            <a:xfrm>
              <a:off x="6641971" y="5452170"/>
              <a:ext cx="2210203" cy="230832"/>
            </a:xfrm>
            <a:prstGeom prst="rect">
              <a:avLst/>
            </a:prstGeom>
            <a:noFill/>
          </p:spPr>
          <p:txBody>
            <a:bodyPr wrap="square" rtlCol="0">
              <a:spAutoFit/>
            </a:bodyPr>
            <a:lstStyle/>
            <a:p>
              <a:r>
                <a:rPr lang="pl-PL" sz="900" dirty="0">
                  <a:latin typeface="+mn-lt"/>
                  <a:cs typeface="Arial" pitchFamily="34" charset="0"/>
                </a:rPr>
                <a:t>Nawiązanie do kolejnego pytania</a:t>
              </a:r>
            </a:p>
          </p:txBody>
        </p:sp>
        <p:sp>
          <p:nvSpPr>
            <p:cNvPr id="68" name="Prostokąt: zaokrąglone rogi 67">
              <a:extLst>
                <a:ext uri="{FF2B5EF4-FFF2-40B4-BE49-F238E27FC236}">
                  <a16:creationId xmlns:a16="http://schemas.microsoft.com/office/drawing/2014/main" id="{A9C00E24-AF00-465B-AB88-17E9C6B5923D}"/>
                </a:ext>
              </a:extLst>
            </p:cNvPr>
            <p:cNvSpPr/>
            <p:nvPr/>
          </p:nvSpPr>
          <p:spPr>
            <a:xfrm>
              <a:off x="5589123" y="5122447"/>
              <a:ext cx="360000" cy="186533"/>
            </a:xfrm>
            <a:prstGeom prst="roundRect">
              <a:avLst/>
            </a:prstGeom>
            <a:solidFill>
              <a:schemeClr val="bg1"/>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accent3"/>
                  </a:solidFill>
                </a:rPr>
                <a:t>51</a:t>
              </a:r>
            </a:p>
          </p:txBody>
        </p:sp>
      </p:grpSp>
      <p:pic>
        <p:nvPicPr>
          <p:cNvPr id="20" name="Obraz 19">
            <a:extLst>
              <a:ext uri="{FF2B5EF4-FFF2-40B4-BE49-F238E27FC236}">
                <a16:creationId xmlns:a16="http://schemas.microsoft.com/office/drawing/2014/main" id="{9A827CE4-B9F9-4263-B3EA-AA5688737614}"/>
              </a:ext>
            </a:extLst>
          </p:cNvPr>
          <p:cNvPicPr>
            <a:picLocks noChangeAspect="1"/>
          </p:cNvPicPr>
          <p:nvPr/>
        </p:nvPicPr>
        <p:blipFill>
          <a:blip r:embed="rId7"/>
          <a:stretch>
            <a:fillRect/>
          </a:stretch>
        </p:blipFill>
        <p:spPr>
          <a:xfrm>
            <a:off x="5463482" y="1222044"/>
            <a:ext cx="1066800" cy="1038225"/>
          </a:xfrm>
          <a:prstGeom prst="rect">
            <a:avLst/>
          </a:prstGeom>
        </p:spPr>
      </p:pic>
      <p:pic>
        <p:nvPicPr>
          <p:cNvPr id="22" name="Obraz 21">
            <a:extLst>
              <a:ext uri="{FF2B5EF4-FFF2-40B4-BE49-F238E27FC236}">
                <a16:creationId xmlns:a16="http://schemas.microsoft.com/office/drawing/2014/main" id="{D24DAEC1-F91F-4CE4-A71B-4B5ACA8B081E}"/>
              </a:ext>
            </a:extLst>
          </p:cNvPr>
          <p:cNvPicPr>
            <a:picLocks noChangeAspect="1"/>
          </p:cNvPicPr>
          <p:nvPr/>
        </p:nvPicPr>
        <p:blipFill>
          <a:blip r:embed="rId8"/>
          <a:stretch>
            <a:fillRect/>
          </a:stretch>
        </p:blipFill>
        <p:spPr>
          <a:xfrm>
            <a:off x="6907216" y="1681128"/>
            <a:ext cx="942975" cy="552450"/>
          </a:xfrm>
          <a:prstGeom prst="rect">
            <a:avLst/>
          </a:prstGeom>
        </p:spPr>
      </p:pic>
      <p:pic>
        <p:nvPicPr>
          <p:cNvPr id="24" name="Obraz 23">
            <a:extLst>
              <a:ext uri="{FF2B5EF4-FFF2-40B4-BE49-F238E27FC236}">
                <a16:creationId xmlns:a16="http://schemas.microsoft.com/office/drawing/2014/main" id="{D793EC1B-CFC2-43B2-BABC-53F0970BB796}"/>
              </a:ext>
            </a:extLst>
          </p:cNvPr>
          <p:cNvPicPr>
            <a:picLocks noChangeAspect="1"/>
          </p:cNvPicPr>
          <p:nvPr/>
        </p:nvPicPr>
        <p:blipFill rotWithShape="1">
          <a:blip r:embed="rId9"/>
          <a:srcRect r="1390"/>
          <a:stretch/>
        </p:blipFill>
        <p:spPr>
          <a:xfrm>
            <a:off x="5301032" y="2612942"/>
            <a:ext cx="3212248" cy="1028700"/>
          </a:xfrm>
          <a:prstGeom prst="rect">
            <a:avLst/>
          </a:prstGeom>
        </p:spPr>
      </p:pic>
      <p:grpSp>
        <p:nvGrpSpPr>
          <p:cNvPr id="28" name="Grupa 27">
            <a:extLst>
              <a:ext uri="{FF2B5EF4-FFF2-40B4-BE49-F238E27FC236}">
                <a16:creationId xmlns:a16="http://schemas.microsoft.com/office/drawing/2014/main" id="{10A9F3DA-80C1-4C33-BE43-91F5CD63C9E1}"/>
              </a:ext>
            </a:extLst>
          </p:cNvPr>
          <p:cNvGrpSpPr/>
          <p:nvPr/>
        </p:nvGrpSpPr>
        <p:grpSpPr>
          <a:xfrm>
            <a:off x="5589123" y="3706450"/>
            <a:ext cx="2781491" cy="1116000"/>
            <a:chOff x="5589123" y="3706450"/>
            <a:chExt cx="2781491" cy="1116000"/>
          </a:xfrm>
        </p:grpSpPr>
        <p:pic>
          <p:nvPicPr>
            <p:cNvPr id="26" name="Obraz 25">
              <a:extLst>
                <a:ext uri="{FF2B5EF4-FFF2-40B4-BE49-F238E27FC236}">
                  <a16:creationId xmlns:a16="http://schemas.microsoft.com/office/drawing/2014/main" id="{A705026A-FAF7-4CD7-AB0A-9ECE8114E784}"/>
                </a:ext>
              </a:extLst>
            </p:cNvPr>
            <p:cNvPicPr>
              <a:picLocks noChangeAspect="1"/>
            </p:cNvPicPr>
            <p:nvPr/>
          </p:nvPicPr>
          <p:blipFill rotWithShape="1">
            <a:blip r:embed="rId10"/>
            <a:srcRect t="7800" b="4998"/>
            <a:stretch/>
          </p:blipFill>
          <p:spPr>
            <a:xfrm>
              <a:off x="5589123" y="3706450"/>
              <a:ext cx="2781491" cy="1116000"/>
            </a:xfrm>
            <a:prstGeom prst="rect">
              <a:avLst/>
            </a:prstGeom>
          </p:spPr>
        </p:pic>
        <p:sp>
          <p:nvSpPr>
            <p:cNvPr id="27" name="Prostokąt 26">
              <a:extLst>
                <a:ext uri="{FF2B5EF4-FFF2-40B4-BE49-F238E27FC236}">
                  <a16:creationId xmlns:a16="http://schemas.microsoft.com/office/drawing/2014/main" id="{D01E886E-3DCF-4A61-948B-D04F83C1033F}"/>
                </a:ext>
              </a:extLst>
            </p:cNvPr>
            <p:cNvSpPr/>
            <p:nvPr/>
          </p:nvSpPr>
          <p:spPr>
            <a:xfrm>
              <a:off x="6355335" y="3707033"/>
              <a:ext cx="349893" cy="4571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43361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Wykres 32" descr="Wykres kołowy przedstawiający wiek respondentów. &#10;&#10;Osoby w wieku 15-24 lat stanowią 3% badanych, 15-34 lat 14%, 25-34 lat 23%, 35-44 lat 27%, 60 i więcej lat stanowi 32% badanych.">
            <a:extLst>
              <a:ext uri="{FF2B5EF4-FFF2-40B4-BE49-F238E27FC236}">
                <a16:creationId xmlns:a16="http://schemas.microsoft.com/office/drawing/2014/main" id="{15DACF39-FF4D-4BC8-AFF5-E679AD485DEF}"/>
              </a:ext>
            </a:extLst>
          </p:cNvPr>
          <p:cNvGraphicFramePr/>
          <p:nvPr>
            <p:extLst>
              <p:ext uri="{D42A27DB-BD31-4B8C-83A1-F6EECF244321}">
                <p14:modId xmlns:p14="http://schemas.microsoft.com/office/powerpoint/2010/main" val="4033660814"/>
              </p:ext>
            </p:extLst>
          </p:nvPr>
        </p:nvGraphicFramePr>
        <p:xfrm>
          <a:off x="2456228" y="1451272"/>
          <a:ext cx="2908414" cy="2017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Wykres 8" descr="Wykres kołowy przedstawiający wykształcenie respondentów. &#10;&#10;Wykształcenie podstawowe ma 2% badanych, gimnazjalne  0,3%, zasadnicze zawodowe 11%, średnie i pomaturalne 34%, wyższe 53% oraz odpowiedzi odmówiło 0,4% respondentów.">
            <a:extLst>
              <a:ext uri="{FF2B5EF4-FFF2-40B4-BE49-F238E27FC236}">
                <a16:creationId xmlns:a16="http://schemas.microsoft.com/office/drawing/2014/main" id="{D80A73CF-BF7A-4E5B-B56A-5F3A57C181BF}"/>
              </a:ext>
            </a:extLst>
          </p:cNvPr>
          <p:cNvGraphicFramePr/>
          <p:nvPr>
            <p:extLst>
              <p:ext uri="{D42A27DB-BD31-4B8C-83A1-F6EECF244321}">
                <p14:modId xmlns:p14="http://schemas.microsoft.com/office/powerpoint/2010/main" val="3280649741"/>
              </p:ext>
            </p:extLst>
          </p:nvPr>
        </p:nvGraphicFramePr>
        <p:xfrm>
          <a:off x="4877212" y="1458494"/>
          <a:ext cx="3183253" cy="2017428"/>
        </p:xfrm>
        <a:graphic>
          <a:graphicData uri="http://schemas.openxmlformats.org/drawingml/2006/chart">
            <c:chart xmlns:c="http://schemas.openxmlformats.org/drawingml/2006/chart" xmlns:r="http://schemas.openxmlformats.org/officeDocument/2006/relationships" r:id="rId4"/>
          </a:graphicData>
        </a:graphic>
      </p:graphicFrame>
      <p:sp>
        <p:nvSpPr>
          <p:cNvPr id="7" name="Symbol zastępczy tekstu 6">
            <a:extLst>
              <a:ext uri="{FF2B5EF4-FFF2-40B4-BE49-F238E27FC236}">
                <a16:creationId xmlns:a16="http://schemas.microsoft.com/office/drawing/2014/main" id="{D707A642-77E7-45D9-B984-4255EC1F9CFC}"/>
              </a:ext>
            </a:extLst>
          </p:cNvPr>
          <p:cNvSpPr>
            <a:spLocks noGrp="1"/>
          </p:cNvSpPr>
          <p:nvPr>
            <p:ph type="body" sz="quarter" idx="10"/>
          </p:nvPr>
        </p:nvSpPr>
        <p:spPr/>
        <p:txBody>
          <a:bodyPr/>
          <a:lstStyle/>
          <a:p>
            <a:r>
              <a:rPr lang="pl-PL" sz="1600"/>
              <a:t>Struktura próby (1/3)</a:t>
            </a:r>
          </a:p>
        </p:txBody>
      </p:sp>
      <p:sp>
        <p:nvSpPr>
          <p:cNvPr id="6" name="pole tekstowe 5">
            <a:extLst>
              <a:ext uri="{FF2B5EF4-FFF2-40B4-BE49-F238E27FC236}">
                <a16:creationId xmlns:a16="http://schemas.microsoft.com/office/drawing/2014/main" id="{C5C9B324-B82E-4A90-BA2D-9244C233AE89}"/>
              </a:ext>
            </a:extLst>
          </p:cNvPr>
          <p:cNvSpPr txBox="1"/>
          <p:nvPr/>
        </p:nvSpPr>
        <p:spPr>
          <a:xfrm>
            <a:off x="731386" y="5638108"/>
            <a:ext cx="4181300" cy="215444"/>
          </a:xfrm>
          <a:prstGeom prst="rect">
            <a:avLst/>
          </a:prstGeom>
          <a:noFill/>
        </p:spPr>
        <p:txBody>
          <a:bodyPr wrap="square" rtlCol="0">
            <a:spAutoFit/>
          </a:bodyPr>
          <a:lstStyle/>
          <a:p>
            <a:pPr lvl="0">
              <a:defRPr/>
            </a:pPr>
            <a:r>
              <a:rPr lang="pl-PL" sz="800" i="1">
                <a:solidFill>
                  <a:prstClr val="white">
                    <a:lumMod val="65000"/>
                  </a:prstClr>
                </a:solidFill>
              </a:rPr>
              <a:t>Odpowiadający: wszyscy badani, n=1005.</a:t>
            </a:r>
          </a:p>
        </p:txBody>
      </p:sp>
      <p:grpSp>
        <p:nvGrpSpPr>
          <p:cNvPr id="17" name="Grupa 16">
            <a:extLst>
              <a:ext uri="{FF2B5EF4-FFF2-40B4-BE49-F238E27FC236}">
                <a16:creationId xmlns:a16="http://schemas.microsoft.com/office/drawing/2014/main" id="{FB89ED45-3CDE-4E38-A141-D8A15E983953}"/>
              </a:ext>
            </a:extLst>
          </p:cNvPr>
          <p:cNvGrpSpPr/>
          <p:nvPr/>
        </p:nvGrpSpPr>
        <p:grpSpPr>
          <a:xfrm>
            <a:off x="7005595" y="2204033"/>
            <a:ext cx="396487" cy="444393"/>
            <a:chOff x="7779908" y="1845834"/>
            <a:chExt cx="284407" cy="318771"/>
          </a:xfrm>
        </p:grpSpPr>
        <p:sp>
          <p:nvSpPr>
            <p:cNvPr id="24" name="Freeform 84">
              <a:extLst>
                <a:ext uri="{FF2B5EF4-FFF2-40B4-BE49-F238E27FC236}">
                  <a16:creationId xmlns:a16="http://schemas.microsoft.com/office/drawing/2014/main" id="{2A0977A5-7F3F-414A-A702-1221ECC1D09C}"/>
                </a:ext>
              </a:extLst>
            </p:cNvPr>
            <p:cNvSpPr>
              <a:spLocks/>
            </p:cNvSpPr>
            <p:nvPr/>
          </p:nvSpPr>
          <p:spPr bwMode="auto">
            <a:xfrm>
              <a:off x="8024105" y="2121469"/>
              <a:ext cx="27783" cy="19009"/>
            </a:xfrm>
            <a:custGeom>
              <a:avLst/>
              <a:gdLst>
                <a:gd name="T0" fmla="*/ 119 w 265"/>
                <a:gd name="T1" fmla="*/ 177 h 184"/>
                <a:gd name="T2" fmla="*/ 119 w 265"/>
                <a:gd name="T3" fmla="*/ 177 h 184"/>
                <a:gd name="T4" fmla="*/ 122 w 265"/>
                <a:gd name="T5" fmla="*/ 180 h 184"/>
                <a:gd name="T6" fmla="*/ 125 w 265"/>
                <a:gd name="T7" fmla="*/ 182 h 184"/>
                <a:gd name="T8" fmla="*/ 129 w 265"/>
                <a:gd name="T9" fmla="*/ 184 h 184"/>
                <a:gd name="T10" fmla="*/ 133 w 265"/>
                <a:gd name="T11" fmla="*/ 184 h 184"/>
                <a:gd name="T12" fmla="*/ 136 w 265"/>
                <a:gd name="T13" fmla="*/ 184 h 184"/>
                <a:gd name="T14" fmla="*/ 140 w 265"/>
                <a:gd name="T15" fmla="*/ 182 h 184"/>
                <a:gd name="T16" fmla="*/ 144 w 265"/>
                <a:gd name="T17" fmla="*/ 180 h 184"/>
                <a:gd name="T18" fmla="*/ 146 w 265"/>
                <a:gd name="T19" fmla="*/ 177 h 184"/>
                <a:gd name="T20" fmla="*/ 265 w 265"/>
                <a:gd name="T21" fmla="*/ 0 h 184"/>
                <a:gd name="T22" fmla="*/ 0 w 265"/>
                <a:gd name="T23" fmla="*/ 0 h 184"/>
                <a:gd name="T24" fmla="*/ 119 w 265"/>
                <a:gd name="T25" fmla="*/ 1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184">
                  <a:moveTo>
                    <a:pt x="119" y="177"/>
                  </a:moveTo>
                  <a:lnTo>
                    <a:pt x="119" y="177"/>
                  </a:lnTo>
                  <a:lnTo>
                    <a:pt x="122" y="180"/>
                  </a:lnTo>
                  <a:lnTo>
                    <a:pt x="125" y="182"/>
                  </a:lnTo>
                  <a:lnTo>
                    <a:pt x="129" y="184"/>
                  </a:lnTo>
                  <a:lnTo>
                    <a:pt x="133" y="184"/>
                  </a:lnTo>
                  <a:lnTo>
                    <a:pt x="136" y="184"/>
                  </a:lnTo>
                  <a:lnTo>
                    <a:pt x="140" y="182"/>
                  </a:lnTo>
                  <a:lnTo>
                    <a:pt x="144" y="180"/>
                  </a:lnTo>
                  <a:lnTo>
                    <a:pt x="146" y="177"/>
                  </a:lnTo>
                  <a:lnTo>
                    <a:pt x="265" y="0"/>
                  </a:lnTo>
                  <a:lnTo>
                    <a:pt x="0" y="0"/>
                  </a:lnTo>
                  <a:lnTo>
                    <a:pt x="119" y="177"/>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 name="Freeform 85">
              <a:extLst>
                <a:ext uri="{FF2B5EF4-FFF2-40B4-BE49-F238E27FC236}">
                  <a16:creationId xmlns:a16="http://schemas.microsoft.com/office/drawing/2014/main" id="{6ABB2E18-445B-4BDD-9243-4FFCD5DD5234}"/>
                </a:ext>
              </a:extLst>
            </p:cNvPr>
            <p:cNvSpPr>
              <a:spLocks noEditPoints="1"/>
            </p:cNvSpPr>
            <p:nvPr/>
          </p:nvSpPr>
          <p:spPr bwMode="auto">
            <a:xfrm>
              <a:off x="8023372" y="1929182"/>
              <a:ext cx="40943" cy="187168"/>
            </a:xfrm>
            <a:custGeom>
              <a:avLst/>
              <a:gdLst>
                <a:gd name="T0" fmla="*/ 356 w 395"/>
                <a:gd name="T1" fmla="*/ 283 h 1787"/>
                <a:gd name="T2" fmla="*/ 340 w 395"/>
                <a:gd name="T3" fmla="*/ 265 h 1787"/>
                <a:gd name="T4" fmla="*/ 321 w 395"/>
                <a:gd name="T5" fmla="*/ 247 h 1787"/>
                <a:gd name="T6" fmla="*/ 299 w 395"/>
                <a:gd name="T7" fmla="*/ 230 h 1787"/>
                <a:gd name="T8" fmla="*/ 273 w 395"/>
                <a:gd name="T9" fmla="*/ 216 h 1787"/>
                <a:gd name="T10" fmla="*/ 273 w 395"/>
                <a:gd name="T11" fmla="*/ 187 h 1787"/>
                <a:gd name="T12" fmla="*/ 263 w 395"/>
                <a:gd name="T13" fmla="*/ 173 h 1787"/>
                <a:gd name="T14" fmla="*/ 243 w 395"/>
                <a:gd name="T15" fmla="*/ 153 h 1787"/>
                <a:gd name="T16" fmla="*/ 213 w 395"/>
                <a:gd name="T17" fmla="*/ 132 h 1787"/>
                <a:gd name="T18" fmla="*/ 193 w 395"/>
                <a:gd name="T19" fmla="*/ 124 h 1787"/>
                <a:gd name="T20" fmla="*/ 193 w 395"/>
                <a:gd name="T21" fmla="*/ 57 h 1787"/>
                <a:gd name="T22" fmla="*/ 189 w 395"/>
                <a:gd name="T23" fmla="*/ 35 h 1787"/>
                <a:gd name="T24" fmla="*/ 177 w 395"/>
                <a:gd name="T25" fmla="*/ 17 h 1787"/>
                <a:gd name="T26" fmla="*/ 158 w 395"/>
                <a:gd name="T27" fmla="*/ 5 h 1787"/>
                <a:gd name="T28" fmla="*/ 136 w 395"/>
                <a:gd name="T29" fmla="*/ 0 h 1787"/>
                <a:gd name="T30" fmla="*/ 125 w 395"/>
                <a:gd name="T31" fmla="*/ 2 h 1787"/>
                <a:gd name="T32" fmla="*/ 104 w 395"/>
                <a:gd name="T33" fmla="*/ 9 h 1787"/>
                <a:gd name="T34" fmla="*/ 88 w 395"/>
                <a:gd name="T35" fmla="*/ 25 h 1787"/>
                <a:gd name="T36" fmla="*/ 81 w 395"/>
                <a:gd name="T37" fmla="*/ 46 h 1787"/>
                <a:gd name="T38" fmla="*/ 79 w 395"/>
                <a:gd name="T39" fmla="*/ 124 h 1787"/>
                <a:gd name="T40" fmla="*/ 69 w 395"/>
                <a:gd name="T41" fmla="*/ 129 h 1787"/>
                <a:gd name="T42" fmla="*/ 43 w 395"/>
                <a:gd name="T43" fmla="*/ 143 h 1787"/>
                <a:gd name="T44" fmla="*/ 19 w 395"/>
                <a:gd name="T45" fmla="*/ 164 h 1787"/>
                <a:gd name="T46" fmla="*/ 4 w 395"/>
                <a:gd name="T47" fmla="*/ 181 h 1787"/>
                <a:gd name="T48" fmla="*/ 0 w 395"/>
                <a:gd name="T49" fmla="*/ 1787 h 1787"/>
                <a:gd name="T50" fmla="*/ 273 w 395"/>
                <a:gd name="T51" fmla="*/ 1057 h 1787"/>
                <a:gd name="T52" fmla="*/ 278 w 395"/>
                <a:gd name="T53" fmla="*/ 1062 h 1787"/>
                <a:gd name="T54" fmla="*/ 290 w 395"/>
                <a:gd name="T55" fmla="*/ 1067 h 1787"/>
                <a:gd name="T56" fmla="*/ 298 w 395"/>
                <a:gd name="T57" fmla="*/ 1068 h 1787"/>
                <a:gd name="T58" fmla="*/ 302 w 395"/>
                <a:gd name="T59" fmla="*/ 1067 h 1787"/>
                <a:gd name="T60" fmla="*/ 321 w 395"/>
                <a:gd name="T61" fmla="*/ 1065 h 1787"/>
                <a:gd name="T62" fmla="*/ 339 w 395"/>
                <a:gd name="T63" fmla="*/ 1058 h 1787"/>
                <a:gd name="T64" fmla="*/ 355 w 395"/>
                <a:gd name="T65" fmla="*/ 1050 h 1787"/>
                <a:gd name="T66" fmla="*/ 369 w 395"/>
                <a:gd name="T67" fmla="*/ 1037 h 1787"/>
                <a:gd name="T68" fmla="*/ 380 w 395"/>
                <a:gd name="T69" fmla="*/ 1024 h 1787"/>
                <a:gd name="T70" fmla="*/ 389 w 395"/>
                <a:gd name="T71" fmla="*/ 1008 h 1787"/>
                <a:gd name="T72" fmla="*/ 394 w 395"/>
                <a:gd name="T73" fmla="*/ 990 h 1787"/>
                <a:gd name="T74" fmla="*/ 395 w 395"/>
                <a:gd name="T75" fmla="*/ 970 h 1787"/>
                <a:gd name="T76" fmla="*/ 395 w 395"/>
                <a:gd name="T77" fmla="*/ 406 h 1787"/>
                <a:gd name="T78" fmla="*/ 394 w 395"/>
                <a:gd name="T79" fmla="*/ 384 h 1787"/>
                <a:gd name="T80" fmla="*/ 389 w 395"/>
                <a:gd name="T81" fmla="*/ 354 h 1787"/>
                <a:gd name="T82" fmla="*/ 376 w 395"/>
                <a:gd name="T83" fmla="*/ 320 h 1787"/>
                <a:gd name="T84" fmla="*/ 356 w 395"/>
                <a:gd name="T85" fmla="*/ 283 h 1787"/>
                <a:gd name="T86" fmla="*/ 330 w 395"/>
                <a:gd name="T87" fmla="*/ 779 h 1787"/>
                <a:gd name="T88" fmla="*/ 330 w 395"/>
                <a:gd name="T89" fmla="*/ 788 h 1787"/>
                <a:gd name="T90" fmla="*/ 327 w 395"/>
                <a:gd name="T91" fmla="*/ 801 h 1787"/>
                <a:gd name="T92" fmla="*/ 319 w 395"/>
                <a:gd name="T93" fmla="*/ 810 h 1787"/>
                <a:gd name="T94" fmla="*/ 307 w 395"/>
                <a:gd name="T95" fmla="*/ 814 h 1787"/>
                <a:gd name="T96" fmla="*/ 298 w 395"/>
                <a:gd name="T97" fmla="*/ 815 h 1787"/>
                <a:gd name="T98" fmla="*/ 284 w 395"/>
                <a:gd name="T99" fmla="*/ 817 h 1787"/>
                <a:gd name="T100" fmla="*/ 273 w 395"/>
                <a:gd name="T101" fmla="*/ 826 h 1787"/>
                <a:gd name="T102" fmla="*/ 273 w 395"/>
                <a:gd name="T103" fmla="*/ 291 h 1787"/>
                <a:gd name="T104" fmla="*/ 289 w 395"/>
                <a:gd name="T105" fmla="*/ 306 h 1787"/>
                <a:gd name="T106" fmla="*/ 302 w 395"/>
                <a:gd name="T107" fmla="*/ 321 h 1787"/>
                <a:gd name="T108" fmla="*/ 310 w 395"/>
                <a:gd name="T109" fmla="*/ 334 h 1787"/>
                <a:gd name="T110" fmla="*/ 321 w 395"/>
                <a:gd name="T111" fmla="*/ 360 h 1787"/>
                <a:gd name="T112" fmla="*/ 328 w 395"/>
                <a:gd name="T113" fmla="*/ 383 h 1787"/>
                <a:gd name="T114" fmla="*/ 330 w 395"/>
                <a:gd name="T115" fmla="*/ 406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1787">
                  <a:moveTo>
                    <a:pt x="356" y="283"/>
                  </a:moveTo>
                  <a:lnTo>
                    <a:pt x="356" y="283"/>
                  </a:lnTo>
                  <a:lnTo>
                    <a:pt x="348" y="274"/>
                  </a:lnTo>
                  <a:lnTo>
                    <a:pt x="340" y="265"/>
                  </a:lnTo>
                  <a:lnTo>
                    <a:pt x="331" y="256"/>
                  </a:lnTo>
                  <a:lnTo>
                    <a:pt x="321" y="247"/>
                  </a:lnTo>
                  <a:lnTo>
                    <a:pt x="310" y="238"/>
                  </a:lnTo>
                  <a:lnTo>
                    <a:pt x="299" y="230"/>
                  </a:lnTo>
                  <a:lnTo>
                    <a:pt x="286" y="223"/>
                  </a:lnTo>
                  <a:lnTo>
                    <a:pt x="273" y="216"/>
                  </a:lnTo>
                  <a:lnTo>
                    <a:pt x="273" y="187"/>
                  </a:lnTo>
                  <a:lnTo>
                    <a:pt x="273" y="187"/>
                  </a:lnTo>
                  <a:lnTo>
                    <a:pt x="268" y="181"/>
                  </a:lnTo>
                  <a:lnTo>
                    <a:pt x="263" y="173"/>
                  </a:lnTo>
                  <a:lnTo>
                    <a:pt x="254" y="163"/>
                  </a:lnTo>
                  <a:lnTo>
                    <a:pt x="243" y="153"/>
                  </a:lnTo>
                  <a:lnTo>
                    <a:pt x="230" y="142"/>
                  </a:lnTo>
                  <a:lnTo>
                    <a:pt x="213" y="132"/>
                  </a:lnTo>
                  <a:lnTo>
                    <a:pt x="203" y="128"/>
                  </a:lnTo>
                  <a:lnTo>
                    <a:pt x="193" y="124"/>
                  </a:lnTo>
                  <a:lnTo>
                    <a:pt x="193" y="57"/>
                  </a:lnTo>
                  <a:lnTo>
                    <a:pt x="193" y="57"/>
                  </a:lnTo>
                  <a:lnTo>
                    <a:pt x="192" y="46"/>
                  </a:lnTo>
                  <a:lnTo>
                    <a:pt x="189" y="35"/>
                  </a:lnTo>
                  <a:lnTo>
                    <a:pt x="183" y="25"/>
                  </a:lnTo>
                  <a:lnTo>
                    <a:pt x="177" y="17"/>
                  </a:lnTo>
                  <a:lnTo>
                    <a:pt x="168" y="9"/>
                  </a:lnTo>
                  <a:lnTo>
                    <a:pt x="158" y="5"/>
                  </a:lnTo>
                  <a:lnTo>
                    <a:pt x="148" y="2"/>
                  </a:lnTo>
                  <a:lnTo>
                    <a:pt x="136" y="0"/>
                  </a:lnTo>
                  <a:lnTo>
                    <a:pt x="136" y="0"/>
                  </a:lnTo>
                  <a:lnTo>
                    <a:pt x="125" y="2"/>
                  </a:lnTo>
                  <a:lnTo>
                    <a:pt x="114" y="5"/>
                  </a:lnTo>
                  <a:lnTo>
                    <a:pt x="104" y="9"/>
                  </a:lnTo>
                  <a:lnTo>
                    <a:pt x="96" y="17"/>
                  </a:lnTo>
                  <a:lnTo>
                    <a:pt x="88" y="25"/>
                  </a:lnTo>
                  <a:lnTo>
                    <a:pt x="84" y="35"/>
                  </a:lnTo>
                  <a:lnTo>
                    <a:pt x="81" y="46"/>
                  </a:lnTo>
                  <a:lnTo>
                    <a:pt x="79" y="57"/>
                  </a:lnTo>
                  <a:lnTo>
                    <a:pt x="79" y="124"/>
                  </a:lnTo>
                  <a:lnTo>
                    <a:pt x="79" y="124"/>
                  </a:lnTo>
                  <a:lnTo>
                    <a:pt x="69" y="129"/>
                  </a:lnTo>
                  <a:lnTo>
                    <a:pt x="60" y="133"/>
                  </a:lnTo>
                  <a:lnTo>
                    <a:pt x="43" y="143"/>
                  </a:lnTo>
                  <a:lnTo>
                    <a:pt x="30" y="153"/>
                  </a:lnTo>
                  <a:lnTo>
                    <a:pt x="19" y="164"/>
                  </a:lnTo>
                  <a:lnTo>
                    <a:pt x="11" y="173"/>
                  </a:lnTo>
                  <a:lnTo>
                    <a:pt x="4" y="181"/>
                  </a:lnTo>
                  <a:lnTo>
                    <a:pt x="0" y="187"/>
                  </a:lnTo>
                  <a:lnTo>
                    <a:pt x="0" y="1787"/>
                  </a:lnTo>
                  <a:lnTo>
                    <a:pt x="273" y="1787"/>
                  </a:lnTo>
                  <a:lnTo>
                    <a:pt x="273" y="1057"/>
                  </a:lnTo>
                  <a:lnTo>
                    <a:pt x="273" y="1057"/>
                  </a:lnTo>
                  <a:lnTo>
                    <a:pt x="278" y="1062"/>
                  </a:lnTo>
                  <a:lnTo>
                    <a:pt x="284" y="1065"/>
                  </a:lnTo>
                  <a:lnTo>
                    <a:pt x="290" y="1067"/>
                  </a:lnTo>
                  <a:lnTo>
                    <a:pt x="298" y="1068"/>
                  </a:lnTo>
                  <a:lnTo>
                    <a:pt x="298" y="1068"/>
                  </a:lnTo>
                  <a:lnTo>
                    <a:pt x="302" y="1067"/>
                  </a:lnTo>
                  <a:lnTo>
                    <a:pt x="302" y="1067"/>
                  </a:lnTo>
                  <a:lnTo>
                    <a:pt x="311" y="1067"/>
                  </a:lnTo>
                  <a:lnTo>
                    <a:pt x="321" y="1065"/>
                  </a:lnTo>
                  <a:lnTo>
                    <a:pt x="330" y="1063"/>
                  </a:lnTo>
                  <a:lnTo>
                    <a:pt x="339" y="1058"/>
                  </a:lnTo>
                  <a:lnTo>
                    <a:pt x="347" y="1055"/>
                  </a:lnTo>
                  <a:lnTo>
                    <a:pt x="355" y="1050"/>
                  </a:lnTo>
                  <a:lnTo>
                    <a:pt x="362" y="1044"/>
                  </a:lnTo>
                  <a:lnTo>
                    <a:pt x="369" y="1037"/>
                  </a:lnTo>
                  <a:lnTo>
                    <a:pt x="374" y="1031"/>
                  </a:lnTo>
                  <a:lnTo>
                    <a:pt x="380" y="1024"/>
                  </a:lnTo>
                  <a:lnTo>
                    <a:pt x="384" y="1015"/>
                  </a:lnTo>
                  <a:lnTo>
                    <a:pt x="389" y="1008"/>
                  </a:lnTo>
                  <a:lnTo>
                    <a:pt x="392" y="999"/>
                  </a:lnTo>
                  <a:lnTo>
                    <a:pt x="394" y="990"/>
                  </a:lnTo>
                  <a:lnTo>
                    <a:pt x="395" y="980"/>
                  </a:lnTo>
                  <a:lnTo>
                    <a:pt x="395" y="970"/>
                  </a:lnTo>
                  <a:lnTo>
                    <a:pt x="395" y="406"/>
                  </a:lnTo>
                  <a:lnTo>
                    <a:pt x="395" y="406"/>
                  </a:lnTo>
                  <a:lnTo>
                    <a:pt x="395" y="396"/>
                  </a:lnTo>
                  <a:lnTo>
                    <a:pt x="394" y="384"/>
                  </a:lnTo>
                  <a:lnTo>
                    <a:pt x="392" y="370"/>
                  </a:lnTo>
                  <a:lnTo>
                    <a:pt x="389" y="354"/>
                  </a:lnTo>
                  <a:lnTo>
                    <a:pt x="383" y="338"/>
                  </a:lnTo>
                  <a:lnTo>
                    <a:pt x="376" y="320"/>
                  </a:lnTo>
                  <a:lnTo>
                    <a:pt x="367" y="302"/>
                  </a:lnTo>
                  <a:lnTo>
                    <a:pt x="356" y="283"/>
                  </a:lnTo>
                  <a:lnTo>
                    <a:pt x="356" y="283"/>
                  </a:lnTo>
                  <a:close/>
                  <a:moveTo>
                    <a:pt x="330" y="779"/>
                  </a:moveTo>
                  <a:lnTo>
                    <a:pt x="330" y="779"/>
                  </a:lnTo>
                  <a:lnTo>
                    <a:pt x="330" y="788"/>
                  </a:lnTo>
                  <a:lnTo>
                    <a:pt x="328" y="794"/>
                  </a:lnTo>
                  <a:lnTo>
                    <a:pt x="327" y="801"/>
                  </a:lnTo>
                  <a:lnTo>
                    <a:pt x="324" y="805"/>
                  </a:lnTo>
                  <a:lnTo>
                    <a:pt x="319" y="810"/>
                  </a:lnTo>
                  <a:lnTo>
                    <a:pt x="314" y="812"/>
                  </a:lnTo>
                  <a:lnTo>
                    <a:pt x="307" y="814"/>
                  </a:lnTo>
                  <a:lnTo>
                    <a:pt x="298" y="815"/>
                  </a:lnTo>
                  <a:lnTo>
                    <a:pt x="298" y="815"/>
                  </a:lnTo>
                  <a:lnTo>
                    <a:pt x="290" y="815"/>
                  </a:lnTo>
                  <a:lnTo>
                    <a:pt x="284" y="817"/>
                  </a:lnTo>
                  <a:lnTo>
                    <a:pt x="278" y="821"/>
                  </a:lnTo>
                  <a:lnTo>
                    <a:pt x="273" y="826"/>
                  </a:lnTo>
                  <a:lnTo>
                    <a:pt x="273" y="291"/>
                  </a:lnTo>
                  <a:lnTo>
                    <a:pt x="273" y="291"/>
                  </a:lnTo>
                  <a:lnTo>
                    <a:pt x="282" y="299"/>
                  </a:lnTo>
                  <a:lnTo>
                    <a:pt x="289" y="306"/>
                  </a:lnTo>
                  <a:lnTo>
                    <a:pt x="296" y="313"/>
                  </a:lnTo>
                  <a:lnTo>
                    <a:pt x="302" y="321"/>
                  </a:lnTo>
                  <a:lnTo>
                    <a:pt x="302" y="321"/>
                  </a:lnTo>
                  <a:lnTo>
                    <a:pt x="310" y="334"/>
                  </a:lnTo>
                  <a:lnTo>
                    <a:pt x="317" y="346"/>
                  </a:lnTo>
                  <a:lnTo>
                    <a:pt x="321" y="360"/>
                  </a:lnTo>
                  <a:lnTo>
                    <a:pt x="325" y="372"/>
                  </a:lnTo>
                  <a:lnTo>
                    <a:pt x="328" y="383"/>
                  </a:lnTo>
                  <a:lnTo>
                    <a:pt x="329" y="393"/>
                  </a:lnTo>
                  <a:lnTo>
                    <a:pt x="330" y="406"/>
                  </a:lnTo>
                  <a:lnTo>
                    <a:pt x="330" y="779"/>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 name="Freeform 86">
              <a:extLst>
                <a:ext uri="{FF2B5EF4-FFF2-40B4-BE49-F238E27FC236}">
                  <a16:creationId xmlns:a16="http://schemas.microsoft.com/office/drawing/2014/main" id="{B7CCCCE3-0FA7-4756-86E6-712976A17D25}"/>
                </a:ext>
              </a:extLst>
            </p:cNvPr>
            <p:cNvSpPr>
              <a:spLocks/>
            </p:cNvSpPr>
            <p:nvPr/>
          </p:nvSpPr>
          <p:spPr bwMode="auto">
            <a:xfrm>
              <a:off x="7876416" y="1989135"/>
              <a:ext cx="13160" cy="5118"/>
            </a:xfrm>
            <a:custGeom>
              <a:avLst/>
              <a:gdLst>
                <a:gd name="T0" fmla="*/ 0 w 124"/>
                <a:gd name="T1" fmla="*/ 50 h 50"/>
                <a:gd name="T2" fmla="*/ 98 w 124"/>
                <a:gd name="T3" fmla="*/ 50 h 50"/>
                <a:gd name="T4" fmla="*/ 98 w 124"/>
                <a:gd name="T5" fmla="*/ 50 h 50"/>
                <a:gd name="T6" fmla="*/ 104 w 124"/>
                <a:gd name="T7" fmla="*/ 50 h 50"/>
                <a:gd name="T8" fmla="*/ 108 w 124"/>
                <a:gd name="T9" fmla="*/ 47 h 50"/>
                <a:gd name="T10" fmla="*/ 113 w 124"/>
                <a:gd name="T11" fmla="*/ 45 h 50"/>
                <a:gd name="T12" fmla="*/ 116 w 124"/>
                <a:gd name="T13" fmla="*/ 42 h 50"/>
                <a:gd name="T14" fmla="*/ 119 w 124"/>
                <a:gd name="T15" fmla="*/ 38 h 50"/>
                <a:gd name="T16" fmla="*/ 121 w 124"/>
                <a:gd name="T17" fmla="*/ 34 h 50"/>
                <a:gd name="T18" fmla="*/ 122 w 124"/>
                <a:gd name="T19" fmla="*/ 30 h 50"/>
                <a:gd name="T20" fmla="*/ 124 w 124"/>
                <a:gd name="T21" fmla="*/ 24 h 50"/>
                <a:gd name="T22" fmla="*/ 124 w 124"/>
                <a:gd name="T23" fmla="*/ 24 h 50"/>
                <a:gd name="T24" fmla="*/ 122 w 124"/>
                <a:gd name="T25" fmla="*/ 20 h 50"/>
                <a:gd name="T26" fmla="*/ 121 w 124"/>
                <a:gd name="T27" fmla="*/ 15 h 50"/>
                <a:gd name="T28" fmla="*/ 119 w 124"/>
                <a:gd name="T29" fmla="*/ 11 h 50"/>
                <a:gd name="T30" fmla="*/ 116 w 124"/>
                <a:gd name="T31" fmla="*/ 6 h 50"/>
                <a:gd name="T32" fmla="*/ 113 w 124"/>
                <a:gd name="T33" fmla="*/ 4 h 50"/>
                <a:gd name="T34" fmla="*/ 108 w 124"/>
                <a:gd name="T35" fmla="*/ 2 h 50"/>
                <a:gd name="T36" fmla="*/ 104 w 124"/>
                <a:gd name="T37" fmla="*/ 0 h 50"/>
                <a:gd name="T38" fmla="*/ 98 w 124"/>
                <a:gd name="T39" fmla="*/ 0 h 50"/>
                <a:gd name="T40" fmla="*/ 0 w 124"/>
                <a:gd name="T41" fmla="*/ 0 h 50"/>
                <a:gd name="T42" fmla="*/ 0 w 124"/>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0">
                  <a:moveTo>
                    <a:pt x="0" y="50"/>
                  </a:moveTo>
                  <a:lnTo>
                    <a:pt x="98" y="50"/>
                  </a:lnTo>
                  <a:lnTo>
                    <a:pt x="98" y="50"/>
                  </a:lnTo>
                  <a:lnTo>
                    <a:pt x="104" y="50"/>
                  </a:lnTo>
                  <a:lnTo>
                    <a:pt x="108" y="47"/>
                  </a:lnTo>
                  <a:lnTo>
                    <a:pt x="113" y="45"/>
                  </a:lnTo>
                  <a:lnTo>
                    <a:pt x="116" y="42"/>
                  </a:lnTo>
                  <a:lnTo>
                    <a:pt x="119" y="38"/>
                  </a:lnTo>
                  <a:lnTo>
                    <a:pt x="121" y="34"/>
                  </a:lnTo>
                  <a:lnTo>
                    <a:pt x="122" y="30"/>
                  </a:lnTo>
                  <a:lnTo>
                    <a:pt x="124" y="24"/>
                  </a:lnTo>
                  <a:lnTo>
                    <a:pt x="124" y="24"/>
                  </a:lnTo>
                  <a:lnTo>
                    <a:pt x="122" y="20"/>
                  </a:lnTo>
                  <a:lnTo>
                    <a:pt x="121" y="15"/>
                  </a:lnTo>
                  <a:lnTo>
                    <a:pt x="119" y="11"/>
                  </a:lnTo>
                  <a:lnTo>
                    <a:pt x="116" y="6"/>
                  </a:lnTo>
                  <a:lnTo>
                    <a:pt x="113" y="4"/>
                  </a:lnTo>
                  <a:lnTo>
                    <a:pt x="108" y="2"/>
                  </a:lnTo>
                  <a:lnTo>
                    <a:pt x="104" y="0"/>
                  </a:lnTo>
                  <a:lnTo>
                    <a:pt x="98" y="0"/>
                  </a:lnTo>
                  <a:lnTo>
                    <a:pt x="0" y="0"/>
                  </a:lnTo>
                  <a:lnTo>
                    <a:pt x="0" y="5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 name="Freeform 87">
              <a:extLst>
                <a:ext uri="{FF2B5EF4-FFF2-40B4-BE49-F238E27FC236}">
                  <a16:creationId xmlns:a16="http://schemas.microsoft.com/office/drawing/2014/main" id="{C43507D5-9FED-4E97-87DD-D87E02361633}"/>
                </a:ext>
              </a:extLst>
            </p:cNvPr>
            <p:cNvSpPr>
              <a:spLocks/>
            </p:cNvSpPr>
            <p:nvPr/>
          </p:nvSpPr>
          <p:spPr bwMode="auto">
            <a:xfrm>
              <a:off x="7876416" y="2016918"/>
              <a:ext cx="61415" cy="9505"/>
            </a:xfrm>
            <a:custGeom>
              <a:avLst/>
              <a:gdLst>
                <a:gd name="T0" fmla="*/ 0 w 592"/>
                <a:gd name="T1" fmla="*/ 93 h 93"/>
                <a:gd name="T2" fmla="*/ 546 w 592"/>
                <a:gd name="T3" fmla="*/ 93 h 93"/>
                <a:gd name="T4" fmla="*/ 546 w 592"/>
                <a:gd name="T5" fmla="*/ 93 h 93"/>
                <a:gd name="T6" fmla="*/ 556 w 592"/>
                <a:gd name="T7" fmla="*/ 93 h 93"/>
                <a:gd name="T8" fmla="*/ 565 w 592"/>
                <a:gd name="T9" fmla="*/ 90 h 93"/>
                <a:gd name="T10" fmla="*/ 572 w 592"/>
                <a:gd name="T11" fmla="*/ 86 h 93"/>
                <a:gd name="T12" fmla="*/ 579 w 592"/>
                <a:gd name="T13" fmla="*/ 80 h 93"/>
                <a:gd name="T14" fmla="*/ 584 w 592"/>
                <a:gd name="T15" fmla="*/ 73 h 93"/>
                <a:gd name="T16" fmla="*/ 589 w 592"/>
                <a:gd name="T17" fmla="*/ 66 h 93"/>
                <a:gd name="T18" fmla="*/ 592 w 592"/>
                <a:gd name="T19" fmla="*/ 57 h 93"/>
                <a:gd name="T20" fmla="*/ 592 w 592"/>
                <a:gd name="T21" fmla="*/ 47 h 93"/>
                <a:gd name="T22" fmla="*/ 592 w 592"/>
                <a:gd name="T23" fmla="*/ 47 h 93"/>
                <a:gd name="T24" fmla="*/ 592 w 592"/>
                <a:gd name="T25" fmla="*/ 38 h 93"/>
                <a:gd name="T26" fmla="*/ 589 w 592"/>
                <a:gd name="T27" fmla="*/ 29 h 93"/>
                <a:gd name="T28" fmla="*/ 584 w 592"/>
                <a:gd name="T29" fmla="*/ 21 h 93"/>
                <a:gd name="T30" fmla="*/ 579 w 592"/>
                <a:gd name="T31" fmla="*/ 15 h 93"/>
                <a:gd name="T32" fmla="*/ 572 w 592"/>
                <a:gd name="T33" fmla="*/ 8 h 93"/>
                <a:gd name="T34" fmla="*/ 565 w 592"/>
                <a:gd name="T35" fmla="*/ 5 h 93"/>
                <a:gd name="T36" fmla="*/ 556 w 592"/>
                <a:gd name="T37" fmla="*/ 2 h 93"/>
                <a:gd name="T38" fmla="*/ 546 w 592"/>
                <a:gd name="T39" fmla="*/ 0 h 93"/>
                <a:gd name="T40" fmla="*/ 0 w 592"/>
                <a:gd name="T41" fmla="*/ 0 h 93"/>
                <a:gd name="T42" fmla="*/ 0 w 592"/>
                <a:gd name="T4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93">
                  <a:moveTo>
                    <a:pt x="0" y="93"/>
                  </a:moveTo>
                  <a:lnTo>
                    <a:pt x="546" y="93"/>
                  </a:lnTo>
                  <a:lnTo>
                    <a:pt x="546" y="93"/>
                  </a:lnTo>
                  <a:lnTo>
                    <a:pt x="556" y="93"/>
                  </a:lnTo>
                  <a:lnTo>
                    <a:pt x="565" y="90"/>
                  </a:lnTo>
                  <a:lnTo>
                    <a:pt x="572" y="86"/>
                  </a:lnTo>
                  <a:lnTo>
                    <a:pt x="579" y="80"/>
                  </a:lnTo>
                  <a:lnTo>
                    <a:pt x="584" y="73"/>
                  </a:lnTo>
                  <a:lnTo>
                    <a:pt x="589" y="66"/>
                  </a:lnTo>
                  <a:lnTo>
                    <a:pt x="592" y="57"/>
                  </a:lnTo>
                  <a:lnTo>
                    <a:pt x="592" y="47"/>
                  </a:lnTo>
                  <a:lnTo>
                    <a:pt x="592" y="47"/>
                  </a:lnTo>
                  <a:lnTo>
                    <a:pt x="592" y="38"/>
                  </a:lnTo>
                  <a:lnTo>
                    <a:pt x="589" y="29"/>
                  </a:lnTo>
                  <a:lnTo>
                    <a:pt x="584" y="21"/>
                  </a:lnTo>
                  <a:lnTo>
                    <a:pt x="579" y="15"/>
                  </a:lnTo>
                  <a:lnTo>
                    <a:pt x="572" y="8"/>
                  </a:lnTo>
                  <a:lnTo>
                    <a:pt x="565" y="5"/>
                  </a:lnTo>
                  <a:lnTo>
                    <a:pt x="556" y="2"/>
                  </a:lnTo>
                  <a:lnTo>
                    <a:pt x="546" y="0"/>
                  </a:lnTo>
                  <a:lnTo>
                    <a:pt x="0" y="0"/>
                  </a:lnTo>
                  <a:lnTo>
                    <a:pt x="0" y="93"/>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 name="Freeform 88">
              <a:extLst>
                <a:ext uri="{FF2B5EF4-FFF2-40B4-BE49-F238E27FC236}">
                  <a16:creationId xmlns:a16="http://schemas.microsoft.com/office/drawing/2014/main" id="{8B6F6C9D-1080-4017-81C0-C5D82F392687}"/>
                </a:ext>
              </a:extLst>
            </p:cNvPr>
            <p:cNvSpPr>
              <a:spLocks/>
            </p:cNvSpPr>
            <p:nvPr/>
          </p:nvSpPr>
          <p:spPr bwMode="auto">
            <a:xfrm>
              <a:off x="7876416" y="2077601"/>
              <a:ext cx="41674" cy="10236"/>
            </a:xfrm>
            <a:custGeom>
              <a:avLst/>
              <a:gdLst>
                <a:gd name="T0" fmla="*/ 352 w 399"/>
                <a:gd name="T1" fmla="*/ 0 h 94"/>
                <a:gd name="T2" fmla="*/ 0 w 399"/>
                <a:gd name="T3" fmla="*/ 0 h 94"/>
                <a:gd name="T4" fmla="*/ 0 w 399"/>
                <a:gd name="T5" fmla="*/ 94 h 94"/>
                <a:gd name="T6" fmla="*/ 352 w 399"/>
                <a:gd name="T7" fmla="*/ 94 h 94"/>
                <a:gd name="T8" fmla="*/ 352 w 399"/>
                <a:gd name="T9" fmla="*/ 94 h 94"/>
                <a:gd name="T10" fmla="*/ 362 w 399"/>
                <a:gd name="T11" fmla="*/ 93 h 94"/>
                <a:gd name="T12" fmla="*/ 371 w 399"/>
                <a:gd name="T13" fmla="*/ 89 h 94"/>
                <a:gd name="T14" fmla="*/ 379 w 399"/>
                <a:gd name="T15" fmla="*/ 85 h 94"/>
                <a:gd name="T16" fmla="*/ 386 w 399"/>
                <a:gd name="T17" fmla="*/ 79 h 94"/>
                <a:gd name="T18" fmla="*/ 391 w 399"/>
                <a:gd name="T19" fmla="*/ 73 h 94"/>
                <a:gd name="T20" fmla="*/ 395 w 399"/>
                <a:gd name="T21" fmla="*/ 65 h 94"/>
                <a:gd name="T22" fmla="*/ 399 w 399"/>
                <a:gd name="T23" fmla="*/ 56 h 94"/>
                <a:gd name="T24" fmla="*/ 399 w 399"/>
                <a:gd name="T25" fmla="*/ 46 h 94"/>
                <a:gd name="T26" fmla="*/ 399 w 399"/>
                <a:gd name="T27" fmla="*/ 46 h 94"/>
                <a:gd name="T28" fmla="*/ 399 w 399"/>
                <a:gd name="T29" fmla="*/ 37 h 94"/>
                <a:gd name="T30" fmla="*/ 395 w 399"/>
                <a:gd name="T31" fmla="*/ 29 h 94"/>
                <a:gd name="T32" fmla="*/ 391 w 399"/>
                <a:gd name="T33" fmla="*/ 21 h 94"/>
                <a:gd name="T34" fmla="*/ 386 w 399"/>
                <a:gd name="T35" fmla="*/ 14 h 94"/>
                <a:gd name="T36" fmla="*/ 379 w 399"/>
                <a:gd name="T37" fmla="*/ 9 h 94"/>
                <a:gd name="T38" fmla="*/ 371 w 399"/>
                <a:gd name="T39" fmla="*/ 4 h 94"/>
                <a:gd name="T40" fmla="*/ 362 w 399"/>
                <a:gd name="T41" fmla="*/ 1 h 94"/>
                <a:gd name="T42" fmla="*/ 352 w 399"/>
                <a:gd name="T43" fmla="*/ 0 h 94"/>
                <a:gd name="T44" fmla="*/ 352 w 399"/>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94">
                  <a:moveTo>
                    <a:pt x="352" y="0"/>
                  </a:moveTo>
                  <a:lnTo>
                    <a:pt x="0" y="0"/>
                  </a:lnTo>
                  <a:lnTo>
                    <a:pt x="0" y="94"/>
                  </a:lnTo>
                  <a:lnTo>
                    <a:pt x="352" y="94"/>
                  </a:lnTo>
                  <a:lnTo>
                    <a:pt x="352" y="94"/>
                  </a:lnTo>
                  <a:lnTo>
                    <a:pt x="362" y="93"/>
                  </a:lnTo>
                  <a:lnTo>
                    <a:pt x="371" y="89"/>
                  </a:lnTo>
                  <a:lnTo>
                    <a:pt x="379" y="85"/>
                  </a:lnTo>
                  <a:lnTo>
                    <a:pt x="386" y="79"/>
                  </a:lnTo>
                  <a:lnTo>
                    <a:pt x="391" y="73"/>
                  </a:lnTo>
                  <a:lnTo>
                    <a:pt x="395" y="65"/>
                  </a:lnTo>
                  <a:lnTo>
                    <a:pt x="399" y="56"/>
                  </a:lnTo>
                  <a:lnTo>
                    <a:pt x="399" y="46"/>
                  </a:lnTo>
                  <a:lnTo>
                    <a:pt x="399" y="46"/>
                  </a:lnTo>
                  <a:lnTo>
                    <a:pt x="399" y="37"/>
                  </a:lnTo>
                  <a:lnTo>
                    <a:pt x="395" y="29"/>
                  </a:lnTo>
                  <a:lnTo>
                    <a:pt x="391" y="21"/>
                  </a:lnTo>
                  <a:lnTo>
                    <a:pt x="386" y="14"/>
                  </a:lnTo>
                  <a:lnTo>
                    <a:pt x="379" y="9"/>
                  </a:lnTo>
                  <a:lnTo>
                    <a:pt x="371" y="4"/>
                  </a:lnTo>
                  <a:lnTo>
                    <a:pt x="362" y="1"/>
                  </a:lnTo>
                  <a:lnTo>
                    <a:pt x="352" y="0"/>
                  </a:lnTo>
                  <a:lnTo>
                    <a:pt x="352" y="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 name="Freeform 89">
              <a:extLst>
                <a:ext uri="{FF2B5EF4-FFF2-40B4-BE49-F238E27FC236}">
                  <a16:creationId xmlns:a16="http://schemas.microsoft.com/office/drawing/2014/main" id="{0BA7BFC9-26C2-4728-83AF-BD57EC24C6ED}"/>
                </a:ext>
              </a:extLst>
            </p:cNvPr>
            <p:cNvSpPr>
              <a:spLocks/>
            </p:cNvSpPr>
            <p:nvPr/>
          </p:nvSpPr>
          <p:spPr bwMode="auto">
            <a:xfrm>
              <a:off x="7876416" y="2047625"/>
              <a:ext cx="61415" cy="9505"/>
            </a:xfrm>
            <a:custGeom>
              <a:avLst/>
              <a:gdLst>
                <a:gd name="T0" fmla="*/ 546 w 592"/>
                <a:gd name="T1" fmla="*/ 0 h 94"/>
                <a:gd name="T2" fmla="*/ 0 w 592"/>
                <a:gd name="T3" fmla="*/ 0 h 94"/>
                <a:gd name="T4" fmla="*/ 0 w 592"/>
                <a:gd name="T5" fmla="*/ 94 h 94"/>
                <a:gd name="T6" fmla="*/ 546 w 592"/>
                <a:gd name="T7" fmla="*/ 94 h 94"/>
                <a:gd name="T8" fmla="*/ 546 w 592"/>
                <a:gd name="T9" fmla="*/ 94 h 94"/>
                <a:gd name="T10" fmla="*/ 556 w 592"/>
                <a:gd name="T11" fmla="*/ 93 h 94"/>
                <a:gd name="T12" fmla="*/ 565 w 592"/>
                <a:gd name="T13" fmla="*/ 90 h 94"/>
                <a:gd name="T14" fmla="*/ 572 w 592"/>
                <a:gd name="T15" fmla="*/ 85 h 94"/>
                <a:gd name="T16" fmla="*/ 579 w 592"/>
                <a:gd name="T17" fmla="*/ 80 h 94"/>
                <a:gd name="T18" fmla="*/ 584 w 592"/>
                <a:gd name="T19" fmla="*/ 73 h 94"/>
                <a:gd name="T20" fmla="*/ 589 w 592"/>
                <a:gd name="T21" fmla="*/ 65 h 94"/>
                <a:gd name="T22" fmla="*/ 592 w 592"/>
                <a:gd name="T23" fmla="*/ 57 h 94"/>
                <a:gd name="T24" fmla="*/ 592 w 592"/>
                <a:gd name="T25" fmla="*/ 48 h 94"/>
                <a:gd name="T26" fmla="*/ 592 w 592"/>
                <a:gd name="T27" fmla="*/ 48 h 94"/>
                <a:gd name="T28" fmla="*/ 592 w 592"/>
                <a:gd name="T29" fmla="*/ 38 h 94"/>
                <a:gd name="T30" fmla="*/ 589 w 592"/>
                <a:gd name="T31" fmla="*/ 29 h 94"/>
                <a:gd name="T32" fmla="*/ 584 w 592"/>
                <a:gd name="T33" fmla="*/ 21 h 94"/>
                <a:gd name="T34" fmla="*/ 579 w 592"/>
                <a:gd name="T35" fmla="*/ 15 h 94"/>
                <a:gd name="T36" fmla="*/ 572 w 592"/>
                <a:gd name="T37" fmla="*/ 9 h 94"/>
                <a:gd name="T38" fmla="*/ 565 w 592"/>
                <a:gd name="T39" fmla="*/ 5 h 94"/>
                <a:gd name="T40" fmla="*/ 556 w 592"/>
                <a:gd name="T41" fmla="*/ 1 h 94"/>
                <a:gd name="T42" fmla="*/ 546 w 592"/>
                <a:gd name="T43" fmla="*/ 0 h 94"/>
                <a:gd name="T44" fmla="*/ 546 w 592"/>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2" h="94">
                  <a:moveTo>
                    <a:pt x="546" y="0"/>
                  </a:moveTo>
                  <a:lnTo>
                    <a:pt x="0" y="0"/>
                  </a:lnTo>
                  <a:lnTo>
                    <a:pt x="0" y="94"/>
                  </a:lnTo>
                  <a:lnTo>
                    <a:pt x="546" y="94"/>
                  </a:lnTo>
                  <a:lnTo>
                    <a:pt x="546" y="94"/>
                  </a:lnTo>
                  <a:lnTo>
                    <a:pt x="556" y="93"/>
                  </a:lnTo>
                  <a:lnTo>
                    <a:pt x="565" y="90"/>
                  </a:lnTo>
                  <a:lnTo>
                    <a:pt x="572" y="85"/>
                  </a:lnTo>
                  <a:lnTo>
                    <a:pt x="579" y="80"/>
                  </a:lnTo>
                  <a:lnTo>
                    <a:pt x="584" y="73"/>
                  </a:lnTo>
                  <a:lnTo>
                    <a:pt x="589" y="65"/>
                  </a:lnTo>
                  <a:lnTo>
                    <a:pt x="592" y="57"/>
                  </a:lnTo>
                  <a:lnTo>
                    <a:pt x="592" y="48"/>
                  </a:lnTo>
                  <a:lnTo>
                    <a:pt x="592" y="48"/>
                  </a:lnTo>
                  <a:lnTo>
                    <a:pt x="592" y="38"/>
                  </a:lnTo>
                  <a:lnTo>
                    <a:pt x="589" y="29"/>
                  </a:lnTo>
                  <a:lnTo>
                    <a:pt x="584" y="21"/>
                  </a:lnTo>
                  <a:lnTo>
                    <a:pt x="579" y="15"/>
                  </a:lnTo>
                  <a:lnTo>
                    <a:pt x="572" y="9"/>
                  </a:lnTo>
                  <a:lnTo>
                    <a:pt x="565" y="5"/>
                  </a:lnTo>
                  <a:lnTo>
                    <a:pt x="556" y="1"/>
                  </a:lnTo>
                  <a:lnTo>
                    <a:pt x="546" y="0"/>
                  </a:lnTo>
                  <a:lnTo>
                    <a:pt x="546" y="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 name="Freeform 90">
              <a:extLst>
                <a:ext uri="{FF2B5EF4-FFF2-40B4-BE49-F238E27FC236}">
                  <a16:creationId xmlns:a16="http://schemas.microsoft.com/office/drawing/2014/main" id="{4BF98125-033B-440A-A3E8-98C5D57F0481}"/>
                </a:ext>
              </a:extLst>
            </p:cNvPr>
            <p:cNvSpPr>
              <a:spLocks/>
            </p:cNvSpPr>
            <p:nvPr/>
          </p:nvSpPr>
          <p:spPr bwMode="auto">
            <a:xfrm>
              <a:off x="7779908" y="1845834"/>
              <a:ext cx="212026" cy="318771"/>
            </a:xfrm>
            <a:custGeom>
              <a:avLst/>
              <a:gdLst>
                <a:gd name="T0" fmla="*/ 2034 w 2034"/>
                <a:gd name="T1" fmla="*/ 2844 h 3050"/>
                <a:gd name="T2" fmla="*/ 2025 w 2034"/>
                <a:gd name="T3" fmla="*/ 2905 h 3050"/>
                <a:gd name="T4" fmla="*/ 1999 w 2034"/>
                <a:gd name="T5" fmla="*/ 2959 h 3050"/>
                <a:gd name="T6" fmla="*/ 1959 w 2034"/>
                <a:gd name="T7" fmla="*/ 3002 h 3050"/>
                <a:gd name="T8" fmla="*/ 1909 w 2034"/>
                <a:gd name="T9" fmla="*/ 3033 h 3050"/>
                <a:gd name="T10" fmla="*/ 1850 w 2034"/>
                <a:gd name="T11" fmla="*/ 3049 h 3050"/>
                <a:gd name="T12" fmla="*/ 204 w 2034"/>
                <a:gd name="T13" fmla="*/ 3050 h 3050"/>
                <a:gd name="T14" fmla="*/ 143 w 2034"/>
                <a:gd name="T15" fmla="*/ 3040 h 3050"/>
                <a:gd name="T16" fmla="*/ 89 w 2034"/>
                <a:gd name="T17" fmla="*/ 3015 h 3050"/>
                <a:gd name="T18" fmla="*/ 46 w 2034"/>
                <a:gd name="T19" fmla="*/ 2975 h 3050"/>
                <a:gd name="T20" fmla="*/ 15 w 2034"/>
                <a:gd name="T21" fmla="*/ 2924 h 3050"/>
                <a:gd name="T22" fmla="*/ 1 w 2034"/>
                <a:gd name="T23" fmla="*/ 2865 h 3050"/>
                <a:gd name="T24" fmla="*/ 0 w 2034"/>
                <a:gd name="T25" fmla="*/ 640 h 3050"/>
                <a:gd name="T26" fmla="*/ 5 w 2034"/>
                <a:gd name="T27" fmla="*/ 593 h 3050"/>
                <a:gd name="T28" fmla="*/ 21 w 2034"/>
                <a:gd name="T29" fmla="*/ 543 h 3050"/>
                <a:gd name="T30" fmla="*/ 45 w 2034"/>
                <a:gd name="T31" fmla="*/ 495 h 3050"/>
                <a:gd name="T32" fmla="*/ 76 w 2034"/>
                <a:gd name="T33" fmla="*/ 453 h 3050"/>
                <a:gd name="T34" fmla="*/ 111 w 2034"/>
                <a:gd name="T35" fmla="*/ 418 h 3050"/>
                <a:gd name="T36" fmla="*/ 730 w 2034"/>
                <a:gd name="T37" fmla="*/ 21 h 3050"/>
                <a:gd name="T38" fmla="*/ 767 w 2034"/>
                <a:gd name="T39" fmla="*/ 3 h 3050"/>
                <a:gd name="T40" fmla="*/ 799 w 2034"/>
                <a:gd name="T41" fmla="*/ 1 h 3050"/>
                <a:gd name="T42" fmla="*/ 825 w 2034"/>
                <a:gd name="T43" fmla="*/ 12 h 3050"/>
                <a:gd name="T44" fmla="*/ 844 w 2034"/>
                <a:gd name="T45" fmla="*/ 36 h 3050"/>
                <a:gd name="T46" fmla="*/ 853 w 2034"/>
                <a:gd name="T47" fmla="*/ 73 h 3050"/>
                <a:gd name="T48" fmla="*/ 854 w 2034"/>
                <a:gd name="T49" fmla="*/ 2309 h 3050"/>
                <a:gd name="T50" fmla="*/ 848 w 2034"/>
                <a:gd name="T51" fmla="*/ 2357 h 3050"/>
                <a:gd name="T52" fmla="*/ 833 w 2034"/>
                <a:gd name="T53" fmla="*/ 2407 h 3050"/>
                <a:gd name="T54" fmla="*/ 809 w 2034"/>
                <a:gd name="T55" fmla="*/ 2454 h 3050"/>
                <a:gd name="T56" fmla="*/ 778 w 2034"/>
                <a:gd name="T57" fmla="*/ 2496 h 3050"/>
                <a:gd name="T58" fmla="*/ 742 w 2034"/>
                <a:gd name="T59" fmla="*/ 2532 h 3050"/>
                <a:gd name="T60" fmla="*/ 155 w 2034"/>
                <a:gd name="T61" fmla="*/ 2907 h 3050"/>
                <a:gd name="T62" fmla="*/ 193 w 2034"/>
                <a:gd name="T63" fmla="*/ 2950 h 3050"/>
                <a:gd name="T64" fmla="*/ 1767 w 2034"/>
                <a:gd name="T65" fmla="*/ 2728 h 3050"/>
                <a:gd name="T66" fmla="*/ 1766 w 2034"/>
                <a:gd name="T67" fmla="*/ 1355 h 3050"/>
                <a:gd name="T68" fmla="*/ 1760 w 2034"/>
                <a:gd name="T69" fmla="*/ 1325 h 3050"/>
                <a:gd name="T70" fmla="*/ 1748 w 2034"/>
                <a:gd name="T71" fmla="*/ 1299 h 3050"/>
                <a:gd name="T72" fmla="*/ 1426 w 2034"/>
                <a:gd name="T73" fmla="*/ 882 h 3050"/>
                <a:gd name="T74" fmla="*/ 1407 w 2034"/>
                <a:gd name="T75" fmla="*/ 863 h 3050"/>
                <a:gd name="T76" fmla="*/ 1404 w 2034"/>
                <a:gd name="T77" fmla="*/ 869 h 3050"/>
                <a:gd name="T78" fmla="*/ 1417 w 2034"/>
                <a:gd name="T79" fmla="*/ 901 h 3050"/>
                <a:gd name="T80" fmla="*/ 1421 w 2034"/>
                <a:gd name="T81" fmla="*/ 943 h 3050"/>
                <a:gd name="T82" fmla="*/ 1640 w 2034"/>
                <a:gd name="T83" fmla="*/ 1312 h 3050"/>
                <a:gd name="T84" fmla="*/ 1655 w 2034"/>
                <a:gd name="T85" fmla="*/ 1317 h 3050"/>
                <a:gd name="T86" fmla="*/ 1665 w 2034"/>
                <a:gd name="T87" fmla="*/ 1329 h 3050"/>
                <a:gd name="T88" fmla="*/ 1667 w 2034"/>
                <a:gd name="T89" fmla="*/ 1340 h 3050"/>
                <a:gd name="T90" fmla="*/ 1663 w 2034"/>
                <a:gd name="T91" fmla="*/ 1355 h 3050"/>
                <a:gd name="T92" fmla="*/ 1651 w 2034"/>
                <a:gd name="T93" fmla="*/ 1365 h 3050"/>
                <a:gd name="T94" fmla="*/ 1366 w 2034"/>
                <a:gd name="T95" fmla="*/ 1367 h 3050"/>
                <a:gd name="T96" fmla="*/ 1366 w 2034"/>
                <a:gd name="T97" fmla="*/ 943 h 3050"/>
                <a:gd name="T98" fmla="*/ 1363 w 2034"/>
                <a:gd name="T99" fmla="*/ 918 h 3050"/>
                <a:gd name="T100" fmla="*/ 1356 w 2034"/>
                <a:gd name="T101" fmla="*/ 894 h 3050"/>
                <a:gd name="T102" fmla="*/ 1346 w 2034"/>
                <a:gd name="T103" fmla="*/ 881 h 3050"/>
                <a:gd name="T104" fmla="*/ 1318 w 2034"/>
                <a:gd name="T105" fmla="*/ 860 h 3050"/>
                <a:gd name="T106" fmla="*/ 1292 w 2034"/>
                <a:gd name="T107" fmla="*/ 852 h 3050"/>
                <a:gd name="T108" fmla="*/ 1829 w 2034"/>
                <a:gd name="T109" fmla="*/ 531 h 3050"/>
                <a:gd name="T110" fmla="*/ 1871 w 2034"/>
                <a:gd name="T111" fmla="*/ 535 h 3050"/>
                <a:gd name="T112" fmla="*/ 1927 w 2034"/>
                <a:gd name="T113" fmla="*/ 555 h 3050"/>
                <a:gd name="T114" fmla="*/ 1975 w 2034"/>
                <a:gd name="T115" fmla="*/ 590 h 3050"/>
                <a:gd name="T116" fmla="*/ 2010 w 2034"/>
                <a:gd name="T117" fmla="*/ 638 h 3050"/>
                <a:gd name="T118" fmla="*/ 2030 w 2034"/>
                <a:gd name="T119" fmla="*/ 694 h 3050"/>
                <a:gd name="T120" fmla="*/ 2034 w 2034"/>
                <a:gd name="T121" fmla="*/ 736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4" h="3050">
                  <a:moveTo>
                    <a:pt x="2034" y="736"/>
                  </a:moveTo>
                  <a:lnTo>
                    <a:pt x="2034" y="2844"/>
                  </a:lnTo>
                  <a:lnTo>
                    <a:pt x="2034" y="2844"/>
                  </a:lnTo>
                  <a:lnTo>
                    <a:pt x="2033" y="2865"/>
                  </a:lnTo>
                  <a:lnTo>
                    <a:pt x="2030" y="2885"/>
                  </a:lnTo>
                  <a:lnTo>
                    <a:pt x="2025" y="2905"/>
                  </a:lnTo>
                  <a:lnTo>
                    <a:pt x="2019" y="2924"/>
                  </a:lnTo>
                  <a:lnTo>
                    <a:pt x="2010" y="2942"/>
                  </a:lnTo>
                  <a:lnTo>
                    <a:pt x="1999" y="2959"/>
                  </a:lnTo>
                  <a:lnTo>
                    <a:pt x="1988" y="2975"/>
                  </a:lnTo>
                  <a:lnTo>
                    <a:pt x="1975" y="2989"/>
                  </a:lnTo>
                  <a:lnTo>
                    <a:pt x="1959" y="3002"/>
                  </a:lnTo>
                  <a:lnTo>
                    <a:pt x="1944" y="3015"/>
                  </a:lnTo>
                  <a:lnTo>
                    <a:pt x="1927" y="3025"/>
                  </a:lnTo>
                  <a:lnTo>
                    <a:pt x="1909" y="3033"/>
                  </a:lnTo>
                  <a:lnTo>
                    <a:pt x="1891" y="3040"/>
                  </a:lnTo>
                  <a:lnTo>
                    <a:pt x="1871" y="3046"/>
                  </a:lnTo>
                  <a:lnTo>
                    <a:pt x="1850" y="3049"/>
                  </a:lnTo>
                  <a:lnTo>
                    <a:pt x="1829" y="3050"/>
                  </a:lnTo>
                  <a:lnTo>
                    <a:pt x="204" y="3050"/>
                  </a:lnTo>
                  <a:lnTo>
                    <a:pt x="204" y="3050"/>
                  </a:lnTo>
                  <a:lnTo>
                    <a:pt x="183" y="3049"/>
                  </a:lnTo>
                  <a:lnTo>
                    <a:pt x="163" y="3046"/>
                  </a:lnTo>
                  <a:lnTo>
                    <a:pt x="143" y="3040"/>
                  </a:lnTo>
                  <a:lnTo>
                    <a:pt x="125" y="3033"/>
                  </a:lnTo>
                  <a:lnTo>
                    <a:pt x="107" y="3025"/>
                  </a:lnTo>
                  <a:lnTo>
                    <a:pt x="89" y="3015"/>
                  </a:lnTo>
                  <a:lnTo>
                    <a:pt x="74" y="3002"/>
                  </a:lnTo>
                  <a:lnTo>
                    <a:pt x="59" y="2989"/>
                  </a:lnTo>
                  <a:lnTo>
                    <a:pt x="46" y="2975"/>
                  </a:lnTo>
                  <a:lnTo>
                    <a:pt x="34" y="2959"/>
                  </a:lnTo>
                  <a:lnTo>
                    <a:pt x="24" y="2942"/>
                  </a:lnTo>
                  <a:lnTo>
                    <a:pt x="15" y="2924"/>
                  </a:lnTo>
                  <a:lnTo>
                    <a:pt x="9" y="2905"/>
                  </a:lnTo>
                  <a:lnTo>
                    <a:pt x="3" y="2885"/>
                  </a:lnTo>
                  <a:lnTo>
                    <a:pt x="1" y="2865"/>
                  </a:lnTo>
                  <a:lnTo>
                    <a:pt x="0" y="2844"/>
                  </a:lnTo>
                  <a:lnTo>
                    <a:pt x="0" y="640"/>
                  </a:lnTo>
                  <a:lnTo>
                    <a:pt x="0" y="640"/>
                  </a:lnTo>
                  <a:lnTo>
                    <a:pt x="0" y="625"/>
                  </a:lnTo>
                  <a:lnTo>
                    <a:pt x="2" y="609"/>
                  </a:lnTo>
                  <a:lnTo>
                    <a:pt x="5" y="593"/>
                  </a:lnTo>
                  <a:lnTo>
                    <a:pt x="10" y="576"/>
                  </a:lnTo>
                  <a:lnTo>
                    <a:pt x="14" y="559"/>
                  </a:lnTo>
                  <a:lnTo>
                    <a:pt x="21" y="543"/>
                  </a:lnTo>
                  <a:lnTo>
                    <a:pt x="27" y="527"/>
                  </a:lnTo>
                  <a:lnTo>
                    <a:pt x="36" y="511"/>
                  </a:lnTo>
                  <a:lnTo>
                    <a:pt x="45" y="495"/>
                  </a:lnTo>
                  <a:lnTo>
                    <a:pt x="54" y="481"/>
                  </a:lnTo>
                  <a:lnTo>
                    <a:pt x="65" y="467"/>
                  </a:lnTo>
                  <a:lnTo>
                    <a:pt x="76" y="453"/>
                  </a:lnTo>
                  <a:lnTo>
                    <a:pt x="87" y="440"/>
                  </a:lnTo>
                  <a:lnTo>
                    <a:pt x="99" y="429"/>
                  </a:lnTo>
                  <a:lnTo>
                    <a:pt x="111" y="418"/>
                  </a:lnTo>
                  <a:lnTo>
                    <a:pt x="123" y="409"/>
                  </a:lnTo>
                  <a:lnTo>
                    <a:pt x="730" y="21"/>
                  </a:lnTo>
                  <a:lnTo>
                    <a:pt x="730" y="21"/>
                  </a:lnTo>
                  <a:lnTo>
                    <a:pt x="742" y="13"/>
                  </a:lnTo>
                  <a:lnTo>
                    <a:pt x="755" y="8"/>
                  </a:lnTo>
                  <a:lnTo>
                    <a:pt x="767" y="3"/>
                  </a:lnTo>
                  <a:lnTo>
                    <a:pt x="778" y="1"/>
                  </a:lnTo>
                  <a:lnTo>
                    <a:pt x="789" y="0"/>
                  </a:lnTo>
                  <a:lnTo>
                    <a:pt x="799" y="1"/>
                  </a:lnTo>
                  <a:lnTo>
                    <a:pt x="809" y="3"/>
                  </a:lnTo>
                  <a:lnTo>
                    <a:pt x="818" y="7"/>
                  </a:lnTo>
                  <a:lnTo>
                    <a:pt x="825" y="12"/>
                  </a:lnTo>
                  <a:lnTo>
                    <a:pt x="833" y="19"/>
                  </a:lnTo>
                  <a:lnTo>
                    <a:pt x="839" y="27"/>
                  </a:lnTo>
                  <a:lnTo>
                    <a:pt x="844" y="36"/>
                  </a:lnTo>
                  <a:lnTo>
                    <a:pt x="848" y="48"/>
                  </a:lnTo>
                  <a:lnTo>
                    <a:pt x="852" y="60"/>
                  </a:lnTo>
                  <a:lnTo>
                    <a:pt x="853" y="73"/>
                  </a:lnTo>
                  <a:lnTo>
                    <a:pt x="854" y="87"/>
                  </a:lnTo>
                  <a:lnTo>
                    <a:pt x="854" y="2309"/>
                  </a:lnTo>
                  <a:lnTo>
                    <a:pt x="854" y="2309"/>
                  </a:lnTo>
                  <a:lnTo>
                    <a:pt x="853" y="2325"/>
                  </a:lnTo>
                  <a:lnTo>
                    <a:pt x="852" y="2340"/>
                  </a:lnTo>
                  <a:lnTo>
                    <a:pt x="848" y="2357"/>
                  </a:lnTo>
                  <a:lnTo>
                    <a:pt x="844" y="2373"/>
                  </a:lnTo>
                  <a:lnTo>
                    <a:pt x="839" y="2390"/>
                  </a:lnTo>
                  <a:lnTo>
                    <a:pt x="833" y="2407"/>
                  </a:lnTo>
                  <a:lnTo>
                    <a:pt x="825" y="2422"/>
                  </a:lnTo>
                  <a:lnTo>
                    <a:pt x="818" y="2439"/>
                  </a:lnTo>
                  <a:lnTo>
                    <a:pt x="809" y="2454"/>
                  </a:lnTo>
                  <a:lnTo>
                    <a:pt x="799" y="2468"/>
                  </a:lnTo>
                  <a:lnTo>
                    <a:pt x="789" y="2483"/>
                  </a:lnTo>
                  <a:lnTo>
                    <a:pt x="778" y="2496"/>
                  </a:lnTo>
                  <a:lnTo>
                    <a:pt x="767" y="2509"/>
                  </a:lnTo>
                  <a:lnTo>
                    <a:pt x="755" y="2520"/>
                  </a:lnTo>
                  <a:lnTo>
                    <a:pt x="742" y="2532"/>
                  </a:lnTo>
                  <a:lnTo>
                    <a:pt x="730" y="2540"/>
                  </a:lnTo>
                  <a:lnTo>
                    <a:pt x="155" y="2907"/>
                  </a:lnTo>
                  <a:lnTo>
                    <a:pt x="155" y="2907"/>
                  </a:lnTo>
                  <a:lnTo>
                    <a:pt x="167" y="2923"/>
                  </a:lnTo>
                  <a:lnTo>
                    <a:pt x="180" y="2937"/>
                  </a:lnTo>
                  <a:lnTo>
                    <a:pt x="193" y="2950"/>
                  </a:lnTo>
                  <a:lnTo>
                    <a:pt x="209" y="2962"/>
                  </a:lnTo>
                  <a:lnTo>
                    <a:pt x="573" y="2728"/>
                  </a:lnTo>
                  <a:lnTo>
                    <a:pt x="1767" y="2728"/>
                  </a:lnTo>
                  <a:lnTo>
                    <a:pt x="1767" y="1365"/>
                  </a:lnTo>
                  <a:lnTo>
                    <a:pt x="1767" y="1365"/>
                  </a:lnTo>
                  <a:lnTo>
                    <a:pt x="1766" y="1355"/>
                  </a:lnTo>
                  <a:lnTo>
                    <a:pt x="1765" y="1345"/>
                  </a:lnTo>
                  <a:lnTo>
                    <a:pt x="1762" y="1335"/>
                  </a:lnTo>
                  <a:lnTo>
                    <a:pt x="1760" y="1325"/>
                  </a:lnTo>
                  <a:lnTo>
                    <a:pt x="1757" y="1317"/>
                  </a:lnTo>
                  <a:lnTo>
                    <a:pt x="1752" y="1308"/>
                  </a:lnTo>
                  <a:lnTo>
                    <a:pt x="1748" y="1299"/>
                  </a:lnTo>
                  <a:lnTo>
                    <a:pt x="1744" y="1292"/>
                  </a:lnTo>
                  <a:lnTo>
                    <a:pt x="1426" y="882"/>
                  </a:lnTo>
                  <a:lnTo>
                    <a:pt x="1426" y="882"/>
                  </a:lnTo>
                  <a:lnTo>
                    <a:pt x="1421" y="876"/>
                  </a:lnTo>
                  <a:lnTo>
                    <a:pt x="1414" y="869"/>
                  </a:lnTo>
                  <a:lnTo>
                    <a:pt x="1407" y="863"/>
                  </a:lnTo>
                  <a:lnTo>
                    <a:pt x="1399" y="859"/>
                  </a:lnTo>
                  <a:lnTo>
                    <a:pt x="1399" y="859"/>
                  </a:lnTo>
                  <a:lnTo>
                    <a:pt x="1404" y="869"/>
                  </a:lnTo>
                  <a:lnTo>
                    <a:pt x="1410" y="880"/>
                  </a:lnTo>
                  <a:lnTo>
                    <a:pt x="1413" y="891"/>
                  </a:lnTo>
                  <a:lnTo>
                    <a:pt x="1417" y="901"/>
                  </a:lnTo>
                  <a:lnTo>
                    <a:pt x="1419" y="912"/>
                  </a:lnTo>
                  <a:lnTo>
                    <a:pt x="1420" y="922"/>
                  </a:lnTo>
                  <a:lnTo>
                    <a:pt x="1421" y="943"/>
                  </a:lnTo>
                  <a:lnTo>
                    <a:pt x="1421" y="1312"/>
                  </a:lnTo>
                  <a:lnTo>
                    <a:pt x="1640" y="1312"/>
                  </a:lnTo>
                  <a:lnTo>
                    <a:pt x="1640" y="1312"/>
                  </a:lnTo>
                  <a:lnTo>
                    <a:pt x="1645" y="1312"/>
                  </a:lnTo>
                  <a:lnTo>
                    <a:pt x="1651" y="1314"/>
                  </a:lnTo>
                  <a:lnTo>
                    <a:pt x="1655" y="1317"/>
                  </a:lnTo>
                  <a:lnTo>
                    <a:pt x="1660" y="1320"/>
                  </a:lnTo>
                  <a:lnTo>
                    <a:pt x="1663" y="1324"/>
                  </a:lnTo>
                  <a:lnTo>
                    <a:pt x="1665" y="1329"/>
                  </a:lnTo>
                  <a:lnTo>
                    <a:pt x="1667" y="1334"/>
                  </a:lnTo>
                  <a:lnTo>
                    <a:pt x="1667" y="1340"/>
                  </a:lnTo>
                  <a:lnTo>
                    <a:pt x="1667" y="1340"/>
                  </a:lnTo>
                  <a:lnTo>
                    <a:pt x="1667" y="1345"/>
                  </a:lnTo>
                  <a:lnTo>
                    <a:pt x="1665" y="1351"/>
                  </a:lnTo>
                  <a:lnTo>
                    <a:pt x="1663" y="1355"/>
                  </a:lnTo>
                  <a:lnTo>
                    <a:pt x="1660" y="1360"/>
                  </a:lnTo>
                  <a:lnTo>
                    <a:pt x="1655" y="1363"/>
                  </a:lnTo>
                  <a:lnTo>
                    <a:pt x="1651" y="1365"/>
                  </a:lnTo>
                  <a:lnTo>
                    <a:pt x="1645" y="1366"/>
                  </a:lnTo>
                  <a:lnTo>
                    <a:pt x="1640" y="1367"/>
                  </a:lnTo>
                  <a:lnTo>
                    <a:pt x="1366" y="1367"/>
                  </a:lnTo>
                  <a:lnTo>
                    <a:pt x="1366" y="1340"/>
                  </a:lnTo>
                  <a:lnTo>
                    <a:pt x="1366" y="1340"/>
                  </a:lnTo>
                  <a:lnTo>
                    <a:pt x="1366" y="943"/>
                  </a:lnTo>
                  <a:lnTo>
                    <a:pt x="1366" y="943"/>
                  </a:lnTo>
                  <a:lnTo>
                    <a:pt x="1365" y="926"/>
                  </a:lnTo>
                  <a:lnTo>
                    <a:pt x="1363" y="918"/>
                  </a:lnTo>
                  <a:lnTo>
                    <a:pt x="1361" y="910"/>
                  </a:lnTo>
                  <a:lnTo>
                    <a:pt x="1359" y="902"/>
                  </a:lnTo>
                  <a:lnTo>
                    <a:pt x="1356" y="894"/>
                  </a:lnTo>
                  <a:lnTo>
                    <a:pt x="1351" y="888"/>
                  </a:lnTo>
                  <a:lnTo>
                    <a:pt x="1346" y="881"/>
                  </a:lnTo>
                  <a:lnTo>
                    <a:pt x="1346" y="881"/>
                  </a:lnTo>
                  <a:lnTo>
                    <a:pt x="1337" y="872"/>
                  </a:lnTo>
                  <a:lnTo>
                    <a:pt x="1325" y="864"/>
                  </a:lnTo>
                  <a:lnTo>
                    <a:pt x="1318" y="860"/>
                  </a:lnTo>
                  <a:lnTo>
                    <a:pt x="1310" y="858"/>
                  </a:lnTo>
                  <a:lnTo>
                    <a:pt x="1302" y="855"/>
                  </a:lnTo>
                  <a:lnTo>
                    <a:pt x="1292" y="852"/>
                  </a:lnTo>
                  <a:lnTo>
                    <a:pt x="926" y="852"/>
                  </a:lnTo>
                  <a:lnTo>
                    <a:pt x="926" y="531"/>
                  </a:lnTo>
                  <a:lnTo>
                    <a:pt x="1829" y="531"/>
                  </a:lnTo>
                  <a:lnTo>
                    <a:pt x="1829" y="531"/>
                  </a:lnTo>
                  <a:lnTo>
                    <a:pt x="1850" y="532"/>
                  </a:lnTo>
                  <a:lnTo>
                    <a:pt x="1871" y="535"/>
                  </a:lnTo>
                  <a:lnTo>
                    <a:pt x="1891" y="539"/>
                  </a:lnTo>
                  <a:lnTo>
                    <a:pt x="1909" y="547"/>
                  </a:lnTo>
                  <a:lnTo>
                    <a:pt x="1927" y="555"/>
                  </a:lnTo>
                  <a:lnTo>
                    <a:pt x="1944" y="566"/>
                  </a:lnTo>
                  <a:lnTo>
                    <a:pt x="1959" y="577"/>
                  </a:lnTo>
                  <a:lnTo>
                    <a:pt x="1975" y="590"/>
                  </a:lnTo>
                  <a:lnTo>
                    <a:pt x="1988" y="606"/>
                  </a:lnTo>
                  <a:lnTo>
                    <a:pt x="1999" y="621"/>
                  </a:lnTo>
                  <a:lnTo>
                    <a:pt x="2010" y="638"/>
                  </a:lnTo>
                  <a:lnTo>
                    <a:pt x="2019" y="656"/>
                  </a:lnTo>
                  <a:lnTo>
                    <a:pt x="2025" y="675"/>
                  </a:lnTo>
                  <a:lnTo>
                    <a:pt x="2030" y="694"/>
                  </a:lnTo>
                  <a:lnTo>
                    <a:pt x="2033" y="715"/>
                  </a:lnTo>
                  <a:lnTo>
                    <a:pt x="2034" y="736"/>
                  </a:lnTo>
                  <a:lnTo>
                    <a:pt x="2034" y="736"/>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cxnSp>
        <p:nvCxnSpPr>
          <p:cNvPr id="22" name="Łącznik prosty 21">
            <a:extLst>
              <a:ext uri="{FF2B5EF4-FFF2-40B4-BE49-F238E27FC236}">
                <a16:creationId xmlns:a16="http://schemas.microsoft.com/office/drawing/2014/main" id="{B03F0261-3282-480F-AB21-C0D4C8368110}"/>
              </a:ext>
            </a:extLst>
          </p:cNvPr>
          <p:cNvCxnSpPr/>
          <p:nvPr/>
        </p:nvCxnSpPr>
        <p:spPr>
          <a:xfrm>
            <a:off x="6620465" y="1500584"/>
            <a:ext cx="1440000" cy="0"/>
          </a:xfrm>
          <a:prstGeom prst="line">
            <a:avLst/>
          </a:prstGeom>
          <a:ln w="3175">
            <a:gradFill flip="none" rotWithShape="1">
              <a:gsLst>
                <a:gs pos="15000">
                  <a:srgbClr val="83BD0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3" name="pole tekstowe 22">
            <a:extLst>
              <a:ext uri="{FF2B5EF4-FFF2-40B4-BE49-F238E27FC236}">
                <a16:creationId xmlns:a16="http://schemas.microsoft.com/office/drawing/2014/main" id="{E8906B83-8D29-476F-BA2D-4A39D205AE25}"/>
              </a:ext>
            </a:extLst>
          </p:cNvPr>
          <p:cNvSpPr txBox="1"/>
          <p:nvPr/>
        </p:nvSpPr>
        <p:spPr>
          <a:xfrm>
            <a:off x="6565620" y="1248557"/>
            <a:ext cx="1051891" cy="246221"/>
          </a:xfrm>
          <a:prstGeom prst="rect">
            <a:avLst/>
          </a:prstGeom>
          <a:solidFill>
            <a:schemeClr val="bg1"/>
          </a:solidFill>
        </p:spPr>
        <p:txBody>
          <a:bodyPr wrap="none" rtlCol="0">
            <a:spAutoFit/>
          </a:bodyPr>
          <a:lstStyle/>
          <a:p>
            <a:r>
              <a:rPr lang="pl-PL" sz="1000"/>
              <a:t>wykształcenie</a:t>
            </a:r>
          </a:p>
        </p:txBody>
      </p:sp>
      <p:grpSp>
        <p:nvGrpSpPr>
          <p:cNvPr id="34" name="Grupa 33">
            <a:extLst>
              <a:ext uri="{FF2B5EF4-FFF2-40B4-BE49-F238E27FC236}">
                <a16:creationId xmlns:a16="http://schemas.microsoft.com/office/drawing/2014/main" id="{6BF18769-E2D5-47C3-BA31-6F4BA2D9C0A8}"/>
              </a:ext>
            </a:extLst>
          </p:cNvPr>
          <p:cNvGrpSpPr/>
          <p:nvPr/>
        </p:nvGrpSpPr>
        <p:grpSpPr>
          <a:xfrm>
            <a:off x="4233818" y="2190219"/>
            <a:ext cx="374182" cy="450714"/>
            <a:chOff x="6299205" y="3543307"/>
            <a:chExt cx="558800" cy="673091"/>
          </a:xfrm>
          <a:solidFill>
            <a:schemeClr val="bg1">
              <a:lumMod val="75000"/>
            </a:schemeClr>
          </a:solidFill>
        </p:grpSpPr>
        <p:sp>
          <p:nvSpPr>
            <p:cNvPr id="39" name="Freeform 32">
              <a:extLst>
                <a:ext uri="{FF2B5EF4-FFF2-40B4-BE49-F238E27FC236}">
                  <a16:creationId xmlns:a16="http://schemas.microsoft.com/office/drawing/2014/main" id="{3CBEB295-7807-41FB-9DF3-91F323F94657}"/>
                </a:ext>
              </a:extLst>
            </p:cNvPr>
            <p:cNvSpPr>
              <a:spLocks/>
            </p:cNvSpPr>
            <p:nvPr/>
          </p:nvSpPr>
          <p:spPr bwMode="auto">
            <a:xfrm>
              <a:off x="6334125" y="3989384"/>
              <a:ext cx="488951" cy="171449"/>
            </a:xfrm>
            <a:custGeom>
              <a:avLst/>
              <a:gdLst>
                <a:gd name="T0" fmla="*/ 2156 w 2156"/>
                <a:gd name="T1" fmla="*/ 754 h 754"/>
                <a:gd name="T2" fmla="*/ 0 w 2156"/>
                <a:gd name="T3" fmla="*/ 280 h 754"/>
                <a:gd name="T4" fmla="*/ 17 w 2156"/>
                <a:gd name="T5" fmla="*/ 281 h 754"/>
                <a:gd name="T6" fmla="*/ 49 w 2156"/>
                <a:gd name="T7" fmla="*/ 279 h 754"/>
                <a:gd name="T8" fmla="*/ 82 w 2156"/>
                <a:gd name="T9" fmla="*/ 270 h 754"/>
                <a:gd name="T10" fmla="*/ 111 w 2156"/>
                <a:gd name="T11" fmla="*/ 254 h 754"/>
                <a:gd name="T12" fmla="*/ 141 w 2156"/>
                <a:gd name="T13" fmla="*/ 230 h 754"/>
                <a:gd name="T14" fmla="*/ 170 w 2156"/>
                <a:gd name="T15" fmla="*/ 207 h 754"/>
                <a:gd name="T16" fmla="*/ 198 w 2156"/>
                <a:gd name="T17" fmla="*/ 187 h 754"/>
                <a:gd name="T18" fmla="*/ 231 w 2156"/>
                <a:gd name="T19" fmla="*/ 171 h 754"/>
                <a:gd name="T20" fmla="*/ 266 w 2156"/>
                <a:gd name="T21" fmla="*/ 163 h 754"/>
                <a:gd name="T22" fmla="*/ 286 w 2156"/>
                <a:gd name="T23" fmla="*/ 162 h 754"/>
                <a:gd name="T24" fmla="*/ 308 w 2156"/>
                <a:gd name="T25" fmla="*/ 164 h 754"/>
                <a:gd name="T26" fmla="*/ 332 w 2156"/>
                <a:gd name="T27" fmla="*/ 169 h 754"/>
                <a:gd name="T28" fmla="*/ 358 w 2156"/>
                <a:gd name="T29" fmla="*/ 176 h 754"/>
                <a:gd name="T30" fmla="*/ 417 w 2156"/>
                <a:gd name="T31" fmla="*/ 204 h 754"/>
                <a:gd name="T32" fmla="*/ 486 w 2156"/>
                <a:gd name="T33" fmla="*/ 246 h 754"/>
                <a:gd name="T34" fmla="*/ 521 w 2156"/>
                <a:gd name="T35" fmla="*/ 268 h 754"/>
                <a:gd name="T36" fmla="*/ 585 w 2156"/>
                <a:gd name="T37" fmla="*/ 304 h 754"/>
                <a:gd name="T38" fmla="*/ 646 w 2156"/>
                <a:gd name="T39" fmla="*/ 332 h 754"/>
                <a:gd name="T40" fmla="*/ 702 w 2156"/>
                <a:gd name="T41" fmla="*/ 349 h 754"/>
                <a:gd name="T42" fmla="*/ 756 w 2156"/>
                <a:gd name="T43" fmla="*/ 360 h 754"/>
                <a:gd name="T44" fmla="*/ 806 w 2156"/>
                <a:gd name="T45" fmla="*/ 362 h 754"/>
                <a:gd name="T46" fmla="*/ 852 w 2156"/>
                <a:gd name="T47" fmla="*/ 358 h 754"/>
                <a:gd name="T48" fmla="*/ 896 w 2156"/>
                <a:gd name="T49" fmla="*/ 347 h 754"/>
                <a:gd name="T50" fmla="*/ 937 w 2156"/>
                <a:gd name="T51" fmla="*/ 332 h 754"/>
                <a:gd name="T52" fmla="*/ 976 w 2156"/>
                <a:gd name="T53" fmla="*/ 312 h 754"/>
                <a:gd name="T54" fmla="*/ 1013 w 2156"/>
                <a:gd name="T55" fmla="*/ 288 h 754"/>
                <a:gd name="T56" fmla="*/ 1047 w 2156"/>
                <a:gd name="T57" fmla="*/ 260 h 754"/>
                <a:gd name="T58" fmla="*/ 1095 w 2156"/>
                <a:gd name="T59" fmla="*/ 216 h 754"/>
                <a:gd name="T60" fmla="*/ 1154 w 2156"/>
                <a:gd name="T61" fmla="*/ 152 h 754"/>
                <a:gd name="T62" fmla="*/ 1214 w 2156"/>
                <a:gd name="T63" fmla="*/ 84 h 754"/>
                <a:gd name="T64" fmla="*/ 1232 w 2156"/>
                <a:gd name="T65" fmla="*/ 66 h 754"/>
                <a:gd name="T66" fmla="*/ 1264 w 2156"/>
                <a:gd name="T67" fmla="*/ 36 h 754"/>
                <a:gd name="T68" fmla="*/ 1294 w 2156"/>
                <a:gd name="T69" fmla="*/ 15 h 754"/>
                <a:gd name="T70" fmla="*/ 1320 w 2156"/>
                <a:gd name="T71" fmla="*/ 4 h 754"/>
                <a:gd name="T72" fmla="*/ 1331 w 2156"/>
                <a:gd name="T73" fmla="*/ 2 h 754"/>
                <a:gd name="T74" fmla="*/ 1348 w 2156"/>
                <a:gd name="T75" fmla="*/ 4 h 754"/>
                <a:gd name="T76" fmla="*/ 1366 w 2156"/>
                <a:gd name="T77" fmla="*/ 12 h 754"/>
                <a:gd name="T78" fmla="*/ 1385 w 2156"/>
                <a:gd name="T79" fmla="*/ 23 h 754"/>
                <a:gd name="T80" fmla="*/ 1426 w 2156"/>
                <a:gd name="T81" fmla="*/ 56 h 754"/>
                <a:gd name="T82" fmla="*/ 1487 w 2156"/>
                <a:gd name="T83" fmla="*/ 116 h 754"/>
                <a:gd name="T84" fmla="*/ 1517 w 2156"/>
                <a:gd name="T85" fmla="*/ 145 h 754"/>
                <a:gd name="T86" fmla="*/ 1562 w 2156"/>
                <a:gd name="T87" fmla="*/ 188 h 754"/>
                <a:gd name="T88" fmla="*/ 1594 w 2156"/>
                <a:gd name="T89" fmla="*/ 214 h 754"/>
                <a:gd name="T90" fmla="*/ 1629 w 2156"/>
                <a:gd name="T91" fmla="*/ 237 h 754"/>
                <a:gd name="T92" fmla="*/ 1666 w 2156"/>
                <a:gd name="T93" fmla="*/ 257 h 754"/>
                <a:gd name="T94" fmla="*/ 1704 w 2156"/>
                <a:gd name="T95" fmla="*/ 271 h 754"/>
                <a:gd name="T96" fmla="*/ 1745 w 2156"/>
                <a:gd name="T97" fmla="*/ 278 h 754"/>
                <a:gd name="T98" fmla="*/ 1767 w 2156"/>
                <a:gd name="T99" fmla="*/ 279 h 754"/>
                <a:gd name="T100" fmla="*/ 1794 w 2156"/>
                <a:gd name="T101" fmla="*/ 278 h 754"/>
                <a:gd name="T102" fmla="*/ 1819 w 2156"/>
                <a:gd name="T103" fmla="*/ 274 h 754"/>
                <a:gd name="T104" fmla="*/ 1843 w 2156"/>
                <a:gd name="T105" fmla="*/ 267 h 754"/>
                <a:gd name="T106" fmla="*/ 1868 w 2156"/>
                <a:gd name="T107" fmla="*/ 257 h 754"/>
                <a:gd name="T108" fmla="*/ 1892 w 2156"/>
                <a:gd name="T109" fmla="*/ 245 h 754"/>
                <a:gd name="T110" fmla="*/ 1915 w 2156"/>
                <a:gd name="T111" fmla="*/ 230 h 754"/>
                <a:gd name="T112" fmla="*/ 1960 w 2156"/>
                <a:gd name="T113" fmla="*/ 191 h 754"/>
                <a:gd name="T114" fmla="*/ 2098 w 2156"/>
                <a:gd name="T115" fmla="*/ 57 h 754"/>
                <a:gd name="T116" fmla="*/ 2156 w 2156"/>
                <a:gd name="T1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6" h="754">
                  <a:moveTo>
                    <a:pt x="2156" y="0"/>
                  </a:moveTo>
                  <a:lnTo>
                    <a:pt x="2156" y="754"/>
                  </a:lnTo>
                  <a:lnTo>
                    <a:pt x="0" y="754"/>
                  </a:lnTo>
                  <a:lnTo>
                    <a:pt x="0" y="280"/>
                  </a:lnTo>
                  <a:lnTo>
                    <a:pt x="0" y="280"/>
                  </a:lnTo>
                  <a:lnTo>
                    <a:pt x="17" y="281"/>
                  </a:lnTo>
                  <a:lnTo>
                    <a:pt x="32" y="281"/>
                  </a:lnTo>
                  <a:lnTo>
                    <a:pt x="49" y="279"/>
                  </a:lnTo>
                  <a:lnTo>
                    <a:pt x="66" y="275"/>
                  </a:lnTo>
                  <a:lnTo>
                    <a:pt x="82" y="270"/>
                  </a:lnTo>
                  <a:lnTo>
                    <a:pt x="96" y="262"/>
                  </a:lnTo>
                  <a:lnTo>
                    <a:pt x="111" y="254"/>
                  </a:lnTo>
                  <a:lnTo>
                    <a:pt x="125" y="244"/>
                  </a:lnTo>
                  <a:lnTo>
                    <a:pt x="141" y="230"/>
                  </a:lnTo>
                  <a:lnTo>
                    <a:pt x="141" y="230"/>
                  </a:lnTo>
                  <a:lnTo>
                    <a:pt x="170" y="207"/>
                  </a:lnTo>
                  <a:lnTo>
                    <a:pt x="183" y="196"/>
                  </a:lnTo>
                  <a:lnTo>
                    <a:pt x="198" y="187"/>
                  </a:lnTo>
                  <a:lnTo>
                    <a:pt x="214" y="179"/>
                  </a:lnTo>
                  <a:lnTo>
                    <a:pt x="231" y="171"/>
                  </a:lnTo>
                  <a:lnTo>
                    <a:pt x="247" y="166"/>
                  </a:lnTo>
                  <a:lnTo>
                    <a:pt x="266" y="163"/>
                  </a:lnTo>
                  <a:lnTo>
                    <a:pt x="277" y="162"/>
                  </a:lnTo>
                  <a:lnTo>
                    <a:pt x="286" y="162"/>
                  </a:lnTo>
                  <a:lnTo>
                    <a:pt x="298" y="163"/>
                  </a:lnTo>
                  <a:lnTo>
                    <a:pt x="308" y="164"/>
                  </a:lnTo>
                  <a:lnTo>
                    <a:pt x="320" y="166"/>
                  </a:lnTo>
                  <a:lnTo>
                    <a:pt x="332" y="169"/>
                  </a:lnTo>
                  <a:lnTo>
                    <a:pt x="345" y="172"/>
                  </a:lnTo>
                  <a:lnTo>
                    <a:pt x="358" y="176"/>
                  </a:lnTo>
                  <a:lnTo>
                    <a:pt x="387" y="188"/>
                  </a:lnTo>
                  <a:lnTo>
                    <a:pt x="417" y="204"/>
                  </a:lnTo>
                  <a:lnTo>
                    <a:pt x="451" y="223"/>
                  </a:lnTo>
                  <a:lnTo>
                    <a:pt x="486" y="246"/>
                  </a:lnTo>
                  <a:lnTo>
                    <a:pt x="486" y="246"/>
                  </a:lnTo>
                  <a:lnTo>
                    <a:pt x="521" y="268"/>
                  </a:lnTo>
                  <a:lnTo>
                    <a:pt x="553" y="288"/>
                  </a:lnTo>
                  <a:lnTo>
                    <a:pt x="585" y="304"/>
                  </a:lnTo>
                  <a:lnTo>
                    <a:pt x="616" y="319"/>
                  </a:lnTo>
                  <a:lnTo>
                    <a:pt x="646" y="332"/>
                  </a:lnTo>
                  <a:lnTo>
                    <a:pt x="675" y="342"/>
                  </a:lnTo>
                  <a:lnTo>
                    <a:pt x="702" y="349"/>
                  </a:lnTo>
                  <a:lnTo>
                    <a:pt x="730" y="356"/>
                  </a:lnTo>
                  <a:lnTo>
                    <a:pt x="756" y="360"/>
                  </a:lnTo>
                  <a:lnTo>
                    <a:pt x="781" y="362"/>
                  </a:lnTo>
                  <a:lnTo>
                    <a:pt x="806" y="362"/>
                  </a:lnTo>
                  <a:lnTo>
                    <a:pt x="829" y="361"/>
                  </a:lnTo>
                  <a:lnTo>
                    <a:pt x="852" y="358"/>
                  </a:lnTo>
                  <a:lnTo>
                    <a:pt x="875" y="354"/>
                  </a:lnTo>
                  <a:lnTo>
                    <a:pt x="896" y="347"/>
                  </a:lnTo>
                  <a:lnTo>
                    <a:pt x="917" y="340"/>
                  </a:lnTo>
                  <a:lnTo>
                    <a:pt x="937" y="332"/>
                  </a:lnTo>
                  <a:lnTo>
                    <a:pt x="957" y="322"/>
                  </a:lnTo>
                  <a:lnTo>
                    <a:pt x="976" y="312"/>
                  </a:lnTo>
                  <a:lnTo>
                    <a:pt x="995" y="300"/>
                  </a:lnTo>
                  <a:lnTo>
                    <a:pt x="1013" y="288"/>
                  </a:lnTo>
                  <a:lnTo>
                    <a:pt x="1030" y="274"/>
                  </a:lnTo>
                  <a:lnTo>
                    <a:pt x="1047" y="260"/>
                  </a:lnTo>
                  <a:lnTo>
                    <a:pt x="1064" y="247"/>
                  </a:lnTo>
                  <a:lnTo>
                    <a:pt x="1095" y="216"/>
                  </a:lnTo>
                  <a:lnTo>
                    <a:pt x="1126" y="185"/>
                  </a:lnTo>
                  <a:lnTo>
                    <a:pt x="1154" y="152"/>
                  </a:lnTo>
                  <a:lnTo>
                    <a:pt x="1182" y="121"/>
                  </a:lnTo>
                  <a:lnTo>
                    <a:pt x="1214" y="84"/>
                  </a:lnTo>
                  <a:lnTo>
                    <a:pt x="1214" y="84"/>
                  </a:lnTo>
                  <a:lnTo>
                    <a:pt x="1232" y="66"/>
                  </a:lnTo>
                  <a:lnTo>
                    <a:pt x="1247" y="50"/>
                  </a:lnTo>
                  <a:lnTo>
                    <a:pt x="1264" y="36"/>
                  </a:lnTo>
                  <a:lnTo>
                    <a:pt x="1279" y="24"/>
                  </a:lnTo>
                  <a:lnTo>
                    <a:pt x="1294" y="15"/>
                  </a:lnTo>
                  <a:lnTo>
                    <a:pt x="1307" y="9"/>
                  </a:lnTo>
                  <a:lnTo>
                    <a:pt x="1320" y="4"/>
                  </a:lnTo>
                  <a:lnTo>
                    <a:pt x="1331" y="2"/>
                  </a:lnTo>
                  <a:lnTo>
                    <a:pt x="1331" y="2"/>
                  </a:lnTo>
                  <a:lnTo>
                    <a:pt x="1340" y="3"/>
                  </a:lnTo>
                  <a:lnTo>
                    <a:pt x="1348" y="4"/>
                  </a:lnTo>
                  <a:lnTo>
                    <a:pt x="1356" y="8"/>
                  </a:lnTo>
                  <a:lnTo>
                    <a:pt x="1366" y="12"/>
                  </a:lnTo>
                  <a:lnTo>
                    <a:pt x="1375" y="17"/>
                  </a:lnTo>
                  <a:lnTo>
                    <a:pt x="1385" y="23"/>
                  </a:lnTo>
                  <a:lnTo>
                    <a:pt x="1406" y="39"/>
                  </a:lnTo>
                  <a:lnTo>
                    <a:pt x="1426" y="56"/>
                  </a:lnTo>
                  <a:lnTo>
                    <a:pt x="1447" y="76"/>
                  </a:lnTo>
                  <a:lnTo>
                    <a:pt x="1487" y="116"/>
                  </a:lnTo>
                  <a:lnTo>
                    <a:pt x="1487" y="116"/>
                  </a:lnTo>
                  <a:lnTo>
                    <a:pt x="1517" y="145"/>
                  </a:lnTo>
                  <a:lnTo>
                    <a:pt x="1546" y="174"/>
                  </a:lnTo>
                  <a:lnTo>
                    <a:pt x="1562" y="188"/>
                  </a:lnTo>
                  <a:lnTo>
                    <a:pt x="1579" y="202"/>
                  </a:lnTo>
                  <a:lnTo>
                    <a:pt x="1594" y="214"/>
                  </a:lnTo>
                  <a:lnTo>
                    <a:pt x="1611" y="227"/>
                  </a:lnTo>
                  <a:lnTo>
                    <a:pt x="1629" y="237"/>
                  </a:lnTo>
                  <a:lnTo>
                    <a:pt x="1647" y="248"/>
                  </a:lnTo>
                  <a:lnTo>
                    <a:pt x="1666" y="257"/>
                  </a:lnTo>
                  <a:lnTo>
                    <a:pt x="1685" y="265"/>
                  </a:lnTo>
                  <a:lnTo>
                    <a:pt x="1704" y="271"/>
                  </a:lnTo>
                  <a:lnTo>
                    <a:pt x="1724" y="276"/>
                  </a:lnTo>
                  <a:lnTo>
                    <a:pt x="1745" y="278"/>
                  </a:lnTo>
                  <a:lnTo>
                    <a:pt x="1767" y="279"/>
                  </a:lnTo>
                  <a:lnTo>
                    <a:pt x="1767" y="279"/>
                  </a:lnTo>
                  <a:lnTo>
                    <a:pt x="1780" y="279"/>
                  </a:lnTo>
                  <a:lnTo>
                    <a:pt x="1794" y="278"/>
                  </a:lnTo>
                  <a:lnTo>
                    <a:pt x="1806" y="276"/>
                  </a:lnTo>
                  <a:lnTo>
                    <a:pt x="1819" y="274"/>
                  </a:lnTo>
                  <a:lnTo>
                    <a:pt x="1831" y="271"/>
                  </a:lnTo>
                  <a:lnTo>
                    <a:pt x="1843" y="267"/>
                  </a:lnTo>
                  <a:lnTo>
                    <a:pt x="1855" y="262"/>
                  </a:lnTo>
                  <a:lnTo>
                    <a:pt x="1868" y="257"/>
                  </a:lnTo>
                  <a:lnTo>
                    <a:pt x="1880" y="252"/>
                  </a:lnTo>
                  <a:lnTo>
                    <a:pt x="1892" y="245"/>
                  </a:lnTo>
                  <a:lnTo>
                    <a:pt x="1904" y="237"/>
                  </a:lnTo>
                  <a:lnTo>
                    <a:pt x="1915" y="230"/>
                  </a:lnTo>
                  <a:lnTo>
                    <a:pt x="1938" y="212"/>
                  </a:lnTo>
                  <a:lnTo>
                    <a:pt x="1960" y="191"/>
                  </a:lnTo>
                  <a:lnTo>
                    <a:pt x="2098" y="57"/>
                  </a:lnTo>
                  <a:lnTo>
                    <a:pt x="2098" y="57"/>
                  </a:lnTo>
                  <a:lnTo>
                    <a:pt x="2156" y="0"/>
                  </a:lnTo>
                  <a:lnTo>
                    <a:pt x="2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0" name="Freeform 33">
              <a:extLst>
                <a:ext uri="{FF2B5EF4-FFF2-40B4-BE49-F238E27FC236}">
                  <a16:creationId xmlns:a16="http://schemas.microsoft.com/office/drawing/2014/main" id="{C9546761-7809-4C11-8E52-EAC016213D17}"/>
                </a:ext>
              </a:extLst>
            </p:cNvPr>
            <p:cNvSpPr>
              <a:spLocks/>
            </p:cNvSpPr>
            <p:nvPr/>
          </p:nvSpPr>
          <p:spPr bwMode="auto">
            <a:xfrm>
              <a:off x="6299205" y="4184649"/>
              <a:ext cx="558800" cy="31749"/>
            </a:xfrm>
            <a:custGeom>
              <a:avLst/>
              <a:gdLst>
                <a:gd name="T0" fmla="*/ 81 w 2461"/>
                <a:gd name="T1" fmla="*/ 0 h 143"/>
                <a:gd name="T2" fmla="*/ 73 w 2461"/>
                <a:gd name="T3" fmla="*/ 1 h 143"/>
                <a:gd name="T4" fmla="*/ 57 w 2461"/>
                <a:gd name="T5" fmla="*/ 3 h 143"/>
                <a:gd name="T6" fmla="*/ 43 w 2461"/>
                <a:gd name="T7" fmla="*/ 8 h 143"/>
                <a:gd name="T8" fmla="*/ 29 w 2461"/>
                <a:gd name="T9" fmla="*/ 17 h 143"/>
                <a:gd name="T10" fmla="*/ 19 w 2461"/>
                <a:gd name="T11" fmla="*/ 26 h 143"/>
                <a:gd name="T12" fmla="*/ 9 w 2461"/>
                <a:gd name="T13" fmla="*/ 38 h 143"/>
                <a:gd name="T14" fmla="*/ 3 w 2461"/>
                <a:gd name="T15" fmla="*/ 50 h 143"/>
                <a:gd name="T16" fmla="*/ 0 w 2461"/>
                <a:gd name="T17" fmla="*/ 64 h 143"/>
                <a:gd name="T18" fmla="*/ 0 w 2461"/>
                <a:gd name="T19" fmla="*/ 71 h 143"/>
                <a:gd name="T20" fmla="*/ 2 w 2461"/>
                <a:gd name="T21" fmla="*/ 86 h 143"/>
                <a:gd name="T22" fmla="*/ 6 w 2461"/>
                <a:gd name="T23" fmla="*/ 99 h 143"/>
                <a:gd name="T24" fmla="*/ 14 w 2461"/>
                <a:gd name="T25" fmla="*/ 111 h 143"/>
                <a:gd name="T26" fmla="*/ 24 w 2461"/>
                <a:gd name="T27" fmla="*/ 122 h 143"/>
                <a:gd name="T28" fmla="*/ 36 w 2461"/>
                <a:gd name="T29" fmla="*/ 130 h 143"/>
                <a:gd name="T30" fmla="*/ 49 w 2461"/>
                <a:gd name="T31" fmla="*/ 136 h 143"/>
                <a:gd name="T32" fmla="*/ 65 w 2461"/>
                <a:gd name="T33" fmla="*/ 141 h 143"/>
                <a:gd name="T34" fmla="*/ 81 w 2461"/>
                <a:gd name="T35" fmla="*/ 143 h 143"/>
                <a:gd name="T36" fmla="*/ 2381 w 2461"/>
                <a:gd name="T37" fmla="*/ 143 h 143"/>
                <a:gd name="T38" fmla="*/ 2396 w 2461"/>
                <a:gd name="T39" fmla="*/ 141 h 143"/>
                <a:gd name="T40" fmla="*/ 2412 w 2461"/>
                <a:gd name="T41" fmla="*/ 136 h 143"/>
                <a:gd name="T42" fmla="*/ 2426 w 2461"/>
                <a:gd name="T43" fmla="*/ 130 h 143"/>
                <a:gd name="T44" fmla="*/ 2438 w 2461"/>
                <a:gd name="T45" fmla="*/ 122 h 143"/>
                <a:gd name="T46" fmla="*/ 2448 w 2461"/>
                <a:gd name="T47" fmla="*/ 111 h 143"/>
                <a:gd name="T48" fmla="*/ 2455 w 2461"/>
                <a:gd name="T49" fmla="*/ 99 h 143"/>
                <a:gd name="T50" fmla="*/ 2460 w 2461"/>
                <a:gd name="T51" fmla="*/ 86 h 143"/>
                <a:gd name="T52" fmla="*/ 2461 w 2461"/>
                <a:gd name="T53" fmla="*/ 71 h 143"/>
                <a:gd name="T54" fmla="*/ 2461 w 2461"/>
                <a:gd name="T55" fmla="*/ 64 h 143"/>
                <a:gd name="T56" fmla="*/ 2458 w 2461"/>
                <a:gd name="T57" fmla="*/ 50 h 143"/>
                <a:gd name="T58" fmla="*/ 2452 w 2461"/>
                <a:gd name="T59" fmla="*/ 38 h 143"/>
                <a:gd name="T60" fmla="*/ 2443 w 2461"/>
                <a:gd name="T61" fmla="*/ 26 h 143"/>
                <a:gd name="T62" fmla="*/ 2432 w 2461"/>
                <a:gd name="T63" fmla="*/ 17 h 143"/>
                <a:gd name="T64" fmla="*/ 2419 w 2461"/>
                <a:gd name="T65" fmla="*/ 8 h 143"/>
                <a:gd name="T66" fmla="*/ 2405 w 2461"/>
                <a:gd name="T67" fmla="*/ 3 h 143"/>
                <a:gd name="T68" fmla="*/ 2389 w 2461"/>
                <a:gd name="T69" fmla="*/ 1 h 143"/>
                <a:gd name="T70" fmla="*/ 2381 w 2461"/>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1" h="143">
                  <a:moveTo>
                    <a:pt x="2381" y="0"/>
                  </a:moveTo>
                  <a:lnTo>
                    <a:pt x="81" y="0"/>
                  </a:lnTo>
                  <a:lnTo>
                    <a:pt x="81" y="0"/>
                  </a:lnTo>
                  <a:lnTo>
                    <a:pt x="73" y="1"/>
                  </a:lnTo>
                  <a:lnTo>
                    <a:pt x="65" y="2"/>
                  </a:lnTo>
                  <a:lnTo>
                    <a:pt x="57" y="3"/>
                  </a:lnTo>
                  <a:lnTo>
                    <a:pt x="49" y="6"/>
                  </a:lnTo>
                  <a:lnTo>
                    <a:pt x="43" y="8"/>
                  </a:lnTo>
                  <a:lnTo>
                    <a:pt x="36" y="13"/>
                  </a:lnTo>
                  <a:lnTo>
                    <a:pt x="29" y="17"/>
                  </a:lnTo>
                  <a:lnTo>
                    <a:pt x="24" y="21"/>
                  </a:lnTo>
                  <a:lnTo>
                    <a:pt x="19" y="26"/>
                  </a:lnTo>
                  <a:lnTo>
                    <a:pt x="14" y="32"/>
                  </a:lnTo>
                  <a:lnTo>
                    <a:pt x="9" y="38"/>
                  </a:lnTo>
                  <a:lnTo>
                    <a:pt x="6" y="44"/>
                  </a:lnTo>
                  <a:lnTo>
                    <a:pt x="3" y="50"/>
                  </a:lnTo>
                  <a:lnTo>
                    <a:pt x="2" y="57"/>
                  </a:lnTo>
                  <a:lnTo>
                    <a:pt x="0" y="64"/>
                  </a:lnTo>
                  <a:lnTo>
                    <a:pt x="0" y="71"/>
                  </a:lnTo>
                  <a:lnTo>
                    <a:pt x="0" y="71"/>
                  </a:lnTo>
                  <a:lnTo>
                    <a:pt x="0" y="79"/>
                  </a:lnTo>
                  <a:lnTo>
                    <a:pt x="2" y="86"/>
                  </a:lnTo>
                  <a:lnTo>
                    <a:pt x="3" y="92"/>
                  </a:lnTo>
                  <a:lnTo>
                    <a:pt x="6" y="99"/>
                  </a:lnTo>
                  <a:lnTo>
                    <a:pt x="9" y="105"/>
                  </a:lnTo>
                  <a:lnTo>
                    <a:pt x="14" y="111"/>
                  </a:lnTo>
                  <a:lnTo>
                    <a:pt x="19" y="117"/>
                  </a:lnTo>
                  <a:lnTo>
                    <a:pt x="24" y="122"/>
                  </a:lnTo>
                  <a:lnTo>
                    <a:pt x="29" y="126"/>
                  </a:lnTo>
                  <a:lnTo>
                    <a:pt x="36" y="130"/>
                  </a:lnTo>
                  <a:lnTo>
                    <a:pt x="43" y="133"/>
                  </a:lnTo>
                  <a:lnTo>
                    <a:pt x="49" y="136"/>
                  </a:lnTo>
                  <a:lnTo>
                    <a:pt x="57" y="140"/>
                  </a:lnTo>
                  <a:lnTo>
                    <a:pt x="65" y="141"/>
                  </a:lnTo>
                  <a:lnTo>
                    <a:pt x="73" y="142"/>
                  </a:lnTo>
                  <a:lnTo>
                    <a:pt x="81" y="143"/>
                  </a:lnTo>
                  <a:lnTo>
                    <a:pt x="2381" y="143"/>
                  </a:lnTo>
                  <a:lnTo>
                    <a:pt x="2381" y="143"/>
                  </a:lnTo>
                  <a:lnTo>
                    <a:pt x="2389" y="142"/>
                  </a:lnTo>
                  <a:lnTo>
                    <a:pt x="2396" y="141"/>
                  </a:lnTo>
                  <a:lnTo>
                    <a:pt x="2405" y="140"/>
                  </a:lnTo>
                  <a:lnTo>
                    <a:pt x="2412" y="136"/>
                  </a:lnTo>
                  <a:lnTo>
                    <a:pt x="2419" y="133"/>
                  </a:lnTo>
                  <a:lnTo>
                    <a:pt x="2426" y="130"/>
                  </a:lnTo>
                  <a:lnTo>
                    <a:pt x="2432" y="126"/>
                  </a:lnTo>
                  <a:lnTo>
                    <a:pt x="2438" y="122"/>
                  </a:lnTo>
                  <a:lnTo>
                    <a:pt x="2443" y="117"/>
                  </a:lnTo>
                  <a:lnTo>
                    <a:pt x="2448" y="111"/>
                  </a:lnTo>
                  <a:lnTo>
                    <a:pt x="2452" y="105"/>
                  </a:lnTo>
                  <a:lnTo>
                    <a:pt x="2455" y="99"/>
                  </a:lnTo>
                  <a:lnTo>
                    <a:pt x="2458" y="92"/>
                  </a:lnTo>
                  <a:lnTo>
                    <a:pt x="2460" y="86"/>
                  </a:lnTo>
                  <a:lnTo>
                    <a:pt x="2461" y="79"/>
                  </a:lnTo>
                  <a:lnTo>
                    <a:pt x="2461" y="71"/>
                  </a:lnTo>
                  <a:lnTo>
                    <a:pt x="2461" y="71"/>
                  </a:lnTo>
                  <a:lnTo>
                    <a:pt x="2461" y="64"/>
                  </a:lnTo>
                  <a:lnTo>
                    <a:pt x="2460" y="57"/>
                  </a:lnTo>
                  <a:lnTo>
                    <a:pt x="2458" y="50"/>
                  </a:lnTo>
                  <a:lnTo>
                    <a:pt x="2455" y="44"/>
                  </a:lnTo>
                  <a:lnTo>
                    <a:pt x="2452" y="38"/>
                  </a:lnTo>
                  <a:lnTo>
                    <a:pt x="2448" y="32"/>
                  </a:lnTo>
                  <a:lnTo>
                    <a:pt x="2443" y="26"/>
                  </a:lnTo>
                  <a:lnTo>
                    <a:pt x="2438" y="21"/>
                  </a:lnTo>
                  <a:lnTo>
                    <a:pt x="2432" y="17"/>
                  </a:lnTo>
                  <a:lnTo>
                    <a:pt x="2426" y="13"/>
                  </a:lnTo>
                  <a:lnTo>
                    <a:pt x="2419" y="8"/>
                  </a:lnTo>
                  <a:lnTo>
                    <a:pt x="2412" y="6"/>
                  </a:lnTo>
                  <a:lnTo>
                    <a:pt x="2405" y="3"/>
                  </a:lnTo>
                  <a:lnTo>
                    <a:pt x="2396" y="2"/>
                  </a:lnTo>
                  <a:lnTo>
                    <a:pt x="2389" y="1"/>
                  </a:lnTo>
                  <a:lnTo>
                    <a:pt x="2381" y="0"/>
                  </a:lnTo>
                  <a:lnTo>
                    <a:pt x="23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1" name="Freeform 34">
              <a:extLst>
                <a:ext uri="{FF2B5EF4-FFF2-40B4-BE49-F238E27FC236}">
                  <a16:creationId xmlns:a16="http://schemas.microsoft.com/office/drawing/2014/main" id="{B4767FC4-B34B-4839-8C6C-63160A6454E3}"/>
                </a:ext>
              </a:extLst>
            </p:cNvPr>
            <p:cNvSpPr>
              <a:spLocks noEditPoints="1"/>
            </p:cNvSpPr>
            <p:nvPr/>
          </p:nvSpPr>
          <p:spPr bwMode="auto">
            <a:xfrm>
              <a:off x="6321429" y="3670298"/>
              <a:ext cx="515938" cy="374649"/>
            </a:xfrm>
            <a:custGeom>
              <a:avLst/>
              <a:gdLst>
                <a:gd name="T0" fmla="*/ 2269 w 2273"/>
                <a:gd name="T1" fmla="*/ 1128 h 1646"/>
                <a:gd name="T2" fmla="*/ 2198 w 2273"/>
                <a:gd name="T3" fmla="*/ 1249 h 1646"/>
                <a:gd name="T4" fmla="*/ 1933 w 2273"/>
                <a:gd name="T5" fmla="*/ 1512 h 1646"/>
                <a:gd name="T6" fmla="*/ 1865 w 2273"/>
                <a:gd name="T7" fmla="*/ 1558 h 1646"/>
                <a:gd name="T8" fmla="*/ 1801 w 2273"/>
                <a:gd name="T9" fmla="*/ 1561 h 1646"/>
                <a:gd name="T10" fmla="*/ 1719 w 2273"/>
                <a:gd name="T11" fmla="*/ 1518 h 1646"/>
                <a:gd name="T12" fmla="*/ 1557 w 2273"/>
                <a:gd name="T13" fmla="*/ 1364 h 1646"/>
                <a:gd name="T14" fmla="*/ 1454 w 2273"/>
                <a:gd name="T15" fmla="*/ 1299 h 1646"/>
                <a:gd name="T16" fmla="*/ 1378 w 2273"/>
                <a:gd name="T17" fmla="*/ 1289 h 1646"/>
                <a:gd name="T18" fmla="*/ 1294 w 2273"/>
                <a:gd name="T19" fmla="*/ 1316 h 1646"/>
                <a:gd name="T20" fmla="*/ 1199 w 2273"/>
                <a:gd name="T21" fmla="*/ 1391 h 1646"/>
                <a:gd name="T22" fmla="*/ 1039 w 2273"/>
                <a:gd name="T23" fmla="*/ 1566 h 1646"/>
                <a:gd name="T24" fmla="*/ 949 w 2273"/>
                <a:gd name="T25" fmla="*/ 1626 h 1646"/>
                <a:gd name="T26" fmla="*/ 845 w 2273"/>
                <a:gd name="T27" fmla="*/ 1646 h 1646"/>
                <a:gd name="T28" fmla="*/ 717 w 2273"/>
                <a:gd name="T29" fmla="*/ 1612 h 1646"/>
                <a:gd name="T30" fmla="*/ 587 w 2273"/>
                <a:gd name="T31" fmla="*/ 1534 h 1646"/>
                <a:gd name="T32" fmla="*/ 443 w 2273"/>
                <a:gd name="T33" fmla="*/ 1464 h 1646"/>
                <a:gd name="T34" fmla="*/ 328 w 2273"/>
                <a:gd name="T35" fmla="*/ 1447 h 1646"/>
                <a:gd name="T36" fmla="*/ 238 w 2273"/>
                <a:gd name="T37" fmla="*/ 1466 h 1646"/>
                <a:gd name="T38" fmla="*/ 141 w 2273"/>
                <a:gd name="T39" fmla="*/ 1529 h 1646"/>
                <a:gd name="T40" fmla="*/ 73 w 2273"/>
                <a:gd name="T41" fmla="*/ 1567 h 1646"/>
                <a:gd name="T42" fmla="*/ 23 w 2273"/>
                <a:gd name="T43" fmla="*/ 1531 h 1646"/>
                <a:gd name="T44" fmla="*/ 0 w 2273"/>
                <a:gd name="T45" fmla="*/ 1453 h 1646"/>
                <a:gd name="T46" fmla="*/ 7 w 2273"/>
                <a:gd name="T47" fmla="*/ 731 h 1646"/>
                <a:gd name="T48" fmla="*/ 54 w 2273"/>
                <a:gd name="T49" fmla="*/ 653 h 1646"/>
                <a:gd name="T50" fmla="*/ 144 w 2273"/>
                <a:gd name="T51" fmla="*/ 583 h 1646"/>
                <a:gd name="T52" fmla="*/ 297 w 2273"/>
                <a:gd name="T53" fmla="*/ 510 h 1646"/>
                <a:gd name="T54" fmla="*/ 588 w 2273"/>
                <a:gd name="T55" fmla="*/ 182 h 1646"/>
                <a:gd name="T56" fmla="*/ 600 w 2273"/>
                <a:gd name="T57" fmla="*/ 138 h 1646"/>
                <a:gd name="T58" fmla="*/ 637 w 2273"/>
                <a:gd name="T59" fmla="*/ 101 h 1646"/>
                <a:gd name="T60" fmla="*/ 681 w 2273"/>
                <a:gd name="T61" fmla="*/ 91 h 1646"/>
                <a:gd name="T62" fmla="*/ 731 w 2273"/>
                <a:gd name="T63" fmla="*/ 107 h 1646"/>
                <a:gd name="T64" fmla="*/ 764 w 2273"/>
                <a:gd name="T65" fmla="*/ 147 h 1646"/>
                <a:gd name="T66" fmla="*/ 772 w 2273"/>
                <a:gd name="T67" fmla="*/ 406 h 1646"/>
                <a:gd name="T68" fmla="*/ 1045 w 2273"/>
                <a:gd name="T69" fmla="*/ 91 h 1646"/>
                <a:gd name="T70" fmla="*/ 1061 w 2273"/>
                <a:gd name="T71" fmla="*/ 40 h 1646"/>
                <a:gd name="T72" fmla="*/ 1101 w 2273"/>
                <a:gd name="T73" fmla="*/ 7 h 1646"/>
                <a:gd name="T74" fmla="*/ 1146 w 2273"/>
                <a:gd name="T75" fmla="*/ 0 h 1646"/>
                <a:gd name="T76" fmla="*/ 1195 w 2273"/>
                <a:gd name="T77" fmla="*/ 21 h 1646"/>
                <a:gd name="T78" fmla="*/ 1224 w 2273"/>
                <a:gd name="T79" fmla="*/ 64 h 1646"/>
                <a:gd name="T80" fmla="*/ 1299 w 2273"/>
                <a:gd name="T81" fmla="*/ 389 h 1646"/>
                <a:gd name="T82" fmla="*/ 1502 w 2273"/>
                <a:gd name="T83" fmla="*/ 173 h 1646"/>
                <a:gd name="T84" fmla="*/ 1522 w 2273"/>
                <a:gd name="T85" fmla="*/ 124 h 1646"/>
                <a:gd name="T86" fmla="*/ 1566 w 2273"/>
                <a:gd name="T87" fmla="*/ 95 h 1646"/>
                <a:gd name="T88" fmla="*/ 1611 w 2273"/>
                <a:gd name="T89" fmla="*/ 93 h 1646"/>
                <a:gd name="T90" fmla="*/ 1658 w 2273"/>
                <a:gd name="T91" fmla="*/ 117 h 1646"/>
                <a:gd name="T92" fmla="*/ 1683 w 2273"/>
                <a:gd name="T93" fmla="*/ 163 h 1646"/>
                <a:gd name="T94" fmla="*/ 1811 w 2273"/>
                <a:gd name="T95" fmla="*/ 460 h 1646"/>
                <a:gd name="T96" fmla="*/ 2070 w 2273"/>
                <a:gd name="T97" fmla="*/ 550 h 1646"/>
                <a:gd name="T98" fmla="*/ 2180 w 2273"/>
                <a:gd name="T99" fmla="*/ 617 h 1646"/>
                <a:gd name="T100" fmla="*/ 2249 w 2273"/>
                <a:gd name="T101" fmla="*/ 691 h 1646"/>
                <a:gd name="T102" fmla="*/ 2273 w 2273"/>
                <a:gd name="T103" fmla="*/ 771 h 1646"/>
                <a:gd name="T104" fmla="*/ 292 w 2273"/>
                <a:gd name="T105" fmla="*/ 869 h 1646"/>
                <a:gd name="T106" fmla="*/ 242 w 2273"/>
                <a:gd name="T107" fmla="*/ 832 h 1646"/>
                <a:gd name="T108" fmla="*/ 202 w 2273"/>
                <a:gd name="T109" fmla="*/ 842 h 1646"/>
                <a:gd name="T110" fmla="*/ 175 w 2273"/>
                <a:gd name="T111" fmla="*/ 892 h 1646"/>
                <a:gd name="T112" fmla="*/ 185 w 2273"/>
                <a:gd name="T113" fmla="*/ 1231 h 1646"/>
                <a:gd name="T114" fmla="*/ 236 w 2273"/>
                <a:gd name="T115" fmla="*/ 1258 h 1646"/>
                <a:gd name="T116" fmla="*/ 279 w 2273"/>
                <a:gd name="T117" fmla="*/ 1240 h 1646"/>
                <a:gd name="T118" fmla="*/ 297 w 2273"/>
                <a:gd name="T119" fmla="*/ 89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3" h="1646">
                  <a:moveTo>
                    <a:pt x="2273" y="771"/>
                  </a:moveTo>
                  <a:lnTo>
                    <a:pt x="2273" y="771"/>
                  </a:lnTo>
                  <a:lnTo>
                    <a:pt x="2273" y="1085"/>
                  </a:lnTo>
                  <a:lnTo>
                    <a:pt x="2273" y="1085"/>
                  </a:lnTo>
                  <a:lnTo>
                    <a:pt x="2272" y="1107"/>
                  </a:lnTo>
                  <a:lnTo>
                    <a:pt x="2269" y="1128"/>
                  </a:lnTo>
                  <a:lnTo>
                    <a:pt x="2263" y="1148"/>
                  </a:lnTo>
                  <a:lnTo>
                    <a:pt x="2255" y="1168"/>
                  </a:lnTo>
                  <a:lnTo>
                    <a:pt x="2246" y="1187"/>
                  </a:lnTo>
                  <a:lnTo>
                    <a:pt x="2232" y="1207"/>
                  </a:lnTo>
                  <a:lnTo>
                    <a:pt x="2216" y="1228"/>
                  </a:lnTo>
                  <a:lnTo>
                    <a:pt x="2198" y="1249"/>
                  </a:lnTo>
                  <a:lnTo>
                    <a:pt x="2176" y="1272"/>
                  </a:lnTo>
                  <a:lnTo>
                    <a:pt x="2152" y="1297"/>
                  </a:lnTo>
                  <a:lnTo>
                    <a:pt x="2094" y="1355"/>
                  </a:lnTo>
                  <a:lnTo>
                    <a:pt x="2020" y="1426"/>
                  </a:lnTo>
                  <a:lnTo>
                    <a:pt x="1933" y="1512"/>
                  </a:lnTo>
                  <a:lnTo>
                    <a:pt x="1933" y="1512"/>
                  </a:lnTo>
                  <a:lnTo>
                    <a:pt x="1922" y="1523"/>
                  </a:lnTo>
                  <a:lnTo>
                    <a:pt x="1910" y="1533"/>
                  </a:lnTo>
                  <a:lnTo>
                    <a:pt x="1899" y="1541"/>
                  </a:lnTo>
                  <a:lnTo>
                    <a:pt x="1887" y="1548"/>
                  </a:lnTo>
                  <a:lnTo>
                    <a:pt x="1876" y="1554"/>
                  </a:lnTo>
                  <a:lnTo>
                    <a:pt x="1865" y="1558"/>
                  </a:lnTo>
                  <a:lnTo>
                    <a:pt x="1854" y="1561"/>
                  </a:lnTo>
                  <a:lnTo>
                    <a:pt x="1843" y="1564"/>
                  </a:lnTo>
                  <a:lnTo>
                    <a:pt x="1833" y="1565"/>
                  </a:lnTo>
                  <a:lnTo>
                    <a:pt x="1822" y="1565"/>
                  </a:lnTo>
                  <a:lnTo>
                    <a:pt x="1812" y="1564"/>
                  </a:lnTo>
                  <a:lnTo>
                    <a:pt x="1801" y="1561"/>
                  </a:lnTo>
                  <a:lnTo>
                    <a:pt x="1791" y="1559"/>
                  </a:lnTo>
                  <a:lnTo>
                    <a:pt x="1780" y="1555"/>
                  </a:lnTo>
                  <a:lnTo>
                    <a:pt x="1770" y="1551"/>
                  </a:lnTo>
                  <a:lnTo>
                    <a:pt x="1760" y="1546"/>
                  </a:lnTo>
                  <a:lnTo>
                    <a:pt x="1739" y="1533"/>
                  </a:lnTo>
                  <a:lnTo>
                    <a:pt x="1719" y="1518"/>
                  </a:lnTo>
                  <a:lnTo>
                    <a:pt x="1699" y="1502"/>
                  </a:lnTo>
                  <a:lnTo>
                    <a:pt x="1680" y="1484"/>
                  </a:lnTo>
                  <a:lnTo>
                    <a:pt x="1640" y="1444"/>
                  </a:lnTo>
                  <a:lnTo>
                    <a:pt x="1599" y="1403"/>
                  </a:lnTo>
                  <a:lnTo>
                    <a:pt x="1578" y="1383"/>
                  </a:lnTo>
                  <a:lnTo>
                    <a:pt x="1557" y="1364"/>
                  </a:lnTo>
                  <a:lnTo>
                    <a:pt x="1535" y="1346"/>
                  </a:lnTo>
                  <a:lnTo>
                    <a:pt x="1513" y="1330"/>
                  </a:lnTo>
                  <a:lnTo>
                    <a:pt x="1490" y="1316"/>
                  </a:lnTo>
                  <a:lnTo>
                    <a:pt x="1478" y="1310"/>
                  </a:lnTo>
                  <a:lnTo>
                    <a:pt x="1466" y="1304"/>
                  </a:lnTo>
                  <a:lnTo>
                    <a:pt x="1454" y="1299"/>
                  </a:lnTo>
                  <a:lnTo>
                    <a:pt x="1442" y="1295"/>
                  </a:lnTo>
                  <a:lnTo>
                    <a:pt x="1430" y="1292"/>
                  </a:lnTo>
                  <a:lnTo>
                    <a:pt x="1418" y="1290"/>
                  </a:lnTo>
                  <a:lnTo>
                    <a:pt x="1404" y="1288"/>
                  </a:lnTo>
                  <a:lnTo>
                    <a:pt x="1391" y="1288"/>
                  </a:lnTo>
                  <a:lnTo>
                    <a:pt x="1378" y="1289"/>
                  </a:lnTo>
                  <a:lnTo>
                    <a:pt x="1365" y="1290"/>
                  </a:lnTo>
                  <a:lnTo>
                    <a:pt x="1350" y="1293"/>
                  </a:lnTo>
                  <a:lnTo>
                    <a:pt x="1337" y="1296"/>
                  </a:lnTo>
                  <a:lnTo>
                    <a:pt x="1323" y="1301"/>
                  </a:lnTo>
                  <a:lnTo>
                    <a:pt x="1308" y="1308"/>
                  </a:lnTo>
                  <a:lnTo>
                    <a:pt x="1294" y="1316"/>
                  </a:lnTo>
                  <a:lnTo>
                    <a:pt x="1279" y="1324"/>
                  </a:lnTo>
                  <a:lnTo>
                    <a:pt x="1263" y="1335"/>
                  </a:lnTo>
                  <a:lnTo>
                    <a:pt x="1248" y="1347"/>
                  </a:lnTo>
                  <a:lnTo>
                    <a:pt x="1232" y="1360"/>
                  </a:lnTo>
                  <a:lnTo>
                    <a:pt x="1215" y="1376"/>
                  </a:lnTo>
                  <a:lnTo>
                    <a:pt x="1199" y="1391"/>
                  </a:lnTo>
                  <a:lnTo>
                    <a:pt x="1183" y="1410"/>
                  </a:lnTo>
                  <a:lnTo>
                    <a:pt x="1183" y="1410"/>
                  </a:lnTo>
                  <a:lnTo>
                    <a:pt x="1124" y="1477"/>
                  </a:lnTo>
                  <a:lnTo>
                    <a:pt x="1096" y="1509"/>
                  </a:lnTo>
                  <a:lnTo>
                    <a:pt x="1067" y="1538"/>
                  </a:lnTo>
                  <a:lnTo>
                    <a:pt x="1039" y="1566"/>
                  </a:lnTo>
                  <a:lnTo>
                    <a:pt x="1024" y="1577"/>
                  </a:lnTo>
                  <a:lnTo>
                    <a:pt x="1010" y="1590"/>
                  </a:lnTo>
                  <a:lnTo>
                    <a:pt x="995" y="1600"/>
                  </a:lnTo>
                  <a:lnTo>
                    <a:pt x="980" y="1610"/>
                  </a:lnTo>
                  <a:lnTo>
                    <a:pt x="965" y="1618"/>
                  </a:lnTo>
                  <a:lnTo>
                    <a:pt x="949" y="1626"/>
                  </a:lnTo>
                  <a:lnTo>
                    <a:pt x="933" y="1633"/>
                  </a:lnTo>
                  <a:lnTo>
                    <a:pt x="916" y="1638"/>
                  </a:lnTo>
                  <a:lnTo>
                    <a:pt x="900" y="1642"/>
                  </a:lnTo>
                  <a:lnTo>
                    <a:pt x="882" y="1645"/>
                  </a:lnTo>
                  <a:lnTo>
                    <a:pt x="864" y="1646"/>
                  </a:lnTo>
                  <a:lnTo>
                    <a:pt x="845" y="1646"/>
                  </a:lnTo>
                  <a:lnTo>
                    <a:pt x="826" y="1645"/>
                  </a:lnTo>
                  <a:lnTo>
                    <a:pt x="806" y="1642"/>
                  </a:lnTo>
                  <a:lnTo>
                    <a:pt x="785" y="1637"/>
                  </a:lnTo>
                  <a:lnTo>
                    <a:pt x="763" y="1631"/>
                  </a:lnTo>
                  <a:lnTo>
                    <a:pt x="741" y="1622"/>
                  </a:lnTo>
                  <a:lnTo>
                    <a:pt x="717" y="1612"/>
                  </a:lnTo>
                  <a:lnTo>
                    <a:pt x="693" y="1600"/>
                  </a:lnTo>
                  <a:lnTo>
                    <a:pt x="668" y="1587"/>
                  </a:lnTo>
                  <a:lnTo>
                    <a:pt x="642" y="1571"/>
                  </a:lnTo>
                  <a:lnTo>
                    <a:pt x="615" y="1552"/>
                  </a:lnTo>
                  <a:lnTo>
                    <a:pt x="615" y="1552"/>
                  </a:lnTo>
                  <a:lnTo>
                    <a:pt x="587" y="1534"/>
                  </a:lnTo>
                  <a:lnTo>
                    <a:pt x="561" y="1518"/>
                  </a:lnTo>
                  <a:lnTo>
                    <a:pt x="535" y="1504"/>
                  </a:lnTo>
                  <a:lnTo>
                    <a:pt x="511" y="1492"/>
                  </a:lnTo>
                  <a:lnTo>
                    <a:pt x="488" y="1481"/>
                  </a:lnTo>
                  <a:lnTo>
                    <a:pt x="465" y="1472"/>
                  </a:lnTo>
                  <a:lnTo>
                    <a:pt x="443" y="1464"/>
                  </a:lnTo>
                  <a:lnTo>
                    <a:pt x="422" y="1459"/>
                  </a:lnTo>
                  <a:lnTo>
                    <a:pt x="402" y="1453"/>
                  </a:lnTo>
                  <a:lnTo>
                    <a:pt x="382" y="1450"/>
                  </a:lnTo>
                  <a:lnTo>
                    <a:pt x="363" y="1448"/>
                  </a:lnTo>
                  <a:lnTo>
                    <a:pt x="345" y="1447"/>
                  </a:lnTo>
                  <a:lnTo>
                    <a:pt x="328" y="1447"/>
                  </a:lnTo>
                  <a:lnTo>
                    <a:pt x="312" y="1448"/>
                  </a:lnTo>
                  <a:lnTo>
                    <a:pt x="296" y="1450"/>
                  </a:lnTo>
                  <a:lnTo>
                    <a:pt x="280" y="1453"/>
                  </a:lnTo>
                  <a:lnTo>
                    <a:pt x="267" y="1457"/>
                  </a:lnTo>
                  <a:lnTo>
                    <a:pt x="252" y="1462"/>
                  </a:lnTo>
                  <a:lnTo>
                    <a:pt x="238" y="1466"/>
                  </a:lnTo>
                  <a:lnTo>
                    <a:pt x="226" y="1472"/>
                  </a:lnTo>
                  <a:lnTo>
                    <a:pt x="213" y="1479"/>
                  </a:lnTo>
                  <a:lnTo>
                    <a:pt x="202" y="1485"/>
                  </a:lnTo>
                  <a:lnTo>
                    <a:pt x="179" y="1498"/>
                  </a:lnTo>
                  <a:lnTo>
                    <a:pt x="160" y="1513"/>
                  </a:lnTo>
                  <a:lnTo>
                    <a:pt x="141" y="1529"/>
                  </a:lnTo>
                  <a:lnTo>
                    <a:pt x="107" y="1556"/>
                  </a:lnTo>
                  <a:lnTo>
                    <a:pt x="107" y="1556"/>
                  </a:lnTo>
                  <a:lnTo>
                    <a:pt x="99" y="1562"/>
                  </a:lnTo>
                  <a:lnTo>
                    <a:pt x="90" y="1566"/>
                  </a:lnTo>
                  <a:lnTo>
                    <a:pt x="81" y="1567"/>
                  </a:lnTo>
                  <a:lnTo>
                    <a:pt x="73" y="1567"/>
                  </a:lnTo>
                  <a:lnTo>
                    <a:pt x="63" y="1565"/>
                  </a:lnTo>
                  <a:lnTo>
                    <a:pt x="55" y="1561"/>
                  </a:lnTo>
                  <a:lnTo>
                    <a:pt x="46" y="1555"/>
                  </a:lnTo>
                  <a:lnTo>
                    <a:pt x="38" y="1549"/>
                  </a:lnTo>
                  <a:lnTo>
                    <a:pt x="30" y="1540"/>
                  </a:lnTo>
                  <a:lnTo>
                    <a:pt x="23" y="1531"/>
                  </a:lnTo>
                  <a:lnTo>
                    <a:pt x="16" y="1520"/>
                  </a:lnTo>
                  <a:lnTo>
                    <a:pt x="11" y="1509"/>
                  </a:lnTo>
                  <a:lnTo>
                    <a:pt x="7" y="1496"/>
                  </a:lnTo>
                  <a:lnTo>
                    <a:pt x="3" y="1483"/>
                  </a:lnTo>
                  <a:lnTo>
                    <a:pt x="1" y="1468"/>
                  </a:lnTo>
                  <a:lnTo>
                    <a:pt x="0" y="1453"/>
                  </a:lnTo>
                  <a:lnTo>
                    <a:pt x="0" y="1453"/>
                  </a:lnTo>
                  <a:lnTo>
                    <a:pt x="0" y="771"/>
                  </a:lnTo>
                  <a:lnTo>
                    <a:pt x="0" y="771"/>
                  </a:lnTo>
                  <a:lnTo>
                    <a:pt x="1" y="757"/>
                  </a:lnTo>
                  <a:lnTo>
                    <a:pt x="3" y="743"/>
                  </a:lnTo>
                  <a:lnTo>
                    <a:pt x="7" y="731"/>
                  </a:lnTo>
                  <a:lnTo>
                    <a:pt x="11" y="717"/>
                  </a:lnTo>
                  <a:lnTo>
                    <a:pt x="17" y="704"/>
                  </a:lnTo>
                  <a:lnTo>
                    <a:pt x="24" y="691"/>
                  </a:lnTo>
                  <a:lnTo>
                    <a:pt x="33" y="678"/>
                  </a:lnTo>
                  <a:lnTo>
                    <a:pt x="43" y="666"/>
                  </a:lnTo>
                  <a:lnTo>
                    <a:pt x="54" y="653"/>
                  </a:lnTo>
                  <a:lnTo>
                    <a:pt x="66" y="641"/>
                  </a:lnTo>
                  <a:lnTo>
                    <a:pt x="80" y="629"/>
                  </a:lnTo>
                  <a:lnTo>
                    <a:pt x="94" y="617"/>
                  </a:lnTo>
                  <a:lnTo>
                    <a:pt x="109" y="606"/>
                  </a:lnTo>
                  <a:lnTo>
                    <a:pt x="126" y="594"/>
                  </a:lnTo>
                  <a:lnTo>
                    <a:pt x="144" y="583"/>
                  </a:lnTo>
                  <a:lnTo>
                    <a:pt x="163" y="571"/>
                  </a:lnTo>
                  <a:lnTo>
                    <a:pt x="183" y="561"/>
                  </a:lnTo>
                  <a:lnTo>
                    <a:pt x="204" y="550"/>
                  </a:lnTo>
                  <a:lnTo>
                    <a:pt x="226" y="540"/>
                  </a:lnTo>
                  <a:lnTo>
                    <a:pt x="249" y="530"/>
                  </a:lnTo>
                  <a:lnTo>
                    <a:pt x="297" y="510"/>
                  </a:lnTo>
                  <a:lnTo>
                    <a:pt x="349" y="493"/>
                  </a:lnTo>
                  <a:lnTo>
                    <a:pt x="404" y="476"/>
                  </a:lnTo>
                  <a:lnTo>
                    <a:pt x="463" y="460"/>
                  </a:lnTo>
                  <a:lnTo>
                    <a:pt x="524" y="445"/>
                  </a:lnTo>
                  <a:lnTo>
                    <a:pt x="588" y="433"/>
                  </a:lnTo>
                  <a:lnTo>
                    <a:pt x="588" y="182"/>
                  </a:lnTo>
                  <a:lnTo>
                    <a:pt x="588" y="182"/>
                  </a:lnTo>
                  <a:lnTo>
                    <a:pt x="589" y="173"/>
                  </a:lnTo>
                  <a:lnTo>
                    <a:pt x="590" y="163"/>
                  </a:lnTo>
                  <a:lnTo>
                    <a:pt x="593" y="155"/>
                  </a:lnTo>
                  <a:lnTo>
                    <a:pt x="596" y="147"/>
                  </a:lnTo>
                  <a:lnTo>
                    <a:pt x="600" y="138"/>
                  </a:lnTo>
                  <a:lnTo>
                    <a:pt x="604" y="131"/>
                  </a:lnTo>
                  <a:lnTo>
                    <a:pt x="609" y="124"/>
                  </a:lnTo>
                  <a:lnTo>
                    <a:pt x="616" y="117"/>
                  </a:lnTo>
                  <a:lnTo>
                    <a:pt x="622" y="112"/>
                  </a:lnTo>
                  <a:lnTo>
                    <a:pt x="629" y="107"/>
                  </a:lnTo>
                  <a:lnTo>
                    <a:pt x="637" y="101"/>
                  </a:lnTo>
                  <a:lnTo>
                    <a:pt x="645" y="98"/>
                  </a:lnTo>
                  <a:lnTo>
                    <a:pt x="653" y="95"/>
                  </a:lnTo>
                  <a:lnTo>
                    <a:pt x="662" y="93"/>
                  </a:lnTo>
                  <a:lnTo>
                    <a:pt x="671" y="91"/>
                  </a:lnTo>
                  <a:lnTo>
                    <a:pt x="681" y="91"/>
                  </a:lnTo>
                  <a:lnTo>
                    <a:pt x="681" y="91"/>
                  </a:lnTo>
                  <a:lnTo>
                    <a:pt x="689" y="91"/>
                  </a:lnTo>
                  <a:lnTo>
                    <a:pt x="698" y="93"/>
                  </a:lnTo>
                  <a:lnTo>
                    <a:pt x="707" y="95"/>
                  </a:lnTo>
                  <a:lnTo>
                    <a:pt x="715" y="98"/>
                  </a:lnTo>
                  <a:lnTo>
                    <a:pt x="724" y="101"/>
                  </a:lnTo>
                  <a:lnTo>
                    <a:pt x="731" y="107"/>
                  </a:lnTo>
                  <a:lnTo>
                    <a:pt x="738" y="112"/>
                  </a:lnTo>
                  <a:lnTo>
                    <a:pt x="745" y="117"/>
                  </a:lnTo>
                  <a:lnTo>
                    <a:pt x="751" y="124"/>
                  </a:lnTo>
                  <a:lnTo>
                    <a:pt x="756" y="131"/>
                  </a:lnTo>
                  <a:lnTo>
                    <a:pt x="760" y="138"/>
                  </a:lnTo>
                  <a:lnTo>
                    <a:pt x="764" y="147"/>
                  </a:lnTo>
                  <a:lnTo>
                    <a:pt x="768" y="155"/>
                  </a:lnTo>
                  <a:lnTo>
                    <a:pt x="770" y="163"/>
                  </a:lnTo>
                  <a:lnTo>
                    <a:pt x="771" y="173"/>
                  </a:lnTo>
                  <a:lnTo>
                    <a:pt x="772" y="182"/>
                  </a:lnTo>
                  <a:lnTo>
                    <a:pt x="772" y="406"/>
                  </a:lnTo>
                  <a:lnTo>
                    <a:pt x="772" y="406"/>
                  </a:lnTo>
                  <a:lnTo>
                    <a:pt x="838" y="398"/>
                  </a:lnTo>
                  <a:lnTo>
                    <a:pt x="905" y="393"/>
                  </a:lnTo>
                  <a:lnTo>
                    <a:pt x="975" y="389"/>
                  </a:lnTo>
                  <a:lnTo>
                    <a:pt x="1045" y="387"/>
                  </a:lnTo>
                  <a:lnTo>
                    <a:pt x="1045" y="91"/>
                  </a:lnTo>
                  <a:lnTo>
                    <a:pt x="1045" y="91"/>
                  </a:lnTo>
                  <a:lnTo>
                    <a:pt x="1045" y="81"/>
                  </a:lnTo>
                  <a:lnTo>
                    <a:pt x="1047" y="72"/>
                  </a:lnTo>
                  <a:lnTo>
                    <a:pt x="1050" y="64"/>
                  </a:lnTo>
                  <a:lnTo>
                    <a:pt x="1053" y="55"/>
                  </a:lnTo>
                  <a:lnTo>
                    <a:pt x="1057" y="47"/>
                  </a:lnTo>
                  <a:lnTo>
                    <a:pt x="1061" y="40"/>
                  </a:lnTo>
                  <a:lnTo>
                    <a:pt x="1066" y="32"/>
                  </a:lnTo>
                  <a:lnTo>
                    <a:pt x="1073" y="26"/>
                  </a:lnTo>
                  <a:lnTo>
                    <a:pt x="1079" y="21"/>
                  </a:lnTo>
                  <a:lnTo>
                    <a:pt x="1085" y="15"/>
                  </a:lnTo>
                  <a:lnTo>
                    <a:pt x="1094" y="10"/>
                  </a:lnTo>
                  <a:lnTo>
                    <a:pt x="1101" y="7"/>
                  </a:lnTo>
                  <a:lnTo>
                    <a:pt x="1109" y="4"/>
                  </a:lnTo>
                  <a:lnTo>
                    <a:pt x="1119" y="2"/>
                  </a:lnTo>
                  <a:lnTo>
                    <a:pt x="1127" y="0"/>
                  </a:lnTo>
                  <a:lnTo>
                    <a:pt x="1137" y="0"/>
                  </a:lnTo>
                  <a:lnTo>
                    <a:pt x="1137" y="0"/>
                  </a:lnTo>
                  <a:lnTo>
                    <a:pt x="1146" y="0"/>
                  </a:lnTo>
                  <a:lnTo>
                    <a:pt x="1155" y="2"/>
                  </a:lnTo>
                  <a:lnTo>
                    <a:pt x="1164" y="4"/>
                  </a:lnTo>
                  <a:lnTo>
                    <a:pt x="1172" y="7"/>
                  </a:lnTo>
                  <a:lnTo>
                    <a:pt x="1181" y="10"/>
                  </a:lnTo>
                  <a:lnTo>
                    <a:pt x="1188" y="15"/>
                  </a:lnTo>
                  <a:lnTo>
                    <a:pt x="1195" y="21"/>
                  </a:lnTo>
                  <a:lnTo>
                    <a:pt x="1202" y="26"/>
                  </a:lnTo>
                  <a:lnTo>
                    <a:pt x="1207" y="32"/>
                  </a:lnTo>
                  <a:lnTo>
                    <a:pt x="1212" y="40"/>
                  </a:lnTo>
                  <a:lnTo>
                    <a:pt x="1217" y="47"/>
                  </a:lnTo>
                  <a:lnTo>
                    <a:pt x="1220" y="55"/>
                  </a:lnTo>
                  <a:lnTo>
                    <a:pt x="1224" y="64"/>
                  </a:lnTo>
                  <a:lnTo>
                    <a:pt x="1226" y="72"/>
                  </a:lnTo>
                  <a:lnTo>
                    <a:pt x="1228" y="81"/>
                  </a:lnTo>
                  <a:lnTo>
                    <a:pt x="1228" y="91"/>
                  </a:lnTo>
                  <a:lnTo>
                    <a:pt x="1228" y="387"/>
                  </a:lnTo>
                  <a:lnTo>
                    <a:pt x="1228" y="387"/>
                  </a:lnTo>
                  <a:lnTo>
                    <a:pt x="1299" y="389"/>
                  </a:lnTo>
                  <a:lnTo>
                    <a:pt x="1368" y="393"/>
                  </a:lnTo>
                  <a:lnTo>
                    <a:pt x="1435" y="398"/>
                  </a:lnTo>
                  <a:lnTo>
                    <a:pt x="1502" y="406"/>
                  </a:lnTo>
                  <a:lnTo>
                    <a:pt x="1502" y="182"/>
                  </a:lnTo>
                  <a:lnTo>
                    <a:pt x="1502" y="182"/>
                  </a:lnTo>
                  <a:lnTo>
                    <a:pt x="1502" y="173"/>
                  </a:lnTo>
                  <a:lnTo>
                    <a:pt x="1503" y="163"/>
                  </a:lnTo>
                  <a:lnTo>
                    <a:pt x="1506" y="155"/>
                  </a:lnTo>
                  <a:lnTo>
                    <a:pt x="1509" y="147"/>
                  </a:lnTo>
                  <a:lnTo>
                    <a:pt x="1513" y="138"/>
                  </a:lnTo>
                  <a:lnTo>
                    <a:pt x="1517" y="131"/>
                  </a:lnTo>
                  <a:lnTo>
                    <a:pt x="1522" y="124"/>
                  </a:lnTo>
                  <a:lnTo>
                    <a:pt x="1529" y="117"/>
                  </a:lnTo>
                  <a:lnTo>
                    <a:pt x="1535" y="112"/>
                  </a:lnTo>
                  <a:lnTo>
                    <a:pt x="1542" y="107"/>
                  </a:lnTo>
                  <a:lnTo>
                    <a:pt x="1550" y="101"/>
                  </a:lnTo>
                  <a:lnTo>
                    <a:pt x="1558" y="98"/>
                  </a:lnTo>
                  <a:lnTo>
                    <a:pt x="1566" y="95"/>
                  </a:lnTo>
                  <a:lnTo>
                    <a:pt x="1575" y="93"/>
                  </a:lnTo>
                  <a:lnTo>
                    <a:pt x="1584" y="91"/>
                  </a:lnTo>
                  <a:lnTo>
                    <a:pt x="1594" y="91"/>
                  </a:lnTo>
                  <a:lnTo>
                    <a:pt x="1594" y="91"/>
                  </a:lnTo>
                  <a:lnTo>
                    <a:pt x="1603" y="91"/>
                  </a:lnTo>
                  <a:lnTo>
                    <a:pt x="1611" y="93"/>
                  </a:lnTo>
                  <a:lnTo>
                    <a:pt x="1621" y="95"/>
                  </a:lnTo>
                  <a:lnTo>
                    <a:pt x="1629" y="98"/>
                  </a:lnTo>
                  <a:lnTo>
                    <a:pt x="1637" y="101"/>
                  </a:lnTo>
                  <a:lnTo>
                    <a:pt x="1644" y="107"/>
                  </a:lnTo>
                  <a:lnTo>
                    <a:pt x="1651" y="112"/>
                  </a:lnTo>
                  <a:lnTo>
                    <a:pt x="1658" y="117"/>
                  </a:lnTo>
                  <a:lnTo>
                    <a:pt x="1664" y="124"/>
                  </a:lnTo>
                  <a:lnTo>
                    <a:pt x="1669" y="131"/>
                  </a:lnTo>
                  <a:lnTo>
                    <a:pt x="1673" y="138"/>
                  </a:lnTo>
                  <a:lnTo>
                    <a:pt x="1677" y="147"/>
                  </a:lnTo>
                  <a:lnTo>
                    <a:pt x="1681" y="155"/>
                  </a:lnTo>
                  <a:lnTo>
                    <a:pt x="1683" y="163"/>
                  </a:lnTo>
                  <a:lnTo>
                    <a:pt x="1684" y="173"/>
                  </a:lnTo>
                  <a:lnTo>
                    <a:pt x="1685" y="182"/>
                  </a:lnTo>
                  <a:lnTo>
                    <a:pt x="1685" y="433"/>
                  </a:lnTo>
                  <a:lnTo>
                    <a:pt x="1685" y="433"/>
                  </a:lnTo>
                  <a:lnTo>
                    <a:pt x="1749" y="445"/>
                  </a:lnTo>
                  <a:lnTo>
                    <a:pt x="1811" y="460"/>
                  </a:lnTo>
                  <a:lnTo>
                    <a:pt x="1869" y="476"/>
                  </a:lnTo>
                  <a:lnTo>
                    <a:pt x="1925" y="493"/>
                  </a:lnTo>
                  <a:lnTo>
                    <a:pt x="1976" y="510"/>
                  </a:lnTo>
                  <a:lnTo>
                    <a:pt x="2024" y="530"/>
                  </a:lnTo>
                  <a:lnTo>
                    <a:pt x="2048" y="540"/>
                  </a:lnTo>
                  <a:lnTo>
                    <a:pt x="2070" y="550"/>
                  </a:lnTo>
                  <a:lnTo>
                    <a:pt x="2091" y="561"/>
                  </a:lnTo>
                  <a:lnTo>
                    <a:pt x="2110" y="571"/>
                  </a:lnTo>
                  <a:lnTo>
                    <a:pt x="2129" y="583"/>
                  </a:lnTo>
                  <a:lnTo>
                    <a:pt x="2147" y="594"/>
                  </a:lnTo>
                  <a:lnTo>
                    <a:pt x="2164" y="606"/>
                  </a:lnTo>
                  <a:lnTo>
                    <a:pt x="2180" y="617"/>
                  </a:lnTo>
                  <a:lnTo>
                    <a:pt x="2194" y="629"/>
                  </a:lnTo>
                  <a:lnTo>
                    <a:pt x="2207" y="641"/>
                  </a:lnTo>
                  <a:lnTo>
                    <a:pt x="2219" y="653"/>
                  </a:lnTo>
                  <a:lnTo>
                    <a:pt x="2230" y="666"/>
                  </a:lnTo>
                  <a:lnTo>
                    <a:pt x="2240" y="678"/>
                  </a:lnTo>
                  <a:lnTo>
                    <a:pt x="2249" y="691"/>
                  </a:lnTo>
                  <a:lnTo>
                    <a:pt x="2256" y="704"/>
                  </a:lnTo>
                  <a:lnTo>
                    <a:pt x="2262" y="717"/>
                  </a:lnTo>
                  <a:lnTo>
                    <a:pt x="2267" y="731"/>
                  </a:lnTo>
                  <a:lnTo>
                    <a:pt x="2270" y="743"/>
                  </a:lnTo>
                  <a:lnTo>
                    <a:pt x="2272" y="757"/>
                  </a:lnTo>
                  <a:lnTo>
                    <a:pt x="2273" y="771"/>
                  </a:lnTo>
                  <a:lnTo>
                    <a:pt x="2273" y="771"/>
                  </a:lnTo>
                  <a:close/>
                  <a:moveTo>
                    <a:pt x="297" y="892"/>
                  </a:moveTo>
                  <a:lnTo>
                    <a:pt x="297" y="892"/>
                  </a:lnTo>
                  <a:lnTo>
                    <a:pt x="296" y="887"/>
                  </a:lnTo>
                  <a:lnTo>
                    <a:pt x="296" y="881"/>
                  </a:lnTo>
                  <a:lnTo>
                    <a:pt x="292" y="869"/>
                  </a:lnTo>
                  <a:lnTo>
                    <a:pt x="286" y="859"/>
                  </a:lnTo>
                  <a:lnTo>
                    <a:pt x="279" y="849"/>
                  </a:lnTo>
                  <a:lnTo>
                    <a:pt x="270" y="842"/>
                  </a:lnTo>
                  <a:lnTo>
                    <a:pt x="259" y="837"/>
                  </a:lnTo>
                  <a:lnTo>
                    <a:pt x="248" y="834"/>
                  </a:lnTo>
                  <a:lnTo>
                    <a:pt x="242" y="832"/>
                  </a:lnTo>
                  <a:lnTo>
                    <a:pt x="236" y="831"/>
                  </a:lnTo>
                  <a:lnTo>
                    <a:pt x="236" y="831"/>
                  </a:lnTo>
                  <a:lnTo>
                    <a:pt x="230" y="832"/>
                  </a:lnTo>
                  <a:lnTo>
                    <a:pt x="224" y="834"/>
                  </a:lnTo>
                  <a:lnTo>
                    <a:pt x="212" y="837"/>
                  </a:lnTo>
                  <a:lnTo>
                    <a:pt x="202" y="842"/>
                  </a:lnTo>
                  <a:lnTo>
                    <a:pt x="193" y="849"/>
                  </a:lnTo>
                  <a:lnTo>
                    <a:pt x="185" y="859"/>
                  </a:lnTo>
                  <a:lnTo>
                    <a:pt x="179" y="869"/>
                  </a:lnTo>
                  <a:lnTo>
                    <a:pt x="176" y="881"/>
                  </a:lnTo>
                  <a:lnTo>
                    <a:pt x="175" y="887"/>
                  </a:lnTo>
                  <a:lnTo>
                    <a:pt x="175" y="892"/>
                  </a:lnTo>
                  <a:lnTo>
                    <a:pt x="175" y="1197"/>
                  </a:lnTo>
                  <a:lnTo>
                    <a:pt x="175" y="1197"/>
                  </a:lnTo>
                  <a:lnTo>
                    <a:pt x="175" y="1204"/>
                  </a:lnTo>
                  <a:lnTo>
                    <a:pt x="176" y="1210"/>
                  </a:lnTo>
                  <a:lnTo>
                    <a:pt x="179" y="1221"/>
                  </a:lnTo>
                  <a:lnTo>
                    <a:pt x="185" y="1231"/>
                  </a:lnTo>
                  <a:lnTo>
                    <a:pt x="193" y="1240"/>
                  </a:lnTo>
                  <a:lnTo>
                    <a:pt x="202" y="1248"/>
                  </a:lnTo>
                  <a:lnTo>
                    <a:pt x="212" y="1253"/>
                  </a:lnTo>
                  <a:lnTo>
                    <a:pt x="224" y="1257"/>
                  </a:lnTo>
                  <a:lnTo>
                    <a:pt x="230" y="1258"/>
                  </a:lnTo>
                  <a:lnTo>
                    <a:pt x="236" y="1258"/>
                  </a:lnTo>
                  <a:lnTo>
                    <a:pt x="236" y="1258"/>
                  </a:lnTo>
                  <a:lnTo>
                    <a:pt x="242" y="1258"/>
                  </a:lnTo>
                  <a:lnTo>
                    <a:pt x="248" y="1257"/>
                  </a:lnTo>
                  <a:lnTo>
                    <a:pt x="259" y="1253"/>
                  </a:lnTo>
                  <a:lnTo>
                    <a:pt x="270" y="1248"/>
                  </a:lnTo>
                  <a:lnTo>
                    <a:pt x="279" y="1240"/>
                  </a:lnTo>
                  <a:lnTo>
                    <a:pt x="286" y="1231"/>
                  </a:lnTo>
                  <a:lnTo>
                    <a:pt x="292" y="1221"/>
                  </a:lnTo>
                  <a:lnTo>
                    <a:pt x="296" y="1210"/>
                  </a:lnTo>
                  <a:lnTo>
                    <a:pt x="296" y="1204"/>
                  </a:lnTo>
                  <a:lnTo>
                    <a:pt x="297" y="1197"/>
                  </a:lnTo>
                  <a:lnTo>
                    <a:pt x="297" y="8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2" name="Freeform 35">
              <a:extLst>
                <a:ext uri="{FF2B5EF4-FFF2-40B4-BE49-F238E27FC236}">
                  <a16:creationId xmlns:a16="http://schemas.microsoft.com/office/drawing/2014/main" id="{ED25F112-FBE9-45FF-ACBE-BA4C750761FA}"/>
                </a:ext>
              </a:extLst>
            </p:cNvPr>
            <p:cNvSpPr>
              <a:spLocks/>
            </p:cNvSpPr>
            <p:nvPr/>
          </p:nvSpPr>
          <p:spPr bwMode="auto">
            <a:xfrm>
              <a:off x="6651632" y="3563943"/>
              <a:ext cx="61913"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1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9 w 274"/>
                <a:gd name="T67" fmla="*/ 450 h 456"/>
                <a:gd name="T68" fmla="*/ 191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8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1"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9" y="450"/>
                  </a:lnTo>
                  <a:lnTo>
                    <a:pt x="191" y="445"/>
                  </a:lnTo>
                  <a:lnTo>
                    <a:pt x="203" y="439"/>
                  </a:lnTo>
                  <a:lnTo>
                    <a:pt x="214" y="433"/>
                  </a:lnTo>
                  <a:lnTo>
                    <a:pt x="225" y="424"/>
                  </a:lnTo>
                  <a:lnTo>
                    <a:pt x="234" y="416"/>
                  </a:lnTo>
                  <a:lnTo>
                    <a:pt x="242" y="407"/>
                  </a:lnTo>
                  <a:lnTo>
                    <a:pt x="251" y="396"/>
                  </a:lnTo>
                  <a:lnTo>
                    <a:pt x="258"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3" name="Freeform 36">
              <a:extLst>
                <a:ext uri="{FF2B5EF4-FFF2-40B4-BE49-F238E27FC236}">
                  <a16:creationId xmlns:a16="http://schemas.microsoft.com/office/drawing/2014/main" id="{C545A534-1671-4EBB-9A70-F03A6A816B93}"/>
                </a:ext>
              </a:extLst>
            </p:cNvPr>
            <p:cNvSpPr>
              <a:spLocks/>
            </p:cNvSpPr>
            <p:nvPr/>
          </p:nvSpPr>
          <p:spPr bwMode="auto">
            <a:xfrm>
              <a:off x="6548461" y="3543307"/>
              <a:ext cx="61913" cy="103188"/>
            </a:xfrm>
            <a:custGeom>
              <a:avLst/>
              <a:gdLst>
                <a:gd name="T0" fmla="*/ 138 w 275"/>
                <a:gd name="T1" fmla="*/ 0 h 457"/>
                <a:gd name="T2" fmla="*/ 138 w 275"/>
                <a:gd name="T3" fmla="*/ 0 h 457"/>
                <a:gd name="T4" fmla="*/ 117 w 275"/>
                <a:gd name="T5" fmla="*/ 39 h 457"/>
                <a:gd name="T6" fmla="*/ 95 w 275"/>
                <a:gd name="T7" fmla="*/ 81 h 457"/>
                <a:gd name="T8" fmla="*/ 69 w 275"/>
                <a:gd name="T9" fmla="*/ 132 h 457"/>
                <a:gd name="T10" fmla="*/ 44 w 275"/>
                <a:gd name="T11" fmla="*/ 185 h 457"/>
                <a:gd name="T12" fmla="*/ 33 w 275"/>
                <a:gd name="T13" fmla="*/ 212 h 457"/>
                <a:gd name="T14" fmla="*/ 22 w 275"/>
                <a:gd name="T15" fmla="*/ 237 h 457"/>
                <a:gd name="T16" fmla="*/ 14 w 275"/>
                <a:gd name="T17" fmla="*/ 263 h 457"/>
                <a:gd name="T18" fmla="*/ 7 w 275"/>
                <a:gd name="T19" fmla="*/ 285 h 457"/>
                <a:gd name="T20" fmla="*/ 2 w 275"/>
                <a:gd name="T21" fmla="*/ 304 h 457"/>
                <a:gd name="T22" fmla="*/ 1 w 275"/>
                <a:gd name="T23" fmla="*/ 312 h 457"/>
                <a:gd name="T24" fmla="*/ 0 w 275"/>
                <a:gd name="T25" fmla="*/ 319 h 457"/>
                <a:gd name="T26" fmla="*/ 0 w 275"/>
                <a:gd name="T27" fmla="*/ 319 h 457"/>
                <a:gd name="T28" fmla="*/ 1 w 275"/>
                <a:gd name="T29" fmla="*/ 334 h 457"/>
                <a:gd name="T30" fmla="*/ 3 w 275"/>
                <a:gd name="T31" fmla="*/ 348 h 457"/>
                <a:gd name="T32" fmla="*/ 7 w 275"/>
                <a:gd name="T33" fmla="*/ 360 h 457"/>
                <a:gd name="T34" fmla="*/ 12 w 275"/>
                <a:gd name="T35" fmla="*/ 373 h 457"/>
                <a:gd name="T36" fmla="*/ 17 w 275"/>
                <a:gd name="T37" fmla="*/ 385 h 457"/>
                <a:gd name="T38" fmla="*/ 24 w 275"/>
                <a:gd name="T39" fmla="*/ 397 h 457"/>
                <a:gd name="T40" fmla="*/ 32 w 275"/>
                <a:gd name="T41" fmla="*/ 407 h 457"/>
                <a:gd name="T42" fmla="*/ 41 w 275"/>
                <a:gd name="T43" fmla="*/ 417 h 457"/>
                <a:gd name="T44" fmla="*/ 51 w 275"/>
                <a:gd name="T45" fmla="*/ 425 h 457"/>
                <a:gd name="T46" fmla="*/ 61 w 275"/>
                <a:gd name="T47" fmla="*/ 434 h 457"/>
                <a:gd name="T48" fmla="*/ 73 w 275"/>
                <a:gd name="T49" fmla="*/ 440 h 457"/>
                <a:gd name="T50" fmla="*/ 84 w 275"/>
                <a:gd name="T51" fmla="*/ 446 h 457"/>
                <a:gd name="T52" fmla="*/ 97 w 275"/>
                <a:gd name="T53" fmla="*/ 450 h 457"/>
                <a:gd name="T54" fmla="*/ 110 w 275"/>
                <a:gd name="T55" fmla="*/ 454 h 457"/>
                <a:gd name="T56" fmla="*/ 124 w 275"/>
                <a:gd name="T57" fmla="*/ 456 h 457"/>
                <a:gd name="T58" fmla="*/ 138 w 275"/>
                <a:gd name="T59" fmla="*/ 457 h 457"/>
                <a:gd name="T60" fmla="*/ 138 w 275"/>
                <a:gd name="T61" fmla="*/ 457 h 457"/>
                <a:gd name="T62" fmla="*/ 151 w 275"/>
                <a:gd name="T63" fmla="*/ 456 h 457"/>
                <a:gd name="T64" fmla="*/ 165 w 275"/>
                <a:gd name="T65" fmla="*/ 454 h 457"/>
                <a:gd name="T66" fmla="*/ 178 w 275"/>
                <a:gd name="T67" fmla="*/ 450 h 457"/>
                <a:gd name="T68" fmla="*/ 191 w 275"/>
                <a:gd name="T69" fmla="*/ 446 h 457"/>
                <a:gd name="T70" fmla="*/ 203 w 275"/>
                <a:gd name="T71" fmla="*/ 440 h 457"/>
                <a:gd name="T72" fmla="*/ 214 w 275"/>
                <a:gd name="T73" fmla="*/ 434 h 457"/>
                <a:gd name="T74" fmla="*/ 225 w 275"/>
                <a:gd name="T75" fmla="*/ 425 h 457"/>
                <a:gd name="T76" fmla="*/ 235 w 275"/>
                <a:gd name="T77" fmla="*/ 417 h 457"/>
                <a:gd name="T78" fmla="*/ 243 w 275"/>
                <a:gd name="T79" fmla="*/ 407 h 457"/>
                <a:gd name="T80" fmla="*/ 251 w 275"/>
                <a:gd name="T81" fmla="*/ 397 h 457"/>
                <a:gd name="T82" fmla="*/ 258 w 275"/>
                <a:gd name="T83" fmla="*/ 385 h 457"/>
                <a:gd name="T84" fmla="*/ 264 w 275"/>
                <a:gd name="T85" fmla="*/ 373 h 457"/>
                <a:gd name="T86" fmla="*/ 269 w 275"/>
                <a:gd name="T87" fmla="*/ 360 h 457"/>
                <a:gd name="T88" fmla="*/ 272 w 275"/>
                <a:gd name="T89" fmla="*/ 348 h 457"/>
                <a:gd name="T90" fmla="*/ 274 w 275"/>
                <a:gd name="T91" fmla="*/ 334 h 457"/>
                <a:gd name="T92" fmla="*/ 275 w 275"/>
                <a:gd name="T93" fmla="*/ 319 h 457"/>
                <a:gd name="T94" fmla="*/ 275 w 275"/>
                <a:gd name="T95" fmla="*/ 319 h 457"/>
                <a:gd name="T96" fmla="*/ 274 w 275"/>
                <a:gd name="T97" fmla="*/ 312 h 457"/>
                <a:gd name="T98" fmla="*/ 273 w 275"/>
                <a:gd name="T99" fmla="*/ 304 h 457"/>
                <a:gd name="T100" fmla="*/ 269 w 275"/>
                <a:gd name="T101" fmla="*/ 285 h 457"/>
                <a:gd name="T102" fmla="*/ 262 w 275"/>
                <a:gd name="T103" fmla="*/ 263 h 457"/>
                <a:gd name="T104" fmla="*/ 253 w 275"/>
                <a:gd name="T105" fmla="*/ 237 h 457"/>
                <a:gd name="T106" fmla="*/ 242 w 275"/>
                <a:gd name="T107" fmla="*/ 212 h 457"/>
                <a:gd name="T108" fmla="*/ 231 w 275"/>
                <a:gd name="T109" fmla="*/ 185 h 457"/>
                <a:gd name="T110" fmla="*/ 206 w 275"/>
                <a:gd name="T111" fmla="*/ 132 h 457"/>
                <a:gd name="T112" fmla="*/ 181 w 275"/>
                <a:gd name="T113" fmla="*/ 81 h 457"/>
                <a:gd name="T114" fmla="*/ 160 w 275"/>
                <a:gd name="T115" fmla="*/ 39 h 457"/>
                <a:gd name="T116" fmla="*/ 138 w 275"/>
                <a:gd name="T117" fmla="*/ 0 h 457"/>
                <a:gd name="T118" fmla="*/ 138 w 275"/>
                <a:gd name="T1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457">
                  <a:moveTo>
                    <a:pt x="138" y="0"/>
                  </a:moveTo>
                  <a:lnTo>
                    <a:pt x="138" y="0"/>
                  </a:lnTo>
                  <a:lnTo>
                    <a:pt x="117" y="39"/>
                  </a:lnTo>
                  <a:lnTo>
                    <a:pt x="95" y="81"/>
                  </a:lnTo>
                  <a:lnTo>
                    <a:pt x="69" y="132"/>
                  </a:lnTo>
                  <a:lnTo>
                    <a:pt x="44" y="185"/>
                  </a:lnTo>
                  <a:lnTo>
                    <a:pt x="33" y="212"/>
                  </a:lnTo>
                  <a:lnTo>
                    <a:pt x="22" y="237"/>
                  </a:lnTo>
                  <a:lnTo>
                    <a:pt x="14" y="263"/>
                  </a:lnTo>
                  <a:lnTo>
                    <a:pt x="7" y="285"/>
                  </a:lnTo>
                  <a:lnTo>
                    <a:pt x="2" y="304"/>
                  </a:lnTo>
                  <a:lnTo>
                    <a:pt x="1" y="312"/>
                  </a:lnTo>
                  <a:lnTo>
                    <a:pt x="0" y="319"/>
                  </a:lnTo>
                  <a:lnTo>
                    <a:pt x="0" y="319"/>
                  </a:lnTo>
                  <a:lnTo>
                    <a:pt x="1" y="334"/>
                  </a:lnTo>
                  <a:lnTo>
                    <a:pt x="3" y="348"/>
                  </a:lnTo>
                  <a:lnTo>
                    <a:pt x="7" y="360"/>
                  </a:lnTo>
                  <a:lnTo>
                    <a:pt x="12" y="373"/>
                  </a:lnTo>
                  <a:lnTo>
                    <a:pt x="17" y="385"/>
                  </a:lnTo>
                  <a:lnTo>
                    <a:pt x="24" y="397"/>
                  </a:lnTo>
                  <a:lnTo>
                    <a:pt x="32" y="407"/>
                  </a:lnTo>
                  <a:lnTo>
                    <a:pt x="41" y="417"/>
                  </a:lnTo>
                  <a:lnTo>
                    <a:pt x="51" y="425"/>
                  </a:lnTo>
                  <a:lnTo>
                    <a:pt x="61" y="434"/>
                  </a:lnTo>
                  <a:lnTo>
                    <a:pt x="73" y="440"/>
                  </a:lnTo>
                  <a:lnTo>
                    <a:pt x="84" y="446"/>
                  </a:lnTo>
                  <a:lnTo>
                    <a:pt x="97" y="450"/>
                  </a:lnTo>
                  <a:lnTo>
                    <a:pt x="110" y="454"/>
                  </a:lnTo>
                  <a:lnTo>
                    <a:pt x="124" y="456"/>
                  </a:lnTo>
                  <a:lnTo>
                    <a:pt x="138" y="457"/>
                  </a:lnTo>
                  <a:lnTo>
                    <a:pt x="138" y="457"/>
                  </a:lnTo>
                  <a:lnTo>
                    <a:pt x="151" y="456"/>
                  </a:lnTo>
                  <a:lnTo>
                    <a:pt x="165" y="454"/>
                  </a:lnTo>
                  <a:lnTo>
                    <a:pt x="178" y="450"/>
                  </a:lnTo>
                  <a:lnTo>
                    <a:pt x="191" y="446"/>
                  </a:lnTo>
                  <a:lnTo>
                    <a:pt x="203" y="440"/>
                  </a:lnTo>
                  <a:lnTo>
                    <a:pt x="214" y="434"/>
                  </a:lnTo>
                  <a:lnTo>
                    <a:pt x="225" y="425"/>
                  </a:lnTo>
                  <a:lnTo>
                    <a:pt x="235" y="417"/>
                  </a:lnTo>
                  <a:lnTo>
                    <a:pt x="243" y="407"/>
                  </a:lnTo>
                  <a:lnTo>
                    <a:pt x="251" y="397"/>
                  </a:lnTo>
                  <a:lnTo>
                    <a:pt x="258" y="385"/>
                  </a:lnTo>
                  <a:lnTo>
                    <a:pt x="264" y="373"/>
                  </a:lnTo>
                  <a:lnTo>
                    <a:pt x="269" y="360"/>
                  </a:lnTo>
                  <a:lnTo>
                    <a:pt x="272" y="348"/>
                  </a:lnTo>
                  <a:lnTo>
                    <a:pt x="274" y="334"/>
                  </a:lnTo>
                  <a:lnTo>
                    <a:pt x="275" y="319"/>
                  </a:lnTo>
                  <a:lnTo>
                    <a:pt x="275" y="319"/>
                  </a:lnTo>
                  <a:lnTo>
                    <a:pt x="274" y="312"/>
                  </a:lnTo>
                  <a:lnTo>
                    <a:pt x="273" y="304"/>
                  </a:lnTo>
                  <a:lnTo>
                    <a:pt x="269" y="285"/>
                  </a:lnTo>
                  <a:lnTo>
                    <a:pt x="262" y="263"/>
                  </a:lnTo>
                  <a:lnTo>
                    <a:pt x="253" y="237"/>
                  </a:lnTo>
                  <a:lnTo>
                    <a:pt x="242" y="212"/>
                  </a:lnTo>
                  <a:lnTo>
                    <a:pt x="231" y="185"/>
                  </a:lnTo>
                  <a:lnTo>
                    <a:pt x="206" y="132"/>
                  </a:lnTo>
                  <a:lnTo>
                    <a:pt x="181" y="81"/>
                  </a:lnTo>
                  <a:lnTo>
                    <a:pt x="160"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4" name="Freeform 37">
              <a:extLst>
                <a:ext uri="{FF2B5EF4-FFF2-40B4-BE49-F238E27FC236}">
                  <a16:creationId xmlns:a16="http://schemas.microsoft.com/office/drawing/2014/main" id="{28EF2E48-E660-4151-B5DA-F2AAE9331D80}"/>
                </a:ext>
              </a:extLst>
            </p:cNvPr>
            <p:cNvSpPr>
              <a:spLocks/>
            </p:cNvSpPr>
            <p:nvPr/>
          </p:nvSpPr>
          <p:spPr bwMode="auto">
            <a:xfrm>
              <a:off x="6443664" y="3563937"/>
              <a:ext cx="63501" cy="103188"/>
            </a:xfrm>
            <a:custGeom>
              <a:avLst/>
              <a:gdLst>
                <a:gd name="T0" fmla="*/ 138 w 274"/>
                <a:gd name="T1" fmla="*/ 0 h 456"/>
                <a:gd name="T2" fmla="*/ 138 w 274"/>
                <a:gd name="T3" fmla="*/ 0 h 456"/>
                <a:gd name="T4" fmla="*/ 116 w 274"/>
                <a:gd name="T5" fmla="*/ 39 h 456"/>
                <a:gd name="T6" fmla="*/ 94 w 274"/>
                <a:gd name="T7" fmla="*/ 80 h 456"/>
                <a:gd name="T8" fmla="*/ 68 w 274"/>
                <a:gd name="T9" fmla="*/ 131 h 456"/>
                <a:gd name="T10" fmla="*/ 43 w 274"/>
                <a:gd name="T11" fmla="*/ 184 h 456"/>
                <a:gd name="T12" fmla="*/ 32 w 274"/>
                <a:gd name="T13" fmla="*/ 212 h 456"/>
                <a:gd name="T14" fmla="*/ 21 w 274"/>
                <a:gd name="T15" fmla="*/ 237 h 456"/>
                <a:gd name="T16" fmla="*/ 13 w 274"/>
                <a:gd name="T17" fmla="*/ 262 h 456"/>
                <a:gd name="T18" fmla="*/ 7 w 274"/>
                <a:gd name="T19" fmla="*/ 284 h 456"/>
                <a:gd name="T20" fmla="*/ 1 w 274"/>
                <a:gd name="T21" fmla="*/ 303 h 456"/>
                <a:gd name="T22" fmla="*/ 0 w 274"/>
                <a:gd name="T23" fmla="*/ 311 h 456"/>
                <a:gd name="T24" fmla="*/ 0 w 274"/>
                <a:gd name="T25" fmla="*/ 320 h 456"/>
                <a:gd name="T26" fmla="*/ 0 w 274"/>
                <a:gd name="T27" fmla="*/ 320 h 456"/>
                <a:gd name="T28" fmla="*/ 1 w 274"/>
                <a:gd name="T29" fmla="*/ 333 h 456"/>
                <a:gd name="T30" fmla="*/ 3 w 274"/>
                <a:gd name="T31" fmla="*/ 347 h 456"/>
                <a:gd name="T32" fmla="*/ 7 w 274"/>
                <a:gd name="T33" fmla="*/ 359 h 456"/>
                <a:gd name="T34" fmla="*/ 11 w 274"/>
                <a:gd name="T35" fmla="*/ 372 h 456"/>
                <a:gd name="T36" fmla="*/ 17 w 274"/>
                <a:gd name="T37" fmla="*/ 385 h 456"/>
                <a:gd name="T38" fmla="*/ 23 w 274"/>
                <a:gd name="T39" fmla="*/ 396 h 456"/>
                <a:gd name="T40" fmla="*/ 32 w 274"/>
                <a:gd name="T41" fmla="*/ 407 h 456"/>
                <a:gd name="T42" fmla="*/ 40 w 274"/>
                <a:gd name="T43" fmla="*/ 416 h 456"/>
                <a:gd name="T44" fmla="*/ 50 w 274"/>
                <a:gd name="T45" fmla="*/ 424 h 456"/>
                <a:gd name="T46" fmla="*/ 61 w 274"/>
                <a:gd name="T47" fmla="*/ 433 h 456"/>
                <a:gd name="T48" fmla="*/ 72 w 274"/>
                <a:gd name="T49" fmla="*/ 439 h 456"/>
                <a:gd name="T50" fmla="*/ 84 w 274"/>
                <a:gd name="T51" fmla="*/ 445 h 456"/>
                <a:gd name="T52" fmla="*/ 97 w 274"/>
                <a:gd name="T53" fmla="*/ 450 h 456"/>
                <a:gd name="T54" fmla="*/ 109 w 274"/>
                <a:gd name="T55" fmla="*/ 454 h 456"/>
                <a:gd name="T56" fmla="*/ 123 w 274"/>
                <a:gd name="T57" fmla="*/ 456 h 456"/>
                <a:gd name="T58" fmla="*/ 138 w 274"/>
                <a:gd name="T59" fmla="*/ 456 h 456"/>
                <a:gd name="T60" fmla="*/ 138 w 274"/>
                <a:gd name="T61" fmla="*/ 456 h 456"/>
                <a:gd name="T62" fmla="*/ 151 w 274"/>
                <a:gd name="T63" fmla="*/ 456 h 456"/>
                <a:gd name="T64" fmla="*/ 165 w 274"/>
                <a:gd name="T65" fmla="*/ 454 h 456"/>
                <a:gd name="T66" fmla="*/ 177 w 274"/>
                <a:gd name="T67" fmla="*/ 450 h 456"/>
                <a:gd name="T68" fmla="*/ 190 w 274"/>
                <a:gd name="T69" fmla="*/ 445 h 456"/>
                <a:gd name="T70" fmla="*/ 203 w 274"/>
                <a:gd name="T71" fmla="*/ 439 h 456"/>
                <a:gd name="T72" fmla="*/ 214 w 274"/>
                <a:gd name="T73" fmla="*/ 433 h 456"/>
                <a:gd name="T74" fmla="*/ 225 w 274"/>
                <a:gd name="T75" fmla="*/ 424 h 456"/>
                <a:gd name="T76" fmla="*/ 234 w 274"/>
                <a:gd name="T77" fmla="*/ 416 h 456"/>
                <a:gd name="T78" fmla="*/ 242 w 274"/>
                <a:gd name="T79" fmla="*/ 407 h 456"/>
                <a:gd name="T80" fmla="*/ 251 w 274"/>
                <a:gd name="T81" fmla="*/ 396 h 456"/>
                <a:gd name="T82" fmla="*/ 257 w 274"/>
                <a:gd name="T83" fmla="*/ 385 h 456"/>
                <a:gd name="T84" fmla="*/ 263 w 274"/>
                <a:gd name="T85" fmla="*/ 372 h 456"/>
                <a:gd name="T86" fmla="*/ 268 w 274"/>
                <a:gd name="T87" fmla="*/ 359 h 456"/>
                <a:gd name="T88" fmla="*/ 272 w 274"/>
                <a:gd name="T89" fmla="*/ 347 h 456"/>
                <a:gd name="T90" fmla="*/ 274 w 274"/>
                <a:gd name="T91" fmla="*/ 333 h 456"/>
                <a:gd name="T92" fmla="*/ 274 w 274"/>
                <a:gd name="T93" fmla="*/ 320 h 456"/>
                <a:gd name="T94" fmla="*/ 274 w 274"/>
                <a:gd name="T95" fmla="*/ 320 h 456"/>
                <a:gd name="T96" fmla="*/ 274 w 274"/>
                <a:gd name="T97" fmla="*/ 311 h 456"/>
                <a:gd name="T98" fmla="*/ 273 w 274"/>
                <a:gd name="T99" fmla="*/ 303 h 456"/>
                <a:gd name="T100" fmla="*/ 269 w 274"/>
                <a:gd name="T101" fmla="*/ 284 h 456"/>
                <a:gd name="T102" fmla="*/ 261 w 274"/>
                <a:gd name="T103" fmla="*/ 262 h 456"/>
                <a:gd name="T104" fmla="*/ 253 w 274"/>
                <a:gd name="T105" fmla="*/ 237 h 456"/>
                <a:gd name="T106" fmla="*/ 242 w 274"/>
                <a:gd name="T107" fmla="*/ 212 h 456"/>
                <a:gd name="T108" fmla="*/ 231 w 274"/>
                <a:gd name="T109" fmla="*/ 184 h 456"/>
                <a:gd name="T110" fmla="*/ 206 w 274"/>
                <a:gd name="T111" fmla="*/ 131 h 456"/>
                <a:gd name="T112" fmla="*/ 181 w 274"/>
                <a:gd name="T113" fmla="*/ 80 h 456"/>
                <a:gd name="T114" fmla="*/ 159 w 274"/>
                <a:gd name="T115" fmla="*/ 39 h 456"/>
                <a:gd name="T116" fmla="*/ 138 w 274"/>
                <a:gd name="T117" fmla="*/ 0 h 456"/>
                <a:gd name="T118" fmla="*/ 138 w 274"/>
                <a:gd name="T1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456">
                  <a:moveTo>
                    <a:pt x="138" y="0"/>
                  </a:moveTo>
                  <a:lnTo>
                    <a:pt x="138" y="0"/>
                  </a:lnTo>
                  <a:lnTo>
                    <a:pt x="116" y="39"/>
                  </a:lnTo>
                  <a:lnTo>
                    <a:pt x="94" y="80"/>
                  </a:lnTo>
                  <a:lnTo>
                    <a:pt x="68" y="131"/>
                  </a:lnTo>
                  <a:lnTo>
                    <a:pt x="43" y="184"/>
                  </a:lnTo>
                  <a:lnTo>
                    <a:pt x="32" y="212"/>
                  </a:lnTo>
                  <a:lnTo>
                    <a:pt x="21" y="237"/>
                  </a:lnTo>
                  <a:lnTo>
                    <a:pt x="13" y="262"/>
                  </a:lnTo>
                  <a:lnTo>
                    <a:pt x="7" y="284"/>
                  </a:lnTo>
                  <a:lnTo>
                    <a:pt x="1" y="303"/>
                  </a:lnTo>
                  <a:lnTo>
                    <a:pt x="0" y="311"/>
                  </a:lnTo>
                  <a:lnTo>
                    <a:pt x="0" y="320"/>
                  </a:lnTo>
                  <a:lnTo>
                    <a:pt x="0" y="320"/>
                  </a:lnTo>
                  <a:lnTo>
                    <a:pt x="1" y="333"/>
                  </a:lnTo>
                  <a:lnTo>
                    <a:pt x="3" y="347"/>
                  </a:lnTo>
                  <a:lnTo>
                    <a:pt x="7" y="359"/>
                  </a:lnTo>
                  <a:lnTo>
                    <a:pt x="11" y="372"/>
                  </a:lnTo>
                  <a:lnTo>
                    <a:pt x="17" y="385"/>
                  </a:lnTo>
                  <a:lnTo>
                    <a:pt x="23" y="396"/>
                  </a:lnTo>
                  <a:lnTo>
                    <a:pt x="32" y="407"/>
                  </a:lnTo>
                  <a:lnTo>
                    <a:pt x="40" y="416"/>
                  </a:lnTo>
                  <a:lnTo>
                    <a:pt x="50" y="424"/>
                  </a:lnTo>
                  <a:lnTo>
                    <a:pt x="61" y="433"/>
                  </a:lnTo>
                  <a:lnTo>
                    <a:pt x="72" y="439"/>
                  </a:lnTo>
                  <a:lnTo>
                    <a:pt x="84" y="445"/>
                  </a:lnTo>
                  <a:lnTo>
                    <a:pt x="97" y="450"/>
                  </a:lnTo>
                  <a:lnTo>
                    <a:pt x="109" y="454"/>
                  </a:lnTo>
                  <a:lnTo>
                    <a:pt x="123" y="456"/>
                  </a:lnTo>
                  <a:lnTo>
                    <a:pt x="138" y="456"/>
                  </a:lnTo>
                  <a:lnTo>
                    <a:pt x="138" y="456"/>
                  </a:lnTo>
                  <a:lnTo>
                    <a:pt x="151" y="456"/>
                  </a:lnTo>
                  <a:lnTo>
                    <a:pt x="165" y="454"/>
                  </a:lnTo>
                  <a:lnTo>
                    <a:pt x="177" y="450"/>
                  </a:lnTo>
                  <a:lnTo>
                    <a:pt x="190" y="445"/>
                  </a:lnTo>
                  <a:lnTo>
                    <a:pt x="203" y="439"/>
                  </a:lnTo>
                  <a:lnTo>
                    <a:pt x="214" y="433"/>
                  </a:lnTo>
                  <a:lnTo>
                    <a:pt x="225" y="424"/>
                  </a:lnTo>
                  <a:lnTo>
                    <a:pt x="234" y="416"/>
                  </a:lnTo>
                  <a:lnTo>
                    <a:pt x="242" y="407"/>
                  </a:lnTo>
                  <a:lnTo>
                    <a:pt x="251" y="396"/>
                  </a:lnTo>
                  <a:lnTo>
                    <a:pt x="257" y="385"/>
                  </a:lnTo>
                  <a:lnTo>
                    <a:pt x="263" y="372"/>
                  </a:lnTo>
                  <a:lnTo>
                    <a:pt x="268" y="359"/>
                  </a:lnTo>
                  <a:lnTo>
                    <a:pt x="272" y="347"/>
                  </a:lnTo>
                  <a:lnTo>
                    <a:pt x="274" y="333"/>
                  </a:lnTo>
                  <a:lnTo>
                    <a:pt x="274" y="320"/>
                  </a:lnTo>
                  <a:lnTo>
                    <a:pt x="274" y="320"/>
                  </a:lnTo>
                  <a:lnTo>
                    <a:pt x="274" y="311"/>
                  </a:lnTo>
                  <a:lnTo>
                    <a:pt x="273" y="303"/>
                  </a:lnTo>
                  <a:lnTo>
                    <a:pt x="269" y="284"/>
                  </a:lnTo>
                  <a:lnTo>
                    <a:pt x="261" y="262"/>
                  </a:lnTo>
                  <a:lnTo>
                    <a:pt x="253" y="237"/>
                  </a:lnTo>
                  <a:lnTo>
                    <a:pt x="242" y="212"/>
                  </a:lnTo>
                  <a:lnTo>
                    <a:pt x="231" y="184"/>
                  </a:lnTo>
                  <a:lnTo>
                    <a:pt x="206" y="131"/>
                  </a:lnTo>
                  <a:lnTo>
                    <a:pt x="181" y="80"/>
                  </a:lnTo>
                  <a:lnTo>
                    <a:pt x="159" y="39"/>
                  </a:lnTo>
                  <a:lnTo>
                    <a:pt x="138" y="0"/>
                  </a:lnTo>
                  <a:lnTo>
                    <a:pt x="13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grpSp>
        <p:nvGrpSpPr>
          <p:cNvPr id="35" name="Grupa 34">
            <a:extLst>
              <a:ext uri="{FF2B5EF4-FFF2-40B4-BE49-F238E27FC236}">
                <a16:creationId xmlns:a16="http://schemas.microsoft.com/office/drawing/2014/main" id="{08C23F54-AF7B-4263-925A-D49BE564B119}"/>
              </a:ext>
            </a:extLst>
          </p:cNvPr>
          <p:cNvGrpSpPr/>
          <p:nvPr/>
        </p:nvGrpSpPr>
        <p:grpSpPr>
          <a:xfrm>
            <a:off x="3894350" y="1248557"/>
            <a:ext cx="1134845" cy="252027"/>
            <a:chOff x="3268972" y="911871"/>
            <a:chExt cx="1134845" cy="252027"/>
          </a:xfrm>
        </p:grpSpPr>
        <p:cxnSp>
          <p:nvCxnSpPr>
            <p:cNvPr id="37" name="Łącznik prosty 36">
              <a:extLst>
                <a:ext uri="{FF2B5EF4-FFF2-40B4-BE49-F238E27FC236}">
                  <a16:creationId xmlns:a16="http://schemas.microsoft.com/office/drawing/2014/main" id="{4889028D-D23E-43C5-ABF4-699EBC321FB4}"/>
                </a:ext>
              </a:extLst>
            </p:cNvPr>
            <p:cNvCxnSpPr/>
            <p:nvPr/>
          </p:nvCxnSpPr>
          <p:spPr>
            <a:xfrm>
              <a:off x="3323817" y="1163898"/>
              <a:ext cx="1080000" cy="0"/>
            </a:xfrm>
            <a:prstGeom prst="line">
              <a:avLst/>
            </a:prstGeom>
            <a:ln w="3175">
              <a:gradFill>
                <a:gsLst>
                  <a:gs pos="15000">
                    <a:srgbClr val="83BD00"/>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38" name="pole tekstowe 37">
              <a:extLst>
                <a:ext uri="{FF2B5EF4-FFF2-40B4-BE49-F238E27FC236}">
                  <a16:creationId xmlns:a16="http://schemas.microsoft.com/office/drawing/2014/main" id="{B00B7212-CD13-494E-9FA2-8B82CC0F375B}"/>
                </a:ext>
              </a:extLst>
            </p:cNvPr>
            <p:cNvSpPr txBox="1"/>
            <p:nvPr/>
          </p:nvSpPr>
          <p:spPr>
            <a:xfrm>
              <a:off x="3268972" y="911871"/>
              <a:ext cx="463588" cy="246221"/>
            </a:xfrm>
            <a:prstGeom prst="rect">
              <a:avLst/>
            </a:prstGeom>
            <a:solidFill>
              <a:schemeClr val="bg1"/>
            </a:solidFill>
          </p:spPr>
          <p:txBody>
            <a:bodyPr wrap="none" rtlCol="0">
              <a:spAutoFit/>
            </a:bodyPr>
            <a:lstStyle/>
            <a:p>
              <a:r>
                <a:rPr lang="pl-PL" sz="1000"/>
                <a:t>wiek</a:t>
              </a:r>
            </a:p>
          </p:txBody>
        </p:sp>
      </p:grpSp>
      <p:grpSp>
        <p:nvGrpSpPr>
          <p:cNvPr id="48" name="Grupa 47">
            <a:extLst>
              <a:ext uri="{FF2B5EF4-FFF2-40B4-BE49-F238E27FC236}">
                <a16:creationId xmlns:a16="http://schemas.microsoft.com/office/drawing/2014/main" id="{FF6B26F7-289B-49C7-A9A0-56C8DC485EBE}"/>
              </a:ext>
            </a:extLst>
          </p:cNvPr>
          <p:cNvGrpSpPr>
            <a:grpSpLocks noChangeAspect="1"/>
          </p:cNvGrpSpPr>
          <p:nvPr/>
        </p:nvGrpSpPr>
        <p:grpSpPr>
          <a:xfrm>
            <a:off x="1672240" y="2206542"/>
            <a:ext cx="341166" cy="401661"/>
            <a:chOff x="2626407" y="3133910"/>
            <a:chExt cx="183471" cy="216004"/>
          </a:xfrm>
          <a:solidFill>
            <a:schemeClr val="bg1">
              <a:lumMod val="75000"/>
            </a:schemeClr>
          </a:solidFill>
        </p:grpSpPr>
        <p:sp>
          <p:nvSpPr>
            <p:cNvPr id="52" name="Freeform 12">
              <a:extLst>
                <a:ext uri="{FF2B5EF4-FFF2-40B4-BE49-F238E27FC236}">
                  <a16:creationId xmlns:a16="http://schemas.microsoft.com/office/drawing/2014/main" id="{C19D9894-E0A9-4002-99D3-3CC40AC8EC53}"/>
                </a:ext>
              </a:extLst>
            </p:cNvPr>
            <p:cNvSpPr>
              <a:spLocks noEditPoints="1"/>
            </p:cNvSpPr>
            <p:nvPr/>
          </p:nvSpPr>
          <p:spPr bwMode="auto">
            <a:xfrm>
              <a:off x="2733300" y="3133910"/>
              <a:ext cx="76578" cy="216000"/>
            </a:xfrm>
            <a:custGeom>
              <a:avLst/>
              <a:gdLst>
                <a:gd name="T0" fmla="*/ 447 w 1015"/>
                <a:gd name="T1" fmla="*/ 782 h 2861"/>
                <a:gd name="T2" fmla="*/ 354 w 1015"/>
                <a:gd name="T3" fmla="*/ 756 h 2861"/>
                <a:gd name="T4" fmla="*/ 272 w 1015"/>
                <a:gd name="T5" fmla="*/ 709 h 2861"/>
                <a:gd name="T6" fmla="*/ 204 w 1015"/>
                <a:gd name="T7" fmla="*/ 643 h 2861"/>
                <a:gd name="T8" fmla="*/ 153 w 1015"/>
                <a:gd name="T9" fmla="*/ 565 h 2861"/>
                <a:gd name="T10" fmla="*/ 122 w 1015"/>
                <a:gd name="T11" fmla="*/ 472 h 2861"/>
                <a:gd name="T12" fmla="*/ 113 w 1015"/>
                <a:gd name="T13" fmla="*/ 392 h 2861"/>
                <a:gd name="T14" fmla="*/ 126 w 1015"/>
                <a:gd name="T15" fmla="*/ 294 h 2861"/>
                <a:gd name="T16" fmla="*/ 161 w 1015"/>
                <a:gd name="T17" fmla="*/ 205 h 2861"/>
                <a:gd name="T18" fmla="*/ 216 w 1015"/>
                <a:gd name="T19" fmla="*/ 128 h 2861"/>
                <a:gd name="T20" fmla="*/ 288 w 1015"/>
                <a:gd name="T21" fmla="*/ 66 h 2861"/>
                <a:gd name="T22" fmla="*/ 372 w 1015"/>
                <a:gd name="T23" fmla="*/ 23 h 2861"/>
                <a:gd name="T24" fmla="*/ 467 w 1015"/>
                <a:gd name="T25" fmla="*/ 2 h 2861"/>
                <a:gd name="T26" fmla="*/ 548 w 1015"/>
                <a:gd name="T27" fmla="*/ 2 h 2861"/>
                <a:gd name="T28" fmla="*/ 643 w 1015"/>
                <a:gd name="T29" fmla="*/ 23 h 2861"/>
                <a:gd name="T30" fmla="*/ 728 w 1015"/>
                <a:gd name="T31" fmla="*/ 66 h 2861"/>
                <a:gd name="T32" fmla="*/ 799 w 1015"/>
                <a:gd name="T33" fmla="*/ 128 h 2861"/>
                <a:gd name="T34" fmla="*/ 854 w 1015"/>
                <a:gd name="T35" fmla="*/ 205 h 2861"/>
                <a:gd name="T36" fmla="*/ 889 w 1015"/>
                <a:gd name="T37" fmla="*/ 294 h 2861"/>
                <a:gd name="T38" fmla="*/ 902 w 1015"/>
                <a:gd name="T39" fmla="*/ 392 h 2861"/>
                <a:gd name="T40" fmla="*/ 893 w 1015"/>
                <a:gd name="T41" fmla="*/ 472 h 2861"/>
                <a:gd name="T42" fmla="*/ 863 w 1015"/>
                <a:gd name="T43" fmla="*/ 565 h 2861"/>
                <a:gd name="T44" fmla="*/ 811 w 1015"/>
                <a:gd name="T45" fmla="*/ 643 h 2861"/>
                <a:gd name="T46" fmla="*/ 743 w 1015"/>
                <a:gd name="T47" fmla="*/ 709 h 2861"/>
                <a:gd name="T48" fmla="*/ 661 w 1015"/>
                <a:gd name="T49" fmla="*/ 756 h 2861"/>
                <a:gd name="T50" fmla="*/ 568 w 1015"/>
                <a:gd name="T51" fmla="*/ 782 h 2861"/>
                <a:gd name="T52" fmla="*/ 682 w 1015"/>
                <a:gd name="T53" fmla="*/ 2861 h 2861"/>
                <a:gd name="T54" fmla="*/ 713 w 1015"/>
                <a:gd name="T55" fmla="*/ 2856 h 2861"/>
                <a:gd name="T56" fmla="*/ 734 w 1015"/>
                <a:gd name="T57" fmla="*/ 2832 h 2861"/>
                <a:gd name="T58" fmla="*/ 766 w 1015"/>
                <a:gd name="T59" fmla="*/ 2735 h 2861"/>
                <a:gd name="T60" fmla="*/ 823 w 1015"/>
                <a:gd name="T61" fmla="*/ 2442 h 2861"/>
                <a:gd name="T62" fmla="*/ 882 w 1015"/>
                <a:gd name="T63" fmla="*/ 2097 h 2861"/>
                <a:gd name="T64" fmla="*/ 911 w 1015"/>
                <a:gd name="T65" fmla="*/ 2034 h 2861"/>
                <a:gd name="T66" fmla="*/ 954 w 1015"/>
                <a:gd name="T67" fmla="*/ 1970 h 2861"/>
                <a:gd name="T68" fmla="*/ 979 w 1015"/>
                <a:gd name="T69" fmla="*/ 1837 h 2861"/>
                <a:gd name="T70" fmla="*/ 1012 w 1015"/>
                <a:gd name="T71" fmla="*/ 1457 h 2861"/>
                <a:gd name="T72" fmla="*/ 1013 w 1015"/>
                <a:gd name="T73" fmla="*/ 1164 h 2861"/>
                <a:gd name="T74" fmla="*/ 1005 w 1015"/>
                <a:gd name="T75" fmla="*/ 1081 h 2861"/>
                <a:gd name="T76" fmla="*/ 975 w 1015"/>
                <a:gd name="T77" fmla="*/ 1034 h 2861"/>
                <a:gd name="T78" fmla="*/ 917 w 1015"/>
                <a:gd name="T79" fmla="*/ 992 h 2861"/>
                <a:gd name="T80" fmla="*/ 778 w 1015"/>
                <a:gd name="T81" fmla="*/ 939 h 2861"/>
                <a:gd name="T82" fmla="*/ 555 w 1015"/>
                <a:gd name="T83" fmla="*/ 906 h 2861"/>
                <a:gd name="T84" fmla="*/ 366 w 1015"/>
                <a:gd name="T85" fmla="*/ 914 h 2861"/>
                <a:gd name="T86" fmla="*/ 162 w 1015"/>
                <a:gd name="T87" fmla="*/ 963 h 2861"/>
                <a:gd name="T88" fmla="*/ 72 w 1015"/>
                <a:gd name="T89" fmla="*/ 1007 h 2861"/>
                <a:gd name="T90" fmla="*/ 24 w 1015"/>
                <a:gd name="T91" fmla="*/ 1052 h 2861"/>
                <a:gd name="T92" fmla="*/ 7 w 1015"/>
                <a:gd name="T93" fmla="*/ 1102 h 2861"/>
                <a:gd name="T94" fmla="*/ 0 w 1015"/>
                <a:gd name="T95" fmla="*/ 1284 h 2861"/>
                <a:gd name="T96" fmla="*/ 12 w 1015"/>
                <a:gd name="T97" fmla="*/ 1597 h 2861"/>
                <a:gd name="T98" fmla="*/ 49 w 1015"/>
                <a:gd name="T99" fmla="*/ 1923 h 2861"/>
                <a:gd name="T100" fmla="*/ 72 w 1015"/>
                <a:gd name="T101" fmla="*/ 1992 h 2861"/>
                <a:gd name="T102" fmla="*/ 117 w 1015"/>
                <a:gd name="T103" fmla="*/ 2053 h 2861"/>
                <a:gd name="T104" fmla="*/ 138 w 1015"/>
                <a:gd name="T105" fmla="*/ 2117 h 2861"/>
                <a:gd name="T106" fmla="*/ 223 w 1015"/>
                <a:gd name="T107" fmla="*/ 2619 h 2861"/>
                <a:gd name="T108" fmla="*/ 258 w 1015"/>
                <a:gd name="T109" fmla="*/ 2767 h 2861"/>
                <a:gd name="T110" fmla="*/ 290 w 1015"/>
                <a:gd name="T111" fmla="*/ 2844 h 2861"/>
                <a:gd name="T112" fmla="*/ 314 w 1015"/>
                <a:gd name="T113" fmla="*/ 2859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5" h="2861">
                  <a:moveTo>
                    <a:pt x="508" y="786"/>
                  </a:moveTo>
                  <a:lnTo>
                    <a:pt x="508" y="786"/>
                  </a:lnTo>
                  <a:lnTo>
                    <a:pt x="487" y="786"/>
                  </a:lnTo>
                  <a:lnTo>
                    <a:pt x="467" y="784"/>
                  </a:lnTo>
                  <a:lnTo>
                    <a:pt x="447" y="782"/>
                  </a:lnTo>
                  <a:lnTo>
                    <a:pt x="428" y="779"/>
                  </a:lnTo>
                  <a:lnTo>
                    <a:pt x="409" y="774"/>
                  </a:lnTo>
                  <a:lnTo>
                    <a:pt x="390" y="769"/>
                  </a:lnTo>
                  <a:lnTo>
                    <a:pt x="372" y="763"/>
                  </a:lnTo>
                  <a:lnTo>
                    <a:pt x="354" y="756"/>
                  </a:lnTo>
                  <a:lnTo>
                    <a:pt x="336" y="748"/>
                  </a:lnTo>
                  <a:lnTo>
                    <a:pt x="320" y="740"/>
                  </a:lnTo>
                  <a:lnTo>
                    <a:pt x="303" y="730"/>
                  </a:lnTo>
                  <a:lnTo>
                    <a:pt x="288" y="720"/>
                  </a:lnTo>
                  <a:lnTo>
                    <a:pt x="272" y="709"/>
                  </a:lnTo>
                  <a:lnTo>
                    <a:pt x="257" y="697"/>
                  </a:lnTo>
                  <a:lnTo>
                    <a:pt x="243" y="685"/>
                  </a:lnTo>
                  <a:lnTo>
                    <a:pt x="229" y="671"/>
                  </a:lnTo>
                  <a:lnTo>
                    <a:pt x="216" y="658"/>
                  </a:lnTo>
                  <a:lnTo>
                    <a:pt x="204" y="643"/>
                  </a:lnTo>
                  <a:lnTo>
                    <a:pt x="192" y="629"/>
                  </a:lnTo>
                  <a:lnTo>
                    <a:pt x="181" y="613"/>
                  </a:lnTo>
                  <a:lnTo>
                    <a:pt x="170" y="598"/>
                  </a:lnTo>
                  <a:lnTo>
                    <a:pt x="161" y="581"/>
                  </a:lnTo>
                  <a:lnTo>
                    <a:pt x="153" y="565"/>
                  </a:lnTo>
                  <a:lnTo>
                    <a:pt x="145" y="547"/>
                  </a:lnTo>
                  <a:lnTo>
                    <a:pt x="137" y="528"/>
                  </a:lnTo>
                  <a:lnTo>
                    <a:pt x="131" y="511"/>
                  </a:lnTo>
                  <a:lnTo>
                    <a:pt x="126" y="492"/>
                  </a:lnTo>
                  <a:lnTo>
                    <a:pt x="122" y="472"/>
                  </a:lnTo>
                  <a:lnTo>
                    <a:pt x="119" y="454"/>
                  </a:lnTo>
                  <a:lnTo>
                    <a:pt x="115" y="433"/>
                  </a:lnTo>
                  <a:lnTo>
                    <a:pt x="114" y="413"/>
                  </a:lnTo>
                  <a:lnTo>
                    <a:pt x="113" y="392"/>
                  </a:lnTo>
                  <a:lnTo>
                    <a:pt x="113" y="392"/>
                  </a:lnTo>
                  <a:lnTo>
                    <a:pt x="114" y="373"/>
                  </a:lnTo>
                  <a:lnTo>
                    <a:pt x="115" y="352"/>
                  </a:lnTo>
                  <a:lnTo>
                    <a:pt x="119" y="332"/>
                  </a:lnTo>
                  <a:lnTo>
                    <a:pt x="122" y="314"/>
                  </a:lnTo>
                  <a:lnTo>
                    <a:pt x="126" y="294"/>
                  </a:lnTo>
                  <a:lnTo>
                    <a:pt x="131" y="275"/>
                  </a:lnTo>
                  <a:lnTo>
                    <a:pt x="137" y="257"/>
                  </a:lnTo>
                  <a:lnTo>
                    <a:pt x="145" y="239"/>
                  </a:lnTo>
                  <a:lnTo>
                    <a:pt x="153" y="221"/>
                  </a:lnTo>
                  <a:lnTo>
                    <a:pt x="161" y="205"/>
                  </a:lnTo>
                  <a:lnTo>
                    <a:pt x="170" y="188"/>
                  </a:lnTo>
                  <a:lnTo>
                    <a:pt x="181" y="173"/>
                  </a:lnTo>
                  <a:lnTo>
                    <a:pt x="192" y="157"/>
                  </a:lnTo>
                  <a:lnTo>
                    <a:pt x="204" y="143"/>
                  </a:lnTo>
                  <a:lnTo>
                    <a:pt x="216" y="128"/>
                  </a:lnTo>
                  <a:lnTo>
                    <a:pt x="229" y="115"/>
                  </a:lnTo>
                  <a:lnTo>
                    <a:pt x="243" y="101"/>
                  </a:lnTo>
                  <a:lnTo>
                    <a:pt x="257" y="89"/>
                  </a:lnTo>
                  <a:lnTo>
                    <a:pt x="272" y="77"/>
                  </a:lnTo>
                  <a:lnTo>
                    <a:pt x="288" y="66"/>
                  </a:lnTo>
                  <a:lnTo>
                    <a:pt x="303" y="56"/>
                  </a:lnTo>
                  <a:lnTo>
                    <a:pt x="320" y="46"/>
                  </a:lnTo>
                  <a:lnTo>
                    <a:pt x="336" y="38"/>
                  </a:lnTo>
                  <a:lnTo>
                    <a:pt x="354" y="30"/>
                  </a:lnTo>
                  <a:lnTo>
                    <a:pt x="372" y="23"/>
                  </a:lnTo>
                  <a:lnTo>
                    <a:pt x="390" y="17"/>
                  </a:lnTo>
                  <a:lnTo>
                    <a:pt x="409" y="12"/>
                  </a:lnTo>
                  <a:lnTo>
                    <a:pt x="428" y="7"/>
                  </a:lnTo>
                  <a:lnTo>
                    <a:pt x="447" y="4"/>
                  </a:lnTo>
                  <a:lnTo>
                    <a:pt x="467" y="2"/>
                  </a:lnTo>
                  <a:lnTo>
                    <a:pt x="487" y="0"/>
                  </a:lnTo>
                  <a:lnTo>
                    <a:pt x="508" y="0"/>
                  </a:lnTo>
                  <a:lnTo>
                    <a:pt x="508" y="0"/>
                  </a:lnTo>
                  <a:lnTo>
                    <a:pt x="528" y="0"/>
                  </a:lnTo>
                  <a:lnTo>
                    <a:pt x="548" y="2"/>
                  </a:lnTo>
                  <a:lnTo>
                    <a:pt x="568" y="4"/>
                  </a:lnTo>
                  <a:lnTo>
                    <a:pt x="587" y="7"/>
                  </a:lnTo>
                  <a:lnTo>
                    <a:pt x="606" y="12"/>
                  </a:lnTo>
                  <a:lnTo>
                    <a:pt x="625" y="17"/>
                  </a:lnTo>
                  <a:lnTo>
                    <a:pt x="643" y="23"/>
                  </a:lnTo>
                  <a:lnTo>
                    <a:pt x="661" y="30"/>
                  </a:lnTo>
                  <a:lnTo>
                    <a:pt x="679" y="38"/>
                  </a:lnTo>
                  <a:lnTo>
                    <a:pt x="695" y="46"/>
                  </a:lnTo>
                  <a:lnTo>
                    <a:pt x="712" y="56"/>
                  </a:lnTo>
                  <a:lnTo>
                    <a:pt x="728" y="66"/>
                  </a:lnTo>
                  <a:lnTo>
                    <a:pt x="743" y="77"/>
                  </a:lnTo>
                  <a:lnTo>
                    <a:pt x="759" y="89"/>
                  </a:lnTo>
                  <a:lnTo>
                    <a:pt x="773" y="101"/>
                  </a:lnTo>
                  <a:lnTo>
                    <a:pt x="787" y="115"/>
                  </a:lnTo>
                  <a:lnTo>
                    <a:pt x="799" y="128"/>
                  </a:lnTo>
                  <a:lnTo>
                    <a:pt x="811" y="143"/>
                  </a:lnTo>
                  <a:lnTo>
                    <a:pt x="824" y="157"/>
                  </a:lnTo>
                  <a:lnTo>
                    <a:pt x="834" y="173"/>
                  </a:lnTo>
                  <a:lnTo>
                    <a:pt x="845" y="188"/>
                  </a:lnTo>
                  <a:lnTo>
                    <a:pt x="854" y="205"/>
                  </a:lnTo>
                  <a:lnTo>
                    <a:pt x="863" y="221"/>
                  </a:lnTo>
                  <a:lnTo>
                    <a:pt x="871" y="239"/>
                  </a:lnTo>
                  <a:lnTo>
                    <a:pt x="878" y="257"/>
                  </a:lnTo>
                  <a:lnTo>
                    <a:pt x="884" y="275"/>
                  </a:lnTo>
                  <a:lnTo>
                    <a:pt x="889" y="294"/>
                  </a:lnTo>
                  <a:lnTo>
                    <a:pt x="893" y="314"/>
                  </a:lnTo>
                  <a:lnTo>
                    <a:pt x="898" y="332"/>
                  </a:lnTo>
                  <a:lnTo>
                    <a:pt x="900" y="352"/>
                  </a:lnTo>
                  <a:lnTo>
                    <a:pt x="901" y="373"/>
                  </a:lnTo>
                  <a:lnTo>
                    <a:pt x="902" y="392"/>
                  </a:lnTo>
                  <a:lnTo>
                    <a:pt x="902" y="392"/>
                  </a:lnTo>
                  <a:lnTo>
                    <a:pt x="901" y="413"/>
                  </a:lnTo>
                  <a:lnTo>
                    <a:pt x="900" y="433"/>
                  </a:lnTo>
                  <a:lnTo>
                    <a:pt x="898" y="454"/>
                  </a:lnTo>
                  <a:lnTo>
                    <a:pt x="893" y="472"/>
                  </a:lnTo>
                  <a:lnTo>
                    <a:pt x="889" y="492"/>
                  </a:lnTo>
                  <a:lnTo>
                    <a:pt x="884" y="511"/>
                  </a:lnTo>
                  <a:lnTo>
                    <a:pt x="878" y="528"/>
                  </a:lnTo>
                  <a:lnTo>
                    <a:pt x="871" y="547"/>
                  </a:lnTo>
                  <a:lnTo>
                    <a:pt x="863" y="565"/>
                  </a:lnTo>
                  <a:lnTo>
                    <a:pt x="854" y="581"/>
                  </a:lnTo>
                  <a:lnTo>
                    <a:pt x="845" y="598"/>
                  </a:lnTo>
                  <a:lnTo>
                    <a:pt x="834" y="613"/>
                  </a:lnTo>
                  <a:lnTo>
                    <a:pt x="824" y="629"/>
                  </a:lnTo>
                  <a:lnTo>
                    <a:pt x="811" y="643"/>
                  </a:lnTo>
                  <a:lnTo>
                    <a:pt x="799" y="658"/>
                  </a:lnTo>
                  <a:lnTo>
                    <a:pt x="787" y="671"/>
                  </a:lnTo>
                  <a:lnTo>
                    <a:pt x="773" y="685"/>
                  </a:lnTo>
                  <a:lnTo>
                    <a:pt x="759" y="697"/>
                  </a:lnTo>
                  <a:lnTo>
                    <a:pt x="743" y="709"/>
                  </a:lnTo>
                  <a:lnTo>
                    <a:pt x="728" y="720"/>
                  </a:lnTo>
                  <a:lnTo>
                    <a:pt x="712" y="730"/>
                  </a:lnTo>
                  <a:lnTo>
                    <a:pt x="695" y="740"/>
                  </a:lnTo>
                  <a:lnTo>
                    <a:pt x="679" y="748"/>
                  </a:lnTo>
                  <a:lnTo>
                    <a:pt x="661" y="756"/>
                  </a:lnTo>
                  <a:lnTo>
                    <a:pt x="643" y="763"/>
                  </a:lnTo>
                  <a:lnTo>
                    <a:pt x="625" y="769"/>
                  </a:lnTo>
                  <a:lnTo>
                    <a:pt x="606" y="774"/>
                  </a:lnTo>
                  <a:lnTo>
                    <a:pt x="587" y="779"/>
                  </a:lnTo>
                  <a:lnTo>
                    <a:pt x="568" y="782"/>
                  </a:lnTo>
                  <a:lnTo>
                    <a:pt x="548" y="784"/>
                  </a:lnTo>
                  <a:lnTo>
                    <a:pt x="528" y="786"/>
                  </a:lnTo>
                  <a:lnTo>
                    <a:pt x="508" y="786"/>
                  </a:lnTo>
                  <a:lnTo>
                    <a:pt x="508" y="786"/>
                  </a:lnTo>
                  <a:close/>
                  <a:moveTo>
                    <a:pt x="682" y="2861"/>
                  </a:moveTo>
                  <a:lnTo>
                    <a:pt x="682" y="2861"/>
                  </a:lnTo>
                  <a:lnTo>
                    <a:pt x="695" y="2860"/>
                  </a:lnTo>
                  <a:lnTo>
                    <a:pt x="701" y="2859"/>
                  </a:lnTo>
                  <a:lnTo>
                    <a:pt x="708" y="2858"/>
                  </a:lnTo>
                  <a:lnTo>
                    <a:pt x="713" y="2856"/>
                  </a:lnTo>
                  <a:lnTo>
                    <a:pt x="717" y="2853"/>
                  </a:lnTo>
                  <a:lnTo>
                    <a:pt x="722" y="2849"/>
                  </a:lnTo>
                  <a:lnTo>
                    <a:pt x="726" y="2844"/>
                  </a:lnTo>
                  <a:lnTo>
                    <a:pt x="729" y="2838"/>
                  </a:lnTo>
                  <a:lnTo>
                    <a:pt x="734" y="2832"/>
                  </a:lnTo>
                  <a:lnTo>
                    <a:pt x="741" y="2815"/>
                  </a:lnTo>
                  <a:lnTo>
                    <a:pt x="749" y="2794"/>
                  </a:lnTo>
                  <a:lnTo>
                    <a:pt x="757" y="2767"/>
                  </a:lnTo>
                  <a:lnTo>
                    <a:pt x="757" y="2767"/>
                  </a:lnTo>
                  <a:lnTo>
                    <a:pt x="766" y="2735"/>
                  </a:lnTo>
                  <a:lnTo>
                    <a:pt x="775" y="2698"/>
                  </a:lnTo>
                  <a:lnTo>
                    <a:pt x="783" y="2660"/>
                  </a:lnTo>
                  <a:lnTo>
                    <a:pt x="792" y="2619"/>
                  </a:lnTo>
                  <a:lnTo>
                    <a:pt x="807" y="2532"/>
                  </a:lnTo>
                  <a:lnTo>
                    <a:pt x="823" y="2442"/>
                  </a:lnTo>
                  <a:lnTo>
                    <a:pt x="852" y="2264"/>
                  </a:lnTo>
                  <a:lnTo>
                    <a:pt x="864" y="2185"/>
                  </a:lnTo>
                  <a:lnTo>
                    <a:pt x="878" y="2117"/>
                  </a:lnTo>
                  <a:lnTo>
                    <a:pt x="878" y="2117"/>
                  </a:lnTo>
                  <a:lnTo>
                    <a:pt x="882" y="2097"/>
                  </a:lnTo>
                  <a:lnTo>
                    <a:pt x="887" y="2079"/>
                  </a:lnTo>
                  <a:lnTo>
                    <a:pt x="892" y="2066"/>
                  </a:lnTo>
                  <a:lnTo>
                    <a:pt x="899" y="2053"/>
                  </a:lnTo>
                  <a:lnTo>
                    <a:pt x="905" y="2043"/>
                  </a:lnTo>
                  <a:lnTo>
                    <a:pt x="911" y="2034"/>
                  </a:lnTo>
                  <a:lnTo>
                    <a:pt x="924" y="2017"/>
                  </a:lnTo>
                  <a:lnTo>
                    <a:pt x="937" y="2000"/>
                  </a:lnTo>
                  <a:lnTo>
                    <a:pt x="943" y="1992"/>
                  </a:lnTo>
                  <a:lnTo>
                    <a:pt x="948" y="1982"/>
                  </a:lnTo>
                  <a:lnTo>
                    <a:pt x="954" y="1970"/>
                  </a:lnTo>
                  <a:lnTo>
                    <a:pt x="959" y="1957"/>
                  </a:lnTo>
                  <a:lnTo>
                    <a:pt x="963" y="1941"/>
                  </a:lnTo>
                  <a:lnTo>
                    <a:pt x="966" y="1923"/>
                  </a:lnTo>
                  <a:lnTo>
                    <a:pt x="966" y="1923"/>
                  </a:lnTo>
                  <a:lnTo>
                    <a:pt x="979" y="1837"/>
                  </a:lnTo>
                  <a:lnTo>
                    <a:pt x="989" y="1753"/>
                  </a:lnTo>
                  <a:lnTo>
                    <a:pt x="997" y="1673"/>
                  </a:lnTo>
                  <a:lnTo>
                    <a:pt x="1004" y="1597"/>
                  </a:lnTo>
                  <a:lnTo>
                    <a:pt x="1009" y="1525"/>
                  </a:lnTo>
                  <a:lnTo>
                    <a:pt x="1012" y="1457"/>
                  </a:lnTo>
                  <a:lnTo>
                    <a:pt x="1014" y="1394"/>
                  </a:lnTo>
                  <a:lnTo>
                    <a:pt x="1015" y="1337"/>
                  </a:lnTo>
                  <a:lnTo>
                    <a:pt x="1015" y="1284"/>
                  </a:lnTo>
                  <a:lnTo>
                    <a:pt x="1015" y="1237"/>
                  </a:lnTo>
                  <a:lnTo>
                    <a:pt x="1013" y="1164"/>
                  </a:lnTo>
                  <a:lnTo>
                    <a:pt x="1010" y="1117"/>
                  </a:lnTo>
                  <a:lnTo>
                    <a:pt x="1009" y="1102"/>
                  </a:lnTo>
                  <a:lnTo>
                    <a:pt x="1009" y="1102"/>
                  </a:lnTo>
                  <a:lnTo>
                    <a:pt x="1007" y="1091"/>
                  </a:lnTo>
                  <a:lnTo>
                    <a:pt x="1005" y="1081"/>
                  </a:lnTo>
                  <a:lnTo>
                    <a:pt x="1002" y="1072"/>
                  </a:lnTo>
                  <a:lnTo>
                    <a:pt x="997" y="1062"/>
                  </a:lnTo>
                  <a:lnTo>
                    <a:pt x="991" y="1052"/>
                  </a:lnTo>
                  <a:lnTo>
                    <a:pt x="984" y="1043"/>
                  </a:lnTo>
                  <a:lnTo>
                    <a:pt x="975" y="1034"/>
                  </a:lnTo>
                  <a:lnTo>
                    <a:pt x="966" y="1025"/>
                  </a:lnTo>
                  <a:lnTo>
                    <a:pt x="956" y="1017"/>
                  </a:lnTo>
                  <a:lnTo>
                    <a:pt x="943" y="1007"/>
                  </a:lnTo>
                  <a:lnTo>
                    <a:pt x="931" y="999"/>
                  </a:lnTo>
                  <a:lnTo>
                    <a:pt x="917" y="992"/>
                  </a:lnTo>
                  <a:lnTo>
                    <a:pt x="903" y="983"/>
                  </a:lnTo>
                  <a:lnTo>
                    <a:pt x="887" y="976"/>
                  </a:lnTo>
                  <a:lnTo>
                    <a:pt x="854" y="963"/>
                  </a:lnTo>
                  <a:lnTo>
                    <a:pt x="817" y="950"/>
                  </a:lnTo>
                  <a:lnTo>
                    <a:pt x="778" y="939"/>
                  </a:lnTo>
                  <a:lnTo>
                    <a:pt x="737" y="928"/>
                  </a:lnTo>
                  <a:lnTo>
                    <a:pt x="693" y="920"/>
                  </a:lnTo>
                  <a:lnTo>
                    <a:pt x="649" y="914"/>
                  </a:lnTo>
                  <a:lnTo>
                    <a:pt x="602" y="909"/>
                  </a:lnTo>
                  <a:lnTo>
                    <a:pt x="555" y="906"/>
                  </a:lnTo>
                  <a:lnTo>
                    <a:pt x="508" y="906"/>
                  </a:lnTo>
                  <a:lnTo>
                    <a:pt x="508" y="906"/>
                  </a:lnTo>
                  <a:lnTo>
                    <a:pt x="460" y="906"/>
                  </a:lnTo>
                  <a:lnTo>
                    <a:pt x="413" y="909"/>
                  </a:lnTo>
                  <a:lnTo>
                    <a:pt x="366" y="914"/>
                  </a:lnTo>
                  <a:lnTo>
                    <a:pt x="322" y="920"/>
                  </a:lnTo>
                  <a:lnTo>
                    <a:pt x="278" y="928"/>
                  </a:lnTo>
                  <a:lnTo>
                    <a:pt x="237" y="939"/>
                  </a:lnTo>
                  <a:lnTo>
                    <a:pt x="198" y="950"/>
                  </a:lnTo>
                  <a:lnTo>
                    <a:pt x="162" y="963"/>
                  </a:lnTo>
                  <a:lnTo>
                    <a:pt x="128" y="976"/>
                  </a:lnTo>
                  <a:lnTo>
                    <a:pt x="112" y="983"/>
                  </a:lnTo>
                  <a:lnTo>
                    <a:pt x="98" y="992"/>
                  </a:lnTo>
                  <a:lnTo>
                    <a:pt x="84" y="999"/>
                  </a:lnTo>
                  <a:lnTo>
                    <a:pt x="72" y="1007"/>
                  </a:lnTo>
                  <a:lnTo>
                    <a:pt x="60" y="1017"/>
                  </a:lnTo>
                  <a:lnTo>
                    <a:pt x="49" y="1025"/>
                  </a:lnTo>
                  <a:lnTo>
                    <a:pt x="40" y="1034"/>
                  </a:lnTo>
                  <a:lnTo>
                    <a:pt x="31" y="1043"/>
                  </a:lnTo>
                  <a:lnTo>
                    <a:pt x="24" y="1052"/>
                  </a:lnTo>
                  <a:lnTo>
                    <a:pt x="18" y="1062"/>
                  </a:lnTo>
                  <a:lnTo>
                    <a:pt x="13" y="1072"/>
                  </a:lnTo>
                  <a:lnTo>
                    <a:pt x="10" y="1081"/>
                  </a:lnTo>
                  <a:lnTo>
                    <a:pt x="8" y="1091"/>
                  </a:lnTo>
                  <a:lnTo>
                    <a:pt x="7" y="1102"/>
                  </a:lnTo>
                  <a:lnTo>
                    <a:pt x="7" y="1102"/>
                  </a:lnTo>
                  <a:lnTo>
                    <a:pt x="6" y="1117"/>
                  </a:lnTo>
                  <a:lnTo>
                    <a:pt x="3" y="1164"/>
                  </a:lnTo>
                  <a:lnTo>
                    <a:pt x="0" y="1237"/>
                  </a:lnTo>
                  <a:lnTo>
                    <a:pt x="0" y="1284"/>
                  </a:lnTo>
                  <a:lnTo>
                    <a:pt x="0" y="1337"/>
                  </a:lnTo>
                  <a:lnTo>
                    <a:pt x="1" y="1394"/>
                  </a:lnTo>
                  <a:lnTo>
                    <a:pt x="3" y="1457"/>
                  </a:lnTo>
                  <a:lnTo>
                    <a:pt x="7" y="1525"/>
                  </a:lnTo>
                  <a:lnTo>
                    <a:pt x="12" y="1597"/>
                  </a:lnTo>
                  <a:lnTo>
                    <a:pt x="18" y="1673"/>
                  </a:lnTo>
                  <a:lnTo>
                    <a:pt x="26" y="1753"/>
                  </a:lnTo>
                  <a:lnTo>
                    <a:pt x="37" y="1837"/>
                  </a:lnTo>
                  <a:lnTo>
                    <a:pt x="49" y="1923"/>
                  </a:lnTo>
                  <a:lnTo>
                    <a:pt x="49" y="1923"/>
                  </a:lnTo>
                  <a:lnTo>
                    <a:pt x="52" y="1941"/>
                  </a:lnTo>
                  <a:lnTo>
                    <a:pt x="56" y="1957"/>
                  </a:lnTo>
                  <a:lnTo>
                    <a:pt x="62" y="1970"/>
                  </a:lnTo>
                  <a:lnTo>
                    <a:pt x="67" y="1982"/>
                  </a:lnTo>
                  <a:lnTo>
                    <a:pt x="72" y="1992"/>
                  </a:lnTo>
                  <a:lnTo>
                    <a:pt x="78" y="2000"/>
                  </a:lnTo>
                  <a:lnTo>
                    <a:pt x="92" y="2017"/>
                  </a:lnTo>
                  <a:lnTo>
                    <a:pt x="104" y="2034"/>
                  </a:lnTo>
                  <a:lnTo>
                    <a:pt x="110" y="2043"/>
                  </a:lnTo>
                  <a:lnTo>
                    <a:pt x="117" y="2053"/>
                  </a:lnTo>
                  <a:lnTo>
                    <a:pt x="123" y="2066"/>
                  </a:lnTo>
                  <a:lnTo>
                    <a:pt x="128" y="2079"/>
                  </a:lnTo>
                  <a:lnTo>
                    <a:pt x="133" y="2097"/>
                  </a:lnTo>
                  <a:lnTo>
                    <a:pt x="138" y="2117"/>
                  </a:lnTo>
                  <a:lnTo>
                    <a:pt x="138" y="2117"/>
                  </a:lnTo>
                  <a:lnTo>
                    <a:pt x="151" y="2185"/>
                  </a:lnTo>
                  <a:lnTo>
                    <a:pt x="164" y="2264"/>
                  </a:lnTo>
                  <a:lnTo>
                    <a:pt x="192" y="2442"/>
                  </a:lnTo>
                  <a:lnTo>
                    <a:pt x="208" y="2532"/>
                  </a:lnTo>
                  <a:lnTo>
                    <a:pt x="223" y="2619"/>
                  </a:lnTo>
                  <a:lnTo>
                    <a:pt x="232" y="2660"/>
                  </a:lnTo>
                  <a:lnTo>
                    <a:pt x="241" y="2698"/>
                  </a:lnTo>
                  <a:lnTo>
                    <a:pt x="249" y="2735"/>
                  </a:lnTo>
                  <a:lnTo>
                    <a:pt x="258" y="2767"/>
                  </a:lnTo>
                  <a:lnTo>
                    <a:pt x="258" y="2767"/>
                  </a:lnTo>
                  <a:lnTo>
                    <a:pt x="267" y="2794"/>
                  </a:lnTo>
                  <a:lnTo>
                    <a:pt x="274" y="2815"/>
                  </a:lnTo>
                  <a:lnTo>
                    <a:pt x="281" y="2832"/>
                  </a:lnTo>
                  <a:lnTo>
                    <a:pt x="286" y="2838"/>
                  </a:lnTo>
                  <a:lnTo>
                    <a:pt x="290" y="2844"/>
                  </a:lnTo>
                  <a:lnTo>
                    <a:pt x="293" y="2849"/>
                  </a:lnTo>
                  <a:lnTo>
                    <a:pt x="298" y="2853"/>
                  </a:lnTo>
                  <a:lnTo>
                    <a:pt x="302" y="2856"/>
                  </a:lnTo>
                  <a:lnTo>
                    <a:pt x="307" y="2858"/>
                  </a:lnTo>
                  <a:lnTo>
                    <a:pt x="314" y="2859"/>
                  </a:lnTo>
                  <a:lnTo>
                    <a:pt x="320" y="2860"/>
                  </a:lnTo>
                  <a:lnTo>
                    <a:pt x="334" y="2861"/>
                  </a:lnTo>
                  <a:lnTo>
                    <a:pt x="682" y="2861"/>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53" name="Freeform 13">
              <a:extLst>
                <a:ext uri="{FF2B5EF4-FFF2-40B4-BE49-F238E27FC236}">
                  <a16:creationId xmlns:a16="http://schemas.microsoft.com/office/drawing/2014/main" id="{9C60CFF8-F5CA-46B6-B209-78DF517F6CE8}"/>
                </a:ext>
              </a:extLst>
            </p:cNvPr>
            <p:cNvSpPr>
              <a:spLocks noEditPoints="1"/>
            </p:cNvSpPr>
            <p:nvPr/>
          </p:nvSpPr>
          <p:spPr bwMode="auto">
            <a:xfrm>
              <a:off x="2626407" y="3137083"/>
              <a:ext cx="89253" cy="212831"/>
            </a:xfrm>
            <a:custGeom>
              <a:avLst/>
              <a:gdLst>
                <a:gd name="T0" fmla="*/ 532 w 1178"/>
                <a:gd name="T1" fmla="*/ 742 h 2821"/>
                <a:gd name="T2" fmla="*/ 444 w 1178"/>
                <a:gd name="T3" fmla="*/ 717 h 2821"/>
                <a:gd name="T4" fmla="*/ 366 w 1178"/>
                <a:gd name="T5" fmla="*/ 673 h 2821"/>
                <a:gd name="T6" fmla="*/ 301 w 1178"/>
                <a:gd name="T7" fmla="*/ 611 h 2821"/>
                <a:gd name="T8" fmla="*/ 252 w 1178"/>
                <a:gd name="T9" fmla="*/ 535 h 2821"/>
                <a:gd name="T10" fmla="*/ 223 w 1178"/>
                <a:gd name="T11" fmla="*/ 449 h 2821"/>
                <a:gd name="T12" fmla="*/ 216 w 1178"/>
                <a:gd name="T13" fmla="*/ 373 h 2821"/>
                <a:gd name="T14" fmla="*/ 227 w 1178"/>
                <a:gd name="T15" fmla="*/ 280 h 2821"/>
                <a:gd name="T16" fmla="*/ 260 w 1178"/>
                <a:gd name="T17" fmla="*/ 195 h 2821"/>
                <a:gd name="T18" fmla="*/ 312 w 1178"/>
                <a:gd name="T19" fmla="*/ 122 h 2821"/>
                <a:gd name="T20" fmla="*/ 381 w 1178"/>
                <a:gd name="T21" fmla="*/ 63 h 2821"/>
                <a:gd name="T22" fmla="*/ 460 w 1178"/>
                <a:gd name="T23" fmla="*/ 23 h 2821"/>
                <a:gd name="T24" fmla="*/ 551 w 1178"/>
                <a:gd name="T25" fmla="*/ 2 h 2821"/>
                <a:gd name="T26" fmla="*/ 627 w 1178"/>
                <a:gd name="T27" fmla="*/ 2 h 2821"/>
                <a:gd name="T28" fmla="*/ 718 w 1178"/>
                <a:gd name="T29" fmla="*/ 23 h 2821"/>
                <a:gd name="T30" fmla="*/ 797 w 1178"/>
                <a:gd name="T31" fmla="*/ 63 h 2821"/>
                <a:gd name="T32" fmla="*/ 866 w 1178"/>
                <a:gd name="T33" fmla="*/ 122 h 2821"/>
                <a:gd name="T34" fmla="*/ 918 w 1178"/>
                <a:gd name="T35" fmla="*/ 195 h 2821"/>
                <a:gd name="T36" fmla="*/ 951 w 1178"/>
                <a:gd name="T37" fmla="*/ 280 h 2821"/>
                <a:gd name="T38" fmla="*/ 962 w 1178"/>
                <a:gd name="T39" fmla="*/ 373 h 2821"/>
                <a:gd name="T40" fmla="*/ 955 w 1178"/>
                <a:gd name="T41" fmla="*/ 449 h 2821"/>
                <a:gd name="T42" fmla="*/ 926 w 1178"/>
                <a:gd name="T43" fmla="*/ 535 h 2821"/>
                <a:gd name="T44" fmla="*/ 877 w 1178"/>
                <a:gd name="T45" fmla="*/ 611 h 2821"/>
                <a:gd name="T46" fmla="*/ 812 w 1178"/>
                <a:gd name="T47" fmla="*/ 673 h 2821"/>
                <a:gd name="T48" fmla="*/ 734 w 1178"/>
                <a:gd name="T49" fmla="*/ 717 h 2821"/>
                <a:gd name="T50" fmla="*/ 646 w 1178"/>
                <a:gd name="T51" fmla="*/ 742 h 2821"/>
                <a:gd name="T52" fmla="*/ 657 w 1178"/>
                <a:gd name="T53" fmla="*/ 2821 h 2821"/>
                <a:gd name="T54" fmla="*/ 700 w 1178"/>
                <a:gd name="T55" fmla="*/ 2814 h 2821"/>
                <a:gd name="T56" fmla="*/ 724 w 1178"/>
                <a:gd name="T57" fmla="*/ 2786 h 2821"/>
                <a:gd name="T58" fmla="*/ 1052 w 1178"/>
                <a:gd name="T59" fmla="*/ 2273 h 2821"/>
                <a:gd name="T60" fmla="*/ 966 w 1178"/>
                <a:gd name="T61" fmla="*/ 1811 h 2821"/>
                <a:gd name="T62" fmla="*/ 984 w 1178"/>
                <a:gd name="T63" fmla="*/ 1849 h 2821"/>
                <a:gd name="T64" fmla="*/ 1038 w 1178"/>
                <a:gd name="T65" fmla="*/ 1885 h 2821"/>
                <a:gd name="T66" fmla="*/ 1072 w 1178"/>
                <a:gd name="T67" fmla="*/ 1889 h 2821"/>
                <a:gd name="T68" fmla="*/ 1113 w 1178"/>
                <a:gd name="T69" fmla="*/ 1881 h 2821"/>
                <a:gd name="T70" fmla="*/ 1154 w 1178"/>
                <a:gd name="T71" fmla="*/ 1849 h 2821"/>
                <a:gd name="T72" fmla="*/ 1176 w 1178"/>
                <a:gd name="T73" fmla="*/ 1802 h 2821"/>
                <a:gd name="T74" fmla="*/ 1009 w 1178"/>
                <a:gd name="T75" fmla="*/ 1026 h 2821"/>
                <a:gd name="T76" fmla="*/ 990 w 1178"/>
                <a:gd name="T77" fmla="*/ 996 h 2821"/>
                <a:gd name="T78" fmla="*/ 915 w 1178"/>
                <a:gd name="T79" fmla="*/ 940 h 2821"/>
                <a:gd name="T80" fmla="*/ 767 w 1178"/>
                <a:gd name="T81" fmla="*/ 886 h 2821"/>
                <a:gd name="T82" fmla="*/ 589 w 1178"/>
                <a:gd name="T83" fmla="*/ 866 h 2821"/>
                <a:gd name="T84" fmla="*/ 446 w 1178"/>
                <a:gd name="T85" fmla="*/ 879 h 2821"/>
                <a:gd name="T86" fmla="*/ 289 w 1178"/>
                <a:gd name="T87" fmla="*/ 927 h 2821"/>
                <a:gd name="T88" fmla="*/ 194 w 1178"/>
                <a:gd name="T89" fmla="*/ 989 h 2821"/>
                <a:gd name="T90" fmla="*/ 169 w 1178"/>
                <a:gd name="T91" fmla="*/ 1026 h 2821"/>
                <a:gd name="T92" fmla="*/ 1 w 1178"/>
                <a:gd name="T93" fmla="*/ 1791 h 2821"/>
                <a:gd name="T94" fmla="*/ 18 w 1178"/>
                <a:gd name="T95" fmla="*/ 1840 h 2821"/>
                <a:gd name="T96" fmla="*/ 56 w 1178"/>
                <a:gd name="T97" fmla="*/ 1875 h 2821"/>
                <a:gd name="T98" fmla="*/ 96 w 1178"/>
                <a:gd name="T99" fmla="*/ 1889 h 2821"/>
                <a:gd name="T100" fmla="*/ 133 w 1178"/>
                <a:gd name="T101" fmla="*/ 1887 h 2821"/>
                <a:gd name="T102" fmla="*/ 189 w 1178"/>
                <a:gd name="T103" fmla="*/ 1855 h 2821"/>
                <a:gd name="T104" fmla="*/ 210 w 1178"/>
                <a:gd name="T105" fmla="*/ 1819 h 2821"/>
                <a:gd name="T106" fmla="*/ 126 w 1178"/>
                <a:gd name="T107" fmla="*/ 2273 h 2821"/>
                <a:gd name="T108" fmla="*/ 448 w 1178"/>
                <a:gd name="T109" fmla="*/ 2767 h 2821"/>
                <a:gd name="T110" fmla="*/ 473 w 1178"/>
                <a:gd name="T111" fmla="*/ 2811 h 2821"/>
                <a:gd name="T112" fmla="*/ 522 w 1178"/>
                <a:gd name="T113" fmla="*/ 2821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8" h="2821">
                  <a:moveTo>
                    <a:pt x="589" y="746"/>
                  </a:moveTo>
                  <a:lnTo>
                    <a:pt x="589" y="746"/>
                  </a:lnTo>
                  <a:lnTo>
                    <a:pt x="569" y="746"/>
                  </a:lnTo>
                  <a:lnTo>
                    <a:pt x="551" y="744"/>
                  </a:lnTo>
                  <a:lnTo>
                    <a:pt x="532" y="742"/>
                  </a:lnTo>
                  <a:lnTo>
                    <a:pt x="513" y="739"/>
                  </a:lnTo>
                  <a:lnTo>
                    <a:pt x="496" y="735"/>
                  </a:lnTo>
                  <a:lnTo>
                    <a:pt x="478" y="730"/>
                  </a:lnTo>
                  <a:lnTo>
                    <a:pt x="460" y="724"/>
                  </a:lnTo>
                  <a:lnTo>
                    <a:pt x="444" y="717"/>
                  </a:lnTo>
                  <a:lnTo>
                    <a:pt x="427" y="710"/>
                  </a:lnTo>
                  <a:lnTo>
                    <a:pt x="411" y="702"/>
                  </a:lnTo>
                  <a:lnTo>
                    <a:pt x="395" y="693"/>
                  </a:lnTo>
                  <a:lnTo>
                    <a:pt x="381" y="683"/>
                  </a:lnTo>
                  <a:lnTo>
                    <a:pt x="366" y="673"/>
                  </a:lnTo>
                  <a:lnTo>
                    <a:pt x="351" y="661"/>
                  </a:lnTo>
                  <a:lnTo>
                    <a:pt x="338" y="650"/>
                  </a:lnTo>
                  <a:lnTo>
                    <a:pt x="325" y="638"/>
                  </a:lnTo>
                  <a:lnTo>
                    <a:pt x="312" y="624"/>
                  </a:lnTo>
                  <a:lnTo>
                    <a:pt x="301" y="611"/>
                  </a:lnTo>
                  <a:lnTo>
                    <a:pt x="289" y="597"/>
                  </a:lnTo>
                  <a:lnTo>
                    <a:pt x="279" y="583"/>
                  </a:lnTo>
                  <a:lnTo>
                    <a:pt x="270" y="567"/>
                  </a:lnTo>
                  <a:lnTo>
                    <a:pt x="260" y="552"/>
                  </a:lnTo>
                  <a:lnTo>
                    <a:pt x="252" y="535"/>
                  </a:lnTo>
                  <a:lnTo>
                    <a:pt x="245" y="518"/>
                  </a:lnTo>
                  <a:lnTo>
                    <a:pt x="238" y="502"/>
                  </a:lnTo>
                  <a:lnTo>
                    <a:pt x="232" y="484"/>
                  </a:lnTo>
                  <a:lnTo>
                    <a:pt x="227" y="467"/>
                  </a:lnTo>
                  <a:lnTo>
                    <a:pt x="223" y="449"/>
                  </a:lnTo>
                  <a:lnTo>
                    <a:pt x="220" y="430"/>
                  </a:lnTo>
                  <a:lnTo>
                    <a:pt x="218" y="412"/>
                  </a:lnTo>
                  <a:lnTo>
                    <a:pt x="217" y="393"/>
                  </a:lnTo>
                  <a:lnTo>
                    <a:pt x="216" y="373"/>
                  </a:lnTo>
                  <a:lnTo>
                    <a:pt x="216" y="373"/>
                  </a:lnTo>
                  <a:lnTo>
                    <a:pt x="217" y="353"/>
                  </a:lnTo>
                  <a:lnTo>
                    <a:pt x="218" y="335"/>
                  </a:lnTo>
                  <a:lnTo>
                    <a:pt x="220" y="316"/>
                  </a:lnTo>
                  <a:lnTo>
                    <a:pt x="223" y="298"/>
                  </a:lnTo>
                  <a:lnTo>
                    <a:pt x="227" y="280"/>
                  </a:lnTo>
                  <a:lnTo>
                    <a:pt x="232" y="262"/>
                  </a:lnTo>
                  <a:lnTo>
                    <a:pt x="238" y="245"/>
                  </a:lnTo>
                  <a:lnTo>
                    <a:pt x="245" y="227"/>
                  </a:lnTo>
                  <a:lnTo>
                    <a:pt x="252" y="210"/>
                  </a:lnTo>
                  <a:lnTo>
                    <a:pt x="260" y="195"/>
                  </a:lnTo>
                  <a:lnTo>
                    <a:pt x="270" y="179"/>
                  </a:lnTo>
                  <a:lnTo>
                    <a:pt x="279" y="164"/>
                  </a:lnTo>
                  <a:lnTo>
                    <a:pt x="289" y="149"/>
                  </a:lnTo>
                  <a:lnTo>
                    <a:pt x="301" y="136"/>
                  </a:lnTo>
                  <a:lnTo>
                    <a:pt x="312" y="122"/>
                  </a:lnTo>
                  <a:lnTo>
                    <a:pt x="325" y="109"/>
                  </a:lnTo>
                  <a:lnTo>
                    <a:pt x="338" y="96"/>
                  </a:lnTo>
                  <a:lnTo>
                    <a:pt x="351" y="85"/>
                  </a:lnTo>
                  <a:lnTo>
                    <a:pt x="366" y="74"/>
                  </a:lnTo>
                  <a:lnTo>
                    <a:pt x="381" y="63"/>
                  </a:lnTo>
                  <a:lnTo>
                    <a:pt x="395" y="54"/>
                  </a:lnTo>
                  <a:lnTo>
                    <a:pt x="411" y="45"/>
                  </a:lnTo>
                  <a:lnTo>
                    <a:pt x="427" y="36"/>
                  </a:lnTo>
                  <a:lnTo>
                    <a:pt x="444" y="29"/>
                  </a:lnTo>
                  <a:lnTo>
                    <a:pt x="460" y="23"/>
                  </a:lnTo>
                  <a:lnTo>
                    <a:pt x="478" y="17"/>
                  </a:lnTo>
                  <a:lnTo>
                    <a:pt x="496" y="11"/>
                  </a:lnTo>
                  <a:lnTo>
                    <a:pt x="513" y="7"/>
                  </a:lnTo>
                  <a:lnTo>
                    <a:pt x="532" y="4"/>
                  </a:lnTo>
                  <a:lnTo>
                    <a:pt x="551" y="2"/>
                  </a:lnTo>
                  <a:lnTo>
                    <a:pt x="569" y="0"/>
                  </a:lnTo>
                  <a:lnTo>
                    <a:pt x="589" y="0"/>
                  </a:lnTo>
                  <a:lnTo>
                    <a:pt x="589" y="0"/>
                  </a:lnTo>
                  <a:lnTo>
                    <a:pt x="608" y="0"/>
                  </a:lnTo>
                  <a:lnTo>
                    <a:pt x="627" y="2"/>
                  </a:lnTo>
                  <a:lnTo>
                    <a:pt x="646" y="4"/>
                  </a:lnTo>
                  <a:lnTo>
                    <a:pt x="665" y="7"/>
                  </a:lnTo>
                  <a:lnTo>
                    <a:pt x="682" y="11"/>
                  </a:lnTo>
                  <a:lnTo>
                    <a:pt x="700" y="17"/>
                  </a:lnTo>
                  <a:lnTo>
                    <a:pt x="718" y="23"/>
                  </a:lnTo>
                  <a:lnTo>
                    <a:pt x="734" y="29"/>
                  </a:lnTo>
                  <a:lnTo>
                    <a:pt x="751" y="36"/>
                  </a:lnTo>
                  <a:lnTo>
                    <a:pt x="767" y="45"/>
                  </a:lnTo>
                  <a:lnTo>
                    <a:pt x="783" y="54"/>
                  </a:lnTo>
                  <a:lnTo>
                    <a:pt x="797" y="63"/>
                  </a:lnTo>
                  <a:lnTo>
                    <a:pt x="812" y="74"/>
                  </a:lnTo>
                  <a:lnTo>
                    <a:pt x="827" y="85"/>
                  </a:lnTo>
                  <a:lnTo>
                    <a:pt x="840" y="96"/>
                  </a:lnTo>
                  <a:lnTo>
                    <a:pt x="853" y="109"/>
                  </a:lnTo>
                  <a:lnTo>
                    <a:pt x="866" y="122"/>
                  </a:lnTo>
                  <a:lnTo>
                    <a:pt x="877" y="136"/>
                  </a:lnTo>
                  <a:lnTo>
                    <a:pt x="889" y="149"/>
                  </a:lnTo>
                  <a:lnTo>
                    <a:pt x="899" y="164"/>
                  </a:lnTo>
                  <a:lnTo>
                    <a:pt x="908" y="179"/>
                  </a:lnTo>
                  <a:lnTo>
                    <a:pt x="918" y="195"/>
                  </a:lnTo>
                  <a:lnTo>
                    <a:pt x="926" y="210"/>
                  </a:lnTo>
                  <a:lnTo>
                    <a:pt x="933" y="227"/>
                  </a:lnTo>
                  <a:lnTo>
                    <a:pt x="940" y="245"/>
                  </a:lnTo>
                  <a:lnTo>
                    <a:pt x="946" y="262"/>
                  </a:lnTo>
                  <a:lnTo>
                    <a:pt x="951" y="280"/>
                  </a:lnTo>
                  <a:lnTo>
                    <a:pt x="955" y="298"/>
                  </a:lnTo>
                  <a:lnTo>
                    <a:pt x="958" y="316"/>
                  </a:lnTo>
                  <a:lnTo>
                    <a:pt x="960" y="335"/>
                  </a:lnTo>
                  <a:lnTo>
                    <a:pt x="962" y="353"/>
                  </a:lnTo>
                  <a:lnTo>
                    <a:pt x="962" y="373"/>
                  </a:lnTo>
                  <a:lnTo>
                    <a:pt x="962" y="373"/>
                  </a:lnTo>
                  <a:lnTo>
                    <a:pt x="962" y="393"/>
                  </a:lnTo>
                  <a:lnTo>
                    <a:pt x="960" y="412"/>
                  </a:lnTo>
                  <a:lnTo>
                    <a:pt x="958" y="430"/>
                  </a:lnTo>
                  <a:lnTo>
                    <a:pt x="955" y="449"/>
                  </a:lnTo>
                  <a:lnTo>
                    <a:pt x="951" y="467"/>
                  </a:lnTo>
                  <a:lnTo>
                    <a:pt x="946" y="484"/>
                  </a:lnTo>
                  <a:lnTo>
                    <a:pt x="940" y="502"/>
                  </a:lnTo>
                  <a:lnTo>
                    <a:pt x="933" y="518"/>
                  </a:lnTo>
                  <a:lnTo>
                    <a:pt x="926" y="535"/>
                  </a:lnTo>
                  <a:lnTo>
                    <a:pt x="918" y="552"/>
                  </a:lnTo>
                  <a:lnTo>
                    <a:pt x="908" y="567"/>
                  </a:lnTo>
                  <a:lnTo>
                    <a:pt x="899" y="583"/>
                  </a:lnTo>
                  <a:lnTo>
                    <a:pt x="889" y="597"/>
                  </a:lnTo>
                  <a:lnTo>
                    <a:pt x="877" y="611"/>
                  </a:lnTo>
                  <a:lnTo>
                    <a:pt x="866" y="624"/>
                  </a:lnTo>
                  <a:lnTo>
                    <a:pt x="853" y="638"/>
                  </a:lnTo>
                  <a:lnTo>
                    <a:pt x="840" y="650"/>
                  </a:lnTo>
                  <a:lnTo>
                    <a:pt x="827" y="661"/>
                  </a:lnTo>
                  <a:lnTo>
                    <a:pt x="812" y="673"/>
                  </a:lnTo>
                  <a:lnTo>
                    <a:pt x="797" y="683"/>
                  </a:lnTo>
                  <a:lnTo>
                    <a:pt x="783" y="693"/>
                  </a:lnTo>
                  <a:lnTo>
                    <a:pt x="767" y="702"/>
                  </a:lnTo>
                  <a:lnTo>
                    <a:pt x="751" y="710"/>
                  </a:lnTo>
                  <a:lnTo>
                    <a:pt x="734" y="717"/>
                  </a:lnTo>
                  <a:lnTo>
                    <a:pt x="718" y="724"/>
                  </a:lnTo>
                  <a:lnTo>
                    <a:pt x="700" y="730"/>
                  </a:lnTo>
                  <a:lnTo>
                    <a:pt x="682" y="735"/>
                  </a:lnTo>
                  <a:lnTo>
                    <a:pt x="665" y="739"/>
                  </a:lnTo>
                  <a:lnTo>
                    <a:pt x="646" y="742"/>
                  </a:lnTo>
                  <a:lnTo>
                    <a:pt x="627" y="744"/>
                  </a:lnTo>
                  <a:lnTo>
                    <a:pt x="608" y="746"/>
                  </a:lnTo>
                  <a:lnTo>
                    <a:pt x="589" y="746"/>
                  </a:lnTo>
                  <a:lnTo>
                    <a:pt x="589" y="746"/>
                  </a:lnTo>
                  <a:close/>
                  <a:moveTo>
                    <a:pt x="657" y="2821"/>
                  </a:moveTo>
                  <a:lnTo>
                    <a:pt x="657" y="2821"/>
                  </a:lnTo>
                  <a:lnTo>
                    <a:pt x="677" y="2820"/>
                  </a:lnTo>
                  <a:lnTo>
                    <a:pt x="685" y="2819"/>
                  </a:lnTo>
                  <a:lnTo>
                    <a:pt x="694" y="2817"/>
                  </a:lnTo>
                  <a:lnTo>
                    <a:pt x="700" y="2814"/>
                  </a:lnTo>
                  <a:lnTo>
                    <a:pt x="706" y="2811"/>
                  </a:lnTo>
                  <a:lnTo>
                    <a:pt x="711" y="2805"/>
                  </a:lnTo>
                  <a:lnTo>
                    <a:pt x="716" y="2800"/>
                  </a:lnTo>
                  <a:lnTo>
                    <a:pt x="720" y="2794"/>
                  </a:lnTo>
                  <a:lnTo>
                    <a:pt x="724" y="2786"/>
                  </a:lnTo>
                  <a:lnTo>
                    <a:pt x="730" y="2767"/>
                  </a:lnTo>
                  <a:lnTo>
                    <a:pt x="736" y="2743"/>
                  </a:lnTo>
                  <a:lnTo>
                    <a:pt x="744" y="2713"/>
                  </a:lnTo>
                  <a:lnTo>
                    <a:pt x="838" y="2273"/>
                  </a:lnTo>
                  <a:lnTo>
                    <a:pt x="1052" y="2273"/>
                  </a:lnTo>
                  <a:lnTo>
                    <a:pt x="844" y="1622"/>
                  </a:lnTo>
                  <a:lnTo>
                    <a:pt x="870" y="1367"/>
                  </a:lnTo>
                  <a:lnTo>
                    <a:pt x="963" y="1803"/>
                  </a:lnTo>
                  <a:lnTo>
                    <a:pt x="963" y="1803"/>
                  </a:lnTo>
                  <a:lnTo>
                    <a:pt x="966" y="1811"/>
                  </a:lnTo>
                  <a:lnTo>
                    <a:pt x="968" y="1819"/>
                  </a:lnTo>
                  <a:lnTo>
                    <a:pt x="972" y="1827"/>
                  </a:lnTo>
                  <a:lnTo>
                    <a:pt x="975" y="1834"/>
                  </a:lnTo>
                  <a:lnTo>
                    <a:pt x="980" y="1841"/>
                  </a:lnTo>
                  <a:lnTo>
                    <a:pt x="984" y="1849"/>
                  </a:lnTo>
                  <a:lnTo>
                    <a:pt x="989" y="1855"/>
                  </a:lnTo>
                  <a:lnTo>
                    <a:pt x="996" y="1860"/>
                  </a:lnTo>
                  <a:lnTo>
                    <a:pt x="1008" y="1870"/>
                  </a:lnTo>
                  <a:lnTo>
                    <a:pt x="1023" y="1879"/>
                  </a:lnTo>
                  <a:lnTo>
                    <a:pt x="1038" y="1885"/>
                  </a:lnTo>
                  <a:lnTo>
                    <a:pt x="1045" y="1887"/>
                  </a:lnTo>
                  <a:lnTo>
                    <a:pt x="1054" y="1888"/>
                  </a:lnTo>
                  <a:lnTo>
                    <a:pt x="1054" y="1888"/>
                  </a:lnTo>
                  <a:lnTo>
                    <a:pt x="1063" y="1889"/>
                  </a:lnTo>
                  <a:lnTo>
                    <a:pt x="1072" y="1889"/>
                  </a:lnTo>
                  <a:lnTo>
                    <a:pt x="1082" y="1889"/>
                  </a:lnTo>
                  <a:lnTo>
                    <a:pt x="1091" y="1887"/>
                  </a:lnTo>
                  <a:lnTo>
                    <a:pt x="1091" y="1887"/>
                  </a:lnTo>
                  <a:lnTo>
                    <a:pt x="1102" y="1884"/>
                  </a:lnTo>
                  <a:lnTo>
                    <a:pt x="1113" y="1881"/>
                  </a:lnTo>
                  <a:lnTo>
                    <a:pt x="1122" y="1875"/>
                  </a:lnTo>
                  <a:lnTo>
                    <a:pt x="1131" y="1870"/>
                  </a:lnTo>
                  <a:lnTo>
                    <a:pt x="1140" y="1864"/>
                  </a:lnTo>
                  <a:lnTo>
                    <a:pt x="1147" y="1857"/>
                  </a:lnTo>
                  <a:lnTo>
                    <a:pt x="1154" y="1849"/>
                  </a:lnTo>
                  <a:lnTo>
                    <a:pt x="1161" y="1840"/>
                  </a:lnTo>
                  <a:lnTo>
                    <a:pt x="1166" y="1832"/>
                  </a:lnTo>
                  <a:lnTo>
                    <a:pt x="1170" y="1822"/>
                  </a:lnTo>
                  <a:lnTo>
                    <a:pt x="1174" y="1812"/>
                  </a:lnTo>
                  <a:lnTo>
                    <a:pt x="1176" y="1802"/>
                  </a:lnTo>
                  <a:lnTo>
                    <a:pt x="1178" y="1791"/>
                  </a:lnTo>
                  <a:lnTo>
                    <a:pt x="1178" y="1781"/>
                  </a:lnTo>
                  <a:lnTo>
                    <a:pt x="1178" y="1770"/>
                  </a:lnTo>
                  <a:lnTo>
                    <a:pt x="1176" y="1759"/>
                  </a:lnTo>
                  <a:lnTo>
                    <a:pt x="1009" y="1026"/>
                  </a:lnTo>
                  <a:lnTo>
                    <a:pt x="1009" y="1026"/>
                  </a:lnTo>
                  <a:lnTo>
                    <a:pt x="1006" y="1018"/>
                  </a:lnTo>
                  <a:lnTo>
                    <a:pt x="1002" y="1011"/>
                  </a:lnTo>
                  <a:lnTo>
                    <a:pt x="997" y="1004"/>
                  </a:lnTo>
                  <a:lnTo>
                    <a:pt x="990" y="996"/>
                  </a:lnTo>
                  <a:lnTo>
                    <a:pt x="984" y="989"/>
                  </a:lnTo>
                  <a:lnTo>
                    <a:pt x="976" y="982"/>
                  </a:lnTo>
                  <a:lnTo>
                    <a:pt x="958" y="967"/>
                  </a:lnTo>
                  <a:lnTo>
                    <a:pt x="938" y="953"/>
                  </a:lnTo>
                  <a:lnTo>
                    <a:pt x="915" y="940"/>
                  </a:lnTo>
                  <a:lnTo>
                    <a:pt x="889" y="927"/>
                  </a:lnTo>
                  <a:lnTo>
                    <a:pt x="861" y="915"/>
                  </a:lnTo>
                  <a:lnTo>
                    <a:pt x="832" y="905"/>
                  </a:lnTo>
                  <a:lnTo>
                    <a:pt x="800" y="895"/>
                  </a:lnTo>
                  <a:lnTo>
                    <a:pt x="767" y="886"/>
                  </a:lnTo>
                  <a:lnTo>
                    <a:pt x="733" y="879"/>
                  </a:lnTo>
                  <a:lnTo>
                    <a:pt x="698" y="873"/>
                  </a:lnTo>
                  <a:lnTo>
                    <a:pt x="662" y="869"/>
                  </a:lnTo>
                  <a:lnTo>
                    <a:pt x="625" y="867"/>
                  </a:lnTo>
                  <a:lnTo>
                    <a:pt x="589" y="866"/>
                  </a:lnTo>
                  <a:lnTo>
                    <a:pt x="589" y="866"/>
                  </a:lnTo>
                  <a:lnTo>
                    <a:pt x="553" y="867"/>
                  </a:lnTo>
                  <a:lnTo>
                    <a:pt x="516" y="869"/>
                  </a:lnTo>
                  <a:lnTo>
                    <a:pt x="480" y="873"/>
                  </a:lnTo>
                  <a:lnTo>
                    <a:pt x="446" y="879"/>
                  </a:lnTo>
                  <a:lnTo>
                    <a:pt x="412" y="886"/>
                  </a:lnTo>
                  <a:lnTo>
                    <a:pt x="378" y="895"/>
                  </a:lnTo>
                  <a:lnTo>
                    <a:pt x="347" y="905"/>
                  </a:lnTo>
                  <a:lnTo>
                    <a:pt x="317" y="915"/>
                  </a:lnTo>
                  <a:lnTo>
                    <a:pt x="289" y="927"/>
                  </a:lnTo>
                  <a:lnTo>
                    <a:pt x="263" y="940"/>
                  </a:lnTo>
                  <a:lnTo>
                    <a:pt x="241" y="953"/>
                  </a:lnTo>
                  <a:lnTo>
                    <a:pt x="220" y="967"/>
                  </a:lnTo>
                  <a:lnTo>
                    <a:pt x="202" y="982"/>
                  </a:lnTo>
                  <a:lnTo>
                    <a:pt x="194" y="989"/>
                  </a:lnTo>
                  <a:lnTo>
                    <a:pt x="188" y="996"/>
                  </a:lnTo>
                  <a:lnTo>
                    <a:pt x="181" y="1004"/>
                  </a:lnTo>
                  <a:lnTo>
                    <a:pt x="176" y="1011"/>
                  </a:lnTo>
                  <a:lnTo>
                    <a:pt x="172" y="1018"/>
                  </a:lnTo>
                  <a:lnTo>
                    <a:pt x="169" y="1026"/>
                  </a:lnTo>
                  <a:lnTo>
                    <a:pt x="2" y="1759"/>
                  </a:lnTo>
                  <a:lnTo>
                    <a:pt x="2" y="1759"/>
                  </a:lnTo>
                  <a:lnTo>
                    <a:pt x="1" y="1770"/>
                  </a:lnTo>
                  <a:lnTo>
                    <a:pt x="0" y="1781"/>
                  </a:lnTo>
                  <a:lnTo>
                    <a:pt x="1" y="1791"/>
                  </a:lnTo>
                  <a:lnTo>
                    <a:pt x="2" y="1802"/>
                  </a:lnTo>
                  <a:lnTo>
                    <a:pt x="5" y="1812"/>
                  </a:lnTo>
                  <a:lnTo>
                    <a:pt x="8" y="1822"/>
                  </a:lnTo>
                  <a:lnTo>
                    <a:pt x="12" y="1832"/>
                  </a:lnTo>
                  <a:lnTo>
                    <a:pt x="18" y="1840"/>
                  </a:lnTo>
                  <a:lnTo>
                    <a:pt x="24" y="1849"/>
                  </a:lnTo>
                  <a:lnTo>
                    <a:pt x="31" y="1857"/>
                  </a:lnTo>
                  <a:lnTo>
                    <a:pt x="38" y="1864"/>
                  </a:lnTo>
                  <a:lnTo>
                    <a:pt x="48" y="1870"/>
                  </a:lnTo>
                  <a:lnTo>
                    <a:pt x="56" y="1875"/>
                  </a:lnTo>
                  <a:lnTo>
                    <a:pt x="66" y="1881"/>
                  </a:lnTo>
                  <a:lnTo>
                    <a:pt x="76" y="1884"/>
                  </a:lnTo>
                  <a:lnTo>
                    <a:pt x="87" y="1887"/>
                  </a:lnTo>
                  <a:lnTo>
                    <a:pt x="87" y="1887"/>
                  </a:lnTo>
                  <a:lnTo>
                    <a:pt x="96" y="1889"/>
                  </a:lnTo>
                  <a:lnTo>
                    <a:pt x="106" y="1889"/>
                  </a:lnTo>
                  <a:lnTo>
                    <a:pt x="115" y="1889"/>
                  </a:lnTo>
                  <a:lnTo>
                    <a:pt x="124" y="1888"/>
                  </a:lnTo>
                  <a:lnTo>
                    <a:pt x="124" y="1888"/>
                  </a:lnTo>
                  <a:lnTo>
                    <a:pt x="133" y="1887"/>
                  </a:lnTo>
                  <a:lnTo>
                    <a:pt x="141" y="1885"/>
                  </a:lnTo>
                  <a:lnTo>
                    <a:pt x="155" y="1879"/>
                  </a:lnTo>
                  <a:lnTo>
                    <a:pt x="170" y="1870"/>
                  </a:lnTo>
                  <a:lnTo>
                    <a:pt x="182" y="1860"/>
                  </a:lnTo>
                  <a:lnTo>
                    <a:pt x="189" y="1855"/>
                  </a:lnTo>
                  <a:lnTo>
                    <a:pt x="194" y="1849"/>
                  </a:lnTo>
                  <a:lnTo>
                    <a:pt x="199" y="1841"/>
                  </a:lnTo>
                  <a:lnTo>
                    <a:pt x="203" y="1834"/>
                  </a:lnTo>
                  <a:lnTo>
                    <a:pt x="207" y="1827"/>
                  </a:lnTo>
                  <a:lnTo>
                    <a:pt x="210" y="1819"/>
                  </a:lnTo>
                  <a:lnTo>
                    <a:pt x="213" y="1811"/>
                  </a:lnTo>
                  <a:lnTo>
                    <a:pt x="215" y="1803"/>
                  </a:lnTo>
                  <a:lnTo>
                    <a:pt x="308" y="1367"/>
                  </a:lnTo>
                  <a:lnTo>
                    <a:pt x="335" y="1622"/>
                  </a:lnTo>
                  <a:lnTo>
                    <a:pt x="126" y="2273"/>
                  </a:lnTo>
                  <a:lnTo>
                    <a:pt x="340" y="2273"/>
                  </a:lnTo>
                  <a:lnTo>
                    <a:pt x="434" y="2713"/>
                  </a:lnTo>
                  <a:lnTo>
                    <a:pt x="434" y="2713"/>
                  </a:lnTo>
                  <a:lnTo>
                    <a:pt x="442" y="2743"/>
                  </a:lnTo>
                  <a:lnTo>
                    <a:pt x="448" y="2767"/>
                  </a:lnTo>
                  <a:lnTo>
                    <a:pt x="455" y="2786"/>
                  </a:lnTo>
                  <a:lnTo>
                    <a:pt x="458" y="2794"/>
                  </a:lnTo>
                  <a:lnTo>
                    <a:pt x="462" y="2800"/>
                  </a:lnTo>
                  <a:lnTo>
                    <a:pt x="468" y="2805"/>
                  </a:lnTo>
                  <a:lnTo>
                    <a:pt x="473" y="2811"/>
                  </a:lnTo>
                  <a:lnTo>
                    <a:pt x="478" y="2814"/>
                  </a:lnTo>
                  <a:lnTo>
                    <a:pt x="485" y="2817"/>
                  </a:lnTo>
                  <a:lnTo>
                    <a:pt x="493" y="2819"/>
                  </a:lnTo>
                  <a:lnTo>
                    <a:pt x="501" y="2820"/>
                  </a:lnTo>
                  <a:lnTo>
                    <a:pt x="522" y="2821"/>
                  </a:lnTo>
                  <a:lnTo>
                    <a:pt x="657" y="28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grpSp>
        <p:nvGrpSpPr>
          <p:cNvPr id="49" name="Grupa 48">
            <a:extLst>
              <a:ext uri="{FF2B5EF4-FFF2-40B4-BE49-F238E27FC236}">
                <a16:creationId xmlns:a16="http://schemas.microsoft.com/office/drawing/2014/main" id="{3FE9EED4-4616-444E-B3B0-672D67F51143}"/>
              </a:ext>
            </a:extLst>
          </p:cNvPr>
          <p:cNvGrpSpPr/>
          <p:nvPr/>
        </p:nvGrpSpPr>
        <p:grpSpPr>
          <a:xfrm>
            <a:off x="1208652" y="1258985"/>
            <a:ext cx="954845" cy="252027"/>
            <a:chOff x="1021938" y="965220"/>
            <a:chExt cx="954845" cy="252027"/>
          </a:xfrm>
        </p:grpSpPr>
        <p:cxnSp>
          <p:nvCxnSpPr>
            <p:cNvPr id="50" name="Łącznik prosty 49">
              <a:extLst>
                <a:ext uri="{FF2B5EF4-FFF2-40B4-BE49-F238E27FC236}">
                  <a16:creationId xmlns:a16="http://schemas.microsoft.com/office/drawing/2014/main" id="{A672975E-034E-4606-A980-9CA199657E97}"/>
                </a:ext>
              </a:extLst>
            </p:cNvPr>
            <p:cNvCxnSpPr/>
            <p:nvPr/>
          </p:nvCxnSpPr>
          <p:spPr>
            <a:xfrm>
              <a:off x="1076783" y="1217247"/>
              <a:ext cx="900000" cy="0"/>
            </a:xfrm>
            <a:prstGeom prst="line">
              <a:avLst/>
            </a:prstGeom>
            <a:ln w="3175">
              <a:gradFill>
                <a:gsLst>
                  <a:gs pos="15000">
                    <a:schemeClr val="accent4"/>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51" name="pole tekstowe 50">
              <a:extLst>
                <a:ext uri="{FF2B5EF4-FFF2-40B4-BE49-F238E27FC236}">
                  <a16:creationId xmlns:a16="http://schemas.microsoft.com/office/drawing/2014/main" id="{5BA50D2A-641F-4396-9FD0-7CD6ACA81F76}"/>
                </a:ext>
              </a:extLst>
            </p:cNvPr>
            <p:cNvSpPr txBox="1"/>
            <p:nvPr/>
          </p:nvSpPr>
          <p:spPr>
            <a:xfrm>
              <a:off x="1021938" y="965220"/>
              <a:ext cx="478016" cy="246221"/>
            </a:xfrm>
            <a:prstGeom prst="rect">
              <a:avLst/>
            </a:prstGeom>
            <a:solidFill>
              <a:schemeClr val="bg1"/>
            </a:solidFill>
          </p:spPr>
          <p:txBody>
            <a:bodyPr wrap="none" rtlCol="0">
              <a:spAutoFit/>
            </a:bodyPr>
            <a:lstStyle/>
            <a:p>
              <a:r>
                <a:rPr lang="pl-PL" sz="1000"/>
                <a:t>płeć</a:t>
              </a:r>
            </a:p>
          </p:txBody>
        </p:sp>
      </p:grpSp>
      <p:sp>
        <p:nvSpPr>
          <p:cNvPr id="3" name="Symbol zastępczy tekstu 2">
            <a:extLst>
              <a:ext uri="{FF2B5EF4-FFF2-40B4-BE49-F238E27FC236}">
                <a16:creationId xmlns:a16="http://schemas.microsoft.com/office/drawing/2014/main" id="{305DF5A5-E214-4AC6-B8E9-650719885373}"/>
              </a:ext>
            </a:extLst>
          </p:cNvPr>
          <p:cNvSpPr>
            <a:spLocks noGrp="1"/>
          </p:cNvSpPr>
          <p:nvPr>
            <p:ph type="body" sz="quarter" idx="14"/>
          </p:nvPr>
        </p:nvSpPr>
        <p:spPr/>
        <p:txBody>
          <a:bodyPr/>
          <a:lstStyle/>
          <a:p>
            <a:endParaRPr lang="pl-PL"/>
          </a:p>
        </p:txBody>
      </p:sp>
      <p:grpSp>
        <p:nvGrpSpPr>
          <p:cNvPr id="71" name="Grupa 70">
            <a:extLst>
              <a:ext uri="{FF2B5EF4-FFF2-40B4-BE49-F238E27FC236}">
                <a16:creationId xmlns:a16="http://schemas.microsoft.com/office/drawing/2014/main" id="{4F044033-1EE1-4B26-AB4E-4606992744DF}"/>
              </a:ext>
            </a:extLst>
          </p:cNvPr>
          <p:cNvGrpSpPr/>
          <p:nvPr/>
        </p:nvGrpSpPr>
        <p:grpSpPr>
          <a:xfrm>
            <a:off x="255456" y="210960"/>
            <a:ext cx="333388" cy="346398"/>
            <a:chOff x="4294188" y="1531938"/>
            <a:chExt cx="650876" cy="676275"/>
          </a:xfrm>
        </p:grpSpPr>
        <p:sp>
          <p:nvSpPr>
            <p:cNvPr id="72" name="Freeform 27">
              <a:extLst>
                <a:ext uri="{FF2B5EF4-FFF2-40B4-BE49-F238E27FC236}">
                  <a16:creationId xmlns:a16="http://schemas.microsoft.com/office/drawing/2014/main" id="{5FDB0EB3-A036-41EA-81EC-702166C86958}"/>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3" name="Freeform 28">
              <a:extLst>
                <a:ext uri="{FF2B5EF4-FFF2-40B4-BE49-F238E27FC236}">
                  <a16:creationId xmlns:a16="http://schemas.microsoft.com/office/drawing/2014/main" id="{05E23B75-2C3D-45F9-9B1D-9A07B7B7EC40}"/>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4" name="Freeform 29">
              <a:extLst>
                <a:ext uri="{FF2B5EF4-FFF2-40B4-BE49-F238E27FC236}">
                  <a16:creationId xmlns:a16="http://schemas.microsoft.com/office/drawing/2014/main" id="{AE9902B2-8153-48DE-9047-403A7E4042DE}"/>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5" name="Freeform 30">
              <a:extLst>
                <a:ext uri="{FF2B5EF4-FFF2-40B4-BE49-F238E27FC236}">
                  <a16:creationId xmlns:a16="http://schemas.microsoft.com/office/drawing/2014/main" id="{9E8AED42-EF6D-4153-A82F-4BBC77D31D2F}"/>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6" name="Freeform 31">
              <a:extLst>
                <a:ext uri="{FF2B5EF4-FFF2-40B4-BE49-F238E27FC236}">
                  <a16:creationId xmlns:a16="http://schemas.microsoft.com/office/drawing/2014/main" id="{DAD404D2-BC09-443F-AD04-A876AB83BBE8}"/>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7" name="Freeform 32">
              <a:extLst>
                <a:ext uri="{FF2B5EF4-FFF2-40B4-BE49-F238E27FC236}">
                  <a16:creationId xmlns:a16="http://schemas.microsoft.com/office/drawing/2014/main" id="{8711EAF7-9137-4667-925F-E9237D3F3ADF}"/>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4" name="pole tekstowe 3">
            <a:extLst>
              <a:ext uri="{FF2B5EF4-FFF2-40B4-BE49-F238E27FC236}">
                <a16:creationId xmlns:a16="http://schemas.microsoft.com/office/drawing/2014/main" id="{3527B532-1033-42DA-B570-DEE187283CCF}"/>
              </a:ext>
            </a:extLst>
          </p:cNvPr>
          <p:cNvSpPr txBox="1"/>
          <p:nvPr/>
        </p:nvSpPr>
        <p:spPr>
          <a:xfrm>
            <a:off x="5989486" y="1650065"/>
            <a:ext cx="1051890" cy="215444"/>
          </a:xfrm>
          <a:prstGeom prst="rect">
            <a:avLst/>
          </a:prstGeom>
          <a:noFill/>
        </p:spPr>
        <p:txBody>
          <a:bodyPr wrap="square" rtlCol="0">
            <a:spAutoFit/>
          </a:bodyPr>
          <a:lstStyle/>
          <a:p>
            <a:pPr algn="r"/>
            <a:r>
              <a:rPr lang="pl-PL" sz="800"/>
              <a:t>odmowa odpowiedzi</a:t>
            </a:r>
          </a:p>
        </p:txBody>
      </p:sp>
      <p:sp>
        <p:nvSpPr>
          <p:cNvPr id="5" name="pole tekstowe 4">
            <a:extLst>
              <a:ext uri="{FF2B5EF4-FFF2-40B4-BE49-F238E27FC236}">
                <a16:creationId xmlns:a16="http://schemas.microsoft.com/office/drawing/2014/main" id="{C41249BD-D027-412C-85B1-577DBAC5118E}"/>
              </a:ext>
            </a:extLst>
          </p:cNvPr>
          <p:cNvSpPr txBox="1"/>
          <p:nvPr/>
        </p:nvSpPr>
        <p:spPr>
          <a:xfrm>
            <a:off x="7579752" y="1677940"/>
            <a:ext cx="787573" cy="215444"/>
          </a:xfrm>
          <a:prstGeom prst="rect">
            <a:avLst/>
          </a:prstGeom>
          <a:noFill/>
        </p:spPr>
        <p:txBody>
          <a:bodyPr wrap="square" rtlCol="0">
            <a:spAutoFit/>
          </a:bodyPr>
          <a:lstStyle/>
          <a:p>
            <a:r>
              <a:rPr lang="pl-PL" sz="800"/>
              <a:t>gimnazjalne</a:t>
            </a:r>
          </a:p>
        </p:txBody>
      </p:sp>
      <p:sp>
        <p:nvSpPr>
          <p:cNvPr id="2" name="Prostokąt: zaokrąglone rogi 1">
            <a:extLst>
              <a:ext uri="{FF2B5EF4-FFF2-40B4-BE49-F238E27FC236}">
                <a16:creationId xmlns:a16="http://schemas.microsoft.com/office/drawing/2014/main" id="{C809B4BF-5A47-492F-B62E-D2FCC9C6F563}"/>
              </a:ext>
            </a:extLst>
          </p:cNvPr>
          <p:cNvSpPr/>
          <p:nvPr/>
        </p:nvSpPr>
        <p:spPr>
          <a:xfrm>
            <a:off x="776675" y="1107053"/>
            <a:ext cx="2245803" cy="4404730"/>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7">
            <a:extLst>
              <a:ext uri="{FF2B5EF4-FFF2-40B4-BE49-F238E27FC236}">
                <a16:creationId xmlns:a16="http://schemas.microsoft.com/office/drawing/2014/main" id="{422BFE20-48D0-48F5-9CDB-6429DD583452}"/>
              </a:ext>
            </a:extLst>
          </p:cNvPr>
          <p:cNvSpPr/>
          <p:nvPr/>
        </p:nvSpPr>
        <p:spPr>
          <a:xfrm>
            <a:off x="3385437" y="1107053"/>
            <a:ext cx="2245803" cy="4404730"/>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zaokrąglone rogi 9">
            <a:extLst>
              <a:ext uri="{FF2B5EF4-FFF2-40B4-BE49-F238E27FC236}">
                <a16:creationId xmlns:a16="http://schemas.microsoft.com/office/drawing/2014/main" id="{5B4AD84B-132B-4164-B889-93C7E1B7DD70}"/>
              </a:ext>
            </a:extLst>
          </p:cNvPr>
          <p:cNvSpPr/>
          <p:nvPr/>
        </p:nvSpPr>
        <p:spPr>
          <a:xfrm>
            <a:off x="5994251" y="1087722"/>
            <a:ext cx="2245803" cy="4404730"/>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4" name="Grupa 13" descr="Wykres kołowy przedstawiający płeć respondentów.&#10;&#10;53% kobiet oraz 47% mężczyzn.">
            <a:extLst>
              <a:ext uri="{FF2B5EF4-FFF2-40B4-BE49-F238E27FC236}">
                <a16:creationId xmlns:a16="http://schemas.microsoft.com/office/drawing/2014/main" id="{4525039E-60D8-4FA5-951E-29775A46484E}"/>
              </a:ext>
            </a:extLst>
          </p:cNvPr>
          <p:cNvGrpSpPr/>
          <p:nvPr/>
        </p:nvGrpSpPr>
        <p:grpSpPr>
          <a:xfrm>
            <a:off x="-364981" y="1703513"/>
            <a:ext cx="4829493" cy="2403787"/>
            <a:chOff x="-364981" y="1703513"/>
            <a:chExt cx="4829493" cy="2403787"/>
          </a:xfrm>
        </p:grpSpPr>
        <p:graphicFrame>
          <p:nvGraphicFramePr>
            <p:cNvPr id="46" name="Wykres 45" descr="Wykres kołowy przedstawiający płeć respondentów.&#10;&#10;45% kobiet oraz 55% mężczyzn.">
              <a:extLst>
                <a:ext uri="{FF2B5EF4-FFF2-40B4-BE49-F238E27FC236}">
                  <a16:creationId xmlns:a16="http://schemas.microsoft.com/office/drawing/2014/main" id="{8CCBD3DB-CEBE-4E5C-A7E5-F08A4E186E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8440252"/>
                </p:ext>
              </p:extLst>
            </p:nvPr>
          </p:nvGraphicFramePr>
          <p:xfrm>
            <a:off x="-364981" y="1703513"/>
            <a:ext cx="4829493" cy="2403787"/>
          </p:xfrm>
          <a:graphic>
            <a:graphicData uri="http://schemas.openxmlformats.org/drawingml/2006/chart">
              <c:chart xmlns:c="http://schemas.openxmlformats.org/drawingml/2006/chart" xmlns:r="http://schemas.openxmlformats.org/officeDocument/2006/relationships" r:id="rId5"/>
            </a:graphicData>
          </a:graphic>
        </p:graphicFrame>
        <p:sp>
          <p:nvSpPr>
            <p:cNvPr id="54" name="Prostokąt 53">
              <a:extLst>
                <a:ext uri="{FF2B5EF4-FFF2-40B4-BE49-F238E27FC236}">
                  <a16:creationId xmlns:a16="http://schemas.microsoft.com/office/drawing/2014/main" id="{999CE14A-519D-4E55-ABAB-A9E6B7ADD164}"/>
                </a:ext>
              </a:extLst>
            </p:cNvPr>
            <p:cNvSpPr/>
            <p:nvPr/>
          </p:nvSpPr>
          <p:spPr>
            <a:xfrm rot="16200000">
              <a:off x="1473540" y="3944716"/>
              <a:ext cx="83119" cy="77824"/>
            </a:xfrm>
            <a:prstGeom prst="rect">
              <a:avLst/>
            </a:prstGeom>
            <a:solidFill>
              <a:srgbClr val="D9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55" name="Prostokąt 54">
              <a:extLst>
                <a:ext uri="{FF2B5EF4-FFF2-40B4-BE49-F238E27FC236}">
                  <a16:creationId xmlns:a16="http://schemas.microsoft.com/office/drawing/2014/main" id="{E08D4927-B7CD-4B29-8F75-5F1C9C1CE3AD}"/>
                </a:ext>
              </a:extLst>
            </p:cNvPr>
            <p:cNvSpPr/>
            <p:nvPr/>
          </p:nvSpPr>
          <p:spPr>
            <a:xfrm rot="16200000">
              <a:off x="1471082" y="3713659"/>
              <a:ext cx="83119" cy="77824"/>
            </a:xfrm>
            <a:prstGeom prst="rect">
              <a:avLst/>
            </a:prstGeom>
            <a:solidFill>
              <a:srgbClr val="76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grpSp>
        <p:nvGrpSpPr>
          <p:cNvPr id="15" name="Grupa 14">
            <a:extLst>
              <a:ext uri="{FF2B5EF4-FFF2-40B4-BE49-F238E27FC236}">
                <a16:creationId xmlns:a16="http://schemas.microsoft.com/office/drawing/2014/main" id="{50775A0A-9D0E-4E17-9FEC-61B6A6E38A9C}"/>
              </a:ext>
            </a:extLst>
          </p:cNvPr>
          <p:cNvGrpSpPr/>
          <p:nvPr/>
        </p:nvGrpSpPr>
        <p:grpSpPr>
          <a:xfrm>
            <a:off x="3640261" y="3572236"/>
            <a:ext cx="1561289" cy="1398298"/>
            <a:chOff x="3640261" y="3572236"/>
            <a:chExt cx="1561289" cy="1398298"/>
          </a:xfrm>
        </p:grpSpPr>
        <p:graphicFrame>
          <p:nvGraphicFramePr>
            <p:cNvPr id="32" name="Wykres 31">
              <a:extLst>
                <a:ext uri="{FF2B5EF4-FFF2-40B4-BE49-F238E27FC236}">
                  <a16:creationId xmlns:a16="http://schemas.microsoft.com/office/drawing/2014/main" id="{BBDCAD7E-3B5F-4E9E-B609-5261981A32B5}"/>
                </a:ext>
              </a:extLst>
            </p:cNvPr>
            <p:cNvGraphicFramePr/>
            <p:nvPr>
              <p:extLst>
                <p:ext uri="{D42A27DB-BD31-4B8C-83A1-F6EECF244321}">
                  <p14:modId xmlns:p14="http://schemas.microsoft.com/office/powerpoint/2010/main" val="3223047859"/>
                </p:ext>
              </p:extLst>
            </p:nvPr>
          </p:nvGraphicFramePr>
          <p:xfrm>
            <a:off x="3640261" y="3572236"/>
            <a:ext cx="1561289" cy="1398298"/>
          </p:xfrm>
          <a:graphic>
            <a:graphicData uri="http://schemas.openxmlformats.org/drawingml/2006/chart">
              <c:chart xmlns:c="http://schemas.openxmlformats.org/drawingml/2006/chart" xmlns:r="http://schemas.openxmlformats.org/officeDocument/2006/relationships" r:id="rId6"/>
            </a:graphicData>
          </a:graphic>
        </p:graphicFrame>
        <p:sp>
          <p:nvSpPr>
            <p:cNvPr id="56" name="Prostokąt 55">
              <a:extLst>
                <a:ext uri="{FF2B5EF4-FFF2-40B4-BE49-F238E27FC236}">
                  <a16:creationId xmlns:a16="http://schemas.microsoft.com/office/drawing/2014/main" id="{B154CCFD-1EF8-403D-8428-5C3B4952FE48}"/>
                </a:ext>
              </a:extLst>
            </p:cNvPr>
            <p:cNvSpPr/>
            <p:nvPr/>
          </p:nvSpPr>
          <p:spPr>
            <a:xfrm rot="16200000">
              <a:off x="3911655" y="3671659"/>
              <a:ext cx="83119" cy="77824"/>
            </a:xfrm>
            <a:prstGeom prst="rect">
              <a:avLst/>
            </a:prstGeom>
            <a:solidFill>
              <a:srgbClr val="76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57" name="Prostokąt 56">
              <a:extLst>
                <a:ext uri="{FF2B5EF4-FFF2-40B4-BE49-F238E27FC236}">
                  <a16:creationId xmlns:a16="http://schemas.microsoft.com/office/drawing/2014/main" id="{05D30FE0-799A-4D5A-8364-E7381990D182}"/>
                </a:ext>
              </a:extLst>
            </p:cNvPr>
            <p:cNvSpPr/>
            <p:nvPr/>
          </p:nvSpPr>
          <p:spPr>
            <a:xfrm rot="16200000">
              <a:off x="3913316" y="3955193"/>
              <a:ext cx="83119" cy="77824"/>
            </a:xfrm>
            <a:prstGeom prst="rect">
              <a:avLst/>
            </a:prstGeom>
            <a:solidFill>
              <a:srgbClr val="D9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58" name="Prostokąt 57">
              <a:extLst>
                <a:ext uri="{FF2B5EF4-FFF2-40B4-BE49-F238E27FC236}">
                  <a16:creationId xmlns:a16="http://schemas.microsoft.com/office/drawing/2014/main" id="{13692CCD-2E44-492C-983F-4C30A0AD73ED}"/>
                </a:ext>
              </a:extLst>
            </p:cNvPr>
            <p:cNvSpPr/>
            <p:nvPr/>
          </p:nvSpPr>
          <p:spPr>
            <a:xfrm rot="16200000">
              <a:off x="3911656" y="4792231"/>
              <a:ext cx="83119" cy="7782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59" name="Prostokąt 58">
              <a:extLst>
                <a:ext uri="{FF2B5EF4-FFF2-40B4-BE49-F238E27FC236}">
                  <a16:creationId xmlns:a16="http://schemas.microsoft.com/office/drawing/2014/main" id="{F964D581-B5F3-440A-9F3F-00C3ABC8D947}"/>
                </a:ext>
              </a:extLst>
            </p:cNvPr>
            <p:cNvSpPr/>
            <p:nvPr/>
          </p:nvSpPr>
          <p:spPr>
            <a:xfrm rot="16200000">
              <a:off x="3911809" y="4235112"/>
              <a:ext cx="83119" cy="77824"/>
            </a:xfrm>
            <a:prstGeom prst="rect">
              <a:avLst/>
            </a:prstGeom>
            <a:solidFill>
              <a:srgbClr val="38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60" name="Prostokąt 59">
              <a:extLst>
                <a:ext uri="{FF2B5EF4-FFF2-40B4-BE49-F238E27FC236}">
                  <a16:creationId xmlns:a16="http://schemas.microsoft.com/office/drawing/2014/main" id="{87E9B2CE-7C1F-4D3A-BE72-CBF2049E76FF}"/>
                </a:ext>
              </a:extLst>
            </p:cNvPr>
            <p:cNvSpPr/>
            <p:nvPr/>
          </p:nvSpPr>
          <p:spPr>
            <a:xfrm rot="16200000">
              <a:off x="3911656" y="4512403"/>
              <a:ext cx="83119" cy="77824"/>
            </a:xfrm>
            <a:prstGeom prst="rect">
              <a:avLst/>
            </a:prstGeom>
            <a:solidFill>
              <a:srgbClr val="EC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grpSp>
        <p:nvGrpSpPr>
          <p:cNvPr id="16" name="Grupa 15">
            <a:extLst>
              <a:ext uri="{FF2B5EF4-FFF2-40B4-BE49-F238E27FC236}">
                <a16:creationId xmlns:a16="http://schemas.microsoft.com/office/drawing/2014/main" id="{18EF20F4-B9FD-45B5-918E-40961D04271A}"/>
              </a:ext>
            </a:extLst>
          </p:cNvPr>
          <p:cNvGrpSpPr/>
          <p:nvPr/>
        </p:nvGrpSpPr>
        <p:grpSpPr>
          <a:xfrm>
            <a:off x="6417459" y="3567913"/>
            <a:ext cx="2726541" cy="1727981"/>
            <a:chOff x="6417459" y="3567913"/>
            <a:chExt cx="2726541" cy="1727981"/>
          </a:xfrm>
        </p:grpSpPr>
        <p:graphicFrame>
          <p:nvGraphicFramePr>
            <p:cNvPr id="18" name="Wykres 17">
              <a:extLst>
                <a:ext uri="{FF2B5EF4-FFF2-40B4-BE49-F238E27FC236}">
                  <a16:creationId xmlns:a16="http://schemas.microsoft.com/office/drawing/2014/main" id="{05A48BBA-1EA6-4B41-8C49-0AD43346AFE4}"/>
                </a:ext>
              </a:extLst>
            </p:cNvPr>
            <p:cNvGraphicFramePr/>
            <p:nvPr>
              <p:extLst>
                <p:ext uri="{D42A27DB-BD31-4B8C-83A1-F6EECF244321}">
                  <p14:modId xmlns:p14="http://schemas.microsoft.com/office/powerpoint/2010/main" val="2873457802"/>
                </p:ext>
              </p:extLst>
            </p:nvPr>
          </p:nvGraphicFramePr>
          <p:xfrm>
            <a:off x="6417459" y="3567913"/>
            <a:ext cx="2726541" cy="1727981"/>
          </p:xfrm>
          <a:graphic>
            <a:graphicData uri="http://schemas.openxmlformats.org/drawingml/2006/chart">
              <c:chart xmlns:c="http://schemas.openxmlformats.org/drawingml/2006/chart" xmlns:r="http://schemas.openxmlformats.org/officeDocument/2006/relationships" r:id="rId7"/>
            </a:graphicData>
          </a:graphic>
        </p:graphicFrame>
        <p:sp>
          <p:nvSpPr>
            <p:cNvPr id="61" name="Prostokąt 60">
              <a:extLst>
                <a:ext uri="{FF2B5EF4-FFF2-40B4-BE49-F238E27FC236}">
                  <a16:creationId xmlns:a16="http://schemas.microsoft.com/office/drawing/2014/main" id="{2E0BF6E1-1137-4A76-97BD-9AB6D4E48FFB}"/>
                </a:ext>
              </a:extLst>
            </p:cNvPr>
            <p:cNvSpPr/>
            <p:nvPr/>
          </p:nvSpPr>
          <p:spPr>
            <a:xfrm rot="16200000">
              <a:off x="6572477" y="3696681"/>
              <a:ext cx="83119" cy="77824"/>
            </a:xfrm>
            <a:prstGeom prst="rect">
              <a:avLst/>
            </a:prstGeom>
            <a:solidFill>
              <a:srgbClr val="76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62" name="Prostokąt 61">
              <a:extLst>
                <a:ext uri="{FF2B5EF4-FFF2-40B4-BE49-F238E27FC236}">
                  <a16:creationId xmlns:a16="http://schemas.microsoft.com/office/drawing/2014/main" id="{8F1FA137-4037-40E1-8F27-E98C4AB05E82}"/>
                </a:ext>
              </a:extLst>
            </p:cNvPr>
            <p:cNvSpPr/>
            <p:nvPr/>
          </p:nvSpPr>
          <p:spPr>
            <a:xfrm rot="16200000">
              <a:off x="6567788" y="3956085"/>
              <a:ext cx="83119" cy="77824"/>
            </a:xfrm>
            <a:prstGeom prst="rect">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63" name="Prostokąt 62">
              <a:extLst>
                <a:ext uri="{FF2B5EF4-FFF2-40B4-BE49-F238E27FC236}">
                  <a16:creationId xmlns:a16="http://schemas.microsoft.com/office/drawing/2014/main" id="{CC0D2948-5E80-4E8C-8377-D057B41178E6}"/>
                </a:ext>
              </a:extLst>
            </p:cNvPr>
            <p:cNvSpPr/>
            <p:nvPr/>
          </p:nvSpPr>
          <p:spPr>
            <a:xfrm rot="16200000">
              <a:off x="6572478" y="4762643"/>
              <a:ext cx="83119" cy="77824"/>
            </a:xfrm>
            <a:prstGeom prst="rect">
              <a:avLst/>
            </a:prstGeom>
            <a:solidFill>
              <a:srgbClr val="EC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64" name="Prostokąt 63">
              <a:extLst>
                <a:ext uri="{FF2B5EF4-FFF2-40B4-BE49-F238E27FC236}">
                  <a16:creationId xmlns:a16="http://schemas.microsoft.com/office/drawing/2014/main" id="{FB1346F7-3B6A-429F-9E30-934F7172C274}"/>
                </a:ext>
              </a:extLst>
            </p:cNvPr>
            <p:cNvSpPr/>
            <p:nvPr/>
          </p:nvSpPr>
          <p:spPr>
            <a:xfrm rot="16200000">
              <a:off x="6572631" y="4224574"/>
              <a:ext cx="83119" cy="77824"/>
            </a:xfrm>
            <a:prstGeom prst="rect">
              <a:avLst/>
            </a:prstGeom>
            <a:solidFill>
              <a:srgbClr val="D9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65" name="Prostokąt 64">
              <a:extLst>
                <a:ext uri="{FF2B5EF4-FFF2-40B4-BE49-F238E27FC236}">
                  <a16:creationId xmlns:a16="http://schemas.microsoft.com/office/drawing/2014/main" id="{2DB9FDED-1096-42B6-B086-8F612C046926}"/>
                </a:ext>
              </a:extLst>
            </p:cNvPr>
            <p:cNvSpPr/>
            <p:nvPr/>
          </p:nvSpPr>
          <p:spPr>
            <a:xfrm rot="16200000">
              <a:off x="6572478" y="4494245"/>
              <a:ext cx="83119" cy="77824"/>
            </a:xfrm>
            <a:prstGeom prst="rect">
              <a:avLst/>
            </a:prstGeom>
            <a:solidFill>
              <a:srgbClr val="38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sp>
        <p:nvSpPr>
          <p:cNvPr id="66" name="Prostokąt 65">
            <a:extLst>
              <a:ext uri="{FF2B5EF4-FFF2-40B4-BE49-F238E27FC236}">
                <a16:creationId xmlns:a16="http://schemas.microsoft.com/office/drawing/2014/main" id="{B647BDE2-FD6C-46D5-A625-A3966469E5C0}"/>
              </a:ext>
            </a:extLst>
          </p:cNvPr>
          <p:cNvSpPr/>
          <p:nvPr/>
        </p:nvSpPr>
        <p:spPr>
          <a:xfrm rot="16200000">
            <a:off x="6572477" y="5037309"/>
            <a:ext cx="83119" cy="778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68" name="Prostokąt 67">
            <a:extLst>
              <a:ext uri="{FF2B5EF4-FFF2-40B4-BE49-F238E27FC236}">
                <a16:creationId xmlns:a16="http://schemas.microsoft.com/office/drawing/2014/main" id="{211AD785-599F-4E2D-B502-EE125947766C}"/>
              </a:ext>
            </a:extLst>
          </p:cNvPr>
          <p:cNvSpPr/>
          <p:nvPr/>
        </p:nvSpPr>
        <p:spPr>
          <a:xfrm>
            <a:off x="7257271" y="81234"/>
            <a:ext cx="1319652" cy="507831"/>
          </a:xfrm>
          <a:prstGeom prst="rect">
            <a:avLst/>
          </a:prstGeom>
        </p:spPr>
        <p:txBody>
          <a:bodyPr wrap="square">
            <a:spAutoFit/>
          </a:bodyPr>
          <a:lstStyle/>
          <a:p>
            <a:pPr algn="ctr"/>
            <a:r>
              <a:rPr lang="pl-PL" sz="900" dirty="0">
                <a:solidFill>
                  <a:srgbClr val="0094CF"/>
                </a:solidFill>
              </a:rPr>
              <a:t>Badanie jednotematyczne</a:t>
            </a:r>
          </a:p>
          <a:p>
            <a:pPr algn="ctr"/>
            <a:r>
              <a:rPr lang="pl-PL" sz="900" dirty="0">
                <a:solidFill>
                  <a:srgbClr val="0094CF"/>
                </a:solidFill>
              </a:rPr>
              <a:t>Zmiany klimatu</a:t>
            </a:r>
            <a:endParaRPr lang="pl-PL" sz="800" dirty="0">
              <a:solidFill>
                <a:srgbClr val="0094CF"/>
              </a:solidFill>
            </a:endParaRPr>
          </a:p>
        </p:txBody>
      </p:sp>
    </p:spTree>
    <p:extLst>
      <p:ext uri="{BB962C8B-B14F-4D97-AF65-F5344CB8AC3E}">
        <p14:creationId xmlns:p14="http://schemas.microsoft.com/office/powerpoint/2010/main" val="73623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Wykres 69" descr="Wykres kołowy przedstawiający sytuację zawodową. &#10;&#10;Na etacie pracuje 46% badanych, na umowie zlecenie, o dzieło 4%, własną działalność gospodarczą prowadzi 17% badanych, emeryci i renciści 29%, uczniowie i studenci 2%, bezrobotni 2%, na urlopie macierzyńskim, wychowawczym 1%, nie pracują, bądź podali inny powód 3% badanych oraz 0,3% badanych odmówiło odpowiedzi.">
            <a:extLst>
              <a:ext uri="{FF2B5EF4-FFF2-40B4-BE49-F238E27FC236}">
                <a16:creationId xmlns:a16="http://schemas.microsoft.com/office/drawing/2014/main" id="{BBC2331A-703A-4B47-8BCC-0E4D4E839C8A}"/>
              </a:ext>
            </a:extLst>
          </p:cNvPr>
          <p:cNvGraphicFramePr/>
          <p:nvPr>
            <p:extLst>
              <p:ext uri="{D42A27DB-BD31-4B8C-83A1-F6EECF244321}">
                <p14:modId xmlns:p14="http://schemas.microsoft.com/office/powerpoint/2010/main" val="2792506651"/>
              </p:ext>
            </p:extLst>
          </p:nvPr>
        </p:nvGraphicFramePr>
        <p:xfrm>
          <a:off x="4853733" y="1547138"/>
          <a:ext cx="3279890" cy="1837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3" name="Wykres 82" descr="Wykres kołowy przedstawiający wielkość gospodarstwa domowego. &#10;&#10;14% respondentów mieszka samotnie, 30% gospodarstw domowych składa się z 2 osób, 19% z 3 osób, 22% z 4 osób, 12% z 5 i więcej osób oraz 1% badanych odmówiło odpowiedzi.">
            <a:extLst>
              <a:ext uri="{FF2B5EF4-FFF2-40B4-BE49-F238E27FC236}">
                <a16:creationId xmlns:a16="http://schemas.microsoft.com/office/drawing/2014/main" id="{17A64461-24D3-4852-A8E4-3A3A0D3C33FE}"/>
              </a:ext>
            </a:extLst>
          </p:cNvPr>
          <p:cNvGraphicFramePr/>
          <p:nvPr>
            <p:extLst>
              <p:ext uri="{D42A27DB-BD31-4B8C-83A1-F6EECF244321}">
                <p14:modId xmlns:p14="http://schemas.microsoft.com/office/powerpoint/2010/main" val="1663665633"/>
              </p:ext>
            </p:extLst>
          </p:nvPr>
        </p:nvGraphicFramePr>
        <p:xfrm>
          <a:off x="1742467" y="1524580"/>
          <a:ext cx="3608921" cy="18828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Wykres 58" descr="Wykres kołowy przedstawiający przeciętny całkowity dochód na 1 członka rodziny netto. &#10;&#10;Dochód do 1500 złotych ma 20% respondentów, 1501-2500 złotych 34%, powyżej 2500 złotych 40% oraz odpowiedzi odmówiło 7% badanych.">
            <a:extLst>
              <a:ext uri="{FF2B5EF4-FFF2-40B4-BE49-F238E27FC236}">
                <a16:creationId xmlns:a16="http://schemas.microsoft.com/office/drawing/2014/main" id="{5322D446-047A-45E2-BB0C-966D1AD8FD88}"/>
              </a:ext>
            </a:extLst>
          </p:cNvPr>
          <p:cNvGraphicFramePr/>
          <p:nvPr>
            <p:extLst>
              <p:ext uri="{D42A27DB-BD31-4B8C-83A1-F6EECF244321}">
                <p14:modId xmlns:p14="http://schemas.microsoft.com/office/powerpoint/2010/main" val="795043096"/>
              </p:ext>
            </p:extLst>
          </p:nvPr>
        </p:nvGraphicFramePr>
        <p:xfrm>
          <a:off x="-235106" y="1524580"/>
          <a:ext cx="2999649" cy="1882891"/>
        </p:xfrm>
        <a:graphic>
          <a:graphicData uri="http://schemas.openxmlformats.org/drawingml/2006/chart">
            <c:chart xmlns:c="http://schemas.openxmlformats.org/drawingml/2006/chart" xmlns:r="http://schemas.openxmlformats.org/officeDocument/2006/relationships" r:id="rId5"/>
          </a:graphicData>
        </a:graphic>
      </p:graphicFrame>
      <p:grpSp>
        <p:nvGrpSpPr>
          <p:cNvPr id="87" name="Grupa 86">
            <a:extLst>
              <a:ext uri="{FF2B5EF4-FFF2-40B4-BE49-F238E27FC236}">
                <a16:creationId xmlns:a16="http://schemas.microsoft.com/office/drawing/2014/main" id="{5B0F528E-4F22-4FD3-AE73-C25653019E43}"/>
              </a:ext>
            </a:extLst>
          </p:cNvPr>
          <p:cNvGrpSpPr/>
          <p:nvPr/>
        </p:nvGrpSpPr>
        <p:grpSpPr>
          <a:xfrm>
            <a:off x="3537209" y="1168258"/>
            <a:ext cx="2448272" cy="435384"/>
            <a:chOff x="5863107" y="842566"/>
            <a:chExt cx="1813072" cy="435384"/>
          </a:xfrm>
        </p:grpSpPr>
        <p:sp>
          <p:nvSpPr>
            <p:cNvPr id="88" name="pole tekstowe 87">
              <a:extLst>
                <a:ext uri="{FF2B5EF4-FFF2-40B4-BE49-F238E27FC236}">
                  <a16:creationId xmlns:a16="http://schemas.microsoft.com/office/drawing/2014/main" id="{35FDE917-E438-4E82-88D2-FE8CF89BE464}"/>
                </a:ext>
              </a:extLst>
            </p:cNvPr>
            <p:cNvSpPr txBox="1"/>
            <p:nvPr/>
          </p:nvSpPr>
          <p:spPr>
            <a:xfrm>
              <a:off x="5863107" y="842566"/>
              <a:ext cx="1813072" cy="400110"/>
            </a:xfrm>
            <a:prstGeom prst="rect">
              <a:avLst/>
            </a:prstGeom>
            <a:solidFill>
              <a:schemeClr val="bg1"/>
            </a:solidFill>
          </p:spPr>
          <p:txBody>
            <a:bodyPr wrap="square" rtlCol="0">
              <a:spAutoFit/>
            </a:bodyPr>
            <a:lstStyle/>
            <a:p>
              <a:r>
                <a:rPr lang="pl-PL" sz="1000"/>
                <a:t>wielkość </a:t>
              </a:r>
            </a:p>
            <a:p>
              <a:r>
                <a:rPr lang="pl-PL" sz="1000"/>
                <a:t>gospodarstwa domowego</a:t>
              </a:r>
            </a:p>
          </p:txBody>
        </p:sp>
        <p:cxnSp>
          <p:nvCxnSpPr>
            <p:cNvPr id="89" name="Łącznik prosty 88">
              <a:extLst>
                <a:ext uri="{FF2B5EF4-FFF2-40B4-BE49-F238E27FC236}">
                  <a16:creationId xmlns:a16="http://schemas.microsoft.com/office/drawing/2014/main" id="{65BA6FA8-172C-4C7E-AD6F-F441B7D2082A}"/>
                </a:ext>
              </a:extLst>
            </p:cNvPr>
            <p:cNvCxnSpPr/>
            <p:nvPr/>
          </p:nvCxnSpPr>
          <p:spPr>
            <a:xfrm>
              <a:off x="5921468" y="1277950"/>
              <a:ext cx="1440000" cy="0"/>
            </a:xfrm>
            <a:prstGeom prst="line">
              <a:avLst/>
            </a:prstGeom>
            <a:ln w="3175">
              <a:gradFill flip="none" rotWithShape="1">
                <a:gsLst>
                  <a:gs pos="15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7" name="Symbol zastępczy tekstu 6">
            <a:extLst>
              <a:ext uri="{FF2B5EF4-FFF2-40B4-BE49-F238E27FC236}">
                <a16:creationId xmlns:a16="http://schemas.microsoft.com/office/drawing/2014/main" id="{D707A642-77E7-45D9-B984-4255EC1F9CFC}"/>
              </a:ext>
            </a:extLst>
          </p:cNvPr>
          <p:cNvSpPr>
            <a:spLocks noGrp="1"/>
          </p:cNvSpPr>
          <p:nvPr>
            <p:ph type="body" sz="quarter" idx="10"/>
          </p:nvPr>
        </p:nvSpPr>
        <p:spPr/>
        <p:txBody>
          <a:bodyPr/>
          <a:lstStyle/>
          <a:p>
            <a:r>
              <a:rPr lang="pl-PL" sz="1600"/>
              <a:t>Struktura próby (2/3)</a:t>
            </a:r>
          </a:p>
        </p:txBody>
      </p:sp>
      <p:sp>
        <p:nvSpPr>
          <p:cNvPr id="6" name="pole tekstowe 5">
            <a:extLst>
              <a:ext uri="{FF2B5EF4-FFF2-40B4-BE49-F238E27FC236}">
                <a16:creationId xmlns:a16="http://schemas.microsoft.com/office/drawing/2014/main" id="{C5C9B324-B82E-4A90-BA2D-9244C233AE89}"/>
              </a:ext>
            </a:extLst>
          </p:cNvPr>
          <p:cNvSpPr txBox="1"/>
          <p:nvPr/>
        </p:nvSpPr>
        <p:spPr>
          <a:xfrm>
            <a:off x="731386" y="5638108"/>
            <a:ext cx="4181300" cy="215444"/>
          </a:xfrm>
          <a:prstGeom prst="rect">
            <a:avLst/>
          </a:prstGeom>
          <a:noFill/>
        </p:spPr>
        <p:txBody>
          <a:bodyPr wrap="square" rtlCol="0">
            <a:spAutoFit/>
          </a:bodyPr>
          <a:lstStyle/>
          <a:p>
            <a:pPr lvl="0">
              <a:defRPr/>
            </a:pPr>
            <a:r>
              <a:rPr lang="pl-PL" sz="800" i="1">
                <a:solidFill>
                  <a:prstClr val="white">
                    <a:lumMod val="65000"/>
                  </a:prstClr>
                </a:solidFill>
              </a:rPr>
              <a:t>Odpowiadający: wszyscy badani, n=1005.</a:t>
            </a:r>
          </a:p>
        </p:txBody>
      </p:sp>
      <p:cxnSp>
        <p:nvCxnSpPr>
          <p:cNvPr id="56" name="Łącznik prosty 55">
            <a:extLst>
              <a:ext uri="{FF2B5EF4-FFF2-40B4-BE49-F238E27FC236}">
                <a16:creationId xmlns:a16="http://schemas.microsoft.com/office/drawing/2014/main" id="{AD6C5E94-DB95-4E7F-AB16-D0A2B4E21C02}"/>
              </a:ext>
            </a:extLst>
          </p:cNvPr>
          <p:cNvCxnSpPr/>
          <p:nvPr/>
        </p:nvCxnSpPr>
        <p:spPr>
          <a:xfrm>
            <a:off x="961088" y="1585498"/>
            <a:ext cx="1980000" cy="0"/>
          </a:xfrm>
          <a:prstGeom prst="line">
            <a:avLst/>
          </a:prstGeom>
          <a:ln w="3175">
            <a:gradFill flip="none" rotWithShape="1">
              <a:gsLst>
                <a:gs pos="15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7" name="pole tekstowe 56">
            <a:extLst>
              <a:ext uri="{FF2B5EF4-FFF2-40B4-BE49-F238E27FC236}">
                <a16:creationId xmlns:a16="http://schemas.microsoft.com/office/drawing/2014/main" id="{6E4D4AC8-8C02-4580-BB43-E076C55247AC}"/>
              </a:ext>
            </a:extLst>
          </p:cNvPr>
          <p:cNvSpPr txBox="1"/>
          <p:nvPr/>
        </p:nvSpPr>
        <p:spPr>
          <a:xfrm>
            <a:off x="903946" y="1169902"/>
            <a:ext cx="2031325" cy="400110"/>
          </a:xfrm>
          <a:prstGeom prst="rect">
            <a:avLst/>
          </a:prstGeom>
          <a:solidFill>
            <a:schemeClr val="bg1"/>
          </a:solidFill>
        </p:spPr>
        <p:txBody>
          <a:bodyPr wrap="none" rtlCol="0">
            <a:spAutoFit/>
          </a:bodyPr>
          <a:lstStyle/>
          <a:p>
            <a:r>
              <a:rPr lang="pl-PL" sz="1000"/>
              <a:t>przeciętny całkowity dochód </a:t>
            </a:r>
            <a:br>
              <a:rPr lang="pl-PL" sz="1000"/>
            </a:br>
            <a:r>
              <a:rPr lang="pl-PL" sz="1000"/>
              <a:t>na 1 członka rodziny (netto)</a:t>
            </a:r>
          </a:p>
        </p:txBody>
      </p:sp>
      <p:grpSp>
        <p:nvGrpSpPr>
          <p:cNvPr id="21" name="Grupa 20">
            <a:extLst>
              <a:ext uri="{FF2B5EF4-FFF2-40B4-BE49-F238E27FC236}">
                <a16:creationId xmlns:a16="http://schemas.microsoft.com/office/drawing/2014/main" id="{3B8CC816-5521-446D-B315-81248E04AEB8}"/>
              </a:ext>
            </a:extLst>
          </p:cNvPr>
          <p:cNvGrpSpPr/>
          <p:nvPr/>
        </p:nvGrpSpPr>
        <p:grpSpPr>
          <a:xfrm>
            <a:off x="1828184" y="2322219"/>
            <a:ext cx="286927" cy="274910"/>
            <a:chOff x="3044208" y="3927440"/>
            <a:chExt cx="286927" cy="274910"/>
          </a:xfrm>
        </p:grpSpPr>
        <p:sp>
          <p:nvSpPr>
            <p:cNvPr id="61" name="Freeform 108">
              <a:extLst>
                <a:ext uri="{FF2B5EF4-FFF2-40B4-BE49-F238E27FC236}">
                  <a16:creationId xmlns:a16="http://schemas.microsoft.com/office/drawing/2014/main" id="{07F546BC-740D-4F74-A632-83CEAD86C23B}"/>
                </a:ext>
              </a:extLst>
            </p:cNvPr>
            <p:cNvSpPr>
              <a:spLocks noEditPoints="1"/>
            </p:cNvSpPr>
            <p:nvPr/>
          </p:nvSpPr>
          <p:spPr bwMode="auto">
            <a:xfrm>
              <a:off x="3044208" y="3974788"/>
              <a:ext cx="281273" cy="227562"/>
            </a:xfrm>
            <a:custGeom>
              <a:avLst/>
              <a:gdLst>
                <a:gd name="T0" fmla="*/ 38 w 1591"/>
                <a:gd name="T1" fmla="*/ 67 h 1286"/>
                <a:gd name="T2" fmla="*/ 43 w 1591"/>
                <a:gd name="T3" fmla="*/ 41 h 1286"/>
                <a:gd name="T4" fmla="*/ 58 w 1591"/>
                <a:gd name="T5" fmla="*/ 19 h 1286"/>
                <a:gd name="T6" fmla="*/ 79 w 1591"/>
                <a:gd name="T7" fmla="*/ 5 h 1286"/>
                <a:gd name="T8" fmla="*/ 105 w 1591"/>
                <a:gd name="T9" fmla="*/ 0 h 1286"/>
                <a:gd name="T10" fmla="*/ 120 w 1591"/>
                <a:gd name="T11" fmla="*/ 96 h 1286"/>
                <a:gd name="T12" fmla="*/ 83 w 1591"/>
                <a:gd name="T13" fmla="*/ 96 h 1286"/>
                <a:gd name="T14" fmla="*/ 62 w 1591"/>
                <a:gd name="T15" fmla="*/ 95 h 1286"/>
                <a:gd name="T16" fmla="*/ 48 w 1591"/>
                <a:gd name="T17" fmla="*/ 88 h 1286"/>
                <a:gd name="T18" fmla="*/ 41 w 1591"/>
                <a:gd name="T19" fmla="*/ 79 h 1286"/>
                <a:gd name="T20" fmla="*/ 38 w 1591"/>
                <a:gd name="T21" fmla="*/ 67 h 1286"/>
                <a:gd name="T22" fmla="*/ 1447 w 1591"/>
                <a:gd name="T23" fmla="*/ 96 h 1286"/>
                <a:gd name="T24" fmla="*/ 1459 w 1591"/>
                <a:gd name="T25" fmla="*/ 97 h 1286"/>
                <a:gd name="T26" fmla="*/ 1472 w 1591"/>
                <a:gd name="T27" fmla="*/ 103 h 1286"/>
                <a:gd name="T28" fmla="*/ 1495 w 1591"/>
                <a:gd name="T29" fmla="*/ 118 h 1286"/>
                <a:gd name="T30" fmla="*/ 1511 w 1591"/>
                <a:gd name="T31" fmla="*/ 141 h 1286"/>
                <a:gd name="T32" fmla="*/ 1520 w 1591"/>
                <a:gd name="T33" fmla="*/ 167 h 1286"/>
                <a:gd name="T34" fmla="*/ 1521 w 1591"/>
                <a:gd name="T35" fmla="*/ 183 h 1286"/>
                <a:gd name="T36" fmla="*/ 1591 w 1591"/>
                <a:gd name="T37" fmla="*/ 311 h 1286"/>
                <a:gd name="T38" fmla="*/ 1591 w 1591"/>
                <a:gd name="T39" fmla="*/ 51 h 1286"/>
                <a:gd name="T40" fmla="*/ 1587 w 1591"/>
                <a:gd name="T41" fmla="*/ 31 h 1286"/>
                <a:gd name="T42" fmla="*/ 1577 w 1591"/>
                <a:gd name="T43" fmla="*/ 14 h 1286"/>
                <a:gd name="T44" fmla="*/ 1559 w 1591"/>
                <a:gd name="T45" fmla="*/ 4 h 1286"/>
                <a:gd name="T46" fmla="*/ 1540 w 1591"/>
                <a:gd name="T47" fmla="*/ 0 h 1286"/>
                <a:gd name="T48" fmla="*/ 1405 w 1591"/>
                <a:gd name="T49" fmla="*/ 96 h 1286"/>
                <a:gd name="T50" fmla="*/ 1447 w 1591"/>
                <a:gd name="T51" fmla="*/ 96 h 1286"/>
                <a:gd name="T52" fmla="*/ 1521 w 1591"/>
                <a:gd name="T53" fmla="*/ 920 h 1286"/>
                <a:gd name="T54" fmla="*/ 1540 w 1591"/>
                <a:gd name="T55" fmla="*/ 1154 h 1286"/>
                <a:gd name="T56" fmla="*/ 1550 w 1591"/>
                <a:gd name="T57" fmla="*/ 1153 h 1286"/>
                <a:gd name="T58" fmla="*/ 1569 w 1591"/>
                <a:gd name="T59" fmla="*/ 1146 h 1286"/>
                <a:gd name="T60" fmla="*/ 1582 w 1591"/>
                <a:gd name="T61" fmla="*/ 1131 h 1286"/>
                <a:gd name="T62" fmla="*/ 1590 w 1591"/>
                <a:gd name="T63" fmla="*/ 1113 h 1286"/>
                <a:gd name="T64" fmla="*/ 1591 w 1591"/>
                <a:gd name="T65" fmla="*/ 845 h 1286"/>
                <a:gd name="T66" fmla="*/ 1205 w 1591"/>
                <a:gd name="T67" fmla="*/ 931 h 1286"/>
                <a:gd name="T68" fmla="*/ 1205 w 1591"/>
                <a:gd name="T69" fmla="*/ 438 h 1286"/>
                <a:gd name="T70" fmla="*/ 1484 w 1591"/>
                <a:gd name="T71" fmla="*/ 431 h 1286"/>
                <a:gd name="T72" fmla="*/ 1484 w 1591"/>
                <a:gd name="T73" fmla="*/ 183 h 1286"/>
                <a:gd name="T74" fmla="*/ 1482 w 1591"/>
                <a:gd name="T75" fmla="*/ 166 h 1286"/>
                <a:gd name="T76" fmla="*/ 1474 w 1591"/>
                <a:gd name="T77" fmla="*/ 151 h 1286"/>
                <a:gd name="T78" fmla="*/ 1462 w 1591"/>
                <a:gd name="T79" fmla="*/ 141 h 1286"/>
                <a:gd name="T80" fmla="*/ 1447 w 1591"/>
                <a:gd name="T81" fmla="*/ 133 h 1286"/>
                <a:gd name="T82" fmla="*/ 245 w 1591"/>
                <a:gd name="T83" fmla="*/ 133 h 1286"/>
                <a:gd name="T84" fmla="*/ 244 w 1591"/>
                <a:gd name="T85" fmla="*/ 134 h 1286"/>
                <a:gd name="T86" fmla="*/ 67 w 1591"/>
                <a:gd name="T87" fmla="*/ 134 h 1286"/>
                <a:gd name="T88" fmla="*/ 47 w 1591"/>
                <a:gd name="T89" fmla="*/ 132 h 1286"/>
                <a:gd name="T90" fmla="*/ 31 w 1591"/>
                <a:gd name="T91" fmla="*/ 125 h 1286"/>
                <a:gd name="T92" fmla="*/ 19 w 1591"/>
                <a:gd name="T93" fmla="*/ 114 h 1286"/>
                <a:gd name="T94" fmla="*/ 5 w 1591"/>
                <a:gd name="T95" fmla="*/ 93 h 1286"/>
                <a:gd name="T96" fmla="*/ 0 w 1591"/>
                <a:gd name="T97" fmla="*/ 72 h 1286"/>
                <a:gd name="T98" fmla="*/ 0 w 1591"/>
                <a:gd name="T99" fmla="*/ 1234 h 1286"/>
                <a:gd name="T100" fmla="*/ 4 w 1591"/>
                <a:gd name="T101" fmla="*/ 1254 h 1286"/>
                <a:gd name="T102" fmla="*/ 15 w 1591"/>
                <a:gd name="T103" fmla="*/ 1271 h 1286"/>
                <a:gd name="T104" fmla="*/ 31 w 1591"/>
                <a:gd name="T105" fmla="*/ 1282 h 1286"/>
                <a:gd name="T106" fmla="*/ 52 w 1591"/>
                <a:gd name="T107" fmla="*/ 1286 h 1286"/>
                <a:gd name="T108" fmla="*/ 1433 w 1591"/>
                <a:gd name="T109" fmla="*/ 1286 h 1286"/>
                <a:gd name="T110" fmla="*/ 1452 w 1591"/>
                <a:gd name="T111" fmla="*/ 1282 h 1286"/>
                <a:gd name="T112" fmla="*/ 1468 w 1591"/>
                <a:gd name="T113" fmla="*/ 1271 h 1286"/>
                <a:gd name="T114" fmla="*/ 1480 w 1591"/>
                <a:gd name="T115" fmla="*/ 1254 h 1286"/>
                <a:gd name="T116" fmla="*/ 1484 w 1591"/>
                <a:gd name="T117" fmla="*/ 1234 h 1286"/>
                <a:gd name="T118" fmla="*/ 1205 w 1591"/>
                <a:gd name="T119" fmla="*/ 931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91" h="1286">
                  <a:moveTo>
                    <a:pt x="38" y="67"/>
                  </a:moveTo>
                  <a:lnTo>
                    <a:pt x="38" y="67"/>
                  </a:lnTo>
                  <a:lnTo>
                    <a:pt x="39" y="52"/>
                  </a:lnTo>
                  <a:lnTo>
                    <a:pt x="43" y="41"/>
                  </a:lnTo>
                  <a:lnTo>
                    <a:pt x="48" y="29"/>
                  </a:lnTo>
                  <a:lnTo>
                    <a:pt x="58" y="19"/>
                  </a:lnTo>
                  <a:lnTo>
                    <a:pt x="67" y="10"/>
                  </a:lnTo>
                  <a:lnTo>
                    <a:pt x="79" y="5"/>
                  </a:lnTo>
                  <a:lnTo>
                    <a:pt x="91" y="1"/>
                  </a:lnTo>
                  <a:lnTo>
                    <a:pt x="105" y="0"/>
                  </a:lnTo>
                  <a:lnTo>
                    <a:pt x="332" y="0"/>
                  </a:lnTo>
                  <a:lnTo>
                    <a:pt x="120" y="96"/>
                  </a:lnTo>
                  <a:lnTo>
                    <a:pt x="83" y="96"/>
                  </a:lnTo>
                  <a:lnTo>
                    <a:pt x="83" y="96"/>
                  </a:lnTo>
                  <a:lnTo>
                    <a:pt x="71" y="96"/>
                  </a:lnTo>
                  <a:lnTo>
                    <a:pt x="62" y="95"/>
                  </a:lnTo>
                  <a:lnTo>
                    <a:pt x="54" y="92"/>
                  </a:lnTo>
                  <a:lnTo>
                    <a:pt x="48" y="88"/>
                  </a:lnTo>
                  <a:lnTo>
                    <a:pt x="43" y="84"/>
                  </a:lnTo>
                  <a:lnTo>
                    <a:pt x="41" y="79"/>
                  </a:lnTo>
                  <a:lnTo>
                    <a:pt x="38" y="72"/>
                  </a:lnTo>
                  <a:lnTo>
                    <a:pt x="38" y="67"/>
                  </a:lnTo>
                  <a:lnTo>
                    <a:pt x="38" y="67"/>
                  </a:lnTo>
                  <a:close/>
                  <a:moveTo>
                    <a:pt x="1447" y="96"/>
                  </a:moveTo>
                  <a:lnTo>
                    <a:pt x="1454" y="96"/>
                  </a:lnTo>
                  <a:lnTo>
                    <a:pt x="1459" y="97"/>
                  </a:lnTo>
                  <a:lnTo>
                    <a:pt x="1459" y="97"/>
                  </a:lnTo>
                  <a:lnTo>
                    <a:pt x="1472" y="103"/>
                  </a:lnTo>
                  <a:lnTo>
                    <a:pt x="1484" y="111"/>
                  </a:lnTo>
                  <a:lnTo>
                    <a:pt x="1495" y="118"/>
                  </a:lnTo>
                  <a:lnTo>
                    <a:pt x="1504" y="129"/>
                  </a:lnTo>
                  <a:lnTo>
                    <a:pt x="1511" y="141"/>
                  </a:lnTo>
                  <a:lnTo>
                    <a:pt x="1517" y="154"/>
                  </a:lnTo>
                  <a:lnTo>
                    <a:pt x="1520" y="167"/>
                  </a:lnTo>
                  <a:lnTo>
                    <a:pt x="1521" y="183"/>
                  </a:lnTo>
                  <a:lnTo>
                    <a:pt x="1521" y="183"/>
                  </a:lnTo>
                  <a:lnTo>
                    <a:pt x="1521" y="389"/>
                  </a:lnTo>
                  <a:lnTo>
                    <a:pt x="1591" y="311"/>
                  </a:lnTo>
                  <a:lnTo>
                    <a:pt x="1591" y="51"/>
                  </a:lnTo>
                  <a:lnTo>
                    <a:pt x="1591" y="51"/>
                  </a:lnTo>
                  <a:lnTo>
                    <a:pt x="1590" y="41"/>
                  </a:lnTo>
                  <a:lnTo>
                    <a:pt x="1587" y="31"/>
                  </a:lnTo>
                  <a:lnTo>
                    <a:pt x="1582" y="22"/>
                  </a:lnTo>
                  <a:lnTo>
                    <a:pt x="1577" y="14"/>
                  </a:lnTo>
                  <a:lnTo>
                    <a:pt x="1569" y="8"/>
                  </a:lnTo>
                  <a:lnTo>
                    <a:pt x="1559" y="4"/>
                  </a:lnTo>
                  <a:lnTo>
                    <a:pt x="1550" y="0"/>
                  </a:lnTo>
                  <a:lnTo>
                    <a:pt x="1540" y="0"/>
                  </a:lnTo>
                  <a:lnTo>
                    <a:pt x="1377" y="0"/>
                  </a:lnTo>
                  <a:lnTo>
                    <a:pt x="1405" y="96"/>
                  </a:lnTo>
                  <a:lnTo>
                    <a:pt x="1405" y="96"/>
                  </a:lnTo>
                  <a:lnTo>
                    <a:pt x="1447" y="96"/>
                  </a:lnTo>
                  <a:lnTo>
                    <a:pt x="1447" y="96"/>
                  </a:lnTo>
                  <a:close/>
                  <a:moveTo>
                    <a:pt x="1521" y="920"/>
                  </a:moveTo>
                  <a:lnTo>
                    <a:pt x="1521" y="1154"/>
                  </a:lnTo>
                  <a:lnTo>
                    <a:pt x="1540" y="1154"/>
                  </a:lnTo>
                  <a:lnTo>
                    <a:pt x="1540" y="1154"/>
                  </a:lnTo>
                  <a:lnTo>
                    <a:pt x="1550" y="1153"/>
                  </a:lnTo>
                  <a:lnTo>
                    <a:pt x="1559" y="1150"/>
                  </a:lnTo>
                  <a:lnTo>
                    <a:pt x="1569" y="1146"/>
                  </a:lnTo>
                  <a:lnTo>
                    <a:pt x="1577" y="1139"/>
                  </a:lnTo>
                  <a:lnTo>
                    <a:pt x="1582" y="1131"/>
                  </a:lnTo>
                  <a:lnTo>
                    <a:pt x="1587" y="1122"/>
                  </a:lnTo>
                  <a:lnTo>
                    <a:pt x="1590" y="1113"/>
                  </a:lnTo>
                  <a:lnTo>
                    <a:pt x="1591" y="1102"/>
                  </a:lnTo>
                  <a:lnTo>
                    <a:pt x="1591" y="845"/>
                  </a:lnTo>
                  <a:lnTo>
                    <a:pt x="1521" y="920"/>
                  </a:lnTo>
                  <a:close/>
                  <a:moveTo>
                    <a:pt x="1205" y="931"/>
                  </a:moveTo>
                  <a:lnTo>
                    <a:pt x="1056" y="684"/>
                  </a:lnTo>
                  <a:lnTo>
                    <a:pt x="1205" y="438"/>
                  </a:lnTo>
                  <a:lnTo>
                    <a:pt x="1479" y="438"/>
                  </a:lnTo>
                  <a:lnTo>
                    <a:pt x="1484" y="431"/>
                  </a:lnTo>
                  <a:lnTo>
                    <a:pt x="1484" y="183"/>
                  </a:lnTo>
                  <a:lnTo>
                    <a:pt x="1484" y="183"/>
                  </a:lnTo>
                  <a:lnTo>
                    <a:pt x="1483" y="174"/>
                  </a:lnTo>
                  <a:lnTo>
                    <a:pt x="1482" y="166"/>
                  </a:lnTo>
                  <a:lnTo>
                    <a:pt x="1478" y="158"/>
                  </a:lnTo>
                  <a:lnTo>
                    <a:pt x="1474" y="151"/>
                  </a:lnTo>
                  <a:lnTo>
                    <a:pt x="1468" y="146"/>
                  </a:lnTo>
                  <a:lnTo>
                    <a:pt x="1462" y="141"/>
                  </a:lnTo>
                  <a:lnTo>
                    <a:pt x="1455" y="137"/>
                  </a:lnTo>
                  <a:lnTo>
                    <a:pt x="1447" y="133"/>
                  </a:lnTo>
                  <a:lnTo>
                    <a:pt x="1447" y="133"/>
                  </a:lnTo>
                  <a:lnTo>
                    <a:pt x="245" y="133"/>
                  </a:lnTo>
                  <a:lnTo>
                    <a:pt x="245" y="133"/>
                  </a:lnTo>
                  <a:lnTo>
                    <a:pt x="244" y="134"/>
                  </a:lnTo>
                  <a:lnTo>
                    <a:pt x="67" y="134"/>
                  </a:lnTo>
                  <a:lnTo>
                    <a:pt x="67" y="134"/>
                  </a:lnTo>
                  <a:lnTo>
                    <a:pt x="56" y="133"/>
                  </a:lnTo>
                  <a:lnTo>
                    <a:pt x="47" y="132"/>
                  </a:lnTo>
                  <a:lnTo>
                    <a:pt x="39" y="128"/>
                  </a:lnTo>
                  <a:lnTo>
                    <a:pt x="31" y="125"/>
                  </a:lnTo>
                  <a:lnTo>
                    <a:pt x="25" y="120"/>
                  </a:lnTo>
                  <a:lnTo>
                    <a:pt x="19" y="114"/>
                  </a:lnTo>
                  <a:lnTo>
                    <a:pt x="11" y="104"/>
                  </a:lnTo>
                  <a:lnTo>
                    <a:pt x="5" y="93"/>
                  </a:lnTo>
                  <a:lnTo>
                    <a:pt x="2" y="83"/>
                  </a:lnTo>
                  <a:lnTo>
                    <a:pt x="0" y="72"/>
                  </a:lnTo>
                  <a:lnTo>
                    <a:pt x="0" y="1234"/>
                  </a:lnTo>
                  <a:lnTo>
                    <a:pt x="0" y="1234"/>
                  </a:lnTo>
                  <a:lnTo>
                    <a:pt x="1" y="1245"/>
                  </a:lnTo>
                  <a:lnTo>
                    <a:pt x="4" y="1254"/>
                  </a:lnTo>
                  <a:lnTo>
                    <a:pt x="9" y="1264"/>
                  </a:lnTo>
                  <a:lnTo>
                    <a:pt x="15" y="1271"/>
                  </a:lnTo>
                  <a:lnTo>
                    <a:pt x="23" y="1277"/>
                  </a:lnTo>
                  <a:lnTo>
                    <a:pt x="31" y="1282"/>
                  </a:lnTo>
                  <a:lnTo>
                    <a:pt x="42" y="1285"/>
                  </a:lnTo>
                  <a:lnTo>
                    <a:pt x="52" y="1286"/>
                  </a:lnTo>
                  <a:lnTo>
                    <a:pt x="1433" y="1286"/>
                  </a:lnTo>
                  <a:lnTo>
                    <a:pt x="1433" y="1286"/>
                  </a:lnTo>
                  <a:lnTo>
                    <a:pt x="1443" y="1285"/>
                  </a:lnTo>
                  <a:lnTo>
                    <a:pt x="1452" y="1282"/>
                  </a:lnTo>
                  <a:lnTo>
                    <a:pt x="1462" y="1277"/>
                  </a:lnTo>
                  <a:lnTo>
                    <a:pt x="1468" y="1271"/>
                  </a:lnTo>
                  <a:lnTo>
                    <a:pt x="1475" y="1264"/>
                  </a:lnTo>
                  <a:lnTo>
                    <a:pt x="1480" y="1254"/>
                  </a:lnTo>
                  <a:lnTo>
                    <a:pt x="1483" y="1245"/>
                  </a:lnTo>
                  <a:lnTo>
                    <a:pt x="1484" y="1234"/>
                  </a:lnTo>
                  <a:lnTo>
                    <a:pt x="1484" y="931"/>
                  </a:lnTo>
                  <a:lnTo>
                    <a:pt x="1205" y="931"/>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62" name="Freeform 109">
              <a:extLst>
                <a:ext uri="{FF2B5EF4-FFF2-40B4-BE49-F238E27FC236}">
                  <a16:creationId xmlns:a16="http://schemas.microsoft.com/office/drawing/2014/main" id="{0CD0337C-DC20-4700-971C-58DF51BE4F18}"/>
                </a:ext>
              </a:extLst>
            </p:cNvPr>
            <p:cNvSpPr>
              <a:spLocks/>
            </p:cNvSpPr>
            <p:nvPr/>
          </p:nvSpPr>
          <p:spPr bwMode="auto">
            <a:xfrm>
              <a:off x="3081664" y="3927440"/>
              <a:ext cx="151944" cy="65018"/>
            </a:xfrm>
            <a:custGeom>
              <a:avLst/>
              <a:gdLst>
                <a:gd name="T0" fmla="*/ 30 w 858"/>
                <a:gd name="T1" fmla="*/ 366 h 366"/>
                <a:gd name="T2" fmla="*/ 30 w 858"/>
                <a:gd name="T3" fmla="*/ 366 h 366"/>
                <a:gd name="T4" fmla="*/ 34 w 858"/>
                <a:gd name="T5" fmla="*/ 366 h 366"/>
                <a:gd name="T6" fmla="*/ 34 w 858"/>
                <a:gd name="T7" fmla="*/ 366 h 366"/>
                <a:gd name="T8" fmla="*/ 82 w 858"/>
                <a:gd name="T9" fmla="*/ 366 h 366"/>
                <a:gd name="T10" fmla="*/ 858 w 858"/>
                <a:gd name="T11" fmla="*/ 143 h 366"/>
                <a:gd name="T12" fmla="*/ 800 w 858"/>
                <a:gd name="T13" fmla="*/ 0 h 366"/>
                <a:gd name="T14" fmla="*/ 0 w 858"/>
                <a:gd name="T15" fmla="*/ 366 h 366"/>
                <a:gd name="T16" fmla="*/ 30 w 858"/>
                <a:gd name="T17"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8" h="366">
                  <a:moveTo>
                    <a:pt x="30" y="366"/>
                  </a:moveTo>
                  <a:lnTo>
                    <a:pt x="30" y="366"/>
                  </a:lnTo>
                  <a:lnTo>
                    <a:pt x="34" y="366"/>
                  </a:lnTo>
                  <a:lnTo>
                    <a:pt x="34" y="366"/>
                  </a:lnTo>
                  <a:lnTo>
                    <a:pt x="82" y="366"/>
                  </a:lnTo>
                  <a:lnTo>
                    <a:pt x="858" y="143"/>
                  </a:lnTo>
                  <a:lnTo>
                    <a:pt x="800" y="0"/>
                  </a:lnTo>
                  <a:lnTo>
                    <a:pt x="0" y="366"/>
                  </a:lnTo>
                  <a:lnTo>
                    <a:pt x="30" y="366"/>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63" name="Freeform 110">
              <a:extLst>
                <a:ext uri="{FF2B5EF4-FFF2-40B4-BE49-F238E27FC236}">
                  <a16:creationId xmlns:a16="http://schemas.microsoft.com/office/drawing/2014/main" id="{4C658A9F-2474-43B6-9181-F2B24777A641}"/>
                </a:ext>
              </a:extLst>
            </p:cNvPr>
            <p:cNvSpPr>
              <a:spLocks/>
            </p:cNvSpPr>
            <p:nvPr/>
          </p:nvSpPr>
          <p:spPr bwMode="auto">
            <a:xfrm>
              <a:off x="3119826" y="3950761"/>
              <a:ext cx="166079" cy="41696"/>
            </a:xfrm>
            <a:custGeom>
              <a:avLst/>
              <a:gdLst>
                <a:gd name="T0" fmla="*/ 938 w 938"/>
                <a:gd name="T1" fmla="*/ 235 h 235"/>
                <a:gd name="T2" fmla="*/ 882 w 938"/>
                <a:gd name="T3" fmla="*/ 41 h 235"/>
                <a:gd name="T4" fmla="*/ 882 w 938"/>
                <a:gd name="T5" fmla="*/ 41 h 235"/>
                <a:gd name="T6" fmla="*/ 877 w 938"/>
                <a:gd name="T7" fmla="*/ 30 h 235"/>
                <a:gd name="T8" fmla="*/ 872 w 938"/>
                <a:gd name="T9" fmla="*/ 21 h 235"/>
                <a:gd name="T10" fmla="*/ 864 w 938"/>
                <a:gd name="T11" fmla="*/ 13 h 235"/>
                <a:gd name="T12" fmla="*/ 854 w 938"/>
                <a:gd name="T13" fmla="*/ 7 h 235"/>
                <a:gd name="T14" fmla="*/ 845 w 938"/>
                <a:gd name="T15" fmla="*/ 3 h 235"/>
                <a:gd name="T16" fmla="*/ 835 w 938"/>
                <a:gd name="T17" fmla="*/ 0 h 235"/>
                <a:gd name="T18" fmla="*/ 823 w 938"/>
                <a:gd name="T19" fmla="*/ 0 h 235"/>
                <a:gd name="T20" fmla="*/ 812 w 938"/>
                <a:gd name="T21" fmla="*/ 3 h 235"/>
                <a:gd name="T22" fmla="*/ 0 w 938"/>
                <a:gd name="T23" fmla="*/ 235 h 235"/>
                <a:gd name="T24" fmla="*/ 0 w 938"/>
                <a:gd name="T25" fmla="*/ 235 h 235"/>
                <a:gd name="T26" fmla="*/ 938 w 938"/>
                <a:gd name="T27" fmla="*/ 235 h 235"/>
                <a:gd name="T28" fmla="*/ 938 w 938"/>
                <a:gd name="T29"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8" h="235">
                  <a:moveTo>
                    <a:pt x="938" y="235"/>
                  </a:moveTo>
                  <a:lnTo>
                    <a:pt x="882" y="41"/>
                  </a:lnTo>
                  <a:lnTo>
                    <a:pt x="882" y="41"/>
                  </a:lnTo>
                  <a:lnTo>
                    <a:pt x="877" y="30"/>
                  </a:lnTo>
                  <a:lnTo>
                    <a:pt x="872" y="21"/>
                  </a:lnTo>
                  <a:lnTo>
                    <a:pt x="864" y="13"/>
                  </a:lnTo>
                  <a:lnTo>
                    <a:pt x="854" y="7"/>
                  </a:lnTo>
                  <a:lnTo>
                    <a:pt x="845" y="3"/>
                  </a:lnTo>
                  <a:lnTo>
                    <a:pt x="835" y="0"/>
                  </a:lnTo>
                  <a:lnTo>
                    <a:pt x="823" y="0"/>
                  </a:lnTo>
                  <a:lnTo>
                    <a:pt x="812" y="3"/>
                  </a:lnTo>
                  <a:lnTo>
                    <a:pt x="0" y="235"/>
                  </a:lnTo>
                  <a:lnTo>
                    <a:pt x="0" y="235"/>
                  </a:lnTo>
                  <a:lnTo>
                    <a:pt x="938" y="235"/>
                  </a:lnTo>
                  <a:lnTo>
                    <a:pt x="938" y="235"/>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64" name="Freeform 111">
              <a:extLst>
                <a:ext uri="{FF2B5EF4-FFF2-40B4-BE49-F238E27FC236}">
                  <a16:creationId xmlns:a16="http://schemas.microsoft.com/office/drawing/2014/main" id="{3B1E7D14-2C5D-413B-8F11-B544CA92DD09}"/>
                </a:ext>
              </a:extLst>
            </p:cNvPr>
            <p:cNvSpPr>
              <a:spLocks noEditPoints="1"/>
            </p:cNvSpPr>
            <p:nvPr/>
          </p:nvSpPr>
          <p:spPr bwMode="auto">
            <a:xfrm>
              <a:off x="3238555" y="4038394"/>
              <a:ext cx="92580" cy="94700"/>
            </a:xfrm>
            <a:custGeom>
              <a:avLst/>
              <a:gdLst>
                <a:gd name="T0" fmla="*/ 522 w 522"/>
                <a:gd name="T1" fmla="*/ 18 h 535"/>
                <a:gd name="T2" fmla="*/ 522 w 522"/>
                <a:gd name="T3" fmla="*/ 374 h 535"/>
                <a:gd name="T4" fmla="*/ 518 w 522"/>
                <a:gd name="T5" fmla="*/ 393 h 535"/>
                <a:gd name="T6" fmla="*/ 508 w 522"/>
                <a:gd name="T7" fmla="*/ 412 h 535"/>
                <a:gd name="T8" fmla="*/ 503 w 522"/>
                <a:gd name="T9" fmla="*/ 418 h 535"/>
                <a:gd name="T10" fmla="*/ 395 w 522"/>
                <a:gd name="T11" fmla="*/ 535 h 535"/>
                <a:gd name="T12" fmla="*/ 127 w 522"/>
                <a:gd name="T13" fmla="*/ 535 h 535"/>
                <a:gd name="T14" fmla="*/ 127 w 522"/>
                <a:gd name="T15" fmla="*/ 116 h 535"/>
                <a:gd name="T16" fmla="*/ 503 w 522"/>
                <a:gd name="T17" fmla="*/ 0 h 535"/>
                <a:gd name="T18" fmla="*/ 503 w 522"/>
                <a:gd name="T19" fmla="*/ 0 h 535"/>
                <a:gd name="T20" fmla="*/ 511 w 522"/>
                <a:gd name="T21" fmla="*/ 1 h 535"/>
                <a:gd name="T22" fmla="*/ 520 w 522"/>
                <a:gd name="T23" fmla="*/ 12 h 535"/>
                <a:gd name="T24" fmla="*/ 522 w 522"/>
                <a:gd name="T25" fmla="*/ 18 h 535"/>
                <a:gd name="T26" fmla="*/ 322 w 522"/>
                <a:gd name="T27" fmla="*/ 325 h 535"/>
                <a:gd name="T28" fmla="*/ 321 w 522"/>
                <a:gd name="T29" fmla="*/ 308 h 535"/>
                <a:gd name="T30" fmla="*/ 315 w 522"/>
                <a:gd name="T31" fmla="*/ 292 h 535"/>
                <a:gd name="T32" fmla="*/ 309 w 522"/>
                <a:gd name="T33" fmla="*/ 277 h 535"/>
                <a:gd name="T34" fmla="*/ 285 w 522"/>
                <a:gd name="T35" fmla="*/ 253 h 535"/>
                <a:gd name="T36" fmla="*/ 271 w 522"/>
                <a:gd name="T37" fmla="*/ 247 h 535"/>
                <a:gd name="T38" fmla="*/ 255 w 522"/>
                <a:gd name="T39" fmla="*/ 242 h 535"/>
                <a:gd name="T40" fmla="*/ 238 w 522"/>
                <a:gd name="T41" fmla="*/ 239 h 535"/>
                <a:gd name="T42" fmla="*/ 230 w 522"/>
                <a:gd name="T43" fmla="*/ 240 h 535"/>
                <a:gd name="T44" fmla="*/ 212 w 522"/>
                <a:gd name="T45" fmla="*/ 243 h 535"/>
                <a:gd name="T46" fmla="*/ 198 w 522"/>
                <a:gd name="T47" fmla="*/ 249 h 535"/>
                <a:gd name="T48" fmla="*/ 178 w 522"/>
                <a:gd name="T49" fmla="*/ 264 h 535"/>
                <a:gd name="T50" fmla="*/ 164 w 522"/>
                <a:gd name="T51" fmla="*/ 284 h 535"/>
                <a:gd name="T52" fmla="*/ 157 w 522"/>
                <a:gd name="T53" fmla="*/ 300 h 535"/>
                <a:gd name="T54" fmla="*/ 153 w 522"/>
                <a:gd name="T55" fmla="*/ 315 h 535"/>
                <a:gd name="T56" fmla="*/ 153 w 522"/>
                <a:gd name="T57" fmla="*/ 325 h 535"/>
                <a:gd name="T58" fmla="*/ 154 w 522"/>
                <a:gd name="T59" fmla="*/ 342 h 535"/>
                <a:gd name="T60" fmla="*/ 160 w 522"/>
                <a:gd name="T61" fmla="*/ 358 h 535"/>
                <a:gd name="T62" fmla="*/ 168 w 522"/>
                <a:gd name="T63" fmla="*/ 372 h 535"/>
                <a:gd name="T64" fmla="*/ 190 w 522"/>
                <a:gd name="T65" fmla="*/ 395 h 535"/>
                <a:gd name="T66" fmla="*/ 205 w 522"/>
                <a:gd name="T67" fmla="*/ 403 h 535"/>
                <a:gd name="T68" fmla="*/ 220 w 522"/>
                <a:gd name="T69" fmla="*/ 408 h 535"/>
                <a:gd name="T70" fmla="*/ 238 w 522"/>
                <a:gd name="T71" fmla="*/ 409 h 535"/>
                <a:gd name="T72" fmla="*/ 247 w 522"/>
                <a:gd name="T73" fmla="*/ 409 h 535"/>
                <a:gd name="T74" fmla="*/ 263 w 522"/>
                <a:gd name="T75" fmla="*/ 405 h 535"/>
                <a:gd name="T76" fmla="*/ 278 w 522"/>
                <a:gd name="T77" fmla="*/ 399 h 535"/>
                <a:gd name="T78" fmla="*/ 298 w 522"/>
                <a:gd name="T79" fmla="*/ 384 h 535"/>
                <a:gd name="T80" fmla="*/ 313 w 522"/>
                <a:gd name="T81" fmla="*/ 364 h 535"/>
                <a:gd name="T82" fmla="*/ 319 w 522"/>
                <a:gd name="T83" fmla="*/ 350 h 535"/>
                <a:gd name="T84" fmla="*/ 322 w 522"/>
                <a:gd name="T85" fmla="*/ 333 h 535"/>
                <a:gd name="T86" fmla="*/ 322 w 522"/>
                <a:gd name="T87" fmla="*/ 32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2" h="535">
                  <a:moveTo>
                    <a:pt x="522" y="18"/>
                  </a:moveTo>
                  <a:lnTo>
                    <a:pt x="522" y="18"/>
                  </a:lnTo>
                  <a:lnTo>
                    <a:pt x="522" y="374"/>
                  </a:lnTo>
                  <a:lnTo>
                    <a:pt x="522" y="374"/>
                  </a:lnTo>
                  <a:lnTo>
                    <a:pt x="522" y="382"/>
                  </a:lnTo>
                  <a:lnTo>
                    <a:pt x="518" y="393"/>
                  </a:lnTo>
                  <a:lnTo>
                    <a:pt x="512" y="407"/>
                  </a:lnTo>
                  <a:lnTo>
                    <a:pt x="508" y="412"/>
                  </a:lnTo>
                  <a:lnTo>
                    <a:pt x="503" y="418"/>
                  </a:lnTo>
                  <a:lnTo>
                    <a:pt x="503" y="418"/>
                  </a:lnTo>
                  <a:lnTo>
                    <a:pt x="444" y="482"/>
                  </a:lnTo>
                  <a:lnTo>
                    <a:pt x="395" y="535"/>
                  </a:lnTo>
                  <a:lnTo>
                    <a:pt x="395" y="535"/>
                  </a:lnTo>
                  <a:lnTo>
                    <a:pt x="127" y="535"/>
                  </a:lnTo>
                  <a:lnTo>
                    <a:pt x="0" y="325"/>
                  </a:lnTo>
                  <a:lnTo>
                    <a:pt x="127" y="116"/>
                  </a:lnTo>
                  <a:lnTo>
                    <a:pt x="395" y="116"/>
                  </a:lnTo>
                  <a:lnTo>
                    <a:pt x="503" y="0"/>
                  </a:lnTo>
                  <a:lnTo>
                    <a:pt x="503" y="1"/>
                  </a:lnTo>
                  <a:lnTo>
                    <a:pt x="503" y="0"/>
                  </a:lnTo>
                  <a:lnTo>
                    <a:pt x="503" y="0"/>
                  </a:lnTo>
                  <a:lnTo>
                    <a:pt x="511" y="1"/>
                  </a:lnTo>
                  <a:lnTo>
                    <a:pt x="516" y="5"/>
                  </a:lnTo>
                  <a:lnTo>
                    <a:pt x="520" y="12"/>
                  </a:lnTo>
                  <a:lnTo>
                    <a:pt x="522" y="18"/>
                  </a:lnTo>
                  <a:lnTo>
                    <a:pt x="522" y="18"/>
                  </a:lnTo>
                  <a:close/>
                  <a:moveTo>
                    <a:pt x="322" y="325"/>
                  </a:moveTo>
                  <a:lnTo>
                    <a:pt x="322" y="325"/>
                  </a:lnTo>
                  <a:lnTo>
                    <a:pt x="322" y="315"/>
                  </a:lnTo>
                  <a:lnTo>
                    <a:pt x="321" y="308"/>
                  </a:lnTo>
                  <a:lnTo>
                    <a:pt x="319" y="300"/>
                  </a:lnTo>
                  <a:lnTo>
                    <a:pt x="315" y="292"/>
                  </a:lnTo>
                  <a:lnTo>
                    <a:pt x="313" y="284"/>
                  </a:lnTo>
                  <a:lnTo>
                    <a:pt x="309" y="277"/>
                  </a:lnTo>
                  <a:lnTo>
                    <a:pt x="298" y="264"/>
                  </a:lnTo>
                  <a:lnTo>
                    <a:pt x="285" y="253"/>
                  </a:lnTo>
                  <a:lnTo>
                    <a:pt x="278" y="249"/>
                  </a:lnTo>
                  <a:lnTo>
                    <a:pt x="271" y="247"/>
                  </a:lnTo>
                  <a:lnTo>
                    <a:pt x="263" y="243"/>
                  </a:lnTo>
                  <a:lnTo>
                    <a:pt x="255" y="242"/>
                  </a:lnTo>
                  <a:lnTo>
                    <a:pt x="247" y="240"/>
                  </a:lnTo>
                  <a:lnTo>
                    <a:pt x="238" y="239"/>
                  </a:lnTo>
                  <a:lnTo>
                    <a:pt x="238" y="239"/>
                  </a:lnTo>
                  <a:lnTo>
                    <a:pt x="230" y="240"/>
                  </a:lnTo>
                  <a:lnTo>
                    <a:pt x="220" y="242"/>
                  </a:lnTo>
                  <a:lnTo>
                    <a:pt x="212" y="243"/>
                  </a:lnTo>
                  <a:lnTo>
                    <a:pt x="205" y="247"/>
                  </a:lnTo>
                  <a:lnTo>
                    <a:pt x="198" y="249"/>
                  </a:lnTo>
                  <a:lnTo>
                    <a:pt x="190" y="253"/>
                  </a:lnTo>
                  <a:lnTo>
                    <a:pt x="178" y="264"/>
                  </a:lnTo>
                  <a:lnTo>
                    <a:pt x="168" y="277"/>
                  </a:lnTo>
                  <a:lnTo>
                    <a:pt x="164" y="284"/>
                  </a:lnTo>
                  <a:lnTo>
                    <a:pt x="160" y="292"/>
                  </a:lnTo>
                  <a:lnTo>
                    <a:pt x="157" y="300"/>
                  </a:lnTo>
                  <a:lnTo>
                    <a:pt x="154" y="308"/>
                  </a:lnTo>
                  <a:lnTo>
                    <a:pt x="153" y="315"/>
                  </a:lnTo>
                  <a:lnTo>
                    <a:pt x="153" y="325"/>
                  </a:lnTo>
                  <a:lnTo>
                    <a:pt x="153" y="325"/>
                  </a:lnTo>
                  <a:lnTo>
                    <a:pt x="153" y="333"/>
                  </a:lnTo>
                  <a:lnTo>
                    <a:pt x="154" y="342"/>
                  </a:lnTo>
                  <a:lnTo>
                    <a:pt x="157" y="350"/>
                  </a:lnTo>
                  <a:lnTo>
                    <a:pt x="160" y="358"/>
                  </a:lnTo>
                  <a:lnTo>
                    <a:pt x="164" y="364"/>
                  </a:lnTo>
                  <a:lnTo>
                    <a:pt x="168" y="372"/>
                  </a:lnTo>
                  <a:lnTo>
                    <a:pt x="178" y="384"/>
                  </a:lnTo>
                  <a:lnTo>
                    <a:pt x="190" y="395"/>
                  </a:lnTo>
                  <a:lnTo>
                    <a:pt x="198" y="399"/>
                  </a:lnTo>
                  <a:lnTo>
                    <a:pt x="205" y="403"/>
                  </a:lnTo>
                  <a:lnTo>
                    <a:pt x="212" y="405"/>
                  </a:lnTo>
                  <a:lnTo>
                    <a:pt x="220" y="408"/>
                  </a:lnTo>
                  <a:lnTo>
                    <a:pt x="230" y="409"/>
                  </a:lnTo>
                  <a:lnTo>
                    <a:pt x="238" y="409"/>
                  </a:lnTo>
                  <a:lnTo>
                    <a:pt x="238" y="409"/>
                  </a:lnTo>
                  <a:lnTo>
                    <a:pt x="247" y="409"/>
                  </a:lnTo>
                  <a:lnTo>
                    <a:pt x="255" y="408"/>
                  </a:lnTo>
                  <a:lnTo>
                    <a:pt x="263" y="405"/>
                  </a:lnTo>
                  <a:lnTo>
                    <a:pt x="271" y="403"/>
                  </a:lnTo>
                  <a:lnTo>
                    <a:pt x="278" y="399"/>
                  </a:lnTo>
                  <a:lnTo>
                    <a:pt x="285" y="395"/>
                  </a:lnTo>
                  <a:lnTo>
                    <a:pt x="298" y="384"/>
                  </a:lnTo>
                  <a:lnTo>
                    <a:pt x="309" y="372"/>
                  </a:lnTo>
                  <a:lnTo>
                    <a:pt x="313" y="364"/>
                  </a:lnTo>
                  <a:lnTo>
                    <a:pt x="315" y="358"/>
                  </a:lnTo>
                  <a:lnTo>
                    <a:pt x="319" y="350"/>
                  </a:lnTo>
                  <a:lnTo>
                    <a:pt x="321" y="342"/>
                  </a:lnTo>
                  <a:lnTo>
                    <a:pt x="322" y="333"/>
                  </a:lnTo>
                  <a:lnTo>
                    <a:pt x="322" y="325"/>
                  </a:lnTo>
                  <a:lnTo>
                    <a:pt x="322" y="325"/>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3" name="Symbol zastępczy tekstu 2">
            <a:extLst>
              <a:ext uri="{FF2B5EF4-FFF2-40B4-BE49-F238E27FC236}">
                <a16:creationId xmlns:a16="http://schemas.microsoft.com/office/drawing/2014/main" id="{305DF5A5-E214-4AC6-B8E9-650719885373}"/>
              </a:ext>
            </a:extLst>
          </p:cNvPr>
          <p:cNvSpPr>
            <a:spLocks noGrp="1"/>
          </p:cNvSpPr>
          <p:nvPr>
            <p:ph type="body" sz="quarter" idx="14"/>
          </p:nvPr>
        </p:nvSpPr>
        <p:spPr/>
        <p:txBody>
          <a:bodyPr/>
          <a:lstStyle/>
          <a:p>
            <a:endParaRPr lang="pl-PL"/>
          </a:p>
        </p:txBody>
      </p:sp>
      <p:grpSp>
        <p:nvGrpSpPr>
          <p:cNvPr id="84" name="Grupa 83">
            <a:extLst>
              <a:ext uri="{FF2B5EF4-FFF2-40B4-BE49-F238E27FC236}">
                <a16:creationId xmlns:a16="http://schemas.microsoft.com/office/drawing/2014/main" id="{6D74DE24-F981-4FB3-927A-C20AEFFEB0EC}"/>
              </a:ext>
            </a:extLst>
          </p:cNvPr>
          <p:cNvGrpSpPr/>
          <p:nvPr/>
        </p:nvGrpSpPr>
        <p:grpSpPr>
          <a:xfrm>
            <a:off x="4294163" y="2240929"/>
            <a:ext cx="450473" cy="386194"/>
            <a:chOff x="4371809" y="1763215"/>
            <a:chExt cx="700878" cy="600867"/>
          </a:xfrm>
          <a:solidFill>
            <a:schemeClr val="bg1">
              <a:lumMod val="75000"/>
            </a:schemeClr>
          </a:solidFill>
        </p:grpSpPr>
        <p:sp>
          <p:nvSpPr>
            <p:cNvPr id="85" name="Freeform 5">
              <a:extLst>
                <a:ext uri="{FF2B5EF4-FFF2-40B4-BE49-F238E27FC236}">
                  <a16:creationId xmlns:a16="http://schemas.microsoft.com/office/drawing/2014/main" id="{B758BB24-8EF8-45EB-8EA3-28CFA31599D8}"/>
                </a:ext>
              </a:extLst>
            </p:cNvPr>
            <p:cNvSpPr>
              <a:spLocks noEditPoints="1"/>
            </p:cNvSpPr>
            <p:nvPr/>
          </p:nvSpPr>
          <p:spPr bwMode="auto">
            <a:xfrm>
              <a:off x="4371809" y="1763215"/>
              <a:ext cx="700878" cy="600867"/>
            </a:xfrm>
            <a:custGeom>
              <a:avLst/>
              <a:gdLst>
                <a:gd name="T0" fmla="*/ 2802 w 3507"/>
                <a:gd name="T1" fmla="*/ 1713 h 3004"/>
                <a:gd name="T2" fmla="*/ 2934 w 3507"/>
                <a:gd name="T3" fmla="*/ 1801 h 3004"/>
                <a:gd name="T4" fmla="*/ 2912 w 3507"/>
                <a:gd name="T5" fmla="*/ 1948 h 3004"/>
                <a:gd name="T6" fmla="*/ 2772 w 3507"/>
                <a:gd name="T7" fmla="*/ 1997 h 3004"/>
                <a:gd name="T8" fmla="*/ 2661 w 3507"/>
                <a:gd name="T9" fmla="*/ 1886 h 3004"/>
                <a:gd name="T10" fmla="*/ 2710 w 3507"/>
                <a:gd name="T11" fmla="*/ 1746 h 3004"/>
                <a:gd name="T12" fmla="*/ 2265 w 3507"/>
                <a:gd name="T13" fmla="*/ 1182 h 3004"/>
                <a:gd name="T14" fmla="*/ 2434 w 3507"/>
                <a:gd name="T15" fmla="*/ 1351 h 3004"/>
                <a:gd name="T16" fmla="*/ 2360 w 3507"/>
                <a:gd name="T17" fmla="*/ 1563 h 3004"/>
                <a:gd name="T18" fmla="*/ 2138 w 3507"/>
                <a:gd name="T19" fmla="*/ 1596 h 3004"/>
                <a:gd name="T20" fmla="*/ 2005 w 3507"/>
                <a:gd name="T21" fmla="*/ 1395 h 3004"/>
                <a:gd name="T22" fmla="*/ 2119 w 3507"/>
                <a:gd name="T23" fmla="*/ 1204 h 3004"/>
                <a:gd name="T24" fmla="*/ 1553 w 3507"/>
                <a:gd name="T25" fmla="*/ 1195 h 3004"/>
                <a:gd name="T26" fmla="*/ 1685 w 3507"/>
                <a:gd name="T27" fmla="*/ 1395 h 3004"/>
                <a:gd name="T28" fmla="*/ 1571 w 3507"/>
                <a:gd name="T29" fmla="*/ 1586 h 3004"/>
                <a:gd name="T30" fmla="*/ 1346 w 3507"/>
                <a:gd name="T31" fmla="*/ 1575 h 3004"/>
                <a:gd name="T32" fmla="*/ 1253 w 3507"/>
                <a:gd name="T33" fmla="*/ 1372 h 3004"/>
                <a:gd name="T34" fmla="*/ 1403 w 3507"/>
                <a:gd name="T35" fmla="*/ 1188 h 3004"/>
                <a:gd name="T36" fmla="*/ 860 w 3507"/>
                <a:gd name="T37" fmla="*/ 1737 h 3004"/>
                <a:gd name="T38" fmla="*/ 923 w 3507"/>
                <a:gd name="T39" fmla="*/ 1870 h 3004"/>
                <a:gd name="T40" fmla="*/ 823 w 3507"/>
                <a:gd name="T41" fmla="*/ 1994 h 3004"/>
                <a:gd name="T42" fmla="*/ 679 w 3507"/>
                <a:gd name="T43" fmla="*/ 1957 h 3004"/>
                <a:gd name="T44" fmla="*/ 644 w 3507"/>
                <a:gd name="T45" fmla="*/ 1813 h 3004"/>
                <a:gd name="T46" fmla="*/ 766 w 3507"/>
                <a:gd name="T47" fmla="*/ 1713 h 3004"/>
                <a:gd name="T48" fmla="*/ 960 w 3507"/>
                <a:gd name="T49" fmla="*/ 2394 h 3004"/>
                <a:gd name="T50" fmla="*/ 881 w 3507"/>
                <a:gd name="T51" fmla="*/ 2576 h 3004"/>
                <a:gd name="T52" fmla="*/ 697 w 3507"/>
                <a:gd name="T53" fmla="*/ 2750 h 3004"/>
                <a:gd name="T54" fmla="*/ 660 w 3507"/>
                <a:gd name="T55" fmla="*/ 2266 h 3004"/>
                <a:gd name="T56" fmla="*/ 573 w 3507"/>
                <a:gd name="T57" fmla="*/ 2405 h 3004"/>
                <a:gd name="T58" fmla="*/ 627 w 3507"/>
                <a:gd name="T59" fmla="*/ 2101 h 3004"/>
                <a:gd name="T60" fmla="*/ 781 w 3507"/>
                <a:gd name="T61" fmla="*/ 2043 h 3004"/>
                <a:gd name="T62" fmla="*/ 930 w 3507"/>
                <a:gd name="T63" fmla="*/ 2096 h 3004"/>
                <a:gd name="T64" fmla="*/ 1001 w 3507"/>
                <a:gd name="T65" fmla="*/ 2403 h 3004"/>
                <a:gd name="T66" fmla="*/ 1729 w 3507"/>
                <a:gd name="T67" fmla="*/ 2195 h 3004"/>
                <a:gd name="T68" fmla="*/ 1614 w 3507"/>
                <a:gd name="T69" fmla="*/ 2576 h 3004"/>
                <a:gd name="T70" fmla="*/ 1345 w 3507"/>
                <a:gd name="T71" fmla="*/ 2753 h 3004"/>
                <a:gd name="T72" fmla="*/ 1302 w 3507"/>
                <a:gd name="T73" fmla="*/ 2085 h 3004"/>
                <a:gd name="T74" fmla="*/ 1164 w 3507"/>
                <a:gd name="T75" fmla="*/ 2224 h 3004"/>
                <a:gd name="T76" fmla="*/ 1095 w 3507"/>
                <a:gd name="T77" fmla="*/ 2156 h 3004"/>
                <a:gd name="T78" fmla="*/ 1335 w 3507"/>
                <a:gd name="T79" fmla="*/ 1699 h 3004"/>
                <a:gd name="T80" fmla="*/ 1547 w 3507"/>
                <a:gd name="T81" fmla="*/ 1685 h 3004"/>
                <a:gd name="T82" fmla="*/ 1699 w 3507"/>
                <a:gd name="T83" fmla="*/ 1766 h 3004"/>
                <a:gd name="T84" fmla="*/ 2474 w 3507"/>
                <a:gd name="T85" fmla="*/ 2238 h 3004"/>
                <a:gd name="T86" fmla="*/ 2428 w 3507"/>
                <a:gd name="T87" fmla="*/ 2333 h 3004"/>
                <a:gd name="T88" fmla="*/ 2347 w 3507"/>
                <a:gd name="T89" fmla="*/ 2739 h 3004"/>
                <a:gd name="T90" fmla="*/ 2097 w 3507"/>
                <a:gd name="T91" fmla="*/ 2739 h 3004"/>
                <a:gd name="T92" fmla="*/ 2016 w 3507"/>
                <a:gd name="T93" fmla="*/ 2333 h 3004"/>
                <a:gd name="T94" fmla="*/ 1969 w 3507"/>
                <a:gd name="T95" fmla="*/ 2238 h 3004"/>
                <a:gd name="T96" fmla="*/ 1946 w 3507"/>
                <a:gd name="T97" fmla="*/ 1780 h 3004"/>
                <a:gd name="T98" fmla="*/ 2096 w 3507"/>
                <a:gd name="T99" fmla="*/ 1690 h 3004"/>
                <a:gd name="T100" fmla="*/ 2371 w 3507"/>
                <a:gd name="T101" fmla="*/ 1696 h 3004"/>
                <a:gd name="T102" fmla="*/ 2498 w 3507"/>
                <a:gd name="T103" fmla="*/ 1786 h 3004"/>
                <a:gd name="T104" fmla="*/ 2474 w 3507"/>
                <a:gd name="T105" fmla="*/ 2238 h 3004"/>
                <a:gd name="T106" fmla="*/ 2926 w 3507"/>
                <a:gd name="T107" fmla="*/ 2538 h 3004"/>
                <a:gd name="T108" fmla="*/ 2864 w 3507"/>
                <a:gd name="T109" fmla="*/ 2755 h 3004"/>
                <a:gd name="T110" fmla="*/ 2698 w 3507"/>
                <a:gd name="T111" fmla="*/ 2666 h 3004"/>
                <a:gd name="T112" fmla="*/ 2635 w 3507"/>
                <a:gd name="T113" fmla="*/ 2414 h 3004"/>
                <a:gd name="T114" fmla="*/ 2624 w 3507"/>
                <a:gd name="T115" fmla="*/ 2100 h 3004"/>
                <a:gd name="T116" fmla="*/ 2766 w 3507"/>
                <a:gd name="T117" fmla="*/ 2044 h 3004"/>
                <a:gd name="T118" fmla="*/ 2939 w 3507"/>
                <a:gd name="T119" fmla="*/ 2069 h 3004"/>
                <a:gd name="T120" fmla="*/ 2985 w 3507"/>
                <a:gd name="T121" fmla="*/ 2244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7" h="3004">
                  <a:moveTo>
                    <a:pt x="1754" y="0"/>
                  </a:moveTo>
                  <a:lnTo>
                    <a:pt x="0" y="1664"/>
                  </a:lnTo>
                  <a:lnTo>
                    <a:pt x="205" y="1879"/>
                  </a:lnTo>
                  <a:lnTo>
                    <a:pt x="287" y="1801"/>
                  </a:lnTo>
                  <a:lnTo>
                    <a:pt x="287" y="3004"/>
                  </a:lnTo>
                  <a:lnTo>
                    <a:pt x="3221" y="3004"/>
                  </a:lnTo>
                  <a:lnTo>
                    <a:pt x="3221" y="1801"/>
                  </a:lnTo>
                  <a:lnTo>
                    <a:pt x="3303" y="1879"/>
                  </a:lnTo>
                  <a:lnTo>
                    <a:pt x="3507" y="1664"/>
                  </a:lnTo>
                  <a:lnTo>
                    <a:pt x="1754" y="0"/>
                  </a:lnTo>
                  <a:close/>
                  <a:moveTo>
                    <a:pt x="2802" y="1713"/>
                  </a:moveTo>
                  <a:lnTo>
                    <a:pt x="2802" y="1713"/>
                  </a:lnTo>
                  <a:lnTo>
                    <a:pt x="2816" y="1714"/>
                  </a:lnTo>
                  <a:lnTo>
                    <a:pt x="2830" y="1716"/>
                  </a:lnTo>
                  <a:lnTo>
                    <a:pt x="2843" y="1720"/>
                  </a:lnTo>
                  <a:lnTo>
                    <a:pt x="2857" y="1724"/>
                  </a:lnTo>
                  <a:lnTo>
                    <a:pt x="2870" y="1731"/>
                  </a:lnTo>
                  <a:lnTo>
                    <a:pt x="2882" y="1737"/>
                  </a:lnTo>
                  <a:lnTo>
                    <a:pt x="2893" y="1746"/>
                  </a:lnTo>
                  <a:lnTo>
                    <a:pt x="2903" y="1755"/>
                  </a:lnTo>
                  <a:lnTo>
                    <a:pt x="2912" y="1765"/>
                  </a:lnTo>
                  <a:lnTo>
                    <a:pt x="2920" y="1777"/>
                  </a:lnTo>
                  <a:lnTo>
                    <a:pt x="2927" y="1788"/>
                  </a:lnTo>
                  <a:lnTo>
                    <a:pt x="2934" y="1801"/>
                  </a:lnTo>
                  <a:lnTo>
                    <a:pt x="2938" y="1814"/>
                  </a:lnTo>
                  <a:lnTo>
                    <a:pt x="2941" y="1828"/>
                  </a:lnTo>
                  <a:lnTo>
                    <a:pt x="2943" y="1842"/>
                  </a:lnTo>
                  <a:lnTo>
                    <a:pt x="2945" y="1857"/>
                  </a:lnTo>
                  <a:lnTo>
                    <a:pt x="2945" y="1857"/>
                  </a:lnTo>
                  <a:lnTo>
                    <a:pt x="2943" y="1872"/>
                  </a:lnTo>
                  <a:lnTo>
                    <a:pt x="2941" y="1886"/>
                  </a:lnTo>
                  <a:lnTo>
                    <a:pt x="2938" y="1899"/>
                  </a:lnTo>
                  <a:lnTo>
                    <a:pt x="2934" y="1912"/>
                  </a:lnTo>
                  <a:lnTo>
                    <a:pt x="2927" y="1925"/>
                  </a:lnTo>
                  <a:lnTo>
                    <a:pt x="2920" y="1937"/>
                  </a:lnTo>
                  <a:lnTo>
                    <a:pt x="2912" y="1948"/>
                  </a:lnTo>
                  <a:lnTo>
                    <a:pt x="2903" y="1958"/>
                  </a:lnTo>
                  <a:lnTo>
                    <a:pt x="2893" y="1967"/>
                  </a:lnTo>
                  <a:lnTo>
                    <a:pt x="2882" y="1976"/>
                  </a:lnTo>
                  <a:lnTo>
                    <a:pt x="2870" y="1983"/>
                  </a:lnTo>
                  <a:lnTo>
                    <a:pt x="2857" y="1989"/>
                  </a:lnTo>
                  <a:lnTo>
                    <a:pt x="2843" y="1994"/>
                  </a:lnTo>
                  <a:lnTo>
                    <a:pt x="2830" y="1997"/>
                  </a:lnTo>
                  <a:lnTo>
                    <a:pt x="2816" y="1999"/>
                  </a:lnTo>
                  <a:lnTo>
                    <a:pt x="2802" y="2000"/>
                  </a:lnTo>
                  <a:lnTo>
                    <a:pt x="2802" y="2000"/>
                  </a:lnTo>
                  <a:lnTo>
                    <a:pt x="2786" y="1999"/>
                  </a:lnTo>
                  <a:lnTo>
                    <a:pt x="2772" y="1997"/>
                  </a:lnTo>
                  <a:lnTo>
                    <a:pt x="2759" y="1994"/>
                  </a:lnTo>
                  <a:lnTo>
                    <a:pt x="2746" y="1989"/>
                  </a:lnTo>
                  <a:lnTo>
                    <a:pt x="2732" y="1983"/>
                  </a:lnTo>
                  <a:lnTo>
                    <a:pt x="2721" y="1976"/>
                  </a:lnTo>
                  <a:lnTo>
                    <a:pt x="2710" y="1967"/>
                  </a:lnTo>
                  <a:lnTo>
                    <a:pt x="2699" y="1958"/>
                  </a:lnTo>
                  <a:lnTo>
                    <a:pt x="2691" y="1948"/>
                  </a:lnTo>
                  <a:lnTo>
                    <a:pt x="2683" y="1937"/>
                  </a:lnTo>
                  <a:lnTo>
                    <a:pt x="2675" y="1925"/>
                  </a:lnTo>
                  <a:lnTo>
                    <a:pt x="2670" y="1912"/>
                  </a:lnTo>
                  <a:lnTo>
                    <a:pt x="2664" y="1899"/>
                  </a:lnTo>
                  <a:lnTo>
                    <a:pt x="2661" y="1886"/>
                  </a:lnTo>
                  <a:lnTo>
                    <a:pt x="2659" y="1872"/>
                  </a:lnTo>
                  <a:lnTo>
                    <a:pt x="2658" y="1857"/>
                  </a:lnTo>
                  <a:lnTo>
                    <a:pt x="2658" y="1857"/>
                  </a:lnTo>
                  <a:lnTo>
                    <a:pt x="2659" y="1842"/>
                  </a:lnTo>
                  <a:lnTo>
                    <a:pt x="2661" y="1828"/>
                  </a:lnTo>
                  <a:lnTo>
                    <a:pt x="2664" y="1814"/>
                  </a:lnTo>
                  <a:lnTo>
                    <a:pt x="2670" y="1801"/>
                  </a:lnTo>
                  <a:lnTo>
                    <a:pt x="2675" y="1788"/>
                  </a:lnTo>
                  <a:lnTo>
                    <a:pt x="2683" y="1777"/>
                  </a:lnTo>
                  <a:lnTo>
                    <a:pt x="2691" y="1765"/>
                  </a:lnTo>
                  <a:lnTo>
                    <a:pt x="2699" y="1755"/>
                  </a:lnTo>
                  <a:lnTo>
                    <a:pt x="2710" y="1746"/>
                  </a:lnTo>
                  <a:lnTo>
                    <a:pt x="2721" y="1737"/>
                  </a:lnTo>
                  <a:lnTo>
                    <a:pt x="2732" y="1731"/>
                  </a:lnTo>
                  <a:lnTo>
                    <a:pt x="2746" y="1724"/>
                  </a:lnTo>
                  <a:lnTo>
                    <a:pt x="2759" y="1720"/>
                  </a:lnTo>
                  <a:lnTo>
                    <a:pt x="2772" y="1716"/>
                  </a:lnTo>
                  <a:lnTo>
                    <a:pt x="2786" y="1714"/>
                  </a:lnTo>
                  <a:lnTo>
                    <a:pt x="2802" y="1713"/>
                  </a:lnTo>
                  <a:lnTo>
                    <a:pt x="2802" y="1713"/>
                  </a:lnTo>
                  <a:close/>
                  <a:moveTo>
                    <a:pt x="2222" y="1178"/>
                  </a:moveTo>
                  <a:lnTo>
                    <a:pt x="2222" y="1178"/>
                  </a:lnTo>
                  <a:lnTo>
                    <a:pt x="2244" y="1179"/>
                  </a:lnTo>
                  <a:lnTo>
                    <a:pt x="2265" y="1182"/>
                  </a:lnTo>
                  <a:lnTo>
                    <a:pt x="2286" y="1188"/>
                  </a:lnTo>
                  <a:lnTo>
                    <a:pt x="2307" y="1195"/>
                  </a:lnTo>
                  <a:lnTo>
                    <a:pt x="2326" y="1204"/>
                  </a:lnTo>
                  <a:lnTo>
                    <a:pt x="2343" y="1215"/>
                  </a:lnTo>
                  <a:lnTo>
                    <a:pt x="2360" y="1227"/>
                  </a:lnTo>
                  <a:lnTo>
                    <a:pt x="2375" y="1242"/>
                  </a:lnTo>
                  <a:lnTo>
                    <a:pt x="2389" y="1257"/>
                  </a:lnTo>
                  <a:lnTo>
                    <a:pt x="2401" y="1273"/>
                  </a:lnTo>
                  <a:lnTo>
                    <a:pt x="2412" y="1291"/>
                  </a:lnTo>
                  <a:lnTo>
                    <a:pt x="2422" y="1311"/>
                  </a:lnTo>
                  <a:lnTo>
                    <a:pt x="2429" y="1331"/>
                  </a:lnTo>
                  <a:lnTo>
                    <a:pt x="2434" y="1351"/>
                  </a:lnTo>
                  <a:lnTo>
                    <a:pt x="2438" y="1372"/>
                  </a:lnTo>
                  <a:lnTo>
                    <a:pt x="2439" y="1395"/>
                  </a:lnTo>
                  <a:lnTo>
                    <a:pt x="2439" y="1395"/>
                  </a:lnTo>
                  <a:lnTo>
                    <a:pt x="2438" y="1417"/>
                  </a:lnTo>
                  <a:lnTo>
                    <a:pt x="2434" y="1439"/>
                  </a:lnTo>
                  <a:lnTo>
                    <a:pt x="2429" y="1460"/>
                  </a:lnTo>
                  <a:lnTo>
                    <a:pt x="2422" y="1480"/>
                  </a:lnTo>
                  <a:lnTo>
                    <a:pt x="2412" y="1499"/>
                  </a:lnTo>
                  <a:lnTo>
                    <a:pt x="2401" y="1516"/>
                  </a:lnTo>
                  <a:lnTo>
                    <a:pt x="2389" y="1533"/>
                  </a:lnTo>
                  <a:lnTo>
                    <a:pt x="2375" y="1548"/>
                  </a:lnTo>
                  <a:lnTo>
                    <a:pt x="2360" y="1563"/>
                  </a:lnTo>
                  <a:lnTo>
                    <a:pt x="2343" y="1575"/>
                  </a:lnTo>
                  <a:lnTo>
                    <a:pt x="2326" y="1586"/>
                  </a:lnTo>
                  <a:lnTo>
                    <a:pt x="2307" y="1596"/>
                  </a:lnTo>
                  <a:lnTo>
                    <a:pt x="2286" y="1602"/>
                  </a:lnTo>
                  <a:lnTo>
                    <a:pt x="2265" y="1608"/>
                  </a:lnTo>
                  <a:lnTo>
                    <a:pt x="2244" y="1611"/>
                  </a:lnTo>
                  <a:lnTo>
                    <a:pt x="2222" y="1612"/>
                  </a:lnTo>
                  <a:lnTo>
                    <a:pt x="2222" y="1612"/>
                  </a:lnTo>
                  <a:lnTo>
                    <a:pt x="2199" y="1611"/>
                  </a:lnTo>
                  <a:lnTo>
                    <a:pt x="2178" y="1608"/>
                  </a:lnTo>
                  <a:lnTo>
                    <a:pt x="2157" y="1602"/>
                  </a:lnTo>
                  <a:lnTo>
                    <a:pt x="2138" y="1596"/>
                  </a:lnTo>
                  <a:lnTo>
                    <a:pt x="2119" y="1586"/>
                  </a:lnTo>
                  <a:lnTo>
                    <a:pt x="2100" y="1575"/>
                  </a:lnTo>
                  <a:lnTo>
                    <a:pt x="2084" y="1563"/>
                  </a:lnTo>
                  <a:lnTo>
                    <a:pt x="2068" y="1548"/>
                  </a:lnTo>
                  <a:lnTo>
                    <a:pt x="2054" y="1533"/>
                  </a:lnTo>
                  <a:lnTo>
                    <a:pt x="2042" y="1516"/>
                  </a:lnTo>
                  <a:lnTo>
                    <a:pt x="2031" y="1499"/>
                  </a:lnTo>
                  <a:lnTo>
                    <a:pt x="2022" y="1480"/>
                  </a:lnTo>
                  <a:lnTo>
                    <a:pt x="2014" y="1460"/>
                  </a:lnTo>
                  <a:lnTo>
                    <a:pt x="2009" y="1439"/>
                  </a:lnTo>
                  <a:lnTo>
                    <a:pt x="2006" y="1417"/>
                  </a:lnTo>
                  <a:lnTo>
                    <a:pt x="2005" y="1395"/>
                  </a:lnTo>
                  <a:lnTo>
                    <a:pt x="2005" y="1395"/>
                  </a:lnTo>
                  <a:lnTo>
                    <a:pt x="2006" y="1372"/>
                  </a:lnTo>
                  <a:lnTo>
                    <a:pt x="2009" y="1351"/>
                  </a:lnTo>
                  <a:lnTo>
                    <a:pt x="2014" y="1331"/>
                  </a:lnTo>
                  <a:lnTo>
                    <a:pt x="2022" y="1311"/>
                  </a:lnTo>
                  <a:lnTo>
                    <a:pt x="2031" y="1291"/>
                  </a:lnTo>
                  <a:lnTo>
                    <a:pt x="2042" y="1273"/>
                  </a:lnTo>
                  <a:lnTo>
                    <a:pt x="2054" y="1257"/>
                  </a:lnTo>
                  <a:lnTo>
                    <a:pt x="2068" y="1242"/>
                  </a:lnTo>
                  <a:lnTo>
                    <a:pt x="2084" y="1227"/>
                  </a:lnTo>
                  <a:lnTo>
                    <a:pt x="2100" y="1215"/>
                  </a:lnTo>
                  <a:lnTo>
                    <a:pt x="2119" y="1204"/>
                  </a:lnTo>
                  <a:lnTo>
                    <a:pt x="2138" y="1195"/>
                  </a:lnTo>
                  <a:lnTo>
                    <a:pt x="2157" y="1188"/>
                  </a:lnTo>
                  <a:lnTo>
                    <a:pt x="2178" y="1182"/>
                  </a:lnTo>
                  <a:lnTo>
                    <a:pt x="2199" y="1179"/>
                  </a:lnTo>
                  <a:lnTo>
                    <a:pt x="2222" y="1178"/>
                  </a:lnTo>
                  <a:lnTo>
                    <a:pt x="2222" y="1178"/>
                  </a:lnTo>
                  <a:close/>
                  <a:moveTo>
                    <a:pt x="1468" y="1178"/>
                  </a:moveTo>
                  <a:lnTo>
                    <a:pt x="1468" y="1178"/>
                  </a:lnTo>
                  <a:lnTo>
                    <a:pt x="1490" y="1179"/>
                  </a:lnTo>
                  <a:lnTo>
                    <a:pt x="1512" y="1182"/>
                  </a:lnTo>
                  <a:lnTo>
                    <a:pt x="1532" y="1188"/>
                  </a:lnTo>
                  <a:lnTo>
                    <a:pt x="1553" y="1195"/>
                  </a:lnTo>
                  <a:lnTo>
                    <a:pt x="1571" y="1204"/>
                  </a:lnTo>
                  <a:lnTo>
                    <a:pt x="1589" y="1215"/>
                  </a:lnTo>
                  <a:lnTo>
                    <a:pt x="1605" y="1227"/>
                  </a:lnTo>
                  <a:lnTo>
                    <a:pt x="1621" y="1242"/>
                  </a:lnTo>
                  <a:lnTo>
                    <a:pt x="1635" y="1257"/>
                  </a:lnTo>
                  <a:lnTo>
                    <a:pt x="1647" y="1273"/>
                  </a:lnTo>
                  <a:lnTo>
                    <a:pt x="1658" y="1291"/>
                  </a:lnTo>
                  <a:lnTo>
                    <a:pt x="1668" y="1311"/>
                  </a:lnTo>
                  <a:lnTo>
                    <a:pt x="1675" y="1331"/>
                  </a:lnTo>
                  <a:lnTo>
                    <a:pt x="1680" y="1351"/>
                  </a:lnTo>
                  <a:lnTo>
                    <a:pt x="1684" y="1372"/>
                  </a:lnTo>
                  <a:lnTo>
                    <a:pt x="1685" y="1395"/>
                  </a:lnTo>
                  <a:lnTo>
                    <a:pt x="1685" y="1395"/>
                  </a:lnTo>
                  <a:lnTo>
                    <a:pt x="1684" y="1417"/>
                  </a:lnTo>
                  <a:lnTo>
                    <a:pt x="1680" y="1439"/>
                  </a:lnTo>
                  <a:lnTo>
                    <a:pt x="1675" y="1460"/>
                  </a:lnTo>
                  <a:lnTo>
                    <a:pt x="1668" y="1480"/>
                  </a:lnTo>
                  <a:lnTo>
                    <a:pt x="1658" y="1499"/>
                  </a:lnTo>
                  <a:lnTo>
                    <a:pt x="1647" y="1516"/>
                  </a:lnTo>
                  <a:lnTo>
                    <a:pt x="1635" y="1533"/>
                  </a:lnTo>
                  <a:lnTo>
                    <a:pt x="1621" y="1548"/>
                  </a:lnTo>
                  <a:lnTo>
                    <a:pt x="1605" y="1563"/>
                  </a:lnTo>
                  <a:lnTo>
                    <a:pt x="1589" y="1575"/>
                  </a:lnTo>
                  <a:lnTo>
                    <a:pt x="1571" y="1586"/>
                  </a:lnTo>
                  <a:lnTo>
                    <a:pt x="1553" y="1596"/>
                  </a:lnTo>
                  <a:lnTo>
                    <a:pt x="1532" y="1602"/>
                  </a:lnTo>
                  <a:lnTo>
                    <a:pt x="1512" y="1608"/>
                  </a:lnTo>
                  <a:lnTo>
                    <a:pt x="1490" y="1611"/>
                  </a:lnTo>
                  <a:lnTo>
                    <a:pt x="1468" y="1612"/>
                  </a:lnTo>
                  <a:lnTo>
                    <a:pt x="1468" y="1612"/>
                  </a:lnTo>
                  <a:lnTo>
                    <a:pt x="1446" y="1611"/>
                  </a:lnTo>
                  <a:lnTo>
                    <a:pt x="1424" y="1608"/>
                  </a:lnTo>
                  <a:lnTo>
                    <a:pt x="1403" y="1602"/>
                  </a:lnTo>
                  <a:lnTo>
                    <a:pt x="1383" y="1596"/>
                  </a:lnTo>
                  <a:lnTo>
                    <a:pt x="1365" y="1586"/>
                  </a:lnTo>
                  <a:lnTo>
                    <a:pt x="1346" y="1575"/>
                  </a:lnTo>
                  <a:lnTo>
                    <a:pt x="1330" y="1563"/>
                  </a:lnTo>
                  <a:lnTo>
                    <a:pt x="1314" y="1548"/>
                  </a:lnTo>
                  <a:lnTo>
                    <a:pt x="1301" y="1533"/>
                  </a:lnTo>
                  <a:lnTo>
                    <a:pt x="1288" y="1516"/>
                  </a:lnTo>
                  <a:lnTo>
                    <a:pt x="1277" y="1499"/>
                  </a:lnTo>
                  <a:lnTo>
                    <a:pt x="1268" y="1480"/>
                  </a:lnTo>
                  <a:lnTo>
                    <a:pt x="1260" y="1460"/>
                  </a:lnTo>
                  <a:lnTo>
                    <a:pt x="1256" y="1439"/>
                  </a:lnTo>
                  <a:lnTo>
                    <a:pt x="1253" y="1417"/>
                  </a:lnTo>
                  <a:lnTo>
                    <a:pt x="1251" y="1395"/>
                  </a:lnTo>
                  <a:lnTo>
                    <a:pt x="1251" y="1395"/>
                  </a:lnTo>
                  <a:lnTo>
                    <a:pt x="1253" y="1372"/>
                  </a:lnTo>
                  <a:lnTo>
                    <a:pt x="1256" y="1351"/>
                  </a:lnTo>
                  <a:lnTo>
                    <a:pt x="1260" y="1331"/>
                  </a:lnTo>
                  <a:lnTo>
                    <a:pt x="1268" y="1311"/>
                  </a:lnTo>
                  <a:lnTo>
                    <a:pt x="1277" y="1291"/>
                  </a:lnTo>
                  <a:lnTo>
                    <a:pt x="1288" y="1273"/>
                  </a:lnTo>
                  <a:lnTo>
                    <a:pt x="1301" y="1257"/>
                  </a:lnTo>
                  <a:lnTo>
                    <a:pt x="1314" y="1242"/>
                  </a:lnTo>
                  <a:lnTo>
                    <a:pt x="1330" y="1227"/>
                  </a:lnTo>
                  <a:lnTo>
                    <a:pt x="1346" y="1215"/>
                  </a:lnTo>
                  <a:lnTo>
                    <a:pt x="1365" y="1204"/>
                  </a:lnTo>
                  <a:lnTo>
                    <a:pt x="1383" y="1195"/>
                  </a:lnTo>
                  <a:lnTo>
                    <a:pt x="1403" y="1188"/>
                  </a:lnTo>
                  <a:lnTo>
                    <a:pt x="1424" y="1182"/>
                  </a:lnTo>
                  <a:lnTo>
                    <a:pt x="1446" y="1179"/>
                  </a:lnTo>
                  <a:lnTo>
                    <a:pt x="1468" y="1178"/>
                  </a:lnTo>
                  <a:lnTo>
                    <a:pt x="1468" y="1178"/>
                  </a:lnTo>
                  <a:close/>
                  <a:moveTo>
                    <a:pt x="781" y="1712"/>
                  </a:moveTo>
                  <a:lnTo>
                    <a:pt x="781" y="1712"/>
                  </a:lnTo>
                  <a:lnTo>
                    <a:pt x="795" y="1713"/>
                  </a:lnTo>
                  <a:lnTo>
                    <a:pt x="810" y="1715"/>
                  </a:lnTo>
                  <a:lnTo>
                    <a:pt x="823" y="1719"/>
                  </a:lnTo>
                  <a:lnTo>
                    <a:pt x="836" y="1724"/>
                  </a:lnTo>
                  <a:lnTo>
                    <a:pt x="849" y="1730"/>
                  </a:lnTo>
                  <a:lnTo>
                    <a:pt x="860" y="1737"/>
                  </a:lnTo>
                  <a:lnTo>
                    <a:pt x="871" y="1745"/>
                  </a:lnTo>
                  <a:lnTo>
                    <a:pt x="882" y="1755"/>
                  </a:lnTo>
                  <a:lnTo>
                    <a:pt x="891" y="1765"/>
                  </a:lnTo>
                  <a:lnTo>
                    <a:pt x="900" y="1776"/>
                  </a:lnTo>
                  <a:lnTo>
                    <a:pt x="906" y="1788"/>
                  </a:lnTo>
                  <a:lnTo>
                    <a:pt x="913" y="1800"/>
                  </a:lnTo>
                  <a:lnTo>
                    <a:pt x="917" y="1813"/>
                  </a:lnTo>
                  <a:lnTo>
                    <a:pt x="921" y="1828"/>
                  </a:lnTo>
                  <a:lnTo>
                    <a:pt x="923" y="1841"/>
                  </a:lnTo>
                  <a:lnTo>
                    <a:pt x="924" y="1856"/>
                  </a:lnTo>
                  <a:lnTo>
                    <a:pt x="924" y="1856"/>
                  </a:lnTo>
                  <a:lnTo>
                    <a:pt x="923" y="1870"/>
                  </a:lnTo>
                  <a:lnTo>
                    <a:pt x="921" y="1885"/>
                  </a:lnTo>
                  <a:lnTo>
                    <a:pt x="917" y="1899"/>
                  </a:lnTo>
                  <a:lnTo>
                    <a:pt x="913" y="1912"/>
                  </a:lnTo>
                  <a:lnTo>
                    <a:pt x="906" y="1924"/>
                  </a:lnTo>
                  <a:lnTo>
                    <a:pt x="900" y="1936"/>
                  </a:lnTo>
                  <a:lnTo>
                    <a:pt x="891" y="1947"/>
                  </a:lnTo>
                  <a:lnTo>
                    <a:pt x="882" y="1957"/>
                  </a:lnTo>
                  <a:lnTo>
                    <a:pt x="871" y="1967"/>
                  </a:lnTo>
                  <a:lnTo>
                    <a:pt x="860" y="1975"/>
                  </a:lnTo>
                  <a:lnTo>
                    <a:pt x="849" y="1983"/>
                  </a:lnTo>
                  <a:lnTo>
                    <a:pt x="836" y="1988"/>
                  </a:lnTo>
                  <a:lnTo>
                    <a:pt x="823" y="1994"/>
                  </a:lnTo>
                  <a:lnTo>
                    <a:pt x="810" y="1997"/>
                  </a:lnTo>
                  <a:lnTo>
                    <a:pt x="795" y="1999"/>
                  </a:lnTo>
                  <a:lnTo>
                    <a:pt x="781" y="1999"/>
                  </a:lnTo>
                  <a:lnTo>
                    <a:pt x="781" y="1999"/>
                  </a:lnTo>
                  <a:lnTo>
                    <a:pt x="766" y="1999"/>
                  </a:lnTo>
                  <a:lnTo>
                    <a:pt x="751" y="1997"/>
                  </a:lnTo>
                  <a:lnTo>
                    <a:pt x="738" y="1994"/>
                  </a:lnTo>
                  <a:lnTo>
                    <a:pt x="725" y="1988"/>
                  </a:lnTo>
                  <a:lnTo>
                    <a:pt x="712" y="1983"/>
                  </a:lnTo>
                  <a:lnTo>
                    <a:pt x="701" y="1975"/>
                  </a:lnTo>
                  <a:lnTo>
                    <a:pt x="690" y="1967"/>
                  </a:lnTo>
                  <a:lnTo>
                    <a:pt x="679" y="1957"/>
                  </a:lnTo>
                  <a:lnTo>
                    <a:pt x="670" y="1947"/>
                  </a:lnTo>
                  <a:lnTo>
                    <a:pt x="661" y="1936"/>
                  </a:lnTo>
                  <a:lnTo>
                    <a:pt x="654" y="1924"/>
                  </a:lnTo>
                  <a:lnTo>
                    <a:pt x="648" y="1912"/>
                  </a:lnTo>
                  <a:lnTo>
                    <a:pt x="644" y="1899"/>
                  </a:lnTo>
                  <a:lnTo>
                    <a:pt x="640" y="1885"/>
                  </a:lnTo>
                  <a:lnTo>
                    <a:pt x="638" y="1870"/>
                  </a:lnTo>
                  <a:lnTo>
                    <a:pt x="637" y="1856"/>
                  </a:lnTo>
                  <a:lnTo>
                    <a:pt x="637" y="1856"/>
                  </a:lnTo>
                  <a:lnTo>
                    <a:pt x="638" y="1841"/>
                  </a:lnTo>
                  <a:lnTo>
                    <a:pt x="640" y="1828"/>
                  </a:lnTo>
                  <a:lnTo>
                    <a:pt x="644" y="1813"/>
                  </a:lnTo>
                  <a:lnTo>
                    <a:pt x="648" y="1800"/>
                  </a:lnTo>
                  <a:lnTo>
                    <a:pt x="654" y="1788"/>
                  </a:lnTo>
                  <a:lnTo>
                    <a:pt x="661" y="1776"/>
                  </a:lnTo>
                  <a:lnTo>
                    <a:pt x="670" y="1765"/>
                  </a:lnTo>
                  <a:lnTo>
                    <a:pt x="679" y="1755"/>
                  </a:lnTo>
                  <a:lnTo>
                    <a:pt x="690" y="1745"/>
                  </a:lnTo>
                  <a:lnTo>
                    <a:pt x="701" y="1737"/>
                  </a:lnTo>
                  <a:lnTo>
                    <a:pt x="712" y="1730"/>
                  </a:lnTo>
                  <a:lnTo>
                    <a:pt x="725" y="1724"/>
                  </a:lnTo>
                  <a:lnTo>
                    <a:pt x="738" y="1719"/>
                  </a:lnTo>
                  <a:lnTo>
                    <a:pt x="751" y="1715"/>
                  </a:lnTo>
                  <a:lnTo>
                    <a:pt x="766" y="1713"/>
                  </a:lnTo>
                  <a:lnTo>
                    <a:pt x="781" y="1712"/>
                  </a:lnTo>
                  <a:lnTo>
                    <a:pt x="781" y="1712"/>
                  </a:lnTo>
                  <a:close/>
                  <a:moveTo>
                    <a:pt x="1001" y="2403"/>
                  </a:moveTo>
                  <a:lnTo>
                    <a:pt x="1001" y="2403"/>
                  </a:lnTo>
                  <a:lnTo>
                    <a:pt x="994" y="2404"/>
                  </a:lnTo>
                  <a:lnTo>
                    <a:pt x="988" y="2405"/>
                  </a:lnTo>
                  <a:lnTo>
                    <a:pt x="988" y="2405"/>
                  </a:lnTo>
                  <a:lnTo>
                    <a:pt x="981" y="2404"/>
                  </a:lnTo>
                  <a:lnTo>
                    <a:pt x="976" y="2403"/>
                  </a:lnTo>
                  <a:lnTo>
                    <a:pt x="970" y="2400"/>
                  </a:lnTo>
                  <a:lnTo>
                    <a:pt x="965" y="2397"/>
                  </a:lnTo>
                  <a:lnTo>
                    <a:pt x="960" y="2394"/>
                  </a:lnTo>
                  <a:lnTo>
                    <a:pt x="956" y="2389"/>
                  </a:lnTo>
                  <a:lnTo>
                    <a:pt x="952" y="2384"/>
                  </a:lnTo>
                  <a:lnTo>
                    <a:pt x="950" y="2378"/>
                  </a:lnTo>
                  <a:lnTo>
                    <a:pt x="904" y="2252"/>
                  </a:lnTo>
                  <a:lnTo>
                    <a:pt x="904" y="2252"/>
                  </a:lnTo>
                  <a:lnTo>
                    <a:pt x="901" y="2266"/>
                  </a:lnTo>
                  <a:lnTo>
                    <a:pt x="895" y="2288"/>
                  </a:lnTo>
                  <a:lnTo>
                    <a:pt x="890" y="2312"/>
                  </a:lnTo>
                  <a:lnTo>
                    <a:pt x="888" y="2323"/>
                  </a:lnTo>
                  <a:lnTo>
                    <a:pt x="886" y="2335"/>
                  </a:lnTo>
                  <a:lnTo>
                    <a:pt x="978" y="2576"/>
                  </a:lnTo>
                  <a:lnTo>
                    <a:pt x="881" y="2576"/>
                  </a:lnTo>
                  <a:lnTo>
                    <a:pt x="881" y="2576"/>
                  </a:lnTo>
                  <a:lnTo>
                    <a:pt x="878" y="2637"/>
                  </a:lnTo>
                  <a:lnTo>
                    <a:pt x="872" y="2694"/>
                  </a:lnTo>
                  <a:lnTo>
                    <a:pt x="869" y="2719"/>
                  </a:lnTo>
                  <a:lnTo>
                    <a:pt x="867" y="2738"/>
                  </a:lnTo>
                  <a:lnTo>
                    <a:pt x="863" y="2750"/>
                  </a:lnTo>
                  <a:lnTo>
                    <a:pt x="861" y="2753"/>
                  </a:lnTo>
                  <a:lnTo>
                    <a:pt x="860" y="2755"/>
                  </a:lnTo>
                  <a:lnTo>
                    <a:pt x="701" y="2755"/>
                  </a:lnTo>
                  <a:lnTo>
                    <a:pt x="701" y="2755"/>
                  </a:lnTo>
                  <a:lnTo>
                    <a:pt x="700" y="2753"/>
                  </a:lnTo>
                  <a:lnTo>
                    <a:pt x="697" y="2750"/>
                  </a:lnTo>
                  <a:lnTo>
                    <a:pt x="694" y="2738"/>
                  </a:lnTo>
                  <a:lnTo>
                    <a:pt x="692" y="2719"/>
                  </a:lnTo>
                  <a:lnTo>
                    <a:pt x="689" y="2694"/>
                  </a:lnTo>
                  <a:lnTo>
                    <a:pt x="683" y="2637"/>
                  </a:lnTo>
                  <a:lnTo>
                    <a:pt x="680" y="2576"/>
                  </a:lnTo>
                  <a:lnTo>
                    <a:pt x="583" y="2576"/>
                  </a:lnTo>
                  <a:lnTo>
                    <a:pt x="674" y="2335"/>
                  </a:lnTo>
                  <a:lnTo>
                    <a:pt x="674" y="2335"/>
                  </a:lnTo>
                  <a:lnTo>
                    <a:pt x="673" y="2323"/>
                  </a:lnTo>
                  <a:lnTo>
                    <a:pt x="671" y="2312"/>
                  </a:lnTo>
                  <a:lnTo>
                    <a:pt x="665" y="2288"/>
                  </a:lnTo>
                  <a:lnTo>
                    <a:pt x="660" y="2266"/>
                  </a:lnTo>
                  <a:lnTo>
                    <a:pt x="657" y="2252"/>
                  </a:lnTo>
                  <a:lnTo>
                    <a:pt x="611" y="2378"/>
                  </a:lnTo>
                  <a:lnTo>
                    <a:pt x="611" y="2378"/>
                  </a:lnTo>
                  <a:lnTo>
                    <a:pt x="608" y="2384"/>
                  </a:lnTo>
                  <a:lnTo>
                    <a:pt x="605" y="2389"/>
                  </a:lnTo>
                  <a:lnTo>
                    <a:pt x="601" y="2394"/>
                  </a:lnTo>
                  <a:lnTo>
                    <a:pt x="596" y="2397"/>
                  </a:lnTo>
                  <a:lnTo>
                    <a:pt x="591" y="2400"/>
                  </a:lnTo>
                  <a:lnTo>
                    <a:pt x="585" y="2403"/>
                  </a:lnTo>
                  <a:lnTo>
                    <a:pt x="580" y="2404"/>
                  </a:lnTo>
                  <a:lnTo>
                    <a:pt x="573" y="2405"/>
                  </a:lnTo>
                  <a:lnTo>
                    <a:pt x="573" y="2405"/>
                  </a:lnTo>
                  <a:lnTo>
                    <a:pt x="567" y="2404"/>
                  </a:lnTo>
                  <a:lnTo>
                    <a:pt x="560" y="2403"/>
                  </a:lnTo>
                  <a:lnTo>
                    <a:pt x="560" y="2403"/>
                  </a:lnTo>
                  <a:lnTo>
                    <a:pt x="553" y="2399"/>
                  </a:lnTo>
                  <a:lnTo>
                    <a:pt x="547" y="2394"/>
                  </a:lnTo>
                  <a:lnTo>
                    <a:pt x="541" y="2388"/>
                  </a:lnTo>
                  <a:lnTo>
                    <a:pt x="538" y="2382"/>
                  </a:lnTo>
                  <a:lnTo>
                    <a:pt x="535" y="2375"/>
                  </a:lnTo>
                  <a:lnTo>
                    <a:pt x="534" y="2367"/>
                  </a:lnTo>
                  <a:lnTo>
                    <a:pt x="535" y="2360"/>
                  </a:lnTo>
                  <a:lnTo>
                    <a:pt x="537" y="2352"/>
                  </a:lnTo>
                  <a:lnTo>
                    <a:pt x="627" y="2101"/>
                  </a:lnTo>
                  <a:lnTo>
                    <a:pt x="627" y="2101"/>
                  </a:lnTo>
                  <a:lnTo>
                    <a:pt x="630" y="2096"/>
                  </a:lnTo>
                  <a:lnTo>
                    <a:pt x="635" y="2090"/>
                  </a:lnTo>
                  <a:lnTo>
                    <a:pt x="639" y="2085"/>
                  </a:lnTo>
                  <a:lnTo>
                    <a:pt x="646" y="2079"/>
                  </a:lnTo>
                  <a:lnTo>
                    <a:pt x="653" y="2075"/>
                  </a:lnTo>
                  <a:lnTo>
                    <a:pt x="662" y="2069"/>
                  </a:lnTo>
                  <a:lnTo>
                    <a:pt x="681" y="2061"/>
                  </a:lnTo>
                  <a:lnTo>
                    <a:pt x="704" y="2053"/>
                  </a:lnTo>
                  <a:lnTo>
                    <a:pt x="728" y="2047"/>
                  </a:lnTo>
                  <a:lnTo>
                    <a:pt x="753" y="2044"/>
                  </a:lnTo>
                  <a:lnTo>
                    <a:pt x="781" y="2043"/>
                  </a:lnTo>
                  <a:lnTo>
                    <a:pt x="781" y="2043"/>
                  </a:lnTo>
                  <a:lnTo>
                    <a:pt x="794" y="2043"/>
                  </a:lnTo>
                  <a:lnTo>
                    <a:pt x="807" y="2044"/>
                  </a:lnTo>
                  <a:lnTo>
                    <a:pt x="833" y="2047"/>
                  </a:lnTo>
                  <a:lnTo>
                    <a:pt x="857" y="2053"/>
                  </a:lnTo>
                  <a:lnTo>
                    <a:pt x="880" y="2061"/>
                  </a:lnTo>
                  <a:lnTo>
                    <a:pt x="899" y="2069"/>
                  </a:lnTo>
                  <a:lnTo>
                    <a:pt x="907" y="2075"/>
                  </a:lnTo>
                  <a:lnTo>
                    <a:pt x="915" y="2079"/>
                  </a:lnTo>
                  <a:lnTo>
                    <a:pt x="922" y="2085"/>
                  </a:lnTo>
                  <a:lnTo>
                    <a:pt x="927" y="2090"/>
                  </a:lnTo>
                  <a:lnTo>
                    <a:pt x="930" y="2096"/>
                  </a:lnTo>
                  <a:lnTo>
                    <a:pt x="934" y="2101"/>
                  </a:lnTo>
                  <a:lnTo>
                    <a:pt x="1024" y="2352"/>
                  </a:lnTo>
                  <a:lnTo>
                    <a:pt x="1024" y="2352"/>
                  </a:lnTo>
                  <a:lnTo>
                    <a:pt x="1026" y="2360"/>
                  </a:lnTo>
                  <a:lnTo>
                    <a:pt x="1027" y="2367"/>
                  </a:lnTo>
                  <a:lnTo>
                    <a:pt x="1026" y="2375"/>
                  </a:lnTo>
                  <a:lnTo>
                    <a:pt x="1023" y="2382"/>
                  </a:lnTo>
                  <a:lnTo>
                    <a:pt x="1020" y="2388"/>
                  </a:lnTo>
                  <a:lnTo>
                    <a:pt x="1014" y="2394"/>
                  </a:lnTo>
                  <a:lnTo>
                    <a:pt x="1009" y="2399"/>
                  </a:lnTo>
                  <a:lnTo>
                    <a:pt x="1001" y="2403"/>
                  </a:lnTo>
                  <a:lnTo>
                    <a:pt x="1001" y="2403"/>
                  </a:lnTo>
                  <a:close/>
                  <a:moveTo>
                    <a:pt x="1801" y="2221"/>
                  </a:moveTo>
                  <a:lnTo>
                    <a:pt x="1801" y="2221"/>
                  </a:lnTo>
                  <a:lnTo>
                    <a:pt x="1791" y="2224"/>
                  </a:lnTo>
                  <a:lnTo>
                    <a:pt x="1780" y="2224"/>
                  </a:lnTo>
                  <a:lnTo>
                    <a:pt x="1780" y="2224"/>
                  </a:lnTo>
                  <a:lnTo>
                    <a:pt x="1772" y="2224"/>
                  </a:lnTo>
                  <a:lnTo>
                    <a:pt x="1763" y="2222"/>
                  </a:lnTo>
                  <a:lnTo>
                    <a:pt x="1755" y="2219"/>
                  </a:lnTo>
                  <a:lnTo>
                    <a:pt x="1746" y="2215"/>
                  </a:lnTo>
                  <a:lnTo>
                    <a:pt x="1740" y="2209"/>
                  </a:lnTo>
                  <a:lnTo>
                    <a:pt x="1733" y="2202"/>
                  </a:lnTo>
                  <a:lnTo>
                    <a:pt x="1729" y="2195"/>
                  </a:lnTo>
                  <a:lnTo>
                    <a:pt x="1724" y="2186"/>
                  </a:lnTo>
                  <a:lnTo>
                    <a:pt x="1655" y="1994"/>
                  </a:lnTo>
                  <a:lnTo>
                    <a:pt x="1655" y="1994"/>
                  </a:lnTo>
                  <a:lnTo>
                    <a:pt x="1649" y="2017"/>
                  </a:lnTo>
                  <a:lnTo>
                    <a:pt x="1642" y="2049"/>
                  </a:lnTo>
                  <a:lnTo>
                    <a:pt x="1634" y="2085"/>
                  </a:lnTo>
                  <a:lnTo>
                    <a:pt x="1631" y="2102"/>
                  </a:lnTo>
                  <a:lnTo>
                    <a:pt x="1629" y="2120"/>
                  </a:lnTo>
                  <a:lnTo>
                    <a:pt x="1766" y="2485"/>
                  </a:lnTo>
                  <a:lnTo>
                    <a:pt x="1621" y="2485"/>
                  </a:lnTo>
                  <a:lnTo>
                    <a:pt x="1621" y="2485"/>
                  </a:lnTo>
                  <a:lnTo>
                    <a:pt x="1614" y="2576"/>
                  </a:lnTo>
                  <a:lnTo>
                    <a:pt x="1607" y="2663"/>
                  </a:lnTo>
                  <a:lnTo>
                    <a:pt x="1602" y="2700"/>
                  </a:lnTo>
                  <a:lnTo>
                    <a:pt x="1598" y="2729"/>
                  </a:lnTo>
                  <a:lnTo>
                    <a:pt x="1596" y="2740"/>
                  </a:lnTo>
                  <a:lnTo>
                    <a:pt x="1593" y="2748"/>
                  </a:lnTo>
                  <a:lnTo>
                    <a:pt x="1590" y="2753"/>
                  </a:lnTo>
                  <a:lnTo>
                    <a:pt x="1589" y="2754"/>
                  </a:lnTo>
                  <a:lnTo>
                    <a:pt x="1588" y="2755"/>
                  </a:lnTo>
                  <a:lnTo>
                    <a:pt x="1348" y="2755"/>
                  </a:lnTo>
                  <a:lnTo>
                    <a:pt x="1348" y="2755"/>
                  </a:lnTo>
                  <a:lnTo>
                    <a:pt x="1346" y="2754"/>
                  </a:lnTo>
                  <a:lnTo>
                    <a:pt x="1345" y="2753"/>
                  </a:lnTo>
                  <a:lnTo>
                    <a:pt x="1343" y="2748"/>
                  </a:lnTo>
                  <a:lnTo>
                    <a:pt x="1341" y="2740"/>
                  </a:lnTo>
                  <a:lnTo>
                    <a:pt x="1338" y="2729"/>
                  </a:lnTo>
                  <a:lnTo>
                    <a:pt x="1334" y="2700"/>
                  </a:lnTo>
                  <a:lnTo>
                    <a:pt x="1330" y="2663"/>
                  </a:lnTo>
                  <a:lnTo>
                    <a:pt x="1322" y="2576"/>
                  </a:lnTo>
                  <a:lnTo>
                    <a:pt x="1315" y="2485"/>
                  </a:lnTo>
                  <a:lnTo>
                    <a:pt x="1170" y="2485"/>
                  </a:lnTo>
                  <a:lnTo>
                    <a:pt x="1308" y="2120"/>
                  </a:lnTo>
                  <a:lnTo>
                    <a:pt x="1308" y="2120"/>
                  </a:lnTo>
                  <a:lnTo>
                    <a:pt x="1305" y="2102"/>
                  </a:lnTo>
                  <a:lnTo>
                    <a:pt x="1302" y="2085"/>
                  </a:lnTo>
                  <a:lnTo>
                    <a:pt x="1294" y="2049"/>
                  </a:lnTo>
                  <a:lnTo>
                    <a:pt x="1286" y="2017"/>
                  </a:lnTo>
                  <a:lnTo>
                    <a:pt x="1281" y="1994"/>
                  </a:lnTo>
                  <a:lnTo>
                    <a:pt x="1211" y="2186"/>
                  </a:lnTo>
                  <a:lnTo>
                    <a:pt x="1211" y="2186"/>
                  </a:lnTo>
                  <a:lnTo>
                    <a:pt x="1208" y="2195"/>
                  </a:lnTo>
                  <a:lnTo>
                    <a:pt x="1202" y="2202"/>
                  </a:lnTo>
                  <a:lnTo>
                    <a:pt x="1197" y="2209"/>
                  </a:lnTo>
                  <a:lnTo>
                    <a:pt x="1189" y="2215"/>
                  </a:lnTo>
                  <a:lnTo>
                    <a:pt x="1181" y="2219"/>
                  </a:lnTo>
                  <a:lnTo>
                    <a:pt x="1172" y="2222"/>
                  </a:lnTo>
                  <a:lnTo>
                    <a:pt x="1164" y="2224"/>
                  </a:lnTo>
                  <a:lnTo>
                    <a:pt x="1155" y="2224"/>
                  </a:lnTo>
                  <a:lnTo>
                    <a:pt x="1155" y="2224"/>
                  </a:lnTo>
                  <a:lnTo>
                    <a:pt x="1145" y="2224"/>
                  </a:lnTo>
                  <a:lnTo>
                    <a:pt x="1135" y="2221"/>
                  </a:lnTo>
                  <a:lnTo>
                    <a:pt x="1135" y="2221"/>
                  </a:lnTo>
                  <a:lnTo>
                    <a:pt x="1124" y="2216"/>
                  </a:lnTo>
                  <a:lnTo>
                    <a:pt x="1114" y="2209"/>
                  </a:lnTo>
                  <a:lnTo>
                    <a:pt x="1106" y="2200"/>
                  </a:lnTo>
                  <a:lnTo>
                    <a:pt x="1101" y="2190"/>
                  </a:lnTo>
                  <a:lnTo>
                    <a:pt x="1096" y="2179"/>
                  </a:lnTo>
                  <a:lnTo>
                    <a:pt x="1095" y="2168"/>
                  </a:lnTo>
                  <a:lnTo>
                    <a:pt x="1095" y="2156"/>
                  </a:lnTo>
                  <a:lnTo>
                    <a:pt x="1099" y="2144"/>
                  </a:lnTo>
                  <a:lnTo>
                    <a:pt x="1236" y="1766"/>
                  </a:lnTo>
                  <a:lnTo>
                    <a:pt x="1236" y="1766"/>
                  </a:lnTo>
                  <a:lnTo>
                    <a:pt x="1240" y="1757"/>
                  </a:lnTo>
                  <a:lnTo>
                    <a:pt x="1247" y="1749"/>
                  </a:lnTo>
                  <a:lnTo>
                    <a:pt x="1255" y="1742"/>
                  </a:lnTo>
                  <a:lnTo>
                    <a:pt x="1265" y="1733"/>
                  </a:lnTo>
                  <a:lnTo>
                    <a:pt x="1276" y="1725"/>
                  </a:lnTo>
                  <a:lnTo>
                    <a:pt x="1289" y="1719"/>
                  </a:lnTo>
                  <a:lnTo>
                    <a:pt x="1303" y="1712"/>
                  </a:lnTo>
                  <a:lnTo>
                    <a:pt x="1319" y="1705"/>
                  </a:lnTo>
                  <a:lnTo>
                    <a:pt x="1335" y="1699"/>
                  </a:lnTo>
                  <a:lnTo>
                    <a:pt x="1352" y="1693"/>
                  </a:lnTo>
                  <a:lnTo>
                    <a:pt x="1370" y="1689"/>
                  </a:lnTo>
                  <a:lnTo>
                    <a:pt x="1389" y="1685"/>
                  </a:lnTo>
                  <a:lnTo>
                    <a:pt x="1408" y="1681"/>
                  </a:lnTo>
                  <a:lnTo>
                    <a:pt x="1427" y="1679"/>
                  </a:lnTo>
                  <a:lnTo>
                    <a:pt x="1448" y="1678"/>
                  </a:lnTo>
                  <a:lnTo>
                    <a:pt x="1468" y="1677"/>
                  </a:lnTo>
                  <a:lnTo>
                    <a:pt x="1468" y="1677"/>
                  </a:lnTo>
                  <a:lnTo>
                    <a:pt x="1488" y="1678"/>
                  </a:lnTo>
                  <a:lnTo>
                    <a:pt x="1508" y="1679"/>
                  </a:lnTo>
                  <a:lnTo>
                    <a:pt x="1527" y="1681"/>
                  </a:lnTo>
                  <a:lnTo>
                    <a:pt x="1547" y="1685"/>
                  </a:lnTo>
                  <a:lnTo>
                    <a:pt x="1566" y="1689"/>
                  </a:lnTo>
                  <a:lnTo>
                    <a:pt x="1584" y="1693"/>
                  </a:lnTo>
                  <a:lnTo>
                    <a:pt x="1601" y="1699"/>
                  </a:lnTo>
                  <a:lnTo>
                    <a:pt x="1618" y="1705"/>
                  </a:lnTo>
                  <a:lnTo>
                    <a:pt x="1633" y="1712"/>
                  </a:lnTo>
                  <a:lnTo>
                    <a:pt x="1647" y="1719"/>
                  </a:lnTo>
                  <a:lnTo>
                    <a:pt x="1660" y="1726"/>
                  </a:lnTo>
                  <a:lnTo>
                    <a:pt x="1671" y="1733"/>
                  </a:lnTo>
                  <a:lnTo>
                    <a:pt x="1681" y="1742"/>
                  </a:lnTo>
                  <a:lnTo>
                    <a:pt x="1689" y="1749"/>
                  </a:lnTo>
                  <a:lnTo>
                    <a:pt x="1696" y="1757"/>
                  </a:lnTo>
                  <a:lnTo>
                    <a:pt x="1699" y="1766"/>
                  </a:lnTo>
                  <a:lnTo>
                    <a:pt x="1837" y="2144"/>
                  </a:lnTo>
                  <a:lnTo>
                    <a:pt x="1837" y="2144"/>
                  </a:lnTo>
                  <a:lnTo>
                    <a:pt x="1840" y="2156"/>
                  </a:lnTo>
                  <a:lnTo>
                    <a:pt x="1841" y="2168"/>
                  </a:lnTo>
                  <a:lnTo>
                    <a:pt x="1839" y="2179"/>
                  </a:lnTo>
                  <a:lnTo>
                    <a:pt x="1835" y="2190"/>
                  </a:lnTo>
                  <a:lnTo>
                    <a:pt x="1829" y="2200"/>
                  </a:lnTo>
                  <a:lnTo>
                    <a:pt x="1821" y="2209"/>
                  </a:lnTo>
                  <a:lnTo>
                    <a:pt x="1812" y="2216"/>
                  </a:lnTo>
                  <a:lnTo>
                    <a:pt x="1801" y="2221"/>
                  </a:lnTo>
                  <a:lnTo>
                    <a:pt x="1801" y="2221"/>
                  </a:lnTo>
                  <a:close/>
                  <a:moveTo>
                    <a:pt x="2474" y="2238"/>
                  </a:moveTo>
                  <a:lnTo>
                    <a:pt x="2474" y="2238"/>
                  </a:lnTo>
                  <a:lnTo>
                    <a:pt x="2473" y="2248"/>
                  </a:lnTo>
                  <a:lnTo>
                    <a:pt x="2471" y="2256"/>
                  </a:lnTo>
                  <a:lnTo>
                    <a:pt x="2467" y="2264"/>
                  </a:lnTo>
                  <a:lnTo>
                    <a:pt x="2465" y="2271"/>
                  </a:lnTo>
                  <a:lnTo>
                    <a:pt x="2459" y="2280"/>
                  </a:lnTo>
                  <a:lnTo>
                    <a:pt x="2451" y="2289"/>
                  </a:lnTo>
                  <a:lnTo>
                    <a:pt x="2444" y="2299"/>
                  </a:lnTo>
                  <a:lnTo>
                    <a:pt x="2437" y="2310"/>
                  </a:lnTo>
                  <a:lnTo>
                    <a:pt x="2434" y="2317"/>
                  </a:lnTo>
                  <a:lnTo>
                    <a:pt x="2431" y="2324"/>
                  </a:lnTo>
                  <a:lnTo>
                    <a:pt x="2428" y="2333"/>
                  </a:lnTo>
                  <a:lnTo>
                    <a:pt x="2426" y="2344"/>
                  </a:lnTo>
                  <a:lnTo>
                    <a:pt x="2426" y="2344"/>
                  </a:lnTo>
                  <a:lnTo>
                    <a:pt x="2419" y="2382"/>
                  </a:lnTo>
                  <a:lnTo>
                    <a:pt x="2411" y="2426"/>
                  </a:lnTo>
                  <a:lnTo>
                    <a:pt x="2396" y="2523"/>
                  </a:lnTo>
                  <a:lnTo>
                    <a:pt x="2387" y="2574"/>
                  </a:lnTo>
                  <a:lnTo>
                    <a:pt x="2378" y="2621"/>
                  </a:lnTo>
                  <a:lnTo>
                    <a:pt x="2368" y="2665"/>
                  </a:lnTo>
                  <a:lnTo>
                    <a:pt x="2360" y="2703"/>
                  </a:lnTo>
                  <a:lnTo>
                    <a:pt x="2360" y="2703"/>
                  </a:lnTo>
                  <a:lnTo>
                    <a:pt x="2351" y="2730"/>
                  </a:lnTo>
                  <a:lnTo>
                    <a:pt x="2347" y="2739"/>
                  </a:lnTo>
                  <a:lnTo>
                    <a:pt x="2342" y="2746"/>
                  </a:lnTo>
                  <a:lnTo>
                    <a:pt x="2338" y="2750"/>
                  </a:lnTo>
                  <a:lnTo>
                    <a:pt x="2332" y="2753"/>
                  </a:lnTo>
                  <a:lnTo>
                    <a:pt x="2326" y="2754"/>
                  </a:lnTo>
                  <a:lnTo>
                    <a:pt x="2318" y="2755"/>
                  </a:lnTo>
                  <a:lnTo>
                    <a:pt x="2127" y="2755"/>
                  </a:lnTo>
                  <a:lnTo>
                    <a:pt x="2127" y="2755"/>
                  </a:lnTo>
                  <a:lnTo>
                    <a:pt x="2118" y="2754"/>
                  </a:lnTo>
                  <a:lnTo>
                    <a:pt x="2112" y="2753"/>
                  </a:lnTo>
                  <a:lnTo>
                    <a:pt x="2107" y="2750"/>
                  </a:lnTo>
                  <a:lnTo>
                    <a:pt x="2101" y="2746"/>
                  </a:lnTo>
                  <a:lnTo>
                    <a:pt x="2097" y="2739"/>
                  </a:lnTo>
                  <a:lnTo>
                    <a:pt x="2094" y="2730"/>
                  </a:lnTo>
                  <a:lnTo>
                    <a:pt x="2085" y="2703"/>
                  </a:lnTo>
                  <a:lnTo>
                    <a:pt x="2085" y="2703"/>
                  </a:lnTo>
                  <a:lnTo>
                    <a:pt x="2075" y="2665"/>
                  </a:lnTo>
                  <a:lnTo>
                    <a:pt x="2065" y="2621"/>
                  </a:lnTo>
                  <a:lnTo>
                    <a:pt x="2056" y="2574"/>
                  </a:lnTo>
                  <a:lnTo>
                    <a:pt x="2049" y="2523"/>
                  </a:lnTo>
                  <a:lnTo>
                    <a:pt x="2032" y="2426"/>
                  </a:lnTo>
                  <a:lnTo>
                    <a:pt x="2025" y="2382"/>
                  </a:lnTo>
                  <a:lnTo>
                    <a:pt x="2018" y="2344"/>
                  </a:lnTo>
                  <a:lnTo>
                    <a:pt x="2018" y="2344"/>
                  </a:lnTo>
                  <a:lnTo>
                    <a:pt x="2016" y="2333"/>
                  </a:lnTo>
                  <a:lnTo>
                    <a:pt x="2013" y="2324"/>
                  </a:lnTo>
                  <a:lnTo>
                    <a:pt x="2010" y="2317"/>
                  </a:lnTo>
                  <a:lnTo>
                    <a:pt x="2007" y="2310"/>
                  </a:lnTo>
                  <a:lnTo>
                    <a:pt x="2000" y="2299"/>
                  </a:lnTo>
                  <a:lnTo>
                    <a:pt x="1992" y="2289"/>
                  </a:lnTo>
                  <a:lnTo>
                    <a:pt x="1986" y="2280"/>
                  </a:lnTo>
                  <a:lnTo>
                    <a:pt x="1979" y="2271"/>
                  </a:lnTo>
                  <a:lnTo>
                    <a:pt x="1976" y="2264"/>
                  </a:lnTo>
                  <a:lnTo>
                    <a:pt x="1974" y="2256"/>
                  </a:lnTo>
                  <a:lnTo>
                    <a:pt x="1972" y="2248"/>
                  </a:lnTo>
                  <a:lnTo>
                    <a:pt x="1969" y="2238"/>
                  </a:lnTo>
                  <a:lnTo>
                    <a:pt x="1969" y="2238"/>
                  </a:lnTo>
                  <a:lnTo>
                    <a:pt x="1963" y="2190"/>
                  </a:lnTo>
                  <a:lnTo>
                    <a:pt x="1956" y="2144"/>
                  </a:lnTo>
                  <a:lnTo>
                    <a:pt x="1952" y="2100"/>
                  </a:lnTo>
                  <a:lnTo>
                    <a:pt x="1949" y="2058"/>
                  </a:lnTo>
                  <a:lnTo>
                    <a:pt x="1946" y="2019"/>
                  </a:lnTo>
                  <a:lnTo>
                    <a:pt x="1944" y="1981"/>
                  </a:lnTo>
                  <a:lnTo>
                    <a:pt x="1943" y="1915"/>
                  </a:lnTo>
                  <a:lnTo>
                    <a:pt x="1943" y="1861"/>
                  </a:lnTo>
                  <a:lnTo>
                    <a:pt x="1944" y="1820"/>
                  </a:lnTo>
                  <a:lnTo>
                    <a:pt x="1946" y="1786"/>
                  </a:lnTo>
                  <a:lnTo>
                    <a:pt x="1946" y="1786"/>
                  </a:lnTo>
                  <a:lnTo>
                    <a:pt x="1946" y="1780"/>
                  </a:lnTo>
                  <a:lnTo>
                    <a:pt x="1947" y="1775"/>
                  </a:lnTo>
                  <a:lnTo>
                    <a:pt x="1950" y="1769"/>
                  </a:lnTo>
                  <a:lnTo>
                    <a:pt x="1952" y="1764"/>
                  </a:lnTo>
                  <a:lnTo>
                    <a:pt x="1960" y="1753"/>
                  </a:lnTo>
                  <a:lnTo>
                    <a:pt x="1969" y="1743"/>
                  </a:lnTo>
                  <a:lnTo>
                    <a:pt x="1981" y="1734"/>
                  </a:lnTo>
                  <a:lnTo>
                    <a:pt x="1997" y="1725"/>
                  </a:lnTo>
                  <a:lnTo>
                    <a:pt x="2013" y="1716"/>
                  </a:lnTo>
                  <a:lnTo>
                    <a:pt x="2031" y="1709"/>
                  </a:lnTo>
                  <a:lnTo>
                    <a:pt x="2052" y="1702"/>
                  </a:lnTo>
                  <a:lnTo>
                    <a:pt x="2073" y="1696"/>
                  </a:lnTo>
                  <a:lnTo>
                    <a:pt x="2096" y="1690"/>
                  </a:lnTo>
                  <a:lnTo>
                    <a:pt x="2120" y="1686"/>
                  </a:lnTo>
                  <a:lnTo>
                    <a:pt x="2144" y="1682"/>
                  </a:lnTo>
                  <a:lnTo>
                    <a:pt x="2169" y="1679"/>
                  </a:lnTo>
                  <a:lnTo>
                    <a:pt x="2196" y="1678"/>
                  </a:lnTo>
                  <a:lnTo>
                    <a:pt x="2222" y="1677"/>
                  </a:lnTo>
                  <a:lnTo>
                    <a:pt x="2222" y="1677"/>
                  </a:lnTo>
                  <a:lnTo>
                    <a:pt x="2248" y="1678"/>
                  </a:lnTo>
                  <a:lnTo>
                    <a:pt x="2274" y="1679"/>
                  </a:lnTo>
                  <a:lnTo>
                    <a:pt x="2299" y="1682"/>
                  </a:lnTo>
                  <a:lnTo>
                    <a:pt x="2325" y="1686"/>
                  </a:lnTo>
                  <a:lnTo>
                    <a:pt x="2348" y="1690"/>
                  </a:lnTo>
                  <a:lnTo>
                    <a:pt x="2371" y="1696"/>
                  </a:lnTo>
                  <a:lnTo>
                    <a:pt x="2393" y="1702"/>
                  </a:lnTo>
                  <a:lnTo>
                    <a:pt x="2412" y="1709"/>
                  </a:lnTo>
                  <a:lnTo>
                    <a:pt x="2431" y="1716"/>
                  </a:lnTo>
                  <a:lnTo>
                    <a:pt x="2448" y="1725"/>
                  </a:lnTo>
                  <a:lnTo>
                    <a:pt x="2462" y="1734"/>
                  </a:lnTo>
                  <a:lnTo>
                    <a:pt x="2474" y="1743"/>
                  </a:lnTo>
                  <a:lnTo>
                    <a:pt x="2484" y="1753"/>
                  </a:lnTo>
                  <a:lnTo>
                    <a:pt x="2492" y="1764"/>
                  </a:lnTo>
                  <a:lnTo>
                    <a:pt x="2494" y="1769"/>
                  </a:lnTo>
                  <a:lnTo>
                    <a:pt x="2496" y="1775"/>
                  </a:lnTo>
                  <a:lnTo>
                    <a:pt x="2497" y="1780"/>
                  </a:lnTo>
                  <a:lnTo>
                    <a:pt x="2498" y="1786"/>
                  </a:lnTo>
                  <a:lnTo>
                    <a:pt x="2498" y="1786"/>
                  </a:lnTo>
                  <a:lnTo>
                    <a:pt x="2499" y="1820"/>
                  </a:lnTo>
                  <a:lnTo>
                    <a:pt x="2502" y="1861"/>
                  </a:lnTo>
                  <a:lnTo>
                    <a:pt x="2502" y="1915"/>
                  </a:lnTo>
                  <a:lnTo>
                    <a:pt x="2499" y="1981"/>
                  </a:lnTo>
                  <a:lnTo>
                    <a:pt x="2498" y="2019"/>
                  </a:lnTo>
                  <a:lnTo>
                    <a:pt x="2495" y="2058"/>
                  </a:lnTo>
                  <a:lnTo>
                    <a:pt x="2492" y="2100"/>
                  </a:lnTo>
                  <a:lnTo>
                    <a:pt x="2487" y="2144"/>
                  </a:lnTo>
                  <a:lnTo>
                    <a:pt x="2482" y="2190"/>
                  </a:lnTo>
                  <a:lnTo>
                    <a:pt x="2474" y="2238"/>
                  </a:lnTo>
                  <a:lnTo>
                    <a:pt x="2474" y="2238"/>
                  </a:lnTo>
                  <a:close/>
                  <a:moveTo>
                    <a:pt x="2968" y="2414"/>
                  </a:moveTo>
                  <a:lnTo>
                    <a:pt x="2968" y="2414"/>
                  </a:lnTo>
                  <a:lnTo>
                    <a:pt x="2965" y="2426"/>
                  </a:lnTo>
                  <a:lnTo>
                    <a:pt x="2962" y="2434"/>
                  </a:lnTo>
                  <a:lnTo>
                    <a:pt x="2958" y="2442"/>
                  </a:lnTo>
                  <a:lnTo>
                    <a:pt x="2952" y="2448"/>
                  </a:lnTo>
                  <a:lnTo>
                    <a:pt x="2948" y="2453"/>
                  </a:lnTo>
                  <a:lnTo>
                    <a:pt x="2943" y="2461"/>
                  </a:lnTo>
                  <a:lnTo>
                    <a:pt x="2939" y="2471"/>
                  </a:lnTo>
                  <a:lnTo>
                    <a:pt x="2936" y="2484"/>
                  </a:lnTo>
                  <a:lnTo>
                    <a:pt x="2936" y="2484"/>
                  </a:lnTo>
                  <a:lnTo>
                    <a:pt x="2926" y="2538"/>
                  </a:lnTo>
                  <a:lnTo>
                    <a:pt x="2916" y="2603"/>
                  </a:lnTo>
                  <a:lnTo>
                    <a:pt x="2905" y="2666"/>
                  </a:lnTo>
                  <a:lnTo>
                    <a:pt x="2898" y="2696"/>
                  </a:lnTo>
                  <a:lnTo>
                    <a:pt x="2892" y="2720"/>
                  </a:lnTo>
                  <a:lnTo>
                    <a:pt x="2892" y="2720"/>
                  </a:lnTo>
                  <a:lnTo>
                    <a:pt x="2886" y="2738"/>
                  </a:lnTo>
                  <a:lnTo>
                    <a:pt x="2883" y="2744"/>
                  </a:lnTo>
                  <a:lnTo>
                    <a:pt x="2881" y="2749"/>
                  </a:lnTo>
                  <a:lnTo>
                    <a:pt x="2878" y="2752"/>
                  </a:lnTo>
                  <a:lnTo>
                    <a:pt x="2874" y="2753"/>
                  </a:lnTo>
                  <a:lnTo>
                    <a:pt x="2870" y="2754"/>
                  </a:lnTo>
                  <a:lnTo>
                    <a:pt x="2864" y="2755"/>
                  </a:lnTo>
                  <a:lnTo>
                    <a:pt x="2738" y="2755"/>
                  </a:lnTo>
                  <a:lnTo>
                    <a:pt x="2738" y="2755"/>
                  </a:lnTo>
                  <a:lnTo>
                    <a:pt x="2732" y="2754"/>
                  </a:lnTo>
                  <a:lnTo>
                    <a:pt x="2728" y="2753"/>
                  </a:lnTo>
                  <a:lnTo>
                    <a:pt x="2725" y="2752"/>
                  </a:lnTo>
                  <a:lnTo>
                    <a:pt x="2721" y="2749"/>
                  </a:lnTo>
                  <a:lnTo>
                    <a:pt x="2719" y="2744"/>
                  </a:lnTo>
                  <a:lnTo>
                    <a:pt x="2716" y="2738"/>
                  </a:lnTo>
                  <a:lnTo>
                    <a:pt x="2710" y="2720"/>
                  </a:lnTo>
                  <a:lnTo>
                    <a:pt x="2710" y="2720"/>
                  </a:lnTo>
                  <a:lnTo>
                    <a:pt x="2704" y="2696"/>
                  </a:lnTo>
                  <a:lnTo>
                    <a:pt x="2698" y="2666"/>
                  </a:lnTo>
                  <a:lnTo>
                    <a:pt x="2686" y="2603"/>
                  </a:lnTo>
                  <a:lnTo>
                    <a:pt x="2676" y="2538"/>
                  </a:lnTo>
                  <a:lnTo>
                    <a:pt x="2666" y="2484"/>
                  </a:lnTo>
                  <a:lnTo>
                    <a:pt x="2666" y="2484"/>
                  </a:lnTo>
                  <a:lnTo>
                    <a:pt x="2663" y="2471"/>
                  </a:lnTo>
                  <a:lnTo>
                    <a:pt x="2659" y="2461"/>
                  </a:lnTo>
                  <a:lnTo>
                    <a:pt x="2654" y="2453"/>
                  </a:lnTo>
                  <a:lnTo>
                    <a:pt x="2650" y="2448"/>
                  </a:lnTo>
                  <a:lnTo>
                    <a:pt x="2646" y="2442"/>
                  </a:lnTo>
                  <a:lnTo>
                    <a:pt x="2641" y="2434"/>
                  </a:lnTo>
                  <a:lnTo>
                    <a:pt x="2637" y="2426"/>
                  </a:lnTo>
                  <a:lnTo>
                    <a:pt x="2635" y="2414"/>
                  </a:lnTo>
                  <a:lnTo>
                    <a:pt x="2635" y="2414"/>
                  </a:lnTo>
                  <a:lnTo>
                    <a:pt x="2630" y="2382"/>
                  </a:lnTo>
                  <a:lnTo>
                    <a:pt x="2626" y="2352"/>
                  </a:lnTo>
                  <a:lnTo>
                    <a:pt x="2620" y="2295"/>
                  </a:lnTo>
                  <a:lnTo>
                    <a:pt x="2618" y="2244"/>
                  </a:lnTo>
                  <a:lnTo>
                    <a:pt x="2617" y="2200"/>
                  </a:lnTo>
                  <a:lnTo>
                    <a:pt x="2617" y="2164"/>
                  </a:lnTo>
                  <a:lnTo>
                    <a:pt x="2618" y="2138"/>
                  </a:lnTo>
                  <a:lnTo>
                    <a:pt x="2619" y="2114"/>
                  </a:lnTo>
                  <a:lnTo>
                    <a:pt x="2619" y="2114"/>
                  </a:lnTo>
                  <a:lnTo>
                    <a:pt x="2620" y="2107"/>
                  </a:lnTo>
                  <a:lnTo>
                    <a:pt x="2624" y="2100"/>
                  </a:lnTo>
                  <a:lnTo>
                    <a:pt x="2628" y="2094"/>
                  </a:lnTo>
                  <a:lnTo>
                    <a:pt x="2635" y="2087"/>
                  </a:lnTo>
                  <a:lnTo>
                    <a:pt x="2642" y="2080"/>
                  </a:lnTo>
                  <a:lnTo>
                    <a:pt x="2652" y="2075"/>
                  </a:lnTo>
                  <a:lnTo>
                    <a:pt x="2663" y="2069"/>
                  </a:lnTo>
                  <a:lnTo>
                    <a:pt x="2675" y="2064"/>
                  </a:lnTo>
                  <a:lnTo>
                    <a:pt x="2688" y="2060"/>
                  </a:lnTo>
                  <a:lnTo>
                    <a:pt x="2703" y="2055"/>
                  </a:lnTo>
                  <a:lnTo>
                    <a:pt x="2718" y="2052"/>
                  </a:lnTo>
                  <a:lnTo>
                    <a:pt x="2734" y="2049"/>
                  </a:lnTo>
                  <a:lnTo>
                    <a:pt x="2750" y="2046"/>
                  </a:lnTo>
                  <a:lnTo>
                    <a:pt x="2766" y="2044"/>
                  </a:lnTo>
                  <a:lnTo>
                    <a:pt x="2784" y="2043"/>
                  </a:lnTo>
                  <a:lnTo>
                    <a:pt x="2802" y="2043"/>
                  </a:lnTo>
                  <a:lnTo>
                    <a:pt x="2802" y="2043"/>
                  </a:lnTo>
                  <a:lnTo>
                    <a:pt x="2818" y="2043"/>
                  </a:lnTo>
                  <a:lnTo>
                    <a:pt x="2836" y="2044"/>
                  </a:lnTo>
                  <a:lnTo>
                    <a:pt x="2852" y="2046"/>
                  </a:lnTo>
                  <a:lnTo>
                    <a:pt x="2869" y="2049"/>
                  </a:lnTo>
                  <a:lnTo>
                    <a:pt x="2884" y="2052"/>
                  </a:lnTo>
                  <a:lnTo>
                    <a:pt x="2900" y="2055"/>
                  </a:lnTo>
                  <a:lnTo>
                    <a:pt x="2914" y="2060"/>
                  </a:lnTo>
                  <a:lnTo>
                    <a:pt x="2927" y="2064"/>
                  </a:lnTo>
                  <a:lnTo>
                    <a:pt x="2939" y="2069"/>
                  </a:lnTo>
                  <a:lnTo>
                    <a:pt x="2950" y="2075"/>
                  </a:lnTo>
                  <a:lnTo>
                    <a:pt x="2960" y="2080"/>
                  </a:lnTo>
                  <a:lnTo>
                    <a:pt x="2968" y="2087"/>
                  </a:lnTo>
                  <a:lnTo>
                    <a:pt x="2974" y="2094"/>
                  </a:lnTo>
                  <a:lnTo>
                    <a:pt x="2980" y="2100"/>
                  </a:lnTo>
                  <a:lnTo>
                    <a:pt x="2982" y="2107"/>
                  </a:lnTo>
                  <a:lnTo>
                    <a:pt x="2983" y="2114"/>
                  </a:lnTo>
                  <a:lnTo>
                    <a:pt x="2983" y="2114"/>
                  </a:lnTo>
                  <a:lnTo>
                    <a:pt x="2985" y="2138"/>
                  </a:lnTo>
                  <a:lnTo>
                    <a:pt x="2985" y="2164"/>
                  </a:lnTo>
                  <a:lnTo>
                    <a:pt x="2986" y="2200"/>
                  </a:lnTo>
                  <a:lnTo>
                    <a:pt x="2985" y="2244"/>
                  </a:lnTo>
                  <a:lnTo>
                    <a:pt x="2982" y="2295"/>
                  </a:lnTo>
                  <a:lnTo>
                    <a:pt x="2976" y="2352"/>
                  </a:lnTo>
                  <a:lnTo>
                    <a:pt x="2973" y="2382"/>
                  </a:lnTo>
                  <a:lnTo>
                    <a:pt x="2968" y="2414"/>
                  </a:lnTo>
                  <a:lnTo>
                    <a:pt x="2968" y="2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6" name="Freeform 6">
              <a:extLst>
                <a:ext uri="{FF2B5EF4-FFF2-40B4-BE49-F238E27FC236}">
                  <a16:creationId xmlns:a16="http://schemas.microsoft.com/office/drawing/2014/main" id="{07604D4A-C5D4-4A83-A4E5-17E62ABBF47D}"/>
                </a:ext>
              </a:extLst>
            </p:cNvPr>
            <p:cNvSpPr>
              <a:spLocks/>
            </p:cNvSpPr>
            <p:nvPr/>
          </p:nvSpPr>
          <p:spPr bwMode="auto">
            <a:xfrm>
              <a:off x="4863863" y="1838423"/>
              <a:ext cx="96811" cy="121614"/>
            </a:xfrm>
            <a:custGeom>
              <a:avLst/>
              <a:gdLst>
                <a:gd name="T0" fmla="*/ 486 w 486"/>
                <a:gd name="T1" fmla="*/ 608 h 608"/>
                <a:gd name="T2" fmla="*/ 486 w 486"/>
                <a:gd name="T3" fmla="*/ 0 h 608"/>
                <a:gd name="T4" fmla="*/ 0 w 486"/>
                <a:gd name="T5" fmla="*/ 0 h 608"/>
                <a:gd name="T6" fmla="*/ 0 w 486"/>
                <a:gd name="T7" fmla="*/ 148 h 608"/>
                <a:gd name="T8" fmla="*/ 486 w 486"/>
                <a:gd name="T9" fmla="*/ 608 h 608"/>
              </a:gdLst>
              <a:ahLst/>
              <a:cxnLst>
                <a:cxn ang="0">
                  <a:pos x="T0" y="T1"/>
                </a:cxn>
                <a:cxn ang="0">
                  <a:pos x="T2" y="T3"/>
                </a:cxn>
                <a:cxn ang="0">
                  <a:pos x="T4" y="T5"/>
                </a:cxn>
                <a:cxn ang="0">
                  <a:pos x="T6" y="T7"/>
                </a:cxn>
                <a:cxn ang="0">
                  <a:pos x="T8" y="T9"/>
                </a:cxn>
              </a:cxnLst>
              <a:rect l="0" t="0" r="r" b="b"/>
              <a:pathLst>
                <a:path w="486" h="608">
                  <a:moveTo>
                    <a:pt x="486" y="608"/>
                  </a:moveTo>
                  <a:lnTo>
                    <a:pt x="486" y="0"/>
                  </a:lnTo>
                  <a:lnTo>
                    <a:pt x="0" y="0"/>
                  </a:lnTo>
                  <a:lnTo>
                    <a:pt x="0" y="148"/>
                  </a:lnTo>
                  <a:lnTo>
                    <a:pt x="486"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55" name="pole tekstowe 54">
            <a:extLst>
              <a:ext uri="{FF2B5EF4-FFF2-40B4-BE49-F238E27FC236}">
                <a16:creationId xmlns:a16="http://schemas.microsoft.com/office/drawing/2014/main" id="{ED032A98-12EC-4BE9-BD5D-6B427E285D95}"/>
              </a:ext>
            </a:extLst>
          </p:cNvPr>
          <p:cNvSpPr txBox="1"/>
          <p:nvPr/>
        </p:nvSpPr>
        <p:spPr>
          <a:xfrm>
            <a:off x="6186900" y="1275518"/>
            <a:ext cx="1443024" cy="246221"/>
          </a:xfrm>
          <a:prstGeom prst="rect">
            <a:avLst/>
          </a:prstGeom>
          <a:solidFill>
            <a:schemeClr val="bg1"/>
          </a:solidFill>
        </p:spPr>
        <p:txBody>
          <a:bodyPr wrap="none" rtlCol="0">
            <a:spAutoFit/>
          </a:bodyPr>
          <a:lstStyle/>
          <a:p>
            <a:r>
              <a:rPr lang="pl-PL" sz="1000"/>
              <a:t>sytuacja zawodowa</a:t>
            </a:r>
          </a:p>
        </p:txBody>
      </p:sp>
      <p:cxnSp>
        <p:nvCxnSpPr>
          <p:cNvPr id="58" name="Łącznik prosty 57">
            <a:extLst>
              <a:ext uri="{FF2B5EF4-FFF2-40B4-BE49-F238E27FC236}">
                <a16:creationId xmlns:a16="http://schemas.microsoft.com/office/drawing/2014/main" id="{6DD6CB02-D41F-403D-938D-E12BF6B63EA5}"/>
              </a:ext>
            </a:extLst>
          </p:cNvPr>
          <p:cNvCxnSpPr/>
          <p:nvPr/>
        </p:nvCxnSpPr>
        <p:spPr>
          <a:xfrm>
            <a:off x="6241745" y="1555569"/>
            <a:ext cx="1440000" cy="0"/>
          </a:xfrm>
          <a:prstGeom prst="line">
            <a:avLst/>
          </a:prstGeom>
          <a:ln w="3175">
            <a:gradFill flip="none" rotWithShape="1">
              <a:gsLst>
                <a:gs pos="15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6" name="Freeform 86">
            <a:extLst>
              <a:ext uri="{FF2B5EF4-FFF2-40B4-BE49-F238E27FC236}">
                <a16:creationId xmlns:a16="http://schemas.microsoft.com/office/drawing/2014/main" id="{B94D4E04-8D48-47E6-B822-D13CDEF2E7E3}"/>
              </a:ext>
            </a:extLst>
          </p:cNvPr>
          <p:cNvSpPr>
            <a:spLocks/>
          </p:cNvSpPr>
          <p:nvPr/>
        </p:nvSpPr>
        <p:spPr bwMode="auto">
          <a:xfrm>
            <a:off x="7094542" y="4602651"/>
            <a:ext cx="21567" cy="4642"/>
          </a:xfrm>
          <a:custGeom>
            <a:avLst/>
            <a:gdLst>
              <a:gd name="T0" fmla="*/ 0 w 124"/>
              <a:gd name="T1" fmla="*/ 50 h 50"/>
              <a:gd name="T2" fmla="*/ 98 w 124"/>
              <a:gd name="T3" fmla="*/ 50 h 50"/>
              <a:gd name="T4" fmla="*/ 98 w 124"/>
              <a:gd name="T5" fmla="*/ 50 h 50"/>
              <a:gd name="T6" fmla="*/ 104 w 124"/>
              <a:gd name="T7" fmla="*/ 50 h 50"/>
              <a:gd name="T8" fmla="*/ 108 w 124"/>
              <a:gd name="T9" fmla="*/ 47 h 50"/>
              <a:gd name="T10" fmla="*/ 113 w 124"/>
              <a:gd name="T11" fmla="*/ 45 h 50"/>
              <a:gd name="T12" fmla="*/ 116 w 124"/>
              <a:gd name="T13" fmla="*/ 42 h 50"/>
              <a:gd name="T14" fmla="*/ 119 w 124"/>
              <a:gd name="T15" fmla="*/ 38 h 50"/>
              <a:gd name="T16" fmla="*/ 121 w 124"/>
              <a:gd name="T17" fmla="*/ 34 h 50"/>
              <a:gd name="T18" fmla="*/ 122 w 124"/>
              <a:gd name="T19" fmla="*/ 30 h 50"/>
              <a:gd name="T20" fmla="*/ 124 w 124"/>
              <a:gd name="T21" fmla="*/ 24 h 50"/>
              <a:gd name="T22" fmla="*/ 124 w 124"/>
              <a:gd name="T23" fmla="*/ 24 h 50"/>
              <a:gd name="T24" fmla="*/ 122 w 124"/>
              <a:gd name="T25" fmla="*/ 20 h 50"/>
              <a:gd name="T26" fmla="*/ 121 w 124"/>
              <a:gd name="T27" fmla="*/ 15 h 50"/>
              <a:gd name="T28" fmla="*/ 119 w 124"/>
              <a:gd name="T29" fmla="*/ 11 h 50"/>
              <a:gd name="T30" fmla="*/ 116 w 124"/>
              <a:gd name="T31" fmla="*/ 6 h 50"/>
              <a:gd name="T32" fmla="*/ 113 w 124"/>
              <a:gd name="T33" fmla="*/ 4 h 50"/>
              <a:gd name="T34" fmla="*/ 108 w 124"/>
              <a:gd name="T35" fmla="*/ 2 h 50"/>
              <a:gd name="T36" fmla="*/ 104 w 124"/>
              <a:gd name="T37" fmla="*/ 0 h 50"/>
              <a:gd name="T38" fmla="*/ 98 w 124"/>
              <a:gd name="T39" fmla="*/ 0 h 50"/>
              <a:gd name="T40" fmla="*/ 0 w 124"/>
              <a:gd name="T41" fmla="*/ 0 h 50"/>
              <a:gd name="T42" fmla="*/ 0 w 124"/>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0">
                <a:moveTo>
                  <a:pt x="0" y="50"/>
                </a:moveTo>
                <a:lnTo>
                  <a:pt x="98" y="50"/>
                </a:lnTo>
                <a:lnTo>
                  <a:pt x="98" y="50"/>
                </a:lnTo>
                <a:lnTo>
                  <a:pt x="104" y="50"/>
                </a:lnTo>
                <a:lnTo>
                  <a:pt x="108" y="47"/>
                </a:lnTo>
                <a:lnTo>
                  <a:pt x="113" y="45"/>
                </a:lnTo>
                <a:lnTo>
                  <a:pt x="116" y="42"/>
                </a:lnTo>
                <a:lnTo>
                  <a:pt x="119" y="38"/>
                </a:lnTo>
                <a:lnTo>
                  <a:pt x="121" y="34"/>
                </a:lnTo>
                <a:lnTo>
                  <a:pt x="122" y="30"/>
                </a:lnTo>
                <a:lnTo>
                  <a:pt x="124" y="24"/>
                </a:lnTo>
                <a:lnTo>
                  <a:pt x="124" y="24"/>
                </a:lnTo>
                <a:lnTo>
                  <a:pt x="122" y="20"/>
                </a:lnTo>
                <a:lnTo>
                  <a:pt x="121" y="15"/>
                </a:lnTo>
                <a:lnTo>
                  <a:pt x="119" y="11"/>
                </a:lnTo>
                <a:lnTo>
                  <a:pt x="116" y="6"/>
                </a:lnTo>
                <a:lnTo>
                  <a:pt x="113" y="4"/>
                </a:lnTo>
                <a:lnTo>
                  <a:pt x="108" y="2"/>
                </a:lnTo>
                <a:lnTo>
                  <a:pt x="104" y="0"/>
                </a:lnTo>
                <a:lnTo>
                  <a:pt x="98" y="0"/>
                </a:lnTo>
                <a:lnTo>
                  <a:pt x="0" y="0"/>
                </a:lnTo>
                <a:lnTo>
                  <a:pt x="0" y="5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sz="2400"/>
          </a:p>
        </p:txBody>
      </p:sp>
      <p:grpSp>
        <p:nvGrpSpPr>
          <p:cNvPr id="2" name="Grupa 1">
            <a:extLst>
              <a:ext uri="{FF2B5EF4-FFF2-40B4-BE49-F238E27FC236}">
                <a16:creationId xmlns:a16="http://schemas.microsoft.com/office/drawing/2014/main" id="{330C3EC0-46F7-44D0-B059-41C2C0BE0C6E}"/>
              </a:ext>
            </a:extLst>
          </p:cNvPr>
          <p:cNvGrpSpPr/>
          <p:nvPr/>
        </p:nvGrpSpPr>
        <p:grpSpPr>
          <a:xfrm>
            <a:off x="6977453" y="2286591"/>
            <a:ext cx="284805" cy="323493"/>
            <a:chOff x="8001129" y="3982537"/>
            <a:chExt cx="284805" cy="323493"/>
          </a:xfrm>
        </p:grpSpPr>
        <p:sp>
          <p:nvSpPr>
            <p:cNvPr id="67" name="Freeform 167">
              <a:extLst>
                <a:ext uri="{FF2B5EF4-FFF2-40B4-BE49-F238E27FC236}">
                  <a16:creationId xmlns:a16="http://schemas.microsoft.com/office/drawing/2014/main" id="{F93A1C91-2A58-435B-9DAE-CBAA64A372ED}"/>
                </a:ext>
              </a:extLst>
            </p:cNvPr>
            <p:cNvSpPr>
              <a:spLocks noEditPoints="1"/>
            </p:cNvSpPr>
            <p:nvPr/>
          </p:nvSpPr>
          <p:spPr bwMode="auto">
            <a:xfrm>
              <a:off x="8001129" y="3982537"/>
              <a:ext cx="187675" cy="323493"/>
            </a:xfrm>
            <a:custGeom>
              <a:avLst/>
              <a:gdLst>
                <a:gd name="T0" fmla="*/ 522 w 1600"/>
                <a:gd name="T1" fmla="*/ 670 h 2747"/>
                <a:gd name="T2" fmla="*/ 417 w 1600"/>
                <a:gd name="T3" fmla="*/ 623 h 2747"/>
                <a:gd name="T4" fmla="*/ 335 w 1600"/>
                <a:gd name="T5" fmla="*/ 544 h 2747"/>
                <a:gd name="T6" fmla="*/ 283 w 1600"/>
                <a:gd name="T7" fmla="*/ 441 h 2747"/>
                <a:gd name="T8" fmla="*/ 268 w 1600"/>
                <a:gd name="T9" fmla="*/ 341 h 2747"/>
                <a:gd name="T10" fmla="*/ 288 w 1600"/>
                <a:gd name="T11" fmla="*/ 223 h 2747"/>
                <a:gd name="T12" fmla="*/ 345 w 1600"/>
                <a:gd name="T13" fmla="*/ 123 h 2747"/>
                <a:gd name="T14" fmla="*/ 431 w 1600"/>
                <a:gd name="T15" fmla="*/ 50 h 2747"/>
                <a:gd name="T16" fmla="*/ 538 w 1600"/>
                <a:gd name="T17" fmla="*/ 8 h 2747"/>
                <a:gd name="T18" fmla="*/ 642 w 1600"/>
                <a:gd name="T19" fmla="*/ 2 h 2747"/>
                <a:gd name="T20" fmla="*/ 755 w 1600"/>
                <a:gd name="T21" fmla="*/ 34 h 2747"/>
                <a:gd name="T22" fmla="*/ 848 w 1600"/>
                <a:gd name="T23" fmla="*/ 100 h 2747"/>
                <a:gd name="T24" fmla="*/ 914 w 1600"/>
                <a:gd name="T25" fmla="*/ 193 h 2747"/>
                <a:gd name="T26" fmla="*/ 946 w 1600"/>
                <a:gd name="T27" fmla="*/ 305 h 2747"/>
                <a:gd name="T28" fmla="*/ 941 w 1600"/>
                <a:gd name="T29" fmla="*/ 409 h 2747"/>
                <a:gd name="T30" fmla="*/ 898 w 1600"/>
                <a:gd name="T31" fmla="*/ 517 h 2747"/>
                <a:gd name="T32" fmla="*/ 824 w 1600"/>
                <a:gd name="T33" fmla="*/ 602 h 2747"/>
                <a:gd name="T34" fmla="*/ 724 w 1600"/>
                <a:gd name="T35" fmla="*/ 660 h 2747"/>
                <a:gd name="T36" fmla="*/ 607 w 1600"/>
                <a:gd name="T37" fmla="*/ 680 h 2747"/>
                <a:gd name="T38" fmla="*/ 834 w 1600"/>
                <a:gd name="T39" fmla="*/ 2518 h 2747"/>
                <a:gd name="T40" fmla="*/ 705 w 1600"/>
                <a:gd name="T41" fmla="*/ 2472 h 2747"/>
                <a:gd name="T42" fmla="*/ 920 w 1600"/>
                <a:gd name="T43" fmla="*/ 1387 h 2747"/>
                <a:gd name="T44" fmla="*/ 1517 w 1600"/>
                <a:gd name="T45" fmla="*/ 1546 h 2747"/>
                <a:gd name="T46" fmla="*/ 1584 w 1600"/>
                <a:gd name="T47" fmla="*/ 1486 h 2747"/>
                <a:gd name="T48" fmla="*/ 1600 w 1600"/>
                <a:gd name="T49" fmla="*/ 1408 h 2747"/>
                <a:gd name="T50" fmla="*/ 1560 w 1600"/>
                <a:gd name="T51" fmla="*/ 1326 h 2747"/>
                <a:gd name="T52" fmla="*/ 1478 w 1600"/>
                <a:gd name="T53" fmla="*/ 1287 h 2747"/>
                <a:gd name="T54" fmla="*/ 922 w 1600"/>
                <a:gd name="T55" fmla="*/ 943 h 2747"/>
                <a:gd name="T56" fmla="*/ 826 w 1600"/>
                <a:gd name="T57" fmla="*/ 853 h 2747"/>
                <a:gd name="T58" fmla="*/ 673 w 1600"/>
                <a:gd name="T59" fmla="*/ 809 h 2747"/>
                <a:gd name="T60" fmla="*/ 477 w 1600"/>
                <a:gd name="T61" fmla="*/ 820 h 2747"/>
                <a:gd name="T62" fmla="*/ 333 w 1600"/>
                <a:gd name="T63" fmla="*/ 891 h 2747"/>
                <a:gd name="T64" fmla="*/ 303 w 1600"/>
                <a:gd name="T65" fmla="*/ 1991 h 2747"/>
                <a:gd name="T66" fmla="*/ 183 w 1600"/>
                <a:gd name="T67" fmla="*/ 1218 h 2747"/>
                <a:gd name="T68" fmla="*/ 154 w 1600"/>
                <a:gd name="T69" fmla="*/ 1163 h 2747"/>
                <a:gd name="T70" fmla="*/ 98 w 1600"/>
                <a:gd name="T71" fmla="*/ 1138 h 2747"/>
                <a:gd name="T72" fmla="*/ 44 w 1600"/>
                <a:gd name="T73" fmla="*/ 1151 h 2747"/>
                <a:gd name="T74" fmla="*/ 5 w 1600"/>
                <a:gd name="T75" fmla="*/ 1197 h 2747"/>
                <a:gd name="T76" fmla="*/ 102 w 1600"/>
                <a:gd name="T77" fmla="*/ 1975 h 2747"/>
                <a:gd name="T78" fmla="*/ 154 w 1600"/>
                <a:gd name="T79" fmla="*/ 2105 h 2747"/>
                <a:gd name="T80" fmla="*/ 275 w 1600"/>
                <a:gd name="T81" fmla="*/ 2176 h 2747"/>
                <a:gd name="T82" fmla="*/ 491 w 1600"/>
                <a:gd name="T83" fmla="*/ 2472 h 2747"/>
                <a:gd name="T84" fmla="*/ 362 w 1600"/>
                <a:gd name="T85" fmla="*/ 2518 h 2747"/>
                <a:gd name="T86" fmla="*/ 275 w 1600"/>
                <a:gd name="T87" fmla="*/ 2503 h 2747"/>
                <a:gd name="T88" fmla="*/ 206 w 1600"/>
                <a:gd name="T89" fmla="*/ 2545 h 2747"/>
                <a:gd name="T90" fmla="*/ 178 w 1600"/>
                <a:gd name="T91" fmla="*/ 2624 h 2747"/>
                <a:gd name="T92" fmla="*/ 199 w 1600"/>
                <a:gd name="T93" fmla="*/ 2692 h 2747"/>
                <a:gd name="T94" fmla="*/ 263 w 1600"/>
                <a:gd name="T95" fmla="*/ 2741 h 2747"/>
                <a:gd name="T96" fmla="*/ 337 w 1600"/>
                <a:gd name="T97" fmla="*/ 2741 h 2747"/>
                <a:gd name="T98" fmla="*/ 402 w 1600"/>
                <a:gd name="T99" fmla="*/ 2694 h 2747"/>
                <a:gd name="T100" fmla="*/ 424 w 1600"/>
                <a:gd name="T101" fmla="*/ 2624 h 2747"/>
                <a:gd name="T102" fmla="*/ 574 w 1600"/>
                <a:gd name="T103" fmla="*/ 2583 h 2747"/>
                <a:gd name="T104" fmla="*/ 710 w 1600"/>
                <a:gd name="T105" fmla="*/ 2600 h 2747"/>
                <a:gd name="T106" fmla="*/ 777 w 1600"/>
                <a:gd name="T107" fmla="*/ 2661 h 2747"/>
                <a:gd name="T108" fmla="*/ 826 w 1600"/>
                <a:gd name="T109" fmla="*/ 2726 h 2747"/>
                <a:gd name="T110" fmla="*/ 895 w 1600"/>
                <a:gd name="T111" fmla="*/ 2747 h 2747"/>
                <a:gd name="T112" fmla="*/ 973 w 1600"/>
                <a:gd name="T113" fmla="*/ 2718 h 2747"/>
                <a:gd name="T114" fmla="*/ 1015 w 1600"/>
                <a:gd name="T115" fmla="*/ 2649 h 2747"/>
                <a:gd name="T116" fmla="*/ 1008 w 1600"/>
                <a:gd name="T117" fmla="*/ 2576 h 2747"/>
                <a:gd name="T118" fmla="*/ 954 w 1600"/>
                <a:gd name="T119" fmla="*/ 251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0" h="2747">
                  <a:moveTo>
                    <a:pt x="607" y="680"/>
                  </a:moveTo>
                  <a:lnTo>
                    <a:pt x="607" y="680"/>
                  </a:lnTo>
                  <a:lnTo>
                    <a:pt x="590" y="680"/>
                  </a:lnTo>
                  <a:lnTo>
                    <a:pt x="573" y="678"/>
                  </a:lnTo>
                  <a:lnTo>
                    <a:pt x="556" y="676"/>
                  </a:lnTo>
                  <a:lnTo>
                    <a:pt x="538" y="674"/>
                  </a:lnTo>
                  <a:lnTo>
                    <a:pt x="522" y="670"/>
                  </a:lnTo>
                  <a:lnTo>
                    <a:pt x="506" y="665"/>
                  </a:lnTo>
                  <a:lnTo>
                    <a:pt x="491" y="660"/>
                  </a:lnTo>
                  <a:lnTo>
                    <a:pt x="474" y="653"/>
                  </a:lnTo>
                  <a:lnTo>
                    <a:pt x="460" y="647"/>
                  </a:lnTo>
                  <a:lnTo>
                    <a:pt x="445" y="639"/>
                  </a:lnTo>
                  <a:lnTo>
                    <a:pt x="431" y="632"/>
                  </a:lnTo>
                  <a:lnTo>
                    <a:pt x="417" y="623"/>
                  </a:lnTo>
                  <a:lnTo>
                    <a:pt x="404" y="613"/>
                  </a:lnTo>
                  <a:lnTo>
                    <a:pt x="391" y="602"/>
                  </a:lnTo>
                  <a:lnTo>
                    <a:pt x="378" y="593"/>
                  </a:lnTo>
                  <a:lnTo>
                    <a:pt x="367" y="581"/>
                  </a:lnTo>
                  <a:lnTo>
                    <a:pt x="355" y="569"/>
                  </a:lnTo>
                  <a:lnTo>
                    <a:pt x="345" y="557"/>
                  </a:lnTo>
                  <a:lnTo>
                    <a:pt x="335" y="544"/>
                  </a:lnTo>
                  <a:lnTo>
                    <a:pt x="325" y="531"/>
                  </a:lnTo>
                  <a:lnTo>
                    <a:pt x="316" y="517"/>
                  </a:lnTo>
                  <a:lnTo>
                    <a:pt x="308" y="503"/>
                  </a:lnTo>
                  <a:lnTo>
                    <a:pt x="301" y="488"/>
                  </a:lnTo>
                  <a:lnTo>
                    <a:pt x="294" y="473"/>
                  </a:lnTo>
                  <a:lnTo>
                    <a:pt x="288" y="458"/>
                  </a:lnTo>
                  <a:lnTo>
                    <a:pt x="283" y="441"/>
                  </a:lnTo>
                  <a:lnTo>
                    <a:pt x="278" y="425"/>
                  </a:lnTo>
                  <a:lnTo>
                    <a:pt x="274" y="409"/>
                  </a:lnTo>
                  <a:lnTo>
                    <a:pt x="271" y="393"/>
                  </a:lnTo>
                  <a:lnTo>
                    <a:pt x="269" y="375"/>
                  </a:lnTo>
                  <a:lnTo>
                    <a:pt x="268" y="358"/>
                  </a:lnTo>
                  <a:lnTo>
                    <a:pt x="268" y="341"/>
                  </a:lnTo>
                  <a:lnTo>
                    <a:pt x="268" y="341"/>
                  </a:lnTo>
                  <a:lnTo>
                    <a:pt x="268" y="322"/>
                  </a:lnTo>
                  <a:lnTo>
                    <a:pt x="269" y="305"/>
                  </a:lnTo>
                  <a:lnTo>
                    <a:pt x="271" y="289"/>
                  </a:lnTo>
                  <a:lnTo>
                    <a:pt x="274" y="272"/>
                  </a:lnTo>
                  <a:lnTo>
                    <a:pt x="278" y="255"/>
                  </a:lnTo>
                  <a:lnTo>
                    <a:pt x="283" y="239"/>
                  </a:lnTo>
                  <a:lnTo>
                    <a:pt x="288" y="223"/>
                  </a:lnTo>
                  <a:lnTo>
                    <a:pt x="294" y="208"/>
                  </a:lnTo>
                  <a:lnTo>
                    <a:pt x="301" y="193"/>
                  </a:lnTo>
                  <a:lnTo>
                    <a:pt x="308" y="179"/>
                  </a:lnTo>
                  <a:lnTo>
                    <a:pt x="316" y="164"/>
                  </a:lnTo>
                  <a:lnTo>
                    <a:pt x="325" y="151"/>
                  </a:lnTo>
                  <a:lnTo>
                    <a:pt x="335" y="136"/>
                  </a:lnTo>
                  <a:lnTo>
                    <a:pt x="345" y="123"/>
                  </a:lnTo>
                  <a:lnTo>
                    <a:pt x="355" y="112"/>
                  </a:lnTo>
                  <a:lnTo>
                    <a:pt x="367" y="100"/>
                  </a:lnTo>
                  <a:lnTo>
                    <a:pt x="378" y="89"/>
                  </a:lnTo>
                  <a:lnTo>
                    <a:pt x="391" y="78"/>
                  </a:lnTo>
                  <a:lnTo>
                    <a:pt x="404" y="68"/>
                  </a:lnTo>
                  <a:lnTo>
                    <a:pt x="417" y="59"/>
                  </a:lnTo>
                  <a:lnTo>
                    <a:pt x="431" y="50"/>
                  </a:lnTo>
                  <a:lnTo>
                    <a:pt x="445" y="41"/>
                  </a:lnTo>
                  <a:lnTo>
                    <a:pt x="460" y="34"/>
                  </a:lnTo>
                  <a:lnTo>
                    <a:pt x="474" y="27"/>
                  </a:lnTo>
                  <a:lnTo>
                    <a:pt x="491" y="21"/>
                  </a:lnTo>
                  <a:lnTo>
                    <a:pt x="506" y="16"/>
                  </a:lnTo>
                  <a:lnTo>
                    <a:pt x="522" y="11"/>
                  </a:lnTo>
                  <a:lnTo>
                    <a:pt x="538" y="8"/>
                  </a:lnTo>
                  <a:lnTo>
                    <a:pt x="556" y="5"/>
                  </a:lnTo>
                  <a:lnTo>
                    <a:pt x="573" y="2"/>
                  </a:lnTo>
                  <a:lnTo>
                    <a:pt x="590" y="1"/>
                  </a:lnTo>
                  <a:lnTo>
                    <a:pt x="607" y="0"/>
                  </a:lnTo>
                  <a:lnTo>
                    <a:pt x="607" y="0"/>
                  </a:lnTo>
                  <a:lnTo>
                    <a:pt x="625" y="1"/>
                  </a:lnTo>
                  <a:lnTo>
                    <a:pt x="642" y="2"/>
                  </a:lnTo>
                  <a:lnTo>
                    <a:pt x="659" y="5"/>
                  </a:lnTo>
                  <a:lnTo>
                    <a:pt x="676" y="8"/>
                  </a:lnTo>
                  <a:lnTo>
                    <a:pt x="692" y="11"/>
                  </a:lnTo>
                  <a:lnTo>
                    <a:pt x="708" y="16"/>
                  </a:lnTo>
                  <a:lnTo>
                    <a:pt x="724" y="21"/>
                  </a:lnTo>
                  <a:lnTo>
                    <a:pt x="739" y="27"/>
                  </a:lnTo>
                  <a:lnTo>
                    <a:pt x="755" y="34"/>
                  </a:lnTo>
                  <a:lnTo>
                    <a:pt x="770" y="41"/>
                  </a:lnTo>
                  <a:lnTo>
                    <a:pt x="784" y="50"/>
                  </a:lnTo>
                  <a:lnTo>
                    <a:pt x="798" y="59"/>
                  </a:lnTo>
                  <a:lnTo>
                    <a:pt x="811" y="68"/>
                  </a:lnTo>
                  <a:lnTo>
                    <a:pt x="824" y="78"/>
                  </a:lnTo>
                  <a:lnTo>
                    <a:pt x="836" y="89"/>
                  </a:lnTo>
                  <a:lnTo>
                    <a:pt x="848" y="100"/>
                  </a:lnTo>
                  <a:lnTo>
                    <a:pt x="860" y="112"/>
                  </a:lnTo>
                  <a:lnTo>
                    <a:pt x="869" y="123"/>
                  </a:lnTo>
                  <a:lnTo>
                    <a:pt x="880" y="136"/>
                  </a:lnTo>
                  <a:lnTo>
                    <a:pt x="890" y="151"/>
                  </a:lnTo>
                  <a:lnTo>
                    <a:pt x="898" y="164"/>
                  </a:lnTo>
                  <a:lnTo>
                    <a:pt x="906" y="179"/>
                  </a:lnTo>
                  <a:lnTo>
                    <a:pt x="914" y="193"/>
                  </a:lnTo>
                  <a:lnTo>
                    <a:pt x="921" y="208"/>
                  </a:lnTo>
                  <a:lnTo>
                    <a:pt x="927" y="223"/>
                  </a:lnTo>
                  <a:lnTo>
                    <a:pt x="932" y="239"/>
                  </a:lnTo>
                  <a:lnTo>
                    <a:pt x="936" y="255"/>
                  </a:lnTo>
                  <a:lnTo>
                    <a:pt x="941" y="272"/>
                  </a:lnTo>
                  <a:lnTo>
                    <a:pt x="944" y="289"/>
                  </a:lnTo>
                  <a:lnTo>
                    <a:pt x="946" y="305"/>
                  </a:lnTo>
                  <a:lnTo>
                    <a:pt x="947" y="322"/>
                  </a:lnTo>
                  <a:lnTo>
                    <a:pt x="947" y="341"/>
                  </a:lnTo>
                  <a:lnTo>
                    <a:pt x="947" y="341"/>
                  </a:lnTo>
                  <a:lnTo>
                    <a:pt x="947" y="358"/>
                  </a:lnTo>
                  <a:lnTo>
                    <a:pt x="946" y="375"/>
                  </a:lnTo>
                  <a:lnTo>
                    <a:pt x="944" y="393"/>
                  </a:lnTo>
                  <a:lnTo>
                    <a:pt x="941" y="409"/>
                  </a:lnTo>
                  <a:lnTo>
                    <a:pt x="936" y="425"/>
                  </a:lnTo>
                  <a:lnTo>
                    <a:pt x="932" y="441"/>
                  </a:lnTo>
                  <a:lnTo>
                    <a:pt x="927" y="458"/>
                  </a:lnTo>
                  <a:lnTo>
                    <a:pt x="921" y="473"/>
                  </a:lnTo>
                  <a:lnTo>
                    <a:pt x="914" y="488"/>
                  </a:lnTo>
                  <a:lnTo>
                    <a:pt x="906" y="503"/>
                  </a:lnTo>
                  <a:lnTo>
                    <a:pt x="898" y="517"/>
                  </a:lnTo>
                  <a:lnTo>
                    <a:pt x="890" y="531"/>
                  </a:lnTo>
                  <a:lnTo>
                    <a:pt x="880" y="544"/>
                  </a:lnTo>
                  <a:lnTo>
                    <a:pt x="869" y="557"/>
                  </a:lnTo>
                  <a:lnTo>
                    <a:pt x="860" y="569"/>
                  </a:lnTo>
                  <a:lnTo>
                    <a:pt x="848" y="581"/>
                  </a:lnTo>
                  <a:lnTo>
                    <a:pt x="836" y="593"/>
                  </a:lnTo>
                  <a:lnTo>
                    <a:pt x="824" y="602"/>
                  </a:lnTo>
                  <a:lnTo>
                    <a:pt x="811" y="613"/>
                  </a:lnTo>
                  <a:lnTo>
                    <a:pt x="798" y="623"/>
                  </a:lnTo>
                  <a:lnTo>
                    <a:pt x="784" y="632"/>
                  </a:lnTo>
                  <a:lnTo>
                    <a:pt x="770" y="639"/>
                  </a:lnTo>
                  <a:lnTo>
                    <a:pt x="755" y="647"/>
                  </a:lnTo>
                  <a:lnTo>
                    <a:pt x="739" y="653"/>
                  </a:lnTo>
                  <a:lnTo>
                    <a:pt x="724" y="660"/>
                  </a:lnTo>
                  <a:lnTo>
                    <a:pt x="708" y="665"/>
                  </a:lnTo>
                  <a:lnTo>
                    <a:pt x="692" y="670"/>
                  </a:lnTo>
                  <a:lnTo>
                    <a:pt x="676" y="674"/>
                  </a:lnTo>
                  <a:lnTo>
                    <a:pt x="659" y="676"/>
                  </a:lnTo>
                  <a:lnTo>
                    <a:pt x="642" y="678"/>
                  </a:lnTo>
                  <a:lnTo>
                    <a:pt x="625" y="680"/>
                  </a:lnTo>
                  <a:lnTo>
                    <a:pt x="607" y="680"/>
                  </a:lnTo>
                  <a:lnTo>
                    <a:pt x="607" y="680"/>
                  </a:lnTo>
                  <a:close/>
                  <a:moveTo>
                    <a:pt x="895" y="2501"/>
                  </a:moveTo>
                  <a:lnTo>
                    <a:pt x="895" y="2501"/>
                  </a:lnTo>
                  <a:lnTo>
                    <a:pt x="878" y="2502"/>
                  </a:lnTo>
                  <a:lnTo>
                    <a:pt x="863" y="2505"/>
                  </a:lnTo>
                  <a:lnTo>
                    <a:pt x="848" y="2511"/>
                  </a:lnTo>
                  <a:lnTo>
                    <a:pt x="834" y="2518"/>
                  </a:lnTo>
                  <a:lnTo>
                    <a:pt x="834" y="2518"/>
                  </a:lnTo>
                  <a:lnTo>
                    <a:pt x="813" y="2508"/>
                  </a:lnTo>
                  <a:lnTo>
                    <a:pt x="792" y="2499"/>
                  </a:lnTo>
                  <a:lnTo>
                    <a:pt x="771" y="2490"/>
                  </a:lnTo>
                  <a:lnTo>
                    <a:pt x="749" y="2484"/>
                  </a:lnTo>
                  <a:lnTo>
                    <a:pt x="728" y="2477"/>
                  </a:lnTo>
                  <a:lnTo>
                    <a:pt x="705" y="2472"/>
                  </a:lnTo>
                  <a:lnTo>
                    <a:pt x="682" y="2468"/>
                  </a:lnTo>
                  <a:lnTo>
                    <a:pt x="659" y="2464"/>
                  </a:lnTo>
                  <a:lnTo>
                    <a:pt x="659" y="2179"/>
                  </a:lnTo>
                  <a:lnTo>
                    <a:pt x="1021" y="2179"/>
                  </a:lnTo>
                  <a:lnTo>
                    <a:pt x="1021" y="1729"/>
                  </a:lnTo>
                  <a:lnTo>
                    <a:pt x="920" y="1728"/>
                  </a:lnTo>
                  <a:lnTo>
                    <a:pt x="920" y="1387"/>
                  </a:lnTo>
                  <a:lnTo>
                    <a:pt x="1049" y="1557"/>
                  </a:lnTo>
                  <a:lnTo>
                    <a:pt x="1465" y="1557"/>
                  </a:lnTo>
                  <a:lnTo>
                    <a:pt x="1465" y="1557"/>
                  </a:lnTo>
                  <a:lnTo>
                    <a:pt x="1478" y="1556"/>
                  </a:lnTo>
                  <a:lnTo>
                    <a:pt x="1492" y="1555"/>
                  </a:lnTo>
                  <a:lnTo>
                    <a:pt x="1505" y="1551"/>
                  </a:lnTo>
                  <a:lnTo>
                    <a:pt x="1517" y="1546"/>
                  </a:lnTo>
                  <a:lnTo>
                    <a:pt x="1529" y="1541"/>
                  </a:lnTo>
                  <a:lnTo>
                    <a:pt x="1541" y="1534"/>
                  </a:lnTo>
                  <a:lnTo>
                    <a:pt x="1551" y="1526"/>
                  </a:lnTo>
                  <a:lnTo>
                    <a:pt x="1560" y="1517"/>
                  </a:lnTo>
                  <a:lnTo>
                    <a:pt x="1569" y="1507"/>
                  </a:lnTo>
                  <a:lnTo>
                    <a:pt x="1578" y="1498"/>
                  </a:lnTo>
                  <a:lnTo>
                    <a:pt x="1584" y="1486"/>
                  </a:lnTo>
                  <a:lnTo>
                    <a:pt x="1590" y="1474"/>
                  </a:lnTo>
                  <a:lnTo>
                    <a:pt x="1595" y="1462"/>
                  </a:lnTo>
                  <a:lnTo>
                    <a:pt x="1598" y="1449"/>
                  </a:lnTo>
                  <a:lnTo>
                    <a:pt x="1600" y="1435"/>
                  </a:lnTo>
                  <a:lnTo>
                    <a:pt x="1600" y="1422"/>
                  </a:lnTo>
                  <a:lnTo>
                    <a:pt x="1600" y="1422"/>
                  </a:lnTo>
                  <a:lnTo>
                    <a:pt x="1600" y="1408"/>
                  </a:lnTo>
                  <a:lnTo>
                    <a:pt x="1598" y="1394"/>
                  </a:lnTo>
                  <a:lnTo>
                    <a:pt x="1595" y="1381"/>
                  </a:lnTo>
                  <a:lnTo>
                    <a:pt x="1590" y="1369"/>
                  </a:lnTo>
                  <a:lnTo>
                    <a:pt x="1584" y="1357"/>
                  </a:lnTo>
                  <a:lnTo>
                    <a:pt x="1578" y="1345"/>
                  </a:lnTo>
                  <a:lnTo>
                    <a:pt x="1569" y="1336"/>
                  </a:lnTo>
                  <a:lnTo>
                    <a:pt x="1560" y="1326"/>
                  </a:lnTo>
                  <a:lnTo>
                    <a:pt x="1551" y="1317"/>
                  </a:lnTo>
                  <a:lnTo>
                    <a:pt x="1541" y="1309"/>
                  </a:lnTo>
                  <a:lnTo>
                    <a:pt x="1529" y="1302"/>
                  </a:lnTo>
                  <a:lnTo>
                    <a:pt x="1517" y="1297"/>
                  </a:lnTo>
                  <a:lnTo>
                    <a:pt x="1505" y="1292"/>
                  </a:lnTo>
                  <a:lnTo>
                    <a:pt x="1492" y="1289"/>
                  </a:lnTo>
                  <a:lnTo>
                    <a:pt x="1478" y="1287"/>
                  </a:lnTo>
                  <a:lnTo>
                    <a:pt x="1465" y="1286"/>
                  </a:lnTo>
                  <a:lnTo>
                    <a:pt x="1465" y="1286"/>
                  </a:lnTo>
                  <a:lnTo>
                    <a:pt x="1184" y="1286"/>
                  </a:lnTo>
                  <a:lnTo>
                    <a:pt x="1184" y="1286"/>
                  </a:lnTo>
                  <a:lnTo>
                    <a:pt x="1054" y="1116"/>
                  </a:lnTo>
                  <a:lnTo>
                    <a:pt x="922" y="943"/>
                  </a:lnTo>
                  <a:lnTo>
                    <a:pt x="922" y="943"/>
                  </a:lnTo>
                  <a:lnTo>
                    <a:pt x="910" y="928"/>
                  </a:lnTo>
                  <a:lnTo>
                    <a:pt x="898" y="914"/>
                  </a:lnTo>
                  <a:lnTo>
                    <a:pt x="885" y="900"/>
                  </a:lnTo>
                  <a:lnTo>
                    <a:pt x="872" y="887"/>
                  </a:lnTo>
                  <a:lnTo>
                    <a:pt x="857" y="875"/>
                  </a:lnTo>
                  <a:lnTo>
                    <a:pt x="842" y="863"/>
                  </a:lnTo>
                  <a:lnTo>
                    <a:pt x="826" y="853"/>
                  </a:lnTo>
                  <a:lnTo>
                    <a:pt x="809" y="844"/>
                  </a:lnTo>
                  <a:lnTo>
                    <a:pt x="790" y="835"/>
                  </a:lnTo>
                  <a:lnTo>
                    <a:pt x="770" y="828"/>
                  </a:lnTo>
                  <a:lnTo>
                    <a:pt x="748" y="822"/>
                  </a:lnTo>
                  <a:lnTo>
                    <a:pt x="725" y="817"/>
                  </a:lnTo>
                  <a:lnTo>
                    <a:pt x="700" y="812"/>
                  </a:lnTo>
                  <a:lnTo>
                    <a:pt x="673" y="809"/>
                  </a:lnTo>
                  <a:lnTo>
                    <a:pt x="644" y="808"/>
                  </a:lnTo>
                  <a:lnTo>
                    <a:pt x="613" y="807"/>
                  </a:lnTo>
                  <a:lnTo>
                    <a:pt x="613" y="807"/>
                  </a:lnTo>
                  <a:lnTo>
                    <a:pt x="575" y="808"/>
                  </a:lnTo>
                  <a:lnTo>
                    <a:pt x="539" y="810"/>
                  </a:lnTo>
                  <a:lnTo>
                    <a:pt x="507" y="814"/>
                  </a:lnTo>
                  <a:lnTo>
                    <a:pt x="477" y="820"/>
                  </a:lnTo>
                  <a:lnTo>
                    <a:pt x="448" y="826"/>
                  </a:lnTo>
                  <a:lnTo>
                    <a:pt x="422" y="834"/>
                  </a:lnTo>
                  <a:lnTo>
                    <a:pt x="400" y="844"/>
                  </a:lnTo>
                  <a:lnTo>
                    <a:pt x="379" y="854"/>
                  </a:lnTo>
                  <a:lnTo>
                    <a:pt x="362" y="865"/>
                  </a:lnTo>
                  <a:lnTo>
                    <a:pt x="346" y="878"/>
                  </a:lnTo>
                  <a:lnTo>
                    <a:pt x="333" y="891"/>
                  </a:lnTo>
                  <a:lnTo>
                    <a:pt x="322" y="905"/>
                  </a:lnTo>
                  <a:lnTo>
                    <a:pt x="314" y="920"/>
                  </a:lnTo>
                  <a:lnTo>
                    <a:pt x="308" y="937"/>
                  </a:lnTo>
                  <a:lnTo>
                    <a:pt x="305" y="953"/>
                  </a:lnTo>
                  <a:lnTo>
                    <a:pt x="303" y="969"/>
                  </a:lnTo>
                  <a:lnTo>
                    <a:pt x="303" y="1991"/>
                  </a:lnTo>
                  <a:lnTo>
                    <a:pt x="303" y="1991"/>
                  </a:lnTo>
                  <a:lnTo>
                    <a:pt x="296" y="1986"/>
                  </a:lnTo>
                  <a:lnTo>
                    <a:pt x="292" y="1980"/>
                  </a:lnTo>
                  <a:lnTo>
                    <a:pt x="287" y="1972"/>
                  </a:lnTo>
                  <a:lnTo>
                    <a:pt x="286" y="1964"/>
                  </a:lnTo>
                  <a:lnTo>
                    <a:pt x="286" y="1958"/>
                  </a:lnTo>
                  <a:lnTo>
                    <a:pt x="183" y="1218"/>
                  </a:lnTo>
                  <a:lnTo>
                    <a:pt x="183" y="1218"/>
                  </a:lnTo>
                  <a:lnTo>
                    <a:pt x="181" y="1208"/>
                  </a:lnTo>
                  <a:lnTo>
                    <a:pt x="178" y="1199"/>
                  </a:lnTo>
                  <a:lnTo>
                    <a:pt x="175" y="1191"/>
                  </a:lnTo>
                  <a:lnTo>
                    <a:pt x="170" y="1183"/>
                  </a:lnTo>
                  <a:lnTo>
                    <a:pt x="166" y="1176"/>
                  </a:lnTo>
                  <a:lnTo>
                    <a:pt x="161" y="1168"/>
                  </a:lnTo>
                  <a:lnTo>
                    <a:pt x="154" y="1163"/>
                  </a:lnTo>
                  <a:lnTo>
                    <a:pt x="147" y="1156"/>
                  </a:lnTo>
                  <a:lnTo>
                    <a:pt x="140" y="1152"/>
                  </a:lnTo>
                  <a:lnTo>
                    <a:pt x="133" y="1147"/>
                  </a:lnTo>
                  <a:lnTo>
                    <a:pt x="124" y="1144"/>
                  </a:lnTo>
                  <a:lnTo>
                    <a:pt x="115" y="1141"/>
                  </a:lnTo>
                  <a:lnTo>
                    <a:pt x="107" y="1139"/>
                  </a:lnTo>
                  <a:lnTo>
                    <a:pt x="98" y="1138"/>
                  </a:lnTo>
                  <a:lnTo>
                    <a:pt x="88" y="1138"/>
                  </a:lnTo>
                  <a:lnTo>
                    <a:pt x="78" y="1139"/>
                  </a:lnTo>
                  <a:lnTo>
                    <a:pt x="78" y="1139"/>
                  </a:lnTo>
                  <a:lnTo>
                    <a:pt x="70" y="1141"/>
                  </a:lnTo>
                  <a:lnTo>
                    <a:pt x="61" y="1143"/>
                  </a:lnTo>
                  <a:lnTo>
                    <a:pt x="53" y="1146"/>
                  </a:lnTo>
                  <a:lnTo>
                    <a:pt x="44" y="1151"/>
                  </a:lnTo>
                  <a:lnTo>
                    <a:pt x="36" y="1156"/>
                  </a:lnTo>
                  <a:lnTo>
                    <a:pt x="30" y="1161"/>
                  </a:lnTo>
                  <a:lnTo>
                    <a:pt x="23" y="1168"/>
                  </a:lnTo>
                  <a:lnTo>
                    <a:pt x="18" y="1174"/>
                  </a:lnTo>
                  <a:lnTo>
                    <a:pt x="13" y="1182"/>
                  </a:lnTo>
                  <a:lnTo>
                    <a:pt x="8" y="1190"/>
                  </a:lnTo>
                  <a:lnTo>
                    <a:pt x="5" y="1197"/>
                  </a:lnTo>
                  <a:lnTo>
                    <a:pt x="3" y="1206"/>
                  </a:lnTo>
                  <a:lnTo>
                    <a:pt x="1" y="1216"/>
                  </a:lnTo>
                  <a:lnTo>
                    <a:pt x="0" y="1224"/>
                  </a:lnTo>
                  <a:lnTo>
                    <a:pt x="0" y="1233"/>
                  </a:lnTo>
                  <a:lnTo>
                    <a:pt x="1" y="1243"/>
                  </a:lnTo>
                  <a:lnTo>
                    <a:pt x="102" y="1975"/>
                  </a:lnTo>
                  <a:lnTo>
                    <a:pt x="102" y="1975"/>
                  </a:lnTo>
                  <a:lnTo>
                    <a:pt x="104" y="1995"/>
                  </a:lnTo>
                  <a:lnTo>
                    <a:pt x="109" y="2016"/>
                  </a:lnTo>
                  <a:lnTo>
                    <a:pt x="114" y="2035"/>
                  </a:lnTo>
                  <a:lnTo>
                    <a:pt x="122" y="2055"/>
                  </a:lnTo>
                  <a:lnTo>
                    <a:pt x="131" y="2072"/>
                  </a:lnTo>
                  <a:lnTo>
                    <a:pt x="142" y="2089"/>
                  </a:lnTo>
                  <a:lnTo>
                    <a:pt x="154" y="2105"/>
                  </a:lnTo>
                  <a:lnTo>
                    <a:pt x="168" y="2119"/>
                  </a:lnTo>
                  <a:lnTo>
                    <a:pt x="183" y="2132"/>
                  </a:lnTo>
                  <a:lnTo>
                    <a:pt x="200" y="2144"/>
                  </a:lnTo>
                  <a:lnTo>
                    <a:pt x="217" y="2155"/>
                  </a:lnTo>
                  <a:lnTo>
                    <a:pt x="235" y="2164"/>
                  </a:lnTo>
                  <a:lnTo>
                    <a:pt x="255" y="2170"/>
                  </a:lnTo>
                  <a:lnTo>
                    <a:pt x="275" y="2176"/>
                  </a:lnTo>
                  <a:lnTo>
                    <a:pt x="296" y="2178"/>
                  </a:lnTo>
                  <a:lnTo>
                    <a:pt x="318" y="2179"/>
                  </a:lnTo>
                  <a:lnTo>
                    <a:pt x="536" y="2179"/>
                  </a:lnTo>
                  <a:lnTo>
                    <a:pt x="536" y="2464"/>
                  </a:lnTo>
                  <a:lnTo>
                    <a:pt x="536" y="2464"/>
                  </a:lnTo>
                  <a:lnTo>
                    <a:pt x="513" y="2468"/>
                  </a:lnTo>
                  <a:lnTo>
                    <a:pt x="491" y="2472"/>
                  </a:lnTo>
                  <a:lnTo>
                    <a:pt x="468" y="2477"/>
                  </a:lnTo>
                  <a:lnTo>
                    <a:pt x="446" y="2484"/>
                  </a:lnTo>
                  <a:lnTo>
                    <a:pt x="425" y="2490"/>
                  </a:lnTo>
                  <a:lnTo>
                    <a:pt x="403" y="2499"/>
                  </a:lnTo>
                  <a:lnTo>
                    <a:pt x="382" y="2508"/>
                  </a:lnTo>
                  <a:lnTo>
                    <a:pt x="362" y="2518"/>
                  </a:lnTo>
                  <a:lnTo>
                    <a:pt x="362" y="2518"/>
                  </a:lnTo>
                  <a:lnTo>
                    <a:pt x="348" y="2511"/>
                  </a:lnTo>
                  <a:lnTo>
                    <a:pt x="333" y="2505"/>
                  </a:lnTo>
                  <a:lnTo>
                    <a:pt x="318" y="2502"/>
                  </a:lnTo>
                  <a:lnTo>
                    <a:pt x="300" y="2501"/>
                  </a:lnTo>
                  <a:lnTo>
                    <a:pt x="300" y="2501"/>
                  </a:lnTo>
                  <a:lnTo>
                    <a:pt x="288" y="2502"/>
                  </a:lnTo>
                  <a:lnTo>
                    <a:pt x="275" y="2503"/>
                  </a:lnTo>
                  <a:lnTo>
                    <a:pt x="263" y="2507"/>
                  </a:lnTo>
                  <a:lnTo>
                    <a:pt x="253" y="2511"/>
                  </a:lnTo>
                  <a:lnTo>
                    <a:pt x="242" y="2516"/>
                  </a:lnTo>
                  <a:lnTo>
                    <a:pt x="232" y="2522"/>
                  </a:lnTo>
                  <a:lnTo>
                    <a:pt x="222" y="2529"/>
                  </a:lnTo>
                  <a:lnTo>
                    <a:pt x="214" y="2537"/>
                  </a:lnTo>
                  <a:lnTo>
                    <a:pt x="206" y="2545"/>
                  </a:lnTo>
                  <a:lnTo>
                    <a:pt x="199" y="2555"/>
                  </a:lnTo>
                  <a:lnTo>
                    <a:pt x="192" y="2565"/>
                  </a:lnTo>
                  <a:lnTo>
                    <a:pt x="188" y="2576"/>
                  </a:lnTo>
                  <a:lnTo>
                    <a:pt x="183" y="2588"/>
                  </a:lnTo>
                  <a:lnTo>
                    <a:pt x="180" y="2600"/>
                  </a:lnTo>
                  <a:lnTo>
                    <a:pt x="178" y="2611"/>
                  </a:lnTo>
                  <a:lnTo>
                    <a:pt x="178" y="2624"/>
                  </a:lnTo>
                  <a:lnTo>
                    <a:pt x="178" y="2624"/>
                  </a:lnTo>
                  <a:lnTo>
                    <a:pt x="178" y="2636"/>
                  </a:lnTo>
                  <a:lnTo>
                    <a:pt x="180" y="2649"/>
                  </a:lnTo>
                  <a:lnTo>
                    <a:pt x="183" y="2660"/>
                  </a:lnTo>
                  <a:lnTo>
                    <a:pt x="188" y="2672"/>
                  </a:lnTo>
                  <a:lnTo>
                    <a:pt x="192" y="2683"/>
                  </a:lnTo>
                  <a:lnTo>
                    <a:pt x="199" y="2692"/>
                  </a:lnTo>
                  <a:lnTo>
                    <a:pt x="206" y="2702"/>
                  </a:lnTo>
                  <a:lnTo>
                    <a:pt x="214" y="2711"/>
                  </a:lnTo>
                  <a:lnTo>
                    <a:pt x="222" y="2718"/>
                  </a:lnTo>
                  <a:lnTo>
                    <a:pt x="232" y="2726"/>
                  </a:lnTo>
                  <a:lnTo>
                    <a:pt x="242" y="2732"/>
                  </a:lnTo>
                  <a:lnTo>
                    <a:pt x="253" y="2737"/>
                  </a:lnTo>
                  <a:lnTo>
                    <a:pt x="263" y="2741"/>
                  </a:lnTo>
                  <a:lnTo>
                    <a:pt x="275" y="2744"/>
                  </a:lnTo>
                  <a:lnTo>
                    <a:pt x="288" y="2747"/>
                  </a:lnTo>
                  <a:lnTo>
                    <a:pt x="300" y="2747"/>
                  </a:lnTo>
                  <a:lnTo>
                    <a:pt x="300" y="2747"/>
                  </a:lnTo>
                  <a:lnTo>
                    <a:pt x="313" y="2747"/>
                  </a:lnTo>
                  <a:lnTo>
                    <a:pt x="325" y="2744"/>
                  </a:lnTo>
                  <a:lnTo>
                    <a:pt x="337" y="2741"/>
                  </a:lnTo>
                  <a:lnTo>
                    <a:pt x="348" y="2737"/>
                  </a:lnTo>
                  <a:lnTo>
                    <a:pt x="359" y="2732"/>
                  </a:lnTo>
                  <a:lnTo>
                    <a:pt x="369" y="2726"/>
                  </a:lnTo>
                  <a:lnTo>
                    <a:pt x="378" y="2720"/>
                  </a:lnTo>
                  <a:lnTo>
                    <a:pt x="387" y="2711"/>
                  </a:lnTo>
                  <a:lnTo>
                    <a:pt x="395" y="2702"/>
                  </a:lnTo>
                  <a:lnTo>
                    <a:pt x="402" y="2694"/>
                  </a:lnTo>
                  <a:lnTo>
                    <a:pt x="408" y="2683"/>
                  </a:lnTo>
                  <a:lnTo>
                    <a:pt x="414" y="2672"/>
                  </a:lnTo>
                  <a:lnTo>
                    <a:pt x="418" y="2661"/>
                  </a:lnTo>
                  <a:lnTo>
                    <a:pt x="420" y="2649"/>
                  </a:lnTo>
                  <a:lnTo>
                    <a:pt x="422" y="2637"/>
                  </a:lnTo>
                  <a:lnTo>
                    <a:pt x="424" y="2624"/>
                  </a:lnTo>
                  <a:lnTo>
                    <a:pt x="424" y="2624"/>
                  </a:lnTo>
                  <a:lnTo>
                    <a:pt x="443" y="2616"/>
                  </a:lnTo>
                  <a:lnTo>
                    <a:pt x="464" y="2607"/>
                  </a:lnTo>
                  <a:lnTo>
                    <a:pt x="485" y="2600"/>
                  </a:lnTo>
                  <a:lnTo>
                    <a:pt x="507" y="2594"/>
                  </a:lnTo>
                  <a:lnTo>
                    <a:pt x="528" y="2589"/>
                  </a:lnTo>
                  <a:lnTo>
                    <a:pt x="551" y="2585"/>
                  </a:lnTo>
                  <a:lnTo>
                    <a:pt x="574" y="2583"/>
                  </a:lnTo>
                  <a:lnTo>
                    <a:pt x="598" y="2583"/>
                  </a:lnTo>
                  <a:lnTo>
                    <a:pt x="598" y="2583"/>
                  </a:lnTo>
                  <a:lnTo>
                    <a:pt x="622" y="2583"/>
                  </a:lnTo>
                  <a:lnTo>
                    <a:pt x="644" y="2585"/>
                  </a:lnTo>
                  <a:lnTo>
                    <a:pt x="667" y="2589"/>
                  </a:lnTo>
                  <a:lnTo>
                    <a:pt x="689" y="2594"/>
                  </a:lnTo>
                  <a:lnTo>
                    <a:pt x="710" y="2600"/>
                  </a:lnTo>
                  <a:lnTo>
                    <a:pt x="732" y="2607"/>
                  </a:lnTo>
                  <a:lnTo>
                    <a:pt x="752" y="2616"/>
                  </a:lnTo>
                  <a:lnTo>
                    <a:pt x="772" y="2624"/>
                  </a:lnTo>
                  <a:lnTo>
                    <a:pt x="772" y="2624"/>
                  </a:lnTo>
                  <a:lnTo>
                    <a:pt x="773" y="2637"/>
                  </a:lnTo>
                  <a:lnTo>
                    <a:pt x="775" y="2649"/>
                  </a:lnTo>
                  <a:lnTo>
                    <a:pt x="777" y="2661"/>
                  </a:lnTo>
                  <a:lnTo>
                    <a:pt x="782" y="2672"/>
                  </a:lnTo>
                  <a:lnTo>
                    <a:pt x="787" y="2683"/>
                  </a:lnTo>
                  <a:lnTo>
                    <a:pt x="794" y="2694"/>
                  </a:lnTo>
                  <a:lnTo>
                    <a:pt x="800" y="2702"/>
                  </a:lnTo>
                  <a:lnTo>
                    <a:pt x="809" y="2711"/>
                  </a:lnTo>
                  <a:lnTo>
                    <a:pt x="817" y="2720"/>
                  </a:lnTo>
                  <a:lnTo>
                    <a:pt x="826" y="2726"/>
                  </a:lnTo>
                  <a:lnTo>
                    <a:pt x="837" y="2732"/>
                  </a:lnTo>
                  <a:lnTo>
                    <a:pt x="848" y="2737"/>
                  </a:lnTo>
                  <a:lnTo>
                    <a:pt x="858" y="2741"/>
                  </a:lnTo>
                  <a:lnTo>
                    <a:pt x="870" y="2744"/>
                  </a:lnTo>
                  <a:lnTo>
                    <a:pt x="882" y="2747"/>
                  </a:lnTo>
                  <a:lnTo>
                    <a:pt x="895" y="2747"/>
                  </a:lnTo>
                  <a:lnTo>
                    <a:pt x="895" y="2747"/>
                  </a:lnTo>
                  <a:lnTo>
                    <a:pt x="907" y="2747"/>
                  </a:lnTo>
                  <a:lnTo>
                    <a:pt x="920" y="2744"/>
                  </a:lnTo>
                  <a:lnTo>
                    <a:pt x="932" y="2741"/>
                  </a:lnTo>
                  <a:lnTo>
                    <a:pt x="943" y="2737"/>
                  </a:lnTo>
                  <a:lnTo>
                    <a:pt x="954" y="2732"/>
                  </a:lnTo>
                  <a:lnTo>
                    <a:pt x="963" y="2726"/>
                  </a:lnTo>
                  <a:lnTo>
                    <a:pt x="973" y="2718"/>
                  </a:lnTo>
                  <a:lnTo>
                    <a:pt x="982" y="2711"/>
                  </a:lnTo>
                  <a:lnTo>
                    <a:pt x="989" y="2702"/>
                  </a:lnTo>
                  <a:lnTo>
                    <a:pt x="997" y="2692"/>
                  </a:lnTo>
                  <a:lnTo>
                    <a:pt x="1003" y="2683"/>
                  </a:lnTo>
                  <a:lnTo>
                    <a:pt x="1008" y="2672"/>
                  </a:lnTo>
                  <a:lnTo>
                    <a:pt x="1012" y="2660"/>
                  </a:lnTo>
                  <a:lnTo>
                    <a:pt x="1015" y="2649"/>
                  </a:lnTo>
                  <a:lnTo>
                    <a:pt x="1017" y="2636"/>
                  </a:lnTo>
                  <a:lnTo>
                    <a:pt x="1017" y="2624"/>
                  </a:lnTo>
                  <a:lnTo>
                    <a:pt x="1017" y="2624"/>
                  </a:lnTo>
                  <a:lnTo>
                    <a:pt x="1017" y="2611"/>
                  </a:lnTo>
                  <a:lnTo>
                    <a:pt x="1015" y="2600"/>
                  </a:lnTo>
                  <a:lnTo>
                    <a:pt x="1012" y="2588"/>
                  </a:lnTo>
                  <a:lnTo>
                    <a:pt x="1008" y="2576"/>
                  </a:lnTo>
                  <a:lnTo>
                    <a:pt x="1003" y="2565"/>
                  </a:lnTo>
                  <a:lnTo>
                    <a:pt x="997" y="2555"/>
                  </a:lnTo>
                  <a:lnTo>
                    <a:pt x="989" y="2545"/>
                  </a:lnTo>
                  <a:lnTo>
                    <a:pt x="982" y="2537"/>
                  </a:lnTo>
                  <a:lnTo>
                    <a:pt x="973" y="2529"/>
                  </a:lnTo>
                  <a:lnTo>
                    <a:pt x="963" y="2522"/>
                  </a:lnTo>
                  <a:lnTo>
                    <a:pt x="954" y="2516"/>
                  </a:lnTo>
                  <a:lnTo>
                    <a:pt x="943" y="2511"/>
                  </a:lnTo>
                  <a:lnTo>
                    <a:pt x="932" y="2507"/>
                  </a:lnTo>
                  <a:lnTo>
                    <a:pt x="920" y="2503"/>
                  </a:lnTo>
                  <a:lnTo>
                    <a:pt x="907" y="2502"/>
                  </a:lnTo>
                  <a:lnTo>
                    <a:pt x="895" y="2501"/>
                  </a:lnTo>
                  <a:lnTo>
                    <a:pt x="895" y="250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8" name="Freeform 168">
              <a:extLst>
                <a:ext uri="{FF2B5EF4-FFF2-40B4-BE49-F238E27FC236}">
                  <a16:creationId xmlns:a16="http://schemas.microsoft.com/office/drawing/2014/main" id="{AEF70742-4841-4F6C-818C-7B2305DC756F}"/>
                </a:ext>
              </a:extLst>
            </p:cNvPr>
            <p:cNvSpPr>
              <a:spLocks/>
            </p:cNvSpPr>
            <p:nvPr/>
          </p:nvSpPr>
          <p:spPr bwMode="auto">
            <a:xfrm>
              <a:off x="8134477" y="4176797"/>
              <a:ext cx="122647" cy="129233"/>
            </a:xfrm>
            <a:custGeom>
              <a:avLst/>
              <a:gdLst>
                <a:gd name="T0" fmla="*/ 0 w 1046"/>
                <a:gd name="T1" fmla="*/ 1007 h 1100"/>
                <a:gd name="T2" fmla="*/ 2 w 1046"/>
                <a:gd name="T3" fmla="*/ 1016 h 1100"/>
                <a:gd name="T4" fmla="*/ 5 w 1046"/>
                <a:gd name="T5" fmla="*/ 1035 h 1100"/>
                <a:gd name="T6" fmla="*/ 12 w 1046"/>
                <a:gd name="T7" fmla="*/ 1051 h 1100"/>
                <a:gd name="T8" fmla="*/ 22 w 1046"/>
                <a:gd name="T9" fmla="*/ 1066 h 1100"/>
                <a:gd name="T10" fmla="*/ 34 w 1046"/>
                <a:gd name="T11" fmla="*/ 1078 h 1100"/>
                <a:gd name="T12" fmla="*/ 49 w 1046"/>
                <a:gd name="T13" fmla="*/ 1088 h 1100"/>
                <a:gd name="T14" fmla="*/ 65 w 1046"/>
                <a:gd name="T15" fmla="*/ 1095 h 1100"/>
                <a:gd name="T16" fmla="*/ 84 w 1046"/>
                <a:gd name="T17" fmla="*/ 1098 h 1100"/>
                <a:gd name="T18" fmla="*/ 93 w 1046"/>
                <a:gd name="T19" fmla="*/ 1100 h 1100"/>
                <a:gd name="T20" fmla="*/ 112 w 1046"/>
                <a:gd name="T21" fmla="*/ 1097 h 1100"/>
                <a:gd name="T22" fmla="*/ 129 w 1046"/>
                <a:gd name="T23" fmla="*/ 1092 h 1100"/>
                <a:gd name="T24" fmla="*/ 144 w 1046"/>
                <a:gd name="T25" fmla="*/ 1083 h 1100"/>
                <a:gd name="T26" fmla="*/ 158 w 1046"/>
                <a:gd name="T27" fmla="*/ 1073 h 1100"/>
                <a:gd name="T28" fmla="*/ 169 w 1046"/>
                <a:gd name="T29" fmla="*/ 1058 h 1100"/>
                <a:gd name="T30" fmla="*/ 178 w 1046"/>
                <a:gd name="T31" fmla="*/ 1042 h 1100"/>
                <a:gd name="T32" fmla="*/ 183 w 1046"/>
                <a:gd name="T33" fmla="*/ 1025 h 1100"/>
                <a:gd name="T34" fmla="*/ 185 w 1046"/>
                <a:gd name="T35" fmla="*/ 1007 h 1100"/>
                <a:gd name="T36" fmla="*/ 861 w 1046"/>
                <a:gd name="T37" fmla="*/ 998 h 1100"/>
                <a:gd name="T38" fmla="*/ 861 w 1046"/>
                <a:gd name="T39" fmla="*/ 1007 h 1100"/>
                <a:gd name="T40" fmla="*/ 864 w 1046"/>
                <a:gd name="T41" fmla="*/ 1025 h 1100"/>
                <a:gd name="T42" fmla="*/ 869 w 1046"/>
                <a:gd name="T43" fmla="*/ 1042 h 1100"/>
                <a:gd name="T44" fmla="*/ 878 w 1046"/>
                <a:gd name="T45" fmla="*/ 1058 h 1100"/>
                <a:gd name="T46" fmla="*/ 889 w 1046"/>
                <a:gd name="T47" fmla="*/ 1073 h 1100"/>
                <a:gd name="T48" fmla="*/ 903 w 1046"/>
                <a:gd name="T49" fmla="*/ 1083 h 1100"/>
                <a:gd name="T50" fmla="*/ 918 w 1046"/>
                <a:gd name="T51" fmla="*/ 1092 h 1100"/>
                <a:gd name="T52" fmla="*/ 935 w 1046"/>
                <a:gd name="T53" fmla="*/ 1097 h 1100"/>
                <a:gd name="T54" fmla="*/ 953 w 1046"/>
                <a:gd name="T55" fmla="*/ 1100 h 1100"/>
                <a:gd name="T56" fmla="*/ 963 w 1046"/>
                <a:gd name="T57" fmla="*/ 1098 h 1100"/>
                <a:gd name="T58" fmla="*/ 982 w 1046"/>
                <a:gd name="T59" fmla="*/ 1095 h 1100"/>
                <a:gd name="T60" fmla="*/ 998 w 1046"/>
                <a:gd name="T61" fmla="*/ 1088 h 1100"/>
                <a:gd name="T62" fmla="*/ 1013 w 1046"/>
                <a:gd name="T63" fmla="*/ 1078 h 1100"/>
                <a:gd name="T64" fmla="*/ 1025 w 1046"/>
                <a:gd name="T65" fmla="*/ 1066 h 1100"/>
                <a:gd name="T66" fmla="*/ 1035 w 1046"/>
                <a:gd name="T67" fmla="*/ 1051 h 1100"/>
                <a:gd name="T68" fmla="*/ 1042 w 1046"/>
                <a:gd name="T69" fmla="*/ 1035 h 1100"/>
                <a:gd name="T70" fmla="*/ 1045 w 1046"/>
                <a:gd name="T71" fmla="*/ 1016 h 1100"/>
                <a:gd name="T72" fmla="*/ 1046 w 1046"/>
                <a:gd name="T73"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6" h="1100">
                  <a:moveTo>
                    <a:pt x="0" y="0"/>
                  </a:moveTo>
                  <a:lnTo>
                    <a:pt x="0" y="1007"/>
                  </a:lnTo>
                  <a:lnTo>
                    <a:pt x="0" y="1007"/>
                  </a:lnTo>
                  <a:lnTo>
                    <a:pt x="2" y="1016"/>
                  </a:lnTo>
                  <a:lnTo>
                    <a:pt x="3" y="1025"/>
                  </a:lnTo>
                  <a:lnTo>
                    <a:pt x="5" y="1035"/>
                  </a:lnTo>
                  <a:lnTo>
                    <a:pt x="8" y="1042"/>
                  </a:lnTo>
                  <a:lnTo>
                    <a:pt x="12" y="1051"/>
                  </a:lnTo>
                  <a:lnTo>
                    <a:pt x="17" y="1058"/>
                  </a:lnTo>
                  <a:lnTo>
                    <a:pt x="22" y="1066"/>
                  </a:lnTo>
                  <a:lnTo>
                    <a:pt x="27" y="1073"/>
                  </a:lnTo>
                  <a:lnTo>
                    <a:pt x="34" y="1078"/>
                  </a:lnTo>
                  <a:lnTo>
                    <a:pt x="42" y="1083"/>
                  </a:lnTo>
                  <a:lnTo>
                    <a:pt x="49" y="1088"/>
                  </a:lnTo>
                  <a:lnTo>
                    <a:pt x="57" y="1092"/>
                  </a:lnTo>
                  <a:lnTo>
                    <a:pt x="65" y="1095"/>
                  </a:lnTo>
                  <a:lnTo>
                    <a:pt x="74" y="1097"/>
                  </a:lnTo>
                  <a:lnTo>
                    <a:pt x="84" y="1098"/>
                  </a:lnTo>
                  <a:lnTo>
                    <a:pt x="93" y="1100"/>
                  </a:lnTo>
                  <a:lnTo>
                    <a:pt x="93" y="1100"/>
                  </a:lnTo>
                  <a:lnTo>
                    <a:pt x="102" y="1098"/>
                  </a:lnTo>
                  <a:lnTo>
                    <a:pt x="112" y="1097"/>
                  </a:lnTo>
                  <a:lnTo>
                    <a:pt x="121" y="1095"/>
                  </a:lnTo>
                  <a:lnTo>
                    <a:pt x="129" y="1092"/>
                  </a:lnTo>
                  <a:lnTo>
                    <a:pt x="137" y="1088"/>
                  </a:lnTo>
                  <a:lnTo>
                    <a:pt x="144" y="1083"/>
                  </a:lnTo>
                  <a:lnTo>
                    <a:pt x="152" y="1078"/>
                  </a:lnTo>
                  <a:lnTo>
                    <a:pt x="158" y="1073"/>
                  </a:lnTo>
                  <a:lnTo>
                    <a:pt x="164" y="1066"/>
                  </a:lnTo>
                  <a:lnTo>
                    <a:pt x="169" y="1058"/>
                  </a:lnTo>
                  <a:lnTo>
                    <a:pt x="175" y="1051"/>
                  </a:lnTo>
                  <a:lnTo>
                    <a:pt x="178" y="1042"/>
                  </a:lnTo>
                  <a:lnTo>
                    <a:pt x="181" y="1035"/>
                  </a:lnTo>
                  <a:lnTo>
                    <a:pt x="183" y="1025"/>
                  </a:lnTo>
                  <a:lnTo>
                    <a:pt x="184" y="1016"/>
                  </a:lnTo>
                  <a:lnTo>
                    <a:pt x="185" y="1007"/>
                  </a:lnTo>
                  <a:lnTo>
                    <a:pt x="185" y="998"/>
                  </a:lnTo>
                  <a:lnTo>
                    <a:pt x="861" y="998"/>
                  </a:lnTo>
                  <a:lnTo>
                    <a:pt x="861" y="1007"/>
                  </a:lnTo>
                  <a:lnTo>
                    <a:pt x="861" y="1007"/>
                  </a:lnTo>
                  <a:lnTo>
                    <a:pt x="863" y="1016"/>
                  </a:lnTo>
                  <a:lnTo>
                    <a:pt x="864" y="1025"/>
                  </a:lnTo>
                  <a:lnTo>
                    <a:pt x="866" y="1035"/>
                  </a:lnTo>
                  <a:lnTo>
                    <a:pt x="869" y="1042"/>
                  </a:lnTo>
                  <a:lnTo>
                    <a:pt x="872" y="1051"/>
                  </a:lnTo>
                  <a:lnTo>
                    <a:pt x="878" y="1058"/>
                  </a:lnTo>
                  <a:lnTo>
                    <a:pt x="883" y="1066"/>
                  </a:lnTo>
                  <a:lnTo>
                    <a:pt x="889" y="1073"/>
                  </a:lnTo>
                  <a:lnTo>
                    <a:pt x="895" y="1078"/>
                  </a:lnTo>
                  <a:lnTo>
                    <a:pt x="903" y="1083"/>
                  </a:lnTo>
                  <a:lnTo>
                    <a:pt x="910" y="1088"/>
                  </a:lnTo>
                  <a:lnTo>
                    <a:pt x="918" y="1092"/>
                  </a:lnTo>
                  <a:lnTo>
                    <a:pt x="926" y="1095"/>
                  </a:lnTo>
                  <a:lnTo>
                    <a:pt x="935" y="1097"/>
                  </a:lnTo>
                  <a:lnTo>
                    <a:pt x="945" y="1098"/>
                  </a:lnTo>
                  <a:lnTo>
                    <a:pt x="953" y="1100"/>
                  </a:lnTo>
                  <a:lnTo>
                    <a:pt x="953" y="1100"/>
                  </a:lnTo>
                  <a:lnTo>
                    <a:pt x="963" y="1098"/>
                  </a:lnTo>
                  <a:lnTo>
                    <a:pt x="973" y="1097"/>
                  </a:lnTo>
                  <a:lnTo>
                    <a:pt x="982" y="1095"/>
                  </a:lnTo>
                  <a:lnTo>
                    <a:pt x="990" y="1092"/>
                  </a:lnTo>
                  <a:lnTo>
                    <a:pt x="998" y="1088"/>
                  </a:lnTo>
                  <a:lnTo>
                    <a:pt x="1005" y="1083"/>
                  </a:lnTo>
                  <a:lnTo>
                    <a:pt x="1013" y="1078"/>
                  </a:lnTo>
                  <a:lnTo>
                    <a:pt x="1019" y="1073"/>
                  </a:lnTo>
                  <a:lnTo>
                    <a:pt x="1025" y="1066"/>
                  </a:lnTo>
                  <a:lnTo>
                    <a:pt x="1030" y="1058"/>
                  </a:lnTo>
                  <a:lnTo>
                    <a:pt x="1035" y="1051"/>
                  </a:lnTo>
                  <a:lnTo>
                    <a:pt x="1039" y="1042"/>
                  </a:lnTo>
                  <a:lnTo>
                    <a:pt x="1042" y="1035"/>
                  </a:lnTo>
                  <a:lnTo>
                    <a:pt x="1044" y="1025"/>
                  </a:lnTo>
                  <a:lnTo>
                    <a:pt x="1045" y="1016"/>
                  </a:lnTo>
                  <a:lnTo>
                    <a:pt x="1046" y="1007"/>
                  </a:lnTo>
                  <a:lnTo>
                    <a:pt x="1046"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9" name="Freeform 169">
              <a:extLst>
                <a:ext uri="{FF2B5EF4-FFF2-40B4-BE49-F238E27FC236}">
                  <a16:creationId xmlns:a16="http://schemas.microsoft.com/office/drawing/2014/main" id="{A4002B88-0015-4501-B93C-9AB4CECE34F7}"/>
                </a:ext>
              </a:extLst>
            </p:cNvPr>
            <p:cNvSpPr>
              <a:spLocks/>
            </p:cNvSpPr>
            <p:nvPr/>
          </p:nvSpPr>
          <p:spPr bwMode="auto">
            <a:xfrm>
              <a:off x="8200328" y="4082960"/>
              <a:ext cx="85606" cy="83137"/>
            </a:xfrm>
            <a:custGeom>
              <a:avLst/>
              <a:gdLst>
                <a:gd name="T0" fmla="*/ 579 w 728"/>
                <a:gd name="T1" fmla="*/ 48 h 706"/>
                <a:gd name="T2" fmla="*/ 374 w 728"/>
                <a:gd name="T3" fmla="*/ 553 h 706"/>
                <a:gd name="T4" fmla="*/ 77 w 728"/>
                <a:gd name="T5" fmla="*/ 553 h 706"/>
                <a:gd name="T6" fmla="*/ 61 w 728"/>
                <a:gd name="T7" fmla="*/ 555 h 706"/>
                <a:gd name="T8" fmla="*/ 47 w 728"/>
                <a:gd name="T9" fmla="*/ 559 h 706"/>
                <a:gd name="T10" fmla="*/ 34 w 728"/>
                <a:gd name="T11" fmla="*/ 567 h 706"/>
                <a:gd name="T12" fmla="*/ 22 w 728"/>
                <a:gd name="T13" fmla="*/ 575 h 706"/>
                <a:gd name="T14" fmla="*/ 14 w 728"/>
                <a:gd name="T15" fmla="*/ 587 h 706"/>
                <a:gd name="T16" fmla="*/ 6 w 728"/>
                <a:gd name="T17" fmla="*/ 600 h 706"/>
                <a:gd name="T18" fmla="*/ 2 w 728"/>
                <a:gd name="T19" fmla="*/ 614 h 706"/>
                <a:gd name="T20" fmla="*/ 0 w 728"/>
                <a:gd name="T21" fmla="*/ 629 h 706"/>
                <a:gd name="T22" fmla="*/ 1 w 728"/>
                <a:gd name="T23" fmla="*/ 638 h 706"/>
                <a:gd name="T24" fmla="*/ 4 w 728"/>
                <a:gd name="T25" fmla="*/ 653 h 706"/>
                <a:gd name="T26" fmla="*/ 9 w 728"/>
                <a:gd name="T27" fmla="*/ 666 h 706"/>
                <a:gd name="T28" fmla="*/ 18 w 728"/>
                <a:gd name="T29" fmla="*/ 679 h 706"/>
                <a:gd name="T30" fmla="*/ 28 w 728"/>
                <a:gd name="T31" fmla="*/ 689 h 706"/>
                <a:gd name="T32" fmla="*/ 41 w 728"/>
                <a:gd name="T33" fmla="*/ 698 h 706"/>
                <a:gd name="T34" fmla="*/ 54 w 728"/>
                <a:gd name="T35" fmla="*/ 703 h 706"/>
                <a:gd name="T36" fmla="*/ 69 w 728"/>
                <a:gd name="T37" fmla="*/ 706 h 706"/>
                <a:gd name="T38" fmla="*/ 477 w 728"/>
                <a:gd name="T39" fmla="*/ 706 h 706"/>
                <a:gd name="T40" fmla="*/ 722 w 728"/>
                <a:gd name="T41" fmla="*/ 106 h 706"/>
                <a:gd name="T42" fmla="*/ 727 w 728"/>
                <a:gd name="T43" fmla="*/ 91 h 706"/>
                <a:gd name="T44" fmla="*/ 728 w 728"/>
                <a:gd name="T45" fmla="*/ 76 h 706"/>
                <a:gd name="T46" fmla="*/ 727 w 728"/>
                <a:gd name="T47" fmla="*/ 61 h 706"/>
                <a:gd name="T48" fmla="*/ 721 w 728"/>
                <a:gd name="T49" fmla="*/ 47 h 706"/>
                <a:gd name="T50" fmla="*/ 715 w 728"/>
                <a:gd name="T51" fmla="*/ 34 h 706"/>
                <a:gd name="T52" fmla="*/ 705 w 728"/>
                <a:gd name="T53" fmla="*/ 23 h 706"/>
                <a:gd name="T54" fmla="*/ 694 w 728"/>
                <a:gd name="T55" fmla="*/ 13 h 706"/>
                <a:gd name="T56" fmla="*/ 680 w 728"/>
                <a:gd name="T57" fmla="*/ 6 h 706"/>
                <a:gd name="T58" fmla="*/ 672 w 728"/>
                <a:gd name="T59" fmla="*/ 3 h 706"/>
                <a:gd name="T60" fmla="*/ 657 w 728"/>
                <a:gd name="T61" fmla="*/ 0 h 706"/>
                <a:gd name="T62" fmla="*/ 642 w 728"/>
                <a:gd name="T63" fmla="*/ 0 h 706"/>
                <a:gd name="T64" fmla="*/ 628 w 728"/>
                <a:gd name="T65" fmla="*/ 3 h 706"/>
                <a:gd name="T66" fmla="*/ 614 w 728"/>
                <a:gd name="T67" fmla="*/ 9 h 706"/>
                <a:gd name="T68" fmla="*/ 602 w 728"/>
                <a:gd name="T69" fmla="*/ 17 h 706"/>
                <a:gd name="T70" fmla="*/ 591 w 728"/>
                <a:gd name="T71" fmla="*/ 28 h 706"/>
                <a:gd name="T72" fmla="*/ 583 w 728"/>
                <a:gd name="T73" fmla="*/ 40 h 706"/>
                <a:gd name="T74" fmla="*/ 579 w 728"/>
                <a:gd name="T75" fmla="*/ 4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06">
                  <a:moveTo>
                    <a:pt x="579" y="48"/>
                  </a:moveTo>
                  <a:lnTo>
                    <a:pt x="579" y="48"/>
                  </a:lnTo>
                  <a:lnTo>
                    <a:pt x="374" y="553"/>
                  </a:lnTo>
                  <a:lnTo>
                    <a:pt x="374" y="553"/>
                  </a:lnTo>
                  <a:lnTo>
                    <a:pt x="77" y="553"/>
                  </a:lnTo>
                  <a:lnTo>
                    <a:pt x="77" y="553"/>
                  </a:lnTo>
                  <a:lnTo>
                    <a:pt x="69" y="554"/>
                  </a:lnTo>
                  <a:lnTo>
                    <a:pt x="61" y="555"/>
                  </a:lnTo>
                  <a:lnTo>
                    <a:pt x="54" y="557"/>
                  </a:lnTo>
                  <a:lnTo>
                    <a:pt x="47" y="559"/>
                  </a:lnTo>
                  <a:lnTo>
                    <a:pt x="41" y="562"/>
                  </a:lnTo>
                  <a:lnTo>
                    <a:pt x="34" y="567"/>
                  </a:lnTo>
                  <a:lnTo>
                    <a:pt x="28" y="571"/>
                  </a:lnTo>
                  <a:lnTo>
                    <a:pt x="22" y="575"/>
                  </a:lnTo>
                  <a:lnTo>
                    <a:pt x="18" y="581"/>
                  </a:lnTo>
                  <a:lnTo>
                    <a:pt x="14" y="587"/>
                  </a:lnTo>
                  <a:lnTo>
                    <a:pt x="9" y="594"/>
                  </a:lnTo>
                  <a:lnTo>
                    <a:pt x="6" y="600"/>
                  </a:lnTo>
                  <a:lnTo>
                    <a:pt x="4" y="607"/>
                  </a:lnTo>
                  <a:lnTo>
                    <a:pt x="2" y="614"/>
                  </a:lnTo>
                  <a:lnTo>
                    <a:pt x="1" y="622"/>
                  </a:lnTo>
                  <a:lnTo>
                    <a:pt x="0" y="629"/>
                  </a:lnTo>
                  <a:lnTo>
                    <a:pt x="0" y="629"/>
                  </a:lnTo>
                  <a:lnTo>
                    <a:pt x="1" y="638"/>
                  </a:lnTo>
                  <a:lnTo>
                    <a:pt x="2" y="646"/>
                  </a:lnTo>
                  <a:lnTo>
                    <a:pt x="4" y="653"/>
                  </a:lnTo>
                  <a:lnTo>
                    <a:pt x="6" y="660"/>
                  </a:lnTo>
                  <a:lnTo>
                    <a:pt x="9" y="666"/>
                  </a:lnTo>
                  <a:lnTo>
                    <a:pt x="14" y="673"/>
                  </a:lnTo>
                  <a:lnTo>
                    <a:pt x="18" y="679"/>
                  </a:lnTo>
                  <a:lnTo>
                    <a:pt x="22" y="685"/>
                  </a:lnTo>
                  <a:lnTo>
                    <a:pt x="28" y="689"/>
                  </a:lnTo>
                  <a:lnTo>
                    <a:pt x="34" y="693"/>
                  </a:lnTo>
                  <a:lnTo>
                    <a:pt x="41" y="698"/>
                  </a:lnTo>
                  <a:lnTo>
                    <a:pt x="47" y="701"/>
                  </a:lnTo>
                  <a:lnTo>
                    <a:pt x="54" y="703"/>
                  </a:lnTo>
                  <a:lnTo>
                    <a:pt x="61" y="705"/>
                  </a:lnTo>
                  <a:lnTo>
                    <a:pt x="69" y="706"/>
                  </a:lnTo>
                  <a:lnTo>
                    <a:pt x="77" y="706"/>
                  </a:lnTo>
                  <a:lnTo>
                    <a:pt x="477" y="706"/>
                  </a:lnTo>
                  <a:lnTo>
                    <a:pt x="722" y="106"/>
                  </a:lnTo>
                  <a:lnTo>
                    <a:pt x="722" y="106"/>
                  </a:lnTo>
                  <a:lnTo>
                    <a:pt x="724" y="99"/>
                  </a:lnTo>
                  <a:lnTo>
                    <a:pt x="727" y="91"/>
                  </a:lnTo>
                  <a:lnTo>
                    <a:pt x="728" y="83"/>
                  </a:lnTo>
                  <a:lnTo>
                    <a:pt x="728" y="76"/>
                  </a:lnTo>
                  <a:lnTo>
                    <a:pt x="728" y="68"/>
                  </a:lnTo>
                  <a:lnTo>
                    <a:pt x="727" y="61"/>
                  </a:lnTo>
                  <a:lnTo>
                    <a:pt x="724" y="54"/>
                  </a:lnTo>
                  <a:lnTo>
                    <a:pt x="721" y="47"/>
                  </a:lnTo>
                  <a:lnTo>
                    <a:pt x="719" y="40"/>
                  </a:lnTo>
                  <a:lnTo>
                    <a:pt x="715" y="34"/>
                  </a:lnTo>
                  <a:lnTo>
                    <a:pt x="710" y="28"/>
                  </a:lnTo>
                  <a:lnTo>
                    <a:pt x="705" y="23"/>
                  </a:lnTo>
                  <a:lnTo>
                    <a:pt x="699" y="17"/>
                  </a:lnTo>
                  <a:lnTo>
                    <a:pt x="694" y="13"/>
                  </a:lnTo>
                  <a:lnTo>
                    <a:pt x="687" y="9"/>
                  </a:lnTo>
                  <a:lnTo>
                    <a:pt x="680" y="6"/>
                  </a:lnTo>
                  <a:lnTo>
                    <a:pt x="680" y="6"/>
                  </a:lnTo>
                  <a:lnTo>
                    <a:pt x="672" y="3"/>
                  </a:lnTo>
                  <a:lnTo>
                    <a:pt x="665" y="1"/>
                  </a:lnTo>
                  <a:lnTo>
                    <a:pt x="657" y="0"/>
                  </a:lnTo>
                  <a:lnTo>
                    <a:pt x="650" y="0"/>
                  </a:lnTo>
                  <a:lnTo>
                    <a:pt x="642" y="0"/>
                  </a:lnTo>
                  <a:lnTo>
                    <a:pt x="635" y="1"/>
                  </a:lnTo>
                  <a:lnTo>
                    <a:pt x="628" y="3"/>
                  </a:lnTo>
                  <a:lnTo>
                    <a:pt x="621" y="6"/>
                  </a:lnTo>
                  <a:lnTo>
                    <a:pt x="614" y="9"/>
                  </a:lnTo>
                  <a:lnTo>
                    <a:pt x="608" y="13"/>
                  </a:lnTo>
                  <a:lnTo>
                    <a:pt x="602" y="17"/>
                  </a:lnTo>
                  <a:lnTo>
                    <a:pt x="597" y="23"/>
                  </a:lnTo>
                  <a:lnTo>
                    <a:pt x="591" y="28"/>
                  </a:lnTo>
                  <a:lnTo>
                    <a:pt x="587" y="34"/>
                  </a:lnTo>
                  <a:lnTo>
                    <a:pt x="583" y="40"/>
                  </a:lnTo>
                  <a:lnTo>
                    <a:pt x="579" y="48"/>
                  </a:lnTo>
                  <a:lnTo>
                    <a:pt x="579" y="4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71" name="Grupa 70">
            <a:extLst>
              <a:ext uri="{FF2B5EF4-FFF2-40B4-BE49-F238E27FC236}">
                <a16:creationId xmlns:a16="http://schemas.microsoft.com/office/drawing/2014/main" id="{4F044033-1EE1-4B26-AB4E-4606992744DF}"/>
              </a:ext>
            </a:extLst>
          </p:cNvPr>
          <p:cNvGrpSpPr/>
          <p:nvPr/>
        </p:nvGrpSpPr>
        <p:grpSpPr>
          <a:xfrm>
            <a:off x="255456" y="210960"/>
            <a:ext cx="333388" cy="346398"/>
            <a:chOff x="4294188" y="1531938"/>
            <a:chExt cx="650876" cy="676275"/>
          </a:xfrm>
        </p:grpSpPr>
        <p:sp>
          <p:nvSpPr>
            <p:cNvPr id="72" name="Freeform 27">
              <a:extLst>
                <a:ext uri="{FF2B5EF4-FFF2-40B4-BE49-F238E27FC236}">
                  <a16:creationId xmlns:a16="http://schemas.microsoft.com/office/drawing/2014/main" id="{5FDB0EB3-A036-41EA-81EC-702166C86958}"/>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3" name="Freeform 28">
              <a:extLst>
                <a:ext uri="{FF2B5EF4-FFF2-40B4-BE49-F238E27FC236}">
                  <a16:creationId xmlns:a16="http://schemas.microsoft.com/office/drawing/2014/main" id="{05E23B75-2C3D-45F9-9B1D-9A07B7B7EC40}"/>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4" name="Freeform 29">
              <a:extLst>
                <a:ext uri="{FF2B5EF4-FFF2-40B4-BE49-F238E27FC236}">
                  <a16:creationId xmlns:a16="http://schemas.microsoft.com/office/drawing/2014/main" id="{AE9902B2-8153-48DE-9047-403A7E4042DE}"/>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5" name="Freeform 30">
              <a:extLst>
                <a:ext uri="{FF2B5EF4-FFF2-40B4-BE49-F238E27FC236}">
                  <a16:creationId xmlns:a16="http://schemas.microsoft.com/office/drawing/2014/main" id="{9E8AED42-EF6D-4153-A82F-4BBC77D31D2F}"/>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6" name="Freeform 31">
              <a:extLst>
                <a:ext uri="{FF2B5EF4-FFF2-40B4-BE49-F238E27FC236}">
                  <a16:creationId xmlns:a16="http://schemas.microsoft.com/office/drawing/2014/main" id="{DAD404D2-BC09-443F-AD04-A876AB83BBE8}"/>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7" name="Freeform 32">
              <a:extLst>
                <a:ext uri="{FF2B5EF4-FFF2-40B4-BE49-F238E27FC236}">
                  <a16:creationId xmlns:a16="http://schemas.microsoft.com/office/drawing/2014/main" id="{8711EAF7-9137-4667-925F-E9237D3F3ADF}"/>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8" name="Prostokąt: zaokrąglone rogi 7">
            <a:extLst>
              <a:ext uri="{FF2B5EF4-FFF2-40B4-BE49-F238E27FC236}">
                <a16:creationId xmlns:a16="http://schemas.microsoft.com/office/drawing/2014/main" id="{0D2B8F7B-B1F9-47C5-87AE-0A2C2D98D8A5}"/>
              </a:ext>
            </a:extLst>
          </p:cNvPr>
          <p:cNvSpPr/>
          <p:nvPr/>
        </p:nvSpPr>
        <p:spPr>
          <a:xfrm>
            <a:off x="776675" y="1107053"/>
            <a:ext cx="2245803" cy="4404730"/>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zaokrąglone rogi 9">
            <a:extLst>
              <a:ext uri="{FF2B5EF4-FFF2-40B4-BE49-F238E27FC236}">
                <a16:creationId xmlns:a16="http://schemas.microsoft.com/office/drawing/2014/main" id="{D5210005-F184-4F89-A756-8E23E5359692}"/>
              </a:ext>
            </a:extLst>
          </p:cNvPr>
          <p:cNvSpPr/>
          <p:nvPr/>
        </p:nvSpPr>
        <p:spPr>
          <a:xfrm>
            <a:off x="3385437" y="1107053"/>
            <a:ext cx="2245803" cy="4404730"/>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e rogi 10">
            <a:extLst>
              <a:ext uri="{FF2B5EF4-FFF2-40B4-BE49-F238E27FC236}">
                <a16:creationId xmlns:a16="http://schemas.microsoft.com/office/drawing/2014/main" id="{B5020512-F8F7-4F3D-A494-581EC5328696}"/>
              </a:ext>
            </a:extLst>
          </p:cNvPr>
          <p:cNvSpPr/>
          <p:nvPr/>
        </p:nvSpPr>
        <p:spPr>
          <a:xfrm>
            <a:off x="5994251" y="1087722"/>
            <a:ext cx="2245803" cy="4404730"/>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5" name="Grupa 4">
            <a:extLst>
              <a:ext uri="{FF2B5EF4-FFF2-40B4-BE49-F238E27FC236}">
                <a16:creationId xmlns:a16="http://schemas.microsoft.com/office/drawing/2014/main" id="{E902DB86-51F5-43C0-BD8C-74C44A666271}"/>
              </a:ext>
            </a:extLst>
          </p:cNvPr>
          <p:cNvGrpSpPr/>
          <p:nvPr/>
        </p:nvGrpSpPr>
        <p:grpSpPr>
          <a:xfrm>
            <a:off x="1099138" y="2874670"/>
            <a:ext cx="2752861" cy="1727981"/>
            <a:chOff x="1099138" y="2874670"/>
            <a:chExt cx="2752861" cy="1727981"/>
          </a:xfrm>
        </p:grpSpPr>
        <p:graphicFrame>
          <p:nvGraphicFramePr>
            <p:cNvPr id="54" name="Wykres 53">
              <a:extLst>
                <a:ext uri="{FF2B5EF4-FFF2-40B4-BE49-F238E27FC236}">
                  <a16:creationId xmlns:a16="http://schemas.microsoft.com/office/drawing/2014/main" id="{F66EC305-F6B5-400B-8C32-6D603C5424B4}"/>
                </a:ext>
              </a:extLst>
            </p:cNvPr>
            <p:cNvGraphicFramePr/>
            <p:nvPr>
              <p:extLst>
                <p:ext uri="{D42A27DB-BD31-4B8C-83A1-F6EECF244321}">
                  <p14:modId xmlns:p14="http://schemas.microsoft.com/office/powerpoint/2010/main" val="2406145670"/>
                </p:ext>
              </p:extLst>
            </p:nvPr>
          </p:nvGraphicFramePr>
          <p:xfrm>
            <a:off x="1099138" y="2874670"/>
            <a:ext cx="2752861" cy="1727981"/>
          </p:xfrm>
          <a:graphic>
            <a:graphicData uri="http://schemas.openxmlformats.org/drawingml/2006/chart">
              <c:chart xmlns:c="http://schemas.openxmlformats.org/drawingml/2006/chart" xmlns:r="http://schemas.openxmlformats.org/officeDocument/2006/relationships" r:id="rId6"/>
            </a:graphicData>
          </a:graphic>
        </p:graphicFrame>
        <p:sp>
          <p:nvSpPr>
            <p:cNvPr id="42" name="Prostokąt 41">
              <a:extLst>
                <a:ext uri="{FF2B5EF4-FFF2-40B4-BE49-F238E27FC236}">
                  <a16:creationId xmlns:a16="http://schemas.microsoft.com/office/drawing/2014/main" id="{94D52D4B-9395-4D2D-8AF0-DD5DDEEA3CEC}"/>
                </a:ext>
              </a:extLst>
            </p:cNvPr>
            <p:cNvSpPr/>
            <p:nvPr/>
          </p:nvSpPr>
          <p:spPr>
            <a:xfrm rot="16200000">
              <a:off x="1231193" y="3513790"/>
              <a:ext cx="83119" cy="77824"/>
            </a:xfrm>
            <a:prstGeom prst="rect">
              <a:avLst/>
            </a:prstGeom>
            <a:solidFill>
              <a:srgbClr val="76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43" name="Prostokąt 42">
              <a:extLst>
                <a:ext uri="{FF2B5EF4-FFF2-40B4-BE49-F238E27FC236}">
                  <a16:creationId xmlns:a16="http://schemas.microsoft.com/office/drawing/2014/main" id="{834006FA-41F2-4A38-B74F-DDD03FB30024}"/>
                </a:ext>
              </a:extLst>
            </p:cNvPr>
            <p:cNvSpPr/>
            <p:nvPr/>
          </p:nvSpPr>
          <p:spPr>
            <a:xfrm rot="16200000">
              <a:off x="1229686" y="3802807"/>
              <a:ext cx="83119" cy="77824"/>
            </a:xfrm>
            <a:prstGeom prst="rect">
              <a:avLst/>
            </a:prstGeom>
            <a:solidFill>
              <a:srgbClr val="D9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44" name="Prostokąt 43">
              <a:extLst>
                <a:ext uri="{FF2B5EF4-FFF2-40B4-BE49-F238E27FC236}">
                  <a16:creationId xmlns:a16="http://schemas.microsoft.com/office/drawing/2014/main" id="{6D1D753A-36A6-4BE6-BBC0-C4BB25A98072}"/>
                </a:ext>
              </a:extLst>
            </p:cNvPr>
            <p:cNvSpPr/>
            <p:nvPr/>
          </p:nvSpPr>
          <p:spPr>
            <a:xfrm rot="16200000">
              <a:off x="1229533" y="4121039"/>
              <a:ext cx="83119" cy="77824"/>
            </a:xfrm>
            <a:prstGeom prst="rect">
              <a:avLst/>
            </a:prstGeom>
            <a:solidFill>
              <a:srgbClr val="38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45" name="Prostokąt 44">
              <a:extLst>
                <a:ext uri="{FF2B5EF4-FFF2-40B4-BE49-F238E27FC236}">
                  <a16:creationId xmlns:a16="http://schemas.microsoft.com/office/drawing/2014/main" id="{49489F6C-4BF9-4A56-816F-ABF253194369}"/>
                </a:ext>
              </a:extLst>
            </p:cNvPr>
            <p:cNvSpPr/>
            <p:nvPr/>
          </p:nvSpPr>
          <p:spPr>
            <a:xfrm rot="16200000">
              <a:off x="1231194" y="4422212"/>
              <a:ext cx="83119" cy="778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grpSp>
        <p:nvGrpSpPr>
          <p:cNvPr id="9" name="Grupa 8">
            <a:extLst>
              <a:ext uri="{FF2B5EF4-FFF2-40B4-BE49-F238E27FC236}">
                <a16:creationId xmlns:a16="http://schemas.microsoft.com/office/drawing/2014/main" id="{B4EDAB23-7BF8-4098-9EE7-D53DFD3EA19C}"/>
              </a:ext>
            </a:extLst>
          </p:cNvPr>
          <p:cNvGrpSpPr/>
          <p:nvPr/>
        </p:nvGrpSpPr>
        <p:grpSpPr>
          <a:xfrm>
            <a:off x="3606921" y="3410312"/>
            <a:ext cx="1616861" cy="1421752"/>
            <a:chOff x="3606921" y="3410312"/>
            <a:chExt cx="1616861" cy="1421752"/>
          </a:xfrm>
        </p:grpSpPr>
        <p:graphicFrame>
          <p:nvGraphicFramePr>
            <p:cNvPr id="65" name="Wykres 64">
              <a:extLst>
                <a:ext uri="{FF2B5EF4-FFF2-40B4-BE49-F238E27FC236}">
                  <a16:creationId xmlns:a16="http://schemas.microsoft.com/office/drawing/2014/main" id="{D940D3F8-74F5-424F-ADF7-402229BC4F1C}"/>
                </a:ext>
              </a:extLst>
            </p:cNvPr>
            <p:cNvGraphicFramePr/>
            <p:nvPr>
              <p:extLst>
                <p:ext uri="{D42A27DB-BD31-4B8C-83A1-F6EECF244321}">
                  <p14:modId xmlns:p14="http://schemas.microsoft.com/office/powerpoint/2010/main" val="36339605"/>
                </p:ext>
              </p:extLst>
            </p:nvPr>
          </p:nvGraphicFramePr>
          <p:xfrm>
            <a:off x="3606921" y="3410312"/>
            <a:ext cx="1616861" cy="1421752"/>
          </p:xfrm>
          <a:graphic>
            <a:graphicData uri="http://schemas.openxmlformats.org/drawingml/2006/chart">
              <c:chart xmlns:c="http://schemas.openxmlformats.org/drawingml/2006/chart" xmlns:r="http://schemas.openxmlformats.org/officeDocument/2006/relationships" r:id="rId7"/>
            </a:graphicData>
          </a:graphic>
        </p:graphicFrame>
        <p:sp>
          <p:nvSpPr>
            <p:cNvPr id="46" name="Prostokąt 45">
              <a:extLst>
                <a:ext uri="{FF2B5EF4-FFF2-40B4-BE49-F238E27FC236}">
                  <a16:creationId xmlns:a16="http://schemas.microsoft.com/office/drawing/2014/main" id="{0006DB25-CCEF-4862-ADA7-73D9786496F8}"/>
                </a:ext>
              </a:extLst>
            </p:cNvPr>
            <p:cNvSpPr/>
            <p:nvPr/>
          </p:nvSpPr>
          <p:spPr>
            <a:xfrm rot="16200000">
              <a:off x="3833983" y="4207800"/>
              <a:ext cx="83119" cy="77824"/>
            </a:xfrm>
            <a:prstGeom prst="rect">
              <a:avLst/>
            </a:prstGeom>
            <a:solidFill>
              <a:srgbClr val="EC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47" name="Prostokąt 46">
              <a:extLst>
                <a:ext uri="{FF2B5EF4-FFF2-40B4-BE49-F238E27FC236}">
                  <a16:creationId xmlns:a16="http://schemas.microsoft.com/office/drawing/2014/main" id="{E1FC8EE3-A377-46AA-A9AF-5EEC05E7EAFF}"/>
                </a:ext>
              </a:extLst>
            </p:cNvPr>
            <p:cNvSpPr/>
            <p:nvPr/>
          </p:nvSpPr>
          <p:spPr>
            <a:xfrm rot="16200000">
              <a:off x="3833830" y="4439601"/>
              <a:ext cx="83119" cy="77824"/>
            </a:xfrm>
            <a:prstGeom prst="rect">
              <a:avLst/>
            </a:prstGeom>
            <a:solidFill>
              <a:srgbClr val="00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48" name="Prostokąt 47">
              <a:extLst>
                <a:ext uri="{FF2B5EF4-FFF2-40B4-BE49-F238E27FC236}">
                  <a16:creationId xmlns:a16="http://schemas.microsoft.com/office/drawing/2014/main" id="{038E1522-A99E-4D17-8076-B9F3D44EE435}"/>
                </a:ext>
              </a:extLst>
            </p:cNvPr>
            <p:cNvSpPr/>
            <p:nvPr/>
          </p:nvSpPr>
          <p:spPr>
            <a:xfrm rot="16200000">
              <a:off x="3835705" y="4667982"/>
              <a:ext cx="83119" cy="778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49" name="Prostokąt 48">
              <a:extLst>
                <a:ext uri="{FF2B5EF4-FFF2-40B4-BE49-F238E27FC236}">
                  <a16:creationId xmlns:a16="http://schemas.microsoft.com/office/drawing/2014/main" id="{EC7799EE-8527-48BB-B1B5-B045CD786BEE}"/>
                </a:ext>
              </a:extLst>
            </p:cNvPr>
            <p:cNvSpPr/>
            <p:nvPr/>
          </p:nvSpPr>
          <p:spPr>
            <a:xfrm rot="16200000">
              <a:off x="3834735" y="3509003"/>
              <a:ext cx="83119" cy="77824"/>
            </a:xfrm>
            <a:prstGeom prst="rect">
              <a:avLst/>
            </a:prstGeom>
            <a:solidFill>
              <a:srgbClr val="76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50" name="Prostokąt 49">
              <a:extLst>
                <a:ext uri="{FF2B5EF4-FFF2-40B4-BE49-F238E27FC236}">
                  <a16:creationId xmlns:a16="http://schemas.microsoft.com/office/drawing/2014/main" id="{6E68F083-FA8F-4CC9-82CD-9A06E9B15370}"/>
                </a:ext>
              </a:extLst>
            </p:cNvPr>
            <p:cNvSpPr/>
            <p:nvPr/>
          </p:nvSpPr>
          <p:spPr>
            <a:xfrm rot="16200000">
              <a:off x="3834622" y="3740645"/>
              <a:ext cx="83119" cy="77824"/>
            </a:xfrm>
            <a:prstGeom prst="rect">
              <a:avLst/>
            </a:prstGeom>
            <a:solidFill>
              <a:srgbClr val="D9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51" name="Prostokąt 50">
              <a:extLst>
                <a:ext uri="{FF2B5EF4-FFF2-40B4-BE49-F238E27FC236}">
                  <a16:creationId xmlns:a16="http://schemas.microsoft.com/office/drawing/2014/main" id="{ED45B786-6085-408A-8E7A-E0068E3F9C2B}"/>
                </a:ext>
              </a:extLst>
            </p:cNvPr>
            <p:cNvSpPr/>
            <p:nvPr/>
          </p:nvSpPr>
          <p:spPr>
            <a:xfrm rot="16200000">
              <a:off x="3836286" y="3973577"/>
              <a:ext cx="83119" cy="77824"/>
            </a:xfrm>
            <a:prstGeom prst="rect">
              <a:avLst/>
            </a:prstGeom>
            <a:solidFill>
              <a:srgbClr val="38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grpSp>
        <p:nvGrpSpPr>
          <p:cNvPr id="14" name="Grupa 13">
            <a:extLst>
              <a:ext uri="{FF2B5EF4-FFF2-40B4-BE49-F238E27FC236}">
                <a16:creationId xmlns:a16="http://schemas.microsoft.com/office/drawing/2014/main" id="{286E5B02-2BAA-48BF-82B2-AD900A795CDA}"/>
              </a:ext>
            </a:extLst>
          </p:cNvPr>
          <p:cNvGrpSpPr/>
          <p:nvPr/>
        </p:nvGrpSpPr>
        <p:grpSpPr>
          <a:xfrm>
            <a:off x="6091212" y="2837864"/>
            <a:ext cx="2474951" cy="2769762"/>
            <a:chOff x="6091212" y="2837864"/>
            <a:chExt cx="2474951" cy="2769762"/>
          </a:xfrm>
        </p:grpSpPr>
        <p:graphicFrame>
          <p:nvGraphicFramePr>
            <p:cNvPr id="60" name="Wykres 59">
              <a:extLst>
                <a:ext uri="{FF2B5EF4-FFF2-40B4-BE49-F238E27FC236}">
                  <a16:creationId xmlns:a16="http://schemas.microsoft.com/office/drawing/2014/main" id="{46FD5CDC-1B52-4246-8FE8-35173109DA59}"/>
                </a:ext>
              </a:extLst>
            </p:cNvPr>
            <p:cNvGraphicFramePr/>
            <p:nvPr>
              <p:extLst>
                <p:ext uri="{D42A27DB-BD31-4B8C-83A1-F6EECF244321}">
                  <p14:modId xmlns:p14="http://schemas.microsoft.com/office/powerpoint/2010/main" val="538195809"/>
                </p:ext>
              </p:extLst>
            </p:nvPr>
          </p:nvGraphicFramePr>
          <p:xfrm>
            <a:off x="6091212" y="2837864"/>
            <a:ext cx="2474951" cy="2769762"/>
          </p:xfrm>
          <a:graphic>
            <a:graphicData uri="http://schemas.openxmlformats.org/drawingml/2006/chart">
              <c:chart xmlns:c="http://schemas.openxmlformats.org/drawingml/2006/chart" xmlns:r="http://schemas.openxmlformats.org/officeDocument/2006/relationships" r:id="rId8"/>
            </a:graphicData>
          </a:graphic>
        </p:graphicFrame>
        <p:sp>
          <p:nvSpPr>
            <p:cNvPr id="52" name="Prostokąt 51">
              <a:extLst>
                <a:ext uri="{FF2B5EF4-FFF2-40B4-BE49-F238E27FC236}">
                  <a16:creationId xmlns:a16="http://schemas.microsoft.com/office/drawing/2014/main" id="{B91B5EC0-161D-4AC8-8367-C7FC45AEF6B1}"/>
                </a:ext>
              </a:extLst>
            </p:cNvPr>
            <p:cNvSpPr/>
            <p:nvPr/>
          </p:nvSpPr>
          <p:spPr>
            <a:xfrm rot="16200000">
              <a:off x="6230316" y="3465821"/>
              <a:ext cx="83119" cy="77824"/>
            </a:xfrm>
            <a:prstGeom prst="rect">
              <a:avLst/>
            </a:prstGeom>
            <a:solidFill>
              <a:srgbClr val="76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53" name="Prostokąt 52">
              <a:extLst>
                <a:ext uri="{FF2B5EF4-FFF2-40B4-BE49-F238E27FC236}">
                  <a16:creationId xmlns:a16="http://schemas.microsoft.com/office/drawing/2014/main" id="{BCDF2395-C0AC-4C43-82B8-0EAE46AF73D9}"/>
                </a:ext>
              </a:extLst>
            </p:cNvPr>
            <p:cNvSpPr/>
            <p:nvPr/>
          </p:nvSpPr>
          <p:spPr>
            <a:xfrm rot="16200000">
              <a:off x="6233843" y="3679949"/>
              <a:ext cx="83119" cy="77824"/>
            </a:xfrm>
            <a:prstGeom prst="rect">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78" name="Prostokąt 77">
              <a:extLst>
                <a:ext uri="{FF2B5EF4-FFF2-40B4-BE49-F238E27FC236}">
                  <a16:creationId xmlns:a16="http://schemas.microsoft.com/office/drawing/2014/main" id="{BD33A2F3-B7F3-45ED-AE88-22816A99C212}"/>
                </a:ext>
              </a:extLst>
            </p:cNvPr>
            <p:cNvSpPr/>
            <p:nvPr/>
          </p:nvSpPr>
          <p:spPr>
            <a:xfrm rot="16200000">
              <a:off x="6229189" y="3892548"/>
              <a:ext cx="83119" cy="77824"/>
            </a:xfrm>
            <a:prstGeom prst="rect">
              <a:avLst/>
            </a:prstGeom>
            <a:solidFill>
              <a:srgbClr val="D9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79" name="Prostokąt 78">
              <a:extLst>
                <a:ext uri="{FF2B5EF4-FFF2-40B4-BE49-F238E27FC236}">
                  <a16:creationId xmlns:a16="http://schemas.microsoft.com/office/drawing/2014/main" id="{C11FFA7D-7959-4BA0-9F35-98BBA49B1A7E}"/>
                </a:ext>
              </a:extLst>
            </p:cNvPr>
            <p:cNvSpPr/>
            <p:nvPr/>
          </p:nvSpPr>
          <p:spPr>
            <a:xfrm rot="16200000">
              <a:off x="6230316" y="4108869"/>
              <a:ext cx="83119" cy="77824"/>
            </a:xfrm>
            <a:prstGeom prst="rect">
              <a:avLst/>
            </a:prstGeom>
            <a:solidFill>
              <a:srgbClr val="38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0" name="Prostokąt 79">
              <a:extLst>
                <a:ext uri="{FF2B5EF4-FFF2-40B4-BE49-F238E27FC236}">
                  <a16:creationId xmlns:a16="http://schemas.microsoft.com/office/drawing/2014/main" id="{D785F35E-018B-49E8-B63D-9B3ED34FAD82}"/>
                </a:ext>
              </a:extLst>
            </p:cNvPr>
            <p:cNvSpPr/>
            <p:nvPr/>
          </p:nvSpPr>
          <p:spPr>
            <a:xfrm rot="16200000">
              <a:off x="6232497" y="4538637"/>
              <a:ext cx="83119" cy="77824"/>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1" name="Prostokąt 80">
              <a:extLst>
                <a:ext uri="{FF2B5EF4-FFF2-40B4-BE49-F238E27FC236}">
                  <a16:creationId xmlns:a16="http://schemas.microsoft.com/office/drawing/2014/main" id="{040CC079-C886-4AB4-9A60-3243FDF9C003}"/>
                </a:ext>
              </a:extLst>
            </p:cNvPr>
            <p:cNvSpPr/>
            <p:nvPr/>
          </p:nvSpPr>
          <p:spPr>
            <a:xfrm rot="16200000">
              <a:off x="6230037" y="4321038"/>
              <a:ext cx="83119" cy="77824"/>
            </a:xfrm>
            <a:prstGeom prst="rect">
              <a:avLst/>
            </a:prstGeom>
            <a:solidFill>
              <a:srgbClr val="EC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82" name="Prostokąt 81">
              <a:extLst>
                <a:ext uri="{FF2B5EF4-FFF2-40B4-BE49-F238E27FC236}">
                  <a16:creationId xmlns:a16="http://schemas.microsoft.com/office/drawing/2014/main" id="{A37EF93E-E068-4B84-8324-600E40728616}"/>
                </a:ext>
              </a:extLst>
            </p:cNvPr>
            <p:cNvSpPr/>
            <p:nvPr/>
          </p:nvSpPr>
          <p:spPr>
            <a:xfrm rot="16200000">
              <a:off x="6231189" y="4749793"/>
              <a:ext cx="83119" cy="778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90" name="Prostokąt 89">
              <a:extLst>
                <a:ext uri="{FF2B5EF4-FFF2-40B4-BE49-F238E27FC236}">
                  <a16:creationId xmlns:a16="http://schemas.microsoft.com/office/drawing/2014/main" id="{05E15ABF-9D66-470F-8A1C-7E9C84000733}"/>
                </a:ext>
              </a:extLst>
            </p:cNvPr>
            <p:cNvSpPr/>
            <p:nvPr/>
          </p:nvSpPr>
          <p:spPr>
            <a:xfrm rot="16200000">
              <a:off x="6231026" y="5178813"/>
              <a:ext cx="83119" cy="778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91" name="Prostokąt 90">
              <a:extLst>
                <a:ext uri="{FF2B5EF4-FFF2-40B4-BE49-F238E27FC236}">
                  <a16:creationId xmlns:a16="http://schemas.microsoft.com/office/drawing/2014/main" id="{9640D675-4D70-41DE-9432-EE6A774A3BC7}"/>
                </a:ext>
              </a:extLst>
            </p:cNvPr>
            <p:cNvSpPr/>
            <p:nvPr/>
          </p:nvSpPr>
          <p:spPr>
            <a:xfrm rot="16200000">
              <a:off x="6230038" y="4960293"/>
              <a:ext cx="83119" cy="77824"/>
            </a:xfrm>
            <a:prstGeom prst="rect">
              <a:avLst/>
            </a:prstGeom>
            <a:solidFill>
              <a:srgbClr val="5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sp>
        <p:nvSpPr>
          <p:cNvPr id="114" name="Prostokąt 113">
            <a:extLst>
              <a:ext uri="{FF2B5EF4-FFF2-40B4-BE49-F238E27FC236}">
                <a16:creationId xmlns:a16="http://schemas.microsoft.com/office/drawing/2014/main" id="{D4958CFD-1EB9-4B9F-AEF1-47DEE408736F}"/>
              </a:ext>
            </a:extLst>
          </p:cNvPr>
          <p:cNvSpPr/>
          <p:nvPr/>
        </p:nvSpPr>
        <p:spPr>
          <a:xfrm>
            <a:off x="7257271" y="81234"/>
            <a:ext cx="1319652" cy="507831"/>
          </a:xfrm>
          <a:prstGeom prst="rect">
            <a:avLst/>
          </a:prstGeom>
        </p:spPr>
        <p:txBody>
          <a:bodyPr wrap="square">
            <a:spAutoFit/>
          </a:bodyPr>
          <a:lstStyle/>
          <a:p>
            <a:pPr algn="ctr"/>
            <a:r>
              <a:rPr lang="pl-PL" sz="900" dirty="0">
                <a:solidFill>
                  <a:srgbClr val="0094CF"/>
                </a:solidFill>
              </a:rPr>
              <a:t>Badanie jednotematyczne</a:t>
            </a:r>
          </a:p>
          <a:p>
            <a:pPr algn="ctr"/>
            <a:r>
              <a:rPr lang="pl-PL" sz="900" dirty="0">
                <a:solidFill>
                  <a:srgbClr val="0094CF"/>
                </a:solidFill>
              </a:rPr>
              <a:t>Zmiany klimatu</a:t>
            </a:r>
            <a:endParaRPr lang="pl-PL" sz="800" dirty="0">
              <a:solidFill>
                <a:srgbClr val="0094CF"/>
              </a:solidFill>
            </a:endParaRPr>
          </a:p>
        </p:txBody>
      </p:sp>
    </p:spTree>
    <p:extLst>
      <p:ext uri="{BB962C8B-B14F-4D97-AF65-F5344CB8AC3E}">
        <p14:creationId xmlns:p14="http://schemas.microsoft.com/office/powerpoint/2010/main" val="1730200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Wykres 45">
            <a:extLst>
              <a:ext uri="{FF2B5EF4-FFF2-40B4-BE49-F238E27FC236}">
                <a16:creationId xmlns:a16="http://schemas.microsoft.com/office/drawing/2014/main" id="{AA5A7C11-6112-4914-9EE2-CC2D63A0ED9D}"/>
              </a:ext>
            </a:extLst>
          </p:cNvPr>
          <p:cNvGraphicFramePr/>
          <p:nvPr>
            <p:extLst>
              <p:ext uri="{D42A27DB-BD31-4B8C-83A1-F6EECF244321}">
                <p14:modId xmlns:p14="http://schemas.microsoft.com/office/powerpoint/2010/main" val="1708899003"/>
              </p:ext>
            </p:extLst>
          </p:nvPr>
        </p:nvGraphicFramePr>
        <p:xfrm>
          <a:off x="1005431" y="3721808"/>
          <a:ext cx="2797397" cy="1567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5" name="Wykres 74">
            <a:extLst>
              <a:ext uri="{FF2B5EF4-FFF2-40B4-BE49-F238E27FC236}">
                <a16:creationId xmlns:a16="http://schemas.microsoft.com/office/drawing/2014/main" id="{27A6F7E4-A095-4390-B07D-332D73A68760}"/>
              </a:ext>
            </a:extLst>
          </p:cNvPr>
          <p:cNvGraphicFramePr/>
          <p:nvPr/>
        </p:nvGraphicFramePr>
        <p:xfrm>
          <a:off x="994142" y="1627973"/>
          <a:ext cx="2797397" cy="1567426"/>
        </p:xfrm>
        <a:graphic>
          <a:graphicData uri="http://schemas.openxmlformats.org/drawingml/2006/chart">
            <c:chart xmlns:c="http://schemas.openxmlformats.org/drawingml/2006/chart" xmlns:r="http://schemas.openxmlformats.org/officeDocument/2006/relationships" r:id="rId4"/>
          </a:graphicData>
        </a:graphic>
      </p:graphicFrame>
      <p:sp>
        <p:nvSpPr>
          <p:cNvPr id="2" name="Freeform 24">
            <a:extLst>
              <a:ext uri="{FF2B5EF4-FFF2-40B4-BE49-F238E27FC236}">
                <a16:creationId xmlns:a16="http://schemas.microsoft.com/office/drawing/2014/main" id="{AF60FAAD-C6B9-4180-96E2-71385EA590A5}"/>
              </a:ext>
            </a:extLst>
          </p:cNvPr>
          <p:cNvSpPr>
            <a:spLocks/>
          </p:cNvSpPr>
          <p:nvPr/>
        </p:nvSpPr>
        <p:spPr bwMode="auto">
          <a:xfrm>
            <a:off x="6783250" y="2380387"/>
            <a:ext cx="1717832" cy="1795747"/>
          </a:xfrm>
          <a:custGeom>
            <a:avLst/>
            <a:gdLst>
              <a:gd name="T0" fmla="*/ 927 w 927"/>
              <a:gd name="T1" fmla="*/ 581 h 968"/>
              <a:gd name="T2" fmla="*/ 925 w 927"/>
              <a:gd name="T3" fmla="*/ 608 h 968"/>
              <a:gd name="T4" fmla="*/ 911 w 927"/>
              <a:gd name="T5" fmla="*/ 666 h 968"/>
              <a:gd name="T6" fmla="*/ 887 w 927"/>
              <a:gd name="T7" fmla="*/ 725 h 968"/>
              <a:gd name="T8" fmla="*/ 854 w 927"/>
              <a:gd name="T9" fmla="*/ 776 h 968"/>
              <a:gd name="T10" fmla="*/ 836 w 927"/>
              <a:gd name="T11" fmla="*/ 796 h 968"/>
              <a:gd name="T12" fmla="*/ 711 w 927"/>
              <a:gd name="T13" fmla="*/ 919 h 968"/>
              <a:gd name="T14" fmla="*/ 690 w 927"/>
              <a:gd name="T15" fmla="*/ 936 h 968"/>
              <a:gd name="T16" fmla="*/ 667 w 927"/>
              <a:gd name="T17" fmla="*/ 950 h 968"/>
              <a:gd name="T18" fmla="*/ 641 w 927"/>
              <a:gd name="T19" fmla="*/ 959 h 968"/>
              <a:gd name="T20" fmla="*/ 614 w 927"/>
              <a:gd name="T21" fmla="*/ 966 h 968"/>
              <a:gd name="T22" fmla="*/ 586 w 927"/>
              <a:gd name="T23" fmla="*/ 968 h 968"/>
              <a:gd name="T24" fmla="*/ 559 w 927"/>
              <a:gd name="T25" fmla="*/ 967 h 968"/>
              <a:gd name="T26" fmla="*/ 532 w 927"/>
              <a:gd name="T27" fmla="*/ 962 h 968"/>
              <a:gd name="T28" fmla="*/ 507 w 927"/>
              <a:gd name="T29" fmla="*/ 953 h 968"/>
              <a:gd name="T30" fmla="*/ 114 w 927"/>
              <a:gd name="T31" fmla="*/ 763 h 968"/>
              <a:gd name="T32" fmla="*/ 92 w 927"/>
              <a:gd name="T33" fmla="*/ 749 h 968"/>
              <a:gd name="T34" fmla="*/ 70 w 927"/>
              <a:gd name="T35" fmla="*/ 731 h 968"/>
              <a:gd name="T36" fmla="*/ 50 w 927"/>
              <a:gd name="T37" fmla="*/ 710 h 968"/>
              <a:gd name="T38" fmla="*/ 34 w 927"/>
              <a:gd name="T39" fmla="*/ 687 h 968"/>
              <a:gd name="T40" fmla="*/ 19 w 927"/>
              <a:gd name="T41" fmla="*/ 661 h 968"/>
              <a:gd name="T42" fmla="*/ 9 w 927"/>
              <a:gd name="T43" fmla="*/ 634 h 968"/>
              <a:gd name="T44" fmla="*/ 3 w 927"/>
              <a:gd name="T45" fmla="*/ 607 h 968"/>
              <a:gd name="T46" fmla="*/ 0 w 927"/>
              <a:gd name="T47" fmla="*/ 581 h 968"/>
              <a:gd name="T48" fmla="*/ 0 w 927"/>
              <a:gd name="T49" fmla="*/ 277 h 968"/>
              <a:gd name="T50" fmla="*/ 3 w 927"/>
              <a:gd name="T51" fmla="*/ 250 h 968"/>
              <a:gd name="T52" fmla="*/ 9 w 927"/>
              <a:gd name="T53" fmla="*/ 225 h 968"/>
              <a:gd name="T54" fmla="*/ 21 w 927"/>
              <a:gd name="T55" fmla="*/ 199 h 968"/>
              <a:gd name="T56" fmla="*/ 35 w 927"/>
              <a:gd name="T57" fmla="*/ 175 h 968"/>
              <a:gd name="T58" fmla="*/ 53 w 927"/>
              <a:gd name="T59" fmla="*/ 154 h 968"/>
              <a:gd name="T60" fmla="*/ 74 w 927"/>
              <a:gd name="T61" fmla="*/ 134 h 968"/>
              <a:gd name="T62" fmla="*/ 96 w 927"/>
              <a:gd name="T63" fmla="*/ 119 h 968"/>
              <a:gd name="T64" fmla="*/ 119 w 927"/>
              <a:gd name="T65" fmla="*/ 108 h 968"/>
              <a:gd name="T66" fmla="*/ 392 w 927"/>
              <a:gd name="T67" fmla="*/ 9 h 968"/>
              <a:gd name="T68" fmla="*/ 416 w 927"/>
              <a:gd name="T69" fmla="*/ 2 h 968"/>
              <a:gd name="T70" fmla="*/ 439 w 927"/>
              <a:gd name="T71" fmla="*/ 0 h 968"/>
              <a:gd name="T72" fmla="*/ 458 w 927"/>
              <a:gd name="T73" fmla="*/ 1 h 968"/>
              <a:gd name="T74" fmla="*/ 476 w 927"/>
              <a:gd name="T75" fmla="*/ 6 h 968"/>
              <a:gd name="T76" fmla="*/ 490 w 927"/>
              <a:gd name="T77" fmla="*/ 14 h 968"/>
              <a:gd name="T78" fmla="*/ 502 w 927"/>
              <a:gd name="T79" fmla="*/ 26 h 968"/>
              <a:gd name="T80" fmla="*/ 508 w 927"/>
              <a:gd name="T81" fmla="*/ 41 h 968"/>
              <a:gd name="T82" fmla="*/ 511 w 927"/>
              <a:gd name="T83" fmla="*/ 58 h 968"/>
              <a:gd name="T84" fmla="*/ 512 w 927"/>
              <a:gd name="T85" fmla="*/ 68 h 968"/>
              <a:gd name="T86" fmla="*/ 518 w 927"/>
              <a:gd name="T87" fmla="*/ 86 h 968"/>
              <a:gd name="T88" fmla="*/ 527 w 927"/>
              <a:gd name="T89" fmla="*/ 102 h 968"/>
              <a:gd name="T90" fmla="*/ 541 w 927"/>
              <a:gd name="T91" fmla="*/ 117 h 968"/>
              <a:gd name="T92" fmla="*/ 558 w 927"/>
              <a:gd name="T93" fmla="*/ 129 h 968"/>
              <a:gd name="T94" fmla="*/ 578 w 927"/>
              <a:gd name="T95" fmla="*/ 139 h 968"/>
              <a:gd name="T96" fmla="*/ 600 w 927"/>
              <a:gd name="T97" fmla="*/ 147 h 968"/>
              <a:gd name="T98" fmla="*/ 625 w 927"/>
              <a:gd name="T99" fmla="*/ 150 h 968"/>
              <a:gd name="T100" fmla="*/ 800 w 927"/>
              <a:gd name="T101" fmla="*/ 151 h 968"/>
              <a:gd name="T102" fmla="*/ 813 w 927"/>
              <a:gd name="T103" fmla="*/ 151 h 968"/>
              <a:gd name="T104" fmla="*/ 838 w 927"/>
              <a:gd name="T105" fmla="*/ 156 h 968"/>
              <a:gd name="T106" fmla="*/ 861 w 927"/>
              <a:gd name="T107" fmla="*/ 166 h 968"/>
              <a:gd name="T108" fmla="*/ 880 w 927"/>
              <a:gd name="T109" fmla="*/ 179 h 968"/>
              <a:gd name="T110" fmla="*/ 898 w 927"/>
              <a:gd name="T111" fmla="*/ 197 h 968"/>
              <a:gd name="T112" fmla="*/ 911 w 927"/>
              <a:gd name="T113" fmla="*/ 217 h 968"/>
              <a:gd name="T114" fmla="*/ 921 w 927"/>
              <a:gd name="T115" fmla="*/ 240 h 968"/>
              <a:gd name="T116" fmla="*/ 927 w 927"/>
              <a:gd name="T117" fmla="*/ 265 h 968"/>
              <a:gd name="T118" fmla="*/ 927 w 927"/>
              <a:gd name="T119" fmla="*/ 581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7" h="968">
                <a:moveTo>
                  <a:pt x="927" y="581"/>
                </a:moveTo>
                <a:lnTo>
                  <a:pt x="927" y="581"/>
                </a:lnTo>
                <a:lnTo>
                  <a:pt x="927" y="594"/>
                </a:lnTo>
                <a:lnTo>
                  <a:pt x="925" y="608"/>
                </a:lnTo>
                <a:lnTo>
                  <a:pt x="920" y="636"/>
                </a:lnTo>
                <a:lnTo>
                  <a:pt x="911" y="666"/>
                </a:lnTo>
                <a:lnTo>
                  <a:pt x="901" y="696"/>
                </a:lnTo>
                <a:lnTo>
                  <a:pt x="887" y="725"/>
                </a:lnTo>
                <a:lnTo>
                  <a:pt x="871" y="751"/>
                </a:lnTo>
                <a:lnTo>
                  <a:pt x="854" y="776"/>
                </a:lnTo>
                <a:lnTo>
                  <a:pt x="845" y="786"/>
                </a:lnTo>
                <a:lnTo>
                  <a:pt x="836" y="796"/>
                </a:lnTo>
                <a:lnTo>
                  <a:pt x="711" y="919"/>
                </a:lnTo>
                <a:lnTo>
                  <a:pt x="711" y="919"/>
                </a:lnTo>
                <a:lnTo>
                  <a:pt x="702" y="928"/>
                </a:lnTo>
                <a:lnTo>
                  <a:pt x="690" y="936"/>
                </a:lnTo>
                <a:lnTo>
                  <a:pt x="680" y="944"/>
                </a:lnTo>
                <a:lnTo>
                  <a:pt x="667" y="950"/>
                </a:lnTo>
                <a:lnTo>
                  <a:pt x="654" y="955"/>
                </a:lnTo>
                <a:lnTo>
                  <a:pt x="641" y="959"/>
                </a:lnTo>
                <a:lnTo>
                  <a:pt x="629" y="963"/>
                </a:lnTo>
                <a:lnTo>
                  <a:pt x="614" y="966"/>
                </a:lnTo>
                <a:lnTo>
                  <a:pt x="600" y="968"/>
                </a:lnTo>
                <a:lnTo>
                  <a:pt x="586" y="968"/>
                </a:lnTo>
                <a:lnTo>
                  <a:pt x="573" y="968"/>
                </a:lnTo>
                <a:lnTo>
                  <a:pt x="559" y="967"/>
                </a:lnTo>
                <a:lnTo>
                  <a:pt x="545" y="966"/>
                </a:lnTo>
                <a:lnTo>
                  <a:pt x="532" y="962"/>
                </a:lnTo>
                <a:lnTo>
                  <a:pt x="519" y="958"/>
                </a:lnTo>
                <a:lnTo>
                  <a:pt x="507" y="953"/>
                </a:lnTo>
                <a:lnTo>
                  <a:pt x="114" y="763"/>
                </a:lnTo>
                <a:lnTo>
                  <a:pt x="114" y="763"/>
                </a:lnTo>
                <a:lnTo>
                  <a:pt x="102" y="756"/>
                </a:lnTo>
                <a:lnTo>
                  <a:pt x="92" y="749"/>
                </a:lnTo>
                <a:lnTo>
                  <a:pt x="80" y="741"/>
                </a:lnTo>
                <a:lnTo>
                  <a:pt x="70" y="731"/>
                </a:lnTo>
                <a:lnTo>
                  <a:pt x="59" y="720"/>
                </a:lnTo>
                <a:lnTo>
                  <a:pt x="50" y="710"/>
                </a:lnTo>
                <a:lnTo>
                  <a:pt x="41" y="698"/>
                </a:lnTo>
                <a:lnTo>
                  <a:pt x="34" y="687"/>
                </a:lnTo>
                <a:lnTo>
                  <a:pt x="26" y="674"/>
                </a:lnTo>
                <a:lnTo>
                  <a:pt x="19" y="661"/>
                </a:lnTo>
                <a:lnTo>
                  <a:pt x="14" y="648"/>
                </a:lnTo>
                <a:lnTo>
                  <a:pt x="9" y="634"/>
                </a:lnTo>
                <a:lnTo>
                  <a:pt x="5" y="621"/>
                </a:lnTo>
                <a:lnTo>
                  <a:pt x="3" y="607"/>
                </a:lnTo>
                <a:lnTo>
                  <a:pt x="1" y="594"/>
                </a:lnTo>
                <a:lnTo>
                  <a:pt x="0" y="581"/>
                </a:lnTo>
                <a:lnTo>
                  <a:pt x="0" y="277"/>
                </a:lnTo>
                <a:lnTo>
                  <a:pt x="0" y="277"/>
                </a:lnTo>
                <a:lnTo>
                  <a:pt x="1" y="265"/>
                </a:lnTo>
                <a:lnTo>
                  <a:pt x="3" y="250"/>
                </a:lnTo>
                <a:lnTo>
                  <a:pt x="5" y="237"/>
                </a:lnTo>
                <a:lnTo>
                  <a:pt x="9" y="225"/>
                </a:lnTo>
                <a:lnTo>
                  <a:pt x="14" y="212"/>
                </a:lnTo>
                <a:lnTo>
                  <a:pt x="21" y="199"/>
                </a:lnTo>
                <a:lnTo>
                  <a:pt x="27" y="187"/>
                </a:lnTo>
                <a:lnTo>
                  <a:pt x="35" y="175"/>
                </a:lnTo>
                <a:lnTo>
                  <a:pt x="44" y="164"/>
                </a:lnTo>
                <a:lnTo>
                  <a:pt x="53" y="154"/>
                </a:lnTo>
                <a:lnTo>
                  <a:pt x="62" y="143"/>
                </a:lnTo>
                <a:lnTo>
                  <a:pt x="74" y="134"/>
                </a:lnTo>
                <a:lnTo>
                  <a:pt x="84" y="126"/>
                </a:lnTo>
                <a:lnTo>
                  <a:pt x="96" y="119"/>
                </a:lnTo>
                <a:lnTo>
                  <a:pt x="107" y="112"/>
                </a:lnTo>
                <a:lnTo>
                  <a:pt x="119" y="108"/>
                </a:lnTo>
                <a:lnTo>
                  <a:pt x="392" y="9"/>
                </a:lnTo>
                <a:lnTo>
                  <a:pt x="392" y="9"/>
                </a:lnTo>
                <a:lnTo>
                  <a:pt x="404" y="5"/>
                </a:lnTo>
                <a:lnTo>
                  <a:pt x="416" y="2"/>
                </a:lnTo>
                <a:lnTo>
                  <a:pt x="427" y="1"/>
                </a:lnTo>
                <a:lnTo>
                  <a:pt x="439" y="0"/>
                </a:lnTo>
                <a:lnTo>
                  <a:pt x="449" y="0"/>
                </a:lnTo>
                <a:lnTo>
                  <a:pt x="458" y="1"/>
                </a:lnTo>
                <a:lnTo>
                  <a:pt x="467" y="4"/>
                </a:lnTo>
                <a:lnTo>
                  <a:pt x="476" y="6"/>
                </a:lnTo>
                <a:lnTo>
                  <a:pt x="484" y="10"/>
                </a:lnTo>
                <a:lnTo>
                  <a:pt x="490" y="14"/>
                </a:lnTo>
                <a:lnTo>
                  <a:pt x="497" y="21"/>
                </a:lnTo>
                <a:lnTo>
                  <a:pt x="502" y="26"/>
                </a:lnTo>
                <a:lnTo>
                  <a:pt x="506" y="33"/>
                </a:lnTo>
                <a:lnTo>
                  <a:pt x="508" y="41"/>
                </a:lnTo>
                <a:lnTo>
                  <a:pt x="511" y="49"/>
                </a:lnTo>
                <a:lnTo>
                  <a:pt x="511" y="58"/>
                </a:lnTo>
                <a:lnTo>
                  <a:pt x="511" y="58"/>
                </a:lnTo>
                <a:lnTo>
                  <a:pt x="512" y="68"/>
                </a:lnTo>
                <a:lnTo>
                  <a:pt x="514" y="77"/>
                </a:lnTo>
                <a:lnTo>
                  <a:pt x="518" y="86"/>
                </a:lnTo>
                <a:lnTo>
                  <a:pt x="521" y="94"/>
                </a:lnTo>
                <a:lnTo>
                  <a:pt x="527" y="102"/>
                </a:lnTo>
                <a:lnTo>
                  <a:pt x="533" y="110"/>
                </a:lnTo>
                <a:lnTo>
                  <a:pt x="541" y="117"/>
                </a:lnTo>
                <a:lnTo>
                  <a:pt x="548" y="124"/>
                </a:lnTo>
                <a:lnTo>
                  <a:pt x="558" y="129"/>
                </a:lnTo>
                <a:lnTo>
                  <a:pt x="568" y="135"/>
                </a:lnTo>
                <a:lnTo>
                  <a:pt x="578" y="139"/>
                </a:lnTo>
                <a:lnTo>
                  <a:pt x="588" y="143"/>
                </a:lnTo>
                <a:lnTo>
                  <a:pt x="600" y="147"/>
                </a:lnTo>
                <a:lnTo>
                  <a:pt x="613" y="148"/>
                </a:lnTo>
                <a:lnTo>
                  <a:pt x="625" y="150"/>
                </a:lnTo>
                <a:lnTo>
                  <a:pt x="638" y="151"/>
                </a:lnTo>
                <a:lnTo>
                  <a:pt x="800" y="151"/>
                </a:lnTo>
                <a:lnTo>
                  <a:pt x="800" y="151"/>
                </a:lnTo>
                <a:lnTo>
                  <a:pt x="813" y="151"/>
                </a:lnTo>
                <a:lnTo>
                  <a:pt x="826" y="154"/>
                </a:lnTo>
                <a:lnTo>
                  <a:pt x="838" y="156"/>
                </a:lnTo>
                <a:lnTo>
                  <a:pt x="849" y="160"/>
                </a:lnTo>
                <a:lnTo>
                  <a:pt x="861" y="166"/>
                </a:lnTo>
                <a:lnTo>
                  <a:pt x="871" y="173"/>
                </a:lnTo>
                <a:lnTo>
                  <a:pt x="880" y="179"/>
                </a:lnTo>
                <a:lnTo>
                  <a:pt x="889" y="188"/>
                </a:lnTo>
                <a:lnTo>
                  <a:pt x="898" y="197"/>
                </a:lnTo>
                <a:lnTo>
                  <a:pt x="905" y="206"/>
                </a:lnTo>
                <a:lnTo>
                  <a:pt x="911" y="217"/>
                </a:lnTo>
                <a:lnTo>
                  <a:pt x="916" y="228"/>
                </a:lnTo>
                <a:lnTo>
                  <a:pt x="921" y="240"/>
                </a:lnTo>
                <a:lnTo>
                  <a:pt x="924" y="252"/>
                </a:lnTo>
                <a:lnTo>
                  <a:pt x="927" y="265"/>
                </a:lnTo>
                <a:lnTo>
                  <a:pt x="927" y="277"/>
                </a:lnTo>
                <a:lnTo>
                  <a:pt x="927" y="58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pl-PL"/>
          </a:p>
        </p:txBody>
      </p:sp>
      <p:graphicFrame>
        <p:nvGraphicFramePr>
          <p:cNvPr id="8" name="Symbol zastępczy zawartości 4" descr="Wykres słupkowy przedstawiający przynależność do województw. &#10;&#10;Z województwa dolnośląskiego jest 9% badanych, kujawsko-pomorskiego 5%, lubelskiego 4%, lubuskiego 2%, łódzkiego 6%, małopolskiego 8%, mazowieckiego 19%, opolskiego 2%, podkarpackiego 4%, podlaskiego 3%, pomorskiego 8%, śląskiego 10%, świętokrzyskiego 3%, warmińsko-mazurskiego 4%, wielkopolskiego 7% oraz z zachodniopomorskiego jest 5% badanych.">
            <a:extLst>
              <a:ext uri="{FF2B5EF4-FFF2-40B4-BE49-F238E27FC236}">
                <a16:creationId xmlns:a16="http://schemas.microsoft.com/office/drawing/2014/main" id="{B3D1AAF2-4F69-48DF-B491-D5DCB55D5700}"/>
              </a:ext>
            </a:extLst>
          </p:cNvPr>
          <p:cNvGraphicFramePr>
            <a:graphicFrameLocks/>
          </p:cNvGraphicFramePr>
          <p:nvPr>
            <p:extLst>
              <p:ext uri="{D42A27DB-BD31-4B8C-83A1-F6EECF244321}">
                <p14:modId xmlns:p14="http://schemas.microsoft.com/office/powerpoint/2010/main" val="98620920"/>
              </p:ext>
            </p:extLst>
          </p:nvPr>
        </p:nvGraphicFramePr>
        <p:xfrm>
          <a:off x="6444208" y="1586230"/>
          <a:ext cx="4409424" cy="3378069"/>
        </p:xfrm>
        <a:graphic>
          <a:graphicData uri="http://schemas.openxmlformats.org/drawingml/2006/chart">
            <c:chart xmlns:c="http://schemas.openxmlformats.org/drawingml/2006/chart" xmlns:r="http://schemas.openxmlformats.org/officeDocument/2006/relationships" r:id="rId5"/>
          </a:graphicData>
        </a:graphic>
      </p:graphicFrame>
      <p:sp>
        <p:nvSpPr>
          <p:cNvPr id="7" name="Symbol zastępczy tekstu 6">
            <a:extLst>
              <a:ext uri="{FF2B5EF4-FFF2-40B4-BE49-F238E27FC236}">
                <a16:creationId xmlns:a16="http://schemas.microsoft.com/office/drawing/2014/main" id="{D707A642-77E7-45D9-B984-4255EC1F9CFC}"/>
              </a:ext>
            </a:extLst>
          </p:cNvPr>
          <p:cNvSpPr>
            <a:spLocks noGrp="1"/>
          </p:cNvSpPr>
          <p:nvPr>
            <p:ph type="body" sz="quarter" idx="10"/>
          </p:nvPr>
        </p:nvSpPr>
        <p:spPr/>
        <p:txBody>
          <a:bodyPr/>
          <a:lstStyle/>
          <a:p>
            <a:r>
              <a:rPr lang="pl-PL" sz="1600"/>
              <a:t>Struktura próby (3/3)</a:t>
            </a:r>
          </a:p>
        </p:txBody>
      </p:sp>
      <p:sp>
        <p:nvSpPr>
          <p:cNvPr id="3" name="Symbol zastępczy tekstu 2">
            <a:extLst>
              <a:ext uri="{FF2B5EF4-FFF2-40B4-BE49-F238E27FC236}">
                <a16:creationId xmlns:a16="http://schemas.microsoft.com/office/drawing/2014/main" id="{305DF5A5-E214-4AC6-B8E9-650719885373}"/>
              </a:ext>
            </a:extLst>
          </p:cNvPr>
          <p:cNvSpPr>
            <a:spLocks noGrp="1"/>
          </p:cNvSpPr>
          <p:nvPr>
            <p:ph type="body" sz="quarter" idx="14"/>
          </p:nvPr>
        </p:nvSpPr>
        <p:spPr/>
        <p:txBody>
          <a:bodyPr/>
          <a:lstStyle/>
          <a:p>
            <a:endParaRPr lang="pl-PL"/>
          </a:p>
        </p:txBody>
      </p:sp>
      <p:sp>
        <p:nvSpPr>
          <p:cNvPr id="73" name="pole tekstowe 72">
            <a:extLst>
              <a:ext uri="{FF2B5EF4-FFF2-40B4-BE49-F238E27FC236}">
                <a16:creationId xmlns:a16="http://schemas.microsoft.com/office/drawing/2014/main" id="{F45BBA3F-3A5F-4C7E-B056-D0016E32E3D3}"/>
              </a:ext>
            </a:extLst>
          </p:cNvPr>
          <p:cNvSpPr txBox="1"/>
          <p:nvPr/>
        </p:nvSpPr>
        <p:spPr>
          <a:xfrm>
            <a:off x="1052195" y="1340009"/>
            <a:ext cx="1560042" cy="246221"/>
          </a:xfrm>
          <a:prstGeom prst="rect">
            <a:avLst/>
          </a:prstGeom>
          <a:solidFill>
            <a:schemeClr val="bg1"/>
          </a:solidFill>
        </p:spPr>
        <p:txBody>
          <a:bodyPr wrap="none" rtlCol="0">
            <a:spAutoFit/>
          </a:bodyPr>
          <a:lstStyle/>
          <a:p>
            <a:r>
              <a:rPr lang="pl-PL" sz="1000"/>
              <a:t>wielkość miejscowości</a:t>
            </a:r>
          </a:p>
        </p:txBody>
      </p:sp>
      <p:cxnSp>
        <p:nvCxnSpPr>
          <p:cNvPr id="74" name="Łącznik prosty 73">
            <a:extLst>
              <a:ext uri="{FF2B5EF4-FFF2-40B4-BE49-F238E27FC236}">
                <a16:creationId xmlns:a16="http://schemas.microsoft.com/office/drawing/2014/main" id="{B210EA5E-DA12-49D4-8A13-24F7DD029E5E}"/>
              </a:ext>
            </a:extLst>
          </p:cNvPr>
          <p:cNvCxnSpPr/>
          <p:nvPr/>
        </p:nvCxnSpPr>
        <p:spPr>
          <a:xfrm>
            <a:off x="1107040" y="1620060"/>
            <a:ext cx="1440000" cy="0"/>
          </a:xfrm>
          <a:prstGeom prst="line">
            <a:avLst/>
          </a:prstGeom>
          <a:ln w="3175">
            <a:gradFill flip="none" rotWithShape="1">
              <a:gsLst>
                <a:gs pos="15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81" name="Grupa 80">
            <a:extLst>
              <a:ext uri="{FF2B5EF4-FFF2-40B4-BE49-F238E27FC236}">
                <a16:creationId xmlns:a16="http://schemas.microsoft.com/office/drawing/2014/main" id="{021F7C3E-980F-4EA4-B3C2-62BA0FBFA0A8}"/>
              </a:ext>
            </a:extLst>
          </p:cNvPr>
          <p:cNvGrpSpPr/>
          <p:nvPr/>
        </p:nvGrpSpPr>
        <p:grpSpPr>
          <a:xfrm>
            <a:off x="3233580" y="2002152"/>
            <a:ext cx="267535" cy="331860"/>
            <a:chOff x="7329488" y="2601913"/>
            <a:chExt cx="581026" cy="720726"/>
          </a:xfrm>
          <a:solidFill>
            <a:srgbClr val="BFBFBF"/>
          </a:solidFill>
        </p:grpSpPr>
        <p:sp>
          <p:nvSpPr>
            <p:cNvPr id="82" name="Freeform 37">
              <a:extLst>
                <a:ext uri="{FF2B5EF4-FFF2-40B4-BE49-F238E27FC236}">
                  <a16:creationId xmlns:a16="http://schemas.microsoft.com/office/drawing/2014/main" id="{43CF4CE1-1E0B-44FE-A4B1-F64B2B92E8EE}"/>
                </a:ext>
              </a:extLst>
            </p:cNvPr>
            <p:cNvSpPr>
              <a:spLocks/>
            </p:cNvSpPr>
            <p:nvPr/>
          </p:nvSpPr>
          <p:spPr bwMode="auto">
            <a:xfrm>
              <a:off x="7329488" y="3087688"/>
              <a:ext cx="219075" cy="228600"/>
            </a:xfrm>
            <a:custGeom>
              <a:avLst/>
              <a:gdLst>
                <a:gd name="T0" fmla="*/ 961 w 961"/>
                <a:gd name="T1" fmla="*/ 281 h 1012"/>
                <a:gd name="T2" fmla="*/ 460 w 961"/>
                <a:gd name="T3" fmla="*/ 0 h 1012"/>
                <a:gd name="T4" fmla="*/ 0 w 961"/>
                <a:gd name="T5" fmla="*/ 549 h 1012"/>
                <a:gd name="T6" fmla="*/ 806 w 961"/>
                <a:gd name="T7" fmla="*/ 1012 h 1012"/>
                <a:gd name="T8" fmla="*/ 961 w 961"/>
                <a:gd name="T9" fmla="*/ 281 h 1012"/>
              </a:gdLst>
              <a:ahLst/>
              <a:cxnLst>
                <a:cxn ang="0">
                  <a:pos x="T0" y="T1"/>
                </a:cxn>
                <a:cxn ang="0">
                  <a:pos x="T2" y="T3"/>
                </a:cxn>
                <a:cxn ang="0">
                  <a:pos x="T4" y="T5"/>
                </a:cxn>
                <a:cxn ang="0">
                  <a:pos x="T6" y="T7"/>
                </a:cxn>
                <a:cxn ang="0">
                  <a:pos x="T8" y="T9"/>
                </a:cxn>
              </a:cxnLst>
              <a:rect l="0" t="0" r="r" b="b"/>
              <a:pathLst>
                <a:path w="961" h="1012">
                  <a:moveTo>
                    <a:pt x="961" y="281"/>
                  </a:moveTo>
                  <a:lnTo>
                    <a:pt x="460" y="0"/>
                  </a:lnTo>
                  <a:lnTo>
                    <a:pt x="0" y="549"/>
                  </a:lnTo>
                  <a:lnTo>
                    <a:pt x="806" y="1012"/>
                  </a:lnTo>
                  <a:lnTo>
                    <a:pt x="961"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0" name="Freeform 38">
              <a:extLst>
                <a:ext uri="{FF2B5EF4-FFF2-40B4-BE49-F238E27FC236}">
                  <a16:creationId xmlns:a16="http://schemas.microsoft.com/office/drawing/2014/main" id="{67CBB5A1-F238-4430-AF43-4144427259AE}"/>
                </a:ext>
              </a:extLst>
            </p:cNvPr>
            <p:cNvSpPr>
              <a:spLocks/>
            </p:cNvSpPr>
            <p:nvPr/>
          </p:nvSpPr>
          <p:spPr bwMode="auto">
            <a:xfrm>
              <a:off x="7696201" y="3095626"/>
              <a:ext cx="214313" cy="227013"/>
            </a:xfrm>
            <a:custGeom>
              <a:avLst/>
              <a:gdLst>
                <a:gd name="T0" fmla="*/ 157 w 940"/>
                <a:gd name="T1" fmla="*/ 563 h 1003"/>
                <a:gd name="T2" fmla="*/ 940 w 940"/>
                <a:gd name="T3" fmla="*/ 1003 h 1003"/>
                <a:gd name="T4" fmla="*/ 482 w 940"/>
                <a:gd name="T5" fmla="*/ 271 h 1003"/>
                <a:gd name="T6" fmla="*/ 0 w 940"/>
                <a:gd name="T7" fmla="*/ 0 h 1003"/>
                <a:gd name="T8" fmla="*/ 157 w 940"/>
                <a:gd name="T9" fmla="*/ 563 h 1003"/>
              </a:gdLst>
              <a:ahLst/>
              <a:cxnLst>
                <a:cxn ang="0">
                  <a:pos x="T0" y="T1"/>
                </a:cxn>
                <a:cxn ang="0">
                  <a:pos x="T2" y="T3"/>
                </a:cxn>
                <a:cxn ang="0">
                  <a:pos x="T4" y="T5"/>
                </a:cxn>
                <a:cxn ang="0">
                  <a:pos x="T6" y="T7"/>
                </a:cxn>
                <a:cxn ang="0">
                  <a:pos x="T8" y="T9"/>
                </a:cxn>
              </a:cxnLst>
              <a:rect l="0" t="0" r="r" b="b"/>
              <a:pathLst>
                <a:path w="940" h="1003">
                  <a:moveTo>
                    <a:pt x="157" y="563"/>
                  </a:moveTo>
                  <a:lnTo>
                    <a:pt x="940" y="1003"/>
                  </a:lnTo>
                  <a:lnTo>
                    <a:pt x="482" y="271"/>
                  </a:lnTo>
                  <a:lnTo>
                    <a:pt x="0" y="0"/>
                  </a:lnTo>
                  <a:lnTo>
                    <a:pt x="157"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1" name="Freeform 39">
              <a:extLst>
                <a:ext uri="{FF2B5EF4-FFF2-40B4-BE49-F238E27FC236}">
                  <a16:creationId xmlns:a16="http://schemas.microsoft.com/office/drawing/2014/main" id="{ED3196A9-ABC8-41F7-9E73-6571630893D3}"/>
                </a:ext>
              </a:extLst>
            </p:cNvPr>
            <p:cNvSpPr>
              <a:spLocks/>
            </p:cNvSpPr>
            <p:nvPr/>
          </p:nvSpPr>
          <p:spPr bwMode="auto">
            <a:xfrm>
              <a:off x="7537451" y="3092451"/>
              <a:ext cx="169863" cy="222250"/>
            </a:xfrm>
            <a:custGeom>
              <a:avLst/>
              <a:gdLst>
                <a:gd name="T0" fmla="*/ 749 w 749"/>
                <a:gd name="T1" fmla="*/ 558 h 978"/>
                <a:gd name="T2" fmla="*/ 592 w 749"/>
                <a:gd name="T3" fmla="*/ 0 h 978"/>
                <a:gd name="T4" fmla="*/ 156 w 749"/>
                <a:gd name="T5" fmla="*/ 246 h 978"/>
                <a:gd name="T6" fmla="*/ 0 w 749"/>
                <a:gd name="T7" fmla="*/ 978 h 978"/>
                <a:gd name="T8" fmla="*/ 749 w 749"/>
                <a:gd name="T9" fmla="*/ 558 h 978"/>
              </a:gdLst>
              <a:ahLst/>
              <a:cxnLst>
                <a:cxn ang="0">
                  <a:pos x="T0" y="T1"/>
                </a:cxn>
                <a:cxn ang="0">
                  <a:pos x="T2" y="T3"/>
                </a:cxn>
                <a:cxn ang="0">
                  <a:pos x="T4" y="T5"/>
                </a:cxn>
                <a:cxn ang="0">
                  <a:pos x="T6" y="T7"/>
                </a:cxn>
                <a:cxn ang="0">
                  <a:pos x="T8" y="T9"/>
                </a:cxn>
              </a:cxnLst>
              <a:rect l="0" t="0" r="r" b="b"/>
              <a:pathLst>
                <a:path w="749" h="978">
                  <a:moveTo>
                    <a:pt x="749" y="558"/>
                  </a:moveTo>
                  <a:lnTo>
                    <a:pt x="592" y="0"/>
                  </a:lnTo>
                  <a:lnTo>
                    <a:pt x="156" y="246"/>
                  </a:lnTo>
                  <a:lnTo>
                    <a:pt x="0" y="978"/>
                  </a:lnTo>
                  <a:lnTo>
                    <a:pt x="749" y="5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2" name="Freeform 40">
              <a:extLst>
                <a:ext uri="{FF2B5EF4-FFF2-40B4-BE49-F238E27FC236}">
                  <a16:creationId xmlns:a16="http://schemas.microsoft.com/office/drawing/2014/main" id="{0BAAD193-355A-46AF-BC2B-F16E45F9C70C}"/>
                </a:ext>
              </a:extLst>
            </p:cNvPr>
            <p:cNvSpPr>
              <a:spLocks noEditPoints="1"/>
            </p:cNvSpPr>
            <p:nvPr/>
          </p:nvSpPr>
          <p:spPr bwMode="auto">
            <a:xfrm>
              <a:off x="7461251" y="2601913"/>
              <a:ext cx="317500" cy="447675"/>
            </a:xfrm>
            <a:custGeom>
              <a:avLst/>
              <a:gdLst>
                <a:gd name="T0" fmla="*/ 1052 w 1405"/>
                <a:gd name="T1" fmla="*/ 739 h 1972"/>
                <a:gd name="T2" fmla="*/ 1037 w 1405"/>
                <a:gd name="T3" fmla="*/ 806 h 1972"/>
                <a:gd name="T4" fmla="*/ 1010 w 1405"/>
                <a:gd name="T5" fmla="*/ 870 h 1972"/>
                <a:gd name="T6" fmla="*/ 973 w 1405"/>
                <a:gd name="T7" fmla="*/ 926 h 1972"/>
                <a:gd name="T8" fmla="*/ 926 w 1405"/>
                <a:gd name="T9" fmla="*/ 973 h 1972"/>
                <a:gd name="T10" fmla="*/ 870 w 1405"/>
                <a:gd name="T11" fmla="*/ 1011 h 1972"/>
                <a:gd name="T12" fmla="*/ 807 w 1405"/>
                <a:gd name="T13" fmla="*/ 1037 h 1972"/>
                <a:gd name="T14" fmla="*/ 738 w 1405"/>
                <a:gd name="T15" fmla="*/ 1051 h 1972"/>
                <a:gd name="T16" fmla="*/ 684 w 1405"/>
                <a:gd name="T17" fmla="*/ 1053 h 1972"/>
                <a:gd name="T18" fmla="*/ 615 w 1405"/>
                <a:gd name="T19" fmla="*/ 1042 h 1972"/>
                <a:gd name="T20" fmla="*/ 551 w 1405"/>
                <a:gd name="T21" fmla="*/ 1018 h 1972"/>
                <a:gd name="T22" fmla="*/ 493 w 1405"/>
                <a:gd name="T23" fmla="*/ 983 h 1972"/>
                <a:gd name="T24" fmla="*/ 443 w 1405"/>
                <a:gd name="T25" fmla="*/ 939 h 1972"/>
                <a:gd name="T26" fmla="*/ 403 w 1405"/>
                <a:gd name="T27" fmla="*/ 885 h 1972"/>
                <a:gd name="T28" fmla="*/ 373 w 1405"/>
                <a:gd name="T29" fmla="*/ 823 h 1972"/>
                <a:gd name="T30" fmla="*/ 356 w 1405"/>
                <a:gd name="T31" fmla="*/ 756 h 1972"/>
                <a:gd name="T32" fmla="*/ 352 w 1405"/>
                <a:gd name="T33" fmla="*/ 703 h 1972"/>
                <a:gd name="T34" fmla="*/ 359 w 1405"/>
                <a:gd name="T35" fmla="*/ 632 h 1972"/>
                <a:gd name="T36" fmla="*/ 380 w 1405"/>
                <a:gd name="T37" fmla="*/ 566 h 1972"/>
                <a:gd name="T38" fmla="*/ 411 w 1405"/>
                <a:gd name="T39" fmla="*/ 507 h 1972"/>
                <a:gd name="T40" fmla="*/ 455 w 1405"/>
                <a:gd name="T41" fmla="*/ 455 h 1972"/>
                <a:gd name="T42" fmla="*/ 507 w 1405"/>
                <a:gd name="T43" fmla="*/ 412 h 1972"/>
                <a:gd name="T44" fmla="*/ 566 w 1405"/>
                <a:gd name="T45" fmla="*/ 380 h 1972"/>
                <a:gd name="T46" fmla="*/ 631 w 1405"/>
                <a:gd name="T47" fmla="*/ 359 h 1972"/>
                <a:gd name="T48" fmla="*/ 702 w 1405"/>
                <a:gd name="T49" fmla="*/ 352 h 1972"/>
                <a:gd name="T50" fmla="*/ 756 w 1405"/>
                <a:gd name="T51" fmla="*/ 357 h 1972"/>
                <a:gd name="T52" fmla="*/ 823 w 1405"/>
                <a:gd name="T53" fmla="*/ 374 h 1972"/>
                <a:gd name="T54" fmla="*/ 884 w 1405"/>
                <a:gd name="T55" fmla="*/ 403 h 1972"/>
                <a:gd name="T56" fmla="*/ 938 w 1405"/>
                <a:gd name="T57" fmla="*/ 443 h 1972"/>
                <a:gd name="T58" fmla="*/ 983 w 1405"/>
                <a:gd name="T59" fmla="*/ 493 h 1972"/>
                <a:gd name="T60" fmla="*/ 1019 w 1405"/>
                <a:gd name="T61" fmla="*/ 550 h 1972"/>
                <a:gd name="T62" fmla="*/ 1042 w 1405"/>
                <a:gd name="T63" fmla="*/ 615 h 1972"/>
                <a:gd name="T64" fmla="*/ 1053 w 1405"/>
                <a:gd name="T65" fmla="*/ 685 h 1972"/>
                <a:gd name="T66" fmla="*/ 702 w 1405"/>
                <a:gd name="T67" fmla="*/ 1972 h 1972"/>
                <a:gd name="T68" fmla="*/ 1281 w 1405"/>
                <a:gd name="T69" fmla="*/ 1102 h 1972"/>
                <a:gd name="T70" fmla="*/ 1331 w 1405"/>
                <a:gd name="T71" fmla="*/ 1013 h 1972"/>
                <a:gd name="T72" fmla="*/ 1370 w 1405"/>
                <a:gd name="T73" fmla="*/ 915 h 1972"/>
                <a:gd name="T74" fmla="*/ 1396 w 1405"/>
                <a:gd name="T75" fmla="*/ 812 h 1972"/>
                <a:gd name="T76" fmla="*/ 1405 w 1405"/>
                <a:gd name="T77" fmla="*/ 703 h 1972"/>
                <a:gd name="T78" fmla="*/ 1397 w 1405"/>
                <a:gd name="T79" fmla="*/ 596 h 1972"/>
                <a:gd name="T80" fmla="*/ 1363 w 1405"/>
                <a:gd name="T81" fmla="*/ 461 h 1972"/>
                <a:gd name="T82" fmla="*/ 1304 w 1405"/>
                <a:gd name="T83" fmla="*/ 339 h 1972"/>
                <a:gd name="T84" fmla="*/ 1223 w 1405"/>
                <a:gd name="T85" fmla="*/ 230 h 1972"/>
                <a:gd name="T86" fmla="*/ 1123 w 1405"/>
                <a:gd name="T87" fmla="*/ 140 h 1972"/>
                <a:gd name="T88" fmla="*/ 1007 w 1405"/>
                <a:gd name="T89" fmla="*/ 69 h 1972"/>
                <a:gd name="T90" fmla="*/ 878 w 1405"/>
                <a:gd name="T91" fmla="*/ 22 h 1972"/>
                <a:gd name="T92" fmla="*/ 738 w 1405"/>
                <a:gd name="T93" fmla="*/ 1 h 1972"/>
                <a:gd name="T94" fmla="*/ 630 w 1405"/>
                <a:gd name="T95" fmla="*/ 3 h 1972"/>
                <a:gd name="T96" fmla="*/ 494 w 1405"/>
                <a:gd name="T97" fmla="*/ 32 h 1972"/>
                <a:gd name="T98" fmla="*/ 368 w 1405"/>
                <a:gd name="T99" fmla="*/ 85 h 1972"/>
                <a:gd name="T100" fmla="*/ 256 w 1405"/>
                <a:gd name="T101" fmla="*/ 161 h 1972"/>
                <a:gd name="T102" fmla="*/ 160 w 1405"/>
                <a:gd name="T103" fmla="*/ 256 h 1972"/>
                <a:gd name="T104" fmla="*/ 84 w 1405"/>
                <a:gd name="T105" fmla="*/ 367 h 1972"/>
                <a:gd name="T106" fmla="*/ 31 w 1405"/>
                <a:gd name="T107" fmla="*/ 493 h 1972"/>
                <a:gd name="T108" fmla="*/ 4 w 1405"/>
                <a:gd name="T109" fmla="*/ 631 h 1972"/>
                <a:gd name="T110" fmla="*/ 1 w 1405"/>
                <a:gd name="T111" fmla="*/ 730 h 1972"/>
                <a:gd name="T112" fmla="*/ 14 w 1405"/>
                <a:gd name="T113" fmla="*/ 838 h 1972"/>
                <a:gd name="T114" fmla="*/ 43 w 1405"/>
                <a:gd name="T115" fmla="*/ 941 h 1972"/>
                <a:gd name="T116" fmla="*/ 85 w 1405"/>
                <a:gd name="T117" fmla="*/ 1036 h 1972"/>
                <a:gd name="T118" fmla="*/ 124 w 1405"/>
                <a:gd name="T119" fmla="*/ 1102 h 1972"/>
                <a:gd name="T120" fmla="*/ 702 w 1405"/>
                <a:gd name="T121" fmla="*/ 197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5" h="1972">
                  <a:moveTo>
                    <a:pt x="1053" y="703"/>
                  </a:moveTo>
                  <a:lnTo>
                    <a:pt x="1053" y="703"/>
                  </a:lnTo>
                  <a:lnTo>
                    <a:pt x="1053" y="721"/>
                  </a:lnTo>
                  <a:lnTo>
                    <a:pt x="1052" y="739"/>
                  </a:lnTo>
                  <a:lnTo>
                    <a:pt x="1048" y="756"/>
                  </a:lnTo>
                  <a:lnTo>
                    <a:pt x="1046" y="774"/>
                  </a:lnTo>
                  <a:lnTo>
                    <a:pt x="1042" y="791"/>
                  </a:lnTo>
                  <a:lnTo>
                    <a:pt x="1037" y="806"/>
                  </a:lnTo>
                  <a:lnTo>
                    <a:pt x="1032" y="823"/>
                  </a:lnTo>
                  <a:lnTo>
                    <a:pt x="1025" y="839"/>
                  </a:lnTo>
                  <a:lnTo>
                    <a:pt x="1019" y="854"/>
                  </a:lnTo>
                  <a:lnTo>
                    <a:pt x="1010" y="870"/>
                  </a:lnTo>
                  <a:lnTo>
                    <a:pt x="1002" y="885"/>
                  </a:lnTo>
                  <a:lnTo>
                    <a:pt x="993" y="899"/>
                  </a:lnTo>
                  <a:lnTo>
                    <a:pt x="983" y="912"/>
                  </a:lnTo>
                  <a:lnTo>
                    <a:pt x="973" y="926"/>
                  </a:lnTo>
                  <a:lnTo>
                    <a:pt x="962" y="939"/>
                  </a:lnTo>
                  <a:lnTo>
                    <a:pt x="950" y="950"/>
                  </a:lnTo>
                  <a:lnTo>
                    <a:pt x="938" y="962"/>
                  </a:lnTo>
                  <a:lnTo>
                    <a:pt x="926" y="973"/>
                  </a:lnTo>
                  <a:lnTo>
                    <a:pt x="912" y="983"/>
                  </a:lnTo>
                  <a:lnTo>
                    <a:pt x="898" y="993"/>
                  </a:lnTo>
                  <a:lnTo>
                    <a:pt x="884" y="1002"/>
                  </a:lnTo>
                  <a:lnTo>
                    <a:pt x="870" y="1011"/>
                  </a:lnTo>
                  <a:lnTo>
                    <a:pt x="855" y="1018"/>
                  </a:lnTo>
                  <a:lnTo>
                    <a:pt x="839" y="1026"/>
                  </a:lnTo>
                  <a:lnTo>
                    <a:pt x="823" y="1032"/>
                  </a:lnTo>
                  <a:lnTo>
                    <a:pt x="807" y="1037"/>
                  </a:lnTo>
                  <a:lnTo>
                    <a:pt x="790" y="1042"/>
                  </a:lnTo>
                  <a:lnTo>
                    <a:pt x="773" y="1046"/>
                  </a:lnTo>
                  <a:lnTo>
                    <a:pt x="756" y="1049"/>
                  </a:lnTo>
                  <a:lnTo>
                    <a:pt x="738" y="1051"/>
                  </a:lnTo>
                  <a:lnTo>
                    <a:pt x="720" y="1053"/>
                  </a:lnTo>
                  <a:lnTo>
                    <a:pt x="702" y="1053"/>
                  </a:lnTo>
                  <a:lnTo>
                    <a:pt x="702" y="1053"/>
                  </a:lnTo>
                  <a:lnTo>
                    <a:pt x="684" y="1053"/>
                  </a:lnTo>
                  <a:lnTo>
                    <a:pt x="666" y="1051"/>
                  </a:lnTo>
                  <a:lnTo>
                    <a:pt x="649" y="1049"/>
                  </a:lnTo>
                  <a:lnTo>
                    <a:pt x="631" y="1046"/>
                  </a:lnTo>
                  <a:lnTo>
                    <a:pt x="615" y="1042"/>
                  </a:lnTo>
                  <a:lnTo>
                    <a:pt x="599" y="1037"/>
                  </a:lnTo>
                  <a:lnTo>
                    <a:pt x="582" y="1032"/>
                  </a:lnTo>
                  <a:lnTo>
                    <a:pt x="566" y="1026"/>
                  </a:lnTo>
                  <a:lnTo>
                    <a:pt x="551" y="1018"/>
                  </a:lnTo>
                  <a:lnTo>
                    <a:pt x="535" y="1011"/>
                  </a:lnTo>
                  <a:lnTo>
                    <a:pt x="520" y="1002"/>
                  </a:lnTo>
                  <a:lnTo>
                    <a:pt x="507" y="993"/>
                  </a:lnTo>
                  <a:lnTo>
                    <a:pt x="493" y="983"/>
                  </a:lnTo>
                  <a:lnTo>
                    <a:pt x="479" y="973"/>
                  </a:lnTo>
                  <a:lnTo>
                    <a:pt x="466" y="962"/>
                  </a:lnTo>
                  <a:lnTo>
                    <a:pt x="455" y="950"/>
                  </a:lnTo>
                  <a:lnTo>
                    <a:pt x="443" y="939"/>
                  </a:lnTo>
                  <a:lnTo>
                    <a:pt x="432" y="926"/>
                  </a:lnTo>
                  <a:lnTo>
                    <a:pt x="422" y="912"/>
                  </a:lnTo>
                  <a:lnTo>
                    <a:pt x="411" y="899"/>
                  </a:lnTo>
                  <a:lnTo>
                    <a:pt x="403" y="885"/>
                  </a:lnTo>
                  <a:lnTo>
                    <a:pt x="394" y="870"/>
                  </a:lnTo>
                  <a:lnTo>
                    <a:pt x="387" y="854"/>
                  </a:lnTo>
                  <a:lnTo>
                    <a:pt x="380" y="839"/>
                  </a:lnTo>
                  <a:lnTo>
                    <a:pt x="373" y="823"/>
                  </a:lnTo>
                  <a:lnTo>
                    <a:pt x="368" y="806"/>
                  </a:lnTo>
                  <a:lnTo>
                    <a:pt x="363" y="791"/>
                  </a:lnTo>
                  <a:lnTo>
                    <a:pt x="359" y="774"/>
                  </a:lnTo>
                  <a:lnTo>
                    <a:pt x="356" y="756"/>
                  </a:lnTo>
                  <a:lnTo>
                    <a:pt x="354" y="739"/>
                  </a:lnTo>
                  <a:lnTo>
                    <a:pt x="352" y="721"/>
                  </a:lnTo>
                  <a:lnTo>
                    <a:pt x="352" y="703"/>
                  </a:lnTo>
                  <a:lnTo>
                    <a:pt x="352" y="703"/>
                  </a:lnTo>
                  <a:lnTo>
                    <a:pt x="352" y="685"/>
                  </a:lnTo>
                  <a:lnTo>
                    <a:pt x="354" y="667"/>
                  </a:lnTo>
                  <a:lnTo>
                    <a:pt x="356" y="649"/>
                  </a:lnTo>
                  <a:lnTo>
                    <a:pt x="359" y="632"/>
                  </a:lnTo>
                  <a:lnTo>
                    <a:pt x="363" y="615"/>
                  </a:lnTo>
                  <a:lnTo>
                    <a:pt x="368" y="598"/>
                  </a:lnTo>
                  <a:lnTo>
                    <a:pt x="373" y="582"/>
                  </a:lnTo>
                  <a:lnTo>
                    <a:pt x="380" y="566"/>
                  </a:lnTo>
                  <a:lnTo>
                    <a:pt x="387" y="550"/>
                  </a:lnTo>
                  <a:lnTo>
                    <a:pt x="394" y="536"/>
                  </a:lnTo>
                  <a:lnTo>
                    <a:pt x="403" y="521"/>
                  </a:lnTo>
                  <a:lnTo>
                    <a:pt x="411" y="507"/>
                  </a:lnTo>
                  <a:lnTo>
                    <a:pt x="422" y="493"/>
                  </a:lnTo>
                  <a:lnTo>
                    <a:pt x="432" y="479"/>
                  </a:lnTo>
                  <a:lnTo>
                    <a:pt x="443" y="467"/>
                  </a:lnTo>
                  <a:lnTo>
                    <a:pt x="455" y="455"/>
                  </a:lnTo>
                  <a:lnTo>
                    <a:pt x="466" y="443"/>
                  </a:lnTo>
                  <a:lnTo>
                    <a:pt x="479" y="432"/>
                  </a:lnTo>
                  <a:lnTo>
                    <a:pt x="493" y="421"/>
                  </a:lnTo>
                  <a:lnTo>
                    <a:pt x="507" y="412"/>
                  </a:lnTo>
                  <a:lnTo>
                    <a:pt x="520" y="403"/>
                  </a:lnTo>
                  <a:lnTo>
                    <a:pt x="535" y="395"/>
                  </a:lnTo>
                  <a:lnTo>
                    <a:pt x="551" y="386"/>
                  </a:lnTo>
                  <a:lnTo>
                    <a:pt x="566" y="380"/>
                  </a:lnTo>
                  <a:lnTo>
                    <a:pt x="582" y="374"/>
                  </a:lnTo>
                  <a:lnTo>
                    <a:pt x="599" y="368"/>
                  </a:lnTo>
                  <a:lnTo>
                    <a:pt x="615" y="363"/>
                  </a:lnTo>
                  <a:lnTo>
                    <a:pt x="631" y="359"/>
                  </a:lnTo>
                  <a:lnTo>
                    <a:pt x="649" y="357"/>
                  </a:lnTo>
                  <a:lnTo>
                    <a:pt x="666" y="353"/>
                  </a:lnTo>
                  <a:lnTo>
                    <a:pt x="684" y="352"/>
                  </a:lnTo>
                  <a:lnTo>
                    <a:pt x="702" y="352"/>
                  </a:lnTo>
                  <a:lnTo>
                    <a:pt x="702" y="352"/>
                  </a:lnTo>
                  <a:lnTo>
                    <a:pt x="720" y="352"/>
                  </a:lnTo>
                  <a:lnTo>
                    <a:pt x="738" y="353"/>
                  </a:lnTo>
                  <a:lnTo>
                    <a:pt x="756" y="357"/>
                  </a:lnTo>
                  <a:lnTo>
                    <a:pt x="773" y="359"/>
                  </a:lnTo>
                  <a:lnTo>
                    <a:pt x="790" y="363"/>
                  </a:lnTo>
                  <a:lnTo>
                    <a:pt x="807" y="368"/>
                  </a:lnTo>
                  <a:lnTo>
                    <a:pt x="823" y="374"/>
                  </a:lnTo>
                  <a:lnTo>
                    <a:pt x="839" y="380"/>
                  </a:lnTo>
                  <a:lnTo>
                    <a:pt x="855" y="386"/>
                  </a:lnTo>
                  <a:lnTo>
                    <a:pt x="870" y="395"/>
                  </a:lnTo>
                  <a:lnTo>
                    <a:pt x="884" y="403"/>
                  </a:lnTo>
                  <a:lnTo>
                    <a:pt x="898" y="412"/>
                  </a:lnTo>
                  <a:lnTo>
                    <a:pt x="912" y="421"/>
                  </a:lnTo>
                  <a:lnTo>
                    <a:pt x="926" y="432"/>
                  </a:lnTo>
                  <a:lnTo>
                    <a:pt x="938" y="443"/>
                  </a:lnTo>
                  <a:lnTo>
                    <a:pt x="950" y="455"/>
                  </a:lnTo>
                  <a:lnTo>
                    <a:pt x="962" y="467"/>
                  </a:lnTo>
                  <a:lnTo>
                    <a:pt x="973" y="479"/>
                  </a:lnTo>
                  <a:lnTo>
                    <a:pt x="983" y="493"/>
                  </a:lnTo>
                  <a:lnTo>
                    <a:pt x="993" y="507"/>
                  </a:lnTo>
                  <a:lnTo>
                    <a:pt x="1002" y="521"/>
                  </a:lnTo>
                  <a:lnTo>
                    <a:pt x="1010" y="536"/>
                  </a:lnTo>
                  <a:lnTo>
                    <a:pt x="1019" y="550"/>
                  </a:lnTo>
                  <a:lnTo>
                    <a:pt x="1025" y="566"/>
                  </a:lnTo>
                  <a:lnTo>
                    <a:pt x="1032" y="582"/>
                  </a:lnTo>
                  <a:lnTo>
                    <a:pt x="1037" y="598"/>
                  </a:lnTo>
                  <a:lnTo>
                    <a:pt x="1042" y="615"/>
                  </a:lnTo>
                  <a:lnTo>
                    <a:pt x="1046" y="632"/>
                  </a:lnTo>
                  <a:lnTo>
                    <a:pt x="1048" y="649"/>
                  </a:lnTo>
                  <a:lnTo>
                    <a:pt x="1052" y="667"/>
                  </a:lnTo>
                  <a:lnTo>
                    <a:pt x="1053" y="685"/>
                  </a:lnTo>
                  <a:lnTo>
                    <a:pt x="1053" y="703"/>
                  </a:lnTo>
                  <a:lnTo>
                    <a:pt x="1053" y="703"/>
                  </a:lnTo>
                  <a:close/>
                  <a:moveTo>
                    <a:pt x="702" y="1972"/>
                  </a:moveTo>
                  <a:lnTo>
                    <a:pt x="702" y="1972"/>
                  </a:lnTo>
                  <a:lnTo>
                    <a:pt x="965" y="1578"/>
                  </a:lnTo>
                  <a:lnTo>
                    <a:pt x="1160" y="1285"/>
                  </a:lnTo>
                  <a:lnTo>
                    <a:pt x="1281" y="1102"/>
                  </a:lnTo>
                  <a:lnTo>
                    <a:pt x="1281" y="1102"/>
                  </a:lnTo>
                  <a:lnTo>
                    <a:pt x="1294" y="1081"/>
                  </a:lnTo>
                  <a:lnTo>
                    <a:pt x="1307" y="1058"/>
                  </a:lnTo>
                  <a:lnTo>
                    <a:pt x="1319" y="1036"/>
                  </a:lnTo>
                  <a:lnTo>
                    <a:pt x="1331" y="1013"/>
                  </a:lnTo>
                  <a:lnTo>
                    <a:pt x="1342" y="990"/>
                  </a:lnTo>
                  <a:lnTo>
                    <a:pt x="1352" y="965"/>
                  </a:lnTo>
                  <a:lnTo>
                    <a:pt x="1362" y="941"/>
                  </a:lnTo>
                  <a:lnTo>
                    <a:pt x="1370" y="915"/>
                  </a:lnTo>
                  <a:lnTo>
                    <a:pt x="1378" y="890"/>
                  </a:lnTo>
                  <a:lnTo>
                    <a:pt x="1385" y="865"/>
                  </a:lnTo>
                  <a:lnTo>
                    <a:pt x="1391" y="838"/>
                  </a:lnTo>
                  <a:lnTo>
                    <a:pt x="1396" y="812"/>
                  </a:lnTo>
                  <a:lnTo>
                    <a:pt x="1400" y="785"/>
                  </a:lnTo>
                  <a:lnTo>
                    <a:pt x="1403" y="758"/>
                  </a:lnTo>
                  <a:lnTo>
                    <a:pt x="1404" y="730"/>
                  </a:lnTo>
                  <a:lnTo>
                    <a:pt x="1405" y="703"/>
                  </a:lnTo>
                  <a:lnTo>
                    <a:pt x="1405" y="703"/>
                  </a:lnTo>
                  <a:lnTo>
                    <a:pt x="1404" y="667"/>
                  </a:lnTo>
                  <a:lnTo>
                    <a:pt x="1402" y="631"/>
                  </a:lnTo>
                  <a:lnTo>
                    <a:pt x="1397" y="596"/>
                  </a:lnTo>
                  <a:lnTo>
                    <a:pt x="1391" y="561"/>
                  </a:lnTo>
                  <a:lnTo>
                    <a:pt x="1383" y="527"/>
                  </a:lnTo>
                  <a:lnTo>
                    <a:pt x="1373" y="493"/>
                  </a:lnTo>
                  <a:lnTo>
                    <a:pt x="1363" y="461"/>
                  </a:lnTo>
                  <a:lnTo>
                    <a:pt x="1350" y="429"/>
                  </a:lnTo>
                  <a:lnTo>
                    <a:pt x="1336" y="398"/>
                  </a:lnTo>
                  <a:lnTo>
                    <a:pt x="1320" y="367"/>
                  </a:lnTo>
                  <a:lnTo>
                    <a:pt x="1304" y="339"/>
                  </a:lnTo>
                  <a:lnTo>
                    <a:pt x="1286" y="310"/>
                  </a:lnTo>
                  <a:lnTo>
                    <a:pt x="1265" y="283"/>
                  </a:lnTo>
                  <a:lnTo>
                    <a:pt x="1244" y="256"/>
                  </a:lnTo>
                  <a:lnTo>
                    <a:pt x="1223" y="230"/>
                  </a:lnTo>
                  <a:lnTo>
                    <a:pt x="1200" y="205"/>
                  </a:lnTo>
                  <a:lnTo>
                    <a:pt x="1175" y="182"/>
                  </a:lnTo>
                  <a:lnTo>
                    <a:pt x="1149" y="161"/>
                  </a:lnTo>
                  <a:lnTo>
                    <a:pt x="1123" y="140"/>
                  </a:lnTo>
                  <a:lnTo>
                    <a:pt x="1095" y="120"/>
                  </a:lnTo>
                  <a:lnTo>
                    <a:pt x="1066" y="102"/>
                  </a:lnTo>
                  <a:lnTo>
                    <a:pt x="1038" y="85"/>
                  </a:lnTo>
                  <a:lnTo>
                    <a:pt x="1007" y="69"/>
                  </a:lnTo>
                  <a:lnTo>
                    <a:pt x="976" y="55"/>
                  </a:lnTo>
                  <a:lnTo>
                    <a:pt x="944" y="42"/>
                  </a:lnTo>
                  <a:lnTo>
                    <a:pt x="912" y="32"/>
                  </a:lnTo>
                  <a:lnTo>
                    <a:pt x="878" y="22"/>
                  </a:lnTo>
                  <a:lnTo>
                    <a:pt x="844" y="14"/>
                  </a:lnTo>
                  <a:lnTo>
                    <a:pt x="809" y="8"/>
                  </a:lnTo>
                  <a:lnTo>
                    <a:pt x="774" y="3"/>
                  </a:lnTo>
                  <a:lnTo>
                    <a:pt x="738" y="1"/>
                  </a:lnTo>
                  <a:lnTo>
                    <a:pt x="702" y="0"/>
                  </a:lnTo>
                  <a:lnTo>
                    <a:pt x="702" y="0"/>
                  </a:lnTo>
                  <a:lnTo>
                    <a:pt x="666" y="1"/>
                  </a:lnTo>
                  <a:lnTo>
                    <a:pt x="630" y="3"/>
                  </a:lnTo>
                  <a:lnTo>
                    <a:pt x="595" y="8"/>
                  </a:lnTo>
                  <a:lnTo>
                    <a:pt x="561" y="14"/>
                  </a:lnTo>
                  <a:lnTo>
                    <a:pt x="527" y="22"/>
                  </a:lnTo>
                  <a:lnTo>
                    <a:pt x="494" y="32"/>
                  </a:lnTo>
                  <a:lnTo>
                    <a:pt x="461" y="42"/>
                  </a:lnTo>
                  <a:lnTo>
                    <a:pt x="429" y="55"/>
                  </a:lnTo>
                  <a:lnTo>
                    <a:pt x="398" y="69"/>
                  </a:lnTo>
                  <a:lnTo>
                    <a:pt x="368" y="85"/>
                  </a:lnTo>
                  <a:lnTo>
                    <a:pt x="338" y="102"/>
                  </a:lnTo>
                  <a:lnTo>
                    <a:pt x="310" y="120"/>
                  </a:lnTo>
                  <a:lnTo>
                    <a:pt x="282" y="140"/>
                  </a:lnTo>
                  <a:lnTo>
                    <a:pt x="256" y="161"/>
                  </a:lnTo>
                  <a:lnTo>
                    <a:pt x="230" y="182"/>
                  </a:lnTo>
                  <a:lnTo>
                    <a:pt x="206" y="205"/>
                  </a:lnTo>
                  <a:lnTo>
                    <a:pt x="183" y="230"/>
                  </a:lnTo>
                  <a:lnTo>
                    <a:pt x="160" y="256"/>
                  </a:lnTo>
                  <a:lnTo>
                    <a:pt x="139" y="283"/>
                  </a:lnTo>
                  <a:lnTo>
                    <a:pt x="120" y="310"/>
                  </a:lnTo>
                  <a:lnTo>
                    <a:pt x="101" y="339"/>
                  </a:lnTo>
                  <a:lnTo>
                    <a:pt x="84" y="367"/>
                  </a:lnTo>
                  <a:lnTo>
                    <a:pt x="69" y="398"/>
                  </a:lnTo>
                  <a:lnTo>
                    <a:pt x="55" y="429"/>
                  </a:lnTo>
                  <a:lnTo>
                    <a:pt x="42" y="461"/>
                  </a:lnTo>
                  <a:lnTo>
                    <a:pt x="31" y="493"/>
                  </a:lnTo>
                  <a:lnTo>
                    <a:pt x="22" y="527"/>
                  </a:lnTo>
                  <a:lnTo>
                    <a:pt x="14" y="561"/>
                  </a:lnTo>
                  <a:lnTo>
                    <a:pt x="8" y="596"/>
                  </a:lnTo>
                  <a:lnTo>
                    <a:pt x="4" y="631"/>
                  </a:lnTo>
                  <a:lnTo>
                    <a:pt x="1" y="667"/>
                  </a:lnTo>
                  <a:lnTo>
                    <a:pt x="0" y="703"/>
                  </a:lnTo>
                  <a:lnTo>
                    <a:pt x="0" y="703"/>
                  </a:lnTo>
                  <a:lnTo>
                    <a:pt x="1" y="730"/>
                  </a:lnTo>
                  <a:lnTo>
                    <a:pt x="2" y="758"/>
                  </a:lnTo>
                  <a:lnTo>
                    <a:pt x="5" y="785"/>
                  </a:lnTo>
                  <a:lnTo>
                    <a:pt x="9" y="812"/>
                  </a:lnTo>
                  <a:lnTo>
                    <a:pt x="14" y="838"/>
                  </a:lnTo>
                  <a:lnTo>
                    <a:pt x="20" y="865"/>
                  </a:lnTo>
                  <a:lnTo>
                    <a:pt x="27" y="890"/>
                  </a:lnTo>
                  <a:lnTo>
                    <a:pt x="34" y="915"/>
                  </a:lnTo>
                  <a:lnTo>
                    <a:pt x="43" y="941"/>
                  </a:lnTo>
                  <a:lnTo>
                    <a:pt x="52" y="965"/>
                  </a:lnTo>
                  <a:lnTo>
                    <a:pt x="63" y="990"/>
                  </a:lnTo>
                  <a:lnTo>
                    <a:pt x="74" y="1013"/>
                  </a:lnTo>
                  <a:lnTo>
                    <a:pt x="85" y="1036"/>
                  </a:lnTo>
                  <a:lnTo>
                    <a:pt x="98" y="1058"/>
                  </a:lnTo>
                  <a:lnTo>
                    <a:pt x="111" y="1081"/>
                  </a:lnTo>
                  <a:lnTo>
                    <a:pt x="124" y="1102"/>
                  </a:lnTo>
                  <a:lnTo>
                    <a:pt x="124" y="1102"/>
                  </a:lnTo>
                  <a:lnTo>
                    <a:pt x="245" y="1285"/>
                  </a:lnTo>
                  <a:lnTo>
                    <a:pt x="440" y="1578"/>
                  </a:lnTo>
                  <a:lnTo>
                    <a:pt x="702" y="1972"/>
                  </a:lnTo>
                  <a:lnTo>
                    <a:pt x="702" y="19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241" name="pole tekstowe 240">
            <a:extLst>
              <a:ext uri="{FF2B5EF4-FFF2-40B4-BE49-F238E27FC236}">
                <a16:creationId xmlns:a16="http://schemas.microsoft.com/office/drawing/2014/main" id="{66170928-438F-4F8A-A9C1-ADBEDA8FC81D}"/>
              </a:ext>
            </a:extLst>
          </p:cNvPr>
          <p:cNvSpPr txBox="1"/>
          <p:nvPr/>
        </p:nvSpPr>
        <p:spPr>
          <a:xfrm>
            <a:off x="5397126" y="1350346"/>
            <a:ext cx="1047082" cy="246221"/>
          </a:xfrm>
          <a:prstGeom prst="rect">
            <a:avLst/>
          </a:prstGeom>
          <a:solidFill>
            <a:schemeClr val="bg1"/>
          </a:solidFill>
        </p:spPr>
        <p:txBody>
          <a:bodyPr wrap="none" rtlCol="0">
            <a:spAutoFit/>
          </a:bodyPr>
          <a:lstStyle/>
          <a:p>
            <a:r>
              <a:rPr lang="pl-PL" sz="1000"/>
              <a:t>województwo</a:t>
            </a:r>
          </a:p>
        </p:txBody>
      </p:sp>
      <p:cxnSp>
        <p:nvCxnSpPr>
          <p:cNvPr id="242" name="Łącznik prosty 241">
            <a:extLst>
              <a:ext uri="{FF2B5EF4-FFF2-40B4-BE49-F238E27FC236}">
                <a16:creationId xmlns:a16="http://schemas.microsoft.com/office/drawing/2014/main" id="{70808E58-C5D8-41D4-B6D4-3DDED73F9145}"/>
              </a:ext>
            </a:extLst>
          </p:cNvPr>
          <p:cNvCxnSpPr/>
          <p:nvPr/>
        </p:nvCxnSpPr>
        <p:spPr>
          <a:xfrm>
            <a:off x="5451971" y="1630397"/>
            <a:ext cx="1440000" cy="0"/>
          </a:xfrm>
          <a:prstGeom prst="line">
            <a:avLst/>
          </a:prstGeom>
          <a:ln w="3175">
            <a:gradFill flip="none" rotWithShape="1">
              <a:gsLst>
                <a:gs pos="15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4" name="Freeform 86">
            <a:extLst>
              <a:ext uri="{FF2B5EF4-FFF2-40B4-BE49-F238E27FC236}">
                <a16:creationId xmlns:a16="http://schemas.microsoft.com/office/drawing/2014/main" id="{CCDDC80B-C9F2-4B24-B0BE-729C7B9D76C7}"/>
              </a:ext>
            </a:extLst>
          </p:cNvPr>
          <p:cNvSpPr>
            <a:spLocks/>
          </p:cNvSpPr>
          <p:nvPr/>
        </p:nvSpPr>
        <p:spPr bwMode="auto">
          <a:xfrm>
            <a:off x="7428673" y="2809528"/>
            <a:ext cx="21567" cy="4642"/>
          </a:xfrm>
          <a:custGeom>
            <a:avLst/>
            <a:gdLst>
              <a:gd name="T0" fmla="*/ 0 w 124"/>
              <a:gd name="T1" fmla="*/ 50 h 50"/>
              <a:gd name="T2" fmla="*/ 98 w 124"/>
              <a:gd name="T3" fmla="*/ 50 h 50"/>
              <a:gd name="T4" fmla="*/ 98 w 124"/>
              <a:gd name="T5" fmla="*/ 50 h 50"/>
              <a:gd name="T6" fmla="*/ 104 w 124"/>
              <a:gd name="T7" fmla="*/ 50 h 50"/>
              <a:gd name="T8" fmla="*/ 108 w 124"/>
              <a:gd name="T9" fmla="*/ 47 h 50"/>
              <a:gd name="T10" fmla="*/ 113 w 124"/>
              <a:gd name="T11" fmla="*/ 45 h 50"/>
              <a:gd name="T12" fmla="*/ 116 w 124"/>
              <a:gd name="T13" fmla="*/ 42 h 50"/>
              <a:gd name="T14" fmla="*/ 119 w 124"/>
              <a:gd name="T15" fmla="*/ 38 h 50"/>
              <a:gd name="T16" fmla="*/ 121 w 124"/>
              <a:gd name="T17" fmla="*/ 34 h 50"/>
              <a:gd name="T18" fmla="*/ 122 w 124"/>
              <a:gd name="T19" fmla="*/ 30 h 50"/>
              <a:gd name="T20" fmla="*/ 124 w 124"/>
              <a:gd name="T21" fmla="*/ 24 h 50"/>
              <a:gd name="T22" fmla="*/ 124 w 124"/>
              <a:gd name="T23" fmla="*/ 24 h 50"/>
              <a:gd name="T24" fmla="*/ 122 w 124"/>
              <a:gd name="T25" fmla="*/ 20 h 50"/>
              <a:gd name="T26" fmla="*/ 121 w 124"/>
              <a:gd name="T27" fmla="*/ 15 h 50"/>
              <a:gd name="T28" fmla="*/ 119 w 124"/>
              <a:gd name="T29" fmla="*/ 11 h 50"/>
              <a:gd name="T30" fmla="*/ 116 w 124"/>
              <a:gd name="T31" fmla="*/ 6 h 50"/>
              <a:gd name="T32" fmla="*/ 113 w 124"/>
              <a:gd name="T33" fmla="*/ 4 h 50"/>
              <a:gd name="T34" fmla="*/ 108 w 124"/>
              <a:gd name="T35" fmla="*/ 2 h 50"/>
              <a:gd name="T36" fmla="*/ 104 w 124"/>
              <a:gd name="T37" fmla="*/ 0 h 50"/>
              <a:gd name="T38" fmla="*/ 98 w 124"/>
              <a:gd name="T39" fmla="*/ 0 h 50"/>
              <a:gd name="T40" fmla="*/ 0 w 124"/>
              <a:gd name="T41" fmla="*/ 0 h 50"/>
              <a:gd name="T42" fmla="*/ 0 w 124"/>
              <a:gd name="T4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0">
                <a:moveTo>
                  <a:pt x="0" y="50"/>
                </a:moveTo>
                <a:lnTo>
                  <a:pt x="98" y="50"/>
                </a:lnTo>
                <a:lnTo>
                  <a:pt x="98" y="50"/>
                </a:lnTo>
                <a:lnTo>
                  <a:pt x="104" y="50"/>
                </a:lnTo>
                <a:lnTo>
                  <a:pt x="108" y="47"/>
                </a:lnTo>
                <a:lnTo>
                  <a:pt x="113" y="45"/>
                </a:lnTo>
                <a:lnTo>
                  <a:pt x="116" y="42"/>
                </a:lnTo>
                <a:lnTo>
                  <a:pt x="119" y="38"/>
                </a:lnTo>
                <a:lnTo>
                  <a:pt x="121" y="34"/>
                </a:lnTo>
                <a:lnTo>
                  <a:pt x="122" y="30"/>
                </a:lnTo>
                <a:lnTo>
                  <a:pt x="124" y="24"/>
                </a:lnTo>
                <a:lnTo>
                  <a:pt x="124" y="24"/>
                </a:lnTo>
                <a:lnTo>
                  <a:pt x="122" y="20"/>
                </a:lnTo>
                <a:lnTo>
                  <a:pt x="121" y="15"/>
                </a:lnTo>
                <a:lnTo>
                  <a:pt x="119" y="11"/>
                </a:lnTo>
                <a:lnTo>
                  <a:pt x="116" y="6"/>
                </a:lnTo>
                <a:lnTo>
                  <a:pt x="113" y="4"/>
                </a:lnTo>
                <a:lnTo>
                  <a:pt x="108" y="2"/>
                </a:lnTo>
                <a:lnTo>
                  <a:pt x="104" y="0"/>
                </a:lnTo>
                <a:lnTo>
                  <a:pt x="98" y="0"/>
                </a:lnTo>
                <a:lnTo>
                  <a:pt x="0" y="0"/>
                </a:lnTo>
                <a:lnTo>
                  <a:pt x="0" y="5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pl-PL" sz="2400"/>
          </a:p>
        </p:txBody>
      </p:sp>
      <p:graphicFrame>
        <p:nvGraphicFramePr>
          <p:cNvPr id="10" name="Tabela 10">
            <a:extLst>
              <a:ext uri="{FF2B5EF4-FFF2-40B4-BE49-F238E27FC236}">
                <a16:creationId xmlns:a16="http://schemas.microsoft.com/office/drawing/2014/main" id="{EA85A3C2-E095-49FB-BDA6-A921F7290711}"/>
              </a:ext>
            </a:extLst>
          </p:cNvPr>
          <p:cNvGraphicFramePr>
            <a:graphicFrameLocks noGrp="1"/>
          </p:cNvGraphicFramePr>
          <p:nvPr>
            <p:extLst>
              <p:ext uri="{D42A27DB-BD31-4B8C-83A1-F6EECF244321}">
                <p14:modId xmlns:p14="http://schemas.microsoft.com/office/powerpoint/2010/main" val="1412639412"/>
              </p:ext>
            </p:extLst>
          </p:nvPr>
        </p:nvGraphicFramePr>
        <p:xfrm>
          <a:off x="4838621" y="1725773"/>
          <a:ext cx="1756463" cy="3204896"/>
        </p:xfrm>
        <a:graphic>
          <a:graphicData uri="http://schemas.openxmlformats.org/drawingml/2006/table">
            <a:tbl>
              <a:tblPr firstRow="1" bandRow="1">
                <a:tableStyleId>{5C22544A-7EE6-4342-B048-85BDC9FD1C3A}</a:tableStyleId>
              </a:tblPr>
              <a:tblGrid>
                <a:gridCol w="1756463">
                  <a:extLst>
                    <a:ext uri="{9D8B030D-6E8A-4147-A177-3AD203B41FA5}">
                      <a16:colId xmlns:a16="http://schemas.microsoft.com/office/drawing/2014/main" val="1590947209"/>
                    </a:ext>
                  </a:extLst>
                </a:gridCol>
              </a:tblGrid>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Dolnośląskie</a:t>
                      </a:r>
                    </a:p>
                  </a:txBody>
                  <a:tcPr marL="171450"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5640737"/>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Kujawsko-pomorskie</a:t>
                      </a:r>
                    </a:p>
                  </a:txBody>
                  <a:tcPr marL="171450"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1279854"/>
                  </a:ext>
                </a:extLst>
              </a:tr>
              <a:tr h="200306">
                <a:tc>
                  <a:txBody>
                    <a:bodyPr/>
                    <a:lstStyle/>
                    <a:p>
                      <a:pPr algn="r" fontAlgn="ctr"/>
                      <a:r>
                        <a:rPr lang="pl-PL" sz="1100" b="0" i="0" u="none" strike="noStrike" dirty="0">
                          <a:solidFill>
                            <a:schemeClr val="tx1"/>
                          </a:solidFill>
                          <a:effectLst/>
                          <a:latin typeface="Calibri" panose="020F0502020204030204" pitchFamily="34" charset="0"/>
                          <a:cs typeface="Calibri" panose="020F0502020204030204" pitchFamily="34" charset="0"/>
                        </a:rPr>
                        <a:t>Lubelskie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7529474"/>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Lubuskie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0435217"/>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Łódzkie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685426"/>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Małopolskie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8722011"/>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Mazowieckie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7852851"/>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Opolskie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5522749"/>
                  </a:ext>
                </a:extLst>
              </a:tr>
              <a:tr h="200306">
                <a:tc>
                  <a:txBody>
                    <a:bodyPr/>
                    <a:lstStyle/>
                    <a:p>
                      <a:pPr algn="r" fontAlgn="ctr"/>
                      <a:r>
                        <a:rPr lang="pl-PL" sz="1100" b="0" i="0" u="none" strike="noStrike" dirty="0">
                          <a:solidFill>
                            <a:schemeClr val="tx1"/>
                          </a:solidFill>
                          <a:effectLst/>
                          <a:latin typeface="Calibri" panose="020F0502020204030204" pitchFamily="34" charset="0"/>
                          <a:cs typeface="Calibri" panose="020F0502020204030204" pitchFamily="34" charset="0"/>
                        </a:rPr>
                        <a:t>Podkarpackie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7137683"/>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Podlaskie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5783989"/>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Pomorskie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210524"/>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Śląskie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2588333"/>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Świętokrzystkie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1467888"/>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Warmińsko-mazurskie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9682762"/>
                  </a:ext>
                </a:extLst>
              </a:tr>
              <a:tr h="200306">
                <a:tc>
                  <a:txBody>
                    <a:bodyPr/>
                    <a:lstStyle/>
                    <a:p>
                      <a:pPr algn="r" fontAlgn="ctr"/>
                      <a:r>
                        <a:rPr lang="pl-PL" sz="1100" b="0" i="0" u="none" strike="noStrike">
                          <a:solidFill>
                            <a:schemeClr val="tx1"/>
                          </a:solidFill>
                          <a:effectLst/>
                          <a:latin typeface="Calibri" panose="020F0502020204030204" pitchFamily="34" charset="0"/>
                          <a:cs typeface="Calibri" panose="020F0502020204030204" pitchFamily="34" charset="0"/>
                        </a:rPr>
                        <a:t>Wielkopolskie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8372309"/>
                  </a:ext>
                </a:extLst>
              </a:tr>
              <a:tr h="200306">
                <a:tc>
                  <a:txBody>
                    <a:bodyPr/>
                    <a:lstStyle/>
                    <a:p>
                      <a:pPr algn="r" fontAlgn="ctr"/>
                      <a:r>
                        <a:rPr lang="pl-PL" sz="1100" b="0" i="0" u="none" strike="noStrike" dirty="0">
                          <a:solidFill>
                            <a:schemeClr val="tx1"/>
                          </a:solidFill>
                          <a:effectLst/>
                          <a:latin typeface="Calibri" panose="020F0502020204030204" pitchFamily="34" charset="0"/>
                          <a:cs typeface="Calibri" panose="020F0502020204030204" pitchFamily="34" charset="0"/>
                        </a:rPr>
                        <a:t>Zachodniopomorskie</a:t>
                      </a:r>
                    </a:p>
                  </a:txBody>
                  <a:tcPr marL="1714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4594089"/>
                  </a:ext>
                </a:extLst>
              </a:tr>
            </a:tbl>
          </a:graphicData>
        </a:graphic>
      </p:graphicFrame>
      <p:sp>
        <p:nvSpPr>
          <p:cNvPr id="11" name="pole tekstowe 10">
            <a:extLst>
              <a:ext uri="{FF2B5EF4-FFF2-40B4-BE49-F238E27FC236}">
                <a16:creationId xmlns:a16="http://schemas.microsoft.com/office/drawing/2014/main" id="{30F7129C-01B0-4DB8-9CF2-6666F9AA339F}"/>
              </a:ext>
            </a:extLst>
          </p:cNvPr>
          <p:cNvSpPr txBox="1"/>
          <p:nvPr/>
        </p:nvSpPr>
        <p:spPr>
          <a:xfrm>
            <a:off x="731386" y="5638108"/>
            <a:ext cx="4181300" cy="215444"/>
          </a:xfrm>
          <a:prstGeom prst="rect">
            <a:avLst/>
          </a:prstGeom>
          <a:noFill/>
        </p:spPr>
        <p:txBody>
          <a:bodyPr wrap="square" rtlCol="0">
            <a:spAutoFit/>
          </a:bodyPr>
          <a:lstStyle/>
          <a:p>
            <a:pPr lvl="0">
              <a:defRPr/>
            </a:pPr>
            <a:r>
              <a:rPr lang="pl-PL" sz="800" i="1">
                <a:solidFill>
                  <a:prstClr val="white">
                    <a:lumMod val="65000"/>
                  </a:prstClr>
                </a:solidFill>
              </a:rPr>
              <a:t>Odpowiadający: wszyscy badani, n=1005.</a:t>
            </a:r>
          </a:p>
        </p:txBody>
      </p:sp>
      <p:sp>
        <p:nvSpPr>
          <p:cNvPr id="253" name="pole tekstowe 252">
            <a:extLst>
              <a:ext uri="{FF2B5EF4-FFF2-40B4-BE49-F238E27FC236}">
                <a16:creationId xmlns:a16="http://schemas.microsoft.com/office/drawing/2014/main" id="{AF7265F4-BC05-408E-BE63-1998FA9F4150}"/>
              </a:ext>
            </a:extLst>
          </p:cNvPr>
          <p:cNvSpPr txBox="1"/>
          <p:nvPr/>
        </p:nvSpPr>
        <p:spPr>
          <a:xfrm>
            <a:off x="1052195" y="3433844"/>
            <a:ext cx="580608" cy="246221"/>
          </a:xfrm>
          <a:prstGeom prst="rect">
            <a:avLst/>
          </a:prstGeom>
          <a:solidFill>
            <a:schemeClr val="bg1"/>
          </a:solidFill>
        </p:spPr>
        <p:txBody>
          <a:bodyPr wrap="none" rtlCol="0">
            <a:spAutoFit/>
          </a:bodyPr>
          <a:lstStyle/>
          <a:p>
            <a:r>
              <a:rPr lang="pl-PL" sz="1000"/>
              <a:t>region</a:t>
            </a:r>
          </a:p>
        </p:txBody>
      </p:sp>
      <p:cxnSp>
        <p:nvCxnSpPr>
          <p:cNvPr id="254" name="Łącznik prosty 253">
            <a:extLst>
              <a:ext uri="{FF2B5EF4-FFF2-40B4-BE49-F238E27FC236}">
                <a16:creationId xmlns:a16="http://schemas.microsoft.com/office/drawing/2014/main" id="{8C2CC2A7-E196-42C1-82D2-6BC359DC4843}"/>
              </a:ext>
            </a:extLst>
          </p:cNvPr>
          <p:cNvCxnSpPr/>
          <p:nvPr/>
        </p:nvCxnSpPr>
        <p:spPr>
          <a:xfrm>
            <a:off x="1107040" y="3713895"/>
            <a:ext cx="1440000" cy="0"/>
          </a:xfrm>
          <a:prstGeom prst="line">
            <a:avLst/>
          </a:prstGeom>
          <a:ln w="3175">
            <a:gradFill flip="none" rotWithShape="1">
              <a:gsLst>
                <a:gs pos="15000">
                  <a:schemeClr val="accent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Freeform 24">
            <a:extLst>
              <a:ext uri="{FF2B5EF4-FFF2-40B4-BE49-F238E27FC236}">
                <a16:creationId xmlns:a16="http://schemas.microsoft.com/office/drawing/2014/main" id="{7B877279-1D43-4D00-97C3-1B9C05CBB430}"/>
              </a:ext>
            </a:extLst>
          </p:cNvPr>
          <p:cNvSpPr>
            <a:spLocks/>
          </p:cNvSpPr>
          <p:nvPr/>
        </p:nvSpPr>
        <p:spPr bwMode="auto">
          <a:xfrm>
            <a:off x="3218479" y="4116007"/>
            <a:ext cx="308268" cy="322250"/>
          </a:xfrm>
          <a:custGeom>
            <a:avLst/>
            <a:gdLst>
              <a:gd name="T0" fmla="*/ 927 w 927"/>
              <a:gd name="T1" fmla="*/ 581 h 968"/>
              <a:gd name="T2" fmla="*/ 925 w 927"/>
              <a:gd name="T3" fmla="*/ 608 h 968"/>
              <a:gd name="T4" fmla="*/ 911 w 927"/>
              <a:gd name="T5" fmla="*/ 666 h 968"/>
              <a:gd name="T6" fmla="*/ 887 w 927"/>
              <a:gd name="T7" fmla="*/ 725 h 968"/>
              <a:gd name="T8" fmla="*/ 854 w 927"/>
              <a:gd name="T9" fmla="*/ 776 h 968"/>
              <a:gd name="T10" fmla="*/ 836 w 927"/>
              <a:gd name="T11" fmla="*/ 796 h 968"/>
              <a:gd name="T12" fmla="*/ 711 w 927"/>
              <a:gd name="T13" fmla="*/ 919 h 968"/>
              <a:gd name="T14" fmla="*/ 690 w 927"/>
              <a:gd name="T15" fmla="*/ 936 h 968"/>
              <a:gd name="T16" fmla="*/ 667 w 927"/>
              <a:gd name="T17" fmla="*/ 950 h 968"/>
              <a:gd name="T18" fmla="*/ 641 w 927"/>
              <a:gd name="T19" fmla="*/ 959 h 968"/>
              <a:gd name="T20" fmla="*/ 614 w 927"/>
              <a:gd name="T21" fmla="*/ 966 h 968"/>
              <a:gd name="T22" fmla="*/ 586 w 927"/>
              <a:gd name="T23" fmla="*/ 968 h 968"/>
              <a:gd name="T24" fmla="*/ 559 w 927"/>
              <a:gd name="T25" fmla="*/ 967 h 968"/>
              <a:gd name="T26" fmla="*/ 532 w 927"/>
              <a:gd name="T27" fmla="*/ 962 h 968"/>
              <a:gd name="T28" fmla="*/ 507 w 927"/>
              <a:gd name="T29" fmla="*/ 953 h 968"/>
              <a:gd name="T30" fmla="*/ 114 w 927"/>
              <a:gd name="T31" fmla="*/ 763 h 968"/>
              <a:gd name="T32" fmla="*/ 92 w 927"/>
              <a:gd name="T33" fmla="*/ 749 h 968"/>
              <a:gd name="T34" fmla="*/ 70 w 927"/>
              <a:gd name="T35" fmla="*/ 731 h 968"/>
              <a:gd name="T36" fmla="*/ 50 w 927"/>
              <a:gd name="T37" fmla="*/ 710 h 968"/>
              <a:gd name="T38" fmla="*/ 34 w 927"/>
              <a:gd name="T39" fmla="*/ 687 h 968"/>
              <a:gd name="T40" fmla="*/ 19 w 927"/>
              <a:gd name="T41" fmla="*/ 661 h 968"/>
              <a:gd name="T42" fmla="*/ 9 w 927"/>
              <a:gd name="T43" fmla="*/ 634 h 968"/>
              <a:gd name="T44" fmla="*/ 3 w 927"/>
              <a:gd name="T45" fmla="*/ 607 h 968"/>
              <a:gd name="T46" fmla="*/ 0 w 927"/>
              <a:gd name="T47" fmla="*/ 581 h 968"/>
              <a:gd name="T48" fmla="*/ 0 w 927"/>
              <a:gd name="T49" fmla="*/ 277 h 968"/>
              <a:gd name="T50" fmla="*/ 3 w 927"/>
              <a:gd name="T51" fmla="*/ 250 h 968"/>
              <a:gd name="T52" fmla="*/ 9 w 927"/>
              <a:gd name="T53" fmla="*/ 225 h 968"/>
              <a:gd name="T54" fmla="*/ 21 w 927"/>
              <a:gd name="T55" fmla="*/ 199 h 968"/>
              <a:gd name="T56" fmla="*/ 35 w 927"/>
              <a:gd name="T57" fmla="*/ 175 h 968"/>
              <a:gd name="T58" fmla="*/ 53 w 927"/>
              <a:gd name="T59" fmla="*/ 154 h 968"/>
              <a:gd name="T60" fmla="*/ 74 w 927"/>
              <a:gd name="T61" fmla="*/ 134 h 968"/>
              <a:gd name="T62" fmla="*/ 96 w 927"/>
              <a:gd name="T63" fmla="*/ 119 h 968"/>
              <a:gd name="T64" fmla="*/ 119 w 927"/>
              <a:gd name="T65" fmla="*/ 108 h 968"/>
              <a:gd name="T66" fmla="*/ 392 w 927"/>
              <a:gd name="T67" fmla="*/ 9 h 968"/>
              <a:gd name="T68" fmla="*/ 416 w 927"/>
              <a:gd name="T69" fmla="*/ 2 h 968"/>
              <a:gd name="T70" fmla="*/ 439 w 927"/>
              <a:gd name="T71" fmla="*/ 0 h 968"/>
              <a:gd name="T72" fmla="*/ 458 w 927"/>
              <a:gd name="T73" fmla="*/ 1 h 968"/>
              <a:gd name="T74" fmla="*/ 476 w 927"/>
              <a:gd name="T75" fmla="*/ 6 h 968"/>
              <a:gd name="T76" fmla="*/ 490 w 927"/>
              <a:gd name="T77" fmla="*/ 14 h 968"/>
              <a:gd name="T78" fmla="*/ 502 w 927"/>
              <a:gd name="T79" fmla="*/ 26 h 968"/>
              <a:gd name="T80" fmla="*/ 508 w 927"/>
              <a:gd name="T81" fmla="*/ 41 h 968"/>
              <a:gd name="T82" fmla="*/ 511 w 927"/>
              <a:gd name="T83" fmla="*/ 58 h 968"/>
              <a:gd name="T84" fmla="*/ 512 w 927"/>
              <a:gd name="T85" fmla="*/ 68 h 968"/>
              <a:gd name="T86" fmla="*/ 518 w 927"/>
              <a:gd name="T87" fmla="*/ 86 h 968"/>
              <a:gd name="T88" fmla="*/ 527 w 927"/>
              <a:gd name="T89" fmla="*/ 102 h 968"/>
              <a:gd name="T90" fmla="*/ 541 w 927"/>
              <a:gd name="T91" fmla="*/ 117 h 968"/>
              <a:gd name="T92" fmla="*/ 558 w 927"/>
              <a:gd name="T93" fmla="*/ 129 h 968"/>
              <a:gd name="T94" fmla="*/ 578 w 927"/>
              <a:gd name="T95" fmla="*/ 139 h 968"/>
              <a:gd name="T96" fmla="*/ 600 w 927"/>
              <a:gd name="T97" fmla="*/ 147 h 968"/>
              <a:gd name="T98" fmla="*/ 625 w 927"/>
              <a:gd name="T99" fmla="*/ 150 h 968"/>
              <a:gd name="T100" fmla="*/ 800 w 927"/>
              <a:gd name="T101" fmla="*/ 151 h 968"/>
              <a:gd name="T102" fmla="*/ 813 w 927"/>
              <a:gd name="T103" fmla="*/ 151 h 968"/>
              <a:gd name="T104" fmla="*/ 838 w 927"/>
              <a:gd name="T105" fmla="*/ 156 h 968"/>
              <a:gd name="T106" fmla="*/ 861 w 927"/>
              <a:gd name="T107" fmla="*/ 166 h 968"/>
              <a:gd name="T108" fmla="*/ 880 w 927"/>
              <a:gd name="T109" fmla="*/ 179 h 968"/>
              <a:gd name="T110" fmla="*/ 898 w 927"/>
              <a:gd name="T111" fmla="*/ 197 h 968"/>
              <a:gd name="T112" fmla="*/ 911 w 927"/>
              <a:gd name="T113" fmla="*/ 217 h 968"/>
              <a:gd name="T114" fmla="*/ 921 w 927"/>
              <a:gd name="T115" fmla="*/ 240 h 968"/>
              <a:gd name="T116" fmla="*/ 927 w 927"/>
              <a:gd name="T117" fmla="*/ 265 h 968"/>
              <a:gd name="T118" fmla="*/ 927 w 927"/>
              <a:gd name="T119" fmla="*/ 581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7" h="968">
                <a:moveTo>
                  <a:pt x="927" y="581"/>
                </a:moveTo>
                <a:lnTo>
                  <a:pt x="927" y="581"/>
                </a:lnTo>
                <a:lnTo>
                  <a:pt x="927" y="594"/>
                </a:lnTo>
                <a:lnTo>
                  <a:pt x="925" y="608"/>
                </a:lnTo>
                <a:lnTo>
                  <a:pt x="920" y="636"/>
                </a:lnTo>
                <a:lnTo>
                  <a:pt x="911" y="666"/>
                </a:lnTo>
                <a:lnTo>
                  <a:pt x="901" y="696"/>
                </a:lnTo>
                <a:lnTo>
                  <a:pt x="887" y="725"/>
                </a:lnTo>
                <a:lnTo>
                  <a:pt x="871" y="751"/>
                </a:lnTo>
                <a:lnTo>
                  <a:pt x="854" y="776"/>
                </a:lnTo>
                <a:lnTo>
                  <a:pt x="845" y="786"/>
                </a:lnTo>
                <a:lnTo>
                  <a:pt x="836" y="796"/>
                </a:lnTo>
                <a:lnTo>
                  <a:pt x="711" y="919"/>
                </a:lnTo>
                <a:lnTo>
                  <a:pt x="711" y="919"/>
                </a:lnTo>
                <a:lnTo>
                  <a:pt x="702" y="928"/>
                </a:lnTo>
                <a:lnTo>
                  <a:pt x="690" y="936"/>
                </a:lnTo>
                <a:lnTo>
                  <a:pt x="680" y="944"/>
                </a:lnTo>
                <a:lnTo>
                  <a:pt x="667" y="950"/>
                </a:lnTo>
                <a:lnTo>
                  <a:pt x="654" y="955"/>
                </a:lnTo>
                <a:lnTo>
                  <a:pt x="641" y="959"/>
                </a:lnTo>
                <a:lnTo>
                  <a:pt x="629" y="963"/>
                </a:lnTo>
                <a:lnTo>
                  <a:pt x="614" y="966"/>
                </a:lnTo>
                <a:lnTo>
                  <a:pt x="600" y="968"/>
                </a:lnTo>
                <a:lnTo>
                  <a:pt x="586" y="968"/>
                </a:lnTo>
                <a:lnTo>
                  <a:pt x="573" y="968"/>
                </a:lnTo>
                <a:lnTo>
                  <a:pt x="559" y="967"/>
                </a:lnTo>
                <a:lnTo>
                  <a:pt x="545" y="966"/>
                </a:lnTo>
                <a:lnTo>
                  <a:pt x="532" y="962"/>
                </a:lnTo>
                <a:lnTo>
                  <a:pt x="519" y="958"/>
                </a:lnTo>
                <a:lnTo>
                  <a:pt x="507" y="953"/>
                </a:lnTo>
                <a:lnTo>
                  <a:pt x="114" y="763"/>
                </a:lnTo>
                <a:lnTo>
                  <a:pt x="114" y="763"/>
                </a:lnTo>
                <a:lnTo>
                  <a:pt x="102" y="756"/>
                </a:lnTo>
                <a:lnTo>
                  <a:pt x="92" y="749"/>
                </a:lnTo>
                <a:lnTo>
                  <a:pt x="80" y="741"/>
                </a:lnTo>
                <a:lnTo>
                  <a:pt x="70" y="731"/>
                </a:lnTo>
                <a:lnTo>
                  <a:pt x="59" y="720"/>
                </a:lnTo>
                <a:lnTo>
                  <a:pt x="50" y="710"/>
                </a:lnTo>
                <a:lnTo>
                  <a:pt x="41" y="698"/>
                </a:lnTo>
                <a:lnTo>
                  <a:pt x="34" y="687"/>
                </a:lnTo>
                <a:lnTo>
                  <a:pt x="26" y="674"/>
                </a:lnTo>
                <a:lnTo>
                  <a:pt x="19" y="661"/>
                </a:lnTo>
                <a:lnTo>
                  <a:pt x="14" y="648"/>
                </a:lnTo>
                <a:lnTo>
                  <a:pt x="9" y="634"/>
                </a:lnTo>
                <a:lnTo>
                  <a:pt x="5" y="621"/>
                </a:lnTo>
                <a:lnTo>
                  <a:pt x="3" y="607"/>
                </a:lnTo>
                <a:lnTo>
                  <a:pt x="1" y="594"/>
                </a:lnTo>
                <a:lnTo>
                  <a:pt x="0" y="581"/>
                </a:lnTo>
                <a:lnTo>
                  <a:pt x="0" y="277"/>
                </a:lnTo>
                <a:lnTo>
                  <a:pt x="0" y="277"/>
                </a:lnTo>
                <a:lnTo>
                  <a:pt x="1" y="265"/>
                </a:lnTo>
                <a:lnTo>
                  <a:pt x="3" y="250"/>
                </a:lnTo>
                <a:lnTo>
                  <a:pt x="5" y="237"/>
                </a:lnTo>
                <a:lnTo>
                  <a:pt x="9" y="225"/>
                </a:lnTo>
                <a:lnTo>
                  <a:pt x="14" y="212"/>
                </a:lnTo>
                <a:lnTo>
                  <a:pt x="21" y="199"/>
                </a:lnTo>
                <a:lnTo>
                  <a:pt x="27" y="187"/>
                </a:lnTo>
                <a:lnTo>
                  <a:pt x="35" y="175"/>
                </a:lnTo>
                <a:lnTo>
                  <a:pt x="44" y="164"/>
                </a:lnTo>
                <a:lnTo>
                  <a:pt x="53" y="154"/>
                </a:lnTo>
                <a:lnTo>
                  <a:pt x="62" y="143"/>
                </a:lnTo>
                <a:lnTo>
                  <a:pt x="74" y="134"/>
                </a:lnTo>
                <a:lnTo>
                  <a:pt x="84" y="126"/>
                </a:lnTo>
                <a:lnTo>
                  <a:pt x="96" y="119"/>
                </a:lnTo>
                <a:lnTo>
                  <a:pt x="107" y="112"/>
                </a:lnTo>
                <a:lnTo>
                  <a:pt x="119" y="108"/>
                </a:lnTo>
                <a:lnTo>
                  <a:pt x="392" y="9"/>
                </a:lnTo>
                <a:lnTo>
                  <a:pt x="392" y="9"/>
                </a:lnTo>
                <a:lnTo>
                  <a:pt x="404" y="5"/>
                </a:lnTo>
                <a:lnTo>
                  <a:pt x="416" y="2"/>
                </a:lnTo>
                <a:lnTo>
                  <a:pt x="427" y="1"/>
                </a:lnTo>
                <a:lnTo>
                  <a:pt x="439" y="0"/>
                </a:lnTo>
                <a:lnTo>
                  <a:pt x="449" y="0"/>
                </a:lnTo>
                <a:lnTo>
                  <a:pt x="458" y="1"/>
                </a:lnTo>
                <a:lnTo>
                  <a:pt x="467" y="4"/>
                </a:lnTo>
                <a:lnTo>
                  <a:pt x="476" y="6"/>
                </a:lnTo>
                <a:lnTo>
                  <a:pt x="484" y="10"/>
                </a:lnTo>
                <a:lnTo>
                  <a:pt x="490" y="14"/>
                </a:lnTo>
                <a:lnTo>
                  <a:pt x="497" y="21"/>
                </a:lnTo>
                <a:lnTo>
                  <a:pt x="502" y="26"/>
                </a:lnTo>
                <a:lnTo>
                  <a:pt x="506" y="33"/>
                </a:lnTo>
                <a:lnTo>
                  <a:pt x="508" y="41"/>
                </a:lnTo>
                <a:lnTo>
                  <a:pt x="511" y="49"/>
                </a:lnTo>
                <a:lnTo>
                  <a:pt x="511" y="58"/>
                </a:lnTo>
                <a:lnTo>
                  <a:pt x="511" y="58"/>
                </a:lnTo>
                <a:lnTo>
                  <a:pt x="512" y="68"/>
                </a:lnTo>
                <a:lnTo>
                  <a:pt x="514" y="77"/>
                </a:lnTo>
                <a:lnTo>
                  <a:pt x="518" y="86"/>
                </a:lnTo>
                <a:lnTo>
                  <a:pt x="521" y="94"/>
                </a:lnTo>
                <a:lnTo>
                  <a:pt x="527" y="102"/>
                </a:lnTo>
                <a:lnTo>
                  <a:pt x="533" y="110"/>
                </a:lnTo>
                <a:lnTo>
                  <a:pt x="541" y="117"/>
                </a:lnTo>
                <a:lnTo>
                  <a:pt x="548" y="124"/>
                </a:lnTo>
                <a:lnTo>
                  <a:pt x="558" y="129"/>
                </a:lnTo>
                <a:lnTo>
                  <a:pt x="568" y="135"/>
                </a:lnTo>
                <a:lnTo>
                  <a:pt x="578" y="139"/>
                </a:lnTo>
                <a:lnTo>
                  <a:pt x="588" y="143"/>
                </a:lnTo>
                <a:lnTo>
                  <a:pt x="600" y="147"/>
                </a:lnTo>
                <a:lnTo>
                  <a:pt x="613" y="148"/>
                </a:lnTo>
                <a:lnTo>
                  <a:pt x="625" y="150"/>
                </a:lnTo>
                <a:lnTo>
                  <a:pt x="638" y="151"/>
                </a:lnTo>
                <a:lnTo>
                  <a:pt x="800" y="151"/>
                </a:lnTo>
                <a:lnTo>
                  <a:pt x="800" y="151"/>
                </a:lnTo>
                <a:lnTo>
                  <a:pt x="813" y="151"/>
                </a:lnTo>
                <a:lnTo>
                  <a:pt x="826" y="154"/>
                </a:lnTo>
                <a:lnTo>
                  <a:pt x="838" y="156"/>
                </a:lnTo>
                <a:lnTo>
                  <a:pt x="849" y="160"/>
                </a:lnTo>
                <a:lnTo>
                  <a:pt x="861" y="166"/>
                </a:lnTo>
                <a:lnTo>
                  <a:pt x="871" y="173"/>
                </a:lnTo>
                <a:lnTo>
                  <a:pt x="880" y="179"/>
                </a:lnTo>
                <a:lnTo>
                  <a:pt x="889" y="188"/>
                </a:lnTo>
                <a:lnTo>
                  <a:pt x="898" y="197"/>
                </a:lnTo>
                <a:lnTo>
                  <a:pt x="905" y="206"/>
                </a:lnTo>
                <a:lnTo>
                  <a:pt x="911" y="217"/>
                </a:lnTo>
                <a:lnTo>
                  <a:pt x="916" y="228"/>
                </a:lnTo>
                <a:lnTo>
                  <a:pt x="921" y="240"/>
                </a:lnTo>
                <a:lnTo>
                  <a:pt x="924" y="252"/>
                </a:lnTo>
                <a:lnTo>
                  <a:pt x="927" y="265"/>
                </a:lnTo>
                <a:lnTo>
                  <a:pt x="927" y="277"/>
                </a:lnTo>
                <a:lnTo>
                  <a:pt x="927" y="581"/>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endParaRPr lang="pl-PL"/>
          </a:p>
        </p:txBody>
      </p:sp>
      <p:grpSp>
        <p:nvGrpSpPr>
          <p:cNvPr id="24" name="Grupa 23">
            <a:extLst>
              <a:ext uri="{FF2B5EF4-FFF2-40B4-BE49-F238E27FC236}">
                <a16:creationId xmlns:a16="http://schemas.microsoft.com/office/drawing/2014/main" id="{1284423E-01E4-4A78-8E56-B79B30596FC4}"/>
              </a:ext>
            </a:extLst>
          </p:cNvPr>
          <p:cNvGrpSpPr/>
          <p:nvPr/>
        </p:nvGrpSpPr>
        <p:grpSpPr>
          <a:xfrm>
            <a:off x="255456" y="210960"/>
            <a:ext cx="333388" cy="346398"/>
            <a:chOff x="4294188" y="1531938"/>
            <a:chExt cx="650876" cy="676275"/>
          </a:xfrm>
        </p:grpSpPr>
        <p:sp>
          <p:nvSpPr>
            <p:cNvPr id="25" name="Freeform 27">
              <a:extLst>
                <a:ext uri="{FF2B5EF4-FFF2-40B4-BE49-F238E27FC236}">
                  <a16:creationId xmlns:a16="http://schemas.microsoft.com/office/drawing/2014/main" id="{39E5C81F-9C36-4113-AE21-11F815A6E098}"/>
                </a:ext>
              </a:extLst>
            </p:cNvPr>
            <p:cNvSpPr>
              <a:spLocks/>
            </p:cNvSpPr>
            <p:nvPr/>
          </p:nvSpPr>
          <p:spPr bwMode="auto">
            <a:xfrm>
              <a:off x="4799013"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7 w 565"/>
                <a:gd name="T39" fmla="*/ 184 h 564"/>
                <a:gd name="T40" fmla="*/ 7 w 565"/>
                <a:gd name="T41" fmla="*/ 225 h 564"/>
                <a:gd name="T42" fmla="*/ 1 w 565"/>
                <a:gd name="T43" fmla="*/ 267 h 564"/>
                <a:gd name="T44" fmla="*/ 1 w 565"/>
                <a:gd name="T45" fmla="*/ 297 h 564"/>
                <a:gd name="T46" fmla="*/ 7 w 565"/>
                <a:gd name="T47" fmla="*/ 339 h 564"/>
                <a:gd name="T48" fmla="*/ 17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2" y="22"/>
                  </a:lnTo>
                  <a:lnTo>
                    <a:pt x="380" y="17"/>
                  </a:lnTo>
                  <a:lnTo>
                    <a:pt x="367" y="13"/>
                  </a:lnTo>
                  <a:lnTo>
                    <a:pt x="354" y="9"/>
                  </a:lnTo>
                  <a:lnTo>
                    <a:pt x="340" y="5"/>
                  </a:lnTo>
                  <a:lnTo>
                    <a:pt x="326" y="3"/>
                  </a:lnTo>
                  <a:lnTo>
                    <a:pt x="312" y="1"/>
                  </a:lnTo>
                  <a:lnTo>
                    <a:pt x="297" y="0"/>
                  </a:lnTo>
                  <a:lnTo>
                    <a:pt x="283" y="0"/>
                  </a:lnTo>
                  <a:lnTo>
                    <a:pt x="283" y="0"/>
                  </a:lnTo>
                  <a:lnTo>
                    <a:pt x="268" y="0"/>
                  </a:lnTo>
                  <a:lnTo>
                    <a:pt x="254" y="1"/>
                  </a:lnTo>
                  <a:lnTo>
                    <a:pt x="240" y="3"/>
                  </a:lnTo>
                  <a:lnTo>
                    <a:pt x="226" y="5"/>
                  </a:lnTo>
                  <a:lnTo>
                    <a:pt x="212"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7" y="184"/>
                  </a:lnTo>
                  <a:lnTo>
                    <a:pt x="13" y="197"/>
                  </a:lnTo>
                  <a:lnTo>
                    <a:pt x="10" y="211"/>
                  </a:lnTo>
                  <a:lnTo>
                    <a:pt x="7" y="225"/>
                  </a:lnTo>
                  <a:lnTo>
                    <a:pt x="4" y="239"/>
                  </a:lnTo>
                  <a:lnTo>
                    <a:pt x="2" y="253"/>
                  </a:lnTo>
                  <a:lnTo>
                    <a:pt x="1" y="267"/>
                  </a:lnTo>
                  <a:lnTo>
                    <a:pt x="0" y="282"/>
                  </a:lnTo>
                  <a:lnTo>
                    <a:pt x="0" y="282"/>
                  </a:lnTo>
                  <a:lnTo>
                    <a:pt x="1" y="297"/>
                  </a:lnTo>
                  <a:lnTo>
                    <a:pt x="2" y="311"/>
                  </a:lnTo>
                  <a:lnTo>
                    <a:pt x="4" y="325"/>
                  </a:lnTo>
                  <a:lnTo>
                    <a:pt x="7" y="339"/>
                  </a:lnTo>
                  <a:lnTo>
                    <a:pt x="10" y="353"/>
                  </a:lnTo>
                  <a:lnTo>
                    <a:pt x="13" y="367"/>
                  </a:lnTo>
                  <a:lnTo>
                    <a:pt x="17"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2"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4" y="555"/>
                  </a:lnTo>
                  <a:lnTo>
                    <a:pt x="367" y="551"/>
                  </a:lnTo>
                  <a:lnTo>
                    <a:pt x="380" y="547"/>
                  </a:lnTo>
                  <a:lnTo>
                    <a:pt x="392"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 name="Freeform 28">
              <a:extLst>
                <a:ext uri="{FF2B5EF4-FFF2-40B4-BE49-F238E27FC236}">
                  <a16:creationId xmlns:a16="http://schemas.microsoft.com/office/drawing/2014/main" id="{A0298E70-EF78-4015-9677-50F02F477240}"/>
                </a:ext>
              </a:extLst>
            </p:cNvPr>
            <p:cNvSpPr>
              <a:spLocks/>
            </p:cNvSpPr>
            <p:nvPr/>
          </p:nvSpPr>
          <p:spPr bwMode="auto">
            <a:xfrm>
              <a:off x="4781551" y="1784350"/>
              <a:ext cx="163513"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2 w 726"/>
                <a:gd name="T47" fmla="*/ 6 h 1402"/>
                <a:gd name="T48" fmla="*/ 169 w 726"/>
                <a:gd name="T49" fmla="*/ 24 h 1402"/>
                <a:gd name="T50" fmla="*/ 91 w 726"/>
                <a:gd name="T51" fmla="*/ 51 h 1402"/>
                <a:gd name="T52" fmla="*/ 34 w 726"/>
                <a:gd name="T53" fmla="*/ 85 h 1402"/>
                <a:gd name="T54" fmla="*/ 17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7" y="1402"/>
                  </a:moveTo>
                  <a:lnTo>
                    <a:pt x="487"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10" y="974"/>
                  </a:lnTo>
                  <a:lnTo>
                    <a:pt x="618" y="917"/>
                  </a:lnTo>
                  <a:lnTo>
                    <a:pt x="628" y="868"/>
                  </a:lnTo>
                  <a:lnTo>
                    <a:pt x="628" y="868"/>
                  </a:lnTo>
                  <a:lnTo>
                    <a:pt x="631" y="854"/>
                  </a:lnTo>
                  <a:lnTo>
                    <a:pt x="634" y="841"/>
                  </a:lnTo>
                  <a:lnTo>
                    <a:pt x="638" y="831"/>
                  </a:lnTo>
                  <a:lnTo>
                    <a:pt x="643" y="823"/>
                  </a:lnTo>
                  <a:lnTo>
                    <a:pt x="647" y="815"/>
                  </a:lnTo>
                  <a:lnTo>
                    <a:pt x="651" y="808"/>
                  </a:lnTo>
                  <a:lnTo>
                    <a:pt x="661" y="796"/>
                  </a:lnTo>
                  <a:lnTo>
                    <a:pt x="671" y="785"/>
                  </a:lnTo>
                  <a:lnTo>
                    <a:pt x="675" y="779"/>
                  </a:lnTo>
                  <a:lnTo>
                    <a:pt x="678" y="771"/>
                  </a:lnTo>
                  <a:lnTo>
                    <a:pt x="682" y="763"/>
                  </a:lnTo>
                  <a:lnTo>
                    <a:pt x="686" y="753"/>
                  </a:lnTo>
                  <a:lnTo>
                    <a:pt x="689" y="742"/>
                  </a:lnTo>
                  <a:lnTo>
                    <a:pt x="691" y="728"/>
                  </a:lnTo>
                  <a:lnTo>
                    <a:pt x="691" y="728"/>
                  </a:lnTo>
                  <a:lnTo>
                    <a:pt x="701" y="667"/>
                  </a:lnTo>
                  <a:lnTo>
                    <a:pt x="708" y="607"/>
                  </a:lnTo>
                  <a:lnTo>
                    <a:pt x="713"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20" y="126"/>
                  </a:lnTo>
                  <a:lnTo>
                    <a:pt x="717" y="120"/>
                  </a:lnTo>
                  <a:lnTo>
                    <a:pt x="713" y="112"/>
                  </a:lnTo>
                  <a:lnTo>
                    <a:pt x="709" y="106"/>
                  </a:lnTo>
                  <a:lnTo>
                    <a:pt x="704" y="98"/>
                  </a:lnTo>
                  <a:lnTo>
                    <a:pt x="697" y="92"/>
                  </a:lnTo>
                  <a:lnTo>
                    <a:pt x="691" y="85"/>
                  </a:lnTo>
                  <a:lnTo>
                    <a:pt x="675" y="74"/>
                  </a:lnTo>
                  <a:lnTo>
                    <a:pt x="656" y="62"/>
                  </a:lnTo>
                  <a:lnTo>
                    <a:pt x="634" y="51"/>
                  </a:lnTo>
                  <a:lnTo>
                    <a:pt x="611" y="41"/>
                  </a:lnTo>
                  <a:lnTo>
                    <a:pt x="585" y="32"/>
                  </a:lnTo>
                  <a:lnTo>
                    <a:pt x="556" y="24"/>
                  </a:lnTo>
                  <a:lnTo>
                    <a:pt x="527" y="17"/>
                  </a:lnTo>
                  <a:lnTo>
                    <a:pt x="496" y="11"/>
                  </a:lnTo>
                  <a:lnTo>
                    <a:pt x="464" y="6"/>
                  </a:lnTo>
                  <a:lnTo>
                    <a:pt x="431" y="3"/>
                  </a:lnTo>
                  <a:lnTo>
                    <a:pt x="396" y="1"/>
                  </a:lnTo>
                  <a:lnTo>
                    <a:pt x="363" y="0"/>
                  </a:lnTo>
                  <a:lnTo>
                    <a:pt x="363" y="0"/>
                  </a:lnTo>
                  <a:lnTo>
                    <a:pt x="329" y="1"/>
                  </a:lnTo>
                  <a:lnTo>
                    <a:pt x="295" y="3"/>
                  </a:lnTo>
                  <a:lnTo>
                    <a:pt x="262"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7"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7" y="496"/>
                  </a:lnTo>
                  <a:lnTo>
                    <a:pt x="12" y="551"/>
                  </a:lnTo>
                  <a:lnTo>
                    <a:pt x="18" y="607"/>
                  </a:lnTo>
                  <a:lnTo>
                    <a:pt x="26" y="667"/>
                  </a:lnTo>
                  <a:lnTo>
                    <a:pt x="34" y="728"/>
                  </a:lnTo>
                  <a:lnTo>
                    <a:pt x="34" y="728"/>
                  </a:lnTo>
                  <a:lnTo>
                    <a:pt x="37" y="742"/>
                  </a:lnTo>
                  <a:lnTo>
                    <a:pt x="40" y="753"/>
                  </a:lnTo>
                  <a:lnTo>
                    <a:pt x="44" y="763"/>
                  </a:lnTo>
                  <a:lnTo>
                    <a:pt x="47" y="771"/>
                  </a:lnTo>
                  <a:lnTo>
                    <a:pt x="51" y="779"/>
                  </a:lnTo>
                  <a:lnTo>
                    <a:pt x="56" y="785"/>
                  </a:lnTo>
                  <a:lnTo>
                    <a:pt x="64" y="796"/>
                  </a:lnTo>
                  <a:lnTo>
                    <a:pt x="74" y="808"/>
                  </a:lnTo>
                  <a:lnTo>
                    <a:pt x="78" y="815"/>
                  </a:lnTo>
                  <a:lnTo>
                    <a:pt x="82"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7" y="140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 name="Freeform 29">
              <a:extLst>
                <a:ext uri="{FF2B5EF4-FFF2-40B4-BE49-F238E27FC236}">
                  <a16:creationId xmlns:a16="http://schemas.microsoft.com/office/drawing/2014/main" id="{F4332391-1E1B-4A3C-A961-82B1505F9955}"/>
                </a:ext>
              </a:extLst>
            </p:cNvPr>
            <p:cNvSpPr>
              <a:spLocks/>
            </p:cNvSpPr>
            <p:nvPr/>
          </p:nvSpPr>
          <p:spPr bwMode="auto">
            <a:xfrm>
              <a:off x="4311651" y="1636713"/>
              <a:ext cx="128588" cy="128587"/>
            </a:xfrm>
            <a:custGeom>
              <a:avLst/>
              <a:gdLst>
                <a:gd name="T0" fmla="*/ 565 w 565"/>
                <a:gd name="T1" fmla="*/ 267 h 564"/>
                <a:gd name="T2" fmla="*/ 560 w 565"/>
                <a:gd name="T3" fmla="*/ 225 h 564"/>
                <a:gd name="T4" fmla="*/ 548 w 565"/>
                <a:gd name="T5" fmla="*/ 184 h 564"/>
                <a:gd name="T6" fmla="*/ 531 w 565"/>
                <a:gd name="T7" fmla="*/ 147 h 564"/>
                <a:gd name="T8" fmla="*/ 509 w 565"/>
                <a:gd name="T9" fmla="*/ 113 h 564"/>
                <a:gd name="T10" fmla="*/ 482 w 565"/>
                <a:gd name="T11" fmla="*/ 83 h 564"/>
                <a:gd name="T12" fmla="*/ 451 w 565"/>
                <a:gd name="T13" fmla="*/ 56 h 564"/>
                <a:gd name="T14" fmla="*/ 417 w 565"/>
                <a:gd name="T15" fmla="*/ 33 h 564"/>
                <a:gd name="T16" fmla="*/ 380 w 565"/>
                <a:gd name="T17" fmla="*/ 17 h 564"/>
                <a:gd name="T18" fmla="*/ 340 w 565"/>
                <a:gd name="T19" fmla="*/ 5 h 564"/>
                <a:gd name="T20" fmla="*/ 297 w 565"/>
                <a:gd name="T21" fmla="*/ 0 h 564"/>
                <a:gd name="T22" fmla="*/ 268 w 565"/>
                <a:gd name="T23" fmla="*/ 0 h 564"/>
                <a:gd name="T24" fmla="*/ 226 w 565"/>
                <a:gd name="T25" fmla="*/ 5 h 564"/>
                <a:gd name="T26" fmla="*/ 186 w 565"/>
                <a:gd name="T27" fmla="*/ 17 h 564"/>
                <a:gd name="T28" fmla="*/ 148 w 565"/>
                <a:gd name="T29" fmla="*/ 33 h 564"/>
                <a:gd name="T30" fmla="*/ 114 w 565"/>
                <a:gd name="T31" fmla="*/ 56 h 564"/>
                <a:gd name="T32" fmla="*/ 84 w 565"/>
                <a:gd name="T33" fmla="*/ 83 h 564"/>
                <a:gd name="T34" fmla="*/ 57 w 565"/>
                <a:gd name="T35" fmla="*/ 113 h 564"/>
                <a:gd name="T36" fmla="*/ 35 w 565"/>
                <a:gd name="T37" fmla="*/ 147 h 564"/>
                <a:gd name="T38" fmla="*/ 18 w 565"/>
                <a:gd name="T39" fmla="*/ 184 h 564"/>
                <a:gd name="T40" fmla="*/ 7 w 565"/>
                <a:gd name="T41" fmla="*/ 225 h 564"/>
                <a:gd name="T42" fmla="*/ 1 w 565"/>
                <a:gd name="T43" fmla="*/ 267 h 564"/>
                <a:gd name="T44" fmla="*/ 1 w 565"/>
                <a:gd name="T45" fmla="*/ 297 h 564"/>
                <a:gd name="T46" fmla="*/ 7 w 565"/>
                <a:gd name="T47" fmla="*/ 339 h 564"/>
                <a:gd name="T48" fmla="*/ 18 w 565"/>
                <a:gd name="T49" fmla="*/ 380 h 564"/>
                <a:gd name="T50" fmla="*/ 35 w 565"/>
                <a:gd name="T51" fmla="*/ 417 h 564"/>
                <a:gd name="T52" fmla="*/ 57 w 565"/>
                <a:gd name="T53" fmla="*/ 451 h 564"/>
                <a:gd name="T54" fmla="*/ 84 w 565"/>
                <a:gd name="T55" fmla="*/ 481 h 564"/>
                <a:gd name="T56" fmla="*/ 114 w 565"/>
                <a:gd name="T57" fmla="*/ 508 h 564"/>
                <a:gd name="T58" fmla="*/ 148 w 565"/>
                <a:gd name="T59" fmla="*/ 531 h 564"/>
                <a:gd name="T60" fmla="*/ 186 w 565"/>
                <a:gd name="T61" fmla="*/ 547 h 564"/>
                <a:gd name="T62" fmla="*/ 226 w 565"/>
                <a:gd name="T63" fmla="*/ 559 h 564"/>
                <a:gd name="T64" fmla="*/ 268 w 565"/>
                <a:gd name="T65" fmla="*/ 564 h 564"/>
                <a:gd name="T66" fmla="*/ 297 w 565"/>
                <a:gd name="T67" fmla="*/ 564 h 564"/>
                <a:gd name="T68" fmla="*/ 340 w 565"/>
                <a:gd name="T69" fmla="*/ 559 h 564"/>
                <a:gd name="T70" fmla="*/ 380 w 565"/>
                <a:gd name="T71" fmla="*/ 547 h 564"/>
                <a:gd name="T72" fmla="*/ 417 w 565"/>
                <a:gd name="T73" fmla="*/ 531 h 564"/>
                <a:gd name="T74" fmla="*/ 451 w 565"/>
                <a:gd name="T75" fmla="*/ 508 h 564"/>
                <a:gd name="T76" fmla="*/ 482 w 565"/>
                <a:gd name="T77" fmla="*/ 481 h 564"/>
                <a:gd name="T78" fmla="*/ 509 w 565"/>
                <a:gd name="T79" fmla="*/ 451 h 564"/>
                <a:gd name="T80" fmla="*/ 531 w 565"/>
                <a:gd name="T81" fmla="*/ 417 h 564"/>
                <a:gd name="T82" fmla="*/ 548 w 565"/>
                <a:gd name="T83" fmla="*/ 380 h 564"/>
                <a:gd name="T84" fmla="*/ 560 w 565"/>
                <a:gd name="T85" fmla="*/ 339 h 564"/>
                <a:gd name="T86" fmla="*/ 565 w 565"/>
                <a:gd name="T87" fmla="*/ 29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564">
                  <a:moveTo>
                    <a:pt x="565" y="282"/>
                  </a:moveTo>
                  <a:lnTo>
                    <a:pt x="565" y="282"/>
                  </a:lnTo>
                  <a:lnTo>
                    <a:pt x="565" y="267"/>
                  </a:lnTo>
                  <a:lnTo>
                    <a:pt x="564" y="253"/>
                  </a:lnTo>
                  <a:lnTo>
                    <a:pt x="562" y="239"/>
                  </a:lnTo>
                  <a:lnTo>
                    <a:pt x="560" y="225"/>
                  </a:lnTo>
                  <a:lnTo>
                    <a:pt x="556" y="211"/>
                  </a:lnTo>
                  <a:lnTo>
                    <a:pt x="552" y="197"/>
                  </a:lnTo>
                  <a:lnTo>
                    <a:pt x="548" y="184"/>
                  </a:lnTo>
                  <a:lnTo>
                    <a:pt x="542" y="172"/>
                  </a:lnTo>
                  <a:lnTo>
                    <a:pt x="537" y="160"/>
                  </a:lnTo>
                  <a:lnTo>
                    <a:pt x="531" y="147"/>
                  </a:lnTo>
                  <a:lnTo>
                    <a:pt x="524" y="135"/>
                  </a:lnTo>
                  <a:lnTo>
                    <a:pt x="517" y="124"/>
                  </a:lnTo>
                  <a:lnTo>
                    <a:pt x="509" y="113"/>
                  </a:lnTo>
                  <a:lnTo>
                    <a:pt x="501" y="102"/>
                  </a:lnTo>
                  <a:lnTo>
                    <a:pt x="492" y="92"/>
                  </a:lnTo>
                  <a:lnTo>
                    <a:pt x="482" y="83"/>
                  </a:lnTo>
                  <a:lnTo>
                    <a:pt x="473" y="73"/>
                  </a:lnTo>
                  <a:lnTo>
                    <a:pt x="462" y="64"/>
                  </a:lnTo>
                  <a:lnTo>
                    <a:pt x="451" y="56"/>
                  </a:lnTo>
                  <a:lnTo>
                    <a:pt x="441" y="48"/>
                  </a:lnTo>
                  <a:lnTo>
                    <a:pt x="429" y="41"/>
                  </a:lnTo>
                  <a:lnTo>
                    <a:pt x="417" y="33"/>
                  </a:lnTo>
                  <a:lnTo>
                    <a:pt x="405" y="28"/>
                  </a:lnTo>
                  <a:lnTo>
                    <a:pt x="393" y="22"/>
                  </a:lnTo>
                  <a:lnTo>
                    <a:pt x="380" y="17"/>
                  </a:lnTo>
                  <a:lnTo>
                    <a:pt x="367" y="13"/>
                  </a:lnTo>
                  <a:lnTo>
                    <a:pt x="353" y="9"/>
                  </a:lnTo>
                  <a:lnTo>
                    <a:pt x="340" y="5"/>
                  </a:lnTo>
                  <a:lnTo>
                    <a:pt x="326" y="3"/>
                  </a:lnTo>
                  <a:lnTo>
                    <a:pt x="312" y="1"/>
                  </a:lnTo>
                  <a:lnTo>
                    <a:pt x="297" y="0"/>
                  </a:lnTo>
                  <a:lnTo>
                    <a:pt x="283" y="0"/>
                  </a:lnTo>
                  <a:lnTo>
                    <a:pt x="283" y="0"/>
                  </a:lnTo>
                  <a:lnTo>
                    <a:pt x="268" y="0"/>
                  </a:lnTo>
                  <a:lnTo>
                    <a:pt x="254" y="1"/>
                  </a:lnTo>
                  <a:lnTo>
                    <a:pt x="240" y="3"/>
                  </a:lnTo>
                  <a:lnTo>
                    <a:pt x="226" y="5"/>
                  </a:lnTo>
                  <a:lnTo>
                    <a:pt x="213" y="9"/>
                  </a:lnTo>
                  <a:lnTo>
                    <a:pt x="199" y="13"/>
                  </a:lnTo>
                  <a:lnTo>
                    <a:pt x="186" y="17"/>
                  </a:lnTo>
                  <a:lnTo>
                    <a:pt x="173" y="22"/>
                  </a:lnTo>
                  <a:lnTo>
                    <a:pt x="161" y="28"/>
                  </a:lnTo>
                  <a:lnTo>
                    <a:pt x="148" y="33"/>
                  </a:lnTo>
                  <a:lnTo>
                    <a:pt x="136" y="41"/>
                  </a:lnTo>
                  <a:lnTo>
                    <a:pt x="125" y="48"/>
                  </a:lnTo>
                  <a:lnTo>
                    <a:pt x="114" y="56"/>
                  </a:lnTo>
                  <a:lnTo>
                    <a:pt x="103" y="64"/>
                  </a:lnTo>
                  <a:lnTo>
                    <a:pt x="94" y="73"/>
                  </a:lnTo>
                  <a:lnTo>
                    <a:pt x="84" y="83"/>
                  </a:lnTo>
                  <a:lnTo>
                    <a:pt x="74" y="92"/>
                  </a:lnTo>
                  <a:lnTo>
                    <a:pt x="66" y="102"/>
                  </a:lnTo>
                  <a:lnTo>
                    <a:pt x="57" y="113"/>
                  </a:lnTo>
                  <a:lnTo>
                    <a:pt x="49" y="124"/>
                  </a:lnTo>
                  <a:lnTo>
                    <a:pt x="42" y="135"/>
                  </a:lnTo>
                  <a:lnTo>
                    <a:pt x="35" y="147"/>
                  </a:lnTo>
                  <a:lnTo>
                    <a:pt x="28" y="160"/>
                  </a:lnTo>
                  <a:lnTo>
                    <a:pt x="23" y="172"/>
                  </a:lnTo>
                  <a:lnTo>
                    <a:pt x="18" y="184"/>
                  </a:lnTo>
                  <a:lnTo>
                    <a:pt x="13" y="197"/>
                  </a:lnTo>
                  <a:lnTo>
                    <a:pt x="10" y="211"/>
                  </a:lnTo>
                  <a:lnTo>
                    <a:pt x="7" y="225"/>
                  </a:lnTo>
                  <a:lnTo>
                    <a:pt x="5" y="239"/>
                  </a:lnTo>
                  <a:lnTo>
                    <a:pt x="3" y="253"/>
                  </a:lnTo>
                  <a:lnTo>
                    <a:pt x="1" y="267"/>
                  </a:lnTo>
                  <a:lnTo>
                    <a:pt x="0" y="282"/>
                  </a:lnTo>
                  <a:lnTo>
                    <a:pt x="0" y="282"/>
                  </a:lnTo>
                  <a:lnTo>
                    <a:pt x="1" y="297"/>
                  </a:lnTo>
                  <a:lnTo>
                    <a:pt x="3" y="311"/>
                  </a:lnTo>
                  <a:lnTo>
                    <a:pt x="5" y="325"/>
                  </a:lnTo>
                  <a:lnTo>
                    <a:pt x="7" y="339"/>
                  </a:lnTo>
                  <a:lnTo>
                    <a:pt x="10" y="353"/>
                  </a:lnTo>
                  <a:lnTo>
                    <a:pt x="13" y="367"/>
                  </a:lnTo>
                  <a:lnTo>
                    <a:pt x="18" y="380"/>
                  </a:lnTo>
                  <a:lnTo>
                    <a:pt x="23" y="392"/>
                  </a:lnTo>
                  <a:lnTo>
                    <a:pt x="28" y="404"/>
                  </a:lnTo>
                  <a:lnTo>
                    <a:pt x="35" y="417"/>
                  </a:lnTo>
                  <a:lnTo>
                    <a:pt x="42" y="429"/>
                  </a:lnTo>
                  <a:lnTo>
                    <a:pt x="49" y="440"/>
                  </a:lnTo>
                  <a:lnTo>
                    <a:pt x="57" y="451"/>
                  </a:lnTo>
                  <a:lnTo>
                    <a:pt x="66" y="462"/>
                  </a:lnTo>
                  <a:lnTo>
                    <a:pt x="74" y="472"/>
                  </a:lnTo>
                  <a:lnTo>
                    <a:pt x="84" y="481"/>
                  </a:lnTo>
                  <a:lnTo>
                    <a:pt x="94" y="491"/>
                  </a:lnTo>
                  <a:lnTo>
                    <a:pt x="103" y="500"/>
                  </a:lnTo>
                  <a:lnTo>
                    <a:pt x="114" y="508"/>
                  </a:lnTo>
                  <a:lnTo>
                    <a:pt x="125" y="516"/>
                  </a:lnTo>
                  <a:lnTo>
                    <a:pt x="136" y="523"/>
                  </a:lnTo>
                  <a:lnTo>
                    <a:pt x="148" y="531"/>
                  </a:lnTo>
                  <a:lnTo>
                    <a:pt x="161" y="536"/>
                  </a:lnTo>
                  <a:lnTo>
                    <a:pt x="173" y="542"/>
                  </a:lnTo>
                  <a:lnTo>
                    <a:pt x="186" y="547"/>
                  </a:lnTo>
                  <a:lnTo>
                    <a:pt x="199" y="551"/>
                  </a:lnTo>
                  <a:lnTo>
                    <a:pt x="213" y="555"/>
                  </a:lnTo>
                  <a:lnTo>
                    <a:pt x="226" y="559"/>
                  </a:lnTo>
                  <a:lnTo>
                    <a:pt x="240" y="561"/>
                  </a:lnTo>
                  <a:lnTo>
                    <a:pt x="254" y="563"/>
                  </a:lnTo>
                  <a:lnTo>
                    <a:pt x="268" y="564"/>
                  </a:lnTo>
                  <a:lnTo>
                    <a:pt x="283" y="564"/>
                  </a:lnTo>
                  <a:lnTo>
                    <a:pt x="283" y="564"/>
                  </a:lnTo>
                  <a:lnTo>
                    <a:pt x="297" y="564"/>
                  </a:lnTo>
                  <a:lnTo>
                    <a:pt x="312" y="563"/>
                  </a:lnTo>
                  <a:lnTo>
                    <a:pt x="326" y="561"/>
                  </a:lnTo>
                  <a:lnTo>
                    <a:pt x="340" y="559"/>
                  </a:lnTo>
                  <a:lnTo>
                    <a:pt x="353" y="555"/>
                  </a:lnTo>
                  <a:lnTo>
                    <a:pt x="367" y="551"/>
                  </a:lnTo>
                  <a:lnTo>
                    <a:pt x="380" y="547"/>
                  </a:lnTo>
                  <a:lnTo>
                    <a:pt x="393" y="542"/>
                  </a:lnTo>
                  <a:lnTo>
                    <a:pt x="405" y="536"/>
                  </a:lnTo>
                  <a:lnTo>
                    <a:pt x="417" y="531"/>
                  </a:lnTo>
                  <a:lnTo>
                    <a:pt x="429" y="523"/>
                  </a:lnTo>
                  <a:lnTo>
                    <a:pt x="441" y="516"/>
                  </a:lnTo>
                  <a:lnTo>
                    <a:pt x="451" y="508"/>
                  </a:lnTo>
                  <a:lnTo>
                    <a:pt x="462" y="500"/>
                  </a:lnTo>
                  <a:lnTo>
                    <a:pt x="473" y="491"/>
                  </a:lnTo>
                  <a:lnTo>
                    <a:pt x="482" y="481"/>
                  </a:lnTo>
                  <a:lnTo>
                    <a:pt x="492" y="472"/>
                  </a:lnTo>
                  <a:lnTo>
                    <a:pt x="501" y="462"/>
                  </a:lnTo>
                  <a:lnTo>
                    <a:pt x="509" y="451"/>
                  </a:lnTo>
                  <a:lnTo>
                    <a:pt x="517" y="440"/>
                  </a:lnTo>
                  <a:lnTo>
                    <a:pt x="524" y="429"/>
                  </a:lnTo>
                  <a:lnTo>
                    <a:pt x="531" y="417"/>
                  </a:lnTo>
                  <a:lnTo>
                    <a:pt x="537" y="404"/>
                  </a:lnTo>
                  <a:lnTo>
                    <a:pt x="542" y="392"/>
                  </a:lnTo>
                  <a:lnTo>
                    <a:pt x="548" y="380"/>
                  </a:lnTo>
                  <a:lnTo>
                    <a:pt x="552" y="367"/>
                  </a:lnTo>
                  <a:lnTo>
                    <a:pt x="556" y="353"/>
                  </a:lnTo>
                  <a:lnTo>
                    <a:pt x="560" y="339"/>
                  </a:lnTo>
                  <a:lnTo>
                    <a:pt x="562" y="325"/>
                  </a:lnTo>
                  <a:lnTo>
                    <a:pt x="564" y="311"/>
                  </a:lnTo>
                  <a:lnTo>
                    <a:pt x="565" y="297"/>
                  </a:lnTo>
                  <a:lnTo>
                    <a:pt x="565" y="282"/>
                  </a:lnTo>
                  <a:lnTo>
                    <a:pt x="565" y="28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 name="Freeform 30">
              <a:extLst>
                <a:ext uri="{FF2B5EF4-FFF2-40B4-BE49-F238E27FC236}">
                  <a16:creationId xmlns:a16="http://schemas.microsoft.com/office/drawing/2014/main" id="{E7453254-FBC9-498D-A0BD-DFCC70F44703}"/>
                </a:ext>
              </a:extLst>
            </p:cNvPr>
            <p:cNvSpPr>
              <a:spLocks/>
            </p:cNvSpPr>
            <p:nvPr/>
          </p:nvSpPr>
          <p:spPr bwMode="auto">
            <a:xfrm>
              <a:off x="4294188" y="1784350"/>
              <a:ext cx="165100" cy="317500"/>
            </a:xfrm>
            <a:custGeom>
              <a:avLst/>
              <a:gdLst>
                <a:gd name="T0" fmla="*/ 497 w 726"/>
                <a:gd name="T1" fmla="*/ 1401 h 1402"/>
                <a:gd name="T2" fmla="*/ 520 w 726"/>
                <a:gd name="T3" fmla="*/ 1390 h 1402"/>
                <a:gd name="T4" fmla="*/ 536 w 726"/>
                <a:gd name="T5" fmla="*/ 1353 h 1402"/>
                <a:gd name="T6" fmla="*/ 547 w 726"/>
                <a:gd name="T7" fmla="*/ 1310 h 1402"/>
                <a:gd name="T8" fmla="*/ 577 w 726"/>
                <a:gd name="T9" fmla="*/ 1166 h 1402"/>
                <a:gd name="T10" fmla="*/ 618 w 726"/>
                <a:gd name="T11" fmla="*/ 917 h 1402"/>
                <a:gd name="T12" fmla="*/ 631 w 726"/>
                <a:gd name="T13" fmla="*/ 854 h 1402"/>
                <a:gd name="T14" fmla="*/ 643 w 726"/>
                <a:gd name="T15" fmla="*/ 823 h 1402"/>
                <a:gd name="T16" fmla="*/ 661 w 726"/>
                <a:gd name="T17" fmla="*/ 796 h 1402"/>
                <a:gd name="T18" fmla="*/ 678 w 726"/>
                <a:gd name="T19" fmla="*/ 771 h 1402"/>
                <a:gd name="T20" fmla="*/ 689 w 726"/>
                <a:gd name="T21" fmla="*/ 742 h 1402"/>
                <a:gd name="T22" fmla="*/ 701 w 726"/>
                <a:gd name="T23" fmla="*/ 667 h 1402"/>
                <a:gd name="T24" fmla="*/ 718 w 726"/>
                <a:gd name="T25" fmla="*/ 496 h 1402"/>
                <a:gd name="T26" fmla="*/ 725 w 726"/>
                <a:gd name="T27" fmla="*/ 350 h 1402"/>
                <a:gd name="T28" fmla="*/ 724 w 726"/>
                <a:gd name="T29" fmla="*/ 185 h 1402"/>
                <a:gd name="T30" fmla="*/ 721 w 726"/>
                <a:gd name="T31" fmla="*/ 141 h 1402"/>
                <a:gd name="T32" fmla="*/ 717 w 726"/>
                <a:gd name="T33" fmla="*/ 120 h 1402"/>
                <a:gd name="T34" fmla="*/ 704 w 726"/>
                <a:gd name="T35" fmla="*/ 98 h 1402"/>
                <a:gd name="T36" fmla="*/ 675 w 726"/>
                <a:gd name="T37" fmla="*/ 74 h 1402"/>
                <a:gd name="T38" fmla="*/ 611 w 726"/>
                <a:gd name="T39" fmla="*/ 41 h 1402"/>
                <a:gd name="T40" fmla="*/ 527 w 726"/>
                <a:gd name="T41" fmla="*/ 17 h 1402"/>
                <a:gd name="T42" fmla="*/ 431 w 726"/>
                <a:gd name="T43" fmla="*/ 3 h 1402"/>
                <a:gd name="T44" fmla="*/ 363 w 726"/>
                <a:gd name="T45" fmla="*/ 0 h 1402"/>
                <a:gd name="T46" fmla="*/ 263 w 726"/>
                <a:gd name="T47" fmla="*/ 6 h 1402"/>
                <a:gd name="T48" fmla="*/ 169 w 726"/>
                <a:gd name="T49" fmla="*/ 24 h 1402"/>
                <a:gd name="T50" fmla="*/ 91 w 726"/>
                <a:gd name="T51" fmla="*/ 51 h 1402"/>
                <a:gd name="T52" fmla="*/ 34 w 726"/>
                <a:gd name="T53" fmla="*/ 85 h 1402"/>
                <a:gd name="T54" fmla="*/ 16 w 726"/>
                <a:gd name="T55" fmla="*/ 106 h 1402"/>
                <a:gd name="T56" fmla="*/ 6 w 726"/>
                <a:gd name="T57" fmla="*/ 126 h 1402"/>
                <a:gd name="T58" fmla="*/ 4 w 726"/>
                <a:gd name="T59" fmla="*/ 141 h 1402"/>
                <a:gd name="T60" fmla="*/ 0 w 726"/>
                <a:gd name="T61" fmla="*/ 239 h 1402"/>
                <a:gd name="T62" fmla="*/ 2 w 726"/>
                <a:gd name="T63" fmla="*/ 395 h 1402"/>
                <a:gd name="T64" fmla="*/ 12 w 726"/>
                <a:gd name="T65" fmla="*/ 551 h 1402"/>
                <a:gd name="T66" fmla="*/ 34 w 726"/>
                <a:gd name="T67" fmla="*/ 728 h 1402"/>
                <a:gd name="T68" fmla="*/ 40 w 726"/>
                <a:gd name="T69" fmla="*/ 753 h 1402"/>
                <a:gd name="T70" fmla="*/ 51 w 726"/>
                <a:gd name="T71" fmla="*/ 779 h 1402"/>
                <a:gd name="T72" fmla="*/ 74 w 726"/>
                <a:gd name="T73" fmla="*/ 808 h 1402"/>
                <a:gd name="T74" fmla="*/ 87 w 726"/>
                <a:gd name="T75" fmla="*/ 831 h 1402"/>
                <a:gd name="T76" fmla="*/ 99 w 726"/>
                <a:gd name="T77" fmla="*/ 868 h 1402"/>
                <a:gd name="T78" fmla="*/ 117 w 726"/>
                <a:gd name="T79" fmla="*/ 974 h 1402"/>
                <a:gd name="T80" fmla="*/ 160 w 726"/>
                <a:gd name="T81" fmla="*/ 1228 h 1402"/>
                <a:gd name="T82" fmla="*/ 184 w 726"/>
                <a:gd name="T83" fmla="*/ 1333 h 1402"/>
                <a:gd name="T84" fmla="*/ 196 w 726"/>
                <a:gd name="T85" fmla="*/ 1368 h 1402"/>
                <a:gd name="T86" fmla="*/ 212 w 726"/>
                <a:gd name="T87" fmla="*/ 1395 h 1402"/>
                <a:gd name="T88" fmla="*/ 239 w 726"/>
                <a:gd name="T89"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402">
                  <a:moveTo>
                    <a:pt x="488" y="1402"/>
                  </a:moveTo>
                  <a:lnTo>
                    <a:pt x="488" y="1402"/>
                  </a:lnTo>
                  <a:lnTo>
                    <a:pt x="497" y="1401"/>
                  </a:lnTo>
                  <a:lnTo>
                    <a:pt x="506" y="1399"/>
                  </a:lnTo>
                  <a:lnTo>
                    <a:pt x="513" y="1395"/>
                  </a:lnTo>
                  <a:lnTo>
                    <a:pt x="520" y="1390"/>
                  </a:lnTo>
                  <a:lnTo>
                    <a:pt x="525" y="1380"/>
                  </a:lnTo>
                  <a:lnTo>
                    <a:pt x="530" y="1368"/>
                  </a:lnTo>
                  <a:lnTo>
                    <a:pt x="536" y="1353"/>
                  </a:lnTo>
                  <a:lnTo>
                    <a:pt x="541" y="1333"/>
                  </a:lnTo>
                  <a:lnTo>
                    <a:pt x="541" y="1333"/>
                  </a:lnTo>
                  <a:lnTo>
                    <a:pt x="547" y="1310"/>
                  </a:lnTo>
                  <a:lnTo>
                    <a:pt x="554" y="1285"/>
                  </a:lnTo>
                  <a:lnTo>
                    <a:pt x="566" y="1228"/>
                  </a:lnTo>
                  <a:lnTo>
                    <a:pt x="577" y="1166"/>
                  </a:lnTo>
                  <a:lnTo>
                    <a:pt x="588" y="1101"/>
                  </a:lnTo>
                  <a:lnTo>
                    <a:pt x="609" y="974"/>
                  </a:lnTo>
                  <a:lnTo>
                    <a:pt x="618" y="917"/>
                  </a:lnTo>
                  <a:lnTo>
                    <a:pt x="628" y="868"/>
                  </a:lnTo>
                  <a:lnTo>
                    <a:pt x="628" y="868"/>
                  </a:lnTo>
                  <a:lnTo>
                    <a:pt x="631" y="854"/>
                  </a:lnTo>
                  <a:lnTo>
                    <a:pt x="634" y="841"/>
                  </a:lnTo>
                  <a:lnTo>
                    <a:pt x="639" y="831"/>
                  </a:lnTo>
                  <a:lnTo>
                    <a:pt x="643" y="823"/>
                  </a:lnTo>
                  <a:lnTo>
                    <a:pt x="647" y="815"/>
                  </a:lnTo>
                  <a:lnTo>
                    <a:pt x="651" y="808"/>
                  </a:lnTo>
                  <a:lnTo>
                    <a:pt x="661" y="796"/>
                  </a:lnTo>
                  <a:lnTo>
                    <a:pt x="670" y="785"/>
                  </a:lnTo>
                  <a:lnTo>
                    <a:pt x="675" y="779"/>
                  </a:lnTo>
                  <a:lnTo>
                    <a:pt x="678" y="771"/>
                  </a:lnTo>
                  <a:lnTo>
                    <a:pt x="682" y="763"/>
                  </a:lnTo>
                  <a:lnTo>
                    <a:pt x="686" y="753"/>
                  </a:lnTo>
                  <a:lnTo>
                    <a:pt x="689" y="742"/>
                  </a:lnTo>
                  <a:lnTo>
                    <a:pt x="691" y="728"/>
                  </a:lnTo>
                  <a:lnTo>
                    <a:pt x="691" y="728"/>
                  </a:lnTo>
                  <a:lnTo>
                    <a:pt x="701" y="667"/>
                  </a:lnTo>
                  <a:lnTo>
                    <a:pt x="708" y="607"/>
                  </a:lnTo>
                  <a:lnTo>
                    <a:pt x="714" y="551"/>
                  </a:lnTo>
                  <a:lnTo>
                    <a:pt x="718" y="496"/>
                  </a:lnTo>
                  <a:lnTo>
                    <a:pt x="721" y="444"/>
                  </a:lnTo>
                  <a:lnTo>
                    <a:pt x="724" y="395"/>
                  </a:lnTo>
                  <a:lnTo>
                    <a:pt x="725" y="350"/>
                  </a:lnTo>
                  <a:lnTo>
                    <a:pt x="726" y="309"/>
                  </a:lnTo>
                  <a:lnTo>
                    <a:pt x="725" y="239"/>
                  </a:lnTo>
                  <a:lnTo>
                    <a:pt x="724" y="185"/>
                  </a:lnTo>
                  <a:lnTo>
                    <a:pt x="722" y="152"/>
                  </a:lnTo>
                  <a:lnTo>
                    <a:pt x="721" y="141"/>
                  </a:lnTo>
                  <a:lnTo>
                    <a:pt x="721" y="141"/>
                  </a:lnTo>
                  <a:lnTo>
                    <a:pt x="721" y="134"/>
                  </a:lnTo>
                  <a:lnTo>
                    <a:pt x="719" y="126"/>
                  </a:lnTo>
                  <a:lnTo>
                    <a:pt x="717" y="120"/>
                  </a:lnTo>
                  <a:lnTo>
                    <a:pt x="714" y="112"/>
                  </a:lnTo>
                  <a:lnTo>
                    <a:pt x="709" y="106"/>
                  </a:lnTo>
                  <a:lnTo>
                    <a:pt x="704" y="98"/>
                  </a:lnTo>
                  <a:lnTo>
                    <a:pt x="697" y="92"/>
                  </a:lnTo>
                  <a:lnTo>
                    <a:pt x="691" y="85"/>
                  </a:lnTo>
                  <a:lnTo>
                    <a:pt x="675" y="74"/>
                  </a:lnTo>
                  <a:lnTo>
                    <a:pt x="656" y="62"/>
                  </a:lnTo>
                  <a:lnTo>
                    <a:pt x="634" y="51"/>
                  </a:lnTo>
                  <a:lnTo>
                    <a:pt x="611" y="41"/>
                  </a:lnTo>
                  <a:lnTo>
                    <a:pt x="584" y="32"/>
                  </a:lnTo>
                  <a:lnTo>
                    <a:pt x="556" y="24"/>
                  </a:lnTo>
                  <a:lnTo>
                    <a:pt x="527" y="17"/>
                  </a:lnTo>
                  <a:lnTo>
                    <a:pt x="496" y="11"/>
                  </a:lnTo>
                  <a:lnTo>
                    <a:pt x="464" y="6"/>
                  </a:lnTo>
                  <a:lnTo>
                    <a:pt x="431" y="3"/>
                  </a:lnTo>
                  <a:lnTo>
                    <a:pt x="396" y="1"/>
                  </a:lnTo>
                  <a:lnTo>
                    <a:pt x="363" y="0"/>
                  </a:lnTo>
                  <a:lnTo>
                    <a:pt x="363" y="0"/>
                  </a:lnTo>
                  <a:lnTo>
                    <a:pt x="329" y="1"/>
                  </a:lnTo>
                  <a:lnTo>
                    <a:pt x="295" y="3"/>
                  </a:lnTo>
                  <a:lnTo>
                    <a:pt x="263" y="6"/>
                  </a:lnTo>
                  <a:lnTo>
                    <a:pt x="230" y="11"/>
                  </a:lnTo>
                  <a:lnTo>
                    <a:pt x="199" y="17"/>
                  </a:lnTo>
                  <a:lnTo>
                    <a:pt x="169" y="24"/>
                  </a:lnTo>
                  <a:lnTo>
                    <a:pt x="141" y="32"/>
                  </a:lnTo>
                  <a:lnTo>
                    <a:pt x="116" y="41"/>
                  </a:lnTo>
                  <a:lnTo>
                    <a:pt x="91" y="51"/>
                  </a:lnTo>
                  <a:lnTo>
                    <a:pt x="70" y="62"/>
                  </a:lnTo>
                  <a:lnTo>
                    <a:pt x="50" y="74"/>
                  </a:lnTo>
                  <a:lnTo>
                    <a:pt x="34" y="85"/>
                  </a:lnTo>
                  <a:lnTo>
                    <a:pt x="28" y="92"/>
                  </a:lnTo>
                  <a:lnTo>
                    <a:pt x="21" y="98"/>
                  </a:lnTo>
                  <a:lnTo>
                    <a:pt x="16" y="106"/>
                  </a:lnTo>
                  <a:lnTo>
                    <a:pt x="12" y="112"/>
                  </a:lnTo>
                  <a:lnTo>
                    <a:pt x="9" y="120"/>
                  </a:lnTo>
                  <a:lnTo>
                    <a:pt x="6" y="126"/>
                  </a:lnTo>
                  <a:lnTo>
                    <a:pt x="5" y="134"/>
                  </a:lnTo>
                  <a:lnTo>
                    <a:pt x="4" y="141"/>
                  </a:lnTo>
                  <a:lnTo>
                    <a:pt x="4" y="141"/>
                  </a:lnTo>
                  <a:lnTo>
                    <a:pt x="3" y="152"/>
                  </a:lnTo>
                  <a:lnTo>
                    <a:pt x="2" y="185"/>
                  </a:lnTo>
                  <a:lnTo>
                    <a:pt x="0" y="239"/>
                  </a:lnTo>
                  <a:lnTo>
                    <a:pt x="0" y="309"/>
                  </a:lnTo>
                  <a:lnTo>
                    <a:pt x="0" y="350"/>
                  </a:lnTo>
                  <a:lnTo>
                    <a:pt x="2" y="395"/>
                  </a:lnTo>
                  <a:lnTo>
                    <a:pt x="4" y="444"/>
                  </a:lnTo>
                  <a:lnTo>
                    <a:pt x="8" y="496"/>
                  </a:lnTo>
                  <a:lnTo>
                    <a:pt x="12" y="551"/>
                  </a:lnTo>
                  <a:lnTo>
                    <a:pt x="18" y="607"/>
                  </a:lnTo>
                  <a:lnTo>
                    <a:pt x="26" y="667"/>
                  </a:lnTo>
                  <a:lnTo>
                    <a:pt x="34" y="728"/>
                  </a:lnTo>
                  <a:lnTo>
                    <a:pt x="34" y="728"/>
                  </a:lnTo>
                  <a:lnTo>
                    <a:pt x="38" y="742"/>
                  </a:lnTo>
                  <a:lnTo>
                    <a:pt x="40" y="753"/>
                  </a:lnTo>
                  <a:lnTo>
                    <a:pt x="44" y="763"/>
                  </a:lnTo>
                  <a:lnTo>
                    <a:pt x="47" y="771"/>
                  </a:lnTo>
                  <a:lnTo>
                    <a:pt x="51" y="779"/>
                  </a:lnTo>
                  <a:lnTo>
                    <a:pt x="56" y="785"/>
                  </a:lnTo>
                  <a:lnTo>
                    <a:pt x="64" y="796"/>
                  </a:lnTo>
                  <a:lnTo>
                    <a:pt x="74" y="808"/>
                  </a:lnTo>
                  <a:lnTo>
                    <a:pt x="78" y="815"/>
                  </a:lnTo>
                  <a:lnTo>
                    <a:pt x="83" y="823"/>
                  </a:lnTo>
                  <a:lnTo>
                    <a:pt x="87" y="831"/>
                  </a:lnTo>
                  <a:lnTo>
                    <a:pt x="91" y="841"/>
                  </a:lnTo>
                  <a:lnTo>
                    <a:pt x="95" y="854"/>
                  </a:lnTo>
                  <a:lnTo>
                    <a:pt x="99" y="868"/>
                  </a:lnTo>
                  <a:lnTo>
                    <a:pt x="99" y="868"/>
                  </a:lnTo>
                  <a:lnTo>
                    <a:pt x="107" y="917"/>
                  </a:lnTo>
                  <a:lnTo>
                    <a:pt x="117" y="974"/>
                  </a:lnTo>
                  <a:lnTo>
                    <a:pt x="137" y="1101"/>
                  </a:lnTo>
                  <a:lnTo>
                    <a:pt x="148" y="1166"/>
                  </a:lnTo>
                  <a:lnTo>
                    <a:pt x="160" y="1228"/>
                  </a:lnTo>
                  <a:lnTo>
                    <a:pt x="171" y="1285"/>
                  </a:lnTo>
                  <a:lnTo>
                    <a:pt x="178" y="1310"/>
                  </a:lnTo>
                  <a:lnTo>
                    <a:pt x="184" y="1333"/>
                  </a:lnTo>
                  <a:lnTo>
                    <a:pt x="184" y="1333"/>
                  </a:lnTo>
                  <a:lnTo>
                    <a:pt x="191" y="1353"/>
                  </a:lnTo>
                  <a:lnTo>
                    <a:pt x="196" y="1368"/>
                  </a:lnTo>
                  <a:lnTo>
                    <a:pt x="201" y="1380"/>
                  </a:lnTo>
                  <a:lnTo>
                    <a:pt x="207" y="1390"/>
                  </a:lnTo>
                  <a:lnTo>
                    <a:pt x="212" y="1395"/>
                  </a:lnTo>
                  <a:lnTo>
                    <a:pt x="220" y="1399"/>
                  </a:lnTo>
                  <a:lnTo>
                    <a:pt x="228" y="1401"/>
                  </a:lnTo>
                  <a:lnTo>
                    <a:pt x="239" y="1402"/>
                  </a:lnTo>
                  <a:lnTo>
                    <a:pt x="488" y="1402"/>
                  </a:lnTo>
                  <a:close/>
                </a:path>
              </a:pathLst>
            </a:custGeom>
            <a:solidFill>
              <a:srgbClr val="009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 name="Freeform 31">
              <a:extLst>
                <a:ext uri="{FF2B5EF4-FFF2-40B4-BE49-F238E27FC236}">
                  <a16:creationId xmlns:a16="http://schemas.microsoft.com/office/drawing/2014/main" id="{F7B0EC7F-B137-4F78-9DDB-740662C625F1}"/>
                </a:ext>
              </a:extLst>
            </p:cNvPr>
            <p:cNvSpPr>
              <a:spLocks/>
            </p:cNvSpPr>
            <p:nvPr/>
          </p:nvSpPr>
          <p:spPr bwMode="auto">
            <a:xfrm>
              <a:off x="4527551" y="1531938"/>
              <a:ext cx="185738" cy="185737"/>
            </a:xfrm>
            <a:custGeom>
              <a:avLst/>
              <a:gdLst>
                <a:gd name="T0" fmla="*/ 820 w 820"/>
                <a:gd name="T1" fmla="*/ 389 h 820"/>
                <a:gd name="T2" fmla="*/ 812 w 820"/>
                <a:gd name="T3" fmla="*/ 327 h 820"/>
                <a:gd name="T4" fmla="*/ 795 w 820"/>
                <a:gd name="T5" fmla="*/ 269 h 820"/>
                <a:gd name="T6" fmla="*/ 771 w 820"/>
                <a:gd name="T7" fmla="*/ 214 h 820"/>
                <a:gd name="T8" fmla="*/ 739 w 820"/>
                <a:gd name="T9" fmla="*/ 164 h 820"/>
                <a:gd name="T10" fmla="*/ 700 w 820"/>
                <a:gd name="T11" fmla="*/ 120 h 820"/>
                <a:gd name="T12" fmla="*/ 656 w 820"/>
                <a:gd name="T13" fmla="*/ 81 h 820"/>
                <a:gd name="T14" fmla="*/ 606 w 820"/>
                <a:gd name="T15" fmla="*/ 49 h 820"/>
                <a:gd name="T16" fmla="*/ 551 w 820"/>
                <a:gd name="T17" fmla="*/ 25 h 820"/>
                <a:gd name="T18" fmla="*/ 493 w 820"/>
                <a:gd name="T19" fmla="*/ 9 h 820"/>
                <a:gd name="T20" fmla="*/ 431 w 820"/>
                <a:gd name="T21" fmla="*/ 1 h 820"/>
                <a:gd name="T22" fmla="*/ 389 w 820"/>
                <a:gd name="T23" fmla="*/ 1 h 820"/>
                <a:gd name="T24" fmla="*/ 327 w 820"/>
                <a:gd name="T25" fmla="*/ 9 h 820"/>
                <a:gd name="T26" fmla="*/ 269 w 820"/>
                <a:gd name="T27" fmla="*/ 25 h 820"/>
                <a:gd name="T28" fmla="*/ 215 w 820"/>
                <a:gd name="T29" fmla="*/ 49 h 820"/>
                <a:gd name="T30" fmla="*/ 165 w 820"/>
                <a:gd name="T31" fmla="*/ 81 h 820"/>
                <a:gd name="T32" fmla="*/ 120 w 820"/>
                <a:gd name="T33" fmla="*/ 120 h 820"/>
                <a:gd name="T34" fmla="*/ 82 w 820"/>
                <a:gd name="T35" fmla="*/ 164 h 820"/>
                <a:gd name="T36" fmla="*/ 50 w 820"/>
                <a:gd name="T37" fmla="*/ 214 h 820"/>
                <a:gd name="T38" fmla="*/ 25 w 820"/>
                <a:gd name="T39" fmla="*/ 269 h 820"/>
                <a:gd name="T40" fmla="*/ 9 w 820"/>
                <a:gd name="T41" fmla="*/ 327 h 820"/>
                <a:gd name="T42" fmla="*/ 1 w 820"/>
                <a:gd name="T43" fmla="*/ 389 h 820"/>
                <a:gd name="T44" fmla="*/ 1 w 820"/>
                <a:gd name="T45" fmla="*/ 431 h 820"/>
                <a:gd name="T46" fmla="*/ 9 w 820"/>
                <a:gd name="T47" fmla="*/ 493 h 820"/>
                <a:gd name="T48" fmla="*/ 25 w 820"/>
                <a:gd name="T49" fmla="*/ 551 h 820"/>
                <a:gd name="T50" fmla="*/ 50 w 820"/>
                <a:gd name="T51" fmla="*/ 606 h 820"/>
                <a:gd name="T52" fmla="*/ 82 w 820"/>
                <a:gd name="T53" fmla="*/ 656 h 820"/>
                <a:gd name="T54" fmla="*/ 120 w 820"/>
                <a:gd name="T55" fmla="*/ 700 h 820"/>
                <a:gd name="T56" fmla="*/ 165 w 820"/>
                <a:gd name="T57" fmla="*/ 738 h 820"/>
                <a:gd name="T58" fmla="*/ 215 w 820"/>
                <a:gd name="T59" fmla="*/ 771 h 820"/>
                <a:gd name="T60" fmla="*/ 269 w 820"/>
                <a:gd name="T61" fmla="*/ 795 h 820"/>
                <a:gd name="T62" fmla="*/ 327 w 820"/>
                <a:gd name="T63" fmla="*/ 811 h 820"/>
                <a:gd name="T64" fmla="*/ 389 w 820"/>
                <a:gd name="T65" fmla="*/ 820 h 820"/>
                <a:gd name="T66" fmla="*/ 431 w 820"/>
                <a:gd name="T67" fmla="*/ 820 h 820"/>
                <a:gd name="T68" fmla="*/ 493 w 820"/>
                <a:gd name="T69" fmla="*/ 811 h 820"/>
                <a:gd name="T70" fmla="*/ 551 w 820"/>
                <a:gd name="T71" fmla="*/ 795 h 820"/>
                <a:gd name="T72" fmla="*/ 606 w 820"/>
                <a:gd name="T73" fmla="*/ 771 h 820"/>
                <a:gd name="T74" fmla="*/ 656 w 820"/>
                <a:gd name="T75" fmla="*/ 738 h 820"/>
                <a:gd name="T76" fmla="*/ 700 w 820"/>
                <a:gd name="T77" fmla="*/ 700 h 820"/>
                <a:gd name="T78" fmla="*/ 739 w 820"/>
                <a:gd name="T79" fmla="*/ 656 h 820"/>
                <a:gd name="T80" fmla="*/ 771 w 820"/>
                <a:gd name="T81" fmla="*/ 606 h 820"/>
                <a:gd name="T82" fmla="*/ 795 w 820"/>
                <a:gd name="T83" fmla="*/ 551 h 820"/>
                <a:gd name="T84" fmla="*/ 812 w 820"/>
                <a:gd name="T85" fmla="*/ 493 h 820"/>
                <a:gd name="T86" fmla="*/ 820 w 820"/>
                <a:gd name="T87" fmla="*/ 43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0" h="820">
                  <a:moveTo>
                    <a:pt x="820" y="410"/>
                  </a:moveTo>
                  <a:lnTo>
                    <a:pt x="820" y="410"/>
                  </a:lnTo>
                  <a:lnTo>
                    <a:pt x="820" y="389"/>
                  </a:lnTo>
                  <a:lnTo>
                    <a:pt x="818" y="368"/>
                  </a:lnTo>
                  <a:lnTo>
                    <a:pt x="816" y="347"/>
                  </a:lnTo>
                  <a:lnTo>
                    <a:pt x="812" y="327"/>
                  </a:lnTo>
                  <a:lnTo>
                    <a:pt x="807" y="308"/>
                  </a:lnTo>
                  <a:lnTo>
                    <a:pt x="802" y="287"/>
                  </a:lnTo>
                  <a:lnTo>
                    <a:pt x="795" y="269"/>
                  </a:lnTo>
                  <a:lnTo>
                    <a:pt x="788" y="250"/>
                  </a:lnTo>
                  <a:lnTo>
                    <a:pt x="780" y="231"/>
                  </a:lnTo>
                  <a:lnTo>
                    <a:pt x="771" y="214"/>
                  </a:lnTo>
                  <a:lnTo>
                    <a:pt x="761" y="197"/>
                  </a:lnTo>
                  <a:lnTo>
                    <a:pt x="750" y="180"/>
                  </a:lnTo>
                  <a:lnTo>
                    <a:pt x="739" y="164"/>
                  </a:lnTo>
                  <a:lnTo>
                    <a:pt x="727" y="149"/>
                  </a:lnTo>
                  <a:lnTo>
                    <a:pt x="714" y="134"/>
                  </a:lnTo>
                  <a:lnTo>
                    <a:pt x="700" y="120"/>
                  </a:lnTo>
                  <a:lnTo>
                    <a:pt x="686" y="106"/>
                  </a:lnTo>
                  <a:lnTo>
                    <a:pt x="671" y="93"/>
                  </a:lnTo>
                  <a:lnTo>
                    <a:pt x="656" y="81"/>
                  </a:lnTo>
                  <a:lnTo>
                    <a:pt x="640" y="70"/>
                  </a:lnTo>
                  <a:lnTo>
                    <a:pt x="623" y="59"/>
                  </a:lnTo>
                  <a:lnTo>
                    <a:pt x="606" y="49"/>
                  </a:lnTo>
                  <a:lnTo>
                    <a:pt x="589" y="41"/>
                  </a:lnTo>
                  <a:lnTo>
                    <a:pt x="570" y="32"/>
                  </a:lnTo>
                  <a:lnTo>
                    <a:pt x="551" y="25"/>
                  </a:lnTo>
                  <a:lnTo>
                    <a:pt x="532" y="18"/>
                  </a:lnTo>
                  <a:lnTo>
                    <a:pt x="512" y="13"/>
                  </a:lnTo>
                  <a:lnTo>
                    <a:pt x="493" y="9"/>
                  </a:lnTo>
                  <a:lnTo>
                    <a:pt x="473" y="4"/>
                  </a:lnTo>
                  <a:lnTo>
                    <a:pt x="452" y="2"/>
                  </a:lnTo>
                  <a:lnTo>
                    <a:pt x="431" y="1"/>
                  </a:lnTo>
                  <a:lnTo>
                    <a:pt x="411" y="0"/>
                  </a:lnTo>
                  <a:lnTo>
                    <a:pt x="411" y="0"/>
                  </a:lnTo>
                  <a:lnTo>
                    <a:pt x="389" y="1"/>
                  </a:lnTo>
                  <a:lnTo>
                    <a:pt x="368" y="2"/>
                  </a:lnTo>
                  <a:lnTo>
                    <a:pt x="347" y="4"/>
                  </a:lnTo>
                  <a:lnTo>
                    <a:pt x="327" y="9"/>
                  </a:lnTo>
                  <a:lnTo>
                    <a:pt x="308" y="13"/>
                  </a:lnTo>
                  <a:lnTo>
                    <a:pt x="289" y="18"/>
                  </a:lnTo>
                  <a:lnTo>
                    <a:pt x="269" y="25"/>
                  </a:lnTo>
                  <a:lnTo>
                    <a:pt x="251" y="32"/>
                  </a:lnTo>
                  <a:lnTo>
                    <a:pt x="233" y="41"/>
                  </a:lnTo>
                  <a:lnTo>
                    <a:pt x="215" y="49"/>
                  </a:lnTo>
                  <a:lnTo>
                    <a:pt x="198" y="59"/>
                  </a:lnTo>
                  <a:lnTo>
                    <a:pt x="181" y="70"/>
                  </a:lnTo>
                  <a:lnTo>
                    <a:pt x="165" y="81"/>
                  </a:lnTo>
                  <a:lnTo>
                    <a:pt x="149" y="93"/>
                  </a:lnTo>
                  <a:lnTo>
                    <a:pt x="134" y="106"/>
                  </a:lnTo>
                  <a:lnTo>
                    <a:pt x="120" y="120"/>
                  </a:lnTo>
                  <a:lnTo>
                    <a:pt x="106" y="134"/>
                  </a:lnTo>
                  <a:lnTo>
                    <a:pt x="94" y="149"/>
                  </a:lnTo>
                  <a:lnTo>
                    <a:pt x="82" y="164"/>
                  </a:lnTo>
                  <a:lnTo>
                    <a:pt x="70" y="180"/>
                  </a:lnTo>
                  <a:lnTo>
                    <a:pt x="59" y="197"/>
                  </a:lnTo>
                  <a:lnTo>
                    <a:pt x="50" y="214"/>
                  </a:lnTo>
                  <a:lnTo>
                    <a:pt x="41" y="231"/>
                  </a:lnTo>
                  <a:lnTo>
                    <a:pt x="33" y="250"/>
                  </a:lnTo>
                  <a:lnTo>
                    <a:pt x="25" y="269"/>
                  </a:lnTo>
                  <a:lnTo>
                    <a:pt x="19" y="287"/>
                  </a:lnTo>
                  <a:lnTo>
                    <a:pt x="13" y="308"/>
                  </a:lnTo>
                  <a:lnTo>
                    <a:pt x="9" y="327"/>
                  </a:lnTo>
                  <a:lnTo>
                    <a:pt x="5" y="347"/>
                  </a:lnTo>
                  <a:lnTo>
                    <a:pt x="3" y="368"/>
                  </a:lnTo>
                  <a:lnTo>
                    <a:pt x="1" y="389"/>
                  </a:lnTo>
                  <a:lnTo>
                    <a:pt x="0" y="410"/>
                  </a:lnTo>
                  <a:lnTo>
                    <a:pt x="0" y="410"/>
                  </a:lnTo>
                  <a:lnTo>
                    <a:pt x="1" y="431"/>
                  </a:lnTo>
                  <a:lnTo>
                    <a:pt x="3" y="452"/>
                  </a:lnTo>
                  <a:lnTo>
                    <a:pt x="5" y="473"/>
                  </a:lnTo>
                  <a:lnTo>
                    <a:pt x="9" y="493"/>
                  </a:lnTo>
                  <a:lnTo>
                    <a:pt x="13" y="512"/>
                  </a:lnTo>
                  <a:lnTo>
                    <a:pt x="19" y="533"/>
                  </a:lnTo>
                  <a:lnTo>
                    <a:pt x="25" y="551"/>
                  </a:lnTo>
                  <a:lnTo>
                    <a:pt x="33" y="570"/>
                  </a:lnTo>
                  <a:lnTo>
                    <a:pt x="41" y="588"/>
                  </a:lnTo>
                  <a:lnTo>
                    <a:pt x="50" y="606"/>
                  </a:lnTo>
                  <a:lnTo>
                    <a:pt x="59" y="623"/>
                  </a:lnTo>
                  <a:lnTo>
                    <a:pt x="70" y="640"/>
                  </a:lnTo>
                  <a:lnTo>
                    <a:pt x="82" y="656"/>
                  </a:lnTo>
                  <a:lnTo>
                    <a:pt x="94" y="671"/>
                  </a:lnTo>
                  <a:lnTo>
                    <a:pt x="106" y="686"/>
                  </a:lnTo>
                  <a:lnTo>
                    <a:pt x="120" y="700"/>
                  </a:lnTo>
                  <a:lnTo>
                    <a:pt x="134" y="714"/>
                  </a:lnTo>
                  <a:lnTo>
                    <a:pt x="149" y="727"/>
                  </a:lnTo>
                  <a:lnTo>
                    <a:pt x="165" y="738"/>
                  </a:lnTo>
                  <a:lnTo>
                    <a:pt x="181" y="750"/>
                  </a:lnTo>
                  <a:lnTo>
                    <a:pt x="198" y="761"/>
                  </a:lnTo>
                  <a:lnTo>
                    <a:pt x="215" y="771"/>
                  </a:lnTo>
                  <a:lnTo>
                    <a:pt x="233" y="780"/>
                  </a:lnTo>
                  <a:lnTo>
                    <a:pt x="251" y="788"/>
                  </a:lnTo>
                  <a:lnTo>
                    <a:pt x="269" y="795"/>
                  </a:lnTo>
                  <a:lnTo>
                    <a:pt x="289" y="802"/>
                  </a:lnTo>
                  <a:lnTo>
                    <a:pt x="308" y="807"/>
                  </a:lnTo>
                  <a:lnTo>
                    <a:pt x="327" y="811"/>
                  </a:lnTo>
                  <a:lnTo>
                    <a:pt x="347" y="816"/>
                  </a:lnTo>
                  <a:lnTo>
                    <a:pt x="368" y="818"/>
                  </a:lnTo>
                  <a:lnTo>
                    <a:pt x="389" y="820"/>
                  </a:lnTo>
                  <a:lnTo>
                    <a:pt x="411" y="820"/>
                  </a:lnTo>
                  <a:lnTo>
                    <a:pt x="411" y="820"/>
                  </a:lnTo>
                  <a:lnTo>
                    <a:pt x="431" y="820"/>
                  </a:lnTo>
                  <a:lnTo>
                    <a:pt x="452" y="818"/>
                  </a:lnTo>
                  <a:lnTo>
                    <a:pt x="473" y="816"/>
                  </a:lnTo>
                  <a:lnTo>
                    <a:pt x="493" y="811"/>
                  </a:lnTo>
                  <a:lnTo>
                    <a:pt x="512" y="807"/>
                  </a:lnTo>
                  <a:lnTo>
                    <a:pt x="532" y="802"/>
                  </a:lnTo>
                  <a:lnTo>
                    <a:pt x="551" y="795"/>
                  </a:lnTo>
                  <a:lnTo>
                    <a:pt x="570" y="788"/>
                  </a:lnTo>
                  <a:lnTo>
                    <a:pt x="589" y="780"/>
                  </a:lnTo>
                  <a:lnTo>
                    <a:pt x="606" y="771"/>
                  </a:lnTo>
                  <a:lnTo>
                    <a:pt x="623" y="761"/>
                  </a:lnTo>
                  <a:lnTo>
                    <a:pt x="640" y="750"/>
                  </a:lnTo>
                  <a:lnTo>
                    <a:pt x="656" y="738"/>
                  </a:lnTo>
                  <a:lnTo>
                    <a:pt x="671" y="727"/>
                  </a:lnTo>
                  <a:lnTo>
                    <a:pt x="686" y="714"/>
                  </a:lnTo>
                  <a:lnTo>
                    <a:pt x="700" y="700"/>
                  </a:lnTo>
                  <a:lnTo>
                    <a:pt x="714" y="686"/>
                  </a:lnTo>
                  <a:lnTo>
                    <a:pt x="727" y="671"/>
                  </a:lnTo>
                  <a:lnTo>
                    <a:pt x="739" y="656"/>
                  </a:lnTo>
                  <a:lnTo>
                    <a:pt x="750" y="640"/>
                  </a:lnTo>
                  <a:lnTo>
                    <a:pt x="761" y="623"/>
                  </a:lnTo>
                  <a:lnTo>
                    <a:pt x="771" y="606"/>
                  </a:lnTo>
                  <a:lnTo>
                    <a:pt x="780" y="588"/>
                  </a:lnTo>
                  <a:lnTo>
                    <a:pt x="788" y="570"/>
                  </a:lnTo>
                  <a:lnTo>
                    <a:pt x="795" y="551"/>
                  </a:lnTo>
                  <a:lnTo>
                    <a:pt x="802" y="533"/>
                  </a:lnTo>
                  <a:lnTo>
                    <a:pt x="807" y="512"/>
                  </a:lnTo>
                  <a:lnTo>
                    <a:pt x="812" y="493"/>
                  </a:lnTo>
                  <a:lnTo>
                    <a:pt x="816" y="473"/>
                  </a:lnTo>
                  <a:lnTo>
                    <a:pt x="818" y="452"/>
                  </a:lnTo>
                  <a:lnTo>
                    <a:pt x="820" y="431"/>
                  </a:lnTo>
                  <a:lnTo>
                    <a:pt x="820" y="410"/>
                  </a:lnTo>
                  <a:lnTo>
                    <a:pt x="820" y="410"/>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 name="Freeform 32">
              <a:extLst>
                <a:ext uri="{FF2B5EF4-FFF2-40B4-BE49-F238E27FC236}">
                  <a16:creationId xmlns:a16="http://schemas.microsoft.com/office/drawing/2014/main" id="{71A354BC-6079-41BA-8809-F703E9F3479A}"/>
                </a:ext>
              </a:extLst>
            </p:cNvPr>
            <p:cNvSpPr>
              <a:spLocks/>
            </p:cNvSpPr>
            <p:nvPr/>
          </p:nvSpPr>
          <p:spPr bwMode="auto">
            <a:xfrm>
              <a:off x="4500563" y="1744663"/>
              <a:ext cx="239713" cy="463550"/>
            </a:xfrm>
            <a:custGeom>
              <a:avLst/>
              <a:gdLst>
                <a:gd name="T0" fmla="*/ 723 w 1055"/>
                <a:gd name="T1" fmla="*/ 2037 h 2038"/>
                <a:gd name="T2" fmla="*/ 741 w 1055"/>
                <a:gd name="T3" fmla="*/ 2031 h 2038"/>
                <a:gd name="T4" fmla="*/ 755 w 1055"/>
                <a:gd name="T5" fmla="*/ 2020 h 2038"/>
                <a:gd name="T6" fmla="*/ 770 w 1055"/>
                <a:gd name="T7" fmla="*/ 1990 h 2038"/>
                <a:gd name="T8" fmla="*/ 787 w 1055"/>
                <a:gd name="T9" fmla="*/ 1938 h 2038"/>
                <a:gd name="T10" fmla="*/ 814 w 1055"/>
                <a:gd name="T11" fmla="*/ 1828 h 2038"/>
                <a:gd name="T12" fmla="*/ 856 w 1055"/>
                <a:gd name="T13" fmla="*/ 1600 h 2038"/>
                <a:gd name="T14" fmla="*/ 912 w 1055"/>
                <a:gd name="T15" fmla="*/ 1262 h 2038"/>
                <a:gd name="T16" fmla="*/ 922 w 1055"/>
                <a:gd name="T17" fmla="*/ 1223 h 2038"/>
                <a:gd name="T18" fmla="*/ 940 w 1055"/>
                <a:gd name="T19" fmla="*/ 1185 h 2038"/>
                <a:gd name="T20" fmla="*/ 973 w 1055"/>
                <a:gd name="T21" fmla="*/ 1142 h 2038"/>
                <a:gd name="T22" fmla="*/ 992 w 1055"/>
                <a:gd name="T23" fmla="*/ 1110 h 2038"/>
                <a:gd name="T24" fmla="*/ 1004 w 1055"/>
                <a:gd name="T25" fmla="*/ 1060 h 2038"/>
                <a:gd name="T26" fmla="*/ 1028 w 1055"/>
                <a:gd name="T27" fmla="*/ 883 h 2038"/>
                <a:gd name="T28" fmla="*/ 1048 w 1055"/>
                <a:gd name="T29" fmla="*/ 645 h 2038"/>
                <a:gd name="T30" fmla="*/ 1055 w 1055"/>
                <a:gd name="T31" fmla="*/ 449 h 2038"/>
                <a:gd name="T32" fmla="*/ 1053 w 1055"/>
                <a:gd name="T33" fmla="*/ 270 h 2038"/>
                <a:gd name="T34" fmla="*/ 1048 w 1055"/>
                <a:gd name="T35" fmla="*/ 205 h 2038"/>
                <a:gd name="T36" fmla="*/ 1042 w 1055"/>
                <a:gd name="T37" fmla="*/ 174 h 2038"/>
                <a:gd name="T38" fmla="*/ 1023 w 1055"/>
                <a:gd name="T39" fmla="*/ 144 h 2038"/>
                <a:gd name="T40" fmla="*/ 993 w 1055"/>
                <a:gd name="T41" fmla="*/ 116 h 2038"/>
                <a:gd name="T42" fmla="*/ 953 w 1055"/>
                <a:gd name="T43" fmla="*/ 90 h 2038"/>
                <a:gd name="T44" fmla="*/ 888 w 1055"/>
                <a:gd name="T45" fmla="*/ 60 h 2038"/>
                <a:gd name="T46" fmla="*/ 766 w 1055"/>
                <a:gd name="T47" fmla="*/ 25 h 2038"/>
                <a:gd name="T48" fmla="*/ 625 w 1055"/>
                <a:gd name="T49" fmla="*/ 4 h 2038"/>
                <a:gd name="T50" fmla="*/ 528 w 1055"/>
                <a:gd name="T51" fmla="*/ 0 h 2038"/>
                <a:gd name="T52" fmla="*/ 381 w 1055"/>
                <a:gd name="T53" fmla="*/ 10 h 2038"/>
                <a:gd name="T54" fmla="*/ 246 w 1055"/>
                <a:gd name="T55" fmla="*/ 36 h 2038"/>
                <a:gd name="T56" fmla="*/ 132 w 1055"/>
                <a:gd name="T57" fmla="*/ 74 h 2038"/>
                <a:gd name="T58" fmla="*/ 87 w 1055"/>
                <a:gd name="T59" fmla="*/ 99 h 2038"/>
                <a:gd name="T60" fmla="*/ 51 w 1055"/>
                <a:gd name="T61" fmla="*/ 126 h 2038"/>
                <a:gd name="T62" fmla="*/ 24 w 1055"/>
                <a:gd name="T63" fmla="*/ 153 h 2038"/>
                <a:gd name="T64" fmla="*/ 9 w 1055"/>
                <a:gd name="T65" fmla="*/ 183 h 2038"/>
                <a:gd name="T66" fmla="*/ 6 w 1055"/>
                <a:gd name="T67" fmla="*/ 205 h 2038"/>
                <a:gd name="T68" fmla="*/ 0 w 1055"/>
                <a:gd name="T69" fmla="*/ 347 h 2038"/>
                <a:gd name="T70" fmla="*/ 1 w 1055"/>
                <a:gd name="T71" fmla="*/ 509 h 2038"/>
                <a:gd name="T72" fmla="*/ 11 w 1055"/>
                <a:gd name="T73" fmla="*/ 720 h 2038"/>
                <a:gd name="T74" fmla="*/ 37 w 1055"/>
                <a:gd name="T75" fmla="*/ 970 h 2038"/>
                <a:gd name="T76" fmla="*/ 54 w 1055"/>
                <a:gd name="T77" fmla="*/ 1080 h 2038"/>
                <a:gd name="T78" fmla="*/ 68 w 1055"/>
                <a:gd name="T79" fmla="*/ 1121 h 2038"/>
                <a:gd name="T80" fmla="*/ 94 w 1055"/>
                <a:gd name="T81" fmla="*/ 1158 h 2038"/>
                <a:gd name="T82" fmla="*/ 121 w 1055"/>
                <a:gd name="T83" fmla="*/ 1196 h 2038"/>
                <a:gd name="T84" fmla="*/ 138 w 1055"/>
                <a:gd name="T85" fmla="*/ 1241 h 2038"/>
                <a:gd name="T86" fmla="*/ 156 w 1055"/>
                <a:gd name="T87" fmla="*/ 1332 h 2038"/>
                <a:gd name="T88" fmla="*/ 215 w 1055"/>
                <a:gd name="T89" fmla="*/ 1695 h 2038"/>
                <a:gd name="T90" fmla="*/ 249 w 1055"/>
                <a:gd name="T91" fmla="*/ 1868 h 2038"/>
                <a:gd name="T92" fmla="*/ 267 w 1055"/>
                <a:gd name="T93" fmla="*/ 1938 h 2038"/>
                <a:gd name="T94" fmla="*/ 292 w 1055"/>
                <a:gd name="T95" fmla="*/ 2007 h 2038"/>
                <a:gd name="T96" fmla="*/ 305 w 1055"/>
                <a:gd name="T97" fmla="*/ 2025 h 2038"/>
                <a:gd name="T98" fmla="*/ 319 w 1055"/>
                <a:gd name="T99" fmla="*/ 2033 h 2038"/>
                <a:gd name="T100" fmla="*/ 347 w 1055"/>
                <a:gd name="T101" fmla="*/ 2038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2038">
                  <a:moveTo>
                    <a:pt x="708" y="2038"/>
                  </a:moveTo>
                  <a:lnTo>
                    <a:pt x="708" y="2038"/>
                  </a:lnTo>
                  <a:lnTo>
                    <a:pt x="723" y="2037"/>
                  </a:lnTo>
                  <a:lnTo>
                    <a:pt x="729" y="2036"/>
                  </a:lnTo>
                  <a:lnTo>
                    <a:pt x="736" y="2033"/>
                  </a:lnTo>
                  <a:lnTo>
                    <a:pt x="741" y="2031"/>
                  </a:lnTo>
                  <a:lnTo>
                    <a:pt x="745" y="2028"/>
                  </a:lnTo>
                  <a:lnTo>
                    <a:pt x="751" y="2025"/>
                  </a:lnTo>
                  <a:lnTo>
                    <a:pt x="755" y="2020"/>
                  </a:lnTo>
                  <a:lnTo>
                    <a:pt x="759" y="2014"/>
                  </a:lnTo>
                  <a:lnTo>
                    <a:pt x="762" y="2007"/>
                  </a:lnTo>
                  <a:lnTo>
                    <a:pt x="770" y="1990"/>
                  </a:lnTo>
                  <a:lnTo>
                    <a:pt x="778" y="1967"/>
                  </a:lnTo>
                  <a:lnTo>
                    <a:pt x="787" y="1938"/>
                  </a:lnTo>
                  <a:lnTo>
                    <a:pt x="787" y="1938"/>
                  </a:lnTo>
                  <a:lnTo>
                    <a:pt x="796" y="1905"/>
                  </a:lnTo>
                  <a:lnTo>
                    <a:pt x="805" y="1868"/>
                  </a:lnTo>
                  <a:lnTo>
                    <a:pt x="814" y="1828"/>
                  </a:lnTo>
                  <a:lnTo>
                    <a:pt x="822" y="1786"/>
                  </a:lnTo>
                  <a:lnTo>
                    <a:pt x="839" y="1695"/>
                  </a:lnTo>
                  <a:lnTo>
                    <a:pt x="856" y="1600"/>
                  </a:lnTo>
                  <a:lnTo>
                    <a:pt x="886" y="1416"/>
                  </a:lnTo>
                  <a:lnTo>
                    <a:pt x="898" y="1332"/>
                  </a:lnTo>
                  <a:lnTo>
                    <a:pt x="912" y="1262"/>
                  </a:lnTo>
                  <a:lnTo>
                    <a:pt x="912" y="1262"/>
                  </a:lnTo>
                  <a:lnTo>
                    <a:pt x="917" y="1241"/>
                  </a:lnTo>
                  <a:lnTo>
                    <a:pt x="922" y="1223"/>
                  </a:lnTo>
                  <a:lnTo>
                    <a:pt x="928" y="1208"/>
                  </a:lnTo>
                  <a:lnTo>
                    <a:pt x="934" y="1196"/>
                  </a:lnTo>
                  <a:lnTo>
                    <a:pt x="940" y="1185"/>
                  </a:lnTo>
                  <a:lnTo>
                    <a:pt x="947" y="1175"/>
                  </a:lnTo>
                  <a:lnTo>
                    <a:pt x="961" y="1158"/>
                  </a:lnTo>
                  <a:lnTo>
                    <a:pt x="973" y="1142"/>
                  </a:lnTo>
                  <a:lnTo>
                    <a:pt x="980" y="1132"/>
                  </a:lnTo>
                  <a:lnTo>
                    <a:pt x="986" y="1121"/>
                  </a:lnTo>
                  <a:lnTo>
                    <a:pt x="992" y="1110"/>
                  </a:lnTo>
                  <a:lnTo>
                    <a:pt x="997" y="1096"/>
                  </a:lnTo>
                  <a:lnTo>
                    <a:pt x="1001" y="1080"/>
                  </a:lnTo>
                  <a:lnTo>
                    <a:pt x="1004" y="1060"/>
                  </a:lnTo>
                  <a:lnTo>
                    <a:pt x="1004" y="1060"/>
                  </a:lnTo>
                  <a:lnTo>
                    <a:pt x="1017" y="970"/>
                  </a:lnTo>
                  <a:lnTo>
                    <a:pt x="1028" y="883"/>
                  </a:lnTo>
                  <a:lnTo>
                    <a:pt x="1037" y="800"/>
                  </a:lnTo>
                  <a:lnTo>
                    <a:pt x="1044" y="720"/>
                  </a:lnTo>
                  <a:lnTo>
                    <a:pt x="1048" y="645"/>
                  </a:lnTo>
                  <a:lnTo>
                    <a:pt x="1052" y="576"/>
                  </a:lnTo>
                  <a:lnTo>
                    <a:pt x="1054" y="509"/>
                  </a:lnTo>
                  <a:lnTo>
                    <a:pt x="1055" y="449"/>
                  </a:lnTo>
                  <a:lnTo>
                    <a:pt x="1055" y="396"/>
                  </a:lnTo>
                  <a:lnTo>
                    <a:pt x="1055" y="347"/>
                  </a:lnTo>
                  <a:lnTo>
                    <a:pt x="1053" y="270"/>
                  </a:lnTo>
                  <a:lnTo>
                    <a:pt x="1049" y="222"/>
                  </a:lnTo>
                  <a:lnTo>
                    <a:pt x="1048" y="205"/>
                  </a:lnTo>
                  <a:lnTo>
                    <a:pt x="1048" y="205"/>
                  </a:lnTo>
                  <a:lnTo>
                    <a:pt x="1047" y="194"/>
                  </a:lnTo>
                  <a:lnTo>
                    <a:pt x="1045" y="183"/>
                  </a:lnTo>
                  <a:lnTo>
                    <a:pt x="1042" y="174"/>
                  </a:lnTo>
                  <a:lnTo>
                    <a:pt x="1037" y="163"/>
                  </a:lnTo>
                  <a:lnTo>
                    <a:pt x="1030" y="153"/>
                  </a:lnTo>
                  <a:lnTo>
                    <a:pt x="1023" y="144"/>
                  </a:lnTo>
                  <a:lnTo>
                    <a:pt x="1014" y="134"/>
                  </a:lnTo>
                  <a:lnTo>
                    <a:pt x="1004" y="126"/>
                  </a:lnTo>
                  <a:lnTo>
                    <a:pt x="993" y="116"/>
                  </a:lnTo>
                  <a:lnTo>
                    <a:pt x="981" y="107"/>
                  </a:lnTo>
                  <a:lnTo>
                    <a:pt x="968" y="99"/>
                  </a:lnTo>
                  <a:lnTo>
                    <a:pt x="953" y="90"/>
                  </a:lnTo>
                  <a:lnTo>
                    <a:pt x="938" y="83"/>
                  </a:lnTo>
                  <a:lnTo>
                    <a:pt x="922" y="74"/>
                  </a:lnTo>
                  <a:lnTo>
                    <a:pt x="888" y="60"/>
                  </a:lnTo>
                  <a:lnTo>
                    <a:pt x="849" y="47"/>
                  </a:lnTo>
                  <a:lnTo>
                    <a:pt x="808" y="36"/>
                  </a:lnTo>
                  <a:lnTo>
                    <a:pt x="766" y="25"/>
                  </a:lnTo>
                  <a:lnTo>
                    <a:pt x="721" y="16"/>
                  </a:lnTo>
                  <a:lnTo>
                    <a:pt x="673" y="10"/>
                  </a:lnTo>
                  <a:lnTo>
                    <a:pt x="625" y="4"/>
                  </a:lnTo>
                  <a:lnTo>
                    <a:pt x="577" y="1"/>
                  </a:lnTo>
                  <a:lnTo>
                    <a:pt x="528" y="0"/>
                  </a:lnTo>
                  <a:lnTo>
                    <a:pt x="528" y="0"/>
                  </a:lnTo>
                  <a:lnTo>
                    <a:pt x="477" y="1"/>
                  </a:lnTo>
                  <a:lnTo>
                    <a:pt x="429" y="4"/>
                  </a:lnTo>
                  <a:lnTo>
                    <a:pt x="381" y="10"/>
                  </a:lnTo>
                  <a:lnTo>
                    <a:pt x="334" y="16"/>
                  </a:lnTo>
                  <a:lnTo>
                    <a:pt x="289" y="25"/>
                  </a:lnTo>
                  <a:lnTo>
                    <a:pt x="246" y="36"/>
                  </a:lnTo>
                  <a:lnTo>
                    <a:pt x="205" y="47"/>
                  </a:lnTo>
                  <a:lnTo>
                    <a:pt x="168" y="60"/>
                  </a:lnTo>
                  <a:lnTo>
                    <a:pt x="132" y="74"/>
                  </a:lnTo>
                  <a:lnTo>
                    <a:pt x="116" y="83"/>
                  </a:lnTo>
                  <a:lnTo>
                    <a:pt x="101" y="90"/>
                  </a:lnTo>
                  <a:lnTo>
                    <a:pt x="87" y="99"/>
                  </a:lnTo>
                  <a:lnTo>
                    <a:pt x="73" y="107"/>
                  </a:lnTo>
                  <a:lnTo>
                    <a:pt x="62" y="116"/>
                  </a:lnTo>
                  <a:lnTo>
                    <a:pt x="51" y="126"/>
                  </a:lnTo>
                  <a:lnTo>
                    <a:pt x="40" y="134"/>
                  </a:lnTo>
                  <a:lnTo>
                    <a:pt x="32" y="144"/>
                  </a:lnTo>
                  <a:lnTo>
                    <a:pt x="24" y="153"/>
                  </a:lnTo>
                  <a:lnTo>
                    <a:pt x="18" y="163"/>
                  </a:lnTo>
                  <a:lnTo>
                    <a:pt x="12" y="174"/>
                  </a:lnTo>
                  <a:lnTo>
                    <a:pt x="9" y="183"/>
                  </a:lnTo>
                  <a:lnTo>
                    <a:pt x="7" y="194"/>
                  </a:lnTo>
                  <a:lnTo>
                    <a:pt x="6" y="205"/>
                  </a:lnTo>
                  <a:lnTo>
                    <a:pt x="6" y="205"/>
                  </a:lnTo>
                  <a:lnTo>
                    <a:pt x="5" y="222"/>
                  </a:lnTo>
                  <a:lnTo>
                    <a:pt x="3" y="270"/>
                  </a:lnTo>
                  <a:lnTo>
                    <a:pt x="0" y="347"/>
                  </a:lnTo>
                  <a:lnTo>
                    <a:pt x="0" y="396"/>
                  </a:lnTo>
                  <a:lnTo>
                    <a:pt x="0" y="449"/>
                  </a:lnTo>
                  <a:lnTo>
                    <a:pt x="1" y="509"/>
                  </a:lnTo>
                  <a:lnTo>
                    <a:pt x="3" y="576"/>
                  </a:lnTo>
                  <a:lnTo>
                    <a:pt x="6" y="645"/>
                  </a:lnTo>
                  <a:lnTo>
                    <a:pt x="11" y="720"/>
                  </a:lnTo>
                  <a:lnTo>
                    <a:pt x="18" y="800"/>
                  </a:lnTo>
                  <a:lnTo>
                    <a:pt x="26" y="883"/>
                  </a:lnTo>
                  <a:lnTo>
                    <a:pt x="37" y="970"/>
                  </a:lnTo>
                  <a:lnTo>
                    <a:pt x="50" y="1060"/>
                  </a:lnTo>
                  <a:lnTo>
                    <a:pt x="50" y="1060"/>
                  </a:lnTo>
                  <a:lnTo>
                    <a:pt x="54" y="1080"/>
                  </a:lnTo>
                  <a:lnTo>
                    <a:pt x="58" y="1096"/>
                  </a:lnTo>
                  <a:lnTo>
                    <a:pt x="63" y="1110"/>
                  </a:lnTo>
                  <a:lnTo>
                    <a:pt x="68" y="1121"/>
                  </a:lnTo>
                  <a:lnTo>
                    <a:pt x="75" y="1132"/>
                  </a:lnTo>
                  <a:lnTo>
                    <a:pt x="81" y="1142"/>
                  </a:lnTo>
                  <a:lnTo>
                    <a:pt x="94" y="1158"/>
                  </a:lnTo>
                  <a:lnTo>
                    <a:pt x="108" y="1175"/>
                  </a:lnTo>
                  <a:lnTo>
                    <a:pt x="114" y="1185"/>
                  </a:lnTo>
                  <a:lnTo>
                    <a:pt x="121" y="1196"/>
                  </a:lnTo>
                  <a:lnTo>
                    <a:pt x="127" y="1208"/>
                  </a:lnTo>
                  <a:lnTo>
                    <a:pt x="132" y="1223"/>
                  </a:lnTo>
                  <a:lnTo>
                    <a:pt x="138" y="1241"/>
                  </a:lnTo>
                  <a:lnTo>
                    <a:pt x="143" y="1262"/>
                  </a:lnTo>
                  <a:lnTo>
                    <a:pt x="143" y="1262"/>
                  </a:lnTo>
                  <a:lnTo>
                    <a:pt x="156" y="1332"/>
                  </a:lnTo>
                  <a:lnTo>
                    <a:pt x="170" y="1416"/>
                  </a:lnTo>
                  <a:lnTo>
                    <a:pt x="199" y="1600"/>
                  </a:lnTo>
                  <a:lnTo>
                    <a:pt x="215" y="1695"/>
                  </a:lnTo>
                  <a:lnTo>
                    <a:pt x="232" y="1786"/>
                  </a:lnTo>
                  <a:lnTo>
                    <a:pt x="241" y="1828"/>
                  </a:lnTo>
                  <a:lnTo>
                    <a:pt x="249" y="1868"/>
                  </a:lnTo>
                  <a:lnTo>
                    <a:pt x="259" y="1905"/>
                  </a:lnTo>
                  <a:lnTo>
                    <a:pt x="267" y="1938"/>
                  </a:lnTo>
                  <a:lnTo>
                    <a:pt x="267" y="1938"/>
                  </a:lnTo>
                  <a:lnTo>
                    <a:pt x="276" y="1967"/>
                  </a:lnTo>
                  <a:lnTo>
                    <a:pt x="285" y="1990"/>
                  </a:lnTo>
                  <a:lnTo>
                    <a:pt x="292" y="2007"/>
                  </a:lnTo>
                  <a:lnTo>
                    <a:pt x="296" y="2014"/>
                  </a:lnTo>
                  <a:lnTo>
                    <a:pt x="300" y="2020"/>
                  </a:lnTo>
                  <a:lnTo>
                    <a:pt x="305" y="2025"/>
                  </a:lnTo>
                  <a:lnTo>
                    <a:pt x="309" y="2028"/>
                  </a:lnTo>
                  <a:lnTo>
                    <a:pt x="313" y="2031"/>
                  </a:lnTo>
                  <a:lnTo>
                    <a:pt x="319" y="2033"/>
                  </a:lnTo>
                  <a:lnTo>
                    <a:pt x="325" y="2036"/>
                  </a:lnTo>
                  <a:lnTo>
                    <a:pt x="332" y="2037"/>
                  </a:lnTo>
                  <a:lnTo>
                    <a:pt x="347" y="2038"/>
                  </a:lnTo>
                  <a:lnTo>
                    <a:pt x="708" y="2038"/>
                  </a:lnTo>
                  <a:close/>
                </a:path>
              </a:pathLst>
            </a:custGeom>
            <a:solidFill>
              <a:srgbClr val="004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4" name="Prostokąt: zaokrąglone rogi 3">
            <a:extLst>
              <a:ext uri="{FF2B5EF4-FFF2-40B4-BE49-F238E27FC236}">
                <a16:creationId xmlns:a16="http://schemas.microsoft.com/office/drawing/2014/main" id="{BDFB1BCF-979D-40E4-AF53-778735F84D06}"/>
              </a:ext>
            </a:extLst>
          </p:cNvPr>
          <p:cNvSpPr/>
          <p:nvPr/>
        </p:nvSpPr>
        <p:spPr>
          <a:xfrm>
            <a:off x="776675" y="1150264"/>
            <a:ext cx="3624454" cy="1980429"/>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zaokrąglone rogi 4">
            <a:extLst>
              <a:ext uri="{FF2B5EF4-FFF2-40B4-BE49-F238E27FC236}">
                <a16:creationId xmlns:a16="http://schemas.microsoft.com/office/drawing/2014/main" id="{561D2259-527B-4F96-9E84-ED119B5CB1F2}"/>
              </a:ext>
            </a:extLst>
          </p:cNvPr>
          <p:cNvSpPr/>
          <p:nvPr/>
        </p:nvSpPr>
        <p:spPr>
          <a:xfrm>
            <a:off x="806246" y="3283525"/>
            <a:ext cx="3624454" cy="1980429"/>
          </a:xfrm>
          <a:prstGeom prst="round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4" name="Grupa 13">
            <a:extLst>
              <a:ext uri="{FF2B5EF4-FFF2-40B4-BE49-F238E27FC236}">
                <a16:creationId xmlns:a16="http://schemas.microsoft.com/office/drawing/2014/main" id="{21AB7458-C98B-4F40-8E38-97808887CB88}"/>
              </a:ext>
            </a:extLst>
          </p:cNvPr>
          <p:cNvGrpSpPr/>
          <p:nvPr/>
        </p:nvGrpSpPr>
        <p:grpSpPr>
          <a:xfrm>
            <a:off x="999693" y="1256900"/>
            <a:ext cx="3414536" cy="1913219"/>
            <a:chOff x="999693" y="1256900"/>
            <a:chExt cx="3414536" cy="1913219"/>
          </a:xfrm>
        </p:grpSpPr>
        <p:graphicFrame>
          <p:nvGraphicFramePr>
            <p:cNvPr id="80" name="Wykres 79" descr="Wykres kołowy przedstawiający wielkość miejscowości. &#10;&#10;Na wsi mieszka 28% respondentów, z miast do 19 tysięcy jest 13%, z miast do 20-99 tysięcy 22%, z miast 100-500 tysięcy 16% i z miast powyżej 500 tysięcy jest 21% badanych.">
              <a:extLst>
                <a:ext uri="{FF2B5EF4-FFF2-40B4-BE49-F238E27FC236}">
                  <a16:creationId xmlns:a16="http://schemas.microsoft.com/office/drawing/2014/main" id="{D9F9197F-101F-44A7-B0E0-B43976F5AB24}"/>
                </a:ext>
              </a:extLst>
            </p:cNvPr>
            <p:cNvGraphicFramePr/>
            <p:nvPr>
              <p:extLst>
                <p:ext uri="{D42A27DB-BD31-4B8C-83A1-F6EECF244321}">
                  <p14:modId xmlns:p14="http://schemas.microsoft.com/office/powerpoint/2010/main" val="1351074411"/>
                </p:ext>
              </p:extLst>
            </p:nvPr>
          </p:nvGraphicFramePr>
          <p:xfrm>
            <a:off x="999693" y="1256900"/>
            <a:ext cx="3414536" cy="1913219"/>
          </p:xfrm>
          <a:graphic>
            <a:graphicData uri="http://schemas.openxmlformats.org/drawingml/2006/chart">
              <c:chart xmlns:c="http://schemas.openxmlformats.org/drawingml/2006/chart" xmlns:r="http://schemas.openxmlformats.org/officeDocument/2006/relationships" r:id="rId6"/>
            </a:graphicData>
          </a:graphic>
        </p:graphicFrame>
        <p:sp>
          <p:nvSpPr>
            <p:cNvPr id="35" name="Prostokąt 34">
              <a:extLst>
                <a:ext uri="{FF2B5EF4-FFF2-40B4-BE49-F238E27FC236}">
                  <a16:creationId xmlns:a16="http://schemas.microsoft.com/office/drawing/2014/main" id="{8D46304B-F9B3-4A11-8CA2-FCE5341AF786}"/>
                </a:ext>
              </a:extLst>
            </p:cNvPr>
            <p:cNvSpPr/>
            <p:nvPr/>
          </p:nvSpPr>
          <p:spPr>
            <a:xfrm rot="16200000">
              <a:off x="1044037" y="2366425"/>
              <a:ext cx="83119" cy="77824"/>
            </a:xfrm>
            <a:prstGeom prst="rect">
              <a:avLst/>
            </a:prstGeom>
            <a:solidFill>
              <a:srgbClr val="EC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36" name="Prostokąt 35">
              <a:extLst>
                <a:ext uri="{FF2B5EF4-FFF2-40B4-BE49-F238E27FC236}">
                  <a16:creationId xmlns:a16="http://schemas.microsoft.com/office/drawing/2014/main" id="{1D1D7EE5-F837-4C3D-A542-8F67FDC86CB8}"/>
                </a:ext>
              </a:extLst>
            </p:cNvPr>
            <p:cNvSpPr/>
            <p:nvPr/>
          </p:nvSpPr>
          <p:spPr>
            <a:xfrm rot="16200000">
              <a:off x="1044038" y="2584461"/>
              <a:ext cx="83119" cy="77824"/>
            </a:xfrm>
            <a:prstGeom prst="rect">
              <a:avLst/>
            </a:prstGeom>
            <a:solidFill>
              <a:srgbClr val="00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37" name="Prostokąt 36">
              <a:extLst>
                <a:ext uri="{FF2B5EF4-FFF2-40B4-BE49-F238E27FC236}">
                  <a16:creationId xmlns:a16="http://schemas.microsoft.com/office/drawing/2014/main" id="{E38F985B-3919-4849-A6D2-D73288C2878D}"/>
                </a:ext>
              </a:extLst>
            </p:cNvPr>
            <p:cNvSpPr/>
            <p:nvPr/>
          </p:nvSpPr>
          <p:spPr>
            <a:xfrm rot="16200000">
              <a:off x="1049814" y="1753039"/>
              <a:ext cx="83119" cy="77824"/>
            </a:xfrm>
            <a:prstGeom prst="rect">
              <a:avLst/>
            </a:prstGeom>
            <a:solidFill>
              <a:srgbClr val="76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38" name="Prostokąt 37">
              <a:extLst>
                <a:ext uri="{FF2B5EF4-FFF2-40B4-BE49-F238E27FC236}">
                  <a16:creationId xmlns:a16="http://schemas.microsoft.com/office/drawing/2014/main" id="{08038013-111D-4435-9A5F-0266BFAAE208}"/>
                </a:ext>
              </a:extLst>
            </p:cNvPr>
            <p:cNvSpPr/>
            <p:nvPr/>
          </p:nvSpPr>
          <p:spPr>
            <a:xfrm rot="16200000">
              <a:off x="1044673" y="1959561"/>
              <a:ext cx="83119" cy="77824"/>
            </a:xfrm>
            <a:prstGeom prst="rect">
              <a:avLst/>
            </a:prstGeom>
            <a:solidFill>
              <a:srgbClr val="D9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39" name="Prostokąt 38">
              <a:extLst>
                <a:ext uri="{FF2B5EF4-FFF2-40B4-BE49-F238E27FC236}">
                  <a16:creationId xmlns:a16="http://schemas.microsoft.com/office/drawing/2014/main" id="{81C3BF2D-82C9-4EC4-ADF0-F2CBFD343B11}"/>
                </a:ext>
              </a:extLst>
            </p:cNvPr>
            <p:cNvSpPr/>
            <p:nvPr/>
          </p:nvSpPr>
          <p:spPr>
            <a:xfrm rot="16200000">
              <a:off x="1046338" y="2167373"/>
              <a:ext cx="83119" cy="77824"/>
            </a:xfrm>
            <a:prstGeom prst="rect">
              <a:avLst/>
            </a:prstGeom>
            <a:solidFill>
              <a:srgbClr val="38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grpSp>
        <p:nvGrpSpPr>
          <p:cNvPr id="15" name="Grupa 14" descr="Wykres kołowy przedstawiający regiony Polski. &#10;&#10;Z regionu północnego jest 17% badanych, ze wschodniego 15%, z północno-zachodniego 14%, z południowo-zachodniego 11%, z centralnego 25% i z regionu południowego jest 18% badanych.">
            <a:extLst>
              <a:ext uri="{FF2B5EF4-FFF2-40B4-BE49-F238E27FC236}">
                <a16:creationId xmlns:a16="http://schemas.microsoft.com/office/drawing/2014/main" id="{B2266F0F-C6C7-4B42-86FC-C1A23A766D50}"/>
              </a:ext>
            </a:extLst>
          </p:cNvPr>
          <p:cNvGrpSpPr/>
          <p:nvPr/>
        </p:nvGrpSpPr>
        <p:grpSpPr>
          <a:xfrm>
            <a:off x="999693" y="3350735"/>
            <a:ext cx="3414536" cy="1913219"/>
            <a:chOff x="999693" y="3350735"/>
            <a:chExt cx="3414536" cy="1913219"/>
          </a:xfrm>
        </p:grpSpPr>
        <p:graphicFrame>
          <p:nvGraphicFramePr>
            <p:cNvPr id="252" name="Wykres 251" descr="Wykres kołowy przedstawiający regiony Polski. &#10;&#10;Z regionu północnego jest 17% badanych, ze wschodniego 15%, z północno-zachodniego 14%, z południowo-zachodniego 11%, z centralnego 25% i z regionu południowego jest 18% badanych.">
              <a:extLst>
                <a:ext uri="{FF2B5EF4-FFF2-40B4-BE49-F238E27FC236}">
                  <a16:creationId xmlns:a16="http://schemas.microsoft.com/office/drawing/2014/main" id="{894FC48F-CA16-4129-846E-AAF8A0DAE2D9}"/>
                </a:ext>
              </a:extLst>
            </p:cNvPr>
            <p:cNvGraphicFramePr/>
            <p:nvPr>
              <p:extLst>
                <p:ext uri="{D42A27DB-BD31-4B8C-83A1-F6EECF244321}">
                  <p14:modId xmlns:p14="http://schemas.microsoft.com/office/powerpoint/2010/main" val="278635277"/>
                </p:ext>
              </p:extLst>
            </p:nvPr>
          </p:nvGraphicFramePr>
          <p:xfrm>
            <a:off x="999693" y="3350735"/>
            <a:ext cx="3414536" cy="1913219"/>
          </p:xfrm>
          <a:graphic>
            <a:graphicData uri="http://schemas.openxmlformats.org/drawingml/2006/chart">
              <c:chart xmlns:c="http://schemas.openxmlformats.org/drawingml/2006/chart" xmlns:r="http://schemas.openxmlformats.org/officeDocument/2006/relationships" r:id="rId7"/>
            </a:graphicData>
          </a:graphic>
        </p:graphicFrame>
        <p:sp>
          <p:nvSpPr>
            <p:cNvPr id="40" name="Prostokąt 39">
              <a:extLst>
                <a:ext uri="{FF2B5EF4-FFF2-40B4-BE49-F238E27FC236}">
                  <a16:creationId xmlns:a16="http://schemas.microsoft.com/office/drawing/2014/main" id="{46AA8633-4079-48D8-88B6-99A215F24AAF}"/>
                </a:ext>
              </a:extLst>
            </p:cNvPr>
            <p:cNvSpPr/>
            <p:nvPr/>
          </p:nvSpPr>
          <p:spPr>
            <a:xfrm rot="16200000">
              <a:off x="1104393" y="4343573"/>
              <a:ext cx="83119" cy="77824"/>
            </a:xfrm>
            <a:prstGeom prst="rect">
              <a:avLst/>
            </a:prstGeom>
            <a:solidFill>
              <a:srgbClr val="EC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41" name="Prostokąt 40">
              <a:extLst>
                <a:ext uri="{FF2B5EF4-FFF2-40B4-BE49-F238E27FC236}">
                  <a16:creationId xmlns:a16="http://schemas.microsoft.com/office/drawing/2014/main" id="{55C50724-0B9E-4C0C-A38D-D737267DFCDF}"/>
                </a:ext>
              </a:extLst>
            </p:cNvPr>
            <p:cNvSpPr/>
            <p:nvPr/>
          </p:nvSpPr>
          <p:spPr>
            <a:xfrm rot="16200000">
              <a:off x="1104393" y="4514818"/>
              <a:ext cx="83119" cy="77824"/>
            </a:xfrm>
            <a:prstGeom prst="rect">
              <a:avLst/>
            </a:prstGeom>
            <a:solidFill>
              <a:srgbClr val="00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42" name="Prostokąt 41">
              <a:extLst>
                <a:ext uri="{FF2B5EF4-FFF2-40B4-BE49-F238E27FC236}">
                  <a16:creationId xmlns:a16="http://schemas.microsoft.com/office/drawing/2014/main" id="{71293FE4-786D-45EF-8D13-B721B045AEE9}"/>
                </a:ext>
              </a:extLst>
            </p:cNvPr>
            <p:cNvSpPr/>
            <p:nvPr/>
          </p:nvSpPr>
          <p:spPr>
            <a:xfrm rot="16200000">
              <a:off x="1104393" y="3832482"/>
              <a:ext cx="83119" cy="77824"/>
            </a:xfrm>
            <a:prstGeom prst="rect">
              <a:avLst/>
            </a:prstGeom>
            <a:solidFill>
              <a:srgbClr val="76C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43" name="Prostokąt 42">
              <a:extLst>
                <a:ext uri="{FF2B5EF4-FFF2-40B4-BE49-F238E27FC236}">
                  <a16:creationId xmlns:a16="http://schemas.microsoft.com/office/drawing/2014/main" id="{7DF1E238-6133-4273-AFFA-C057719EB1FB}"/>
                </a:ext>
              </a:extLst>
            </p:cNvPr>
            <p:cNvSpPr/>
            <p:nvPr/>
          </p:nvSpPr>
          <p:spPr>
            <a:xfrm rot="16200000">
              <a:off x="1104394" y="4004312"/>
              <a:ext cx="83119" cy="77824"/>
            </a:xfrm>
            <a:prstGeom prst="rect">
              <a:avLst/>
            </a:prstGeom>
            <a:solidFill>
              <a:srgbClr val="D9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44" name="Prostokąt 43">
              <a:extLst>
                <a:ext uri="{FF2B5EF4-FFF2-40B4-BE49-F238E27FC236}">
                  <a16:creationId xmlns:a16="http://schemas.microsoft.com/office/drawing/2014/main" id="{B1FBB33F-E430-4C30-BE74-37EE00CC2185}"/>
                </a:ext>
              </a:extLst>
            </p:cNvPr>
            <p:cNvSpPr/>
            <p:nvPr/>
          </p:nvSpPr>
          <p:spPr>
            <a:xfrm rot="16200000">
              <a:off x="1104393" y="4175557"/>
              <a:ext cx="83119" cy="77824"/>
            </a:xfrm>
            <a:prstGeom prst="rect">
              <a:avLst/>
            </a:prstGeom>
            <a:solidFill>
              <a:srgbClr val="38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sp>
          <p:nvSpPr>
            <p:cNvPr id="45" name="Prostokąt 44">
              <a:extLst>
                <a:ext uri="{FF2B5EF4-FFF2-40B4-BE49-F238E27FC236}">
                  <a16:creationId xmlns:a16="http://schemas.microsoft.com/office/drawing/2014/main" id="{389475F2-1BF0-49EA-902A-BC31C008DA33}"/>
                </a:ext>
              </a:extLst>
            </p:cNvPr>
            <p:cNvSpPr/>
            <p:nvPr/>
          </p:nvSpPr>
          <p:spPr>
            <a:xfrm rot="16200000">
              <a:off x="1104393" y="4688115"/>
              <a:ext cx="83119" cy="77824"/>
            </a:xfrm>
            <a:prstGeom prst="rect">
              <a:avLst/>
            </a:prstGeom>
            <a:solidFill>
              <a:srgbClr val="5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latin typeface="+mj-lt"/>
              </a:endParaRPr>
            </a:p>
          </p:txBody>
        </p:sp>
      </p:grpSp>
      <p:sp>
        <p:nvSpPr>
          <p:cNvPr id="52" name="Prostokąt 51">
            <a:extLst>
              <a:ext uri="{FF2B5EF4-FFF2-40B4-BE49-F238E27FC236}">
                <a16:creationId xmlns:a16="http://schemas.microsoft.com/office/drawing/2014/main" id="{56044F8B-49C8-4D11-ACA7-020CED68C24E}"/>
              </a:ext>
            </a:extLst>
          </p:cNvPr>
          <p:cNvSpPr/>
          <p:nvPr/>
        </p:nvSpPr>
        <p:spPr>
          <a:xfrm>
            <a:off x="7257271" y="81234"/>
            <a:ext cx="1319652" cy="507831"/>
          </a:xfrm>
          <a:prstGeom prst="rect">
            <a:avLst/>
          </a:prstGeom>
        </p:spPr>
        <p:txBody>
          <a:bodyPr wrap="square">
            <a:spAutoFit/>
          </a:bodyPr>
          <a:lstStyle/>
          <a:p>
            <a:pPr algn="ctr"/>
            <a:r>
              <a:rPr lang="pl-PL" sz="900" dirty="0">
                <a:solidFill>
                  <a:srgbClr val="0094CF"/>
                </a:solidFill>
              </a:rPr>
              <a:t>Badanie jednotematyczne</a:t>
            </a:r>
          </a:p>
          <a:p>
            <a:pPr algn="ctr"/>
            <a:r>
              <a:rPr lang="pl-PL" sz="900" dirty="0">
                <a:solidFill>
                  <a:srgbClr val="0094CF"/>
                </a:solidFill>
              </a:rPr>
              <a:t>Zmiany klimatu</a:t>
            </a:r>
            <a:endParaRPr lang="pl-PL" sz="800" dirty="0">
              <a:solidFill>
                <a:srgbClr val="0094CF"/>
              </a:solidFill>
            </a:endParaRPr>
          </a:p>
        </p:txBody>
      </p:sp>
    </p:spTree>
    <p:extLst>
      <p:ext uri="{BB962C8B-B14F-4D97-AF65-F5344CB8AC3E}">
        <p14:creationId xmlns:p14="http://schemas.microsoft.com/office/powerpoint/2010/main" val="1955451287"/>
      </p:ext>
    </p:extLst>
  </p:cSld>
  <p:clrMapOvr>
    <a:masterClrMapping/>
  </p:clrMapOvr>
</p:sld>
</file>

<file path=ppt/theme/theme1.xml><?xml version="1.0" encoding="utf-8"?>
<a:theme xmlns:a="http://schemas.openxmlformats.org/drawingml/2006/main" name="Ramowe">
  <a:themeElements>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 Jakościowe - uniwersalne">
  <a:themeElements>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Ramowe">
  <a:themeElements>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themeOverride>
</file>

<file path=ppt/theme/themeOverride10.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7EA39B5-C602-4694-AD07-21AD57030C60}">
  <we:reference id="f12c312d-282a-4734-8843-05915fdfef0b" version="4.3.3.0" store="EXCatalog" storeType="EXCatalog"/>
  <we:alternateReferences>
    <we:reference id="WA104178141" version="4.3.3.0" store="pl-PL"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115</TotalTime>
  <Words>4400</Words>
  <Application>Microsoft Office PowerPoint</Application>
  <PresentationFormat>Pokaz na ekranie (4:3)</PresentationFormat>
  <Paragraphs>510</Paragraphs>
  <Slides>28</Slides>
  <Notes>16</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28</vt:i4>
      </vt:variant>
    </vt:vector>
  </HeadingPairs>
  <TitlesOfParts>
    <vt:vector size="37" baseType="lpstr">
      <vt:lpstr>Arial</vt:lpstr>
      <vt:lpstr>Calibri</vt:lpstr>
      <vt:lpstr>Cambria</vt:lpstr>
      <vt:lpstr>Century Gothic</vt:lpstr>
      <vt:lpstr>Courier New</vt:lpstr>
      <vt:lpstr>Wingdings</vt:lpstr>
      <vt:lpstr>Ramowe</vt:lpstr>
      <vt:lpstr>1 Jakościowe - uniwersalne</vt:lpstr>
      <vt:lpstr>2_Ramowe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PBS Spółka z 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PBS_Ministerstwo Klimatu i Środowiska_Świadomość ekologiczna Polaków_Raport 2020</dc:title>
  <dc:subject>Świadomość ekologiczna Polaków</dc:subject>
  <dc:creator>katarzyna.kepka@pbs.pl;julia.ziomek@pbs.pl</dc:creator>
  <cp:lastModifiedBy>Stopczyk Veranika</cp:lastModifiedBy>
  <cp:revision>15</cp:revision>
  <dcterms:created xsi:type="dcterms:W3CDTF">2015-05-13T09:46:36Z</dcterms:created>
  <dcterms:modified xsi:type="dcterms:W3CDTF">2020-12-07T10:58:24Z</dcterms:modified>
  <cp:category>ekologia, klimat, zmiany klimatyczne</cp:category>
</cp:coreProperties>
</file>